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6:45:16.2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9903 3744 95 0,'-9'-12'200'15,"9"4"-45"-15,0 0-34 16,0 3-28-16,-6 5-13 15,6 0 8-15,0-4 14 0,0 0-15 16,0 4-30-16,0 0-21 16,0 0-20-16,0 0-2 15,0 13-6-15,0 12 1 0,0 6-1 16,0 23 2-16,0 11-9 16,0 13 2-16,0 3-1 0,-14 4-2 15,3-4 5-15,3-3 0 16,-6-9-13-16,4-7-16 15,-4-11-30-15,3-5-27 16,-2-10-45-16,1-12-36 0,1-7-40 16,-1-17-38-16</inkml:trace>
  <inkml:trace contextRef="#ctx0" brushRef="#br0" timeOffset="349.54">9866 3325 348 0,'0'-53'259'0,"0"13"-116"16,0 12-78-16,-8 8-36 15,8 7-7-15,-8 8-3 16,8 5-8-16,0 0-10 0,0 18 0 16,0 2-5-16,0 4 5 15,13 0-3-15,7 4-2 16,4-4-4-16,5-3-7 0,2-10-4 15,7-11-7-15,6-7-7 16,5-18-6-16,-4-7 14 16,-9-5 13-16,-11-4 18 0,-13 6 17 15,-12 2 15 1,-8 9 1-16,-13 7-15 0,-12 5-15 16,-10 12-7-16,-14 0 0 15,0 12-15-15,-1 9-25 16,7 8-41-16,1 11-26 0,13 8-71 15,9 14-43-15</inkml:trace>
  <inkml:trace contextRef="#ctx0" brushRef="#br0" timeOffset="982.76">10288 4208 623 0,'5'-8'215'0,"-5"5"-114"16,0 3-49-16,0 0-26 0,0 0 5 16,0 0-15-16,0 0-5 15,0 0-9-15,0 11-3 0,0 6 1 16,3 7 2-16,5 12 3 16,-3 14 0-16,-1 7-2 0,1 7-4 15,-5-2 4-15,0-12-4 16,0-15 2-16,3-12 0 15,-3-10 2-15,0-13-12 0,0 0-10 16,5-15-4-16,3-18 7 16,3-16 7-16,2-17 8 15,4-6 2-15,-1 3-2 16,0 8 1-16,-4 15-2 0,-5 15 4 16,2 10 1-16,-1 13-9 15,5 8 10-15,-1 29-4 0,8 6 5 16,0 15-5-16,5 7 5 15,4 0-3-15,-1-4-4 0,5-8 1 16,-7-14-1-16,4-5 0 16,-2-14 6-16,4-12-3 15,1-12 0-15,3-17 1 0,6-17-1 16,-6-10-3-16,-4-17 6 16,-4-8-4-1,-3-5 5-15,-9-3 9 0,1-2 11 16,-10 10 14-16,-2 12 26 0,-5 16 19 15,0 13 0-15,0 12 9 16,0 10-15-16,0 10-28 0,0 8-30 16,-12 0-12-16,12 16-9 15,0 22 1-15,0 19 2 16,0 24 3-16,0 17-4 0,0 8-1 16,4-1-6-16,7-8-1 15,1-11-17-15,1-12-32 0,-1-17-85 16,1-12-62-16,-1-12-26 15,-5-14 13-15,-2-8 0 16,-5-11 8-16</inkml:trace>
  <inkml:trace contextRef="#ctx0" brushRef="#br0" timeOffset="1163.22">10777 4228 515 0,'-21'-7'243'0,"4"2"-103"15,9 1-71-15,8 4-30 0,0-4-11 32,93-36 0-17,43 0-94 1,-68 23-61-16,57-16-299 16</inkml:trace>
  <inkml:trace contextRef="#ctx0" brushRef="#br0" timeOffset="2096.38">13566 3826 538 0,'3'-29'281'0,"-3"4"-111"15,5 10-94-15,-2 2-41 0,3 5-18 16,-6 8-4-16,0 0-3 15,0 0 3-15,0 17-11 16,3 7 1-16,5 17 2 0,-3 15 6 16,2 13-3-16,2 10-6 15,-9 0 4-15,3-4-3 16,-3-14-2-16,0-16 2 16,0-9-2-16,0-11 2 0,0-14 6 15,5-11 3-15,-5 0 9 16,3-7 18-16,5-16-25 0,1-19-11 15,4-24-2-15,7-7 0 16,3-4-1-16,2 4-2 16,-4 16 0-16,-1 12 2 0,-4 9-3 15,-5 10 0-15,3 11 4 16,-2 6-6-16,1 9 3 16,-3 0 0-16,3 21-5 15,7 3 3-15,1 12 2 0,-2 9 3 16,3 5 1-16,-2-2-6 15,-3-6 4-15,-5-6-6 16,-4-8 6-16,-5-7 0 0,2-9-3 16,-5-12 4-16,0 0-3 15,0 0-3-15,0-9-17 0,0-7-6 16,0-16 2-16,6-8 9 16,8-9 9-16,2-4 6 15,5 3 2-15,-1 10 4 0,-1 11-3 16,-5 12 4-16,-4 10-4 15,-2 7 7-15,1 0 0 16,4 24-1-16,7 9 2 16,3 8 3-16,2 7-1 0,0 6-6 15,-1-2-2-15,-5 1 1 16,-2-4 0-16,-4-8-6 0,0-8-16 16,-5-5-30-16,0-4-55 15,-1-6-36-15,1-7-22 0,0-11-5 16,0 0-24-16,6 0 11 15</inkml:trace>
  <inkml:trace contextRef="#ctx0" brushRef="#br0" timeOffset="2496.19">14747 3900 87 0,'13'-21'249'0,"-8"3"-36"15,-5 7-28-15,0 4-41 0,0 2-25 16,0 5-14-16,-13 0-3 15,5 0-10-15,0 0-37 16,-5 8-31-16,1 13-10 0,-4 12-9 16,-5 14 4-16,1 15-3 15,4 11-12-15,10 1 16 0,6-2-19 16,0-6-13 0,9-13-1-16,8-13-11 0,4-7-32 15,3-13 5-15,9-7-23 16,-1-13 4-16,1-21 18 0,-1-15 27 15,-4-13 15-15,-8-16 23 16,-3-9 17-16,-8 1 26 0,-9 4 40 16,0 12 39-16,0 12 13 15,0 17 10-15,0 7-24 16,-9 9-47-16,9 9-41 0,0 3-27 16,0 0-10-16,0 7-3 15,0 14 7-15,0 15 0 0,0 13-3 16,0 4-7-1,4 0-45-15,9-4-137 0,1-5-79 16,8-7-9-16,2-4-19 16,4-14 5-16</inkml:trace>
  <inkml:trace contextRef="#ctx0" brushRef="#br0" timeOffset="2670.42">15299 4029 384 0,'14'-16'290'0,"-11"3"-65"16,-3 10-74-16,0 3-39 0,0 0-31 15,0 0-20-15,0 0-27 16,0 16-18-16,0 21-4 0,0 14-9 16,0 16 4-1,0 6 0-15,0 4-15 0,0-8-59 16,0-7-75-16,0-10-61 16,0-11-25-16,0-15-54 0</inkml:trace>
  <inkml:trace contextRef="#ctx0" brushRef="#br0" timeOffset="2831.89">15341 3447 823 0,'0'-65'348'0,"0"17"-163"16,0 11-100 0,0 12-38-16,0 9-22 0,-9 4-19 15,9 3-82-15,0 9-156 16,0 0-94-16,0 17-76 15</inkml:trace>
  <inkml:trace contextRef="#ctx0" brushRef="#br0" timeOffset="3212.03">15511 3872 369 0,'0'0'338'0,"0"0"-89"0,0 0-133 16,0 0-58-16,3 0-30 15,2 0-5-15,-5 7 6 16,0 5-7-16,0 8-3 16,9 12 5-16,-1 22-1 0,0 10-2 15,0 15-13-15,0 2 4 16,-3-8-6-16,-2-9 0 16,0-14-6-16,2-18 2 0,-2-6 5 15,-3-16-1-15,6-10 7 16,-6 0-11-16,3-20-2 0,10-16-4 15,3-21 2-15,5-16 3 16,5-9 0-16,8 5 12 0,-3 12-2 16,-1 12-13-1,-6 16-2-15,-4 18-2 0,1 9 3 16,3 10 3-16,-4 22 4 16,1 6-3-16,3 8 4 0,-2 9-25 15,-11-4-75-15,-4-1-108 16,1-6-87-16,-3-6-75 15</inkml:trace>
  <inkml:trace contextRef="#ctx0" brushRef="#br0" timeOffset="3595.42">17570 3599 730 0,'-12'-13'447'15,"3"5"-183"-15,1 4-139 16,8 4-70-16,0 0-23 16,-8 12-29-16,2 12 3 15,-3 17-5-15,0 27-1 0,1 23 0 16,8 10 0-16,0 5 1 16,4 1 3-16,12-6-13 0,9-8-24 15,3-12-86-15,12-6-90 16,9-19-24-16,8-16-15 15,4-14-15-15,-1-26 1 0</inkml:trace>
  <inkml:trace contextRef="#ctx0" brushRef="#br0" timeOffset="3827.7">18496 3569 487 0,'0'-40'326'16,"0"8"-95"-16,0 7-113 0,3 9-53 15,2 4-27-15,4 3-2 16,-2 6-4-16,9 3-3 16,12 0 10-16,18 19 12 0,6 18 11 15,5 21-10-15,3 18 57 16,-6 18-34-16,-10 12-39 16,-15 8-21-16,-17 4-7 15,-12 4-38-15,-15-4-97 0,-19-4-122 16,-5-9-86-16,-15-15-56 15</inkml:trace>
  <inkml:trace contextRef="#ctx0" brushRef="#br0" timeOffset="4934.51">11433 5499 133 0,'-16'-29'217'0,"0"1"-80"15,-1 0-37-15,-1-4-38 16,1 6-8-16,-5 7 8 16,8 2 19-16,-7 5-16 0,-3 3-20 15,-4 9-11-15,-1 0 5 16,-7 13-10-16,-2 7-12 0,5 4-7 16,2 9-5-16,5 3-3 15,7 7-1-15,7-8 0 16,12 1-12-16,0-3 6 0,0-9-13 15,9-2-17-15,2-6 1 16,6-4 10-16,3-1 11 0,-5-3 6 16,1-8 0-1,-2 13 8-15,-11-4-5 0,-3-9 0 16,0 11 0-16,0 1 2 16,-9 4-2-16,-2 5 5 0,-2 0-3 15,2 4 5-15,-1-1-4 16,0 0 1-16,3-3 2 15,9-2-2-15,0 1-4 0,0-2 6 16,3-2-1-16,15-1-6 16,4-1 4-16,3-7 4 0,5-7-2 15,-3 0-4-15,3 0 3 16,-6 0 0-16,-7 0 4 16,-6 0 3-16,-6 0-1 15,-5 12 8-15,0 9-2 0,-16 11 0 16,-6 9-1-16,-2 8 2 15,5 3-8-15,-3-2 7 0,6-10-7 16,5-4 5-16,3-3-9 16,8-4 4-16,0-5 3 15,0 1-6-15,3-6-1 0,10-1-13 16,3-2-58-16,3 0-56 16,6-9-79-16,-4 3-89 0</inkml:trace>
  <inkml:trace contextRef="#ctx0" brushRef="#br0" timeOffset="6556.4">11401 14515 147 0,'0'0'222'0,"0"9"-63"0,0-9-45 16,5 0-52-16,-2 0-19 16,2 0-17-16,-2 0-8 15,6 0-6-15,6 0-11 0,10-5 6 16,4-3-7-16,7-4-3 16,1 4 1-16,-4 4 3 15,-5 4 1-15,-7 0 0 0,-10 0 1 16,-2 0 13-16,-9 12 6 15,0 4-5-15,-12 8 2 16,-4 9 0-16,-5 3 3 16,-4 2 5-16,1-2 15 0,0-8-6 15,4-2-21-15,3-6-13 16,5-4 0-16,4 0-2 16,8-8 3-16,-8-8-10 0,8 0-2 15,0 9 4-15,0-2-1 16,0 5 1-16,0-12 4 15,0 13 7-15,0-5-7 16,0-8-1-16,0 12 2 16,0-12 3-16,0 12 0 15,5-5-2-15,-2 3-2 0,1-10 3 16,4 13-8-16,-4-13 3 16,0 10-1-16,0-10 1 15,4 13-6-15,0-13 9 0,0 12 0 16,4-3 1-16,1 3-2 15,4 4-4-15,-2 0 7 16,2 4-1-16,-1 1-1 0,1 2 3 16,-5 2-1-16,-9 0 5 15,-3 5 4-15,0 1 4 16,0 1-1-16,-11 6-1 0,-7-2 11 16,2-3-8-16,-4 3-7 15,1-3 4-15,-2 0-5 16,1-4 2-16,-1-1-5 0,1-8-1 15,4-4-4-15,3-4 5 16,2 2-9-16,11-14 7 16,-9 0-7-16,9 7 2 0,0-7 5 31,0 0-8-31,0 0 3 16,0 0 3-16,0 0-6 0,0 0-5 15,0 0 2-15,0 0-4 16,0 0 5-16,0 0 2 15,0 0 1 1,0 0 5-16,0 0-4 16,0 0-16-16,0 0-12 15,0 0-9-15,0 0-19 0,0 0-12 16,0 0-26-16,3 0-13 16,6 0-26-16,-9 0-53 15,5 8 20-15</inkml:trace>
  <inkml:trace contextRef="#ctx0" brushRef="#br0" timeOffset="7238.2">11507 15480 210 0,'-8'-8'217'16,"-3"4"-41"-16,2-4-26 15,9 4-43-15,-8-1-30 0,8 2-7 16,0 3 1-16,0 0-5 15,0-4-9-15,0 4-25 0,0 0-15 16,0 0-11-16,8 0 4 16,4 0 0-16,4 16 3 15,22 40 8 1,-19-19-11-16,-2 4 0 0,-5 4-8 16,-9 0 7-16,-3 4-5 15,-11-1-13-15,-15-2-25 16,3-7-47-16,-6-5-45 0,-7-11-74 15,-2-6-41-15,3-5-34 16</inkml:trace>
  <inkml:trace contextRef="#ctx0" brushRef="#br0" timeOffset="7906.41">11548 13339 336 0,'-12'-4'245'0,"-1"-1"-28"15,5 5-79-15,8 0-68 16,0 0-31-16,0 0-16 0,0 0-15 16,0 14-3-16,0 5-1 15,0 10-1-15,0 11-2 16,5 10 1-16,3-2-1 16,3-3-4-16,-2-9 5 0,-1-6 6 15,-5-14-3-15,2-4-2 16,-5-12 11-16,0 0 4 15,0-9-2-15,0-15-18 0,0-12-10 16,0-21 6-16,0-8 2 16,-8-5 1-16,8 6 1 0,0 6 5 15,0 8-13-15,8 15 4 16,5 10 3-16,3 12-3 0,4 13 9 16,5 13-4-1,-2 15 8-15,5 10 1 0,-3 2 1 16,-4 0-5-16,-5-4 2 15,-4-8 1-15,-7-1 3 0,-5-11-2 16,0-4 6-16,0-4-10 16,0-8 2-16,0 0-17 15,0 0-60-15,0 0-63 0,3 0-55 16,-3-8-43-16,0-4-36 16</inkml:trace>
  <inkml:trace contextRef="#ctx0" brushRef="#br0" timeOffset="8487.42">11904 13356 208 0,'0'0'294'0,"0"7"-92"0,0-7-100 15,5 12-52-15,4-12-22 16,2 9-15-16,10-1-4 0,-2-8-8 16,11 0 3-16,2 0 0 15,4-8-3-15,5-8-6 0,0-5-2 16,-6-4-5-16,-5 2 1 15,-6-2-1-15,-4-2-1 0,-7 1 7 16,-10 2 7-16,-3-5-2 16,-11 1 11-16,-6 4 12 15,-2 7 26-15,-2 9 13 16,-1 8-4-16,0 0-27 0,-7 20-6 16,-4 16-8-16,0 9-3 15,6 12-9-15,5 0 3 16,11 5 1-16,11-5-3 0,55 56 6 31,-12-96-14-31,9-17-3 0,18-17-10 16,6-20-4-16,9-11-9 15,0-13-16-15,-4-3 7 0,-7-6 11 16,-9-3 13-16,-8 4 10 16,-13 7 2-16,-12 5 5 0,-10 7 8 15,-11 7 2-15,-3-2 27 16,-8 8 15-16,0 6-4 15,-8 1 7-15,0 10 17 0,8 3 12 16,-11 10 12-16,2 7-4 16,9 0-32-16,-8 0-34 0,8 12-12 15,0 12-12-15,-8 20 2 16,8 18-5-16,0 15-2 0,0 17 6 16,3 4-6-16,10-1-2 15,-1-4 4-15,4-3-6 16,1-12-20-16,-2-17-89 0,-1-12-96 15,-3-13-63-15,0-11 0 16,-2-13-16-16,0-12 48 16</inkml:trace>
  <inkml:trace contextRef="#ctx0" brushRef="#br0" timeOffset="9018.98">12644 13192 323 0,'-28'-16'327'16,"3"3"-47"-16,5 6-123 15,8-2-67-15,-1 6-8 0,13 3-3 16,0-4-20-16,0-1-34 16,0 2-20-16,17-5-4 0,20 0-21 15,11-1-20-15,13-4-68 16,4-3-54-16,1-1-19 16,2-2 8-16,-3 3 26 15,-7-1 18-15,-10 0 34 0,-13 6 44 16,-5 3 39-16,-10 4 72 15,-8-1 37-15,0 5 0 0,-4 0 0 16,-3 0 11-16,-2 0 28 16,-3 0 32-16,0 0 20 0,0 0 4 15,0 0-12-15,0 0-51 16,0 0-45-16,0 17-43 0,0 11-11 16,0 17-10-16,9 17-6 15,2 14-9-15,2 6-2 16,8-5 2-16,-1-8-4 15,5-11-13-15,-2-18-17 0,2-11-17 16,-1-18 11-16,-4-11 8 16,1-20-3-16,-6-12 6 0,2-13 16 15,-4-3 10-15,-9-9 29 16,-4 3 7-16,0 6 13 0,0 11 5 16,0 9 16-16,0 7-29 15,0 9-43-15,0 8 0 16,0 20 0-1,0 13 0 1,0 3 0-16,0 5 0 16,0 3 0-16,0 1-127 0,0-2-215 15,0-5-78-15,8-5-40 16</inkml:trace>
  <inkml:trace contextRef="#ctx0" brushRef="#br0" timeOffset="9834.25">13685 13034 201 0,'-9'-4'334'0,"9"4"55"0,-13 0-42 15,13 0-143-15,-7 0-103 16,7 0-53-16,0 0-13 0,0 0-22 16,0 0-7-16,0 12-8 15,0 5 2-15,0 2 0 16,11 10 7-16,7 8-8 15,-4-1 1-15,3-3 3 0,-6-10-3 16,3-1-3-16,-6-6 6 16,1-4 1-16,-6 1-2 0,-3-13 1 15,0 0 0-15,0 0 2 16,0 0-4 0,0 0-10-16,0 0-15 15,0 0-4-15,0-9 5 16,0-7 7-16,4-4 7 0,1-9 5 15,1 1 2-15,2-1 2 16,0 1 0-16,1 4-3 16,4-1 2-16,4 0-1 0,1 6 5 15,7-2-5-15,7-1 7 16,6 8-5-16,-2 5 0 0,-3 1 0 16,-4 8 6-16,-7 0-1 15,-5 0 0-15,-1 12 5 16,-6 0-4-16,-10 0 0 0,0 1 5 15,0-1-4-15,0 1 1 16,0-6-4-16,0-7-1 0,-10 0-3 16,2 0 4-16,8 0 1 15,-11 0-3-15,11-7-2 0,-9-6-1 16,9 1-14-16,0-1-12 16,-8 1-21-16,8 5-50 15,0-7-75-15,-6 2-84 0,6 1-37 16,0 2-37-16</inkml:trace>
  <inkml:trace contextRef="#ctx0" brushRef="#br0" timeOffset="10317.12">13496 13299 124 0,'0'-17'275'0,"0"5"-38"16,0 3-76-16,0 6-75 0,5-1-13 15,-5-3 6-15,0-4 6 16,0 4-23-16,3-1-32 15,2 0-12-15,-2-1-12 0,3 9 3 16,-2 0 12-16,-4 0 35 16,0 0-8-16,0 17-18 0,4-2-15 15,4 10-8-15,4 4 4 16,3 9-11-16,7-3-3 16,5-1-51-16,6-2-122 0,9-8-122 15,-8-5-68-15</inkml:trace>
  <inkml:trace contextRef="#ctx0" brushRef="#br0" timeOffset="10983.52">14338 12879 307 0,'0'-7'280'0,"-8"-4"-29"0,8 4-112 16,0 0-75 0,0-2-36-16,0 2-10 0,8-2 10 15,0 9 2-15,-4 0 9 16,4 0-11-16,-5 12-11 0,5 4 7 15,0 10-1-15,1 2-5 16,4 9-8-16,-6-2-7 0,2 7 2 16,-1-6 0-16,0-6-8 15,-5-10 11-15,-3-5-12 0,0-6 0 16,0-9-5-16,0 0-10 16,0 0-1-16,0-4 6 15,0-16-13-15,0-13 8 0,-8-8 10 16,8-13 2-16,-8 1 4 15,8 6 3-15,0 5-4 0,0 11 0 16,0 9-4-16,5 10 1 16,3 8 9-16,9 4 11 0,6 21-4 15,5 15 2-15,10 14-1 16,1 12-1-16,3 1-5 16,-6 6 0-16,2-3 2 0,-10-9-4 15,-4-10-2-15,-8-5-1 16,-3-9-16-16,-7-9-37 15,0-8-52-15,-3-9-49 0,-3-7-41 16,0 0-46-16</inkml:trace>
  <inkml:trace contextRef="#ctx0" brushRef="#br0" timeOffset="11564.89">15772 12667 137 0,'-10'-12'206'0,"2"4"-53"15,0 4-53-15,8-5-46 0,-8 4-29 16,8 3-1 0,0 2 11-16,-9 0 21 0,1 0 31 15,-2 0 18-15,-3 0 6 16,1 7-9-16,-10 6-42 0,5 7-25 15,-9 9-8-15,-2 9-5 16,0 14-9-16,-1 9 0 0,4-1-9 16,3 6 4-16,7-1 5 15,15-4-6-15,0-4 0 0,15-5-3 16,10-6 2-16,13-14-2 16,6-12-13-16,7-20-8 15,4 0 2-15,2-20-10 0,0-12 7 16,-5-18 4-16,-7-10 15 15,-17-13 2-15,-11-8 13 16,-17-9 11-16,-12 0-9 0,-8 2 43 16,-13 13-20-16,-4 14-1 15,0 19-20-15,-2 14-19 0,-3 16-17 16,2 12-54-16,0 9-44 16,3 10-29-16,9 10-65 15,6 4-37-15,11 0-42 0</inkml:trace>
  <inkml:trace contextRef="#ctx0" brushRef="#br0" timeOffset="11887.24">16537 12696 880 0,'0'-10'370'16,"0"3"-203"-16,0 3-107 15,0 1-34-15,0-2-3 0,0 5-13 16,0 0-8-16,0 0-10 16,0 0-41-1,0 0-2-15,0 0 3 16,0 8 22-16,0-8-13 0,0 9-41 16,0-9-5-16,0 0 17 0,0 0 22 15,0 0 17-15,0 0 9 16,0-9 14-16,0-3 1 15,0-4 5-15,0-2 2 0,0 4-2 16,0-3 0-16,0 5-8 16,-8-2-46-16,8 7-75 0,-8 3-60 15,2 2-56-15</inkml:trace>
  <inkml:trace contextRef="#ctx0" brushRef="#br0" timeOffset="12079.69">16543 13066 285 0,'11'20'204'16,"2"-2"-50"-16,-2-3-13 15,2 1 41-15,-1 5 57 0,4 3-43 16,-2 4-67-16,-7 11-46 16,-2 4-37-16,-5 6-29 0,-9 9-12 15,-11-2-51-15,-18 6-162 16,-14 2-178-16,-16 1-72 0</inkml:trace>
  <inkml:trace contextRef="#ctx0" brushRef="#br0" timeOffset="16705.72">12579 6491 18 0,'8'0'63'0,"-8"0"95"15,0 0 1-15,0 0-52 0,0 0-33 16,0 0-29-16,0 0-8 16,0 0-6-16,0 0-9 15,-8 10-16-15,8 3 3 0,-8 10-2 16,-4 17 0-16,-1 22 8 15,2 14-5-15,-3 14-2 0,-1 7-4 16,3 1 1-16,-1-3-3 16,13-7 0-16,-8-10-1 15,8-9 3-15,0-16-8 16,0-12 6-16,0-11 0 0,0-12-14 16,0-6-9-16,0-12-35 15,-9-12-32-15,9-20-6 16,-6-21-113-16</inkml:trace>
  <inkml:trace contextRef="#ctx0" brushRef="#br0" timeOffset="17006.56">12583 6028 159 0,'0'-28'209'0,"0"6"-71"15,-8 10-52 1,1 10-37-16,7 2-22 0,-9 0-16 15,9 7-5-15,0 13-3 16,0 5 3-16,12 8-5 0,4-1 0 16,8 1 1-16,1-8 4 15,4-10-3-15,-1-3 0 16,0-12-1-16,-5-7-5 0,2-19-3 16,-3-10 7-16,-7-9 2 15,-6-3 1-15,-9-1 5 16,0 8 6-16,-13 8 10 15,-3 14-20-15,-4 7-17 0,-2 7-31 16,-1 5-13-16,-2 20 1 16,2 12-7-16,-2 18-61 15,2 11-61-15</inkml:trace>
  <inkml:trace contextRef="#ctx0" brushRef="#br0" timeOffset="17638.59">12876 6679 342 0,'15'-21'233'0,"-1"6"-99"16,-3 2-69-16,-3 5-29 16,-8 8-16-16,3 0-16 15,3 0-1-15,2 12 0 0,4 12-3 16,5 14 3-16,-3 14 0 15,3 14 3-15,-4 6-6 0,0 6 1 16,-7-3 0-16,7-12 1 16,-5-10-2-16,1-11 3 15,-6-14-1-15,2-13 4 0,-2-6 0 16,5-9-3-16,1-16-3 16,0-20-5-16,2-21 3 15,6-9 1-15,-6-3 1 0,2 4 2 16,-5 11 2-16,0 18-1 15,-4 13-5-15,0 10-1 16,2 13 2-16,0 13 4 0,10 15-1 16,4 8-4-16,2 4 2 15,1-2 2-15,5-7-3 0,4-5 1 16,7-11 4-16,1-15-4 16,13 0 0-16,4-25 0 15,8-14 0-15,3-19 3 0,0-18-5 16,-3-23-12-16,-8-11-2 15,-10-8 1-15,-24-4 9 16,-11 12 30-16,-12 16 18 16,-12 22 27-16,-4 18 2 0,3 23-35 15,2 6-16-15,3 17-23 16,-1 8 7-16,-4 36 0 16,5 30-5-16,8 19 5 0,0 19-1 15,0 16 2-15,8-2-3 16,5-4-5-16,-1-13 3 0,4-16-5 15,0-12-7-15,0-16-36 16,1-11-51-16,-4-12-43 16,-1-11-25-16,-8-23-71 15</inkml:trace>
  <inkml:trace contextRef="#ctx0" brushRef="#br0" timeOffset="17815.98">13651 6480 197 0,'-28'-8'253'0,"8"4"-107"0,8 4-69 16,4 0-42-16,8 0-16 15,11 0-9-15,21 0-2 16,18 0-5-16,19 0 2 16,13-4-3-16,2 0-5 15,1 0-13-15,-8 0-80 0,-12 4-110 16</inkml:trace>
  <inkml:trace contextRef="#ctx0" brushRef="#br0" timeOffset="18388.22">15288 6533 376 0,'-8'-4'300'16,"-4"-5"-113"-16,-5 3-102 15,-3 0-57-15,4 6-21 0,-4 0-7 16,-1 0-7-16,-4 21 2 16,2 8 9-16,-2 11-8 15,0 8-2-15,5 9 12 16,8 5-11-16,12 0-2 0,0-6 2 16,12-8-3-16,13-2-8 15,3-14-9-15,6-8-3 0,0-12 3 16,7-12 1-16,0-19 6 15,4-18 8-15,1-16 7 16,-12-9 3-16,-4-3 11 0,-12-3 23 16,-12 2 26-16,-6 1 19 15,0 13 1-15,-6 10 25 0,-8 15-17 16,2 6-32-16,4 9-38 16,8 8-7-16,0 4-18 15,0 12 6-15,0 15 1 16,0 19 0-16,0 11-3 15,12 4-7-15,11 4-10 0,7-8-35 16,2-7-45-16,1-11-36 16,4-10-33-16,2-9-39 0,4-11-60 15</inkml:trace>
  <inkml:trace contextRef="#ctx0" brushRef="#br0" timeOffset="18604.03">16263 6964 687 0,'0'0'244'15,"0"0"-125"-15,3 0-61 16,2 0-33-16,-1 8-10 0,0 1-7 16,4 7-1-16,0 1-2 15,0 8 5-15,0-2-6 16,-8 10-4-16,0 3-9 0,-13 9-59 15,-6 0-82-15,-6 0-62 16,-6-5-75-16</inkml:trace>
  <inkml:trace contextRef="#ctx0" brushRef="#br0" timeOffset="19185.81">17067 6272 543 0,'4'-39'542'0,"-4"5"-247"15,4 10-271-15,-4 8-109 16,0 4 46-16,0 4 34 16,0 0 29-16,0 8-11 15,0 0-8-15,0 0 2 16,0 16 4-16,0 8-11 15,0 21 6-15,0 15-3 16,0 17-1-16,0 9 0 0,0 4 0 16,0-1 0-16,0-7 2 15,0-13-5-15,0-11 4 0,0-14-5 16,0-16-1-16,4-8 3 16,0-8-6-16,2-12-5 15,0 0-6-15,5-16 3 0,5-13 2 16,6-11-2-16,-3-9 4 15,11 0-1-15,2 4 2 16,4 6 3-16,-3 9 5 16,-1 11-2-16,1 6 1 0,-6 13-4 15,-2 16 3-15,1 12-1 16,-12 17 4-16,0 5-1 0,-6 6-1 16,-8 2 0-16,0-5 2 15,-17-4 4-15,1-13-1 16,0-8-4-16,-5-8 6 0,-4-20-3 15,-7-2-22-15,1-21 5 16,-7-8 6-16,2-14 6 16,-4-4-10-16,2-3 2 0,6 2-25 15,4 2-20-15,8 7-33 16,8 7-30-16,12 11-30 16,0 2-36-16,12 5-39 0</inkml:trace>
  <inkml:trace contextRef="#ctx0" brushRef="#br0" timeOffset="19627.4">18004 6501 309 0,'8'-29'241'15,"-8"-4"-38"-15,0 5-39 0,-11 7-12 16,-2 9-1-1,4 4-43-15,9 4-51 0,-11 4-35 16,11 0-11-16,-8 0-11 16,8 0-2-16,0 9 3 0,0 3-1 15,8-5-15-15,3 2-11 16,3-9 2-16,-3 0-8 16,-3 0 5-16,5-9 1 0,-5-2 13 15,0-11-2-15,-8 2 8 16,0-3 7-16,0 2-13 0,-8 8-14 15,0 10-22-15,-5 3-37 16,2 10-39-16,-11 20-33 16,3 7-54-16,-1 8-54 15</inkml:trace>
  <inkml:trace contextRef="#ctx0" brushRef="#br0" timeOffset="19834.49">18086 6805 270 0,'17'0'283'0,"-5"0"-70"0,-6 0-75 16,-1 0-47-16,-2 0-23 15,-3 9-20-15,0-1-21 16,0 4-3-16,0 9-2 16,0 2-5-16,0 11-11 0,-14 11-2 15,-15 7-48-15,-13 5-102 16,-23 8-89-16,-16 3-75 0</inkml:trace>
  <inkml:trace contextRef="#ctx0" brushRef="#br0" timeOffset="22114.13">12652 8577 250 0,'-8'-17'269'0,"0"8"-104"15,0 1-85-15,8 8-58 16,-9 0-23-16,9 0-1 0,0 13 1 16,-11 8-1-16,3 14 7 15,-1 18-2-15,1 20 3 0,-4 18 2 16,0 6-5-16,12 13 0 16,-8 1 3-16,8-2-6 15,0-7 0-15,0-13-3 0,0-20-13 16,0-24-35-16,0-17-47 15,0-28-74-15,-13-31-61 0</inkml:trace>
  <inkml:trace contextRef="#ctx0" brushRef="#br0" timeOffset="22243.5">12446 8239 306 0,'-22'-33'293'0,"6"8"-89"16,1 10-103-16,3 3-68 0,3 3-49 15,9 4-6-15,0 2-10 16,0 3-45-16,0 0-47 16,13 8-94-16</inkml:trace>
  <inkml:trace contextRef="#ctx0" brushRef="#br0" timeOffset="22847.11">12973 8779 431 0,'0'13'313'0,"0"-5"-124"0,0-8-105 16,0 12-50-16,0-3-13 15,0 3-14-15,0 4-4 16,0 9-8-16,0 11 6 0,8 9-1 16,0 6 2-16,-5-1 0 15,3-4-3-15,-3-11 1 16,-3-5-1-16,0-10-2 0,0-8-2 15,0-12-25-15,0 0-19 16,0-4-41-16,0-12 11 16,5-16-19-16,3-17 23 0,9-16 7 15,1-9 40-15,4 8 26 16,-2 9 12-16,-5 17 4 0,2 16 2 16,-4 12 2-16,-1 12 14 15,4 24-2-15,5 16 3 0,-2 17-7 16,6 12-7-16,-4 10-7 15,-2-6-6-15,1-13-4 16,2-11 1-16,-7-16 1 0,2-8-4 16,-1-14 4-16,0-11-8 15,9-19 1-15,3-26 2 16,9-24-2-16,-1-26 3 0,-3-19-4 16,-9-16 11-16,-5-8 6 15,-10 4 27-15,-4 21 34 16,-5 21 18-16,0 29-21 0,0 18-27 15,0 16-25-15,0 14-11 16,0 15-9-16,0 11-3 16,0 29 5-16,0 26-4 0,0 27 5 15,8 22-1-15,8 5 0 16,0-1 1-16,1-6-2 16,-2-10-2-16,2-10 1 0,2-15-18 15,-2-18-81-15,-1-14-65 16,-3-13-33-16,-9-13-51 15,-4-8-149-15</inkml:trace>
  <inkml:trace contextRef="#ctx0" brushRef="#br0" timeOffset="23015.27">13452 8698 403 0,'-21'-7'261'0,"9"-3"-111"16,4 3-93-16,8 3-51 15,5-4-1-15,10 0-5 16,11 0 0-16,10-4-2 0,21 2-1 16,8-2-66-16,5 1-68 15,-6 3-69-15,-4-1-20 16</inkml:trace>
  <inkml:trace contextRef="#ctx0" brushRef="#br0" timeOffset="24011.34">15138 8674 222 0,'0'-9'285'15,"-12"9"-64"-15,12 0-84 0,-9 0-67 16,9 0-43-16,0 0-11 15,0 0-9-15,0 0-6 16,0 0-3-16,0 0 5 16,0 0-2-16,0 0-4 15,0 0 0-15,0 0-19 16,0-7 2-16,0-9-30 16,-13-4 7-16,-1-9 19 0,-8-4 20 15,-2 4 35 1,-9 2 12-16,-3 4-14 0,-5 9-4 15,-4 9-8-15,-3 5 1 16,0 17 0-16,-1 8 3 0,8 7-1 16,9 12-11-16,7 13-9 15,17 10 7-15,11 5-3 0,19 1 0 16,13 0 3-16,14-8-2 16,8-12-5-16,8-7 1 15,0-14-1-15,-5-8-15 0,-6-12-3 16,-9-12 7-16,-12 0-5 15,-10 0-17-15,-6-5-19 16,-6-7-42-16,-5-11-24 0,-6-10-13 16,0-8-64-16,3-12 2 15</inkml:trace>
  <inkml:trace contextRef="#ctx0" brushRef="#br0" timeOffset="24195.26">15552 8311 342 0,'0'-7'342'16,"0"2"-126"-16,0 2-111 0,0-1-54 16,0-1-19-1,0 1-2-15,0 4-3 0,0 0-15 16,0 0-14-16,0 0-11 16,0 0-42-16,0 0-74 0,0 0-70 15,0 0-67-15,0 9-225 16</inkml:trace>
  <inkml:trace contextRef="#ctx0" brushRef="#br0" timeOffset="24368.3">15780 8821 584 0,'0'20'276'16,"3"-5"-130"-16,5-2-78 15,1-1-32-15,2 0-19 16,-3 5-10-16,6-1 1 0,1 8-5 15,-7 9-3-15,-8 8-34 16,-12 11-98-16,-16 9-101 0,-20 6-90 16</inkml:trace>
  <inkml:trace contextRef="#ctx0" brushRef="#br0" timeOffset="25341.65">12473 10437 172 0,'0'-12'290'0,"0"3"-41"15,0 6-82-15,0 3-87 16,0 0-43-16,0 0-23 0,-9 0 8 15,9 7-3-15,-6 5-13 16,6 9 0-16,-12 15 1 16,3 14-2-16,1 7-5 0,8 7 0 15,-8 5-3-15,8-3-10 16,0-9-25-16,0-13-43 0,0-11-41 16,0-8-14-16,0-13-14 15,0-12-12-15,0-9 6 16</inkml:trace>
  <inkml:trace contextRef="#ctx0" brushRef="#br0" timeOffset="25443.41">12458 10192 268 0,'0'-66'290'15,"-8"18"-63"-15,-5 11-90 16,5 9-97-16,8 11-52 0,-8 7-19 16,8-5-19-16,0 8-43 15,0 7-47-15,0 0-71 0,0 0 3 16</inkml:trace>
  <inkml:trace contextRef="#ctx0" brushRef="#br0" timeOffset="25771.85">12778 10514 313 0,'0'16'334'0,"5"-2"-123"0,-5-14-110 16,3 7-62-16,5-7-25 15,0 12-1-15,5 0-11 0,-2 4-1 16,3 0-1-16,2 9 1 16,-5-5-2-16,-2-1-2 15,-1-1 0-15,-4-6 5 16,-1-12-2-16,-3 9 3 0,0-9 2 16,0 0-9-1,0 0-12-15,0 0-5 16,0-9-8-16,0-3-13 15,0-6-5-15,0 4-4 0,0-2 1 16,0-1 3-16,0 6 4 16,0-2 0-16,0 4-17 15,0 1-23-15,-11 0-71 0,3 4-5 16</inkml:trace>
  <inkml:trace contextRef="#ctx0" brushRef="#br0" timeOffset="26557.93">12676 10600 7 0,'12'-4'25'0,"-4"-1"47"16,0 1 74-16,-3 4 11 15,-5 0-48-15,0-4-28 0,0 0-33 16,0 4-18-16,0 0-3 16,0-4 11-16,0 0-3 0,0 0-20 15,0-5-3-15,0 6-9 16,-8-6-3-16,-5-3-19 0,1-3 7 15,-3-3 14-15,-2-1 16 16,1 2 6-16,-1 5-8 0,3 0-7 16,-4 3-2-16,-2 6-1 15,4 3 5-15,-1 0 1 16,2 0-9-16,-2 0-2 16,1 0-4-16,-1 12 5 0,6 5-5 15,-2 7 5-15,-3 8 0 16,3 9-1-16,1 7 0 0,4 6 3 15,8 3-6-15,0 0 3 16,0 0 0-16,0-4 1 0,5-1-1 16,6-7 0-16,6-9 3 15,4-4-4-15,1-7-3 0,8-8-3 16,2-5-5 0,5-12 4-16,3-8 7 0,-4-4-9 15,1-9-2-15,-1-7 5 16,-6-8 4-16,-3-14-2 0,-5-1 4 15,-11-7-4-15,-3-4 2 16,-8 2 1-16,0-2 3 0,0 1-2 16,-11 4 10-16,-5 9 9 15,2 11 18-15,3 8 15 0,-3 10 7 16,4 6 3-16,2 5-10 16,8 3-22-16,-8 5-7 15,8 0-13-15,-9 0 3 0,9 0-6 16,-8 9-7-16,8 3-6 15,0 12 0-15,0 9 10 16,8 15-2-16,13 9 0 0,2 9-1 16,15-1-1-16,5 0-3 15,11-5 1-15,3-5-11 0,7-11-53 16,1-7-51-16,0-14-58 16,-3-6-48-16,-9-17-46 15</inkml:trace>
  <inkml:trace contextRef="#ctx0" brushRef="#br0" timeOffset="26857.28">13473 10441 146 0,'-16'0'230'0,"3"0"-58"16,0 0-55-16,13 0-52 0,0 0-35 15,0 0-16-15,0 0-5 16,8 0-7-16,10-4 0 16,13-1-2-16,15 2 3 15,11-1 0-15,8-1-5 0,3 1 4 16,6 4-6-16,-6 0-49 15,-3 0-39-15,-8 0-58 0,-12 0-61 16</inkml:trace>
  <inkml:trace contextRef="#ctx0" brushRef="#br0" timeOffset="27040.03">13708 10763 433 0,'-32'20'223'16,"4"-3"-112"-16,11-3-58 15,17-4-37-15,0-10-10 16,0 0-1-16,20 0-1 16,20-5 0-16,27-7-4 0,16-4-5 15,12-4-7-15,2-5-48 16,-4 0-47-16,-8 2-49 0,-12 2-45 16</inkml:trace>
  <inkml:trace contextRef="#ctx0" brushRef="#br0" timeOffset="27286.36">15008 10275 799 0,'-8'-5'287'0,"8"-4"-175"16,0-3-162-16,19-4-29 0,14-9 38 15,8 2 15-15,4-1 21 16,0 2-4-16,-5 2 3 0,0 3 3 16,1 5 4-16,-4 5-5 15,-8 2-7-15,-7 5-40 16,-4 0-91-16,-6 0-55 0,-2 0-56 16</inkml:trace>
  <inkml:trace contextRef="#ctx0" brushRef="#br0" timeOffset="27771.4">15096 10201 346 0,'-20'0'348'0,"6"0"-103"0,0 0-137 16,6 7-95-16,8-7-22 15,-8 0 4-15,8 13 0 0,-8-1 0 16,8 13 10-16,-13 11-4 15,5 14-3-15,-1 7 6 16,1 0-7-16,8-1 3 0,-6-12-1 16,6-6 1-16,0-10 4 15,0-8-3-15,0-7 2 16,0-13-1-16,6 0-11 16,2 0-2-16,6 0 1 0,2-9-1 15,8-3 6-15,9-4-2 0,3-1 3 16,5 5 0-16,0 0 3 15,-1 4 1-15,1 8-3 0,-5 0 4 16,-2 12-1-16,-8 5-2 16,0 7 3-16,-6 4-1 15,-9 6 6-15,-6-3-8 16,-5 6 5-16,-12 0-3 0,-8 0 2 16,-5-8-2-16,-3-10-20 15,-1-1-7-15,1-18-1 0,3 0-1 16,2 0 17-16,1-13 12 15,5 1 1-15,7 0-2 0,2-1-3 16,8 1-10-16,0 4-38 16,0-4-37-16,8-5-61 15,8 1-73-15</inkml:trace>
  <inkml:trace contextRef="#ctx0" brushRef="#br0" timeOffset="28075.92">16206 10266 563 0,'-30'-17'322'0,"7"1"-252"15,2 4-214-15,9-1-28 0,12 6 74 16,0 2 84-16,0 5 29 15,0 0 7-15,0 0-11 16,0 0-3-16,0 0-5 0,0 0 1 16,0 0 1-16,0 0-1 15,0 0 5 1,0 0 30-16,0 0 29 0,0-4 5 16,0-3-15-16,0-2-35 15,0 2-22-15,0-5-56 0,0 1-59 16,0 4-109-16</inkml:trace>
  <inkml:trace contextRef="#ctx0" brushRef="#br0" timeOffset="28299.75">16233 10717 507 0,'-10'12'506'15,"1"3"-180"-15,9-15-176 16,-8 10-108-16,8-1-35 0,0 2-7 16,0 10 1-16,4 3 5 15,-4 9-12-15,0 9-25 0,-8 2-50 16,-13 4-75-16,-15 1-65 16,-13-1-60-16,-21 7-63 15</inkml:trace>
  <inkml:trace contextRef="#ctx0" brushRef="#br0" timeOffset="29103.49">12388 11755 258 0,'5'-16'336'16,"-5"4"-39"-16,0 4-105 0,0-1-106 16,0 6-41-16,0 3-27 15,0 0 1-15,0 0-1 0,0 12-1 16,0 5-18-16,0 14 5 16,3 13 7-16,5 23-3 15,1 14-4-15,2 8 4 16,2-3 0-16,0-13-13 0,-2-12 5 15,1-12 2-15,-4-12 1 16,0-13-1-16,-3-12-12 0,-2-12-8 16,-3 0-3-16,6-12-11 15,2-17 7-15,2-7 11 0,7-1 2 16,4-4 9-16,3 5-1 16,1 8 4-16,3 4-6 0,1 7 1 15,2 5 6-15,3 12-1 16,-3 8 1-16,2 8 0 0,-4 8 4 15,-4 5-2-15,-10-1 3 16,-6 1 0-16,-9 4 0 16,-9 3-2-16,-11-3-2 15,-5-1-4-15,-2-7-17 0,-3-8-5 16,3-6-18-16,-3-11-10 16,2-9 4-16,-4-6 11 0,4-10 8 15,3-4-6-15,5-3-17 16,3-8-48-16,17-2-25 0,0-1-29 15,9-2-53 1</inkml:trace>
  <inkml:trace contextRef="#ctx0" brushRef="#br0" timeOffset="29386.18">13425 11865 411 0,'-17'0'294'0,"4"0"-134"15,6 0-133-15,7 0-63 16,0 0 9-16,0 0 13 16,0-4 6-16,12-4 10 0,13 0 1 15,7-1 4-15,12 2-6 16,5 0-1-16,0-4 3 15,0 4-1-15,-1-1-10 0,1 4-56 16,-5-4-44-16,-6 0-36 16,-7 4-47-16,-10 4-118 0</inkml:trace>
  <inkml:trace contextRef="#ctx0" brushRef="#br0" timeOffset="29578.41">13659 12130 371 0,'-20'12'241'0,"7"0"-90"0,13-12-83 16,0 0-39-16,5 0-11 15,12-7-9-15,11-6-2 0,12-3-6 16,17-5 1-16,11-3 0 16,11-4-3-16,-3-6-2 15,-3 7-39-15,-7 2-45 0,-13 4-22 16,-10 5-54-16,-9 4-44 15</inkml:trace>
  <inkml:trace contextRef="#ctx0" brushRef="#br0" timeOffset="30317.6">15169 11459 250 0,'0'-13'220'0,"0"1"-56"15,0 4-58-15,0 3-49 0,0 1-26 16,0 4-5-16,0 0 25 16,0 0 12-16,0 0-2 0,0 0-1 15,-8 0-10-15,0 12 5 16,-2 1-3-16,-7 8-16 0,-5 7-13 16,-1 9-13-16,-2 0-5 15,1-6-2-15,3-2 0 16,4-8 1-16,6-6 0 15,-1-2-11-15,12-5 4 0,0-8-4 16,0 9-12-16,0-9-5 16,9 0-3-16,2 7-3 0,6-7-6 15,3 9-5-15,4-9 11 16,0 0 11-16,1 0 12 0,0 0 4 16,-5 0 0-16,0 0 3 15,-9 0 0-15,3 0-3 0,-6-4 2 16,-4-6 8-16,-4 8-2 15,0-7 9-15,0 1-8 16,0-5 0-16,0-7 1 0,0-4-8 16,0-4 5-16,0 4 13 15,0-2 22-15,0 2-7 0,0 7 4 16,0 1 11-16,0 4 20 16,0 1 13-16,-8-2-8 15,8 1-5-15,0 4-21 0,0 8 3 16,-9 0 19-16,9 0 3 15,-9 0-11-15,9 0-23 0,0 16-22 16,0 12-11-16,0 13 2 16,0 15-1-16,0 18 0 15,0 12-5-15,0 9 1 16,0-3-20-16,9 1-106 0,0-3-137 16,-1-9-108-16,-2-12-25 15,3-7 14-15</inkml:trace>
  <inkml:trace contextRef="#ctx0" brushRef="#br0" timeOffset="31499.59">19820 5964 372 0,'0'0'212'15,"-9"0"-52"-15,9 0-76 0,0 0-41 16,0 0-22-16,0 7-7 15,0 0-3-15,0 6-10 0,-9 17-3 16,1 18 5-16,8 30-1 16,-11 27 1-16,-4 30 3 15,-6 36-1-15,0 31-1 16,-2 47-1-16,-11 36-2 16,-2 29 7-16,-4 15-8 0,-7 9 0 15,-1 4 3-15,-4 8 1 16,-58 327 10-16,57-369-9 15,4-27 10-15,7-32 1 16,2-33 1-16,12-33-1 0,9-33-9 16,3-32-7-16,3-25 5 15,13-24-3-15,-8-15-4 16,8-13-1-16,0-9 3 0,-9-4-1 16,9 0 1-16,-8 1 2 15,8-1 1-15,0 0-6 16,0 2 2-16,0-5 1 0,0-6 0 15,0-2 3-15,0-5-7 16,0-1 4-16,0-11 6 0,0 10-5 16,0-10-5-1,0 0 0-15,0 0 6 0,0 7-1 16,-8 2 0-16,8 4 4 16,-6-6-7-16,6 2 6 0,0-2-6 15,0 2 0-15,0-1 2 16,0-8 2-16,0 0-4 15,0 0-1-15,0 0-27 16,0 0-40-16,0-8-46 0,-13-8-23 16,0-11-42-16,-4-8-55 15</inkml:trace>
  <inkml:trace contextRef="#ctx0" brushRef="#br0" timeOffset="32298.38">18488 11194 264 0,'-9'-5'271'16,"1"5"-54"-16,0-4-65 0,8-4-76 15,-7 4-43-15,7 4-15 16,0-4-12-16,0 4-1 16,0 0-12-16,0 0 10 15,0 0 1-15,0 0 2 16,0 8 5-16,7 9 0 0,9 8 16 15,4 10-4-15,6 10-10 16,2 13 4-16,4 6 1 16,4 9 0-16,5 4-6 0,0 9-4 15,4-4-6-15,-6 1 2 16,4-12-3-16,-8-5 3 0,-2-9-1 16,-10-12-7-16,-1-4 4 15,-2-9 2-15,-5-7-6 0,-2 0 5 16,-5-10-1-16,-5-3 2 15,3 0-1-15,-3-12 3 16,-3 9-7-16,0-9 8 0,0 0-6 16,0 0 4-1,0 0 2-15,0 0-1 0,0 0 3 16,0 0-5 0,0 0 0-16,0 0 0 15,0 0 3-15,0 0 1 0,0 0-5 16,0 0 6-16,0 0-3 15,0 0-3-15,0 0 6 0,0 0-3 16,0 0-1-16,0-4 0 16,0-6-7-16,13 3 4 15,6-9-4-15,14-13 6 0,15-7-4 16,23-13 7-16,8-9-4 16,16-4-1-16,11-1 4 0,3-1-7 15,5 2 0-15,-10 9 4 16,-10 13 0-16,-16 2 1 15,-17 14-4-15,-17 3 3 0,-15 9 8 16,-12 5-2-16,-6-3 0 16,-8 10-14-16,-3 0-26 15,0 0-35-15,-11 0-67 0,-5 0-71 16,-5 0-46-16,-7-2-34 16</inkml:trace>
  <inkml:trace contextRef="#ctx0" brushRef="#br0" timeOffset="33013.58">18358 11157 256 0,'-12'0'247'0,"-1"0"-46"15,13-3-76-15,0-2-62 16,0 5-35-16,0 0-18 16,5 0-3-16,9 0 0 0,20 0 0 15,11 12 0-15,12 4 5 16,16 9 7-16,15 8 5 0,14 8-6 15,16-1-7-15,12 5-1 16,9 3-10-16,2 2 1 0,6-6-1 16,-5-4 0-16,-7-6 0 15,-10-10 1-15,-15-4 0 16,-17-5 3-16,-12 0-7 16,-12-15 2-16,-12 0 4 0,-12 0-10 15,-14 0 13-15,-9 0-2 16,-7 0 8-16,-7 0 22 0,-4 0 12 15,-4 0 2-15,0 0 3 16,0 6-5-16,0-6-10 0,0 0-22 16,0 8-3-16,0-8-7 15,0 0 0-15,0 0 2 0,0 0-4 16,0 0-3-16,0 0-6 16,0 0 2-16,0 0 3 0,0 0 9 15,-9 0-5 16,3 0-7-31,6 0-17 16,-8 0-47-16,8 0-75 0,-8 0-63 16,-5 0-43-16,0 0-35 15</inkml:trace>
  <inkml:trace contextRef="#ctx0" brushRef="#br0" timeOffset="38006.47">12323 5665 169 0,'-12'0'197'0,"4"0"-54"0,8 0-43 16,-8 0-40-16,8 0-30 16,0-3-6-16,0-2-4 15,0 5-2-15,0-4 4 0,0 4-5 16,0 0-2-16,0 0 3 16,0 0-8-16,0 0-2 15,0 0-3-15,4 0-3 0,0 0 2 16,4 0 2-16,4-3-4 15,9-1 3-15,12-5 4 16,11-3-7-16,8-5 1 0,10 2 3 16,3-6-6-1,4 2 2-15,-4 3 7 0,0 3-4 16,-1 0-1-16,-3 1-1 16,-4 0 1-16,0 0 1 15,0-1-5-15,-4 4 3 0,0 2 0 16,-4 0 3-16,-5-2 1 15,0-3 5-15,1 4-8 16,0-1 5-16,3 2-2 16,-2-3-5-16,1 2 4 0,7 6-1 15,-1-7-1-15,-5 5-2 16,1-1 1-16,0 2 0 0,0 3 16 16,-6 0-10-1,7 0 4-15,2 0 1 0,5 0-1 16,5 0-2-16,3 0 2 15,3 0-1-15,7-4 7 16,-3 4-6-16,-4 0-2 0,-2 0-4 16,-5 0 2-16,-5 0-8 15,-8 12 1-15,3 1 0 0,-3-3 2 16,0 7 0-16,6 0-2 16,2-5 6-16,5 4-2 15,0-4 1-15,7 0-4 0,2 0 4 16,-2 5-5-1,3-5-2-15,0 1 6 0,-1-5 2 16,4-1-12-16,-6 7 7 16,0-7-7-16,2-7 8 15,-2 12 0-15,3-4-3 16,-2 1 0-16,3-2 3 0,7 5-3 16,4 2-1-16,7-2 0 15,4 4 0-15,1-1 0 16,-7 2 0-16,-4-1-2 0,-7-4 6 15,-4 0-6-15,-3-3 4 16,-4-1 4-16,-3 0-6 16,-7-8 4-16,-1 0-1 15,-3 0-3-15,-4 0 3 0,2 0 1 16,-7 9-2-16,3-1 1 16,-5-8-3-16,0 12 1 15,-1-4 2-15,1 4-2 16,0 0-4-16,6 1 0 0,7 3 9 15,3 0-5-15,8 0 6 16,0 1-7-16,4-2 3 16,-5 3-4-16,-3-2 3 0,-1-4-3 15,-3 0 1-15,2 5 3 16,-3 2-2-16,-5 2 2 0,3 3 1 16,0-2-4-1,-7-3 5-15,2 5-4 0,-8-3 2 16,-6 3-1-16,4 1-1 15,-7-1 4-15,1 5 3 16,-1 4-4-16,-4 3-1 0,1-3 0 16,-1 3 4-16,-4 1 1 15,2-1-2-15,-8 0-4 16,4 5 2-16,-2 1-1 0,-5 2-2 16,6 9 2-16,-4 7-5 15,4 6 3-15,-7 3 1 0,3 5-7 16,-4-1 11-1,-5 8-2-15,-5 0 4 0,-3 9-3 16,0 13 2-16,-11 6 3 16,-6 9 0-16,1 4-3 15,-4 1-10-15,0 2 11 0,-2 2-2 16,3 3-2-16,-1 1 3 16,-1-6 3-16,1 1 47 0,0 1 31 15,-1-9-3-15,-3-1-15 16,-1 1-19-16,5 1-19 0,-5 2-8 15,2 6 0-15,3 8-9 16,-5-2-3-16,2 6-7 0,-3-5 9 16,-2 1 22-1,-1-4 34-15,1-4-52 0,-2-10-18 16,-2-3 0-16,-1-9 0 16,6 2 0-16,3-6 0 0,1-3 0 15,1 3 0-15,5 1 0 16,5 0 0-16,1-5 0 0,0 1 0 15,-3-4 0-15,2-6 0 16,0-5 0-16,-1-6 0 0,-4-4 0 16,6-4 0-16,0-3 0 15,-2-9 0-15,5-4 0 16,0-1 0-16,-1 1 0 0,1-4 0 16,0-4 0-16,8 0 0 15,-11-4 0-15,-2 0 0 16,0-2 0-16,4-3 0 0,-2-2 0 15,3-6 0-15,-4 1 0 16,4-6 0-16,0 2 0 0,8-2 0 16,-13-7 0-16,0-1 0 15,7 1 0-15,6 0 0 0,-8-3 0 16,8-1 0-16,0-3 0 16,-9-2 0-1,9 2 0-15,-8-9 0 16,8 7 0-1</inkml:trace>
  <inkml:trace contextRef="#ctx0" brushRef="#br0" timeOffset="38192.43">18033 12861 2047 0,'0'11'0'0,"-8"-4"0"16,8 5 0-16,-13 8 0 0,2 3 0 15,-2-4 0-15,1 1 0 16,-4-3 0-16,0 2 0 15,3 2 0-15,-4-1 0 0,1 1 0 16,-3-1 0-16,2-4 0 16,4-4 0-16,5-12 0 15,0 9 0-15</inkml:trace>
  <inkml:trace contextRef="#ctx0" brushRef="#br0" timeOffset="40961.61">17826 13128 2047 0,'0'-4'0'47,"0"-1"0"-31,0 2 0-16,3 3 0 0,1-5 0 16,-4 1 0-16,0 1 0 15,0-2 0-15,0 0 0 16,0 2 0-16,0-2 0 0,0 3 0 62,-7-7 0-46,-1 0 0-16,0 2 0 0,-9-2 0 16,0-3 0-16,-3 4 0 15,-3-4 0-15,-3-4 0 0,-1 4 0 16,3-5 0-16,-1 5 0 15,3-2 0-15,4 3 0 16,-3-6 0-16,3 5 0 0,4-4 0 16,-3 1 0-16,1-7 0 15,-5 2 0-15,5-4 0 16,-4 0 0-16,-1-5 0 0,2 1 0 16,-3-1 0-16,3 1 0 15,-2-1 0-15,1 1 0 0,0-1 0 16,0 2 0-16,-2 0 0 15,2 8 0-15,1-8 0 0,-2 4 0 16,1 3 0-16,-4-1 0 16,0 5 0-16,2 0 0 15,-3-4 0-15,3-1 0 0,1 1 0 16,1 0 0-16,-4 0 0 16,-5-1 0-16,1 0 0 15,-4-3 0-15,-1 0 0 0,-5 1 0 16,2-3 0-16,-4 6 0 15,4 4 0-15,-1-1 0 0,0 5 0 16,5 3 0-16,-1 6 0 16,5-2 0-16,-1 5 0 0,7 0 0 15,-9 0 0-15,3 0 0 16,4 0 0-16,-1 8 0 16,0 6 0-16,3-2 0 15,-4-5 0-15,6 2 0 0,-2-1 0 16,4-8 0-16,1 12 0 15,1-3 0-15,-4-2 0 0,-1 0 0 16,-3 8 0-16,-4-5 0 16,-4 8 0-16,-1-6 0 0,-5 4 0 15,2-4 0-15,-1 0 0 16,3 0 0-16,-5 5 0 0,2-5 0 16,5 0 0-16,-4-4 0 15,4-8 0-15,2 8 0 16,-1-8 0-16,2 0 0 0,-2 0 0 15,-3 0 0-15,-2 0 0 16,-1 0 0-16,1 0 0 16,-2 0 0-16,3 0 0 0,2 0 0 15,0 9 0-15,1-9 0 16,4 0 0-16,0 8 0 0,-1-8 0 16,-1 0 0-16,4 0 0 15,1 0 0-15,2 0 0 16,-8 7 0-16,3-7 0 0,0 10 0 15,-1-10 0-15,1 0 0 16,-4 0 0-16,-1 7 0 16,5-7 0-16,-6 9 0 0,3-9 0 15,-6 11 0-15,-3-3 0 16,-2 0 0-16,-1 1 0 0,-2-2 0 16,0 3 0-16,1-3 0 15,3 1 0-15,8-8 0 0,1 8 0 16,0-8 0-16,2 8 0 15,-1-8 0-15,-3 8 0 16,-2-8 0-16,-1 8 0 0,0-8 0 16,-3 0 0-16,1 0 0 15,2 0 0-15,1 0 0 16,-2 0 0-16,7 0 0 0,-3 0 0 16,-2 0 0-16,-1 0 0 15,-2 0 0-15,-4 0 0 16,0 0 0-16,-2 0 0 0,0 0 0 15,4 0 0-15,5 0 0 16,4 0 0-16,-1 0 0 0,5 0 0 16,-1 0 0-16,5 0 0 15,-1 0 0-15,5 0 0 0,-4 0 0 16,-6 0 0-16,-2 0 0 16,-4 9 0-16,-1-9 0 0,-2 13 0 15,-2-6 0-15,0-7 0 16,1 12 0-16,4-3 0 15,1-9 0-15,4 11 0 16,3-3 0-16,0-8 0 0,-1 9 0 16,1-1 0-16,-5-8 0 15,1 11 0-15,-1-1 0 0,1 2 0 16,-5-5 0-16,4-7 0 16,1 14 0-16,-1-14 0 0,4 12 0 15,4-12 0-15,2 7 0 16,-2-7 0-16,2 13 0 0,2-13 0 15,-3 12 0-15,-1-12 0 16,-3 13 0-16,-9-1 0 16,-4-12 0-16,-3 12 0 15,-5-12 0-15,-4 13 0 0,1-13 0 16,-1 13 0-16,-4-13 0 16,4 0 0-16,-3 0 0 0,-1 0 0 15,0 0 0-15,0 0 0 16,5-5 0-16,0-3 0 15,7-1 0-15,-1 0 0 0,10-3 0 16,-1-4 0-16,4-4 0 16,2-1 0-16,-4-3 0 0,4-5 0 15,-3-4 0-15,3 1 0 16,-1-5 0-16,-1 0 0 16,4-3 0-1,-21-46 0-15,24 34 0 0,4-1 0 16,8-8 0-16,-3-9 0 15,1-7 0-15,-2-9 0 0,4-8 0 16,0 2 0-16,3-6 0 16,-6 0 0-16,5 4 0 0,4 2 0 15,8 1 0-15,-9 6 0 16,9 4 0-16,0 3 0 0,0 9 0 16,0 5 0-16,9-3 0 15,-1 3 0-15,4-5 0 16,8-4 0-16,2-9 0 15,1-7 0-15,5-4 0 0,0-9 0 16,6-2 0-16,-3 4 0 16,2 2 0-16,-4-1 0 15,-1 11 0-15,-4 2 0 0,1 8 0 16,0 4 0-16,-1 6 0 16,0 3 0-16,1 3 0 0,-4 2 0 15,-2 7 0-15,-2 0 0 16,-1 3 0-16,1-2 0 15,-2-5 0-15,-3-4 0 0,1-7 0 16,-1-10 0-16,0-5 0 16,0-2 0-16,1-3 0 0,3-2 0 15,-1 0 0 1,2 9 0-16,0 7 0 0,-6 6 0 16,1-1 0-16,4 4 0 15,-2 3 0-15,-2 5 0 16,-1 5 0-16,1 2 0 0,1 2 0 15,-2-1 0-15,3-1 0 16,1 1 0-16,2-4 0 16,-6 1 0-16,3-1 0 0,-7-3 0 15,1-6 0-15,1-3 0 16,-5-5 0-16,-4 1 0 16,4 4 0-16,-1 3 0 15,2 5 0-15,-2 13 0 0,2 2 0 16,-2 12 0-16,3 2 0 15,-6-2 0-15,0 5 0 16,0 1 0-16,0 0 0 0,0-1 0 16,0 1 0-16,0 0 0 15,0 0 0-15,0-1 0 0,3 0 0 16,0 6 0-16,2-2 0 16,-2 5 0-16,5-2 0 15,-2 2 0-15,-2-4 0 0,0 0 0 16,4 0 0-16,0-5 0 15,0 1 0-15,0-1 0 16,0 2 0-16,0-5 0 16,4 2 0-16,-4 2 0 15,1 0 0-15,-5 4 0 0,4 2 0 16,-5 2 0-16,2 4 0 16,-5 0 0-16,0 0 0 15,3-5 0-15,5 1 0 0,-3 1 0 16,-1 2 0-16,1 0 0 15,3 1 0-15,0 5 0 0,0-3 0 16,0 3 0 0,-5-2 0-16,2 2 0 0,3-1 0 15,1-1 0-15,-6 2 0 16,5-5 0-16,0-2 0 16,5 2 0-16,-1 0 0 0,-3 1 0 15,-2-2 0-15,-2 1 0 16,3 0 0-16,-2-1 0 15,-1 1 0-15,4 0 0 0,-1-4 0 16,0-1 0-16,0-3 0 16,1 4 0-16,-2-1 0 15,-4 6 0-15,2-2 0 0,-2 4 0 16,6 1 0-16,-9 4 0 16,5 4 0-1,-2 0 0 1,2 0 0-16,-2 0 0 15,5 0 0-15,2 0 0 16,1 0 0-16,0 0 0 16,3 0 0-16,-3-3 0 0,3 3 0 15,-7 0 0-15,1 0 0 16,-5 0 0-16,2 0 0 16</inkml:trace>
  <inkml:trace contextRef="#ctx0" brushRef="#br0" timeOffset="41012.68">12311 5650 1849 0,'0'0'-346'0,"0"7"-49"15,0-7 4-15</inkml:trace>
  <inkml:trace contextRef="#ctx0" brushRef="#br0" timeOffset="42032.78">5866 6924 523 0,'-65'0'221'15,"8"0"-108"-15,14 0-54 16,5 0-35-16,15 0-3 0,5-5-9 15,18-2-4-15,0 3-6 16,6-2-4-16,26-1 4 16,52-14 0-16,66-14 3 15,70-27 2-15,52-15-5 16,50-8 2-16,26-1-7 0,11 4 3 16,-14 13-2-1,-29 9 2-15,-33 10 0 0,-34 5 0 16,-38 9 1-16,-32 3-2 15,-29 0 1-15,-28 5 10 16,-21 4 2-16,-19 4 21 0,-22 4 27 16,-12 4 16-16,-15-1 12 15,-12 5-10-15,-10-1-18 16,3 5-24-16,-11 4-19 16,-3 0-2-16,0 0-12 15,0 0 4-15,0 0-5 16,0 0-8-16,0 0-5 15,0 0-22-15,0 0-27 16,0 0-28-16,0 0-19 16,0 0-2-16,-8 0-38 0,-4-9-27 15,-8-3-61-15,-5-4-22 16</inkml:trace>
  <inkml:trace contextRef="#ctx0" brushRef="#br0" timeOffset="42898.06">8909 5736 383 0,'-38'-29'243'0,"2"0"-67"16,4 4-89-16,-2 6-44 15,11 3-17-15,3 4 22 0,4 2 18 16,2 3-9-16,6 2-22 15,8 5-17-15,0 0-5 16,0 0-9-16,0 0-8 0,16 0 5 16,14 12-5-1,22 4 2-15,21 1 5 0,20 0-1 16,13-6-3-16,9 1 2 16,1-12 0-16,7 0 1 0,-6 0-6 15,-11 0-7-15,-17 0-9 16,-20 0 10-16,-21 0 4 15,-15 0 0-15,-13 13 4 16,-7-13-4-16,-8 12 4 16,-5 1-2-16,0-1 2 15,-13 8 1-15,-6 9 1 16,-6 11 0-16,-4 10 0 16,-4 11-2-16,1 7-1 0,-5 14 6 15,1 8-6-15,-4 3 5 16,-1 8 3-16,0 2-4 15,1-1-3-15,0-2 5 16,1-6 3-16,8-3-5 16,6-15 8-16,2-10-1 0,1-10-2 15,7-11-2-15,2-8 7 16,13-8-8-16,-7-5 2 0,7-9-5 16,-8-2 1-16,8-5-2 15,0-8 3-15,0 0 0 16,-8 0 3-16,8 0 21 0,0 0 34 15,0 0 17-15,0 0 6 16,-9-13 2-16,-4-6-46 16,1-18-17-16,-3-20-12 15,-7-15-1-15,0-27-1 16,-7-11-6-16,-5-11 1 0,2-5 5 16,-1 2-11-16,5 8 5 15,-4 1-2-15,2 5 0 16,4 8 1-16,1 12 0 0,1 17 1 15,7 17-4-15,1 10 1 16,3 14-7-16,6 7 3 16,7 9-2-16,-8 9 3 0,8-2 3 15,0 9-6-15,0 0 4 16,0 0-1-16,0 0-3 16,0-3 6-16,0 3-4 15,0 0-2-15,0 0-14 16,0 0-26-16,0 0-13 0,0 0-7 15,0 0-12-15,0 0-8 16,0 0-3-16,0 0 25 16,0 0-3-16,0 0-9 0,0 0-47 15,3 12-64-15,2-5-78 16</inkml:trace>
  <inkml:trace contextRef="#ctx0" brushRef="#br0" timeOffset="44312.31">3799 4933 525 0,'0'-16'231'16,"0"4"-123"-16,0 7-71 15,-8 5-30-15,0 0-5 16,-1 0-2-16,-1 21 0 16,-6 11 2-16,-9 22 0 0,-11 22-2 15,-13 31 1-15,-5 23-3 16,-3 12 4-16,-3 2-5 16,3-11 1-16,8-19 0 15,8-20 4-15,9-25-1 16,12-21 4-1,9-15-5-15,11-12 2 0,0-21-4 16,11 0 2-16,6-13 0 16,7-2-6-16,0-6 8 15,4-3 2-15,5 2-6 16,2 7-3-16,11 7 5 16,12 3 0-16,7 5-3 15,6 0 6-15,8 0 0 16,-3 13-3-16,-11 0-3 15,-8-13 5-15,-12 0-2 16,-14 0 4-16,-5 0 31 16,-11 0 44-16,-15-21-28 15,0-20-26-15,-19-25-8 16,-14-22-10-16,-12-23-4 16,-3-7-4-16,-6 0 6 15,3 4-5-15,2 13-2 16,0 12 2-16,3 15-3 0,10 13 4 15,8 16-4-15,4 12 5 16,8 9-9-16,2 3-12 16,14 8-23-16,-8 6-26 15,8 7-15-15,0 0-5 16,0 0 0-16,-7 0 0 16,7 12-6-16,-9-4-63 15,1 1-25-15</inkml:trace>
  <inkml:trace contextRef="#ctx0" brushRef="#br0" timeOffset="44794.26">2918 5280 170 0,'-57'23'233'16,"12"-1"-95"-16,13-10-73 15,16-12-41-15,16 0-15 16,16-12-3-16,25-14-2 15,29-14-4-15,26-13-2 16,18-4-3-16,17 1 1 16,5-2-1-16,0 9 1 15,-14 8 4-15,-18 8-6 16,-17 9 6-16,-22 4 7 16,-22 3 10-16,-9 2 26 15,-14-2 4-15,-8-3 6 16,-7 0 20-16,-5-6 15 0,0 6 6 15,0 0-29-15,0-5-30 16,0 5-17 0,0 5-1-16,0 1-8 0,0 7-12 15,0-1 0 1,0 8-4-16,3 0-2 0,8 25 6 16,14 14 4-16,15 26 0 15,14 20 2-15,6 18 1 16,10 19-5-16,3 9 3 15,-4 3-6-15,-5-9 6 16,-7-10 3-16,-9-26-6 16,-6-20-4-16,-13-16 5 15,-5-15-44-15,-7-18-70 16,-10-24-91-16,-7-33-94 16</inkml:trace>
  <inkml:trace contextRef="#ctx0" brushRef="#br0" timeOffset="45277.61">4571 4624 262 0,'0'-54'179'0,"3"18"-71"15,3 15-58-15,2 18-19 16,8 15-9-16,4 20-3 16,4 25-3-16,6 16-5 15,2 17-3-15,33 122 11 16,-34-101-14-16,-1-11 0 15,-3-15-5 1,3-11 9-16,-11-20-1 16,-3-18-1-16,-3-12 52 15,-4-24 63-15,-9-8-34 0,-14-32-51 16,-6-29-23-16,-8-25-1 16,-3-25-6-16,-7-14-7 15,5-10-12-15,1 1 1 16,4 2-7-16,7 14-4 15,5 13-2-15,16 7 9 16,0 12-1-16,13 12 9 16,11 14 0-16,17 6 4 15,20 10-2-15,15 11 1 16,21 4 1-16,13 8 0 16,3 14 0-16,2 11 3 15,-9 4 0-15,-22 0 0 16,-13 0 0-16,-20 12 1 15,-9-5-3-15,-10 2-13 0,-13-2-15 16,-5 6-22-16,-14 4-46 16,0-2-14-16,-17 7-74 15,-12 2-262 1</inkml:trace>
  <inkml:trace contextRef="#ctx0" brushRef="#br0" timeOffset="45843.42">5286 4301 304 0,'0'12'183'0,"0"1"-86"16,0-4-48-16,0-1-26 15,9 3-8-15,7 3-4 16,4 5 5-16,9 10 0 16,-1 8-11-16,0 7 4 15,4 5-4-15,1 1-3 16,-4-7-2-16,-1-6 3 0,-4-8-4 15,-3-9 4 1,-4-8 8-16,-3-12 8 16,3-8-11-16,3-16-2 15,0-16-6-15,-3-10 10 0,-1 3 18 16,-4 4-4-16,-3 7-10 16,-9 8-7-16,3 7-10 15,2 9 4-15,-5 4-4 16,3 8-2-16,2 0 5 15,-2 0-4-15,3 17 5 16,2 2-5-16,0 10 6 0,-1 11-2 16,2 5 3-1,-6 9-3-15,-3 3 0 16,-12-1 0-16,-8 1 2 0,-5-2-2 16,-15-11 5-16,-8-4-3 15,-9-11 3-15,0-13 14 16,-5-16 0-16,5-13-1 15,6-11-1-15,1-21-1 16,2-13-7-16,3-11 8 16,8-7 12-16,9 2-12 15,4 9-8-15,3 8-1 16,9 16-5-16,1 10-10 0,11 10-7 16,-8 13-38-1,8 8-28-15,0 20-17 16,3 17-30-16,5 7-68 15,0 13-280-15</inkml:trace>
  <inkml:trace contextRef="#ctx0" brushRef="#br0" timeOffset="46193.34">5628 5601 311 0,'12'11'218'15,"-4"-1"-87"1,-5-3-71-16,-3-7-30 0,6 12-13 16,-3-3-10-16,5 3-7 15,8 0 2-15,4 5-1 16,4-5 0-16,6-12 2 16,-3 0 2-16,3-5-4 15,-2-15-7-15,-5-12-9 16,-6-13 3-16,-9-12-7 15,-8-5 5-15,-11 2 11 0,-6 12 13 16,-3 11 5-16,0 12-10 16,-2 16-5-1,3 9 0-15,-5 25 1 0,-6 15-4 16,3 14-15-16,2 3-38 16,12-10-23-16,13-5-90 15,0-14-39-15</inkml:trace>
  <inkml:trace contextRef="#ctx0" brushRef="#br0" timeOffset="46859.09">4831 4644 157 0,'-31'24'181'16,"2"-4"-66"-16,1-3-37 16,3-9-17-16,3-8-9 15,12 0-6-15,-3 0-13 16,13 0-7-16,0 0-5 16,0 0 7-16,0 0-7 15,8-8-3-15,13-16-12 0,26-18-1 16,35-22-3-16,31-26 2 15,54-20 5-15,64-21-6 16,46-6 0-16,12 2-6 16,-9 13 3-16,-28 21-3 15,-37 15-7-15,-40 22 1 16,-42 18-9-16,-35 13 0 16,-30 10 14-16,-19 5 8 15,-21 11 4-15,-7 2-4 16,-12 5-1-16,-9 0-11 15,0 0-35-15,0 12-46 16,-17 10-59-16,-2 2-104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13:48.93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11112 3501 338 0,'6'-22'209'16,"-6"-1"-96"-16,0-11-61 15,0 2-19-15,0-4-15 0,0-5 24 16,-14-4-6-16,3 0-3 15,-5 0 3-15,0-3 14 16,-9-1-7-16,0 2-2 16,-7-3-10-16,-4 4-4 0,-9 5-17 15,1 9 14-15,-2 12-15 16,2 4-3-16,0 9-5 16,3 7-1-16,0 0 0 15,4 7-6-15,6 14 5 16,-3 15-1-16,6 20 1 0,8 30 2 15,8 33-1-15,12 31 0 16,0 20 1-16,4 14-6 16,8-2 8-16,4-2-3 0,0-10-5 15,1-14 1-15,-6-21 8 16,7-18-2-16,-7-20-1 16,1-16-3-16,-4-14-7 15,0-15-25-15,-3-16-45 0,-5-7-48 16,0-13-20-16,0-16-14 15,-16-12-107-15</inkml:trace>
  <inkml:trace contextRef="#ctx0" brushRef="#br0" timeOffset="251.23">10024 4432 206 0,'-35'-7'301'0,"5"-2"-118"16,10 5-90-16,9-4-57 0,11 3-21 15,11-2-3-15,17-5 4 16,21-5-3-16,29-3-3 16,20-5 6-16,19 1 0 0,0-1-7 15,-2 0-5-15,-10 9 1 16,-15 0-7-16,-18 4 0 0,-16 0 3 16,-9 4-1-16,-12 4 0 15,-10 0-2-15,-4 4-7 16,-9 0-21-16,-5-4-29 0,1-1-33 15,-2-2-22 1,-6-9-67-16</inkml:trace>
  <inkml:trace contextRef="#ctx0" brushRef="#br0" timeOffset="565.23">11272 3135 352 0,'24'-54'184'0,"-7"9"-86"16,-6 13-46-16,1 7-9 16,-4 13 20-16,-8 4-6 15,0 3-28-15,0 5-13 16,0 13-13-16,5 20 4 16,-1 20 2-16,5 29 2 0,3 27-4 15,-2 25 5-15,4 13-11 16,-3 7 3-16,3-7-2 15,1-9 1-15,5-16 0 0,-4-15-1 16,-2-15-1-16,1-14-1 16,-3-16 0-16,-4-13 0 15,0-13-16-15,0-8-49 0,1-12-74 16,-6-16-59-16,-3-8-59 16</inkml:trace>
  <inkml:trace contextRef="#ctx0" brushRef="#br0" timeOffset="949.03">12105 3634 267 0,'-12'-24'266'0,"-5"8"-107"16,0 8-81-16,1 8-40 15,4 0-11-15,-1 13 5 0,2 5-6 16,3 12-9-16,8 6-4 15,0 13-4-15,12 7 2 16,3 2-11-16,10-1 0 16,4-3 2-16,7-11-5 0,1-10 0 15,3-9-4-15,-2-10-5 16,-6-14-10-16,-7 0 10 16,-2-17 5-16,-6-15 2 0,-9-14 0 15,-8-11 0-15,-13-5 5 16,-7 2 9-16,-4 4 19 15,-9 6 0-15,1 6-11 0,-6 7-8 16,3 9-4-16,2 12-7 16,5 3 0-16,-4 13-14 15,2 0-36-15,6 0-46 16,4 16-41-16,4-3-75 16,16-13-2-16</inkml:trace>
  <inkml:trace contextRef="#ctx0" brushRef="#br0" timeOffset="1647.37">12734 3406 177 0,'19'-16'283'0,"-6"8"-84"16,-13 8-70-16,0 0-50 0,0 0-9 16,-13 8-2-16,-2 8-24 15,-2 13-14-15,0 11-19 16,1 14-1-16,9 11-1 15,7 1-6-15,0-2-3 16,12-2 2-16,4-5-8 0,5-9-3 16,-1-8-35-16,4-11-13 15,1-13-16-15,-6-16 6 0,3 0 19 16,-3-12 9-16,-2-16 4 16,-5-17 12-16,-9-13 15 15,-3-10 12-15,0-11 1 0,0-1 16 16,-11 6 31-1,-6 14 23-15,5 10-5 0,1 18-22 16,-3 8-20-16,6 12-23 0,8 12-4 16,0 12-1-1,0 20 0-15,13 17 3 0,7 8-5 16,5 8 1-16,4-3 4 16,-1-10 0-16,0-11-5 15,0-8 2-15,1-13-3 0,2-20-10 16,2-12-5-16,5-24-1 15,-6-21-14-15,1-21 0 16,-2-12 3-16,-1-11 1 0,-12-10 7 16,-1-6 8-16,-9-1 16 15,-3 8 27-15,-5 13 21 16,0 11 22-16,-13 15-8 16,1 16 3-16,1 14 13 15,3 11-1-15,0 11-26 16,8 6-20-16,-9 6-18 0,9 2-15 15,0 5-1-15,0 12-5 16,0 18 6-16,0 18-6 16,13 21 10-16,2 21-3 15,10 16-2-15,4 16 4 0,2 16-6 16,6 4 4 0,5 0 2-16,-2-3-2 0,-1-9 7 15,3-11-3-15,-2-18-9 16,-3-15-8-16,-9-17-12 15,-3-21-72-15,-10-15-50 0,-1-21-45 16,-6-20-59-16,-8-24-17 16</inkml:trace>
  <inkml:trace contextRef="#ctx0" brushRef="#br0" timeOffset="1946.75">13088 3171 268 0,'-25'-5'209'0,"3"2"-74"16,8-1-62-16,14-1-38 16,0 1-7-16,0-4-7 15,11 1-11-15,22-6-3 0,19-7 0 16,21-9-4-16,12-4 3 15,9-3-3-15,1 4 0 16,-15-2-2-16,-12 10 0 16,-10 3 2-16,-18 9 5 0,-7 0-7 15,-17 4-3-15,-5 4-25 16,-11 4-45-16,0 0-45 16,-11 0-103-16</inkml:trace>
  <inkml:trace contextRef="#ctx0" brushRef="#br0" timeOffset="2945.24">16899 2299 80 0,'-16'-21'221'16,"1"6"-74"-16,-5-1-57 16,3 4-44-16,4 3-18 15,1 1 14-15,-3 8 17 0,-2 0-6 16,1 0-11-16,-4 0-19 15,-5 0-7-15,-4 20 3 16,-2 8-3-16,-6 13-10 16,-1 13 4-16,6 11-7 0,7 3 0 15,6 10-3-15,7 3 3 16,12 5-2-16,4-1 0 16,8 1-2-16,8-8 2 15,8-9-3-15,4-17-6 16,9-11 7-16,5-16-7 0,2-16 3 15,9-18-1-15,-1-16-1 16,1-16-4-16,-3-11 7 16,-10-13-11-16,-10-9-14 15,-16-8 6-15,-5-3 11 0,-13-7 10 16,0 0 6-16,-13 7 10 16,-5 7 4-16,-24-44 33 15,9 54 37 1,18 50-53-1,2 7-10-15,6 7-13 16,7 4-11-16,0 15-1 0,0 55 5 16,0-20-2-1,11 7 3-15,10-1-1 16,10 1-3-16,8-8 2 16,3 0-2-16,7-8-3 0,2-5 8 15,-4-6-5 1,2-11-1-16,-4-2 4 0,-9-8-8 15,-3-9-15-15,-9 0 18 16,-7 0-1-16,-9 0-1 16,0 0-6-16,-5-9-26 0,-3-3-35 15,0-10-36-15,0-6-14 16,-8-8-13-16,8-12-58 16,-8-5 7-16</inkml:trace>
  <inkml:trace contextRef="#ctx0" brushRef="#br0" timeOffset="3278.62">17587 1810 113 0,'-9'-12'242'0,"1"0"-81"0,8 5-65 16,-9 7-56-16,9 0-19 15,0 0-7-15,0 14-3 16,0 12-1-16,5 6 1 15,7 9-5-15,5 3-5 16,-3-2 0-16,3-13 4 16,-1-5-2-16,-2-13 8 15,-7-11 20-15,1-4 9 0,-8-16-21 16,0-16-11-16,0-10 14 16,0-2-6-16,-11-1-3 15,-1 8-1-15,-2 10-8 16,3 10-2-16,-3 4-7 0,8 9-15 15,-2 8-24-15,-5 17-29 16,-3 15-29-16,-4 12-67 16,1 9-61-16</inkml:trace>
  <inkml:trace contextRef="#ctx0" brushRef="#br0" timeOffset="3544.14">17857 2707 245 0,'14'20'234'16,"-10"-4"-78"-16,0-4-65 0,-4-3 4 15,4-9 34 1,1 0 22-16,-5 0-26 0,1 0-47 16,8 0-31-16,4 0-6 15,4-4 11-15,3 4 8 16,3 0 5-16,7 7-16 15,-6 14-11-15,4 13 1 0,-4 13-15 16,-7 15-15-16,-17 14 9 16,-12 19-44-16,-17 19-125 15,-16 17-184-15,-19 10-108 0</inkml:trace>
  <inkml:trace contextRef="#ctx0" brushRef="#br0" timeOffset="5059.18">12011 7240 380 0,'-12'-15'210'15,"12"-1"-94"-15,-8 4-63 0,8-5-27 16,-13 5-10-16,13-4 14 16,-12-1 12-16,-1 1-16 0,2-1-6 15,-5 1 10 1,-6 1-7-16,3-2 21 0,-9 4-9 15,-4 11-16-15,-10 2-8 16,-3 0-6-16,-4 15-6 0,2 14 2 16,-2 7-1-16,4 13 0 15,4 11-1-15,8 14 2 16,14 11-3-16,10 5 1 0,9 4 1 16,17-7-2-16,11-16 0 15,9-9 1-15,7-17-2 16,8-13 5-16,5-12-1 0,0-20-11 15,1-7 6 1,-1-14-2-16,-6-10 2 0,-2-19 4 16,-3-7 0-16,-11-7-7 15,-10-11 5-15,-12 2 4 0,-13-4 0 16,0 3 2-16,-16 0 7 16,0 14 23-16,-1 6 16 15,1 10-7-15,0 12 14 0,-1 8 13 16,4 7-11-16,5 8-32 15,8 9-22-15,-9 0-4 16,9 17-4-16,0 11 4 16,17 13-1-16,13 8 0 0,5 4 2 15,11 8-6-15,9-3 8 0,16-2 0 16,10-10 2 0,4-11-2-16,5-11-2 0,-6-7 1 15,-3-17-2-15,-12 0 1 16,-7 0 0-16,-13 0-8 15,-14-5 1-15,-10 2 7 0,-8-1-8 16,-5-4-9-16,-9 0-16 16,-3-5-29-16,0-4-23 0,0 1-49 15,-11-3-55-15,3-2-25 16,-5-4-86-16</inkml:trace>
  <inkml:trace contextRef="#ctx0" brushRef="#br0" timeOffset="5607.79">13168 6708 173 0,'-12'7'240'0,"0"-7"-73"16,-1 13-52-16,2-13-49 15,11 0-12-15,0 0 25 16,0 0-4-16,0 0-15 16,0 0-28-16,8-8-19 0,12-4-7 15,20-12-2-15,18-14 2 16,17-10-4-16,20-9 2 15,137-69 0 1,-110 60-8-16,-13 8 0 0,-12 11 6 16,-18 10-4-16,-23 13 9 15,-16 7-6-15,-12 5-8 0,-13 5-3 16,-6 7-11-16,-9 0-19 16,0 0-18-16,0 0-14 0,-15 15-20 15,-5 6-31 1,-10 3-26-16,-6 2-57 0</inkml:trace>
  <inkml:trace contextRef="#ctx0" brushRef="#br0" timeOffset="6070.1">13574 7078 231 0,'-21'8'187'16,"2"-8"-68"-16,3 9-41 0,-1-2-22 15,0-7 4-15,3 0 32 16,1 9 9-16,4-9 2 15,9 0-30-15,0 0-25 0,0 0-13 16,0 0-19-16,0 0-11 16,0 0-3-16,13 0-2 0,7-9 5 15,21-7-7-15,20-12 10 16,28-14-7-16,20-10 4 16,13-4-5-16,-4 3 0 15,-10 3-3-15,-9 5 8 0,-23 13-5 16,-14 4 6-16,-13 3 3 15,-16 8 9-15,-10 5 3 16,-6 5 10-16,-6 2 12 0,-2 5-6 16,-9 0-13-16,5 0-19 15,-5 0-6-15,0 0-28 16,0 0-81-16,0 0-115 0,0-4-96 16,0 4-36-16</inkml:trace>
  <inkml:trace contextRef="#ctx0" brushRef="#br0" timeOffset="8820.21">15446 5349 143 0,'-14'7'203'15,"0"-7"-74"-15,6 9-55 0,8-9-36 16,0 0-6-16,0 0 3 16,0 0 1-16,0 0-9 15,12 0 0-15,12-9 7 0,13-7 3 16,11-4-9-16,17-8 1 15,11-5-10-15,11-2-4 0,2-4-8 16,-7 8-6-16,-13 5-1 16,-12 7-2-16,-14 3 2 15,-10 3-31-15,-9 0-58 16,-7 5-22-16,-9-1-7 0,-8 6-84 16,-11 3 30-16</inkml:trace>
  <inkml:trace contextRef="#ctx0" brushRef="#br0" timeOffset="9402.02">15629 5308 190 0,'-25'12'205'15,"6"-12"-61"-15,2 8-34 16,1-8-37-16,3 0-4 16,5 0 6-16,8 0-8 0,0 0-29 15,0 9-22-15,0 7-8 16,-8 7 0-16,8 15-2 15,0 16-9-15,0 4 3 16,0 17 1-16,8-2-4 0,0-8 6 16,0-8-1-16,5-8-2 0,-5-8 3 15,0-13-3-15,1-3 1 16,-1-9-1-16,0-7 0 16,-5-9-2-16,0 0-2 0,7-14 1 15,6-10 6 1,9-12-8-16,7-9 6 0,7-7 1 15,4 2 0-15,-4 5-1 16,6 4-6-16,0 13 2 16,-5 7 2-16,6 9 4 0,-2 12-2 15,-1 16-1-15,7 18 7 16,-4 11-7-16,-6 11 7 16,-9 5-7-16,-6 9 0 0,-8 2 4 15,-17 1 1-15,0-3-6 16,-12-9 4-16,-10-12 1 0,5-12-4 15,-5-9 8-15,5-5-5 16,0-10 6-16,2-3 15 16,4-10 4-16,11 0 3 15,0 0 5-15,0-10-16 0,0-3 0 16,0 3-16-16,3-3 0 16,5 1-7-16,1 0 0 15,2 1 0-15,-3 1 4 0,0 3-1 16,5 2-5-16,0-3-23 15,-3 4-47-15,3-5-42 0,-2 6-36 16,7-6-21-16,-6 6-46 16,-4-10 6-16</inkml:trace>
  <inkml:trace contextRef="#ctx0" brushRef="#br0" timeOffset="9771.12">16896 4855 195 0,'0'-6'212'0,"0"-5"-71"16,0 11-42-16,0 0-46 15,0 0-19-15,0 11-15 0,0-5-13 16,0-6-4-1,0 13 0-15,11-2-1 0,2-2 3 16,3-1 2-16,4-8-5 16,0 0 2-16,1 0 0 0,-3-3 0 15,-4-7 0-15,3-1 3 16,-6-6 3-16,-1-2-8 16,-10-2 10-16,0 5 10 0,0-1 20 15,0 4 10-15,-13 9-19 16,0 4-16-16,1 0-17 0,-2 0-27 15,-4 0-21-15,5 9-43 16,-1 4-19-16,-3-1-29 16,6-1-70-16</inkml:trace>
  <inkml:trace contextRef="#ctx0" brushRef="#br0" timeOffset="10017.87">17217 5376 245 0,'21'0'262'16,"-9"0"-103"-16,2-8-78 15,4 1-30-15,-2-1 14 0,7-1 20 16,2 9-11-16,7 0 8 16,1 9-11-16,1 12-22 15,-3 6-19-15,-2 11-14 16,-4 5-4-16,-9 12-3 0,-10 9-12 15,-6 13-58-15,-19 13-122 16,-22 11-103-16,-24 8-53 0</inkml:trace>
  <inkml:trace contextRef="#ctx0" brushRef="#br0" timeOffset="12364.13">23803 3309 571 0,'-26'-41'456'16,"4"5"-105"-16,5 8-193 15,5 8-106-15,0 7-33 16,12 1-10-16,0 12-11 0,0 0-1 15,0 0-10-15,0 19 5 16,0 26 2-16,12 24 3 16,5 29 11-16,0 29-9 15,0 23 5-15,5 16 1 0,-1 1-3 16,-2-8-2-16,-2-12 1 16,-5-21-1-16,-3-20 0 15,-1-20 4-15,-8-14 2 0,0-18 2 16,0-13 6-16,0-10 0 15,0-4-4-15,0-12-3 16,0-7-1-16,0-8 3 16,0 7 7-16,0-7-6 0,8 0 1 15,3 0 0-15,17-7-5 16,38-5-2-16,49-12-3 16,58-13-1-16,62-16 5 0,54-17-2 15,44-3-7-15,53-5 5 16,33 6-1-16,6 6-6 15,7 9 8-15,1 12-4 0,2 9-1 16,-8 12 3-16,-9 3-2 16,-9 5 3-1,5 4-4-15,-2-1 5 0,-24 9 14 16,-26 4 4-16,-40 0 11 16,-39 0-13-16,-43 0-12 15,-41 9 5-15,-45-9 25 16,-41 8 77-16,-31-8-48 15,-29 0-65-15,-16 0 0 0,-14 0 0 16,-11 0 0-16,-7 0 0 16,-5-8 0-16,-8-13 0 15,-7-19 0-15,-11-24 0 16,-2-22 0-16,1-28 0 16,-2-22 0-16,4-12 0 0,5-8 0 15,8-7 0 1,-2 1 0-16,14 6 0 15,-8 13 0-15,8 15 0 16,0 12 0-16,-11 17 0 16,-1 15 0-16,-4 14 0 0,-5 9 0 15,-9 4 0-15,-9 4 0 16,-18 6 0-16,-24 4 0 16,-31 8 0-16,-35 6 0 15,-41 8 0-15,-36 14 0 16,-25 7 0-16,-32 24-78 15,-29 9-12-15,-38 12 28 16,-34 8 34-16,-19-1 31 16,-20 4 21-16,-4 6 9 15,-10-5-4-15,13-4 0 16,28 0 3-16,29-4-17 16,36-4-10-16,27 0-7 0,36-8-1 15,29-5 8-15,34-4-4 16,33-7 1-16,31-4-4 15,27-5-2-15,22-5 8 0,21-7-6 16,16 9-2-16,16-9 6 16,12 0 1-16,10 0-11 15,3 0 6-15,4 0 2 16,0 0-3 0,8 0 7-16,0 0-5 15,-17 0 8-15,-3 8-14 0,-9 1 10 16,-4-2-7-16,-2 1 4 15,-6 1 4-15,-8 3-4 16,1 0 2-16,3-4-7 16,8 0 6-16,1 1-2 15,8-9 2-15,-1 13 1 0,4-13-2 16,6 0-6-16,-2 7 4 16,4 0 4-16,3-7-6 15,0 9-4-15,2-9 3 16,0 0-10-16,12 0-6 15,-13 0 5-15,13 0-7 16,-8 8 9-16,8-8 5 0,-11 0 9 16,-1 8-2-16,-1-8 7 15,-3 8-6-15,3 1 2 16,2-9-4-16,11 8-9 16,-9-8 6-16,9 0-4 0,0 0-10 15,0 0 6 1,0 0 5-16,0 0-3 15,0 0 6-15,0 0 2 0,0 0 2 16,0 0 3-16,0 0-6 16,0 0 1-16,0 11 5 15,0-1-5-15,-8 1 5 16,8 6 2-16,-8 2-7 0,8 6 4 16,0 3 0-16,0 5-9 15,0 8-56-15,0 4-85 16,0 13-143-16,13 2-74 15,-1 13-46-15</inkml:trace>
  <inkml:trace contextRef="#ctx0" brushRef="#br0" timeOffset="12796.2">25249 2651 115 0,'-13'-13'258'0,"1"0"-57"15,4 1-47-15,8 9-78 0,-8 3-42 16,8 0-9-16,0 0-7 16,0 12-5-16,0 7-2 15,0 14-1-15,0 12 11 16,8 20 2-16,9 16-8 0,3 18-1 15,3 10-8-15,7 17-3 16,2 11 2-16,1 6-8 16,-1 0-12-16,-1-5-112 15,3-12-48-15,-3-19-93 16</inkml:trace>
  <inkml:trace contextRef="#ctx0" brushRef="#br0" timeOffset="13079.08">26041 2869 691 0,'-25'-85'581'0,"5"16"-256"16,4 15-236-16,3 15-84 15,5 10 0-15,8 13 10 0,-8 4-3 16,8 7-13-16,0 5-10 15,0 29 6-15,12 23 8 16,13 29-6-16,11 26 8 16,10 28-4-16,2 27 0 0,8 13-13 15,4-1-76-15,2-11-139 16,3-15-60-16,0-27-30 16,-3-23-41-16</inkml:trace>
  <inkml:trace contextRef="#ctx0" brushRef="#br0" timeOffset="13311.92">26819 2841 621 0,'-14'-53'706'0,"2"16"-266"16,12 13-307-16,0 16-157 15,0 20 13-15,8 17 1 0,7 11 6 16,1 17 1-16,10 17 9 15,-3 16-13-15,10 11 9 16,2 17 2-16,2 1-64 16,2-3-169-16,-8-2-62 15,6-12-21-15,-1-16-4 0,-4-25 12 16</inkml:trace>
  <inkml:trace contextRef="#ctx0" brushRef="#br0" timeOffset="13544.95">27676 2659 715 0,'0'-58'748'15,"0"17"-310"-15,0 13-317 0,0 7-131 16,0 13-5-16,0 16 5 16,0 16 7-16,5 22 10 15,3 24-7-15,4 18 2 16,1 14 1-16,3 16 2 0,0 15-5 15,1 7-27-15,-2-6-161 16,7-8-107-16,-3-12-76 16,1-17 4-16,6-19 10 15</inkml:trace>
  <inkml:trace contextRef="#ctx0" brushRef="#br0" timeOffset="13777.07">28712 2515 1246 0,'0'-49'704'16,"0"17"-607"-16,0 7-97 15,0 13 0-15,0 28 0 16,9 30 0-16,-1 23 0 16,4 28 0-16,3 29 0 15,7 20 0-15,2 18 0 16,0 3 0-16,4-5-132 15,1-11-169-15,-1-17-25 16,5-21 0-16,1-22-12 16,-7-27-284-16</inkml:trace>
  <inkml:trace contextRef="#ctx0" brushRef="#br0" timeOffset="13994.5">29547 2230 881 0,'6'-73'1014'0,"-6"20"-862"0,8 37-152 16,3 39 0-16,11 39 0 15,2 41 0 1,1 25 0-16,-2 28 0 16,7 20 0-16,-7 10 0 0,6 14 0 15,1 7 0-15,-7-7-124 16,3-10-283-16,-4-9-31 15,-5-27 22-15</inkml:trace>
  <inkml:trace contextRef="#ctx0" brushRef="#br0" timeOffset="15708.1">25954 1208 388 0,'-26'-28'192'16,"-8"5"-56"-16,-2-3-65 16,-4 6-23-16,0 4 26 15,-16-1 29-15,1 10-13 16,-2 7-23-16,0 11-26 16,3 14-17-16,3 14-12 0,6 28-9 15,5 14-2-15,12 13 5 16,7 7-8-16,13-3 5 15,8-8-13-15,11-14-6 16,15-15-9-16,2-20-28 16,12-17-1-16,5-24-2 0,3-12 4 15,6-23 18-15,-2-27 13 16,-3-19 9-16,-3-17 10 16,-12-4 5-16,-4 5 21 15,-11 7 39-15,-11 13 63 16,-8 16 11-16,0 16 11 15,0 12-11-15,-12 13-67 16,12 11-38-16,-6 9-17 16,6 25-9-16,0 12-1 0,15 20 1 15,18 12-6-15,24 9-43 16,27-5-120-16,30-12-116 16,25-24-97-16</inkml:trace>
  <inkml:trace contextRef="#ctx0" brushRef="#br0" timeOffset="20773.58">27563 1425 27 0,'-8'-5'44'16,"8"1"27"-16,0-1 37 16,0 2 8-16,0-1-48 15,0 4-32 1,0-5-19-16,0 5-1 0,0-3 7 15,0 3 5-15,0 0-3 16,0 0-6-16,0 0 5 16,0 0 1-16,0 0 4 15,0 0 2-15,0 0-11 16,0 0-9-16,-7 0-5 16,7 0 0-16,0 0 0 0,0 0-1 15,-9 0 3-15,9 0-3 16,0 0 3-1,0 0 9-15,0 0 4 0,0 0-6 16,0 0-4-16,0 0-4 16,0 0-1-16,0 8-1 15,0-8 3-15,0 7-1 16,0 2 7-16,0 3 6 16,0-5-2-16,0 7 10 15,0-2 5-15,0 0 1 0,0 0-17 16,0 5-6-16,0-4-1 15,0-3-3-15,0 7-4 16,0 0 0-16,0-1 5 16,4-4-6-16,1 0-5 15,-2 5 3-15,-3-1-3 16,0 0 9-16,4 1 0 16,0 3-1-16,4 1-1 15,-4-2 1-15,2 5 3 16,-3-3 0-16,-3-2 1 0,0 2 1 15,0-3-2-15,0-2 5 16,0 0 4-16,0-1 3 16,0 2-3-16,0 0 3 15,0-1-5-15,0 0-3 16,0-4 1-16,0 0-8 16,5 5 8-16,-5 0-11 0,3 1 6 15,2-1-2-15,-5-1-4 16,0 1-1-1,0 0 4-15,0-1-5 0,0 1 1 16,0-6 1-16,0 2 0 16,0-1 4-16,0-5-3 15,0 2-2-15,0-1 6 16,0-8-2-16,0 11-5 16,3-1 3-16,2 2-3 0,-1-5 1 15,-4 2-2-15,0 3 1 16,0-4 1-1,0 1 0-15,0-2 3 0,0 3-3 16,0-4 1-16,3 2-4 16,0 1 1-16,2 3-1 15,-5 0 0-15,3-3 8 16,-3-1-12-16,0 4 3 16,0 0 4-16,0 0 0 0,0 4 4 15,5-4-3-15,-1 1 2 16,0 4-7-16,-4-2 5 15,0 2 4-15,0-1-4 16,0-4 15-16,0 5 32 16,5 0 14-16,-1-6-8 0,0 3-10 15,-4 0-24 1,0 0 6-16,0 2-17 16,0 0 5-16,5 0-8 0,-2 1 1 15,2-2 4-15,-2 3-7 16,-3-4 6-16,0 0 6 15,0-2-11-15,0 0 0 16,0 0-6-16,0 5 11 16,3-5-9-16,1 4 1 0,1 0-1 15,-2 2 2-15,2-4 10 16,-2 3-10-16,-3-1 3 16,0 5-2-16,0-1-4 15,5 1 5-15,-2-2-5 16,3 3 3-16,2-2 1 15,-4-1 3-15,4 4-4 16,-5-4 3-16,2 1-6 0,-5-1 2 16,0-2-6-16,4 0 5 15,1-5 1-15,-2 0-1 16,5 4-5-16,-5 2 7 16,2 2-3-16,-2-1-3 15,3 2 8-15,-3-1-4 0,2 5 10 16,-2-1-10-1,1-1 4-15,1 2 2 0,-2-4-2 16,3 0 7-16,-3 4-6 16,2-2-7-16,3 1 5 15,-8 2 7-15,0-2-9 16,3 4 2-16,2 1 12 0,-2-1 27 16,1 0 3-16,1 1-33 15,-2 0-14-15,5-1 0 16,0 5 0-16,1-2 0 15,0 3 0-15,-6-1 0 0,5-2 0 16,-2-2 0-16,-3-1 0 16,2 1 0-1,-2-1 0-15,0 1 0 0,5 3 0 16,1-2 0-16,-1-2 0 16,0-4 0-16,-4 1 0 15,0-5 0-15,6 0 0 16,-7 4 0-16,0 1 0 15,5-4 0-15,-5 2 0 0,2 0 0 16,-2 0 0-16,-3 1 0 16,6 1 0-16,-3-1 0 15,5 0 0-15,-3 0 0 0,-1 2 0 16,-4 2 0-16,0 1 0 16,0-1 0-16,4 0 0 15,1 2 0-15,-2-2 0 16,-3 0 0-16,5 1 0 15,-5-1 0-15,0 1 0 16,3-1 0-16,-3 1 0 0,5 3 0 16,-2-4 0-16,-3 0 0 15,0-2 0-15,5-11 0 16,-2 1 0-16,1-4 0 0,-4 2 0 16,5-7 0-1,-2-7 0 1,2 0 0-16</inkml:trace>
  <inkml:trace contextRef="#ctx0" brushRef="#br0" timeOffset="20884.08">28051 5022 2047 0,'0'9'0'15</inkml:trace>
  <inkml:trace contextRef="#ctx0" brushRef="#br0" timeOffset="21520.45">28043 5031 2047 0,'-9'0'0'15,"1"-5"0"1,-8 5 0-16,-5 0 0 0,-4 0 0 15,2 0 0-15,-5 0 0 16,0 9 0-16,-1-9 0 16,-4 12 0-16,2-12 0 0,-4 12 0 15,4-12 0-15,-3 12 0 16,3-12 0-16,-2 12 0 16,1-2 0-16,-5 1 0 0,-2-3 0 15,-4 1 0-15,0-2 0 16,-4 2 0-16,0-2 0 15,-5 3 0-15,-5-2 0 16,-5 4 0-16,-3-4 0 0,0 0 0 16,-3 3 0-16,-2 1 0 15,-4-1 0-15,6-4 0 16,3 5 0-16,1-1 0 0,-1 3 0 16,-3-7 0-16,-3 0 0 15,6 7 0-15,0-2 0 0,0-4 0 16,0 1 0-16,5-2 0 15,-1 1 0-15,1 1 0 16,-2-2 0-16,5 2 0 16,0 2 0-16,0 2 0 0,-4-5 0 15,5-8 0-15,-1 9 0 16,0-9 0-16,0 8 0 16,1-8 0-16,3 11 0 0,7-11 0 15,7 9 0-15,5-9 0 16,9 8 0-16,2-8 0 15,-2 0 0-15,-2 9 0 0,-7-9 0 16,6 0 0-16,1 0 0 16,-8 7 0-16,8 3 0 15,-1-10 0-15,2 7 0 16,3-7 0-16,7 0 0 16,-1 0 0-16,5 0 0 0,3 7 0 15,3-7 0 1</inkml:trace>
  <inkml:trace contextRef="#ctx0" brushRef="#br0" timeOffset="21725.22">24848 5479 2047 0,'3'-4'0'16,"0"4"0"-16,2 0 0 16,-1-7 0-16,-1-3 0 0,-3-6 0 15,0-8 0-15,0-5 0 16,0 1 0-16,5-5 0 15,-5 1 0-15,0 4 0 16,4 3 0-16,0 0 0 0,0 4 0 16,-4 2 0-16,0 7 0 15,0 0 0-15,0 2 0 0,0 6 0 16</inkml:trace>
  <inkml:trace contextRef="#ctx0" brushRef="#br0" timeOffset="22275.95">24875 5149 2047 0,'-9'8'0'0,"-3"4"0"0,1 1 0 16,-9 6 0 0,-14 11 0-16,-2 2 0 0,-4 4 0 15,-5 2 0-15,5-7 0 16,-1 2 0-16,9 0 0 0,-2-5 0 16,11-8 0-16,3 1 0 15,4-5 0-15,3-3 0 16,5-6 0-16,8 2 0 31,8-9 0-15,0 12 0-16,5-12 0 15,1 12 0-15,11 0 0 16,4 0 0-16,4 0 0 16,4 2 0-16,3-2 0 15,2 0 0-15,-8 4 0 0,3-4 0 16,-4 5 0-16,-4-5 0 15,-4 0 0-15,-7-1 0 16,-1-1 0-16,0 1 0 0,-4-11 0 16,-5 9 0-16,-6-9 0 15,3 8 0-15,-2-8 0 0,2 0 0 16,-2 0 0-16,-3-8 0 47,0-1 0-47,0 1 0 15,0-5 0-15,0-10 0 16,0-15 0-16,-11-5 0 16,-1-3 0-16,1-6 0 0,-2 3 0 15,0-1 0-15,0 1 0 16,6 5 0-16,-4 4 0 0,3 7 0 16,8 5 0-16,-8 8 0 15,8-9 0 1,0 21 0-16,0 0 0 0</inkml:trace>
  <inkml:trace contextRef="#ctx0" brushRef="#br0" timeOffset="22356.06">24832 5166 1875 0,'0'0'-243'15,"0"0"-50"-15,0 0-21 16,0 12 18-16,3-12 0 0</inkml:trace>
  <inkml:trace contextRef="#ctx0" brushRef="#br0" timeOffset="22982.45">25321 6525 410 0,'-12'0'273'0,"4"0"5"16,8 0-87-16,-8 0-88 16,8 0-58-16,0 0-27 0,0 0-12 15,0 8-5-15,5 5-2 16,6-1 3-16,1 4-1 16,5-1 2-16,0 6 2 0,2-1-8 15,-2-4 4-15,-5-4-1 16,2-12 7-16,-6 8-5 0,-5-8 3 15,-3 0-14-15,5 0 5 16,-4 0 3-16,4 0-9 16,-2-11-4-16,6-14-12 15,4-11-22-15,8-12 18 0,-2-7 12 16,6 3-22-16,-1 0-35 16,1 6-36-16,-6 7-20 15,-1 5 8-15,-1 6-11 0,-9 4-46 16,-8 11 22-16,0 13 48 15</inkml:trace>
  <inkml:trace contextRef="#ctx0" brushRef="#br0" timeOffset="23471.12">25411 6337 12 0,'-29'12'40'0,"10"-12"52"16,7 0 76-16,-1 0-37 16,13 0-38-16,0-3-39 15,0-6-26-15,5-3-13 16,7 1-4-16,4-6 21 0,4 4 20 15,6 5-5-15,-4 8-15 16,3 0 29-16,2 21 3 16,6 12-7-16,1 7 2 0,-3 5-17 15,3 4-15-15,-3 3-11 16,2-3-4-16,1 1-8 16,-7-10 1-16,-2-8-3 15,-5-7 0-15,-4-5 1 0,-4-8-1 16,-3-12 2-16,-1 8 5 0,-8-8 19 15,0-4-18-15,0-8-15 16,-17-4 19-16,-3-1 20 16,-2 1 15-16,4 8-18 15,-4 8-13-15,5 0-14 16,0 17 5-16,-1 11-2 0,2 8 1 16,-1 5 1-16,6 4-1 15,11 4-2-15,0-8-3 0,0-5-3 16,8-3-1-16,8-5-18 15,8-3 0-15,6-5 11 16,6-3-7-16,3-5 9 16,-1-12-3-16,-6 7 4 0,-4-7-4 15,-7 0 1-15,-5 0-15 0,-7 0-20 16,-1 0-21 0,-5 0-14-16,0 0-37 0,-3 0-37 15,0 0-15-15,0 0-30 16,0 0 0-16</inkml:trace>
  <inkml:trace contextRef="#ctx0" brushRef="#br0" timeOffset="24344.24">26084 6548 454 0,'0'-15'331'0,"0"7"-157"15,-8 8-87-15,2 0-44 16,-3 0-7-16,1 8 12 0,0 5-13 15,8-6-20-15,-12-7-7 16,12 0 1-16,0 0 3 16,0 0-7-16,0-12-14 15,0-4-5-15,0-6 8 16,0 3 2-16,0 3-1 16,0 4 5-16,0 3-7 0,0 6 2 15,12 3-1-15,0 0 4 16,4 12 4-16,9 0-1 15,-2 0-1-15,2-1 6 16,0 1-9-16,-1 1 7 0,-3 0-6 16,2-1 7-16,-2 0 0 15,1 0-4-15,-13-3 0 0,4-1-1 16,-4-8-3-16,-6 7 4 16,2-7-2-16,-5 0 9 15,0 0-6-15,0 0 9 0,0-3 13 16,0-6 11-16,0-3-3 15,0 0-14-15,0 5 16 0,0-2 26 16,0 1 2 0,0 4-5-16,0-1-3 0,0 5-14 15,0 0-14-15,0 0-6 16,0 0-17-16,0 0-2 0,0 0 2 16,0 0-1-16,0 0-4 15,0 0-5-15,0 0 2 16,0 0 8-16,0 0 2 0,0 0-4 15,0-4 9-15,0 2-10 16,0-4 12-16,0 1 13 0,0 3 15 16,0-10-17-16,0-5-2 15,-14-3-13-15,3-5 1 16,0 1-1-16,-1-1-2 0,3 0 0 16,1 2-4-16,-6 2-3 15,6-4 1-15,8 2-2 16,-9-3-3-16,-5 7-1 15,6-7 6-15,0 2-11 0,0-1 11 16,-1 5-9-16,2 1 11 16,7 2-4-16,-13 1 0 15,4 4-11-15,-2 4 11 0,11-1-1 16,-11 5 6-16,2 4-7 16,9 0 5-16,-9 0-5 15,9 0 0-15,0 0 0 0,0 0-2 16,0 0 0-16,5 0-16 15,8 0 0-15,3 0 12 0,12 0 3 16,9 0 2 0,2-8 4-16,4 1-2 0,-4-2-10 15,-4-3-8-15,-2 3-15 16,-7 1-38-16,-9 1-45 0,-6 2-53 16,-3 0-37-16,-8-2-23 15,0-5-41-15,-24 0 1 16</inkml:trace>
  <inkml:trace contextRef="#ctx0" brushRef="#br0" timeOffset="24512.25">26019 5678 279 0,'-14'-28'323'0,"2"7"-69"0,-1 4-128 16,13 11-60-1,-13-4-40-15,13 10-6 0,-13 0-17 16,7 12-2-16,6 9-7 15,-12 12-27-15,12 12-84 16,-8 16-59-16,8-1-81 0</inkml:trace>
  <inkml:trace contextRef="#ctx0" brushRef="#br0" timeOffset="26008.81">28631 5213 151 0,'-12'-7'250'0,"12"-2"-36"0,-8 2-55 15,8 7-69-15,0 0-16 16,-8 0 44-16,0 0 62 0,-4 0 27 16,4 0-26-16,-1 0-55 15,9 0-39-15,0 0-41 16,0 0-20-16,0 0-8 0,0 0-9 16,0 0-1-16,0 0-11 15,5 0-4-15,7-5 0 16,16-2 8-16,18-2 2 15,22-3-8-15,22-1 4 16,22-3-2-16,19 0 2 0,19 1-3 16,13-6 9-16,19 0-10 15,21 1 4-15,12-1-4 16,5 6 3-16,-1-3 2 16,-11 6-3-16,-14 0 3 15,-20 5 3-15,-19-2-16 16,-16 1 13-16,-18 8 1 0,-16 0-5 15,-20 0 7-15,-18 0-4 16,-18 0 3-16,-18 0 4 16,-11 0 6-16,-7 0 6 15,-4 0-2-15,-3 0 3 0,-6 0-11 16,0 0-1 0,0 0-5-16,0 0-1 15,0 0-4-15,0 0-31 0,0 0-53 16,0 0-49-16,0 0-30 15,0-4-6-15,0-8-62 16,0-9 23-16,0 1 211 16,0-1-125-16,-6 2 70 0,6 2 59 15,-13 5 34-15,0 4 26 16,5 0 16-16,0-1-8 16,-6 6-2-16,5-2-1 15,1 0-14-15,8 5-1 16,0 0-8-16,0 0-1 15,0 0-13-15,0 0-17 16,0 0-3-16,0 0-8 16,3 0-19-16,10 0 10 0,2 18 4 15,14 2-6-15,4-1 6 16,3 4-4-16,4-4-1 16,-3-4 2-16,-1 2 4 15,-8 0-2-15,-7-1 0 0,-6 1 1 16,-10-5-1-16,-5 0 4 15,-9 7 5 1,-10 7-4-16,-6 5 1 0,-2 2 5 16,-7 0 0-16,6-5-4 15,0 2-2-15,2-7 3 16,7-2-4-16,2 0-1 16,6-9-4-16,11 0 9 0,0-12-1 15,0 8-4-15,0-8 0 16,0 0 0-16,0 0 6 15,0 0 1-15,0 0 22 16,0-8 74-16,-8-8 44 16,-1-7-72-16,1-16-43 0,-4-9 8 15,-2-6-7-15,5 2-14 16,-5 2-13 0,6 2-10-16,8 3-28 0,0 8-21 15,0 5-28-15,0 7-34 16,0 10-65-16,0 5-68 15,-8 10-51-15,-5 13-23 16,-6 12-292-16</inkml:trace>
  <inkml:trace contextRef="#ctx0" brushRef="#br0" timeOffset="26978.36">29727 6102 110 0,'0'-29'288'0,"-11"1"-28"15,11 4-36-15,-8 7-106 16,8 4-60-16,0 0-31 16,0 13-15-16,0 0-6 0,0 0-8 15,0 17 9-15,0 11 9 16,0 13-1-16,0 9-7 15,3 2-7-15,5 1 4 16,0-4-1-16,1-8-2 16,3-9 5-16,5-7-6 15,-3-8-7-15,8-10-12 0,-2-7 11 16,3-7 3-16,7-15 1 16,2-6 0-16,-4-1 10 15,-2 1 8-15,-6 4 6 16,-4 5-14-16,-8 5 12 15,0 11 4-15,-4 3-12 0,-4 0-3 16,0 17-2-16,8 6 6 16,1 12 14-16,3 7-1 15,1 0-14-15,-4-2-7 16,0-3-3-16,0-5 0 16,-1-2-32-16,1-11-90 15,-5-4-68-15,5-15-25 0,-9 0-19 16,0 0 15-16</inkml:trace>
  <inkml:trace contextRef="#ctx0" brushRef="#br0" timeOffset="27888.15">29778 5976 253 0,'-22'-29'196'0,"11"1"-87"0,11 2-67 16,11 2-29-1,17 0-7-15,9 0-1 0,8 3-1 16,7 5 2-16,10 8 5 16,3 8 4-16,0 13 4 15,-8 10 29-15,-5 15-10 16,-3 9-1-16,-9 11-14 16,-7-1-7-16,-10 0-5 0,-5-5-1 15,-10-2 5 1,-8-10 3-16,0-4-2 0,-13-7 3 15,0-8-2-15,5-9-8 16,-2-12 12-16,10 0-11 16,-13-7-34-16,13-11 0 15,0-5 12-15,0-3-2 0,0 7 4 16,8-2 2-16,4 9 3 16,4 7 0-16,1 5 2 15,0 0 3-15,-2 17 0 16,1-1 10-16,-4 1-8 15,1-1 2-15,-6 1 0 0,-1-6-2 16,-6-2 5-16,0-9-1 16,0 0-2-16,0 0-2 15,0-9-8 1,0-7-13-16,0-12-39 16,-9-10 33-16,9 2 19 15,0 3 4-15,0 5-3 16,0 8 4-16,9 4 1 0,2 4 2 15,5 12 3-15,4 0 2 16,6 12 18-16,-1 8-5 16,2 8 2-16,6 8-3 15,-2 1-7-15,0-4-6 0,-12-4-1 16,-4-8-3 0,-2-6 2-16,-5-2-1 0,-8-13 2 15,0 0-8-15,0-8 1 16,0-12-35-16,0-13 16 15,0-8 8-15,5-5 10 16,3 10 1-16,-5 8 5 16,2 3-4-16,3 9-1 0,-4 8 5 15,1 8 0-15,1 8 5 16,7 13 9-16,-1 7 12 16,5 5-8-16,-5-1-5 15,1-4-5-15,-4-3-6 16,0-9 6-16,0-2-5 0,-5-14 13 15,0 0 38 1,-4 0 36-16,0-17 4 0,0-16-47 16,4-17-28-16,0-10-12 15,5-13-10-15,4-5-5 16,2-3 5-16,5 8-2 16,1 8-2-16,3 8-13 15,4 4-32-15,1 8-29 0,4 12-52 16,-1 9-40-16,-1 8-16 15,-5 9-62-15,-10 7 29 16</inkml:trace>
  <inkml:trace contextRef="#ctx0" brushRef="#br0" timeOffset="29059.14">31198 5772 436 0,'0'0'344'16,"-8"0"-114"-16,8 0-119 15,0 0-59-15,0 0-25 16,0 0-10-16,0 12-16 16,0 12 32-16,0 13 11 0,8 8-22 15,-8 4-7-15,0 3 0 16,0 2-4-16,0-6-9 16,-8-8 1-16,8-2-1 15,-13-14 8 1,13-8-10-16,-8-4 2 0,0-12-4 15,8 0-4-15,-11-7-38 16,2-19-16-16,-2-10 19 0,11 0 49 16,0-1-4-16,0 5-7 15,0 6-3-15,3 7-1 16,14 10 7-16,2 9 1 16,7 9-1-16,0 10 14 15,4 10 0-15,-6 4-4 0,0-4-3 16,-4-2 2-16,-2-2-6 15,-7-4-1-15,2-9-4 16,-4-4 7-16,-3-8 2 16,2 0 3-16,-8 0 0 15,0 0 15-15,0-12 13 16,0-8-21-16,0-8-9 16,0-14-8-16,0 1 8 0,-11-2-8 15,-1-2-5-15,-4 4 8 16,-6 3-3-16,-2 10 13 15,0 0-1-15,-5 8-12 16,1-1-4-16,0 10 1 16,2-2-3-16,12 5-16 0,2-1-9 15,12 6-20 1,0-2 2-16,8-3 4 0,10 1 22 16,16-7 11-16,5 2 8 15,7 5 4-15,2-2-2 16,1 2 0-16,1 2-2 15,-2 5 5-15,-9 0-4 16,-4 0 5-16,-8 0 0 0,-10 9 6 16,-6 3 0-16,-2 4 7 15,-9 4 4-15,0 13-10 16,-12 12 5-16,-4 3-10 16,4 6 0-16,-1-2-2 15,2-2 1-15,11-7-5 16,0-2 2-16,0 1 4 15,8-11-4-15,0-2 0 0,3-8 1 16,1-5 3-16,1-4-3 16,-5 0 4-16,0-12-1 15,0 0 4-15,-3 0 7 16,-2 0 1-16,2 0 21 16,-5-7 9-16,0-10-11 0,0-11-18 15,0-10-12-15,0-1-1 16,0-3-8-16,0 7 8 15,0 1 0-15,0 10-8 16,0-2 1-16,4 12-1 16,4 0 4-16,-3 3-4 15,3 7-1-15,-2 4 0 16,11 0 10-16,1 15 1 0,-2 6 0 16,-7 3 5-16,5-3-1 15,-10-4-1-15,-4-1 6 16,0-3 1-16,0-6-3 15,0-7-3-15,0 0-1 0,0 0 2 16,4 0 28-16,0-7 9 16,0-6 2-16,5-3-22 15,0-13-17-15,2-9-4 16,1-2-2-16,-1 7-3 16,3 5-7-16,-2 8 5 15,-1 3-6-15,-2 6 5 16,4 6-2-16,-2 5 3 0,-2 0 1 15,-2 0-1-15,-3 0 1 16,0 0-9-16,-4 0-8 16,0 0-103-16,0 0-99 15,0 0-74-15,0 0-1 0,0 0-7 16,0 0 60-16</inkml:trace>
  <inkml:trace contextRef="#ctx0" brushRef="#br0" timeOffset="29320.14">31762 5793 227 0,'-8'-9'245'0,"8"4"-23"15,0-2-103-15,8-1-62 16,10-5-30-16,8 1-12 16,11-1-7-16,4 2-12 0,5-1-18 15,-7 0-41-15,1 3-49 16,2 1-34-16,-10 3-52 16,-7 1 19-16</inkml:trace>
  <inkml:trace contextRef="#ctx0" brushRef="#br0" timeOffset="30899.74">29264 6105 737 0,'-22'0'586'0,"0"0"-313"16,14 0-292-16,8-8-73 16,8 1 49-16,14-10 21 15,9-4 12-15,14-10 4 16,16-7 8-16,8-2-7 16,8-2 4-16,0 3-3 0,-4 5 11 15,-8 6-8-15,-4 7 1 16,-13 6-2-16,-10 2-11 15,-11 5-80-15,-7 4-54 16,-6 4-61-16,-7 0-34 16,1 0-48-16</inkml:trace>
  <inkml:trace contextRef="#ctx0" brushRef="#br0" timeOffset="32814">11909 9109 130 0,'-28'0'242'0,"4"0"-66"0,-2 0-61 15,6 0-48-15,5 0-20 16,2 0 14-16,5 0 18 0,8 0 7 15,-7 0-22-15,7 0-30 16,0 0-12-16,0 0-10 16,0 0-5-16,0 0-4 0,0 0 4 15,3 0 2-15,1 0-6 16,0 0 3-16,9 0-1 16,6-7 8-16,31-14 0 15,42-24 2-15,55-27-3 16,59-38 1-16,56-40-7 0,58-43 5 15,65-31-8-15,50-15 6 16,25-3-9-16,21 7 4 16,13 16-3-16,-8 10 0 0,-27 23-5 15,-32 15 2-15,-29 19 2 16,-34 19 3-16,-35 15-3 0,-40 19 1 16,-47 18 0-16,-41 17-6 15,-48 15 8-15,-43 16 46 16,-28 9 102-16,-29 7 66 15,-18 9 13-15,-10 4-103 0,-13 4-127 16,-4 0 0-16,-2 0 0 16</inkml:trace>
  <inkml:trace contextRef="#ctx0" brushRef="#br0" timeOffset="32998.98">18822 6004 1786 0,'3'0'-408'0,"5"0"-3"0,3-4 15 16</inkml:trace>
  <inkml:trace contextRef="#ctx0" brushRef="#br0" timeOffset="34362.47">25838 3171 251 0,'0'-17'233'0,"0"5"-69"16,0 5-75-16,-8 2-30 15,8 5 7 1,0-4 17-16,0 4-18 0,0 0-27 15,-9 0-9-15,9 0-5 16,0 0 10-16,0 0 5 16,0 0-4-16,0 0-1 0,0 0-5 15,0 0-11-15,0 12-2 16,0 4 3-16,0 14-12 16,0 5 6-16,9 10-13 15,-1 8 5-15,4 0-3 0,-4-1 0 16,0-2-5-16,0-9 6 15,1-5-2-15,-1-3 2 16,-8-9 0-16,0-8-1 16,0-4 3-16,3 1-5 15,-3-13 1-15,4 0 1 0,-4 0 3 16,0 0-8-16,0 0-1 16,0 0-25-16,0 0-41 15,5 0-61-15,-2-4-56 16,6-5-26-16,-4-10-51 0</inkml:trace>
  <inkml:trace contextRef="#ctx0" brushRef="#br0" timeOffset="34860.19">26544 3090 87 0,'0'-9'126'0,"-13"6"34"0,13 3-47 15,-10 0-34-15,2 0-27 16,0 0-22-16,0 0-11 16,8 0-4-16,-9 0-11 15,9 12-2-15,0 0 0 16,0 8 1-16,0 5-2 0,0-1-1 15,3 4 1-15,11 5 2 16,-3-1-3-16,4-4 4 16,2 1-3-16,0-8 0 15,-4-4 0-15,-3-6 2 16,3-3 4-16,-5-8-2 0,0 0 4 16,1-8-7-16,-1-3 6 15,4-14-4-15,-3 0-1 16,-6-4-2-16,-3-4 7 0,0 5 7 15,0-1 4-15,-12 2-11 16,0-1-1-16,0 2-3 16,-1 7 7-16,-3 2-7 15,2 8 0-15,5 6-6 16,-4 3-4-16,0 0 0 16,0 0-8-16,4 0-20 0,0 12-32 15,-4 0-26-15,13 0-56 16,0-3-25-16,0-9-108 15</inkml:trace>
  <inkml:trace contextRef="#ctx0" brushRef="#br0" timeOffset="35211.16">27113 3004 145 0,'8'-9'234'16,"-4"2"-47"-16,0-2-60 16,0 2-35-16,-4 2-3 15,0 5 7-15,0 0 8 16,0 0 1-16,0 0-5 0,0 0-36 16,0 0-28-16,0 9-24 15,0 7-3-15,0 8-5 16,4 9 0-16,6 10 5 15,1 7-10-15,0 2 11 16,1 1-7-16,-4 1-4 16,5-6 1-16,-5-7 3 0,0-9 3 15,-3-7-4-15,-2-9-9 16,-3-4-34-16,0 1-64 16,0-13-98-16,0 0-65 0,-11 0-88 15</inkml:trace>
  <inkml:trace contextRef="#ctx0" brushRef="#br0" timeOffset="35859.24">24851 3334 229 0,'-16'-37'313'0,"-5"12"-93"15,1 9-118-15,4 4-57 0,4 3-19 16,-1 9 12-16,6 0-14 16,7 9-16-16,-8 11 1 15,8 17-8-15,0 11 4 16,0 9-3-16,0 0-1 0,8-3 0 16,4-10 3-16,3-6-3 15,1-10 8-15,5-8-8 16,1-7-5-16,-6-13 2 0,-1 0 6 15,1-5 2-15,-3-12 1 16,-5-4-3-16,-8-7-1 16,0-12 4-16,0-8-9 15,-13-6-11-15,1 1 6 16,0 6-13-16,-3 9-16 0,2 14-8 16,1 7-16-16,-5 5-26 15,-3 12-36-15,-5 0-80 16,-7 24-28-16</inkml:trace>
  <inkml:trace contextRef="#ctx0" brushRef="#br0" timeOffset="36358.36">24427 2979 353 0,'0'-15'207'0,"-8"1"-87"15,8 2-56-15,-8 5-1 16,8-2 32-16,0 9 12 16,0 0-41-16,0 0-37 15,0 0-18-15,0 20-7 0,5 17 2 16,12 20 0-16,3 29 4 15,5 27-8-15,-2 22 4 16,6 15-2-16,4 13-2 16,-1 0 1-16,1-9 3 15,-5-11-5-15,-3-17-1 0,-2-20 4 16,-3-20 1-16,-2-22-5 16,-7-14-10-16,-3-18-27 15,-3-7-51-15,-5-13-36 0,0-12-17 16,0 0 3-16,-20-25-156 15</inkml:trace>
  <inkml:trace contextRef="#ctx0" brushRef="#br0" timeOffset="36775.41">24328 3603 152 0,'-13'-29'274'16,"0"4"-87"-16,2 8-85 0,-2 5-52 15,1 5-2-15,1 7 35 16,3 0 12-16,-1 0-26 16,0 0-37-16,9 0-18 15,-8 16-5-15,8 8-2 16,0 9-5-16,0 12 4 15,0 3-6-15,0-3 2 0,8 0 1 16,4-9-5-16,2-8 2 16,0-6-22-16,3-10-6 15,4-12 3-15,3 0-1 0,-4-10 5 16,1-9-5-16,-9-18-10 16,-4-11 8-16,-8-9 17 15,-12-5 8-15,-6 2 5 0,1 6-10 16,-8 9-3-16,3 14-14 15,7 5-31-15,-2 11-32 16,6 15-15-16,-3 13-50 16,-1 10-50-16</inkml:trace>
  <inkml:trace contextRef="#ctx0" brushRef="#br0" timeOffset="38704.57">28209 3069 39 0,'-8'-5'116'16,"0"2"83"-16,-1 3-43 15,9 0-29-15,-11 0-42 16,11 0 10-16,-8 0 13 16,-1 0 10-16,9 0-21 0,0 0-36 15,0 0-26-15,-8 0-24 16,8 12-9-1,0 7-1-15,0 11 5 16,0 2-4-16,8 4 5 16,9 2-1-16,6-5-11 15,7-9-11-15,2-5-3 0,1-2 2 16,-1-17 7 0,-4 0 3-16,-2 0 8 0,-7-17-6 15,-4-7-10-15,-2-4 10 16,-5-5 1-16,-8 0 8 15,0 1 9-15,-16 8 3 16,1 3-12-16,-9 2-20 16,2 2 3-16,1 5-19 15,2 4-74-15,-5 8-31 0,2 0 6 16,6 0 17-16,1 0 7 16,7 0-54-16,8 0-17 15</inkml:trace>
  <inkml:trace contextRef="#ctx0" brushRef="#br0" timeOffset="39287.4">29297 2995 55 0,'0'-7'159'0,"0"3"34"16,0-1-43-16,-8 5-57 16,0 0-40-16,8 0 4 15,-8 0 19-15,8 0 12 16,0 0-30-16,0 0-27 0,0 0-18 16,-9 21-3-16,9 2-8 15,-6 7 1 1,6 7 1-16,0-1 0 0,6-3-2 15,6-6 4-15,5-2-4 16,0-4-2-16,-6-9 3 16,1-12 2-16,-4 0-1 15,0 0 7-15,6-9-4 16,-2-7-8-16,-4-9 8 16,0-6 3-16,-8-2 6 0,0 0-2 15,0 9 7-15,0 0-19 16,-12 9-28-16,-1 2-28 15,1 3-18-15,-1 10-32 16,-2 0-38-16,-1 0-36 16,3 0-67-16</inkml:trace>
  <inkml:trace contextRef="#ctx0" brushRef="#br0" timeOffset="39715.18">30312 2931 378 0,'-24'-5'256'16,"1"5"-112"-16,1 0-73 15,7 0-36-15,-2 0-16 16,1 9-4-16,4 6-5 16,-4 7 0-16,6 1-14 15,10 5 5-15,0-2-1 16,0-2-4-16,10-5-10 16,2-2-13-16,9-4 6 15,-2-5 0-15,1-8 1 16,1 0 9-16,-5-12 4 15,-4-4 4-15,-4-8 7 16,-4-10-1-16,-4 1 3 16,0-2 7-16,-12 1 9 0,0 10-14 15,1 3-2-15,3 10-19 16,-1-2-10-16,0 9-45 16,9 4-33-16,-11 0-70 15,11 0-53-15</inkml:trace>
  <inkml:trace contextRef="#ctx0" brushRef="#br0" timeOffset="40168.55">30962 2947 148 0,'0'-12'78'15,"0"3"-80"-15,0 1-27 0,0 4 20 16,0 0 49-16,0 4 55 16,0 0-4-16,0 0-34 15,0 0-25-15,0 0-12 16,0 0-7 0,0 0 9-16,-8 0 4 15,0 0 4-15,8 0-9 0,-14 0-2 16,14 16-4-16,-8 0-4 15,8 6 2-15,0 2 8 16,0-1-7-16,0 2-2 16,17 0 0-16,4-5 5 15,8-9 0-15,8-1-5 16,8-10-5-16,-2 0 13 16,2-5 6-16,20-19 55 15,-48 4-54 1,-5-33-5-1,-12 25-25-15,-18 3-11 16,-1 4-16-16,-1 5-27 16,-9 3-57-16,-7 9-34 15,-9 4-64-15</inkml:trace>
  <inkml:trace contextRef="#ctx0" brushRef="#br0" timeOffset="40602.39">30480 2104 359 0,'-21'-25'171'16,"5"10"-83"-16,2 5-43 16,14 2-13-16,-8 8-2 15,8 0 4-15,0 13-3 16,0 20-5-16,0 24 1 16,0 36 14-16,0 33 25 15,0 24-25-15,0 23-10 16,0 26-1-16,0 17-19 15,13 12-1-15,4-3-4 0,4-12-2 16,3-16 9-16,3-23-7 16,3-23 0-16,1-29-2 15,-2-28-1-15,-6-25 2 16,-7-16-5-16,-2-20-38 16,-2-17-26-16,-4-16-78 0,1-28-78 15,2-22-79 1</inkml:trace>
  <inkml:trace contextRef="#ctx0" brushRef="#br0" timeOffset="41134.62">31388 2447 269 0,'-8'-38'148'15,"8"2"-61"-15,0-2-41 16,0 7-17-16,0-2 26 16,0 9 31-16,0 7-6 15,0 5-14-15,0 8-12 16,0 4-31-16,0 33 7 15,8 27 25-15,1 30-1 16,4 28-12-16,-2 28-13 16,3 22-10-16,-5 19 0 15,9 8-9-15,-2-3-1 0,1-9-3 16,-3-25-6-16,8-23 6 16,-6-29-5-16,-3-30-4 15,-2-13-41-15,-3-24-40 16,-2-19-50-16,-6-20-104 15,0-27 19-15,0-30-10 16</inkml:trace>
  <inkml:trace contextRef="#ctx0" brushRef="#br0" timeOffset="41522.93">31783 3057 31 0,'-12'-23'83'0,"3"5"62"16,1 6-10-16,8 0-35 16,-8 8-33-16,8 4-21 15,0 0-23-15,-8 0-6 16,8 12 8-16,0 4-2 16,-9 4-10-16,9 5-2 15,-6 4 1-15,6-1-8 0,0-4 5 16,0 0-1-16,0-4-1 15,6 1 1-15,3-5 0 16,-1-4-4-16,0-12-3 16,0 0 1-1,1 0 3-15,3-7-3 0,-4-10 0 16,1-8 0-16,-6 2-2 16,-3-5 6-16,0 2 12 15,-12 7-6-15,4 2-15 16,-4 5 0-16,3 0-17 15,1 3-10-15,8 5-40 16,-13 2-35-16,4 2-61 16,1 0-31-16</inkml:trace>
  <inkml:trace contextRef="#ctx0" brushRef="#br0" timeOffset="45633.69">9145 6630 205 0,'-9'0'316'0,"9"0"-40"16,-13 0-96-16,13 0-86 15,0 0-46-15,0 0-3 0,0 0 10 16,0 0 27-16,0 0-21 16,0 0-29-16,13-8-15 15,15-8-1-15,21-13 2 0,36-15 0 16,45-21 27-16,61-20 3 16,70-26-10-16,55-28-20 15,62-23-6-15,73-13-5 0,55-9-4 16,51-3 0-16,43-4-7 15,33 0 6-15,26-9 0 16,15 1-9-16,-4-1 8 16,-17 5 2-16,-19 12-3 0,-33 17-1 15,-52 19 4-15,-65 21 0 16,-67 24-1-16,-63 21 0 16,-71 19 6-16,-63 16 10 15,-58 11 109-15,-44 6 47 0,-33 13-97 16,-28 0-77-16,-15 8 0 15,-19-1 0-15,-6 9 0 16,-9 0 0-16,-8-4 0 16,0 1 0-1,0-2 0-15,4 5 0 47</inkml:trace>
  <inkml:trace contextRef="#ctx0" brushRef="#br0" timeOffset="45713.99">20035 3219 2047 0</inkml:trace>
  <inkml:trace contextRef="#ctx0" brushRef="#br0" timeOffset="45926.2">20035 3219 1993 0,'0'0'-157'0,"0"9"-2"15,0-9-1-15,0 7-7 16,0 2-4-16,0-1-5 16,0-8-5-16,0 0-2 0,0 12-31 15,0 0 17-15</inkml:trace>
  <inkml:trace contextRef="#ctx0" brushRef="#br0" timeOffset="48223.57">33163 2434 424 0,'0'-33'211'0,"0"-4"-80"0,0-4-56 16,-12-4-17-16,-4-7 40 15,-10-1 31-15,0-4 16 16,-13 5-45-16,0-5-37 15,-10 0-3-15,-8-5-20 16,-16-5-17-16,-15-1-2 16,-18-3-12-16,-19-4-6 15,-27 2 8-15,-27 0-3 16,-28 4-4-16,-24 0 7 16,-25 3-4-16,-17 9 1 15,-4 3-6-15,11 10 4 16,10 4-7-16,0 4-1 15,-3 6 8-15,-18 5-6 16,-15 6 6-16,-13 3-6 16,1 4-2-16,7 2 5 15,9 10 0-15,-5 0-3 16,-3 14 2-16,-1 6-8 16,5 3 3-16,12 6 6 15,21 4-2-15,22 5-1 16,18-2-4-16,17 3 9 15,6 11-6-15,-2 8-3 16,-2 11 6-16,2 12-1 0,3 4-4 16,2 8 6-16,12 7 0 15,11-3 1-15,15-5-8 16,16-1 2-16,14-11 3 16,11 1 4-16,5-2-8 15,0-3 5-15,7 3 5 16,0-2-12-16,9 0 6 15,4 5-9-15,7-1 13 16,5 0-3-16,9 0-3 16,3 1-2-16,5-5 3 0,1 1-4 15,10-1 4-15,10 1-2 16,5-2 6-16,6 10 1 16,4 8-4-16,2 4 3 15,6 11-5-15,7 10 8 0,-5 2-7 16,14 5-2-16,0 0 13 15,5 2-9-15,7-2 1 16,10 0 2-16,12-8-12 16,3 0 15-16,6-5-6 0,7-3 4 15,1 5-5-15,11 2 8 16,3 5 1-16,12 1-4 16,8-4 3-16,10-1 5 15,2-4 8-15,12 0 14 0,13-5 7 16,14-4-18-16,9 1-2 15,7-3-1-15,12-10-11 16,7-3-2-16,0-9 3 0,-5-8-6 16,-8-4-2-16,2-12 4 15,-7-5 0-15,2-7 6 16,6-3 0-16,14-3 1 16,24 7-15-16,24-6 5 0,17 5-5 15,8 5 3-15,4-2 0 16,-6 6-5-16,-5-6-2 15,-4 1 0-15,-3-13 2 0,1-8 0 16,14-11 0-16,2-17 4 16,4 0-3-16,5-17-3 15,0-15 5-15,13-12 1 16,11-18 0-16,16-19-4 16,18-25 8-16,6-20 9 15,0-21-7-15,-7-12-8 16,-8-10 0-16,-8-11 0 15,-9 1 0-15,-12 0 0 0,-12 4 0 16,-11 7 0-16,-19 6 0 16,-18-1 0-16,-25 1 0 0,-34-15 0 15,-61-14 0-15,-100-20 0 16,0-34 0-16,0-15 0 16,0-8 0-16,0 3 0 0,-114 13-305 15,-49 16-158-15,-36 20-112 16</inkml:trace>
  <inkml:trace contextRef="#ctx0" brushRef="#br0" timeOffset="49929.97">16161 6675 94 0,'-11'9'248'15,"-3"-9"-95"-15,14 12-67 0,-8-12-41 16,8 0-21-16,0 0 8 16,0 0 30-16,0 0 19 15,0 0 0-15,0 0-17 0,0 0-23 16,-8 0-21-16,8 0-11 15,0 0 0-15,0 0-7 16,0 0 2-16,0 0-5 16,0 0-1-16,0 0-10 0,0 0-59 15,0 0-71-15,0 0-56 16,0 0-91-16</inkml:trace>
  <inkml:trace contextRef="#ctx0" brushRef="#br0" timeOffset="50785.37">27000 9484 341 0,'-65'0'204'16,"6"0"-34"-16,10 0-55 0,15 0-39 16,8 0-25-16,14-9-16 15,12 9-10-15,0-2-11 16,12-4-7-16,17 2 2 16,16 2 0-16,20-8-4 0,21 6 0 15,12-4-1-15,1 0-4 16,3 0-1-16,-9 0-22 15,-16 4-17-15,-15-1-28 16,-18 2-18-16,-10-1-27 0,-16 4-42 16,-18-5-54-16</inkml:trace>
  <inkml:trace contextRef="#ctx0" brushRef="#br0" timeOffset="51317.98">26609 9501 197 0,'-31'0'307'0,"5"0"-71"0,10 0-113 16,8 0-62-16,8 0-34 15,-7 0-10-15,7 0-12 16,0 19 3-16,0 10 3 16,0 11 3-16,0 17-1 15,0 12-6-15,0 10 4 0,0 1-2 16,0-2-8-16,1-9-1 15,-1-12 3-15,0-12-1 16,0-11 4-16,0-11-6 0,6-7 1 16,2-16 2-16,0 0-1 15,5-7-1-15,9-13 3 16,21-18-2-16,9-7-8 0,8-3 1 16,7-2 5-16,-3 6-3 15,-2 7 1-15,-3 8 3 16,-6 14-1-16,-2 15 0 15,-8 0-4-15,-4 15 5 16,-1 9 5-16,-10 14-3 0,-7 3-4 16,-9 4 3-16,-12 3-2 15,0 1-4-15,-17 1 4 16,-6-2 0-16,-11-8 2 16,1-2 0-16,6-10 0 0,-3-9-1 15,8-2 1-15,1-5 0 16,4-12 5-16,9 0 3 0,8 0 0 15,0-6-4-15,0-7-3 16,0 1 1-16,0 0-14 16,4-5 2-16,5 5-2 15,3-2-34-15,0 0-47 16,2-3-55-16,0 1-30 0,7-5-60 16</inkml:trace>
  <inkml:trace contextRef="#ctx0" brushRef="#br0" timeOffset="51715.15">27907 9276 146 0,'-11'-28'272'16,"-3"9"-75"-16,0 1-77 15,6 11-49-15,8 2-14 16,-8 5-18-16,-1 0-17 16,9 0-11-16,0 17-6 0,0 3-4 15,4 5 1-15,9-1 3 16,9-1 0-16,-5-6-7 16,5-5 4-16,-2-3-5 15,-5-9 3-15,-2 0 0 16,-4 0 6-16,-9-9-10 15,0-7-1-15,0-4 2 0,-17-5 8 16,-3 5 13-16,0 0-2 16,-2 7-9-16,5 6-6 15,0-3 0-15,-1 10-7 16,2 0-5-16,1 0-16 0,2 0-41 16,13 0-38-16,0 10-24 15,0-3-79-15,0 1-6 16</inkml:trace>
  <inkml:trace contextRef="#ctx0" brushRef="#br0" timeOffset="52170.74">29049 9204 329 0,'-11'-29'275'0,"-6"8"-78"16,-3 4-96-16,-8 6-32 15,-1-1 34-15,-4 3 18 16,-3 9-35-16,-5 9-37 16,1 10-27-16,-4 19-13 15,2 7 1-15,15 12 1 16,6 7-3-16,21 5-7 0,0 0 1 15,13-2-4-15,7-8 2 16,8-5-10-16,1-13-29 16,2-9 12-16,6-8 7 15,-1-12 5-15,1-12 7 0,-1-16 0 16,2-17 1 0,-7-10 7-16,-6-18-8 0,-8-8 3 15,-11-6 6-15,-6 7 14 16,-9 6-3-16,-13 5-23 15,-7 8 3-15,-2 8-13 16,1 9-20-16,7 11-58 0,3 5-47 16,2 9-27-16,7 7-12 15,11 0-22-15,0 0 28 16</inkml:trace>
  <inkml:trace contextRef="#ctx0" brushRef="#br0" timeOffset="52516.15">29490 9019 112 0,'22'-13'256'16,"-4"6"-53"-16,-15 7-57 15,-3 0-50-15,0 0-27 0,-16 7-8 16,3 11-17-16,-1 6-17 16,0 14-12-16,6 9-6 15,8 10-4-15,0 5 1 16,13 3-2-16,5-1-3 0,13-1 2 15,0-11-9-15,2-11-10 16,-1-8 14-16,1-14-1 16,-4-10 12-16,-9-13 10 15,-9-20-12-15,-7-21-16 16,-4-17 10-16,-15-7 16 16,-10-4-4-16,-4 0 12 15,-2 8 4-15,-6 12-20 16,4 12-23-16,5 13-23 0,2 7-48 15,12 10-44-15,2 1-24 16,4 10-18-16,8 14-55 16</inkml:trace>
  <inkml:trace contextRef="#ctx0" brushRef="#br0" timeOffset="52882.52">30284 9024 449 0,'9'-12'327'16,"-9"4"-147"-16,0 8-91 0,-17 0-18 16,1 0 53-16,4 0-16 15,0 8-55-15,-2 13-30 16,6 7-4-16,8 16-13 16,0 5-6-16,17 3-3 15,9 3-9-15,5-8-23 16,11-2-7-16,5-11 18 0,2-15-4 15,-3-6 14 1,-10-5 12-16,-7-8 12 0,-10-12-6 16,-10-16-2-16,-9-13-1 15,-9-8 37-15,-7-4-10 16,-13 4-12-16,-2 3-11 16,-6 11-10-16,0 2-9 15,0 13-11-15,-2 4-30 0,-3 7-64 16,5 9-36-16,0 0-37 15,9 0-25-15,9 12-38 16</inkml:trace>
  <inkml:trace contextRef="#ctx0" brushRef="#br0" timeOffset="53264.54">31380 8902 325 0,'38'-16'304'0,"-15"4"-80"16,-12 2-111-16,-11 10-56 15,0 0-25-15,0 0 16 0,-11 15-12 16,-3 4-10-16,0 9-12 16,2 10-4-16,3 2-6 15,9-4-2-15,0 0 0 16,0-3 2-16,9-5-2 15,3-7-4-15,5-8 0 16,-3-1-2-16,8-12 2 16,4 0-2-16,-4 0 4 15,3-12 4-15,-4-5-1 0,-10-11 6 16,-11-9-4-16,0-7 3 16,-11-2 3-16,-6 6 28 15,-9 3-22-15,1 8-24 16,-5 10-39-16,3 1-58 15,-7 16-56-15,6 2-32 0,3 10-32 16,5 5-32-16</inkml:trace>
  <inkml:trace contextRef="#ctx0" brushRef="#br0" timeOffset="53614.16">31893 8824 436 0,'3'-12'304'15,"-3"8"-120"-15,0 4-101 16,0 0-48-16,0 0-23 16,0 13-6-16,0 7-6 15,0 13 2-15,0 7 1 16,0 10 3-16,12-8-9 16,5 0 0-16,-1-9-4 15,4-9-5-15,1-8 3 0,0-4 2 16,-3-3 4-16,-2-9 2 15,-6 0 20-15,-6-16-3 16,-4-12-9-16,0-14 6 16,-22-10 1-16,-1-2 21 0,-6 6 22 15,1 8-18-15,4 7-39 16,-1 9-30 0,4 7-38-16,2 5-28 0,2 12-36 15,6 0-30-15,1 0-24 16,10 8-45-16</inkml:trace>
  <inkml:trace contextRef="#ctx0" brushRef="#br0" timeOffset="53980.74">32360 8624 394 0,'8'-16'310'15,"-8"4"-57"-15,0 4-133 16,0 4-63-16,0 4-31 15,0 0-13-15,0 0-8 0,0 17-5 16,0 6-1 0,-8 15 0-16,8 10 2 15,0 2-3-15,0-2-1 0,11-2 5 16,9-10 4-16,6-4-4 16,2-4-7-16,4-7-1 15,1-5 6-15,-5-16 4 0,-8 0-2 16,2 0 8-16,-8-4-5 15,3-12 5-15,-5-13-6 16,-3-3-2-16,-9-10-1 16,-13-79-23-1,-3 84-5 1,-12-15-53-16,11 35 23 16,5 4-9-16,-2 1-20 15,6 8-33-15,2 4-27 16,-2 0-56-16,-4 0 5 0</inkml:trace>
  <inkml:trace contextRef="#ctx0" brushRef="#br0" timeOffset="57212.44">26252 11641 516 0,'-52'0'247'16,"1"0"-107"-16,8 0-69 16,2 0-35-16,3 0 9 15,16 0 13-15,2 0-12 16,7 0-10-16,4 0-4 0,9 0-6 16,0 0 5-16,0 0-15 15,22-5-2-15,26-10-7 16,49-13 1-16,58-17-1 0,60-16 2 15,52-13-13-15,59-14 11 16,64-11-6-16,52-6 3 16,29-5-6-16,33 0-3 15,27 0 2-15,-2 1 1 16,-14 2-6-16,-19 5 2 16,-23 9 0-16,-21 12-4 0,-25 12 7 15,-34 12-2-15,-43 7 3 16,-50 10-1-16,-57 7 10 0,-56 9-8 15,-116 7 17-15,-71 4 54 16,0 5 80-16,0 6 36 0,0-8-26 16,0 10-45-16,0 0-69 15,0-5-46 1,0 3 0-16,0-3 0 16,0 1 0-16,0 1 0 15,0-6 0-15,0 5 0 16,0 0 0-1,0 0 0-15,0-4 0 0,0-6 0 16,0-5 0-16,0-18 0 16,0-20 0-16,0-20 0 0,0-13 0 15,0-7 0-15,0-13 0 16,0-4 0-16,0-4 0 0,0-1 0 16,0-2 0-16,0 2 0 15,0 2 0-15,0 3 0 16,-31 1 0-16,-21 6 0 0,4 9 0 15,3 9 0-15,1 8 0 16,3 7 0-16,4 10 0 0,6 6 0 16,1 5 0-1,1 9 0-15,-2 3 0 0,-3 1 0 16,3 7 0-16,-2 4 0 16,6 6 0-16,-11-3 0 15,-3 5 0-15,-7 6 0 0,-13 2 0 16,-12 4 0-16,-16 9 0 15,-13 0 0-15,-16 0 0 16,-24 22 0-16,-24 6 0 16,-17 13 0-16,-20 8 0 15,-20 8 0-15,-28 8 0 16,-32 4-28-16,-25 12-51 16,-12 4 23-16,-13 5 23 0,-15 3 16 15,-22-3 10-15,-8-4 7 16,-1-5 5-16,15-4 1 15,15-7-6-15,12-5 8 16,19-9-1-16,27-2-6 0,22-8-5 16,25-7 11-16,25-2-16 15,26-5 11-15,20-2-4 16,18-7 2-16,13 5-4 0,13-4 1 16,7 2 5-16,9 3 4 15,8-5-6-15,15 0 1 16,17-8-6-16,21 2 5 15,10-8 1-15,14-1-2 16,4-9-3-16,8 0 5 0,2 0 5 16,6 0-7-16,0 0 1 15,8 8-2 1,-10-8 2-16,10 0-2 16,-9 0 9-16,9 0-10 15,0 0 1-15,0 0 5 0,0 0-7 16,0 0 8-1,0 0-11-15,0 8 8 16,0-8 2 0,0 0-11-16,0 0-4 0,0 0 11 15,0 12-5-15,0 4 6 16,0 17 0-16,0 16-4 16,0 28-5-16,0 25 12 0,0 24-5 15,0 12 6-15,4 5-7 16,8 4 1-16,-1-1-1 15,5-3-2-15,2-5 5 0,-1-3 0 16,-1-13 3-16,-1-9-7 16,-2-10 4-16,-2-10-2 15,2-11 4-15,0-13-3 16,-5-9 8-16,4-6-3 0,-6-10-8 16,3-2 4-16,-5-6 0 15,1-3 0-15,-1-2 0 16,0-3-2-16,0 6 0 0,0 4-7 15,1 2 11-15,4 1 0 16,-6 3-2-16,0 2 3 16,0-3-8-16,2-3 3 0,-2-7 3 15,2-4 4-15,-5-5-5 16,0-4 2-16,3-3 2 16,3-5-4-16,-3-4-3 0,-3-8 0 15,0 13 7-15,0-13-7 16,0 0 9-16,0 0 0 15,0 0-4-15,0 0 0 16,5 0-12-16,3-8-3 16,0 0-4-16,8-9 3 0,12-4 7 15,22-7 4-15,24-9-11 16,22-7-6-16,34-9-69 16,37-13-112-16,34-6-128 0,27-10-80 15</inkml:trace>
  <inkml:trace contextRef="#ctx0" brushRef="#br0" timeOffset="65785.36">21846 8779 419 0,'-12'13'482'16,"-1"-13"1"-16,5 0-193 15,-1 0-142-15,9 0-35 16,-6 0-1-16,6-4-112 16,0-5 0-16,0 2 0 15,0-5 0-15,0 0 0 0,0-5 0 16,0-4 0-16,0 2 0 16,-8-7 0-16,8-5 0 0,0-7 0 15,-8-2 0 1,-2-8 0-16,2-6 0 0,-3-3 0 15,-3-3 0-15,3-2 0 16,-5-7 0-16,0-4 0 0,-6-8 0 16,5-2 0-16,-5 2 0 15,1 5 0-15,2 2 0 0,2 9 0 16,-4 3 0-16,5 5 0 16,-1 0 0-16,-2 4 0 15,-1 0 0-15,-1-4 0 0,-3 0 0 16,0 1 0-16,-6 3 0 15,-1-1 0-15,-3-2 0 16,3-2 0-16,-7 1 0 0,2-3 0 16,-1-1 0-16,3 4 0 15,0 0 0-15,3 4 0 16,1 4 0-16,1 8 0 0,6 5 0 16,1 8 0-16,2-1 0 15,0 4 0-15,1 0 0 0,-7-3 0 16,-2 0 0-16,0 3 0 15,-1-2 0-15,-2-3 0 0,-6 2 0 16,1 0 0-16,-2 3 0 16,-2 0 0-16,-1 1 0 15,0 3 0-15,0 2 0 16,-2 2 0-16,-7 1 0 0,-177-53 0 31,106 33 0-15,64 19 0-16,-106-35 0 31,114 35 0-31,-33-8 0 16,50 13 0-16,-1-4 0 15,2 3 0-15,-3 1 0 16,6-4 0-16,-4 4 0 0,-4 0 0 16,-6-4 0-16,-1-4 0 15,-7-1 0-15,-7-3 0 16,-3 2 0-16,-1 3 0 15,-4-2 0-15,0 0 0 0,8 2 0 16,3-2 0-16,7 9 0 16,6 0 0-16,4 0 0 15,4 4 0-15,6-1 0 0,2 9 0 16,4-4 0-16,6-4 0 16,-1 4 0-16,3 1 0 15,0-2 0-15,4 5 0 0,3 0 0 16,-2 0 0-1</inkml:trace>
  <inkml:trace contextRef="#ctx0" brushRef="#br0" timeOffset="65911.75">18618 5487 2047 0,'3'0'0'47,"2"0"-473"-47,1 0-26 0,0 0 50 15</inkml:trace>
  <inkml:trace contextRef="#ctx0" brushRef="#br0" timeOffset="66367.02">18994 5087 37 0,'34'-24'72'15,"-6"-1"64"-15,-8 6 22 16,-4 1-35-16,-3 10-20 15,-5 1-24-15,-3 7-7 0,-5 0 12 16,0 0 2-16,0 0 8 16,0 0-13-16,0 0-18 0,0 0-8 15,0 0 7-15,0 0 6 16,-8 0 10-16,-1 7 18 0,0 1-13 16,-2 5 1-16,-11 4-13 15,-13 2 4-15,-12 11-20 16,-15 2-8-16,-4 5-11 0,-4-1-6 15,2-3-11-15,3 0-19 16,0-2 0-16,0-1 0 16,9-5 0-16,2-6 0 15,9-1 0-15,11-8 0 0,4 3 0 16,9-13 0-16,10 0 0 16,2 9 0-16</inkml:trace>
  <inkml:trace contextRef="#ctx0" brushRef="#br0" timeOffset="66867.39">18265 5406 2047 0,'8'8'0'16,"0"0"0"0,3 0 0-16,7 8 0 0,2 6 0 15,2 6 0-15,12 8 0 16,3 8 0-16,3 9 0 15,1 9 0-15,0 6 0 0,3 6 0 16,-1 2 0-16,5 6 0 16,-6-4 0-16,4 0 0 0,-6-6 0 15,-4-7 0-15,-7-3 0 16,1-10 0-16,-12-11 0 16,-2-5 0-16,-2-3 0 0,-6-8 0 15,0-5 0-15,2-8 0 16,-9 0 0-16,4 0 0 15,-5-3 0-15,3-9 0 47,2 0 0-47,-2 0 0 0,-3-9 0 16,0 2 0-16,0-10 0 16,0-15 0-16,0-29 0 0,5-24 0 15,-2-30 0-15,6-26 0 16,-1-19 0-16,5-6 0 15,3 7 0-15,0 12 0 16,1 22 0-16,-1 14 0 0,-3 26 0 16,-5 19 0-16,-5 17 0 15,-3 12 0-15,0 12 0 16,0 5 0-16,0 8 0 0,0 5 0 16</inkml:trace>
  <inkml:trace contextRef="#ctx0" brushRef="#br0" timeOffset="66932.44">19121 4962 1915 0,'0'0'-180'0,"0"7"10"16,0 2 3-16,0-9-5 15,0 0-24-15,0 12 1 16,0-1 0-16,0 2-71 0</inkml:trace>
  <inkml:trace contextRef="#ctx0" brushRef="#br0" timeOffset="75291.38">10459 12118 67 0,'-8'-4'209'15,"8"4"-30"-15,-8-5-61 0,8 5-63 16,0 0-19-16,0 0 1 16,0 0 27-16,0 0 3 0,0 0 0 15,-8 0-22-15,8 0-12 16,-9 0 4-16,9 0 2 15,0-7-4-15,-11-5-13 16,3-2-8-16,-5 2 1 0,2 1-9 16,-6-2 3-16,1-4-3 15,-5 5-3-15,1 5 14 16,4-2 9-16,0 5 3 0,0 1-7 16,-1 3-7-16,4 0-7 15,2 0-6-15,-1 0-2 16,4 12-1-16,0-5-3 0,-2 5 1 15,2 3-2-15,2-1 3 16,6 2-1-16,0 5 0 16,0 3-4-16,0 5 5 0,3-1-4 15,5 1-9 1,5-6 3-16,3 3 2 0,1-6-2 16,-3-4 1-16,3 1 7 15,0-5-4-15,-2-4-3 0,1-8-10 16,1 8-3-16,-1-8 1 15,5 0 3-15,-1 0 9 16,4 0 5-16,5-4-5 0,-1-4 4 16,1 4 4-16,-4-1-1 15,-2 5 1-15,-2 0 6 16,3 0-3-16,-4 0-2 0,-4 17 2 16,-2-2-4-16,-4 3 0 15,4-2 1-15,-6 8 7 16,-8 4-2-16,0 6-4 15,0 2 2-15,-17 1 7 0,2-1-5 16,-7-3 8-16,3-4 13 16,-1-5 4-16,-1-8-8 0,-4-4-6 15,2-5 3-15,-2-7 16 16,0 0-1-16,5 0-14 16,0 0-4-16,3 0-12 0,6-7 6 15,-3 3 0-15,3 1-10 16,11-6-7-16,-8 5-12 15,8-4-7-15,0 4-23 0,0 0-25 16,0-5-25-16,0 4-15 16,0-2-16-16,0 2-19 15,0-2-36-15,0 3 15 16</inkml:trace>
  <inkml:trace contextRef="#ctx0" brushRef="#br0" timeOffset="75862.35">10861 11760 56 0,'0'0'76'16,"0"-5"31"-16,0 1 23 16,0 1-41-16,0-2-34 15,0 1-15-15,-7 1 1 0,7-1 12 16,-8 4 14-16,8 0-4 16,-14 0-11-16,6 0-16 0,0-5-3 15,0 5-4-15,1 0-7 16,-1 0-5-16,8 0-7 15,-8 0 3-15,0 12-2 16,8-3-1-16,-10 3-9 16,2 7 6-16,0 9 1 0,8 15-3 15,-6 5 0-15,6 5-1 16,0 0 3-16,0-9 2 0,3-7-1 16,8-4-3-16,7-9-3 15,1-5 0-15,6-2-6 16,0-9 1-16,2-8 0 15,3 0 7-15,2 0-5 0,-4 0 1 16,1-8-2-16,-2 1-1 16,-2-3 4-16,-8 8-2 15,-1-3 2-15,-5 1-3 0,-6 1 2 16,-5-2 0 0,0 1-7-16,0 4-14 15,0 0-22-15,0 0-18 0,0-8-19 16,0 0-16-16,0-5-24 15,0-11-173-15</inkml:trace>
  <inkml:trace contextRef="#ctx0" brushRef="#br0" timeOffset="76411">11211 11487 199 0,'-9'-17'202'0,"-2"6"-63"16,-2 3-41-16,4 8-22 0,9 0-12 16,-11 0 1-16,11 0-7 15,-13 0-21-15,13 8-20 0,-11 3-13 16,3 1-4-16,8 9 2 16,-14 4-3-16,14 3 4 15,0 5 0-15,0 35 7 16,0-32-10-16,14-2-2 15,2-1-6-15,0-5 2 16,1-5-1-16,-1-5-18 16,0-6 5-16,3-3 0 0,-2-9 2 15,-1 0-7-15,-3 0 4 16,-5-5 5-16,0-6 1 16,-8-6 3-16,0-8-20 0,0-7 14 15,0-13 4-15,-16-5 0 16,0-2 7-16,-6 4 8 15,3 3 2-15,-2 7 17 0,5 7 4 16,-1 6 2-16,6 8 2 16,3 4-6-16,8 13-15 15,-8 0 0-15,8 10-10 0,0 5 3 16,8 15 6-16,3 6-4 16,5 5 0-16,6-2 0 15,2 3 1-15,4 0-1 0,1-7-2 16,-1-2 0-16,-4-9 2 15,5-3-15-15,-1-9-15 16,-3-4-28-16,0-8-35 16,-1 0-55-16,-8-12-64 0</inkml:trace>
  <inkml:trace contextRef="#ctx0" brushRef="#br0" timeOffset="77092.6">11446 11459 279 0,'-13'-13'183'15,"6"5"-62"-15,-2 4-44 16,9-1-20-16,0 5-5 16,0 0-7-16,0 0-19 0,0 0-15 15,0 0-9-15,0 0 3 16,0 0-6-16,0 0-1 0,0 13 0 16,0-1 8-16,9 4-5 15,6 5-1-15,2-1 2 16,-1 5 0-16,5-1 1 15,-1-5-2-15,-4 7-1 16,-2-6 0-16,-3-4 0 0,-3-4-1 16,-4-4 2-16,-4 1 2 15,0-9 0-15,0 0-2 16,0 0 0-16,0 0 2 16,0 0 2-16,0 0-7 15,0-5 7-15,0-7-4 16,0-5-13-16,-12-2 1 0,1-5 8 15,-3-2 3-15,3-2 0 16,-2 0 2-16,5-1-4 16,-3 1 2-16,2 3 2 15,9 2-1-15,-8 2-6 0,8 1 3 16,0 3 0-16,0 1 0 16,0 4 3-16,8 1 0 15,1-2-3-15,-2-1 2 0,1 3 4 16,4 8-6-16,1 3 8 15,-2 0-4-15,6 0 2 0,4 0-3 16,-2 11-3-16,6 2 3 16,0-1 2-16,2 0 3 15,3-1-5-15,-3 6-1 16,-3 0 0-16,1 2 1 16,-1 2 2-16,-2-1-2 0,-8-3 4 15,4-1 6-15,-6-4-9 16,-4 1 0-16,-4-13 5 15,-4 8-3-15,0-8-2 0,4 0 0 16,-4 0 3-16,3 0-6 16,-3 0 4-16,0 0 1 15,0 0-1-15,0-5-6 16,0 2-16-16,0-6-33 16,0-2-27-16,0-10-68 15,0-16-92-15</inkml:trace>
  <inkml:trace contextRef="#ctx0" brushRef="#br0" timeOffset="77643.47">12424 10669 56 0,'0'-12'128'0,"0"3"70"16,-8-3-52-16,0 0-60 15,-4 1-38-15,1-6-13 0,-6-4 5 16,0 1 7-16,-6-5-14 15,-6-4-14-15,1 5-8 16,-5 0 25-16,1 0 13 0,2 8-3 16,-1 6-20-16,-1 8-17 15,-1 2-5-15,1 0 0 0,-1 0-5 16,1 12 3 0,2 0-5-16,11 4 1 0,3 4 1 15,2 13-2-15,14 7 6 16,0 13 6-16,14 12-2 15,6 9-1-15,11 2-3 0,11 10-6 16,6-1 1-16,6-4 2 16,3 3-5-16,0-3 7 0,-5-1 0 15,0 1 0-15,-2-2 1 16,-7-6-2-16,-3-9-4 16,-7-7 5-16,-9-3 0 0,-2-13-2 15,-6-13 4 1,-4-3-5-16,-4-15-8 0,-4-10-25 15,0 0-31-15,-4 0-39 16,0-4-4-16,0-11-25 0,-16-13-97 16</inkml:trace>
  <inkml:trace contextRef="#ctx0" brushRef="#br0" timeOffset="78057.58">12059 11282 55 0,'-19'0'178'15,"-3"0"32"-15,3 0-49 0,3 0-50 16,2 0-39-16,14 0 1 16,-8 0 15-16,8 0-12 15,0 0-19-15,0-3-30 0,0 0-15 16,0-5-10-16,8 3 4 15,9-7-3-15,12-4-5 0,12-5 4 16,11-8 0-16,13-7 1 16,8-1-2-16,4 1 1 15,-4-1 2-15,-5 5-6 0,-11 3 5 16,-7 5-6-16,-13 8 8 16,-9 4-2-16,-7 3 3 15,-9 1-2-15,-5 8-2 16,1 0 11-16,-8 0-10 0,0 0 0 15,0 0-1-15,0 0-4 16,0 0 5-16,0 0-7 0,0 0-31 16,0 0-58-16,0 0-51 15,0 0-37-15,0 0-47 0,-8 8-3 16</inkml:trace>
  <inkml:trace contextRef="#ctx0" brushRef="#br0" timeOffset="80504.84">4560 1814 277 0,'-26'-35'181'0,"6"2"-77"15,1 4-21-15,2 1 2 16,5 8-13-16,1 3-26 16,11 9-18-16,-9 0-5 15,9 8-10-15,0 0-11 16,0 16-7-16,0 16 5 15,0 30 3-15,0 28 3 16,9 27-7-16,-3 25 14 16,-1 10-7-16,3-2-1 15,-4-15-4-15,5-16 0 16,-1-22 1-16,0-23 1 16,0-18-4-16,-1-16-15 15,1-11-18-15,0-12-22 16,0-22-36-1,-2-28-53-15,-2-28-73 0,-4-28 27 16</inkml:trace>
  <inkml:trace contextRef="#ctx0" brushRef="#br0" timeOffset="80753.96">4474 1986 127 0,'-13'-82'218'16,"7"14"-93"-16,-3 14-56 15,9 13-8-15,-13 13-10 16,13 9-26-16,0 9-20 15,0 10-1-15,5 26 5 16,12 27 8-16,9 23 25 16,7 21 2-16,1 21-3 15,1 9-19-15,6-1-12 16,-4-4-1-16,-2-12-5 16,-2-15 0-1,-5-14-6-15,-2-20 6 0,-9-13-14 16,-6-15-15-16,0-12-35 15,-11-21-79-15,0-13-98 16</inkml:trace>
  <inkml:trace contextRef="#ctx0" brushRef="#br0" timeOffset="81121.17">4096 2409 114 0,'-28'17'224'0,"8"-7"-80"0,3 1-59 16,5-11-39 0,12 0-6-16,0 0-13 15,3 0-8-15,27-21-5 16,19-13 1-16,22-14-4 0,20-10-1 15,11-2-5-15,-1-5-3 16,-4 4-1-16,-12 3 0 16,-7 9 2-16,-9 9-2 15,-12 4 2-15,-8 7-8 16,-14 8 3-16,-5 9-5 16,-10 5-9-1,-8 7-18-15,-12 0-16 0,0 0-12 16,-8 16-71-1,-16-1-66-15</inkml:trace>
  <inkml:trace contextRef="#ctx0" brushRef="#br0" timeOffset="81489.1">4333 2548 74 0,'-39'41'187'0,"8"-8"-38"0,2-9-68 16,5 0-33-16,7-8 1 16,2-4-2-16,6-3-3 15,9-9 10-15,0 0-8 16,0 0-18-16,9-4-12 16,14-13-6-16,19-8-1 15,23-11-5-15,16-17 2 16,17-8 1-16,11-3 0 15,0-7-7-15,-3 6 4 16,-16 8 2-16,-19 10-8 16,-9 8 2-1,-16 11 2-15,-15 11-2 16,-9 5 6-16,-12 8-2 16,-2 4-3-16,-8 0-8 15,0-3-19-15,0-1-53 0,-10-4-58 16,-4-5-116-16</inkml:trace>
  <inkml:trace contextRef="#ctx0" brushRef="#br0" timeOffset="81773.02">5221 1832 71 0,'0'-22'219'15,"0"5"-28"-15,0 10-53 16,-8 0-33-16,8 2-34 16,-8 5-30-16,8 0-20 15,0 0-17-15,0 17-4 16,0 11 2-16,11 17 1 16,11 12 0-16,-2 15 0 15,3 11 2-15,7 2-1 16,-2-4 0-16,-4-5-2 15,1-9-2-15,-6-16-15 16,-1-9-56-16,-7-17-41 16,-8-25-120-16</inkml:trace>
  <inkml:trace contextRef="#ctx0" brushRef="#br0" timeOffset="81943.36">5181 1432 418 0,'-25'-50'217'0,"6"14"-97"16,1 9-55-16,7 4-35 16,2 9-12-16,9 2-23 15,0 12-22-15,0 0-59 16,12 15-67-16,4 11-137 16</inkml:trace>
  <inkml:trace contextRef="#ctx0" brushRef="#br0" timeOffset="82418.24">5546 1892 190 0,'8'15'231'16,"-4"2"-76"-16,0-5-58 16,-4-3-29-16,0-1-23 15,0 4-24-15,0 5-5 16,0 11-8-16,8 8-7 0,5 10 0 15,-2-2 2 1,6 1-3-16,-6-8 2 16,3-8-1-16,-2-5 1 15,-3-9 0-15,-6-2 0 16,5-13 4-16,-8 0-2 16,0-9-1-16,0-10-1 15,0-17-3-15,0-18-3 16,0-11 6-16,0-5-4 15,8 2 2-15,0 7-1 0,4 15 1 16,1 14 0-16,-2 7 3 16,5 18-3-1,6 7 0-15,2 7 0 16,3 15 3-16,7 6-1 16,-2 4 0-16,-5 6 1 15,3-3 0-15,-3 6-3 16,-5-5-2-16,-5-3 2 15,-2-5 1-15,-4-3-25 0,-2-8-37 16,-1-5-29-16,0-12-18 16,-8-8-97-16</inkml:trace>
  <inkml:trace contextRef="#ctx0" brushRef="#br0" timeOffset="82817">6391 1546 117 0,'0'-12'214'0,"0"4"-69"16,0 1-55-16,0 1-37 16,3 3-19-16,-3-1-13 15,0-6-8 1,0 3-8-16,0-5 0 0,0-4 0 15,0-6-3-15,-11 3 4 16,-5 7 13-16,-8 3 3 16,-6 9-11-16,3 0-2 15,2 21-6-15,3 16 2 16,8 19 3-16,2 13-1 16,12 9 5-16,3-4-2 15,12-10-2-15,10-11 1 16,5-12-2-16,5-12-2 15,6-9 3-15,0-8-7 16,0-12 1-16,-6 0 3 16,-5-8-4-16,-6-8-10 15,1-6-43-15,-10-6-51 16,-6-8-61-16,-9-9-71 16</inkml:trace>
  <inkml:trace contextRef="#ctx0" brushRef="#br0" timeOffset="83100.06">6448 1185 192 0,'0'-41'193'0,"3"4"-82"16,6 8-43-16,-6 5-4 15,2 8-7-15,-5 4-24 16,0 7-18-16,8 5-7 15,0 0-4-15,4 17-4 16,8 11 1-16,5 17 18 16,7 20-4-16,1 16-7 15,3 13 1-15,2 3-5 16,-7 1-2-16,1-5-2 16,-2-7-22-16,-5-13-64 15,-10-7-70-15,2-23-84 16</inkml:trace>
  <inkml:trace contextRef="#ctx0" brushRef="#br0" timeOffset="83466.77">6866 1257 99 0,'-12'-41'230'16,"-1"17"-78"-16,13 8-77 15,0 9-32-15,0 7-5 16,0 23-14-16,5 13-2 15,6 13-12-15,5 4 0 16,6-1-9-16,0-7 2 16,4-11-2-16,-1-6-1 15,-5-11-2-15,-4-17-1 16,1 0-1-16,-7-12 3 16,4-13 0-16,-11-12-1 15,-3-3 2-15,0-6 4 16,0 7-2-16,-9 5 9 0,9 6 1 15,-8 11-9-15,8 10-6 16,0 7-1-16,0 0 10 16,5 24 3-1,7 4-6-15,4 10-2 16,1 5 3-16,-2 2-4 16,7 0-8-16,-2 5-57 0,0-10-67 15,0-7-109-15</inkml:trace>
  <inkml:trace contextRef="#ctx0" brushRef="#br0" timeOffset="84098.16">7429 1123 340 0,'-20'-21'205'16,"1"9"-94"-16,2 4-39 15,-3 8-33-15,3 0-17 16,6 17-9-16,2 11-7 15,9 16 3-15,0 13-9 16,9 17 2-16,2 3 0 16,11 1 2-16,-4-9-9 15,7-13 3-15,0-11-3 16,0-12-7-16,-5-11-2 16,-5-22-2-16,1-5-10 15,-2-20 12-15,-6-20 4 16,-8-20-6-16,0-12 12 0,-16-9 5 15,-6-4 9-15,-1 1-3 16,-2 0 19 0,-4 6 13-16,5 12 45 15,0 14 12-15,-1 7-1 16,2 14-19-16,6 8-28 16,5 11-26-16,-1 5-15 0,13 3-7 15,0 25-2 1,0 9 2-16,8 12-3 15,9 4 3-15,6 4-2 16,7 7-2-16,2 5 9 16,5 0-5-16,3 0 2 15,1 4 0-15,5-3-2 16,-2-1 0-16,-3-5 2 16,-1-4-2-16,-4-6 3 15,1-6-4-15,-6-6-1 16,-1-7 2-16,-9-7-2 15,-2-4 2-15,-7-12 0 16,-4 0-4-16,0 0 3 0,-2 0 1 16,-3 0 0-16,2 0 3 15,-5 0-12-15,0 0-8 16,0 0-30-16,0 0-70 16,0-7-46-16,0-10-44 15,-14 0-82-15</inkml:trace>
  <inkml:trace contextRef="#ctx0" brushRef="#br0" timeOffset="85030.6">7943 1188 108 0,'-25'0'217'0,"3"0"-67"15,12 0-51-15,2 0-43 16,8-3-10-16,0-2-14 15,0 1-9-15,0 4-20 16,0 0 2-16,10 9 0 0,12-2-4 16,5 1-1-16,6 0 1 15,0-8 1-15,0 8 2 16,-1-8-4-16,1-3-3 16,-1-10 2-16,-4-11 1 15,1 0-5-15,-10-5 2 16,-5-4-1-16,-7 0-2 15,-7-7-15-15,-7 4 11 0,-10-1 7 16,-4 7 5 0,2 11 9-16,-63 7 4 31,-16 89 3-15,49 29 0-1,38-45-8-15,11 4-3 16,11-8 1-1,13-4 1-15,15-9-6 0,12-8 2 0,11-10 0 16,6-14-1-16,6-12 2 16,2-9 4-16,1-6-5 15,-7-5 4-15,-9 2-4 16,-18 2 1-16,-5 4 4 16,-14 5 3-16,-12 3 26 15,-4-1 16-15,-8-2-21 16,0-4-20-16,0 4-7 0,0 0-33 15,0-2-43-15,0 2-30 16,0 2-12-16,0-2-9 16,0-2-66-16,0-4-10 15</inkml:trace>
  <inkml:trace contextRef="#ctx0" brushRef="#br0" timeOffset="87359.12">9379 646 44 0,'12'-12'137'0,"-3"-1"54"0,-1 6-53 15,-4-1-48-15,-4 8-20 16,0 0 14-16,0 0 10 16,0 0-11-16,0 0-24 15,-12 0-30-15,0 15-16 16,-5 8-9-16,-8 8-1 16,-3 11-2-16,-4 5-1 15,-8 10 1-15,-4 0 4 16,-7 1-4-16,-1-6 2 15,-1-2-6-15,5-10 6 0,8-11-5 16,1-5 4-16,12-9-2 16,6-2 0-16,6-3 0 15,7-10-10-15,8 0-6 16,-8 0 2-16,8-10 6 16,-8-3 1-16,8 2 3 0,0-1-3 15,0 3 9 1,0-3-2-16,0 5-2 15,-9-2 6-15,9 5-8 0,-12-4 5 16,12 8 0-16,-8 0 1 16,8-3 2-16,0-6-4 15,0 4 8-15,0-2-2 16,0 2 0-16,0-2 4 16,0 2-5-16,0 0 5 0,0-2-6 15,0 3 4-15,0-4-6 16,0 4-1-16,8-5-1 15,8 7 2-15,8 2-2 16,9 0-3-16,8 0 4 16,4 0-3-16,8 11 2 15,12 1 1-15,6 4 0 16,8-4-3-16,5 0 2 16,2-3 4-16,2-9-15 0,-1 0-124 15,-2 0-85-15,-4 0-87 16</inkml:trace>
  <inkml:trace contextRef="#ctx0" brushRef="#br0" timeOffset="88141.64">10345 484 28 0,'0'0'60'15,"-11"0"59"-15,3 0 45 0,0 0-53 16,-6-4-50-16,3-1-20 16,0 1 2-16,-2 2-4 15,-3 2 1-15,-1 0-2 16,1 0-10-16,-4 0-8 16,-9 0-6-16,1 0-10 15,-4 15 4-15,-6 4 0 16,3 3-5-16,2 2-2 0,5 4 4 15,2 6-1-15,6 1-2 16,9-2-2-16,11-4-2 16,0-5 2-16,8-4 0 15,3-3 1-15,14-4-2 16,12-13 4-16,8 0-9 0,7-11 3 16,4 1-1-1,1 1 0-15,-4 2 5 16,-8 7-5-16,-9 0-1 0,-6 12 3 15,-6 2-3-15,-12 9 5 16,-12 0-5-16,-12 4 2 16,-9-4 4-16,-4 1 3 15,-7-1-4-15,-1-1 0 16,1-6 2-16,1-4-1 0,2-5 3 16,4-7-2-16,-11 0 4 31,28 0-9-31,8 0-12 0,0 0-14 15,0 0-44-15,0 0-20 16,0-7-53-16,8-9-63 16</inkml:trace>
  <inkml:trace contextRef="#ctx0" brushRef="#br0" timeOffset="88441.59">10609 296 253 0,'8'-23'210'0,"-8"6"-70"16,0 5-59-16,0 4-19 15,0 8-17-15,0 0-24 16,0 0-12-16,0 13-9 16,9 7 10-16,3 12-1 15,5 9-11-15,2 11 9 0,2 15-5 16,-1-3-2-16,1 5 5 15,-1-3-5-15,-4-9 4 16,1-5-7-16,-1-7 0 16,-5-9-9-16,-3-3-45 15,-3-9-23-15,-5-3-8 16,0-9-43-16,0-12-67 16</inkml:trace>
  <inkml:trace contextRef="#ctx0" brushRef="#br0" timeOffset="88641.2">10566 644 147 0,'-25'-10'206'0,"3"3"-80"15,11-1-61-15,11 0-34 16,11-1-14-16,14-4-9 16,15-6-3-16,10-5-2 15,11-2 0-15,3 2-2 16,-2-1-1-16,-5 5-2 15,-13 8-8-15,-6 0-32 16,-15 0-79-16,-6 0-82 0</inkml:trace>
  <inkml:trace contextRef="#ctx0" brushRef="#br0" timeOffset="89206.99">11087 273 282 0,'-10'-17'171'16,"10"-3"-61"-16,-8 4-24 16,0-1 6-16,8 9-4 15,-8 1-21-15,8 2-30 16,0 5-20-16,0 0-12 0,0 0-3 16,0 12-3-16,12 13 0 15,4 11 2-15,4 12 3 16,0 14-2-16,4 4-1 15,-3 3 5-15,4-5-8 16,-5-8 4-16,-5-2-4 0,2-12 3 16,-1-11 1-16,-7-8 3 15,-1 0 0 1,-4-12-3-16,-4-11 2 0,0 0 4 16,0 0-11-16,0-7-4 15,0-14-1-15,-18-8 0 16,-4-6-2-16,-3-3 6 15,-4 7 1-15,-4 6 2 16,1 8 1-16,4 9 1 16,4 8-1-16,-1 0-5 0,9 12 6 15,4 9 2-15,4 3-1 16,8 4 3-16,3 1-4 16,11-1-3-16,0-3 6 15,8 0-3-15,4-10 3 16,-4-2-6-16,3-13 2 15,-1 7 1-15,-4-7 2 16,-4 0 1-16,-3 0-7 16,-5 0-4-16,0 0-2 0,-5 0-13 15,2 0-24-15,4 0-39 16,-6-7-41-16,2-6-45 16,3-2-40-16</inkml:trace>
  <inkml:trace contextRef="#ctx0" brushRef="#br0" timeOffset="89506.53">11446 446 118 0,'0'-14'238'0,"0"-7"-69"16,0 4-70-16,0 0-30 15,0 6 12-15,0 6-20 0,0 5-19 16,0 0-14-16,0 0-11 15,0 0-16-15,0 0-3 16,0 21 7-16,3 4 0 16,6 12 0-16,4 8 2 15,-1 3-4-15,4 1-2 16,0-1 0-16,-3-3 2 16,-2-4 1-16,1-9-4 15,-4-2-4-15,1-11-22 16,-5-3-68-16,-4-4-28 0,0-12-57 15,0-12-72-15</inkml:trace>
  <inkml:trace contextRef="#ctx0" brushRef="#br0" timeOffset="89679.98">11455 106 293 0,'-14'-20'197'0,"4"-2"-63"15,-4 7-51-15,6 2-15 16,8 5-17-16,0 4-20 16,-8 1-20-16,8 3-25 0,0 0-40 15,0 0-42-15,0 0-31 16,0 0-89-16</inkml:trace>
  <inkml:trace contextRef="#ctx0" brushRef="#br0" timeOffset="90223.27">11828 203 106 0,'-12'-4'195'0,"-1"4"-45"16,2 0-49-16,2 0-47 15,-3 0-16-15,4 7-11 16,8 7-13-16,-12 5-2 0,-1 11-2 15,5 5-3-15,1 10 0 16,7 9-3-16,0-1 2 16,0-1 4-16,0 1 1 15,12-3-1-15,4-10-5 16,8 0-2-16,4-7-1 16,0-9 3-16,6-8-1 0,-6-16-4 15,5 0 3 1,-6 0-1-16,3-7 0 15,-6-14-1-15,-5-12-2 0,-11-7 1 16,-8-9-2-16,-11-4 2 16,-5-5 0-16,-5 6 2 15,-7 4 4-15,-1 3 7 16,-4 12-11-16,2 4-1 16,-3 9-11-16,6 5-23 0,8 3-57 15,5 2-53-15,6 10-73 16</inkml:trace>
  <inkml:trace contextRef="#ctx0" brushRef="#br0" timeOffset="90454.6">12233 541 94 0,'30'20'239'15,"-11"-4"-106"-15,-2-4-54 16,-5 1-9-16,0-1-1 15,-4 1 0-15,-3-6-11 16,-2-7-19-16,2 10-17 0,-1-10-14 16,-1 0-4-1,-3 0 1-15,0 0-24 0,0 0-52 16,0 0-58-16,0-5-99 16</inkml:trace>
  <inkml:trace contextRef="#ctx0" brushRef="#br0" timeOffset="90887.33">12408 239 132 0,'5'-28'220'15,"-5"0"-70"-15,0 3-44 16,0 2-17-16,0 2-4 0,0 5-20 16,0 7-20-1,0 1-24-15,0 8-15 16,0 0 1-16,0 11-9 0,8 11 4 15,3 14-2-15,7 9 10 16,-4 12-2-16,8 12-3 16,-5-1 2-16,-2 4-4 15,5-4 2-15,-4-8-6 16,1-10-1-16,-5-14 6 0,-4-11 0 16,1-8-2-16,-1-6 1 15,-5-11 0-15,-3-15-3 16,0-15-6-16,0-14 2 15,0-9 2-15,8-1 4 16,1 6 1-16,-1 8-2 16,0 11-1-16,0 3 0 15,5 14-2-15,-2 10 2 16,9 2 3-16,2 0-7 0,2 14 2 16,0 8 7-16,1-1-5 15,-1-2-2-15,1 1-3 16,-6 1-38-16,2 4-50 15,-2-5-40-15,-2 1-67 16,-6-9-26-16</inkml:trace>
  <inkml:trace contextRef="#ctx0" brushRef="#br0" timeOffset="91320.52">12984 188 388 0,'-8'-25'186'0,"2"4"-81"15,-3 5-29-15,1-1-6 16,8 6-8-16,0 2-24 16,0 1-21-16,0 4-12 15,0 4-2-15,0 0-6 16,0 0 0-16,8 15 1 0,7 7 4 16,10-1-4-16,5 2-1 15,2 2 5-15,8-2-1 16,1-2 1-16,3-4-1 15,1-9 1-15,0-8-1 16,-5 0-6-16,-4 0 5 16,-2 0-4-16,-6 0 4 15,-13 0-3-15,-2 0 3 16,-5 0 0-16,1 0-1 0,-9 0 3 16,0 0 1-16,0 12 5 15,0 4 10-15,0 5-2 16,-13 11 6-16,-4 10 10 15,-6 6-4-15,-6 4-10 16,1 5-5-16,-5-3-6 16,-4-6-6-16,6 1 5 15,-6 0-10-15,9-10-9 16,-1 4-85-16,4-11-95 16,5-4-92-16</inkml:trace>
  <inkml:trace contextRef="#ctx0" brushRef="#br0" timeOffset="94121.8">3687 4449 43 0,'-29'17'86'15,"4"-7"101"-15,5 3-38 16,5-13-21-16,6 0-38 16,9 0-24-16,0 0-20 15,0 0-6-15,4 0 9 16,24-15-3-16,66-34 61 16,88-52 3-16,82-64-21 15,93-47-29-15,115-24-27 16,67-12-17-16,87-8-10 15,57-9 3-15,27-3-2 16,36-5-3-16,-9 8-9 16,-16 17 5-16,-11 29 6 15,-38 27-11-15,-71 29 4 16,-65 29 1-16,-63 25-4 16,-65 23 3-16,-76 20 2 15,-75 18 7-15,-67 10 17 16,-57 10 80-16,-38 9 68 15,-35 2 31-15,-17 5-34 16,-24 0-170-16,-7-1 0 16,-12 5 0-16,0 1 0 15,0-2 0-15,0 4 0 16,0 2 0 0</inkml:trace>
  <inkml:trace contextRef="#ctx0" brushRef="#br0" timeOffset="94183.63">14284 700 2047 0,'-19'8'-300'15,"-18"16"-200"1,-23 15-15-16</inkml:trace>
  <inkml:trace contextRef="#ctx0" brushRef="#br0" timeOffset="96794.77">13027 10050 113 0,'0'-9'217'0,"0"6"-41"16,0-7-41-16,0 10-47 0,0-2-27 15,0-3 16-15,0 5 18 16,0-4 21-16,0 0 0 16,0 0-14-16,0 4-21 0,0 0 4 15,0 0-11-15,0 0-5 16,0 0 20-16,0 12-8 0,0 0-32 16,-9 9-18-1,9 20-7-15,0 25 59 0,0 19 2 16,13 20-85-16,2 14 0 15,10 2 0-15,4-2 0 0,2-10 0 16,6-15 0-16,2-12 0 16,4-13 0-16,1-12 0 15,0-12 0-15,1-15 0 0,-3-3 0 16,-2-8 0-16,-4-7 0 16,-3-12 0-16,-9 0 0 0,-5 0 0 15,-2 0 0-15,-5 0 0 16,-8 0 0-16,-4-3 0 31,0-2 0-31,0 1 0 0,0 1 0 16,0-6-365-16,0 5-63 15,0-8 21-15,5-6-4 16</inkml:trace>
  <inkml:trace contextRef="#ctx0" brushRef="#br0" timeOffset="97493.82">16279 8854 248 0,'-13'-5'211'0,"1"1"-73"16,4 0-59-16,8-1-33 0,-8-2 7 15,8 2 28 1,0-7 109-16,0 5-124 15,0-2-17-15,0 1-1 0,0-1 11 16,8-3-2-16,12 0 8 16,12-5-5-16,14 2-28 15,11 2-3-15,11 9 9 16,9 4 16-16,13 21 6 0,4 12 6 16,-1 15 30-16,-9 13-38 15,-7 12-11-15,-12 14 8 0,-11 2-7 16,-13 4-34-16,-17 4-14 15,-8 6 0-15,-7-6 0 0,-9-4 0 16,0-15 0-16,-9-16 0 16,1-14 0-16,8-11 0 15,-8-13 0-15,8-3 0 0,0-9 0 16,-8-12 0 15,-1-9 0-15,2-2-304-16,-6 3-183 0,-4-9 10 15</inkml:trace>
  <inkml:trace contextRef="#ctx0" brushRef="#br0" timeOffset="103284.53">15489 10238 29 0,'0'-8'64'0,"-6"3"44"16,6 5 50-16,0 0-52 16,0 0-48-16,0 0-29 15,0 0-10-15,0-4 7 0,0 2 10 16,0-4 2-16,0 6-8 16,0 0-8-16,-9 0-5 15,9 0-7-15,0 12 3 0,0 5 3 16,0-1-4-16,0 3 4 15,5 7-5-15,-5 3-2 16,0-5-2-16,0-5-2 16,0 2-3-16,0-1 3 15,0-4 1-15,-8-7-4 0,0-9 0 16,-1 0-1-16,1 0 2 16,0 0 3-16,2-9-3 15,6-3-5-15,-10-5 7 0,10-2-1 16,0-5 3-16,0-1-6 15,0 1 1-15,10 2-1 16,-4 3 1-16,2 2 0 0,0 6 1 16,-5 2-6-1,3 6 1-15,-3 3-2 0,2 0 9 16,-2 12-6-16,2 4 1 16,-5 1 2-16,0 2-6 15,0 2 6-15,0 3-7 0,0 0 8 16,0 1-3-16,0 0 0 15,-8-6-5-15,0-2 8 16,8-5 0-16,-9 0 0 0,9-12-1 16,0 0 7-1,0 0-2-15,0 0 0 16,0-3 3-16,0-6 4 16,0-3-7-16,0 0 2 0,0 0-9 15,0-17 3 1,0 8-6-16,9 2 7 15,2-2-2-15,4 1-8 16,2-1 3-16,0 2 10 0,-4-3-10 16,-2 7 0-16,2 2 8 15,-5 9 0-15,0 4-5 16,1 0 5-16,-6 0 0 16,5 12-2-16,3 8-1 0,7 9 7 15,4 4 1-15,0 8 3 16,7 6-1-16,-6 8 0 15,2 1-6-15,-9 5-2 16,-6 8-1-16,-10 1-29 16,-13 2-74-16,-8 6-102 0,-10-1-133 15</inkml:trace>
  <inkml:trace contextRef="#ctx0" brushRef="#br0" timeOffset="108093.01">13383 10095 4 0,'0'7'7'16,"-8"-7"2"-16,8 9 5 16,-13-9 5-16,13 8 12 0,0-8 22 15,-8 0 39-15,8 0 41 16,0 0-37-16,0 0-31 16,0 0-15-16,0 0 3 15,0 0 11-15,0 0 7 0,0 0 2 16,0 0 12-16,0 0-2 15,0 0 5-15,0 0-10 0,0 0-6 16,0-5-13-16,0 5-8 16,0 0-7-16,0 0-7 15,0 0-5-15,0 0-8 0,0 0-12 16,0 9-8-16,0-1-4 16,0 5 0-16,0 4-3 15,0 7 4-15,0 4-3 16,0 5 6-16,5-2 0 15,4 3-7-15,2-6 1 0,-2-4 2 16,3-7 1-16,-1-5-1 16,3-1 0-16,-3-11-4 15,-3 0 2-15,0 0-4 0,5 0-3 16,-5 0 0-16,0-7-1 16,-1-5-5-16,1-1-20 15,0 2-4-15,-3-5 12 0,-2-1 5 16,-3 1 3-16,0-6 10 15,0 8 6-15,0-3 7 0,0-3-3 16,-8 3 12 0,8 0-8-16,0 2 10 0,-11 2-2 15,2 1 3-15,9 0 5 16,0 4 3-16,-8 0-6 16,8 3-1-16,0 5 1 0,0 0-3 15,0 0-8-15,0 0 0 16,0-5 5-16,0 2-2 15,0-6-5-15,0 6 3 0,0-6 2 16,0 5-2-16,0 1 5 16,0-2 2-16,0 5 2 15,0 0-9-15,0 0 1 0,0 0-7 16,0 0 4 0,0 0-8-16,0 0-3 0,0 0 4 15,0 0 6 1,0 0-6-16,0 12-1 15,0-3-1-15,0 6 7 16,0 3-5-16,5-1-3 16,2 2 4-16,6 2 0 15,-2-1 8-15,3-3-16 0,2-6-23 16,0 1-106-16,3 2-90 16,7-7-64-16,2-7-46 15,-3 0-237-15</inkml:trace>
  <inkml:trace contextRef="#ctx0" brushRef="#br0" timeOffset="108925.1">14576 9492 102 0,'-12'-3'132'0,"6"-2"27"0,6 1-45 16,-9 4-33-16,9 0-18 15,-12 0-4-15,12 0-16 16,0 0-5-16,0 0-11 0,-9 0-8 16,9 0-6-16,0 12-4 15,0-12-4-15,0 16 5 16,0 1 3-16,9 2 6 0,3 2-8 16,3 3 13-1,2 1-7-15,-6 5-5 0,3-2-4 16,-2-4 2-16,2-5-3 15,-5 2-5-15,-1-1-1 16,1-7 3-16,-4-1-4 0,-2-4 0 16,2-8-1-16,-2 0 6 15,2 0-8-15,-2 0-9 0,-3 0 5 16,5-8 1-16,0-4-4 16,-5-5 1-16,0-4 4 15,0-2-3-15,0-6 3 0,0 1 1 16,0 0-3-16,0 3 11 15,0 0-3-15,0 5 6 16,0-2 7-16,0 7 21 0,-10 2 1 16,10 2 12-1,-8 3 5-15,8-1-9 0,0 7-14 16,0-4-5-16,0 0-15 16,0 6 5-16,0 0-10 15,0 0-8-15,0 0 1 0,0 12 8 16,0-1-5-16,5 6 5 15,3 2-4-15,3 3-3 0,2 1 4 16,-1 1-9-16,1 10-55 16,3-2-68-16,-3 9-63 15,-5-1-74-15,-8 5-27 0</inkml:trace>
  <inkml:trace contextRef="#ctx0" brushRef="#br0" timeOffset="111704.49">14046 9996 6 0,'0'-2'6'0,"0"2"1"16,0 0 0-16,0-6 0 0,0 4 2 15,0-3 5-15,0 5 5 16,0 0 10-16,0 0 8 0,0 0 10 16,0 0 16-1,0 0 20-15,0 0 1 0,0 0-33 16,0 0-17-16,0 0-8 0,0 0-2 15,0 0-5-15,0 0-1 16,0-5 7-16,0 0 5 16,0 3 5-16,0 2 3 15,0 0 7-15,0 0 2 16,0 0 1-16,-9 0 2 0,9 0-8 16,0 0-7-16,0 0-8 15,0 0-8-15,0 0-1 16,-8 0-9-16,8 0 0 0,0 0 2 15,0 0-3-15,0 0 4 16,0 0-2-16,0 0-5 16,0 0 3-16,0 0-1 0,-8 0-2 15,8 0-3 1,-8 0 4-16,8 0 1 16,0 0-2-16,0 0 0 15,0 0-2-15,0 0 0 16,0 0-2-16,0 0-5 15,0 0 6 1,0 0-4 0,0 0 3-1,0 0 0-15,0 0 0 16,0 0 4-16,0 0-2 0,0 0-1 16,0 0-1-16,0 0 2 15,0 0 2 1,0 0-1-16,0 0 0 0,0 0-2 15,0 0-3 1,0 0 7-16,0 0-2 16,0 0 0-1,0 0-3-15,3 0 2 16,-3 0 4-16,0 0-6 16,0 0-3-1,0 0 10 1,0 0-3-16,0 0 1 15,0 0 3 1,0 0 17-16,0 0-5 0,0 0 0 16,0 0-10-16,0 0 1 15,0 0-7-15,0 0 4 16,0 0-5-16,0 0 5 0,0 0-8 16,0 0 4-16,0 0 0 15,0 0-3-15,0 0 4 16,0 0-3-16,0 0 1 15,0 0 3-15,0 0 4 16,0 0-6-16,0 12 1 16,0-12-3-16,0 13 1 0,0-2-1 15,0 5 1 1,0 8-5-16,0 9 4 0,0 8 1 16,0 4 0-16,9 10 2 15,-1 3-9-15,1 11 14 0,-1 1 0 16,0 3-4-16,-2 1 7 15,3-1 12-15,-4 1-3 16,3-5-1-16,-5-8-8 0,2 0 3 16,-2-5 0-16,-3-2-7 15,0-11-3-15,0-1-1 16,0-12-1-16,0-7 2 0,0-3 2 16,0-7-12-16,0-1 9 15,0-12-4-15,0 8-4 16,0-8 4-16,0 0 2 15,0 0-8-15,0 0 6 0,0 0 0 16,0 0-6-16,0 0-29 16,0 0-40-16,0-6-66 15,0-1-77-15,-11-9-25 0,-6-3 36 16,-2-7 52-16,2 2 1 16,-3-9-32-16</inkml:trace>
  <inkml:trace contextRef="#ctx0" brushRef="#br0" timeOffset="113270.3">13716 10701 25 0,'0'-3'46'16,"-8"-1"36"-16,8-1 42 15,0 2 3-15,-9-1-39 16,9-1-28-16,-8-1 1 16,2 6 12-16,6 0-3 0,-9 0-9 15,9 0-7-15,0 0-10 16,-9 0-13-16,9 0-5 15,-8 0-11-15,8 0-13 0,-8 11-1 16,8-4-3-16,0-7 0 16,0 9 3-16,0-9 1 15,0 0-1-15,0 7-1 0,0-7 3 16,5 9-2-16,2-9 0 16,2 0 3-16,4 0-3 15,-2 0 8-15,6 0-6 16,-3 0 2-16,4 0-5 15,-5 0 1-15,-1-4 0 0,-6-1-4 16,-1 1 3-16,-2 4 4 16,-3-3 0-16,0-1 2 0,0-1-5 15,0-2 1-15,0-4-2 16,0 4 2-16,0 0 2 16,0-2-5-16,0 2 0 0,0 2 8 15,-11 1 2 1,3 4 2-16,1 0 0 0,7 0 0 15,-13 0-2-15,13 0-7 16,-8 0 1-16,8 0 1 0,-13 0-3 16,13 0 8-16,-8 0-6 15,8 0-9 1,0 9 7 0,0-9-4-16,0 7-1 0,0-7 5 15,0 12-1-15,0-1-4 16,0 4 0-16,3 0 4 15,5 1 1-15,2-4-4 0,-2 3 5 16,5-15-4-16,-6 6 0 16,1-6 2-16,0 0 3 15,0 0-1-15,-5 0 0 16,3 0-6-16,-6 0 5 0,0 0 0 16,0-6 4-1,0-5-7-15,0-1-3 16,0 1 0-16,-14-1 3 0,3 0 5 15,3-3-3-15,1 8 2 16,7 0-8-16,0 2 12 16,0 5-2-16,-9 0-3 0,9-4-1 15,0 0 3-15,0 4-6 16,0 0 5-16,-8 0 4 16,8 0-2-16,-9 0-9 0,9 0 8 15,0 0-2 1,0 8-5-16,0-8 5 0,0 8-4 15,0-8 1-15,0 0 5 16,0 0-6 0,0 0 6-16,0 0-6 0,0 0 0 15,0 0 4-15,0 0-5 16,5 0 1-16,-1 0-3 16,0-3-1-16,-4-2 0 0,0-3 3 15,0 0 3-15,0 0-7 16,0 0 8-16,0 1-4 15,-13-3 4-15,0 10 4 0,2 0-1 16,2 0 0-16,1 0-2 16,2 0-7-16,6 10 6 15,0 1-1-15,0 9-3 16,3 7 2-16,8 3 7 0,3-2-4 16,-3-3-1-16,6-5 8 15,0-8-6-15,-5-3 4 16,-1-9 7-16,0 0-3 0,-2 0-2 15,-4 0 4-15,-2-4 15 16,2-4 14-16,-5-1-3 16,0-8-16-16,0 4-14 15,-8-14 0-15,-6 11-1 16,3 1-3-16,0 6-2 0,11 3-1 16,-9 6 1-16,1 0-2 15,8 0 1-15,0 0-6 16,0 0 8-16,0 0-8 0,0 0 6 15,0 0-7 1,0 0 3-16,0 0-1 0,0 0 3 16,0 0-5-16,5 0-2 15,-2-2-7-15,-3-3-2 16,0 1 8-16,0 4 0 0,0 0 8 16,0 0-2-1,-12-3 1 1,0-2 1-16,2 1-5 15,2 4 2-15,2 0 0 16,-2 0-4-16,8 0-1 0,0 0 4 16,0 0 3-16,-9 0 5 15,9 0-7 1,0 0 0-16,0 0 2 0,0-4 0 16,0 4-8-1,0 0-11-15,0 0-14 16,0 0-19-16,0 0-29 0,0 0-20 15,0-3-13-15,0-2-11 16,9 1-29-16,-1 4-9 16,-2 0 33-16</inkml:trace>
  <inkml:trace contextRef="#ctx0" brushRef="#br0" timeOffset="114883.14">14248 10644 7 0,'0'0'9'0,"0"0"5"16,0 0 4-16,0 0 3 15,0 0 3-15,0 0 0 16,0 0 5-16,0 0 37 0,4 0 47 16,6 0-14-16,-7 0-46 15,0 0-20-15,-3 0 1 0,0 0 4 16,0 0 0-16,0 0 2 15,0 0-8-15,0 0-5 16,0 0-1-16,0 0-6 16,0 8 0-16,0-8-1 0,0 8-14 15,0-8 5-15,0 0-9 16,5 11-2-16,-2-11 5 16,5 15-5-16,1-3 3 0,2-5 3 15,2-7-5-15,0 0 3 16,3 0 0-16,-4 0-1 15,-1 0 1-15,-3 0 1 0,1 0 0 16,-4 0 1-16,-1-4 7 16,-4 1-1-16,0-1 8 0,0-1 14 15,0-2 1 1,0-4-5-16,-12 4-28 0,-2 0 5 16,3-2 1-16,-1 2 2 15,-4 2-3-15,3 1 8 0,0 4-6 16,5 0 1-16,8 0-1 15,-12 0 2-15,12 0-13 16,-8 0 3-16,8 0-4 16,0 0-4-16,0 9 6 15,0-2 7-15,0-7-10 16,0 9 6-16,5-9 5 16,1 0-10-16,3 0 4 15,-1 0 0-15,5 0-2 0,-4 0 7 16,-1 0-6-1,1 0-5-15,-6 0 2 0,1 0-4 16,4 0 5-16,-5-9-15 16,2 2 10-16,-5-2-1 0,0-3 9 15,0-1 2-15,0 6 0 16,0-2-3-16,0 1 5 16,-13 4 4-16,13 4 1 0,-10 0 3 15,1 0-8-15,1 8-8 16,8 5 7-16,0 0-6 15,0-2 1-15,0 6 7 16,0-1-7-16,0-4 1 16,0-4 5-16,0-8-3 15,4 0-3-15,4 0 6 16,0 0-2-16,4 0-1 0,-4 0-3 16,0 0 0-16,-5-8 0 15,6 3 0-15,-4 1-2 0,-5 4 9 16,0 0 2-1,0 0 1-15,0 0 1 16,-14 0-3-16,6 0 1 0,0 0-12 16,8 0 2-16,-8 9-1 15,8-1-1-15,0 1 6 0,0 3-3 16,0 0-1 0,0-5 5-16,0-7-1 0,0 9 1 15,0-9-4-15,0 0-2 31,0-5-1-15,0-2 0-16,0-6-2 16,0 1 1-16,-7 5 3 0,-5-4 4 15,-5 4 11-15,4 7 5 16,2 0-4-16,2 0-6 16,9 0-3-16,-8 0 1 15,8 0-2-15,0 0-1 0,0 0-4 16,0 0 0-16,0 0 4 15,0 0 2-15,0 0 2 16,0 0-2-16,5 0 2 0,-2 0-3 16,-3 0 4-16,3 0-8 15,-3-7 1-15,6-2-4 0,-3 5 4 16,2 1 0-16,-5-2 4 16,0 1-6-16,0 4 4 15,0 0 6-15,0 0-1 0,0 0-4 16,-8 0 5-1,-1 0-4-15,9 0-9 32,0 0-1-32,0 0-5 0,0 0 0 15,0 0 1-15,0 0-8 16,0 0-20-16,0 0-19 16,0 0-16-16,0 0-6 0,0 0 0 15,0 0 7-15,0 0 5 16,0 0-10-16,0 0-21 0,0 0-19 15,0 0 7-15,0 0 19 16,0 0-36-16</inkml:trace>
  <inkml:trace contextRef="#ctx0" brushRef="#br0" timeOffset="116480.02">14570 9976 18 0,'0'0'31'16,"0"0"24"-16,0 0 28 15,0 0 29-15,0 0 3 0,0 0-32 16,0 0-29-16,0-5-9 16,0 3 1-16,0-3 1 15,0 1 0-15,0 1 4 0,0-2-1 16,0 5 6-16,0 0-2 16,0-4-4-16,0 0-3 15,-9 0 1-15,9 4-7 0,0 0-1 16,0-4 4-16,-8-4 2 15,0-1-21-15,-5-3-14 16,0-4-4-16,-1-1-1 16,-3-2-2-16,-4-7 3 0,-3 2-9 15,4 5 1-15,0-3-1 16,0 6 0-16,3-1 0 16,-3 6-2-16,4-1 0 0,3 4 4 15,0 0-2-15,5 3 4 16,8 1-1-16,-12 0 0 15,12 4 2-15,-11 0 0 0,11 0 3 16,-11 0 2-16,1 0-6 16,10 0 2-16,-8 0-5 15,8 0 3-15,0 0-5 16,0 0 4-16,-8 0 0 0,8 0 0 16,0 0 2-16,0 0-2 15,0 0 0-15,0 0-3 16,0 0-1-16,0 8-2 0,0-8 8 15,0 0-7-15,0 9 7 16,0-2-9 0,0 3 6-16,0 1-4 0,0 1 0 15,0 0 8-15,0 4-7 16,0 6 5-16,0 2 0 16,8-5-1-16,-4 7-3 0,24 47 2 31,5-1 1-16,-25-51 1 1,5-1-2-16,-5 1 1 16,0 0-4-16,4-6 1 15,-4 1 5-15,0 1-7 0,1 4 5 16,-1 3 1-16,0-4 2 0,2 5-10 16,4 0 9-16,-3-1-3 15,-2-5 1-15,4 7 1 16,-2-2-6-16,2-3 4 0,-2 3-2 15,6 0 1-15,-6-3 1 16,2 3 4-16,4 0-3 16,-2-3-2-16,2 0 1 15,0-1 0-15,-1 4 6 0,3 4-7 16,2 1 1-16,4 3 0 16,-1 5 0-16,4 3 0 15,6 5 7-15,2 5 0 0,0-3 1 16,-1 3-2-16,4-2 0 15,-4 2 0-15,-1-5-5 0,-6-1 1 16,0 2 3-16,-2-6-5 16,-4-4-1-16,-2-3 8 15,2-8-8-15,-10-2 1 16,-1-7 5-16,-2-4-6 0,-9-3-22 16,0-9-45-1,0 0-64-15,0 0-32 16,-9-11-32-16,-5-15-60 0</inkml:trace>
  <inkml:trace contextRef="#ctx0" brushRef="#br0" timeOffset="118110.34">14386 10388 14 0,'0'-4'24'0,"-9"0"15"16,9-1 24-16,-8 1 35 15,0 2 24-15,0-4-58 16,1 3 3-16,-1 3-17 0,8 0-11 15,-8 0-4-15,8 0-5 16,0 0-5-16,0 0-5 16,0 0-2-16,0 0 1 0,0 0 2 15,0 0 8-15,0 0 0 16,0 0 14-16,0 0 6 0,0 0 0 16,0 0-12-1,0 0-4-15,0 0-2 0,0 0-4 16,0 0-10-16,0 0-5 15,0 0-3-15,4-9-5 16,8-3-4-16,3 0 4 0,7-4 2 16,1-1-6-16,2 0 5 15,0-2-4-15,2-1-5 0,-2 3 2 16,-1 0 6-16,2 5-3 16,-3 0 2-16,-6 1-5 15,-1 3 5-15,-4-1-6 16,0 3 5-16,-4 4 0 0,-5 2 0 15,-3 0-1-15,0 0 1 16,0 0-1 0,0 0 3-16,0 0-2 0,0 0 2 15,0 0-5-15,0 0 6 16,0 0-3-16,0 0-3 16,0 0 3-16,0 0 1 0,0 0 2 31,0 8-2-31,-11 1-4 15,5-9 1-15,-4 12 3 16,2-12-7-16,-5 7 6 16,1 2-9-16,-4-2 8 0,1 5-1 15,-6 1-4 1,-3-1 2-16,-1 1 1 0,0-1 6 16,1-4-9-16,3 1 4 15,2-2 3-15,3-7-2 0,2 0-1 16,6 0-2-16,0 7 7 15,8-7-9-15,-7 0 3 16,7 0 4-16,-8 0-5 0,8 0 1 16,0 0 7-1,0 0-2-15,0 0-6 16,0 0 0-16,0 0 4 0,0 0-1 16,0 0-3-16,0 0 1 15,0 10 1-15,0-10-6 16,-8 8 4-16,0-8 2 15,8 8 0-15,-10-8 2 0,10 8 1 16,0-8-2-16,0 9-4 16,0-9 4-1,0 0 5-15,0 0-12 0,0 0 3 16,0 0-1 0,0 0 0-16,0 0 2 0,0 0 1 15,0 0 2-15,0 0 3 16,0 0-2-16,0 0-6 15,0 0 3-15,0 0-3 16,0 0 7 0,0 0-7-1,0 0 7-15,5 0-7 16,0-5 5-16,3-3 0 16,0 0-1-16,4 0 0 15,-1-6 0-15,2 2-5 16,4 1 11-16,7-6-5 0,0 1-5 15,4-4 8 1,-4 3-6-16,1 1-3 0,-4 0 9 16,-5 4-5-16,1-1 5 0,-3 5-3 15,0 0 3-15,-6 4-4 16,-4-1 0-16,-4 5 5 16,0 0-3-16,0 0 6 15,0 0-3-15,0 0 0 0,0 0-2 31,0 0 3-15,0 0-7-16,0 0 3 0,0 0 0 16,0 0-3-16,0 0 4 15,0 0-1-15,0 0-6 16,0 9-5-16,0-9-36 16,0 8-70-16,0-8-56 15,-9 13-254 1,9-5 222-16</inkml:trace>
  <inkml:trace contextRef="#ctx0" brushRef="#br0" timeOffset="123802.04">16478 9292 8 0,'0'0'16'15,"0"0"14"-15,0 0 30 0,0 0 53 0,0 0 41 16,0 0-44-16,0 0-45 16,0 0-23-16,0 0-14 15,0 0 2-15,0 0-8 16,0 0-1-16,0 0-6 0,0 0 11 16,0 0 5-16,-9 0 4 15,1 0 2-15,0 0-1 0,-1 0 0 16,3 0 5-16,-3 0-1 15,1 0 2-15,-1 0-10 16,-2 0-13-16,-2-3-11 0,4 3-2 16,1 0-3-16,-3 0-5 15,2 0 4-15,2 0-4 0,7 0 0 16,-13 0 3 0,1 0-2-16,4 0 0 0,0 0 5 15,8 8-8-15,-14-8 1 16,4 11 3-16,2-11 2 0,0 13 1 15,8-4-11-15,-14-2 6 16,3 5 2-16,-1-3 1 16,0 3-5-16,0-5 7 0,3 5-1 15,9-2-3-15,-12-3-2 16,12 6 6-16,-8-1-9 0,8 1 7 16,-12 4 1-16,12-3-4 15,-8 3-1-15,8-1 8 16,0 1-7-16,0 0 1 15,0-1 1-15,0 3-1 16,0 5 4-16,0-2 2 0,0-1-3 16,3-2-4-16,5 5-2 15,1-3 2-15,2 2 9 16,2-2-11-16,0-2 4 0,0-1 2 16,-3-6-5-16,3 1 4 15,-2-1-4-15,3-5 5 0,-2-7 0 16,0 9-5-16,-1-9 7 15,6 0-3-15,-1 0-2 16,2 0-4-16,1 0 6 16,-2 0-5-16,-2 0 4 15,6 0-2-15,-6-4 1 0,-1-5 1 16,-3 6 3-16,1-6-10 16,-3 2 5-16,-1-2-4 0,-4 6-4 15,6-6 0-15,-7 1 0 16,3-9 4-16,-1-3 0 15,-2-4 1-15,2 0 3 0,-5-5 0 16,0 1 3-16,0 0-4 16,0-2 6-16,0 7 0 15,-8-4-2-15,0 4 1 16,2 4-6-16,-8 3 4 0,6-1-2 16,-1-4-1-16,-3 5 1 15,1 0 5-15,-3 0-6 16,8 3 4-16,-3 5 2 0,1 0 6 15,-1 8-4-15,1-5 1 16,8 5 0-16,-8 0-3 0,8-4-1 16,-8 1 4-16,8-1-6 15,0 4 3-15,0 0 0 16,0 0-2-16,0 0 5 16,0 0-4-16,-9 0-1 15,9 0 5-15,0 0-8 16,0 0 3-16,0 0-5 0,0 0 0 15,0 7 5-15,9 5-9 16,4 1 11-16,7 7-3 16,3 5 0-16,5 3-2 0,6 5 4 15,-3-1-2-15,4-2-2 16,-4-2 2-16,2-4 2 16,-1-4 0-16,1-4 3 0,1-7-1 15,-3-9 4-15,-2 0-7 16,-6 0 5-16,-2 0-3 0,-4 0 1 15,-5-5 5-15,-9-2-1 16,-3-3-9-16,0 4-13 16,0-4-46-16,0-2-55 15,-11-4-62-15,-1 4-51 16,-5 12-14-16</inkml:trace>
  <inkml:trace contextRef="#ctx0" brushRef="#br0" timeOffset="125682.84">16116 10204 16 0,'0'-3'36'15,"0"-6"42"-15,0 6 59 16,0-1 15-16,0 4-48 16,0-5-36-16,0 1-26 0,0-3-2 15,0 2-10-15,0 5-13 16,0 0-7-16,0 0 2 16,8 0 0-16,0 0 3 15,2 0-3-15,-2 9-3 0,-2 3 8 16,-1-5 1-16,-2 5-7 15,6 3-2-15,-6-4-2 16,2 1 2-16,-5 4-4 0,0-4-1 16,0 5 13-16,0-1 6 15,0 4 9-15,-11 3-5 16,-6 2-4-16,0 0-8 16,-3-1-8-16,0 0-3 0,4-7 0 15,-1-5 4-15,5-3 4 16,0-9 10-16,-1 0 8 15,2 0-10-15,-1-12-10 0,0-9-5 16,-10-12-15-16,2-3-7 16,1-5 8-16,-2-4-1 15,1 0 7-15,4 0 3 0,2 5-3 16,8 2 3-16,6 7-5 16,0-2 9-16,0 4-2 15,0 5 2-15,0 1 1 0,6 1-4 16,3-2-3-16,-1-4 0 15,0-1 3-15,4 1-1 16,1-1 2-16,4-3-2 0,-5-1-2 16,-1 0 6-1,1 1-4-15,-4 3 4 0,-3 6 5 16,-5 2-2-16,0-1 3 16,0-2-6-16,0 5 5 0,0-8-9 15,0 8 4-15,-13-4-3 16,5 1 3-16,-4 6 0 15,1 0-2-15,-2 0 0 0,1 3 3 16,0 1 1-16,0-1-1 16,-1 2 7-16,1-1-6 15,0 3-8-15,1 2 0 16,-3-2 0-16,3 1 3 0,-3 4-6 16,3 4 4-16,0-4 1 15,-2 4-3-15,0 0-2 16,1 0 4-16,4 0-2 0,0 0 4 15,8 0-4-15,-11 0 1 16,-2 0-1-16,5 13 4 16,-6-6 1-16,3 2-8 0,3-2 4 15,2 6 0-15,-3-5 6 16,9-1-6-16,-13 1 3 0,13 2 1 16,-8-10-7-1,8 12 7-15,0 0-1 0,-10 4-3 16,10 1 3-16,0 2 0 15,0 7-1-15,0-2-3 16,0-5 5-16,0 2-4 0,0 0 4 16,0-1-2-16,0-3 2 15,0-1-8-15,0-4 10 16,0 0-5-16,0 4-1 0,0 1 2 16,10 0-2-16,-2 1 6 15,0 7-3-15,0 0-7 16,1-1 10-16,2 0-3 15,-3 2-4-15,4-3 7 0,5 6-6 16,0-4 5-16,-6-5-3 16,6 4 4-16,-1-4-2 15,0 1 3-15,0 0-4 16,1-2-3-16,2-2 5 0,-2-1-6 16,-2-4 3-16,-1 0 1 15,2 0 2-15,0 1-5 16,5 0 9-16,-6 4-1 0,2-6-1 15,2 1 1-15,-1 0 4 16,-4 3 1-16,8-4 2 16,-2-3 3-16,0 0 2 15,0-8-5-15,2 7-1 0,-3-7-1 16,2 8-5-16,-1 1 6 16,0-9-8-16,1 12-3 15,-3-12-1-15,-1 12 4 16,5-12-1-16,-4 9 2 0,4-9-4 15,3 0-1-15,2 8 3 16,3-8 2-16,-2 8 2 0,1-8-3 16,-1 0 1-16,0 8-7 15,-5-8 9-15,-1 0-3 16,-6 8-3-16,-5-8 3 0,2 0 2 16,-1 0 3-16,-4 0 3 15,0 0 8-15,-8 0 18 16,0 0-2-16,0 0-9 15,0 0-5-15,0 0-4 0,0 0-10 16,0 0 1-16,0 0-7 16,0 0 1-16,0 0-7 0,0 0-14 15,0 0-98-15,0 0-127 16,0 0-65-16,0 0-51 16</inkml:trace>
  <inkml:trace contextRef="#ctx0" brushRef="#br0" timeOffset="137030.29">17603 8608 12 0,'0'9'14'16,"-8"3"6"-16,8-12-2 15,-8 8-2-15,8-8-4 0,0 0-6 16,0 0-10 0,0 0-2-16,0 0 0 15,0 0 3-15,0 0 4 0,0 0 8 16,0 0 11-16,0 0 25 16,0 0 46-16,0 9 37 15,0-9-43-15,0 12-27 0,0-12-30 16,0 0-9-16,0 0 4 15,0 0 12-15,0 0 18 0,0 0 10 16,0 0 10-16,0 0 18 16,0 0 16-16,0 0 4 0,0 0-6 15,-9 0-29-15,9 0-20 16,0 0-19-16,0 0-9 16,0 0 7-16,0 0-3 15,0 12-12-15,0-3-8 0,0-2 6 16,0 0-16-16,0 4 7 15,0 0-10-15,9 1 1 0,4-3-4 16,-4-9 11-16,13 7-9 16,-1-7-2-16,1 0-2 0,3 0-11 15,4-7 6-15,-4-6-3 16,-2 0 6-16,-2-4 2 0,-8-2 1 16,-5-5-1-16,-8 3 9 15,0 0-2-15,0 1-1 16,-17-3 3-16,1 1-5 15,-5 2 3-15,-1 1 2 0,-4 2 9 16,6 4-1-16,4 9 3 16,-4 4 2-16,2 0-5 0,7 0-10 15,3 0 8-15,8 0-5 16,-14 0 2-16,8 11-8 16,-2 2 4-16,0 4-7 0,8-1 8 15,-13 5-10-15,13-1 6 16,0 0 1-16,0 4 3 15,0 1 2-15,0 0 6 0,0-1-9 16,4-4 0-16,5-3 2 16,-1-2-4-16,3-2 2 15,6-13-2-15,-1 9-2 0,1-9-5 16,1 0 5-16,4 0-3 16,-2 0 0-16,6-9-5 0,-7 1-1 15,-4-4 7-15,2 0-5 16,-3-3-3-16,-6-8 10 0,-8 4-1 15,0-1 3-15,0 0 2 16,-14-6 1-16,-2 7-7 0,-5 2 12 16,2 5 2-1,2 0 4-15,5 3-6 0,-5 9 9 16,6 0-2-16,-3 0 4 16,3 0-9-16,4 0-2 0,-1 0-11 15,8 9-3 1,-9-2-1-16,9 1-9 0,-13 6-66 15,13-6-71-15,0 3-65 16,0 1-21-16,8 4 9 16,6 6-32-16</inkml:trace>
  <inkml:trace contextRef="#ctx0" brushRef="#br0" timeOffset="137530.2">18406 9114 382 0,'-11'7'277'0,"2"2"-71"16,9-2-89-16,-8 3-43 16,0-3 21-16,8 6 27 0,-9-1-19 15,0 4-34-15,9 0-34 16,-6 2-13-16,6-3-14 0,-13-3 3 16,7 1-9-16,-8-2-1 15,2 1 10-15,0-3 6 0,-1-9-7 16,-4 0 2-16,3 0 12 15,-4 0 14-15,2 0 21 0,4 0 11 16,4-9-7-16,8 2-19 16,0-5-24-16,0 0-23 15,0-1 9-15,8 1-14 0,9-1 9 16,4 6-6-16,1-3-1 16,8 10 2-16,-1 0-1 15,-1 0 5-15,0 13 1 0,1-1 1 16,-9 5 0-16,-4 11 1 15,-8 9-13-15,-8 16-55 0,-16 16-114 16,-9 8-108-16,-15 12-34 16,-8 6-17-16,-5-5 21 0</inkml:trace>
  <inkml:trace contextRef="#ctx0" brushRef="#br0" timeOffset="140791.16">18553 12838 212 0,'-17'-12'259'0,"-3"0"-40"0,3 3-47 16,1 1-74-1,4 2-31-15,4 1 13 0,1 0 12 16,7 1 14-16,0 4-19 16,-9 0-18-16,9 0-29 0,0 0-17 15,0 16-10 1,9 13 0-16,1 8-10 0,12 11-4 16,6 6 6-16,1 3-4 15,-5-4 0-15,0-5-4 16,-2-4 8-16,-5-3-1 0,0-9-19 15,-4-7-87-15,-4-4-72 16,0-4-44-16,-6-5-17 16,-3-12-1-16,-8 0-26 0</inkml:trace>
  <inkml:trace contextRef="#ctx0" brushRef="#br0" timeOffset="141070.85">18167 12520 731 0,'-24'-7'357'16,"7"3"-169"0,6 4-133-16,-1-5-65 0,12 5 5 15,0 0 9-15,0 0 4 0,0-3-8 16,0-1-7-16,0-1 1 16,0 5 7-16,0-6 2 15,0 4-4-15,0-3 6 16,0-2-1-16,0 2-2 0,0-3 1 15,-13 5-3-15,13-2-1 16,-8 5 3-16,8 0-4 0,-9 0-1 16,9 0-11-16,0 0-17 15,0 0-43-15,0 0-45 16,0 0-59-16,0 0-29 0,9 0-44 16,3 12 31-16</inkml:trace>
  <inkml:trace contextRef="#ctx0" brushRef="#br0" timeOffset="141724.1">18822 12895 383 0,'11'-4'269'0,"-3"1"-105"0,-5-1-82 15,2 4-30-15,-5 0 17 16,0 0 9-16,4 0-35 0,4 0-24 15,0 16-9-15,5 0-6 16,3 4-2-16,4 5 4 16,5-1-5-16,-5 4 1 15,0-3-6-15,-4-4 12 0,-4-5-8 16,1-5 0-16,-5-3 3 16,-3-8 3-16,-5 0 1 0,0 0-2 15,0-3-9-15,0-4 7 16,0-6-3-16,0-4 2 0,0-7-5 15,0-2 3-15,0 7 6 16,0-2-3-16,0 10-2 16,6 2-7-16,7 9 2 15,-1 0 1-15,4 0 8 0,10 17-8 16,2 3-3-16,4 3 9 16,4 3 1-16,1-2-2 0,-1-7 2 15,-2-4-4-15,-2-13-4 16,0 0 5-16,-2 0-9 15,-8-18 7-15,-1-10 1 0,-9-13 9 16,-7-15-4-16,-5-18-8 16,-13-20 1-16,-12-12 2 0,-6-8 4 15,-6 8 21-15,4 13 33 16,4 19 33-16,4 17 9 16,11 18-8-16,1 9-25 0,0 14-31 15,13 8-29-15,0 8-12 16,0 12 0-16,0 7 11 15,13 15-6-15,6 11-5 16,11 7 7-16,2 10 2 0,4-1-6 16,7-4 2-16,-4 0 0 15,3-4-4-15,-3-6-22 0,-3-4-33 16,-3-11-62-16,-4-7-66 16,-1-4-51-16,-4-10 1 15,-3-11 10-15,-4 0 24 0,-6 0 30 16</inkml:trace>
  <inkml:trace contextRef="#ctx0" brushRef="#br0" timeOffset="141922.64">19317 12492 559 0,'-26'0'282'0,"9"0"-124"15,6 0-93-15,11 0-33 16,0 0-6-16,3-13-3 15,19-7-14-15,15-9-8 0,10-11 3 16,13-3-3-16,6-7-4 16,4 5-46-16,-5 4-72 15,-3 8-73-15,-10 5 20 0,-13 8-114 16</inkml:trace>
  <inkml:trace contextRef="#ctx0" brushRef="#br0" timeOffset="142571.71">20591 11071 491 0,'-13'-7'298'0,"13"2"-128"15,-7 0-99-15,7 5-36 16,0 0-6-16,0 0 15 0,0 0-10 16,0 17-21-16,7 8-5 15,9 11 3-15,14 14 4 16,5 10-5-16,2 9 2 0,0 5-8 15,5 0-3-15,-8-10 0 16,0-3-1-16,-11-11 3 16,-1-10 2-16,-6-7-2 0,-3-8-1 15,-5-9 0-15,-5-4 8 16,0-12-2-16,-3 0-5 0,0 0 5 16,0-9 2-16,0-10-9 15,8-6-8-15,1-3-3 16,7-5 1-16,2 0 7 0,4 4-3 15,6 5 4-15,3 7-6 16,0 6 7-16,2 11-9 16,3 0 6-16,-2 16-1 15,-3 7 6-15,-7 7-11 0,-7 10 11 16,-5 5-5-16,-12 5 1 16,-12 2 2-16,-8 1-3 15,-10-1 1-15,-5-3-7 0,-4-7 9 16,-3-10-6-16,-3-12-1 15,5-8 0-15,4-12-15 0,-2-3-7 16,6-8-8-16,8-12-4 16,7 3-6-16,9 1-15 0,8-6-16 15,0 4-22-15,3-2-11 16,10-2-48-16,-1 0-59 16</inkml:trace>
  <inkml:trace contextRef="#ctx0" brushRef="#br0" timeOffset="142904.38">21355 11023 444 0,'-17'-9'308'15,"5"6"-127"-15,0 3-95 0,4 0-47 16,8 0-12-16,0 0-12 15,0 15-8-15,3 11-6 16,9-2 4-16,9 0-11 16,0-8-15-16,-1-4 3 0,-1-12 5 15,-1 0 6-15,-4 0 8 16,0-7 4-16,-11-10 3 16,-3 1-3-16,0-3 4 0,0-4 3 15,-11 3-2-15,-1 1 6 16,0 2-13-16,-2 5-3 0,3 0-4 15,3 3-21-15,8 6-13 16,-7 3-36-16,7 0-52 16,0 0-46-16,-8 0-75 0</inkml:trace>
  <inkml:trace contextRef="#ctx0" brushRef="#br0" timeOffset="143136.99">21818 11596 554 0,'16'0'330'0,"-4"0"-152"0,0 0-77 15,5 13 1-15,-1-1 88 16,-1 1 54-16,6 4-38 16,3 2-69-16,1 4-132 0,4 5-5 15,-6 11 0-15,-2 2 0 16,-12 11 0-16,-9 9-281 15,-25 16-150-15,-20 8-46 16,-16 15 51-16</inkml:trace>
  <inkml:trace contextRef="#ctx0" brushRef="#br0" timeOffset="147464.1">19325 14551 80 0,'3'-2'121'0,"2"-3"36"16,-2 0-54-16,-3 5-36 15,0 0-23-15,0-2-3 16,0-3-2-16,0-1 6 0,0 6-7 16,0-2-19-16,0-3-1 15,0 1-8-15,0-4 1 16,0 0-4-16,-8-4-6 0,-3-5 5 15,-2 1 12-15,0 4 5 16,1-5 5-16,-4 5-10 16,-4 5 0-16,3-2-10 0,-3 6-3 15,6 3-3-15,-4 0 0 16,6 0 8-16,-1 0-6 0,2 12-3 16,-6 7 0-16,6 7 3 15,-2 2-7-15,0 8 6 16,2 5-6-16,11-1 7 15,0 5-6-15,0-4 10 16,0-4-2-16,0-5-5 0,0-7 2 16,3-5-4-16,5-4 5 15,0-4-5-15,5-12-11 0,0 0 2 16,-1 0 3-16,-1 0 4 16,5 0-1-16,5 0-2 15,4-5 1 1,-2-2 7-16,-2 2-3 0,-2 3 0 15,-2-3 1-15,-1 5-4 0,-2 0 8 16,-2 0-4-16,2 12 2 16,0 9-6-16,-3-1 4 0,6 3 2 15,-5 10-1-15,2 5-2 16,-8 2 1-16,-1 1 3 16,-5-5 0-16,0-3 0 0,0-4-2 15,-11-5 0-15,-3-8 1 16,-2 0 4-16,0-8 3 15,0-8 2-15,-1 0 5 0,2 0-3 16,-2-3-1-16,0-6-1 16,4 6-13-16,13-1-6 15,-6-5-13-15,6 1-10 16,0 4-3-16,-8 4-14 0,8-3-24 16,0-7-22-16,0 6-20 15,0 2-58-15,0-3-11 16</inkml:trace>
  <inkml:trace contextRef="#ctx0" brushRef="#br0" timeOffset="147896.31">19475 14430 86 0,'0'-12'172'15,"0"2"4"-15,0 8-56 16,-8-3-38-16,8 5-38 0,-9-4-1 16,1 1 4-16,8-2-17 15,0 5-10-15,0 0-9 16,0 0 12-16,0-4 15 0,-9 4 25 15,9 0 14-15,0 0 2 16,-9 16-16-16,3-4-16 0,6 5-17 16,-13 4-9-1,13 10-13-15,0 6-7 0,0 9 4 16,5 1-1-16,6 3-1 16,6-5-2-16,8-3 0 15,2-7-5-15,7-7-7 0,-3-3-11 16,2-9-4-16,4-4-52 15,-1-12-76-15,1 0-51 16,4-8-23-16,-10-8-30 0</inkml:trace>
  <inkml:trace contextRef="#ctx0" brushRef="#br0" timeOffset="148345.81">19864 14230 257 0,'-27'0'314'16,"-2"0"-123"-16,-1 13-98 0,7 7-50 16,-3 5-20-16,12 7-5 15,2 4-7-15,12 5-4 16,0 4 0-16,0 0-7 0,12-6 0 16,-1 0-1-16,10-3 3 15,0-8-14 1,2-4 2-16,-3-8-26 0,-3-3-12 15,-2-13 3-15,1 0 13 16,-2 0 1-16,-6 0 13 0,-5 0 10 16,2 0 1-16,-2-8 0 15,-3-9-4-15,0-6-1 0,0-10 8 16,-11 0 8-16,-2 2 16 16,1 1 13-16,4 5 16 15,0 9 20-15,0 4-17 0,0 4-2 16,8 8-11-1,0 0-26-15,0 0-3 0,0 0-14 16,0 8-3 0,8 4 9-16,8 4-1 15,4 5 1-15,4 2-5 0,5 2 1 16,-1 0-50-16,1 0-71 16,-1-1-48-16,1-8-69 15,-7-4 29-15</inkml:trace>
  <inkml:trace contextRef="#ctx0" brushRef="#br0" timeOffset="148762.31">19953 14211 353 0,'-20'-17'195'0,"5"5"-86"15,7 4-47-15,8 8-20 0,-8 0-18 16,8 0-13-16,0 8-11 15,11 4 3-15,6 5-1 16,6 2 1-16,2 5-1 0,0 10 0 16,3 2 2-16,-2 1 0 15,-4-1-6-15,-2-3 4 16,-2-5-1-16,-7-7-1 0,-3-1 1 16,-5-8 3-16,-3-4 1 15,0-8-1-15,0 0 0 16,-8-12 9-1,2-8-5-15,-7-5 3 16,5 0-5-16,8 1 7 0,0 5 4 16,0 1-7-16,0 7-2 15,0 2-3-15,4 4 0 0,5 3-8 16,5 2-1-16,8 0 4 16,-3 0-2-16,7 7 0 15,-3 5-4-15,2 5-15 0,1-1-27 16,-4 1-28-1,-2-1-18-15,-2 1-2 0,-2-6-76 16,-5-11-2-16</inkml:trace>
  <inkml:trace contextRef="#ctx0" brushRef="#br0" timeOffset="149161.1">20465 13449 167 0,'-16'-29'271'16,"0"10"-86"-16,-1 2-90 0,-3 1-57 16,3 4-17-16,1 0-9 15,1-2-10-15,-1 2-1 0,-2 5-5 16,-2-2-3-16,1-3 5 16,-6 4 7-16,4 4 18 15,2 4 2-15,-1 0 8 16,-1 0-10-16,0 0-8 0,1 0-9 15,4 0-3-15,3 8 3 16,5 8-10-16,8 4 11 0,0 14 7 16,8 14 0-16,10 17-2 15,4 9-3-15,11 12-3 16,8 7 6-16,8 4-4 0,3 1-2 16,2-1-6-16,-1 1 0 15,-1-9 1-15,1-8-1 16,-2-7 2-16,-8-8-1 15,-4-9 3-15,-2-10-9 0,-4-8-23 16,-9-11-62-16,-2-9-60 16,-11-2-34-16,-2-17-28 15,-9 0-126-15</inkml:trace>
  <inkml:trace contextRef="#ctx0" brushRef="#br0" timeOffset="149386.99">20314 14224 295 0,'-25'-13'226'0,"8"-1"-90"16,-5 2-62-16,4 5-25 0,7-2-5 16,3 2-11-16,8-1-16 15,0-5-10-15,13-3-9 16,7-9 1-16,17-7 1 0,7-5-35 15,5 0-49-15,0-3-31 16,3-2-23-16,-3 6-75 16</inkml:trace>
  <inkml:trace contextRef="#ctx0" brushRef="#br0" timeOffset="150026.95">20851 13135 162 0,'-12'-7'208'0,"4"7"-59"16,8 0-49-16,-9 0-43 0,9 0-15 16,0-4-4-16,0 4 0 15,0 0 3-15,0 0-11 0,0 0 4 16,0 0 5-16,0 0 2 15,0 0 8-15,0 11-24 16,-8 10-11-16,8 15 10 0,0 21 8 16,17 29 14-16,12 23 8 15,15 22-15-15,13 12-15 16,11-1-6-16,9-3 0 16,10-17-6-16,7-17 4 0,-3-15-15 15,7-21 4-15,1-20-3 16,-11-17-30-16,-3-11-52 15,-12-21-78-15,-11 0-54 0,-8-17-33 16,-20-2 15-16,-8-10 34 16</inkml:trace>
  <inkml:trace contextRef="#ctx0" brushRef="#br0" timeOffset="151474.12">24113 12859 199 0,'-17'-17'272'0,"-5"-3"-90"0,2 3-78 16,1 3-51-16,2 0-4 15,5 10 12 1,0 4-3-16,12 0-29 0,-8 0-13 15,8 0-12-15,0 0 5 0,0 0 1 16,0 8-4 0,-8-8 3-16,8 10 0 15,0-10-4-15,0 0 1 0,-8 6 0 16,8-6-3-16,-12 0 2 16,12 0-2-16,-8 0 0 0,8-4 4 15,0-3-10-15,-12-2 12 16,12 5-6-16,-9 0 3 15,9 0 2-15,-8 4 4 0,8 0-4 16,0 0-2-16,-8 0 2 16,8 0 2-16,0 12 3 15,-14 4-2-15,4 1-3 16,-2-1-2-16,-6 0-1 0,7-4 2 16,2-12-1-16,9 0 1 15,-6 0 0-15,-2 0-3 0,8 0 3 16,0-7-6-16,0-6-1 15,0 1 4-15,0 0-4 16,0-1-4-16,9 2 0 0,13 2 10 16,-1 9-2-16,6 0 2 15,1 14-6-15,1 5 4 16,-1 5 1-16,5 3-10 16,-4 12-59-16,-9-3-85 0,-4 1-83 15,-3-1-63-15,-13-3-234 16</inkml:trace>
  <inkml:trace contextRef="#ctx0" brushRef="#br0" timeOffset="151874.59">24113 10812 176 0,'-21'-10'266'0,"3"8"-72"16,7-7-75-16,-1 4-46 15,12-2-13-15,0-5 3 16,23-1 8-16,26-3 0 16,24 4 33-16,25 12 3 0,24 18 4 15,13 12-21-15,5 24-4 16,4 19-12-16,-1 21-19 0,-9 15-27 16,-19 17-14-16,-12 21-7 15,-22 8-13-15,-24 4-60 16,-18-5-67-16,-13-4-74 0,-17-11-76 15,-9-9-34-15,-18-12-23 16</inkml:trace>
  <inkml:trace contextRef="#ctx0" brushRef="#br0" timeOffset="154269">21241 13197 61 0,'0'0'222'0,"0"0"-9"0,-8 0-66 15,8 0-73-15,0 0-30 16,0 0-12-16,0 0-13 0,0 7-12 15,0 6-3-15,0-1-4 16,3 6 3-16,5-4 4 0,6 3-7 16,-3-5-5-16,1-3 1 15,2-2-12-15,-3-7-1 16,1 0 3-16,-4 0 2 0,0 0-2 16,-4 0-3-16,-4 0 2 15,0 0 10-15,0-4 8 16,0-4-5-16,0-4-2 15,0-9 8-15,-8 2 11 0,-1-2 13 16,2 1 8-16,-1 4 8 16,0-1 3-16,8 5 19 0,-8 3 12 15,-1 2-8-15,9 7-21 16,0 0-14-16,0 0-16 0,0 0-11 16,0 0-5-16,0 0-6 15,0 0 4-15,6 12 1 16,5 4-6-16,5 1-4 0,4 2-38 15,1-2-59-15,2 4-65 16,1-5-28-16,2-4-70 0</inkml:trace>
  <inkml:trace contextRef="#ctx0" brushRef="#br0" timeOffset="154901.97">22479 12378 198 0,'-13'0'257'0,"4"0"-63"0,-5-3-69 16,2-2-39-16,3 5 11 0,1 0 12 16,8 0-34-16,-8 0-39 15,8 0-22-15,0 0-6 16,0 0-11-16,0 0 1 15,3 0 2-15,6 16-2 0,4 0 2 16,4 4-2-16,1-3 7 16,4 3-5-16,-2-4-4 0,0-5 7 15,-1 4-7-15,3-15-16 16,-1 0 1-16,-7 0-17 16,3 0-2-16,-4 0-2 0,-5 0 6 15,0-9 12-15,0-4 15 16,-8-7 2-16,0-4 10 15,0-5 7-15,-16 1 5 0,3-1 5 16,-3 5 15-16,4 3 0 16,1 6 4-16,-2-1-2 15,0 4-14-15,2-2 1 0,11 7-4 16,-9 2-1-16,9 2-7 16,0 3 0-16,0 0-11 0,0 0-9 15,0 0 3-15,0 0 1 16,0 15 5-16,12 11-4 15,5 2-1-15,3 5-48 0,5 3-82 16,-1 5-83-16,0 4-80 16</inkml:trace>
  <inkml:trace contextRef="#ctx0" brushRef="#br0" timeOffset="158279.5">21798 12992 38 0,'0'-2'54'16,"0"-7"35"-16,0 4 50 0,0 2-25 15,-8-6-38-15,8 6-23 16,0-1-13-16,0 0 10 16,0 4 11-16,-8 0-2 15,8 0-7-15,0 0-8 0,0 0-4 16,0 0-3-16,0 0 8 15,-10 0-17-15,2 0-12 16,8 0-1-16,0 8-7 0,0 0-1 16,0-8-6-16,0 12 4 15,0 4-4-15,0 9 5 16,12 7-3-16,2 8 2 0,0 18 4 16,8 3 6-16,-2 16 4 15,9 8-5-15,-1 9 12 16,0 5-10-16,3-7-5 0,-1-2 0 15,-3-4-2-15,3-10 0 16,-6-10-9-16,1-9 4 16,-9-9-1-16,0-10-2 15,-4-5 0-15,-2-9 2 0,-2-5-3 16,0 2-1-16,-5-4-2 16,0-5-11-16,0-5-20 15,-3-7-36-15,0 0-23 0,0 0-18 16,0 0 2-16,0 0 9 15,0-3 15-15,0-5 11 0,0 0-16 16,-9-3-14 0,-13-12-63-16</inkml:trace>
  <inkml:trace contextRef="#ctx0" brushRef="#br0" timeOffset="158927.41">21708 13660 14 0,'-8'-7'31'15,"8"7"28"-15,-12-4 35 16,12-4 40-16,-14-1-48 15,6 1-31-15,2 0-15 16,-3-5-6-16,-3 6-2 0,0-3-3 16,3 10-1-1,0 0-9-15,3 0-11 0,6 0-2 16,-8 0-1-16,8 0-4 0,0 10 1 16,0-3-4-16,0 1-1 15,0 0-1-15,3-8 4 16,5 13 0-16,0-13 3 0,5 0-1 15,-5 0-3-15,0 0 5 16,6 0-8-16,-8 0-1 16,2 0 5-16,-5-3 0 15,-3-7 6-15,0 2 5 16,0 0 8-16,0 1-2 0,0-3-5 16,-11-1-7-16,-1-1-3 15,0-4-7-15,-5 3 7 0,4 5-4 16,2 0 2-16,-1 8-5 15,4 0-6-15,8 0 0 16,-8 0-6-16,8 0-20 16,0 0-8-16,0 0-11 0,0 0-14 15,0 0-23-15,0 0-21 16,0 12-1-16</inkml:trace>
  <inkml:trace contextRef="#ctx0" brushRef="#br0" timeOffset="159462.1">22353 13538 93 0,'0'-4'169'15,"-12"4"6"-15,3 0-36 0,1 0-44 16,8 0-28-16,-8 9 1 15,8-9-11-15,0 12-27 16,0 8-15-16,0 1-13 16,0 2 0-16,5 2 2 0,3 0-4 15,4-1 2-15,0-3 1 16,2-6-1-16,-3-1-6 16,0-14-4-16,-2 7 1 0,2-7-4 15,-2 0-2-15,0 0 0 16,-1-12 7-16,-3-4 0 15,-2-1 12-15,-3 0 6 0,0-2-2 16,-8 3-6-16,-5-5-2 16,-6 0-2-16,-1 10-7 0,-2-3-1 15,2 7-11-15,3 3-13 16,1 4-3-16,4 0-22 16,12 0-16-16,-7 0-26 15,7 0-47-15,0 0-16 16</inkml:trace>
  <inkml:trace contextRef="#ctx0" brushRef="#br0" timeOffset="160373.96">22228 12709 78 0,'-8'-18'136'15,"-5"6"46"-15,5 0-50 0,8 4-34 16,-8 4-25-16,8 4-1 16,0 0-6-16,0 0-11 15,0 0-25-15,0 0-18 0,0 0-7 16,0 0-6-16,0 0 4 15,0 0 1-15,0 0-6 0,0 0 5 16,0 0-4 0,0 0 2-16,0 12 1 0,8 0 9 15,5 5 8-15,8 9 7 16,2 2 8-16,10-1-1 0,7 6-14 16,6 4 2-16,-3 0-7 15,2 2-1-15,4 2 4 0,0 4 11 16,-6 0-3-16,3 0 5 15,-5 0-10-15,-1-4-8 16,-3-5-4-16,-4-8-3 0,-6-3-5 16,-3 0 1-16,-3-6 3 15,-4-2 3-15,-6-5-13 0,-3-3 9 16,0-2 0-16,-3-7 1 16,-5 0-1-16,0 0 0 15,0 0 1-15,0 0-3 0,-8-7-9 16,-8-5-16-16,-1-4-4 15,-6-6 1-15,-2 2 17 16,0-5-7-16,1 0 11 0,-1 6 2 16,3-1-4-16,-4 8 7 15,-2-1-1-15,0 4-3 0,2 2-2 16,1 7 0-16,3 0 1 16,-4 0-2-16,1 0 6 0,6 0-2 15,-1 7 2 1,2 2 2-16,7 4 2 0,-1-1-4 15,4 4 2-15,8 3 4 16,0 7-2-16,0 2 3 0,5 2 2 16,4-2-11-16,5 0 5 15,3-3 3-15,7-2 1 0,0-2-5 16,1-1 0-16,4-9 8 16,-1 3-4-16,0-14 1 0,-3 0-5 15,-2 0 4-15,6 0-6 16,-1 0 2-16,-8-4 0 15,1-6 0-15,-2-1-7 0,3-6 12 16,-6-2-5-16,0 2 1 16,0 1 0-16,-4 4-1 15,-4 4 8-15,-3-1 1 0,-5 2-1 16,0 7 7-16,0 0-4 16,0 0-6-16,0 0-10 15,0 0-3-15,0 0-37 0,0 0-29 16,0 0-36-16,0 0-27 15,0 0-29-15,0 0-45 0,0 0-12 16</inkml:trace>
  <inkml:trace contextRef="#ctx0" brushRef="#br0" timeOffset="163022.12">24274 11380 44 0,'0'-7'87'15,"-11"-1"73"-15,11 0-27 16,-13-1-49-16,4 0-21 0,9 2-20 15,-7 2 9-15,7-2 11 16,0 3 6-16,0 4 5 0,0 0-6 16,0 0 4-1,0-5 15-15,0 5-2 0,0 0-13 16,-8 0-17-16,8 0-23 16,0 0-13-16,0 0-12 15,0 14-10-15,0-2 4 16,12 8 11-16,8 12-9 0,5 8 6 15,3 10-1-15,6 7-5 16,1 3 3-16,1 1-2 16,-3-3-3-16,-1-9-3 0,-7-6 5 15,-1 0 0-15,-8-11-1 16,-2-9 2-16,-3-2-4 0,-5-9 0 16,-1 1 2-1,0-13 2-15,-5 8-4 0,0-8-3 16,0 0 12-16,0 0-7 15,0 0-3-15,0 0-2 0,0-5-5 16,0-7-3-16,0-4-8 16,0-5 2-16,0-2 3 15,-13-2-1-15,5-3 2 0,8 0 0 16,0-1 0-16,16-69-19 31,-3 75 20-15,3 1 9-16,1 2-5 15,15 0-2-15,-20 15 9 0,1 5-4 16,1 0 5 0,3 0 1-16,5 12-3 0,-7 5 0 15,2-1 4-15,-1 6-4 16,4 6 3-16,-3 0 1 0,-5 1-1 16,1-1 1-16,-7-4 8 15,-1-1-10-15,-5 0 5 16,0-4 0-16,0 6 2 0,-11-5-2 15,-5 0-2-15,-10-4-1 16,-2 1-2-16,0-1-1 0,-6-4 4 16,3-12-8-16,-3 0 5 15,3 0 2-15,2 0 3 16,4-7-20-16,2-6-10 16,6 1 6-16,5-1-5 0,-1 1-4 15,13 0 0-15,-8 5 6 16,-1 2-7-16,9 0-15 15,0 5-28-15,-11-3-48 0,3-1-35 16,8-4-30-16,-8 8-15 16,8 0-114-16</inkml:trace>
  <inkml:trace contextRef="#ctx0" brushRef="#br0" timeOffset="164486.78">24128 12223 35 0,'0'-7'69'0,"0"-2"39"15,3 1 41-15,2 4-55 16,-2-1-36-16,2 5-21 16,-2 0-11-16,3 0 0 0,-6 0-1 15,4 0-4-15,0 0-3 16,4 0-5-16,4 14 6 16,0 0 14-16,4 8 0 15,-4 6-3-15,1 5 7 0,-6 0-6 16,2-1 0-16,-9 0-4 15,0 0-1-15,0-3-1 16,-12-2-6-16,-5 0-12 0,-8-8 2 16,-2 2-4-16,-3-9-10 15,4 1 3-15,-8-13 0 0,6 0-7 16,-1-13 0 0,1-4 1-16,9-2 10 0,-3-9-1 15,10-10-7-15,3-3 1 16,9-3 1-16,0 0 2 0,9-1-1 15,0 0 1-15,2 8 0 16,6 1 4-16,-1 3 0 16,0-1-1-16,-4 3-1 0,1-2 0 15,-5 4 1-15,0 2-1 16,-5-3 5-16,-3 2-6 16,0 0 1-16,0-5 1 0,0 2-3 15,-11-2 2-15,0-1-5 16,-3 3 3-16,2-2 3 0,-5 4-1 15,3 6-2-15,-3-3 1 16,0 6-1-16,0 4-3 16,1-2-5-16,-3 3-2 15,-2-2 10-15,1 6 0 16,5 3 2-16,-1 3-4 0,-2 1 1 16,2 0 3-16,-1 0 0 15,6 4-2-15,-1 0-1 16,-1 0 1-16,0 0 5 0,5 0-3 15,-3 0 0-15,-3 0-2 16,8 12 3-16,6-12 1 16,-8 0-6-16,0 8 5 0,8-8 2 15,-10 9-7-15,10-2 6 16,0 2-2-16,0-9 5 16,0 12 0-16,0-5-5 15,0 3 2-15,0 2 1 0,0 0-2 16,0 0 3-16,0 4-4 15,0 6 8-15,0-3-7 16,0-3 1-16,-8 1 2 0,8-1 2 16,0 1-2-16,0-2 0 15,0 1-1-15,0-4 4 0,0 5-8 16,0-2 1-16,0-2 1 16,0-1-4-16,0 2 5 15,0-3-1-15,5-3 1 16,-2 1-7-16,2-1 3 15,0-1 8-15,-2-7-4 0,-3 12-2 16,0 1 0-16,5-5 0 16,-2 0-4-16,2 0 7 0,1 1-3 15,0-9-2-15,-3 8 2 16,2 0 1-16,-2-8 3 16,5 12-4-16,-3-3 0 0,-2 3 0 15,2-1 4-15,-1 1-4 16,5 1 0-16,-1-4-4 15,1 3 8-15,-1-5-7 0,-2 5 6 16,2 2-2 0,1-2-3-16,-1 0 2 0,0-4 0 15,0 4 3-15,2 1 1 16,-2-1 5-16,0 0 4 0,1 1 1 16,5-7-3-16,-2 8 0 15,5-2 5-15,-3 0-3 16,3 0-5-16,-1 0-4 0,2 0 11 15,-2 0 2-15,4 4 7 16,4 5 4-16,6 0-4 16,-4 4-2-16,13 2-1 15,0 2-3-15,10-1 0 0,5 1-4 16,1 0-3-16,5-1-1 16,2-4-10-16,-5 1-8 15,-3-5-79-15,-2-1-129 0,3 3-72 16,-6-6-58-16</inkml:trace>
  <inkml:trace contextRef="#ctx0" brushRef="#br0" timeOffset="166200.26">25451 10733 46 0,'0'-4'131'15,"-12"1"62"-15,12 3-65 16,-11 0-47-16,3 0-38 16,8 0-13-16,-9 0 6 0,9 0-12 15,0 12-8-15,0 4-7 16,0 9 11-16,6-2-5 0,2 7-6 16,1-5-7-16,5-6 5 15,2 1 2-15,5-7-7 16,-2-13 0-16,1 0 1 0,-2 0 0 15,-2-5 4-15,-5-3 0 16,-2-5 3-16,-6-1-9 16,-3-3 10-16,0 1 0 15,0-6-2-15,-15 3 8 0,2-2 2 16,2 1 1-16,-7 4 8 16,-2-1-2-16,1 10 3 0,2-2 7 15,0 5-8-15,0 4-12 16,3 0-4-16,-3 0-12 15,5 9-2-15,-1 2 2 0,13 1 1 16,-7 5-5-16,7 0 2 16,0-5 4-16,0 0-4 0,0-3-5 15,3-9-4-15,1 12-5 16,5-12 5-16,-1 0 1 16,0 0-1-16,0 0-8 15,1 0 4-15,-1 0 5 16,-3 0 0-16,-4 0 5 0,4 0 0 15,-5 0 2-15,0 0 6 16,0 0 1-16,0-5 0 0,0 0 6 16,-6 3 4-16,-2 2 8 15,0 0-6-15,-1 0-6 16,9 0-2-16,-8 0-7 0,8 0-3 16,0 0-1-16,0 0 5 15,0 0-8-15,0 0-2 16,0 0 2-16,0 12-3 15,8-5-4 1,1 6-14-16,2-5-12 16,0-8 3-16,-2 8-10 0,-1-8-13 15,0 0-12-15,0 0-6 16,-4 0-9-16,2 0-54 16,-6 0-37-16</inkml:trace>
  <inkml:trace contextRef="#ctx0" brushRef="#br0" timeOffset="166683.1">25858 11353 120 0,'-12'-9'234'15,"0"2"-67"-15,12 7-70 16,0 0-47-16,0 0-9 16,0 0 13-16,0 0 22 15,0 20-20-15,0 3-19 0,7 6-19 16,7 0 1-16,-8 3-10 15,-1-4 2-15,-5-3 5 0,0-5 7 16,0-3 14-16,0-6 16 16,0-11-12-16,-11 0-14 15,-3 0-13-15,3-15-14 0,-1-5 8 16,3-9-6-16,9-8-1 16,0 5-1-16,0 0 0 15,12 3 5-15,5 9 15 16,3 7 19-16,5 13 18 0,7 9 10 15,7 18 30-15,3 27-3 16,-5 19-35-16,-5 25-30 16,-13 16-13-16,-11 12-28 0,-8 8-109 15,-11 5-104-15,-9-1-68 16,-8-8-11-16,-3-15-15 16</inkml:trace>
  <inkml:trace contextRef="#ctx0" brushRef="#br0" timeOffset="167547.82">24521 13168 69 0,'-7'0'124'0,"7"0"56"16,-13 0-31-16,13 0-32 16,-8 0-33-16,8 0-15 15,-9 0 20-15,9 0 24 16,0 0-10-16,0 0-25 0,0 0-25 16,0-5-22-16,0 3-6 15,5-7-8-15,4 1-10 0,7-1 1 16,5-7-11-16,7-4 6 15,4-4 2-15,1 3-7 0,-1 5 5 16,-2 0-1-16,-7-2 2 16,-4 4-8-16,2 0 5 15,-4 2-4-15,-1 5 3 0,-5-3-3 16,-2 7 5-16,-5 0-4 16,0 3-3-16,0 0 0 15,-4 0-3-15,0 0-15 0,0 0-18 16,0 0-28-16,0 0-21 15,0 0-12-15,0 0-11 16,0 0-8-16,-8 0 3 0,8 0-4 16,-13 0-10-16,5 6 7 15,-3 8 12-15</inkml:trace>
  <inkml:trace contextRef="#ctx0" brushRef="#br0" timeOffset="167966.91">24551 13266 40 0,'-8'0'110'0,"0"8"85"16,-1-8-49-16,9 0-38 0,-9 0-46 15,9 0-10-15,0 0 0 16,0 0 6-16,0 0-14 0,9 0-20 15,3-8-3-15,13-4-4 16,7-6 8-16,6-1-3 16,1-9 0-16,2 2 3 15,-4 3-1-15,-6 2 2 0,-6 6-2 16,-5 2-1-16,-3 6 10 16,-6 7-3-16,-2 0 0 0,-6 0-7 15,2 0 3-15,-5 0-5 16,0 0-3-16,0 0-7 0,0 0-1 15,0 0-6-15,0 0 0 16,0 0 0-16,0 0-6 16,0 0 7-16,0 0-4 0,0 0-3 15,0 0-3-15,0 0-10 16,0-6-41-16,0 6-38 16,0 0-50-16,0 0-51 0,0 0-21 15,0 0-25-15,0 0-128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17:00.5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9327 6162 306 0,'0'-12'218'16,"-13"1"-112"-16,13-2-63 0,-11 1-26 16,11 0 17-16,-8 0 22 15,-1-1-1-15,9 5-3 16,-13-4-5-16,1 4 9 0,5-1-14 15,-6-3-9 1,1 5-12-16,-4-2-10 0,0 1 7 16,-5-1-3-16,1 1-14 15,-5 4-1-15,1 4 0 16,-3 0-5-16,-7 12 1 0,-6 5 4 16,0 7-3-16,-1 9-2 15,0 7 7-15,0 5-2 16,4 0-5-16,9 3 4 0,3 2-2 15,9 2 2-15,16-3-6 16,0 0-2-16,0-5 3 16,9-2-6-16,11-5-3 0,8-9 0 15,10-8 1-15,6-4-2 16,8-7 10-16,1-9-1 16,0 12 7-16,-4-1-6 15,-4 2 8-15,-9 4-5 16,-3 7-3-16,-9 8 7 0,-4 5-3 15,-7 3 4-15,-13 5 3 16,0 0-6-16,-21 5 3 16,-7-3 1-16,-10-5 3 0,-1-5-1 15,-1-5 1-15,-2-12 8 16,2-8-7-16,0-12 4 16,2-4-1-16,2-8 9 0,0-8-13 15,7-1 6-15,8 2-4 16,1-2-6-16,9 8-15 0,2 3-17 15,9-3-31 1,0 3-44-16,0 3-44 0,0-2-67 16,0 2-43-16</inkml:trace>
  <inkml:trace contextRef="#ctx0" brushRef="#br0" timeOffset="516.64">9907 6097 127 0,'0'-16'222'0,"-13"-1"-74"15,13 5-55-15,-11 0-33 16,11 0-15-16,-12 0 10 15,-1-4 2-15,1 3 11 0,0 2 8 16,1-1-3-16,-3 3-10 16,3 9-15-16,-6 0-14 15,2 0-14-15,-7 23-7 0,-9 20-3 16,-6 17 1-16,-4 18-9 16,5 10-1-16,3 14 2 15,10 1 0-15,9-2 0 16,14-3-1-16,0-8 0 15,21-9 3-15,7-8-1 0,13-9-2 16,2-9-8-16,8-15-40 16,-3-11-41-16,0-10-57 15,6-10-42-15,-1-13-51 0,-2-20-29 16</inkml:trace>
  <inkml:trace contextRef="#ctx0" brushRef="#br0" timeOffset="948.63">10641 6252 414 0,'0'-33'179'15,"-15"4"-85"-15,-5 10-42 0,-10 2 4 16,-2 4 18-16,-4 5 55 16,-4 8-40-16,-2 0-41 15,2 8-21-15,-1 10-13 0,5 13-6 16,4 14-4-16,2 17 1 15,8 7-3-15,5 4-1 16,17-4-1-16,0 0 3 0,8-12-7 16,12-7-1-1,5-14-23-15,2-8-5 0,6-16-17 16,4-12-6-16,-4-12-9 16,2-12-8-16,-2-16 18 15,-4-17 21-15,-9-12 11 0,-9-14 17 16,-6 2 29-16,-5 5 26 15,0 10 31-15,-11 17 15 16,-1 12 6-16,-1 12-42 0,5 10-30 16,8 10-21-16,-9 5-5 15,9 29-2-15,0 16 6 16,9 12-9-16,3 9 4 16,4 6 3-16,9 2-9 0,-1-9-45 15,3-5-64-15,6-10-55 16,-1-10-27-16,-2-11-66 15</inkml:trace>
  <inkml:trace contextRef="#ctx0" brushRef="#br0" timeOffset="1364.33">10808 6150 203 0,'0'-48'302'0,"0"10"-106"0,0 10-92 15,0 8-30-15,0 8 8 16,0 8-17-16,0 4-34 15,8 21-13-15,5 20-7 0,8 18 6 16,2 23-4-16,10 12-4 16,-4 3 3-16,-1-2-6 15,-4-7 1-15,-3-14-1 16,-4-17 0-16,-6-13-5 0,-8-15 5 16,-3-9 11-16,0-20-6 15,-8-12-7-15,-7-19-4 16,-1-27-10-16,-1-20-5 0,5-19 11 15,12-13-2-15,0 9 12 16,0 20-8-16,3 14 3 16,6 19-4-16,4 15 7 15,7 17-2-15,3 16 4 16,11 28 5-16,5 14 1 0,-1 9-2 16,-2 15-4-16,1 3-5 15,-9 4 3-15,-3-3 1 16,-5-9-2-16,-8-8-2 0,-4-13-19 15,0-7-64-15,-5-9-73 16,3-7-52-16,-6-17-77 0</inkml:trace>
  <inkml:trace contextRef="#ctx0" brushRef="#br0" timeOffset="1831.85">12116 5430 204 0,'41'-33'228'15,"-14"4"-91"-15,-2 10-60 16,-7-2-14-16,-7 5 14 16,-3 3 11-16,-8-4-24 0,0 3-29 15,0-3-22-15,0-3 0 16,-13 0 0-16,3-9-1 15,-7 1 2-15,-5-5 1 0,0-5 14 16,-13-2 11-16,1-2-5 16,-8 6-3-16,2 4 0 15,-5 4 4-15,5 2-11 16,-1 11-9-16,3 2-5 0,7 13-6 16,-2 9-5-16,1 14 0 15,-1 18 3-15,4 21 5 16,4 19-2-16,3 26-5 15,4 31 5-15,7 25 3 0,11 15-7 16,8 14-2-16,9 3 8 16,3-2 2-16,3-11-9 15,7-11 4-15,-3-16-6 16,3-22 2-16,-2-14 0 0,1-22-4 16,-7-16 7-16,-4-12-4 15,-6-12-6-15,-1-7-17 16,-3-14-86-16,-3-11-82 0,-5-12-41 15,0-13-61-15</inkml:trace>
  <inkml:trace contextRef="#ctx0" brushRef="#br0" timeOffset="2296.42">11629 6126 84 0,'-16'-8'222'0,"-1"4"-27"0,2 4-64 16,2 0-47-16,1 0-19 15,-5 0-2-15,6 0-7 16,-6 0-16-16,1 12-14 16,0-5-9-16,3 1-5 15,13-8 2-15,0 0 0 0,0 0-4 16,0 0-9-16,5 0 4 16,7 0-3-16,4 0-2 15,8 0 6-15,9 0-2 0,4-2 3 16,2-6 13-16,7-2 7 15,-10-2 0-15,-4 5 10 16,-3-2 13-16,-12 6-4 16,-1-2-15-16,-5 5-12 0,-2 0-9 15,-6 0-14-15,2 0 8 16,-5 0-20-16,0 0-90 16,8 0-105-16,1 0-55 15,-5 0-76-15</inkml:trace>
  <inkml:trace contextRef="#ctx0" brushRef="#br0" timeOffset="3044.7">13082 4843 459 0,'0'-21'262'0,"-11"6"-124"16,-2 2-82-16,1 10-30 15,-1 3-11-15,2 0-8 0,-10 19 0 16,-10 22 7-16,-12 29 0 16,0 35 13-16,-7 51-4 15,7 44-2-15,5 30-5 16,11 11-7-16,10-1-6 0,17-15 4 15,21-23-3-15,10-22-1 16,18-25 3-16,17-25-11 16,3-20 6-16,8-25 4 0,-4-20-13 15,-4-25-18-15,-9-14-41 16,-6-26-45-16,-11-14-69 16,-5-22-109-16</inkml:trace>
  <inkml:trace contextRef="#ctx0" brushRef="#br0" timeOffset="3777.58">13425 5083 131 0,'0'0'224'0,"0"0"-63"16,0 0-39-16,0-3-52 15,0-1-16-15,0-1 20 16,0 1 11-16,0 4 10 0,0 0-21 16,0 0-26-16,0 0-22 15,0 0-13-15,0 0-5 16,0 0-11-16,0 0 0 0,0 16 3 16,0 5 0-16,0 3 0 15,6 10 0-15,2 1 0 16,1 7 4-16,4 1-4 15,-1 0 0-15,-1-7-3 16,1-8-9-16,-4-7-5 0,6-9-10 16,-6-12 13-16,0 0 2 15,0-4 6-15,0-13-8 16,0-10 8-16,0-7 5 0,0-7-10 16,-8-4 10-16,0 2 1 15,0 1 6-15,0 10 0 16,0 4 11-16,0 6 8 15,0 6-3-15,0 4-1 0,0 3 1 16,-8 2-10-16,8 7-4 16,0 0-3-16,0 0-8 15,0 0-4-15,0 0 6 16,0 12 7-16,0 4-6 0,0 10-2 16,8 5 2-16,4 7 4 15,1 7 4-15,3 7-5 16,0 5 3-16,1 5-5 0,2-2 0 15,-1-3 1-15,-4-8-2 16,3-4 0-16,-6-9 1 16,3-8-2-16,-6-3-38 15,1-9-66-15,-2-4-55 16,-2-12-63-16,-5-7-105 0</inkml:trace>
  <inkml:trace contextRef="#ctx0" brushRef="#br0" timeOffset="4376.68">15113 5038 255 0,'0'-7'231'15,"0"-2"-72"-15,0 6-70 16,0-2-37-16,0 5-8 0,0 0-1 16,-9 0-13-16,9 0-15 15,-8 0-8-15,8 0 0 16,0 0-9-16,0 17 5 15,-12 11-5-15,1 13 5 16,-6 16 2-16,-3 25 3 16,-5 28 5-16,-6 23 9 0,-3 22 7 15,-1 8-7-15,-4 3 24 16,4-1-1-16,-1-15-17 16,3-16-20-16,4-20 2 15,4-16 1-15,3-17-6 0,4-17-4 16,2-14 2-16,4-14-5 15,4-11 1-15,8-9-5 16,-12-16-91-16,0-13-96 0,-1-15-41 16,-4-21-43-16</inkml:trace>
  <inkml:trace contextRef="#ctx0" brushRef="#br0" timeOffset="4875.6">14532 5275 113 0,'-8'-7'184'15,"0"2"-29"-15,8 5-49 16,-11 0-46-16,2 0-24 0,9 0-17 16,-8 0-10-16,8 0-2 15,0 8-5-15,0 8 3 16,0 9-1-16,0 3 0 0,0 0 4 16,8-2 1-16,4-6 0 15,-1-4 1-15,2-4-3 16,4-1-4-16,-5-11-3 0,0 0 0 15,4 0 3-15,-4 0 0 16,-3-7-3-16,-1-5 0 16,-4-8-2-16,-4-10 3 0,0 2 0 15,0 0 7-15,-8 3 7 16,-5 4 6-16,1 2-5 16,-1 3 0-16,1 3-6 15,-3 5-2-15,-2 6-6 0,1 2 1 16,-1 0-3-16,1 0 0 15,4 0-6-15,12 0-13 0,-8 7-6 16,8 13-18-16,0 4-36 16,0 13-52-16,8 7-81 15</inkml:trace>
  <inkml:trace contextRef="#ctx0" brushRef="#br0" timeOffset="5325.12">15143 6057 30 0,'0'-5'84'0,"3"2"108"15,0-1-20-15,-3-1-33 16,0 1-40-16,0 1-12 15,0 3 5-15,0 0-8 0,0 0-22 16,-6 0-21-16,-2 0-17 16,8 7-16-16,-9 10-4 15,9 3 0-15,-9 8-6 16,9 6 6-16,-8 2-1 16,8 0 0-16,0-7-6 0,0-5 3 15,8-4-4-15,1-2 7 16,3-6-6-16,3-12-2 0,1 0-6 15,-2 0 4-15,-2-10 1 16,-1-10-11-16,-2-8 5 16,-9-5 10-16,0 0 7 0,0 5 9 15,-12 5-5 1,-5 2-6-16,0 8-7 0,6 5-1 16,-4 4-6-16,2 4-21 15,0 0-52-15,5 0-54 16,8 0-33-16,0-8-55 0,-8 4-194 15</inkml:trace>
  <inkml:trace contextRef="#ctx0" brushRef="#br0" timeOffset="6041.07">15694 4924 410 0,'0'-24'242'16,"0"7"-86"-16,0 6-64 0,0 3-2 15,0 4-8-15,0 4-23 16,0 0-31-16,0 0-14 16,0 0-12-16,0 0-3 0,4 16-3 15,5 4 10 1,2 8 3-16,0 13 8 0,6 13 0 15,-1 7 3-15,2 13 0 16,2 19 1-16,-1 16-7 16,2 14 0-16,-2 6-2 0,-2 6 0 15,0-5-5-15,-1-8 1 16,1-12-1-16,-2-16 2 16,-3-17-5-16,1-20-1 0,-2-12 4 15,-1-12-4-15,-6-12 4 16,-4-14 3-16,0-7 36 15,0-5 1-15,0-14-37 0,-14-21-26 16,3-26-6-16,-6-15-25 16,-2-14 13-16,-2-2 6 15,1 8 20-15,-1 7 2 16,-3 17 13-16,-1 16 0 16,-3 13-6-16,-1 12 2 0,-4 7-6 15,2 17-1-15,-3 24 8 16,3 25-1-16,2 16-1 15,4 16 0-15,6 9 6 0,6 0 1 16,13-1-5-16,0-7 2 16,0-8-6-16,9-14 2 15,3-6 0-15,5-11 2 0,5-10 2 16,4-8 1-16,2-10-5 16,13-15 2-16,3 0-2 15,4 0-2-15,-2-2 6 16,-10-3-5-16,-7-3 7 15,-4 4-8-15,-9 0 5 0,-4-1 5 16,-4 5-12-16,0 0-1 16,-5 0 3-16,-3 0-5 15,0 0-24-15,0 0-43 0,0-4-74 16,0-9-88-16,0-1-67 16,0-11-23-16</inkml:trace>
  <inkml:trace contextRef="#ctx0" brushRef="#br0" timeOffset="7587.39">18414 4696 34 0,'3'-15'103'0,"3"-1"89"15,-3 0-36-15,-3 4-31 16,0 1-35-16,0 9-7 16,0-7 7-16,0 9 1 0,0 0-11 15,0 0-25-15,0 0-22 16,0 0-14-16,-9 0-6 16,1 11-13-16,2 7 1 15,-2 10 1-15,-5 13 1 16,1 25 2-16,-9 19 2 0,-1 20 11 15,-8 26-5-15,-2 23-1 16,-6 17-5-16,-3 5 0 16,1-1-2-16,6-8-5 0,-1-13 7 15,8-16-8-15,2-20-1 16,8-15 6-16,2-26-2 16,6-21-5-16,9-11 4 0,0-15-16 15,0-15-34-15,0-15-69 16,-8-13-89-16,8-23-70 0,-13-29-305 15</inkml:trace>
  <inkml:trace contextRef="#ctx0" brushRef="#br0" timeOffset="7987.49">17922 5031 44 0,'0'0'98'0,"-11"0"79"16,3 0-47-16,8 0-57 16,-8 0-37-16,8 0-14 0,-7 16-2 15,7 4 8-15,-9 10-2 16,9-2-8-16,0 4-3 15,9 1-3-15,-2-5 1 0,4-3-6 16,5-5-2-16,6-8-2 16,-6-12-3-16,0 0 8 0,1 0 1 15,-6-12 2-15,1-12-2 16,-6-9-3-16,-6-4 17 16,0 0 12-16,-10 2-8 0,-1 5-10 15,-2 6-4 1,1 7-13-16,-1 5-3 0,1 5-13 15,1 7-13-15,-1 12-19 16,-2 7-40-16,3 6-65 16,11 5-86-16</inkml:trace>
  <inkml:trace contextRef="#ctx0" brushRef="#br0" timeOffset="8371.48">18615 5756 127 0,'0'-13'236'0,"0"6"-36"0,0-3-47 16,0 6-43-16,0 1-1 16,0 3 5-16,0 0-17 15,-8 0-41-15,-2 0-37 0,10 12-15 16,-8 4 2-16,8 13-4 15,0 7-2-15,0 14 0 16,0-3 3-16,12 3-3 0,2-9 2 16,0-5-2-1,6-10-12-15,-2-11-4 0,-2-2 2 16,-1-13 0-16,-2-9 4 16,-5-15 7-16,-8-12-1 15,0-9 8-15,-8-5-1 0,-9 2-9 16,-2 3 5-16,-2 5-9 15,-1 11-21-15,5 12-21 16,-1 6-46-16,6 1-27 0,12 3-28 16,-8 7-34-16,8-4-31 15</inkml:trace>
  <inkml:trace contextRef="#ctx0" brushRef="#br0" timeOffset="9069.12">19320 4494 420 0,'16'-41'204'16,"-4"8"-83"-16,-4 12-51 15,-3 4-7-15,-5 10 13 16,0 3-24-16,0 4-24 0,0 0-21 15,3 0-6-15,2 9 2 16,3 7 0-16,0 8 7 16,5 9-7-16,2 11 5 15,4 13 14-15,7 13 18 16,-1 14-15-16,-2 18 3 0,-2 17-7 16,3 7-4-16,-4 13-13 15,2 4 0-15,-2-5-1 16,-5-12 0-16,1-12-9 0,1-24 6 15,-5-22 6-15,-4-15-5 16,-2-13 5-16,-6-15 0 16,3-8 6-16,2-17 16 15,-5 0 13-15,3-13-13 16,-3-18-31-16,0-24-11 0,0-13 7 16,-17-14-5-16,1 1 16 15,0-1-1-15,-5 10 5 16,-23-42 12-1,20 72-10-15,4 6-2 16,-6 7 3-16,6 8-13 0,1 7 2 16,-2 5-2-16,-1 9-2 0,3 0-3 15,-1 21 5-15,-1 11 0 16,2 21 1-16,2 16 2 0,6 12-5 16,3 5 7-16,8 4-2 15,0-5-1 1,0-3 4-16,3-14-1 0,10-11 1 15,2-7-4-15,9-10 1 16,5-16 4-16,8-7-4 0,5-17 2 16,-3-5 1-16,-4-7-4 15,4-8 0-15,-10-5 3 16,-7-4-5-16,-5 1 1 0,-5-8 1 16,-8-1-19-16,-4 1-43 15,0 0-80-15,0-2-100 16,0-2-96-16</inkml:trace>
  <inkml:trace contextRef="#ctx0" brushRef="#br0" timeOffset="9867.65">20336 4208 125 0,'-13'-8'253'16,"13"8"-64"-16,-9 0-56 15,9 0-64-15,-11 0-34 16,11 0-14-16,-9 0-12 0,9 8-6 16,0 12 13-16,0 14 11 15,9 10-2-15,7 4 2 16,1 6-6-16,1-1-8 0,4-1-5 16,-2-7-3-16,0-4-3 15,-3-3-2-15,-6-10 3 0,3-9-1 16,-3-7-2-16,-3-12-3 15,5 0 6-15,-2-3-3 16,6-14-5-16,3-10 3 16,2-11 1-16,-4-5 3 15,-2-3 4-15,-2 6 11 0,-10 2 13 16,-4 10 24-16,0 4 18 16,0 0 13-16,0 7-5 15,-10 1-6-15,10 5-19 0,-11-2-23 16,11 3-10-16,0 6 0 15,0 1-3-15,0 3-1 16,0 0-8-16,0 0-3 0,0 0-3 16,0 0 3-16,0 0-11 15,0 0 0 1,0 12-2 0,0 8 2-1,0 8 4-15,8 10 5 0,5 2 5 16,-5 4-9-16,4 2 0 15,-4 2-3-15,3-3 9 16,2 5-49-16,-4-7-136 0,-1 2-97 16,4-7-108-16</inkml:trace>
  <inkml:trace contextRef="#ctx0" brushRef="#br0" timeOffset="10582.65">21533 5646 362 0,'0'-5'177'0,"0"5"-93"16,0 0-47-16,0 0-8 0,0 0 26 16,0 0 14-16,0 12-2 15,0 4-6-15,0 6-8 16,0 2-17-16,-12 4-5 0,12 1-11 15,-8-1-5-15,8-4-10 16,-8-3 10-16,8-4-8 16,-9-10 6-16,9-7 3 0,0 0 2 15,0-4 14 1,-7-8 11-16,-1-8-1 0,8-8-15 16,0-9-10-16,0-5-3 15,0 7-6-15,0-3-7 16,0 7 4-16,4 5 4 0,4 2 5 15,-5 8 0-15,3 4-3 16,-6 7-1-16,0 5 4 16,0 0-2-16,0 0-1 15,0 0-6-15,0 14-1 0,-9-2-2 16,1-1 5-16,8-3-9 16,-12-8 2-16,3 9 12 15,9-9-2 1,0-4-3-16,0-5-1 15,0-3-1-15,0-8-2 0,0-2-5 16,9 7 9-16,3 3 3 16,-1 4 0-16,-2 8 2 15,2 0-1-15,2 24 19 0,-1 14 11 16,0 10-14-16,-12 16-3 16,0 14-13-16,-12 12 1 15,-44 186-431 1,19-186 43-16,-12-13-54 15</inkml:trace>
  <inkml:trace contextRef="#ctx0" brushRef="#br0" timeOffset="12264.31">23404 5043 316 0,'9'-8'215'0,"-4"-1"-80"16,3 5-70-16,-8 4-37 15,3 0-9-15,2 0-3 16,2 0-1-16,2 9-3 0,-1 3 8 15,5 8-2-15,-1 0 2 16,-4 6 2-16,-1-3 1 16,-3 7-1-16,-4-2-12 15,0-5 5-15,-11 7 4 16,-5-5-10-16,-4 3 1 0,-6-4-6 16,-2-4-1-16,0 1 1 15,-6-8-1-15,3-3-3 16,-6-10 3-16,-2 0-1 0,-4-2-1 15,12-6 5-15,2-5-3 16,8-4-16-16,6 1 3 16,7 0 2-16,8-4-1 0,0-1 2 15,8-3 2-15,4 1-2 16,-1-7 7-16,5-7 2 16,5-4-4-16,1 1-1 15,1-5 4-15,1 0 1 0,-3-4-2 16,-1 0 4-16,0-3-7 15,1-5 3-15,-2-4-1 16,2-1 3-16,-4 2-2 0,-5-2 4 16,-3 10-6-16,-6 2 9 15,-3 5-1-15,0 9-1 16,0-2 15-16,-12 10-2 0,0 5-11 16,-5 2-6-16,1 8-1 15,1 6-2-15,-2 2-1 16,0 5 3-16,1 0-8 15,-4 0 9-15,-1 12-3 16,-3 4 0-16,-4 9 2 0,-4 3 2 16,-7 10 0-16,4 2-5 15,-1 5 5-15,7 1-4 16,1-2 4-16,9-3-5 0,1-1 6 16,18 1-8-16,0 3 7 15,0 2-5-15,0 1 6 16,9 3-3-16,8 3 3 0,-3 4 0 15,11-5-3-15,4 5-3 16,7 2 1-16,8-7 9 16,9 0-5-16,4-2 3 15,-1-9-4-15,-2-5 1 0,-5-3-2 16,-5-10 1-16,-7-1 4 16,-4-3-8-16,-5-2 3 15,-2-6-2-15,-12-2 2 16,3-9 5-16,-9 0-5 0,0 0 0 15,-4 0 6-15,2 0-2 16,-6 0 3-16,0 0-10 16,0 0-15-16,0 0-45 15,0 0-76-15,0-11-708 16</inkml:trace>
  <inkml:trace contextRef="#ctx0" brushRef="#br0" timeOffset="13030.46">24372 4522 114 0,'0'-54'392'32,"0"39"-356"-32,-13 2-4 0,-52-45 236 46,45 56-217-46,-28-3 2 16,23 5-30 0,1 0-9-16,0 12-2 0,-6 9-7 15,3 11 9-15,-55 127 16 32,62-86-30-32,7 1 0 15,13-1 8-15,0-4-5 0,13-4-2 16,28 41 2-1,-10-65-6-15,8-9-1 16,-5-7 1-16,4-13-17 0,-3-12-1 16,8 0 4-16,-4-7 1 15,-2-18 0-15,0-8 1 0,-3-12 3 16,-9-7-5 0,1-5 8-16,-6-10 1 0,-4-1 3 15,-7 3 8-15,-9 3 13 16,0 6 3-16,-9 3 0 15,-2 8 6-15,3 8 13 0,-5 6 8 16,0 9 5-16,5 6 1 16,-1 4-6-16,1 8-9 15,0 4-23-15,2 0-6 0,6 8-7 16,-9 16-3-16,9 17 5 16,0 8-3-16,0 13-2 15,12 7 5-15,4-1-2 16,9 6 7-16,10-5-8 15,11-8 6-15,6-5-4 0,0-6 3 16,-1-13-5-16,-7-8-10 16,-7-10-35-16,-6-7-52 0,-5-12-32 15,-9 0-36-15,-6 0-95 16,-8-15-24-16</inkml:trace>
  <inkml:trace contextRef="#ctx0" brushRef="#br0" timeOffset="13780.73">25529 4945 108 0,'8'-4'257'0,"-3"4"-74"15,-1 0-73-15,0 0-53 16,-4 0-5-16,0 0 14 16,0 0-12-16,0 0-15 0,0 0-10 15,0 9 3 1,0-9-7-16,0 7-4 0,0 1-7 16,0-8-7-16,0 9-3 15,0-9-3-15,0 0 2 16,0 0-1-16,0 0 0 0,0 0 7 15,0 0 8-15,3-9 3 16,2 1-2-16,-2 1-8 16,-3-2 4-16,5 1-8 0,-2 4 0 15,1-1-1-15,-4 5-3 16,0 0-1 0,0 0-3-16,0 0 6 15,0 9 0 1,-7-9-3-16,7 8-1 0,-8-8 2 15,8 9 7-15,-8-9-9 16,0 0 2-16,8 0 7 16,0-5-4-16,-9-3-7 0,9-5-9 15,0 1 0-15,0 0 2 16,0 5 1-16,0-3 4 16,0 6 1-16,0 4 0 0,0 0-4 15,0 0 3-15,4 0 1 16,1 0 3-16,-5 14 4 15,0-7-8-15,0 0 7 0,0-7 0 16,0 10 4-16,-13-10-5 16,13 0 5-16,-13 0-1 15,4 0 5-15,9-10-1 16,-8-1 16-16,8-6 2 0,0 2-3 16,0 0 1-16,0-3 7 15,0 6 1-15,5 3 8 16,-2 6-14-16,3 3-8 15,2 8-9-15,8 13 4 0,5 15 11 16,-1 9-5-16,-4 12-11 16,-4 4-1-16,-3 1-2 15,-9 3-19-15,-9 4-67 16,-11-1-116-16,-8 7-87 0,-17-7-68 16</inkml:trace>
  <inkml:trace contextRef="#ctx0" brushRef="#br0" timeOffset="15110.66">27181 4453 214 0,'0'-16'216'0,"-9"4"-42"16,9 3-58-16,0 1-38 16,0 4-1-16,0 4 4 15,0 0-23-15,0 0-22 0,0 0-22 16,0 0-10-16,0 0-5 16,0 8 0-16,0 12 13 15,0 9 15-15,0 7-3 0,0 9 0 16,0 4 0-16,0 4-3 15,-11-1-4-15,-9 5 4 16,-8-3-10-16,-9-6-4 16,-5-3 3-16,3-4-9 15,2-8 11-15,6-8-8 0,2-10 5 16,7-7 39-16,7-8 19 16,3-3-22-16,4-15-6 15,8-2-17-15,0-8-13 0,0-8-3 16,8-13-10-16,4-9 8 15,8-2-6-15,5-2-1 16,4-7-5-16,2-4-4 0,11-7 5 16,2-6-4-1,3-4 10-15,4 4-8 0,-7 1 7 16,-7 4 0-16,-9 7 11 16,-4 10-4-16,-7 2 0 15,-12 10 2-15,-5 2-4 16,0 5 2-16,-14 9 1 0,3-2-9 15,-7 7 1-15,-1 4 3 16,-6 4-1-16,1 7-5 16,-1 5 2-16,-3 3 0 15,-9 8 3-15,-3 8-2 0,-4 12-2 16,-5 12 0-16,-4 13 6 16,8 12-7-16,9 12 9 15,7 13-9-15,9 7 8 16,20 5-2-16,0 0 4 15,8-2-8-15,12-1 3 16,9-14 4-16,7-8-8 0,4-13 10 16,2-10-2-16,3-10-2 15,-6-7-1-15,4-9-6 16,-8-3 6-16,1-4 0 0,-3-6-4 16,-1-7 1-16,-4 0 8 15,-2 0-6-15,-6 0 1 16,-1 0-3-16,-2 0-27 0,-9 0-61 15,-8 0-63-15,0 0-51 16,0 0-34-16,0 0-45 16,-12-7-214-16</inkml:trace>
  <inkml:trace contextRef="#ctx0" brushRef="#br0" timeOffset="15775.63">27477 3786 203 0,'0'-54'265'0,"0"8"-55"16,0 11-88-16,0 6-46 16,0 10 17-16,0 2 45 15,0 5-4-15,0 4-33 0,0 3-35 16,-8 5-26-16,8 0-30 15,0 13-10-15,0 12 5 16,0 14 11-16,8 19 4 16,6 18 1-16,-2 13-11 0,0 10 4 15,1 7-12-15,-2 0 4 16,1-4 2-16,0-5-4 16,2-7-2-16,-6-9-1 15,3-16-4-15,-2-12 5 0,-6-12 3 16,0-9-2-1,-3-8 2-15,0-12-3 0,0-2 10 16,0-10 3-16,0 0 11 16,5-10-11-16,-2-9-11 15,-3-13-34-15,9-14 7 0,4-7 0 16,-1-3 7-16,-1 3 5 16,6 4 2-16,-6 13 1 15,3 7 4 1,-2 8 0-16,0 9-2 0,-1 7 0 0,2 5 1 15,-1 13 0-15,0 12 7 16,2 11 3-16,-6 8 1 16,3 10-1-16,-3 3 8 15,-4 5-13-15,-4-6 5 16,0-8-6-16,-12-7 6 16,-4-9 2-16,-5-3-4 0,-4-8 3 15,-3-4 0-15,-4-10 3 16,4-7-9-16,-1 0 8 15,5-7-1-15,4-7-4 0,3-1-14 16,5-11-33-16,4-2-8 16,8 0-19-16,0-4-41 15,12-5-51-15,10-4-36 16,4-5-34-16,0-1-83 16</inkml:trace>
  <inkml:trace contextRef="#ctx0" brushRef="#br0" timeOffset="16323.67">28156 3135 300 0,'-20'-17'257'0,"3"8"-41"16,6 2-69-16,3-3-15 15,8 8 8-15,0 2-41 16,0 0-58-16,5 0-19 16,12 12-14-16,26 24 3 15,14 30 26-15,16 47 18 0,9 45 62 16,2 42-45-16,-10 28-23 15,-17 12 9-15,-21-3-25 16,-21-14 1-16,-15-11-6 16,-15-20-6-16,-13-25-1 15,-6-29-12-15,3-25 0 16,2-27-1-16,7-25-4 16,6-21 5-16,6-15-28 0,10-25-235 15,0-15-179-15,0-35-39 16</inkml:trace>
  <inkml:trace contextRef="#ctx0" brushRef="#br0" timeOffset="16739.75">29634 3472 328 0,'-8'-33'249'0,"-3"12"-66"16,2 6-64-16,9 2-26 16,-8 9-12-16,0 4-37 0,8 0-18 15,0 17-8-15,-8 12-12 16,8 11-1-16,0 8-3 15,0-2-1-15,8-6 1 16,0-12 1-16,4-2-7 16,4-11 6-16,-5-15-1 15,3 0 0-15,-2-8 0 16,0-21-7-16,-4-3 4 16,-8-5 20-16,0 4 4 15,0 1-8-15,0 3-6 16,-17 10-15-16,5 2-20 15,-5 6-44-15,-2 5-74 0,-1 6-88 16,-6 0-71-16</inkml:trace>
  <inkml:trace contextRef="#ctx0" brushRef="#br0" timeOffset="17106.25">29666 4513 325 0,'6'25'258'15,"2"-5"-110"-15,-5 1-60 16,-3-4 4-16,0-2 31 0,0-2-19 16,0-13-24-16,0 8-25 15,0-8 1-15,0 0-7 16,-8 0 10-16,8 0 16 15,0 0-9-15,0 0 4 16,0 0 32-16,0-13 20 16,0-3-1-16,8 0-67 15,5-1-54-15,2-2 0 16,1 2 0-16,5 5 0 0,-4 12 0 16,2 12 0-16,2 24 0 15,4 20 0-15,-11 23 0 16,-6 19 0-16,-8 16 0 15,-25 19 0-15,-23 14 0 16,-23 9-213-16,-31-2-572 16</inkml:trace>
  <inkml:trace contextRef="#ctx0" brushRef="#br0" timeOffset="-134710.3">10930 2809 9 0,'-8'-5'18'0,"0"5"6"16,-3 0-5-16,2 0-7 16,-4 0-4-16,2 0-3 15,-1 0 14-15,0 0 27 0,12 0 50 16,-8 0 19-16,-1 0-41 16,9-4-21-16,-8 0-15 15,8 0 0-15,0 0 16 16,0 4 14-16,-8 0 10 15,8 0 3-15,0 0-8 0,0 0 11 16,0 0-7-16,0 0 12 16,0 0 18-16,0 0-6 15,0-4-11-15,0-1-3 16,0 5 8-16,3-3-5 0,2 3 18 16,-5 0-9-16,3 0-21 15,5-4-64-15,-2-1-14 16,2-2 0-16,0 2 0 15,2-2 0-15,4-2 0 0,2-3 0 16,4 0 0-16,4-5 0 16,6 1 0-16,-2-5 0 15,1-2 0-15,2-2 0 16,1 1 0-16,1 0 0 16,-1-2 0-16,1-2 0 0,4-1 0 15,-1 6 0-15,1-7 0 16,0 5 0-16,0-3 0 15,-1-1 0-15,-1 0 0 16,-2 6 0-16,8-1 0 0,8-5 0 16,8 1 0-1,11-5 0-15,14 1 0 0,8-6 0 16,2 6 0-16,6-1 0 16,0 1 0-16,-6 4 0 15,-5 4 0-15,49-17 0 16,-79 27 0-1,-3 3 0-15,-10 3 0 16,46-9 0-16,-41 10 0 16,3-2 0-16,5 2 0 0,3-2 0 15,-3 6 0-15,5-6 0 16,-5 3 0-16,0 4 0 16,-4 2 0-16,-8 0 0 15,-6 0 0-15,2 0 0 16,-4 0 0-16,-1 0 0 15,5 0 0-15,3 0 0 0,2 8 0 16,-2-8 0-16,9 0 0 16,7 0 0-16,6 0 0 15,0 0 0-15,-2 12 0 16,-3-3 0-16,-4 3 0 0,-6-1 0 16,3 2 0-16,-1-1 0 15,-5-1 0-15,1 3 0 16,-8-1 0-16,-4-2 0 15,0 1 0-15,-5 0 0 16,-4 5 0-16,0-5 0 16,6 0 0-16,-7 4 0 0,5 4 0 15,2 1 0-15,0 0 0 16,-3-2 0-16,1 2 0 16,1 0 0-16,-1-6 0 15,1 6 0-15,3-4 0 0,-4-1 0 16,5 4 0-16,-6-4 0 15,2 1 0-15,-1 2 0 16,-2 2 0-16,-2 0 0 0,-4-1 0 16,1-4 0-16,0 1 0 15,-5 2 0-15,0-2 0 16,0-2 0-16,-3-2 0 16,-5-1 0-16,-1 2 0 15,5 1 0-15,1-2 0 16,1 2 0-16,-4-1 0 0,8 2 0 15,-3 1 0-15,5-1 0 16,1 0 0-16,0 0 0 16,2 5 0-16,3-4 0 0,-4 2 0 15,4 2 0-15,-2-5 0 16,-4-1 0-16,1 2 0 16,-4-1 0-16,3 1 0 15,4-5 0-15,1 4 0 16,-1 1 0-16,0 2 0 15,1-2 0-15,-1-1 0 0,1 1 0 16,-1 4 0-16,0-6 0 16,-2 1 0-16,-2 5 0 15,-1-4 0-15,3-1 0 0,-3 3 0 16,1 4 0-16,-3 0 0 16,4 1 0-16,3 4 0 15,6 5 0-15,-3 3 0 0,6 2 0 16,-1 2 0-16,-1 5 0 15,4 1 0-15,-7-3 0 16,1 6 0-16,-5 0 0 0,1-5 0 16,-7 2 0-16,0-9 0 15,-1 3 0-15,-7-4 0 16,3 2 0-16,0-7 0 16,-4-3 0-16,-3 2 0 0,4-5 0 15,-3-1 0-15,-3 0 0 16,0-4 0-16,1-3 0 0,-5-2 0 15,-4 2 0-15,0-5 0 16,0-3 0 0</inkml:trace>
  <inkml:trace contextRef="#ctx0" brushRef="#br0" timeOffset="-134640.17">16640 3972 2047 0,'0'-8'0'0,"0"1"0"15,-7-7-33-15,-7-5-463 0,-2-2 35 16,-1-3 51-16,-2 2-233 16</inkml:trace>
  <inkml:trace contextRef="#ctx0" brushRef="#br0" timeOffset="-133900.3">16056 3907 255 0,'-22'-7'239'0,"6"-2"-55"15,4-3-68-15,1 5-28 16,-2 2 44-16,5-5 45 0,8 10-8 16,0 0-39-16,0-2-35 15,0 2-35-15,0 0-25 16,3 0-12-16,7 0 1 0,2 17 4 15,12 2 9-15,9 9 31 16,7 0 38-16,9 6-25 16,8 2-81-16,-2-3 0 15,11 3 0-15,-4 2 0 0,-3-3 0 16,3 3 0-16,-9-3 0 16,-4 2 0-16,-4-5 0 0,-9-7 0 15,-8-8 0-15,-10-6 0 16,-7 3 0-16,-5-14 0 0,3 0 0 15,-9-14 0 17,0-10 0-32,0-16 0 0,0-13 0 15,0-8 0-15,5-8 0 16,3-5 0-16,0 1 0 16,5-1 0-16,-2 2 0 15,1 2 0-15,1 5 0 0,-5 8 0 16,1 1 0-16,-1 7 0 15,-1 4 0-15,-2 8 0 0,-2 8 0 16,-3 9 0-16,0 4 0 16,0 5 0-16,0-1 0 15,0 1 0-15,-11 11 0 16,2 0 0 0,0 0 0-16,-2 0 0 15,-14 11 0-15,-12 1 0 16,-11 7 0-16,-14 9 0 0,-14 5 0 15,-9 7 0 1,-12 1 0-16,-1 5 0 0,1-2 0 16,-5 1 0-16,7-4 0 0,8-5 0 15,9-8 0-15,17-2 0 16,12-11 0-16,13-2 0 16,10-5 0-16,15-8 0 0,3 0 0 15</inkml:trace>
  <inkml:trace contextRef="#ctx0" brushRef="#br0" timeOffset="-133797.14">15658 3822 2047 0,'3'0'0'31,"-3"0"-233"0,0 0-136-15,3 0-36-16,-3 0-11 15</inkml:trace>
  <inkml:trace contextRef="#ctx0" brushRef="#br0" timeOffset="-132971.2">15715 3822 10 0,'0'0'16'15,"-8"0"10"-15,8-4 6 16,0 4 4-16,0-4 5 16,0 0 17-16,0 4 38 0,0 0 1 15,0-5-35-15,0 5-16 16,4 0-6-16,0 0 16 15,-4 0 32-15,0 0 13 0,3 0 11 16,-3 0-8-16,3 0-8 16,-3 0-6-16,0 0 0 15,0 0-10-15,0 0-21 0,0 0-15 16,0 0-12-16,0 0-15 16,0 0-2-16,8 0-8 15,6 0-5-15,5 13 4 16,13 2 3-16,14 7 2 0,10 2 3 15,1 0-3-15,-1 1-6 16,3 0-1-16,-11-6-3 16,0-3-1-16,-6 1-17 0,-7-5-117 15,-5 0-126-15,-12-12-61 16,-1 0-35-16</inkml:trace>
  <inkml:trace contextRef="#ctx0" brushRef="#br0" timeOffset="-124301">15096 4375 287 0,'0'-4'222'0,"0"1"-74"0,0-2-76 16,0 0-27-16,0 5 34 16,0-4 61-16,0 1 43 0,0 3 14 15,0 0-24-15,0 0-28 16,0 0-20-16,0 0-34 15,0 0-10-15,-6 0-22 0,-3 0-59 16,-4 0 0 0,1 0 0-16,4 0 0 15,-4 0 0-15,-5 0 0 16,1 0 0-16,-1 0 0 16,2 0 0-16,-2 0 0 0,1 0 0 15,4 0 0-15,1 0 0 16,-6 0 0-16,5 0 0 15,-2 0 0-15,0 0 0 16,3 0 0-16,-7 7 0 0,2 3 0 16,-1-10 0-16,0 12 0 15,3-12 0-15,1 12 0 16,-3-5 0-16,3 6 0 0,-4-5 0 16,6 0 0-16,-2 1 0 15,2-2 0-15,-6 2 0 0,1 4 0 16,0-3 0-16,-5 3 0 15,4-1 0-15,-3 0 0 0,1 5 0 16,-2-1 0 0,-4 6 0-16,3-3 0 0,-4 1 0 15,1-1 0-15,2-1 0 16,-3-2 0-16,7 0 0 0,4 1 0 16,-2-2 0-16,3 2 0 15,3-5 0-15,-3 1 0 16,3 2 0-16,0 2 0 0,-2 0 0 15,1-1 0-15,0 5 0 16,3-2 0-16,-2 2 0 0,-3 3 0 16,3 0 0-16,-1-3 0 15,0 3 0-15,-1 0 0 16,5 2 0-16,-4-2 0 16,1-4 0-16,-2-3 0 0,5 3 0 15,-5 1 0-15,1-2 0 16,4 3 0-16,2-2 0 15,-3-1 0-15,0 6 0 0,9 0 0 16,-8 4 0-16,8-1 0 16,0 1 0-16,0-5 0 0,0-1 0 15,0-1 0-15,-8-6 0 16,8 4 0-16,0 0 0 16,0 0 0-16,0 9 0 0,0 4 0 15,0 7 0-15,0 1 0 16,0 3 0-16,0 2 0 15,0 3 0-15,4-1 0 16,0-2 0-16,-4-7 0 0,0-5 0 16,0-1 0-16,4-2 0 15,0-3 0-15,1 1 0 16,-1 0 0-16,0-1 0 0,4 4 0 16,-2 2 0-16,3-2 0 15,4 1 0-15,-5-1 0 0,0-2 0 16,5 1 0-16,-7-3 0 15,2 1 0-15,1-1 0 16,-1-2 0-16,0-2 0 0,0-3 0 16,1-2 0-16,-1 2 0 15,1-2 0-15,-6 3 0 16,0-6 0-16,6 4 0 16,-4 1 0-16,3-2 0 0,0 1 0 15,4 1 0-15,-4 0 0 16,0-1 0-16,5 0 0 0,-2 4 0 15,0-3 0-15,3 0 0 16,-6-6 0-16,0 6 0 16,5 0 0-16,0-6 0 15,-3 7 0-15,3-2 0 0,4-1 0 16,-1 3 0-16,0-2 0 16,0 0 0-16,4 4 0 0,-4-3 0 15,-3-4 0-15,-2-5 0 16,3 0 0-16,-3 0 0 15,1-5 0-15,1 6 0 0,-1 0 0 16,-1-1 0-16,1 0 0 16,1 0 0-16,4-5 0 0,-1 7 0 15,0-2 0-15,0 0 0 16,1 0 0-16,4 0 0 0,-2-4 0 16,1 0 0-16,-4-1 0 15,2-7 0-15,-4 15 0 16,8-8 0-16,-6 5 0 15,0-3 0-15,4-2 0 0,-1 1 0 16,3-8 0-16,-1 8 0 16,-2-8 0-16,1 13 0 0,-3-13 0 15,-2 7 0-15,7-7 0 16,-2 10 0-16,0-10 0 0,0 0 0 16,2 0 0-16,1 0 0 15,2 0 0-15,-2 0 0 16,-1 0 0-16,1 0 0 0,2 0 0 15,3 0 0-15,1 0 0 16,3-10 0-16,1 3 0 16,3 1 0-16,1-1 0 0,-6-1 0 15,1 0 0-15,-2 1 0 16,-5-2 0-16,-1 1 0 16,-4-1 0-16,4 1 0 0,-3-1 0 15,-4 2 0-15,2-5 0 16,2 0 0-16,0 0 0 0,-3-1 0 15,4 0 0-15,-1 3 0 16,-2-8 0-16,1 2 0 0,2 1 0 16,-7-6 0-1,5-1 0-15,1-1 0 0,-1-2 0 16,1-3 0-16,-2 0 0 16,1-1 0-16,-2 1 0 0,1-6 0 15,1 6 0-15,-4-3 0 16,5 2 0-16,-4-4 0 15,2 0 0-15,-2 0 0 0,-1-3 0 16,2 3 0-16,-4-3 0 16,3 0 0-16,-5 3 0 0,-3-5 0 15,-1-1 0-15,5-7 0 16,-4 3 0-16,-3-7 0 0,5 1 0 16,-3 6 0-1,1-3 0-15,0 9 0 0,-1 1 0 16,-2 3 0-16,0 1 0 15,-3-1 0-15,2-40 0 16,-5 37 0-16,3-6 0 16,2-2 0-16,-2-1 0 15,-3 5 0-15,0-2 0 0,0 5 0 16,0 2 0-16,0-7 0 16,-8 1 0-16,-3 1 0 0,3-1 0 15,0 5 0-15,-5-2 0 16,1 7 0-16,-1-2 0 15,4 5 0-15,-5-1 0 16,6 0 0-16,-5 6 0 0,0-3 0 16,2 3 0-16,-6-7 0 15,6 2 0-15,-6 4 0 0,5-1 0 16,0 1 0-16,-1 0 0 16,2-2 0-16,-1 7 0 15,0-2 0-15,-2 1 0 0,3-1 0 16,-2 4 0-16,-2 2 0 15,-1-2 0-15,3 2 0 0,-3-2 0 16,4 5 0-16,-4-4 0 16,-1-1 0-16,0 0 0 15,2-3 0-15,-1 5 0 0,-1-6 0 16,2 4 0-16,-2-2 0 16,-5-2 0-16,8-4 0 0,-4 5 0 15,2 0 0 1,-1-1 0-16,-1 1 0 0,1 4 0 15,1 4 0-15,-1-1 0 16,6 5 0-16,-1 1 0 16,-1-1 0-16,5 0 0 0,-2 3 0 15,4 0 0-15,-7 2 0 16,4-1 0-16,1-5 0 0,2 6 0 16,-7-6 0-16,-3 1 0 15,-1 0 0-15,1 0 0 16,0 3 0-16,0-2 0 15,-1 2 0-15,-4-2 0 16,2-2 0-16,-3 6 0 0,3-2 0 16,-1 0 0-16,-1 1 0 15,5 1 0-15,-1 3 0 0,6-4 0 16,-6 0 0-16,5 0 0 16,1-5 0-16,-3 5 0 15,-2-4 0-15,1 3 0 0,-2-2 0 16,0 2 0-16,6 1 0 15,-4 1 0-15,2 3 0 0,-4 0 0 16,0 0 0-16,2 0 0 16,-4 0 0-16,1 0 0 15,2 0 0-15,-1 0 0 16,6 0 0-16,2 0 0 0,1 0 0 16,0 0 0-1,8 0-388-15,0 0-93 16,0 12 34-16,0 6 84 0</inkml:trace>
  <inkml:trace contextRef="#ctx0" brushRef="#br0" timeOffset="-121273.16">19673 4494 142 0,'0'0'209'16,"0"7"-68"-16,0-7-30 15,0 0-27-15,0 0-1 0,0 0 20 16,0 0 7-16,0 0 6 15,0 0 0-15,0 0 5 0,0 0 18 16,0 0 20 0,0-7 8-16,0 2-4 0,0-2-80 15,0-7-83-15,0-5 0 0,-8-5 0 16,1-5 0-16,-7 1 0 16,3-5 0-16,-6-1 0 15,2 7 0-15,-2-3 0 16,1 2 0-16,-6 0 0 0,3-1 0 15,-2 1 0-15,3 4 0 16,-3 3 0-16,0 6 0 16,4-6 0-16,1 4 0 0,1 1 0 15,-2-1 0-15,-3 2 0 16,-5-1 0-16,2 4 0 0,-7-2 0 16,3 2 0-16,-6 5 0 15,2-2 0-15,1 9 0 16,1 0 0-16,1 0 0 0,-1 0 0 15,-4 0 0-15,6 0 0 16,-6 0 0-16,1 0 0 16,-4 9 0-16,-2-2 0 15,-3 3 0-15,-2 2 0 0,-2-1 0 16,0 1 0-16,4 0 0 16,0-3 0-16,5-1 0 0,4 0 0 15,-1 1 0-15,1-2 0 16,4 2 0-16,-1-2 0 15,1 2 0-15,-1-2 0 0,1 6 0 16,-5-1 0-16,1 1 0 16,-4 2 0-16,-1-1 0 15,1 1 0-15,-2 1 0 16,2 1 0-16,-1 0 0 0,6-2 0 16,-3 2 0-16,6-1 0 15,4 0 0-15,-1 1 0 16,-5-1 0-16,8 0 0 0,1 4 0 15,-2 1 0-15,1-5 0 16,2 3 0-16,3 3 0 16,1-1 0-16,1-2 0 0,2 3 0 15,0-6 0-15,-3 3 0 16,5-2 0-16,-3-1 0 0,4 1 0 16,-4 0 0-16,3-3 0 15,-2 7 0-15,1-5 0 16,1 2 0-16,3-2 0 15,-1 3 0-15,-3 2 0 0,-2-1 0 16,8 0 0-16,-2 0 0 16,-3 6 0-16,2-2 0 15,0 4 0-15,1 5 0 0,-1 3 0 16,1 1 0-16,-3 0 0 16,3-2 0-16,-1 3 0 0,1-2 0 15,0 2 0-15,1-5 0 16,-2-5 0-16,9 1 0 15,-8-1 0-15,0-4 0 16,8-5 0-16,-9 7 0 0,9 3 0 16,0 2 0-16,0 2 0 15,0 8 0-15,-8-1 0 16,8 2 0-16,-8 2 0 0,8-4 0 16,0 2 0-16,0-1 0 15,0-1 0-15,0 5 0 0,0 0 0 16,0-1 0-16,0 0 0 15,0 6 0-15,0-5 0 16,0 3 0-16,8 2 0 0,0-2 0 16,4 1 0-16,1-4 0 15,0 0 0-15,1-1 0 16,3 1 0-16,-1-5 0 16,-3 2 0-16,3-6 0 0,-2-3 0 15,-3-1 0-15,3 1 0 16,0 0 0-16,-2-5 0 0,5 4 0 15,-6-4 0-15,1 1 0 16,1-4 0-16,-2-1 0 16,3-1 0-16,-4 0 0 0,4-4 0 15,-3-3 0-15,-3 1 0 16,6 0 0-16,-3-1 0 0,1-4 0 16,5 4 0-16,-6 1 0 15,6 3 0-15,3-4 0 16,2 0 0-16,-7 2 0 15,4-3 0-15,3 2 0 0,-3-2 0 16,2-4 0-16,4 6 0 16,-1 0 0-16,4-1 0 0,1-4 0 15,-1 0 0-15,5 0 0 16,-1 4 0-16,5-3 0 0,-1 0 0 16,0-1 0-16,2 0 0 15,-2 0 0-15,4 0 0 0,1 0 0 16,0 0 0-16,-1-3 0 15,1-1 0-15,-6-8 0 16,3 8 0-16,0-8 0 16,-7 0 0-16,3 0 0 0,-8 0 0 15,-1 0 0-15,4 0 0 16,-2 0 0-16,2 0 0 0,4 0 0 16,0 0 0-16,0 0 0 15,-5-4 0-15,0 0 0 0,0-4 0 16,1-1 0-16,-6 2 0 15,-1 0 0-15,-3-3 0 0,-1 3 0 16,-4-2 0-16,3-3 0 16,8-8 0-16,1-1 0 0,-1-3 0 15,5-1 0-15,2-7 0 16,2 4 0-16,1-5 0 16,-2-1 0-16,-1-1 0 15,-4 1 0-15,2 3 0 0,-7 2 0 16,-3 4 0-16,2 1 0 15,-4 1 0-15,-1-3 0 0,-1-3 0 16,5 5 0-16,-4 0 0 16,-1-9 0-16,1 0 0 15,-2-3 0-15,2 0 0 0,2-4 0 16,1 2 0-16,-2 5 0 16,-2 2 0-16,-1-7 0 15,1 2 0-15,-2-1 0 0,-2 1 0 16,0 0 0-16,-1 3 0 15,-3-5 0-15,0 2 0 16,1 0 0-16,-4-1 0 0,3-4 0 16,0-4 0-16,-1 0 0 15,2 2 0-15,-4 1 0 0,-2 1 0 16,2 6 0-16,-5-3 0 16,0 2 0-16,3-1 0 15,0 0 0-15,3 4 0 0,-6 5 0 16,0 1 0-16,0 0 0 15,0 4 0-15,0-1 0 0,0-2 0 16,0 3 0 0,0-1 0-16,0 0 0 0,0 3 0 15,0-3 0-15,-9-5 0 16,-2 1 0-16,-3-5 0 0,7-3 0 16,-6-1 0-16,5 3 0 15,-1 3 0-15,1 2 0 16,0 4 0-16,8 1 0 0,-11 7 0 15,11 2 0-15,-12-3 0 16,12 6 0-16,-12 0 0 0,12 0 0 16,-14 0 0-16,6 0 0 15,0-2 0-15,1 3 0 0,-5-6 0 16,0 2 0 0,3 0 0-16,9-3 0 0,-12 2 0 15,4 0 0-15,-4-1 0 16,4 0 0-16,0 5 0 0,-1-4 0 15,1 4 0-15,8 0 0 16,-12 0 0-16,4-1 0 16,8 1 0-16,-9 1 0 15,9 2 0-15,0 2 0 0,0 2 0 16,0-2 0-16,0-4 0 0,0 4 0 16,-8 3 0-16,8-4 0 15,-8 0 0-15,8 0 0 16,-6-1 0-16,6 2 0 15,0 0 0-15,0 2 0 0,0-4 0 16,0 6 0-16,0-2 0 16,-9-3 0-16,9 0 0 15,-9 0 0-15,9-1 0 0,0 2 0 16,0-2 0-16,0 1 0 16,-8 1 0-16,8 1 0 15,0 4 0-15,0-6 0 31,0-2 0-31,0 7 0 16,0-6 0-16,0 5 0 16,-9 1 0-16,9-6 0 15,0 6 0-15,-8-2 0 16,8 1 0-16,-8 4 0 47,0 0 0-32,8 0-266-15,0 0-255 16,-9 9 31-16</inkml:trace>
  <inkml:trace contextRef="#ctx0" brushRef="#br0" timeOffset="-120075.25">20578 1871 284 0,'0'-7'211'0,"0"3"-90"15,0-1-64-15,0 1-27 0,0 4 13 16,0-3 29-16,0 3-8 16,0 0-4-16,0-5-8 15,0 1 5-15,0 4 8 16,-7 0 11-16,-1 0-17 0,-4-3-10 15,-1-6-3 1,-4 3-5-16,-6 4-1 0,-2-3-23 16,-7 1-8-16,-4 4-4 15,-1 0-2-15,-4 0-4 16,2 9 2-16,-7 4-5 16,2 6 1-16,-6 6 0 0,-2 12 2 15,-5 3 1-15,-4 10 2 16,-4 1-5-16,3 6 1 15,2 5 5-15,3 3-5 16,0 4-1-16,5 4 11 0,-2 1-5 16,5 0 1-1,2 3-8-15,1-3 6 0,2 2-2 16,4-2 9-16,-1 0 6 16,3-5-7-16,6-7 0 15,4-11-7-15,8-10-1 0,4-8 1 16,3-6 0-16,5-6 5 15,8-5-1-15,0-4-2 16,0-3-2-16,0-9 0 0,0 0-20 16,0 0-25-16,0 0-64 15,0 0-79-15,-11-12-59 16,-3-9 5-16,0-4-18 0,-4-2 55 16</inkml:trace>
  <inkml:trace contextRef="#ctx0" brushRef="#br0" timeOffset="-119486.33">18937 2731 202 0,'6'-16'255'16,"-6"-1"-79"-16,4 5-76 16,0 5-25-16,0 2 40 15,-4-4 39-15,0 9-9 0,0 0-46 16,0 0-42-16,0 0-21 15,0 14-19-15,0 5-2 16,0 22 7-16,0 16-2 16,-12 16-4-16,12 8-9 15,0 3-7-15,0-4 7 0,0-4 0 16,8-5-11-16,0-15 9 16,4-7-3-16,3-9 4 15,7-7-8-15,7-12 5 0,7-14 4 16,9-7-7-16,7-7 9 15,9-6-4-15,-1-6 2 16,-3 2 4-16,-7 0 1 0,-10 5 1 16,-11 5 10-1,-7 2 0-15,-5 5-6 0,-4 0 1 16,-5 0 1-16,-3 0-5 16,-5 0 14-16,0 0-3 15,0 0 25-15,0 0 34 0,0 0 46 16,-10 0-113-16,2-9-17 15,-3-3 0 1,-4-3 0-16,-6-10 0 0,-5-4 0 16,-5-11 0-16,-2-6 0 15,-5-1 0-15,3-3 0 16,-3 6 0-16,3 2 0 16,4 7 0-16,1 1 0 15,1 6 0-15,9 4 0 0,0 3 0 16,3 9 0-16,6 0 0 15,11 3 0-15,0 7 0 16,-9-3 0-16</inkml:trace>
  <inkml:trace contextRef="#ctx0" brushRef="#br0" timeOffset="-119327.1">19064 2829 2046 0,'4'0'-89'0,"-4"0"-23"15,0 0-4-15,0 0 22 16,0 0 22-16,0 0 24 16,0 0 2-16,0 0-6 15,5 0-18-15,-2 0-12 16,-3 0-25-16,0 0-46 0,0 0-42 16,0 0-48-16,0 0-21 15</inkml:trace>
  <inkml:trace contextRef="#ctx0" brushRef="#br0" timeOffset="-117362.83">21394 1266 380 0,'0'-28'270'0,"0"3"-94"0,0 8-88 16,0 6-39-1,0 2-6-15,0 9-16 0,0 0-15 16,8 20 4-16,6 22 12 16,3 22 5-16,6 26-9 15,2 14-1-15,-1 15-7 16,4 0-5-16,0-10-9 0,-3-11 3 15,-2-18 0-15,-1-13-2 16,-5-23-2-16,-5-12 8 16,-9-6-7-16,-3-14 11 15,0-12 19-15,0-17-24 16,-15-15-1-16,-11-10-9 16,-1-2 5-16,-7 3 11 0,2 8 20 15,-1 13-9-15,4 16-14 16,-4 17-15-16,6 15 5 15,3 16 3-15,9 13-3 16,7 10 1-16,8 2-2 0,11-5-6 16,12-2 9-16,11-9-5 15,11-18 0-15,3-10-6 16,14-13-11-16,6-12 0 16,4-23-14-16,6-18-18 0,1-20 10 15,-8-17 22-15,-9-8 10 16,-14-7 9-16,-16 3 13 15,-11 5 14-15,-9 8 0 16,-12 11 22-16,0 14 11 16,-17 16-4-16,1 8-18 15,-4 10-6-15,-1 18-6 0,-3 13-28 16,-3 15 7-16,2 18-1 16,0 10-3-16,5 8 10 15,8 6-13-15,12-1 5 16,12-3-2-16,5-14-3 15,11-2-13-15,9-14 6 16,8-8-34-16,6-11-36 0,11-17-58 16,6-9-45-16,9-15-52 15,-4-21-69-15</inkml:trace>
  <inkml:trace contextRef="#ctx0" brushRef="#br0" timeOffset="-116796.8">22531 1591 159 0,'-19'-16'254'16,"3"4"-76"-16,2 3-78 0,3 1-31 15,11 8 10-15,0 0-17 16,0 0-24-16,0 0-20 16,0 0-12-16,0 17-2 15,0-1 3-15,11 1 3 16,3-6-6-16,-2 2-4 15,0-1 2-15,-1-5 4 0,-3-7-2 16,0 0 2-16,1 0 16 16,-4-12 26-16,-5-8-17 15,0-12-11-15,-14-4 15 16,-2-2 14-16,1 10 3 0,-1 3 4 16,-2 9-23-16,2 9-10 15,1 7-17-15,4 14-3 16,-7 24-2-16,2 24 2 15,4 14 2-15,12 10 1 16,0-1-4-16,20 0 4 16,14-11-1-16,10-12-12 0,11-18 2 15,7-19-3-15,7-25-23 16,1-12 4-16,-7-26 6 16,-4-15 12-16,-15-16 19 0,-6-8 15 15,-16-9 14-15,-10 1 5 16,-12-1 26-16,0 5 14 15,0 17 15-15,-9 10 31 16,3 13-16-16,-2 18-55 16,8 1-28-16,0 14-30 15,0 8-4-15,0 30 8 0,0 21 1 16,8 18-10-16,4 14 11 16,8-2-7-16,2-3-56 15,-4-13-154-15,3-8-95 16,4-16-72-16,-6-22-29 0</inkml:trace>
  <inkml:trace contextRef="#ctx0" brushRef="#br0" timeOffset="-116648.45">22926 1026 471 0,'-36'-38'363'0,"8"14"-192"15,2 8-91-15,9 8-43 16,6 8-18-16,11 12-21 0,0 17-48 15,11 7-101-15,6 9-52 16,5-5-121-16</inkml:trace>
  <inkml:trace contextRef="#ctx0" brushRef="#br0" timeOffset="-116131.47">23283 1404 375 0,'13'0'246'15,"-5"0"-97"-15,-4 0-76 16,1 12-32-16,4 9-7 16,0 15-4-16,7 17-2 0,2 12-12 15,-1 8-1-15,-3-3-9 16,3-6 0-16,-4-11 0 16,-5-12-5-16,-1-12 11 15,-1-9 36-15,-6-20 66 0,0-7-46 16,-10-20-33-16,-1-16 2 15,-2-23-23-15,4-11 3 16,9-12-13-16,0-1 6 16,0 17 25-16,0 15-7 15,0 18-12-15,0 8-10 16,0 12-11-16,0 15 6 16,0 17 3-16,9 25-4 0,4 16 8 15,-5 8-5-15,-1 4 6 16,2-9-6-16,-1-6 3 15,-3-14 1-15,-2-10-5 16,2-15 7-16,-1-11 2 0,-1 0 4 16,2-11-13-16,3-22-7 15,3-12 0-15,2-8-4 16,3 0 9-16,1 9-3 16,-6 10-1-16,1 13 5 15,-7 19-7-15,3 14 11 16,0 20-7-16,8 20 3 0,0 14-5 15,1-1-141-15,4-7-101 16,7-15-62-16,4-14-42 16</inkml:trace>
  <inkml:trace contextRef="#ctx0" brushRef="#br0" timeOffset="-115598.47">24139 1185 593 0,'-8'-58'362'16,"-7"17"-129"-16,-5 17-75 15,-5 7-30-15,-6 17-33 16,-3 21-52-16,3 20-13 0,2 11-11 16,4 10-9-16,12-1-6 15,13-4-2-15,5-8-28 16,6-10-40-16,6-9 5 16,-5-10-3-16,5-20-16 0,-6-4-2 15,6-21-3-15,-1-15 26 16,-4-14 32-16,2-4 43 15,-6 7 22-15,-8 2 24 16,0 12 32-16,0 9 7 16,0 8-45-16,0 8-31 15,0 12-15-15,0 0-9 16,3 15 1-16,12 10 2 0,11 5-7 16,5-3 4-16,11 2-5 15,2-9-6-15,10-11-2 16,3-9-1-16,3-22 3 15,1-14-9-15,-4-14 11 0,-9-10 4 16,-3-9 11-16,-11-8 12 16,-11-8 41-16,-11-1 18 15,-12 5 66-15,-12 7 107 16,-3 13-217-16,-7 11-34 16,6 18 0-16,3 12 0 15,13 8 0-15,-8 12 0 16,8 12 0-16,0 21 0 0,0 15 0 15,8 14 0-15,9 7 0 16,4 4 0-16,7 5 0 16,1-1 0-16,-2-4 0 15,1 1 0-15,-2-1-110 0,-6 4-422 16,-4-4 3-16</inkml:trace>
  <inkml:trace contextRef="#ctx0" brushRef="#br0" timeOffset="-115316.18">25687 1534 959 0,'34'-21'455'15,"-16"9"-207"-15,-5 0-29 16,-4 5-53-16,-9 2-166 15,-17 5 0 1,-27 24 0-16,-46 33 0 16,-52 37 0-16,-56 28 0 15,-60 28 0-15,-41 18 0 0,-22 6 0 16,-20 9 0-16,-29 2 0 16,-24 5 0-16,-3 7-284 15,15-7-222-15,26-11 21 0</inkml:trace>
  <inkml:trace contextRef="#ctx0" brushRef="#br0" timeOffset="-112603.41">15242 9313 963 0,'-11'-52'431'0,"-5"7"-164"16,0 12-134-16,0 4-70 0,2 8-3 15,3 9 67-15,-1 5-124 16,1 7-3-16,-7 0 0 16,-6 33 0-16,-13 24 0 15,-8 31 0-15,-12 39 0 0,-3 19 0 16,-1 13 0-16,7 3 0 15,6-7 0-15,9-16 0 0,5-20 0 16,9-26 0-16,10-20 0 16,3-19-223-16,12-22-144 15,-14-16-35-15,-2-20 26 0,-2-29 59 16</inkml:trace>
  <inkml:trace contextRef="#ctx0" brushRef="#br0" timeOffset="-112337.55">14276 9463 390 0,'-36'-57'364'0,"4"17"-92"16,3 11-113-16,9 9-83 16,7 7-43-16,13 13-20 0,0 0-7 15,8 21 1-15,17 7-7 16,7 0-3-16,13-3 6 16,3-4-3-16,1-9-4 0,-7-12-17 15,-6 0-14-15,-8-4 15 16,-10-12 2-16,-18-14 10 0,-14-10-3 15,-15-5 11-15,-10-3 9 16,-6 8 10-16,-1 7-16 16,4 12-25-16,-4 13-41 15,5 8-41-15,4 21-41 0,10 15-17 16,5 17-34-16,11 13-50 16</inkml:trace>
  <inkml:trace contextRef="#ctx0" brushRef="#br0" timeOffset="-112038.14">15117 10017 874 0,'21'0'350'16,"-10"0"-188"-16,-2 16-78 0,-6 5-44 16,-3 3-17-16,0 5-10 15,0 3-8-15,0-2-4 0,5-7-3 16,3-7-5-16,1-3 4 15,3-13-7-15,-1 0-8 16,6-8-10-16,-1-4-8 0,-4-9 15 16,-4-2 15-16,-8-8 12 15,0 3 13-15,-11-1-11 0,-6 10 0 16,-5 2-16-16,4 5-12 16,-7 8-5-16,-3 4-38 15,-1 0-72-15,4 11-55 16,3 6-17-16,0 0-29 0,10-10-18 15</inkml:trace>
  <inkml:trace contextRef="#ctx0" brushRef="#br0" timeOffset="-111788.89">15579 8629 485 0,'-11'-93'328'0,"-5"19"-112"16,-5 22-95-16,4 15-18 15,1 13 33-15,5 12 2 16,-2 12-59-16,13 19-40 0,0 38-5 16,9 41-4-16,14 33 1 15,10 27-11-15,13 21-11 16,7 17-1-16,7-1-4 0,1-4-6 16,-1-11 7-16,-3-14-21 15,-3-19-99-15,-10-16-120 0,-12-22-95 16,-12-23-35-16,-12-22 25 15</inkml:trace>
  <inkml:trace contextRef="#ctx0" brushRef="#br0" timeOffset="-111653.2">15664 10028 601 0,'-39'-52'500'0,"7"8"-202"16,10 3-161-16,22 0-83 15,17-4-20-15,20-4-23 0,19-4-14 16,14 1-86-16,3-1-126 15,4 4-66-15,-4 3 6 16,-13 16-32-16</inkml:trace>
  <inkml:trace contextRef="#ctx0" brushRef="#br0" timeOffset="-110906.96">14168 11556 344 0,'-25'0'196'0,"-3"0"-70"0,2 0-59 16,10 0-36-16,1 0 3 15,7 0 38-15,8 0 17 0,0 0-16 16,0 0-28-16,19-13-7 16,30-7-4-16,36-16 42 0,42-13 19 15,34-12 32 1,30-5 14-16,16-3-15 0,17 0-15 15,0 4-37-15,-1 9-18 16,-11 2-26-16,-26 10-9 0,-28 7-15 16,-33 8 0-16,-30 10 4 15,-27 2-4-15,-14 5-6 0,-18 4-8 16,-15 0-56-16,-10 8-93 16,-11 0-63-16,-11 0-31 15,-18 0-18-15,-16 0 54 0,-11 20 46 16,-18 5-9-16,-14 7-3 15,-15 8 24-15</inkml:trace>
  <inkml:trace contextRef="#ctx0" brushRef="#br0" timeOffset="-110623.99">14776 11621 474 0,'-81'44'560'0,"12"-11"-83"15,16-4-237-15,17-8-150 16,12-5-83-16,10-16-9 0,14 0 6 15,17 0 1-15,25-13 4 16,32-6 10-16,22-10 6 16,26-9 22-16,14-2 7 15,13-1-18-15,-4 0-34 0,-7 1-2 16,-12 7 0-16,-17 5 0 16,-24 7 0-16,-20 6 0 0,-15 2 0 15,-14 0 0-15,-12 6 0 16,-7 2 0-16,-9 2 0 15,-8-5-7-15,-8-1-158 0,-9-7-79 16,-7 0-78-16,-9-8-30 16,-4-9-20-16</inkml:trace>
  <inkml:trace contextRef="#ctx0" brushRef="#br0" timeOffset="-108748.54">6708 10486 312 0,'-17'0'242'0,"6"0"-84"16,-6 0-83-16,1 8-34 15,-5-8-21-15,1 0 7 0,4 0 37 16,2 0 9-16,4 0-13 16,10 0-15-16,-8 0 3 15,8 0-3-15,0 0-5 16,0-8-4-16,0-5-1 16,8 1-25-16,-1 0-3 0,5-5-3 15,9-7 0-15,-1-4 3 16,9-1-6-16,2-7-1 15,15-9-1-15,6-6 7 16,13-16-4-16,12-7 0 16,14-4 9-16,-4-3-7 15,12 4 3-15,3-4-3 16,8 3-2-16,3 9-1 0,5-1 2 16,-1 6-3-16,1 3 5 15,-5 3-8-15,-2 5 8 16,-2 1-5-16,-3 2 1 0,-5 2-1 15,-8 4 0-15,-3 3 3 16,-8 4-3-16,-10 5 1 16,-7 4-5-16,-4 2 0 15,-4 2 4-15,-5 0 5 0,1 1-5 16,4-2 6-16,4 0-4 16,8-4-4-16,9-4 3 15,11-3-7-15,4-4 5 0,13 3 4 16,8-5 1-16,7 7-8 15,1-3 9-15,0 7-2 0,0-3-9 16,-13 6 8-16,-7 5-3 16,-8-3 1-16,-15 6-2 15,0-1 3-15,-3 2 0 16,-2-2-1-16,-1 1-2 16,-5-5 5-16,3 1-4 0,-3 0 4 15,-8-1-2-15,-2 6-4 16,-7 1-1-16,0 6 4 15,-2 0-2-15,-5 4 7 0,-1 0-5 16,7-1 2-16,2 1 4 16,1 1-5-16,7 2 4 15,2-4-7-15,-1 2 9 0,-1-1-1 16,-3 8-2-16,-3 0-5 16,-10 0 1-16,2 0 1 0,-6 0-1 15,5 0 6 1,3 0-7-16,9 0 2 0,8 0 1 15,9 0 0-15,7 0-4 16,-1 0 8-16,1 0-8 16,-4 0 6-16,-4 0-1 0,-8 12-8 15,-3 0 2-15,-9 5 1 16,-1-1 2-16,1-1 3 0,-4 1-4 16,0 1 4-16,-5-5-2 15,6 1-5-15,-2 2 5 16,-4-2 0-16,1 0-6 0,-3-1 11 15,-6 0-5-15,-4 0-1 16,-3-12 3-16,-9 8-4 16,-1-8 4-16,-3 9-1 15,1-9 1-15,-5 7-5 16,0-7 4-16,1 0-1 0,-5 0 1 16,4 0 7-16,-4 0-8 15,0 0-4-15,-3 0 10 16,-5 0-3-16,0 0-3 15,0 0-8-15,0 0-31 16,0 0-75-16,0 0-69 16,0 0-50-16,-13 0-59 0,2-7-13 15</inkml:trace>
  <inkml:trace contextRef="#ctx0" brushRef="#br0" timeOffset="-107878.02">13470 7986 84 0,'0'-7'249'0,"0"-3"-36"16,0 8-61-1,-9-3-59-15,9-1-38 0,0 6 16 16,0 0 41-16,-9-2 3 16,9-3 1-16,-8 2-25 15,8 3-22-15,0 0-15 0,0 0-13 16,0 0-23-16,0 0-5 16,0 0-9-16,13 0-4 15,6 0 0-15,9 0 4 16,6 10-8-16,5 3-3 15,2 1 10-15,4-2 1 16,-3-1-4-16,-2-3 0 0,-9 1-2 16,-6-1 3-16,-4 1-2 15,-5-1-1-15,-5-8 4 16,-6 7-1-16,-5-7 2 16,0 13-3-16,0-5 5 0,0 3-1 15,0 14 4-15,-16 12 3 16,-4 12 0-16,-6 12-8 15,4 9 2-15,-7-2-3 0,1 5 1 16,0 0 4-16,2-4-5 16,6 0 1-16,4-2-2 15,-1-7-1-15,5-12 6 16,1-6-1-16,-3-9 3 0,6-9 10 16,8-8 2-16,0-4 24 15,-8-4 2-15,8-8 0 16,0 0-5-16,0 0-19 0,0 0 0 15,0 0-3-15,0 0 2 16,0 0 2-16,0 0 10 16,0 0 12-16,0-8-34 0,0-8-11 15,0-13 0-15,-11-16 0 16,-1-15 0-16,0-18 0 0,-5-12 0 16,4-10 0-16,-2-11 0 15,3 6 0-15,-1 7 0 16,1 13 0-16,1 16 0 15,2 12 0-15,9 12 0 16,-8 12 0-16,0 8 0 0,8 9 0 16,-9 8 0-16,9 8-2 15,0 0-2-15,0 0 7 16,0 0-15-16,0 0 3 16,0 0 4-16,0 0 6 15,0 0-8-15,0 0-9 0,0 0-46 16,0 0-59-16,0 0-55 15,0 0-53-15,0 13-3 16,0-13 9-16,0 0 18 16,0 11-35-16,-8-11 6 15</inkml:trace>
  <inkml:trace contextRef="#ctx0" brushRef="#br0" timeOffset="-103418.17">17095 1627 483 0,'3'-31'291'0,"-3"2"-127"16,0 4-89-16,0 2 1 15,-11 0 93-15,3 9 40 16,-4-3-47-16,-1 0-57 0,0 6-15 16,1 1 9-16,1 3-26 15,-10 7-27-15,-3 0-41 16,-13 12-5-16,-3 4 0 16,-5 5 0-16,-3 6 0 15,-6 6 0-15,-6 13 0 16,-13 11 0-16,-9 16 0 0,-11 13 0 15,-9 7 0-15,-5 9 0 16,-5 4 0-16,1 9 0 16,7-4 0-16,7 5 0 15,4 3 0-15,3-2 0 0,9 1 0 16,3 1 0-16,14-3 0 16,7-1 0-16,8-6 0 15,12-2 0-15,4-5 0 16,10-12 0-16,6-14 0 15,5-12 0-15,-1-6 0 0,5-14 0 16,8-10 0-16,0-10 0 16,0-9 0-16,0-2 0 15,0-15-92 17,0-9-96-17,0 5-72-15,-7-16-81 0,7-6 12 16,-11-12 16-16,-2-9-209 15</inkml:trace>
  <inkml:trace contextRef="#ctx0" brushRef="#br0" timeOffset="-102869.47">15008 2938 388 0,'0'-28'246'15,"0"8"-97"-15,0 8-75 0,0 3-40 16,0 9-13-16,0 12 4 15,0 17 25-15,0 25 27 16,0 16-25-16,0 18-24 0,0 9-16 16,0 9 2-16,0-3-9 15,8-6-1-15,0-7-2 16,8-19 2-16,0-8-4 16,1-15 0-16,3-7 0 15,0-7 0-15,5-11-4 0,3-3 4 16,9-4 0-16,-1-4 2 15,-4 2-1-15,1-14 1 16,0 12-3-16,-6-5-2 0,7-7 5 16,-6 9 2-16,0-9-3 15,1 0-3-15,-9 0 6 16,0 0 1-16,-4 0 2 0,-3 0 35 16,-5 0 43-16,-8 0 58 15,0 0 67-15,0 0 38 16,-13-21-132-16,-6-19-116 15,-14-23 0-15,-5-12 0 16,-5-11 0-16,-1-8 0 0,-6 5 0 16,7 0 0-16,-3 10 0 15,6 10 0-15,2 8 0 16,11 13 0-16,2 12 0 0,8 7 0 16,6 8 0-16,3 5 0 15,8 8 0-15,0 0 0 16,0 8-74-16,0 0-80 15,0 0-16-15,3 0 2 16,10 11 3-16,2 6-41 16,6-1-7-16,0 1 2 0,-1-1-65 15</inkml:trace>
  <inkml:trace contextRef="#ctx0" brushRef="#br0" timeOffset="-101437.95">25091 9126 218 0,'-22'0'361'0,"0"0"-51"0,-4-5-108 16,-2 2-97-16,0-1-51 16,2 4 51-16,3 0 54 15,3 0-8-15,3 0-32 0,9 0-50 16,8 0-23-16,0 0-22 16,8 0-5-16,18-5-8 0,21-2-5 15,27-6 9-15,23-3-15 16,16-5 9-16,14 2 1 15,1-8 6-15,4 8-2 16,-7-1-2-16,-15 1-3 0,-17 2-7 16,-20 4-1-16,-16 5-1 15,-17 0 0-15,-12-1-5 16,-6 2-88-16,-19 0-146 0,-11-3-99 16,-15 3-30-16,-19 7 43 15,-18 0 6-15</inkml:trace>
  <inkml:trace contextRef="#ctx0" brushRef="#br0" timeOffset="-100922.7">25091 9029 345 0,'-17'-10'307'16,"6"3"-25"-16,-2-1-76 15,4 3-64-15,9 5-49 16,-7 0-46-16,7 0-22 0,0 20-8 15,0 17 4-15,-8 25 50 16,-6 19 21-16,3 21-24 0,-2 12-22 16,13 0-11-1,-7-13-13-15,7-11-13 0,0-12 3 16,0-21-6-16,0-12-5 16,0-13 6-16,0-12 1 15,0-8 0-15,0-12 7 0,0-7 8 16,0-18-13-16,12-16-8 15,13-8 5-15,4-4 8 0,7 0 0 16,4 4-5-16,4 13-8 16,5 12 28-16,5 24 16 15,-3 17-44-15,6 22-2 0,-2 19 0 16,-6 15 0-16,-10 13 0 16,-7 8 0-16,-16 2 0 15,-16 3 0-15,-11-6 0 16,-18-12 0-16,-9-15 0 0,-2-13 0 15,0-16 0-15,0-17 0 16,-1-20 0-16,0 0 0 16,9-12 0-16,2-5 0 0,11-4 0 15,7-7 0-15,12-4 0 16,9-5 0-16,84-94-226 31,-4 50-261-31,0-1-87 16,-44 38 258-1</inkml:trace>
  <inkml:trace contextRef="#ctx0" brushRef="#br0" timeOffset="-100623.04">26505 9109 709 0,'-8'-33'782'15,"-14"9"-260"-15,-7 8-488 16,1 13-34-16,4 3 0 0,-1 0 0 15,9 12 0-15,9-1 0 16,14 9 0-16,13 6 0 16,17-2 0-16,12-1 0 0,13-5 0 15,1-6 0-15,-1-12 0 16,-14 0 0-16,-8-12 0 16,-15-13 0-16,-13-3 0 15,-12-13 0-15,-28 1 0 0,-17 2 0 16,-12 7 0-16,-11 9 0 15,-8 11 0-15,-6 11-24 0,4 7-216 16,14 10-81-16,11 4-35 16,20 2 24-16,20 2-8 15</inkml:trace>
  <inkml:trace contextRef="#ctx0" brushRef="#br0" timeOffset="-100425.5">27197 8776 705 0,'34'-25'500'16,"-11"5"-222"-16,-2-1-148 16,9 2-55-16,5-2-2 15,12 1 21-15,12-1-36 0,15 0-23 16,7 1-27-16,7 0-3 16,-3 8-6-16,-12-1-18 15,-13 6-118-15,-11 2-157 0,-16 1-100 16,-12 4-33-16</inkml:trace>
  <inkml:trace contextRef="#ctx0" brushRef="#br0" timeOffset="-100007.08">27567 8596 653 0,'-24'-8'600'0,"4"0"-233"15,3 8-198-15,6 0-90 16,11 13-38-16,-9 16-3 15,-3 14 47-15,-1 28-70 0,-2 14-15 16,-1 8 0-16,-1-1 0 16,0-9 0-16,5-10 0 0,1-16 0 15,0-12 0 1,11-12 0-16,-10-13 0 0,10-7 0 16,13-35 0-1,9-10 0 1,21-13 0-16,13 1 0 0,9 4 0 15,8 7 0-15,9 17 0 16,4 16 0-16,4 28 0 16,-3 25 0-16,-5 24 0 0,-14 20 0 15,-14 11 0-15,-26-4 0 16,-28-2 0-16,-22-8 0 16,-21-13 0-16,-18-11 0 0,-7-18 0 15,-2-20 0 1,9-19 0-16,4-26 0 0,9-19 0 15,12-18 0-15,7-9 0 16,12-10-372-16,17-4-117 16,9-1-24-16</inkml:trace>
  <inkml:trace contextRef="#ctx0" brushRef="#br0" timeOffset="-97845.86">25861 7779 269 0,'-20'-21'244'0,"0"1"-58"16,3-2-77-16,6 4-49 15,2 1 7-15,3 5 30 16,6 3 41-16,0 1 6 16,0 4 1-16,-9 4-8 0,9 0-28 15,0 0-22-15,0 0-29 16,0 0-18-16,0 0-16 15,0 12-13-15,0 9 6 0,0 12 36 16,9 19-1-16,1 18-52 16,6 10 0-16,6 15 0 15,2 11 0-15,0 7 0 0,0 6 0 16,1-1 0-16,0-1 0 16,-1-3 0-16,6 0 0 15,-8-4 0-15,7 4 0 16,-1 4 0-16,-3 4 0 15,4 8 0-15,-1 6 0 16,0 1 0-16,1 1 0 0,-2 2 0 16,8-7 0-16,-4-4 0 0,2-9 0 15,-1-6 0-15,5-12 0 16,-6-9 0-16,-2-12 0 16,-4-10 0-16,-4-11 0 0,-6-11 0 15,-3-4 0-15,-3-13 0 16,-1-4 0-16,-8-3 0 0,0-5 0 15,0-8 0-15,0 0 0 16,0-3 0 0</inkml:trace>
  <inkml:trace contextRef="#ctx0" brushRef="#br0" timeOffset="-97094.97">26565 11100 2047 0,'-13'0'0'15,"-3"8"0"-15,-7-8 0 16,-11 8 0-16,-5 2 0 15,-15-4 0-15,-11 7 0 0,-9 3 0 16,-10 0 0-16,-14 9 0 16,-8 3 0-16,-7 5 0 0,-12 3 0 15,-15 4 0 1,-8 6 0-16,-12 3 0 0,-11 4 0 16,-3 3 0-16,-1 2 0 15,4-6 0-15,13-2 0 0,12-5 0 16,21-5 0-16,15-11 0 15,20-5 0-15,22-8 0 16,16-4 0-16,14-3 0 0,14-9 0 16,13 0 0-16,3 0 0 15,8-9 0 1,0 1 0-16,0 0 0 16,8 0 0-16,-2-3 0 15,5-6 0-15,-1-4 0 16,-2-11 0-16,0-11 0 15,-4-8 0-15,-4-18 0 0,0-17 0 16,-12-20 0-16,-6-24 0 16,4-33 0-16,-11-32 0 0,-4-40 0 15,-2-31 0-15,-3-10 0 16,1 6 0-16,2 23 0 16,2 26 0-16,1 31 0 0,3 30 0 15,2 30 0-15,3 28 0 16,2 21 0-16,7 19 0 15,-2 18 0-15,1 12 0 0,1 7 0 16,3 5 0-16,8 3 0 16,-13 5 0-16,5 8 0 15,0 4 0-15,8-4 0 16,-9 4 0-16,12 0 0 31,15 0 0-15,10-3 0-16,20-9 0 15,26-4 0-15,30-14 0 16,37-9 0-16,23-11 0 0,20-7 0 16,6-5 0-16,-4 6 0 15,-14-2 0-15,-18 10 0 16,-25 4 0-16,-18 7 0 16,-25 9 0-16,-20 7 0 15,-19 8 0-15,-15 6 0 0,-7 7 0 16,-14 0 0-16,-1 0 0 15,-7 0 0-15,-16 0-41 47,-6 0-498-31,-14 0-17-16</inkml:trace>
  <inkml:trace contextRef="#ctx0" brushRef="#br0" timeOffset="-96000.2">24006 8629 237 0,'-12'-17'245'0,"-1"1"-45"0,2 0-40 16,2 1-53-16,9 1-18 15,-8 6 20-15,1 1 25 16,7 2 16-16,-8 1-33 0,8 4-22 16,0 0-21-16,-9 0-3 15,1 0 17-15,8 0 1 16,-8 0-17-16,-6 0-62 0,4 0-10 15,-2 12 0-15,-9 0 0 16,-7 2 0-16,-5 1 0 16,-7 6 0-16,-9 0 0 0,-8 3 0 15,-12 4 0-15,-17 4 0 16,-12 0 0-16,-15 6 0 16,-12-2 0-16,-17 1 0 15,-9 0 0-15,-12-1 0 0,-8 1 0 16,-2-5 0-16,1 1 0 15,5-9 0-15,6-4 0 0,7-7 0 16,-1-13 0-16,0 0 0 16,2 0 0-16,-2-5 0 15,-3-7 0-15,0 0 0 0,-4 0 0 16,3-4 0-16,-1-2 0 16,10 3 0-16,14-5 0 0,9-1 0 15,14 2 0-15,3-6 0 16,3 0 0-16,7 0 0 15,-7 5 0-15,2-4 0 16,-5 4 0-16,-3 0 0 0,-3 3 0 16,-8 5 0-16,2-4 0 15,-2-5 0-15,-6 1 0 16,0-4 0-16,-1-4 0 0,5-5 0 16,7-3 0-16,6-2 0 15,8-2 0-15,4-1 0 16,4-4 0-16,2 5 0 0,7 0 0 15,2-1 0-15,4-4 0 16,9 0 0-16,0 0 0 16,4-3 0-16,4-1 0 15,1-1 0-15,3 6 0 16,3-1 0-16,7 4 0 0,2 2 0 16,5 1 0-16,7 2 0 15,3 3 0-15,7-1 0 16,3 6 0-16,-1 4 0 0,4 3 0 15,2 5 0-15,-3-4 0 16,3 3 0-16,-2-4 0 16,4 2 0-16,6-1 0 0,-1 0 0 15,0-1 0-15,0 4 0 16,-1 6 0-16,13 2 0 16,-13 6 0-16,13-2 0 15,-6 0 0 1,6 2 0-1,0-1 0 1,-9 4 0-16,9-5 0 0,-11-3 0 16,3 0 0-16,-2 0 0 15,2 1 0-15,8-7 0 16,-11 1 0-16,2 2 0 0,1 3 0 16,0 0 0-16,0 0 0 15,8 4 0-15,-9-1 0 16,9 2 0-16</inkml:trace>
  <inkml:trace contextRef="#ctx0" brushRef="#br0" timeOffset="-95396">16071 7311 2047 0,'0'28'0'16,"0"13"0"-16,-8 19 0 0,1 10 0 16,7-1 0-16,-8 0 0 15,8-3 0-15,0-9 0 16,-9-9 0-16,9-7 0 0,0-8 0 15,-8-10 0-15,8-6 0 16,0-4 0-16,0-5 0 16,0-20 0 31,0-9 0-47,-13-15 0 15,1-18 0-15,-3-15 0 16,1-7 0-16,3-2 0 15,-2 11 0-15,6 10 0 0,7 10 0 16,0 6 0-16,0 9 0 16,0 7 0-16,0 4 0 15,0 9 0-15,0 3 0 0,3 2 0 16,9 7 0 0,4 0 0-16,13 0 0 0,7 0 0 15,10 0 0-15,2 0 0 16,0 0 0-16,1 0 0 0,1 0 0 15,-5 0 0-15,-2 0 0 16,-6 0 0-16,-7-5 0 16,-7 5 0-16,-6-2 0 0,-5 2 0 15,-8 0 0-15,-12 11 0 32,-6 9 0-17,-5 13 0-15,-9 28 0 16,-4 15 0-16,-4 19 0 15,-7 3 0-15,8-4 0 16,-3-9 0-16,7-12 0 16,2-16 0-16,4-12 0 0,11-8 0 15,0-8 0-15,6-9 0 16,8-8 0-16,-7-1 0 16,7-2 0-1</inkml:trace>
  <inkml:trace contextRef="#ctx0" brushRef="#br0" timeOffset="-95323.64">16116 8145 2047 0,'8'-5'-141'16,"4"2"-276"-16,5-5-7 0,6-12 4 15</inkml:trace>
  <inkml:trace contextRef="#ctx0" brushRef="#br0" timeOffset="-93517.95">23953 8002 177 0,'0'12'267'15,"0"-3"-59"1,-12 3-40-16,3-4-48 0,9-8-16 16,0 0 25-16,0 0 22 15,0 0 0-15,0 0 12 16,0 0 51-16,0-3-19 0,0-6-195 15,0 1 0-15,0-4 0 16,0-9 0-16,0-7 0 16,0-18 0-16,-8-18 0 0,8-26 0 15,0-20 0-15,14-17 0 16,6-11 0-16,8-9 0 16,8-3 0-16,5 0 0 0,1 3 0 15,-8 9 0 1,0 8 0-16,-6 11 0 0,-3 15 0 15,-4 13 0-15,-5 19 0 16,-5 10 0-16,1 13 0 16,-4 8 0-16,0 4 0 0,1 9 0 15,0-1 0-15,-6 1 0 16,5 0 0-16,-3-1 0 16,-1 5 0-16,4-1 0 0,-8 9 0 15,0-1 0-15,0 6 0 16,3 3 0-16,-3-1 0 15,0 5 0-15,0 1 0 0,0-6 0 16,0 1 0 0,0 3 0-16,0-2 0 0,0 2 0 15,0 1 0-15,0 1 0 47,0-1 0-31,0-5 0-16,0 6 0 15,0-6 0-15,0 2 0 0,0-3 0 16,0 3 0-16,0-1 0 16,0-1 0-16,0 5 0 15,-11 4 0 17,-6 0 0-32,1 0 0 0,-8 13 0 15,-12 2 0-15,-10 6 0 16,-2 3 0-16,-5 5 0 15,4 4 0-15,8-5 0 16,6-3 0-16,6-9 0 0,7-4 0 16,6-3 0-16,4-9 0 15,20-12 0 1,4-5 0 0,10-3 0-16,6-14 0 15,12-1 0-15,17-6 0 16,8-9 0-16,8-2 0 15,9-5 0-15,-6 9 0 16,-8 3 0-16,-11 7 0 0,-11 14 0 16,-13 8 0-16,-14 3 0 15,-6 6 0-15,-5 7 0 16,-3 0 0-16,-5 12 0 16,0 5 0-1,0 11 0-15,-9 8 0 0,9 9 0 16,0 3 0-1,0 2 0-15,9 2 0 0,0-2 0 16,2-6 0-16,0 0 0 16,1-7 0-16,1-7 0 15,-5-7 0-15,1-7 0 0,-5 1 0 16,-4-4 0-16,0-6 0 16,-17-7 0 15,-9 0 0-31,-8 8 0 15,-19-8 0-15,-4 8 0 16,-5-8 0-16,2 0 0 0,-5 0 0 16,1 0 0-1,2 0 0-15,0 0 0 0,10 0 0 16,7 0 0-16,8 0 0 16,9 0 0-16,8 0 0 15,8 0 0-15,-1 0 0 16,5 0 0-16,8-3 0 31,0-2 0-15,0 1 0 31,5 4-232-1,3 0-200-46,3 0 23 16,3 12 3-16</inkml:trace>
  <inkml:trace contextRef="#ctx0" brushRef="#br0" timeOffset="-81486.49">13338 9833 15 0,'0'-19'32'0,"-12"3"34"0,4-1 55 16,1-3 11-16,-1 3-57 16,-6-3-35-16,3-1-14 15,2 1-6-15,1 0 12 0,1-4 2 16,-1-4 5-16,-1-6 1 15,9 1-2-15,-8 1 13 16,8 4 15-16,0 0 7 16,-8-1-3-16,0 5-5 0,8 2-16 15,-12 2-19-15,12 8 4 16,-8 5 8-16,8-2-11 16,0 9-10-16,0 0-17 0,0 0-10 15,0 13 4-15,0 18 3 16,8 31 1-16,7 41 12 15,11 38 4-15,1 34 9 0,10 12-7 16,3 6-3-16,5-11-3 16,0-6-3-16,3-18-1 15,2-11 0-15,-7-13 4 0,-2-15 4 16,-3-19-12-16,-3-15 4 16,-7-15-6-16,-6-16 0 15,-5-19 8-15,-10-10 4 16,1-9 0-16,-8-4-7 15,0-12-3-15,0 0-2 16,0-8-7-16,0-7-46 0,-12-10-74 16,-4-3-64-16,-5-5-43 15,-4-8-42-15,-2-3-31 16</inkml:trace>
  <inkml:trace contextRef="#ctx0" brushRef="#br0" timeOffset="-80372.55">13071 9301 147 0,'-17'0'213'16,"1"0"-79"0,-4 0-54-16,3 0-23 0,-3 0-13 15,0 0 11-15,0 7 29 16,3-7 0-16,1 9-5 15,-1-9-8-15,2 0-5 0,-2 0 6 16,6 0-3-16,11 0-7 16,0 0-12-16,0 0-12 0,0 0-11 15,0 0-8-15,0 0-6 16,8 0-7-16,-1-9-1 16,14-2-2-16,14-10 3 0,27-16-3 15,31-15 4 1,40-26-1-16,60-19-1 0,50-17-5 15,37-12 0-15,16-9-2 16,-2-3-4-16,-11 4 4 16,249-106-12-16,-295 138 12 15,-30 16 3-15,-30 17-4 16,-35 13-3-16,-36 10 10 16,-24 18-3-16,-25 6 5 0,-22 7 6 15,-10 2 25-15,-13 6 4 16,-8 7-1-16,-4 0-3 15,0 0-23-15,0 0-3 16,0 0-8-16,0 0-1 16,0 0 7-16,0 0-10 15,0 0 3-15,0 0 7 16,0 0 7-16,0 0 9 16,0 0-3-16,0 0-7 15,0 0-13-15,0 0-7 0,0 0-7 16,9 17 6-16,3 14 4 15,5 26 2-15,11 29 4 16,9 28 2-16,7 25 7 0,13 16 7 16,8 16 1-16,6 7 0 15,8 5-7-15,-3 4-5 16,1 9-1-16,-4-4-8 0,-2-6 7 16,-6-15-4-16,-14-13-1 15,-1-19-1-15,-10-19 0 16,-2-20 2-16,-11-15 2 15,1-11-4-15,-4-17 0 0,-7-13-1 16,-4-10 6 0,-5-10-1-16,-5-7 0 0,-3-6-5 15,0-11-3-15,0 8 8 0,0-8 1 16,0 0-11-16,0 0 3 16,0 0 1-16,0 0-2 15,0 0 6-15,0 0-1 16,0 0-1-1,0 0-6-15,0 9 6 0,0-1-2 16,0 1-1-16,0 2 3 16,-8 6-3-16,-3 3-1 0,-3 5 6 15,-5 5-6-15,-10 5 9 16,-6 0-1-16,-15 8-6 16,-4-4-2-16,-10-2 7 15,-5-4-5-15,-16-1 3 0,-13-4-1 16,-16-2-35-16,-19-7-24 0,-13-7-11 15,-9 1-26-15,-4-13-63 16,6 0-83-16,3 12-62 16,4-4-69-16</inkml:trace>
  <inkml:trace contextRef="#ctx0" brushRef="#br0" timeOffset="-78657.13">17963 12541 53 0,'-19'-16'127'0,"3"0"69"0,-6-7-57 15,4 0-30-15,-8-1-34 16,-3-4-21-16,-7-8-5 16,-5-5 60-16,-2-1 50 0,-4-3 65 15,7 2 0 1,9 5 0-16,2 6-6 0,4 2-131 15,5 11-87-15,4 2 0 0,3 6 0 16,13 7 0-16,0 12 0 16,26 21 0-1,30 28 0-15,44 24 0 16,64 20 0-16,56 13 0 0,43 8 0 16,34 4 0-16,22-7 0 15,18-6 0-15,5-2 0 0,-12-13 0 16,-26-9 0-16,-33-11 0 15,-35-9 0-15,-37-12 0 16,-32-13 0-16,-29-7 0 0,-28-13 0 16,-25-3 0-16,-17-9 0 15,-17-12 0-15,-17 0 0 16,-4 0 0-16,-12 0 0 16,-12 0 0-16,-3 0 0 0,-3 9 0 15,0-9-40 1,0 0-398-1,5 0 0-15,6-17 50 0,11-8 42 16</inkml:trace>
  <inkml:trace contextRef="#ctx0" brushRef="#br0" timeOffset="-78122.91">22338 13197 226 0,'-25'0'355'0,"5"0"24"16,3 0-43-16,5 0-125 0,4 0-99 16,8 0-45-1,0-5-17-15,0 2-29 0,17-1-3 16,6 4-6-16,13 0 1 16,15 0 6-16,1 0 5 0,1 0-9 15,-2-5-1-15,3 1 1 16,-1 0-8-16,-5 0 2 0,-2 4-9 15,-7-5-23-15,-2 5-131 16,-9 0-104-16,-7 0-61 0,-8-2 7 16,-13-7-10-16,-8 4-191 15</inkml:trace>
  <inkml:trace contextRef="#ctx0" brushRef="#br0" timeOffset="-77527.21">22414 13221 367 0,'-25'0'319'0,"6"0"-59"16,2 0-116-16,5 0-80 0,3 0-29 16,9 0-11-16,0 0 0 15,0 0-3-15,0 11-13 0,0 6 8 16,0 12 25-16,0 11 52 16,0 14 32-16,0 10 22 0,0 18-30 15,0 3-31-15,0 5-44 16,0-4-16-16,0-14-18 15,0-11 0-15,0-11-2 0,0-13-1 16,0-10-3-16,0-6 5 16,0-13 0-16,0-8-16 15,0-12 6 1,6-7-20-16,5-11 13 0,7-10-2 16,9-9 11-16,6-1 1 15,6 7-5-15,7 3 3 16,3 1 2-16,3 7 2 0,1 7-7 15,4 9 7-15,-1 9-5 16,1 7 1-16,0 12-3 0,-4 16 16 16,0 17 2-1,-9 12 7-15,-2 17 7 0,-11 7 18 16,-9 9-40-16,-11-2-5 16,-11 8 0-16,-11-8 0 0,-11-6 0 15,-9-6 0-15,-15-9 0 16,-7-11 0-16,-3-15 0 15,-1-18 0-15,0-6 0 0,3-17 0 16,7-12 0-16,10-9 0 16,9-2 0-16,4-2 0 0,11 0 0 15,13 1 0-15,5 4 0 16,11-1 0-16,13 5 0 16,5-1 0-16,14 5 0 0,-1 8-111 15,5 4-119-15,5 16-73 16,2 5-45-16,-7 7-17 15,-5 9 24-15</inkml:trace>
  <inkml:trace contextRef="#ctx0" brushRef="#br0" timeOffset="-73840.77">23551 13185 280 0,'-14'-5'370'0,"-4"1"23"16,1-4-68 0,1 8-126-16,-4 0-83 0,4 0-32 15,0 0-31-15,0 0-24 16,7 8-11-16,9 5-13 0,0-1-5 15,4-5 2-15,4 6 2 16,0-5-3-16,0-8 1 0,2 0-7 16,-2 0 7-16,-5 0-26 15,5 0-3-15,-3-4 2 16,-1-8-6-16,-1-4-9 0,-3-5 10 16,0-3 12-16,-7 4 20 15,-6-1 9-15,2 4 13 0,1 7 24 16,2 4-4-16,0 6-11 15,-17 16-3 1,14 6-25-16,3-3-9 16,8 2 8-16,0-1-9 0,0 1 1 15,5-5-3-15,3-4-5 16,-2-12-1-16,2 0-10 0,1 0-1 16,4 0-2-16,-5 0 1 15,-1 0 5-15,-1 0 17 16,-6-4 7-16,0-4-2 0,0-1 4 15,0 6 13-15,0-1 7 16,-13 4 0-16,5 0-21 16,0 0-24-16,-1 0-46 0,9 0-63 15,-13 0-70-15,7 7-72 16,6 2-13-16,0-1-20 0,0 3 38 16</inkml:trace>
  <inkml:trace contextRef="#ctx0" brushRef="#br0" timeOffset="-73400.11">24079 13086 228 0,'-16'-15'307'15,"1"3"-38"-15,-1 0-54 16,-2-1-61-16,2 5-12 0,4 0 1 15,1 3 12-15,2 5-15 16,1 0-21-16,0 0-9 0,-4 17-45 16,-5 19-65-16,-5 17 0 15,4 25 0-15,-4 19 0 0,11 22 0 16,11 11 0-16,11 3 0 16,11-2 0-16,10-9 0 15,8-11 0-15,13-19 0 16,15-18 0-16,15-26 0 15,10-27 0-15,5-28 0 0,3-35 0 16,-7-27 0-16,-12-25 0 16,-26-24 0-16,-21-12 0 0,-19-4 0 15,-16 8 0-15,-28 7 0 16,-20 18 0-16,-13 15 0 0,-17 17 0 16,-6 17 0-16,-4 10 0 15,-2 22 0-15,4 15 0 16,9 19-176-16,3 15-349 0,17 11 42 15,4 5 55-15</inkml:trace>
  <inkml:trace contextRef="#ctx0" brushRef="#br0" timeOffset="-69804.75">22203 15415 647 0,'-32'0'515'0,"3"0"-64"16,5 0-222-16,4 0-122 16,3 0-68-16,9 0-13 0,8 0 7 15,25 0-33 32,19-17 0-47,34-2 0 0,34-9 0 16,44-9 0-16,34-5 0 15,33 2 0-15,34-5 0 0,22 5 0 16,19 2 0-16,2 5 0 16,-4 5 0-16,-16 4 0 15,-25 0 0-15,-19 2 0 0,-24 3 0 16,-27 3 0-16,-25 4 0 16,-26 0 0-16,-29-1 0 0,-27 0 0 15,-21 6 0-15,-14-3 0 16,-13 3 0-16,-9-5 0 15,-10-4 0-15,-11-18 0 16,0-22 0-16,-11-26 0 0,-2-27 0 16,-9-33 0-16,0-22 0 15,-7-22 0-15,-7-10 0 16,-6-11 0-16,-1-9 0 0,-3-8 0 16,-2 1 0-16,0 7 0 15,-2 16 0-15,1 20 0 0,5 26 0 16,-2 20 0-16,7 23 0 15,2 18 0-15,6 20 0 16,-3 16 0-16,3 12 0 16,-12 13 0-16,-1 7 0 0,-13 8 0 15,-8 9 0-15,-12 8 0 16,-20 8 0-16,-16 13 0 16,-27 8 0-16,-21 11 0 0,-23 9 0 15,-11 0 0-15,-11 3 0 16,-9 2 0-16,-13-6 0 0,-11-2 0 15,-15-7 0-15,-4 3 0 16,-10 0 0-16,3-2 0 16,9 5 0-16,8-2 0 15,14 2 0-15,19 0 0 0,14 4 0 16,29-6 0-16,17 0 0 16,30-7 0-16,25-7 0 0,27-8 0 15,25-7 0-15,11 0 0 16,14-14 0-16,7 0 0 15,19 0 0 32,2 0 0-31,-2 0 0 0,-3 8 0-1,5 4 0 1,2 9 0-16,6 12 0 15,4 15 0-15,6 29 0 0,11 28 0 16,2 34 0-16,4 41 0 16,3 36 0-16,7 28 0 0,-1 16 0 15,1 1 0-15,-6-14 0 16,-5-15 0-16,-1-15 0 16,-11-23 0-16,-5-17 0 0,-6-26 0 15,0-25 0-15,-3-26 0 16,-1-18 0-16,-4-21 0 0,0-12 0 15,-5-13 0-15,0-8 0 16,2-6 0-16,4-6 0 0,-1 1 0 16,10-5 0-1,7 0 0-15,23-12 0 0,20 0 0 16,28-5 0-16,38-14 0 16,45-19 0-16,33-14 0 0,24-13 0 15,10-9-464-15,2-3-84 16,-11 0 44-16</inkml:trace>
  <inkml:trace contextRef="#ctx0" brushRef="#br0" timeOffset="-68813.03">23056 11804 526 0,'-17'-40'275'0,"-2"8"-88"0,2 3-91 15,5 8-46-15,4 9-21 16,8 3 5-16,0 9 1 16,0 0-2-16,0 25 17 0,0 25 40 15,8 31 31-15,4 28-24 16,5 29 15-16,2 26 13 15,6 14-20-15,4 5-29 0,2 9-70 16,6 12-6-16,5 3 0 16,-2 9 0-16,0 0 0 15,0-9 0-15,-2-14 0 0,-6-23 0 16,25 118 0 0,-32-169 0-16,-2-13 0 0,-2-13 0 15,-3-7 0 1,-4-13 0-16,3-13 0 0,-1-6 0 15,2-13 0-15,-9-8 0 0,4-9 0 16,-4-5 0 0,-6-6 0-16,2-4 0 0,-5-2 0 15</inkml:trace>
  <inkml:trace contextRef="#ctx0" brushRef="#br0" timeOffset="-67925.53">23641 15216 2047 0,'0'-4'0'16,"0"-1"0"-16,-8 1 0 0,-1 4 0 16,1 0 0-1,0 0 0 1,-4 0 0 0,-4 0 0-16,-10 0 0 15,-5 0 0-15,-14 13 0 0,-12-1 0 16,-17 4 0-16,-7 8 0 15,-10 9 0-15,-20 3 0 0,-10 2 0 16,-21 2 0-16,-13 1 0 16,-12-4 0-16,-7-5 0 0,-1-4 0 15,7-3 0-15,16-5 0 16,13-3 0-16,21 4 0 16,21-6 0-16,17-2 0 15,18-5 0-15,21-8 0 0,12 7 0 16,10-7 0-16,7 0 0 15,12-2 0 1,0-9 0 0,0 9 0-16,0-6 0 15,0-9 0-15,3-12 0 0,0-16 0 16,-3-19 0-16,0-22 0 16,-6-28 0-16,-14-28 0 15,-10-34 0-15,-1-23 0 0,-10-20 0 16,-8-14 0-16,-8 9 0 15,0 16 0-15,0 22 0 0,3 23 0 16,12 25 0-16,0 24 0 16,11 23 0-1,2 18 0-15,7 16-31 0,3 9-30 16,3 10 21-16,2 7 17 0,3 6 12 16,-2 8 11-16,6 5-6 15,-1 5 7-15,0-2-1 0,8 6 1 16,0-1-3-16,0 4 0 15,0 0-1-15,0 0-1 0,0 0-1 16,22-5 8-16,21-7-8 16,26-8 1-16,33-8 3 0,27-18-2 15,23-5 7 1,9-16-1-16,8 1-18 0,-1 2-38 16,-7 2 5-16,-9 5 11 15,-22 12 24-15,-21 9 5 0,-24 8 6 16,-25 7 5-16,-14 9 20 15,-13 4 2-15,-12 4 4 16,-10 4 8-16,-3 0-1 0,-8 0-2 16,0 0-7-16,0 0-12 15,0 0-7-15,0 0-7 0,0 0 2 16,0 0-5-16,0 0 3 16,0 0 2-1,0 0 5 1,0 0-2-16,0 0-10 0,0 0-2 15,0 0 2 1,0 0-1-16,0 0-12 0,0 0 5 16,0 0 2-16,3 0-10 15,2 0-5-15,-5 0-13 16,0 0-6-16,0 0-29 0,0 0-35 16,0 0-37-16,0 0-33 15,4 0-32-15,4 9 15 0,0-2-16 16,5 1-62-16</inkml:trace>
  <inkml:trace contextRef="#ctx0" brushRef="#br0" timeOffset="-67143.03">23466 13302 91 0,'-11'14'88'0,"3"-8"6"0,8 2 3 16,-13 6-36-16,13-7-20 15,-8 0-20-15,8-7-8 0,0 0-7 16,0 14-5-16,0-14-4 15,0 0-17-15,0 0-46 16,0 0-49-16,0 0-10 0</inkml:trace>
  <inkml:trace contextRef="#ctx0" brushRef="#br0" timeOffset="-63464.7">20716 7898 990 0,'0'-30'550'15,"-6"-14"-241"-15,6-22-158 16,0-23-104-16,6-26-47 16,7-23 0-16,-1-33 0 15,4-41 0-15,-3-44 0 0,-5-46 0 16,-8-14 0-16,0-2 0 0,-21 9 0 16,-3 1 0-16,-13 1 0 15,-8 5 0-15,-12 11 0 16,-11 12 0-16,-14 27 0 15,-14 25 0-15,-20 22 0 16,-8 22 0-16,-10 16 0 16,-8 17 0-16,-13 11 0 15,-11 14 0-15,-25 10 0 16,-24 22 0-16,-32 20 0 16,-26 20 0-16,-15 25 0 0,-8 19 0 15,-25 30 0 1,-30 18 0-16,-25 22 0 0,1 18 0 15,11 13 0-15,-2 19 0 16,-8 20 0-16,-16 23 0 16,4 38 0-16,14 31 0 15,10 22 0-15,1 10 0 16,0 7 0-16,3 1 0 0,12 32 0 16,31 37 0-16,26 27 0 15,25 11 0-15,25 5 0 16,26 20 0-16,26 24 0 15,34 12 0-15,26 5 0 0,34 11 0 16,33 26 0-16,32 12 0 16,28-12 0-16,36-19 0 15,32-6 0-15,30-12 0 0,24-25 0 16,20-25 0-16,33-35 0 16,31-30 0-16,27-22 0 15,18-23 0-15,18-24 0 16,11-31 0-16,14-34 0 15,33-37 0-15,30-41 0 0,29-47 0 16,24-62 0-16,32-69 0 16,38-66 0-16,21-57 0 15,5-61 0-15,9-51 0 0,-7-54 0 16,-24-25 0-16,-46-25 0 16,-48-34 0-16,-48-39 0 0,-48-19 0 15,-37-25 0 1,-34-21 0-16,-33 9 0 0,-31 44 0 15,-38 68 0-15,-42 77 0 16,-39 62 0-16,-40 61 0 16,-37 52 0-16,-23 38 0 0,-19 37 0 15,0 29-139-15,0 24-171 16,6 29-80-16,8 29 39 16,5 19-25-16</inkml:trace>
  <inkml:trace contextRef="#ctx0" brushRef="#br0" timeOffset="-62967.53">19941 10013 339 0,'-39'0'368'0,"1"0"-65"0,11 0-120 15,6 0-87-15,7 0-46 16,14-4-10-16,0-5-5 15,6-3-13-15,18-5-8 0,25-2-3 16,40-1-5-16,37 0 10 16,36 3 0-16,24 17 4 0,18 0-11 15,-1 24-6-15,-4 9 0 16,-5 11-3-16,-10 5 0 16,-14 8 10-16,-20-2-7 0,-23-8 0 15,-26-2 13 1,-25-12 35-16,-22-8 35 0,-18-9 2 15,-7 0-29-15,-14-9-24 16,-2-7-26-16,-9 0-31 0,-4 0-110 16,0 0-117-16,-17-11-126 15,-1-5 32-15,-8-4 62 16,-2-4 44-16</inkml:trace>
  <inkml:trace contextRef="#ctx0" brushRef="#br0" timeOffset="-62549.61">21894 10219 123 0,'-11'-11'270'0,"0"-1"-61"15,11 1-43-15,0 2-70 16,0 2-48-16,0 2-25 16,0 2-3-16,0 3-4 15,0 0-3-15,14 0 23 0,15 15-10 16,7 1-11-16,10 5 5 16,1-1-9-16,10 5 4 15,5-1-5-15,3 1-8 0,0 0 6 16,-5-6-11-16,-4-1 3 15,-5-3 0-15,-15-3 2 0,-12 0 26 16,-8 0 3-16,-8 9 24 16,-8 8 28-16,-13 15 0 15,-10 13-11-15,-19 13-4 0,-10 6-9 16,-13 9-2-16,1-4-1 16,-1-7-15-16,8-8-11 15,8-18-6-15,8-7-10 16,9-13 1-16,4-7-2 0,7-21 4 15,0 0-14-15,1-23-11 16,0-27 1-16,4-27 1 0,7-25 3 16,9-16 3-16,0-9-3 15,0 2 5-15,5 6-3 16,3 14-4-16,0 11-2 0,2 12-20 16,1 17-56-16,0 17-50 15,-2 10-60-15,-1 14-83 16,0 12-44-16,-4 8-41 15</inkml:trace>
  <inkml:trace contextRef="#ctx0" brushRef="#br0" timeOffset="-62032.06">21940 9994 524 0,'-17'-30'337'16,"0"-2"-65"-16,2 0-114 0,7 3-76 15,8 4-35-15,0 5-21 16,0 4-8-16,0 4-9 16,11 3-7-16,14 9 5 0,10 12 2 15,12 13 1 1,1 16 31-16,9 11-6 0,5 15-7 16,3-3-16-16,-2 0-7 15,-1-2 0-15,-6-8-6 0,-10-9 1 16,-10-13 2-16,-9-7 2 15,-6-11-1-15,-9 0 5 16,-4-5 0-16,-3-9-5 0,-5 6 12 16,0-6 5-16,0 9 2 15,0-9-14-15,0 0 0 0,0 0-10 16,0 0-20 0,0 0-19-16,0 0-35 15,0 0-21-15,0 0-30 16,-8 0-42-16,0 0-56 0,-6 0-48 15,6 0-20 1</inkml:trace>
  <inkml:trace contextRef="#ctx0" brushRef="#br0" timeOffset="-60569.44">25581 2857 74 0,'8'-4'134'0,"-3"1"38"16,-2-6-48-16,3 4-33 15,-6 3-20-15,0-8-13 16,0 8 13-16,0-3 13 16,0 5-4-16,0 0-17 15,0 0-19-15,0 0-9 16,0 0 2-16,0 0 4 0,0-6 1 15,-14 4-18-15,3-3-4 16,-1 5 4 0,-1-4-18-16,-3 4 1 0,-5 0-7 15,-5 0 3-15,-8 0-4 16,3 11 1-16,-7 2-4 16,2 4 2-16,-9 3 4 15,-4 9-1-15,-6 3-5 16,-7 13 6-16,-4 4-8 0,-4 8 6 15,2 8 4-15,3 4-3 16,4 0 12-16,9-3 11 16,2-5 18-16,10-4-1 15,6-4-11-15,8-5-12 16,0-3-9-16,4 0-2 16,0-5 1-16,5-7-1 0,2-4-4 15,2-5-2-15,4-8 2 16,9-4 1-16,0-12-1 15,0 0 0-15,0 0 1 16,0 0 0-16,0 0-3 0,5 0 4 31,-1 0-12-31,-4 0 4 16,0 0-33-16,0 0-52 0,0-4-68 16,0-4-49-16,0-4-75 15,0-12-60-15</inkml:trace>
  <inkml:trace contextRef="#ctx0" brushRef="#br0" timeOffset="-59905.99">24419 3097 428 0,'-17'-19'245'16,"-1"2"-109"-16,6 5-69 15,2 3-35-15,10 3 14 16,-8 6 20-16,8 0-28 16,0 0-22-16,0 0-7 15,0 19-7 1,0 13 1-16,-9 18 20 16,-5 31 16-16,-2 24 3 0,-5 25-11 15,1 8-21-15,1 2 1 16,-2-14-5-16,5-17-3 15,16-19 0-15,0-20 2 16,0-18-2-16,3-12 5 0,10-12 0 16,11-10 0-16,16-18 1 15,13-8-5-15,12-14 2 16,12-10 6-16,1-5 5 16,-1 5-6-16,-9 2-2 15,-6 11 3-15,-17 3-3 0,-9 4 4 16,-12 8-8-16,-7 4 21 15,-9 0 10-15,-3 0-2 16,-5 0-6-16,0 0-16 16,0 0-3-16,0 0 0 0,0 0 3 15,0 0 11-15,0 0 41 16,0-5 54-16,-13-2 62 16,0-9-79-16,-8-13-101 0,-5-17 0 15,-8-15 0 1,-6-11 0-16,-5-13 0 0,1-6 0 15,0-1 0-15,2 6 0 16,6 8 0-16,2 9 0 16,2 12 0-16,8 12 0 15,3 9 0-15,4 8 0 0,6 3 0 16,3 9 0-16,8 2 0 16,-6 7 0-16,6 0 0 15</inkml:trace>
  <inkml:trace contextRef="#ctx0" brushRef="#br0" timeOffset="-59785.58">24402 3073 2047 0,'0'0'-44'47,"0"0"-29"-47,0 0-9 15,0 0-47-15,0 0-61 16,0 0-75-16,0 0-39 0,-10 0-13 15,2 12 11-15</inkml:trace>
  <inkml:trace contextRef="#ctx0" brushRef="#br0" timeOffset="-58440.83">26921 1216 554 0,'0'-20'258'0,"0"9"-130"0,0 2-68 15,0 4-1-15,0 5 4 16,-7 0-30-16,7 0-23 15,0 25-2-15,7 21-3 16,10 19-2-16,-1 16-5 16,8 8 6-16,-2 1 1 0,3-5-3 15,-3-8 0-15,-1-13-5 16,1-9-31-16,-8-19-90 16,-2-13-65-16,-12-13-67 15,0-20-34-15</inkml:trace>
  <inkml:trace contextRef="#ctx0" brushRef="#br0" timeOffset="-58300.22">26763 713 537 0,'-29'-67'202'0,"7"15"-109"16,4 16-71-16,7 7-33 15,11 13-17-15,3 11-43 16,14 5-91-16,8 21-115 15</inkml:trace>
  <inkml:trace contextRef="#ctx0" brushRef="#br0" timeOffset="-57724.84">27254 1038 542 0,'8'19'183'0,"1"2"-94"16,0 8-44-16,2 8-24 15,3 7-8-15,0 10-4 16,7 6 0-16,4 9-9 16,-6-1 3-16,1 3-5 0,-2-11 6 15,-6-10-1-15,-5-14 5 16,1-10-1-16,-8-14 22 16,0-12-2-16,0-23-9 15,0-9 0-15,0-16 10 16,0-14-5-16,0-2 13 15,0-2 11-15,9 6-22 16,-1 6-9-16,0 18-9 0,-5 8-13 16,6 11 8-16,8 17-3 15,3 0-1-15,8 17 7 16,1 4-10-16,2-6 6 16,-1 1 3-16,-3-7-8 15,-3-9 5-15,-2-9-1 16,-1-15-11-16,-7-17 1 0,0-10 5 15,-6-20-3-15,-8-6 9 16,0-8 5 0,-8-6 4-16,-6 6 2 15,6 8 26-15,2 12 25 0,6 20-15 16,-9 13-28-16,9 6-17 16,0 19-3-16,0 14 0 15,0 22 2-15,12 16 1 16,4 12 2-16,4 9-3 15,6 5-2-15,-3 4 4 16,6-7-9-16,-5-1-79 0,-4-10-74 16,-3-9-52-1,-5-11-55-15,-4-3-43 16</inkml:trace>
  <inkml:trace contextRef="#ctx0" brushRef="#br0" timeOffset="-57525.77">27692 952 451 0,'-19'-8'282'0,"4"0"-127"15,2 4-79-15,13 0-24 16,0 0-17-16,0-1-14 16,13 0-6-16,10 3-8 15,17-8-5-15,13 3-16 0,4-2-60 16,5-3-57-1,1 1-38-15,-4 6-74 16</inkml:trace>
  <inkml:trace contextRef="#ctx0" brushRef="#br0" timeOffset="-56943.54">28753 570 504 0,'-49'-67'171'0,"2"3"-80"16,-2 0-53-16,-2-7-16 16,-4 3 9-16,-6-1 7 15,-9 0-19-15,-6 7-8 16,-14 26-8-16,-7 36 5 0,-9 0-6 15,-11 0 2-15,-11 0-6 16,-5 0 7-16,-8 0 0 16,-10 0 2-16,-3 0 10 15,4 24 11-15,3 33 0 16,5 12-5-16,7 12-8 16,6 18-7-16,7 6 5 15,16 18-3-15,17 7 2 16,15 8 1-16,27 17-9 15,18 8 2-15,29 4-3 0,16-5-1 16,21-11 1-16,16-8 1 16,20-14 2-16,22-11 5 15,17-16-10-15,25-16 7 16,23-17 2-16,14-24 0 0,17-21-2 16,7-24-3-16,17-29 2 15,14-28-6 1,6-24-2-16,-3-28-4 0,-17-38-17 15,-29-24-7-15,-31-12-17 16,-42-11 15-16,-36-6 18 16,-40 0 7-16,-37 8 0 15,-32 9-27-15,-25 21-31 16,-21 19-40-16,-13 29-39 16,-16 28-72-16,-3 25-30 15</inkml:trace>
  <inkml:trace contextRef="#ctx0" brushRef="#br0" timeOffset="-55779.11">11081 1164 236 0,'-34'-41'315'0,"6"4"-100"16,5 8-89-16,1 14-34 15,8 1-27-15,0 7-28 16,14 7-17-16,0 17-8 16,0 16 0-16,8 27 21 15,6 25-7-15,1 22-13 0,2 2-5 16,-1 1-2-16,-4-13-8 16,-1-15 4-16,-3-17-35 15,1-15-88-15,0-19-58 16,-9-31-92-16</inkml:trace>
  <inkml:trace contextRef="#ctx0" brushRef="#br0" timeOffset="-55668.18">10519 611 415 0,'-35'-74'225'16,"7"17"-113"-16,7 12-72 15,9 17-59-15,12 8-49 16,0 15-11-16,17 5-45 0,11 17-104 15</inkml:trace>
  <inkml:trace contextRef="#ctx0" brushRef="#br0" timeOffset="-55179.07">10930 846 294 0,'33'40'167'0,"-4"6"-51"0,-10 3-47 15,1 3-10-15,-4 14 0 16,2 6-28-16,-2 6-13 15,-1-1-7-15,1 1-3 16,1-9-1-16,-1-16-7 0,-3-12-2 16,-5-12 7-16,1-10-1 15,-1-10-1-15,-5-9 5 16,-3-13-28-16,5-19-11 16,3-21 9-16,0-12 16 0,0-4 2 15,3 3 0-15,-3 17 8 16,1 14-1-16,4 9-3 15,-1 26 9-15,4 12-7 16,5 21 7-16,1 17 1 16,8 2-6-16,2 1 3 15,2-8-10-15,-2-17 5 16,1-11 2-16,2-27-7 0,1-29-11 16,1-26 1-16,-9-16 8 15,-10-17-2-15,-14-13 11 16,-4-3 10-16,-17 4 11 15,-4 14 23-15,6 17 19 0,-6 22-8 16,5 17-23-16,5 20-25 16,11 20-8-16,-9 33 2 15,9 19 0-15,9 22-4 16,5 7-5-16,12 5 4 16,2-4-31-16,1-10-84 15,-1-11-45-15,-4-12-84 16,-7-17-257-16</inkml:trace>
  <inkml:trace contextRef="#ctx0" brushRef="#br0" timeOffset="-55020.21">11414 1000 251 0,'-30'-24'254'16,"12"5"-125"-16,5 6-72 16,13 1-26-16,21-6-11 15,14 4-13-15,22-3-4 16,22-3-17-16,18-5-35 15,24 1-27-15,9-4-38 16,8-1-56-16,1 0 14 0</inkml:trace>
  <inkml:trace contextRef="#ctx0" brushRef="#br0" timeOffset="-54580.15">12919 598 42 0,'17'0'149'15,"-8"0"89"-15,-9 0-31 16,0 0-38-16,0 0-4 15,-12 0-32-15,-5 0-31 16,-8 13-42-16,-7 8-16 16,-12 7-25-16,-5 8-7 15,1 9-8-15,3 8 4 16,8 11-6-16,12 6-2 0,17-2 3 16,8 2 2-16,16-5-6 15,9-8-8-15,4-13-8 16,7-10-5-16,5-23-22 15,0-11-22-15,-1-23 4 0,-4-18 12 16,-7-13 25-16,-12-10 28 16,-17-10 20-16,-14-3 23 15,-5 7 23-15,-5 10 40 16,-1 10 5-16,4 14-21 16,5 11-52-16,5 10-22 15,11 6-18-15,0 9 0 0,0 17 2 16,16 11-9-16,11 12 6 15,10 10-2-15,8 3 2 16,0 4 0-16,0-5 0 16,3-7-4-16,-3-9-26 0,-8-7-95 15,-1-8-82-15,-7-5-41 16,-1-16-7-16,-3-12-71 16</inkml:trace>
  <inkml:trace contextRef="#ctx0" brushRef="#br0" timeOffset="-54416.04">13538 589 523 0,'0'0'322'15,"0"0"-163"-15,0 0-73 0,0 0-4 16,0 0 7-16,0 0-27 16,0 0-27-16,0 0-19 15,0 0-23-15,0 0-88 16,0 0-109-16,0 0-79 15,0 0-74-15</inkml:trace>
  <inkml:trace contextRef="#ctx0" brushRef="#br0" timeOffset="-54247.24">13599 794 211 0,'19'32'228'15,"-3"-3"-90"-15,1-1-35 16,-1 1 16-16,5-1 1 15,-4 1-10-15,-6 2-36 16,-11 11-21-16,-11 15-29 0,-27 20-74 16,-23 20-155-1,-19 12-160-15</inkml:trace>
  <inkml:trace contextRef="#ctx0" brushRef="#br0" timeOffset="-52766.06">20803 12953 443 0,'-54'11'265'16,"1"-11"-44"-16,8 0-104 0,14 0-63 15,2 0-21-15,15 0-8 16,5 0-1-16,9 0-11 15,18-11-5-15,39-14-1 0,46-19-4 16,42-21 2-16,47-18-5 16,39-14-2-16,44-13-1 15,30-4 1-15,17 0 0 16,-10 8 3-16,-16 13-1 16,-21 14-2-16,-30 15 3 0,-35 15-5 15,-34 12-13-15,-38 14-34 16,-28 7-32-16,-28 6-20 15,-20 10-29-15,-19 0-14 0,-15 17-60 16,-17 7-18-16</inkml:trace>
  <inkml:trace contextRef="#ctx0" brushRef="#br0" timeOffset="-52283.33">23885 13135 125 0,'-37'0'297'0,"0"9"-48"16,9-9-29-16,5 0-59 15,1 0-32-15,10 0 4 0,12 0-17 16,-9 0-29-16,9 0-27 15,0 0-31-15,21 0-8 16,15-4 2-16,23-4 13 0,24-8 51 16,27-6 12-1,21 3-8-15,6-6-34 0,5 1-30 16,-7 0-27-16,-16 3 0 16,-23 4 0-16,-19 6 0 0,-17 2 0 15,-14 6 0-15,-22 3-113 16,-16 0-158-16,-21 0-131 15,-23 6-1-15,-20 8 27 0</inkml:trace>
  <inkml:trace contextRef="#ctx0" brushRef="#br0" timeOffset="-51700.91">24226 13172 305 0,'-25'-9'387'0,"1"2"-41"16,0-5-100-16,-1 0-80 15,5-1-10-15,4 1 15 0,3 9-54 16,0 3-61-16,7 0-29 16,6 12-13-16,-12 19 37 15,-4 23-46-15,-2 15-5 0,7 17 0 16,-3 15 0-16,6 10 0 16,8-3 0-16,0 3 0 15,0-10 0-15,0-7 0 16,0-17 0-16,0-15 0 15,0-17 0-15,0-17 0 0,5-11 0 16,3-17 0-16,4-10 0 16,14-13 0-16,2-14 0 15,12-7 0-15,-1-2 0 0,7 2 0 16,-2 6 0-16,5 7 0 16,1 2 0-16,6 13 0 15,9 6 0-15,12 24 0 0,8 22 0 16,0 25 0-16,0 21 0 15,-12 11 0-15,-14 9 0 16,-20 3 0-16,-18 1 0 16,-21-4 0-16,-26-7 0 0,-13-10 0 15,-15-12 0-15,-11-17 0 16,-3-10 0-16,-2-18 0 16,6-12 0-16,3-16 0 0,5-16 0 15,5-8 0-15,12-13 0 16,10 0 0-16,14 1 0 15,15 3 0-15,4 5 0 0,15 7 0 16,14 6 0-16,8 5 0 16,4 6 0-16,-2 4 0 15,-1 0 0-15,-10 0 0 16,-7 0 0-16,-11 14 0 0,-6-14-246 16,-8 13-334-16,-14-13 50 15</inkml:trace>
  <inkml:trace contextRef="#ctx0" brushRef="#br0" timeOffset="-50320.46">13911 12325 409 0,'-105'17'267'16,"15"-10"-59"-16,17-7-98 15,16 0-58-15,21 0-23 0,12 0-5 16,16-7-5-16,24-14-5 16,44-24-2-16,62-24 21 15,65-24 59-15,61-30 6 0,35-7-33 16,19 5-30-16,10 10-24 16,4 17 2-16,-2 17-12 15,-15 16 1-15,-22 8-2 0,-25 16-3 16,-31 8 4-1,-35 10 4-15,-32 11-8 0,-33 3 6 16,-27 9 2-16,-30 0 12 16,-19 0 30-16,-12 0 52 15,-12 0 59-15,-10-6 21 0,-8-1-134 16,-3-13-45-16,-8-11 0 16,-3-19 0-16,-10-24 0 15,1-23 0-15,-7-29 0 0,-2-33 0 16,1-29 0-16,-5-23 0 15,-5-13 0-15,-2 4 0 16,-4 12 0-16,-10 14 0 0,-6 18 0 16,-10 17 0-1,-2 21 0-15,-6 16 0 0,4 16 0 16,3 16 0-16,6 14 0 16,3 10 0-16,10 9 0 15,0 9 0-15,-2 7 0 0,-3 8 0 16,-7 12 0-16,-22 21 0 15,-29 17 0-15,-18 20 0 16,-17 20 0-16,-20 20 0 16,-19 8 0-16,-28 12-6 0,-27 6-12 15,-29 3 0-15,-10-1 8 16,6 5 7-16,10 0-3 16,14 1-1-16,18-10 7 15,20-8 2-15,23-14-6 16,34-20 7-16,36-14 3 0,34-12-3 15,26-12-17-15,27-8-17 16,13-6-22-16,22-7-5 16,0 8 19-16,17 0 15 15,12 0 7-15,4 4 5 0,2 1-2 16,1-1 4-16,-2 1 7 16,-6-13-2-16,-8 7 5 15,-3-7 7-15,-11 0-8 16,3 0 7-16,-4 9-5 15,-5-9-3-15,0 11-8 16,3 6 10-16,5 16-7 0,9 28 15 16,3 35 49-16,5 45 37 15,3 29-20-15,4 30-18 16,4 28-20-16,7 28-17 0,5 13-19 16,5-13 0-16,4-20 0 15,3-32 0-15,6-38 0 16,-5-35 0-16,-1-34 0 0,-4-28 0 15,-6-23 0-15,-5-23 0 16,-5-23 0-16,0-7 0 16,-3-20 0-16,0-12 0 15,2-18 0-15,12-16 0 16,12-9-174-16,24-3-118 16,26-1-52-16,37 1 34 0,33 9-4 15,27 7 10-15</inkml:trace>
  <inkml:trace contextRef="#ctx0" brushRef="#br0" timeOffset="-50039.4">23356 13607 1103 0,'-25'-4'306'0,"2"4"-289"0,7 0-188 15,3 0 6 1,13 0 64-16,0-3 15 0,0-1-71 15</inkml:trace>
  <inkml:trace contextRef="#ctx0" brushRef="#br0" timeOffset="-49754.27">25074 14012 693 0,'28'12'481'0,"-7"-5"-229"16,-4-7-140-16,-6 12-55 16,-3-12-22-16,-4 0 0 0,0 0 24 15,-4 0-8-15,0 0-16 16,0 0-12-16,0 0 8 15,0 0-7-15,0 0-13 0,0 0-68 16,0 0-172-16,0-17-200 16,-16-8-71-16</inkml:trace>
  <inkml:trace contextRef="#ctx0" brushRef="#br0" timeOffset="-49452.05">22536 14824 808 0,'-32'33'887'0,"-1"-14"-535"16,10-2-352-16,6-9 0 16,4-8 0-16,4 0 0 0,9 0-188 47,0-2-335-47,0-16-7 15</inkml:trace>
  <inkml:trace contextRef="#ctx0" brushRef="#br0" timeOffset="-49164.55">24311 14511 1660 0,'20'15'387'16,"-11"-4"-387"-16,-4-11 0 15,-2 0 0-15,3 0 0 16,-1 0 0-16,-2 0 0 0,3 0 0 16,-2 0 0-1,-4 7 0 1,-10-7 0 0</inkml:trace>
  <inkml:trace contextRef="#ctx0" brushRef="#br0" timeOffset="-48921.72">24362 14544 1567 0,'0'0'-545'0,"-14"0"42"15</inkml:trace>
  <inkml:trace contextRef="#ctx0" brushRef="#br0" timeOffset="-46876.06">21145 12793 348 0,'-59'-7'210'16,"5"2"-38"-16,7-3-64 15,6 8-48-15,9 0-13 16,8 0 10-16,7 0-9 16,17 0-15-16,0 0-20 0,28-4-6 15,29-4 2-15,37-8 4 16,40-7 2-16,50-20 0 16,57-14-6-16,53-12-2 0,31-9-6 15,11-11 1-15,6-5 3 16,0-3-9-16,-19 4 4 15,-17 2-2-15,-39 11 1 16,-39 6 8-16,-45 13-4 0,-42 13 1 16,-34 10 34-1,-31 10 64-15,-24 11 12 0,-14 5-22 16,-14 5-13-16,-8 7-34 0,-7 0-17 16,-6 0-7-16,-3 0-10 15,0 7-4-15,0 10-5 16,0 6 3-16,0 11-7 0,0 6 9 15,5 4-7-15,7 10 1 16,5 15 15-16,6 20 28 16,11 22 4-16,5 19-5 15,6 12-2-15,8 17-9 16,4 10-2-16,3 4-8 0,7 11-6 16,-1-1-2-16,4 0-9 15,1-8-5-15,2-12 0 16,-2-17 0-16,-5-16 0 0,-10-16 0 15,-3-11 0-15,-7-23 0 16,-14-11 0-16,-8-12 0 16,-4-7 0-16,-9-10 0 0,-2-2 0 15,-1-7 0-15,-8-2 0 16,0-4 0-16,-11 4 0 16,-11-1 0-16,-17 4 0 0,-18 5 0 15,-17 6 0 1,-20 7 0-16,-21 7 0 0,-32 8 0 15,-37 5-15-15,-31 2 0 16,-28 6 12-16,-17 0 4 0,-4-2 23 16,3 3-16-16,6-2-8 15,11-12 0-15,13-3 0 16,5-9 0-16,5-9 0 0,20-7 0 16,12-10 0-16,22-4 0 15,21-12 0-15,29-3 0 16,19-8 0-16,24 0 0 0,23-8-58 15,14-9-148-15,8-7-65 16,10-13-50-16,5-16-18 16,0-16-13-16</inkml:trace>
  <inkml:trace contextRef="#ctx0" brushRef="#br0" timeOffset="-45511.23">20809 14299 363 0,'0'0'419'0,"0"0"-42"15,-6 0-140-15,-2 0-118 16,-1 0-48-16,-2-7 3 16,-7-5 56-16,-10-10-30 0,-17-6-36 15,-15-8 14-15,-17-9-63 16,-21-4-15-16,-19-8 0 15,-25-8 0-15,-17-1 0 16,-13-3 0-16,-18-2 0 16,-25-8 0-16,-25 5 0 0,-27 2 0 15,-18-3 0-15,9 7 0 16,16 8 0-16,17 2 0 0,20 8 0 16,14 11 0-16,11-2 0 15,8 4 0-15,15 2 0 16,17-2 0-16,14 3 0 15,22-3 0-15,18-3 0 0,15-5 0 16,15-4 0-16,19-2 0 16,9-6 0-16,13 2 0 15,4 5 0-15,10 10 0 16,3 4 0-16,4 3 0 0,-1 5 0 16,13 3 0-16,-8 9 0 15,0 0 0-15,8 3 0 16,-12 6 0-16,12-2 0 0,-11 5 0 15,2-4 0-15,0 4 0 16,9 0 0-16,-8 0 0 16,8 0 0-1,-8 1 0 1,8-2 0-16,-8 5 0 16,-1 0 0-1,9 12 0 16,0 0 0-31,0 12 0 16,0 17 0-16,0 16 0 16,0 16 0-16,-8 13 0 0,8 0 0 15,0-5 0-15,0-4 0 16,0-11 0-16,0-13 0 16,0-7 0-16,0-14 0 0,0-8 0 15,0-3 0-15,0-10 0 16,0-3 0-16,0-12 0 31,-17-11 0-15,-2-14 0-16,-5-9 0 0,-6-6 0 15,-2-4 0-15,4-1 0 16,0-4 0-16,2 7 0 16,12 6 0-16,3 3 0 0,2 5 0 15,9-2 0-15,12-2 0 16,16 0 0-16,12-5 0 15,10 2 0-15,9-4 0 0,10 2 0 16,1 5 0 0,-2 3 0-16,-6 9 0 0,-8 3 0 15,-15 7 0-15,-5 1 0 16,-11 4 0-16,-3 5 0 16,-7 4 0-16,-3 0 0 0,-1 0 0 15,-4 0 0 1,-5 13 0-1,0 2 0-15,0 11 0 0,0 10 0 16,0 9 0-16,0 8 0 16,0 3 0-16,0 6 0 15,-8-3 0-15,-4 5 0 0,-5-4 0 16,-3-3 0 0,0-8 0-16,-4-1 0 0,-2 6 0 15,0-6 0-15,-4-3 0 16,6-4 0-16,-1-8 0 15,2-5 0-15,1-5 0 0,5-1 0 16,7-10 0-16,-2 0 0 16,12-4 0-16,-10-8 0 15,15 0 0 32,0 0 0-31,-1 0-33-16,0 0-277 15,0-8-65-15,0-16-92 16,-4-17-392-16</inkml:trace>
  <inkml:trace contextRef="#ctx0" brushRef="#br0" timeOffset="-44121.57">16563 8027 335 0,'-20'21'161'0,"-2"-1"-78"0,7-5-41 16,3 1-20-16,-1-3 15 16,4 0 49-16,1-13 27 15,8 0-12-15,0 0-18 0,0 0-30 16,0 0-6-16,0 0-3 15,0 0-4-15,0 0 1 16,0-8 0-16,0-5-4 16,8-4 14-16,14-7-14 0,10-12 6 15,25-22-12-15,28-18-8 16,29-26 2-16,28-16-6 16,29-9-5-16,40-11 11 15,49-13 6-15,36-9-7 0,20-9-2 16,10-7-9-16,-5 1-8 15,3 4-1-15,2 5-6 16,-7 7 2-16,-5 4 1 16,-14 13 2-16,-15 8-3 0,-14 10 4 15,-10 16-9-15,-5 10 0 16,-14 9 6-16,-17 7-1 16,-27 16-3-16,-28 9 3 0,-26 12-3 15,-27 14 8-15,-23 2-10 16,-17 8 5-16,-9 0-2 15,-6 6 4-15,-6 2 1 16,1 0-5-16,-5 6-3 0,1-2 8 16,0 2-10-16,-4-1 9 15,-7 4-1-15,-8 0 2 16,5 4-3-16,-8 0-3 0,-2-5 6 16,2 2-2-16,2-1-3 15,-4-1 7-15,-4 2-5 16,-1-2-4-16,-2 0 5 0,-8 5 1 15,-3 0 4-15,-2 0 0 16,-4 0-5-16,-5 0 2 16,0 0 7-16,0 0-5 15,0 0 10-15,0 0-9 16,0 0 6-16,0 0-1 0,0 0-4 16,0 0 11-16,0 0-5 15,0 0-5-15,0 0 2 16,0 0 0-16,0 0-8 0,0 0 0 15,0 0-4 1,0 0-2-16,0 0 5 16,0 0 2-16,0 0 2 15,0 0-7 1,0 0 8-16,0 0-1 0,0 0-8 16,0 0 5-1,0 0-1-15,0 0-8 16,0 0-2-16,0 0 2 0,0 0-3 15,0 0-9-15,0 0-59 16,0 0-75-16,0 0-60 16,0-4-67-16,0-8-84 0,0 0 0 15</inkml:trace>
  <inkml:trace contextRef="#ctx0" brushRef="#br0" timeOffset="-43329.34">23486 4497 360 0,'-11'-21'296'15,"-1"11"-68"1,-1 0-108-16,4 3-60 0,-3 7-9 15,4 0 10-15,0 0 6 0,-1 0-16 16,9 0-25 0,0 0-7-16,0 0-10 0,0 0-5 15,5 0-2-15,4 0-6 16,7 0 0-16,5 0 5 16,10 0 1-16,6 0-1 0,2 0-3 15,1 0 3-15,-9 0-8 16,-7 12 8-16,-3-12-3 15,-9 13-3-15,-4-2 5 0,-8 5-4 16,0 8 5-16,0 14 11 16,-17 6-4-16,1 17 6 15,-8 8 1-15,-6 4-8 0,3 5 0 16,2-4-5 0,6-10-2-16,2-7 0 0,5-12 2 15,3-7-2-15,9-10 1 16,0-9-1-16,0-1 5 15,0-6-3-15,0-12 6 0,0 0 3 16,0 0 7-16,0 0 22 16,0-4 47-16,0-9 18 15,0-12-47-15,0-10-29 0,0-10-18 16,0-9 4-16,0-12-11 16,0-6-4-16,0-8-4 15,0-4 5-15,0 12 1 0,0 5 4 16,0 11-2-1,0 11-1-15,0 14 4 0,0 5-1 16,0 7 0-16,0 7-12 16,0 3 2-16,0 9-3 15,0 0 2-15,0 0 1 0,0 0 1 16,0 0 2-16,0 0 3 16,0 0-9-1,0 0 10-15,0 0-12 0,-8 0 4 16,8 0 0-16,0 0-1 15,0 0-6-15,0 0 6 16,0 0-4-16,0 0-25 16,0 0-27-16,0 0 3 15,0 0-25-15,0 0 1 0,0 0-29 16,0 0-46-16,0 0-47 16,0 0-44-16,-8 0-66 15</inkml:trace>
  <inkml:trace contextRef="#ctx0" brushRef="#br0" timeOffset="-42877.35">24563 5544 994 0,'-8'0'585'15,"-1"0"-295"-15,9 0-154 16,0 0-94-16,0 0-181 31,0 0-149-15,5 0-134-16,-5 0-61 0</inkml:trace>
  <inkml:trace contextRef="#ctx0" brushRef="#br0" timeOffset="-41135.07">2208 5296 280 0,'-57'29'216'0,"1"-5"-58"16,7 1-78-16,4-5-41 15,9-4-14-15,7-4-14 0,9-4 0 16,7-8-4-16,13 0 0 16,0 0-1-16,0 0 3 15,25-12 8-15,28-17 1 16,35-23-2-16,48-26 4 15,38-27 1 1,36-30 27-16,39-33-10 16,43-27-12-16,32-21-3 0,13-16 1 15,-11 5 1-15,-35 18-9 16,-35 26 1-16,-44 33 8 16,-45 32 45-16,-45 29 52 15,-33 20 27-15,-29 20-13 16,-18 13-6-16,-18 11 7 15,-8 6-17-15,-8 6-120 16,-5-1 0-16,-3 7 0 16,0 2 0-16,0 2 0 15,6 3 0-15,-3 0 0 16,2 0 0-16,3 15 0 16,8 18 0-16,17 24 0 15,15 36 0-15,20 38 0 16,14 32 0-16,15 20 0 15,13 7 0-15,12-4 0 16,4-17 0-16,-1-13 0 16,-3-27 0-16,-16-19 0 0,-17-29 0 15,-15-19 0-15,-22-18 0 16,-14-16 0-16,-16-7 0 16,-17-21 0-16,-21 0 0 15,-24 0 0-15,-31 0 0 16,-25 12 0-16,-39 21 0 15,-26 20 0-15,-26 32 0 16,-16 33 0-16,-12 46 0 16,-18 31 0-16,-9 28 0 0,-11 10 0 15,2-2 0-15,3-3 0 16,17-16 0-16,24-20 0 16,31-33 0-16,35-29 0 15,26-29 0-15,31-23 0 16,23-21 0-16,16-17 0 15,12-16 0-15,9-2 0 16,7-11 0-16,9-11 0 16,0-7 0 15,-2-14 0-31,-7-12 0 16,-13-16 0-16,-10-24 0 15,-16-29 0-15,-9-18 0 16,-12-20 0-16,-8-15 0 15,-5-12 0-15,-3-7 0 16,0 4 0-16,3 6 0 16,4 17 0-16,12 18 0 15,15 23 0-15,14 25 0 16,13 19 0-16,7 17 0 16,9 16-84-16,7 12-78 15,9 10 6-15,0 7-5 16,9 7-10-16,2 10-43 15,3 4-5-15,-3-1 18 16,1-5-65-16</inkml:trace>
  <inkml:trace contextRef="#ctx0" brushRef="#br0" timeOffset="-40519.32">3983 4420 381 0,'-20'-21'213'0,"3"2"-54"16,0 2-56-16,6 5-49 15,11 12-26-15,0 0-14 16,0 31-8-16,20 31 20 16,20 32 9-16,21 33 27 15,17 23-13-15,11 21-21 16,8 12-12-16,5-3-11 16,-4-10 2-16,-10-15-2 15,-6-24-2-15,-12-27-2 16,-13-22 2-16,-13-21-3 15,-17-23-24-15,-10-26-118 16,-17-33-139-16,-12-37-70 16</inkml:trace>
  <inkml:trace contextRef="#ctx0" brushRef="#br0" timeOffset="-40236.11">4299 4124 427 0,'-8'-42'236'0,"8"17"-102"16,-8 11-70-16,8 0-34 15,0 14-14-15,3 16-2 16,19 25 14-16,13 29 78 16,20 28-13-16,13 28 0 15,8 12-38-15,11 9-31 16,2-2-6-16,-4 2-11 15,-4-4-5-15,-7-12-5 0,-9-18-4 16,-8-18-50-16,-13-27-92 16,-12-19-35-16,-12-21-13 15,-20-28-90-15</inkml:trace>
  <inkml:trace contextRef="#ctx0" brushRef="#br0" timeOffset="-39970.2">4526 4026 378 0,'-20'-111'312'16,"4"25"-107"-16,7 22-105 15,9 15-54-15,-7 19-27 16,7 23-2-16,21 35 37 16,23 46 21-16,24 40-5 15,18 41 3-15,7 23-21 16,14 19-20-16,-2 2-12 15,0-1-8-15,0-6-3 16,1-16-9-16,-4-22 2 16,-8-23-12-16,-10-26-33 15,-15-28-113-15,-12-27-30 16,-19-42-100-16,-23-41-77 0</inkml:trace>
  <inkml:trace contextRef="#ctx0" brushRef="#br0" timeOffset="-39448.81">4814 4425 262 0,'0'0'208'15,"-8"0"-63"-15,8 0-68 16,0 0-35-16,5 19-3 15,12 11 17-15,7 6-24 16,8 5-12-16,0-1-9 16,2 1-4-16,-7-5-1 15,2-3-5-15,-9-5 1 16,-3-4-43-16,-5-3-59 0,-1-4-26 16,-2-1-65-16,-9-4-18 15</inkml:trace>
  <inkml:trace contextRef="#ctx0" brushRef="#br0" timeOffset="-39054.45">5066 4330 193 0,'-11'-19'222'0,"2"5"-83"16,0 7-66-16,9 2-35 15,-8 5-24-15,8 12 0 16,0 15 1-16,0 3-3 16,14 12-5-16,2 6 1 15,5 2 2-15,-2-10-3 16,6-6 0-16,-1-6-4 15,-4-9 2-15,1-8-3 0,-5-11 3 16,-5 0 3-16,3-19-4 16,-11-13-2-16,-3-13 3 15,-9-3-5-15,-7-6 8 16,-3 1-3-16,-5 13-10 16,0 6-9-16,-1 15-24 15,0 11-43-15,0 8-41 16,2 11-92-16</inkml:trace>
  <inkml:trace contextRef="#ctx0" brushRef="#br0" timeOffset="-38622.15">5133 3223 194 0,'-9'-19'254'0,"1"1"-68"16,8 7-86-16,-8 2-54 15,8 2-26-15,0 7-7 16,0 16 1-16,16 28 38 15,16 38 34-15,10 35-4 0,6 39-2 16,4 19-16-16,10 7-24 16,7-2-13-1,3-13-12-15,2-17-4 16,-1-15-6-16,-9-22-5 0,-7-20 4 16,-3-19-1-16,-14-17 3 15,-9-12-5-15,-6-16 2 16,-7-10-5-16,-7-3 7 15,-3-16 2-15,-8 0-44 16,0-10-111-16,-13-20-80 0,-2-10-57 16,-14-10-331-16</inkml:trace>
  <inkml:trace contextRef="#ctx0" brushRef="#br0" timeOffset="-38184.95">5481 4324 348 0,'5'0'183'0,"-5"0"-55"16,0 0-46-16,0 0-21 16,0 0-29-16,0 0-27 0,0 0-80 15,0 0-91-15,-8-6-121 16</inkml:trace>
  <inkml:trace contextRef="#ctx0" brushRef="#br0" timeOffset="-38036.04">5575 4324 191 0,'0'0'231'0,"3"0"-110"15,-3 0-59-15,0 0-45 16,0 0-49-16,0-13-104 15,-11-4-315-15</inkml:trace>
  <inkml:trace contextRef="#ctx0" brushRef="#br0" timeOffset="-37889.04">5728 4241 290 0,'0'13'156'0,"0"-1"-77"15,0-4-43-15,0-8-40 0,0 0-33 16,0 0-94 0,-12-8-61-16</inkml:trace>
  <inkml:trace contextRef="#ctx0" brushRef="#br0" timeOffset="-37301.01">6090 3559 695 0,'-12'0'320'0,"12"0"-150"15,0 0-73-15,0 0-11 16,0-6-19-16,0-1-26 16,0-7-35-16,12-5-72 15,9-15-88-15,7-6-65 16,7-9-22-16,12-7-56 15</inkml:trace>
  <inkml:trace contextRef="#ctx0" brushRef="#br0" timeOffset="-37148.02">6756 3034 299 0,'42'0'242'0,"-16"-6"-99"16,-1 6-71-16,-4-5-28 15,-10 3 8-15,3-3-23 16,-3-4-16-16,9 2-58 15,9-14-61-15,15-11-78 16,18-18-40-16</inkml:trace>
  <inkml:trace contextRef="#ctx0" brushRef="#br0" timeOffset="-37012.52">7624 2543 244 0,'71'-32'305'0,"-20"7"-92"16,-9 9-104-16,-13 5-43 15,-7 1 42-15,-5 3 36 16,-9-1-4-16,0 3-59 15,-8 2-37-15,0-2-51 16,0-3-149-16,0-4-175 16,-24-4-54-16</inkml:trace>
  <inkml:trace contextRef="#ctx0" brushRef="#br0" timeOffset="-35926.14">6008 2641 370 0,'-32'18'224'16,"4"-7"-74"-16,4-11-62 15,8 0-22-15,2 0 19 16,14-5-13-16,0-7-22 16,25-16-24-16,32-20-16 15,40-31-5-15,37-27-3 0,29-27-1 16,20-22 4-1,7-20-7-15,10-3-1 16,7 2 0-16,-4 12 5 16,-11 23-3-16,-23 15 1 0,-22 20-3 15,-30 20-2-15,-24 20 9 16,-20 18-5-16,-19 11 1 16,-18 13 4-16,-7 4-2 15,-4 11 5-15,-5 9-8 16,8 0 13-16,3 21 12 15,10 8 97-15,8 11-21 16,8 17 45-16,8 12-60 16,0 17-46-16,9 16-19 15,2 19-7-15,6 17-8 16,3 14 4-16,4 2-12 16,6-4 8-16,-7-10-5 0,-3-15 4 15,-3-15-8-15,-9-17 5 16,-9-19-5-16,-10-13 4 15,-14-16-3-15,-12-12 6 16,-8-9-9-16,-7-3-6 0,-13-4-2 16,-8-2 3-1,-14 6 10-15,-14 12 1 0,-12 19-2 16,-17 21-1-16,-17 20 5 16,-11 26-6-16,-12 24 8 15,-8 11-1-15,-6 0-1 16,10-6-8-16,3-10 10 0,8-12 0 15,14-17-12-15,7-19 15 16,11-21-7-16,10-16 4 16,7-12 1-16,5-16-8 0,-2-9 6 15,3-4 2-15,-4-12-3 16,7 0 4-16,5 0-5 16,2 0-3-16,5 0-1 0,-1 0 5 15,4 0-8 1,0 0 10-16,7 0-4 0,1 0-1 15,4 0 1-15,1 0 3 16,4 0-9-16,8 0 7 16,-7 0-4-16,-1 0 4 15,8 0 1-15,0 0-1 16,0-4-3-16,0-1-29 16,0-2-45-16,0-2-89 15,-14-6-99-15,-6-14-27 0,-7-16-41 16</inkml:trace>
  <inkml:trace contextRef="#ctx0" brushRef="#br0" timeOffset="-35660.55">6155 2503 675 0,'-24'-37'231'0,"7"13"-125"16,9 8-57-16,8 11-23 16,20 13-5-16,28 22 8 15,34 22 6 1,32 30-5-16,20 18-16 16,13 29-2-16,4 8-11 0,-6 13-21 15,-6 2-138-15,-14-7-24 16,-8-10 1-16,-19-21-77 15</inkml:trace>
  <inkml:trace contextRef="#ctx0" brushRef="#br0" timeOffset="-35327.38">6917 2817 514 0,'0'-25'118'0,"0"12"-56"16,9 13-36-16,17 0-5 15,13 9 14-15,23 7-17 16,11 2-9 0,12 1-2-16,17 1 0 0,8-3-10 15,-2-5-33-15,-1-12-58 16,-14-9-34-16,-12-11-76 16,-24-12-147-16</inkml:trace>
  <inkml:trace contextRef="#ctx0" brushRef="#br0" timeOffset="-35196.87">7556 2282 597 0,'-57'-47'325'16,"13"8"-112"-16,7 16-103 15,12 11-62-15,5 12-28 16,8 41-8-16,0 39-6 16,4 42-108-16,8 41-142 15,-13 42-107-15</inkml:trace>
  <inkml:trace contextRef="#ctx0" brushRef="#br0" timeOffset="-33313.15">9643 1526 353 0,'0'-7'288'0,"0"-2"-39"16,-8-5-116-16,8 3-55 16,0-13 5-16,-12-10 35 15,4-5 6-15,0-10-45 16,-5-8-25-16,-3-9-25 16,-4-4-10-16,-4-10-4 15,-14-15-8-15,-14-5 10 16,-21-10-20-16,-28 4 7 15,-24 4-5-15,-36 12 1 16,-32 14-2-16,-38 10-12 0,-27 21-13 16,-4 13-5-16,-15 15 12 15,-20 17 1-15,-31 29 11 16,-37 23 2-16,-5 22 0 16,5 15 4-16,6 14 1 15,14 6-1 1,17 9-2-16,24 17 5 15,23 24-2-15,29 31 4 16,32 26-6-16,35 21 3 16,29 7 0-16,31-5 0 15,20-1 3-15,23-6-8 16,22-1 7-16,16 1 3 16,18-11 1-16,14-14-2 15,12-20-4-15,17-25 6 16,7-27-2-16,0-29 0 15,1-24-4-15,-1-25 9 16,1-17-6-16,-9-16 6 16,-5-7-6-16,2-17 2 15,-10 0-5-15,-3 0 5 16,0 0-23-16,0-10-140 16,0-9-79-16,0-9-41 15,-16-10-44-15,-3-5-230 16</inkml:trace>
  <inkml:trace contextRef="#ctx0" brushRef="#br0" timeOffset="-32931.74">2646 3529 539 0,'-8'-28'194'0,"8"6"-105"15,0 10-40-15,8 12-21 16,8 12 12-16,8 26 31 16,6 31 3-16,2 31-5 15,4 28-33-15,-4 15-13 16,7-1-11-16,-7-16-7 16,-1-25 0-16,-1-23-1 15,-4-21 1-15,13-24 9 16,4-21-3-16,11-24 0 15,11-26-1-15,17-22 3 16,14-12-3-16,18-15 2 16,8 1-2-16,-5 1 2 15,-7 12-8-15,-21 11 1 16,-19 14 0-16,-23 11 1 16,-12 13-37-16,-29 3-108 15,-17 6-86-15,-30 6-57 16</inkml:trace>
  <inkml:trace contextRef="#ctx0" brushRef="#br0" timeOffset="-32715.36">2479 3686 694 0,'0'-26'169'0,"9"-7"-89"15,23-5-44-15,17 8-11 16,16 0 3-16,20 10-11 16,18 8-5-16,23 12-3 15,31 12-4-15,39 15-27 16,27 19-167-16,9 10-144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24:03.87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6935 4425 504 0,'20'28'280'15,"-7"-5"-74"-15,-2-2-75 16,-2 0-50-16,-1-9 41 16,0 0 18-16,-5-12-38 0,2 0-51 15,0 0-21-15,-5 0 14 16,0 0 55-16,0 0 44 15,0 0-29-15,0-8-114 32,0-1 0-32,0 6 0 0,0-1 0 15,0-1 0-15,-13 5 0 16,0 0 0 0,5 0 0-16,-1 0 0 15,9-7 0 32,0-10 0-47,0-19 0 16,-11-18 0-16,-13-10 0 15,-9 3 0-15,-3 8 0 16,-4 12 0-16,-9 20 0 0,-13 21 0 16,-15 38 0-16,-7 31 0 15,-11 33 0-15,7 19 0 16,18 5 0-16,26 9 0 15,31-2 0-15,29-7 0 0,33-3 0 16,29-16 0-16,18-18 0 16,10-20 0-16,0-24 0 15,-3-25 0-15,-10-29 0 16,-9-30-5-16,-7-31-695 16,-4-35 117-16</inkml:trace>
  <inkml:trace contextRef="#ctx0" brushRef="#br0" timeOffset="368.05">7466 3777 747 0,'5'-81'587'16,"-5"19"-27"-16,0 17-407 15,0 15-153-15,0 7 0 16,-8 12 0-16,8 39 0 16,0 41 0-16,0 50 0 15,0 40 0-15,-8 27 0 16,-5 13 0-16,0-2 0 15,7-19 0-15,6-28 0 16,-8-27 0-16,8-30 0 16,0-22 0-16,0-28 0 0,0-17 0 15,0-18 0-15,0-25 0 16,11-28 0-16,10-29 0 16,12-7 0-16,3 0 0 0,4 12 0 15,-4 15 0-15,-4 23 0 16,-2 17 0-16,-3 28 0 15,3 17 0-15,-2 19 0 16,1 15 0-16,-1 4 0 0,4 8 0 16,1 2 0-16,7-3 0 15,17-2 0-15,21-18 0 16,22-23-619-16,22-33 13 0</inkml:trace>
  <inkml:trace contextRef="#ctx0" brushRef="#br0" timeOffset="1098.32">9046 4649 881 0,'9'-42'701'0,"-22"22"-236"0,-20 20-465 16,-24 32 0-16,-24 30 0 16,-12 22 0-16,-7 15 0 15,4 6 0-15,17 6 0 16,14-1 0-16,20-18 0 0,19-13 0 16,15-15 0-16,19-19 0 15,17-16 0-15,10-29 0 16,19-20 0-16,7-29 0 0,4-28 0 15,-5-22-5-15,-6-11-15 16,-19-3 45-16,-10 6-25 0,-12 19 0 16,-13 14 0-16,0 20 0 15,0 18 0-15,0 17 0 16,0 10 0-16,0 41 0 16,0 21 0-16,8 17 0 15,4 10 0-15,9 6 0 0,3-4 0 16,-1-8-233-16,7-13-199 15,2-19 81-15,0-32 102 16,1-31 34-16,-1-26 23 16,-4-22 83-16,-6-27 118 0,-3-12 166 15,-3-16 21-15,-3-6-15 16,-4 9 47-16,-3 19 69 16,-6 21 34-16,0 24-60 0,0 23-178 15,0 22-93-15,8 42 0 16,9 38 0-16,0 42 0 15,3 32 0-15,0 22 0 0,1 7 0 16,-2 5 0-16,3-22 0 16,-6-25 0-16,-9-26 0 15,2-29 0-15,-5-31 0 16,-4-21 0-16,0-44 0 0,0-35 0 16,-9-48 0-16,9-47 0 15,16-37 0-15,17-21 0 16,12 20 0-16,3 31 0 0,-3 37 0 15,-1 45 0-15,10 43 0 16,-2 44 0-16,5 37 0 0,-3 35 0 16,-10 24 0-1,-20 13 0-15,-21-2 0 0,-13-6 0 16,-15-26 0-16,-5-20 0 16,-2-15 0-16,-4-22 0 0,-1-28 0 15,1-9 0-15,4-20 0 16,7-19 0-16,13-22 0 15,12-12 0-15,12-7 0 0,21-4 0 16,12 7 0-16,12 9 0 16,6 13 0-16,7 10-175 15,0 21-489-15,-9 17 71 0</inkml:trace>
  <inkml:trace contextRef="#ctx0" brushRef="#br0" timeOffset="3277.45">5368 6403 346 0,'-42'0'479'0,"2"0"-106"16,3 0-92-16,4 0-114 16,6 0-72-16,6 0-19 15,9-5 154-15,4 5-230 0,11 0 0 16,35 20 0-1,43 18 0-15,74 9 0 16,88 15 0-16,81 7 0 0,75 5 0 16,59 4 0-16,34 2 0 15,-5 1 0-15,-21 0 0 16,-34 2 0-16,-46-5 0 0,-45-10 0 16,-45 1 0-16,-44-8 0 15,-42-4 0-15,-35-12 0 16,-42-9 0-16,-29-7 0 15,-32-9 0-15,-19-7 0 0,-20-1 0 16,-13-12 0-16,-13 0 0 16,-7-8 0-16,-12-21 0 15,-7-27 0-15,-7-34 0 16,3-36 0-16,-2-53 0 0,10-58 0 16,6-63 0-16,13-46 0 15,20-29 0-15,17-25 0 16,12-15 0-16,7 9 0 15,-3 28 0-15,-4 39 0 16,-8 46 0-16,-14 37 0 0,-13 28 0 16,-18 25 0-16,-12 16 0 15,-13 16 0-15,-11 11 0 16,-13 19 0-16,-16 10 0 0,-17 7 0 16,-19 10 0-16,-24 9 0 15,-26 4 0-15,-29 11 0 16,-18 13 0-16,-34 16 0 15,-43 15 0-15,-54 27 0 0,-49 19 0 16,-28 31 0 0,-24 24 0-16,-21 5 0 15,-1 10 0-15,27-5 0 0,40-3 0 16,48-20 0-16,44-3 0 16,44-11 0-16,50-12 0 15,50-16 0-15,31 0 0 16,33 0 0-16,23-9 0 15,19-3 0-15,13-7 0 16,13-7 0-16,17-2 0 16,0-1 0-16,0 1 0 15,9-3 0-15,4 1 0 0,-2 5 0 16,3 6 0 0,-8 6 0-16,-1 4 0 15,-2 9 0-15,-3 9 0 0,0 23 0 16,0 42 0-16,-8 61 0 15,-15 71 0-15,-17 92 0 16,-25 98 0-16,-22 72 0 16,-14 48 0-16,-5 26 0 15,5-17 0-15,11-44 0 16,14-70 0-16,19-69 0 0,17-71 0 16,12-55 0-16,6-52 0 15,11-43 0-15,11-31 0 16,0-28 0-16,3-22 0 15,13-16 0-15,9-24 0 16,12-7 0-16,8-14 0 16,3-3 0-16,-4-5 0 0,-6 1 0 15,-6-1 0-15,-7 1 0 16,-3 2 0-16,4 2 0 16,14-4 0-16,22-8 0 15,34-9 0-15,47-8 0 0,59-16-57 16,86-14-667-1</inkml:trace>
  <inkml:trace contextRef="#ctx0" brushRef="#br0" timeOffset="4641.8">11362 2853 643 0,'-29'16'554'16,"4"-4"-177"-16,9-3-192 15,4-9-138-15,12 0-46 16,12 0-5-16,23-12 13 0,39-9 2 16,53-12 6-1,59-3 5-15,58-9-12 0,44 0-4 16,17-2 5-16,7 6-12 16,-7 3 3-16,-25 9 3 15,-29 4-9-15,-39 10 12 16,-45-2-7-16,-42 6 7 0,-32 2 30 15,-28 2 18-15,-20 2-11 16,-12 0-45-16,-13 5 0 16,-2 0 0-16,-7 0 0 0,-8 0 0 15,-3 0-55 1,0 0-181 0,0 0-69-16,-8 0-33 0,-8 0 16 15,0-2 6 1</inkml:trace>
  <inkml:trace contextRef="#ctx0" brushRef="#br0" timeOffset="5058.76">15743 1945 1147 0,'0'-41'435'16,"3"8"-224"-16,-3 10-132 15,0 7-55-15,0 11-14 0,0 5 1 16,0 16-5-16,0 25-2 16,0 40 45-16,-12 33 7 15,12 28-41-15,0 17-15 16,0 0 0-16,20-12 0 0,20-11 0 15,19-27 0-15,14-24 0 16,7-28 0-16,5-24-4 16,5-33-35-16,-5-16 5 0,-12-34 5 15,-16-23 23-15,-20-16 31 16,-29-5 58-16,-24 3-79 16,-16 20-4-16,-22 14 0 15,-19 20 0-15,-20 24 0 16,-17 30 0-16,-12 28-1 0,0 19-319 15,14 14-102-15,14 14 27 16,24 0-12-16</inkml:trace>
  <inkml:trace contextRef="#ctx0" brushRef="#br0" timeOffset="5407.47">16241 2535 568 0,'87'-106'488'0,"-19"17"-121"16,-14 15-172-16,-18 22-106 15,-7 16-42-15,-15 11-20 16,0 12-12-16,-3 13-4 16,2 38-9-16,3 22 6 0,1 25 20 15,2 21-1-15,-2 13-10 16,0-6-14-16,-2-14 7 16,-2-23 1-16,-5-19-1 0,-4-19 76 15,-4-22-48-15,0-32-38 16,0-37 0-16,-9-46 0 15,9-51 0-15,0-50 0 0,17-37 0 16,12-2 0 0,10 20 0-16,10 31 0 0,1 34 0 15,6 32 0-15,17 28 0 16,19 20 0-16,20 26 0 16,16 15-39-16,16 21-194 15,1 12-120-15,-2 24-20 0,-21 9-6 16,-34 3 48-16</inkml:trace>
  <inkml:trace contextRef="#ctx0" brushRef="#br0" timeOffset="5806.44">16344 1570 764 0,'-171'17'360'16,"37"-6"-163"-16,36-2-99 15,30-1-74-15,28-8-28 16,23 12 3-16,41 5 1 0,53-1-2 15,69 1 0 1,57-17-5-16,37 0-6 0,12-8-32 16,-8-9-25-16,-29-3 4 15,-33 3 30-15,-40 5 16 0,-35 5 25 16,-35 2 20-16,-23 5 8 16,-21 0 1-16,-24 0-9 15,-12 16-15-15,-16 4-1 16,-3 13-2-16,-2 3-8 15,7 6-5-15,11-1-2 16,11 1-6-16,8-3 9 16,8-7-18-16,8-3-1 0,4-9 1 15,1-11 7-15,-4-9 8 16,3 0 3-16,-9-14 1 16,-1-9 4-16,-10-11-2 15,-8-6-2-15,-12 3-9 0,-5 5-19 16,-8 3-70-16,-7 9-114 15,-4 12-89-15</inkml:trace>
  <inkml:trace contextRef="#ctx0" brushRef="#br0" timeOffset="5953.92">17761 2764 782 0,'0'77'335'16,"0"-21"-182"-16,0-6-68 0,0-13-41 15,0-14-5-15,0-7-7 16,0-3-41-16,0-13-150 16,0-2-136-16,0-28-8 0</inkml:trace>
  <inkml:trace contextRef="#ctx0" brushRef="#br0" timeOffset="6538.77">19011 1427 570 0,'57'0'213'0,"-15"38"-42"16,-19 36-8-16,-23 31-3 16,-9 18-36-16,-14 2 66 0,-5-14-89 15,-2-22-41-15,6-20 13 16,7-21 116-16,6-19-156 16,11-49-33-1,8-41 0-15,17-42 0 16,10-30 0-16,16-14 0 15,1 9 0-15,-8 23 0 0,-7 31 0 16,-9 23 0-16,-8 24 0 16,-4 28 0-16,2 37 0 15,2 39 0-15,-1 29 0 16,-2 22 0-16,0 10 0 0,-2-7 0 16,4-11 0-16,-1-20 0 15,-1-21 0-15,-4-17 0 16,-10-14 0-16,-3-14 0 15,0-9 0-15,0-15-21 16,-16 0-20 0,-10-10 21-16,-8-3 9 0,-17 4 12 15,-14 5-5-15,-17 4 9 16,-14 13 1-16,-18 2 1 16,-8 2 1-16,5-5 44 15,19-1-34-15,17-11-18 0,16 0 0 16,9-7 0-16,10-14 0 15,14-3 0-15,8-7 0 16,7-14 0-16,17-13 0 0,5-7 0 16,10-4 0-1,16-5 0-15,3 1 0 0,6 8 0 16,-2 13 0-16,-9 7 0 16,-6 8 0-16,-6 12 0 15,-5 5-227-15,-4 0-282 16,-8 0 56-16,0 4 46 0</inkml:trace>
  <inkml:trace contextRef="#ctx0" brushRef="#br0" timeOffset="6755.19">18456 1461 597 0,'-22'-8'598'0,"5"-1"-90"16,6 4-224-16,11-2-224 15,0 2-60-15,0-2 0 16,8-2 0-16,25-3 0 15,33-5 0-15,28-2 0 0,21-2 0 16,16-2 0-16,2 0 0 16,-14 9 0-16,-18 2 0 15,-24 3 0-15,-21 5-164 16,-14 4-238-16,-13 0-40 0,-10 0-3 16</inkml:trace>
  <inkml:trace contextRef="#ctx0" brushRef="#br0" timeOffset="7370.94">21273 1611 551 0,'22'-29'364'0,"-16"-7"-186"15,-6-16-245-15,-6-10 67 0,-11-1-115 16,-9-17 95-16,-13-9 71 16,-20-16 19-1,-15-9-5-15,-24-4-14 0,-24-4 71 16,-14 2 14-16,-11 7-10 16,-43-8-259-16,-33-10-31 15,-39 1 91-15,-36 8 99 16,-18 118 27-16,-17 4-28 0,-21 0-16 15,-28 0-6-15,-40 0-3 16,-32 0-1-16,-6 0 2 16,6 45 1-16,7 81-5 15,17 7 7-15,21 9-6 16,34 14 6-16,46 13 1 0,44 41 1 16,45 30 4-16,53 33 13 15,54 15-5-15,61 14 16 16,54 6-13-16,64 15-8 15,67-4-4-15,73-17-3 16,72-28 15-16,53-34-1 0,59-45 3 16,57-40-5-16,36-42 1 15,20-39-11-15,9-45 5 16,12-41-4-16,-5-53 4 0,-18-58-7 16,-21-55-3-16,-25-50-1 15,-38-36 12 1,-43-26 5-16,166-332 106 0,-365 316-66 15,-71 24-15-15,-63 27-25 16,-58 27-32-16,-45 23-89 16,-39 32-63-16,-30 21-68 15,-12 33-10-15,-6 26 2 16,6 29-32-16,18 24-11 16</inkml:trace>
  <inkml:trace contextRef="#ctx0" brushRef="#br0" timeOffset="7686.8">21570 1095 503 0,'-21'0'351'0,"5"0"-144"16,4 0-113-16,12 0-54 0,0 12-18 16,17 8-8-16,12 12 16 15,13 13-12-15,20 17-1 16,15 11-8-16,21 8 3 16,10 5-8-16,8-1-3 15,0 1 5-15,3-6-10 16,-10-5-48-16,-7-11-78 15,-14-10-68-15,-14-18-11 0,-15-12-51 16</inkml:trace>
  <inkml:trace contextRef="#ctx0" brushRef="#br0" timeOffset="7837.93">22759 1078 1006 0,'-14'-52'509'16,"-3"14"-279"-16,-9 26-135 15,-21 32-50-15,-35 34-28 16,-31 48 2-16,-31 48-14 16,-26 49-145-16,-25 34-259 15,-20 23-80-15</inkml:trace>
  <inkml:trace contextRef="#ctx0" brushRef="#br0" timeOffset="8535.79">11088 5439 686 0,'-19'0'614'0,"3"0"-191"16,2 0-216-16,6 0-119 16,8 0-62-16,0 0-24 15,0 0-1-15,13 12-1 16,24 7 0-16,27 10 0 0,34 11 0 16,40 14 0-16,53 10 0 15,62 10 0-15,46 12 0 0,41 6 0 16,36 11 0-16,26-1 0 15,4-5 0-15,-12-4 0 16,-37-7 0-16,-42-12 0 16,-43-9 0-16,-43-12 0 0,-42-13 0 15,-42-7 0-15,-31-9 0 16,-29-7 0-16,-23-5 0 0,-17-12 0 16,-17 0-23-16,-13 0-155 15,-10-12-102-15,-5-18-94 0,-20-18-5 16,-8-17 84-16,-9-16 38 15</inkml:trace>
  <inkml:trace contextRef="#ctx0" brushRef="#br0" timeOffset="8901.87">15547 5978 320 0,'-19'-35'374'0,"2"11"-31"0,4 6-91 16,13 7-112-16,-9-1-63 16,9 3-36-16,0 9-21 15,0 0-13-15,9 0-1 16,21 17-3-16,18 6 1 0,26 11 5 15,19 6-10-15,4 5-3 16,4 12-7-16,0 8 6 0,-11 8 11 16,-12 13-10-16,-22 3-3 15,-19 2 9-15,-21-3 1 0,-16-1-1 16,-30-7 3-16,-10-8 5 16,-7-10-9-16,-10-9 7 15,-5-7-1-15,-3-9 4 0,5-10-9 16,3-6 2-16,9-9 15 15,6-12 22-15,11-8 0 0,2-17-16 16,4-19 2-16,14-29-14 16,11-24 1-16,3-27-10 15,13-9 0-15,9-5-4 0,7 3-19 16,10 4-36-16,1 14-64 16,11 15-73-16,3 17-92 15,7 16-33-15,9 12-46 0</inkml:trace>
  <inkml:trace contextRef="#ctx0" brushRef="#br0" timeOffset="9284.59">17671 6233 1088 0,'12'-5'926'0,"-4"0"-893"0,-3 5-33 15,-2 17 0-15,5 24 0 16,5 15 0-16,3 22 0 0,1 15 0 16,-6 14 0-16,6 6 0 15,-1 5 0-15,2-7 0 0,-4-19 0 16,-2-18 0-16,1-21 0 16,-5-17 0-16,1-15 0 15,-1-21 0-15,-4-34 0 16,1-38 0-16,-4-41 0 0,8-51 0 15,-4-40 0-15,6-31 0 16,6-10 0-16,3 14 0 0,5 32 0 16,3 31 0-16,4 34 0 15,5 25 0-15,16 18 0 16,24 19 0-16,21 10 0 0,24 12 0 16,11 9 0-16,14 13 0 15,8 12-143-15,-11 13-371 0,-8 3-3 16</inkml:trace>
  <inkml:trace contextRef="#ctx0" brushRef="#br0" timeOffset="9585.39">18548 5618 1050 0,'-49'35'479'15,"10"6"-250"-15,5 24-122 0,3 34-47 16,6 26-41-16,4 18-1 15,13 7-10-15,8-4-31 0,20-10-12 16,19-22-1-16,8-17-25 16,13-23 3-16,10-26-21 0,2-20-47 15,1-19-9-15,-2-25 6 16,-11-25 28-16,-10-21 41 16,-24-19 31-16,-12-13 43 15,-14 1 92-15,-28 4 18 0,-18 7-46 16,-10 9-37-16,-9 16-24 15,-8 12-5-15,-9 12-15 0,2 12-11 16,-7 13-64-16,7 8-86 16,7 0-72-16,16 14-59 0,13-2-27 15</inkml:trace>
  <inkml:trace contextRef="#ctx0" brushRef="#br0" timeOffset="10216.75">18069 5909 666 0,'17'-36'225'0,"15"0"-116"16,22-1-55-16,33 1-32 0,32 3-9 16,19 0-3-16,13 9 26 15,-2 12-8-15,-6 12-8 0,-10 16-1 16,-16 16 36-16,-19 17-3 15,-16 9-22-15,-13-2-16 16,-21 2 1-16,-14-6-3 16,-20-7 7-16,-14-9 2 0,-22-7-6 15,-22-13-11-15,-15-16 1 16,-1 0 13-16,-10-19 15 16,5-14 24-16,9-12 11 0,11-8-4 15,13-13-19-15,20-3-24 16,24-4-12-16,20-4-9 0,18 9 2 15,14 15-5-15,9 15-6 16,8 22 6-16,1 16 0 16,3 38 12-16,0 21 7 15,-4 27 1-15,-7 21 3 0,-18 13-3 16,-18 7-8-16,-27 3 19 16,-28 6-4-16,-28-6 1 15,-20-9-12-15,-15-10-7 0,-10-17 15 16,1-23 6-16,8-14-9 15,7-19-2-15,9-15-3 0,14-11 5 16,4-12-11-16,16 0-7 16,10-7 0-16,10-2 0 0,11 6 0 15,20 3 0 1,14 12 0-16,18 17 0 0,16 18 0 16,22 22 0-16,14 23 0 15,10 16 0-15,9 16 0 16,-1 1 0-16,-3-6 0 15,-20-18 0-15,-18-15 0 0,-15-17 0 16,-21-21 0-16,-14-15-139 16,-18-21-303-16,-13-20-47 0,-21-29 58 15</inkml:trace>
  <inkml:trace contextRef="#ctx0" brushRef="#br0" timeOffset="10548.82">19763 6378 398 0,'-16'-45'446'0,"3"14"-127"16,13 1-166-16,0 5-80 0,25 1-44 15,15 0 0-15,17 3 30 16,11 5 34-16,11 16-15 16,6 9 23-16,-1 15-18 0,2 16-8 15,-8 14-20-15,-13 6-21 16,-17 2-12-16,-10-5-22 0,-19-5 0 15,-7-7 0-15,-12-8 0 16,-12-5 0-16,-7-8 0 0,-7-3 0 16,-2-9 0-16,3-12 0 15,1 0 0-15,-1-7 0 0,6-2 0 16,2-8 0-16,5-2 0 16,12-10-2-16,0-4-204 15,3-7-93-15,15-8-27 16,4-7 45-16,11-1 38 0,1 3 6 15,-3 9 32-15</inkml:trace>
  <inkml:trace contextRef="#ctx0" brushRef="#br0" timeOffset="10848.81">19698 5556 689 0,'-62'-32'480'0,"19"4"-87"16,13 7-178-16,11-1-131 16,19 3-44-16,27-1-19 0,35 0 23 15,31 0 37-15,37-5-81 16,23 4 0-16,23 5 0 0,7 0 0 16,4 7 0-16,-4 2 0 15,-17-2 0-15,-20 6 0 16,-25-2 0-16,-23 1 0 0,-25-1 0 15,-16 2 0-15,-16-1 0 16,-17 4 0-16,-12 0 0 0,-3 0-101 16,-9 0-314-16,-9 0 3 15,-11 0 19-15,-8 0 59 16</inkml:trace>
  <inkml:trace contextRef="#ctx0" brushRef="#br0" timeOffset="17105.78">25558 4883 699 0,'0'-19'525'16,"-12"-2"-246"-16,-5 4-149 16,1 10-68-16,-6 3-36 15,3 4-5-15,-2 16-13 0,-2 21-1 16,-10 19-4-16,-7 34 9 15,-9 28-12-15,0 30 0 0,3 11 0 16,11-2 0-16,2-10-19 16,5-21-84-16,11-19-111 15,5-31-68-15,12-19-8 0,0-33 19 16,0-31-10-16</inkml:trace>
  <inkml:trace contextRef="#ctx0" brushRef="#br0" timeOffset="17289.41">25335 4993 601 0,'20'-88'356'16,"-4"19"-142"-16,0 20-112 16,-3 12-58-16,-2 16-30 0,-2 14-11 15,5 18 3-15,12 18 11 16,10 24-8-16,10 15-6 16,1 18 2-16,-1 4-11 0,-2 8-30 15,-1-1-47 1,0-7-84-16,-4-9-44 0,-5-15-32 15,-6-13-35-15</inkml:trace>
  <inkml:trace contextRef="#ctx0" brushRef="#br0" timeOffset="17462.95">25301 5451 506 0,'-48'-17'309'0,"11"5"-146"16,14 0-88-16,10 3-56 0,13 9-8 15,16-4-10-15,15 1 0 16,23 3-57-16,11 0-80 16,9 7-40-16,-3 10-42 15,-4 7-23-15</inkml:trace>
  <inkml:trace contextRef="#ctx0" brushRef="#br0" timeOffset="18020.88">25327 6858 510 0,'-29'44'303'0,"4"-6"-139"15,9-6-91-15,4 10-32 0,3 2-17 16,9 9-4-16,0 12-6 16,9 4-1-16,3 4-9 0,1-4-3 15,-2-2 3-15,6-15 2 16,-6-7-3-16,1-13-3 15,-3-11 2-15,-1-14-6 16,0-14-6-16,1-31-23 16,2-26-4-16,10-27 6 0,3-14 18 15,7-12 13-15,3 6 21 16,-3 14 6-16,-1 18-3 16,-6 23-12-16,-7 15-2 0,-6 17-3 15,-3 12 0-15,-2 12 4 16,-6 20 5-16,0 13-2 0,-14 11-4 15,3 9-8 1,-1-3 1-16,-1-10 1 0,6-10-3 16,7-7 5-16,-9-7-2 15,9-4-12-15,0-12-23 16,9 0 2-16,11-7 1 0,11-2 10 16,12 1 14-16,-4 8-2 15,4 0-1-15,4 12 5 0,-4 7-4 16,-9 15 2-16,-11 3-6 15,-15-1 4-15,-8-3 5 16,-22-2 3-16,-12-5 5 0,-9-6-2 16,-14-8-2-1,-1-12-2-15,-2 0 0 0,3 0-1 16,1-8-11-16,0 8-26 16,9 0-52-16,3 0-59 0,10 8-38 15,9 7-60-15</inkml:trace>
  <inkml:trace contextRef="#ctx0" brushRef="#br0" timeOffset="18353.31">25784 8121 396 0,'12'40'320'0,"-4"-7"-115"16,-8-9-102-16,0-7-51 15,0-5 14-15,0-12 34 16,5 7-15-16,-2-7-35 15,3 0-16-15,-3 0-15 0,2 0-18 16,-1-7-2-16,0-10-10 16,-4-2-5-16,0-7 9 15,0 2 32-15,-8 3 12 0,-14 10 3 16,-9 11-6-16,-14 20 47 16,-16 25 42-16,-9 20 7 15,-3 16-29-15,0 17-30 0,4 3-62 16,14-3-9-16,12-8 0 15,21-12 0-15,22-9 0 0,0-12 0 16,19-12 0-16,14-15 0 16,11-7-13-16,9-12-202 15,0-11-148-15,4 0-80 16,-9-7-11-16</inkml:trace>
  <inkml:trace contextRef="#ctx0" brushRef="#br0" timeOffset="18819.93">25425 10083 794 0,'9'28'537'16,"-1"5"-154"-16,1 15-187 0,0 21-91 16,3 14-73-16,1 2-32 15,-2-4 0-15,0-8 0 0,3-8 0 16,-2-15 0-16,-3-10 0 16,-1-11 0-16,-8-13 0 0,0-25 0 15,-13-21 0 1,-8-25 0-16,-5-19 0 15,-8-22 0-15,-2-22 0 16,-2-6 0-16,14 11 0 0,9 15 0 16,15 20 0-16,3 14 0 15,22 18 0-15,21 23 0 16,19 23 0-16,11 28 0 0,6 33 0 16,-1 28 0-16,-14 22 0 15,-9 6 0-15,-18 6 0 0,-20-6 0 16,-20-5 0-16,-15-11 0 15,-21-8 0-15,-31-6-55 16,-16-15-470-16,-25-12 33 16,-13-15 38-16</inkml:trace>
  <inkml:trace contextRef="#ctx0" brushRef="#br0" timeOffset="19617.86">25635 12126 220 0,'-29'-41'229'0,"1"1"67"16,-4 2-4-16,-1 7-40 0,5 6-65 16,-6 12-25-16,-6 9-25 15,-5 12 0-15,-4 17-2 16,-3 12-135-16,3 16 0 0,9 12 0 15,7 8 0-15,18 5 0 16,15-2 0-16,20-7 0 0,12-8 0 16,7-15 0-16,12-18-102 15,6-20-56-15,-2-21-15 16,5-19 3-16,-6-21 36 16,-4-16 60-16,-15-16 45 0,-10-8 65 15,-8-1 62-15,-17 12 73 16,0 18 42-16,-8 10 2 0,-4 18-108 15,-2 15-107-15,-2 21 0 16,4 21 0-16,4 19 0 16,8 25 0-16,0 20 0 0,8 15 0 15,9 0-28-15,2 2-330 16,7-5-116-16,-3-3-29 0</inkml:trace>
  <inkml:trace contextRef="#ctx0" brushRef="#br0" timeOffset="20067.72">25573 13757 1819 0,'-31'-24'228'16,"2"1"-228"-16,6 6 0 15,5 5 0-15,6 3 0 16,0 6 0-16,3 20 0 15,9 11 0-15,0 15 0 16,3 12 0-16,11 2 0 16,-2-5 0-16,5-4 0 15,-3-10 0-15,3-10 0 0,0-12 0 16,0-16 0-16,-1 0 0 16,-1-11 0-16,7-15 0 0,1-2 0 15,2-4 0-15,-1 4 0 16,1 2 0-16,-3 9 0 15,0 10 0-15,-1 7 0 0,-7 21 0 16,3 11 0-16,-9 13 0 16,-8 5 0-16,0 2 0 0,-11-3 0 15,-4-5 0 1,-6-12 0-16,-5-7 0 0,0-12 0 16,-8-13 0-16,-2-13 0 15,-2-7 0-15,2-4 0 0,4-1 0 16,2-4 0-16,7 5-160 15,7 3-124-15,4 1-55 16,12 8-9-16,0 4 20 0,8 8 51 16</inkml:trace>
  <inkml:trace contextRef="#ctx0" brushRef="#br0" timeOffset="20399.84">25700 14442 225 0,'13'28'342'0,"-10"-7"54"0,-3-5-84 15,0 1-135-15,0-2-57 16,0 6-6-16,0-5-21 16,0-4-35-16,0-4-26 0,0-8-20 15,6 0-19-15,0 0-23 16,2 0-13-16,-5 0 0 0,2-8-12 16,-1-8-11-16,0 0 24 15,-4-1 22-15,0 4 25 16,0 6 22-16,-16 3 23 0,-4 4 25 15,-9 17-3-15,-12 7-14 16,-2 13 0-16,-10 7 12 16,2 10-13-16,8-2-57 15,7 5 0-15,11 0 0 0,8-5 0 16,17 1 0-16,4-8 0 16,17-4-214-16,10-8-135 0,11-9-91 15,11-11-11-15</inkml:trace>
  <inkml:trace contextRef="#ctx0" brushRef="#br0" timeOffset="20815.59">25886 15394 646 0,'-31'0'371'0,"-3"0"-169"15,9 0-177-15,7 0-48 16,1 9 19-16,4 8 70 15,1 11 115-15,4 8 64 0,-4 17-42 16,4 13-68-16,8 89-135 16,0-70 0-16,8 0 0 15,4 1 0-15,-1-10 0 16,-2-5 0-16,0-16 0 0,-1-10 0 16,-4-16 0-16,-4-13 0 15,-8-45-87 1,-9-23-9-16,-5-21 41 15,-3-20 27-15,-5-19 22 0,6 4 34 16,4 2 48-16,3 16 71 16,17 17-126-16,0 11-21 0,9 19 0 15,11 10 0-15,16 21 0 16,14 18 0-16,8 28 0 16,4 18 0-16,-5 18 0 0,-4 7 0 15,-16 9 0-15,-17 0 0 16,-20-1 0-16,-28-4-51 15,-21-3-464-15,-24-9 37 0,-20-9 60 16</inkml:trace>
  <inkml:trace contextRef="#ctx0" brushRef="#br0" timeOffset="22247.99">27925 14019 1255 0,'-29'-69'792'0,"1"12"-792"0,3 13 0 16,5 7 0-16,5 8 0 15,2 8 0-15,13 5 0 16,0-4 0-16,5-5 0 0,11-16 0 16,15-12 0-16,12-7 0 15,-4 2 0-15,-4 10 0 16,-1 11 0-16,-6 13 0 15,-3 16 0-15,-1 16 0 0,1 25 0 16,-3 20 0-16,0 19 0 16,-1 14 0-16,-7 8 0 15,3 3 0-15,0-3 0 0,-4-9 0 16,2-8-278 0,2-4-279-16,-1-6 52 0</inkml:trace>
  <inkml:trace contextRef="#ctx0" brushRef="#br0" timeOffset="22612.88">28750 13653 661 0,'19'-57'777'0,"-7"8"-180"15,1 8-585-15,-5 4-12 16,5 4 0-16,-2 5 0 15,1 6 0-15,1 8 0 0,-2 0 0 16,7 14 0-16,-2 0 0 16,4 22 0-16,0 18 0 15,0 22 0-15,-6 11 0 0,-14 13 0 16,-14 2 0 0,-6 9 0-16,-8-2 0 0,0-4 0 15,2-20 0-15,1-13 0 16,11-17 0-16,6-12 0 15,8-14 0-15,11-15 0 0,14-2 0 16,12-21 0-16,15-9 0 16,9-9 0-16,15-7-63 15,10-8-511-15,9-6 46 0,1 0 100 16</inkml:trace>
  <inkml:trace contextRef="#ctx0" brushRef="#br0" timeOffset="22961.88">30081 13506 418 0,'0'-17'503'0,"0"6"-11"16,0 2-137-16,-14 1-119 15,5 0-193-15,-7 4-43 16,2-4 0-16,2 3 0 0,12-2 0 16,0-6 0-16,0-6 0 15,17-10 0-15,11-11 0 16,8-2 0-16,0 5 0 15,2 9 0-15,-9 8 0 0,-10 11 0 16,-7 25 0 0,-12 23 0-16,-9 25 0 0,-5 17 0 15,-8 9 0-15,7 0 0 16,15-5 0-16,0-13 0 16,12-10 0-16,13-12 0 15,6-10 0-15,6-4 0 0,3 1 0 16,-3 0 0-16,-4-2 0 15,-13 7 0-15,-11 2 0 16,-9 13 0-16,-33 13-96 16,-19 7-542-16,-21 8 82 0</inkml:trace>
  <inkml:trace contextRef="#ctx0" brushRef="#br0" timeOffset="23961.09">30954 13163 1772 0,'-30'-77'275'0,"-1"21"-275"16,-4 23 0-16,2 21 0 15,4 12 0-15,9 28 0 16,4 9 0-16,3 4 0 15,13 8 0-15,0 3 0 0,13-8 0 16,7-6 0 0,7-18 0-16,11-20 0 0,10-24-114 15,13-29-115-15,7-24 134 16,3-13 136-16,-11 4 108 16,-7 13 75-16,-8 20-200 0,-5 25-24 15,-3 28 0-15,-1 28 0 16,1 34 0-16,-3 28 0 15,-7 27 0-15,-7 23 0 16,-4 10 0-16,-5 8 0 0,-3-3-348 16,-2-1-153-16,-6-17 23 15</inkml:trace>
  <inkml:trace contextRef="#ctx0" brushRef="#br0" timeOffset="24146.62">31946 14100 926 0,'10'-29'398'0,"3"1"-338"15,0-1-417-15,0 6-86 16</inkml:trace>
  <inkml:trace contextRef="#ctx0" brushRef="#br0" timeOffset="24293.46">32309 14178 741 0,'5'0'455'0,"-5"0"-93"0,3 0-328 15,6-9-287-15,0-3-112 16,8-4 21-16,2 3 53 15</inkml:trace>
  <inkml:trace contextRef="#ctx0" brushRef="#br0" timeOffset="24429.94">32665 14213 245 0,'40'11'238'0,"-4"-11"-73"16,0 0-73-16,-1-6-58 15,4-1-70-15,1-3-27 16,-3 6 3-16,-1 1 23 0,-4-1 11 15,-7 4-12-15,-11 0-62 16,-8 0-61-16</inkml:trace>
  <inkml:trace contextRef="#ctx0" brushRef="#br0" timeOffset="24558.8">32916 14519 290 0,'-14'13'115'0,"3"-1"-82"0,0-12-127 16,-6 7-75-16</inkml:trace>
  <inkml:trace contextRef="#ctx0" brushRef="#br0" timeOffset="26539.78">33448 14040 764 0,'23'-41'443'16,"3"-4"2"-16,-7 3-264 15,3 2-246-15,-3-1-141 0,2 1 2 16,-1-5 100-16,-6-4 113 16,0 1 96-16,-6-5 66 0,-8-5 17 15,-8-2-39-15,-9-2-66 16,-5-3-20-16,-8-4-38 15,-11-9-25-15,-10-10 0 0,-20-10 0 16,-13-16 0-16,-18-17 0 16,-20-15 0-16,-24-14 0 15,-21-10 0-15,-26-9 0 0,-27 8 0 16,-24 12 0-16,-29 17 0 16,-27 19 0-16,-25 21 0 15,-17 20 0-15,-15 22 0 16,-13 16 0-16,-6 23 0 0,-6 21 0 15,8 32 0-15,14 33 0 16,9 33 0-16,17 49 0 16,23 45 0-16,23 44 0 15,31 36 0-15,47 33 0 0,43 29 0 16,54 20 0-16,57 4 0 16,56-11 0-16,47-26 0 0,51-31 0 15,52-31 0-15,53-32 0 16,51-38 0-16,65-42 0 15,63-50 0-15,63-44 0 16,65-53 0-16,62-31 0 0,32-49 0 16,5-37 0-16,-8-38 0 15,-16-28 0-15,-19-24 0 0,-32-13 0 16,-37-4 0-16,-176 1 0 16,-321 14 0-16,0 18 0 0,0 20-219 15,0 13-101-15,0 11-40 16,0 17 20-16,0 20 17 0</inkml:trace>
  <inkml:trace contextRef="#ctx0" brushRef="#br0" timeOffset="27787.83">28586 5282 1379 0,'-37'-31'668'16,"-2"4"-668"-16,-3-3 0 15,2 2 0-15,5 2 0 16,1-2 0-16,6-1 0 16,8-4 0-16,4-8 0 0,16-3 0 15,3 0 0 1,14-1 0-16,10 5 0 0,16 3 0 15,9 7 0-15,8 11 0 16,0 10 0-16,-1 9 0 16,-7 16 0-16,-3 14 0 15,-10 9 0-15,-1 14 0 16,-9 13 0-16,-14 11 0 0,-15 22 0 16,-20 19 0-16,-17 17 0 15,-11 15 0-15,-9 4 0 16,-3 5-215-16,-7-5-437 15</inkml:trace>
  <inkml:trace contextRef="#ctx0" brushRef="#br0" timeOffset="27966.49">28320 7518 1613 0,'0'40'434'16,"0"-11"-434"-16,0-8 0 15,0-5 0-15,0-4 0 16,0-19-86 0,0-14-499-16,0-13 143 15,0-10-8-15</inkml:trace>
  <inkml:trace contextRef="#ctx0" brushRef="#br0" timeOffset="28598.37">28326 8548 6 0,'-11'-5'0'16</inkml:trace>
  <inkml:trace contextRef="#ctx0" brushRef="#br0" timeOffset="28936.38">28287 8551 10 0,'-10'0'25'15,"10"0"27"-15,0 0 35 16,-8 0 53-16,8 0-26 16,0 0-18-16,0 0-7 15,0 0-2-15,0 0 7 0,0 0 16 16,0-3 9-16,0-2-1 16,0 5-15-16,0 0-1 15,0 0 7-15,0 0 20 0,0 0 5 16,-8 0-3-16,8 0-19 15,0 0-26-15,8 0-86 32,6 25 0-32,9 12 0 15,10 8 0-15,8 11 0 16,3 2 0-16,5 2 0 0,-4-5 0 16,0-8 0-16,-8-6 0 15,-6-9 0-15,-11-7-22 16,-6-4-282-16,-6-10-76 0,-8-11 30 15,0-4 25-15,-13-19 19 16</inkml:trace>
  <inkml:trace contextRef="#ctx0" brushRef="#br0" timeOffset="29133.96">28549 8499 463 0,'-8'-29'309'0,"2"13"-92"15,-3 8-105-15,9 8-57 16,-12 28 17-16,-5 18 4 15,-4 14-3-15,3 14-17 0,-8 10-17 16,2 7-11-16,4-6-17 16,3-8-4-16,5-7-1 15,12-13-12-15,0-13-46 0,0-7-74 16,0-7-76-16,0-11-37 16,0-6-2-16,0-13-8 15,0 0 56-15</inkml:trace>
  <inkml:trace contextRef="#ctx0" brushRef="#br0" timeOffset="29303.4">28178 9033 221 0,'-34'-14'402'0,"9"7"-55"0,6-6-157 16,7 1-126-16,12 1-49 16,8-10-10-16,18-3 9 15,22-5-11-15,12 6-1 0,8-7-6 16,11 5-64-16,-6 6-111 15,-2-2-80-15,0 4-74 16</inkml:trace>
  <inkml:trace contextRef="#ctx0" brushRef="#br0" timeOffset="29801.74">30867 8027 489 0,'0'-29'571'0,"0"10"-79"16,0 2-235-16,-9 9-147 16,-4 8-50-16,-4 13-33 0,-7 18 3 15,-9 34-19-15,-15 33-11 16,-14 33 0-1,-11 11 0-15,-4 12 0 0,3-4 0 16,6-9 0-16,3-16 0 16,12-15 0-16,10-20 0 15,6-18 0-15,12-18 0 16,8-14 0-16,6-16 0 0,11-7 0 16,0-5 0-16,0-24-18 31,0-18-596-16,8-14 42-15</inkml:trace>
  <inkml:trace contextRef="#ctx0" brushRef="#br0" timeOffset="30549.91">31108 4143 765 0,'8'0'397'0,"-2"0"-212"0,-6 0-113 15,0 13-43-15,-14-1-8 16,2-4-14-16,-3 4 6 16,-6-3-8-16,-3 2-3 15,2-3 6-15,2-8-7 16,5 0 5-16,-2-4-6 15,4-11 4-15,5-10 1 16,8-4 1-16,0-3 6 0,8 3 10 16,1 4-12-16,4 11-16 15,2 4 3-15,10 10 0 16,7 24 5 0,1 18-3-16,-5 10-2 0,-7 13-2 15,-13 9-40-15,-19 7-96 16,-30 4-96-16,-26-3-95 15,-23-5-52-15</inkml:trace>
  <inkml:trace contextRef="#ctx0" brushRef="#br0" timeOffset="32265.63">29061 3092 60 0,'-23'0'156'15,"6"10"28"-15,5-10-52 16,-1 0-49-16,13 0-17 15,0 0 13-15,0 0 9 16,0 0-4-16,0 0-36 16,0 0-21-16,0 0-14 0,0 0-5 15,0 0-6 1,0 0-5-16,0 0 8 16,-9 0-5-1,9 0 3 1,0 0 6-16,0 0-2 0,0 0-9 15,0 0 0 1,0 0-4 15,0 0 4-31,0 0 1 16,0 0 3-16,0 0 2 16,0 0-8-16,0 0 5 15,0 0 2-15,0 0 1 16,0 0 2-16,0 0 3 15,0 0-1-15,0 0 12 16,0 0 10-16,0 0 16 16,0 0 4-16,0 0 0 15,0 0 2-15,0 0 2 16,0 0-4-16,0 0-8 16,0 0-3-16,0 0-16 0,0 0 0 15,0 0-10-15,0 0 0 16,0 0-2-16,0 0-3 15,0 0 6-15,-8 0-2 16,8 0 0 0,-6 0 3-16,6 0 3 15,0 0-2-15,0 0-11 0,0 0 9 16,0 0-4-16,0 0 16 16,6 0 14-16,8 0-32 15,14 0-4-15,25 0-7 16,33 0 6-16,21-5 0 15,26-2-4-15,8-5 3 16,9-2-1-16,0 3-2 16,-3 2-4-16,-12 1 8 15,-19 0-6-15,-22 3 10 16,-21 3-7-16,-24 2 6 16,-13 0 7-16,-16 0-1 15,-8 0 3-15,-4 0 1 16,1 0-13-16,-4 0 2 15,-2 0-3-15,2 0 2 16,-2 0 3-16,-3 0 29 16,0-5 75-16,0 0-89 15,0-2-22-15,0-5 0 16,0-13 0-16,-11-11 0 16,3-5 0-16,8-4 0 15,-10-4 0-15,10 1 0 16,0 3 0-16,-8 7 0 15,8 11 0-15,0 6 0 16,-8 5 0-16,8 4 0 16,0 7 0-16,-8 5 0 47,-4 0-416-47,-13 17-78 15,-20 4-7-15</inkml:trace>
  <inkml:trace contextRef="#ctx0" brushRef="#br0" timeOffset="33006.01">29087 2722 49 0,'0'-3'134'0,"-9"-1"86"16,9-4-29-1,0 4-54-15,0-1-39 16,0 0-20-16,0 5 30 0,0 0 25 16,0 0-16-16,0 0-45 15,0 0-32-15,0 0-25 16,0 0-11-16,0 0 0 16,0 0-10-16,0 0 4 15,0 22 0-15,0 6-4 16,0 8 8-16,0 7 1 15,0-4 2-15,0-3-5 16,0-2 4-16,0-6-4 16,0-8-2-16,0-4 6 15,0 0-1-15,0-6 2 16,0-10-2-16,0 7-5 16,0-7 7-16,0 0-2 15,0 8 1-15,0-8-11 16,0 0 9-16,0 0 1 15,0 0-4-15,0 0 4 16,0 0 0-16,0 0-7 16,0 0-1-16,0 0-14 15,4 0-35-15,-4 0-45 16,0 0-34 0,0 0-26-16,0 0-19 15,0 0-72-15</inkml:trace>
  <inkml:trace contextRef="#ctx0" brushRef="#br0" timeOffset="37057.58">33101 3354 542 0,'-35'-65'168'16,"-1"4"-71"-16,-6 4-26 16,2 0 7-16,0 0 35 15,3-5 46-15,0 2 7 16,-2-6 5-16,-3 1-57 16,-3-8-53-16,-3-5-31 15,-9-3-10-15,-5-5-5 16,-2 1-4-16,-6 2-4 15,-2 0-7-15,-10-3 3 16,-18-4-6 0,-47 0 0-16,-53 5 6 15,-51-1-1-15,-21 5 3 16,0 8 2-16,21 11-11 16,28 9 4-16,27 9 1 15,9 7-1-15,1 9 3 16,-17 7 0-16,-29 10-3 15,-25 11 4-15,-14 0-3 16,-1 20-3-16,12 11 4 16,17 15 3-16,7 15-4 15,-1 17-4-15,0 11 6 16,-8 8-1-16,4 6 5 16,15-9 16-16,14-6 91 15,19-2-64-15,18-8-50 16,17-9 0-1,8-5 0-15,8-2 0 0,-1-1 0 16,4 5 0-16,-2-1 0 16,-9-1 0-16,-8 10 0 15,-10 7 0-15,5 8 0 16,7 18 0-16,12 16 0 16,14 6 0-16,9 14 0 0,10 4 0 15,7-1 0-15,2 0 0 16,0 2 0-16,0-8 0 15,3 1 0-15,-5 1 0 16,2-1 0-16,3 14 0 16,-9 20 0-16,4 37 0 15,-7 28 0-15,-1 21 0 16,-2-2 0-16,-4-2 0 0,2-8 0 16,0-6 0-16,9 7 0 15,15-3 0-15,8 2 0 16,5-1 0-16,15-7 0 0,7-5 0 15,9-9 0-15,2-3 0 16,2 8 0-16,3 17 0 16,-3 11 0-16,-2 5 0 15,-5-1 0-15,-6-3 0 16,-4-3 0-16,-8-7 0 0,-1 5 0 16,5 8 0-16,3 5 0 15,14-8 0-15,8-9 0 16,3-15 0-16,9-18 0 0,12-15 0 15,16-13 0-15,0-3 0 16,13 3 0-16,7 4 0 16,4 5 0-16,9-1 0 0,3-4 0 15,7-11 0-15,4-10 0 16,1-7 0-16,1-8 0 16,-1-8 0-16,-3-5 0 15,-8-4 0-15,-1-3 0 16,-4 4 0-16,5 4 0 0,0 3 0 15,2 9 0-15,12 3 0 16,1 2 0-16,5-5 0 16,3-5 0-16,5-8 0 0,3-11 0 15,6-10 0-15,4-10 0 16,2-9 0-16,11-8 0 16,7-10 0-16,11-2 0 0,12 4 0 15,17 0 0-15,12 2 0 16,16 2 0-16,10 0 0 15,2 1 0-15,6-7 0 16,6-5 0-16,9-7 0 16,8-2 0-16,11-5 0 0,5-3 0 15,1-9 0-15,1-9 0 16,1-3 0-16,-1-4 0 16,6-13 0-16,4-17 0 0,13-13 0 15,9-31 0-15,7-24 0 16,2-24 0-16,4-18 0 15,-3-6 0-15,-4-5 0 16,-1 3 0-16,-12 6 0 0,-5 8 0 16,-16 4 0-1,-9-3 0-15,-11-5 0 16,-16-5 0-16,-15-3 0 16,-6-9 0-16,-13-9 0 0,-13-7 0 15,-9-3 0-15,-8-3 0 16,-5-2 0-16,-15 0 0 15,-3 3 0-15,-5 2 0 16,-3-2 0-16,-2 4 0 16,2 2 0-16,4-6 0 15,3-12 0-15,2-10 0 16,-2-11 0-16,-3-3 0 16,-4-5 0-16,-10 2 0 15,-6-6 0-15,-6-6 0 0,-3-2 0 16,4 1 0-16,0 9 0 15,5-2 0-15,0 2 0 16,-1-6 0-16,1 1 0 16,-2-5 0-16,-4-7 0 15,2-8 0-15,-6-13 0 0,-2-1 0 16,-5 7 0-16,1 6 0 16,2 1 0-16,-3 4 0 15,0-1 0-15,0-9 0 16,-4-2 0-16,-4-6 0 15,0-6 0-15,0 7 0 16,-4 10 0-16,-5 6 0 0,-3 8 0 16,0 8 0-16,-5 14 0 15,6 8 0-15,-3 6 0 16,-21 6 0-16,-22-5 0 0,0-3 0 16,0-10 0-16,0 5 0 15,0 6 0-15,0 10 0 16,0 4 0-16,0 1 0 0,0-1 0 15,0 1 0 1,0-5 0-16,0 0 0 0,0 4 0 16,0 5 0-16,0 4 0 15,0 4 0-15,0 4 0 16,0 3 0-16,0 6 0 0,0 11 0 16,0 8 0-16,0 9 0 15,0 7 0-15,0 9 0 16,0 4 0-16,0 4 0 0,0-1 0 15,0 0 0-15,0 2 0 16,0-5 0-16,0 0 0 16,0-9 0-16,0-9 0 15,0-5 0-15,0-10 0 16,0-4 0-16,0 1 0 0,0 3 0 16,0 5 0-16,0 11 0 15,0 11 0-15,0 15 0 16,0 8 0-16,0 14-30 15,0 13-424-15,0 14-14 16,0 11-60-16</inkml:trace>
  <inkml:trace contextRef="#ctx0" brushRef="#br0" timeOffset="38869.73">21244 10686 512 0,'-11'0'349'16,"-3"0"-126"-16,3-4-101 0,0-1-39 15,-2-1 24-15,0 4 39 16,-4-3-9-16,-1 5-55 16,-12 0-25-16,4 0-24 15,-8 7 28-15,-8 11 23 0,-9 3-33 16,-23 2-51-16,-19 7 0 16,-26-2 0-16,-22 0 0 15,-26-3 0-15,-20-9 0 0,-19-5 0 16,-26-11 0-16,-22-2 0 15,-26-19 0-15,-22-13 0 16,-11-17 0-16,-7-23 0 16,-5-24 0-16,-6-23 0 15,4-26 0-15,1-15 0 0,15-11 0 16,13 11 0-16,19 11 0 16,14 13 0-16,9 12 0 15,8 12 0-15,14 12 0 0,6 12 0 16,17 9 0-16,16 12 0 15,26 4 0-15,18 8 0 16,25 0 0-16,15 4 0 16,13-5 0-16,10-2 0 0,3-6 0 15,0-3 0 1,3 0 0-16,0-1 0 0,6 7 0 16,-1-3 0-16,4 1 0 15,-1-1 0-15,-4 6 0 16,-2-5 0-16,-1 4 0 15,0 5 0-15,4 1 0 0,3 10 0 16,9 4 0-16,8 5 0 16,4 4 0-16,9 3 0 15,8 4 0-15,7 0 0 16,4 6 0-16,0 3 0 0,7-6 0 16,1 6 0-16,-4 2 0 15,1-3 0-15,0-4 0 16,0 4 0-16,0 1 0 15,0-3 0-15,-1-4 0 16,5 8 0-16,0 0 0 16,-6-2 0-16,3 0 0 0,-2 6 0 15,4-2 0-15,0 5 0 16,7 3 0-16,2 5 0 16,0 0 0-16,8 21 0 15,-9 24 0 1,-7 45 0-16,0 48 0 15,0 38 0-15,2 14 0 16,14 7 0-16,0-19 0 16,14-15 0-16,6-24 0 15,0-25 0-15,0-21 0 0,-3-21 0 16,-5-18 0-16,-4-16 0 16,0-15 0-16,-8-7 0 15,0-27 0 1,-13-23 0-16,-6-27 0 0,-14-28 0 15,-7-29 0-15,-5-29 0 16,-3-19 0-16,-2-5 0 16,2-5 0-16,2 14 0 15,7 20 0-15,5 23 0 0,11 21 0 16,6 21 0 0,5 15 0-16,4 19 0 0,8 9 0 15,0 10 0-15,0 4 0 16,24 3 0-16,33 0 0 15,32-2 0-15,37-2 0 16,25 2 0-16,16-2 0 0,2-1 0 16,-1 3 0-16,-23-1 0 15,-23 3 0-15,-25 4 0 16,-23 6 0-16,-27 0 0 0,-13 7 0 16,-14 0 0-16,-12 0 0 15,-8 12 0-15,-22 11 0 16,-18 25 0-16,-15 38 0 15,-23 49 0-15,-20 49 0 16,-15 28 0-16,-12 7 0 0,3-3 0 16,9-21 0-16,9-24 0 15,19-28 0-15,12-29 0 16,16-24 0-16,18-21 0 16,5-21 0-16,11-15 0 0,11-9 0 15,3-8 0-15,9-7 0 16,0-18 0 15,0-3 0-15,0 1 0-16,9-6 0 15,-2 0 0-15,9 1 0 0,9 1-421 16,8-1-145-16,2-1 42 16</inkml:trace>
  <inkml:trace contextRef="#ctx0" brushRef="#br0" timeOffset="41066.91">7319 14349 1466 0,'-14'-21'581'16,"-4"9"-581"-16,7 12 0 15,3 12 0-15,8 16 0 0,0 17 0 16,0 20 0-16,0 18 0 16,8 9 0-1,3 5 0-15,3 2 0 0,1-5 0 16,2-6-55-16,-1-6-272 15,4-5-60-15,-4-4 45 16,0-10-5-16,1-7-241 16</inkml:trace>
  <inkml:trace contextRef="#ctx0" brushRef="#br0" timeOffset="42514.17">5080 14976 369 0,'-29'-21'351'0,"-7"5"-133"16,-2-1-103-16,-3 9-55 15,6 3-7-15,2 5 0 16,4 0-13-16,4 25-10 16,6 17-7-16,7 10-8 15,12 17-5-15,3 9-4 16,17 3-1-16,18-7 0 16,19-13-4-16,8-20 5 15,6-22-6-15,8-19 4 16,3-29 1-16,-6-18 1 15,-11-22 1-15,-21-21-5 16,-28-8 6-16,-16-4 21 0,-28 12 90 16,-17 17-28-16,-11 20-56 15,-14 21-44-15,-6 20-74 16,-2 12-55 0,14 12-71-16,10 8-53 15,27 9-3-15,19 7-55 0</inkml:trace>
  <inkml:trace contextRef="#ctx0" brushRef="#br0" timeOffset="43000.91">9546 14425 575 0,'-12'9'616'0,"-1"-9"-201"0,5 0-223 16,8 0-137 0,0 0-45-16,0 0-14 0,5-12 8 15,11-2-8-15,19 0 3 16,22-15-1-16,30-4 13 16,31-7-7-16,28-5 4 0,23 4-3 15,11 1-5-15,-5 2-3 16,-10 3 5-16,-15 1 0 15,-23 10-6-15,-26 1 4 16,-24 5 5-16,-23 6 5 0,-14 4 6 16,-12 0-9-1,-9 4-8-15,-5 4-58 0,-6 0-100 16,-8 0-109-16,4 0-72 16,0 0-18-16,0 0 14 15</inkml:trace>
  <inkml:trace contextRef="#ctx0" brushRef="#br0" timeOffset="43379.97">12238 13318 1096 0,'44'-24'421'16,"-15"12"-222"-16,-9 4-95 15,-7 0-60-15,-9 8-18 16,-4 0 12-16,-20 0 17 15,-13 16-22-15,-16 1-17 0,-13 0-8 16,-6-5-1-16,0-1-7 16,-2-11 0-16,13 0 0 15,9-17 0-15,11-6 0 0,12-15 0 16,14-6 0-16,11-5 0 16,16 0 0-16,12 8 0 15,9 10 0-15,11 14 0 0,14 17 0 16,9 20 0-16,3 21 0 15,-1 20 0-15,-11 19 0 0,-22 23 0 16,-23 15 0 0,-17 8 0-16,-33 9 0 0,-16-6 0 15,-16-6 0-15,-8-9 0 16,-4-12-91-16,-1-16-227 16,-2-10-128-16,-10-14-50 15</inkml:trace>
  <inkml:trace contextRef="#ctx0" brushRef="#br0" timeOffset="44569.9">3646 14007 586 0,'-33'-131'331'0,"-4"29"-176"16,2 25-106-16,-3 33-34 15,7 32-15-15,-3 47 17 16,6 63 6-16,4 66-5 15,-1 60-2-15,-3 56 0 16,-1 62-7 0,1 45-2-16,-1 4-5 15,5-17-5-15,12-33 2 16,15-44 8-16,22-52-10 0,24-46 8 16,53-40-4-16,56-41 11 15,68-40-3-15,68-42 1 16,68-36-1-16,76-32-3 15,74-29 6-15,56-20-3 16,50-14 0-16,22-2 5 16,7-5-3-16,-2 8 4 15,-12 5-2-15,-36 3 11 16,-39 10 27-16,-48 10 31 0,-50 8-18 16,-62 15-7-16,-69 1-4 15,-66 14 32-15,-59 3 20 16,-54 9 42-16,-41 0-147 0,-32 1 0 15,-23-2 0-15,-18-4 0 16,-16-14 0-16,-11-27 0 0,-9-31 0 16,-17-38 0-16,-8-28 0 15,-7-28 0-15,-5-33 0 16,-7-45 0-16,-2-48 0 0,15-34 0 16,10-7 0-1,21 0 0-15,9 5 0 0,6 16 0 16,5 22 0-16,-4 42 0 15,2 37 0-15,-14 37 0 16,-4 37 0-16,-13 24 0 0,-12 22 0 16,-10 15 0-16,-23 17 0 15,-19 14 0-15,-17 10 0 16,-15 7 0-16,-8 7 0 0,-17 15 0 16,-12 2 0-16,-12 8 0 15,-25 17 0-15,-36 0 0 16,-43 19 0-16,-41 11 0 0,-30 15 0 15,-24 11 0-15,-26 23 0 16,-31 13 0-16,-13 15 0 16,1 15 0-16,1 12 0 15,-9 9 0-15,-7 3 0 16,17 1 0-16,21-5 0 16,25-9 0-16,28-5 0 15,18-9 0-15,11-10 0 16,16-11 0-16,22-8 0 0,30-9 0 15,38-12 0-15,36-7 0 16,34-10 0-16,26-7 0 16,23-9 0-16,17-3 0 15,14-9 0-15,17-4 0 16,12-3 0-16,11-4 0 16,9-13 0-1,5 0 0-15,3 7 0 16</inkml:trace>
  <inkml:trace contextRef="#ctx0" brushRef="#br0" timeOffset="44761.77">3070 13591 2047 0,'0'38'0'16,"0"38"0"-16,8 45 0 16,3 44 0-16,5 29-362 15,14 22-184-15</inkml:trace>
  <inkml:trace contextRef="#ctx0" brushRef="#br0" timeOffset="48421.75">3186 12142 605 0,'-11'-4'289'16,"-1"4"-84"-16,3 0-92 16,9 9-60-16,0 10-20 15,0 14 5-15,0 12-12 16,17 8-13-16,4 4-1 16,-2 4-10-16,6-4 5 15,-1-9-27-15,-5-3-96 16,3-9-100-16,-11-8-58 15,-11-6-91-15</inkml:trace>
  <inkml:trace contextRef="#ctx0" brushRef="#br0" timeOffset="48578.66">2813 11520 638 0,'-24'-38'205'15,"3"10"-106"-15,4 12-80 0,7 4-68 16,10 3-73-16,0 9-31 16,10 21-124-16</inkml:trace>
  <inkml:trace contextRef="#ctx0" brushRef="#br0" timeOffset="49170.04">3260 11804 329 0,'52'18'219'0,"-11"-6"-67"15,-13-5-66-15,-8 2-39 16,-3 2-3-16,-1 6 38 16,1 3 3-16,4 13-26 15,1 8-22-15,3 3-20 16,4 1-7-16,-4-4 3 16,-5-9-10-16,-8-7 0 15,-1-8 5-15,-2-17-2 16,-1 0-3-16,-3 0-3 15,3-15-14-15,4-16-13 16,-1-18 15-16,10-4 10 16,-5 9-3-16,4 7 0 15,-4 12 3-15,-2 8 0 16,-2 10 5-16,3 7-1 16,15 7-3-16,5 6 4 15,10 0-2-15,0-2 3 16,3-11-1-16,-3 0 1 0,0 0-2 15,-4-20-3-15,-8-20-13 16,-14-31-7-16,-6-19 4 16,-13-14 3-16,-24-10 20 15,-17 0 32-15,-8 4 50 16,-5 13 56-16,6 23 58 16,8 18-23-16,7 15-71 15,10 12-61-15,6 9-32 16,4 12-22-16,13 8-6 15,8 28 13-15,17 21 0 16,20 20 2-16,12 8-5 16,7 9-1-16,6 4 13 15,3-5-7-15,-4-8-2 16,-4-8-13-16,-8-12-82 16,-9-12-72-16,-8-12-37 15,-6-9-19-15,-11-12-3 16,-7-12-40-16,-16-19-58 15</inkml:trace>
  <inkml:trace contextRef="#ctx0" brushRef="#br0" timeOffset="49472.74">3771 11385 555 0,'-53'24'284'15,"13"-4"-75"-15,8-3-79 16,11-4-42-16,9-13-19 16,12 0-27-16,12-13-12 15,29-7-11-15,27-13-1 16,29-7 8-16,15-2 3 16,-3-1-13-16,-11 5-2 15,-19 4-12-15,-14 11 4 16,-16 7 1-16,-11 4 2 15,-14 5-7-15,-8 1 7 16,-7 6-19-16,-9 0-45 0,0 0-62 16,0 0-88-16,-14 0-77 15,-4 0-54 1</inkml:trace>
  <inkml:trace contextRef="#ctx0" brushRef="#br0" timeOffset="50051.9">4977 10465 378 0,'-19'-52'304'16,"-11"-5"-131"-16,-10 4-83 0,-12-1-36 16,-13 1-22-16,-17-4 19 15,-19 4 11-15,-26 5-16 16,-26 6-3-16,-30 15 1 16,-16 18-10-16,-12 20-11 15,-10 27-15-15,-10 31 1 16,-11 33-6-16,-14 29-8 15,0 23 2-15,11 25 3 16,19 37-2-16,23 56 12 16,36 50 5-16,42 31-3 15,52 11-7-15,51 1 3 16,58-10-4-16,54-29-4 16,45-49 8-16,42-53 9 15,40-70 3-15,26-69-1 16,40-76-6-16,52-78 25 15,37-66-15-15,23-52-6 16,-9-41-17-16,-29-41 7 16,-45-32-6-16,-52-25-5 15,-60 5-18-15,-75 8-10 16,-75 16-4-16,-67 16-4 16,-61 24 12-16,-50 25 3 15,-52 40-17-15,-43 59-55 16,-38 54-101-16,-14 60-53 0,2 43-78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25:02.6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17363 4603 563 0,'4'-65'295'15,"-4"1"-51"-15,-8-2-64 16,-8 9-2-16,-6 0 16 16,3 0 42-16,-6 0-79 15,-2 1-157-15,-6-2 0 16,-5-3 0-16,-5-3 0 0,-10-5 0 16,-7-6 0-16,-18 2 0 15,-11 0 0-15,-18 0 0 16,-15 4 0-16,-19 4 0 0,-17 7 0 15,-17 8 0-15,-20 11 0 16,-20 6 0-16,-33 9 0 16,-29 12 0-16,-20 12 0 15,-10 7 0-15,-3 14 0 16,2 8 0-16,3 7 0 16,2 9 0-16,-3 7 0 0,7 5 0 15,5 9 0-15,28 3 0 16,12 12 0-16,15 9 0 15,4 12 0-15,2 3 0 16,7 6 0-16,3-2 0 0,8 1 0 16,3-3 0-16,13-2 0 15,17 2 0-15,15-7 0 16,8 6 0-16,14 8 0 0,2 9 0 16,1 15 0-16,0 20 0 15,1 14 0-15,-2 6 0 16,-2 5 0-16,-6 5 0 15,-3-1 0-15,-1 1 0 16,0-2 0-16,10 2 0 0,9 7 0 16,16 9 0-16,14 0 0 15,13 5 0-15,11-7 0 16,14 1 0-16,11 2 0 16,12 1 0-16,9 11 0 0,11 23 0 15,9 24 0-15,16 21 0 16,0 12 0-16,16 4 0 15,12-4 0-15,5-1 0 16,7 6 0-16,10 1 0 0,2-12 0 16,13-8 0-1,16-19 0-15,12-12 0 0,18-17 0 16,17-14 0-16,11-9 0 16,10-10 0-16,6-6 0 15,9-4 0-15,2-4 0 0,8-9 0 16,6-4 0-16,10-1 0 15,16-7 0-15,15-5 0 16,10-7 0-16,17-3 0 0,2-14 0 16,8-12 0-16,1-13 0 15,7-18 0-15,0-18 0 0,13-20 0 16,7-24 0 0,2-26 0-16,-5-19 0 0,2-24 0 15,4-22 0-15,10-10 0 16,15-10 0-16,6-8 0 0,6-11 0 15,-7-9 0-15,8-16 0 16,-4-18 0-16,3-17 0 16,-2-18 0-16,-2-18 0 0,-13-4 0 15,-21-17 0-15,-12-9 0 16,-18-17 0-16,-4-24 0 0,-13-25 0 16,-4-30 0-16,-14-6 0 15,-16-12 0-15,-15-10 0 16,-31-23 0-16,-22-28 0 15,-25-13 0-15,-33-13 0 0,-33-16 0 16,-32-23 0-16,-40-5 0 16,-42 7 0-16,-41 5 0 15,-40 5 0-15,-32 14 0 0,-16 35 0 16,-8 39 0-16,-7 42 0 16,-12 31 0-16,4 31 0 15,0 17 0-15,6 19 0 0,9 16-40 16,16 16-497-16,17 15 10 15</inkml:trace>
  <inkml:trace contextRef="#ctx0" brushRef="#br0" timeOffset="1081.14">21476 5414 420 0,'-9'-17'250'15,"1"2"-112"-15,8 1-69 16,0 7-32-16,-8-5 36 15,0 0 43-15,8-5 29 16,-10 0 35-16,1 1-6 0,-3-3 0 16,-6-2-11-16,2 0-55 15,1 6-108-15,-10 1 0 16,-7 7 0-16,-16 7 0 0,-13 23 0 16,-17 32 0-16,-9 30 0 15,-1 32 0-15,4 25 0 0,10 18 0 16,26 3 0-1,23-5 0-15,25-11 0 0,25-17 0 16,23-11 0-16,17-19 0 0,15-17 0 16,15-19 0-16,2-19-45 15,-1-25-308-15,-6-20-94 16,-5-36 40-16,-6-29 49 16</inkml:trace>
  <inkml:trace contextRef="#ctx0" brushRef="#br0" timeOffset="1448.46">21688 5275 634 0,'0'-109'361'0,"0"23"-100"16,0 25-96-16,0 16-50 0,0 12-1 15,0 13 1 1,0 6-51-16,0 14-37 0,0 26 6 16,0 27 57-16,0 28-22 15,0 46-68-15,3 35 0 16,-3 26 0-16,5 4 0 0,-1-14 0 15,4-19 0-15,1-29 0 16,-3-31 0-16,2-26 0 16,-3-26 0-16,-2-17 0 15,6-18 0-15,-4-24 0 0,6-29 0 16,7-24 0-16,1-13 0 16,6-3 0-16,-1 3 0 0,-2 18 0 15,-3 15 0-15,-4 12 0 16,2 17 0-16,5 16 0 15,1 9 0-15,10 18 0 16,7 15 0-16,6 6 0 0,1 4 0 16,2-2 0-16,2-5-99 15,8-9-319-15,1-16-18 16,9-20 22-16,9-16 82 0</inkml:trace>
  <inkml:trace contextRef="#ctx0" brushRef="#br0" timeOffset="1797.08">22952 5625 372 0,'0'-72'455'0,"-26"15"-145"16,-7 19-146-16,-11 19-79 16,-8 19-13-16,-5 29-9 15,-5 22-7-15,10 23-14 0,11 20-20 16,20 8-14-16,21 6 0 16,13-5-4-16,11-10-4 0,12-15-19 15,10-16-43-15,-1-23-9 16,-2-20-29-16,-3-19-23 15,-2-23 20-15,-9-22 43 0,-9-16 35 16,-12-16 18-16,-8-17 35 16,0-4 23-16,0-2 12 15,-13 1 53-15,6 17 69 16,-1 23 16-16,0 13-44 16,0 18-74-16,8 17-44 0,0 11-30 15,0 14 2-15,0 30 2 16,8 23-13-16,8 22 0 15,4 13 0-15,8 4 0 0,6-5-29 16,-3-2-186-16,3-18-129 16,-3-17-56-16,-6-15 1 0,-6-19 81 15</inkml:trace>
  <inkml:trace contextRef="#ctx0" brushRef="#br0" timeOffset="2180.63">23377 5299 530 0,'16'-88'455'0,"-5"21"-144"16,-2 20-153-16,-4 17-95 0,3 18-25 16,3 24 89-16,7 25 55 15,-2 33 1-15,7 27-183 0,2 29 0 16,1 16 0-16,-3 6 0 16,-7-14 0-16,2-16 0 15,-9-24 0-15,-1-25 0 0,-8-21 0 16,0-11 0-16,0-17 0 15,-14-49 0 1,-3-31 0-16,5-42 0 16,12-41 0-16,8-20 0 15,16 1 0-15,9 20 0 0,-1 28 0 16,-4 28 0-16,-3 24 0 16,4 27 0-16,3 23 0 15,6 12 0-15,1 15 0 0,5 13 0 16,-2 6 0-16,-6 3 0 15,-4-5 0-15,-2-4 0 0,-7-3 0 16,-2-5 0-16,-5-4 0 16,-8-4 0-16,-2 0-168 15,-6-3-406-15,-22-9-3 16</inkml:trace>
  <inkml:trace contextRef="#ctx0" brushRef="#br0" timeOffset="3377.36">12241 10307 447 0,'0'-32'412'0,"0"6"-69"16,0 10-139-16,0 4-88 15,-8 10-48-15,8 2-21 0,0 0-21 16,0 19-17-16,0 20 16 16,16 23 14-16,6 19 3 15,-2 13-11-15,9 5-7 0,-1-11-12 16,-4-6-1-16,0-13-9 16,-4-17-4-16,1-6 2 0,-4-14-108 15,-7-7-107-15,-1-9-65 16,-9-16-54-16,0-4-23 15,-15-17 81-15</inkml:trace>
  <inkml:trace contextRef="#ctx0" brushRef="#br0" timeOffset="3760.59">12616 10204 446 0,'23'-19'215'0,"11"3"24"31,-31 16-168-31,-3 0 15 0,0 0 8 15,0 0-25-15,0 0-18 16,0 0 12-16,0 0 29 16,5-8 0-16,2-1-17 15,1-4-32-15,5-7-22 0,8-9-12 16,10-7-3-16,10-1-2 16,5 8-7-16,-3 12 6 15,-1 17-11-15,-8 10 4 0,-9 18 15 16,-3 17 2-16,-9 20-3 15,-7 12 0-15,-1 9-10 0,-5 1 6 16,0-12 4-16,0-5-5 16,3-17-2-16,2-13-4 15,3-6 11-15,1-11-12 0,2-10 4 16,6-13 2-16,12 0 1 16,11-13 2-16,7-7-7 15,10-17-41-15,0-12-128 16,-3-11-120-16,-4-13-14 0,-10-8-64 15,-12-5 78-15</inkml:trace>
  <inkml:trace contextRef="#ctx0" brushRef="#br0" timeOffset="4161.01">13583 9696 348 0,'0'-4'282'0,"0"4"-94"16,0 0-74-16,0 0-29 15,0 0 26-15,0 0 23 16,0 0-12-16,0 0-52 16,0 0-29-16,0 0-19 0,0 0-8 15,0-9 9-15,0-7-2 16,0-7-6-16,0-10-15 0,0-8-3 16,8-4 1-16,4 0-1 15,8 9-5-15,0 7 4 16,4 3 4-16,0 14-5 0,1 12 2 15,0 12 12-15,-1 22 19 16,0 16 13-16,1 8-9 16,-6 12 0-16,6 1-7 15,-1-7-1-15,0-6 1 0,6-10-13 16,2-7 3-16,4-10-4 16,6-5-2-16,-2-9 2 15,-5-5-9-15,-5-12 6 0,-6 7-3 16,-8 3-7-16,-7-10-7 15,-9 10-60-15,0 11-30 0,-17 7-110 16,-12 10-108-16,-10 10-40 16,-15 6-13-16</inkml:trace>
  <inkml:trace contextRef="#ctx0" brushRef="#br0" timeOffset="4991.2">15000 8693 335 0,'0'-23'321'0,"0"-5"-113"16,-17-2-100-16,-4-2-56 15,2-5-14-15,-6 2 6 0,-4-6 4 16,1-1 18-16,-4-2-25 16,-9 0-13-16,0-1 2 0,-8 0 10 15,-8 0 24-15,-3 4-6 16,-13 1-15-16,-9 6 4 15,-10 2-17-15,-11 8-7 0,-13 7-1 16,-11 9-12 0,-7 8 6-16,-4 17-8 0,-9 8-3 15,-6 3 7-15,-5 8-4 16,-9 6 6-16,-8 6-4 0,-3 9 7 16,-9 5 5-16,-4 2-6 15,1 13 17-15,-2 9-16 16,6 8-4-16,2 7 7 0,9 10-10 15,4 2 10-15,13 12-14 16,8 14 17-16,9 17-3 16,7 15 2-16,17 15-8 15,17 6 2-15,29 3 6 0,23 1-6 16,26-4-5-16,30-1-11 16,24-5 0-16,22-6 0 15,23-5 0-15,21-13 0 0,15-8 0 16,16-6 0-16,13-18 0 15,13-16 0-15,24-16 0 16,28-25 0-16,29-25 0 0,24-31 0 16,20-28 0-16,12-35 0 15,9-24 0-15,8-19 0 0,2-17 0 16,-1-12 0-16,-9-8 0 16,-25-12 0-16,-26-16 0 15,-30-22 0-15,-25-31 0 0,-20-30 0 16,-22-22 0-16,-18-10 0 15,-21 12 0-15,-26 21 0 16,-23 20 0-16,-18 25 0 16,-32 11 0-16,-15 13 0 0,-29 13 0 15,-18 8 0-15,-18 12 0 16,-21 11 0-16,-21 13 0 16,-15 14 0-16,-22 9-263 0,-23 22-158 15,-20 17 19-15,-20 18 7 16</inkml:trace>
  <inkml:trace contextRef="#ctx0" brushRef="#br0" timeOffset="5707.95">12311 9231 414 0,'-16'-25'274'0,"0"6"-72"0,3 3-69 16,2 3-42-16,11 4-10 16,-9 7 1-16,9-3-14 0,0 5-34 15,0 0-18-15,0 0-8 16,0 20 6-16,12 13 3 15,4 8 1-15,1 3-3 0,3 9-6 16,0 3-4-16,-3-1-6 16,-1-7 3-16,-3-9-37 0,-2-5-89 15,-6-5-70 1,-5-6-54-16,0-6-50 0,-12-17-283 16</inkml:trace>
  <inkml:trace contextRef="#ctx0" brushRef="#br0" timeOffset="5845.79">12096 8805 483 0,'-12'-33'254'15,"4"9"-131"-15,8 3-79 16,0 9-48-16,0 3-33 0,0 1-27 16,8 3-29-16,8 5-76 15,0 0-73-15</inkml:trace>
  <inkml:trace contextRef="#ctx0" brushRef="#br0" timeOffset="6372.95">12538 8999 347 0,'21'13'231'0,"-1"-6"-116"16,-2 3-59-16,-4 1-22 15,3 1 24-15,-1 4 11 0,5 5 2 16,-2 4-17-16,1-2-20 15,-3 2-13-15,0 0-12 0,-5-6-3 16,-1-2-1 0,-3-4 2-16,-8-13-5 0,0 0 0 15,0 0 8-15,0 0 1 16,0 0-5-16,0-13-13 0,0-6-6 16,0-6 8-16,5-5 6 15,-1 7 6-15,1 2-7 0,-2 5 2 16,2 3 2-16,-2 5-9 15,5 8 2-15,0 0 5 16,5 0 2-16,4 13-4 16,-1-5-3-16,4-8 2 0,-5 9 5 15,2-9-9-15,-1 0 5 0,-4-9-10 16,1-7-15 0,-1-17-19-16,0-8 11 0,-9-10 12 15,-3-16 16-15,0 3 19 16,0 7 42-16,-9 12 22 0,-1 11 15 15,10 11-7-15,-8 7-33 16,8 8-32-16,0 8-8 16,0 12-10-16,0 12 0 0,12 12-1 15,8 9-4-15,5 9 0 16,0-3 4-16,2 3 1 0,3-9-16 16,-7-5-62-16,-3-6-62 15,-3-7-43-15,-1-7-10 16,-4-7-12-16,-6-13-29 15</inkml:trace>
  <inkml:trace contextRef="#ctx0" brushRef="#br0" timeOffset="6560.83">12908 8906 219 0,'-24'-8'304'16,"3"0"-88"-16,9 4-88 0,4-3-47 15,8 2-31-15,0-5-18 16,8 2-10-16,13-3-9 0,12-5-3 15,7-5-3-15,-1 1-6 16,-1-1-8-16,-2 5-10 16,-3 3-46-16,-4 2-70 15,-10 3-34-15,2-1-53 0,-13 9-3 16</inkml:trace>
  <inkml:trace contextRef="#ctx0" brushRef="#br0" timeOffset="8420">11942 5764 405 0,'-30'-90'273'0,"6"22"-79"16,1 15-73-16,2 15-46 16,8 14-35-16,1 12-20 15,12 20-9-15,-11 37 3 16,-1 45 26-16,-1 35 4 0,-2 29-14 16,-2 14-13-16,1-4-12 15,4-22 0-15,12-28-2 16,0-26 4-16,0-22 2 0,0-25-7 15,-12-34-20-15,-2-26-29 16,3-38 12-16,-2-33 18 16,13-32 5-16,0-25 8 0,8-19 0 15,5-2 12-15,4 18 1 16,2 28 3-16,2 28-6 16,3 25-4-16,4 21 2 15,8 15-4-15,13 21 0 16,5 12 2-16,11 28 3 0,4 18-9 15,4 12-1-15,1 12-47 16,-9 8-65-16,-9 4-55 16,-15-1 9-16,-22-4-30 15,-19-8 9-15,-32-7 46 0,-20-10 69 16,-13-10 86-16,-9-15 204 16,1-10-24-16,-1-10-19 15,9-7-48-15,14 0-46 16,14 0-23-16,9 0-4 0,14-7-11 15,28-26-36 1,18 4-53-16,21-11-68 16,20-13-57-16,16-9-28 15,9-11-69-15</inkml:trace>
  <inkml:trace contextRef="#ctx0" brushRef="#br0" timeOffset="8918.46">12872 5093 493 0,'19'-46'446'15,"-11"13"-153"-15,-8 9-138 0,6 8-88 16,-6 7-40-16,3 9-20 16,2 9-1-16,6 18-4 15,6 19-2-15,3 16-1 16,0 14 2-16,5 10 4 0,0-8-5 16,-2-9 0-16,-6-17 0 15,-6-11 9-15,-5-13 8 16,-6-14-8-16,0-23-9 0,-22-24-10 15,2-16 5-15,-4-12 3 16,3-12 0-16,4-8-4 16,9-4 1-16,8 10 8 0,0 14-2 15,0 13-5 1,5 11-9-16,6 17 7 0,6 16-3 16,1 16 5-16,-4 16 6 15,-1 8 12-15,-1 14-2 16,-4 7-2-16,-3-3-1 0,-2-11-11 15,-3-9 9-15,6-11 2 16,1-2-9-16,1-9 0 16,9-12 2-16,7 0 1 0,14-12 2 15,9-4-5-15,2 0-6 16,-1 7-3-16,-3 9-1 0,-5 0 8 16,-7 20-13-16,-7 6 7 15,-15 10 6-15,-11 9-4 16,-16 8 5-16,-10 1 1 15,-5-7 0-15,-2-2-33 16,4-9-97-16,4-10-78 0,1-11-55 16,5-15-55-16,5 0 54 15</inkml:trace>
  <inkml:trace contextRef="#ctx0" brushRef="#br0" timeOffset="9235.19">14219 4774 499 0,'54'-37'304'16,"-18"13"-107"-16,-11 4-83 16,-13 8-30-16,-8 3 6 0,-4 2 13 15,0 2-34-15,3 5-36 16,2 0-20-16,-2 0-1 16,2-4-2-16,-2-3-10 15,-3-10 2-15,0-4-5 0,-11-3 3 16,-9 0 21-16,-9 3 4 15,-4 9-2-15,-15 12-20 16,-9 21-5-16,-3 10 7 0,-1 19 1 16,4 14-2-16,16 5-4 15,12 9 2-15,20 0-2 16,18 0-26-16,15-1-55 16,17 1-94-16,21-6-42 0,9-2-30 15,8-5-121-15</inkml:trace>
  <inkml:trace contextRef="#ctx0" brushRef="#br0" timeOffset="10333.19">16438 7347 354 0,'6'12'418'15,"0"-12"-124"-15,-3 0-135 16,-3 9-78-16,8 3-49 15,0 12-5-15,9 12 51 16,-1 26 41-16,3 19-32 0,6 22-24 16,1 2-30-16,-4 2-19 15,3-10-6-15,-4-16-7 16,-5-20 6-16,-7-17 3 0,-6-12 1 16,-3-10 2-16,0-15 0 15,0-10-13-15,0-30-15 16,-9-28 0-16,3-29 11 0,6-32 1 15,0-15 3-15,3-11-2 16,6 13 4-16,2 13-2 0,-3 25 8 16,5 19-4-16,-5 17 0 15,0 17-5-15,0 11 1 16,1 9-2-16,-1 11-4 16,3 5 1-16,6 8 3 0,4 8 2 15,-2 9-1-15,6 3 5 16,-5-1-7-16,0 3 10 15,-3-1-4-15,-1 3 3 0,-4-5-3 16,-4 7 5-16,1-7-4 16,3 2 1-16,-1 3-4 0,-3 5-3 15,1 3 8-15,2 2-2 16,2-3-4-16,0-3 3 16,0-1 4-16,-3-9-4 0,-2 3-5 15,0-8 8 1,-3-1-2-16,-2-12-2 0,3 7 6 15,-6-7-11-15,0 0 7 16,0 0-2-16,0 0 1 16,0 0 3-16,0-3 3 0,0-6 3 15,0-2-5-15,0-14-4 16,0-12 0-16,0-7-9 0,0-13 8 16,-14-5-6-16,3 1 8 15,-4 0-1-15,-2 3-3 16,-5 10 12-16,-1 4 13 0,4 8 23 15,-7 7 8-15,6 8-56 16,-5 14 0-16,-4 7 0 16,-10 31 0-16,-6 26 0 15,-4 26 0-15,-1 31 0 0,7 19 0 16,5 5 0-16,14-2 0 16,13-13 0-16,11-19 0 15,11-9 0-15,11-19 0 0,10-15 0 16,16-15 0-16,9-22 0 15,4-24 0-15,4-16 0 0,0-21 0 16,-5-29 0-16,-6-22 0 16,-15-23 0-16,-9-6 0 15,-19-7 0-15,-11 11 0 0,-9 11 0 16,-1 16 0-16,-6 25 0 16,-1 17 0-16,0 11 0 15,3 12 0-15,-4 14 0 16,2 7 0-16,-1 28 0 0,1 20 0 15,4 18 0-15,12 15 0 16,6 10 0-16,8-2 0 16,14-3 0-16,11-9 0 0,5-16 0 15,3-12-271-15,2-17-159 16,0-18 37-16,-3-31-1 0</inkml:trace>
  <inkml:trace contextRef="#ctx0" brushRef="#br0" timeOffset="10732.62">17481 7095 241 0,'0'-98'299'16,"0"13"-51"-16,-8 16-24 16,0 15-27-16,-1 13-24 15,1 13-13-15,8 8-44 0,0 7-58 16,0 13-32 0,0 21-8-16,0 15 43 0,0 21 14 15,11 20-6-15,3 9-8 0,-3 12-40 16,6 4-21-16,-5-9 0 15,2-9 0-15,-3-9 0 16,-3-19 0-16,-2-15 0 16,0-13 0-16,-3-7 0 0,2-21 0 15,-5-8 0-15,0-16 0 16,0-22-12-16,8-11-4 16,0-2 9-16,1 5 9 0,0 8-5 15,-3 11-4-15,6 11 0 16,1 6-5-16,4 18 10 15,-2 13-2-15,5 11-6 0,-4 14 17 16,-2 7 9-16,-7 8-4 16,-7-6-9-16,0 3 7 15,-16-9-2-15,0-5-7 16,-6-3-12-16,8-13-65 16,1-7-157-16,-3-18-161 0,2-20-13 15,14-19 9-15</inkml:trace>
  <inkml:trace contextRef="#ctx0" brushRef="#br0" timeOffset="11031.69">17979 6928 438 0,'17'-9'280'0,"-5"2"-102"16,-4 7-83-16,1-4-44 0,-4-2-3 16,-2 3 0-16,0 3-8 15,2 0-12-15,-2-4-7 0,3 0 5 16,-6-4 25-1,0-9-6-15,0 1-7 0,0-5 51 16,-9 6 75-16,-2 2 61 16,-7 5-43-16,-1 8-182 15,-3 0 0-15,-1 21 0 0,-11 20 0 16,3 19 0-16,-3 14 0 16,11 3 0-16,12 4 0 0,11-3 0 15,14-6 0-15,14-1 0 16,18-12 0-16,11-4 0 15,13-15-167-15,-2-16-297 0,1-24-15 16,-9 0 31-16</inkml:trace>
  <inkml:trace contextRef="#ctx0" brushRef="#br0" timeOffset="12047.3">13224 13938 435 0,'0'-21'373'15,"0"4"-3"-15,0 5-119 16,0 0-87-16,0 5-38 16,0 2-25-16,0 1-23 0,0-1-32 15,0-1-22 1,-8-2-16-16,8-9-4 0,0-8 0 15,0-7-4-15,8-9 0 16,10-13-8-16,1 1 1 0,9 6 4 16,1 1 6-16,-4 9-9 15,0 14 7-15,-2 1 6 16,-3 14 15-16,5 8 1 0,4 17 7 16,-1 8-29-16,1 12-1 15,-1 3 0-15,-1 8 0 0,-5 2 0 16,-3-2 0-16,-3 1 0 15,-2 4 0-15,-6-5 0 16,-1 1-160-16,-3-4-213 16,1 1-75-16,-1-6-19 15</inkml:trace>
  <inkml:trace contextRef="#ctx0" brushRef="#br0" timeOffset="12193.86">13964 14425 531 0,'24'33'627'0,"-8"-4"-209"0,-4-9-205 15,1-8-109-15,-5-5-44 16,-3-7 2-16,-5 0-30 16,4 0-32-16,0 0-91 15,1 0-137-15,-2-11-84 16,-3-17-93-16,0-17 10 0</inkml:trace>
  <inkml:trace contextRef="#ctx0" brushRef="#br0" timeOffset="12597.67">14825 12895 177 0,'-21'-23'296'0,"5"1"-53"15,4 6-58-15,4 4-69 0,8 4-54 16,0 4-18-16,0 4 12 16,0 0-3-16,11 12 8 0,17 4 60 15,15 7-5-15,14 11-21 16,16 5-36-16,3 0-15 0,6 1-11 15,-2-3-18-15,1-3-3 16,-4-11-7-16,-12 2 2 16,-11-10-2-16,-13-1-21 15,-9-3-9-15,-12-11-72 0,-7 0-81 16,-13 0-99-16,0 0-43 16,-22-9 21-16,-1-2 40 0</inkml:trace>
  <inkml:trace contextRef="#ctx0" brushRef="#br0" timeOffset="12895.95">15256 12679 405 0,'-8'-24'301'0,"-1"3"-51"16,1 4-87-16,8 6-60 15,-8 3 7-15,8-1 16 16,0 9 2-16,0 0-4 0,0 0-21 15,0 12-30-15,0 21 36 16,0 19-57-16,0 23-52 0,0 14 0 16,0 5 0-16,0 0 0 15,0 0 0-15,0-13 0 0,0-8 0 16,0-15 0-16,0-16 0 16,0-3 0-16,0-11 0 15,0-9 0-15,0-5-192 0,0-14-74 16,0 0-25-16,0-4 10 15,0-12-6-15,0-14-13 16</inkml:trace>
  <inkml:trace contextRef="#ctx0" brushRef="#br0" timeOffset="13411.13">15199 12944 87 0,'0'-16'224'0,"0"-1"-23"0,0 6-18 16,0-1-18-16,0 8 2 15,0 4 39-15,0 0 42 16,0 0-18-16,0 0-73 0,0 0-69 16,0 16-46-16,0 12-19 15,4 8-15-15,11 9 0 0,9 12-7 16,5 1-3-16,4-2-111 15,0 0-137-15,3 2-96 16,-7-5-28-16,-5-3-18 0</inkml:trace>
  <inkml:trace contextRef="#ctx0" brushRef="#br0" timeOffset="13586.13">15073 13356 486 0,'-21'-5'514'0,"9"1"-196"0,12 1-184 16,0-11-113-16,16-5-20 15,18-14-1-15,14-9-12 16,13-2-114-16,8-4-105 0,4-2-48 16,0-2-26-16,-8 7 47 15</inkml:trace>
  <inkml:trace contextRef="#ctx0" brushRef="#br0" timeOffset="14393.19">16907 11292 373 0,'0'-21'442'0,"0"4"-43"15,0 5-92-15,0 5-72 0,0 7 1 16,0 0-181-16,-11 0-55 15,3 11 0-15,-6 19 0 16,0 26 0-16,-12 29 0 0,1 30 0 16,3 10 0-16,1 6 0 15,4-1 0-15,3-8 0 0,0-8 0 16,14-16 0-16,0-21 0 16,0-16 0-16,0-12 0 0,0-13 0 15,0-10 0-15,0-14 0 16,0-12-317-16,0 0-96 15,0-27-5-15,0-16 26 16</inkml:trace>
  <inkml:trace contextRef="#ctx0" brushRef="#br0" timeOffset="15009">17518 11173 335 0,'-9'0'431'0,"-3"0"26"15,4 0-100-15,8 0-109 16,-8-4-48-16,8 1-181 16,0-6-19-16,0 1 0 0,0 4 0 15,8-3 0-15,8-10 0 16,12-4 0-16,13-8 0 0,8 2 0 16,2-6 0-16,3 4 0 15,-6 4 0-15,-6 1 0 0,-3 4-262 16,-7 3-69-16,1-3-30 15,-4 1 19-15,-9-2 7 16</inkml:trace>
  <inkml:trace contextRef="#ctx0" brushRef="#br0" timeOffset="15242.15">17652 10632 83 0,'-26'-8'222'0,"9"-1"-43"15,8 7-33-15,9 2-22 0,-9 0-1 16,0 0 5-16,9 0 1 16,0 11-6-16,0 9 14 15,9 18-15-15,3 9-47 16,8 10-33-16,5 1-29 0,-2-1-10 16,5-4-21-16,6-5-128 15,-3-4-112-15,-2-10-58 0,-4-6-38 16</inkml:trace>
  <inkml:trace contextRef="#ctx0" brushRef="#br0" timeOffset="15540.56">17906 10102 744 0,'-17'-19'384'15,"7"2"-154"-15,2 5-104 16,8-1-40-16,0 0-16 16,0 2-9-16,17-6-29 0,17-12-10 15,23-6-7-15,17-10 0 16,2 0-13-16,3 4 1 16,-6 0-1-16,-13 8-3 0,-6 5 6 15,-10 8-13-15,-12 4-6 16,-7 4-19-16,-5 3-31 0,-8 9-51 15,-7 0-58-15,-5 0-42 16,0 12-10-16,-17 5 13 0,-8 4-34 16,-10 3 17-1</inkml:trace>
  <inkml:trace contextRef="#ctx0" brushRef="#br0" timeOffset="17039.3">8560 10587 392 0,'0'-29'275'0,"0"1"-46"16,0 8-56-16,-9 4-37 0,1 8-21 15,8 4-14-15,-8 4-29 16,8 0-27-16,0 0-21 0,0 7-12 16,-8 5-4-16,-2 1 3 15,4 3 0-15,-7 0-6 16,1-4 13-16,-1-12 6 15,1 9 17-15,5-9 40 16,-6 0-1-16,1-9-24 0,-1-5-26 16,-1-11 2-16,5 4-10 15,9 0 0-15,0 5-21 16,0 4-8-16,0 4-2 0,12-1 9 16,4 9-14-16,1 0 17 15,6 9-6-15,-3 11-4 0,-3 5-10 16,-1 10-18-16,-8 19-9 15,-8 15-57-15,-11 13-54 16,-11 6-75-16,-6 7-69 16,-4-2-36-16,-4-3-34 0</inkml:trace>
  <inkml:trace contextRef="#ctx0" brushRef="#br0" timeOffset="18080.74">9123 12048 159 0,'5'0'289'16,"-5"0"-29"-16,0 0-51 15,0 0-62-15,0 0-24 16,0 0-24-16,0 0-28 0,0 0-30 16,0 0-18-16,3 0-17 15,2 0-3-15,-2 0 3 16,3 0-1-16,-6 0 6 0,0-8-2 15,0 4-3-15,0-4-8 16,0-1 10-16,0 1-7 0,0-8-4 16,0 0 2-16,-14-2-2 15,3 8-3-15,-2 1 6 16,0 9 12-16,2 0-11 16,-1 0-1-16,12 0-5 15,0 9 7-15,0-1-6 0,0 5 8 16,9-1-2-16,5-5-4 15,4-7 0-15,-2 0 1 0,4 0 1 16,-1 0 1-16,-1-7-3 16,-6-5-2-16,-4-6 9 15,-8 2-5-15,0-4-2 0,0 7 0 16,-12 1 22-16,0 9-3 16,12 3-15-16,-8 0-4 15,8 13 5-15,0-2-8 16,0 6 5-16,0-6 2 0,0 1-2 15,0-5 0-15,0-7-8 16,0 0-4-16,8 0 1 16,0 0-3-16,-4 0 2 0,0 0 12 15,-4 0-10-15,0-2-12 16,0-10-25-16,-8-4 10 16,-5-5 6-16,-4 4 22 0,6 6 18 15,-1 7-4-15,-1 4-5 16,13 0-8-16,-7 8 6 15,7 4 5-15,0 4-1 0,0 1-6 16,0-6-6-16,0-2-13 16,0-9 8-16,0 10-17 15,0-10-23-15,0 0-46 16,0 0-35-16,0 0-41 0,0 0-48 16,0 0-18-16</inkml:trace>
  <inkml:trace contextRef="#ctx0" brushRef="#br0" timeOffset="31066.82">20594 7615 135 0,'-43'14'209'0,"1"-7"-68"16,6-7-45-16,7 7-31 15,10 2-26-15,2-9-5 16,5 8 11-16,12-8 27 16,-9 13 21-16,9 0 0 0,0-6 9 15,0 1 5-15,0 1-2 16,0-3 6-16,14-6 20 0,21 11 52 15,35-11 14-15,48-17-108 16,49-20-89-16,46-21 0 16,52-6 0-16,49-5 0 0,30-2 0 15,14 1 0-15,-9 12 0 16,-12 0 0-16,-25 9 0 0,-24 8 0 16,-31 8 0-16,-42 9 0 15,-40 8 0-15,-42 3 0 16,-35 3 0-16,-26-1 0 15,-19 4 0-15,-19 0 0 0,-9-7 0 16,-16-1 0-16,0-18 0 16,-9-17 0-16,0-23 0 0,-12-32 0 15,1-42 0-15,0-43 0 16,-3-43 0-16,2-24 0 16,3-18 0-16,9-10 0 0,-11-5 0 15,0 8 0-15,-3 14 0 16,-2 20 0-16,-8 25 0 15,-9 26 0-15,-16 28 0 16,-16 26 0-16,-25 24 0 16,-26 22 0-16,-39 28 0 0,-40 27 0 15,-57 30 0-15,-51 28 0 16,-44 30 0-16,-23 27 0 16,-15 20 0-16,-17 14 0 0,-8 11 0 15,7 4 0-15,23-3 0 16,22-3 0-16,38-10 0 15,31-12 0-15,41-13 0 0,45-15 0 16,41-14 0-16,40-11 0 16,36-13 0-16,26-10 0 0,24-7 0 15,15-11 0 1,7 0 0-16,23 0 0 31,-1 0 0-31,-3 0 0 0,-1 0 0 16,0 0 0-16,1 0 0 15,-1 0 0-15,0 9 0 16,1-9 0-16,-2 12 0 0,2-5 0 16,-4 5 0-16,8 14 0 15,4 10 0-15,4 16 0 16,3 22 0-16,8 28 0 0,0 45 0 16,1 53 0-16,-4 48 0 15,-1 36 0-15,3 17 0 0,11 6 0 16,6-11 0-16,13-11 0 15,5-21 0-15,2-28 0 16,5-28 0-16,-5-37 0 16,-7-35 0-16,-3-36 0 0,-10-27 0 15,-3-23 0-15,-8-15 0 16,-6-12 0-16,-6-12 0 0,-1-11 0 16,-2 0 0-16,-7 0 0 15,-3 0 0-15,4 0 0 16,4-9 0-16,5-4 0 0,15-10 0 15,21-10 0-15,36-11 0 16,34-10 0-16,39-6 0 16,33-6 0-16,24-3 0 15,13 5 0-15,9 2 0 0,-3 1-547 16,-3 3-44-16</inkml:trace>
  <inkml:trace contextRef="#ctx0" brushRef="#br0" timeOffset="34161.26">21717 11641 777 0,'-13'-20'620'0,"0"4"-276"15,4 7-200-15,9 2-94 0,-8 2-20 16,8-2 2-16,0 1 10 16,0 2-34-16,0-3-8 0,0-5 0 15,5-8 0-15,4-10 0 16,-6-9 0-16,-3-7 0 15,0-2 0-15,-12 3-2 0,-7 7 4 16,-10 7-2-16,-13 10 0 16,-9 17 0-16,-11 17 0 15,-7 24 0-15,0 19 0 0,0 29 0 16,8 26 0-16,12 18 0 16,17 10 0-16,16 3 0 0,20-7 0 15,21-9 0-15,22-16 0 16,15-21 0-16,15-20 0 15,13-23-67-15,15-30-339 0,9-29-50 16,7-36 18-16</inkml:trace>
  <inkml:trace contextRef="#ctx0" brushRef="#br0" timeOffset="34510.94">22228 10848 693 0,'-54'-115'449'16,"2"23"-170"-16,8 14-138 0,7 21-51 15,9 16 34-15,7 17 9 16,8 15-22-16,13 30-84 16,0 40-27-16,9 38 0 0,8 32 0 15,2 21 0-15,1 16 0 16,6 10 0-16,-3-3 0 0,6-15 0 16,-5-27 0-16,1-26 0 15,-5-31 0-15,-8-18 0 0,1-21 0 16,-1-21 0-16,-6-25 0 15,8-35 0-15,5-34 0 16,7-23 0-16,2-14 0 16,4 9 0-16,4 14 0 0,2 18 0 15,-5 21 0-15,3 20 0 16,4 22 0-16,9 22 0 0,0 17 0 16,3 13 0-16,7 17 0 15,-3 7 0-15,1 4 0 0,-6 5 0 16,3-5-423-16,-1-12-137 15,-5-10 69-15</inkml:trace>
  <inkml:trace contextRef="#ctx0" brushRef="#br0" timeOffset="34844.11">23714 10941 845 0,'-24'-89'555'0,"-9"20"-182"0,-5 24-178 16,-5 24-116-16,-2 21-79 15,-3 33 0-15,2 19 0 0,10 22 0 16,12 12 0-16,12 11 0 16,12 5 0-16,12-4 0 0,12-9 0 15,9-11 0-15,4-22 0 16,3-18 0-16,0-26 0 16,1-21-17-16,-9-23-83 15,-4-25 53-15,-7-12 33 0,-10-8 27 16,-11-9 27-16,-6-4 72 15,-10 1-99-15,-2 11-13 0,1 14 0 16,6 19 0-16,3 11 0 16,8 15 0-16,16 43 0 15,9 26 0-15,4 14 0 16,10 13 0-16,15 5-424 16,17-1 0-16,25-7 13 0,9-13 20 15</inkml:trace>
  <inkml:trace contextRef="#ctx0" brushRef="#br0" timeOffset="35426.11">26076 9855 350 0,'0'-41'230'0,"0"-2"-62"16,-11 3-74-16,-1 1-24 0,-4-2 32 15,-2 1 72-15,1 2 86 16,-9 9-9-16,-2 5-71 15,-5 12-84-15,-8 12-37 0,-7 21-46 16,-5 23-13-16,-4 38 0 16,0 27 0-16,8 27 0 15,12 9 0-15,10 2 0 0,10-7 0 16,17-14 0-16,8-21 0 16,16-20 0-16,9-23 0 15,13-26 0-15,11-25 0 16,7-24-109-16,1-33-16 0,-5-24 63 15,-6-19 35-15,-9-21 22 16,-19-12 28-16,-13-9 30 0,-13 5 67 16,0 12 12-16,-13 20-132 15,4 23 0-15,-5 20 0 16,2 14 0-16,12 21 0 0,0 24 0 16,0 30 0-16,9 26 0 15,8 26 0-15,8 7 0 0,13 8 0 16,11-1 0-1,8-11 0-15,3-15 0 0,5-9 0 16,-3-17-277-16,-5-11-219 16,-1-13 60-16,1-16 51 0</inkml:trace>
  <inkml:trace contextRef="#ctx0" brushRef="#br0" timeOffset="36374.16">23820 10628 137 0,'-13'-13'293'0,"5"-2"-31"16,0 2-62-16,8 1-72 0,0 4-6 16,0-1 29-16,0 2 54 15,0 2-9-15,0 5-65 16,0 0-62-16,0 12-35 0,0 17 21 15,12 16 9-15,10 21-64 16,1 7 0-16,6 4 0 16,-2 4 0-16,7-8 0 0,-6-4 0 15,-5-12 0-15,2-12 0 16,-4-7 0-16,-8-10 0 16,-1-8 0-16,-6-8 0 0,-6-15 0 31,-12-23 0-31,-2-14 0 0,-4-22 0 15,-1-24 0-15,-3-11 0 16,2-3 0-16,5 0 0 0,1 12 0 16,3 10 0-1,11 8 0-15,0 14 0 0,3 7 0 16,11 13 0-16,6 12 0 16,8 14 0-16,8 24 0 0,5 14 0 15,1 16 0-15,-3 6 0 16,-6 2 0-16,-6-3 0 15,-10-8 0-15,-9-8 0 0,-8-8 0 16,0-6 0-16,0-6 0 16,-17-13 0-1,1 0 0-15,1-13 0 0,3-6 0 16,0-11 0-16,2-2-8 0,10-5-162 16,0 0-76-16,6 1-40 15,10-1-30-15,8 5 13 16,9 4-9-16</inkml:trace>
  <inkml:trace contextRef="#ctx0" brushRef="#br0" timeOffset="36924.29">27689 9012 401 0,'-21'-29'349'0,"-6"5"-104"16,-9 3-117-16,-6 9-52 15,2 4 17-15,0 8 59 16,-17 0 82-1,40 0-194-15,9 0-22 0,8 13-8 16,0-2-4-16,3 6-9 0,10-5 4 16,4 0 0-16,-2 0-1 15,2-12 3-15,0 0-4 16,-2 0-3-16,-2-12 7 0,-4-7 4 16,-9-7-7-16,0-2 9 15,0-1 13-15,-14-3 22 16,-1 7-12-16,-2 6-20 15,4 2-32-15,5 8-84 0,8 9-113 16,-12 9-58-16,12 20-12 16,-11 18 10-16,3 15-37 0</inkml:trace>
  <inkml:trace contextRef="#ctx0" brushRef="#br0" timeOffset="37107.17">27571 9708 329 0,'37'16'379'15,"-8"-4"-84"-15,-2-4-125 0,1 9 33 16,10 8 156-16,3 6-47 16,-1 10-312-16,-4 8 0 15,-7 13 0-15,-9 10 0 16,-17 10 0-16,-12 14 0 0,-25 0 0 16,-19 5 0-16,-20 2 0 15,-16-7-626-15,-13-6 27 0</inkml:trace>
  <inkml:trace contextRef="#ctx0" brushRef="#br0" timeOffset="37838.99">25788 11869 246 0,'-40'-8'329'0,"5"0"-67"16,-3 8-115-16,9 0-67 0,6 0 13 16,-3 0 77-16,10-3 60 15,8-2-4-15,8-4-16 0,0 7-156 16,0-8-54 0,13 3 0-16,19-9 0 0,21-13 0 15,24-16 0-15,30-12 0 16,18-4 0-16,13 0 0 15,4 0 0-15,1 0 0 0,-10 8 0 16,-11 7 0-16,-21 7 0 16,-19 5 0-16,-22 10 0 15,-18 5 0-15,-19 4-264 0,-11 13-35 16,-12 2-59-16,-29 0-31 16,-19 13 25-16</inkml:trace>
  <inkml:trace contextRef="#ctx0" brushRef="#br0" timeOffset="38122.11">25739 12325 750 0,'-52'22'492'0,"11"-8"-211"0,13-5-142 15,16-9-70-15,21-9 27 16,22-16 83-16,44-19-138 0,38-20-41 15,38-10 0 1,27-7 0-16,12-1 0 0,-3 9 0 16,-12 5 0-16,-22 6 0 15,-21 13 0-15,-28 8 0 0,-22 13 0 16,-22 9 0-16,-18 2 0 16,-14 8 0-16,-8 5 0 15,-12 4 0-15,-8 8-89 0,-8 9-389 16,-12 2 1-16,-8 9 35 15</inkml:trace>
  <inkml:trace contextRef="#ctx0" brushRef="#br0" timeOffset="40584.26">23322 15159 241 0,'-22'-26'188'0,"1"2"-68"0,-2 5-54 15,2-2-30-15,0 3-3 16,1 7 17-16,4-1 9 16,-1 0 2-16,-3 3-2 0,0-3-22 15,-5 0 3-15,1 0 6 16,-9 0 29-16,-3 3 4 16,-4 2-23-16,-1-2-23 0,-8 9-12 15,-5 0-11-15,-6 16-5 16,-2 5 0-16,2 3-4 15,0 9 2-15,6 8 2 0,10 11-4 16,8 14 5-16,11 15 3 16,13 13-3-16,12 12-5 15,3 8 8-15,15-5-1 16,3-3 2-16,5-8 0 0,12-8 0 16,6-13 2-16,9-4-9 15,4-11 5-15,5-10-3 0,-2-11-9 16,1-13 7-16,-1-12 1 15,2-3 1-15,-8-13-4 16,-7-13-1-16,-6-6-4 0,-1-13 1 16,-7-18 4-16,-5-7-3 15,-7-12-19-15,-8-12-4 16,-10-9 6-16,-3-7 1 16,0 3 8-16,-11 5 2 0,-7 7 1 15,-1 4-4-15,-3 4 4 16,2 10 2-16,0 3 7 15,3 4 0-15,6 7-2 0,-3 7 2 16,8 10-2-16,-2 4 5 16,0 6 7-16,-2 5 0 15,10 6 4-15,-11 4-9 0,11 0 10 16,-8 8 1-16,8 0 0 16,0 0-10-16,0 0-1 15,0 0-4-15,0 0-6 16,0 8-2-16,0 12 15 0,0 17 23 15,0 13 4-15,0 9-11 16,3 12 4-16,13-7-6 16,10-2 10-16,5-5 0 0,12-5 0 15,8-2 14-15,5-9 15 16,14-6-19-16,7-6-5 0,0-8-11 16,5-14-14-16,-5-7-11 15,-4 0 2-15,-8 0-6 16,-12 0 4-16,-12 0-3 0,-9 0 6 15,-12-2 5-15,-8-9 0 16,-4 4-3-16,-8-5-6 16,-11-4-8-16,-7-5-23 15,-6 2-114-15,-3-10-98 16,-6 1-96-16,5 0-47 0,-5-2-17 16</inkml:trace>
  <inkml:trace contextRef="#ctx0" brushRef="#br0" timeOffset="41799.64">24218 14764 131 0,'-22'0'203'0,"7"0"-72"15,-1 0-47-15,-5 0-27 0,5 0-8 16,1 12 26-16,-2-12 30 16,8 0 22-16,9 0-2 15,0 0-25-15,0 0-23 0,9 0-10 16,17-12 1-16,9-3 3 15,17-8-9-15,8 0-24 16,16-6-14-16,3-4-13 0,6-3-5 16,5-4-2-16,2-6 0 15,6 2-5-15,-8 3-2 16,-12 8-1-16,-14 6 10 16,-16 4-8-16,-11 12 10 0,-12 3-11 15,-13 0-1-15,-4 8-14 16,-8 0-15-16,0 0-21 15,-11 0-47-15,-6 13-48 0,-4-1-60 16,2 4-29-16,-6-1-11 16,-3 6-7-16</inkml:trace>
  <inkml:trace contextRef="#ctx0" brushRef="#br0" timeOffset="42181.74">24315 15064 134 0,'-37'12'264'16,"6"2"-56"-16,2-3-62 16,7-3-50-16,3-8-24 15,7 0 28-15,4 0 28 0,8 0-30 16,0 0-32-16,16 0-15 15,23-12-1-15,32-12 20 0,30-13 17 16,21-12 7 0,14-4-39-16,3 0-33 0,-4 0 1 15,-17 4-19-15,-16 8 2 16,-19 10-3-16,-18 6 0 16,-14 5-2-16,-20 8 19 0,-6 3 3 15,-8 2 3-15,-8 7-11 16,-1 0-4-16,-8 0-4 15,0 0 1-15,0 0-15 0,0 0-22 16,0 0-73-16,0 0-112 16,0 0-109-16,0 12-25 15,-14-1-13-15</inkml:trace>
  <inkml:trace contextRef="#ctx0" brushRef="#br0" timeOffset="43763.43">25886 13335 49 0,'0'-13'116'0,"0"7"77"16,0-4-38-16,-9 3-25 0,9-2-24 15,-8 1-5-15,8 0 10 16,0 0 15-16,0 3-2 0,-8 2-23 16,8-1-12-16,0-1-3 15,0 3 13-15,0 2-10 16,0-5-13-16,0 5-26 0,0 0-25 15,0 0-14-15,0 0-10 16,0 7-6 0,5 10 6-16,6 3 7 15,3 10-3-15,1 1 3 0,2 6-9 16,-4-1 8-16,2 5 2 16,-3-1 4-16,1-3-7 15,-1 0 0-15,2-5-3 16,-5-3 13-16,-1-5-19 0,-3-8 6 15,-5-4 5-15,0 1-6 16,3-13 0-16,-3 9 9 16,6-9-2-16,-6 0 14 0,0 0 12 15,0 0 3-15,0 0-33 16,0-5-5-16,0-3 0 16,0-1 0-16,-14-3-18 15,14 1-99-15,-11-1-84 16,-1 0-75-16,4 0-48 0,8 2-6 15,-12 2-14-15</inkml:trace>
  <inkml:trace contextRef="#ctx0" brushRef="#br0" timeOffset="44600.06">28541 12256 31 0,'0'-21'68'15,"0"2"47"1,0 2 29-16,0 2-51 0,0-8-26 16,0 9-8-16,0 1 7 15,0 5 5-15,0 0 5 16,0-1 4-16,0 9-5 0,0 0-11 15,0-5-5-15,0 3-10 16,0-3 3-16,0 5-8 16,0 0 0-16,0 0-14 15,0 0-8-15,0 0-5 0,0 0-9 16,0 0-6-16,0 0 4 16,0 17 4-16,8 3 7 15,6 5 30-15,-2 2-12 16,5 5 2-16,-6 2 1 15,5-1-2-15,-4 3-6 16,0-3 16-16,2-1-11 0,-3-3-4 16,2-1-2-16,-1-4-4 15,-1-5-4-15,-3 4-13 16,1-7-2-16,-5 0 0 16,0-4-6-16,-4 4 4 0,0-3 0 15,4-1-2-15,-4-5-4 16,0-7 1-16,0 9 3 15,0-9-5-15,0 0 10 0,0 0-6 16,0 0 2 0,0 0-5-16,0 0 1 0,0 0-6 15,0 0-3 1,0 0-18-16,0 0-66 16,0 0-88-16,0 0-97 15,0 0-54-15,-8 0-24 0</inkml:trace>
  <inkml:trace contextRef="#ctx0" brushRef="#br0" timeOffset="53198">27003 13302 14 0,'0'0'31'15,"0"0"39"-15,-8-3 62 16,8-2 8-16,-13 1-40 0,5 0-28 16,0 0-3-16,8 0 9 15,-8 0 17-15,8 0 2 16,0 0-3-16,0-1 4 0,0 2 3 16,0-1-10-16,0-1-3 15,0 5-18-15,0 0-2 16,0 0-20-16,0 0-11 15,0 0-17-15,0 17 2 0,0 11 28 16,13 17-7-16,-2 17-21 16,7 9-10-16,2 12 3 15,-1 3-10-15,-2-1-5 0,0-8-2 16,0-11 3-16,-3-9 4 16,-2-17-2-16,-3-7 2 15,-5-8-2-15,-4-9-1 16,0-5 1-16,0-11 5 15,0-8-23-15,-13-16-7 16,1-17-13-16,1-16-1 16,0-15 0-16,-3-10 8 15,2 1 0-15,12 2 12 0,-9 10 6 16,9 3 0-16,0 10-3 16,0 12 11-16,9 7-3 0,3 4 3 15,2 9 3-15,-3 0-3 16,0 6-3-16,-2 7 5 15,3 3-4-15,0 8 8 0,4 0-6 16,0 15 9-16,4 7-2 16,1 2-2-16,0 9 2 15,2 3-2-15,3 3 0 16,-6 4-1-16,-1-3-2 0,2 6 0 16,-5-3 2-16,-2-1-2 15,-6-1 5-15,-2-6 0 16,-3-6-2-16,-3-8-4 15,0-1 2-15,0-9-2 0,0-11 6 16,0 0 0-16,0 0-4 16,0 0 5-16,0-11-6 15,0-13-6-15,-8-17-4 16,-1-11-6-16,1-9 0 16,8-6-16-16,-10-2 2 0,10 5 14 15,0 2 7-15,0 5 0 16,0 5-1-16,0 7 4 0,0 9 2 15,4 6 2-15,5 5-1 16,-1 6 3-16,-2 3-2 16,8-1 2-16,-3 5-2 0,2 0 5 15,0 3-7-15,-2 9 4 16,1 0 0-16,1 0 1 16,-5 0-7-16,4 0 13 15,0 14-6-15,1 0 5 16,-1 8-4-16,-1-1 2 0,3 7 3 15,-3 1 0-15,1-1-7 16,2 1 3-16,2-1 1 16,-6 4 2-16,3 1 7 0,0-1 4 15,0 0-5-15,1 1 4 16,-2 0-10-16,1-4 3 0,-4-6-7 16,-1 2 6-16,0-4-7 15,-1-2 1-15,2 2 0 16,-4 0 2-16,1-1 7 15,-1 0-3-15,-2 0 2 0,2-4-5 16,-5-3-3 0,0-13 3-16,0 9-5 0,0-1 5 15,0-8-8-15,0 0 9 16,0 0-5-16,0 8 4 16,0-8-3-1,0 0 4-15,0 0-3 16,0 0-4-1,0-4-1-15,0 0-3 16,0-4-21-16,0-1-38 0,-13 1-79 16,2 0-65-16,-1-5-32 15,0-4-7 1,-2 3-25-16</inkml:trace>
  <inkml:trace contextRef="#ctx0" brushRef="#br0" timeOffset="53981.13">30050 11811 228 0,'0'-23'170'0,"0"-1"-43"16,0 3-49-16,0 5-26 16,0 4 0-16,-8 0 0 15,8 0 4-15,0 0-2 16,0-2 12-16,0 6 5 0,0 8 2 15,-9 0-21-15,0 0-17 16,1 0-18-16,-1 0-8 16,1 22-2-16,8 2-7 15,-6 0 4-15,6 4-2 16,0-4-2-16,6-2 0 16,7-6 1-16,3 1-5 15,6-10-17-15,4-7-23 0,0-5-6 16,-2-7 16-16,-9-8 6 15,-2-8 10-15,-13 0 6 16,0-1 20-16,-16 3 3 16,-7 12-7-16,-11-4 1 15,3 10 1-15,-3 8-9 16,3 0 3-16,1 17-9 16,6 4-53-16,4 3-78 0,7 9-33 15,13-2-94-15</inkml:trace>
  <inkml:trace contextRef="#ctx0" brushRef="#br0" timeOffset="54229.38">30203 12647 507 0,'5'0'276'0,"-2"8"-118"15,0-8-59-15,5 0 44 0,1 0 118 16,8 12 38-16,11 5-29 16,8 10-236-16,8 15-34 15,6 10 0-15,-5 10 0 16,-13 15 0-16,-19 9 0 16,-29 16 0-16,-30 20-280 15,-27 16-275-15,-28 8 12 16</inkml:trace>
  <inkml:trace contextRef="#ctx0" brushRef="#br0" timeOffset="57354.89">1326 2792 312 0,'-11'-16'128'0,"2"4"-60"16,-3 12-34-16,1 15 7 0,-3 23 17 15,6 23 0-15,-3 28-6 16,2 36-13-16,1 35-15 16,0 23-8-16,0 4-8 15,8 1 11-15,-8-13 5 0,8-17 3 16,-8-16-5-16,0-19-3 16,-1-21-3-16,1-21-5 15,8-16 11-15,-11-16 10 16,3-13 11-16,8-8 19 15,-9-6 9-15,9-10 11 0,-7 0-9 16,7-12-17-16,0 0-15 16,0 0-16-16,0 0-12 15,7 0-4-15,21-8-7 16,29-5 3-16,36-12 10 16,51-11 0-16,49-9-1 0,52-6-2 15,35-7-3-15,28-3 3 16,34-4-7-16,23 4-3 15,13-1-3-15,-2 6 2 16,-6 3 1-16,-1 4 0 0,1 12 2 16,-5 13-7-16,-14 7 9 15,-38 14-10-15,-38 3 9 16,-47 8 10-16,-42 4 3 16,-44-4 2-16,-37-8 18 15,-26 9 39-15,-28-9 38 16,-12 7 8-16,-16-7-90 0,-6 0-33 15,-6 0 0-15,-2 0 0 16,-9-4 0 0,0-3 0-1,0-16 0-15,0-7 0 0,-12-24 0 16,0-20 0-16,-5-19 0 16,1-21 0-16,-1-16 0 15,6-4 0-15,11-4 0 16,-9-2 0-16,9 7 0 15,0-2 0-15,0-3 0 16,0 1 0-16,0-3 0 0,0 9 0 16,0 10 0-16,-8 11 0 15,-4 7 0-15,-8 14 0 16,-2 8 0-16,-4 7 0 16,-7 6 0-16,-8 11 0 15,-3 12 0-15,-10 9 0 16,-3 10 0-16,-11 10 0 0,-14 8 0 15,-16 8 0-15,-16 17 0 16,-19 7 0-16,-25 13 0 16,-17 8 0-16,-20 7 0 15,-17 9 0-15,-19 8 0 16,-28 1 0-16,-21-1 0 16,-12 0 0-16,-1-5 0 15,9-2 0-15,12-5 0 16,12-9 0-16,12-3 0 15,17-4 0-15,15-4 0 16,18-8 0-16,22-5 0 0,23-4 0 16,27-3 0-16,29-5 0 15,27-4 0 1,22 1 0-16,11-9 0 16,12 7 0-16,9 2 0 0,3-9 0 15,13 12 0-15,-11 0 0 16,2 0 0-16,-2 5 0 15,-2-5 0-15,1 0 0 16,0 1 0-16,-5 0 0 16,6-3 0-16,-3-1 0 15,6-9 0-15,8 9 0 16</inkml:trace>
  <inkml:trace contextRef="#ctx0" brushRef="#br0" timeOffset="58007.06">1663 2679 2047 0,'-10'0'0'16,"-4"7"0"-1,3 0 0-15,-3-7 0 16,-5 14 0-16,-5-2 0 0,-9 0 0 16,-4-12 0-16,-8 12 0 15,-3-4 0-15,-1-8 0 16,2 13 0-16,1-13 0 15,10 8 0-15,-1-8 0 16,9 0 0-16,4 0 0 0,7 0 0 16,4 0 0-1,13 0-1 1,-8 0-1-16,8 0 3 0,0 0-3 16,0 0-5-16,0 0 8 15,0 0-8-15,0 0 1 16,0 0-14-16,0 0 3 15,0 0 5-15,0 0-1 0,0 0 3 16,0 0 5 0,0 0 3-16,0 0 3 15,0 0 2 1,0 0-2 0,0 0-5-1,0 0 2-15,0 0 12 16,0 0-12-16,0 0-2 15,5 0 2-15,-5 0-3 0,3 0-7 16,2 0-10-16,-5 0-10 16,0 0-5-16,3 0-24 15,-3 0-35-15,5 0-21 16,-1 0-5-16,1 0 39 16,-2 0 35-16,4 0 21 0,1 0 12 15,6 0 2-15,-6 0 6 16,0 0 5-16,-5 0 3 15,-3 0 3-15,0 0-2 16,0 0 14-16,6 0 7 16,-3 0-1-16,-3 0 1 15,5 0 5-15,-5 0-15 16,0 0 2-16,0 0-11 16,0 7-6-16,0 10-3 15,0 11-13-15,0 9-90 16,0 12-94-16,6 8-39 15,15-1-37-15</inkml:trace>
  <inkml:trace contextRef="#ctx0" brushRef="#br0" timeOffset="58422.97">2825 2276 226 0,'-9'-10'196'16,"9"3"-62"-16,-7 2-22 15,7 5-32-15,0 0-29 16,-8 9-4-16,8 18-2 16,-8 30 48-16,8 38 46 15,0 44 2-15,-12 44-40 16,4 48-12-16,-5 42-48 16,4 18-14-16,9-7-17 0,0-26-7 15,0-33-3-15,14-38-5 16,2-35-3-16,1-38-24 15,-2-33-59-15,-3-24-56 16,1-21-38-16,4-36-27 16,-3-20-37-16,8-37-15 15</inkml:trace>
  <inkml:trace contextRef="#ctx0" brushRef="#br0" timeOffset="58672.23">3372 2800 286 0,'22'-139'229'0,"-9"26"-58"16,-5 26-39 0,-8 27-32-16,0 20-49 15,0 26-23-15,0 43 46 0,0 49 50 16,0 52-1-16,0 62-47 16,0 43-37-16,0 30-16 15,0 8-10-15,3-17-10 16,8-28 2-16,3-33-5 15,2-31-2-15,0-38-52 0,-5-33-110 16,3-23-64-16,-3-29-11 16,-3-41-42-16</inkml:trace>
  <inkml:trace contextRef="#ctx0" brushRef="#br0" timeOffset="58921.65">3836 3081 344 0,'25'-127'238'0,"-8"26"-87"15,-2 20-59-15,-3 16-25 16,1 17 3-16,-2 11 3 16,-2 12-10-16,-1 17-12 15,3 24 5-15,10 32 54 16,1 38 126-16,-3 36-27 16,-2 38-77-16,-5 30-55 15,0 21-30-15,4 5-23 0,1-8-17 16,7-21-7-16,-5-23 0 15,3-26-23-15,-2-29-101 16,-5-23-152-16,2-25-86 16,-4-26 17-16,-2-35-7 15</inkml:trace>
  <inkml:trace contextRef="#ctx0" brushRef="#br0" timeOffset="59221.63">4689 2235 317 0,'24'-95'300'0,"-8"26"-101"16,-2 19-95-16,-8 27-55 15,2 23 6-15,2 40 75 16,1 33 74-16,2 30-20 16,2 23-16-16,1 20 4 15,6 9-7-15,-3 13-165 16,2 7 0-16,-1 4 0 0,1-6 0 15,-2 0 0-15,3-15 0 16,-6-15 0-16,0-22 0 16,1-19 0-16,-6-24 0 15,-3-17 0-15,-5-12 0 16,3-16 0-16,-6-9 0 16,0-5-297-16,0-5-238 15,-14-14 24-15</inkml:trace>
  <inkml:trace contextRef="#ctx0" brushRef="#br0" timeOffset="62714.86">2846 1135 108 0,'9'-8'171'16,"-3"0"-60"-16,2 8-43 15,-3-5-26-15,-5 2-1 16,0-6-4-16,0 2-6 0,0 2-3 16,0 1 0-16,0 0 4 15,0 4 7-15,0-4 11 16,0 0 5-16,0 1 1 15,-8-2-16-15,0 5-4 16,-1-4-1-16,-2-1-15 16,-2-2-4-16,1-1 10 15,0-1-5-15,-5 2-10 16,-2 7-4-16,-3-5 3 16,3 1-4-16,-2 1 0 15,-2 3-4-15,-3 0-2 16,-2 0 5-16,-4 0-5 15,4 0-4-15,-2 0-1 16,3 7 9-16,-3 5-4 16,7-3 0-16,-2-1 0 15,0 4 3-15,5 0-5 16,0 4-3-16,0 1 6 16,0 3-1-16,0 5-1 15,0-1 2-15,4 4-3 16,2 13 3-16,3 3 1 15,-3 6 0-15,4 3-2 16,10-1 1-16,0-2-2 16,0-2 5-16,0-3 6 0,0-5-5 15,0-3 2-15,0-5-5 16,7 1 2-16,5-5 2 16,1 1-2-16,-2-5 0 15,6-2-2 1,3-6 2-16,0 0 1 15,5-4 3-15,0 0 2 0,4-4-9 16,-1-8-1-16,0 11 2 16,1-11 3-1,-1 0 2-15,0 0 3 0,0 0 1 16,-8 0 0 0,1-6-2-16,3-11-3 0,1-7-4 15,-1-9 1-15,1-3-2 16,0-4 1-16,-2 2-2 15,-3-4 0-15,-3-2 5 16,-5-1-7-16,-1 2-1 0,-5 0 3 16,-6 4-2-1,0-2 2-15,0 4-2 16,0 0 2-16,0 2-2 16,-13 1 6-16,2 3-4 15,2 2-2-15,9 4-1 16,-13 1 5-16,5 6 2 0,0 7-3 15,-1-1 0-15,1 0-1 16,1 3 0-16,7 2-4 16,-9-2 5-1,9 5 3-15,0 0-7 16,0 4 2-16,0 0 2 16,0 0 0-16,-8 0-1 15,8 0 6-15,-8 0 1 16,8 0-3-16,0 0-9 15,0 0 7-15,0 0 0 16,0 0-3 0,0 0-1-16,0 0-2 15,0 8 10-15,0 5-6 16,0-1-4-16,0 4 0 16,0 9 6-16,0 3 10 15,5 13-1-15,3 8 0 16,1 4 2-16,1 0-9 15,7-2-1-15,-1 4-2 16,1-3 8-16,6 1-3 16,2-4 6-16,0-8-2 15,4-8 13-15,-1-9 25 16,0-7 20-16,4-17 4 16,6 0-7-16,-3-5-7 15,6-7-20-15,-3-9 0 16,-2-3 20-16,-7-1 29 0,-6-3-2 15,-7 3-57 1,2 10-28-16,-7 1 0 0,-8 2 0 16,-3 0 0-1,5 5 0-15,-5 2 0 16,0 1 0-16,0 1 0 47,0-2 0-32,0 0 0 1,0 2 0 0</inkml:trace>
  <inkml:trace contextRef="#ctx0" brushRef="#br0" timeOffset="62947.81">3276 1521 2047 0,'0'-2'0'0,"0"-4"0"15,0 3 0 17,0-1 0-32,0-1 0 15,0 0 0 1,0 3 0 0,0-3 0-16,0 1 0 15,-8 4 0 48</inkml:trace>
  <inkml:trace contextRef="#ctx0" brushRef="#br0" timeOffset="63166">3268 1485 2024 0,'0'0'-61'0,"0"0"-35"16,0 0-38-16,0 0-75 15,0 0-47-15,0-8-8 16,0-4-5-16,0 0-59 16</inkml:trace>
  <inkml:trace contextRef="#ctx0" brushRef="#br0" timeOffset="64435.96">27904 12223 139 0,'0'9'222'16,"-8"-1"-68"-16,8-8-50 15,-11 7-20-15,2-7 39 16,9 0 89-16,-11 0 72 0,2 0 17 15,0 0-15-15,9 0-148 16,-8-12-138-16,8-7 0 16,0-26 0-16,4-24 0 0,26-42 0 15,34-35 0-15,50-34 0 16,57-26 0 0,57-34 0-16,47-38 0 0,35-27 0 15,12 1 0-15,4 26 0 16,-13 38 0-16,-28 37 0 15,-35 36 0-15,-34 31 0 16,-39 27 0-16,-33 19 0 16,-30 17 0-16,-25 16 0 15,-23 13 0-15,-23 11 0 0,-10 10 0 16,-11 0 0-16,-13 12 0 16,-1 2 0-16,2 9 0 15,-6 0 0 32,0 0 0-31,-4 0-137-16,0 0-167 15,4 0-33-15,-4 0-32 16,0-7-18-16</inkml:trace>
  <inkml:trace contextRef="#ctx0" brushRef="#br0" timeOffset="65029.43">31221 8681 144 0,'-23'-23'273'16,"2"2"-62"-16,5 6-92 15,5 1-47-15,11 2 9 0,0 4 11 16,0 8-13-16,0 0-33 16,19 0-23-16,27 0-8 15,30 0-5-15,21 13-5 16,13-2-5-16,8 1-4 16,-2-2 9-16,-8-2-7 15,-15-8 6-15,-20 8-4 16,-20-8 1-16,-13 0 7 15,-11 0 23-15,-12 0 20 0,-9 0-8 16,-8 8-17-16,0-1-14 16,-13 9-2-16,-11 9-1 15,-12 17 16-15,-18 15 23 16,-144 214 36 0,141-157-77-1,4 4 6-15,12 1-3 16,14-9-10-16,-11 68 6 15,38-116-2 1,-8-18 5-16,0-23 36 0,0-37-22 16,-4-39-9-16,-1-29-5 15,-3-22-1-15,0-12-5 16,-1-3-2-16,-2-2 0 16,-2 6 6-16,-1 10-6 15,6 10 2-15,7 11 3 16,-5 12-11-16,2 10-33 0,-5 12-97 15,-3 10-97-15,-4 13-88 16,-14 9-65 0</inkml:trace>
  <inkml:trace contextRef="#ctx0" brushRef="#br0" timeOffset="65644.78">27681 2335 498 0,'0'-19'325'0,"0"7"-139"15,0 3-99-15,0 9-51 16,-8 21 1-16,-12 24 40 16,-22 30 34-16,-14 42-4 15,-16 23-36-15,-10 40-42 16,-3 20-10-16,4 7-10 16,7-8-7-16,12-18 5 0,19-36-1 15,12-26-6-15,6-26-39 16,7-28-68-16,2-19-52 15,4-31-95-15,-4-30-61 0,5-39-9 16</inkml:trace>
  <inkml:trace contextRef="#ctx0" brushRef="#br0" timeOffset="65927.74">27422 2304 507 0,'24'-50'308'15,"-4"14"-158"-15,-3 10-83 16,-5 12-36-16,4 14-14 16,4 12-8-16,12 19 10 15,10 24 5-15,3 16 17 0,6 18 9 16,2 14-13-16,1 11 9 16,-2 9-13-16,-5-2-15 15,-1 3-7-15,-1-7-2 16,-5-8-6-16,2-9-1 15,-9-19-8-15,-14-17-42 16,-3-15-39-16,-8-12-35 16,-8-16-35-16,-12-21-86 15,-13-10-67-15</inkml:trace>
  <inkml:trace contextRef="#ctx0" brushRef="#br0" timeOffset="66210.42">27231 3347 353 0,'-53'0'330'0,"16"0"-101"15,12 0-109-15,8 0-27 16,17 0 16-16,8-11 11 16,22 0-32-16,19-10-29 15,19-3-25-15,18 0-16 16,4 0-11-16,0-1 2 15,-5 2-3-15,-9 2-3 0,-11 5-6 16,-11 4-4-16,-15 7 4 16,-13 5-14-16,-9-4-23 15,-9 4-19-15,-5 0-56 16,-3 0-56-16,-11 0-74 16,-15 0-80-16</inkml:trace>
  <inkml:trace contextRef="#ctx0" brushRef="#br0" timeOffset="66809.02">28880 2209 38 0,'0'-31'191'16,"0"2"13"-16,-8 3-75 15,8 7-49-15,-13 3-16 16,13 4 3-16,-8 3-4 16,8 1-18-16,-13 8-17 0,1 0-4 15,-7 12-6-15,-19 17 16 16,-10 11 1-16,-8 12-8 15,-6 6-3-15,5 8-6 16,8-6-7 0,10-2-5-16,5-6-3 0,11-3 1 15,10-7-6-15,13-6 3 16,0-3 1-16,13-9-1 16,10-3-7-16,17-9 0 15,14-12 4-15,11 0-6 16,12 0-7-16,1-5 5 15,-6 0 6-15,-2 5 2 16,-14 0-2-16,-13 0-1 0,-5 14 5 16,-14 1-6-16,-7 11 7 15,-14 5-4 1,-3 7 7-16,-26 2 0 16,-16 6 4-16,-15-7-3 0,-4 3 7 15,-4-10-1-15,2-4-5 16,1-8-4-1,8-3-2-15,9-6 3 0,8 3 0 16,14-14-5-16,3 0-4 16,3 0-53-16,1 0-96 15,4-9-114-15,1-3-340 0</inkml:trace>
  <inkml:trace contextRef="#ctx0" brushRef="#br0" timeOffset="67258.86">29716 2071 180 0,'7'-12'209'0,"2"4"-69"15,-9 3-71-15,4-3-34 16,0 1-17-16,4-3-13 16,0-4-2-16,-3-7 1 15,4-3 11-15,-6-2 32 16,-3 7 25-16,0-6 18 16,0 4-2-16,-12 10-20 15,-9 6-32-15,-3 5-9 16,-12 29-14-16,-10 16 6 15,-10 16-7-15,-1 16-4 16,1 9-1-16,2 3 7 16,14 1-5-16,10-13 0 15,15-8-9-15,15-4 9 16,7-7-2-16,14-13-7 16,11-9 6-16,4-8-6 15,10-11-11-15,-2-17-34 16,0 0-66-16,-2-17-83 15,-3-14-37-15,4-14-63 16</inkml:trace>
  <inkml:trace contextRef="#ctx0" brushRef="#br0" timeOffset="67608.2">30260 1774 152 0,'13'-21'249'16,"-2"6"-73"-16,1 2-69 16,-4 5-16-16,-4 1 4 15,0 2-16-15,-4 5-30 16,0 0-28-16,4 0-12 15,5 16-2-15,4 16 5 16,-1 8 2-16,2 15-5 16,4 10-4-16,-6 8 6 15,0 5-5-15,-3-2-3 16,-9 2 0-16,0-6-35 16,0-5-88-16,0-11-53 15,-12-8-42-15,-1-15-34 16</inkml:trace>
  <inkml:trace contextRef="#ctx0" brushRef="#br0" timeOffset="67843.14">29952 1907 376 0,'-13'-36'164'15,"13"8"-72"-15,0 6-41 16,13 3-11-16,15 3-10 16,16 0-11-16,13 3-11 15,8 2-6-15,0 3-25 16,-3 4-34-16,-5-1-24 16,-18 5-41-16,-14 0-92 15</inkml:trace>
  <inkml:trace contextRef="#ctx0" brushRef="#br0" timeOffset="68141.05">29993 2764 141 0,'0'15'213'0,"0"-2"-44"16,0-5-56-16,0-8-11 15,0 0 9-15,3 0 1 16,8 0-41-16,15-8-28 16,17-5-29-16,14-2-1 15,18-6-21-15,10 0-53 16,4-3-84-16,1 0-74 15,-1-9-77-15</inkml:trace>
  <inkml:trace contextRef="#ctx0" brushRef="#br0" timeOffset="68456.94">31153 1746 117 0,'-23'-12'241'15,"1"3"-76"-15,7 1-80 16,6 4-31-1,9 1 13-15,9-2-10 16,10-4-13-16,22-5-25 0,21-4-13 16,14-2-6-16,9 0-30 15,1-1-36-15,-5-3-46 16,-8-1-54-16,-17 0-70 16</inkml:trace>
  <inkml:trace contextRef="#ctx0" brushRef="#br0" timeOffset="68740.11">31388 1587 84 0,'0'-8'221'16,"-8"4"-53"-16,8-1-75 15,0 2-42-15,0 3-24 16,0 8 16-16,0 13 7 15,0 15 13-15,0 16-15 16,8 17 19-16,5 14-19 16,7 2-18-16,8 1-22 15,1-5 1-15,-1-5-8 0,0-5-11 16,-2-11-62 0,-10-8-44-16,-13-2-17 15,-3-11-12-15,-11-9-58 16</inkml:trace>
  <inkml:trace contextRef="#ctx0" brushRef="#br0" timeOffset="68988.78">30975 2653 172 0,'-13'0'218'0,"13"0"-52"16,0 0-54-16,0 0-8 16,5 0-6-16,11 0-12 0,15 0-21 15,23-7-28-15,19-5-16 16,7-5-12-16,7 1-57 16,-3-4-97-16,-2-1-70 15,-9-4-95-15</inkml:trace>
  <inkml:trace contextRef="#ctx0" brushRef="#br0" timeOffset="70884.77">32880 2079 257 0,'-9'-28'209'0,"1"-2"-82"16,-4 2-43-16,3 0-14 16,-4-1 1-16,5-3 7 15,-4 4-31-15,6 0-22 16,-2-6-13-16,-6 2-8 16,-2 1-2-16,4-3-2 15,-3-1 2-15,-7-8 0 16,2 0 1-16,0-2-3 15,-5 0 2-15,6 4-4 0,-2 1 2 16,-4 3 1 0,-3 0 2-16,-1-3 2 15,-7 2-3-15,-4 3-1 16,-9-7 2-16,-3 3 5 16,-5-4 11-16,-3 3-3 15,-5-1 0-15,-11 2 6 16,0-7 4-16,-12 0 0 15,-6 2 16-15,-13 3 0 16,-10 1-15-16,-9-1-2 16,-4 1-10-16,-8 4 1 15,4-3-5-15,-1 7-8 16,6 4 5-16,1 4-11 16,1 4 3-16,-1 4 2 15,7 7-2-15,5 9 0 16,1 0 0-16,6 0 0 15,2 11 3-15,8 3-1 16,1-2 1-16,-2 0-7 16,-7 0 8-16,-17 0-6 15,-9 0 4-15,-17-3-1 16,-12 3 5-16,-5 1 1 16,1-3 7-16,7 8 3 15,13-2 1-15,15-4 0 0,19 0-3 16,10 5-6-1,17-5-9-15,14 4 1 16,12 5 1-16,-2 3 0 16,1 8 1-16,-6 11 2 0,-7-1-5 15,-13 8 7-15,-4 2-3 16,-8 5 4-16,-6 5 14 16,2 0 2-16,5-6 0 15,7-4-10-15,13 1-3 16,13-4-3-16,7-1 2 15,5 7 4-15,2 5-4 16,-3 5 11-16,4 5 0 16,1 4-6-16,0 2 8 15,0 4 59-15,-11 6 31 16,-1 5-37-16,-9-2-22 0,4-3-23 16,8-10-31-16,3-2 0 15,11-13 0-15,3-3 0 16,6-2 0-16,11 6 0 15,2-1 0-15,4 4 0 16,5 8 0-16,4 13 0 0,8 4 0 16,0 7 0-16,0 4 0 15,8 5 0-15,0-3 0 16,0-2 0-16,10-8 0 16,-2-4 0-16,2-3 0 15,4-9 0-15,1-4 0 16,11-3 0-16,9-1 0 0,16 1 0 15,9-1 0-15,17 0 0 16,13-5 0-16,7-2 0 16,0-8 0-16,5-6 0 0,3-7 0 15,3-8 0-15,-4-5 0 16,-1-8 0-16,-2-8 0 0,3 0 0 16,15-12 0-16,12 0 0 15,19 0 0-15,17-8 0 16,9 1 0-16,1-2 0 15,-2-3 0-15,-9 4 0 16,-12-1 0-16,-15-3 0 16,-18 0 0-16,-12 0 0 0,-1-9 0 15,-3-7 0-15,0-1 0 16,5-4 0-16,4-3 0 16,5 0 0-16,7-6 0 15,-1 6 0-15,1-4 0 16,-4-6 0-16,1-6 0 15,2-4 0-15,-3-11 0 0,-1-5 0 16,5-6 0 0,6-7 0-16,5-5 0 15,-1 1 0-15,-8-1 0 0,-6 9 0 16,-8 3 0-16,-12 9 0 16,-9 5 0-16,-15-3 0 15,-10 8 0-15,-11 2 0 16,-8 0 0-16,-7 3 0 15,-10 1 0-15,0 4 0 16,2-5 0-16,-6 3 0 16,4-2 0-16,-3-3 0 15,5 2 0-15,-8-4 0 0,3 1 0 16,-9-4 0 0,-2 4 0-16,-6-3 0 15,-4 3 0-15,-4 2 0 16,4 12 0-16,-4 1 0 0,2 6 0 15,-3 7 0-15,-5 5 0 16,3-1 0-16,-4 5 0 16,-2 4 0-16,-3 0 0 15,0 4 0-15,0 4 0 16,0 0 0-16,0 8-196 16,0 0-51-1,0 0-9-15,0 0 21 16,0 0 40-16,0 8 9 15,0-8-15-15,0 0-55 16</inkml:trace>
  <inkml:trace contextRef="#ctx0" brushRef="#br0" timeOffset="73632.23">27972 17035 351 0,'0'-102'263'16,"-16"0"-102"-16,-3 5-82 15,-5 15-15-15,1 14 46 16,1 14 71-16,-3 13-26 0,1 17-38 16,0 17-45-16,-5 21-19 15,-7 29 30-15,-2 21 1 16,-1 26-11-16,-3 15-29 15,2 10-27-15,8-2-6 16,4-3-6-16,8-13-5 0,6-19 10 16,6-16-6-16,8-18-8 15,0-12-16-15,0-16-16 16,0-23-61-16,8-25-48 0,6-30 23 16,1-37 28-16,2-33 44 15,3-36 10 1,4-27 8-16,5-12 26 0,-1 15 55 0,-2 25 13 15,-3 37-14-15,-4 32-18 16,3 35-23-16,-6 24 17 16,8 32 33-16,8 30 9 15,10 34-15-15,12 29-21 16,5 24-14-16,10 16-7 16,1 4-5-16,-2 1-4 0,-7-9-15 15,-12-9-84-15,-9-11-101 16,-12-16-78-16,-12-18-34 15,-16-13-18-15</inkml:trace>
  <inkml:trace contextRef="#ctx0" brushRef="#br0" timeOffset="73825.06">27605 16897 461 0,'-54'-13'456'0,"14"1"-188"0,12 4-143 15,11-1-83-15,9 6-17 16,8-6 5-16,19-3-8 16,24-4-14-16,25-8-5 0,28-5-28 15,28-6-79-15,5-6-105 16,5-4-70-16,-9-5-48 16</inkml:trace>
  <inkml:trace contextRef="#ctx0" brushRef="#br0" timeOffset="74026.28">28883 16311 344 0,'-17'-13'381'0,"10"2"-162"0,7-3-125 16,7-1-47-16,18-6-19 15,16-7-3-15,14-9-8 16,19 0-7-16,13 1-17 15,7 3-60-15,-3 6-76 0,-5 6-62 16,-15 12-62 0</inkml:trace>
  <inkml:trace contextRef="#ctx0" brushRef="#br0" timeOffset="74193.42">29017 16770 457 0,'-39'38'311'0,"14"-15"-153"15,25-7-86-15,17-16-34 16,26-4-16-16,22-12-13 0,17-15-3 16,11-10-26-16,11-13-64 15,7-6-68-15,-1-15-35 16,-8-2-76-16</inkml:trace>
  <inkml:trace contextRef="#ctx0" brushRef="#br0" timeOffset="74547.09">30496 15159 737 0,'12'-66'388'0,"-12"17"-190"0,0 17-97 16,-17 15-39-16,-2 17 63 16,-16 29 52-16,-4 32-51 15,-6 32-51-15,8 30-38 16,17 20-17-16,20 7-19 15,12-3-1-15,26-10 0 16,10-18 0-16,17-26-9 16,3-22-41-16,2-28-19 0,-1-22-9 15,-4-25 6-15,-16-26 14 16,-17-21 9-16,-19-18 26 16,-22-12 18-16,-19-5 12 15,-18 1 6-15,-18 11-5 16,-9 13-7-16,-9 16 6 15,2 16-7-15,9 13-61 0,15 13-139 16,16 3-95-16,15 7 13 16,25 3-1-16,22-3 19 15</inkml:trace>
  <inkml:trace contextRef="#ctx0" brushRef="#br0" timeOffset="74701.94">31263 15143 473 0,'25'-46'278'16,"-11"11"-138"-16,7 1-82 16,4 6-29-16,11-1-15 15,10 1-7-15,10-1-7 16,10 5-80-16,2 3-96 0,-3 1-88 16</inkml:trace>
  <inkml:trace contextRef="#ctx0" brushRef="#br0" timeOffset="74996.03">31612 14950 386 0,'-44'21'236'15,"-1"8"-105"-15,0 15-46 0,-3 13 14 16,-2 4 16-16,15 5-17 16,9-5-27-16,26-4-32 15,9-9-16-15,11-10-9 16,8-10-4-16,9-12-6 15,8-16 5-15,3 0-13 16,9-8 2-16,0-4 3 16,-5 4 4-16,-6 8-10 15,-6 0 16-15,-7 17 3 0,-5 14 3 16,-4 14-6-16,-7 22-8 16,-17 9-33-16,-20 9-103 15,-29 8-115-15,-32 9-70 16,-38 9 0-16</inkml:trace>
  <inkml:trace contextRef="#ctx0" brushRef="#br0" timeOffset="75878.32">28396 18192 67 0,'-37'-17'120'16,"9"5"23"-16,3 3-54 15,10 6-30-15,1 3 2 0,14 0 9 16,0 0 31-1,0 0 21-15,0 20 10 16,0 8-2-16,0 13-42 0,0 8-8 16,10 8-20-16,-6 1-24 15,3-6-15-15,-2-3-16 16,-2-8 5-16,2-8-6 16,-5-14-4-16,0-6 5 0,0-13 2 15,0 0-9-15,0-20-35 16,-13-25-4-16,6-28 20 15,7-19 3-15,0-9 11 16,7 4 13-16,6 8-1 16,2 12 3-16,7 15-12 15,1 13 2-15,10 10 5 0,4 9-1 16,-2 19-3-16,-1 11-3 16,-3 15 10-16,-6 27 17 15,-5 23 5-15,-11 16-6 16,-9 8-7-16,0 1-1 0,-17-9-12 15,5-12 10-15,0-16-1 16,4-13-6-16,8-14 2 16,0-10-3-16,0-8-14 15,0-8-5-15,17-21-18 16,12-16-7-16,7-2 17 16,4-3 9-16,-4 10 8 0,1 11 2 15,0 9 5-15,-5 12 6 16,-4 12 7-16,-7 16 5 15,-14 9 9-15,-7 9-12 16,-20 7 6-16,-11-2-4 0,-6-1-7 16,-3-10-5-16,-2-3 2 15,3-12-6-15,-2-9-3 16,8-16-22-16,4 0-27 16,10-9-32-16,2-7-26 0,5-3-1 15,12-6-11 1,0-5-48-16,0-1-37 0,12-7-33 15</inkml:trace>
  <inkml:trace contextRef="#ctx0" brushRef="#br0" timeOffset="76245.13">29866 17686 627 0,'0'-24'445'0,"-8"4"-188"16,8 2-128-16,0 6-40 16,8-4 0-16,13-3-25 0,23-6-30 15,24-4-20-15,18 0-12 16,15 1-14 0,6-1-58-16,-2 10-111 0,-4-2-103 15,-12 9-47-15,-19 4-5 16,-25 8-197-16</inkml:trace>
  <inkml:trace contextRef="#ctx0" brushRef="#br0" timeOffset="76411.13">30239 17854 218 0,'-60'44'303'16,"14"-7"-89"-16,19-13-101 16,10-7-56-16,17-17-11 15,21 0 37-15,18-17-7 16,23-11-30-16,20-13-25 15,15-3-29-15,9-9-56 16,-1-2-102-16,-3-2-75 16,-14 5-74-16</inkml:trace>
  <inkml:trace contextRef="#ctx0" brushRef="#br0" timeOffset="76976.7">31498 16941 453 0,'-16'-44'376'0,"0"2"-163"15,-1 11-106-15,3 3-57 16,0 6-3-16,14 6 40 16,-8 4-13-16,8 5-30 0,0-3-18 15,0 8-14-15,0 2 14 16,0 0 15-16,-8 0 4 15,8 0-9-15,-8 0-9 16,8 0-16-16,0 0-5 0,0 0-1 16,0 0 2-16,0 0-9 15,0 0 17 1,-9 0 10-16,9 0-7 0,-8 0-7 16,8 0 6-16,-10 0 23 15,-4 12 31-15,-11 11 43 16,-7 17-69-16,-8 22-45 15,-1 15 0-15,5 13 0 0,10 4 0 16,11-6 0-16,15-2 0 16,0-8 0-16,15-9 0 15,15-7 0-15,10-18 0 16,14-12 0-16,6-15 0 16,5-17 0-16,0-13 0 0,-9-10-19 15,-6-11-1-15,-14-5 12 16,-20-7 16-16,-16 2 26 15,-21-2-29-15,-15 11-5 16,-12 5 0-16,-13 10 0 16,0 12 0-16,0 8 0 15,4 8 0-15,3 8 0 0,11 5 0 16,7-2-185-16,8 6-160 16,10 0-40-16,10-5 24 15,8 1 12-15</inkml:trace>
  <inkml:trace contextRef="#ctx0" brushRef="#br0" timeOffset="77392.63">32088 16572 599 0,'6'-45'472'0,"-6"12"-197"16,5 9-133-16,-5 3-74 15,0 9 17-15,0 8 34 0,-16 12 25 16,-4 23-1-16,-9 27-143 16,1 32 0-16,-5 19 0 15,9 14 0-15,16-1 0 16,13-9 0-16,18-15 0 15,17-12 0-15,14-20 0 0,11-26 0 16,12-24 0-16,10-16 0 16,-3-25 0-16,-10-11 0 15,-14-9 0-15,-12-12 0 0,-20-5 0 16,-20-2 0-16,-22 0 0 16,-25 7 0-16,-17 12 0 15,-12 19-25-15,-10 14-197 0,-8 12-126 16,3 29-38-1,1 11 12-15,7 9 38 16</inkml:trace>
  <inkml:trace contextRef="#ctx0" brushRef="#br0" timeOffset="81119.59">32244 11691 32 0,'0'-12'112'16,"0"-2"95"-16,0 6-37 15,0 2-39-15,0-4-41 16,0 5-2-16,0 3 9 16,0 2 5-16,0 0-24 0,0 0-30 15,0 7-23-15,0 13-12 16,0 17 19-16,0 16 1 15,0 20-9-15,0 8-5 16,5 9-9-16,3-4-9 16,5-6 4-16,3-6-1 15,1-8-5-15,-6-13-1 0,1-9-5 16,1-12-32-16,-5-3-75 16,-3-9-56-16,-5-2-18 15,0-11 4-15,0-7-45 16,0-12 38-16</inkml:trace>
  <inkml:trace contextRef="#ctx0" brushRef="#br0" timeOffset="81436.42">32554 11947 132 0,'18'-61'223'0,"-7"4"-72"0,0 12-52 16,-8 12-39-16,-3 9-19 15,0 7-15-15,0 10-5 16,0 7-14-16,0 16 2 15,0 16 2-15,0 13-6 0,-6 9-2 16,6 1 1-16,0-1-4 16,0-9 1-16,6-4 1 15,16-13 5-15,7-4-3 16,7-12-8-16,5-12-1 0,-5-5 1 16,-2-9-1-16,-17-19 1 15,-3-8 2-15,-14-8 2 16,0 0 1-16,-23 0 0 15,-11 9-1-15,-2 7-1 16,-4 9-8-16,-5 12-16 0,3 3-26 16,11 9-22-16,2 0-22 15,6 9-68-15,7-2-13 16</inkml:trace>
  <inkml:trace contextRef="#ctx0" brushRef="#br0" timeOffset="81919.11">32948 11679 100 0,'13'-9'216'15,"-10"4"-88"-15,-3 1-61 16,0 4-29-16,0 0-13 0,0 0-2 16,0 0 2-16,0 0-1 15,0 0-6-15,0 0 4 16,0 0 18-16,0 0-4 0,0 0-11 15,9-10-12-15,10-12-12 16,7-6-4-16,9-6 3 16,7 3 1-16,2 6-4 0,-4 5 0 15,-8 8 1 1,-2 8 5-16,-10 4 3 0,-9 19 6 16,-11 15 15-16,-11 9-4 15,-9 11 4-15,-13 3-4 16,1-3-6-16,-1-6 0 0,4-10-3 15,10-10 8-15,7-9-6 16,12-6-9-16,0-5-1 16,9-8-2-16,8 0-1 0,17 0-6 15,11 0-3-15,0 8 6 16,-1 4 1-16,-3 0-5 16,-9 8 5-16,-10 5 0 0,-14 8 1 15,-16 7 5-15,-14 5 0 16,-10 0-5-16,-14 1 2 15,-1-6-1-15,-2-4-2 16,0-8-35-16,0-4-41 0,6-3-50 16,0-4-38-16,7-5-62 15</inkml:trace>
  <inkml:trace contextRef="#ctx0" brushRef="#br0" timeOffset="82434.59">33716 11223 258 0,'-22'-41'146'0,"-6"4"-59"16,-8 0-37-16,-7 0-14 0,-11 5-6 15,-8 4 6-15,-3-1 1 16,-9 4-1-16,0 1-2 15,-13 4-3-15,-6 8-3 0,-9-1 13 16,-8 8 2-16,-3 5-8 16,-4 0-6-16,-4 21-4 15,-3 8-6-15,7 7-2 16,7 14 4-16,9 14 7 16,3 22 32-16,9 33-16 15,7 31-4-15,12 25-14 16,18 13-5-16,16 2-9 0,25-3-10 15,14-11 5-15,22-17-2 16,20-17 1-16,24-16 5 16,20-16 2-16,28-20-3 15,26-24-3-15,27-27-2 0,21-21-2 16,16-23-7-16,11-28-4 16,11-31-21-16,-6-31-15 15,-16-26-8-15,-23-31 20 16,-62-23 19-16,-122-20 3 0,0-8 3 15,0 11 9-15,0 14-5 16,0 19 1-16,-87 23 2 0,-46 22-23 16,-9 26-69-16,-9 22-69 15,1 21-57-15,-5 16-55 16</inkml:trace>
  <inkml:trace contextRef="#ctx0" brushRef="#br0" timeOffset="83432.92">32838 11104 119 0,'0'0'231'15,"-12"-4"-48"-15,12 0-46 16,-8 0-46-16,8 4 16 16,0 0 38-16,0-4 37 15,-9-1 11-15,9-2-22 16,-11-10-58-16,-6-3-34 0,5-12-13 16,0-18-20-16,4-13-3 15,8-19-22-15,0-16-2 16,8-16-8-16,4-21-5 0,9-15-9 15,1-8 9-15,13-5-12 16,-2 7 6-16,-5 18-3 16,0 15 4-16,-8 21-1 15,0 14 2-15,-4 14 4 0,-3 13-6 16,0 13 2-16,-5 6-3 16,1 10-3-16,-9 7 4 15,0 9-7-15,0 3 4 16,0 5 0-16,0 1 0 15,0 2-3 1,0 5-23-16,0 0-39 0,-9 0-67 16,1 0-53-16,8 0-63 15,-13 0-62-15,-8 0-43 16</inkml:trace>
  <inkml:trace contextRef="#ctx0" brushRef="#br0" timeOffset="84032.38">32716 8156 359 0,'-8'-35'165'16,"8"1"-53"-16,0 6-35 16,-8 9-7-16,8 6 3 15,-7 0-22-15,7 10-23 16,0 3-16-16,0 0-6 16,0 12-5-16,0 8 8 15,0 13 5-15,0 16 22 16,0 11-4-16,0 9-8 0,0 6-10 15,0-3-9-15,0-3 4 16,0-3-5-16,0-14-4 16,0-6 6-16,0-10-3 15,3-13-2-15,1-6 6 0,4-17-5 16,0 0-2-16,9-12 1 16,7-12-6-16,6-8 5 15,1-2-5-15,6 3 1 16,-6 5 1-16,-1 6 3 15,-6 9-3-15,-3 6 3 16,-6 5 0-16,1 0-7 0,-3 16 3 16,-8 1 4-16,-5 0 3 15,-14 2-4-15,-6 2-3 16,-8-2 4-16,-9 3 0 16,0-10 0-16,5 0 5 0,-1-12-5 15,11 0-1-15,-4-5-18 16,11-6-2-16,2-6-14 15,5-3-24-15,8-1-24 0,0-2-34 16,0-7-35 0,13-9-83-16</inkml:trace>
  <inkml:trace contextRef="#ctx0" brushRef="#br0" timeOffset="84232.02">33078 8083 241 0,'14'-31'211'15,"-5"-3"-70"-15,4 11-36 16,-4 2-18-16,-5 3 4 0,-4 8-14 16,0 1-32-16,0 9-21 15,0 0-14-15,0 9-7 16,0 1 1-16,0 13-5 16,0 4-29-16,0 7-81 15,0 2-71-15,0 0-115 16</inkml:trace>
  <inkml:trace contextRef="#ctx0" brushRef="#br0" timeOffset="84664.13">33196 8185 256 0,'0'-40'232'0,"0"-1"-94"15,8 5-62-15,-1 3-4 16,2 9 15-16,-1-1-13 15,5 8-30-15,-1 4-24 16,-1 11-8-16,6 2-7 16,-5 13-5-16,5 6-2 15,-3 18 7-15,4 8-6 0,-2 12 11 16,-2 12-2-16,-3 0 0 16,-3-1-6-16,-2-2-1 15,0-9 2-15,-3-12-3 0,2-8 4 16,-5-13 2-16,0-7-4 15,0-17 5 1,0-17-7-16,0-20 0 0,8-16-3 16,5-11 10-1,3-5-6-15,4 0-2 0,5 7 15 16,-5 10 14-16,0 10 1 16,-1 13-13-16,-2 14-11 15,-5 10 2-15,5 5-2 0,3 24 11 16,0 10 8-16,2 6-14 15,-2 5-3-15,-6 3-7 16,4 2-45-16,-2-10-137 0,-8-3-75 16,-8-8-91-16</inkml:trace>
  <inkml:trace contextRef="#ctx0" brushRef="#br0" timeOffset="86762.19">32383 8584 75 0,'-7'-7'213'16,"7"-5"-20"-16,-13-5-57 15,13 0-43-15,0-6-15 16,0-6 41-16,0-4 2 16,0-3 16-16,0-9-34 15,-11-9 19-15,-6-6-51 16,-9-12-30-16,3-8 5 16,-14-1 46-16,-7-8-10 0,-16 0-30 15,-10-8-5-15,-7 2-21 16,-8 1 2-16,-17 5-1 15,-11 4-11-15,-22 2 20 16,-10 2-6-16,-18 5-11 16,-11-2 2-16,-10 5-10 15,-2-1 1-15,-2 2-12 0,11 1 0 16,10-1 0-16,4-1 0 16,8-1 0-16,5-4 0 15,3-3 0-15,5 1 0 16,1-1 0-16,2-2 0 15,6-3 0-15,4-2 0 16,2-2 0-16,5 0 0 16,9 1 0-16,6 4 0 15,11 0 0-15,-2 1 0 0,3 7 0 16,4 4 0-16,-3 4 0 16,-4 1 0-16,0 2 0 15,-2 1 0-15,-7-1 0 16,3 2 0-16,-7-3 0 0,-1 3 0 15,-5-2 0-15,-2-5 0 16,1-8 0-16,4-3 0 16,5 2 0-16,0-10 0 15,-2 0 0-15,5-7 0 16,10-5 0-16,-6-8 0 0,4-4 0 16,-4 0 0-16,5 9 0 15,-4 6 0-15,-4 14 0 16,-7 4 0-16,-5 7 0 15,0 10 0-15,-4-1 0 0,-3 3 0 16,8 6 0-16,-2-1 0 16,0-5 0-16,1 4 0 15,1 2 0-15,4-1 0 16,1 0 0-16,-1 5 0 16,1-2 0-16,-2 1 0 15,0 0 0-15,-6 0 0 16,-2 0 0-16,-9 1 0 0,-7-1 0 15,-12 3 0-15,-4 3 0 16,-5 2 0-16,-4 0 0 16,-1 0 0-16,-4 0 0 15,-3 5 0-15,-8 3 0 16,-9 5 0-16,-17-2 0 0,-11 3 0 16,-12 2 0-1,-9 4 0-15,5-4 0 16,4-3 0-16,7 0 0 0,2-6 0 15,3 2 0-15,-2-4 0 16,-6-1 0-16,-8 1 0 16,-8 3 0-16,-1 0 0 15,0 0 0-15,5 0 0 16,-2 5 0-16,5 0 0 0,-2 4 0 16,-2 0 0-16,-4-2 0 15,3 2 0-15,4 3 0 16,10 1 0-16,3 2 0 15,5 3 0-15,8 4 0 0,0 2 0 16,0 1 0 0,3 0 0-16,0-1 0 15,7 5 0-15,5 4 0 0,5 4 0 16,11 0 0-16,0 0 0 16,10 12 0-16,-5 1 0 15,-3 1 0-15,-6 3 0 16,-7 0 0-16,-4-1 0 15,0 5 0-15,-4-1 0 0,9 0 0 16,4 0 0-16,11 1 0 16,4 0 0-16,0-1 0 15,-3 1 0-15,-4 2 0 16,-5 1 0-16,-3 5 0 16,2 4 0-16,6-1 0 15,3 5 0-15,13-1 0 16,16 2 0-16,15-2 0 15,23 1 0-15,15 4 0 0,7-1 0 16,13 1 0-16,7-2 0 16,10 3 0-16,4-2 0 15,-2 5 0-15,1 0 0 16,1 0 0-16,-4 3 0 16,-1 2 0-16,0 2 0 0,4-2 0 15,-1-2 0 1,2-3 0-16,-1 0 0 0,2-5 0 15,-2 1 0-15,-8-1 0 16,-5 5 0-16,-10-1 0 16,-6-2 0-16,-3-2 0 15,-1 2 0-15,3-5 0 16,0-5 0-16,6-2 0 0,1-3 0 16,-1 2 0-16,3-5 0 15,5 1 0-15,5-5 0 16,7-4 0-16,4 1 0 15,4-5 0-15,6 0 0 0,-4 0 0 16,8 0 0-16,-3-4 0 16,7-8 0-1,2 8 0-15,4-8 0 16,0 0 0-16,10 0 0 0,-2 0 0 16,6 0 0-16,-3 0 0 15,4 0 0-15,-3 0 0 16,1 0 0-1,4 0 0 1,0 0 0-16,0 0 0 16,-1 0 0-1,9-3 0 1,0-2 0 0,0 1 0-16</inkml:trace>
  <inkml:trace contextRef="#ctx0" brushRef="#br0" timeOffset="87085.7">7243 2869 2047 0,'-7'0'0'16,"-2"-4"0"-1,9 0 0-15,-13 0 0 16,2 0 0-16,-1 1 0 16,-9-6 0-16,-6 2 0 15,-12-3 0-15,-1-3 0 0,-3 6 0 16,-4-1 0-1,-1 0 0-15,-5 4 0 16,1-4 0-16,7 4 0 0,9-1 0 16,7 2 0-16,9 3 0 15,9 0 0-15,11-4 0 16,0-1 0 0,0 1 0 30,0 1 0 1</inkml:trace>
  <inkml:trace contextRef="#ctx0" brushRef="#br0" timeOffset="87921.13">6680 2743 2047 0,'-14'-7'0'15,"6"-2"0"-15,1 1 0 16,-2-4 0-16,1-2 0 16,0 7 0-16,0 0 0 15,8-2 0-15,-9 0 0 16,9 1 0-16,0 1 0 15,0 2 0-15,0 2 0 16,-8-1 0-16,8-1 0 16,0 1 0-16,0 1 0 31,0-6 0-15,0 1 0-16,8-4 0 15,1-4 0-15,2-5 0 16,7 0 0-16,1 1 0 15,-2-1 0-15,-6 5 0 16,-3 4 0-16,1 5 0 16,-9-3 0-16,0 22 0 47,-12 9 0-47,-4 8 0 0,-9 8 0 15,-7 8 0-15,-9 3 0 16,-3 2 0-16,-4-2 0 15,-9 1 0-15,-9-1 0 16,1-3 0-16,-4-4 0 16,4-9 0-16,8-2 0 15,13-10 0-15,12-3 0 16,7-4 0-16,10-13 0 16,1 0 0-16,19 0 0 46,4 0 0-30,1 0 0-16,6 6 0 16,14 7 0-16,11-2 0 15,11 3 0-15,14 0 0 0,7 8 0 16,8-1 0-16,8-2 0 16,-1 5 0-16,-6-3 0 15,-14-4 0-15,-11-5 0 16,-10-5 0-16,-12-7 0 15,-11 0 0-15,-8 0 0 16,-8 0 0-16,-3 0 0 16,-5-7 0-16,0-14 0 15,0-11 0-15,-13-13 0 16,2-7 0-16,-2-5 0 0,-6 0 0 16,2-4 0-16,2 3 0 15,-2 1 0 1,4 5 0-16,13 9 0 15,-9 9 0-15,9 4 0 0,0 11-178 16,0 6-65-16,0 9-62 16,0 4-37-16,0 8-14 15</inkml:trace>
  <inkml:trace contextRef="#ctx0" brushRef="#br0" timeOffset="99425.11">1424 13084 390 0,'-16'7'323'0,"4"-7"-123"15,-1 0-88-15,5 8-27 16,8-8 27-16,0 0 12 15,0 0-23-15,-8-8-42 16,8-5-18-16,-11 1 28 16,-11 0 53-16,3 5 7 15,-5 2-1-15,-6 5-76 0,-1 17-52 16,-1 8 0-16,-1 7 0 16,9 13 0-16,7-2 0 15,17 7 0-15,9-2 0 16,9 6 0-16,21-6 0 15,9-3 0-15,13-5 0 16,7-7-64-16,2-8-205 16,3-14-147-16,-4-18-38 15</inkml:trace>
  <inkml:trace contextRef="#ctx0" brushRef="#br0" timeOffset="99806.74">1416 12509 740 0,'-68'-66'397'16,"6"13"-148"-16,14 17-81 16,11 7-66-16,12 13-52 15,6 8-43-15,19 20-7 16,11 22 0-16,25 25-2 16,21 27 9-16,16 16-9 15,9 8 4-15,3 0 2 16,1-5-2-16,-5-11 5 15,-13-16-7-15,-10-22 6 0,-17-14-6 16,-8-14 8-16,-15-13 6 16,-4-15 1-16,-11-19-29 15,-3-26 6-15,0-16 3 16,0-4 4 0,8 4-6-16,5 14-1 0,-1 8-1 15,8 16 9-15,8 12-2 16,10 11 5-16,6 18-1 15,8 7-2-15,10-1-58 16,-2 1-140-16,6-5-86 16,-1-20-24-16,0-12-30 15</inkml:trace>
  <inkml:trace contextRef="#ctx0" brushRef="#br0" timeOffset="100123.09">2572 12390 383 0,'-39'-65'371'16,"-15"25"-94"-16,-2 23-93 15,4 17-65-15,2 36-33 16,10 30 19-16,20 20-39 16,20 11-29-16,17 5-19 15,18-4-13-15,15-17-57 16,6-20-60-16,1-20-17 16,-5-30 20-16,-8-30-17 15,-9-33 37-15,-24-27 48 0,-11-14 53 16,-24-10 73-16,-17 3 53 15,-8 14 25-15,5 18 29 16,7 18-84 0,14 17-71-16,2 13-33 15,21 20 1-15,4 20-2 16,16 20 3-16,16 17-6 16,10 10-12-16,2 2-162 0,0-5-110 15,0-10-67-15,-9-18-60 16</inkml:trace>
  <inkml:trace contextRef="#ctx0" brushRef="#br0" timeOffset="100505.74">2743 11926 562 0,'-10'-57'293'0,"1"22"-127"16,9 18-88-16,0 17-26 15,17 40 39-15,10 25 4 16,14 29-36-16,11 12-21 15,10 7-19-15,-5-6-11 16,-6-19-1-16,-9-21-1 16,-13-20 10-16,-13-13 88 15,-8-23 109-15,-8-22-102 16,-24-31-47-16,-8-43-33 16,-9-41-12-16,0-23-13 15,9 7 3-15,10 26-9 16,11 27-1-16,11 27-6 15,8 22 2-15,12 23-3 16,9 17 14-16,7 17-3 16,-4 4 3-16,-2 3 0 15,-6-4-6-15,-8-1 0 16,-8-1 0-16,1-6 0 16,-9-3 0-16,0-9-222 31,-14-14-279-16,-5-15-62-15</inkml:trace>
  <inkml:trace contextRef="#ctx0" brushRef="#br0" timeOffset="101470.44">4556 10657 398 0,'0'0'240'15,"0"0"-79"-15,0 0-60 16,0 0-33-16,0 0-23 15,0 0-11-15,0 0-17 16,0 0-7-16,0 0 3 0,0 0 14 16,0-5 25-1,0-6 24-15,0-10-42 16,-14-8-10-16,-5-7 18 0,-9 0 39 16,-6 3 7-16,-6 12 6 15,0 9-41-15,-8 12-28 16,-2 29-14-16,-4 23-6 15,-3 27 5-15,5 13 0 16,11 15 2-16,19-6-9 16,22-7 2-16,11-13 1 15,17-15-1-15,17-18-3 16,20-15 2-16,12-17 11 16,8-16-8-16,8-16 3 15,2-12 4-15,-11-10 4 0,-6-3-6 16,-18 5 10-16,-16 8 12 15,-9 3 11 1,-16 5 17-16,-7 3-29 16,-12 1-14-16,0 3-19 0,-12 2-20 15,-1-1-65-15,2 3-122 16,-2-3-118-16,-4-4-76 16,-2-3-28-16</inkml:trace>
  <inkml:trace contextRef="#ctx0" brushRef="#br0" timeOffset="101819.55">4944 9986 400 0,'-16'-15'329'0,"0"15"-108"15,5 0-93-15,-2 0-54 16,13 0-37-16,0 0-17 16,5 17-7-16,11 0-7 15,11-1 1-15,9-16-5 16,2 0 3-16,-2-12-1 16,1-11 6-16,-12-15 4 15,-9-10 6-15,-13-6 2 16,-3-3 24-16,-19 9 14 15,-6 10-2-15,1 14-19 16,-1 12-27-16,-3 24-10 16,-1 29-49-16,-4 33-128 15,1 27-98-15,4 17-32 0,4 13-47 16</inkml:trace>
  <inkml:trace contextRef="#ctx0" brushRef="#br0" timeOffset="102036.93">5356 10729 621 0,'27'-12'420'0,"-6"5"-15"15,-9 2-45-15,-3 1-119 16,-3 4-241-16,-1 0 0 16,4 13 0-1,2 6 0-15,6 19 0 16,3 15 0-16,0 19 0 15,-12 30 0-15,-8 32 0 0,-16 30-29 16,-11 19-680-16</inkml:trace>
  <inkml:trace contextRef="#ctx0" brushRef="#br0" timeOffset="103867.3">2948 15659 434 0,'0'0'206'16,"0"7"-83"-16,0-7-69 16,0 0-20-16,0 0 5 15,0 0-13-15,0 0-11 16,0-2 11-16,0-6 16 16,0-9 3-16,-14-3-6 15,-2-8-14-15,-4-5 0 16,-4 4 18-16,-1 8 30 15,1 9-12-15,-3 12-32 16,-3 29-15-16,-2 28-3 16,-1 33-8-16,6 31 9 15,10 19-3-15,17 5 0 16,17-7 1-16,15-15 11 16,11-21 0-16,11-25 2 15,7-23-8-15,4-30-6 16,0-24 1-16,3-22 2 15,-2-13-3-15,-10-15-4 16,-6-10 6-16,-15-1-8 16,-5 8-2-16,-14 8 2 15,-8 12 0-15,-8 10-14 0,0 0-26 16,0 12-45-16,-13 3-51 16,-3 4-92-1,-1 4-36-15,-2 0-45 16</inkml:trace>
  <inkml:trace contextRef="#ctx0" brushRef="#br0" timeOffset="104165.84">3325 15309 461 0,'-16'16'287'0,"0"1"-76"16,2-8-78-16,14-9-19 16,0 0-9-1,0 0-53-15,0 0-22 16,14-14-18-16,2-9-1 16,11-15-3-16,9-10-3 15,7-5-1-15,1-1-3 16,0-3-9-16,-4 9-40 0,-7 10-62 15,-4 10-60-15,-9 9-43 16,-4 7-21-16,-8 12-29 16</inkml:trace>
  <inkml:trace contextRef="#ctx0" brushRef="#br0" timeOffset="104417.03">3576 15716 386 0,'-8'37'303'0,"-1"-9"-69"0,9-7-87 16,-8-9-53-16,8-12-26 15,14-17-23-15,14-15-4 16,20-17-10-16,17-8 5 16,12 1-5-16,1-6-12 15,-10 10-9-15,-2 2-2 16,-13 9-1-16,-5 1-7 15,-8 7-2 1,-7 5-26-16,-4 3-81 0,-12 4-87 16,-9 2-102-16,-8-1-71 15</inkml:trace>
  <inkml:trace contextRef="#ctx0" brushRef="#br0" timeOffset="105015">4678 13586 199 0,'0'-18'282'0,"0"1"-24"16,0 4 5-16,-9 5-12 0,9 4-9 16,-8 0 19-16,8 4-36 15,0 0-159-15,12 25-66 32,11 14 0-17,19 24 0-15,11 10 0 16,8 12 0-16,7 8 0 15,2 1 0-15,-1-5 0 16,-4-10 0-16,-8-15 0 16,-8-8 0-16,-9-10 0 15,-12-13 0-15,-3-9 0 16,-9-8 0-16,-3-16 0 16,-9 0 0-16,-4-7 0 15,-17-19-292 1,-4-10-185-16,-2-21 7 0,-2-12-336 15</inkml:trace>
  <inkml:trace contextRef="#ctx0" brushRef="#br0" timeOffset="105330.85">5619 12691 567 0,'-13'-16'360'15,"1"13"-139"-15,1 3-120 16,11 7-49-16,0 5 3 16,0 6-15-16,11 2-9 15,14 1-17-15,7-2-6 16,10-2 0-16,1-17-3 16,-2 0 1-16,0 0-3 15,-8-13-8-15,-13-10 8 16,-11-18 4-16,-9-13-4 15,-29-7-7-15,-13 3 15 0,6 14 16 16,-1 11-4-16,5 17-11 16,4 8-15-16,3 20 2 15,5 20-28-15,3 25-137 16,17 17-129-16,0 12-83 16</inkml:trace>
  <inkml:trace contextRef="#ctx0" brushRef="#br0" timeOffset="105547.95">6318 13232 445 0,'20'15'502'0,"-8"-15"-112"16,0 11-146-16,1-11-100 16,15 12 153-16,13 0-272 15,8 0-25-15,7 10 0 0,4 9 0 16,2 14 0-16,-5 24 0 15,-9 33 0 1,-19 32 0-16,-18 29 0 0,-11 24-581 16,-32 13-94-16</inkml:trace>
  <inkml:trace contextRef="#ctx0" brushRef="#br0" timeOffset="107444.18">3853 13982 31 0,'0'0'44'0,"-8"0"39"16,8 0 73-16,-14-4-20 15,14 4-9-15,-10 0 1 16,10 0 3-16,-13 0 2 16,13 0-6-16,-9 0-13 15,9 0-13-15,0 0-17 16,-8 0 4-16,8 0 17 15,0-4 24-15,-8 4 1 16,8 0-8-16,0 0-44 0,-9 0-78 31,3 0 0-31,6 8 0 16,0 4 0 0,3 6 0-1,9 5 0-15,9 5 0 16,4 9 0-16,-1 0 0 15,4 0 0-15,1 0 0 16,-4-1 0-16,-6-8 0 0,2-4 0 16,-5 1 0-16,-1-9 0 15,-2 0 0-15,-1-4 0 16,-4-12 0-16,1 0 0 16,-9-3 0 30,0-1 0-14,0-1 0-32,0-2-224 15,0-2-183-15,0 1-7 16,0-4-1-16</inkml:trace>
  <inkml:trace contextRef="#ctx0" brushRef="#br0" timeOffset="108116.46">4916 13013 3 0,'0'-4'5'15,"0"-1"8"-15,0 3 8 16,0-3 14-16,0 0 16 16,0 3 20-16,4-7 33 15,1 4-4-15,-2 2-26 16,2-6-15-16,-5 6-3 0,0-1-4 16,0 0 7-16,0 4-4 15,0 0-2-15,0 0-7 16,0 0 7-16,0 0 7 15,0 0 13-15,0 0 19 16,0 0 20-16,0 0 23 16,0 0 10-16,0 0 4 15,0 0-24-15,0 0-6 16,0 0-11-16,0 0-89 16</inkml:trace>
  <inkml:trace contextRef="#ctx0" brushRef="#br0" timeOffset="108303.06">4936 12964 2047 0,'14'17'0'16,"5"4"0"-1,5-1 0-15,1 5 0 0,3-1 0 16,-2-1 0-16,-4 2 0 16,0-4 0-16,-5-5 0 15,-7-4 0-15,-2-4 0 16,-3-8 0-16,-2 9 0 15,3-9 0-15</inkml:trace>
  <inkml:trace contextRef="#ctx0" brushRef="#br0" timeOffset="108390.03">5165 13180 2047 0,'0'-4'0'0,"0"0"0"15,0 0 0-15,0 4-146 0,0 0-550 16</inkml:trace>
  <inkml:trace contextRef="#ctx0" brushRef="#br0" timeOffset="113151.17">4333 16778 254 0,'-14'0'184'0,"6"0"-31"16,0 8-24-16,8-8-7 15,-9 10 0-15,9-10-8 16,0 0-3-16,0 0-12 0,0 0-22 16,0 0-3-16,-8 0 9 15,2 0 16-15,-7-13-34 16,-8 0-16-16,-7 1 21 15,-8 0 12-15,-2 7-5 16,-2 5-32-16,-1 0-15 16,6 21-22-16,2 8-8 15,9 7-2-15,10 9 4 16,14-1-6-16,18 6 0 16,7-9-7-16,11-8 11 15,7-10-15-15,11-6-57 16,3-17-68-16,4 0-82 15,-4-12-101-15,-6-9-10 0,-12-12-8 16,-21-7 53-16</inkml:trace>
  <inkml:trace contextRef="#ctx0" brushRef="#br0" timeOffset="113501.02">4101 16315 431 0,'-38'-57'280'0,"11"15"-83"16,2 15-75-16,9 10-27 15,4 6-30-15,12 11-29 16,3 15-2-16,22 23 36 16,21 14-10-16,9 16-20 15,11 14-17-15,7 0-9 0,0-1-2 16,-8-8-9-16,-8-11 4 16,-13-18-3-16,-8-11-2 15,-10-12 3-15,-10-14 2 16,-4-7-1-16,-9-17-6 15,-3-58 6 1,-12 29 8-16,1 6 6 16,11 7-11-16,0 9-8 15,0 6-3-15,0 16 4 16,11 2-4-16,14 10 3 16,8 7 4-16,7 4-10 0,4-1-96 15,5-4-119 1,0-4-69-16,0-12-30 0,-8-12 13 15</inkml:trace>
  <inkml:trace contextRef="#ctx0" brushRef="#br0" timeOffset="113833.83">4953 16095 567 0,'-25'-45'330'0,"6"13"-60"16,-2 16-77-16,4 7-71 15,6 9-58-15,11 12-22 16,0 24-21-16,16 13-10 0,9 8-6 15,2 0 1-15,6-8-25 16,-4-12-10-16,-4-12-5 16,-6-10-7-16,-2-15 17 15,-5 0 3-15,-9-12 8 16,-3-16 6-16,-15-13-5 16,-7-4 11-16,-1 2 16 15,-1 5 25-15,3 5 32 16,4 14-13-16,6 2-24 15,11 10-27-15,0 7-1 16,0 0-20-16,0 0 12 0,8 7 1 16,9 10 3-16,7-1 1 15,4 4-56-15,5 1-181 16,-1-2-130-16,-4-5-61 16</inkml:trace>
  <inkml:trace contextRef="#ctx0" brushRef="#br0" timeOffset="114233.47">5103 15862 256 0,'-17'-35'327'16,"6"10"-61"-16,-1 9-87 15,12 7-76-15,0 9-48 16,9 16 36-16,13 22 10 16,17 14-33-16,9 12-29 15,4 7-15-15,-4-11-16 16,-3-5 2-16,-8-12-7 15,-12-10 6-15,-9-12 7 0,-4-10 69 16,-12-11 11 0,-9-25-51-16,-10-23-29 15,-13-21-21-15,-6-25-4 0,6-3 13 16,4 8 4-16,8 15-2 16,6 20-13-16,14 22 10 15,14 16 28-15,14 16 1 16,9 16-7-16,7 9 1 15,-3-1-6-15,-4 1 15 16,-14-5 28-16,-7-8-45 16,-2 0-18-16,-6-12 0 0,-21-8 0 47,1-13-124-32,-4-7-259-15,0-8-65 0,0-5-3 16</inkml:trace>
  <inkml:trace contextRef="#ctx0" brushRef="#br0" timeOffset="115098.81">6058 14679 293 0,'-17'-38'320'0,"0"5"-76"16,1 9-76-16,6 5-23 16,-4 5-4-16,14 12-5 15,0 2-34-15,0 0-43 16,14 23 13-16,12 13 48 16,20 18 6-16,10 6-46 15,9 11-39-15,8 1-41 16,1-3 0-16,-6-8 0 0,-6-5 0 15,-11-6 0-15,-4-14 0 16,-15-7 0-16,-7-5 0 16,-11-7 0-16,0-5 0 15,-28-12-7 1,-8-12-86-16,-17-8 50 0,-1 4 21 16,0 4 24-16,4 7-1 15,4 5 3-15,4 12-1 16,3 12-3-16,4 9-3 15,10 5 15-15,11-2-9 16,3-3-2-16,9-5 10 16,5-3 1-16,8-5-1 15,3-3-2-15,0-5-1 16,3-12-2-16,1 0-8 0,2-6 3 16,-2 0-9-16,-2-6-2 15,-8-5 5-15,4-4 7 16,-6-3-5-16,-4 0 0 15,-4-1 5-15,1 0-10 0,-5 1 2 16,0 8 0-16,-5 3-4 16,2 1 0-1,-5 8-7-15,0 4-39 0,0 0-71 16,0 0-72-16,0 0-73 16,0 0-20-16,-11 0 13 15,-2-4-18-15</inkml:trace>
  <inkml:trace contextRef="#ctx0" brushRef="#br0" timeOffset="115841.31">7146 14197 291 0,'-8'-7'156'0,"8"2"-75"16,-12 2-42-16,12 3-12 15,-8 0-4-15,8 0-7 16,0 0-6-16,0 0-2 16,0 0 18-16,0 12 39 0,3 0 23 15,5-5 5 1,-8-7 7-16,0 0-1 16,0 0-1-16,0 0-1 0,0 0-2 15,0 0 6-15,0 0 8 16,0 0-3-16,0 0-5 15,0 0-22-15,0-2-9 16,0-8-16-16,0 6-39 16,0-3-15-16,0-1 0 15,0 0 0-15,0 8-77 16,0 0-210-16,0 0-140 16,0 11-14-16,9 5 44 15</inkml:trace>
  <inkml:trace contextRef="#ctx0" brushRef="#br0" timeOffset="116013.99">7293 14446 243 0,'16'0'260'0,"-6"8"-84"15,4-8-64-15,2 8 2 16,1 0 72-16,2 4 19 16,5 5-55-16,1 3-61 0,-1 5-40 15,1 11-24-15,0 13-47 16,-9 16-146-16,-16 17-147 15,-8 7-101-15</inkml:trace>
  <inkml:trace contextRef="#ctx0" brushRef="#br0" timeOffset="116746.07">5959 17368 484 0,'-22'-12'328'0,"1"0"-67"0,7 5-97 15,6 2-55-15,8 5-15 16,0 0-20-1,0 0-34-15,0 0-19 16,8 17 25-16,18 11 35 0,14 13-23 16,13 12-12-16,7 7-25 15,2 5-4-15,-1 1-9 16,-4-5-4-16,-8-8 0 16,-9-8 1-16,-7-12-2 15,-10-8 4-15,-7-9-1 0,-6-9-5 16,-10-7-22-1,0-7-40-15,-21-9-37 0,-15-9 7 16,-13 0 44-16,-8 5 40 16,1 11 5-16,3 9 2 15,4 12-5-15,4 9 1 16,9 13 11-16,11 5-6 16,12 7 1-16,13-1-2 0,13-5 6 15,15-4 6-15,9-11-8 16,4-10-4-16,11-15-4 15,6-11 4-15,-1-12 4 16,-6-11-4-16,-2 1-15 16,-13 1 11-16,-10-5-4 0,-10 0-5 15,-9 5-4 1,-7-5-31-16,0 0-27 16,-15 4-42-16,-1 0-53 0,-5 3-41 15,1-4-5-15,-1-2-42 16,5-2-166-16</inkml:trace>
  <inkml:trace contextRef="#ctx0" brushRef="#br0" timeOffset="116936.45">6536 17311 183 0,'5'0'317'16,"-5"0"-33"-16,0 0-88 0,0 0-61 15,0 0-52 1,0-3-22-16,0-6-31 0,12-3-17 15,11-12-8-15,16-16 2 16,9-10-6-16,5-2 0 16,-1 2-29-16,-7 2-73 15,-4 8-83-15,-9 6-58 0,-12 11-53 16</inkml:trace>
  <inkml:trace contextRef="#ctx0" brushRef="#br0" timeOffset="117100.72">6854 17183 306 0,'-16'43'212'0,"-1"-10"-73"16,4-9-61-16,13-3-32 16,0-9 2-16,0-12-10 15,0 0-19-15,16-12-7 16,9-9-2-16,7-10-16 16,4-12-42-16,2 0-71 15,-5-7-79-15,-9-3-59 0</inkml:trace>
  <inkml:trace contextRef="#ctx0" brushRef="#br0" timeOffset="117495">7175 16018 323 0,'-29'-28'195'0,"9"2"-58"0,4 7-21 16,2 7 4-16,6 2-4 15,8 6-16-15,0 1-23 16,0 3-29-16,0 0-19 16,0 0-10-16,0 7 4 15,8 10 6-15,9 4-1 0,8 8-12 16,3-1-6-1,6 4-2-15,-2 1-1 0,-4-5-6 16,-1-4 2-16,-5-3 2 16,-6-5-2-16,-5-4 1 15,-3-12-1-15,-8 7 1 16,0-7 5-16,0 0-16 0,0 0-51 16,0 0-114-16,-11-11-100 15,-3-8-11-15,0-14-29 16</inkml:trace>
  <inkml:trace contextRef="#ctx0" brushRef="#br0" timeOffset="118010.82">7670 15689 473 0,'-13'0'305'0,"2"0"-111"0,3 0-101 16,8 0-36-16,-14 7-6 16,6 5-11-16,-3 0-16 15,-2 4-18-15,2-4-3 16,3 2 4-16,-1-14-3 16,9 0 2-16,-13 0 0 0,13 0 11 15,-11-14-16-15,11-6-5 16,0-8-25-16,0-13 7 15,11-8 8-15,11 1 12 16,2 8-2-16,0 7-4 0,4 12-4 16,-4 18 8-16,6 10 18 15,-2 17 14-15,1 17-8 16,-1 13 3-16,-4 11-8 0,-8 3-4 16,0 1-2-16,-4 0-7 15,-4-8 7-15,-3-7-4 16,-5-13-1-16,0-9-4 15,0-11 5-15,3-9-1 0,3-12 1 16,-3 0-1-16,4-5-5 16,6-7 1-16,7-7-3 15,9-14 3-15,4-4 3 0,7 0 1 16,0 1 1-16,-2 3-10 16,-6 5 2-16,-4 4-5 15,-4 2-29-15,-3 6-66 0,-4 0-65 16,-6 9-32-16,-7-3-10 15,-4 3-25-15,0-6 45 16</inkml:trace>
  <inkml:trace contextRef="#ctx0" brushRef="#br0" timeOffset="118677.32">8051 15101 126 0,'-15'-20'230'0,"2"8"-56"16,4 0-41-16,9 3-31 0,-8 9-11 16,8 0-19-16,0 0 6 15,0 0 12-15,0 0-21 16,0 0-6-16,0 0-9 16,0 0-8-16,0 0 2 15,0 0 16-15,0 0-9 0,0 0 0 16,0 9-26-16,0-9-12 15,0 0-12-15,0 0 3 16,-6 0-10-16,6 0 8 0,0 0-4 16,-9 0 10-16,9 0 12 15,0 0 14-15,0 0 5 16,0 0-11-16,0 0-16 0,0 0-5 16,0 0-5-16,0 0-8 15,0 0 9-15,0 0-10 16,0 0 4-16,0 0-10 31,0 0 4-15,0 0 2-16,0 0 5 15,0 0-3-15,0 0 6 16,0 0-6-16,0 0 6 0,0 0-2 16,0 0 9-16,0 0-10 15,0 0 6-15,0 0 3 16,0-6 17-16,0 3 16 0,0 3 36 15,-8-4-14-15,0 0-66 16,-1 4 0 0,9 8 0 31,4 6 0-47,9 0 0 15,4 3 0-15,6 4 0 0,2-2 0 16,-2-2 0-16,-1-5 0 15,-2-3 0-15,-5-2 0 16,-2-7-18-16,-2 9-261 0,-2-9-54 16,-4 0-23-16,-5 0 8 15,0 0 9-15</inkml:trace>
  <inkml:trace contextRef="#ctx0" brushRef="#br0" timeOffset="119056.74">8324 14622 269 0,'0'-17'290'0,"0"8"-39"15,-8 6-39-15,8 3-60 0,0 0-44 16,0 0-45-16,0 0-28 15,0 12-19-15,0-5-1 16,0 3-7-16,8-10-8 16,-1 7-1-16,2-7 5 0,-1 8-2 15,-5-8 1-15,2 0-2 16,-5 0 3-16,0 0-3 16,0 0 5-16,0 0-14 0,0 0 0 15,0 0 3-15,0-8 6 16,0 1 3-16,0-7-9 15,-8-1-1-15,-4-2-11 16,4 1 0-16,0 0-33 16,-4 4-39-16,-2-1-72 0,3 5-55 15,-6 8-41-15,-7 13-40 16</inkml:trace>
  <inkml:trace contextRef="#ctx0" brushRef="#br0" timeOffset="119261.6">8612 15048 557 0,'24'14'476'0,"-4"-7"-96"15,-7-7-127-15,0 12-71 16,-7 0 17-16,7-4-199 0,4 0 0 16,-1 1 0-16,0 4 0 15,0-1 0-15,1 4 0 16,-1 3 0-16,-9 10 0 0,-7 15-158 15,-20 19-492-15,-23 21 46 16</inkml:trace>
  <inkml:trace contextRef="#ctx0" brushRef="#br0" timeOffset="124084.72">2615 17213 247 0,'-14'0'194'0,"2"0"-48"16,4 10-36-16,-4-10-24 16,12 0 8-16,-8 0 15 15,8 0-1-15,0 0-24 16,0 0-29-16,0 0-15 15,0 0 2-15,0 0 4 16,0 0-14-16,0 0-9 0,0 0-11 16,0 0-8-1,0 0 3-15,8 0 0 16,1 0 10-16,7-10 32 16,5 6 16-16,-2-3-15 15,6-5-11-15,7-5 2 16,1-7-8-16,3 4-2 15,2-5-6-15,-3 1-8 16,1-1-10-16,-2 1-1 16,-3 0 3-16,3-4 4 0,-6 3 4 15,0 0-5-15,-4 5-12 16,1 0-3-16,-1-1 8 16,0 0 2-16,4 1-2 15,2-5-12 1,-6 1 7-16,1 1 0 15,0-3 3-15,-7 6 0 16,4 0 3-16,-6 3-8 16,-5 3 4-16,5 0-8 15,-2 2-1-15,-3 0 7 0,6-5 0 16,-1-2 6-16,5-7-1 16,2 2-2-16,6 0-3 15,4 0-2-15,-6-1 9 16,2 1-11-16,-1 1 5 15,1 0 1-15,4 0 1 16,-1-1 0 0,-4 2 3-16,5-2 3 0,-1-1-7 15,1-3 8-15,3 4-6 16,-3 0-2-16,-1-1 6 16,1 5-3-16,0-4-2 15,-1 3 3-15,-4 4-1 16,4-2-2-16,1 2 0 15,-1-4-5-15,1 2 7 16,-1-2-2-16,4 1-1 16,-2-6-2-16,-3 7 1 15,2-1 5-15,-4 1-11 0,-1-4 5 16,1 4 3-16,-1-1-2 16,0-5 4-1,1 0-3-15,-1-4 2 16,9-3-2-16,-1 0 5 15,1-5-3-15,-4 5-9 0,0 4 6 16,0 3-4-16,-6 0 0 16,2 0 10-16,-6 6-10 15,2 2 7-15,-1 1-3 16,-3 0-3-16,4-6-3 16,-1 3 5-16,1-1 3 15,-1-1 2-15,0-4-2 16,-1 6-12-16,3-2 12 15,-1 5 1 1,-2-4-3-16,-2-1-1 0,-2 4-5 16,-3 1 8-16,6-1 4 15,-5 2-14-15,-2-1 10 16,2 0-2-16,-1-1 2 16,-1-4 0-16,5 1 5 15,2-3-8-15,1-7 2 0,7 2-7 16,2-5 5-16,5-4 1 15,-1 2-2-15,4-7 4 16,5-3-3 0,3 1 0-16,-2 2 4 0,-2 3-1 15,5-2-9-15,-5-4 11 16,2 0-5-16,2 0 1 16,-3 0-1-16,-5 1-4 15,2-4 7-15,-2 2 2 16,-5 0-11-16,3 3 6 15,-2-2 3-15,0 0 2 16,2-4 0-16,-6 0-8 0,1-1 2 16,-1 3 5-16,0-2-5 15,-4-5-1-15,5 6 1 16,-8 0 5-16,-1 7-4 16,-5 3 0-16,-2 3 0 15,3-6 0-15,0-4 0 16,2 0 0-16,-4-4 0 15,7-8 0-15,-3 0 0 16,-3 4 0-16,2 1 0 0,-4-1 0 16,-6 8 0-16,-3 0 0 15,1 0 0-15,-9-5 0 16,0 3 0-16,0-3 0 16,-14 4 0-16,3 4 0 0,-6-4 0 15,2 7 0-15,-2-9 0 16,-2 5 0-1,-6-6 0-15,-4-4 0 0,-4-2 0 16,1 4 0-16,-1-2 0 16,2 5 0-16,-1 3 0 15,-6 0 0-15,5 5 0 16,0-3 0-16,1 4 0 16,4-2 0-16,-1 5 0 15,1 2 0-15,1 7 0 0,1 4 0 16,3 9 0-16,1-2 0 15,3 3 0-15,-2-2 0 16,-4 2 0-16,-2 1 0 16,-3 3 0-16,-1 1 0 15,-11 0 0-15,-7 0 0 16,-6 4 0-16,-11 4 0 16,1 0 0-16,-3 12 0 15,-2 0 0-15,2 5 0 16,-3-1 0-16,11 0 0 15,4 1 0-15,3 3 0 16,-1 5 0-16,2-1 0 16,-1 4 0-1,0 1 0-15,1 4 0 0,-5 3 0 16,1 4 0-16,-10 5 0 16,-3 8 0-16,-11 8 0 15,-10 4 0-15,0 4 0 16,-2-3 0-16,-3-2 0 15,2-2 0-15,0-4 0 0,-1-2 0 16,9-2 0-16,3-1 0 16,6-6 0-16,8-2 0 15,6 4 0-15,5-3 0 16,4-1 0-16,4-2 0 16,5 2 0-16,-2-1 0 15,3 2 0-15,-1 0 0 16,-2 1 0-1,-2 7 0-15,3-1 0 16,0 3 0-16,1 2 0 16,3 3 0-16,1 0 0 15,-2 4 0-15,2-5 0 16,-1 2 0-16,0-1 0 16,5 4 0-16,-1-3 0 15,6-1 0-15,-3-9 0 16,6 0 0-16,4-2 0 0,-1 3 0 15,1-1 0-15,-1-3 0 16,6 0 0 0,-3 5 0-16,3 3 0 15,-2 3 0-15,1 7 0 16,-4-4 0-16,0 1 0 16,2-1 0-16,3-7 0 15,-1-3 0-15,2-8 0 16,4-1 0-16,-3-3 0 15,4 0 0-15,2 1 0 16,11 3 0-16,-13 2 0 16,13 11 0-16,0 11 0 15,0 9 0-15,0 3 0 16,0 0 0-16,7-4 0 16,7-3 0-16,2-5 0 15,1-7 0-15,-3-5 0 16,4-5 0-16,2-2 0 15,4-2 0-15,1 4 0 16,7 5 0-16,4 0 0 16,2 5 0-16,2-1 0 15,4-4 0-15,-3-4 0 16,-5-3 0-16,-2-7 0 16,-6-5 0-16,-3-7 0 0,-7-3 0 15,-1-2 0-15,-4-7 0 16,-1-3 0-1,-4 2 0-15,-4-2 0 16,0-4 0-16,-4-5 0 16,4-7 0-1,-1 0 0-15,3 0 0 16,-3 0 0-16,2 0 0 16,-2 0 0-16,-3 9 0 15,5-9 0 1,-2 0 0-16,2 0 0 15,-2 0 0 1,-3 0-154 15,0 0-165-31,0 0-27 16,6 0 36-16,0 0 36 16,7 0-32-16</inkml:trace>
  <inkml:trace contextRef="#ctx0" brushRef="#br0" timeOffset="126580.52">5339 17743 150 0,'-21'24'222'0,"9"-3"-60"16,1-9-37-16,11 0-27 15,0-12-6-15,-9 9-1 16,9-9-7-16,0 0-21 16,0 0-14-16,0 0-6 15,0-9 7-15,0 2-5 0,0 0-9 16,0-7-11-16,0-3 1 16,9-7 1-16,2-15 1 15,9-11-6-15,6-11-11 16,10-5 2-16,12-7-5 15,9-8 6-15,12-5 4 16,9-7-5-16,7-4-4 16,5-5 3-16,3-4-6 15,4 0-4-15,-4-5 4 16,0 3 3-16,-3-3 2 16,-4 5 9-16,-5 0 25 0,-4 9-6 15,-4 0-14-15,-5 7-10 16,-2 9-7-16,0 2-7 15,-10 10 3-15,-4 7 7 16,-6 11-10-16,-10 6 5 0,-7 9-5 16,-10 8 2-16,1-2-3 15,-4 5 1-15,0 6-4 16,0-5 12-16,6-5-6 16,-2 1-2-16,0-1-3 15,5 1 3-15,-5-1-1 16,5 4 0-16,-5-3 3 15,3-2-6-15,-1 2 7 0,-4 0-1 16,4-1-3-16,-2 1 1 16,-5-1 1-16,7-4-5 15,-2 2 3-15,0-6 3 16,5-1-2-16,-2-1 1 16,7 1-7-16,-1 7 5 0,-7 2 0 15,8 1 7 1,-6-1-4-16,4 1 2 0,4-1-1 15,47-41 24 1,-27 34-11-16,5-5 14 16,3 0 3-16,5 1 8 0,0 3-9 15,1-4-11-15,-1 5-6 16,0 3 4-16,0 5-8 16,-4 5-6-16,-1 0-6 0,-3 7 0 15,0 5 0-15,0 3 0 16,3-1 0-16,-3 1 0 15,-3 0 0-15,-2-1 0 0,-3 2 0 16,-5-2 0 0,-2 9 0-16,-6 0 0 0,0 0 0 15,-4 0 0-15,-3 0 0 16,-4 0 0-16,-2 0 0 16,2 0 0-16,1 0 0 0,-4 9 0 15,3 3 0-15,-1 5 0 16,1 3 0-16,-1 7 0 15,5 2 0-15,-6 4 0 0,7 3 0 16,92 123 0 15,-95-123 0-31,3 7 0 16,18 25 0 0,-28-36 0-16,-3 0 0 15,-1 6 0-15,-3-2 0 0,-2 0 0 16,0 4 0-16,-2 3 0 15,-1 1 0-15,0 5 0 0,6 0 0 16,-6-2 0-16,-4 7 0 16,-4-5 0-16,0 0 0 15,0 4 0-15,0-3 0 0,0-3 0 16,-12 8 0-16,-2-3 0 16,-2-4 0-16,4 2 0 15,-3 0 0-15,-2-7 0 0,4 6 0 16,-2-1 0-1,-1 1 0-15,-5 4 0 0,1 5 0 16,-1 3 0-16,-4 1 0 16,-2 2 0-16,-3 5 0 15,-2 0 0-15,-1-4 0 0,2-4 0 16,-1 0 0-16,-1 1 0 16,-4-1 0-16,-4-1 0 15,-3 2 0-15,-2-5 0 0,2 4 0 16,-5-1 0-16,-2 6 0 15,-11-1 0-15,-2 1 0 16,-6 3 0-16,1-1 0 0,-3 2 0 16,-2-1 0-16,5-5 0 15,-1 2 0-15,5-4 0 16,5-5 0-16,0 0 0 16,-2 0 0-16,2-2 0 0,-1-1 0 15,-1-1 0-15,2 1 0 16,-5-1 0-16,-5 3 0 15,-7 1 0-15,-5 5 0 16,1 2 0-16,-7-2 0 0,-3-2 0 16,-2-3 0-1,0 0 0-15,-4 0 0 0,-1-3 0 16,5-7 0-16,4-1 0 16,4-6 0-16,3-2 0 15,1-7 0-15,-1-3 0 16,2-2 0-16,-6-6 0 15,2 1 0-15,-6-4 0 0,5-3 0 16,4 2 0-16,-1 1 0 16,9-6 0-16,7 0 0 15,10-11 0-15,7 0 0 16,5 0 0-16,3 0 0 16,5-11 0-16,-1-4 0 15,-4-9 0-15,0-10 0 16,2-1 0-16,-3-15 0 15,6-2 0-15,3-5 0 16,5-8 0-16,8-1 0 0,3 1 0 16,6 1 0-16,3-6 0 15,8 1 0-15,0 0 0 16,0 4 0-16,8-4 0 16,12-5 0-16,3-6 0 15,14-3 0-15,5 6 0 16,5 4 0-16,2 3 0 15,0 5 0-15,0 4-20 0,-9 13-190 16,-3 3 19-16,-5 7 25 16,-7 14 8-1,-4 8-11-15,-5 4-29 16,-5 4-21-16,-3-1-47 0</inkml:trace>
  <inkml:trace contextRef="#ctx0" brushRef="#br0" timeOffset="127711.93">14021 16729 360 0,'-14'10'401'0,"8"-10"-63"0,6 0-157 15,-8 0-93-15,8 0-28 16,0 0 24-16,0-10 7 0,0 3-40 16,0-1-22-16,0-5-17 15,-8-2 3-15,-1-6 35 16,-3 0 10-16,-5 5 15 0,1 3 43 15,-9 6-84-15,-2 7-34 16,-3 0 0-16,-1 12 0 16,-3 12 0-16,3 9 0 0,-3 17 0 15,3 9 0 1,6 14 0-16,13 6 0 0,12 1 0 16,12-7 0-16,13-3 0 15,11-13 0-15,10-9 0 16,11-10 0-16,8-19 0 0,7-19 0 15,10 0 0-15,1-12 0 16,-1-8 0-16,-6 0 0 16,-10 1 0-16,-16-7-9 0,-10 6-94 15,-12-1-56-15,-8 2-80 16,-6-7-87-16,-6 2 1 16,-8-5-15-16,0 1-203 15</inkml:trace>
  <inkml:trace contextRef="#ctx0" brushRef="#br0" timeOffset="127928.87">14695 16714 302 0,'0'-5'344'16,"0"5"-58"-16,0-4-120 0,0-4-77 16,0 0-43-1,0-4-23-15,11-7-6 0,22-15 6 16,16-6-10-16,13-14 1 15,9-6-7-15,8-7 1 16,-3 3-4-16,-6 8-24 0,-10 3-67 16,-10 12-103-16,-15 8-40 15,-6 12 3-15,-12 9-2 0</inkml:trace>
  <inkml:trace contextRef="#ctx0" brushRef="#br0" timeOffset="128161.05">14943 16168 398 0,'-25'-24'287'0,"1"-1"-68"0,2 5-40 16,8 8-18-16,3 3 18 15,11 6 22-15,0 3-62 16,0 0-74-16,0 12-45 0,0 8-5 16,14 13-9-16,14 11-3 15,9 5-1-15,5 8 0 16,1 0 1-16,2-1-31 0,0-1-140 15,-3-7-115-15,-2-8-54 16,-5-12 7-16,-2-11-8 16</inkml:trace>
  <inkml:trace contextRef="#ctx0" brushRef="#br0" timeOffset="128611.37">15418 15522 462 0,'-12'-57'544'15,"-2"14"-117"-15,6 15-208 16,8 13-117-16,0 2-53 16,0 9-36-16,14 21-13 15,10 15 1-15,11 13 8 16,14 11-5-16,13 10 0 16,3 3 4-16,4 0-3 0,-3-4-5 15,-7-3 4-15,-2-14-8 16,-11-6 8-16,-10-14-6 15,-11-8 5-15,-7-4-11 16,-4-8-7-16,-11-8-26 0,-3 0-50 16,-17-12-33-16,-10-12 28 15,-14-5 24-15,-7-3 52 16,-1 13 59-16,-4 8 4 0,0 11-19 16,5 17-3-16,5 11 6 15,0 10 4 1,10 6 3-16,9 5 6 0,8-4-7 0,16-4-14 15,0-5 6-15,0-8 11 16,13-2-5-16,8-7-8 16,2-7-8-16,10-12-8 15,4 0-3-15,-1 0-19 0,-1-8-19 16,-2-4-28-16,-4-4-44 16,-4 0-69-16,-5-2-53 15,-3-5-36-15,-5-5-33 0,-9-9-13 16</inkml:trace>
  <inkml:trace contextRef="#ctx0" brushRef="#br0" timeOffset="129292.99">16376 14458 774 0,'-48'-12'520'0,"9"0"-254"0,13 3-185 16,4 6-65-16,13-1 10 16,0 4 36-16,9 0-16 15,0 0-32-15,18 0-13 0,30 7 18 16,34 19 49-16,28 5 9 15,25 19 0-15,18 11-77 0,11 3 0 16,6 10 0-16,4 0 0 16,5-5 0-16,-4-4 0 15,-9-9 0-15,-15-7 0 16,-26-8 0-16,-20-12 0 16,-24-6 0-16,-19-6 0 0,-17-5 0 15,-16-12 0-15,-10 9 0 16,-16-9 0-16,-25-4-184 15,-15-8-182-15,-8-10 4 16,-17-10 31-16,-6-11 4 16,-9-15-149-16</inkml:trace>
  <inkml:trace contextRef="#ctx0" brushRef="#br0" timeOffset="129576.73">17541 13982 468 0,'-23'-77'506'16,"-3"15"-42"-16,7 18-185 15,2 12-139-15,6 8-56 16,3 10 22-16,-2 28-106 16,10 38 0-16,0 53 0 15,0 58 0-15,0 49 0 16,0 28 0-16,0 21 0 0,0 11 0 16,0 2 0-16,0-9 0 15,-8-18 0-15,-3-22 0 0,-3-26 0 16,-2-24 0-16,1-34 0 15,3-29 0-15,-2-28 0 16,6-23 0-16,8-20 0 16,-8-16 0-16,8-13 0 15,-9-16 0-15,-5-24 0 0,-2-18-386 16,-5-15-249-16,-2-12-388 16</inkml:trace>
  <inkml:trace contextRef="#ctx0" brushRef="#br0" timeOffset="130524.41">18728 14511 637 0,'-17'-69'371'16,"-5"3"-193"-16,8 10-180 15,6 4-57-15,8 8 34 16,-9 2 80-16,0 4 69 0,1 6 35 15,-4 3-2-15,1 1-3 16,-6-3-41-16,-3-7 2 16,-8-7-45-16,-9-3-70 15,-13-9 0-15,-7-5 0 0,-14-7 0 16,-19 0 0-16,-12 1 0 16,-14 1 0-16,-16 2 0 15,-2 4 0-15,-7 4 0 0,-9 13 0 16,-8 6 0-16,-9 19 0 15,-17 19 0-15,-19 15 0 0,-24 27 0 16,-18 23 0-16,-5 32 0 16,-17 30 0-16,-22 24 0 15,-11 23 0-15,-11 14 0 16,0 16 0-16,6 10 0 16,17 7 0-16,19 3 0 0,22 8 0 15,28 12 0-15,27 7 0 16,31 6 0-16,31 0 0 15,32-8 0-15,29-18 0 0,29-14 0 16,26-14 0-16,39-3 0 16,29 1 0-16,31 4 0 15,21 4 0-15,14-10 0 0,19-13 0 16,10-15 0-16,19-18 0 16,18-24 0-16,23-29 0 15,17-29 0-15,18-39 0 16,15-32 0-16,10-37 0 0,11-31 0 15,22-43 0-15,20-35 0 16,21-36 0-16,5-35 0 16,10-18 0-16,4-14 0 0,-5-17 0 15,-16-14 0-15,-28-13 0 16,-33-8 0-16,-39-1 0 16,-40 14 0-16,-39 6 0 0,-39 6 0 15,-41 6 0-15,-48 11 0 16,-34 10 0-16,-43 18-332 15,-39 19-121-15,-24 37 88 0,-22 37 39 16</inkml:trace>
  <inkml:trace contextRef="#ctx0" brushRef="#br0" timeOffset="143465.22">5119 12451 407 0,'0'0'234'16,"0"0"-31"-16,0 0-38 15,0 0-23-15,0 0 47 16,0 0 47-16,5 0 5 0,-2 0-11 16,7 0-230-1,-4 0 0-15,2 0 0 0,-3 0 0 16,4 0 0-16,-6 0 0 16,5-12 0-16,5-16 0 15,6-34 0-15,14-35 0 16,12-41 0-16,11-42 0 15,18-35 0-15,15-41 0 16,17-34 0-16,16-12 0 0,8 10 0 16,5 20 0-16,-10 31 0 15,-12 42 0-15,-15 40 0 16,-18 37 0-16,-18 37 0 16,-22 23 0-16,-7 17 0 0,-13 17 0 15,-4 8 0-15,-8 7 0 16,-3 5 0-16,-5 4 0 15,3 4 0 1,2 0 0 0,-2 0 0-16</inkml:trace>
  <inkml:trace contextRef="#ctx0" brushRef="#br0" timeOffset="143533.95">6598 9330 1745 0,'-13'12'-573'16,"-6"4"52"-16</inkml:trace>
  <inkml:trace contextRef="#ctx0" brushRef="#br0" timeOffset="144101.82">6168 8881 428 0,'-29'-12'419'16,"4"5"-14"-16,1-1-104 16,7 8-113-16,6 0 18 0,3 0-106 15,8-5-100 1,0 1 0-16,16-5 0 0,17 2 0 16,11-1 0-16,16-5 0 15,5-3 0-15,1 0 0 16,-4 0 0-16,-11 4 0 15,-1 2 0-15,-7 10-22 0,-2 13 3 16,-8 12 11-16,0 11 11 16,-1 21-4-16,-4 16 13 15,1 14 15-15,-1 10-19 0,2 6-8 16,-4-7 0-16,4 2 0 16,-6-13 0-16,-4-7 0 15,-4-13 0-15,-4-16 0 16,-3-18 0-16,-1-6 0 15,-8-4 0-15,0-9 0 0,-12-20 0 32,-8-17 0-17,-18-16 0-15,-11-16 0 16,-16-12 0-16,-11-4 0 0,-6-4 0 16,0 8 0-16,3 3 0 15,1 10 0-15,12 12 0 16,15 11 0-16,5 9 0 0,15 3 0 15,6 9 0-15,5 3 0 16,8 6 0 0,4-1 0-16,0 4 0 15,8 0-60 1,0 0-212-16,0 0-29 16,0 0-14-16,3 0 40 0,2 11-22 15,-2 1-228-15</inkml:trace>
  <inkml:trace contextRef="#ctx0" brushRef="#br0" timeOffset="145067.26">6838 8179 276 0,'-8'-18'205'15,"-6"2"-71"-15,14 8-30 16,-8 0-30-16,8 0 0 0,0 4 0 16,0-1-18-16,0 2-21 15,0 3-21-15,0 0-3 16,0-5 0-16,0 5 6 0,0-5 8 15,0 5 1 1,0-2-3-16,0 2-8 0,0 0-6 16,0 0-2-16,0 0 3 15,0 0 4-15,0 0 9 16,0 0 8-16,0 0 11 16,0 0 13-16,0-5 15 0,0 0-2 15,0 1-11-15,0 1-14 16,0 3-16-16,0 0-13 15,0 0-3-15,0 0-6 0,0 0-3 16,0 0-3-16,0 0-4 16,13 0 6-16,7 7 13 15,12 15 10-15,18 6 1 16,1 8-1-16,11 9 0 16,-2 0-12-16,2 0-4 0,-1 1-3 15,-4-3-4-15,-8-6-1 16,-13-9 4-16,-4-3 3 15,-10-4 6-15,-8-9 2 16,-5-1 5-16,0-11 6 0,-5 8-6 16,-4-8-5-16,0 0-7 15,0 0 3-15,0 0-7 16,0 0 7-16,0 0-7 0,0 0 5 16,0 0-11-16,0 0 4 15,0 0 3-15,0 0-3 16,0 0 5-16,0 0-3 15,0 0 6-15,0 0 0 16,0 0 2-16,0 0 9 0,0 0-6 16,0-3-15-1,0-10 0 1,-9-6 0-16,-7-18 0 0,-9-17 0 16,-7-15 0-16,-9-12 0 15,0-9 0-15,-3-3 0 16,4-1 0-16,-2 6 0 0,10 9 0 15,4 10 0 1,5 17 0-16,1 6 0 0,5 14-211 16,6 8-100-16,11 11-43 15,0 4 22-15,0 9-19 16</inkml:trace>
  <inkml:trace contextRef="#ctx0" brushRef="#br0" timeOffset="145733.29">7434 7551 446 0,'0'0'306'16,"0"0"-33"-16,-16 15-90 15,-1 15-80-15,6 22-24 16,2 16-19-16,9 22-24 16,17 17-9-16,14 3-19 15,14-4-3-15,12-12-11 0,1-18-29 16,-6-19-29-16,2-16-3 15,-10-20-9-15,-4-21 14 0,-11-21 4 16,-12-20 13-16,-17-19 20 16,-21-23 19-16,-12-9 11 15,-11-15 23-15,-5 2 28 0,-5 8 32 16,11 12 29-16,2 16 26 16,9 15-28-16,7 16-25 15,8 18-35-15,17 8-26 16,0 12-9-16,17 28 16 0,16 21 2 15,15 13-19-15,18 11-7 16,2 0-31-16,-3-7-64 16,-7-18-14-16,-10-12 17 0,-13-10 2 15,-5-15 31-15,-14-22 6 16,-8-28 9-16,-8-24-2 16,-15-31 18-16,-18-17 7 0,-8-15 10 15,-7-9 8-15,-5 14 22 16,8 19 67-16,3 25 23 0,15 21-36 15,3 24-47-15,10 19-19 16,14 28-10-16,22 30 0 16,18 24 1-16,13 21-10 15,15 12 1-15,5-5-52 16,-2-11-48-16,-11-20-5 0,-7-21-5 16,-12-21 22-16,-13-24 32 15,-17-24 18-15,-11-26 23 0,-20-23 11 16,-17-21 9-16,-2-12 20 15,-7 0 27-15,10 8 29 0,7 17 19 16,10 20-20-16,5 20-39 16,14 12-12-16,8 18 40 15,22 11 44-15,22 28 17 16,18 12-89-16,15 22-42 0,4 7 0 16,5 9-133-16,-5 3-166 15,-13 9-126-15,-10 8-63 0</inkml:trace>
  <inkml:trace contextRef="#ctx0" brushRef="#br0" timeOffset="147183.1">8672 14699 28 0,'0'0'123'0,"0"0"106"16,0 0-15-16,0 0-13 16,0 0-6-16,0 0-5 0,-8 8 13 15,8-8 27-15,-8 8 33 16,8-8-92-16,0-16-171 31,0-26 0-15,8-39 0-16,14-53 0 15,18-57 0-15,12-46 0 0,18-34 0 16,7-31 0-16,4-23 0 16,4-10 0-16,5 1 0 0,-1 13 0 15,-5 24 0-15,-2 24 0 16,-9 37 0-16,-7 37 0 15,-18 44 0-15,-9 41 0 16,-9 29 0-16,-14 23 0 0,-5 21 0 16,-2 13 0-16,-4 12 0 0,-5 9 0 15,0 1 0-15,0 14 0 32,3-8 0 14</inkml:trace>
  <inkml:trace contextRef="#ctx0" brushRef="#br0" timeOffset="147253.84">9736 10615 1705 0,'0'0'-396'0,"0"0"57"0,-8-2 67 15,-7-15-29-15</inkml:trace>
  <inkml:trace contextRef="#ctx0" brushRef="#br0" timeOffset="147630.96">9408 9969 341 0,'-20'-25'311'0,"0"5"-40"0,-2 3-21 15,7 5-71-15,6 3-53 16,9 1 4-16,0 4-4 0,0 1-42 16,0-1-37-16,0 4-30 15,0 0-7-15,9-4-5 0,6 4 15 16,10 0 20-16,8 0 8 16,2 0-26-16,3 8-2 0,-2 4-20 15,1 0 0-15,-4-5 0 16,-5-7 0-16,-4 12 0 15,-8-12 0-15,-5 0 0 0,-2 0 0 16,-9-12 0 15,0-12 0-31,-15-16 0 0,-10-17 0 16,1-16 0-16,-5-1 0 16,4 1 0-16,6 8 0 15,3 13 0-15,2 2-209 0,6 9-141 16,8 1-26-16,0 3 28 15,13 9 29-15</inkml:trace>
  <inkml:trace contextRef="#ctx0" brushRef="#br0" timeOffset="148012.71">9671 9216 114 0,'17'32'283'16,"-8"5"-60"-16,-1 3-33 16,-5 9-34-16,5 4-55 0,0 0-40 15,1-2-21-15,-1-9-13 16,3-9-10-16,7-5-8 15,-4-7-9-15,3-9-13 0,5-12-23 16,-4-9-15-16,4-10 6 16,-5-9 9-16,-9-6 15 0,-8-6 12 15,0-1 9-15,-17 1 2 16,-4 3 19-16,2 12 46 0,2 5 18 16,4 7-16-16,2 10-25 15,11 3-18-15,0 0-15 16,0 0-8-16,0 12 2 15,0-1-8-15,8 2 1 0,3-13-6 16,6 0-16-16,-2 0-10 16,7 0 3-16,-2-7 7 0,0-10 9 15,5-7 7-15,-5-1 10 16,5-4-2-16,-1 6 0 0,3 2 3 16,3 4 10-16,-3 5 2 15,3 9-2-15,-3 3-9 0,6 0 1 16,0 7-58-16,-1 1-85 15,-7 5-95-15,-9-1-80 0</inkml:trace>
  <inkml:trace contextRef="#ctx0" brushRef="#br0" timeOffset="148278.91">8909 9114 492 0,'-53'-25'312'0,"12"9"-91"0,9-1-87 15,7 6-69-15,13-5-33 16,12-9-15-16,12-15-4 16,13-18-2-16,15-15-3 0,16-9-3 15,6 1-5-15,3 4 4 16,-8 7-11-16,-8 14-25 0,-10 14-112 15,-9 10-54-15,-14 12-18 16,-8 12-23-16,-8 8 18 16</inkml:trace>
  <inkml:trace contextRef="#ctx0" brushRef="#br0" timeOffset="148473.35">8600 8462 341 0,'-26'-24'353'0,"12"9"-84"15,0 2-87-15,7 4-89 0,7 1-46 16,0 8 11-16,0 0 27 16,21 13 44-16,19 11-5 15,16 20-49-15,14 18-35 0,7 14-65 16,7 16-71-16,2 4-117 16,-4 10-78-16,-1 0-37 0,-9-9-35 15</inkml:trace>
  <inkml:trace contextRef="#ctx0" brushRef="#br0" timeOffset="149044.73">9197 6496 634 0,'-12'-85'234'16,"-6"7"-77"-16,-1 6-72 16,-9-6-49-16,-18-3-6 0,-14-9 39 15,-18-3 57-15,-18-2 12 16,-26 7-57-16,-22-2-19 16,-14 12 26-16,-16 6-44 15,-12 6-4-15,-6 10-26 0,1 14-8 16,4 18-2-16,10 24-4 15,2 36-1-15,4 45-5 16,13 54 3-16,16 48 14 0,20 50-6 16,25 38 9-16,31 47 33 15,38 48 31-15,40 44-24 16,40 28-54-16,47 22 0 16,39 24 0-16,35-1 0 15,39-14 0-15,31-37 0 0,34-50 0 16,23-59 0-16,17-59 0 15,8-64 0-15,4-70 0 0,8-66 0 16,-8-64 0-16,-8-61 0 16,-17-60 0-16,-23-59 0 15,-25-57 0-15,-33-43 0 0,-36-29 0 16,-50-33 0-16,-55-28 0 16,-58-33 0-16,-56-26 0 0,-58-1 0 15,-57-10 0-15,-51 5 0 16,-50 11 0-16,-27 42 0 0,-11 59 0 15,3 71 0-15,3 62 0 16,8 64 0-16,3 64-243 16,5 62-181-16,8 65-24 15,14 61-5-15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27:35.4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11248 3672 851 0,'0'0'378'16,"0"0"-135"-16,0 0-113 15,-8 0-20-15,8 0 70 16,0 0-25-16,0-5-155 0,0-2 0 15,0-6 0-15,8-7 0 16,6-13 0-16,0-12 0 0,-6-7 0 16,-8-6 0-16,0 1 0 15,-22 4 0-15,-9 13 0 16,-14 15 0-16,-15 25 0 16,-19 33 0-16,-8 40 0 0,-15 32 0 15,0 30 0-15,12 15 0 16,22 1 0-16,27-5 0 15,25-10 0-15,27-18 0 0,30-13 0 16,21-15 0-16,19-21 0 16,12-20 0-16,4-20 0 15,5-17-471-15,-1-28-68 0,-7-22 34 16</inkml:trace>
  <inkml:trace contextRef="#ctx0" brushRef="#br0" timeOffset="367.2">11621 3334 446 0,'-36'-106'408'0,"-1"13"-94"16,0 15-51-16,9 16-4 15,8 17 33-15,3 13-227 16,9 11-65-16,8 50 0 16,8 37 0-16,4 44 0 15,9 49 0-15,-1 31 0 16,4 19 0-16,1 3 0 0,-1-13 0 15,0-16 0-15,-4-25 0 16,-4-32 0-16,-2-27 0 0,-6-31 0 16,-4-23 0-1,-1-26 0-15,-3-31 0 0,0-27 0 16,9-35 0-16,2-32 0 16,14-12 0-16,4 4 0 0,-1 20 0 15,-4 22 0-15,-3 18 0 16,-4 25 0-16,2 22 0 15,10 23 0-15,7 25 0 0,5 15 0 16,8 13 0-16,3 5-32 16,5 0-379-16,5-5-62 0,6-17 61 15,0-15 70 1</inkml:trace>
  <inkml:trace contextRef="#ctx0" brushRef="#br0" timeOffset="682.93">12908 3915 652 0,'-20'-60'406'0,"-12"15"-185"16,-18 23-81-16,-6 35-23 16,-10 24 80-16,-2 20-44 15,6 17-76-15,11 14-35 0,12 2-22 16,25 0-14-16,14-14-24 16,8-9-23-16,12-19-38 0,5-15-25 15,7-18-1-15,8-23-20 16,1-20 5-16,0-25 43 15,-5-23 36-15,1-14 43 16,-9-17 7-16,-8-2 16 0,-4 4 41 16,-4 15 79-16,-12 21 42 15,0 14-56-15,0 24-60 16,0 14-51-16,0 17-7 0,0 37 4 16,4 24-14-16,1 25 7 15,3 16-4-15,0 3-50 0,4-3-168 16,4-5-132-16,1-14-75 15,-2-23-15-15</inkml:trace>
  <inkml:trace contextRef="#ctx0" brushRef="#br0" timeOffset="1081.97">13221 3509 1016 0,'0'-53'242'0,"0"19"-124"16,0 28-46-16,0 22 24 0,0 31 10 15,0 27-29-15,8 24-22 16,5 16-16-16,3 7-23 0,-1 2-8 16,1-18-2-16,-2-15-4 15,-6-20 2-15,-1-20 12 16,-7-16 83-16,0-12-24 16,-7-34-75-16,-7-30 0 15,6-22 0-15,8-39 0 16,8-27 0-16,16-13 0 15,9 14 0-15,1 15 0 0,3 24 0 16,-5 25 0-16,4 24 0 16,1 22 0-16,2 19 0 15,-2 7 0-15,-9 9 0 0,-3 5 0 16,-4 4 0-16,-10-5 0 16,-3-5 0-16,-8 2 0 15,0-5 0-15,0 1 0 16,-11-1 0-16,-5-4 0 0,-8-8-260 15,-1 0-168-15,1 0-2 16,-6-8-22-16</inkml:trace>
  <inkml:trace contextRef="#ctx0" brushRef="#br0" timeOffset="1830.74">16717 2682 664 0,'-12'-29'460'0,"-4"10"-200"0,-8 10-126 16,-8 22-47 0,-23 28 104-16,-11 35 16 0,-17 38-163 15,-7 51-44-15,-3 29 0 16,3 22 0-16,14 0 0 16,11-15 0-16,11-19 0 0,19-32 0 15,10-32 0-15,13-30-53 16,12-26-253-16,0-29-47 0,16-33-28 15,14-41 6-15,1-32 90 16</inkml:trace>
  <inkml:trace contextRef="#ctx0" brushRef="#br0" timeOffset="2075.46">16450 2764 232 0,'11'-78'324'0,"-3"21"-66"0,-5 12-108 16,-3 17-70-16,0 7-31 15,0 9-12-15,0 4-19 16,0 4-9-16,0 4-8 0,0 0 3 16,0 0-1-16,6 7-3 15,-6 3-2 1,0-10 6-16,0 0-7 0,0 0 6 16,0 0-10-1,0 0 8-15,0 0-13 16,0 0-16-16,0 0-34 15,0 0-39-15,0 7-54 16,0-7-74-16,0 13-54 0</inkml:trace>
  <inkml:trace contextRef="#ctx0" brushRef="#br0" timeOffset="2880.49">16806 2503 321 0,'-11'-21'202'16,"-2"0"-39"-16,-3 9-38 15,-1-1-24-15,-2 6-10 0,-6 7-6 16,-7 7 16-16,-14 18 17 15,-14 25 36-15,-17 32 0 16,-20 35 32-16,-13 38-13 0,-3 37-100 16,-6 31-73-16,6 14 0 15,11-1 0-15,17-17 0 16,20-19 0-16,20-29 0 0,16-29 0 16,18-28 0-16,17-25 0 15,25-20 0-15,17-23 0 0,25-27 0 16,21-19 0-16,14-31 0 15,137-121 0 1,-123 31 0-16,-12-29 0 16,-14-25 0-16,-19-18 0 0,-15-6 0 15,-22 8 0-15,-18 13 0 16,-22 22 0-16,-8 22 0 16,-18 15 0-16,-10 18 0 0,-5 20 0 15,0 12 0-15,4 16 0 16,9 13 0-16,4 14 0 15,8 19 0-15,-1 22 0 16,6 34 0-16,-1 37 0 16,-1 32 0-16,13 32 0 0,4 18 0 15,17 6 0-15,10-6 0 16,17-13 0-16,14-23 0 0,15-17 0 16,7-20 0-16,12-26 0 15,1-26 0-15,-9-18 0 16,-10-12 0-16,-10-18 0 0,-9-14 0 15,-15-10 0-15,-11-4 0 16,-11-8 0-16,-5 1 0 0,-4-1 0 16,-8 0 0-16,-5 5 0 15,0 3 0-15,0 4 0 16,-13 1 0-16,5 4-481 0,0-1-140 16</inkml:trace>
  <inkml:trace contextRef="#ctx0" brushRef="#br0" timeOffset="3435.82">18869 3814 826 0,'17'0'651'15,"-8"0"-303"-15,-1 0-186 16,-8 12-102-16,0 8-60 16,0 6 0-16,-17 2 0 0,-11 13 0 15,-22 11 0-15,-14 9 0 16,-13 4 0-16,-9-1 0 15,1-3-586-15,6-11-23 0</inkml:trace>
  <inkml:trace contextRef="#ctx0" brushRef="#br0" timeOffset="3911.38">19471 2192 1060 0,'27'-71'622'16,"-6"17"-311"-16,-8 18-257 16,-5 15-54-16,-2 49 0 15,2 38 0-15,1 37 0 16,-9 22 0-16,0 18 0 16,0-1 0-16,5-4 0 15,-2-15 0-15,2-25 0 0,-2-25 0 16,-3-20 0-16,0-17 0 15,0-11 0-15,5-38 0 16,4-19 0 0,6-22 0-16,10-10 0 15,7-5 0-15,6 7 0 0,1 15 0 16,5 13 0-16,7 18 0 16,-4 16 0-16,2 28 0 15,-4 22 0-15,-14 14 0 16,-9 10 0-16,-22 2 0 0,-17 7 0 15,-23-7 0-15,-16-7 0 16,-6-14 0-16,-3-24 0 0,3-19 0 16,2-20 0-1,7-15 0-15,8-19 0 0,10-7 0 16,10-8 0-16,8-7 0 16,17-2 0-16,0 1-311 15,12-1-143-15,9 2-47 0</inkml:trace>
  <inkml:trace contextRef="#ctx0" brushRef="#br0" timeOffset="4391.64">21163 2181 198 0,'0'0'307'0,"0"0"-67"16,0 0-115-16,0 0-48 15,0 0-7-15,0 0 9 0,0 0 0 16,0 0-27-16,0 0-10 16,0 0 19-16,0 0 35 15,0 0 16-15,0 0-12 16,0 0-39-16,0 0-30 16,0 0-10-16,0 0-11 15,0 0 5-15,0 0-4 0,0 0 4 16,0 0-1-16,5 0 10 15,-2 0 10-15,-3 0 34 16,5 0 29-16,-2-8-89 0,-3-4-8 16,5 0 0-1,-2-5 0-15,-3 1 0 0,0 4 0 16,0 3 0-16,0 9-293 16,0 0-164-16,-8 16-39 15</inkml:trace>
  <inkml:trace contextRef="#ctx0" brushRef="#br0" timeOffset="4609.26">21281 2984 668 0,'25'0'439'16,"-5"11"-179"-16,-8-2-93 0,5 8 171 15,-1 6-163-15,4 11-175 16,1 6 0-16,-5 17 0 15,-10 15 0-15,-6 17 0 16,-27 26 0-16,-29 16 0 0,-37 11 0 16,-33 8-443-16,-30 2-290 15</inkml:trace>
  <inkml:trace contextRef="#ctx0" brushRef="#br0" timeOffset="6473.63">10918 6839 623 0,'-20'-46'327'0,"0"13"-96"0,3 9-104 16,6 12-69-16,-1 12-17 16,-5 20 12-16,-3 29 25 15,0 32 11-15,-2 34-31 0,8 31-27 16,5 33-19-16,9 13-3 16,0-5-6-16,9-20 5 0,2-29-6 15,0-27 7-15,3-30-6 16,-6-24 15-16,-1-21 24 15,-7-15 44-15,0-21-17 16,0-24-35-16,0-21-10 0,0-22-13 16,0-9-11-16,0-10 1 15,0 1-2-15,0 4-3 0,0 12-3 16,0 8 7-16,0 11 6 16,0 19-12-16,0 6-1 15,0 4-4-15,0 9 7 0,0 3-5 16,0 1-1-16,0 8 3 15,0-3 4-15,0 3-3 16,0 0 7 0,0-10-8-16,0-1-1 0,0-9 9 15,5-13-1-15,-5-11 0 16,0-14 0-16,0-6-8 0,-8-10 8 16,-8-4 7-16,-5 5 18 15,-7 13 33-15,-12 11-58 16,-10 12 0-16,-18 25 0 0,-18 27 0 15,-15 39 0-15,-13 44 0 16,-4 56 0-16,5 51 0 0,14 29 0 16,18 11 0-1,29-10 0-15,27-14 0 0,28-30 0 0,36-23 0 16,26-30 0 0,28-25 0-16,24-31 0 0,21-30 0 15,17-27 0-15,-2-25 0 16,-2-25 0-16,-14-16 0 0,-15-11 0 15,-20-9-58-15,-21-4-148 16,-24-8-57-16,-20-4-70 0,-25-6 5 16,-12-5-14-16</inkml:trace>
  <inkml:trace contextRef="#ctx0" brushRef="#br0" timeOffset="6872.9">11211 7314 397 0,'7'-102'345'16,"-7"13"-65"-16,0 11-66 0,0 18 10 15,0 11 15-15,0 15-24 16,0 15-82-16,0 10-133 16,5 30 0-16,6 36 0 0,11 32 0 15,2 46 0-15,1 41 0 16,-3 18 0-16,4 10 0 0,-3-17 0 15,2-25 0-15,-3-31 0 16,-7-32 0-16,-4-31 0 16,-2-23 0-16,-1-20 0 15,0-30 0-15,-3-32 0 0,4-32 0 16,-2-28 0-16,9-25 0 16,1-4 0-16,0 20 0 15,-3 20 0-15,-1 25 0 0,0 19 0 16,-2 27 0-16,9 28 0 15,10 28 0-15,5 19 0 0,10 23 0 16,4 5 0-16,7 2 0 16,1-10-90-16,5-10-324 15,6-16-21-15,7-23 17 0,2-18 76 16</inkml:trace>
  <inkml:trace contextRef="#ctx0" brushRef="#br0" timeOffset="7205.89">12661 7530 456 0,'-25'-74'426'0,"-11"22"-148"16,-10 23-71-16,-5 29-45 16,-6 29-34-16,-4 28-4 15,7 23-17-15,14 20-41 0,12 5-33 16,28-8-15-16,8-7-4 16,16-17-18-16,9-16-50 0,7-16-50 15,5-24-40-15,0-26-6 16,0-20 45-16,-10-23 50 15,-2-17 24-15,-13-21 25 16,-8-8 42-16,-7-3 44 0,-5 7 50 16,0 12 54-16,-8 18 33 15,-1 18-183-15,9 13-34 0,-8 18 0 16,8 30 0 0,0 27 0-16,14 27 0 0,0 20 0 15,11 15 0-15,0 0 0 16,-2-2 0-16,5-10-374 15,2-13-76-15,-3-22 55 0,-2-24 50 16</inkml:trace>
  <inkml:trace contextRef="#ctx0" brushRef="#br0" timeOffset="7556.69">12973 7522 329 0,'0'-101'312'0,"0"19"-49"0,0 16-50 15,0 21-64-15,0 21-70 16,0 19-13-16,8 27 54 15,3 23 38-15,6 23-35 0,5 22-50 16,1 16-25-16,2 5-28 16,-1-9-5-16,-4-16-9 0,-7-22 6 15,-1-15 4 1,-4-17 29-16,-8-11-45 0,0-42 0 16,-17-24 0-1,9-24 0-15,8-20 0 0,0-13 0 16,5-1 0-16,7 9 0 15,0 21 0-15,4 15 0 0,1 23 0 16,3 14 0-16,4 19 0 16,3 9 0-16,3 14 0 15,-3 2 0-15,-2 7 0 0,-3 2 0 16,-7-4 0-16,-3-3 0 16,-4-9 0-16,-3-4 0 0,-5-12-19 31,0-9-551-16,0-10 49-15</inkml:trace>
  <inkml:trace contextRef="#ctx0" brushRef="#br0" timeOffset="8120.91">16150 6878 232 0,'-22'8'359'15,"7"-8"-42"-15,1 0-96 0,14 0-87 16,-8 0-22-16,8 0 1 15,-8 0 17-15,8 0-23 0,0 0-42 16,0 0-28-16,0 0-20 16,5 0-1-16,-5 0-10 0,0 0 11 31,0 0 32-31,0 0 19 0,0 0-21 16,0-8-47-1,0-8 0-15,-8-7 0 0,-9-7 0 16,-7-2 0-16,-12 3 0 15,-9 5 0-15,-12 8 0 0,-8 16 0 16,-12 16 0-16,-10 25 0 16,0 23 0-16,0 22 0 15,11 20 0-15,15 8 0 0,13 4 0 16,18-3 0-16,24-11 0 16,12-10 0-16,19-17 0 0,17-15 0 15,14-17 0-15,21-16 0 16,11-17 0-16,5-17 0 15,5-10 0-15,-4-13 0 16,-9-10 0-16,-11-2 0 0,-15-5 0 16,-9-1 0-16,-13 2-243 15,-14-2-104-15,-10 6-12 0,-4 4 22 16,-5-1-15-16</inkml:trace>
  <inkml:trace contextRef="#ctx0" brushRef="#br0" timeOffset="8384.15">17018 6577 470 0,'15'-24'447'16,"-2"8"-106"-16,-5 4-113 16,-8 3-38-16,3 1 35 15,3 1-79-15,-6 2-146 0,0 0 0 16,0 3 0-1,4-3 0-15,0 1 0 16,0 4 0-16,-4-5 0 16,0 2 0-16,0-1 0 31,0 4-214-31,0 0-363 16,0 12 24-16</inkml:trace>
  <inkml:trace contextRef="#ctx0" brushRef="#br0" timeOffset="8587.81">17277 6977 657 0,'13'16'334'0,"-1"0"-84"0,1 3 81 16,6 11 102-16,6 2-391 16,2 5-42-16,3 4 0 15,-1 3 0-15,-6-3 0 0,1 0 0 16,-7 4 0-16,-8 3 0 15,-9 9 0 1,-26 9 0-16,-18 11 0 0,-21 9-266 0,-16-1-491 16</inkml:trace>
  <inkml:trace contextRef="#ctx0" brushRef="#br0" timeOffset="9935.95">11031 11353 299 0,'-20'-16'221'0,"1"-1"-68"16,-5 6-58-16,-1-6-26 0,-4 4-4 15,1 2 14-15,-4 2 13 16,-1 9-4-16,-7 0-22 15,-5 12-21-15,-8 13 3 16,1 11-3-16,-5 25-4 0,-4 25 5 16,7 24-8-16,14 16-17 15,12 4 2-15,15 1-13 0,13-10-4 16,21-14 3-16,11-19-8 16,8-19 2-16,13-19-8 0,7-26-1 15,11-24-11-15,2-24-12 16,0-21-10-16,-1-24 4 15,-7-21 7-15,-11-13 8 0,-15-6 17 16,-17 0 9-16,-14 2 21 16,-8 10 23-16,-17 11 18 15,-2 13 22-15,-6 16 16 0,4 8-31 16,2 12-16-16,2 10-9 16,0 6-7-16,5 14-12 15,12 7-10-15,0 14-8 0,0 27 10 16,0 38-19-16,0 27-4 15,12 15 0-15,13 10 0 0,11-1 0 16,8-13 0-16,12-15 0 16,2-21 0-16,4-19 0 0,7-24 0 15,-4-19 0 1,-5-19 0-16,-3 0 0 0,-8-17 0 16,-8-11-9-16,-8-8-47 15,-10-9-56-15,-6-5-44 0,-6-6-62 16,-5 3-38-16,-6 6-7 15,0 4 4-15,0 11-14 16</inkml:trace>
  <inkml:trace contextRef="#ctx0" brushRef="#br0" timeOffset="10400.83">12214 11189 170 0,'-30'0'289'16,"8"0"-59"-16,-4 0-71 0,3 0-57 16,3 0 4-16,3 0 27 15,0-4 5-15,9 1-35 0,8-2-39 16,0 1-31-16,5 0-21 16,6 1-12-16,6-6 7 0,15 6 3 15,18-6 4-15,15 2-2 16,10-3-4-16,12-2-3 15,-2 0 1-15,0 4 1 0,-9 0-5 16,-6 0-3-16,-13-1-1 16,-13 7-8-16,-11 2 3 15,-9 0-1-15,-7 0 1 0,-10 0-5 16,-7 0-25-16,0 0-33 0,0 0-92 16,-11 0-86-16,-2 0-20 15,-3 0-41-15</inkml:trace>
  <inkml:trace contextRef="#ctx0" brushRef="#br0" timeOffset="10733.46">12494 11593 343 0,'-48'12'347'0,"-2"0"-78"15,5-4-112-15,5-8-53 16,11 9-3-16,5-9 18 0,12 0-8 16,12 0-37-16,9 0-24 15,18-5-25-15,22-7-10 16,24-9 6-16,20-4-3 0,13-3-2 16,3-4-3-16,2 3-8 15,-10 1-3-15,-16 3-2 16,-12 5 6-16,-19 4-3 0,-14 3 4 15,-15 6 8-15,-10-1-12 0,-7 8-41 16,-8 0-76-16,0 0-133 16,-11 0-88-16,-1 0-28 15,-1 8 12-15</inkml:trace>
  <inkml:trace contextRef="#ctx0" brushRef="#br0" timeOffset="11847.58">15625 9964 24 0,'-8'-16'52'16,"-2"0"30"-16,4 3 23 15,-7 1 1-15,4 0-28 0,1 3-25 16,2 1-13-16,6 1 2 16,-9 3 6-16,9 0 15 15,0-1 8-15,0 5-7 0,0 0-2 16,0 0-9-16,0-3-12 16,0-2-6-16,0 5 2 15,0-4 3-15,0 4 7 16,0 0 8-16,0 0-4 0,0 0 9 15,0 0 1-15,0-4 4 16,0 0-5-16,0-1-12 16,0 1-6-16,0 4-13 0,0 0-2 15,0 0-3-15,0 0 8 16,0 0-5-16,0 0-15 0,0 0 0 16,0-3-8-16,0-2 13 15,0-2 1-15,0 3 4 16,0-1 10-16,0 5-1 15,0-4 10-15,0 1-5 0,0 3 4 16,0 0 8-16,0 0-38 16,-9 0-10 31,9 12 0-32,0 11 0-15,0 7 0 16,0 9 0-16,0 11 0 15,0 3 0-15,0-1 0 0,0-2 0 16,0-5 0-16,0-5 0 16,5-7 0-16,3-5 0 15,-3-4 0-15,-2-2 0 16,5-10 0-16,-5 0 0 0,3-3 0 16,-6-14-96 46,0-7-370-62,0-4-38 16,3-6 31-16</inkml:trace>
  <inkml:trace contextRef="#ctx0" brushRef="#br0" timeOffset="12314.1">16803 9744 31 0,'0'-20'114'16,"0"-1"87"-16,0 1-25 0,0 4-39 15,0 4-13-15,0 1 11 16,0-3 23-16,0 7-17 0,0 7-27 16,0 0-34-16,0 0-15 15,-8 0-15-15,0 21-7 16,-1 22 68-16,-3 34 126 0,-8 37-107 15,-9 29-130-15,-7 21 0 16,-5 2 0-16,-5 2 0 16,3-10 0-16,7-21 0 0,2-18 0 15,6-26 0-15,8-19 0 16,8-17 0-16,-1-18 0 0,13-9 0 16,-7-10 0-16,7-7 0 15,0-21-117 1,0-17-338-16,7-19 21 15,6-17 64-15,4-21 43 16</inkml:trace>
  <inkml:trace contextRef="#ctx0" brushRef="#br0" timeOffset="12613.69">16749 9988 217 0,'9'-69'253'15,"-9"13"-48"-15,0 10-45 0,0 10-23 16,0 3 24-16,3 9 35 15,-3 3-1-15,0 10-43 0,0 2-56 16,0 5-37-16,5 4-22 16,3 17 14-16,9 23 77 15,10 25-128-15,11 20 0 0,-3 17 0 16,10 17 0-16,3 4 0 16,1-2 0-16,5-7 0 0,-2-4 0 15,-3-16 0 1,-7-13 0-16,-8-12 0 0,0-17 0 15,-6-10 0-15,-8-10 0 16,-7-8 0-16,0-7 0 0,-9-5 0 16,-4-12-8-16,0-3-349 15,-13-10-50-15,-4-12 38 0,-8-6-23 16</inkml:trace>
  <inkml:trace contextRef="#ctx0" brushRef="#br0" timeOffset="13029.68">16799 10660 127 0,'-25'0'239'0,"3"-3"-41"15,8-2-55-15,-3 5-30 16,5-4 13-16,0 0 18 0,4 4 15 15,8 0-15-15,-8 0-31 16,8 0-35-16,0 0-23 0,0 0-14 16,0-3-8-16,0 3-9 15,8-5-9-15,8 1 6 16,9 0 2-16,6-4 11 16,14 1 2-16,5-6 5 0,1 0-17 15,6-3-4-15,-3 3-11 16,-9 1 6-16,-5 0-14 0,-4-1 0 15,-12 6 9-15,-3 3 5 16,-9 0 19-16,0 4-23 0,-8 0-11 16,-15-5 0-1,-2 2-95 1,1 3-219-16,-1 0-103 16,1 0-13-16,12 0 45 15</inkml:trace>
  <inkml:trace contextRef="#ctx0" brushRef="#br0" timeOffset="14112.07">18112 9269 49 0,'-14'-8'102'0,"6"-1"67"0,8 1-31 15,-13 0-29-15,5 1-25 16,8-3 12-16,-8 2 20 0,8 1 22 16,0 7 9-16,0 0-1 15,0-5-7-15,0 5-10 0,0-4-13 16,0 4-10-16,0 0-34 16,0 0-10-16,0 0-24 15,0 0-19-15,0 11 0 16,0 6 17-16,0 12-19 0,0 8-17 15,3 4 0-15,6 3 0 16,0 1 0-16,-1 3 0 0,0-3 0 16,-3-4 0-16,-5-8 0 15,3-8 0-15,-3-6 0 16,6-5 0-16,-6-7 0 0,3-7 0 16,0 0 0-16,-3-5 0 31,0-2 0-16,0-2 0-15,0-4 0 0,0 7 0 16,0-4 0-16,0-2 0 16,0 4-167-16,0 0-112 0,0 8-54 15,3 0-25-15,2-8-23 16</inkml:trace>
  <inkml:trace contextRef="#ctx0" brushRef="#br0" timeOffset="14743.5">19771 9489 285 0,'-20'-58'366'0,"-2"4"-103"0,2 10-108 16,6 12-60-16,-4 7 7 15,10 10 23-15,-8-2 57 16,16 17-153-16,-9 12-5 16,9 12-9-16,0 4 1 0,0 6-7 15,9 1 4-15,3-1-13 16,0-10 4-16,1-8-12 16,3-4 2-16,-4-12 8 0,-4 0 3 15,0-12-3-15,0-8-1 16,-8-8 4-16,0-5-10 0,0 0 5 15,-13 4 0 1,5 6-3-16,2 2-7 0,-3 5-39 16,1 7-56-16,0 9-82 15,-5 0-51-15,1 17-14 0,-4 7-39 16,-5 17-249-16</inkml:trace>
  <inkml:trace contextRef="#ctx0" brushRef="#br0" timeOffset="15310.21">19786 10169 567 0,'-8'0'332'16,"8"0"-144"-16,-7 0-89 16,7 7-1-16,0-7 70 15,0 9 42-15,0-9-30 16,0 0-55-16,0 0-45 0,0 7-80 15,0 5 0 1,0-3 0-16,-8-1 0 0,0 4 0 16,0-3 0-16,-1-9 0 15,-3 7 0-15,1-7 0 0,-1 0 0 16,-1 0 0-16,0 0 0 16,1-7 0-16,5-5 0 15,7-5 0-15,-9-4 0 16,9 2 0-16,0-2 0 0,0 0 0 15,0 4 0-15,9 1 0 16,2 4 0-16,7 4 0 16,1 4 0-16,-4 4 0 0,2 0 0 15,0 0 0-15,-4 12 0 16,-10 0 0-16,-3 1 0 0,0-1 0 16,-12 1 0-16,-5-3 0 15,-4 5 0-15,3-7 0 16,2-8 0-16,2 0 0 0,6 0 0 15,8-12 0 1,0-6 0-16,12 2 0 16,9 0 0-16,2-1 0 0,3 10 0 15,4 7 0-15,-5 15 0 16,10 18 0-16,-8 21 0 16,-2 14 0-16,-12 11 0 0,-13 5 0 15,0 1 0-15,-26 5 0 16,-13 1 0-16,-20-2-478 0,-13-3-127 15,-9-5 129-15</inkml:trace>
  <inkml:trace contextRef="#ctx0" brushRef="#br0" timeOffset="16590.03">10785 13888 389 0,'-18'-39'314'16,"2"5"-123"-16,4 2-71 0,1 6-9 15,-2 7 25-15,5 7 24 16,8 4-8-16,-8 8-43 0,8 11-57 16,0 22-9-16,4 20-2 15,8 25 1-15,4 15-7 16,1 9-19-16,2 4-7 0,7-12-1 15,-6-14-10-15,-1-18-1 16,-1-17 3-16,-7-17 4 16,1-7 0-16,-4-13 1 0,-3-8-3 15,3-6-4-15,4-5 6 16,0-17-4-16,5-13-10 0,2-4 2 16,6 0 2-1,4 5-1-15,7 12-2 0,7 11-8 16,-4 17 6-16,1 9-6 15,-4 15 12-15,2 16 3 16,-16 10 0-16,-4 2 12 0,-18 1-13 16,0-1 8-16,-21-2-5 15,-4-5 1-15,-2-12-13 0,-5-13-9 16,-1-9 3 0,-5-11 9-16,3-7-3 0,-6-9-9 15,5-9 0-15,4-3-5 16,2-1-16-16,11 0-62 0,2 2-71 15,4-3-54-15,13-2-50 16,0-1-18-16,0-3 3 16</inkml:trace>
  <inkml:trace contextRef="#ctx0" brushRef="#br0" timeOffset="16891.07">12133 13841 613 0,'-45'-10'266'0,"0"-2"-129"0,9 5-61 15,3 2 24-15,3 5 44 16,15 0-15-16,4 0-47 15,11-4-44-15,3 0-20 0,18-4-6 16,15 0 2-16,26-3 0 16,17-4-5-16,19-4-1 15,8-5-8-15,0-2-2 16,-9 7-16-16,-12 3-108 0,-12 7-163 16,-15 9-61-16,-17 0-27 15</inkml:trace>
  <inkml:trace contextRef="#ctx0" brushRef="#br0" timeOffset="17089.97">12446 14218 272 0,'-45'29'297'0,"8"-5"-77"16,9-7-105-16,3-6-56 0,13-11-8 15,12 0-6-15,0 0-23 16,21 0-11-16,19-11-7 15,21-6 6-15,21-7-13 16,6-5-30-16,5-4-73 0,-3 5-85 16,-13 3-98-16</inkml:trace>
  <inkml:trace contextRef="#ctx0" brushRef="#br0" timeOffset="18140.05">15734 12492 129 0,'-13'-17'229'0,"7"5"-39"16,-2 0-48-16,8 0-31 15,0 1 16-15,0-2 24 0,-9 4 17 16,9 5-12-16,0 0-39 15,0 0-17-15,0 4-14 0,-8 0 7 16,8 0-7-16,-9 0-5 16,9 0-29-16,-9 17-23 15,9 2-29-15,-8 14 0 0,8 13 0 16,0 6 0-16,0 2 0 16,14-2 0-16,-2-2 0 0,9-6 0 15,2-2 0-15,5-14 0 16,4-5 0-16,7-5 0 15,1-6 0-15,-4-12 0 16,-4 0 0-16,-7 0 0 0,-4 0 0 16,-5 0 0-16,-4 0 0 15,-9 0 0-15,-3-8-321 16,-9-7-116 0,3 4 9-16,-2-1 21 0</inkml:trace>
  <inkml:trace contextRef="#ctx0" brushRef="#br0" timeOffset="19651.98">17221 12463 46 0,'0'0'134'16,"-13"0"59"-16,13 0-24 15,-7 0-45-15,7 0-30 0,0-4-14 16,0 4-4-16,0 0-8 15,0-3-11-15,0-2-13 0,0 1-11 16,0 0-2 0,0 0-1-16,0 0 13 0,0-1-2 15,0-3 2-15,3 1-10 0,5-6-10 16,1-7-8-16,3-3-9 16,-1-7 8-16,3-2 3 15,-3-1 1-15,2-3 6 0,-1 3 18 16,0 4 31-16,-3 1 7 15,-3 8-1-15,2 4-11 16,-3-1-4-16,-2 8-9 0,3 6-5 16,-3 3-19-16,5 19 18 15,5 19-49-15,3 18 0 0,0 14 0 16,1 10 0-16,0 12 0 16,-2 0 0-16,2 5 0 15,-1-3 0-15,0 0 0 16,0-8 0-16,-2-4 0 0,-3-13 0 15,0-7 0-15,1-14 0 16,-3-8 0-16,-5-7 0 0,-4-9 0 16,4-7 0-16,0-5 0 15,1-12 0-15,-1 0 0 16,-4 0-229-16,0-4-192 0,-9-4 25 16,-3-4 51-16,0-6 29 15</inkml:trace>
  <inkml:trace contextRef="#ctx0" brushRef="#br0" timeOffset="19935.58">17501 13384 136 0,'-25'8'225'0,"5"-8"-19"0,1 0-43 15,-2 0-34-15,4 0 1 16,4 0 41-16,13 0 13 0,0 0-32 15,0 0-69-15,0-8-35 16,17-1-24-16,7-3 11 0,17 0-4 16,9-4-13-16,6-3-3 15,9-3-12-15,0 2 3 16,-5 4-1-16,-6 0-10 16,-10 3 11-16,-11 1-13 0,-9 3-23 15,-7 2-51-15,-5-2-80 16,-9 2-109-16,-3-2-41 0,0-4 0 15,-15 2 24-15</inkml:trace>
  <inkml:trace contextRef="#ctx0" brushRef="#br0" timeOffset="20501.8">18292 11926 11 0,'0'-8'32'0,"-11"0"37"0,3 1 56 16,8-3 22-16,-8 7-35 16,8-1-14-16,0-4 8 15,0 3 19-15,0-3 27 16,0 4 18-16,0-4-3 0,0 0-20 16,0-1-23-16,0 7-8 15,0 2 1-15,0 0 0 0,0 0-11 16,0 0-100-16,0 11-6 15,0 9 0-15,0 13 0 0,8 7 0 16,0 10 0-16,3-2 0 16,2-3 0-16,0-4 0 15,-1-4 0-15,-4-10 0 0,0-6 0 16,-2-5 0-16,0-4 0 16,-3-12 0-1,-3-3 0 32,0-6 0-47,0 2 0 16,0-5 0-16,0-2-160 15,0 2-193-15,-9 0-43 0,9 5 30 16,0-5 14-16</inkml:trace>
  <inkml:trace contextRef="#ctx0" brushRef="#br0" timeOffset="20967.09">19604 11779 135 0,'0'-28'306'16,"0"-2"-32"-16,0 7-78 0,0 4-57 16,-8 1 16-16,8 8 54 15,0-5 18-15,-9 8-46 16,9 3-85-16,-8-4-47 0,8 8-24 16,0-4-11-16,0 4-10 15,0-4 0-15,0 4-2 0,0 0-1 16,0 0 9-16,0 0 10 15,0-4-20 1,-8 0 0-16,8-1 0 0,-8 5 0 16,8-3 0-16,0-1 0 15,0-1 0-15,5 0 0 16,-2 3 0-16,5 2 0 16,6 0 0-16,-3 0 0 0,7 7 0 15,1 14 0-15,1 8 0 16,-4 7 0-16,-3 4 0 15,-8 5 0-15,-5 4 0 0,-18 4 0 16,-6 12-613-16,-16 8-69 16</inkml:trace>
  <inkml:trace contextRef="#ctx0" brushRef="#br0" timeOffset="21235.62">20091 13026 540 0,'8'0'426'15,"-3"0"-150"-15,3 12-74 0,0 9 74 16,0 4 51-16,-8 2-327 15,0 6 0-15,-24 3 0 0,-9 9 0 16,-21 4 0-16,-14 12 0 16,-17 8 0-16,-8 5-547 15,-9-5-57-15,-4 3-291 16</inkml:trace>
  <inkml:trace contextRef="#ctx0" brushRef="#br0" timeOffset="22281.82">18090 11657 57 0,'0'-11'142'16,"0"1"31"-16,0 3-47 0,0 3-33 15,0 0-12-15,0 4 8 16,0 0 9-16,0 0-19 15,0 0-23-15,0 13-13 16,0-1-11-16,4 3-2 0,-4 6-1 16,0 0-1-16,0-3 1 15,0 0-6-15,0-2 3 16,-8-4-1-16,-5 0-9 0,1-3-7 16,-5-9-5-16,3 8 3 15,-4-8-6-15,7 0 1 0,3 0 3 16,8 0 6-16,0 0 3 15,0-4-16-15,0 0 6 16,0-5 0-16,0 6-5 0,8-1 7 16,3-1-13-16,7-2 5 15,5 7 4-15,6 0-6 16,1 0-28-16,-5 12-25 16,5 8-58-16,-6 5-70 0,-7 8-40 15,-9 3-71-15</inkml:trace>
  <inkml:trace contextRef="#ctx0" brushRef="#br0" timeOffset="23930.76">11601 16729 300 0,'-8'0'313'0,"8"12"-58"15,-8-12-104-15,0 9-51 16,8-1 5-16,-9-8 31 0,9 0 35 16,0 0-33-16,0 0-54 15,0 0-25-15,0 0-3 0,0 0 18 16,0-3-16-16,0-2-14 16,0 5-41-16,0-4-3 15,0-3 0-15,0 2 0 16,0-2 0-16,-9-4 0 15,-2 4 0-15,-1-5 0 16,-4 4 0-16,-5 8 0 0,-4 0 0 16,-8 16 0-16,-2 13 0 15,-5 11 0-15,-2 17 0 16,6 12 0-16,7 5 0 16,10-1 0-16,5-4 0 0,14-8 0 15,14-8 0-15,2-3 0 16,12-9 0-16,12-6 0 15,10-2 0-15,7-9 0 0,7-7 0 16,9-17 0-16,-3 0 0 16,-5 0 0-16,-5 0 0 15,-12-5 0-15,-6-2 0 16,-10 2 0-16,-13 1 0 0,-2 1 0 16,-9 3 0-16,-8 0-222 31,0 0-103-31,0 0-55 0,-8 0 15 15,8 0 11-15</inkml:trace>
  <inkml:trace contextRef="#ctx0" brushRef="#br0" timeOffset="24328.01">12834 16644 517 0,'-19'-12'214'16,"-2"4"-100"-16,1 4-56 0,4 4 10 16,2 0 50-16,4 0 14 15,10 0-39-15,-8 0-35 0,8 0-24 16,0 0 2-16,0 0 12 15,0 0 22-15,0 0 11 16,0 0-7-16,8 0-21 16,2-8-12-16,12-1 50 0,11 2 54 15,8-10-143-15,10 2-2 16,11-6 0-16,-1 0 0 16,4 1 0-16,-5 4 0 0,2 0 0 15,-5-1 0-15,-9 5 0 16,-8 0 0-16,-3 7-93 0,-9 5-267 15,-8 0-54-15,-3 0 38 16,-4 13 17-16</inkml:trace>
  <inkml:trace contextRef="#ctx0" brushRef="#br0" timeOffset="24607.53">13201 16881 164 0,'-25'16'245'15,"5"-1"-59"-15,8-1-67 0,-1-14-51 16,13 0-8-16,0 0 17 16,0 0-10-16,0 0-24 0,13 0 0 15,7 0 18-15,9-5 12 16,11-7 36-16,5-4-8 16,3 0-14-16,1-6-40 0,-5 7-21 15,2-6-16-15,-10 4-2 16,1 1-4-16,-6 4-1 15,-6 0-10-15,-9 5-9 16,-3 2-19-16,-5 5-26 0,-8 0-40 16,0 0-69-16,0 0-53 15,0 0-49-15,0 12-50 16</inkml:trace>
  <inkml:trace contextRef="#ctx0" brushRef="#br0" timeOffset="25576.01">16973 15330 90 0,'-12'-8'213'16,"-1"0"-40"-16,1 0-54 0,4-1-52 15,-4 6-23-15,0-7 14 16,4 2 24-16,-5 0 11 15,1 1 4-15,1-3-9 0,-7-1 4 16,-1 3 1-16,-5-1-4 16,-6 2-6-16,-1 7-19 15,-10 0-4-15,-3 7-1 16,-6 14-4-16,-7 7-12 0,-3 9 2 16,3 12-17-16,4 13-11 15,8 11-4-15,12 8-11 0,14 4-1 16,19 4-3-16,4-3 5 15,16-4-6-15,8-8-10 16,12-17-10-16,6-14-11 0,6-14-24 16,5-13-13-16,0-16-10 15,5-24 13-15,-2-16 13 0,-4-13 14 16,-8-18 10-16,-9-10 15 16,-19-8 8-16,-14-4 6 15,-6 0 5-15,-14-2 12 16,-7 7 26-16,-4 2 18 0,-2 12 14 15,1 13 8-15,3 11 3 16,2 14-18-16,9 11-9 0,0 13-21 16,12 41 15-1,0 21-5-15,8 19-21 16,8 16-12-16,8 9-3 0,9-1-9 16,2 1 2-16,12-13 2 15,1-12-5-15,1-11-16 16,4-17-68-16,-2-13-125 15,3-12-117-15,-5-16-55 0,-8-9-28 16</inkml:trace>
  <inkml:trace contextRef="#ctx0" brushRef="#br0" timeOffset="26047.42">17971 15281 245 0,'-11'8'271'0,"-5"-8"-47"16,3 0-83-16,4 0-37 0,9 0 36 15,-8 0 52-15,8 0-14 16,0 0-42-16,0 0-42 16,0 0-31-16,0 0-9 15,0 0-17-15,8-8-18 0,14-5-4 16,10-4-1-16,17-6-5 15,8-2 7-15,7-3-3 16,6 0 3-16,-2 2 4 0,-3 2 4 16,-8 3-8-16,-7 7-12 15,-15 0-2-15,-6 6-2 0,-10 0 0 16,-5 4 0-16,-6 4 0 16,-5 0 0-16,-3 0-24 15,0 0-199 1,-8 0-154-16,8 0-76 0,-8 0-2 15</inkml:trace>
  <inkml:trace contextRef="#ctx0" brushRef="#br0" timeOffset="26675.01">19489 14299 299 0,'-14'-24'289'0,"-3"3"-68"16,0 10-82-16,2-2-22 0,2 7 25 15,13-5 22-15,-6 11-18 16,6 11-32-16,0 16 13 15,0 21 22-15,6 21-9 0,7 17-140 16,2 11 0-16,6 5 0 16,0 1 0-16,-1-6 0 0,-1-7 0 15,-1-14 0 1,-4-10 0-16,0-18 0 0,-6-10 0 16,0-10 0-16,-5-8 0 15,3-7 0-15,-3-22 0 16,2-11 0-16,2-12 0 15,7-18 0-15,0-7 0 16,8-3 0-16,1 3 0 0,5 9 0 16,5 6 0-16,3 13 0 15,-3 8 0-15,4 14 0 16,-1 7 0-16,1 19 0 0,-5 11 0 16,-2 11 0-16,-7 12 0 15,-12 8 0-15,-11 8 0 0,-14 5 0 16,-11 2 0-1,-12-5 0-15,-2-12 0 0,-4-9 0 16,0-14 0-16,-2-10 0 16,3-11 0-16,8-15 0 0,-3-8 0 15,4-13 0-15,4-8 0 16,4-10 0-16,14-14 0 16,11-5 0-16,3 2-46 0,10 2-181 15,4 1-37-15,3 8-20 16,0 5-20-16,0-1-34 0</inkml:trace>
  <inkml:trace contextRef="#ctx0" brushRef="#br0" timeOffset="27090.17">20928 13957 460 0,'0'-31'261'0,"0"5"-89"0,0 23-42 16,-11 18 109-1,2 23 64-15,-3 19-28 0,-2 16-99 16,14 9-145-16,0-5-31 15,0-4 0-15,14-11 0 16,2-18 0-16,0-8 0 0,4-15 0 16,1-14 0-16,0-10 0 15,-1-22 0-15,-4-21 0 0,0-11 0 16,-8-14 0-16,-8-8 0 16,-8-1 0-16,-8-6 0 15,0 8 0-15,-1 9 0 16,0 12 0-16,5 17-43 0,-4 16-110 15,-4 24-52-15,-9 16-73 16,-4 27-63-16,-6 24-39 16</inkml:trace>
  <inkml:trace contextRef="#ctx0" brushRef="#br0" timeOffset="27323.46">21083 15162 631 0,'11'9'325'16,"1"-9"-150"-16,1 11-42 0,0-11 112 15,0 0 133-15,-4 0-218 16,0 0-160-16,-1 0 0 16,-3 0 0-16,-2 0 0 15</inkml:trace>
  <inkml:trace contextRef="#ctx0" brushRef="#br0" timeOffset="27474.49">21187 15182 2047 0,'21'21'0'0,"12"16"0"15,7 17 0-15,0 14 0 0,2 14 0 16,-6 3 0-16,-11 5 0 15,-9 3 0-15,-16 1 0 0,-20 0 0 16,-17-1 0-16,-16 1-195 16,-19-5-471-16,-15 1 109 15</inkml:trace>
  <inkml:trace contextRef="#ctx0" brushRef="#br0" timeOffset="29003.91">27577 4993 504 0,'0'0'475'0,"0"0"-187"15,3 0-147-15,-3-3-70 0,0 3-35 16,0 0 2-16,0-4 18 15,0 4-11-15,5 0-10 16,3 0-16-16,-5-5 9 16,2 2 1-16,-1-6 16 15,-4 2 20-15,0-5-2 0,0-5-4 16,0-9-9-16,-12 2-50 16,-4-4 0-16,-6 4 0 15,-5 3 0-15,-10 10 0 0,-5 11 0 16,-11 8 0-16,-3 21 0 15,-9 18 0-15,-3 15 0 0,2 12 0 16,10 7 0-16,14 9 0 16,19 0 0-16,14-5 0 15,9-4 0-15,17-3 0 16,11-9 0-16,6-9 0 16,5-6 0-16,10-14 0 0,8-11 0 15,8-12 0-15,5-10 0 16,-6-7 0-16,-3 0 0 15,-8-7 0-15,-13-2 0 0,-12 1 0 16,-7 8 0-16,-8-4 0 16,-5-4 0-16,-8-5 0 15,0 1 0-15,0-8-252 0,-13-5-188 16,0-4 35-16,-3-7 15 16</inkml:trace>
  <inkml:trace contextRef="#ctx0" brushRef="#br0" timeOffset="29537.79">27816 4368 402 0,'-38'-62'294'0,"-2"0"-131"16,-6 11-81-16,-1 1-37 15,-2 8 3-15,1 7 17 0,-5 7-27 16,-8 12-8-16,0 7-23 16,-7 9-5-16,-6 16 14 15,1 12 14-15,-9 14 21 16,1 18 4-16,0 18 16 0,-1 15 9 16,5 21-2-16,-1 21-21 15,5 15 1-15,13 17-3 16,7 24-6-16,16 18-11 0,18 2 1 15,19-3 26-15,11-14 14 16,18-10-29-16,18-25-50 0,19-17 0 16,15-20 0-16,17-20 0 15,16-20 0-15,8-17 0 16,12-21 0-16,9-24 0 0,11-22 0 16,17-36 0-1,19-27 0-15,13-29 0 0,0-35 0 16,-16-39 0-16,-21-32 0 15,-27-14 0-15,-30-11 0 16,-39 1 0-16,-37 5 0 0,-33 3 0 16,-43 12 0-16,-29 17 0 15,-28 19 0-15,-33 18 0 16,-13 24 0-16,-4 27 0 16,8 31 0-16,-104 16-131 15,147 71-417 1,23 24 29-16</inkml:trace>
  <inkml:trace contextRef="#ctx0" brushRef="#br0" timeOffset="30101.97">29711 4111 182 0,'0'0'213'16,"-6"0"-67"-16,6 0-65 0,0 0-20 16,0 0 3-16,0 0 31 15,0 0 19-15,0 0-17 16,0 0-5-16,0 0-10 15,0-4-21-15,-9 4-18 16,9 0 1-16,-8 0 11 0,8-6 12 16,0 4 28-16,0-3 17 15,0 2 0 1,0 3-34-16,0-5-29 0,-13 1-23 16,13 0-24-16,-12 4 6 15,12 0-5-15,-12-4 5 16,4 1 14-16,8-2 13 15,-14 0-35-15,14 1 0 0,0 1 0 16,0-1 0-16,0-1 0 16,0 3 0-16,0-8 0 15,0 3 0-15,8 3 0 16,1-5 0-16,4 1 0 16,3-9 0-16,8-2 0 0,4-3 0 15,10 3 0-15,2-2 0 16,-4 0 0-1,1 9 0-15,-4 5 0 0,-5 1 0 16,1 6-426-16,-4 0-95 16,-6 0 29-16</inkml:trace>
  <inkml:trace contextRef="#ctx0" brushRef="#br0" timeOffset="30327.47">29629 4722 357 0,'-19'19'275'15,"3"-7"-105"-15,16-12-84 0,0 0-29 16,12 0 36-16,8-7 36 16,13-10-25-16,7-7-34 15,17-5-34-15,4-3-13 16,4-1-11-16,1 4-12 15,-10 1-80-15,-7 4-138 0,-13 0-93 16,-10-6-68-16</inkml:trace>
  <inkml:trace contextRef="#ctx0" brushRef="#br0" timeOffset="30934.45">31028 3285 533 0,'15'-33'361'15,"-2"9"-179"-15,-4 7-93 16,-9 5-28-16,0-1 44 16,0 5 27-16,0 1-24 0,-22-1-58 15,-2-5-15-15,-9-2-3 16,-4-14 17-1,-2-4-11-15,-4-12-14 16,9-7-6-16,5-10-15 0,16-2-3 16,13-7-3-16,21 2-6 15,20 5 5-15,13 2-1 16,6 13-8-16,9 8 10 16,3 13 3-16,2 9-5 15,-5 8-3-15,-1 11 6 16,-3 13 2-16,-5 8 0 15,-6 7 4-15,-9 13-3 16,-9 13 4-16,-8 4-1 16,-7 6-3-16,-13 9 9 15,-8 4 25-15,-20 5-1 16,-8-1-11-16,-5 5 2 16,-5 7-5-16,3 4 1 15,-6 5 3-15,5-4-9 0,4 1 6 16,7-2-9-16,0 0 9 15,10-3-18-15,1-9-3 16,14-4 0-16,0-3 0 16,8-5 0-16,1-3 0 15,3-9 0-15,5-4 0 16,4-4 0-16,-2-8 0 16,2-1 0-16,-1-7 0 15,0-1 0-15,-3-8-177 0,-5 1-193 16,-4-1-92-16,-8 5-28 15</inkml:trace>
  <inkml:trace contextRef="#ctx0" brushRef="#br0" timeOffset="31333.73">31723 5418 326 0,'-13'0'353'0,"1"7"-146"16,12-7-107-16,-32 45 92 31,-58 172 377-15,90-87-483-1,9-74-51-15,5-7-21 16,12-12-6-16,2-9 2 16,8-11-7-16,-1-17 4 15,-1-21 2-15,-9-19 25 16,-8-13 60-16,-17-13-94 16,0-2 0-16,-20-6 0 0,-10 4 0 15,-2 6 0-15,-5 12 0 16,-3 9 0-16,-2 12 0 15,-2 10-191-15,-8 9-251 16,-2 12-6-16,-3 21 7 0</inkml:trace>
  <inkml:trace contextRef="#ctx0" brushRef="#br0" timeOffset="71788.53">17609 8854 346 0,'-31'15'333'15,"-1"2"-22"1,-25 15 305-16,33-19-239 0,7-6-313 16,6-7-64-16,-2 0 0 15,26-20 0 17,15-17 0-32,16-23 0 0,21-25 0 15,24-27 0-15,17-18 0 16,14-10 0-16,13-1 0 0,-9 8 0 15,-5 9 0 1,-14 20 0-16,-15 23 0 0,-17 15 0 0,-21 21 0 16,-11 14 0-16,-18 6 0 15,-5 8 0-15,-10 9 0 16,0 8 0-16</inkml:trace>
  <inkml:trace contextRef="#ctx0" brushRef="#br0" timeOffset="71823.57">18683 7574 2047 0,'-12'-3'0'0,"-1"-6"-565"16,13-2-26-16</inkml:trace>
  <inkml:trace contextRef="#ctx0" brushRef="#br0" timeOffset="72568.17">19364 6672 46 0,'-8'-14'171'0,"0"2"31"16,8 0-37-16,-12 5-42 0,4 2-23 15,8 1 5-15,-8 1 27 16,8 3 19-16,0 0-4 0,-7 0 1 16,7 0-6-16,-9 0 19 15,9 0 23-15,-13 0-114 0,1 15-70 16,-4 13 0-1,0 10 0-15,0 10 0 0,2 9 0 16,3 13 0-16,11 2 0 0,0 1 0 16,8 1 0-16,9-9 0 15,4-8 0-15,6-8 0 16,11-8 0-16,1-13 0 16,12-6 0-16,0-22 0 0,2 0 0 15,-4-11 0-15,-1-8 0 16,-7-6 0-16,-3 1 0 0,-16 0 0 15,-5 0 0-15,-9-2 0 16,-8 10 0-16,-13 1 0 0,-5 2 0 16,-12 5 0-16,-2 8 0 0,-5 0 0 15,-4 12 0-15,0 9 0 16,7-2 0-16,-4 3 0 0,9-3 0 16,6-2 0-1,6-6 0-15,5-2 0 0,4-9 0 0,8 8 0 16,0-8-475-1,0 0-9-15,8 0 48 0,4 0-215 16</inkml:trace>
  <inkml:trace contextRef="#ctx0" brushRef="#br0" timeOffset="72854.95">19729 6602 220 0,'-31'-20'300'0,"-2"-1"-39"0,4 8-88 15,6 2-59-15,6-1 14 16,5 3 10-16,12 1-16 0,0 1-52 16,9-10-33-16,11-7-22 15,11-4-3-15,6-6 2 0,3 6-8 16,-2-1-2-16,-6 6-1 15,-3 7-8-15,-9 3-10 0,-9 8-50 16,-3 5-68-16,-3 0-67 16,-5 0-44-16,0 13 5 0,0 4-11 15,0 2 37-15</inkml:trace>
  <inkml:trace contextRef="#ctx0" brushRef="#br0" timeOffset="73316.86">19771 6427 45 0,'-16'0'199'0,"-5"0"49"15,5 0-50-15,-4 0-46 0,3 0-21 16,1 0 25-16,4 0 54 16,0 0 16-16,12 0-33 0,0 7-56 15,0 11-21-15,0 14-80 16,0 9-36-16,8 11 0 0,4 1 0 16,0 1 0-16,5-6 0 15,-4-3 0-15,-1-8 0 0,-1-5 0 16,-3-7 0-16,0-10 0 15,1-2 0-15,-1-13 0 16,-4 0 0-16,1 0 0 0,4-13 0 16,0-7 0-1,7-3 0-15,10-11 0 0,2 2 0 16,0 3 0-16,1 5 0 16,-1 3 0-16,1 9 0 0,4 8 0 15,3 4 0-15,-4 13 0 16,1 2 0-16,-6 11 0 0,-2-2 0 15,-4 8 0-15,-5 5 0 16,-8 0 0-16,-8 0 0 16,0-2 0-16,-11-6 0 0,-7-4 0 15,2-6 0-15,-1-2 0 16,3-9 0-16,1-8 0 0,5 0 0 16,-5 0 0-16,1 0 0 15,-1-13 0-15,4-1 0 0,-5-7 0 16,2-3 0-16,-2-5-160 15,3 1-299-15,3-6 19 0,8-1 38 16</inkml:trace>
  <inkml:trace contextRef="#ctx0" brushRef="#br0" timeOffset="73932.63">20207 6045 141 0,'-35'-29'178'15,"2"4"-35"-15,2 0-40 0,2 2-33 16,-3-1-4-16,-1-2 11 16,2 2 28-16,-3 5 14 0,-2-7 7 15,-4 2-6-15,-1 3 11 16,-5 6 2-16,-2 7 0 15,-3 3-4-15,-8 5 1 0,-6 0 1 16,0 21-119-16,-4 3-12 16,4 4 0-16,0 6 0 0,5-2 0 15,4 4 0-15,3 4 0 16,4 6 0-16,0 11 0 0,8 13 0 16,1 10 0-16,7 19 0 15,5 5 0-15,11 11 0 0,5 3 0 16,12-1 0-16,8 2 0 15,9-10 0-15,6 2 0 0,11-13 0 16,6-10 0-16,9-2 0 16,8-8 0-16,6-14 0 15,8-6 0-15,5-12 0 0,14-15 0 16,10-18 0-16,19-21 0 16,7-21 0-16,8-20 0 0,4-16 0 15,-5-13 0-15,0-12 0 16,-12-3 0-16,-13 0 0 0,-15-1 0 15,-20 5 0-15,-19-1 0 16,-18 0 0-16,-23 0 0 0,-13-7 0 16,-32-5 0-16,-17-3 0 15,-16-4 0-15,-17-10 0 16,-11-2 0-16,-8-2 0 0,3 12 0 16,9 19 0-16,7 13 0 15,12 23 0-15,14 15 0 0,8 18-274 16,-1 12-201-16,1 24 41 15,-1 16 54-15</inkml:trace>
  <inkml:trace contextRef="#ctx0" brushRef="#br0" timeOffset="75487.91">19183 11951 413 0,'-42'0'286'0,"-2"10"-76"16,-2 1-101-16,6 1-32 15,6-5 65-15,0 6 97 0,6-6 45 16,3 1-39-16,8-8-203 16,21 0-42-16,17-12 0 15,24-23 0-15,23-32 0 16,34-34 0-16,28-24 0 0,37-22 0 15,24-8 0-15,19-8 0 16,10 3 0-16,-5 10 0 0,-17 13 0 16,-26 18 0-16,-31 26 0 15,-27 24 0-15,-24 20 0 0,-25 13 0 16,-19 6 0 0,-21 10 0-16,-3 8 0 0,-5 12 0 15,-8 0 0-15,-9 12 0 31,0-3 0-15,-9-9 0-16,0 0 0 16,-3 0-349-1,12 0-63-15,0 0 20 0,-9 0 26 16</inkml:trace>
  <inkml:trace contextRef="#ctx0" brushRef="#br0" timeOffset="76054.49">21428 9627 42 0,'-16'-26'123'0,"-2"6"53"16,7 4-51-16,4 0-36 0,7 9-22 15,-8-4-4-15,8 9 16 16,0-2 12-16,0-1-3 0,0 5-6 16,0 0 9-16,0 0 23 15,8 17 60-15,7 4 4 16,6 7-8-16,1 13-8 16,11 4-29-16,5 7-133 0,-2 5 0 15,6 8 0-15,6-4 0 16,0 3 0-16,-4 3 0 0,2-7 0 15,-2-6 0-15,-7-10 0 16,-12-7 0-16,-6-9 0 0,-7-7 0 16,1-9 0-16,-5-3 0 15,-16-23 0 1,-8-14 0-16,-15-12 0 16,-7-8 0-16,-3-14 0 15,-4-4 0-15,5-8 0 0,-2 3 0 16,7 0 0-16,-1 6 0 15,-2 4 0-15,5 9 0 16,5-1 0-16,5 8 0 0,1 8 0 16,5 10 0-16,3 5 0 15,1 6 0-15,0 4 0 0,2 4 0 16,4 0 0-16,7 0 0 16,-8 4 0-16</inkml:trace>
  <inkml:trace contextRef="#ctx0" brushRef="#br0" timeOffset="76255.96">21368 9419 2047 0,'0'16'0'16,"0"10"0"-16,0 9 0 0,0 6 0 16,0 3 0-16,0 95 0 31,0-98 0-31,-8-4 0 0,8-6 0 15,-9-2 0-15,9-9 0 16,-9-3 0-16,9-5 0 0,0 0 0 16</inkml:trace>
  <inkml:trace contextRef="#ctx0" brushRef="#br0" timeOffset="76328.75">21342 9914 2047 0,'0'-2'0'0,"0"-3"0"15,0-2-150-15,0-2-411 16,0 1 46-16,0-1-305 16</inkml:trace>
  <inkml:trace contextRef="#ctx0" brushRef="#br0" timeOffset="79273.71">21801 9081 88 0,'-11'-13'197'0,"-3"6"-36"15,-1-2-51-15,2-3-43 16,1 1-22-16,-1 1-3 0,2 3 26 15,-5-1 19-15,-1-5-2 16,4 1-2-16,-2 0-22 0,-1 0-2 16,-5-1 10-16,5 2 0 15,-4 2-1-15,-5 1-19 0,-4 0-5 16,-2 4 4-16,-6 0-5 16,1 4-4-16,-6 0 0 15,-38 12 38 1,40 4-39-16,-5 6 1 15,0 9 7-15,0 7 1 0,2 6-5 0,0 13-19 16,7 4-2-16,7 8 3 16,5 4-6-16,7 9-8 0,17 4 1 15,0 2 5-15,8 10-2 16,14 4-14-16,2 4 0 16,12-1 0-16,9 5 0 0,8-4 0 15,7 1 0-15,5-10 0 16,9-4 0-16,2-3 0 15,6-12 0-15,-1-14 0 0,1-11 0 16,2-15 0-16,6-22 0 16,3-16 0-16,2-21 0 0,-3-19 0 15,1-18 0-15,2-19 0 16,-9-16 0-16,-13-17 0 0,-13-12 0 16,-21-8-13-16,-22-9-6 15,-17 1 14-15,-25 3 11 0,-14 13 8 16,-18 11-1-16,-17 18-9 15,-11 8-4-15,-8 11 0 0,-9 11 0 16,0 5 0-16,3 13 0 16,9 11 0-16,8 15-68 15,13 10-155-15,8 9-75 16,12 9-7-16,9 7 28 0,10 4 25 16,5 4-8-16</inkml:trace>
  <inkml:trace contextRef="#ctx0" brushRef="#br0" timeOffset="81502.63">16874 16791 14 0,'0'0'28'0,"0"0"26"0,0 0 32 16,0 0 45-16,0 0-36 16,0 0-27-16,0 0-14 0,0 0-5 15,0 0 6 1,-6 0 9-16,6 0-1 0,-8 0-9 0,8 0-6 15,0 0 0 1,-9 0 3-16,9 0 12 0,-9 0 9 16,9 0 8-16,-8 0-5 15,-3 0-3-15,2 0-7 0,1 0 0 16,-3 0-12-16,-2 0-18 16,0 0-6-16,2 0 8 0,-1 0-8 15,1 0 4-15,11 0 1 16,-14 0 9-16,14 7 1 0,-12 3 4 15,4-3 0-15,0 5-5 16,8 1-4-16,-12 2-12 16,12 2-1-16,-8 8-1 15,8 11-25-15,0 5 0 0,0 12 0 16,8 7 0-16,8 2 0 16,4 2 0-16,9-2 0 0,7-5 0 15,0-9 0-15,6-3 0 16,-3-16 0-16,4-9 0 15,-1-20 0-15,3 0 0 0,5-12 0 16,-7-9 0-16,3-2 0 16,-10-10 0-16,-7 0 0 0,-4 2 0 15,-14 1 0-15,-8 5 0 16,-3 6 0-16,-11 2 0 0,-9 5 0 16,-4 7 0-1,-5 5 0-15,-2 0 0 0,-7 13 0 16,2-2 0-16,2 6-29 15,3 0-19-15,6-1-9 0,5 1-36 16,0 0-34-16,3-1-34 16,9-1-38-16,8-2-13 0,0-13-14 15,5 0 32-15,7-9-10 16,7-10-4-16</inkml:trace>
  <inkml:trace contextRef="#ctx0" brushRef="#br0" timeOffset="81711.38">17326 16824 202 0,'0'-16'218'0,"-11"-1"-13"0,2 4-45 15,-3 1-51-15,12 4-39 16,0 0-17-16,0 4-23 16,0-3-16-16,8-10-5 0,8-4-9 15,3 1 0-15,7-3-23 16,-6 1-34-16,0 1-30 0,-4 9-31 15,-2 5-14-15,-7-2-13 16,-2 9-11-16,-5 0 12 16,0 0 42-16</inkml:trace>
  <inkml:trace contextRef="#ctx0" brushRef="#br0" timeOffset="82101.95">17337 16624 111 0,'-19'-9'199'16,"-5"6"-30"-16,2 3-1 0,11 0-51 15,3 0-54-15,8 0-16 16,0 16 7-16,0 8 18 16,8 13-5-16,3 3-10 0,7 5-17 15,4 0-9-15,-5 0-6 16,5-4-4-16,-1 0-8 16,-7-8 0-16,3-10-11 0,-4-7 1 15,-2-3-3-15,-1-13-2 16,-2 0 3-16,-2 0-8 15,8-8 7-15,2-8-2 0,4-8 1 16,9-5 3-16,2-4-5 16,8 5 0-16,-5 3 1 0,-2 9 4 15,-2 4 5-15,-2 12-2 16,-4 0 0-16,-8 12 4 16,-4 4 12-16,-7 9-8 0,-5 3-4 15,0 5-9-15,-8-1 0 16,-1-4 0-16,1-2-4 15,0-7 0-15,8-2-38 0,-6-6-50 16,-3-11-46-16,9 0-33 16,0 0-6-16,0-7-16 15,0-5-28-15</inkml:trace>
  <inkml:trace contextRef="#ctx0" brushRef="#br0" timeOffset="82399.88">18539 16461 536 0,'-11'-12'542'0,"-1"4"-141"16,3 0-198-16,9 4-109 16,-11-1-40-16,11 5 39 0,0-4 15 15,0-2-92-15,0-7-16 16,8-4 0-16,8-3 0 0,3 0 0 15,3-2 0-15,-2 2 0 16,0 5 0-16,-3 1 0 0,-6 2 0 16,1 4 0-16,1 0-67 15,0 0-36-15,0 4-35 16,-4-4-29-16,5-3-27 16,2 1-28-16,1-3-24 0,-2 2-4 15,-3 3-17-15</inkml:trace>
  <inkml:trace contextRef="#ctx0" brushRef="#br0" timeOffset="82652.11">18895 15957 254 0,'-13'-24'279'0,"0"3"-23"15,2 0-59-15,-3 6-43 0,3 1 11 16,11 7 60-1,-8 2 12-15,8 5-39 0,0 0-116 16,8 21-82 0,8 8 0-16,8 7 0 0,9 5 0 15,-2 3 0-15,9-3 0 16,-6 0 0-16,3-4 0 0,-9-1 0 16,-3-3-440-16,-5 3-61 15,-8-4 26-15</inkml:trace>
  <inkml:trace contextRef="#ctx0" brushRef="#br0" timeOffset="86707.28">18134 14768 338 0,'-28'-4'237'0,"-1"-1"-49"16,2 2-49-16,7 3-29 0,6-5 12 16,2 3 28-16,12-9 11 15,-8 9-7-15,8-3-28 16,0 5-7-16,0 0-7 15,8 37-21-15,10 2-91 16,1 16 0-16,9 9 0 16,9 10 0-16,3 7 0 0,5 0 0 15,4-8 0-15,-5-2 0 16,2-11 0-16,-2-11 0 0,-9-8 0 16,-5-8 0-16,-6-10 0 15,-8-6 0-15,-4-17 0 16,-4 0 0-16,-8-7-119 15,-11-7-274-15,-6-1 7 16,2 2 56-16,2 1 20 16,13 12 63-16</inkml:trace>
  <inkml:trace contextRef="#ctx0" brushRef="#br0" timeOffset="87293.77">18496 16202 25 0,'-8'-11'68'0,"-1"4"91"16,-4-5-13-16,-1 4-15 15,1-4-12-15,0 4-4 0,1-1 15 16,12 2 25-16,-8-2 32 16,8 1 14-16,-6 4-27 0,6 4-38 15,0 0-25-15,0 0-17 16,6 12 2-16,11 9-96 0,12 7 0 15,2 13 0-15,11 3 0 16,2 9 0-16,5 0 0 16,-5-4 0-16,0 1 0 15,-2-10 0-15,-11-4 0 0,-2-6 0 16,-4-7 0-16,-9-2 0 16,-4-5 0-16,-8-4 0 0,-4 0-295 15,0-2-133-15,-12-10 22 16,-5 0 27-16</inkml:trace>
  <inkml:trace contextRef="#ctx0" brushRef="#br0" timeOffset="91587.78">11754 16741 283 0,'-11'-14'193'15,"3"-4"-63"-15,8 2-65 16,-9 4-34-16,9-4-1 16,0-1 39-16,-12 1 29 0,4-4 3 15,8-1-13 1,-12 2-13-16,12 2-1 0,-13 1 13 16,13 4 12-16,-11 0 19 15,11 3 8-15,-9 1-6 0,2-1-6 16,7-3-10-16,-12 0-62 15,-1-4-42-15,0-4 0 16,-2-1 0-16,-1-3 0 0,-5-4 0 16,-4-1 0-16,1 0 0 15,-3 4 0-15,-6-3 0 16,-5 4 0-16,-3 0 0 16,6 7 0-16,-1 1 0 0,-7 4 0 15,7 4 0-15,-4 4 0 16,-1 4 0-16,0 0 0 15,-2 12 0-15,-2 4 0 0,-3 0 0 16,2 4 0-16,2 1 0 16,4 3 0-16,-2 4 0 0,5 1 0 15,1-1 0-15,4 6 0 16,-1-1 0-16,6-1 0 16,-3 0 0-16,3-3 0 0,2-1 0 15,9-4 0-15,-1-4 0 16,6 1 0-16,-2-5 0 15,13 1 0-15,-12-1 0 16,12 0 0-16,-9-3 0 0,0-1 0 16,9 0 0-16,-6 0 0 15,6 1 0-15,-8 0 0 0,8 1 0 16,-13 7 0-16,13 0 0 16,-9 4 0-16,9-2 0 15,0 1 0-15,0-2 0 16,0 27 0-16,0-26 0 15,0-3 0-15,0 1 0 0,0-4 0 16,5-1 0 0,-1 4 0-16,4 0 0 0,0 4 0 15,3 5 0-15,3 0 0 16,2 3 0-16,0 4 0 0,4 3 0 16,1-4 0-16,4 1 0 15,-1 6 0-15,4-1 0 16,4-6 0-16,1 3 0 0,-4-2 0 15,-1 1 0-15,1-1 0 16,-1 5 0-16,-1-5 0 16,2 3 0-16,-1-9 0 0,1 3 0 15,-1-2 0-15,0-3 0 16,6 2 0-16,2 0 0 16,1-2 0-16,3 1 0 15,0-4 0-15,1-1 0 0,0 1 0 16,0-2 0-16,2 3 0 15,0-7 0-15,-4 2 0 16,1-4 0-16,2-5 0 0,-10-5 0 16,1-7 0-16,-4 9 0 15,-1-9 0-15,1 0 0 16,-1 0 0-16,5 0 0 0,-6 0 0 16,2 0 0-16,-1-4 0 15,4-6 0-15,2-1 0 16,-2-2 0-16,1-2 0 15,-1-2 0-15,1 2 0 16,-5-2 0-16,-5 1 0 0,2 0 0 16,0 3 0-16,-1-4 0 15,-5-2 0-15,3-1 0 0,-1-5 0 16,-2 0 0-16,1-4 0 16,4-3 0-16,-2-5 0 15,-3-3 0-15,6-1 0 0,-4 1 0 16,-5-2 0-16,-1-2 0 15,-2-1 0-15,0 5 0 16,-2-6 0-16,-3 2 0 16,-8 3 0-16,0-4 0 0,0 0 0 15,0-5 0-15,0 7 0 16,-11-2 0-16,-2 0 0 0,1 4 0 16,3 1 0-16,-3 3 0 15,1 5 0-15,-3-1 0 16,-1 1 0-16,-2-2 0 0,1 6 0 15,-4 3 0-15,-3-3 0 16,-2-5 0-16,0 1 0 0,-3 0 0 16,-9-4 0-16,-4-2 0 15,-3-1 0-15,-10-7 0 16,3-2 0-16,-6-2 0 16,-4 2 0-16,4 6 0 15,8 2 0-15,5 3 0 0,2 5 0 16,2 2 0-16,3 7 0 15,5-1 0-15,4 8 0 0,-5 4 0 16,1-1 0-16,0 5 0 16,-1 8 0-16,0 0 0 15,1 0 0-15,-1 0 0 0,1 0 0 16,-1 0 0-16,5 12 0 16,-1 0 0-16,4 2 0 0,2-14 0 15,3 11 0-15,-2 1 0 16,2 0 0-16,5 9 0 15,-7 4 0-15,8 2-66 16,-3 2-369-16,4 3-10 0,13 0 26 16</inkml:trace>
  <inkml:trace contextRef="#ctx0" brushRef="#br0" timeOffset="93038.57">10557 10327 296 0,'-41'29'141'16,"-4"-1"-54"-16,-3 4-34 15,-6 1-22-15,3 4 4 0,2-4 15 16,5-1 18-16,1-8-2 16,15-8-3-16,9-4 2 15,2-12-13-15,17 0 6 16,0 0-1-16,0 0-16 0,20-12 17 16,16-12 20-16,29-13 28 15,33-20 13-15,33-24 26 16,35-34-19-16,38-26-6 0,54-26-22 15,69-13-64 1,37-3-34-16,25-4 0 0,32-1 0 16,15 2 0-16,7-3 0 0,-13 12 0 15,-32 6 0-15,-23 17 0 16,-35 13 0-16,-35 25 0 16,-41 17 0-16,-41 22 0 15,-43 16 0-15,-43 16 0 0,-33 13 0 16,-33 7 0-16,-23 10 0 15,-14 6 0-15,-15 4 0 16,-11 5 0-16,-19 0 0 31,-2 0 0-31,4 0 0 0</inkml:trace>
  <inkml:trace contextRef="#ctx0" brushRef="#br0" timeOffset="93271.77">16379 7729 1570 0,'0'0'-526'15,"0"0"7"-15</inkml:trace>
  <inkml:trace contextRef="#ctx0" brushRef="#br0" timeOffset="96995.61">30179 6304 263 0,'0'-23'206'0,"-17"3"-61"15,1 3-57-15,-1 6-17 16,3 1 16-16,-8 3 37 16,5-2 44-16,2 9 15 0,-1-4-22 15,7 0-32-15,1 4 6 16,0 0 25-1,-5 0-33 1,2 17-127-16,-22 51 0 16,1 38 0-1,15-40 0-15,6 3 0 16,-1 4 0-16,12 77 0 16,0-71 0-1,12-11 0-15,3-6 0 0,6-10 0 16,8-12 0-16,7-6 0 15,5-10 0-15,7-12 0 16,5-12 0-16,4-12 0 16,5-9 0-16,-5-7 0 0,-10-2 0 15,-6 2 0-15,-14-3 0 16,-9-2 0-16,-14-1 0 16,-4 6 0-16,-25 0 0 15,-11 4 0-15,-9 7 0 16,-8 9 0-16,1 8 0 0,4 0 0 15,-3 12 0-15,8 6 0 16,1-2 0-16,6 3 0 16,4 2-160-16,7 4-241 15,6-5 10-15,6-1 48 0,13-2 14 16</inkml:trace>
  <inkml:trace contextRef="#ctx0" brushRef="#br0" timeOffset="97443.77">30799 6341 253 0,'0'-65'367'0,"-8"8"-30"16,-7 9-124-16,-6 10-106 0,0 10-46 15,1 8-4-15,1 8 24 16,2 1 3-16,0 1 4 15,0 10-26-15,8 0-6 16,-5 12 12-16,2 14 34 0,4 10 9 16,8 16-111-1,0 17 0-15,0 14 0 16,8 2 0-16,4 3 0 0,3-5 0 16,7-11 0-16,6-6 0 15,0-9 0-15,5-11 0 16,5-15 0-16,-3-11 0 0,6-20 0 15,8-4 0-15,-1-15 0 16,0-9 0-16,-6-10 0 16,-9-3 0-16,-10 1 0 15,-11 4 0-15,-12-2 0 16,-20 6 0-16,-16 7 0 16,-13 9 0-16,-13 3 0 0,-6 13 0 15,-9 0-209-15,-4 22-165 16,-7 10-11-16,-2 9 11 15,4 3 40-15</inkml:trace>
  <inkml:trace contextRef="#ctx0" brushRef="#br0" timeOffset="98960.86">30519 7916 650 0,'-11'-28'355'16,"2"4"-170"-16,9 8-97 15,-8 8-56-15,8 8-2 16,0 0 29-16,5 32 45 0,7 29 51 16,3 29 24-1,2 32 31-15,-1 25-210 0,1 15 0 16,-2 6 0-16,-2-6 0 16,-1-8 0-16,2-11 0 15,-6-20 0-15,-2-19 0 16,2-23 0-16,1-14 0 0,-1-22 0 15,-4-21-304-15,-4-24-154 16,4-17 64-16,0-24 59 16,-4-23 64-16</inkml:trace>
  <inkml:trace contextRef="#ctx0" brushRef="#br0" timeOffset="99475.2">30565 8268 343 0,'-28'-33'267'16,"2"0"-94"-16,6 10-78 16,4 0-17-16,4 4 42 0,12 3 71 15,0 4 38-15,0 0-41 16,12-5-75-16,12 0-50 16,4 6-32-16,15-6-11 15,0 5-9-15,10 0-15 0,-1 3 7 16,6 9-5-16,-1 0-5 15,-5 21 21-15,-8 15 24 16,-2 17 45-16,-13 20-83 16,-18 22 0-16,-11 10 0 15,-20 9 0-15,-22 4 0 0,-10-4 0 16,-9-9 0-16,1-15 0 16,7-17 0-16,8-20 0 15,11-16 0-15,11-12 0 16,7-25 0-16,16-12 0 0,8-22 0 15,23-10 0-15,20-13 0 16,17 0 0-16,11 1 0 16,3 10 0-16,8 17 0 0,-4 17 0 15,0 21 0-15,3 23 0 16,-8 16 0-16,-10 18 0 16,-20 11 0-16,-20 5 0 15,-23 8 0-15,-22 0 0 16,-19-2 0-16,-19-2 0 15,-18-13 0-15,-15-11 0 0,-22-18 0 16,-18-12 0-16,-21-15-81 16,-8-17-476-16,2-17 69 15,7-15 33-15</inkml:trace>
  <inkml:trace contextRef="#ctx0" brushRef="#br0" timeOffset="100871.85">29646 8254 289 0,'0'-31'394'0,"0"-2"-42"0,0-17-44 15,-9 35-208 1,1 2 81-16,8 5 95 15,-6 1-129-15,6 19-147 32,0 12 0-32,0 9 0 0,0 3 0 15,6 4 0-15,2 5 0 16,6-3 0-16,-2-6 0 16,0-8 0-16,-4-3 0 0,0-9 0 15,0-4 0-15,1-12 0 16,-9-8-408 31,0-5-48-32,0 1 81-15,0-8 16 16</inkml:trace>
  <inkml:trace contextRef="#ctx0" brushRef="#br0" timeOffset="101395.46">31681 7541 355 0,'0'-7'274'0,"0"-2"-38"0,0 2-69 16,0-1 3-16,4 0 71 16,0-1 112-16,0-2-102 15,-4 1-251-15,0 3 0 16,5 14 0 0,7 14 0-1,2 16 0-15,3 12 0 16,4 4 0-16,0 8 0 15,-1 1 0-15,5-2 0 16,-5-3 0-16,0-8 0 0,-1-3 0 16,-2-11 0-16,1-2 0 15,-7-9 0-15,-3-7 0 16,-3-6 0-16,-2-1 0 16,-3-3 0-1,-8-7-642-15</inkml:trace>
  <inkml:trace contextRef="#ctx0" brushRef="#br0" timeOffset="103634.72">26225 1346 832 0,'-14'-39'408'16,"-2"5"-195"-16,-1 10-64 16,5 3 130-16,0 9-113 15,12 0-166-15,-8 4 0 16,8 33 0-1,12 36 0 1,12 39 0-16,10 44 0 16,2 40 0-16,2 13 0 15,1 7 0-15,1-8 0 0,1-17 0 16,0-14 0-16,-9-24 0 16,1-19 0-16,-5-20 0 15,-2-21 0-15,-8-19 0 0,-2-17 0 16,-3-9 0-16,0-15 0 15,-5-6 0-15,-5-6 0 16,2-9 0-16,-5-9 0 16,0-6 0-16,0-11 0 15,0-5-378-15,-8-10-184 16,8 4 127-16,-16 1-235 16</inkml:trace>
  <inkml:trace contextRef="#ctx0" brushRef="#br0" timeOffset="104299.68">26234 2954 640 0,'-56'-7'518'16,"5"-2"-171"-16,5 9-149 16,14 0-13-16,2-3-26 0,16-6-159 15,14 5 0-15,14 4 0 16,28 16 0-1,27 10 0-15,21 10 0 0,11 13 0 16,4 8 0-16,0 8 0 16,-6-1 0-16,-14 2 0 15,-7-8 0-15,-18-11 0 0,-15-6 0 16,-8-13 0-16,-14-6 0 16,-3-6 0-16,-6-4 0 15,-6-12 0-15,0 0 0 16,-5 0 0-16,-3-16 0 0,0-21 0 15,0-24 0-15,0-25 0 16,5-16 0-16,-1-3 0 0,1-6 0 16,-5 11 0-16,0 2 0 15,0 11 0-15,0 11 0 16,0 11 0-16,0 7 0 0,0 5 0 16,0 9 0-16,0 3 0 15,0 8 0-15,0 9 0 16,-14 7 0-16,6 5 0 15,0-1 0-15,-1 9 0 16,-3 0 0-16,-4 2 0 0,-4 2 0 16,-4 0 0-16,-9 0 0 15,-11 6 0-15,-16 16 0 16,-23 6 0-16,-18 13 0 0,-13 7 0 16,-7 1 0-16,2-1 0 15,10-1 0-15,16-2 0 16,7-4 0-16,18-6 0 0,11-6 0 15,10-8 0-15,20-2 0 16,6-7 0-16,6-12 0 16,7 9 0-16,0-9 0 47</inkml:trace>
  <inkml:trace contextRef="#ctx0" brushRef="#br0" timeOffset="104507.9">25708 2776 2047 0,'13'0'0'16,"5"12"0"-16,21 9 0 16,13-1 0-16,24 4 0 15,20 4 0-15,0-2 0 0,1 2 0 16,-7-4 0-16,-11 1-22 16,-8 2-846-16</inkml:trace>
  <inkml:trace contextRef="#ctx0" brushRef="#br0" timeOffset="105515.22">27601 7513 414 0,'-16'-29'465'0,"2"6"-11"0,2 2-100 15,12 8-57 1,-8 7-234-16,8-4-63 0,0 23 0 31,0 12 0-31,8 10 0 0,0 11 0 16,5 7 0-16,3 0 0 15,-4-8 0-15,-1-4 0 0,2-5 0 16,0-11 0-16,-8-6 0 16,-5-6 0-16,-9-13 0 15,-8-9 0 1,-6-1 0-16,-11-7 0 16,-2 4 0-16,0 2 0 15,-1 6 0-15,1 5 0 0,-2 0 0 16,6 16 0-16,-1 9 0 15,5 3 0-15,4 1 0 16,3 0 0-16,10-8 0 0,2-6 0 16,9-2 0-16,0-2 0 15,9-11-231 1,-1 0-340 0,3-16 45-16</inkml:trace>
  <inkml:trace contextRef="#ctx0" brushRef="#br0" timeOffset="106480.06">27202 7624 324 0,'-21'-20'289'15,"4"-5"-120"-15,17-3-103 16,0-10-59-16,22-3 4 0,7-4 6 16,10 1-14-16,12 2 3 15,0 3-4-15,6 3-1 16,-1 3-6-16,-2 4 13 0,-10 8 17 15,-6 9 18-15,-11 0 41 16,-1 5 32-16,-8 7 13 0,-2 0 10 16,-2 7 27-16,1 10 31 15,2 11 35-15,8 13-214 16,-2 8-18-16,7 9 0 16,1 1 0-16,4-2 0 0,-10 0 0 15,1-11 0-15,-3-6 0 16,-1-8 0-16,-6-6 0 15,-8-9 0-15,-3-17 0 0,-5-13 0 16,-18-12 0 0,1-19 0-16,-2-14 0 0,-1-11 0 15,0-9 0 1,0-3 0-16,3 3 0 0,6 14 0 16,11 2 0-16,0 14 0 15,0 10 0-15,0 10 0 0,3 9 0 16,5 10 0-16,9 9 0 15,3 13 0-15,4 7 0 16,0 14 0-16,1 1 0 0,-1 5 0 16,-8-2 0-16,-4-1 0 15,-4-10 0-15,-8 2 0 16,0-8 0-16,0-4 0 0,0-10 0 16,0-12 0-1,0-12 0 1,0-6 0-16,0-6 0 15,5-4 0-15,-2 2 0 0,5 6 0 16,5 5 0-16,3 3 0 16,9 13 0-16,3 4 0 0,6 11 0 15,1 6 0-15,1 4 0 16,2 3 0-16,-5 0 0 16,-5 2 0-16,-8-7 0 0,-3-2 0 15,-6-9 0-15,-3-8 0 16,-1 0 0-16,-7-4 0 15,-7-8 0 1,-9-13 0-16,-4-7 0 16,-9-5 0-16,-4-4 0 15,1 1 0-15,-4 4 0 16,3 3 0-16,-2 9 0 0,-3 2 0 16,-3 6 0-16,-4 4 0 15,-3 12 0-15,0 0 0 0,2 0 0 16,7 9 0-16,5-1 0 15,11-8 0-15,7 0 0 16,2 0 0-16,36 0 0 16,9-8 0-16,23-8 0 15,14-10 0-15,13-5 0 16,7-8 0-16,7 4 0 16,-6-2 0-16,-7 5 0 0,-9 4 0 15,-13 2 0-15,-15 11 0 16,-11 2 0-16,-15 1 0 0,-7 9 0 15,-4 3 0-15,-24 0-174 32,-7 15-384-32,-14 10 26 0</inkml:trace>
  <inkml:trace contextRef="#ctx0" brushRef="#br0" timeOffset="108576.66">17269 9794 64 0,'-16'7'220'0,"1"6"-14"16,-2-6-37-16,4-7-39 0,1 8-16 15,0-8 13-15,4 0 38 16,8 0 22-16,0 0 13 16,0 0-28-16,0-12-61 0,25-19-38 15,24-24-12-15,35-21-13 16,41-26-48-16,55-16 0 0,38-16 0 15,37-5 0-15,11 1 0 16,2 4 0-16,-11 8 0 16,-14 8 0-16,-25 11 0 0,-22 19 0 15,-35 14 0-15,-31 18 0 16,-28 15 0-16,-29 12 0 0,-20 8 0 16,-15 4 0-16,-16 10 0 15,-8 7 0-15,-11 0-103 16,-3 0-451-16,0 12 222 15,0 9 8-15,-17 11-9 16</inkml:trace>
  <inkml:trace contextRef="#ctx0" brushRef="#br0" timeOffset="110257.86">32137 8556 267 0,'0'0'237'0,"-14"9"-66"0,14 3-84 15,0 4-43 1,0-1-7-16,0 11 74 0,0-2 103 15,0-3 78-15,0-2 68 16,-7-7-133-16,-1 1-227 16,-1-13 0-16,26-19 0 31,15-15 0-31,22-14 0 16,14-6 0-16,9-3 0 15,4 0 0-15,6 4 0 16,-5 8 0-16,0 5 0 0,-8 7 0 15,-9 9 0-15,-12 4 0 16,-13 7 0-16,-15 10 0 16,-13 3 0-16,-12 24-396 15,-25 4-30-15,-12 13 56 16,-11 4 31-16,-9-5-173 16</inkml:trace>
  <inkml:trace contextRef="#ctx0" brushRef="#br0" timeOffset="110739.88">32326 8181 314 0,'-9'-32'281'16,"-2"4"-39"-16,3 4-90 0,8 3-76 15,-6 4-13-15,6 6 37 16,0-2 49-16,0 5 36 15,0 4 11-15,0 4-9 0,0 0-85 16,-14 0-102-16,2 12 0 16,-10 21 0-16,-12 20 0 0,-23 16 0 15,-13 16 0-15,-4 8 0 16,6 6 0-16,6-6 0 16,15-7 0-16,9-13 0 15,11-13 0-15,10-6 0 0,17-13 0 16,17-13 0-16,19-8 0 15,21-7 0-15,21-13 0 16,18 7 0-16,10 6 0 16,3-1 0-16,-6 4 0 0,-5 0 0 15,-19 2 0-15,-11-2 0 16,-17-4 0-16,-15-12 0 16,-15 0 0-16,-13 0 0 0,-16 0 0 15,-18 0 0 1,-2-16 0-16,-17-18 0 0,-7-11 0 0,-9-19 0 15,-4-17 0-15,-8-18 0 16,-4-14-32-16,1-13-383 16,2 3 5-16,12 18 57 15,5 15-26-15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29:55.7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26454 3411 47 0,'0'-8'113'16,"0"-1"67"-16,-8 1-50 15,8 0-16-15,0 0-23 16,-6 4-1-16,6-1 1 15,0-2-1-15,0 0-5 0,0-4-5 16,0 4-1-16,6-5-6 16,-1-4 20-16,-2 0 40 15,-3-1 67-15,0 1 5 16,0 4-52-16,-14 4-153 16,-3 4 0-16,4 4 0 15,-3 0 0-15,-5 7 0 0,-2 14 0 16,-6 15 0-16,-2 19 0 15,1 4 0-15,9 14 0 16,13 1 0-16,8 0 0 16,11-5 0-16,11-5 0 0,5-6 0 15,6-15-105 1,4-4-102-16,9-11-32 0,1-20-2 16,7-20 23-16,11-29 24 15,3-28 58-15,6-29 64 16,-4-19 54-16,-10-10 36 0,-13 4 36 15,-4 9 49-15,-15 21 63 16,-13 15 35-16,-1 18 21 16,-6 15-32-16,-8 17-66 15,0 7-68-15,0 8-37 16,0 13-17-16,0 21-10 0,0 20 4 16,0 28 1-16,-8 29 8 15,-2 23-4-15,10 14 0 16,-8 0-1-16,8-9 4 15,0-16-4-15,0-25 4 16,0-20 6-16,0-25-10 16,4-11 9-16,4-16-13 0,6-13-1 15,6-28-10-15,12-26-3 16,9-16 13-16,13-6 11 16,-4 5 9-16,-1 16-7 0,-12 13-8 15,-7 14-5-15,-11 13-5 16,-3 15-1-16,-2 15 19 15,2 23-11-15,2 10-6 16,3 12-80-16,3 5-121 0,4 6-94 16,6-11 2-1,2-16-31-15</inkml:trace>
  <inkml:trace contextRef="#ctx0" brushRef="#br0" timeOffset="316.82">28075 3394 365 0,'-13'-47'362'0,"2"17"-152"16,-14 30-106-16,-7 25-45 16,-9 23-22-16,1 18-25 15,9 14-1-15,1 6-2 16,14-1 0-16,8-6-26 16,8-19-24-16,11-15 2 15,10-17-2-15,12-28-12 0,7-24-26 16,5-25 34-16,-5-20 40 15,-12-12 32-15,-7-5 25 16,-13 5 58-16,-8 15 37 16,0 19-43-16,0 13-62 15,0 18-21-15,0 16-20 16,0 20-1-16,0 26-3 0,5 19-55 16,3 7-69-16,4 10-57 15,1-9-51-15,1-11-69 16</inkml:trace>
  <inkml:trace contextRef="#ctx0" brushRef="#br0" timeOffset="732.48">28538 3285 648 0,'19'-45'300'0,"-5"12"-154"16,-10 16-82-16,-4 17-27 15,0 57 55 1,0 9-49-16,0 11-20 15,0 5-6-15,0-8-11 16,0-14 0-16,0-11 2 16,0-18 12-16,0-10 100 15,0-21 76-15,0-11 19 0,0-30-109 16,3-28-106-16,14-20 0 16,16-10 0-16,4 5 0 15,2 22 0-15,-5 15 0 16,-8 17 0-16,0 23 0 15,-1 17 0-15,-2 20 0 16,1 13 0-16,-3 7 0 0,-4 10 0 16,-9-7 0-1,-8-5 0-15,0-10 0 16,0-8 0-16,0-4 0 0,0-6 0 16,0-20 0-1,0-6 0 1,0-8 0-16,0-8-107 15,0-5-227-15,0 1-44 16,0 7 5-16,11 4-18 16</inkml:trace>
  <inkml:trace contextRef="#ctx0" brushRef="#br0" timeOffset="1165.38">29869 2788 440 0,'-33'-81'374'0,"-19"-16"-177"15,-13-10-97-15,-25-16-44 16,-27-7 8-16,-41-9 18 16,-45 10-17-16,-40 11-31 15,-34 24-7-15,-28 29 9 16,-23 44 63-16,-25 42 61 0,-1 48-42 15,12 53-41-15,27 49-37 16,23 40-8 0,31 34-15-16,46 36-12 0,49 17 3 15,60 3 8-15,58-13-16 16,60-19 0-16,70-17 0 16,66-24 0-16,80-31 0 0,63-35 0 15,48-49 0-15,31-47 0 16,18-51 0-16,11-55 0 15,-18-53 0-15,-30-59 0 16,-43-59 0-16,-45-49 0 0,-48-20 0 16,-46 2 0-1,-61 10 0-15,-52 20 0 16,-51 20-214-16,-46 29-158 16,-39 30-63-16,-39 36-3 15</inkml:trace>
  <inkml:trace contextRef="#ctx0" brushRef="#br0" timeOffset="3445.83">29338 5442 270 0,'0'-28'302'16,"0"8"-45"-16,0 8-99 15,0-2-80-15,0 2-38 0,0 9-11 16,0 3 17-1,-9 0-9-15,9 0-21 16,-11 21-2-16,-1 11 13 0,-5 20 32 16,-8 22-15-16,-7 16-11 15,-4 10-19-15,-5 6-7 16,-3 1-4-16,2-9-5 0,3-10-27 16,2-10-34-16,6-13-64 15,1-8-52-15,9-12-38 16,10-17-33-16,11-16-1 15</inkml:trace>
  <inkml:trace contextRef="#ctx0" brushRef="#br0" timeOffset="3728.77">29383 5468 576 0,'0'-22'339'15,"0"6"-139"-15,0 4-111 16,0 4-52-16,0-1-14 16,0 9-12-16,0 0-9 15,8 17-1-15,12 16-3 0,5 19-2 16,7 13 6-16,-1 13-9 16,3 7 6-1,-6 5 3-15,-3-4-7 0,-5-10-27 16,0-2-77-16,-3-13-47 15,-1-8-19-15,-3-13-3 16,-2-16-24-16,-6-12 15 16</inkml:trace>
  <inkml:trace contextRef="#ctx0" brushRef="#br0" timeOffset="3960.69">29151 6049 180 0,'-69'0'232'0,"14"-4"-68"15,7 4-52-15,17 0-53 16,6 0-19-16,13 0 7 16,6-5 12-16,6 1-6 15,0 1-13-15,6-2-9 0,15-2-11 16,9 2 4-16,9 1-4 16,12 0-13-16,11 0-6 15,9 4-44-15,2 0-80 16,-2 0-67-16,0 0-64 0</inkml:trace>
  <inkml:trace contextRef="#ctx0" brushRef="#br0" timeOffset="4693.25">28880 8829 201 0,'-26'25'384'16,"6"-10"30"-16,4-3-105 16,5-3-153-16,11-9-72 15,-9 0 4-15,9 0 58 0,0 0 61 16,0 0-149-16,9-9-58 16,7-3 0-1,12-1 0-15,12-2 0 0,5-2 0 16,-2 5 0-16,8 8 0 15,-3 4 0-15,-3 0 0 16,-8 16 0-16,-9 5 0 16,-8 8 0-16,-8 7 0 15,-12 13 0-15,-16 16 0 0,-11 9 0 16,-11 3 0-16,-6 4 0 16,-7 0 0-16,0 1 0 15,2 0 0-15,1-6 0 0,3-7 0 16,4-2 0-16,9-16 0 15,7-5 0-15,13-10 0 16,12-8 0-16,20-2 0 0,17-12 0 16,19 0 0-16,22-14 0 15,17 0 0-15,9-14 0 16,10 0 0-16,-2-8 0 16,4-6-26-16,-7-1-309 15,-11 2-30-15,-8 2 24 16,-11 4 47-16,-14 9 12 0</inkml:trace>
  <inkml:trace contextRef="#ctx0" brushRef="#br0" timeOffset="6323.5">31291 7176 769 0,'-8'-17'444'0,"8"-7"-211"16,0-14-135-16,0-10-49 15,11-12-5-15,3-10 77 0,-3-6 58 16,-2-9-69-16,-6-7-110 16,-3-4 0-16,0-10 0 15,-12-17 0-15,-8-7 0 16,-8-8 0-16,-14 0 0 15,-10-1 0-15,-9 8 0 16,-7 14 0-16,-9 8 0 16,-9 7 0-16,0 12 0 15,-2 9 0-15,-5 2 0 0,-2 11 0 16,1 6 0-16,-5 10 0 16,-3 7 0-16,0 7 0 15,0 10 0-15,1 8 0 16,-5 8 0-16,0 12 0 0,-3 0 0 15,-3 0 0-15,-3 12 0 16,-7 8 0-16,-11 8 0 16,-8 10 0-16,-4 9 0 15,-8 11 0-15,-2 8 0 16,0 7 0-16,1 13 0 16,4 23 0-16,0 22 0 0,4 23 0 15,-1 26 0-15,0 32 0 16,2 31 0-16,2 29 0 0,6 38 0 15,6 29 0-15,15 14 0 16,17 2 0-16,23-9 0 16,24-13 0-16,22-6 0 0,30-10 0 15,17-8 0-15,22-8 0 16,26-13 0-16,25-13 0 0,16-23 0 16,21-20 0-16,14-25 0 15,14-23 0-15,10-26 0 16,14-28 0-16,17-32 0 15,14-24 0-15,13-32 0 0,8-24 0 16,2-30 0-16,-5-36 0 16,-4-35 0-16,-6-38 0 15,-3-43 0-15,-4-39 0 16,-8-45 0-16,-13-54 0 0,-22-35 0 16,-27-38 0-16,-28-36 0 15,-10-29 0-15,-6 1-415 16,-1 37-110-16,0 47 29 15</inkml:trace>
  <inkml:trace contextRef="#ctx0" brushRef="#br0" timeOffset="8453.79">29171 6908 135 0,'6'-6'222'0,"-6"-1"-53"15,0 3-38-15,0-1-41 0,0 5-14 16,0 0 29-16,0 0 49 15,0 0 23-15,0 0 9 16,0 0-7-16,0 0-20 0,0 0-33 16,0 0-43-16,0 9-43 15,0 11-25-15,0 12-15 16,-9 18 0-16,9 15 0 16,-13 13 0-16,13 15 0 0,-7 8 0 15,7 5 0-15,-14 0 0 16,14-4 0-16,-11-7 0 15,-1-9 0-15,4-15 0 16,0-15 0-16,8-14 0 16,-8-9 0-16,8-9 0 0,-9-8 0 15,9-4 0-15,0-3 0 16,0-9-129 15,0 0-270-15,0 0-65-16,4-5 5 15</inkml:trace>
  <inkml:trace contextRef="#ctx0" brushRef="#br0" timeOffset="17139.27">28091 14646 613 0,'-40'16'551'0,"-1"-4"-197"0,0-4-186 15,9-8-85-15,8 0-16 16,4 0 115-16,3-13-153 16,6-10-29-16,11-15 0 0,3-10 0 15,19-13 0-15,13-13 0 16,18 0 0-16,15 3 0 15,13-3 0-15,18 9 0 16,14 12 0-16,9 16 0 0,9 17 0 16,2 15 0-1,-4 19 0-15,-4 9 0 0,-6 18 0 16,-13 9 0-16,-17 2 0 16,-11-4 0-16,-13 2 0 15,-16-10 0-15,-13-8 0 0,-7-2 0 16,-10-11 0-16,-6-7 0 15,-1 2 0-15,-8-14 0 16,-4-14-146 0,0-5-362-16,-12-5 66 15,4-9 84-15,-1 0 71 16</inkml:trace>
  <inkml:trace contextRef="#ctx0" brushRef="#br0" timeOffset="17622.22">29634 13860 292 0,'-8'-24'438'16,"-3"7"-26"-16,2 5-127 15,9 0-118-15,-12 4-13 0,12 4 38 16,0 0-85-16,8 4-107 16,16 16 0-1,16 4 0-15,10 6 0 16,-1 2 0-16,3 3 0 15,-8 7 0-15,-2 6 0 16,-14 14 0-16,-17 14 0 0,-11 13 0 16,-28 10 0-16,-8 7 0 15,-12 3 0 1,-4-3 0-16,-7-4 0 0,6-9 0 16,2-12 0-16,0-11 0 0,12-10 0 15,7-11 0-15,7-8 0 16,5-13 0-16,3-8 0 15,17-4 0-15,0-15 0 16,5-18 0 0,7-14 0-16,8-20 0 15,5-13 0-15,-1-18 0 0,6-11 0 16,-8-9 0-16,3-5 0 16,-9 2 0-16,-3 7 0 15,-2 9 0-15,-8 12 0 16,-3 10 0-16,0 19 0 0,0 12 0 15,0 6 0-15,-8 15 0 16,8 7-129-16,-11 12-449 16,-1 15 37-16</inkml:trace>
  <inkml:trace contextRef="#ctx0" brushRef="#br0" timeOffset="19652.07">31291 13701 385 0,'0'-44'407'0,"0"11"-68"0,-8 5-156 15,8 11-96-15,-8 6-50 16,-4 11 29-16,0 18 71 15,-2 32 30-15,-5 28-20 16,-4 20-59-16,-3 16-84 16,7 7-4-16,2-2 0 0,6-10 0 15,-3-10 0-15,14-15 0 16,-8-16 0-16,8-18 0 16,0-14 0-16,0-11 0 15,0-12-133-15,0-22-128 0,0-14-38 16,4-23 17-16,8-19 92 15,5-20 73-15,3-17 59 16,0-7 40-16,5-2 28 16,-5 5 20-16,-4 9 5 15,1 15 12-15,-5 17 26 16,0 12 15-16,1 9 9 0,-2 15 5 16,-2 8-8-16,2 14-24 15,1 7 25-15,5 23 9 16,8 23-32-16,7 11-29 15,-1 12-26-15,7 4-7 0,-3 4-5 16,3 1-12-16,0 0-41 16,-7-9-82-16,3-9-94 15,-7-11-60-15,-3-8-3 16,-2-8 4-16,-13-14 77 16</inkml:trace>
  <inkml:trace contextRef="#ctx0" brushRef="#br0" timeOffset="19834.48">31331 14344 174 0,'-48'-12'333'16,"8"0"-66"-16,3 0-95 15,8-2-85-15,13 2-36 16,5-2 12-16,11-7-16 16,11 0-28-16,14 1-10 0,7-4-55 15,9-1-85-15,-1 0-73 16,6 1-43-1,-7 4-30-15</inkml:trace>
  <inkml:trace contextRef="#ctx0" brushRef="#br0" timeOffset="20051.96">31701 13551 482 0,'0'-45'382'0,"0"8"-90"16,0 12-129-16,0 6-46 15,0 7 37-15,0 7 60 16,0 5-5-16,0 21-175 0,0 19-34 16,6 17 0-1,2 13 0-15,1 6 0 0,5 2 0 16,-2-2 0-16,9-5-148 16,-1-11-349-16,0-5 10 15,1-16 61-15</inkml:trace>
  <inkml:trace contextRef="#ctx0" brushRef="#br0" timeOffset="20500.2">31956 13872 520 0,'0'-23'436'16,"-10"5"-147"-16,10 6-151 16,0 8-73-16,0 4 0 15,0 28 57-15,0 17 5 16,10 21-32-16,3 6-41 0,4 10-22 15,0 0-11-15,-7-4-17 16,3-6 2-16,-2-6-6 16,3-14 7-16,-6-7-9 0,-1-11 6 15,2-11 3-15,-9-3-6 16,0-7-1-16,0-13-9 16,0-13 3-16,-12-18-6 0,-4-19 7 15,-2-19 0-15,2-17 5 16,6-11 2-16,10-6-4 15,0 2 9-15,0 3 0 16,10 8 7-16,6 14 9 16,10 15-14-16,-6 15-2 15,-4 18-9-15,4 20-5 0,0 21 10 16,5 14 7-16,-5 15-9 16,-4 2 1-16,-3 6-5 15,-5 31-20-15,-8-48-33 16,0-9-49-16,-17-5-73 15,-3-2-51-15,-8-9-55 16,-1-8-7-16,1-8 18 16,3-4 20-16</inkml:trace>
  <inkml:trace contextRef="#ctx0" brushRef="#br0" timeOffset="21598.51">32450 13278 390 0,'11'-29'377'16,"-4"5"-62"-16,-7 7-113 16,0 6-100-16,0 3-12 15,0 8 31-15,0 0 38 0,0 19 23 16,-7 27-73 0,-4 22-109-16,-3 35 0 0,3 10 0 15,11 9 0-15,-8 1 0 16,8-13 0-16,0-12 0 15,0-18 0-15,0-19 0 0,0-11 0 16,3-19 0-16,-3-9 0 16,8-22 0-16,0-11 0 15,1-28 0-15,7-14 0 0,0-11 0 16,0 3 0-16,1 4 0 16,-4 12 0-16,-4 16 0 15,5 8 0-15,-6 15 0 16,0 12 0-16,5 15 0 15,3 12 0-15,-4 3 0 0,4 1 0 16,1 0 0-16,3-5 0 16,-3-7-72-16,-3-4-330 0,-1-10 9 15,3-11 91-15,6 0 101 16,-3-20 55-16,1-9 53 16,6-16 43-16,-8-15 39 0,3-11 60 15,-4-9 6-15,-5-1 30 16,-3 12 61-16,-9 12 34 0,0 16 2 15,0 16-20-15,-14 10 1 16,3 15 40-16,-10 19 18 16,-1 15-26-16,5 9-166 15,-1 6-29-15,6-4 0 16,12-4 0-16,0-13 0 0,0-7 0 16,0-9 0-16,8-12-58 15,6-16-14-15,-3-13 33 0,3-11 24 16,0-10 15-16,-2 7 12 15,1 0 15-15,-1 12 27 16,-4 10 24-16,-8 9-65 0,3 12-13 16,6 12 0-16,-1 17 0 15,3 15 0-15,7 9 0 0,2 5 0 16,4-2 0 0,8-4 0-16,2-6-51 0,2-6-224 15,4-7-39-15,1-9-5 16,0-11 52-16,4-13 46 0,7-13 28 15,-5-6 34-15,4-10 51 16,-2-9 46-16,-5-9 27 0,-4-10 17 16,-7-12 18-16,-9-12 47 15,-2-14 118-15,-11-10 7 0,-11-6-8 16,0 1 45-16,-19 1-37 16,-16-5-27-16,-4 1 4 0,-9 2 63 15,-20 1 63-15,-11 0-5 16,-22 4-228-16,-30 13-42 15,-27 12 0-15,-29 19 0 16,-25 29 0-16,-11 33 0 0,-8 33 0 16,-12 48 0-16,-10 57 0 15,2 61 0-15,7 60 0 16,13 45 0-16,27 26 0 16,35 3 0-16,45-10 0 0,52-27 0 15,48-22 0-15,52-34 0 16,53-34 0-16,49-37 0 15,49-48 0-15,36-47 0 16,30-46 0-16,18-40 0 0,13-42 0 16,0-39 0-1,-3-33 0-15,-14-32 0 0,-19-34 0 16,-20-28 0-16,-26-17 0 16,-27-10 0-16,-33 6 0 0,-33 21 0 15,-39 21 0-15,-39 28 0 16,-40 25 0-16,-35 23-143 0,-34 22-358 15,-27 24 46-15,-20 24 51 16</inkml:trace>
  <inkml:trace contextRef="#ctx0" brushRef="#br0" timeOffset="27855.21">32945 7183 817 0,'-29'-28'391'15,"-1"-8"-178"-15,7-5-102 0,2-9-49 16,5-6 25-16,2-14 144 16,14-18-96-16,0-18-135 15,9-13 0-15,29-166 0 16,-17 120 0-16,1-24 0 15,4-5 0-15,2-9 0 16,-4-6 0-16,-12-3 0 16,-12-3 0-16,-16-9 0 15,-12-8 0-15,-18-4 0 16,-9-1 0-16,-15 9 0 16,-11 9 0-16,-12 7 0 15,-9 9 0-15,-8 3 0 16,2 10 0-16,-2-3 0 15,0 7 0-15,0 2 0 16,-3 4 0-16,-4 6 0 16,-15 7 0-16,-10 16 0 15,-13 13 0-15,-6 13 0 16,-10 14 0-16,8 12 0 16,8 15 0-16,10 11 0 15,15 12 0-15,12 12 0 16,13 5 0-1,4 6 0-15,4 10 0 0,-7 4 0 16,-4 3 0-16,-10 9 0 16,-10 4 0-16,-16 8 0 15,-9 8 0-15,-19 9 0 16,-6 4 0-16,-8 7 0 16,-3 0 0-16,8 4 0 15,-1 0 0 1,-6 2 0-16,-8-3 0 15,-2 7 0-15,-6-7 0 16,6 7 0-16,-2-2 0 0,10 0 0 16,7 10 0-16,13 2 0 15,12 19 0-15,14 8 0 16,16 16 0-16,6 11 0 16,4 7 0-16,4 5 0 15,5 5 0-15,2-7 0 16,10-1 0-16,9-6 0 15,1-4 0-15,7-2 0 16,1-2 0-16,3-3 0 0,2 1 0 16,6-6 0-1,3 1 0-15,0 3 0 16,1 1 0-16,7 12 0 0,3 7 0 16,14 13 0-16,4 4 0 15,8 1 0-15,6-5 0 16,7-4 0-16,1-4 0 15,3-4 0-15,11-4 0 0,0-4 0 16,0-1 0 0,0 2 0-16,0 0 0 0,0-7 0 15,0 1 0-15,0-2 0 0,8 2 0 16,-5 1 0 0,2 9 0-16,-5 3 0 0,4 0 0 15,4 2 0-15,0 4 0 16,0 6 0-16,1-1 0 15,3 11 0-15,5-3 0 16,2 5 0-16,2 2 0 0,1-2 0 16,-8-5 0-16,6-2 0 15,1-8 0-15,-5-2 0 0,0 1 0 16,1 0 0-16,-2 0 0 16,2 5 0-16,-4 0 0 15,-1-1 0-15,2 0 0 16,4-1 0-16,-2-1 0 0,1-4 0 15,-3 3 0-15,8 0 0 16,-1-7 0-16,2-1 0 16,7-5 0-16,-2 1 0 0,3-7 0 15,4 7 0-15,-1-2 0 16,5-1 0-16,0-4 0 16,2-2 0-16,0-8 0 0,-1-5 0 15,0-7 0-15,2-5 0 16,-2-3 0-16,-1-5 0 15,-1 4 0-15,-2 5 0 16,1 3 0-16,-4 0 0 0,-1 5 0 16,-2-1 0-16,-3-4 0 15,3 2 0-15,-4-7 0 16,0-2 0-16,-2-10 0 0,-4-7 0 16,0-2 0-16,-3-12 0 15,0 2 0-15,2 0 0 16,1-5 0-16,1-2 0 0,0-2 0 15,-3 0 0-15,4 6 0 16,-4-2 0-16,7 1 0 0,1-6 0 16,-1 7 0-16,3-5 0 15,9-1 0-15,-3 1 0 16,5-5 0-16,-5-4 0 16,9 0 0-16,-4 1 0 15,1 4 0-15,6 1 0 0,6-6 0 16,0 0 0-16,2 4 0 15,3-4 0-15,0 1 0 0,-3-1 0 16,-2-2 0-16,-8-6 0 16,0-4 0-16,-2 0 0 15,-6-4 0-15,2 0 0 0,-4 0 0 16,8 2 0-16,-3-7 0 16,4 0 0-16,-4-7 0 0,3 14 0 15,-2-6 0 1,3-1 0-16,8-7 0 0,1 0 0 15,5 0 0-15,3 0 0 16,5 0 0-16,4 0 0 16,1 0 0-16,0 0 0 0,1 0 0 15,6 0 0-15,5 0 0 16,2-3 0-16,3-1 0 16,-1-4 0-16,-1-1 0 15,-1-3 0-15,1 0 0 0,1-1 0 16,0-2 0-16,3-6 0 15,-3-3 0-15,2-5 0 0,2-7 0 16,-1-9 0 0,4-4 0-16,-3-4 0 0,-1 0 0 15,-3-1 0-15,-9 7 0 16,-9 2 0-16,-11 9 0 16,-4-2 0-16,-8 6 0 15,0 2 0-15,0 2 0 0,-1 0 0 16,0-1 0-16,7 5 0 15,1-4 0-15,3-1 0 16,7 1 0-16,1-4 0 16,-1-1 0-16,0 1 0 0,-5-2 0 15,-5 3 0-15,1-7 0 16,-3 7 0-16,-7-7 0 16,2-2 0-16,4-5 0 15,3 0 0-15,5-3 0 16,5-9 0-16,7 0 0 15,1 0 0-15,3 0 0 16,-5-1 0-16,-3 2 0 0,-5-1 0 16,-3 0 0-16,-4 0 0 15,-4 1 0-15,-1-6 0 16,-1 4 0-16,-4-2 0 16,-4-3 0-16,7 3 0 0,-1-1 0 15,0 0 0 1,0 0 0-16,-6-1 0 0,-1 2 0 15,-2-5 0 1,29-73 0-16,-36 72 0 16,-1 1 0-16,0-1 0 15,1 6 0-15,-1 7 0 0,5 0 0 16,-1 0 0-16,1 0 0 16,-1 4 0-16,1 0 0 15,-1 0 0-15,0 0 0 16,1 5 0-16,-2 0 0 0,-1-1 0 15,-1 0 0-15,-1 4 0 16,1-4 0-16,-1 0 0 16,1-3 0-16,-1-7 0 0,4 4 0 15,1-2 0 1,3 0 0-16,-7 4 0 0,-1 9 0 16,-4-1 0-16,0 3 0 15,1 3 0-15,-5-6 0 16,0-4 0-16,2-4 0 0,-7-4 0 15,1-3 0-15,-4-6 0 16,2 2 0-16,-3-7 0 16,1 3 0-16,4 2 0 15,-3 2 0-15,3 2 0 0,1 5 0 16,-3 3 0-16,0 6 0 16,-2 4 0-16,-1 4 0 15,3-2 0-15,-6 2 0 16,0 3 0-16,-2 2 0 15,0-3 0-15,1 1 0 0,-3 2 0 16,0 3 0-16,0 2 0 16,-4 3 0-16,0 1 0 15,0 7 0-15,0 2 0 0,0 1 0 16,0 0 0-16,0 5 0 16,0-4 0-16,0 9 0 15,0-7 0-15,0 5 0 16,-12 4 0-1,-1 0-35-15,-1 0-529 0,-16 0 77 16,-2 8 51-16</inkml:trace>
  <inkml:trace contextRef="#ctx0" brushRef="#br0" timeOffset="33514.12">21988 5213 364 0,'-20'-19'348'16,"3"3"-36"-16,3 0-109 0,-4 3-39 15,2 4 37-15,4 1 63 16,12 4-73-16,-8 1-191 0,8-1 0 16,11 4 0-1,18 0 0 1,27 0 0-16,38 7 0 0,40 5 0 16,37 2 0-16,24 1 0 15,11 6 0-15,6 0 0 0,-9 2 0 16,-12 2 0-1,-14-2 0-15,-13-2 0 0,-18 1 0 16,-24-7 0-16,-20 1 0 16,-21-4 0-16,-17 2 0 15,-11-7 0-15,-11 1 0 0,-16-8 0 16,-4 9 0-16,-4-9 0 16,-4 8 0-16,3-8 0 0,-1 8 0 15,5-8 0-15,2 0 0 16,-2 0 0-16,0 0 0 15,-5 0 0-15,-4 0 0 0,-1 0 0 16,-8 0 0 0,-3 0-393-16,0-8-76 15,0-5 60-15,-6 1 45 16</inkml:trace>
  <inkml:trace contextRef="#ctx0" brushRef="#br0" timeOffset="34742">24685 5128 299 0,'-21'-19'312'0,"-1"3"-86"16,8-1-115-16,-3-4-51 15,1 4 18-15,3 1 81 0,2 1 71 16,3 1-3-16,0 7-51 15,8-1-59-15,-9 4-65 16,23 4-52 15,8 0 0-31,21 16 0 16,17 1 0-16,16-2 0 16,11 6 0-16,4-1 0 0,0-3 0 15,-6 0 0-15,-7-2 0 16,-14-2 0-16,-15-1 0 0,-17-12 0 15,-7 7 0-15,-10-7 0 16,-6 13 0-16,-9-1 0 16,0 1 0-1,-16 2 0 1,-4 12 0-16,-10 3 0 0,-7 15 0 16,-6 12 0-16,-2 5 0 15,-3 2 0-15,-6 10 0 0,-2 4 0 16,-4 3 0-16,-2 0 0 15,5 1 0-15,1-5 0 16,6-9 0-16,10-6 0 0,8-8 0 16,-1-6 0-16,10-7 0 15,-3-1 0-15,4-4 0 16,8-3 0-16,2-9 0 0,-1 2 0 16,5-7 0-16,8-3 0 15,-9 1 0-15,9-4 0 16,0-5 0-16,0-12 0 47,-7-5 0-32,7 1 0-15,0 1 0 16,-8-7 0-16,8-1 0 16,-13-1 0-16,4-5 0 0,9-4 0 15,-11-2 0-15,11-3 0 16,-11-2 0-16,11-1 0 15,-13-3 0-15,13 0 0 16,0-6 0-16,0-1 0 0,-8-3 0 16,8 1 0-16,0 0 0 15,0 0 0-15,0 1 0 0,0-4 0 16,0-2 0-16,0 2 0 16,3-6 0-16,6 6 0 15,-5-2 0-15,1 10 0 0,-2 3 0 16,-3 9 0-16,0 4 0 15,0-2 0-15,0 7 0 16,0 3 0-16,0 4 0 0,0 0 0 16,0-5 0-16,0 5 0 15,0-2 0-15,0 0 0 16,0 0 0-16,0 3 0 0,0-1 0 16,0-1 0-16,0 1 0 15,0 0 0-15,0-4 0 16,0 0 0-16,0-2 0 0,0 6 0 15,0 1 0-15,0 2 0 16,0 1 0-16,0 4 0 0,0-3 0 16,0 1 0-16,0 2 0 15,0 1 0 1,0-1 0 0,0-1 0-16,0 1 0 0,0 0 0 15,-8 0 0 1,8 0 0-16,-8 4 0 15</inkml:trace>
  <inkml:trace contextRef="#ctx0" brushRef="#br0" timeOffset="34862.49">24457 5055 2047 0,'21'0'0'0,"15"0"0"16,16 0 0-16,16 0 0 0,11 0-324 16,11 0-350-16</inkml:trace>
  <inkml:trace contextRef="#ctx0" brushRef="#br0" timeOffset="37840.58">9088 2449 300 0,'15'0'294'0,"-2"10"-90"15,-6-10-68-15,-2 11-37 16,-5-11-6-16,0 0 18 16,0 0 17-16,0 0-40 15,0 0-36-15,0 0-11 16,0 0 2-16,0 0 17 0,0-4 17 16,0-3 18-16,0-3 15 15,0-3-34-15,-12-2-36 16,-1-2-40-16,-7 2 0 15,-8-1 0-15,-4 0 0 0,-7 6 0 16,4 10 0-16,-5 14 0 16,-1 14 0-16,-4 17 0 15,8 11 0-15,4 10 0 16,14 3 0-16,19-3 0 0,0-2 0 16,19-2 0-16,14-6 0 15,13-7 0-15,1-7 0 16,7-11 0-16,-3-5 0 15,-1-11 0-15,-10-2 0 16,-7-13 0-16,-9 0 0 0,-4 0 0 16,-7 0 0-16,-4 0 0 15,-1-5 0-15,-4 1 0 16,-4 0 0-16,0 2 0 16,0 2-25-1,0-6-144-15,0-1-90 16,-12-7-50-16,-2 2-13 15,3 1 65-15,11-9 31 16</inkml:trace>
  <inkml:trace contextRef="#ctx0" brushRef="#br0" timeOffset="38406.68">9238 2409 287 0,'8'-48'243'0,"-8"3"-64"0,0 0-22 15,0 4-3-15,0 3 4 16,0 7 24 0,0 2-5-16,0 8-43 0,0 5-51 15,0 5-26-15,0 3-20 16,0 8-12-16,0 0-11 16,0 0-13-16,0 0-3 0,0 12-8 15,0 7-5-15,0 14 26 16,11 19 6-16,5 19-3 15,6 10 1-15,-6 9 3 16,0 4-3-16,0-5-11 0,1-3-1 16,-6-17-1-16,-3-12 1 15,-5-8 4-15,3-17-7 16,-6-7 0-16,0-10 6 16,0-15 3-16,0 0 1 15,0 0 4-15,3 0 8 16,2-12-6-16,3-4-16 0,-4-13 0 15,8-7 0-15,-1 1 0 16,5-3 0-16,1 2 0 16,5 7 0-16,1 3 0 15,-3 12-2-15,4 0-2 0,6 8 0 16,2 6-3-16,4 0-4 16,1 20 9-16,-6 4 0 15,2 9-1-15,-4 3 6 0,-4 3-8 16,-5 3 5-1,-5-5 0-15,-1-5 0 0,-6-4-6 16,-8-6 5-16,0-10-27 16,0-4-63-16,3-8-98 15,2 0-80-15,4 0-30 16,2-13 31-16,5-12-48 0,8-11 62 16</inkml:trace>
  <inkml:trace contextRef="#ctx0" brushRef="#br0" timeOffset="38872">10273 2503 48 0,'15'-21'147'0,"-7"5"87"0,0-1-23 15,-8 4-7 1,0 6-11-16,0 4-13 0,0-2 3 16,-11 5 14-16,4 0-32 15,-2 0-63-15,9 0-45 16,-8 0-19-16,0 0-25 15,-6 15-20-15,6 10 10 16,-3 8-3-16,-1 8 1 16,0 5-4-16,12-2-5 15,0-4-6-15,0-7-15 16,4-4-20-16,4-5-60 0,4-3-13 16,4-9 18-16,1-12 6 15,-1 0 18-15,0 0 27 16,0-12 19-16,-4-12 17 15,1-9 10-15,-4-8 18 0,-9-4 19 16,0 0 10-16,0 4 12 16,0 9 3-16,0 3-13 15,-9 8-7-15,9 9 3 16,0 5-2-16,0 7-17 0,0 0-9 16,0 0-9-16,0 7-10 15,0 10 11-15,0 11 0 16,9 6-2-16,1 5 4 15,6 4-46-15,6-2-90 16,2-6-90-16,-4-2-62 0,1-9-35 16,-1-7 31-16</inkml:trace>
  <inkml:trace contextRef="#ctx0" brushRef="#br0" timeOffset="39404.08">10623 2417 275 0,'0'-32'277'0,"0"8"-58"0,0 3-34 15,0 9-40-15,0 2-37 16,0 8-29-16,0 2-37 16,0 0-28-16,0 16-9 15,0 13 5-15,11 14 5 16,4 12-3-16,2 4-5 16,0 7-2-16,-1 1 5 0,0-8 2 15,-3-2-9-15,-2-7 2 16,-2-14-7-16,-6-8 6 15,-3-6-4-15,0-7 3 0,0-7 6 16,0-8 7-16,0 0 59 16,0 0 46-16,0-12-20 15,0-12-52-15,-12-16-24 0,12-10-24 16,0-11 7 0,0-4-12-16,0 1-2 0,9-3 6 15,2 10-7-15,7 7 5 16,-2 11 4-16,4 6-7 15,5 4-1-15,1 12-6 16,4 17 1-16,2 0 8 0,2 22 7 16,-7 6-6-16,2 5 5 15,-9 2 5-15,-3 4 7 16,-5-8-4-16,-4-2 5 0,-4-4 4 16,-4-4 1-16,0-9 1 15,0-4 8-15,0-8 28 16,0 0-1-16,0-8-57 15,0-4 0 1,0-4 0-16,0-10 0 16,0 2 0-16,0-1 0 0,0 1-143 15,0 5-253-15,0-7-86 16,0 6-28-16</inkml:trace>
  <inkml:trace contextRef="#ctx0" brushRef="#br0" timeOffset="40933.81">13264 2235 99 0,'0'-5'201'0,"0"1"-20"16,0-1-28-16,0-2-40 15,-6-5-29-15,6-5-25 16,-12 0 14-16,-1 2 24 0,1-2 24 16,-2 2 8-16,3 1-22 15,-3 2-18-15,0 1-9 16,-2 3-31-16,-5-1-34 15,-4 1-5-15,1 3-7 16,0 5-1-16,-1 0-8 0,1 0 8 16,-1 17-6-16,2 4 4 15,-2 8 1-15,2 7-6 16,-2 9 7-16,4 7-6 16,2 5-2-16,2 0 6 0,4 1-7 15,13 2 3-15,0-3-5 16,0 5-4-16,13-6-4 15,4-2-41-15,7-5-48 16,3-9 24-16,1-3 12 16,12-13-1-16,-6-8 2 0,6-7 2 15,1-9 27-15,0-12 14 16,-4-13 8-16,-4-6 9 16,-5-15 4-16,-3-3 5 15,-10-4 9-15,-3-4-3 0,-4 0 3 16,-8-5 11-16,0 6 11 15,0-1-1-15,0 0 0 16,0 5-9-16,-12 2 7 0,12 5 17 16,-11 4-7-1,11 5 12-15,-8 8-6 0,8 6 4 16,-13 10-4-16,13 5-5 16,-8 7-10-16,8 0-18 15,0 0-12-15,0 7-3 16,0 5-3-16,-8 10 8 0,8 9 0 15,0 7-7-15,0 7 4 16,8 3 5-16,5 0-1 16,-1 1-2-16,7 1 3 15,5-1-2-15,0-5-1 0,6-4 4 16,2-5-7-16,4-7 2 16,2-8 1-16,-7-4 7 15,-1-4-5-15,-6-12-1 16,-5 9 1-16,-3-9-1 15,-2 0-1-15,-11 0 4 16,-3 0 0-16,0 0 3 0,0 0-5 16,0 0 0-16,0 0-13 15,5 0-16-15,-1 0-11 16,-1-9-53-16,6-3-94 16,7-8-45-16,1-5-26 0,2-12-53 15</inkml:trace>
  <inkml:trace contextRef="#ctx0" brushRef="#br0" timeOffset="41269.94">13980 1810 267 0,'-16'-12'211'0,"4"5"-68"16,-1 2-62-16,5 5-35 0,8 0-22 15,-8 0-7-15,8 16-3 16,0 9-4-16,0 3-5 16,8 5 1-16,8-4-3 15,5-5-1-15,-1-3-1 16,-1-10 5-16,7-11-5 16,-4 0 6-16,-8 0 12 0,-2-11 16 15,-4-10-5-15,-3-3 19 16,-5-1 17-16,-8 0 17 15,-5 9 9-15,1 4-23 16,-3 0-36-16,2 6-26 0,1 6-6 16,4 0-19-16,8 0-76 15,-9 18-91-15,1 3-47 16,8-2-87-16</inkml:trace>
  <inkml:trace contextRef="#ctx0" brushRef="#br0" timeOffset="41634.33">14194 2589 190 0,'-11'16'273'0,"-1"-4"-78"16,0 0-68-16,4-12-27 0,8 0 29 15,-13 0 11-15,4 0-16 16,9 0-52-16,-8 0-35 16,8 0-12-16,0 0-9 15,0 0 26-15,0 0 22 16,0 0 26-16,0-4-26 0,5 4-31 16,-2 0-16-16,3 0-15 15,-3 0 6-15,-3 0-3 16,0 0-8-16,0 0-2 15,0 13 2-15,5 2 6 0,3 11-2 16,0 2 6-16,-8 8-7 16,0 5-36-16,-16 4-185 15,-25 7-171-15,-24 5-92 16</inkml:trace>
  <inkml:trace contextRef="#ctx0" brushRef="#br0" timeOffset="42948.26">9167 4746 193 0,'0'-5'242'0,"0"1"-83"16,0-4-80-16,-11 1-39 16,3-7-22-16,-1 2-8 0,1-3-9 15,0-1-1-15,1 0-5 16,-2-1 2-16,-4-4 0 15,-1 1 10-15,-8 4 13 0,-2 4-10 16,-1 0 1-16,-3 3-7 16,-4 5-1-16,-4 4-2 0,-9 8-3 15,-4 9 2 1,-4 7 1-16,0 4 4 0,4 6-3 16,10 1 1-16,5 6 2 15,14-4-5-15,9-5 0 0,11 0 0 16,0-3 3-16,11-8-3 15,14-4 2-15,7-5-5 16,9-5 1-16,8-7 2 0,2 12 2 16,3-12-7-16,-1 13 4 15,-10 0-1-15,-1-6 3 0,-10 5 0 16,-7 5-6-16,-5-2 6 16,-8 3-2-16,-4 6 1 15,-8 4 3-15,0 5 0 16,-20 3-4-16,-4 6 1 0,-6-6 2 15,-2-3 4-15,-1-4 0 16,1-10 5-16,4-2 1 16,1-5 2-16,-2-3 0 0,4-9 8 15,5 0 5-15,8 0-4 16,0 0-8-16,12-9-16 0,-8-3-32 16,8-5-10-16,0 0 3 15,0 3-17-15,0-3-27 0,0-3-28 16,0 0-85-16</inkml:trace>
  <inkml:trace contextRef="#ctx0" brushRef="#br0" timeOffset="43331.42">9496 4412 171 0,'-10'-16'297'0,"-3"2"-108"15,-4 7-78-15,5 3-40 16,-1 4-17-16,7 0-5 16,6 0-14-16,-13 0-16 15,1 16-6-15,-6 13-9 0,-1 11 1 16,-6 10-3-16,1 2-6 15,5 5 5-15,2-4 5 16,9 1-2-16,8 3 2 0,0 0-5 16,0-5 0-16,11 1-1 15,6-1 3-15,3-7-16 16,5-3-6-16,3-6-1 16,5-8-8-16,2-6-4 0,3-10-14 15,3-12-23-15,-1 0-24 0,-4-4-16 16,5-8-56-1,-5-10-31-15</inkml:trace>
  <inkml:trace contextRef="#ctx0" brushRef="#br0" timeOffset="43797.45">10016 4476 820 0,'-31'-20'199'16,"10"20"-116"-16,-23 10 3 15,15 9-66 1,-4 18-11-16,-2 11-2 0,2 8-8 16,4 6 1-16,9 3 0 15,12-3 2-15,8-9-6 16,8-4-15-16,9-9-12 0,6-7-19 15,10-14-22-15,-1-6-12 16,5-13-3-16,0-13 3 0,2-10 15 16,-5-13 33-16,-11-7 18 15,-1-4 18-15,-14-6 8 16,-8-4 12-16,0 3 25 16,0 7 20-16,-14 9 30 0,-2 6 15 15,5 11-4-15,-1 5-28 16,12 4-15-16,-12 4-23 15,12 8-16-15,0 0-18 16,0 0-9-16,0 16 1 0,0 9 4 16,8 8 0-16,8 8-5 15,8-2-12-15,1 3-49 0,2-3-64 16,6-2-55-16,-1-9-15 16,-4-1-59-16,-2-12 28 15</inkml:trace>
  <inkml:trace contextRef="#ctx0" brushRef="#br0" timeOffset="44213.09">10321 4489 97 0,'0'-23'272'16,"0"1"-69"-16,0 10-79 16,0 5-54-16,0 2-32 0,0 1-18 15,5 4-5-15,-2 0-7 16,5 0 0-16,5 16 13 15,3 8 7-15,4 14 10 16,5 6-1-16,-5 14-11 0,0 6-12 16,0 1-7-16,-3 1 4 15,-4-6-9-15,-6-11 2 16,-7-12-6-16,0-9 2 0,0-3 2 16,0-14 7-16,0-11 5 15,0 0 25-15,-11-8-38 0,-6-20-23 16,5-13 14-16,3-19-15 15,9-17 2-15,0-9 9 0,12 9 10 16,1 11 4-16,4 14-2 16,-2 12 7-16,2 18 0 15,2 22 24-15,5 12-3 0,6 21-6 16,-2 16 7 0,1 12-10-16,-1 5-8 0,-8 2-4 15,0 2-9-15,0-9-40 16,1-8-73-16,-4-13-55 0,2-7-45 15,2-16-41-15</inkml:trace>
  <inkml:trace contextRef="#ctx0" brushRef="#br0" timeOffset="44579.24">11455 3976 126 0,'11'-45'205'16,"-11"0"-69"-16,0 2-53 0,0 1-22 16,0-2-15-16,-11 3 0 15,-3 0 16-15,4 9 13 16,-4 4 11-16,-2 7-2 0,4 9-8 16,-1 4-24-16,13 0-25 15,0 8-17-15,-6 8-6 16,6 24 14-16,-8 25 0 0,8 24 3 15,0 25-10-15,-9 8 1 16,0 8-7-16,9 0 3 16,0 0-2-16,0-3-2 15,0-5-1-15,5-5-2 16,3-7-3-16,1-4 7 0,-1-13-1 16,2-7-16-16,4-16-13 15,-6-10-84-15,3-11-75 0,-2-18-24 16,-4-5-25-16,-5-18 7 15</inkml:trace>
  <inkml:trace contextRef="#ctx0" brushRef="#br0" timeOffset="44750.88">11101 4639 386 0,'-20'-20'253'0,"4"8"-75"0,7 1-60 16,9 2-55-16,0 1-27 15,0-1-18-15,13 2-6 16,14-5-8-16,14-1-2 0,13 0-7 16,3-2-65-16,3-1-103 15,-2-10-93-15</inkml:trace>
  <inkml:trace contextRef="#ctx0" brushRef="#br0" timeOffset="45378.3">12372 3919 159 0,'0'-28'302'0,"0"9"-61"15,-8 4-61-15,-5 8-61 16,1 3-21-16,-4 4-10 0,-4 0-17 16,-1 15-25-16,-6 19-20 15,-5 18-17-15,-2 18 5 16,7 20-3-16,6 11-4 0,7 4-4 16,14-2-3-1,6-6 3-15,6-7 0 0,13-9 4 16,3-12-5-16,5-12-12 15,2-12-27-15,2-7-20 0,4-14-46 16,39-8-188 0,-40-16 125-16,-1-16-25 0,-7-8-15 15,-8-9-118-15</inkml:trace>
  <inkml:trace contextRef="#ctx0" brushRef="#br0" timeOffset="45860.23">12619 3931 184 0,'-8'-28'286'0,"-3"4"-79"16,2 2-71-16,9 8-36 0,-8 0-8 16,8 7-11-16,0-1-18 15,0 8-32-15,0 0-19 16,0 8-6-16,0 13-9 0,0 8 4 15,14 10 6-15,0 14-7 16,3 0 2-16,-1 4-2 0,5-7 0 16,2-6-4-16,-2-12-8 15,0-7-9-15,-7-9-4 16,0-8 8-16,-3-8 11 16,3-5 13-16,-6-14 2 0,3-9-5 15,2-10 7-15,-5-7 2 16,0 5 10-16,-8-1 25 15,0 8 44-15,0 9 24 0,0 8 0 16,0 3-27-16,0 7-32 16,-8 6-33-16,8 0-10 15,0 0-13-15,0 0 0 0,0 0-6 16,0 0-3-16,0 6 4 16,0 7 0-16,3 3 5 0,5 5-11 15,1 8-19-15,4-1-54 16,-6 4-47-16,2 1-39 15,3-1-20-15,0 0-26 16,0 1-32-16,-1-8-47 0</inkml:trace>
  <inkml:trace contextRef="#ctx0" brushRef="#br0" timeOffset="46525.76">13753 3953 127 0,'8'-12'215'0,"-8"2"-45"15,4 3-40-15,-4 2-23 0,0 1 7 16,0 0 11-16,0 0 8 16,0 0-10-16,0 4-9 15,0 0-12-15,0 0-14 0,0 0-2 16,0 0-31-16,-7 0-19 15,7 0-14-15,-9 8-18 16,-3 12-10-16,-6 18 11 16,-2 19-8-16,-3 16 7 15,-5 16-8-15,-5 8 12 0,1 5-10 16,7-7 9-16,5-14-10 16,0-12 5-16,3-13-1 15,4-7 0-15,6-12 0 0,7-12 5 16,0-9-11-16,-8-5-7 15,8-1-4-15,0-10-58 0,0 0-48 16,0 0-27-16,0 0-40 16,0-14-26-16,0-5 20 15,0-5 44-15,0-5-25 16,0-8-4-16,0 0 42 0</inkml:trace>
  <inkml:trace contextRef="#ctx0" brushRef="#br0" timeOffset="46925.76">13425 3810 98 0,'-9'-5'250'15,"1"5"-90"-15,0 0-71 0,8 0-43 16,-12 17-20-16,-1 7-11 15,13 4-2-15,-13 5-5 16,13 1-6-16,0-6 5 0,0-4-5 16,0 0-5-16,6-8 5 15,1-4-1-15,1-12 0 16,0 0 0-16,-4-7 6 0,4-9-2 16,0-9 0-16,0-3-3 15,-8 0 4-15,0-2 25 16,0 10 21-16,-8 3-9 15,-3 4-12-15,-6 7-4 16,5 6-11-16,-5 0-13 0,6 0 0 16,3 0-4-16,8 6 1 15,-9 7-18-15,9 4 1 0,0 7-16 16,0 4-52-16,9 5-33 16,2 0-77-16,2-4-35 15</inkml:trace>
  <inkml:trace contextRef="#ctx0" brushRef="#br0" timeOffset="47497.96">13968 4474 108 0,'5'0'261'0,"-5"0"-40"16,0 0-54-16,0 0-54 16,0 0-30-16,0 0-12 15,-13 0 1-15,13 0-5 0,-8 0-20 16,8 0-27-16,0 0-6 16,0 0-12-16,0 0 3 15,0 0-8-15,0 0-4 16,0 0-4-16,0 0-17 0,0 0 2 15,4-6 11-15,-4 4 7 16,0-8 10-16,0 3 0 16,0-5-3-16,0 0 8 0,-17-1-1 15,1 5 11-15,4 3-4 16,-1 5-2-16,-3 0-4 0,5 0-3 16,-2 13 4-16,1 0-3 15,4 2 4-15,8 1-8 16,0 2-5-16,0-3 7 15,0-3-5-15,8 0-8 16,4-12-2-16,4 9-14 0,2-9 0 16,1 0 8-16,-2 0 2 15,-6-9 13-15,-3-3-4 0,-8-4 13 16,0-3-2-16,-11-3 2 16,-5 3 7-16,-1 2 12 15,2 5-15-15,-2 3-10 0,4 4 3 16,13 5-6-1,0 0-17-15,0 0-7 16,0 14-67-16,8-2-55 0,5-4-13 16,11-8-34-16,4 0-36 15</inkml:trace>
  <inkml:trace contextRef="#ctx0" brushRef="#br0" timeOffset="48074.05">14779 3843 315 0,'6'0'219'0,"-3"0"-89"0,-3 0-65 15,0 7-35-15,0-7-14 16,0 7 3-16,0-7-6 16,0 0-5-16,0 10-3 0,5-10 2 15,-2 0-7-15,2 0 5 16,-5 0 0-16,0 0 10 16,0 0 23-16,0 0 27 0,0-12-17 15,0-5-22-15,-16 1-1 16,-1 4 11-16,1-1 13 15,-5 4-10-15,-4 2-16 16,-2 7-1-16,-6 0 3 0,-3 7 3 16,-4 15 0-16,-6 6-5 15,-1 8-4-15,1 9-5 16,6 8 16-16,7 8-15 0,9 0-5 16,7 4 3-16,17 1-7 15,0-6-2-15,9-6-4 0,8-13 2 16,6-9 7-16,6-7-6 15,2-6-1-15,6-7 5 16,-1-12 10-16,-3 0-3 16,5 0 3-16,-7-2-7 0,1-8 7 15,1-2 6-15,-7 0-8 16,-4-4-9-16,0-1-4 16,-2 5-21-16,-3 0-31 0,-5 0-76 15,-9 3-64-15,-3 6-60 16,0-1-41-16,0 4-22 0</inkml:trace>
  <inkml:trace contextRef="#ctx0" brushRef="#br0" timeOffset="49204.38">15277 3428 101 0,'0'-25'254'0,"0"4"-58"15,-9 0-57-15,0 7-50 0,9 1-18 16,-8 4 1-16,8 5-14 16,0 0-21-16,0 4-19 15,0 0-14-15,0 0-3 0,0 0-5 16,0 0-2-16,0 17 3 16,0 3 5-16,0 4-6 15,0 4 4-15,5 5 6 0,2-5-8 16,1 2 2-1,1-7 0-15,2-2-7 0,2-3-15 16,-1-8-6-16,0-1-12 16,5-9 0-16,-6 0 4 15,3 0 17-15,0-12 5 0,4-8 8 16,-2-9 2-16,-1-9 5 16,1 3-1-16,-2-3 3 15,-6 7 13-15,-5 3 18 0,2 2 30 16,-5 6 3-16,0 8 2 15,0-1-1-15,0 5 1 16,0 4-11-16,0 4-5 16,0 0-5-16,0 0-3 15,0 0-8-15,0 0-13 0,0 0-12 16,-8 0-7-16,8 0-8 16,0 16 0-16,0 5 3 15,0 12 0-15,0 8 0 16,0 2 7-16,8 2-8 0,0 1 1 15,0-6 4-15,3-3-4 16,-3-8 4-16,-3-6-7 16,-5-6 4-16,0-5 5 0,0-12-2 15,0 0 0 1,0 0-5-16,0 0 3 0,4 0-4 16,1 0-10-16,-2 0-21 15,-3 0-31-15,0 0-61 16,0-4-70-16,0-8-83 0,0-5-26 15</inkml:trace>
  <inkml:trace contextRef="#ctx0" brushRef="#br0" timeOffset="51467.91">16393 4266 141 0,'0'0'275'0,"-8"0"-48"0,8 0-71 15,-9 0-71-15,9 0-48 16,-8 0-16-16,8 0-10 15,0 12-9-15,0 0-1 0,0 9 0 16,-8-2 0-16,-1 2 3 16,2-1 1-16,-1-4-2 0,-5 1 6 15,1-5-1-15,-4 0 8 16,4-12 12-16,0 0-4 16,-2 0 0-16,3 0-7 0,11 0-1 15,-8-12 0-15,8 0-5 16,0-5 3-16,11-23-6 15,6 19-6 1,4 6-2-16,3-2 2 0,1 8-6 16,-1 9 5-16,-5 0 9 15,3 26 5-15,-2 2 14 16,-3 13 6-16,-11 7-11 0,-6 9-14 16,-6 4 6-16,-15 0-9 15,-11 4-10-15,-6-4-15 0,-3-3-109 16,6-11-89-16,2-6-59 15,5-13-31-15</inkml:trace>
  <inkml:trace contextRef="#ctx0" brushRef="#br0" timeOffset="52466.14">17591 3589 131 0,'0'0'223'16,"0"0"-61"-16,0 0-39 0,0 0-36 16,0 0-10-16,0 0-6 15,0 0-21-15,0 0-26 16,0 0-11-16,0 0-8 15,0 10-7 1,0-3-2-16,0 4 10 0,0 3 10 16,0 6 36-16,0 8 17 15,0 12-19-15,0 10-9 16,0 3-15-16,0-1-3 0,-17 2-4 16,1-1 3-16,-4-8 8 15,-5-5-2-15,-4-7-9 16,1-4 2-16,-4-10 1 15,2-7-12-15,3-12 5 0,-3 0-7 16,8-16 1-16,-3-8-9 16,-1-13 2-16,6-7-17 15,9-9-22-15,-1-13-11 0,12 2 3 16,0-5 10-16,9 2 11 16,11 3 8-16,7 3 9 15,8 3-5-15,-1 10 8 0,6 4 5 16,1 3-6-16,-3 4 3 15,-6 5 2-15,-8 2 0 16,-4 6 0-16,-3 5 2 16,-5 2 0-16,-4 1 9 0,1-1-7 15,-5 0 15 1,-4 1-10-16,0 1 0 0,-9-6-3 16,-3 5 3-16,0-4-4 15,-5-1 2-15,3 5-6 16,-8 0-1-16,1-1 1 0,2 4 0 15,-1 6-1-15,-6 2 2 16,1 5-2-16,3 0 3 16,-4 12 0-16,1 9 0 15,2 13-6-15,-3 10 9 0,7 12-4 16,4 10 1-16,2 7 2 16,13 8-6-16,0 0 1 15,8 1 0-15,3 0-3 16,6-9 3-16,4-3 6 0,3-10-7 15,4-6 1-15,1-11-6 16,2-1 5-16,8-5 4 16,-7-9-5-16,0-7-2 0,1-6 3 15,-2-2-6-15,-1-13-2 16,-12 8 5-16,-1-8 5 16,-4 0 0-16,-4 0 1 0,-9 0 1 15,0 0-24-15,0 0-51 16,0-6-76-16,0-4-50 15,0-7-34-15,0-3-30 0</inkml:trace>
  <inkml:trace contextRef="#ctx0" brushRef="#br0" timeOffset="53431.72">18386 3359 33 0,'0'-17'111'0,"-12"4"94"16,12-3-55-16,-13 0-46 0,1 4-37 15,4-1-2-15,0 2 2 16,2-3 3-16,-3 2 0 16,9 5-22-16,-13-2-19 15,5 1 1-15,-5 1 27 0,2-3 29 16,-3 6 12-16,3 4-13 15,0 0-25-15,-7 0-17 16,-2 0-15-16,-3 9-21 16,-7 8-4-16,2 11 4 15,-4 13 0-15,-1 10-4 0,5 7 6 16,-1 4-7-16,9-1-5 16,7-4 4-16,4-4-3 15,9-1 2-15,0-2-13 0,14-10-20 16,6-4 5-16,0-8-12 15,5-4-27-15,3-7 1 0,5-5-3 16,2-12 10-16,3-7 20 16,-2-15 14-16,-2-6 11 15,-6-8 7-15,-4-8 4 0,-3-2 6 16,-4-6 0 0,-6 0 0-16,-3-1 2 0,-5 4 8 15,-3 3 20-15,0 6 17 16,0 7-2-16,0 4 17 15,-11 9 6-15,0 4-3 0,-3 7-2 16,6 6-10-16,8-1-27 16,-8-1-11-16,8 5-15 15,0 0-1-15,0 0 0 0,0 0-3 16,0 0-4-16,0 21-3 16,8 8 5-16,5 11 2 15,-1 10 3-15,-1 6-7 0,6 5 6 16,3 5-1-1,5-2 3-15,-2 1-3 0,3-4 0 16,1-9-14-16,-2-6-9 16,-1-13-6-16,1-9 4 0,-5-3 4 15,-4-9-16-15,2-12-6 16,-7 0-11-16,0-5-34 16,6-14-77-16,-1-14-61 0,-3-8-17 15,0-8-25-15</inkml:trace>
  <inkml:trace contextRef="#ctx0" brushRef="#br0" timeOffset="53815.04">18844 3081 242 0,'0'-32'231'0,"-8"-1"-68"0,2 1-51 16,-2 2-13-16,-1 7 22 15,0 2 27-15,1 4 15 16,-1 5-36-16,9 4-39 16,-8 4-16-16,8 0-1 0,0 0-11 15,0 4-17-15,0-4-22 16,0 4-9-16,0 0-17 16,8 0 1-16,9 12-4 15,9 9 0-15,5 11 8 16,11 22 12-16,-2 14 4 0,-5 14 10 15,-5 11-13-15,-14 9 0 16,-8-1 3-16,-8 6-6 16,-13-9-5-16,-4-9 2 0,1-8-7 15,1-11 5-15,-1-13-1 16,4-12-11-16,12-14-51 0,-9-5-107 16,9-14-69-16,0-12-42 15,0-5-23-15,0-15-6 16,9-17 48-16</inkml:trace>
  <inkml:trace contextRef="#ctx0" brushRef="#br0" timeOffset="54147.47">19377 3190 258 0,'12'-12'214'0,"-3"9"-75"0,-6 3-43 16,-3 0-13-16,0 11-5 15,0 7-17-15,0-3-20 16,6-2-17-16,0-1-8 16,2 0-9-16,0 0-7 15,1-12 6-15,-1 0 0 16,0 0 6-16,0 0 7 0,1-12 1 16,-9-4-8-16,0-5 6 15,0-4 25-15,0 2 7 16,0 2-6-16,0 1-13 0,-13 8-24 15,5 3-5-15,8 6-5 16,-12 3 3-16,-5 16-1 16,-3 12-6-16,-4 12-26 0,-5 10-102 15,6 2-53-15,2 5-29 16,8-8-64-16</inkml:trace>
  <inkml:trace contextRef="#ctx0" brushRef="#br0" timeOffset="54496.87">19498 3814 251 0,'0'12'241'0,"0"-5"-77"15,0-7-55-15,0 0-6 16,0 0 24-16,0 0 31 15,-9 0 1-15,9 0-22 16,-9 0-28-16,9 0-4 0,0 0-11 16,0 0-12-16,0 0-21 15,0 0-16-15,0 0 5 16,0 0 2-16,8 0-52 16,-7 0 0-16,8 0 0 15,-1 17 0-15,5 7 0 16,4 13 0-16,-2 9 0 0,-3 2 0 15,-4 1 0-15,-3-2 0 16,-5 3 0-16,-22 3 0 16,-13 0-418-16,-26-4-209 15</inkml:trace>
  <inkml:trace contextRef="#ctx0" brushRef="#br0" timeOffset="59754.07">9439 7408 270 0,'0'-4'284'0,"0"4"-73"16,0 0-74-16,0 0-43 15,0 0-26-15,0 0-2 0,0-5-22 16,0 5-16 0,0-3-14-16,0-2-9 0,0-3 7 15,0 5-2-15,0-6 3 16,0 2 13-16,0-3 10 0,0-5-19 16,0-6-2-16,-11-3 9 15,-5 3 10-15,-5 1 7 16,-2 7-24-16,-10 6-9 0,-7 7-7 15,-14 28-1-15,-11 22 2 16,-8 22-2-16,-4 27 2 0,3 6-2 16,14 6-3-16,16-7 9 15,19-1-9-15,13-13-1 16,16-9 0 0,44 41-22-16,-10-81 8 15,10-12-7-15,4-14 7 0,10-15 3 16,-2 0-8-16,-2-8-9 15,-6-4-8-15,-7 0-22 0,-9 0-30 16,-7-1-35-16,-9 0-56 16,-12-6-42-16,-8-2-28 15</inkml:trace>
  <inkml:trace contextRef="#ctx0" brushRef="#br0" timeOffset="60237.2">9469 7028 371 0,'0'-47'282'15,"0"9"-79"-15,0 14-67 16,0 4-47-16,0 7-31 16,0 1-28-16,0 9-16 0,0 3-11 15,4 7-6-15,9 17 7 16,5 17 3-16,12 25 9 15,2 20 3-15,5 18 2 0,0 15-3 16,-6 12-8-16,-1-1-6 16,-7-8 2-16,-3-11-4 15,-3-18-3-15,-5-15 2 16,-4-18 3-16,-5-16 0 0,-3-10 13 16,0-15 14-16,0-10 26 15,0-9 7-15,-8-9-27 16,8-14-21-16,-6-23-41 0,6-23 0 15,6-12-4-15,11-4 14 16,7 4 5-16,5 12 2 16,-1 15 4-16,-3 18-2 0,-1 14 6 15,1 22 4-15,4 17-8 16,-1 21 7-16,-1 14 5 16,-1 13-10-16,-3 4 1 15,-1 1 5-15,-3-6-14 0,-3-11-55 16,-3-7-57-16,-1-11-35 15,-1-6-9-15,2-4 17 0,4-13 8 16,-1-12-28-16,3-16-13 16</inkml:trace>
  <inkml:trace contextRef="#ctx0" brushRef="#br0" timeOffset="60603.13">10574 7339 261 0,'0'-25'252'0,"0"8"-66"15,0 10-56-15,-12 7-43 16,-6 12-16-16,-2 16-6 0,1 22-9 16,-6 14-15-16,4 10-17 15,10 7-12-15,3 1-9 0,8-8-3 16,0-10 4-16,0-11-17 16,8-12-19-16,-5-12-5 15,5-9-4-15,1-8-11 16,-6-12 6-16,6-12 15 0,3-13-2 15,1-12-2-15,-2-7 17 16,1 0 13-16,-4 3 17 16,-8 4 23-16,0 8 22 0,0 10 1 15,0 6 6-15,0 5-26 16,0 3-14-16,0 5-8 0,0 0-15 16,0 0-4-16,0 0-3 15,0 0-5-15,0 9 1 16,5 10-12-16,6 7-41 0,3 3-35 15,1 2-29-15,2 1-16 16,-1-2-58-16,1-10-10 16</inkml:trace>
  <inkml:trace contextRef="#ctx0" brushRef="#br0" timeOffset="61086.29">10683 7566 350 0,'-9'-28'232'15,"1"3"-83"-15,8 5-56 0,0 4-31 16,0 7-23-16,0 6-11 16,0 3-12-16,0 0-11 0,0 0-1 15,0 0-11-15,0 7 13 16,8 14 5-16,6 11 7 16,5 14 7-16,2 7-4 15,2 0-7-15,3 4 4 16,-7 0-6-16,1 0-5 0,-4-7 2 15,2-11-4-15,-7-7 4 16,-2-11 5-16,-9-5 9 0,0-8 22 16,0-8 22-16,0 0 3 15,0-12-21-15,0-11-27 16,-12-19-12-16,0-14-9 0,12-19-11 16,0-2 8-16,0 0 0 15,12 4-8-15,3 7 5 0,10 9 1 16,3 12 1-16,0 17 0 15,-3 13-1-15,0 11 7 16,-1 11 5-16,4 13 2 0,-7 10 1 16,-2 5 9-16,-3 2 2 15,-2-5-4-15,-6-3-7 16,0-4 0-16,-8-8-6 16,3-9-5-16,-3-8 8 0,0 0-5 15,0 0-35 1,0-8-88-16,0-9-132 15,-8-8-54-15,0-7-39 0</inkml:trace>
  <inkml:trace contextRef="#ctx0" brushRef="#br0" timeOffset="61801.05">11974 6786 505 0,'-8'-17'335'15,"8"6"-103"-15,-8 1-97 16,8 3-34-16,-8-2 10 0,8 9-5 16,-8 0-32-16,8 0-33 15,0 0-32-15,0 16-10 16,0 17 6-16,8 20-7 0,8 15 9 16,4 19-3-16,-4 7-7 15,0 6 4-15,6 2-1 0,-6-4 2 16,0-9 5-16,-4-10-5 15,-3-15-6-15,-2-6 8 16,-7-17-4-16,0-9 5 16,0-7-8-16,0-13 0 0,0-12 0 15,0-9-5 1,0-10-22-16,0-20-9 16,0-8 7-16,0-14 11 0,8-6 3 15,17 8-1-15,4 4 4 16,2 19 9-16,7 9 2 0,5 15-5 15,11 12 9-15,3 16 0 16,0 20-5-16,-2 16 8 16,-6 10-3-16,-12 3-5 0,-12 4 9 15,-14-5 3-15,-11-6-9 16,-11-3 13-16,-14-16-5 16,-12-2-4-16,-3-13 3 15,-2-16 8-15,-1-12-10 0,-1-13-4 16,3-14-3-16,4-14 0 15,4-4 2-15,8 1 3 0,11 3 0 16,1 7-12-16,13 7 11 16,0 1-10-16,0 10-27 15,0 3-49-15,0 6-50 0,0-2-46 16,0 0-22-16,0 1 22 16,0 1-26-16,-13-2-8 15</inkml:trace>
  <inkml:trace contextRef="#ctx0" brushRef="#br0" timeOffset="62366.31">13599 6834 319 0,'-13'0'282'0,"1"0"-99"16,4 0-90-16,8 9-52 15,-8 6-20-15,8 10-2 16,0 7-2-16,0 0 3 0,0 2-9 15,8-6-8-15,3-4 6 16,6-3-1-16,4-4-3 16,-5-10 6-16,1-7 2 0,-6 0 23 15,-3 0 12-15,-3-12-2 16,-5-5-20-16,0-6-8 0,-9-10-7 16,2-1-3-16,-6 3-2 15,1 2-5-15,4 8-6 16,8 9-17-16,-13 8-26 15,6 4-11-15,7 16-7 0,-12 14-68 16,-2 9-72-16,3 14-97 16</inkml:trace>
  <inkml:trace contextRef="#ctx0" brushRef="#br0" timeOffset="62584.24">13741 7538 577 0,'4'0'314'16,"-4"0"-120"-16,0-4-89 16,0 4-20-16,4 0 18 15,0 0 10-15,4 12-19 16,4 8 4-16,7 10-24 16,3 3-31-16,-5 11-15 0,-7 10-1 15,-10 10-29-15,-10 9-128 16,-20 12-169-16,-18 6-105 0,-29 2-42 15</inkml:trace>
  <inkml:trace contextRef="#ctx0" brushRef="#br0" timeOffset="63465.85">9136 10095 454 0,'3'-9'286'0,"-3"6"-80"0,6-2-98 15,-6 1-52-15,0 4-36 16,0 0-14-16,0 9 1 16,3 15-5-16,5 15 20 0,3 28 6 15,7 14-7-15,2 13 4 16,-1 12 5-16,-2 3-1 0,-1-2-6 16,-3-10-15-1,-2-10-3-15,-3-15 3 0,1-19-10 16,-4-13 7-16,-2-11 5 15,-3-13 3-15,0-16 18 0,0 0-9 16,0-16-19-16,0-20-17 16,-8-21 7-16,8-12 5 15,0 0-1-15,0 3 3 0,8 8-5 16,4 11 2-16,5 5-4 16,2 13 3-16,6 10 4 0,0 10-2 15,2 9 5 1,3 16 1-16,-3 13 0 0,3 8 1 15,-5 8 7-15,-10 8-9 16,-4 4 8-16,-11 0-5 0,-11 0-6 16,-10-5 10-16,-7-7-11 15,-4-4 1-15,-6-13 0 16,3-6 0-16,-1-16-15 0,3-6-4 16,1-4-23-16,2-12-13 15,3-4 8-15,2-3-3 0,9-7-11 16,16-2-47-16,0 3-63 15,8-4-37-15,12-3-69 0</inkml:trace>
  <inkml:trace contextRef="#ctx0" brushRef="#br0" timeOffset="63814.99">10171 10388 269 0,'-28'-8'356'0,"3"3"-107"16,10 5-122-16,1 0-61 15,14-4-15-15,0 2-2 0,0-4-1 16,0-1-21-16,14 2-10 15,10-2 8-15,12-5 17 16,21-1 5-16,9 1-11 0,6-1-9 16,1 1-13-16,1 0-8 15,-5 3-3-15,-9 1-10 0,-11 1-52 16,-9 7-48-16,-7 0-50 16,-8 0-19-16,-5 0 3 15,-8 12-5-15,-9 5-45 0,-3 2-152 16</inkml:trace>
  <inkml:trace contextRef="#ctx0" brushRef="#br0" timeOffset="64147.61">10253 10795 336 0,'-14'0'323'0,"3"7"-80"16,3-7-103-16,8 0-71 15,0 0-41-15,0 0-15 16,8 0 2-16,8 0-2 0,17-11 1 16,11-1-1-16,13-4-7 15,5-1 2-15,-1 0 5 16,0 2 2-16,-6 2 17 0,-6 6 3 15,-8-5 2-15,-3 1-14 16,-6 4-10-16,-4 3-5 0,-4 1-6 16,-7-2-8-16,-2 5-26 15,-6 0-75-15,-6-4-79 16,-3 0-44-16,0 4-66 0</inkml:trace>
  <inkml:trace contextRef="#ctx0" brushRef="#br0" timeOffset="65577.71">13391 1519 145 0,'0'0'221'0,"-12"-6"-74"15,12 6-64-15,-8-3-40 16,8 3-18-16,-9-4-9 15,9 4-5-15,0-5 5 16,0 5-12-16,0 0 6 16,0 0-7-16,0 0 0 15,0 0 7-15,0 0 14 0,0-5 8 16,0 5 1-16,0 0-2 16,0-2-6-16,0 2-7 15,0 0-6-15,0 0 2 16,0-5 0-16,0 5 2 15,-8 0 9-15,8-4 11 16,0 4 17-16,0 0 6 16,0-3-2-16,0-2 7 15,0-3-20-15,5-4-23 16,11-6-7-16,12-10-4 16,21-7-12-16,21-11 5 0,18-2-4 15,15-2 7 1,11 3 0-16,3 1-5 0,0 2-1 15,-7 6 4-15,-16 7 3 16,-16 5 20-16,-22 7 4 16,-16 7 4-16,-12 3-12 15,-7 1-10-15,-10 4-5 16,-2 0-6-16,-4 4-18 16,-5 0-38-16,0 0-58 15,0 0-79-15,-25 13-34 16,-12 1 16-16,-11 0-53 0</inkml:trace>
  <inkml:trace contextRef="#ctx0" brushRef="#br0" timeOffset="66144.94">13431 1099 87 0,'0'-17'189'15,"0"6"-18"-15,0-3-57 16,0 7-46-16,0 2-20 16,0 2-5-16,0-1-2 0,0 4-9 15,0 0-3 1,0 0-15-16,-6 16-14 15,-8 12 0 1,3 21 3-16,-1 20 0 16,-8 16-2-16,-2 9 2 15,5 4-5-15,3-8 0 16,5-13 6-16,9-11-4 16,0-13 2-16,0-14-1 15,9-5-2-15,2-15 3 0,6-3 0 16,2-16 1-16,10 0-4 15,5 0 6-15,-2-11-5 16,4-1 1 0,-3 0-5-16,-9 3 6 0,-5 1 1 15,-5-1 1-15,-3 6 19 16,-2-6 20-16,-9-7-13 16,0-9-5-16,0-7 46 15,0-9-23-15,-9-11-6 16,-2-10-7-16,-3-2-19 15,3-3-9-15,-1 7 0 0,0 7-4 16,4 12-7-16,8 10-25 16,0 9-47-16,0 11-45 15,0 3-48-15,0 8-21 16,0 8-101-16</inkml:trace>
  <inkml:trace contextRef="#ctx0" brushRef="#br0" timeOffset="67392.27">12648 9988 122 0,'0'-12'202'0,"0"0"-41"16,0 5-51-16,0-2-39 0,0-3-13 15,-9 4-4-15,1-6 9 16,-4 2 6-16,1 1 8 0,0-6 9 16,-3 6 17-16,2-2 2 15,-5 1-6-15,-2 0-19 0,-1 0-31 16,-9 3-22-16,1 2-13 15,-1 7-2-15,-4 0-9 16,-3 7-6-16,4 5 0 0,-1 4 0 16,-4 9-2-16,6 8 5 15,2 8 1-15,4 3-5 16,5 8 4-16,8 3-2 16,4 1 8-16,8 1-2 0,0-4-4 15,0-3-4-15,8-10-15 16,8-8-3-16,8-2 9 0,9-15-11 15,8-6 7-15,3-9 2 16,5-9 2-16,-1-6 4 0,2-6-4 16,-7-3 4-16,-3-5-14 15,-6-4 6-15,-6-8 9 16,-8-4 3-16,-6-6 6 16,-8-8 9-16,-6-6-8 0,0 1 2 15,-6-3 8-15,-8 11 11 16,3 8 14-16,-2 6 14 0,5 10-5 15,-3 8-1-15,2 3-11 16,1 5-2-16,8 4-3 16,-8 5-15-16,8 7-17 15,0 11-12-15,0 21 15 16,0 25 17-16,11 20 7 0,10 9-10 16,7 12-7-16,5-5-4 15,4-2-1-15,2-14 4 16,7-11-7-16,-2-14 4 15,5-11-8-15,-4-13-27 16,-5-8-25-16,-3-11-23 0,-9-9-55 16,-2-9-69-16,-7-6-73 0,-2-14-46 15,-9-8 17-15</inkml:trace>
  <inkml:trace contextRef="#ctx0" brushRef="#br0" timeOffset="67742.05">13522 9976 548 0,'-29'-19'545'15,"6"2"-285"-15,5 5-177 16,5 3-41-16,13 4 7 0,-8 3 23 15,8-3-23 1,0 0-28-16,0 3-14 0,8 2-3 16,14-5-7-16,13-4 8 0,15 1-7 15,10-3 2-15,10-1 0 16,3-1-5-16,0 0 0 16,-7 1 5-16,-10 0-12 15,-12 5 4-15,-11 3-12 0,-8-1-10 16,-7 5-46-16,-4 0-23 15,-14 0-33-15,0-3-44 0,0-6-51 16,0 1 1-16,0 3-8 16,-17 2 29-16</inkml:trace>
  <inkml:trace contextRef="#ctx0" brushRef="#br0" timeOffset="68074.27">13749 9461 269 0,'-17'-30'219'16,"1"5"-57"-16,5 0-56 16,11 5-32-16,-9 5-1 15,9 6 8-15,0 2-7 0,0-2-18 16,0 5-18-16,0 4-4 16,0 0-5-16,0 0 32 0,0 8-8 15,0 9-11-15,0 11 67 16,9 17-20-16,2 20-7 15,5 13-23-15,5 15-18 0,-1 4-17 16,-1 5-10-16,3 0-12 16,2-4-2-16,-4-12 10 15,1-14-7-15,-5-10 1 16,-5-13-3-16,3-17-6 0,-6-8-19 16,-5-11-43-16,2-5-44 15,-5-8-41-15,0 0-47 0,0-4-53 16,8-8-5-16,0-8-71 15</inkml:trace>
  <inkml:trace contextRef="#ctx0" brushRef="#br0" timeOffset="68857.64">14926 9187 550 0,'0'-25'415'16,"0"10"-137"-16,0 1-128 0,0 7-79 15,0 7-30-15,0 0-2 16,0 11-7-16,8 14 4 16,9 17-17-16,3 15 6 0,3 12 19 15,7 7-12-15,-2 7-14 16,1 5 21-16,-1 7 2 15,1-6-13-15,-6 0-4 16,-1-7-15-16,-6-9 5 0,-6-12-9 16,4-8 7-16,-6-11-6 15,0-14-8-15,-5-4 3 0,-3-12 6 16,0-4 1-16,0-8 4 16,0 0-4-16,0-20-28 0,-8-17-3 15,-8-16 3-15,1-16 2 16,-5-9 11-16,-5-7 1 15,2-5 6-15,1 2-2 0,-1 2 0 16,1 3 4-16,2 12 1 16,4 4-12-16,3 10-5 0,2 5 7 15,-3 7 0-15,6 9 1 16,8 3 8-16,-6 8 1 16,6 9 3-16,0 4 7 15,0 3-4-15,-9 2 3 0,9-2-10 16,-9 6-1-16,9-1 1 15,0 4 2-15,0 0 1 0,0 0-11 16,0 0 17-16,0 0-7 16,0 0 4-16,-8 0-3 0,0 7 8 15,8 2-9-15,-12 3 6 16,-1-1-8-16,-1 6 1 0,-7 0-9 16,-1 2 12-1,5 7-6-15,-5-6 1 0,1-4-3 16,5 1 2-16,4-1 6 15,1-4-3-15,2-5-3 0,0-7-2 16,1 9 8-16,8-9 1 16,0 0-11-16,0 0 8 0,0 0-7 15,0 0 10 1,0 0-3-16,-8 0-5 16,8 0 5-16,0 0-6 15,0 0-7-15,0 0-17 16,0 0-39-16,0 0-43 15,0 0-56-15,0 0-52 0,0 0-40 16,0-9 7-16,0 2 17 16,0-5-5-16</inkml:trace>
  <inkml:trace contextRef="#ctx0" brushRef="#br0" timeOffset="69381.57">16018 8983 117 0,'0'-4'242'0,"0"-4"-45"16,0 8-30-16,0 0-30 0,0 0 4 15,0 0 32-15,-9 0-16 16,3 0-56-16,6 0-53 16,-12 20-20-16,12 1-16 15,-9 3-2-15,9 4-4 0,0 0-4 16,5-2-2-16,7-7-4 15,4-2-1-15,0-4-4 0,1-13-18 16,-2 0 8-16,2 0 0 16,-6 0 18-16,2 0 3 15,-4-9 3-15,-2-2-2 0,-7-6 0 16,0 1 0-16,0 0 5 16,0-1 2-16,0-3-2 0,-16-1 5 15,0 0 0-15,-4 6 3 16,0 2-5-16,-2 1-6 15,2 0-11-15,5 4-6 16,-2-1-19-16,4 9-48 0,1 0-59 16,12 0-46-16,0 0-36 15,0 0-37-15,0 0-25 0</inkml:trace>
  <inkml:trace contextRef="#ctx0" brushRef="#br0" timeOffset="69614.17">16071 9817 427 0,'0'0'306'16,"0"9"-128"-16,0-2-79 16,3 2 31-16,11 4 74 0,2 3 81 15,0 4 21-15,6 8-194 16,0 5-112-16,3 3 0 0,0 9 0 15,-6 0 0-15,-6 0 0 16,-10 5 0-16,-3 2-102 0,-26 5-429 16,-21 5-42-16</inkml:trace>
  <inkml:trace contextRef="#ctx0" brushRef="#br0" timeOffset="75845.61">15277 8650 151 0,'0'0'245'0,"0"0"-57"16,0 0-60-16,0 0-38 0,0 0-7 16,0 0 0-16,0 0 7 15,0-4 0-15,0 0-13 16,0-4 0-16,0-4-8 16,6-9-11-16,10-7 0 0,13-9-2 15,13-12-20-15,14-13-8 16,21-14-1-16,24-14-7 15,24-3 8-15,30-10-2 16,12-4-15-16,8 7-6 0,0 2 6 16,-13 13-13-16,-24 11 4 15,-21 16 4-15,-28 19-1 0,-20 5-5 16,-19 15 3-16,-13 3-4 16,-13 7-19-16,-13 1 0 15,-3 8-28-15,-3 0-53 0,-5 0-59 16,-13 0-84-1,-39 24-344-15,-1-3 25 16</inkml:trace>
  <inkml:trace contextRef="#ctx0" brushRef="#br0" timeOffset="77210.34">15389 8006 37 0,'3'-11'112'16,"3"-1"98"-16,-6 3-40 0,0 2-40 15,0 2-21-15,0-1-17 16,0 6-8-16,0 0-7 15,0 0-20-15,0 0-20 0,0 0-19 16,0 0-8-16,0 13-10 16,0 1-4-1,0 5 9-15,0 10-3 0,0 11 12 16,-9 10-9-16,9 8 0 16,-13-2-1-16,13 1 5 15,-6-5-5-15,6-7-4 16,0-4-2-16,0-9 5 15,0-2-6-15,0-7 3 0,0-2 1 16,0-9 4-16,0 0-6 16,0 1 5-16,-9-6-6 15,9 1 6-15,-8-8 3 0,8 13-6 16,0-13-3-16,0 11 3 16,0-11 0-16,0 10 3 15,0-3-3-15,0 6-1 16,0-13 4-16,0 12-6 15,0-12 4-15,0 8 0 16,0-8 2-16,0 0-1 16,0 0-5-16,0 0 5 15,0 0-5-15,0 0 7 16,0 0 4-16,3 0-6 16,-3 0 4-16,0 0-5 0,0 0 5 15,0 0-2-15,0 0 1 16,0 0-1-16,0 0-1 15,0 0-2-15,0 0-1 0,0 0 2 16,0 0-5-16,0 0 6 16,0 0-8-16,0 0 8 15,0 0 4-15,5 0-1 16,-2 0 4-16,3 0 10 16,-6 0-2-16,0-4-1 0,3 0-6 15,0 0-5-15,5 0-2 16,6-5-5-16,2 1-2 15,3-4 6-15,11-4-4 0,5-1 4 16,11-2-2-16,6-3-2 16,10 2-3-16,-2 1 6 15,2-4-9-15,-9 9 11 0,-5-2-11 16,-7 3 10-16,-10 9 1 16,-10 4-3-16,-4 0 3 15,-5 0 13-15,-9 0 13 16,-3 0 1-16,0 0-1 0,0 0-4 15,0 0-2-15,-11 0-3 16,-2 0 4-16,0 0 13 16,2 0 4-16,-9 0-16 0,-5-9-14 15,-7-3-3-15,-5-8 2 16,-7-5-5-16,-2-3-4 16,3-8 4-16,-4-5-8 0,4 1 7 15,1-4 4-15,10-2-6 16,4 0-2-16,4 2 3 15,3 7 6-15,4 5-6 0,6 0-8 16,-2 6 9 0,6 3-7-16,-1 2-3 0,0 5 2 15,8 3-2-15,-8 1 1 16,8 5 0-16,-10 2 3 16,10 5-4-16,0 0 2 0,0 0-1 15,0 0-3-15,0 0 12 16,0 0-11-16,0 0 0 15,0 0 1-15,0 0 6 16,0 0-1-16,0 0-6 16,0 0 7-1,0 0-9-15,0 0-6 16,0 0-17-16,0 0-68 0,0 0-53 16,0 0-37-16,0 0-33 15,6 0 1-15,2 10 42 16,0 1-59-16,0 1 20 15</inkml:trace>
  <inkml:trace contextRef="#ctx0" brushRef="#br0" timeOffset="93618.17">9156 12876 141 0,'0'-9'257'16,"0"-4"-52"-16,0 6-54 15,0-2-23-15,0 5 12 16,-8 1-2-16,8 3-9 16,0 0-30-16,0 0-38 0,0 0-28 15,0 11-12-15,0 14 29 16,8 12 23-16,0 16-6 0,4 12-18 16,1 4-10-16,0 8-7 15,-7 4-11-15,2 0-7 16,-3 2-5-16,-5-2-6 0,0-3 2 15,0-9-22-15,0-13-81 16,0-10-89-16,0-15-98 16,0-10-44-16,0-13-4 0</inkml:trace>
  <inkml:trace contextRef="#ctx0" brushRef="#br0" timeOffset="93949.27">9031 12895 428 0,'-17'-19'268'0,"4"-3"-124"15,13 6-73-15,0 0-40 16,5-1-9-16,12-7-16 0,10 0 0 16,11 3-4-16,5 9-4 15,2 12 4-15,0 0-5 0,-5 17 4 16,-6 7 6-1,-15 4 2-15,-6 13 3 0,-13 4 2 16,-13 4 1-16,-12 4 10 16,-3-4-8-16,-9-1-9 0,-2-2-1 15,2-7-7-15,1-5 3 16,7-10 1-16,1-9-6 0,4-15-19 16,2 0-17-16,6 0-21 15,4 0-29-15,12-4-45 16,0-3-52-16,0-10-74 0</inkml:trace>
  <inkml:trace contextRef="#ctx0" brushRef="#br0" timeOffset="94399.17">9513 12879 282 0,'0'-3'394'16,"-9"-1"-82"-16,1 4-107 0,0 0-60 15,8 0-45-15,-6 0-35 16,6 0-33-16,0 19-13 16,6 9 4-16,7 14-14 0,4 1 3 15,2 7-11-15,2-5-1 16,-4-9-2-16,-1-3 6 16,-4-9 0-16,-8-8-3 15,-4-3 5-15,0-13-1 0,0 0 11 16,0 0-20-16,-13-8-20 15,-3-8-6-15,-1-9-8 0,2-7 19 16,3-4 4-16,12-2 10 16,0 2-5-16,9-2 19 15,1 7-3-15,12 4 5 0,2 9 0 16,3 6-2-16,3 8-4 16,-2 4 12-16,-4 0-2 0,1 11 8 15,-6 1 6-15,-5 6-8 16,-7-2 1-16,-4-4 0 15,-3 0-9-15,0-3-10 16,0-2 0-16,0-7 4 0,0 7-16 16,0-7-30-16,0 0-52 15,0 0-75-15,0 0-109 16,-10 0-82-16,-4-2 9 0</inkml:trace>
  <inkml:trace contextRef="#ctx0" brushRef="#br0" timeOffset="94605.8">9985 12854 320 0,'12'-4'258'16,"-4"1"-67"-16,-5 3-58 15,2 0-35-15,-5 0-10 0,8 7 16 16,0 11 29-16,9 5-15 16,-2 5-48-16,10 10-12 15,-5 5-20-15,5 3-17 0,-5-2-12 16,0 2-3-16,-4-6-70 15,-3-3-83-15,-5-7-84 0,-8-7-63 16,0-3-29-16,-8-8 40 16</inkml:trace>
  <inkml:trace contextRef="#ctx0" brushRef="#br0" timeOffset="94766.36">9744 12422 457 0,'-28'-32'341'0,"4"3"-155"16,8 15-94-16,2-4-54 0,14 10-29 16,0 0-34-16,0 8-47 15,9 0-75-15,17 21-83 16,5-1-69-16</inkml:trace>
  <inkml:trace contextRef="#ctx0" brushRef="#br0" timeOffset="95398.13">10301 12729 395 0,'17'16'252'16,"-6"0"-120"-16,3 4-53 15,-4 4 28-15,6 9 39 0,6 13 17 16,2 4-52-16,1 1-52 16,3 2-30-16,1-5-20 0,-7-2 0 15,0-15-5-15,-6-5-3 16,-7-7-2-16,-1-6-3 0,-6-13-9 15,-2 0-11-15,0-4-7 16,0-16-12-16,0-9 5 16,-10-20-15-16,10-16 5 15,0-8 14-15,0-1 28 0,0 14 15 16,8 10 11-16,-1 14 5 16,2 11-4-16,2 13-2 0,2 12 27 15,7 12 25-15,9 13 12 16,3 11 14-16,4 14-48 0,5 3-18 15,0-6-11-15,0 3-7 16,-6-9-2-16,-2-8-9 16,-4-5 2-16,-6-8-8 0,-1-4-1 15,-2-7-5-15,-5-9-1 16,-2-9 2-16,-1-7-34 16,1-17-10-16,-5-15 0 0,-4-17 14 15,-4-17 11-15,0-6 2 16,-12-11 14-16,-4 1 15 0,-1 1-8 15,-3 3 11-15,0 8-2 16,-2 18 47-16,8 11 10 16,-3 14 0-16,4 16-1 0,5 7-12 15,8 8-3-15,-8 12-20 16,8 16 5-16,8 25 38 0,13 23-14 16,4 26-12-16,3 15 23 15,7 9-65-15,7 1 0 0,3-5 0 16,-2-8 0-1,-2-14 0-15,0-9 0 0,-4-14 0 16,-9-12 0-16,0-12 0 16,-7-13-149-16,-2-9-108 0,-6-4-30 15,-13-15-24-15,0 0 5 16,-13-15 29-16,-6-9-180 0</inkml:trace>
  <inkml:trace contextRef="#ctx0" brushRef="#br0" timeOffset="95585.88">10930 12729 443 0,'-16'-7'342'0,"0"-4"-100"0,4 4-96 16,12 3-62-16,0-5-26 16,0 4-24-16,3-2-20 15,14-5-7-15,12-8-28 16,7-5-64-16,9 1-59 0,4-2-54 15,-5 2-17-15,-3 5-52 0</inkml:trace>
  <inkml:trace contextRef="#ctx0" brushRef="#br0" timeOffset="96097.03">11983 12347 117 0,'0'-13'206'0,"0"0"-50"0,-14-4-69 16,6 2-43-16,-3-10-14 15,-5 1 4-15,0-5 28 16,-6 2 21-16,-1-7 17 0,-3 2 24 16,-2-1 6-16,1 1 17 15,-11 2-19-15,2 2-27 16,-4 5-26-16,0 5 0 0,3 6-3 16,0 8-36-16,4 4-21 15,1 13 0-15,-1 15-8 0,5 12-13 16,4 14 13-16,8 20-3 15,16 23 13-15,0 18 27 16,8 12 25-16,12 14-1 0,12 1-68 16,5-4 0-16,4-3 0 15,4-1 0-15,-2-8 0 16,3-8 0-16,-10-8 0 16,-4-16 0-16,-7-13 0 0,-9-12 0 15,-3-17 0-15,-5-9-149 16,0-15-103-16,-8-16-54 15,-16-12-56-15,-13-9 50 0,-11-19 27 16</inkml:trace>
  <inkml:trace contextRef="#ctx0" brushRef="#br0" timeOffset="96314.06">11308 13347 263 0,'-12'-25'294'0,"0"9"-35"16,4 4-73-16,8 0-46 15,-8 4-9-15,8 4 23 0,0-5-18 16,0 6-56-16,0-6-45 16,12 2-15-16,8-10-11 0,16-4-1 15,9-3-3-15,7 5-11 16,6-2-44-16,-1 0-77 0,-1 6-63 16,1-3-45-16,-7 3-1 15,-7 5 20-15,-1 3-33 16,-13 3-160-16</inkml:trace>
  <inkml:trace contextRef="#ctx0" brushRef="#br0" timeOffset="96945.03">12665 11934 285 0,'0'-36'237'0,"-13"7"-25"16,0 5-38-16,2 8-23 0,-1 9-13 16,-1 7-5-16,1 23 5 15,0 22 33-15,-4 32 3 16,-1 37-1-16,9 23-112 15,8 15-61-15,13 3 0 0,11-5 0 16,12-11 0-16,10-17 0 16,6-11 0-16,8-23 0 0,2-10 0 15,3-17 0-15,-4-13 0 16,-4-14 0-16,-5-18 0 0,-4-4-107 16,-6-12-235-16,-5-9-22 15,-9-15 21-15,-3-11 18 0,-10-11 56 16</inkml:trace>
  <inkml:trace contextRef="#ctx0" brushRef="#br0" timeOffset="98283.3">17372 12536 49 0,'0'-7'158'16,"0"3"45"-16,0-1-16 0,0 1-15 15,0 4-14-15,0 0 33 16,0 0 40-16,0 0-2 31,0-3 240 32,0-6-469-48,-9 2 0-15,9-4 0 16,0 9 0-16,0-3 0 0,0-2 0 16</inkml:trace>
  <inkml:trace contextRef="#ctx0" brushRef="#br0" timeOffset="98494.02">17354 12472 2047 0,'-8'0'0'0,"-1"0"0"15,1 0 0 1,8-9 0 0,0 2 0-16,-8-6 0 0,8-2 0 15,0-2 0-15,0 0 0 16,0 1 0-16,0 4 0 0,8 5 0 16,9 2 0-16,4 5 0 15,6 16 0-15,3 8 0 0,2 10 0 16,-4 5 0-16,-3 10 0 15,-7 7 0-15,-12 1 0 0,-6 5 0 16,0 0 0 0,-12-5-368-16,-4-6-211 0,0-1 66 15</inkml:trace>
  <inkml:trace contextRef="#ctx0" brushRef="#br0" timeOffset="99092.31">20696 11026 367 0,'-15'-19'299'0,"-2"2"-74"15,4 0-98-15,5 6-43 0,8 3 31 16,0 4 13-16,0-5-24 16,0 9-47-16,0 0-27 0,16 0-18 15,9 13-1-15,7 11 32 16,14 12 17-16,6 14-2 0,5 14-1 15,0 15 9-15,-3 13 6 16,-15 15 5-16,-6 7-22 16,-12 7-55-16,-21 10 0 15,-9-5 0-15,-11-5 0 0,-8-10 0 16,0-18 0-16,-1-15 0 16,-1-18 0-16,11-15 0 0,3-16 0 15,2-8 0-15,3-10 0 16,11-11-263-16,0-8-191 0,0-12 20 15,17-13 40-15</inkml:trace>
  <inkml:trace contextRef="#ctx0" brushRef="#br0" timeOffset="99508.04">22028 11173 455 0,'-20'-45'371'16,"4"13"-159"-16,0 7-117 15,-1 6-47-15,6 6 16 16,11 5 42-16,-8 8-24 0,8 0-46 15,0 0-13-15,0 15-14 16,0 8-6-16,8-4 3 16,3 1-5-16,1-2-1 0,5-6-2 15,0-1-5-15,-3-11-5 16,3 0-5-16,-4 0-14 0,-1-4 4 16,-8-9 8-16,-4-7 1 15,0-4 13-15,-16 5 28 0,-5-4 17 16,1 8 3-16,0 3 4 15,-6 4-9-15,9 4-16 0,-5 4-14 16,5 0-27-16,-3 12-81 16,6 8-100-16,-3 12-75 15,-1 9-35-15,2 13-11 16</inkml:trace>
  <inkml:trace contextRef="#ctx0" brushRef="#br0" timeOffset="99758">22058 11822 547 0,'3'0'336'15,"1"7"-129"-15,1-7-73 0,-5 0 51 16,0 0 127-16,8 0 14 16,4 0-326-16,4 16 0 15,4 4 0-15,9 8 0 16,2 10 0-16,3 7 0 0,-6 7 0 15,-9 5 0-15,-10 5 0 16,-9 7 0-16,-28 7 0 0,-21 7 0 16,-20 1 0-16,-20-2-350 15,-7-1-207-15,-12-3 75 0</inkml:trace>
  <inkml:trace contextRef="#ctx0" brushRef="#br0" timeOffset="101271.15">13383 12268 17 0,'5'-4'45'0,"-2"-4"57"16,-3-1 55-16,0 2-39 15,0-1-30-15,0-6-25 0,0 3 4 16,0-6 21-16,-8 5 17 15,8 0 0-15,-8 0-3 16,8 5-8-16,-7-2 5 0,7 9 13 16,0 0 2-16,-9 0-16 15,9 0-28-15,-8 0-24 0,8 0-24 16,0 0-6-16,0 0-13 16,0 0-2-16,0 9 0 0,0 5-3 15,3 3 2 1,5 4 0-16,5-2-4 0,0 3 4 15,-1-6-1-15,4-4-8 16,-1-4-8-16,2-8-4 0,0 0-17 16,-1 0-14-16,-1 0-4 15,1-8-16-15,2-8 18 16,-6-1 16-16,-1-2 17 0,-3-7-3 16,-8-3 8-16,0 2 3 15,0-3 14-15,0 11 10 0,-8-2 18 16,1 5-3-16,-1 4 10 15,8-1 16-15,-8 6-2 0,8-2 12 16,0 6 2 0,0 3-18-16,0 0-6 0,0 0-15 15,-8 0-7-15,8 0 8 16,0 0-8-16,0 0 5 0,0 0-10 16,0 0 1-16,0 0-9 15,0 0 0-15,0 0 7 16,0 0 17-16,0 12 11 0,0 6 12 15,8 1 3-15,0 13-55 16,4 5 0-16,-1 2 0 0,2 4 0 16,4-3 0-16,-2 1 0 15,-3-5 0-15,1-8 0 16,-1-2 0-16,-4-7 0 16,0-2 0-16,0-6 0 0,1-11 0 15,-9 13 0-15,4-5 0 16,1-8 0-16,-2 8 0 15,0-8 0-15,-3 0-320 47,0 0-90-47,-6 8 2 16,-3-8 11-16</inkml:trace>
  <inkml:trace contextRef="#ctx0" brushRef="#br0" timeOffset="103366.13">13311 12109 36 0,'0'0'63'0,"0"0"45"0,0-5 21 15,0 3-45-15,0-3-33 16,0 5-23-16,0-5-9 0,4-2-9 16,-1 3 0-16,0-1-5 15,5-3 3-15,1 4 4 0,-9 1 6 16,0-1 14-16,0 0 9 15,0 4 9-15,0 0 1 16,0 0 3-16,0 0-10 16,0 0-10-16,0 0-4 0,0 0-6 15,0 0-9-15,0 0 3 16,0 0-4-16,5 0-4 16,-2 0 15-16,-3-5 12 0,5 5 11 15,-5 0 10-15,0 0-1 16,0 0-5-16,0 0-17 0,0 0-3 15,0 0-6-15,0 0-9 16,0 9-3-16,0 2 9 16,3 6 4-16,5 7 3 0,1 5-3 15,3 4-7-15,0 3-9 16,1 1-5-16,-2-5-2 16,1 1-1-16,1-6-1 0,0-2-2 15,-5-4-3-15,0-5 4 16,0-3 3-16,-5-6-1 15,6-7-10-15,-6 0 9 0,2 0-7 16,-2 0 0-16,2 0-6 16,-2 0 3-16,3 0 6 0,-2 0-3 15,0 0 10-15,-4 0-3 16,4 0-1-16,-4 0-5 16,0 0 6-16,0 0-1 0,0 0 3 15,0 0-5-15,0-3-2 16,0 3-17-16,0-4-15 15,0 4-29-15,0-5-39 0,0 1-55 16,0 0-37-16,0-4-15 16,0 0-20-16,0 1 6 15</inkml:trace>
  <inkml:trace contextRef="#ctx0" brushRef="#br0" timeOffset="106646.17">16438 11796 43 0,'-9'-4'96'0,"9"-4"65"15,-8-4-28-15,8 4-18 0,-9-1-26 16,9 5 10-16,0 1 32 16,0-2 39-16,0 5 11 15,0-4 8-15,0 4-6 0,0 0-1 16,0 0-45-16,0 0-42 16,0 0-52-16,0 16-43 15,0 5 0-15,9 7 0 16,3 2 0-16,-1 1 0 15,6-3 0-15,0 1 0 16,-1-4 0-16,2-5 0 0,-9-8 0 16,7 0 0-16,-2-12-44 15,-2 0-14-15,3 0-26 0,1-7-2 16,-2-5 0-16,-3-6 32 16,-3-5 20-16,-2-5 15 0,-6-6 10 15,0 1 7-15,0 4 8 16,0 1 20-16,-9 9 5 0,9-2 17 15,-13 9 3-15,13 4 1 16,-8-1 5-16,8 2 1 16,0 2 4-16,0 0 8 15,0 3-55-15,0 14-15 32,0 6 0-32,0 9 0 15,5 1 0-15,3 7 0 16,3 4 0-16,-2-3 0 0,0-8 0 15,-1-4 0-15,-5-1 0 16,0 0 0-16,-3-7-153 16,0 0-157-16,0 2-18 0,0-4 5 15,0 2-4-15,-11 1 39 16</inkml:trace>
  <inkml:trace contextRef="#ctx0" brushRef="#br0" timeOffset="107478.12">14765 12166 4 0,'0'-5'10'16,"0"-2"12"-16,0 0 11 0,0-6 16 15,0 1 31-15,0-1 51 16,3 1-22-16,2 5-23 0,-5-2-16 16,0 1-8-16,3-4 4 15,0-1 25-15,3 5 17 0,-3-4 8 16,-3 3 9-16,0 1 10 16,0 4 18-16,0 1 8 0,0 3-6 15,0 0-18 1,-12 0-36-16,1 15-58 0,-2 23-43 15,-8 23 0-15,-4 20 0 16,-2 21 0-16,-3 8 0 0,-1-5 0 16,2 1 0-16,1-6 0 15,-1-12 0-15,2-7 0 0,2-11 0 16,4-18 0-16,5-6 0 16,4-14 0-16,-1-7 0 0,4-9 0 15,3-8-39-15,-6-8-226 16,-2-8-52-16,3-5 22 0,-2-12 48 15,-2-10-1-15,-1-6 3 16,-2-4 57-16</inkml:trace>
  <inkml:trace contextRef="#ctx0" brushRef="#br0" timeOffset="107827.75">14129 12184 236 0,'0'-25'214'0,"-8"4"-37"0,8 9-27 16,0 4-14-16,0-1-14 16,0 9-27-16,0 0-41 15,0 0-30-15,5 13-11 16,7 3-10-16,4 0 1 0,9-4-2 16,7 0 0-16,1-12-2 15,-1 0-9-15,-4 0 0 0,-2 0-7 16,-6-7-10-16,-9-5 6 15,-3-9 11-15,-8 1 5 16,0-1 9-16,-16 5 14 0,1-1-2 16,-6 6-6-16,0-2-10 15,1 7 2-15,6 0-11 0,0 6-13 16,2 0-9-16,4 0-18 16,-1 17-14-16,-2 6-12 0,-3 13-20 15,8 10-18-15,6 3-13 16,0-4-42-16,3-4-29 15</inkml:trace>
  <inkml:trace contextRef="#ctx0" brushRef="#br0" timeOffset="108381.83">15016 12691 129 0,'8'0'227'15,"-4"0"-25"-15,0 0-28 0,-4 0-35 16,0 0-8-16,0 0 9 16,0 0-14-16,0 0-28 15,0 0-38-15,0 0-33 0,0 0-9 16,0 0-10-16,0 0-5 16,0 0-7-16,0 0-1 0,0 0 7 15,0 0 5 1,0 0-9-16,0 0 13 0,0 0 14 15,0 0 5-15,0 9 1 16,-8 0-1-16,0-1-16 16,8 4 5-16,-13 4-4 0,13 4-6 15,-9-4-4-15,9-4-1 16,0 0-3-16,0-3 6 0,6-9-2 16,2 0-2-16,0 0-6 15,4 0-2-15,0-4 4 16,0-9-9-16,4-3-10 0,-3-4 5 15,-1 0 5-15,-9 1 1 16,-3 1 12-16,0 5-3 0,0 6 13 16,0 2 6-16,-12 5 12 15,4 0-9-15,0 0-7 16,8 0-7-16,-6 0-8 0,-4 17 3 16,10 4 0-16,0-2-3 15,0 2 0-15,0-5 0 0,0-3 0 16,10-6-4-16,-7-7-10 15,0 10-24-15,2-10-126 16,-5 0 33-16,0 0-37 16,0-10-35-16,0 3-6 15,-11-2-12-15,1-7-34 0</inkml:trace>
  <inkml:trace contextRef="#ctx0" brushRef="#br0" timeOffset="109042.57">15503 12073 321 0,'0'-20'294'0,"0"7"-57"15,0 1-81-15,0 7-24 16,0 1 18-16,0 4 0 15,0 0-25-15,0 0-48 0,0 0-41 16,0 0-19-16,0 0-13 16,0 0-1-16,0 0-7 15,0-3 4 1,0 3-2-16,0-5 4 0,0 1 5 16,0-3-5-16,0-2 2 15,0-3 1-15,-14 0 2 0,8-1-5 16,-6-3-3-16,-2-4 2 15,-2 0 3-15,-3 4 7 0,-1-1-5 16,-1 5 8-16,1 4 6 16,4 8-4-16,-1 0-7 15,-3 20 6-15,3 13-12 0,3 11 3 16,0 9 0-16,14 9 3 16,0-1 1-16,0-1-3 0,0 2 5 15,14-1 2-15,0-3-8 16,11-6 4-16,0-7-1 15,4-9 2-15,-1-3-4 16,-4-10 6-16,0-6-9 0,4-4 10 16,1-5-12-16,-1-8-2 15,1 0 7-15,-1-4-2 0,1-6-1 16,-5-1 1-16,-1 3-5 16,-6-1 9-16,-4 1-7 0,0 4 8 15,-5 4 26-15,-5 0-30 16,0 0-6-16,-3-3 0 15,0-1 0 1,0-1 0-16,0 1 0 16,-6 4-60-1,-7 0-159-15,5 0-77 16,-5 0-50-16,1 0-3 16,-4 0-2-16</inkml:trace>
  <inkml:trace contextRef="#ctx0" brushRef="#br0" timeOffset="113201.89">18597 11344 71 0,'-12'-5'137'0,"12"-2"5"15,-12 0-35-15,3 2-34 16,9 1-38-16,-8-3-14 0,8 2 6 16,0 0 10-16,0 2-8 15,0 3-10-15,0 0-3 0,0 0-5 16,0 0 13-16,0 0 21 15,0 0 18-15,0 0 10 0,0 0 14 16,0 0 3-16,0 0 16 16,0 0-4-16,0 0 3 0,0 0-11 15,0 0-8-15,0 0-8 16,0 0-20-16,0 0 5 0,0 0-12 16,0 15 1-1,8 11 61-15,1 10-81 0,3 8-32 16,4 14 0-16,1 3 0 15,3 8 0-15,0 5 0 0,2-5 0 16,1 0 0-16,-4-4 0 16,-1-9 0-16,-4-3 0 0,0-4 0 15,-3-8 0-15,-3-8 0 16,1-5 0-16,-4-9 0 0,-2-2 0 16,1-5 0-16,-4-3 0 15,0-18 0 16,0-5 0-31,0-3 0 16,0-8 0-16,0-5 0 16,0 2 0-16,0 0 0 0,0-1 0 15,8 1 0-15,1-2 0 16,2 3 0-16,6 3 0 0,3 4 0 16,2 3 0-16,-2 5 0 15,-1 4 0-15,2 0 0 0,1 4 0 16,-5 4 0-1,5 0 0-15,-1 16 0 0,1 9 0 16,0-2 0-16,-2 6 0 0,-3-2 0 16,-2 3 0-16,-2-2 0 15,-2 1 0-15,-6-1 0 16,-5 0 0-16,0 2 0 0,0-3 0 16,-13-2 0-16,-3 5 0 15,-7-2 0-15,-3-4 0 0,-2-3 0 16,0-6 0-16,-6 2 0 15,3-4 0-15,-3-13 0 16,3 0 0-16,2 0 0 0,4-5 0 16,6-3 0-16,2-9 0 15,5 2 0-15,12-6-34 0,0 0-33 16,0-3-50-16,0-4-29 16,5-8-9-16,2-1-19 15,-2 5-10-15,-2-1-38 0,3 4-27 16,-6 8-47-16</inkml:trace>
  <inkml:trace contextRef="#ctx0" brushRef="#br0" timeOffset="115266.61">17318 4696 34 0,'0'0'83'0,"0"9"81"16,-6-9-13-16,-4 0-21 16,10 0-30-16,-8 0-15 0,8 0 1 15,0 0-4-15,0 0-13 16,0 0-23-16,0 0-11 16,0 0-9-16,0 0-8 15,8 0-11-15,5 0 4 0,1-4-5 16,16-4 1-16,10-4-6 15,6 3 0-15,1-3 0 16,2 1 2-16,5 1-3 0,-7 3-2 16,-1-1 7-16,-10-1-4 15,-12 5 7-15,-8 0 10 16,-4 4 14-16,-7 0-3 0,-5 0-5 16,0 0 7-16,0 0-10 15,0 0-9-15,0 0-8 16,0 0-12-1,0 0-12-15,0 0-1 16,0 0-10-16,0 0-6 0,-8 0-33 16,8 0-38-16,-12 0-41 15,-4 0-35-15,-5 8-49 0,-4 3 4 16</inkml:trace>
  <inkml:trace contextRef="#ctx0" brushRef="#br0" timeOffset="115798.51">17424 4855 78 0,'-8'0'155'16,"0"9"13"-16,8-9-39 15,-14 0-35-15,14 0-25 16,0 0 2-16,0 0 3 0,0 0-11 15,0 0-15-15,0 0-15 16,0 0-13-16,9 0-10 0,4 0-1 16,-2 0-5-1,10-4 1-15,4-5 2 0,3 1 3 16,4 1 1-16,5-7-4 16,2 2 6-16,4 1-3 15,-4-1-2-15,3 4 4 0,-6-6-5 16,-4 6 5-16,-7 1 2 15,-10 3 7-15,1-1 8 16,-6 5-2-16,-2 0-11 0,-8 0-3 16,0 0-3-16,0 0 1 15,0 0-8-15,0 0 4 16,0 0-1-16,0 0-4 16,0 0 4-16,0 0 1 15,0 0 1-15,0 0 5 0,0 0 1 16,0 0 6-16,0 0-8 15,0 0-3-15,0 0-4 16,0 0-4-16,0 0 3 0,-8 0-6 16,8 0 0-16,-10 0-7 15,10 0-26-15,0 0-36 0,0 0-36 16,0 0-43-16,0 0-26 16,-8 0-26-16,-3 0-47 15</inkml:trace>
  <inkml:trace contextRef="#ctx0" brushRef="#br0" timeOffset="117373.12">18129 12891 124 0,'-8'-3'203'16,"2"3"-27"-16,6 0-27 16,-9 0-35-16,9 0-25 0,0-4 0 15,0 4-1-15,0 0-5 16,0 0-29-16,0 0-21 16,0 0-9-16,0 0 6 0,0 0 3 15,0 0 15-15,0 0-3 16,0 0-11-16,0 0-10 0,0 0-11 15,0 0-1-15,9-5-6 16,2 2-6-16,0-6-1 16,11 1 4-16,-3 3-6 0,6 1 3 15,-1 1 7-15,-3-6-12 16,-4 5 2-16,-1 1 6 16,-5 3-3-16,2 0-2 0,-5 0 2 15,-3 0 1-15,-2 0-7 0,-3 0 5 16,0 0-19-16,0 0-14 15,0 0-45-15,0 0-36 16,0 0-27-16,0 0-16 0,0 0-12 16,0 0-4-16,0 0-24 15,0 0 23-15</inkml:trace>
  <inkml:trace contextRef="#ctx0" brushRef="#br0" timeOffset="118127.89">18191 13022 31 0,'-8'0'50'16,"8"0"53"-16,0 0 53 15,0 0-29-15,0 0-28 0,0 0-24 16,-7 0-22 0,7 0-1-16,0 0 6 0,0 0-5 15,0 0-18-15,0 0-15 16,0 0-9-16,0 0-2 0,0 0-7 15,0 0 5 1,0 0-3-16,0 0 2 0,2 0 3 16,6 0-1-16,-3 0 1 15,3 0 0-15,-4 0-3 0,4 0-2 16,0 0 4-16,0 0-6 16,5 0 1-16,3 0 2 0,4-4-4 15,1-1-3-15,0 1 2 16,-1-1 0-16,-6 5 0 0,4 0 1 15,-6 0 2 1,-2 0 13-16,-7 0 1 0,2 0 7 16,-2 0-2-16,-3 0-2 15,0 0-1-15,0 0-7 0,0 0-4 16,0 0 2-16,0 0 1 16,0 0-5-16,0 0-5 0,0 0 6 15,3 0-3-15,0 0 0 16,5 0-4-16,1 0 6 0,-4-2 0 15,-2 2-5-15,6-5-4 16,-9 0 7-16,0 5 6 16,0 0-3-16,0 0 3 0,0 0-4 15,0 0 11-15,0 0-5 16,0 0-1-16,0 0-8 0,0 0-1 16,0 0 4-16,0 0-9 15,0 0 1 1,0 0-8-16,0 0-29 0,0 0-32 15,0 0-42-15,0 0-30 16,0-2-19-16,-9 2-14 0,9 0-31 16,-11 0 29-16</inkml:trace>
  <inkml:trace contextRef="#ctx0" brushRef="#br0" timeOffset="128527.81">7361 2026 171 0,'-8'-28'233'16,"-1"3"-87"-16,-2 9-54 15,3 4-40-15,-1 1-23 16,2 1-8-16,7 10-6 15,-13-3-7-15,1 3 2 16,-1 0-4-16,-2 0 1 16,-5 13 4-16,-5 6-5 15,-11 14-1-15,-5 7 13 16,-12 13-4-16,-3 13 4 16,-9 15 20-16,-9 16 5 15,-7 6-16-15,-8 6 1 16,-4 9 8-16,-2 1-1 15,7-1-6-15,-2 13 5 16,9 14 29-16,0 14-1 16,-1 13-15-16,0 6-10 15,1 8-12-15,9 3 2 0,2 2 19 16,5 8-13-16,0 10-13 16,5 14-3-16,7 26-9 15,5 12 0-15,2 7-14 16,11 1 9-16,-3-5-2 15,3-3 7-15,2 7 2 16,0 17 4-16,4 12 11 16,6 8 14-16,1 1 4 15,6 0-11-15,16 10 4 16,8 26-2-16,14 18-18 0,9 5 11 16,6 1-16-16,12-11 43 15,8-18-28-15,8-7-11 16,9-16-1-16,11-14-12 15,7-18 5-15,14-18-7 16,9-16 1-16,6-21 1 16,0-18-4-16,1-9 2 15,1-13 4-15,-2-14-3 0,-4-8 9 16,-7-11-14-16,-8-16 11 16,-9-7-4-16,-8-12 0 15,-7-11-8-15,-9-10 5 16,-4-3-3-16,-5-10 4 0,-3-8-7 15,0-4 13-15,0-8-7 16,0 0 1-16,3-5 3 16,5 2-6-16,9 4 5 0,2-1-5 15,6 4 4-15,5 0 3 16,0 9 3-16,7 0-1 16,5 7-5-16,5 4 7 15,10 9 6-15,5 1 24 0,7-3-38 16,2 2-1-16,7-5 0 15,4-7 0-15,5-8 0 16,11-4 0-16,8-10 0 0,3-8 0 16,6-3 0-16,-3-4 0 15,-1-3 0-15,-7-6 0 0,-3-7 0 16,-3-4 0-16,0-5 0 16,7-5 0-16,8-2 0 15,4-5 0-15,13-12 0 16,5 0 0-16,3-8 0 0,-2-8 0 15,-5-8 0-15,-9-6 0 0,-9 3 0 16,-3-6 0 0,-9-1 0-16,0 3 0 0,-8-2 0 15,-3 5 0-15,0 4 0 16,-3 2 0-16,3 3 0 0,-5 2 0 16,-4 6 0-16,1-3 0 15,-6-1 0-15,8 2 0 0,-5-2 0 16,3-1 0-16,-2-9 0 15,2-3 0-15,2-5 0 0,6-5 0 16,7-2 0-16,7 4 0 16,6-5 0-16,4 4 0 15,3 1 0-15,0 2 0 16,-1 2 0-16,-4 0 0 0,1-5 0 16,3-4 0-16,-9 1 0 15,-1-1 0-15,1-8 0 0,-2 1 0 16,-1-5 0-16,5 4 0 15,2-4 0-15,-2-1 0 16,-5-2 0-16,3 3 0 0,-5 0 0 16,-4-4 0-16,-5-4 0 15,-3-5 0-15,-3-3 0 0,8-4 0 16,1-12 0-16,5-10 0 16,5-6 0-16,0-5 0 15,-5-7 0-15,0-1 0 16,-8-5 0-16,-12 2 0 0,-10-1 0 15,-16 9 0-15,-9 6 0 16,-12 6 0-16,-10 3 0 0,-2-4 0 16,-8 0 0-16,2-8 0 15,1-4 0-15,-1-3 0 0,-5-6 0 16,-3-4 0-16,1-2 0 16,-4-5 0-16,0-1 0 0,-11-4 0 15,-3-2 0-15,-3 2 0 16,-12 5 0-16,-13-1 0 15,-11 2 0-15,-6-6 0 16,3 1 0-16,-3 1 0 0,5 2 0 16,3 5 0-16,3 7 0 15,-3 5 0-15,2 5 0 0,0 2 0 16,-5 6 0-16,-5-5 0 16,-3 0 0-16,0-7 0 0,-11-10 0 15,-2-7 0-15,0 0 0 16,13-6 0-16,0 3 0 0,0-3 0 15,4 6 0-15,9 4 0 16,4 5 0-16,-5 7 0 16,-1 7 0-16,0 7 0 15,-1-2 0-15,-10 4 0 0,0 1 0 16,0-5 0-16,0-5 0 16,0-2 0-16,-13-10 0 15,0-3 0-15,4-5 0 0,-8 1 0 16,-1 0 0-16,-1 0 0 15,-1-5 0-15,-5 1 0 0,-4 2 0 16,5-8 0-16,-5-2 0 16,1-5 0-16,-4 1 0 15,-1-12 0-15,-4-5 0 16,-8-5 0-16,-4 7 0 0,-2-2 0 16,-2 4 0-16,-4-3 0 15,-5-2 0-15,2-4 0 16,-1-2 0-16,4 0 0 0,1-2 0 15,-1-2 0-15,0-1 0 16,4 8 0-16,-4 8 0 16,-5 8 0-16,2 9 0 15,-5 7 0-15,0 10 0 0,-4 2 0 16,1 10 0-16,-2 3 0 16,1 8 0-16,-4 5 0 15,5 4 0-15,-6 3 0 16,1 3 0-16,-1 7 0 15,-2-2 0-15,-2 1 0 16,1 0 0-16,4-1 0 16,0 1 0-16,0 1 0 15,4-4 0-15,-4 7 0 0,-8 1 0 16,-6 7 0-16,-9 8 0 16,-10 4 0-16,-15 9 0 15,-14 7 0-15,-7 9 0 16,-8-1 0-16,-5 1 0 15,6 2 0-15,2-2 0 16,5 4 0-16,4-1 0 0,10 0 0 16,-5 6 0-1,0 2 0-15,-9 5 0 16,-16 3 0-16,-21 3 0 16,-25-3 0-16,-14 0 0 0,-6 4 0 15,1 3 0-15,12-3 0 16,7 1 0-16,5 1 0 15,5 3 0-15,-1 0 0 16,-9 0 0-16,-11 12 0 16,-11 4 0-16,-6-1 0 15,13 6 0-15,20-4 0 16,20-5 0-16,24-5 0 0,16-7 0 16,18 0 0-1,11 0 0-15,9 0 0 16,3 0 0-16,-3-7 0 15,-4 2 0-15,-5-2 0 0,-8 2 0 16,-3 0 0-16,4 3 0 16,-2 2 0-16,9 0 0 15,9 0 0-15,4 0 0 16,4 0 0-16,-1 7 0 16,1 2 0-16,6-9 0 15,2 12 0-15,3-12 0 16,-1 12 0-16,-10 0 0 15,-6 0 0-15,2 0 0 16,-4 0 0-16,-3 5 0 16,-4-4 0-16,2 0 0 15,0-6 0-15,2 0 0 16,-7 7 0-16,7-7 0 0,-10 5 0 16,0 0 0-16,-3 0 0 15,-1 5 0-15,7 4 0 16,7 2 0-16,2 2 0 15,3 3 0-15,7 1 0 16,-3-4 0-16,8-1 0 16,0 0 0-16,7-3 0 15,7-1 0-15,-1-4 0 16,6 2 0-16,-2-3 0 16,5 2 0-16,5-5 0 15,3 4 0-15,0 1 0 16,-4-2 0-16,-1 6 0 15,2 3 0-15,3-3 0 0,9-2 0 16,3-2 0-16,4-5 0 16,4 4 0-16,5-4 0 15,4 2 0-15,4-7 0 16,-1 1 0-16,4 1 0 16,1-9 0-16,4 11 0 15,3-11 0-15,2 12 0 16,-1-12 0-16,4 7 0 15,-5-7 0-15,1 11 0 16,-3-11 0-16,-7 11 0 16,-3-11 0-16,-2 12 0 15,-3-3 0-15,-1-2 0 16,-6 1 0-16,-3 1 0 0,-2 4 0 16,2-7 0-16,-1 4 0 15,9-3 0-15,4 3 0 16,4-3 0-16,-1-7 0 15,9 9 0 1,4-9 0-16,-1 0 0 16,6 0 0-1,7 7 0 17,-13 1 0-32,4-8 0 15,-2 8 0-15,2-8 0 16,1 0 0-1,0 0 0 1,8 9 0 15,-8-1 0-31,-1 5-443 0,-1 2-106 16,-3 9-505-16</inkml:trace>
  <inkml:trace contextRef="#ctx0" brushRef="#br0" timeOffset="145134.32">6881 6432 50 0,'-11'7'191'0,"-5"1"-43"16,-8 1-62-1,-1 3-25-15,-4 0 1 0,-4-1 7 16,6 1 9-16,-3 1 34 16,2 0 32-16,-1 4 21 15,1-5 19-15,0 0 10 16,4-5-10-16,3-7-24 0,6 9-36 16,3-9-89-16,20-16-35 15,24-21 0 1,28-24 0-16,25-28 0 15,31-30 0-15,13-14 0 16,12-11 0-16,10 2 0 16,-1 12 0-16,-7 16 0 0,-21 20 0 15,-21 26 0-15,-28 13 0 16,-21 20 0-16,-15 6 0 16,-17 12 0-16,-15 6 0 15,-5 6 0-15,-22 5 0 0,4 0 0 16,-7 0 0-16,-5 0 0 15,7 0 0-15,3 0 0 0,3 0 0 16,1 0 0-16,4 9-23 16,-4-9-330-16,-5 7-68 15,1-7 38-15,-1 0-15 0</inkml:trace>
  <inkml:trace contextRef="#ctx0" brushRef="#br0" timeOffset="145708.66">7499 5292 165 0,'-25'-12'281'16,"-2"0"-89"-16,-2-2-48 0,1 3-17 15,4 2 1-15,7 1-3 16,4 0-8-16,13 1-35 16,0-7-49-16,22-1-13 15,10-5-12-15,16-2-2 0,8 7 0 16,6-1-8-1,3 4 4-15,-5-2-2 0,-2 14 0 16,-9 0-7-16,-9 14 7 16,-7 1 2-16,-8 10 7 15,-7 12-7-15,-4 7 12 0,-6 9-4 16,-8 4-7-16,0 4 10 16,3-8-12-16,2-4 6 15,7 28-8-15,-4-44 5 16,-4-9-3-16,-4-3 0 15,3-10-2-15,-3 1-1 16,5-3 9-16,-5 0-5 16,0-9 1-16,0 7 5 15,0-7 35-15,0 0 29 0,0 0 57 16,-12-7 3-16,-5-6-19 16,-7-4-65-16,-8-6-48 15,-10-5 0-15,-6-10 0 16,0-4 0-16,-6-2 0 0,6 1 0 15,4 1 0-15,6 1 0 16,7 1 0-16,2 4 0 16,4 3 0-16,9 4 0 15,5 8 0-15,-2 6 0 16,13 2 0-16,-8 6 0 16,8-1 0-16,0 3 0 0</inkml:trace>
  <inkml:trace contextRef="#ctx0" brushRef="#br0" timeOffset="145847.13">7426 5149 2017 0,'0'0'-180'0,"0"0"-37"16,0 0-5-16,0 0 33 16,0 8 49-16,3-8 37 0,2 12 18 15,3-12 5-15,1 13-5 16,-2-13 0-16,1 12-21 15,-3-12-41-15,4 7-1 16,-6 3-80-16</inkml:trace>
  <inkml:trace contextRef="#ctx0" brushRef="#br0" timeOffset="147530.23">13408 3114 5 0,'0'0'1'0,"0"0"-4"16,0 0 1 0</inkml:trace>
  <inkml:trace contextRef="#ctx0" brushRef="#br0" timeOffset="148778.04">22013 1213 293 0,'-16'-21'254'0,"-5"0"-90"16,4 2-70-16,-2 2 12 15,2 5-1-15,-9 3-42 16,1 6-26-16,-10 3-18 16,-1 12-11-16,-1 17-6 15,4 15 2-15,2 17 1 16,2 17-5-16,9 12-3 16,4 4 8-16,8-10-8 15,8-3 5-15,8-12-1 0,8-15-1 16,4-13-3-16,5-18-5 15,7-15 6-15,4-16-3 16,4-15 1-16,-2-23-1 16,-5-15-2-16,-11-11 11 15,-8-10 11-15,-14 1-2 0,0 2 12 16,0 15 6 0,-14 8 22-16,8 15-5 0,6 13-22 15,-8 6-14 1,8 10-14-16,0 12-1 15,8 21 4-15,7 11-1 16,10 13-2-16,3 4-25 16,5 4-51-16,-1-4-52 15,5-1-59-15,-5-7-25 0,1-8-81 16</inkml:trace>
  <inkml:trace contextRef="#ctx0" brushRef="#br0" timeOffset="148995.37">22663 1285 418 0,'-26'-31'211'0,"7"5"-91"0,2 2-38 16,6 5 12-16,11 3-6 16,0 4-29-16,3-1-25 15,13 0-16-15,9 1-6 16,4 0-8-16,5 0-4 0,6 3-12 15,-6 9-43-15,0 0-80 16,-6 0-47 0,-3 0-58-16,-5 16-7 0</inkml:trace>
  <inkml:trace contextRef="#ctx0" brushRef="#br0" timeOffset="149162.44">22694 1513 492 0,'-28'16'225'0,"8"-16"-82"15,3 0-21-15,9 0 7 16,8 0-12-16,0-10-56 16,21-13-34-16,8-4-18 0,11-5-11 15,8 3-80-15,1-3-108 16,5 2-38-16,-2 3-35 16,2 2-13-16</inkml:trace>
  <inkml:trace contextRef="#ctx0" brushRef="#br0" timeOffset="150010.2">23537 858 361 0,'-14'-41'251'15,"2"6"-68"-15,-1 5-48 0,13 10-3 16,-7 5 2-1,7 1-27-15,0 11-51 16,0 3-30-16,0 13-16 0,0 15-4 16,0 17 11-16,0 15 0 15,0 22-5-15,0 16-1 16,0 15-5-16,0 5 4 16,3-4-12-16,5-12 2 15,-3-17-2-15,-1-19 2 0,0-19 5 16,0-17 0-1,-4-10 47-15,0-20 72 0,0-16-50 16,0-20-35-16,0-18-15 16,-8-15-16-16,8-12-4 15,0-8-9-15,0-5 5 16,0 4 0-16,0 9-5 16,0 8 5-16,8 6 0 0,-4 15 3 15,1 11-6-15,-2 9 6 16,3 7-1-16,-6 5-1 15,3 8-7-15,2 5 4 16,-5 2-6-16,0 5 4 16,0 0-2-16,6 12 4 0,5 4 2 15,7 8 2-15,-2 10-1 16,4 3 0 0,0 3-4-16,1 1 3 0,0-5 2 15,-1 1-4-15,-1-5 2 16,2-7-9-16,-4-5-24 15,-6-5-46-15,0-2-9 16,3-13 22-16,-2 0 27 16,2 0 16-1,54-211-19 1,-49 92 69 15,-15 67-14-31,-4 3-4 0,0 9 27 16,5-2-19-16,-2 7-3 15,2 6 7-15,-2 5 2 16,-3 7-1-16,0 8-4 16,0 9-9-16,5 14 0 15,4 10 4-15,3 12 10 0,8 9 5 16,-1 7 18-16,2 9 3 16,4 4-13-16,0 6-21 15,-6-7-6-15,2 0-2 16,1-6-3-16,-8-9 2 15,-3-8-5-15,-1-13-29 0,-6-7-92 16,-4-4-40-16,0-17-79 16,0 0-108-16,-22-10-78 15</inkml:trace>
  <inkml:trace contextRef="#ctx0" brushRef="#br0" timeOffset="150526.2">23194 764 36 0,'0'-28'228'16,"4"20"-71"-16,1 0-20 16,-2 1-17-16,-3 2 32 15,0 0 37-15,0-2 26 16,0 2 7-16,0-3-27 15,-8 4-12-15,8 0-22 16,-9 0-109-16,9 21-52 31,0-2 0-15,5 10 0-16,4 4 0 16,-2 0 0-16,5 2 0 15,1-2 0 1,0-4 0-16,-5-1 0 0,-1-7 0 15,-4-5 0-15,2 0 0 0,3-12 0 16,-4 8-88-16,0-8-58 16,-4 0-46-16,0 0-72 15,5-8-50-15,3-14 22 16,0-6-39-16</inkml:trace>
  <inkml:trace contextRef="#ctx0" brushRef="#br0" timeOffset="151074.32">24204 561 73 0,'-11'-12'191'0,"-1"-5"-47"0,4 2-49 16,8-1-21-16,0-1 9 15,0 2 8-15,-8 2 1 16,8 1 26-16,0 0 32 15,0 3 15-15,0 5-26 16,-8 0-8-16,8 4-17 16,0 0-27-16,0 0-27 15,0 0-32-15,0 0-22 16,0 0-4-16,0 17 0 0,0 7 2 16,0 9-2-16,4 3-2 15,4 0 0-15,0 1-3 16,0-3 3-16,3-6 6 15,-3-5-2-15,0-3-3 16,-2-3-3-16,-3-9 7 16,-3-8-1-16,0 0-1 15,0 0 4-15,0 0-2 16,0 0 6-16,0-4-15 0,0-3 1 16,0-2-43-16,0 1-94 15,0-1-81-15,0 1-57 16,5 8-24-16,3-4-37 15</inkml:trace>
  <inkml:trace contextRef="#ctx0" brushRef="#br0" timeOffset="151814.23">24965 432 121 0,'0'-9'237'0,"-8"9"-68"0,-2 0-81 16,10 0-38-16,-11 12 10 16,11 4-10-16,-8 4-11 15,8 1-16-15,0-5-6 16,0-4 7-16,0-12 18 15,0 0 22-15,0 0 21 16,0 0 14-16,0 0-14 0,0-3-34 16,0-11-24-16,0 3-14 15,0-1-4-15,0-5-2 16,0 5-11-16,0 5-5 16,0-2-48-16,0 6-73 15,0 3-85-15,0 0-23 16,0 12-49-16</inkml:trace>
  <inkml:trace contextRef="#ctx0" brushRef="#br0" timeOffset="152007.24">25018 720 354 0,'3'8'232'0,"-3"-8"-91"15,0 13-55-15,5-2 21 16,-1 6 44-16,4 3-47 15,1 5-41-15,-1 5-30 16,-8 4-13-16,0 16-12 16,-14 7-47-16,-18 15-162 15,-20 17-136-15</inkml:trace>
  <inkml:trace contextRef="#ctx0" brushRef="#br0" timeOffset="153937.14">6960 8971 299 0,'-21'12'150'16,"5"-4"-65"-16,-1-8-34 15,6 8-19-15,11-8-1 0,-9 0-3 16,9 0 1-16,0 0-1 16,0 0-17-16,12-12-9 15,13-11 0-15,20-15 4 0,18-9-1 16,24-20 2-16,9-2-2 16,9 0 1-16,5 3-4 15,-8 6-2-15,-9 11-5 0,-6 8 3 16,-19 8 5-1,-16 9-4-15,-11 8 3 0,-12-1-2 16,-9 10 6-16,-7 0 1 16,-4 7 5-16,-9 0 0 15,0 0 3-15,0 0-2 0,0 0-5 16,0 0-16-16,0 0-22 16,-17 7-33-16,1 5-42 15,-1-4-50-15,-7-8-69 16</inkml:trace>
  <inkml:trace contextRef="#ctx0" brushRef="#br0" timeOffset="155217.99">7597 8149 270 0,'-16'-16'190'16,"2"4"-83"-16,3 0-53 15,11 2-26-15,-8 3-10 0,8 2-5 16,0-2-7-16,11-10-4 16,19-3 2-16,11 0-2 15,7-5-4-15,9 6 5 0,4 2-5 16,-1 4 1 0,5 6 1-16,0-2 2 0,0 2-4 15,0 2-2-15,-8 0-5 16,-12 5-1-16,-13 0 4 0,-8 0 3 15,-4 0 1-15,-6 0 7 16,-6 0 6-16,-8 0 4 16,0 0-2-16,0 0-1 0,0 0-1 15,-14 0 0-15,14 10-8 16,-8-10 5-16,8 0-4 16,0 7-4-16,-6-7-2 0,6 9 5 15,0 3-6-15,0 8 5 16,0 8-1-16,0 10 1 15,0 9 4-15,-8 20 0 16,8 2 16-16,-9 7 0 16,1 2-1-16,8-1-9 0,-13-8 2 15,5-4-8-15,0-3 1 16,8-6-6-16,-8-11-1 0,8-8 4 16,-8-8-3-16,8-10 1 15,-9-1 1-15,9-10 4 0,0-8 2 16,0 7 5-16,0-7 12 15,0 0-5-15,0 0 2 16,0 0-5-16,-8 0-9 0,8 0 4 16,0 0-1-16,-8 0-2 15,8 0-1-15,0 0 2 16,0 0-6-16,0 0 4 16,0 0-8-16,0 0 3 0,0 0 1 15,0 0 6-15,0 0-6 16,0 0-2-16,0 0-6 0,0 0 6 15,0 0-6 1,0 0 4-16,0 0 1 16,0 0 3-1,0 0-10-15,0 0 8 16,0 0-2-16,0 0-3 0,0 0 3 16,0 0-2-1,0 0-2-15,0 0 5 0,0 0 4 16,0 0-12-16,0 0 2 15,0 0 6-15,0 0 4 0,0 0 3 16,0 0 5-16,0 0 1 16,0 0-8-16,0 0 1 15,0 0 7-15,-8-5 5 0,8 3 6 16,-9-4 4-16,-1-1 12 16,-4-6-11-16,-5 1-4 0,-5-4-8 15,-6-4 12 1,-1-8-16-16,-11-5-9 0,2-3-6 15,0-5 3-15,-5-8 0 16,3-1-3-16,2 3 3 16,4-3-4-16,4 2-1 0,4 3 2 15,-2 5 3-15,6 2-2 16,-1 6-1-16,6 4-5 16,-2 3 3-16,1 6 1 0,4 1 3 15,4 6-7-15,4 0 7 16,8 4-6-16,-8 0 1 15,8-1-2-15,0 6 1 16,0-2-4-16,0 5 2 16,0-5 1-16,0 5-1 15,0-2 6-15,0 2-5 16,0 0 8 0,0 0-5-16,0 0 3 15,0 0-5 1,0 0 2-16,0 0-1 15,0 0 0-15,0 0-5 16,0 0-1 0,0 0-5-16,0 0-6 0,0 0-23 15,0 0-13-15,0 0 7 16,0 0-3 0,0 0 7-16,0 0-8 0,0 0-18 15,0 0-21-15,0 0-17 16,0 12 3-16,0-12-20 15,0 12-58-15,4 0-149 0</inkml:trace>
  <inkml:trace contextRef="#ctx0" brushRef="#br0" timeOffset="156100.64">7966 11850 130 0,'-45'11'203'0,"5"1"-83"0,3 1-56 16,5-6-28-16,2-7-1 15,3 12 28-15,3-3 20 16,4-9 2-16,-2 8-13 0,6-8-11 16,5 0-14-16,11 0-12 15,-8 0 5-15,8 0 13 16,0-4-18-16,8-9-34 0,8-2-6 15,17-14 5-15,16-15 0 16,19-18 4-16,17-11 1 16,16 0-1-16,10 0 1 15,-2 3-5-15,-7 10 2 0,-14 7 2 16,-14 11-5-16,-21 13 5 16,-16 10-2-16,-8 2-2 0,-15 10 3 15,-6-2-6-15,-8 9-4 16,0 0-32-16,-14 0-39 0,-11 9-49 15,-4 3-34-15,-3-4-13 16,-9-8-77-16</inkml:trace>
  <inkml:trace contextRef="#ctx0" brushRef="#br0" timeOffset="156831.98">8176 10969 144 0,'-10'-15'254'15,"10"2"-88"-15,0 5-74 16,0 4-48-16,-8 4-20 0,8 0-8 16,0 0 0-16,0 12-2 15,15 13 6-15,5 7-2 0,13 16 0 16,7 14 1-16,6 12-3 16,6 7-6-16,0 4 4 15,-3 5-6-15,0-8 1 0,-8-6-4 16,-5-11-1-16,-7-11 4 15,-10-14-3-15,-2-11 1 16,-4-6 0-16,-4-8 12 16,-9-15 22-16,0 0 0 0,-14-21-27 15,-11-20-16-15,-10-26-7 16,-9-13 5-16,-10-13 2 0,-3-6 1 16,-3 5 6-16,2 9-6 15,1 4 2-15,1 8 0 0,7 8 5 16,5 8 7-16,3 12-1 15,13 5 2-15,4 11-6 16,3 9 3-16,10 2-2 16,-3 11 2-16,14 2-6 0,0 5-7 15,0 0 1-15,0 0-2 16,0-2-2-16,5-3 5 16,15 5-1-16,12 0-1 0,12 0 1 15,10 0 2-15,-2 0-4 16,5 0 2-16,-5-4-6 0,-6 4 1 15,-5 0-2-15,-9 0-4 16,-4 0 3-16,-7 0 3 16,-10 0-3-16,3 0 5 0,-6 0 0 15,-5 0-3-15,-3 11 6 16,5 11-2-16,1 2 4 16,-1 9 6-16,4 12-7 0,3 11 10 15,0 6-1-15,1 6 5 16,-2 5-1-16,1-4 6 15,-3 2 4-15,-1-3 3 0,1-2 13 16,-9-10-10-16,0-4-16 16,0-10-5-16,0-10 3 0,0-8-8 15,0-3 1-15,0-9-1 16,0-3-1-16,0-9 1 0,0 0-1 16,0 0-22-1,0-9-56-15,0 2-84 16,8-19-59-16,-5-18-130 15</inkml:trace>
  <inkml:trace contextRef="#ctx0" brushRef="#br0" timeOffset="157714.15">24742 902 22 0,'-21'12'40'16,"-4"6"51"-16,-3-6 91 16,2 1-66-16,4-1-32 15,1-5-27-15,4-7-4 16,1 0 13-16,5 9 6 0,-1-9 6 15,12 0 1-15,-8 0-9 16,8 0 0-16,0 0 0 16,0 0 6-16,0 0-18 15,0 0-20-15,0 0-19 16,8 0-6-16,0-4-11 16,7-6-6-16,6 3-18 15,3-5-49-15,-1 0-62 16,3 0-56-16,-5-4-17 0,-6-5-34 15,-7 1 11-15</inkml:trace>
  <inkml:trace contextRef="#ctx0" brushRef="#br0" timeOffset="157934.99">24660 794 33 0,'-9'0'97'15,"9"-5"101"-15,-9 2-57 16,9-1-46-16,0 4-38 15,0 0-20-15,0 0 2 16,0 0-9-16,0 0-15 16,0 0-6-16,0 0-8 15,0 16 2-15,6 3-1 0,2 2 2 16,4 4-1-16,5 31-62 31,-12-27-28-31,9 19-272 16</inkml:trace>
  <inkml:trace contextRef="#ctx0" brushRef="#br0" timeOffset="158163.38">24859 728 57 0,'-8'-40'197'0,"8"3"-27"0,-8 7-20 15,8 7-21-15,0 2-13 16,0 9-8-16,0 5-29 15,-8 7-30-15,8 7-22 16,0 14-4-16,0 12-1 16,0 11-8-16,0 10-3 0,0 6-4 15,0 9-17-15,0-1-101 16,0 3-76 0,0-2-75-16</inkml:trace>
  <inkml:trace contextRef="#ctx0" brushRef="#br0" timeOffset="159128.59">23644 1934 120 0,'0'7'227'0,"-11"2"-69"16,11-9-52-16,-9 0-14 16,9 0 19-16,0 0 42 15,0 0 41-15,0 0 27 16,0 0-13-16,0-5-52 0,0 1-38 15,0-3-17-15,3-6-31 16,6-4-58-16,7-8-12 16,10-11 0-16,13-9 0 15,10-7 0-15,10 0 0 16,-7 2 0-16,0 4 0 16,-3 6 0-16,-5 3 0 15,-6 5 0-15,-11 4 0 16,-1 4 0-16,-8 7 0 0,-2 5-41 15,-2 0-49-15,-6 12-86 16,-8 0-97-16,0 0-48 16,0 0 19-16,0 0-8 15,-16 15 45-15</inkml:trace>
  <inkml:trace contextRef="#ctx0" brushRef="#br0" timeOffset="159428.35">23828 1913 192 0,'-25'28'216'0,"5"-7"-68"0,3-10-55 16,6-2-25-16,11-9 3 15,0 0 29-15,0 0-8 16,0 0-13-16,8 0 1 16,6-13-6-16,12-6 8 0,10-7-4 15,10-2-15-15,-2-1-22 16,5-2-10-1,-5 2-18-15,-3 4-3 0,-4 0-2 16,-6 2-9-16,3-1 1 16,-6-2 2-16,0 6-7 15,-8 0-16-15,2 3-55 16,-7-3-89-16,-2-5-68 0,-2 1-30 16,-2 0-72-16</inkml:trace>
  <inkml:trace contextRef="#ctx0" brushRef="#br0" timeOffset="163589.35">11349 11242 80 0,'13'-7'229'0,"-5"-2"-44"0,-2 6-47 16,-6-1-45-16,0-1-19 15,5 2 3-15,-2-1 33 0,-3 4 19 16,0 0-5-16,0 0-29 16,0 0-33-16,0 0-23 15,0 0-8-15,0 0-5 16,0 0 1-16,0 7 0 0,0 5 0 16,0 1-9-16,0-1-3 15,-8 0 11-15,-2 7 1 0,-7 8 17 16,-5 3 0-16,-9 8-17 15,-6 2 1-15,-7-3-7 0,-10 3-10 16,-3-2 11-16,-8-3-12 16,0-1 2-16,-3-6-4 15,0-4-2-15,7-7 3 16,-1-5 1-16,2-12-2 0,-2 9-4 16,-3-9-6-16,5 0 12 15,3 0 5-15,4 0 3 0,8-5-10 16,5-2 0-16,6-2 0 15,3-4-8-15,2 2 14 16,4-6-11-16,6 1-8 0,-5-1 3 16,-1 0-6-16,0-2 7 15,2-2-3-15,-7 2 5 0,3 2-13 16,-6 1 16-16,5-1-3 16,-1 1-3-16,4 4-1 15,5 4-1-15,5-5 10 16,-2 5-9-16,4 1 2 0,2-3 1 15,-3 3-4-15,4 3 3 16,-4-1-2-16,3-2 9 16,-2-1-8-16,4 4-7 0,9 0 12 15,-11 0-7-15,11 4 10 16,-7 0-12-16,7 0-2 0,0 0 4 16,0 0-4-16,0 0 7 15,0 0 5-15,0 0-8 16,0 0 1-1,0 0-2 1,0 0-2-16,0 0 2 16,0 8-2-16,0 4 8 15,0 4-6-15,7 4 5 0,4 9 0 16,3-1-2-16,-3 4 2 16,3 6 3-16,-2-3-3 0,-6-1-2 15,2-3 2-15,1-2-2 16,-1-3 8-16,-3-7-4 15,-5-8-6-15,0 4 14 0,0-15-4 16,0 7-8-16,0-7 0 16,0 0 0-1,0 0 4-15,0 0 3 0,0 0-6 16,0 0 6-16,0 0-8 16,0 0 4-16,0-7-1 15,0-2 0-15,0-3-30 16,0-10-5-16,-13-1 8 0,-4-6 15 15,2 1 0-15,-2-6 5 16,1 3 0-16,4 3 4 16,1-1-2-16,3 4-9 0,8 1-1 15,-9-5-8-15,9 5-1 16,0 3 5-16,0 6 1 0,0-1 6 16,0-1-6-16,13 6-1 15,2-6-5-15,5 4-3 0,10 5 7 16,2-4-12-1,8 4-4-15,2-4-24 0,1-1-14 16,1 1-4-16,-3 0 12 16,0-1 12-16,-9 6 12 0,-2-6 16 15,-10 5 15-15,-8 4 8 16,-4 4 5-16,1 0 11 0,-9 0 14 16,0 0 6-16,0 0 3 15,0 0-10-15,-9 9 1 16,1-2-14-16,-4 5-9 0,-1 10-5 15,-2 6 6-15,-10 8-9 16,-4 9 9-16,-4 7-1 16,2 9-2-16,-6 4 2 0,1 1 6 15,-2-5 8-15,5-12 2 16,6-9 0-16,6-11-2 16,4-8-6-16,11-5-4 0,6-8-8 15,0-8-1-15,0 0-18 16,0 0-41-16,0 0-60 15,0 0-76-15,0 0-82 0,3 0-45 16</inkml:trace>
  <inkml:trace contextRef="#ctx0" brushRef="#br0" timeOffset="164237.51">9473 14458 360 0,'-34'0'341'16,"3"0"-81"-16,5 0-123 0,12 0-97 15,6 0-38-15,8 0-6 16,0-4-4-16,0 1 3 16,8-6 0-16,12 1 0 15,17-4 9-15,20-4 5 0,22-10 0 16,28-3 2-16,18 2-4 15,21-5-5-15,9-2-1 0,7 0-1 16,1-8 0-16,-6-3 0 16,-10 1 0-16,-16 2 0 15,-14 3 0-15,-19 5 0 0,-22 10 4 16,-19 8 2-16,-16 4 38 16,-12 3 17-1,-13 9-6-15,-8 0 5 0,-4 0-22 16,-4 0-34-16,0 0-50 0,-16 0-90 15,-9 0-87-15,-3 0-5 16,-9 12-33-16,-12 0-271 0</inkml:trace>
  <inkml:trace contextRef="#ctx0" brushRef="#br0" timeOffset="164585.97">10127 14772 348 0,'-38'16'403'0,"7"-4"-136"15,5 0-159-15,10-12-109 0,8 0-24 16,8 0 14-16,0 0 14 16,0 0 4-16,16-5 4 0,18-6 5 15,14-6 19-15,20-6 5 16,19-7 5-16,5-2-11 15,11 0-21-15,7-1 1 0,-2-3-2 16,3 3 6-16,-7-1-4 16,-10 7-13-16,-8 7 5 15,-18-1-4-15,-14 9 3 16,-14 3 2-16,-12 6-4 0,-7 3 4 16,-9 0 2-16,-12 0-55 15,0 0-80-15,0 8-110 16,-16 4-48-16,-1-4-47 15</inkml:trace>
  <inkml:trace contextRef="#ctx0" brushRef="#br0" timeOffset="165818.31">24336 11532 643 0,'0'-41'365'15,"0"4"-135"-15,0 12-79 16,0 5 37-16,0 7 82 0,-8 6-70 16,0 7-200-16,-1 17 0 15,9 23 0 1,0 37 0-16,0 34 0 0,0 19 0 16,0 9 0-16,0-2 0 15,4-11 0-15,1-16 0 0,3-16 0 16,-5-21 0-16,-3-19 0 15,0-15 0-15,0-10 0 16,0-12 0 0,0-21 0-16,0-26-203 0,-11-26-51 15,-7-25 63-15,2-21 67 16,-4-17 55-16,-5-3 35 0,-4 1 21 16,-2 8 15-16,-3 11 30 15,9 16 33-15,-1 17 13 0,4 15 5 16,8 13 19-16,2 10 13 15,4 6-11-15,8 8-18 0,-8 4-29 16,8 13-21-16,3 0 19 16,13 25 18-16,16 20-73 15,13 17 0-15,12 19 0 16,8 13 0-16,8 10 0 0,12 3 0 16,5-2 0-16,-1-6 0 15,1-6 0-15,-6-12 0 0,-5-7 0 16,-11-18 0-16,-11-11 0 15,-13-8 0-15,-6-12 0 0,-16-10 0 16,0 0 0 0,-7-15 0-16,-6-6 0 0,-4-15 0 0,-5-10 0 15,0-14 0-15,-14-13 0 16,-6-15 0-16,-3-12 0 16,-10-17 0-16,-4-8 0 15,-4-8 0-15,2 0 0 0,1 0 0 16,3 9 0-16,1 7 0 15,6 7 0-15,3 15 0 0,4 15 0 16,5 11 0-16,4 13 0 16,12 13 0-16,-8 8 0 0,8 4 0 15,0 6 0-15,0 8 0 16,0 2-62 0,0 12-259-16,8 4-60 15,4 0-1-15,1 4-13 16</inkml:trace>
  <inkml:trace contextRef="#ctx0" brushRef="#br0" timeOffset="166434.24">25176 10669 287 0,'-70'-62'356'0,"-6"-1"-124"0,-10-4-114 16,-7 6-60-16,0 5-12 16,-5 7 27-16,4 4 50 15,1 4 3-15,4 8-14 0,7 10-40 16,6 11-32-16,7 7 0 16,4 5-10-16,8 17-1 0,8 10 2 15,9 19-9-15,-2 11 3 16,6 13 21-16,1 5-3 15,1 20 51-15,-2 7-50 0,-5 7-44 16,0 12 0-16,-4 10 0 16,1 16 0-16,0 8 0 0,3 4 0 15,9-5 0-15,7 1 0 16,9-1 0-16,16-4 0 0,7-3 0 16,15 0 0-1,6-4 0-15,9-5 0 0,6-8 0 16,10-7 0-16,7-9 0 15,11-13 0-15,13-12 0 0,15-7 0 16,11-14 0-16,11-10 0 16,8-8 0-16,9-10 0 0,8-20 0 15,4-20 0-15,5-11 0 16,-4-15 0-16,-1-14 0 16,-8-23 0-16,-4-7 0 0,-9-17 0 15,-10-14 0-15,-17-14 0 16,-22-22 0-16,-24-28 0 15,-22-21 0-15,-26-30 0 0,-19-17 0 16,-23-2 0-16,-14 3 0 16,-14 8 0-16,-10 21 0 15,-10 19 0-15,-8 26 0 0,0 19 0 16,8 25 0-16,0 21 0 16,9 15 0-16,8 25-525 0,8 17-14 15,11 16 66-15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33:00.9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7458 3211 529 0,'-16'-27'290'0,"0"6"-100"15,5 5-38-15,-3 4-49 16,6 7-46-16,8 5-32 16,-8 0-12-16,8 8-8 15,0 17-4-15,5 19 3 16,3 17-3-16,3 18 0 16,-2 9 2-16,-1 6-2 15,0-1-17-15,0-8-62 16,-3-11-93-16,-1-17-74 15,-4-23-51-15</inkml:trace>
  <inkml:trace contextRef="#ctx0" brushRef="#br0" timeOffset="127.46">7069 2800 572 0,'-33'-49'276'16,"4"13"-139"-16,10 7-75 15,5 8-67-15,14 15-57 16,0 6-22-16,17 0-52 16,13 6-92-16</inkml:trace>
  <inkml:trace contextRef="#ctx0" brushRef="#br0" timeOffset="683.46">7714 3069 645 0,'21'21'160'16,"15"39"-109"-1,1 37-32 1,-17-23-14-16,-4 3 1 16,-4-3-6-16,1-10 1 15,-10-11 2-15,-3-11 4 0,0-13-3 16,0-10-1-16,6-19 6 15,-3-4 1-15,2-28-26 16,2-29-15-16,4-20 17 16,11-9 2-16,6-4 8 0,4 12 6 15,1 13 0 1,-4 21-4-16,-1 15-2 0,-3 12 8 16,2 14-7-16,3 7 3 15,2 0 2-15,1 16 2 16,-1-4-2-16,-4-5-2 15,-9-7 1-15,3 0-5 16,-1-7 2-16,-7-17-6 0,8-21-6 16,-1-17-2-16,-10-14-5 15,-3-10 21-15,-8 1 28 16,0 7 42-16,-13 16 43 16,-2 18 1-16,3 11-39 15,-2 9-35-15,6 12-30 16,8 12-11-16,0 21 1 15,0 15 0-15,14 20 0 16,2 18 1-16,8 16 0 0,1 8-3 16,2-5-1-16,3-4-16 15,-3-10-91-15,2-10-66 16,-1-12-8-16,1-17-65 16,-9-11 3-16</inkml:trace>
  <inkml:trace contextRef="#ctx0" brushRef="#br0" timeOffset="838.04">8242 2954 632 0,'-52'-19'250'15,"6"2"-124"-15,15 2-64 16,11 2-42-16,20-4-25 16,20-6 3-16,25-10-25 15,20-5-57-15,24-2-53 0,7 4-17 16,2 7-56-16,-13 14-21 15</inkml:trace>
  <inkml:trace contextRef="#ctx0" brushRef="#br0" timeOffset="1348.61">8032 5282 223 0,'-32'-35'212'16,"-7"-11"-74"-16,-9 2-31 15,-4-1-37-15,-5 0 0 0,-1 4-3 16,1 8-4-16,9 9 2 15,4 8-11-15,6 8-24 16,10 8-15-16,5 29-10 16,1 16 0-16,10 23-9 15,12 35 2-15,17 35 1 16,16 30 4-16,10 14 0 0,14 2-6 16,14-10-1-16,2-15-1 15,-5-17-11-15,0-19-66 16,-6-22-47-16,-9-16-27 0,-13-16-29 15,-15-19-21-15</inkml:trace>
  <inkml:trace contextRef="#ctx0" brushRef="#br0" timeOffset="1510.46">7613 6732 433 0,'-65'-17'329'0,"16"2"-126"16,13 2-98-16,11 1-58 15,13 1-33-15,12-7-4 16,21-10-2-16,18-8-5 15,23-9 1-15,20-12-1 0,5-1-47 16,8-3-66-16,-6 2-44 16,-4-8-29-16,-12-6-79 15</inkml:trace>
  <inkml:trace contextRef="#ctx0" brushRef="#br0" timeOffset="1731.77">8144 5430 281 0,'-28'-62'320'0,"-1"14"-110"0,5 10-67 15,4 15-52-15,4 7-43 16,3 7-30-16,13 6-5 16,0 3-19-16,0 12 5 15,13 20 6-15,8 30 3 0,10 23-4 16,9 19 6-16,10 20-6 16,4 5-2-16,3-1-7 15,3-12 1-15,5-13-45 0,3-22-75 16,5-24-33-16,1-24-15 15,-6-33-52-15,-6-29 19 0</inkml:trace>
  <inkml:trace contextRef="#ctx0" brushRef="#br0" timeOffset="1981.07">8884 5622 287 0,'-21'-57'295'0,"1"16"-130"16,0 20-81-16,3 21-45 0,2 29-16 15,2 19-6-15,13 13-5 16,0 5 0-16,16-1-7 15,13-9-4-15,7-6-9 0,10-19-6 16,1-9-7-16,-1-22 5 16,-2-12 7-16,-12-17 0 15,-7-11 0-15,-17-10 3 16,-8-7 6-16,-19 1 5 16,-14 3-5-16,-13 8-11 0,-5 4-21 15,-6 12-12-15,-1 9-34 16,6 0-8-16,7-1-90 15,12 2-27-15</inkml:trace>
  <inkml:trace contextRef="#ctx0" brushRef="#br0" timeOffset="2497.01">9099 5047 400 0,'8'8'181'0,"-8"13"-76"15,0 12-28-15,-13 12-16 16,7 19-25-16,6 10-10 15,0 8-7-15,3 2-7 16,9-3-4-16,5-2-3 16,2-19-5-16,1-12-5 0,6-15-19 15,-6-13-2-15,-1-20 6 16,3-15 3-16,-7-27-12 16,-6-23 6-16,-9-12 24 0,0-12 10 15,-24-1 15-15,-6 5 6 16,-1 12 53-16,2 20 7 15,4 12-41-15,10 13-35 0,2 16-11 16,13 12-3-16,0 31 0 16,17 23-3-16,8 15 2 15,15 17 0-15,8 4 3 16,5-14-4-16,-1-15-3 16,1-19-18-16,-5-26 9 0,1-32-6 15,-8-37-7-15,-9-33-22 16,-10-28 18-16,-19-20 17 15,-3-21 12-15,-25-14 6 0,-7-5 38 16,-9 9 41-16,0 13 34 16,2 30 48-16,2 28 1 15,9 25-70-15,3 24-56 16,10 20-25-16,15 25-20 16,0 38 6-16,11 26-5 15,13 35-2-15,12 19 9 0,10 15-4 16,7 3-9-16,8-3-10 15,4-8-108-15,-2-10-85 16,-1-21-65-16,-10-13-48 0,-11-19-31 16</inkml:trace>
  <inkml:trace contextRef="#ctx0" brushRef="#br0" timeOffset="2670.96">9482 4705 1023 0,'-43'-33'340'15,"16"5"-162"-15,6 3-96 16,9 2-44-16,12-3-25 0,0-2-3 16,17-17-10-16,18-8-44 15,22-9-74-15,21 4-60 16,7 0-96-16,5 8-64 16,-8 14-392-16</inkml:trace>
  <inkml:trace contextRef="#ctx0" brushRef="#br0" timeOffset="5425.94">8832 8156 139 0,'0'-11'266'0,"0"3"-66"15,0 0-67-15,0 4-60 16,0 0-24-16,0 4-12 0,0 0-5 16,0 0-5-16,0 0-19 15,0 8-8-15,0 0-3 0,8 0 8 16,3 3-6-16,6-1 3 15,2-10-6-15,-1 0 4 16,-4 0 6-16,3 0-7 0,-4 0 7 16,-10 0-4-16,-3-12 7 15,0-9-5-15,-16-8-1 0,-7-4 2 16,-11 5 17-16,3 12 46 16,-6 7-13-16,1 9-32 15,4 0-12-15,-1 17 6 16,1 7-10-16,7 4 2 15,3 10-3-15,11 3-4 0,11 6 2 16,11-1-10-16,14-1-9 16,12-9-2-16,13-11 1 0,10-25-6 15,8-9-3-15,5-16-33 16,6-10-23-16,-11-19-24 16,-8-7 4-16,-6-11 15 0,-18-10 21 15,-16-8 37 1,-16-11 11-16,-15-8 18 0,-14-7 12 15,-11-2 19-15,-9 12 56 16,0 9-13-16,0 19 67 0,5 18 20 16,6 10-35-16,11 19-62 15,6 9-33-15,6 12-22 16,11 4-15-16,0 6 1 0,3 21 2 16,19 20 5-16,4 16 3 15,13 16-2 1,4 13 2-16,11 11-4 0,-1 5 3 0,-2-1 1 15,-2-11-6-15,-8-17 5 16,-9-11-3-16,-4-13-3 16,-6-18 5-16,-10-10 0 15,-4-9 2-15,-8-12 5 0,0 0 5 16,0-20 12-16,0-24-55 16,-12-17 10-16,-1-5 8 15,13 1 8-15,-9 8 7 0,9 20-15 16,6 12-1-16,10 17 11 15,5 8 2-15,10 25 8 16,9 13-5-16,10 6-5 0,7 5 0 16,8 0-24-16,3-5-101 15,2-7-78-15,7-17-12 16,-1-20-22-16,-3-29-29 16</inkml:trace>
  <inkml:trace contextRef="#ctx0" brushRef="#br0" timeOffset="5758.31">10225 7049 396 0,'-38'-49'332'16,"-3"18"-104"-16,1 14-94 16,-1 17-38-16,0 20-36 15,2 17-12-15,5 16-11 0,14 16-13 16,20 9-11-16,8 10-5 16,12 6-1-16,14-13-24 15,-3-12-32-15,6-14-13 0,0-19-19 16,3-20-10-16,-4-23 10 15,-6-23 0-15,-14-19-11 0,-16-16 43 16,-12-11 33 0,-17-6 22-16,-12-4 22 0,-11 4 30 15,-10 6 17-15,2 9 40 16,8 20 22-16,11 9-46 16,11 14-43-16,12 7-28 0,4 10-15 15,14 7-2-15,17 20 1 16,12 12 2-16,10 14 1 0,18 10-8 15,5 2-31-15,3-1-93 16,0 0-63-16,0-10-26 16,-9-9-23-16,-11-18 1 15</inkml:trace>
  <inkml:trace contextRef="#ctx0" brushRef="#br0" timeOffset="6191.15">10273 6899 311 0,'-34'-77'253'16,"6"13"-53"-16,9 14-56 15,1 17-59-15,7 13-47 0,11 16-18 16,8 17 25-16,13 14 72 16,12 18-42-16,11 16-26 15,13 13-9-15,3 2-19 0,2 3-6 16,-5-10-5-16,-10-9-3 16,-6-11-10-16,-11-13 11 15,-12-10-1-15,-4-9 12 16,-11-17 65-16,-3 0-18 0,-24-22-48 15,-12-18-32-15,-10-26-19 16,-5-27-25-16,-7-22 16 0,9-3 33 16,13 13 35-16,7 20-16 15,13 20-10-15,16 20-7 16,0 19 1-16,16 14 8 0,13 12 8 16,7 23 4-16,5 4-6 15,-5 6 6-15,-6 3-6 16,-7-7-1-16,-6-4 10 15,-6-5-11-15,-1-4 0 0,-10-1 1 16,0-2 8-16,0-13-1 16,-10 0 6-16,-6 0-11 15,-4 0-6-15,-4-13-2 0,-6 1-29 16,-1-7-68-16,-6-7-90 16,-4-2-47-16,6-4-10 0,3-1 7 15,2 1-33-15</inkml:trace>
  <inkml:trace contextRef="#ctx0" brushRef="#br0" timeOffset="7008.21">11585 6634 433 0,'19'21'270'0,"-2"-4"-101"0,-6-5-69 16,-1-12-33-16,-6 0 4 15,-4 0 50-15,4 0 73 16,0-9 13-16,0-8-26 0,-1-11-46 15,-3-16-40-15,0-22-91 16,0-32-4-16,0-33 0 16,-15-39 0-16,-10-32 0 0,-6-23 0 15,-11-18 0-15,-11-18 0 16,-4-12 0-16,-7-12 0 16,-10-4 0-16,-8 17 0 0,-7 23 0 15,-9 21 0 1,-7 24 0-16,-8 13 0 0,-9 13 0 15,-7 2 0-15,-7 5 0 16,-2-5 0-16,1 6 0 16,-6-1 0-16,1 4 0 15,4 4 0-15,1 18 0 16,-1 9 0-16,-9 17 0 0,-11 18 0 16,-17 20 0-16,-29 21 0 15,-30 21 0-15,-18 28 0 16,-4 33 0-16,0 34 0 15,-4 42 0-15,-3 30 0 16,-14 40 0-16,-19 27 0 16,-4 24 0-1,3 26 0-15,4 32 0 16,4 53 0-16,6 44 0 16,6 30 0-16,19 36 0 0,26 56 0 15,37 42 0-15,48 28 0 16,71 40 0-16,76 21 0 15,73-5 0-15,72 5 0 16,67-21 0-16,65-52 0 16,68-66 0-16,56-79 0 15,34-93 0-15,35-88 0 16,30-89 0-16,7-86 0 0,-4-93 0 16,6-103 0-1,5-101 0-15,-2-76 0 0,-15-78 0 16,-23-70 0-16,-26-49 0 15,-50-15 0-15,-61-14 0 0,-69 0-103 16,-65 34-282-16,-66 47-82 16,-67 63-48-16</inkml:trace>
  <inkml:trace contextRef="#ctx0" brushRef="#br0" timeOffset="19735.54">17895 5919 663 0,'-62'7'320'0,"10"-7"-126"16,13 9-92-16,10-9-53 15,15 0-23-15,14 0 9 16,0 0 16-16,0 0-14 0,21 0-7 16,23 0 13-16,25-9 13 15,29-3-19-15,29-9-12 0,18-7-13 16,13-4-2-16,14-5-7 16,1-3 0-16,-2-6-4 15,-5 1-3-15,-14 5-22 0,-19-1-71 16,-23 10-105-16,-34 4-49 15,-22 4-27-15,-29-1-22 0</inkml:trace>
  <inkml:trace contextRef="#ctx0" brushRef="#br0" timeOffset="19969.68">18219 5093 748 0,'-25'-34'551'0,"9"6"-198"16,5 6-185-16,-1 12-94 0,12 1-35 15,0 5-24-15,0 4-3 16,0 0-14-16,0 13-9 16,17 35 11-16,14 49 1 15,14 58-15-15,8 53-180 0,-2 41-146 16,6 23-42-16,5 9 2 15</inkml:trace>
  <inkml:trace contextRef="#ctx0" brushRef="#br0" timeOffset="21001.57">18409 9036 765 0,'-17'0'363'0,"-5"9"-159"0,10-9-105 15,12 0-57-15,0 0-32 16,0 0 3-16,0 0-3 16,12 0 7-16,13-9-5 0,14-8-7 15,23-11 2-15,19-8 0 16,17-5 1-16,6-9-4 0,12 3 7 16,-9-3 1-16,4 2-2 15,-10 3 2-15,-11 5 9 16,-9 2-7-16,-16 10-9 0,-12 3 3 15,-16 9-4-15,-9 4 3 16,-9 1-27-16,-10 1-129 0,-9 10-187 16,0 0-110-16</inkml:trace>
  <inkml:trace contextRef="#ctx0" brushRef="#br0" timeOffset="22332.12">19759 12280 590 0,'-12'-16'421'16,"12"8"-151"-16,-9-1-126 16,9 9-74-16,0 0-28 0,0 0-6 15,13 0 95-15,13 14 46 16,13 1-26-16,21 10-136 0,17 10-15 15,17 7 0-15,7 2 0 16,5 1 0-16,3-3 0 0,-3-7 0 16,-7-1 0-16,-8-6 0 15,-4-7 0-15,-11-5 0 16,-16-4-165-16,-6-4-98 0,-14-8-29 16,-15 0-4-16,-8 0 25 15,-17 0 11-15,-8-8 17 0</inkml:trace>
  <inkml:trace contextRef="#ctx0" brushRef="#br0" timeOffset="22565.08">20469 11776 602 0,'-33'-40'511'0,"5"11"-123"16,4 8-174-16,8 14-104 15,2 14-55-15,8 17 13 0,6 26 31 16,-12 24-99-16,12 18 0 15,0 30 0-15,0 16 0 0,0 12 0 16,4 6 0-16,4-9 0 16,3-9 0-16,6-11 0 0,3-18 0 15,0-18 0-15,0-23 0 16,-4-15-251-16,-3-17-152 0,-5-7-15 16,-8-13 29-16</inkml:trace>
  <inkml:trace contextRef="#ctx0" brushRef="#br0" timeOffset="22831.33">19824 12741 699 0,'-47'-5'487'15,"-1"5"-164"-15,17 0-169 0,2 0-113 16,9-2-44-16,7-3 5 15,13-2 21-15,8-11 11 0,25-2 1 16,24-9-14-16,29-11-16 16,24-10 2-16,23-6-8 15,14-6-10-15,2 1-19 0,-2 0-31 16,-10 0-59-16,-14 4-58 16,-15 4-31-16,-18 13-13 0,-17 2 12 15,-16 15 11-15,-19 4-6 16,-16 8 25-16</inkml:trace>
  <inkml:trace contextRef="#ctx0" brushRef="#br0" timeOffset="25043.92">22101 13420 1779 0,'-36'-7'268'0,"-5"19"-268"16,5 20 0-16,7 17 0 0,10 13 0 15,-2 19 0-15,-1 27 0 16,0 35 0-16,-3 33 0 0,1 23 0 16,-1 20 0-16,0 9 0 15,5-3 0-15,3-6 0 16,1-6 0-16,1-22 0 15,3-20 0-15,-5-21 0 0,4-20 0 16,4-23 0-16,-5-26 0 16,2-20-31-16,-1-16-385 15,1-21-10-15,1-16 62 0,-1-16 33 16</inkml:trace>
  <inkml:trace contextRef="#ctx0" brushRef="#br0" timeOffset="26577.13">23998 8577 1091 0,'-17'-9'720'0,"2"1"-484"16,-5 8-236-16,-2 0 0 0,-3 8 0 16,-6 12 0-16,-9 9 0 15,-11 16 0-15,-12 16 0 0,-18 21 0 16,-15 23 0-16,-12 18 0 15,-13 15 0-15,-9 21 0 0,-9 7 0 16,1 10 0-16,-1 2 0 16,3 0 0-16,-2 2 0 0,3-4 0 15,15-9 0-15,5-13 0 16,16-15 0-16,17-17 0 0,8-19 0 16,15-23 0-1,16-15 0-15,10-16 0 0,9-16 0 16,8-9 0-16,7-7 0 15,1-10 0-15,8-7-180 32,0-7-134-32,8-19-6 15,4-14 18-15,1-12 53 16,-5-18 10-16,0-10 36 0</inkml:trace>
  <inkml:trace contextRef="#ctx0" brushRef="#br0" timeOffset="26991.16">21837 10045 148 0,'5'-59'336'0,"-5"13"-4"0,0 18-41 16,0 11-111-16,-8 17-90 15,-5 12-38-15,-7 25-2 0,-5 24 32 16,-7 32 24-16,-8 34-4 16,-13 32-14-16,-3 24-28 0,-1 13-21 15,4 3-18-15,2-7-5 16,11-14-5-16,14-23 1 0,4-29-5 15,14-29-8-15,12-23 2 16,17-22-37-16,18-23 0 16,23-29-21-16,23-12-7 15,23-17 16-15,17-7 23 0,8-4 11 16,10 2 14-16,-2 10-7 16,-2 7 1-16,-11 11 12 0,-12 0-1 15,-20 10-3-15,-20 0 9 16,-14 0 17-16,-13 0 9 0,-13 0-1 15,-11 0-7-15,-8 0 0 16,-8 0 21-16,-9-5-3 16,-22-14-10-16,-15-21-37 0,-20-22 0 15,-20-24 0-15,-19-18 0 0,-14-27 0 16,-16-19 0-16,0-18 0 16,-1-3 0-16,14 5 0 15,11 11 0-15,18 24 0 0,13 24-17 16,20 23-73-16,15 22-59 15,7 19-102-15,12 18-77 0,17 21 6 16,11 20-10-16</inkml:trace>
  <inkml:trace contextRef="#ctx0" brushRef="#br0" timeOffset="27757.19">29091 11230 482 0,'-22'-19'302'16,"-6"-3"-103"-16,-8 2-74 16,-13 8 53-16,-11 4 149 0,-10 8-160 15,-9 17-81-15,-17 11-51 16,-9 17-73-16,-21 15 6 16,-17 18 28-16,-21 20 58 15,-24 16 25-15,-27 18 8 0,-29 16-87 16,-28 17 0-16,-16 5 0 15,-14 4 0-15,-3 1 0 0,8-4 0 16,-5-4 0-16,13-8 0 16,9-8 0-16,20-13 0 0,22-11 0 15,16-18 0-15,29-19 0 16,26-12 0-16,32-22 0 0,26-12 0 16,24-11 0-16,25-9 0 15,17-7 0-15,16-5 0 16,11-12 0-16,24-3 0 15,13-6 0 1,1 4 0-16,13-2 0 16,-4-1 0-16,2 4 0 0,-4-1 0 15,-1 5 0-15,-4 0 0 16,-3 0 0-16,-7 0 0 0,0 0 0 16,-2 0 0-16,-3 0 0 15,-5 0 0-15,-21 0-180 31,1-5-84-31,-4-2-10 16,-1 0 9-16,5-2 22 16,-4 0 33-16,4 1-17 0,-1-4 40 15</inkml:trace>
  <inkml:trace contextRef="#ctx0" brushRef="#br0" timeOffset="28421.77">23924 12900 60 0,'0'-16'147'15,"0"-1"56"-15,0 4-31 0,0 6 26 16,0 2-19-16,0 5-21 15,0 0-16-15,0 0-6 0,-8 8 27 16,-4 18 22-16,1 14 12 16,-14 25-90-16,-10 20-107 0,-11 25 0 15,-6 16 0-15,-5 13 0 16,-10-1 0-16,4 1 0 0,1-6 0 16,2-10 0-16,-5-9 0 15,4-17 0-15,9-14 0 16,2-19 0-16,10-11 0 15,6-13 0-15,9-11 0 0,11-8 0 16,1-9 0 0,13-17 0-1,9-7 0-15,6-7 0 16,13-7 0-16,9-2 0 0,12-1 0 16,7 1 0-16,14 4 0 15,7 2 0-15,8 10 0 0,13 12 0 16,7 0 0-16,11 22 0 15,5 11 0-15,4 6 0 0,0 7 0 16,-2 2 0 0,-10 1 0-16,-11-3 0 0,-11-10 0 15,-23-3 0-15,-15-14 0 16,-13-3 0-16,-8-16 0 0,-10 0 0 16,-14-16 0-16,-8-15 0 15,-26-26 0-15,-15-26 0 0,-28-23 0 16,-18-27 0-16,-29-22 0 15,-13-16 0-15,-9-8 0 0,0 4 0 16,3 9 0-16,13 23 0 16,9 24 0-16,14 31-174 0,20 22-108 15,14 26-22-15,11 18-15 16,15 22 11-16,10 15 6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36:29.2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10423 9952 657 0,'-89'-57'242'0,"8"8"-53"15,15 8-77-15,17 13-63 0,14 12-29 16,10 16-7-16,17 25-8 16,16 44 52-16,12 47 27 15,17 49 28-15,7 43-30 0,13 31-31 16,3 42-30-1,10 28-7-15,4 9-12 0,2-13-39 16,-2-28-71-16,-6-41-42 0,2-44-41 16,-9-42-10-16,-12-40 14 15,-9-40 24-15,-20-42-91 16</inkml:trace>
  <inkml:trace contextRef="#ctx0" brushRef="#br0" timeOffset="265.86">10013 10982 358 0,'-114'-203'241'16,"16"11"-98"-16,21 13-66 0,29 13-39 16,40 2-20-16,45 5 3 15,51 4 13-15,47 14 31 16,26 19-12-16,19 27-19 16,-1 38-19-16,-10 41-6 0,-9 49-2 15,-26 48-7-15,-29 49 5 16,-28 34-10-16,-25 23 5 15,-31 11-2-15,-21-1 4 0,-37-14-8 16,-19-18 10-16,-17-22-3 16,-16-28 0-16,-6-25 0 0,-1-29 0 15,2-25 3-15,4-14-3 16,10-22-4-16,10-6-14 16,13-10-43-16,14-4-79 0,13-12-78 15,13-13-92-15</inkml:trace>
  <inkml:trace contextRef="#ctx0" brushRef="#br0" timeOffset="681.48">11262 10266 760 0,'26'-17'594'16,"-9"6"-293"-16,-6 6-178 0,-3 5-108 15,4 20-3-15,5 16-9 16,4 21-1-16,11 22-2 15,8 15 4-15,13 11-2 0,4 4 0 16,3-6-1-16,-3-13-6 16,-12-18 12-16,-9-18-7 15,-11-18 4-15,-12-20-8 16,-13-20-32-16,-21-27-15 0,-12-27-3 16,-2-27 13-16,-4-34 14 15,4-24 4-15,7-15 11 16,12-2 5-16,16 15 4 0,11 13-1 15,17 23 2-15,12 32 8 16,19 27-6-16,1 31 2 16,4 26-2-16,-2 27 2 0,-10 18-1 15,-14 17-4-15,-14 9 7 16,-16-1-4-16,-8-4 0 0,-20-2 4 16,-5-11-7-1,-3-11 9-15,4-8-11 0,2-13-14 16,6-16-66-16,5-12-105 15,11-24-60-15,0-25-18 0,8-28-44 16</inkml:trace>
  <inkml:trace contextRef="#ctx0" brushRef="#br0" timeOffset="848.04">12233 9475 290 0,'25'-44'311'16,"-9"12"-79"-16,-8 10-102 0,1 11-60 15,-1 11-34-15,7 15 48 16,10 27 41-16,13 19-30 15,1 25-19-15,9 16-35 16,9 15-20-16,1 8-10 0,-1 2-32 16,-5-4-87-16,-6-10-93 15,-6-10-73-15,-8-25-62 16</inkml:trace>
  <inkml:trace contextRef="#ctx0" brushRef="#br0" timeOffset="1008.94">11901 9006 800 0,'-65'-80'309'0,"8"16"-162"0,16 14-184 16,14 14-156-16,27 11 26 16,7 17 46-16,21 8 5 0,13 0-87 15</inkml:trace>
  <inkml:trace contextRef="#ctx0" brushRef="#br0" timeOffset="1565.5">12628 9130 374 0,'41'28'265'16,"-14"1"-140"-16,3 3-57 16,2 18-33-16,9 23 6 0,3 20 17 15,9 21-6-15,4 12-31 16,-1 4-6-16,1-3-6 0,0-14-12 15,-8-19-3-15,-14-25-15 16,-5-19 14-16,-9-26 2 16,-10-31-8-16,-11-38-8 0,0-39 7 15,0-29 12-15,-11-20 2 16,-5-15 26-16,-2 7 8 0,1 5 23 16,6 19 65-1,0 28-18-15,11 19-53 0,0 25-31 16,8 21-10-16,15 24 12 15,15 19-7-15,14 22 0 0,10 21-8 16,6 11 0-16,0 1-5 16,2-6-1-16,-10-10-10 15,-6-22-18-15,-15-27 4 0,-1-35-49 16,-14-29 72-16,-7-31-178 16,-17-25 61-16,-22-27 32 15,-9-25 25-15,-14-23 25 0,-12-26 13 16,-3-20 23-16,-9 0 42 15,4 19 98-15,3 40 106 0,13 38-30 16,14 37-116-16,10 37-61 16,17 39-21-16,16 56 11 15,17 56 89-15,10 52-44 16,14 42-30-16,21 26-19 16,15 11-6-16,16-9-18 0,13-13-1 15,0-16-10-15,-5-21-69 16,-8-20-95-16,-15-18-89 0,-13-31-61 15,-20-24-24-15,-24-24-28 16</inkml:trace>
  <inkml:trace contextRef="#ctx0" brushRef="#br0" timeOffset="1725.87">13411 8776 1403 0,'-57'-38'348'0,"18"4"-216"0,13-5-174 15,26 3-5-15,14-5 21 16,12-8 12-16,20-3 7 16,15-10-87-16,7 2-108 0,14-6-106 15,8-3-44-15,4-7-28 16</inkml:trace>
  <inkml:trace contextRef="#ctx0" brushRef="#br0" timeOffset="2246.87">15361 6752 411 0,'0'-44'155'0,"-16"-6"-83"15,-1 2-40 1,2-1-16-16,-7 4-10 0,2 1 13 16,0 6 18-16,0 2-3 15,-2 4-9-15,8 7 6 0,-4 2-5 16,-1 2-6-16,4 5-2 15,-6-4-6-15,-5-1-11 16,-5-3 2-16,-10-2-2 0,-12-2 7 16,-7-1 14-16,-14 1 6 15,-7 4 9-15,-4 7-7 16,-10 15-10-16,2 9-4 16,9 17 4-16,11 22 15 0,15 31 74 15,30 40 119-15,28 46-51 16,41 49-33-16,28 69-53 15,32 52-41-15,24 31-26 0,22 2-11 16,11-5 0-16,9-10-11 16,3-29-2-16,1-38-18 0,-8-43-75 15,-13-47-88-15,-19-39-101 16,-26-41-39-16,-25-27 12 16,-27-40-21-16</inkml:trace>
  <inkml:trace contextRef="#ctx0" brushRef="#br0" timeOffset="2406.56">14943 9183 876 0,'-110'-57'283'15,"16"7"-133"-15,18 10-100 16,23 3-90-16,19 2-16 0,34 2 22 16,13-8 16-16,24-8-6 15,24-16-59-15,28-13-65 0,21-19-53 16,20-17-112-16</inkml:trace>
  <inkml:trace contextRef="#ctx0" brushRef="#br0" timeOffset="3094.93">16871 5580 492 0,'-40'-56'217'0,"0"0"-68"15,-2 6-70-15,10 8-44 16,8 15-20-16,4 10-11 16,3 17-2-16,6 17 4 15,-7 40 37-15,2 61 87 0,5 61 50 16,11 49-13-16,11 40-52 16,18 41-51-16,24 29-26 15,23 15-27-15,29-6 2 0,31-29-5 16,30-42-8-16,36-48-18 15,34-57-19-15,21-60-30 0,1-55-16 16,-5-56-11-16,-17-41-59 16,-18-40-68-16,-17-36-19 0,-32-34-66 15</inkml:trace>
  <inkml:trace contextRef="#ctx0" brushRef="#br0" timeOffset="3743.56">18061 5038 696 0,'-57'-16'360'16,"13"8"-149"-16,15 8-228 0,17 12-30 15,12 21 18-15,21 17 17 16,7 10 7-16,12 14 1 0,5 15 0 15,5 9 2-15,2-4 2 16,1-12-2-16,-10-19-7 16,-2-17-7-16,-6-14 11 0,-13-20 10 15,-10-20 3-15,-7-33-26 16,-5-28 2-16,-14-16 9 16,-8-13 11-16,-11-4 7 15,-5 0 27-15,-2 14 3 0,4 15 45 16,4 15-17-16,10 13-37 15,8 17-21-15,2 11-8 16,12 17-8-16,0 12 8 0,15 17-6 16,13 20-1-16,17 16 10 15,15 17-64-15,16 11-63 0,6 14-64 16,8-2-25-16,4-12-93 16</inkml:trace>
  <inkml:trace contextRef="#ctx0" brushRef="#br0" timeOffset="4192.97">19695 4009 378 0,'-30'-62'254'0,"6"10"-66"0,5 7-101 16,1 13-83 0,10 7-11-16,8 9 7 0,-9 4 0 15,9 7 2-15,-8 5 1 16,8 12-3-16,0 13 8 16,14 16-1-16,1 12-1 0,5 3-3 15,5 6 1-15,3-5-6 16,6-9 5-16,-2-11-8 15,-2-8 3-15,-13-12 4 0,0-17 1 16,-4-14-7-16,-5-18-12 16,-8-25-2-16,0-15 9 15,-12-7 20-15,-6-3 23 16,2 9-6-16,1 14 19 16,3 9-16-16,4 14-9 0,8 10-19 15,0 12-7-15,0 10-2 16,0 4 1-16,8 23 3 15,11 15-47-15,11 5-42 16,10 7-53-16,8-6-57 0,2-8-72 16</inkml:trace>
  <inkml:trace contextRef="#ctx0" brushRef="#br0" timeOffset="4475.78">20017 2861 893 0,'-60'-39'220'16,"13"5"-140"-16,21 10-85 15,34 11 0-15,41 13 6 0,45 0 25 16,43 28 6-16,39 29 9 16,27 38 3-16,8 55-10 15,3 58-9-15,-3 44-15 16,-7 33-1-16,-17 13-8 0,-21 10-1 15,-27 6 4-15,-34 3-1 16,-28-15-5-16,-28-26-14 0,-29-27-42 16,-20-34-75-1,-20-31-91-15,-13-39-41 0,-4-31-70 16</inkml:trace>
  <inkml:trace contextRef="#ctx0" brushRef="#br0" timeOffset="4793.52">22508 2903 936 0,'-26'-50'451'15,"7"14"-399"-15,13 23-284 16,9 13 79-16,11 25 60 15,8 7 45-15,-6-3 23 16,0-1 11-16,-5-8 5 0,3-4 10 16,-6-6-1-16,-5-10 0 15,-3 0 8-15,0 0 15 16,0 0 15-16,0-10-21 0,-11-2-7 16,-6-4-9-16,1 0 0 15,0 3-5-15,0 2-42 16,-1 3-76-16,3 8-80 15,-8 0-67-15</inkml:trace>
  <inkml:trace contextRef="#ctx0" brushRef="#br0" timeOffset="5024.96">23186 4086 544 0,'62'15'600'0,"-14"8"-259"16,0 12-175-16,4 27-77 15,10 30-43-15,-1 35-25 0,-12 29-12 16,-21 22-46-16,-19 34-11 16,-30 28-45-16,-26 13-111 0,-27 7-68 15,-24 1-15-15,-19-14-19 16</inkml:trace>
  <inkml:trace contextRef="#ctx0" brushRef="#br0" timeOffset="8204.45">11065 16510 375 0,'-37'33'278'0,"5"-10"-84"15,4-2-94-15,3-5-54 0,4-4-30 16,5 1-3-16,4-13-9 16,12 0 3-16,0 0 1 15,0-8-7-15,17-12-1 16,18-29 2-16,35-37-3 0,35-61 3 15,62-60 7-15,76-65 1 16,79-83 4-16,66-85 5 16,89-53 2-16,74-57-5 0,68-43-4 15,57-18-3-15,31-10-3 16,28-12-5-16,17 28 6 16,-9 23 7-16,1 20 8 0,-18 20-11 15,-28 38-6-15,-23 52-5 16,-37 54-5-16,-53 41 2 0,-62 49 5 15,-57 32 2-15,-59 31 15 16,-48 34 4-16,-62 31-10 16,-52 34-7-16,-49 33 4 15,-52 27-1-15,-33 19 24 0,-34 23 37 16,-25 12 14-16,-15 7-2 16,-17 10-16-16,-7 6-26 15,-6 9-16-15,-7 0-18 0,0 0 3 16,0 0-2-16,0 0-9 15,0 0 1-15,0 0 3 0,0 0-5 16,0 0 2-16,0 0-1 16,0 0-1-16,0 0-1 15,5 0-4-15,4 0 9 16,2 0-7-16,6 0 6 16,2 0 0-16,2 0 2 0,1 0-6 15,-8-5 1 1,3 2 3-16,-5 3-4 0,-3 0 9 15,-5 0-8-15,-4 0 0 16,0 0 5-16,0 0 4 0,0 0 2 16,0 0-9-16,0 0-2 15,0 0 8-15,-9 0 2 16,9 0-9-16,0 0 3 16,0 8 1-16,0-8-7 15,0 0 10-15,0 0-4 16,0 0-3-16,0 0-2 0,0 0 3 15,0 0 5 17,0 0-2-32,0 0 2 0,0 0 16 15,0-12-12-15,-8-24 2 16,0-22-10-16,-9-24 0 0,-2-23 0 16,-14-21 2-16,-16-15-2 15,-16-28-5-15,-20-26 1 16,-20-28 0-16,-13-32 0 0,-7-13 2 15,-7 0 0 1,-2 8 5-16,1 10-2 0,-1 16 4 16,0 10-1-16,4 16 16 15,3 13-13-15,6 10-1 16,4 16 0-16,1 13-9 16,12 12 4-16,10 19-4 0,9 16 2 15,9 16-2-15,5 15 3 16,15 13 4-16,8 10-4 15,11 13-6-15,9 13 10 16,3 8-11-16,9 5 8 0,3 4-16 16,5 5-3-16,0 7-4 15,8 0-5 1,-12 0 4-16,4 0 7 0,-4 0 3 16,-13 11 5-16,-19 9 6 15,-21 22 2-15,-28 18 0 16,-29 26 0-16,-37 20 2 15,-43 27-7-15,-63 31 10 0,-51 27-35 16,-41 19 14-16,-47 27 16 16,-54 41 3-16,-34 36-4 15,-14 24 1-15,-25 6 5 0,-23 7 1 16,2 7-2-16,-4 24 0 16,-13 14-1-16,1-6-2 15,16-11 5-15,19-13-8 0,13-7 3 16,16-4-7-1,38-19 7-15,41-18-4 0,38-28 5 16,34-34-2-16,31-25 2 16,22-27-6-16,29-22 6 0,24-14 0 15,26-13-5-15,30-17 3 16,30-11 0-16,26-18 2 16,21-16-6-16,21-11 10 0,19-16-10 15,18-18-2-15,12-7 4 16,6-10 2-16,15-9-9 15,3-6 6-15,6-8 4 0,14-8-4 16,0 9-6-16,0-9 6 16,0 0-4-16,0 0 4 15,-8 0 3 1,8 7-2-16,-6-7 4 16,-3 0-1-16,9 10-1 0,-8-10 1 15,8 0-6-15,0 0 10 16,0 8-5-16,0-8 5 15,0 0-7-15,-12 11 2 16,-1 1-1-16,-2-1-1 16,-2 6 4-16,-4 4-2 15,-3-1 0-15,-4 5-6 0,3 0 0 16,1 0 11-16,-6-1-13 16,3 4 4-16,-6 1 4 15,-7 11 0-15,-13 10-7 16,-12 14-3-16,-19 13-43 0,-19 8-15 15,-9 9 10-15,-16 4 20 16,-2 4 21-16,-3-4 4 16,3-2 4-16,9-2 6 0,15-8 5 15,11-8-2-15,16-9 0 16,14-13-2-16,8-6 5 16,15-14-1-16,10-12-4 15,8-7 2-15,7-6 3 16,10-1-8-16,7-10 1 15,0 0-1-15,0 0-5 16,0 0 1-16,0 0 1 16,0 0 10-16,0 0-9 15,0 7 3-15,0 10 2 16,0 11 4-16,12 17-2 16,11 32-5-16,19 41 12 15,18 47 11-15,25 36 21 16,30 43 10-16,26 42-20 0,31 48-15 15,13 36-6-15,10 12-3 16,4 2 0-16,0-14-13 16,-7-13 9-16,-6-22-3 15,-7-29 5-15,-12-43-5 16,-12-39 3-16,-14-37-1 0,-19-35-5 16,-16-35 10-16,-21-22-11 15,-17-27 4-15,-15-15 2 0,-17-17 3 16,-8-7-3-16,-6-9-2 15,-10-8 8-15,-3-12 4 16,-9 0-8-16,0 0 20 16,0 0 2-16,0 0-2 15,0 0-5-15,0 0-7 0,0 0-3 16,0-4 10-16,3-4-5 16,0 1-7-16,5-6-2 15,6-2-2-15,15-14-1 16,18-20 0-16,26-20 1 0,22-30-3 15,22-26 0-15,20-22-71 16,18-14-155-16,8-11-116 16,-1-12-94-16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37:02.81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25687 1965 195 0,'-16'-81'223'0,"-1"4"-59"15,6 4-29-15,3 8-55 16,8 7-30-16,-12 14 20 16,12 11 30-16,0 9-3 15,0 3-35-15,0 9-35 16,0 12-19-16,0 12-12 16,0 25 2-16,0 33 13 15,0 39 25-15,0 41 18 16,-13 41-11-16,-8 41-5 0,-2 46-12 15,-14 47 0-15,-2 34-3 16,-12 11-17-16,-1 1 3 16,-5-5 6-16,-8 0-1 0,2-8 2 15,1-15-3-15,5-31-3 16,4-30-12-16,1-38 7 16,5-28-4-16,8-33 2 15,1-25-5-15,7-24 9 0,2-15-10 16,5-22 8-16,7-16 0 15,6-19-5-15,-2-17 7 16,13-12-2-16,0-9 1 0,0-7 23 16,0-5 20-16,0-12 14 15,21 0 26-15,26 0 3 16,43-12-29-16,44-10-14 0,50-9-18 16,53-7-31-16,69-7 0 15,55 0 0-15,46 2 0 0,31 1 0 16,34 10 0-16,9 6 0 15,-3 12 0 1,-12 9 0-16,-15 5 0 16,-8 19 0-16,-21 7 0 0,-33 10 0 15,-38 2 0-15,-49-2 0 16,-37-3 0-16,-41-9 0 16,-43-3 0-16,-34-6 0 0,-28-2 0 15,-29-13 0-15,-22 0 0 16,-16-13 0-16,-8-19 0 15,-7-25 0-15,-9-28 0 16,-3-34 0-16,-7-31 0 16,-10-37 0-16,0-45 0 15,1-37 0-15,9-17 0 0,4-5 0 16,9-7 0-16,6-8 0 16,2-3 0-16,4-4 0 15,-4 20 0-15,-2 23 0 16,-9 30 0-16,-12 26 0 15,-3 23 0-15,-13 18 0 0,0 19 0 16,0 16 0-16,0 12 0 16,-8 8 0-16,-10 4 0 15,-2 3 0-15,1 6 0 16,-10 6 0-16,-10 10 0 16,-15 8 0-16,-20 7 0 15,-31 6 0-15,-45 5 0 16,-61 7 0-16,-69 8 0 15,-59 2 0-15,-32 10 0 16,-25 12 0-16,-13 7 0 16,-21 10 0-16,-5 7 0 15,5 11 0-15,11 2 0 16,13 3 0-16,12 3 0 16,21-2 0-16,34-17 0 15,48 0 0-15,48 0 0 16,43 0 0-16,47 0 0 15,34 0 0-15,34 0 0 16,23 0 0-16,20 0 0 16,7-3 0-16,16 3 0 15,2 0 0-15,6 0 0 0,2 0 0 16,0 0 0 0,1 0 0-1,0 0 0 1,-4 0 0-1,1 0 0 1,-1 0 0-16,-5 0 0 16,-5 0 0-16,-3 0 0 15,-5 0 0-15,3 0 0 16,2 0 0-16,4 0 0 16,5 0 0-16,4 0 0 15,4 0-26-15,8 0-100 0,0 0-49 16,0 0-82-16,0 11-69 15,3 2 34-15,5-1-43 16</inkml:trace>
  <inkml:trace contextRef="#ctx0" brushRef="#br0" timeOffset="1564.89">26200 1876 58 0,'0'-12'226'0,"-9"3"-29"15,9 2-35-15,-9 2-66 16,9 1-43-16,0 4-27 16,0 0-14-16,-8 0-2 15,8 0-4-15,-8 16-9 16,8 8 3-16,-12 10 21 15,-7 3-8-15,-7-1-7 16,1-8-7-16,2-4 7 16,3-8 0-16,3-3 10 15,1-13 12-15,4 0 4 0,4-3 3 16,8-15-17 0,0-7-10-16,0-3 1 0,8-8-5 15,7 0-4 1,7 3 2-16,2 5-1 0,3 4 1 15,3 7 0-15,2 5-8 16,0 3 8-16,1 9-2 16,-5 0 2-16,-7 0-9 15,1 16 4-15,-13 6 1 16,-4 2 2-16,-5 8 0 16,-6 10-3-16,-11 6 5 15,-9 8 1-15,-5 1-2 0,-7 1-3 16,3-4 2-16,1-11 0 15,6-7-3-15,4-6 5 16,0-6 0-16,2-3-1 16,7-9 0-16,4-12-1 15,-2 7 2-15,4-7 4 16,9 0-4-16,0 0-1 16,0 0 3-1,9 0-4-15,-1 0 1 16,5 0-3-16,5 0 2 15,16 0 2-15,5 0 4 16,15 0-4-16,8 12 1 0,11 0-2 16,4 5 1-16,-4-2-17 15,-5-2-49-15,-11-1-70 16,-12 2-54-16,-21-14-83 16</inkml:trace>
  <inkml:trace contextRef="#ctx0" brushRef="#br0" timeOffset="3478.57">26901 1929 28 0,'0'-12'68'0,"0"-1"73"15,0 5 10-15,0 0-41 16,0-1-31-16,0 1-23 16,0 4-6-16,0 4-3 0,0 0-9 15,-12 0-9-15,4 0-10 16,8 0-10-16,-13 0-4 16,6 0 1-16,-1 0-1 15,-4 0-4-15,-2 12-2 16,-5 10-1-16,-1 6 2 15,-5 8 0-15,-4 9 10 16,1 9-7-16,5 5 0 16,-2 3 4-16,5 0-4 15,4-2 3-15,16-6 1 16,0-11-5-16,0-5 0 16,16-10 3-16,12-8 5 0,12-4 1 15,17-16-5 1,12-12 1-16,0-12-3 0,1-17-2 15,-7-12 1-15,-4-12 9 16,-15-11 19-16,-17-2-5 16,-13 0 8-16,-14 6-4 15,-17 6-8-15,-7 9-14 16,-14 12-6-16,-5 13-8 16,-10 16-54-16,-12 7-59 15,-5 9-45-15,3 16-9 16,-3 7-48-16</inkml:trace>
  <inkml:trace contextRef="#ctx0" brushRef="#br0" timeOffset="4410.27">26282 3109 44 0,'9'-17'147'0,"-1"3"37"16,0-3-51-16,1 0-35 16,-1 7-21-16,1-3-1 15,-9 3 16-15,0 3 6 16,0 3-10-16,0-1-23 16,0 5-22-16,-9 0-16 0,1 0-6 15,-4 0-11-15,-10 12-5 16,-13 9-4-16,-1 4 3 15,-4 7-2-15,-1 5-1 16,3 4-3-16,7 0 3 16,3-5 3-16,3-8-4 15,10-7 2-15,15-1-6 16,0-4 2-16,9 1 6 0,5-5-9 16,11-5 15-1,7-7-11-15,4 0 2 0,4 0 0 16,2 0-3-16,-5 0 2 15,-1-2 4-15,-9 2-4 16,-2 0-3-16,-8 0-14 16,-4 0-25-16,-9-5-26 0,-4 5-17 15,0-5-31-15,0-2-22 16,-13-10 0-16,0 1-7 16,-4-4 5-16,6-5 34 15,0 1 34-15,2-5 31 16,9 2 55-16,0 2 124 15,0 1 21-15,0-2-17 16,0 2-15-16,0 0-10 16,0 3-7-16,9 2 6 15,-3 2 20-15,-1 5 8 0,-5 4-31 16,0 8-49-16,0 0-32 16,0 0-25-16,0 16 10 15,0 18-2-15,0 13 3 16,0 19 1-16,0 22-15 15,0 13 0-15,0 10-3 0,0 3-29 16,0 0-100 0,0-3-108-16,-11-6-57 0,-1-11-8 15</inkml:trace>
  <inkml:trace contextRef="#ctx0" brushRef="#br0" timeOffset="5375.36">25700 4676 80 0,'0'0'190'15,"0"0"-39"-15,0 0-42 0,0 0-27 16,0 0-30-1,0-4-17-15,13 0-5 0,10 1 19 16,10-2 2 0,10 1-14-16,11 1-9 0,3-1-10 15,8 4-13-15,-4 0 3 16,-4 0-10-16,-9 0-6 0,26 0-48 16,-50 0-5-1,-8 0-12-15,-8 0-6 16,-8 0 6-16,0 0 7 0,-20 0-26 15,-5-5-39-15,-6-2 10 16</inkml:trace>
  <inkml:trace contextRef="#ctx0" brushRef="#br0" timeOffset="5962.34">25788 4582 77 0,'-15'-7'134'0,"3"0"20"16,12 2-53-16,-9 5-30 0,9 0-23 15,0 0-13-15,0 0-8 16,0 0-11-16,0 0-5 16,0 16 11-16,0 12 6 15,0 4 0-15,-8 10-7 0,8 6-1 16,-8-3-8 0,8 0-9-16,-14-4 3 0,14-5-6 15,0-3 3-15,-6-9 1 16,6 1-1-16,-8-10-3 15,8-1 0-15,0-14 1 0,0 7 7 16,0-7 5-16,0 0 4 16,8 0-7-16,4-7-6 15,4-1-3-15,5-5 4 0,2 1-6 16,1 0 5-16,5 3 4 16,42 6 8-1,-32 3-4-15,-2 0-12 0,-1 12 7 16,-3 4-1-1,-6 5-2-15,-2 2-4 0,-7 5 4 16,-7 5-2-16,-11 5-1 16,0-2 3-16,-17 4-1 15,-6-3 3-15,-14 0-1 0,-5-5-1 16,8-3-2-16,-3-8 4 16,9-6 3-16,6-1 3 15,7-14 9-15,1 0 7 16,14 0 14-16,0 0 9 0,0 0-18 15,0 0-7-15,0 0-7 16,8-6-10-16,6-2-9 16,-7 5 2-16,7-1-1 15,-6-1-4-15,0 2 4 16,0 3-1-16,-8 0-4 0,0 0-27 16,0 0-47-16,0 0-75 15,0 0-50-15,0 0-49 16,-8 0 1-16</inkml:trace>
  <inkml:trace contextRef="#ctx0" brushRef="#br0" timeOffset="7322.06">27803 2092 233 0,'-11'-4'180'16,"11"0"-39"-1,-9 4-56-15,9 0-26 0,0 0 0 16,0 0 5 0,0 0 5-16,0 0-18 0,0 0-13 15,3 0-20-15,6 0-7 16,4 0-7-16,7 0-2 16,8 0-4-16,9 16 4 15,7 16-2-15,5 9-2 16,-1 12 4-16,1 16-2 15,-10 9-1-15,-5 8-1 16,-17 8 3-16,-17 4-6 16,-11 2 4-16,-19 2 1 15,-14-5 3-15,-13-3-5 16,-13-3 6-16,-9-10 7 0,-11-8-4 16,-13-8 2-1,-6-8-1-15,-10-8-2 0,6-8 9 16,3-10-4-16,9-4 4 15,11-12 3-15,21-3 10 16,18-12 17-16,13 0-8 16,14 0-8-16,8 0-8 15,8 0-5-15,8 0-5 0,0 0-4 16,0 0-6-16,0 0 1 16,4 0-6-1,0 0 3-15,-4 0 2 16,4 0-7-1,1 0 4-15,2 0-9 16,-4 0-9-16,2 0-8 0,-2 0-2 16,2 0-12-16,-2 0-5 15,5 0-20-15,-2 0-29 16,-3 0-34-16,2-8-37 16,-1-11-60-16,-4-8-200 0</inkml:trace>
  <inkml:trace contextRef="#ctx0" brushRef="#br0" timeOffset="7821.36">27129 3207 47 0,'8'-17'154'0,"2"5"35"15,-10 0-54-15,0 5-41 16,0-2-33-16,0 9-20 16,0 0 0-16,-10 0-13 15,-6 0-7-15,-9 21 1 16,-7 12-4-16,-12 15-3 0,-2 17-7 16,2 12 2-1,3 13-5-15,10 0-4 0,5-9 4 16,10-7-6-16,16-10 5 15,0-7-1-15,16-4-4 16,10-9 1-16,5-3-3 16,7 0 3-16,6-4 1 0,5-4-1 15,-1-8-3-15,-3-6 3 16,-5 1 2-16,-4-3-1 16,-7-4-1-16,-9-13 3 15,-7 0 21-15,-5 0 33 16,0 0 30-16,-8 0 19 15,0-21-27-15,-13-16-36 0,-3-16-18 16,-4-20-11-16,-1-12-10 16,2-13 5-16,-6-4-9 15,5 5-13-15,3 6-52 16,0 11-116-16,8 10-58 0,9 9-38 16,0 12-7-16</inkml:trace>
  <inkml:trace contextRef="#ctx0" brushRef="#br0" timeOffset="9030.32">28521 2111 55 0,'5'0'106'0,"-5"0"51"16,0 0-61-16,0 0-32 0,0 0-29 15,0 0-6-15,0 0-12 16,0 0-7-16,0 0-2 15,0 0-1-15,0 0-6 16,0 0 0-16,0 0-12 16,0 0-22-16,0 0-73 15,-12 0-93-15</inkml:trace>
  <inkml:trace contextRef="#ctx0" brushRef="#br0" timeOffset="9458.85">26898 3691 183 0,'-9'33'190'0,"9"-8"-84"16,0-5-54-16,0-8-24 15,0-5 0-15,0-7 18 16,0 0 13-16,0 0-2 16,0 0-14-16,0 0-17 0,0 0-12 15,0 0-10-15,0 0-6 16,0 0 5-16,0 0-13 16,0 0-34-16,0 0-39 15,0 0-40-15,-13 0-89 16</inkml:trace>
  <inkml:trace contextRef="#ctx0" brushRef="#br0" timeOffset="11764.89">24354 2207 33 0,'-68'11'149'0,"-6"1"23"16,9-4-60-16,1-8-42 15,13 9-22-15,5-9 3 16,10 0 5-16,10 7-4 15,10-7-13-15,4 9-8 16,12-9-10-16,0 0-10 16,3 0-2-16,19 8 11 15,10-8 8-15,21 0 33 0,15 0-10 16,19 0-15-16,10-5-3 16,4-7-15-16,2 0-6 15,-10 0-2-15,-14 0-5 16,-9 3-2-16,-8 2-3 15,-18-3 0-15,-6 8 1 16,-15-3-1-16,-2 5 0 16,-8 0 1-16,-10 0 3 15,-3 0 0-15,0 0-3 0,0 0-5 16,0 0 5-16,0 0-7 16,-8 0-1-16,8 0-5 15,0 7-2-15,0-7-14 16,-8 0-26-16,8 0-33 15,-9 0-34-15,9 0-7 16,-8 15-18-16,-8-15-82 16</inkml:trace>
  <inkml:trace contextRef="#ctx0" brushRef="#br0" timeOffset="12522.12">24766 2051 164 0,'-13'-13'218'0,"6"1"-57"15,-1 4-55-15,8 4-47 16,0 4-21-16,0-4-8 16,0 1 0-16,0-1-13 15,8-1-5-15,4 0-8 16,3-2-4-16,9 3-2 15,11 0 1-15,-1-1-1 16,5 5 6-16,-8 0-9 0,2 0 0 16,-6 13-3-16,-2-1-9 15,1 0 6-15,-10-1 3 16,-5 3 0-16,1-3 2 16,-7 2 6-16,-5 4-2 15,0-1 1-15,0 3-1 16,-13 6 2-16,-2 7 1 15,-1 7-1-15,-5 1 1 16,-1 3-1-16,3 2 1 16,-1 0 1-16,-1 1-1 0,5-11 1 15,1-2-2-15,2-4-2 16,0-9 4-16,13-7-5 16,0-4 7-16,0-9 7 15,0 0 19-15,0 0 27 16,0 0 39-16,0 0 25 0,0-5-29 15,-8-7-43 1,0-8-20-16,0-10-15 16,-1-2-9-16,9 0 7 0,-11 2-12 15,11 2-1-15,-8 4 3 16,8 0-2-16,0 0-8 16,0-4-6-16,0 2 6 15,0 2 2-15,0 5-4 16,0 4 8-16,0 4-8 0,-9-2 7 15,9 2-4-15,-8-1 4 16,8-1 6 0,0 2-6-16,0-3 1 0,0 7-2 15,0-1 8-15,0 0-13 16,0 8 13 0,0 0-1-16,0 0-8 15,0 0-1-15,0 0-20 16,0 0-41-16,0 0-21 0,0 0-6 15,-8 0 1-15,8 0 8 16,0 0 11-16,0 0 1 16,0 8-38-16,0-8-83 15</inkml:trace>
  <inkml:trace contextRef="#ctx0" brushRef="#br0" timeOffset="13329.31">23953 3686 51 0,'-7'0'166'16,"-1"0"17"-16,8 0-49 16,-9 0-43-16,9-3-30 0,-8 3-12 15,8 0 21-15,0-4 10 16,0 4-14-16,0-4-29 15,0 1-13-15,8 3-6 16,1-5-8-16,6-2-4 16,10-2-2-16,15-8 1 0,13 0-8 15,12 3 4-15,8-3 1 16,4 5-1-16,-1-1 2 16,3 1 0-16,-3-1-3 15,-11 6 1-15,-13-2 0 0,-9 6 4 16,-16-1 9-16,-10 4 6 15,-9 0 16-15,-8-4-2 16,0 4-17-16,0 0-6 16,-13 0-6-16,1 0 2 15,-1-8-15-15,3 4-33 16,-3-1-55-16,5 1-47 0,-4 0-34 16,-2-5-17-16,5 1-29 15,-5-3-105 1</inkml:trace>
  <inkml:trace contextRef="#ctx0" brushRef="#br0" timeOffset="14476.8">24608 3342 115 0,'0'-13'205'16,"0"-3"-51"-16,0 4-36 16,0 3-37-16,0 6-21 15,0-1 1-15,0-1 4 0,0 5-15 16,0 0-21-16,0 0-18 15,0 0-4-15,0 0-13 16,0 12 4-16,0 9 3 16,0 13 2-16,0 13-7 0,3 10 4 15,6 5 1-15,-4-1 0 16,3-1 1-16,-7-3-4 16,4-7 2-16,-5-10 1 15,0-7 1-15,3-9 0 16,3-7-6-16,-6-5 7 0,0 0-2 15,0-5 1 1,0-7 1-16,0 0-1 16,0 0-3-16,0 0 0 15,0 0 3-15,0 0-1 0,0 0 11 16,0 0 3-16,0 0 5 16,0 0 2-16,0 0 12 15,0 0-5-15,0-7-11 0,-9-5-7 16,9-5-3-16,-11-11-7 15,11-8 5-15,-8-9-5 16,8-10-6-16,-9 0 5 16,9-7 3-16,0 2-3 15,0 7 0-15,0 3-4 16,0 5 4-16,0 5 2 0,0 8-2 16,0-1-4-16,0 5 7 15,0 7-1-15,0 0-3 16,0 6-1-16,6-2 5 15,-6 5 7-15,0 5-7 16,0 7 2-16,0 0-4 16,0 0 7-16,0 0 0 15,0 0-6-15,0 0 4 0,0 0-5 16,0 0 1-16,0 0 0 16,0 0-4-1,0 0-2 1,8 0 1-1,0 0-1-15,1 0 10 0,9 0-12 16,3 0 6-16,2 0 4 16,5 0-8-16,6 7 7 15,-6-7-7-15,1 12-3 16,-4-3-6-16,-2-9 6 16,-7 8-3-16,-3-8-2 0,-5 0 1 15,-3 0 2 1,-5 0 6-16,0 0 1 0,0 7-1 15,0 1-2-15,0 0 3 16,0 9 4-16,0 4 1 16,0 3-2-16,0 5-6 15,0 3 5-15,0 0-4 16,-8 1 0-16,-1 3 1 0,-4 2 4 16,1 3-1-16,0-2-9 15,-7 3 9-15,-3-3 0 16,1 4 0-16,-3-3 1 15,4-8 0-15,-1-4-1 16,5-2-3-16,4-7 7 0,-1-2-3 16,3-6 2-16,1 2-2 15,9-13 0-15,0 9 2 16,0-9 3-16,0 0-5 16,0 0 6-16,0 6-4 15,0-6 3 1,0 0-8-16,0 0 1 15,0 0 2-15,0 0 2 0,0 0-2 16,0 0 2 0,0 0 1-16,0 0-6 15,0 0-2-15,0 0 7 16,0 0-24 0,0 0-31-16,0 0-45 15,0 0-24-15,0 0-14 0,0 0-8 16,0-11-31-16</inkml:trace>
  <inkml:trace contextRef="#ctx0" brushRef="#br0" timeOffset="17022.68">7178 3895 425 0,'0'-28'280'15,"0"-1"-48"-15,-12-4-79 16,12 9-64-16,-8 0-26 15,8 3-2-15,-8 4-9 16,8 9-14-16,0 0-19 16,0 8-17-16,-7 0-10 15,7 21 4-15,0 24 6 16,0 29-1-16,0 26 1 0,-14 23 1 16,6 15-6-16,0 1 5 15,-1-6-9-15,9-10 7 16,0-9-6-16,0-17-22 15,0-19-72-15,0-13-48 0,0-17-42 16,0-14 4-16,0-22-31 16,0-21-40-16</inkml:trace>
  <inkml:trace contextRef="#ctx0" brushRef="#br0" timeOffset="17306.18">7081 3451 365 0,'-12'-115'253'0,"-4"31"-97"16,2 18-72-16,3 22-50 16,11 11-31-16,0 9-3 0,0 12 3 15,0 12-4-15,17 0 3 16,7 8-3-16,0 1-4 16,4-9-2-16,1 7-2 15,-1-7 2-15,-3 0-7 16,-9 0 7-16,1-7 5 15,-5-5-3-15,-4-5 3 16,-8-4 8 0,0-15 14-16,0 20-13 15,-13 7-10-15,6 6-34 16,-10 3-55-16,-2 12-37 0,-3 11-69 16</inkml:trace>
  <inkml:trace contextRef="#ctx0" brushRef="#br0" timeOffset="17888.84">7426 3969 344 0,'32'36'143'0,"-7"2"-72"16,-6 5-20-16,3 14 8 15,-6 12-15-15,-5 13-2 16,2-1-15-16,-4 5-12 0,-1-5-3 15,-5-8-9-15,-3-7-3 16,5-14 0-16,-5-11 3 16,0-12 4-16,0-13 13 0,0-16 5 15,0-16-18-15,0-22 8 16,0-26-13-16,8-34 2 16,8-20-6-16,4-4 31 15,4 0 13-15,5 21-12 16,-4 18-17-16,-5 23-7 15,0 23-5-15,3 18-4 0,7 19 0 16,5 16 8-16,12 20-2 16,4 14-1-16,6 1 4 15,5 6-4-15,1-4-5 0,3-13 2 16,-4-6 5-16,-1-15-1 16,4-19 1-16,-5 0-9 15,5-23 3-15,-3-26-14 16,-5-29-4-16,-5-19 7 0,-11-22 13 15,-14-15-3-15,-11 4 25 16,-11 9 14-16,-5 19 72 16,0 19 29-16,-12 23-30 15,0 15-49-15,12 17-30 0,-8 11-23 16,8 17-11-16,0 17 7 16,0 31-4-16,0 35-2 15,8 25 6-15,4 28 4 16,3 5-7-16,7 1-15 0,1-6-24 15,3-15-93-15,-7-15-70 16,1-12-28-16,-4-21-33 16,-6-13-14-16</inkml:trace>
  <inkml:trace contextRef="#ctx0" brushRef="#br0" timeOffset="18068.23">8486 3911 445 0,'-37'-56'258'16,"9"2"-119"-16,9 6-78 16,1 2-39-16,18 6-29 0,0 7-5 15,18 5-15-15,9 0-15 16,17 9-39-16,14 1-26 16,7 6-52-16,0 8-75 15</inkml:trace>
  <inkml:trace contextRef="#ctx0" brushRef="#br0" timeOffset="18720.57">10987 3627 546 0,'-27'-49'284'15,"-39"-32"-66"1,33 51-184-16,-4 7-28 0,2 11 0 15,-6 12-5-15,4 0-8 16,0 15 5-16,4 22 2 0,1 25-3 16,4 19 5-16,-1 21-1 15,10 7-2-15,5 0-10 16,14-6-20-16,5-13-16 16,7-18-14-16,9-10 14 15,6-23 13-15,3-9 13 0,-3-10 3 16,-2-20 12-16,0 0-3 15,4-20 3-15,-1-17 1 16,1-12 8-16,-5-11 2 0,-1-13 1 16,-1-13-1-16,-4-9-4 15,-1-2 3-15,-4-8 3 16,-1 2 13-16,-4 1 6 16,-4 13 14-16,-4 17 23 15,0 18 1-15,0 18-8 0,0 12-19 16,0 7-18-16,0 8-15 15,0 9-6-15,0 9 4 16,0 15-1-16,0 12 2 16,12 19-5-16,12 8-3 0,5 7 5 15,13 4-1-15,2-6-2 16,5 1-2-16,2-7-16 16,6-9-14-16,1-10-23 0,-1-4-59 15,-9-11-36-15,-4-9-33 16,-11-2-52-16</inkml:trace>
  <inkml:trace contextRef="#ctx0" brushRef="#br0" timeOffset="19369.68">12351 3818 520 0,'9'-4'313'0,"-5"0"-122"0,-4 4-103 15,0 0-46-15,0 0-31 16,0 12-6-16,0 4 0 16,-8 7-3-16,-4 11 5 15,-4 7-2-15,-1 16-8 0,-6 4 1 16,-2 4-56-16,3-1-81 15,12-3-42-15,10-11-26 0,0-14-50 16</inkml:trace>
  <inkml:trace contextRef="#ctx0" brushRef="#br0" timeOffset="19918.31">12957 2710 462 0,'19'-40'261'16,"-3"8"-120"-16,-7 11-76 15,-1 9-37-15,-3 12-27 16,-1 8 3-16,5 17 9 16,-3 16-3-16,7 19-2 15,-1 18-1-15,-4 12-1 16,0 3-2-16,0-1 0 0,1-6-1 15,0-12-1-15,-6-17 0 16,0-12 2-16,-3-13-3 16,0-7 4-16,0-14-5 15,0-11 7-15,0 0 6 0,5-6-1 16,-2-12-4-16,11-10-10 16,2-8-5-16,8-6 7 15,9 6-7-15,3 8 0 16,8 7-1-16,4 13-8 15,2 8 2-15,-1 20-13 16,-7 5 4-16,-16 11 6 0,-4 9 5 16,-22 5 1-16,-14 3 9 15,-9 3 1-15,-14-4-2 16,-7-2 2-16,-5-14 4 0,1-15 3 16,-1-13-6-16,-1-16 7 15,10-20-4-15,4-18 8 16,3-6-7-16,4-5 4 0,4 3 3 15,11 7 0-15,1 1-12 16,13 9-4-16,0 5-23 16,0 4-53-16,8 2-42 15,8-1-23-15,9-1-84 16</inkml:trace>
  <inkml:trace contextRef="#ctx0" brushRef="#br0" timeOffset="20267.02">14055 2845 463 0,'0'0'175'0,"0"0"-84"16,0 0-52-16,-9 0-19 15,9 0-5-15,0 0-2 0,0 0 1 16,0 0-3-16,0 0-8 16,0 0 1-16,0 0-2 15,0 0 6-15,0 0 10 16,0 0 8-16,0 0 8 0,0 0 11 16,0 0 8-16,0 0 7 15,0 0-14-15,0 0-5 16,0 0-14-16,0 0-12 15,0-4-17-15,0-1-23 16,0 3-65-16,0-3-74 16,0 5-49-16,-13 0-88 0</inkml:trace>
  <inkml:trace contextRef="#ctx0" brushRef="#br0" timeOffset="20467.73">14231 3244 321 0,'17'17'172'16,"-3"-6"-81"0,-3 6-46-16,0 3 15 0,1 7 22 15,1 7-17-15,0 2 1 16,-5 9-14-16,-4 8-18 16,-4 12-14-16,-22 17-8 0,-22 20-2 15,-33 24-67-15,-36 17-113 16,-29 7-87-16</inkml:trace>
  <inkml:trace contextRef="#ctx0" brushRef="#br0" timeOffset="22564.43">7502 6639 71 0,'0'-12'215'0,"0"-5"-60"15,-11 1-76-15,11-1-33 16,-8 1-15-16,-1 1-1 0,9-2 8 15,-11-4 1-15,3 2 1 16,-5 2 11-16,5 1-4 16,-3-1 0-16,3 5-6 15,-6 3-18-15,3 6-5 0,-6 3-11 16,-7 0-3-16,-6 12-10 16,-5 13 7-16,-9 7-1 15,-10 9 3-15,2 11-2 16,4 1-1-16,1 1 0 15,12-6 2-15,5-3-5 16,11-6 0-16,7 0 4 0,12-8-7 16,4-2 3-16,12-8-11 15,12-5 3-15,12-4-6 16,17-12 5-16,9 8 2 16,7-8 4-16,5 13-1 0,-2 2 1 15,-2 1 0-15,-5 7-5 16,-12-4-2-16,-8 6 0 15,-9-1 7-15,-15 0-2 0,-14 0 3 16,-11 4 3-16,-20 5-1 16,-17 4 5-16,-7 0-7 15,-10-1 1-15,-6-3 0 16,-2-5-1-16,6-11 3 16,2-17 7-16,6 0-8 0,4 0 10 15,8 0 0-15,3-5-1 16,9-3-3-16,0 0 2 15,7-4-1-15,5 0-1 0,3 5-8 16,9-4-12-16,0 4-5 16,0-1-17-16,0 0-20 15,0 4-10-15,9-4-12 16,3-1-48-16,-1 2-40 16</inkml:trace>
  <inkml:trace contextRef="#ctx0" brushRef="#br0" timeOffset="23528.88">9607 6503 136 0,'-13'-19'226'16,"5"-1"-77"-16,0 0-67 15,-4-2-32-15,4 6-19 16,0 0 4-16,-5 4 4 15,5 4 6-15,0-1-6 16,8 6-17-16,-12 3-4 0,4 0-6 16,8 0-8-16,-13 0 3 15,13 0-4-15,-11 8-3 0,3 9-1 16,0 3 4-16,0 9-7 16,-1 3 7-16,9 7-5 15,0 6 4-15,0 1-5 16,0-1-1-16,0 0-8 15,9-5-8-15,2-6 1 0,-2-6 3 16,4-9 0-16,-3-2 0 16,3-5 1-16,-1-12 7 15,-4 0 1-15,6-7 1 0,4-11 3 16,4-10 1-16,2-9 0 16,4-7 6-16,-7-5-3 0,-6 0 3 15,-7 0 5-15,-8-1 12 16,0 3 19-16,0 6 25 15,-11 9 7-15,2 10 1 0,-2 10-37 16,-2 4-10-16,4 4-17 16,9 4 2-16,-7 0-10 15,7 9-6 1,0 3 1 0,0 5 7-16,0 2-7 0,12 14 6 15,13 4 0-15,7 0-10 16,8-1-16-16,8 1-15 15,2-5-16-15,4-4-24 0,2-4-29 16,-3-3-9-16,-4-4-21 16,-6-10-44-16,-10 2 9 0</inkml:trace>
  <inkml:trace contextRef="#ctx0" brushRef="#br0" timeOffset="24378.63">7551 8470 197 0,'-6'-8'190'16,"6"0"-80"-16,0-4-57 15,0-5-28-15,0-7-19 0,0 0-1 16,0 3 6-16,0 5 17 15,0 5 2-15,0 6-2 16,0 5-1-16,0 0 4 0,-14 0 1 16,7 0-4-16,-1 0 0 15,8 13-8-15,-14-1-6 16,3 4-7-16,-6 8-1 16,1 0-4-16,5 5 2 15,-2-1-1-15,2 6 0 16,11-2-6-16,0-3 8 0,0-1-6 15,0-4-7-15,6 1-10 16,7-9-5-16,3-4 7 16,9-1-3-16,8-11-2 0,7 0 12 15,9 0 3-15,0 0 3 16,-5 0 3-16,1 10-4 16,0 3 4-16,-5 2-3 0,-7 2 2 15,-6 2 2-15,-5 5 6 16,-6 2-1-16,-5-7 0 15,-5 6-6-15,-6 0 0 16,-9-1 8-16,-12 4 5 0,-6 1-9 16,-15-1 0-16,2-5-1 15,-1 0-1-15,1-7-1 16,3-5 1-16,5-11 1 0,2 0 7 16,8 0 2-16,1 0-4 15,4 0-7-15,4 0-8 16,13-8-10-16,0 0-14 0,0 1-15 15,0-2-21-15,8-3-36 16,9-1-59-16,-1-3-34 16</inkml:trace>
  <inkml:trace contextRef="#ctx0" brushRef="#br0" timeOffset="25176.63">9396 7905 70 0,'0'-12'157'0,"0"0"7"16,0 3-64-16,0 1-45 0,0 0-21 15,0 4-15-15,0 4 4 16,0 0-7-16,-8 0-5 16,8 8-4-16,0 9-8 0,0 6 12 15,0 19 14-15,8 11-2 16,4 7-6-16,0 10 18 15,-1 7-8-15,2-4-14 0,-1-4-5 16,1-7-3-16,0-10 2 16,-2-11-6-16,-3-9-3 15,-5-7 4-15,2-8 2 16,-1-6 0-16,-4-11 3 0,5 0 4 16,-2 0 3-16,-3-7 3 15,8-10-15-15,0-7 0 16,5-4 0-16,3-6-2 0,4 6-5 15,1 5 5 1,-2-3 0-16,6 10-4 0,0 0 5 16,4 5 2-16,-1 11-5 0,0 0 2 15,4 11-2-15,-2 9 2 16,-3 5 3-16,-3 3-5 0,-4 4-2 16,-2 2 12-1,-7-2-7-15,-6-3 4 0,-5-1-8 16,-12 1 5-16,-10-5 2 15,-9-5-4-15,-9-3-5 0,-10-6-4 16,1-10-17-16,1-10-9 16,3-9-26-16,0-9-23 15,9-10-21-15,7-7-38 0,4-7-64 16</inkml:trace>
  <inkml:trace contextRef="#ctx0" brushRef="#br0" timeOffset="30517.5">7061 11268 216 0,'0'-17'194'15,"0"8"-64"-15,0 2-49 16,0 2-28-16,0 5-14 15,-8 0 0-15,8 0-5 16,-8 0-22-16,8 9-8 16,0 6-1-16,0 10 0 0,0 7-2 15,0 18 2-15,0 6-1 16,0 14 0-16,0 3 0 16,0 1-1-16,0-5-2 15,0-8-1-15,0-14-2 16,0-5-13-16,0-5-19 0,0-9-29 15,0-4-22-15,0-7-24 16,-9-4-43-16,9-13 5 16</inkml:trace>
  <inkml:trace contextRef="#ctx0" brushRef="#br0" timeOffset="30716.02">6890 10896 267 0,'-9'-32'168'0,"9"4"-81"15,-8 6-46-15,8 8-20 0,0 0-10 16,0 7-4-16,0-1-6 16,0 4-11-16,0 4-20 15,0 0-11-15,5 0-61 16,3 0-77-16</inkml:trace>
  <inkml:trace contextRef="#ctx0" brushRef="#br0" timeOffset="31400.23">7418 11413 538 0,'0'-12'136'0,"0"4"-57"0,0 0-41 16,0 8-25-16,0 0-10 15,0 28-3 1,8 22 3-16,0 19 5 16,5 20-10-16,-2 11 4 15,2 8-2-15,2-11 1 16,1-12-2-16,2-15 2 15,-7-21 1-15,3-13-1 0,-8-12-1 16,-1-10 2-16,-2-14-6 16,2-28-19-16,-5-22 11 15,3-19 6-15,6-16 1 0,-9-5 31 16,5 12 11-16,-2 13-4 16,2 17-12-16,-2 10-14 15,2 14-7-15,3 12 1 16,8 12 2-16,9 24 4 15,10 9 0-15,11 8-1 16,1 4-3-16,7-4-1 0,4-6 1 16,-1-2-3-16,0-12-5 15,-6-21-12-15,3-17-6 16,-1-20-8-16,-5-27-2 16,-4-26-11-16,-3-13 12 0,-4-10 13 15,-17-5 12-15,-9-4 30 16,-11 8 21-16,0 13 16 0,-11 19 10 15,-1 17-10 1,4 15-18-16,8 15-14 0,-8 10-5 16,8 9-11-16,-8 7-12 15,8 9-8-15,0 25 3 16,0 23 8-16,4 26-1 0,8 19-2 16,5 18 3-16,2 16 0 15,10 5-10-15,7 8 8 16,41 108 3-16,-37-151-14 15,-4-11-40-15,-1-20-53 16,-13-14-36-16,0-16-28 16,-11-15-68-16</inkml:trace>
  <inkml:trace contextRef="#ctx0" brushRef="#br0" timeOffset="31733.9">8051 11219 334 0,'-48'-12'324'16,"3"1"-152"-16,8 4-83 0,12 0-51 16,10 2-18-16,3-3-11 15,12 5-8-15,0-2-6 16,17 5 1-16,15-4 5 0,16 1-4 15,22 3 3-15,10-5-2 16,10 5 6-16,3 0-2 16,1 0-1-16,-9 0-1 0,-8 0-2 15,-12 0 1-15,-13 0 1 16,-11 0-3-16,-11 0-4 0,-12 0 0 16,-4 0-4-16,-6 0 0 15,0 0-16-15,-8 0-17 16,0 0-33-16,0 0-45 0,0-4-56 15,0-1-54 1</inkml:trace>
  <inkml:trace contextRef="#ctx0" brushRef="#br0" timeOffset="32364.83">10208 10966 796 0,'-16'-4'228'16,"3"-1"-142"-16,2 5-55 16,11 0-14-16,-8 0-11 15,8 0 10-15,0 0-1 0,0 0-6 16,0 0-7-16,0 0 3 15,0-3-9-15,0-1 5 16,0-1 2-16,0 1-10 0,0-4-3 16,-9-4-4-16,-4 0 7 15,6-1 7-15,-2 0-4 16,-2 1 1-16,-6 5 3 16,1 0-7-16,-1 2 1 0,2 1-3 15,-10 4 8-15,-7 0 4 16,-12 21-6-16,-10 6 1 15,-3 15 1-15,-4 15 6 0,4 7-2 16,3 15-1-16,11 6 2 16,10 8-8-16,8 0 4 15,14-4 0-15,11-3 0 0,3-9 1 16,19-11 2-16,10-9-1 16,9-12 1-16,8-13-3 15,3-11 0-15,5-10 1 16,3-11 2-16,2 0-8 15,-9 0 6-15,-10 0 1 16,-6 0 5-16,-12-3 5 0,-5-1 11 16,-8 4 6-16,-3-4 1 15,-5 4-1-15,-4 0-10 16,0 0 0-16,0 0-6 0,0 0-6 16,0 0-13-16,0 0-8 15,0 0-36-15,0-4-39 16,0-1-61-16,0 1-46 0,4-8-24 15,-4-9-403-15</inkml:trace>
  <inkml:trace contextRef="#ctx0" brushRef="#br0" timeOffset="33280.18">11251 11157 33 0,'0'0'70'0,"0"0"89"16,-8 0-17-16,8 0-49 0,0 0-35 16,0 0-21-16,0 0-7 15,0 0 9-15,0 0 4 16,0 0 0-16,0 0-11 16,0 0-13-16,0 0-2 15,0 0 0-15,0 0-7 0,8 0-5 16,9-3 4-16,15-6 1 15,12-4-5-15,18 2-2 16,15-2-5-16,12 1 4 0,17-1 5 16,3 6-3-16,5 0-3 15,-8-3 0-15,-8 3-1 0,-19-1 0 16,-14 3 3-16,-15 5-4 16,-13 0 2-16,-9 0 5 15,-7 0-5-15,-10 0 9 16,-3 0 7-16,-8 0-6 0,0 0-4 15,0 0-10-15,0 0-28 16,0 0-39-16,0 0-40 16,0 0-31-16,-8 0-44 0,-3 0 1 15</inkml:trace>
  <inkml:trace contextRef="#ctx0" brushRef="#br0" timeOffset="34042.9">11658 11357 34 0,'-20'11'75'0,"-2"1"79"15,2-3-20-15,5-2-47 0,-2-7-36 16,1 10-28-16,-1-3-8 16,6 1 7-16,-2-8 9 0,1 0 6 15,5 8-2-15,-2-8 1 16,9 0-5-16,-8 0-6 16,8 0 4-16,0 9-9 15,0-9 4-15,0 0-8 16,0 0-2-16,-8 0 6 0,8 0-8 15,-8 8 1-15,8-8-3 16,0 0 6-16,0 0-5 0,0 0 3 16,0 0-6-16,0 0-1 15,0 0 2-15,0 0-4 16,0 0 2-16,0 0-9 0,0 0 5 16,0 0 2-16,-9 0-2 15,9 0 1 1,0 0 1-16,0 0-6 15,0 0 6-15,0 0 6 0,0 0 13 16,0 0 0-16,0 0-6 16,9 0-15-16,7 0-1 15,8-4 0-15,9-4 0 0,11 0 1 16,16-5-3-16,19-4 14 16,13 1 0-16,9-3-5 15,6-3 3-15,1 3-1 0,-4 3-7 16,-13 0 1-16,-9 4-3 15,-17 4 4-15,-11 3 10 0,-15 1 7 16,-6-1 2-16,-12 5-5 16,-10 0 0-16,-2 0 9 15,-6 0-9-15,2 0-14 16,-5 0 6-16,0 0-9 16,0 0-1-16,0 0 9 0,0 0-5 15,0 0-8-15,0 0 5 16,0 0 0-16,0 0 2 15,0 0-3-15,0 0-1 16,0 0-9 0,0 0-26-16,-8 0-56 0,8 0-49 15,-9 0-54-15,9 0-29 16,-11 0-44-16</inkml:trace>
  <inkml:trace contextRef="#ctx0" brushRef="#br0" timeOffset="37213.91">17603 10078 73 0,'0'-9'123'15,"-8"6"37"-15,0-1-56 0,8 4-43 16,0 0-33-16,0 0-14 15,0 0-1-15,0-5 4 16,0 2-3-16,0-1 0 0,0 4-9 16,0 0-3-1,0 0 4-15,0 0 5 16,0 0 6-16,0 0 3 16,0 0 4-16,0 0-4 15,0 0 0-15,0 0-4 0,0 0 1 16,0 0-2-16,0 0 4 15,0 0 16-15,-9-5-1 16,9 1-2-16,-12 1-9 16,4-2-17-16,-1 5 1 0,-2 0-3 15,-6 0 1-15,1 0-5 16,-8 0 1-16,-1 0-4 16,2 12 6-16,-7 0-3 15,5 5 0-15,1-1 5 16,-1 1-8-16,2 7 2 15,3 2 4-15,-2 6-8 0,8 4 2 16,2 5 4-16,12 8 2 16,0-1-5-16,3 5 0 0,9-4 1 15,7 0 1-15,3-8-4 16,2 0 3-16,1-9-1 16,-1-8-2-16,0-7 3 0,1 0 1 15,4-9-5 1,-6-8-4-16,1 0 6 0,-3 0 0 15,-1 0-3-15,-1 0 1 16,-1-8 0-16,-1-9-2 16,2-8 1-16,-2-4-3 0,-6-3 7 15,-3-5 7-15,2-3 0 16,-6-1 1-16,-4 1 10 16,0-1 1-16,0 3-1 0,0 3-5 15,-8-1-4-15,8 3-3 16,-9 4-2-16,9 1 2 15,-8 4-1-15,0-1 3 16,8 3-5-16,0 10 12 16,-9 0 3-16,9 5 1 0,0 2 0 15,0 1-4-15,0 4-9 16,0 0-3 0,0 0 5-1,0 0-8-15,0 0 0 0,0 0 5 16,0 0-4-16,0 0-2 15,0 0 1-15,0 0-4 16,0 16 6-16,4 5-6 0,9 4 6 16,4 8-3-16,6-1 4 15,5 5-3-15,6 0 2 16,2-5 7-16,5 0-7 16,3-2 4-16,0-7-7 15,2-2 5-15,-6-5 0 0,-2-1 4 16,-10-1-3-16,-9-14-3 15,2 0 1-15,-8 7-5 16,-1-7 1-16,-6 0 4 16,-6 0 2-16,5 0 3 0,-5 0-8 15,0 0 5 1,0 0 0-16,0 0-25 16,0 0-32-16,0 0-41 0,0 0-45 15,0 0-27-15,0 0-42 16,0-4 21-16</inkml:trace>
  <inkml:trace contextRef="#ctx0" brushRef="#br0" timeOffset="37989.74">19024 9501 11 0,'0'-9'32'0,"0"1"45"0,0-1 70 15,0 1-2 1,0 2-43-16,0-4-39 0,0 6-27 15,0-4-5-15,0 8 9 0,0-4 18 16,0 4-3 0,0 0-5-16,0 0-16 0,0 0-8 15,0 12-13-15,-8 14 0 16,-9 17 5-16,-4 30 15 16,-6 21 0-16,-9 21 8 0,-6 11 3 15,-1 4-10-15,-3-4-15 16,6-12-4-16,2-12-6 15,12-12 0-15,0-18-9 0,4-10 2 16,8-13-1-16,-3-8 9 16,5-7-10-16,12-11 1 0,0-7-2 15,-8-8 3 1,8-8 3-16,0 0-10 16,0 0-18-16,0 0-26 15,0 0-47-15,0 0-58 16,0-12-65-16,0-4-31 0,4-1-158 15</inkml:trace>
  <inkml:trace contextRef="#ctx0" brushRef="#br0" timeOffset="38821.72">20529 9297 115 0,'5'-28'238'0,"-1"3"-85"15,-4 4-69-15,0 4-40 0,0 6-22 16,0-1 5-16,0 4 5 16,0 4 6-16,0 0-6 15,0 4-7-15,0 0-9 0,0 0-9 16,0 0-2-16,4 23 21 15,5 18 4-15,0 20-2 0,-9 24-1 16,0 18-12-16,0 11-6 16,3 0-7-16,5-5-1 15,-1-12 1-15,-2-6 0 16,3-18 4-16,0-12-5 16,5-15 1-16,-5-10-1 0,0-11-3 15,-4-5 6-15,-2-9-2 16,-2-11 3-16,6 0-3 15,2-16 4-15,0-12-6 0,3-13-1 16,6-7 1-16,4-6 2 16,3 2-5-16,0 2 1 15,6 6 5-15,-4 2 0 16,4 7-8-16,2 6 5 16,1 5-1-16,2 8-1 0,-2 4-1 15,-4 12-4-15,-1 0 4 16,-3 12 4-16,-4 7-3 15,-5 10-2-15,-4 3 6 16,-4 9-2-16,-8 4 0 0,0 4-1 16,-14 4 5-16,0 0-4 15,-6-3-3-15,-1 0 2 16,-8-8 6-16,-2 0-5 0,-7-6-1 16,2-6 2-16,-6-7-4 15,3-7 10-15,3-8-7 16,-2-8 3-16,6 0 0 15,4-13-7-15,2-2 3 0,7-10-12 16,-1-3-5-16,8-4 4 16,12-1-5-16,0-4-6 15,0 5-8-15,0 0-17 0,0 7-18 16,0 0-16-16,0 4-16 16,0-3-94-16</inkml:trace>
  <inkml:trace contextRef="#ctx0" brushRef="#br0" timeOffset="39478.49">21959 9167 93 0,'-11'-20'208'0,"11"3"-70"0,-8 5-60 15,-1 3-32-15,9 9-22 16,-8 0 2-16,8 0-1 16,0 0-10-16,0 0-10 0,0 0-2 15,0 17 0-15,0-1 1 16,0 4-2-16,0 1 0 15,4-5 3-15,6 1-4 0,1-4 2 16,0-3-1 0,6-10 3-16,-1 9-5 0,0-9 2 15,-5 0 3-15,3 0 1 16,-6-4-1-16,0-9 6 16,-5-2-1-16,-3-2 1 0,0-3 3 15,-8 3-5-15,-3-3-5 16,-3 4 4-16,3 4 4 15,0 0 4-15,-7 2-5 0,1 4-8 16,3 6 1-16,-7 0-4 16,5 0-1-16,2 0-1 15,8 0 0-15,-2 12-4 16,0 4-3-16,8 3-4 16,-12 2-15-16,12 4-13 0,-8 0-7 15,8 0-3-15,0-2-12 16,0-2-58-16,0-5-42 15,3-1 30-15</inkml:trace>
  <inkml:trace contextRef="#ctx0" brushRef="#br0" timeOffset="39953.12">22152 9805 325 0,'-10'0'184'0,"10"0"-87"16,-8 12-48-16,8-12-20 0,0 12 7 15,0-3 17-15,0-9 3 16,0 0-13-16,0 8-7 15,0-8-9-15,0 0 10 16,-8 0 8-16,0 0 6 16,-1 0 5-16,9 0-5 15,-8 0-17-15,8 0-13 0,-8 0-6 16,8 0 5-16,0 0 10 16,0-8 6-16,0-1 1 15,0-3-7-15,0 0-17 0,0 1 1 16,13-2-12-16,3 3-2 15,4 8 0-15,9 2-5 16,7 17 11-16,8 14 7 16,1 19-7-16,-3 11 3 15,-10 7-1-15,-13 14-1 0,-19 4-5 16,-14 8-11-16,-29 4-83 16,-16 4-104-16,-28-2-94 15,-18 2-78-15</inkml:trace>
  <inkml:trace contextRef="#ctx0" brushRef="#br0" timeOffset="51652.01">29504 8425 215 0,'0'-19'197'0,"0"-2"-73"15,0 4-58-15,0 5-27 0,0 5 7 16,0 2 7-16,0 1 10 15,0 4-14-15,0 0-11 16,0 0-7-16,0 0-2 16,0 0 6-16,0 0-7 15,0 0-6-15,0 0-12 16,0 0-8-16,0 0 1 16,0 0-9-16,0 21 8 15,0 7 4-15,4 17 43 0,0 13-6 16,-4 6-9-16,5 4-24 15,-1 6 12-15,5-5 5 16,-1 0-6-16,1 1-11 16,-6-9-2-16,0-4-5 15,0-8 0-15,2-4 1 0,-2-9-2 16,2-7 1 0,-2-8 0-16,3-9-3 0,-2 1 3 15,-4-13-9 1,4 7-10-1,-4-7-21-15,0 0-30 0,0 0-48 16,0-13-35-16,0-6-19 16,0-6-11-16,0-7-37 0,0 3-122 15</inkml:trace>
  <inkml:trace contextRef="#ctx0" brushRef="#br0" timeOffset="54229.99">30353 8458 9 0,'0'-4'29'0,"0"1"34"16,0-2 48-16,0 5 29 15,-7 0-46-15,-1 0-31 0,8 0-27 16,-8 0-6 0,0 0 5-16,-2 0-1 15,2 0 0-15,0-4-11 0,8 0-7 16,-12 0-3-16,12 4-6 15,-11 0 2-15,11 0-3 16,-13 0-1-16,4 0-4 16,9 0 3-16,-12 0-1 15,4 0-3-15,-1 0 0 16,-2 0 4-16,0 0-1 0,-3 0 3 16,7 0-2-16,-5 0 0 15,-1 0 1 1,0 12-1-16,1-4 3 0,1-8-7 15,3 13-2-15,0-6 2 16,-1 0 0-16,9 4 3 16,-12-4-4-16,12 5 1 15,-8-3 3-15,8-2-2 16,0 5-1-16,0 0 3 16,0 2 0-16,0 1-3 0,0-2 0 15,0-1 0-15,0 0 4 16,0 5-4-16,0-5 0 15,0 0-4-15,0 0 4 16,3-1 0-16,2 1 4 16,-1 5-6-16,0 0 3 15,4-1 3-15,1 1-3 16,0-1-5-16,-1 0 6 16,-2-3-2-16,3-1 4 15,-6 0-3-15,5 0 0 0,-3-12 3 16,3 8-3-16,1-1 3 15,3 1 3-15,0 2-7 16,4-10 5-16,1 7-4 16,3-7 1-16,5 0 1 15,-2 9-2-15,3-9 2 16,-2 8 1-16,-1-8-6 0,2 0 0 16,-1 0 4-16,1 0-2 15,4 0 0 1,2 0 3-16,6 0-2 0,2-5-1 15,3-2 0-15,-5 0 2 16,-3-3-2-16,-8 3 4 16,3-6-2-16,-5 0 0 15,-7 1 1-15,-1 0-2 16,-4 0 4-16,0-4 2 0,-4-1-1 16,-2 1 1-16,-6 1-5 15,0-6 7-15,0-1 6 16,0 3 6-16,0-1-2 15,-14 0-5-15,2-2 5 16,0 3-12-16,-1-1-4 16,2-2 7-16,-1 7-12 15,-4-1 5-15,-2 0-3 16,7 4 0-16,-1-1 2 16,-4 1-4-16,3 3 2 0,1 2 1 15,-6-2 2-15,1 5-6 16,-9-4-1-16,-4 8 2 15,4-5-1-15,-4 3 7 16,3 2-2-16,-3 0-5 16,1 0 1-16,7 0 0 15,-3 0 4-15,-1 0 0 16,8 0 0-16,2 0-1 16,-2 0-4-16,2 0 1 15,1 0 5-15,2 0-3 0,2 0 2 16,11 0-6-16,-9 0 1 15,9 0 5-15,-9 0-2 16,9 0-2 0,0 0 5-16,-8 7-3 15,8-7 3-15,0 0-2 16,0 0-5-16,0 0-2 0,0 0-23 16,0 0-39-16,0 0-41 15,0 8-6-15,0 0-3 16,0 4-45-16,-9-3-12 15</inkml:trace>
  <inkml:trace contextRef="#ctx0" brushRef="#br0" timeOffset="55494.9">30236 9883 19 0,'7'-16'44'0,"-2"4"43"16,-2-1 55-16,3 0-27 16,-3 1-35-16,-3 5-31 15,0 2-16-15,0 1-3 16,0 4 8-16,0 0 4 16,0 0 4-16,0 0-6 0,-9 0 1 15,-3 0-11 1,-5 13-4-16,-5 6-4 15,-11 11 4-15,-8 9 6 0,-12 7 11 16,-8 6-3-16,-3 5 4 16,-2-3-21-16,5-1-11 15,13-4-6-15,7-9-1 16,17-4 0-16,7-6 1 16,17-3-5-16,5-2 1 0,15-4 2 15,17-5-6-15,11-4 5 16,12 0-5-16,10-12 3 15,6 0 2-15,6 0-3 16,-4 0-9-16,-9 0 4 16,-9 0-1-16,-10 0 1 15,-14 0 6-15,-12 0 0 16,-4 0-1-16,-9 0-3 16,-2 0 0-16,-9 0-19 15,0 0-28-15,0-3-52 0,0-6-20 16,-17-3-17-16,3-4 0 15,-7-1-23-15,-4-7 3 16</inkml:trace>
  <inkml:trace contextRef="#ctx0" brushRef="#br0" timeOffset="55861.2">30260 10009 68 0,'0'-33'170'0,"0"1"-13"0,-9 0-55 16,9 3-33-16,-12 4-18 15,12 5 4-15,-11-1 17 16,11 2 6-16,-14-2 0 16,14 8-5-16,-6 1-25 15,6 4-16-15,0 5-6 16,0 3-6-16,0 0-11 0,0 11-13 16,-8 14 19-1,8 24 46-15,0 25-3 16,0 26-3-1,3 23-5-15,5 15 5 0,3 4-20 16,6 1-5-16,1-3-19 16,1-12 3-16,5-9-5 15,-2-17-6-15,-3-16-3 16,1-18 3-16,-4-11-3 16,-3-15-4-16,-9-14 4 0,-4-7-21 15,0-5-53-15,0-8-49 16,0-8-66-16,0 0-94 15,-17-13-52-15</inkml:trace>
  <inkml:trace contextRef="#ctx0" brushRef="#br0" timeOffset="63570.05">30064 12651 180 0,'-19'8'205'0,"2"-8"-73"16,5 8-62-16,0-8-36 16,1 8-10-16,-2-8 20 15,1 0 23-15,12 0 13 0,-13 0-8 16,13 0-19-16,0 0-7 15,0 0 4-15,0 0-2 16,0 0 1-16,-7 0-6 16,7 0-11-16,-9-8-14 15,1-4-8-15,8 0-6 16,-8-4 7-16,8-1-4 16,0 1 4-16,0 4-8 15,0-5 4-15,0 0-4 0,0-2-1 16,0-1-4-16,3-3-1 15,10 9-2-15,3 1 12 16,5 1-7-16,2 0-6 16,6 5 8-16,4-3-1 15,-1 10-6-15,1 0 8 16,-5 0-9-16,1 0 6 0,-4 0 1 16,-5 12-3-1,0-3 1-15,-3-1 1 16,-1 4-3-16,-1 1 1 0,1-1 7 15,2 1-10-15,-2-1 6 16,-6-1-1-16,3 1 1 16,0 4 0-16,-5 1 2 15,0 0-9-15,0-5 1 16,-4 0 4-16,-4-1 1 0,0-1 1 16,0-3-1-16,0 2 0 15,0-1-1 1,-7 4 3-16,-2 0-1 0,1-1-3 15,-1 3 1-15,-4 3 4 16,2 0-3-16,4-6 0 16,-6 5 2-16,2 0 0 15,-3 0-1-15,2 5-7 16,0-1 10-16,1 0 0 0,3 2-7 16,-6 2 0-16,-6 20 5 31,11-19-7-31,-2-2 4 0,0 7 1 15,2-2 6-15,1 0-6 16,0 1-1-16,8-1 1 16,-8 0 0-16,8 6 2 15,0-6-5-15,0 5 6 16,0-5-2-16,0 2 1 16,8-2-3-16,0-4 5 0,0-6-2 15,-4 0-2-15,-4-2-2 16,5-4 5-16,-2 0 0 15,-3-12-2-15,5 9-7 16,-5-9 10-16,0 0-3 16,0 0-4-16,0 0-7 15,0 0-32-15,0 0-50 16,0 0-63-16,0 8-45 16,0 0-7-16,0 1-44 15</inkml:trace>
  <inkml:trace contextRef="#ctx0" brushRef="#br0" timeOffset="64297.99">30284 14001 76 0,'0'-2'150'16,"-8"2"19"-16,0-5-45 16,8 2-48-16,-11-2-29 0,11 1-1 15,-9 4 16 1,9 0 17-16,0 0-6 16,0 0-8-16,0 0-31 15,0 0-14-15,0 0-2 0,0 17 17 16,-9 8 11-16,9 6 6 15,-8 7-15-15,8 1-6 16,-9-2-10-16,9 0-12 16,0-4 5-16,0-4-5 15,0-9 3-15,0-4-8 16,9 0-2-16,3-8 3 16,2-8-2-16,5 0 2 15,5 0-5-15,6-12-9 16,-4-5 5-16,4-2-8 0,-10-7 1 15,0-2-2-15,-3-1 6 16,-9 1 5-16,-4 3 8 16,-4 2 4-16,0 2-4 15,-9 1-4-15,-8-1 4 16,-2-3-2-16,-5 3-4 16,-6 1 0-16,4 4 3 15,0 4 0-15,3 3-3 16,2 6-3-16,0 3 10 15,1 0-10-15,9 0 3 16,-2 0-8-16,1 0-43 0,0 0-67 16,-2 20-67-16,-5 5-24 15,-1 0-47-15,-5-2 18 16</inkml:trace>
  <inkml:trace contextRef="#ctx0" brushRef="#br0" timeOffset="-212143.98">28368 8792 149 0,'9'0'229'16,"-6"0"-80"-16,2 0-73 0,-2 0-37 16,2 0-22-16,-2 0-9 15,-3 0 1-15,0 0 8 16,0 0 19-16,0 0 21 15,0 0-2-15,0 0-9 16,0 0-19-16,0 0-11 0,0 0 6 16,0 0 17-16,0 0 6 15,0 0 6-15,-8 0 5 16,8 0 0-16,-11 0-2 0,-3 0-15 16,2 0-20-16,-8 0-10 15,-8-4 3-15,-6-5 1 16,-5 2 9-16,-7-5 16 15,-6 0 2-15,-5 0-5 16,-8-5 4-16,-8 2-16 16,-4-8-4-16,-12 0-11 0,-18-6-3 15,-9 1-1-15,-10-5 5 16,-13 1-4-16,-7 0 1 16,-9-5-2-16,0 0 6 0,2 0 8 15,1 0 2-15,11 2 0 16,2-6 6-16,6 0-7 15,4 0 15-15,4-1-8 16,1 3-4-16,3-2 3 0,-4 5-13 16,-5 2 3-16,-9 7-8 15,-3-3-4-15,-9 10-6 16,-6 0 6-16,-1 4-3 16,-1 0 5-16,4-1-9 0,5 5 4 15,4-5-5-15,7 5 6 16,6-1 4-16,9 3-2 15,0-7 3-15,11 0 1 16,8 1 29-16,3-3 31 0,3-3-2 16,8-2-63-16,-4-5-2 15,-7-3 0-15,-3-1 0 16,-5-8 0-16,2 1 0 16,-8-1 0-16,9 0 0 0,-4 0 0 15,5 5 0-15,4 0 0 16,6 2 0-16,3 2 0 15,3-1 0-15,1 1 0 0,2 4 0 16,-1-5 0-16,-6 0 0 16,1 5 0-16,0-2 0 15,-8 2 0-15,-7 0 0 0,-9 3 0 16,-6 2 0-16,4-2 0 16,0 4 0-16,3-2 0 15,5-3 0-15,2 6 0 0,2 0 0 16,2-4 0-16,-1 3 0 15,-3-3 0-15,-13 0 0 16,-8 0 0-16,-17-2 0 16,-11 7 0-16,-12-6 0 0,-5 5 0 15,-3-4 0-15,-1-1 0 16,8 6 0-16,9-4 0 16,9 4 0-16,-2-1 0 0,4 2 0 15,2 6 0-15,-7-4 0 16,-2 4 0-16,-8 1 0 15,-5-6 0-15,-8 0 0 0,1 1 0 16,-1 1 0 0,4-1 0-16,9-2 0 0,7 6 0 15,9 1 0-15,3 2 0 16,11 4 0-16,-3 5 0 16,5 0 0-16,1 0 0 0,-6 0 0 15,3 14 0-15,-5-3 0 16,8 1 0-16,-1 6 0 15,-4-2 0-15,4-1 0 16,9 5 0-16,6-3 0 0,10 0 0 16,11-6 0-16,0-11 0 15,6 8 0-15,2-8 0 16,5 9 0-16,-2-9 0 0,5 0 0 16,-5 0 0-1,-2 0 0-15,2 0 0 0,2 0 0 16,1 0 0-1,3 0 0-15,8 0 0 0,-2 0 0 16,-58 0 0-16,73 7 0 16,3 3 0-16,8-3 0 15,3 1 0-15,3 5 0 16,-2-1-11-16,0-4-28 0,-4-8 20 16,5 9 14-16,-2-9 6 15,7 0-5-15,-3 0 2 16,2 0 3-16,-5 0 5 15,-4-9-7-15,-2 1-2 16,2 0 0-16,-1-4 4 16,6-1 0-16,4 1 3 0,2 3-4 15,5-3 3-15,6 4-1 16,6 0-5-16,4 1 7 16,6 2-5-16,-1-3 4 0,0-1-9 15,-1 1 10-15,-4 4-5 16,6-4-3-16,-1 4 11 15,-4 0-10-15,3-4 4 0,0 8-2 16,-1-4 1-16,0 1-3 16,3 3-1-16,-2 0 6 15,-3 0-2-15,4 0 4 16,-1 0-4-16,2 0-5 16,-5 0 6-16,0 0-1 0,2 0-3 15,3 0 2-15,3 0 2 16,-1 0 0-16,2 0-1 15,7 0-3-15,-8 0 5 16,8 0-6-16,0 0 8 0,0 0-2 16,-9 0-4-1,9 0-3-15,-8 0 1 16,8-4 11-16,0 4-5 16,-8 0-1-16,0 0-6 15,-1 0 7-15,1 0-5 0,0 0 5 16,-4 0 0-16,0 0-8 15,1 0 8-15,-6 0 0 16,1 0-4-16,-1 0 1 0,-4 0 3 16,2 0-4-16,-3 0 5 15,3 0-5-15,3 0 3 16,-1 0 1-16,1 0-5 16,0 0 2-16,4 0 1 0,3 0 0 15,9 0-3 1,0 0-4-1,0 0-13 1,0 0-25-16,0 0 1 16,0 0-18-16,0 0-6 0,0 0-24 15,0 0-19-15,5 0-12 16,-1 0 2-16,0 0 7 16,0 0 16-16,0 0 7 0,5 0-24 15,-2-10-27-15,4-10-17 16,3-8-41-16,-3-9 37 15</inkml:trace>
  <inkml:trace contextRef="#ctx0" brushRef="#br0" timeOffset="-211594.02">10813 5869 43 0,'60'-28'169'0,"-3"4"21"16,-8 3-64-16,-12 4-40 15,-6 6-37-15,-5 2-23 0,-11 1-5 16,-2 8 3-16,-5 0 1 15,1 0-4-15,-9 0 0 16,0 0-2-16,0 0-1 16,-9 13-8-16,-7 2 0 0,-8 14-2 15,-14 13-7-15,-19 9 2 16,-14 14-2-16,-19 14 6 16,-16 2-10-16,-8 0 4 15,1-7 1-15,8-6-2 16,12-11-3-16,15-11 4 0,20-9 2 15,18-12-3-15,12-6-4 16,15-4 1-16,13-2-1 16,8-13 4-16,22 13 9 0,13-5 4 15,19-8 1-15,12 7-1 16,5-7-5-16,11 13 5 16,3-5 0-16,-3 4 3 15,4 0-11-15,-6 5 1 0,-6 4-6 16,-9-2 2-1,-8 5 4-15,-13-3-2 0,-11 1 2 16,-9-11 2-16,-7 1 13 16,-9-12 30-16,-3 0 69 15,-10 0 68-15,-3-9-11 0,0-19-75 16,0-16-59-16,-11-17-18 16,-2-25-13-16,2-20-3 15,-3-16-9-15,3-13 2 0,11 2-1 16,-13 2-5-16,13 13 2 15,0 20-24-15,-8 17-67 16,8 24-66-16,0 17-81 16,0 19-42-16,0 21 57 0,8 37-102 15</inkml:trace>
  <inkml:trace contextRef="#ctx0" brushRef="#br0" timeOffset="-209141.84">28940 10600 95 0,'-8'-4'239'0,"8"-5"-48"0,0 1 20 16,0 0 55-1,0 4-220-15,0 0-15 0,0 4 23 16,0 0 57-16,0 0 44 16,-9-5-8-16,2-2-30 15,-4 0-54-15,-3-3-35 16,-2-3-14-16,-8-2 1 0,-4-5-12 15,-9-1 4-15,1-3 6 16,-6-4-8-16,-6-1-1 16,-4 1 3-16,-7-5-3 15,-1-1-3-15,-9-2-1 16,-9-4 4-16,-6 0-7 16,-4-7 8-16,-7 4-4 0,1-2 5 15,6 1-6-15,-5-2-6 16,-1-2 6-16,-1-2 0 15,-1 1 5-15,-6-4-1 0,-3 1-4 16,-1-5 0-16,0-1 6 16,-4 6-4-16,0 3-4 15,11 4 5-15,-1 4-3 0,7 5 1 16,9 3-5-16,2 0 9 16,10 5-2-16,2 0-4 15,5 3 7-15,0 4-2 16,0 2-5-16,0-3 2 15,0 3 8-15,5-2 3 0,-5 4-1 16,4 1 4-16,-4 1-7 16,0-1 3-16,-1 0-3 15,1-1-7-15,-5 4 1 0,-1 1 4 16,-8-4 0-16,0 4-8 16,-11 1 7-16,-4-6 4 15,1 4-12-15,-3-3 5 16,-4 0-2-16,2-1 1 0,2 4 1 15,2 2-2-15,1-1 0 16,8 0 0-16,4-1-3 16,4 1 3-16,1 0 3 0,2-5 3 15,1 1-8-15,5 1 1 16,-6-6 3-16,1 4-4 16,-5-2 2-16,-3 2 0 0,-1-3 9 15,-3 0-14-15,-3 3 3 16,2 0 0-16,-3 2 4 0,-1-2 2 15,-3 0-1-15,-4 1 0 16,-2 4 4-16,-7 0-5 16,2 0-4-16,-2-1 6 15,5 6 3-15,-1-2-9 16,6-3 0-16,6 0 6 0,4 1 0 16,4-2-2-16,9-4 1 15,5 1-2-15,2 0-3 16,5-1 9-16,5 2-5 0,-1-3-2 15,3 3 3-15,-2-1-5 16,-1-1 0-16,-5 1 3 16,-3-1 2-16,2 0 1 0,-2 2-6 15,-8-2-2 1,-1 2 2-16,-7-2 13 0,-4 1-11 16,-4 0-6-16,-6 3 8 15,2-4-1-15,-3 1-3 0,-2 0 4 16,-5-4 2-16,3-1-4 15,-1 2 1-15,0 3-1 16,-2-1 0-16,-3 1-7 16,-8-1 5-16,-7 1 12 0,-6 1-10 15,-1-2 4-15,-8 0-10 16,3 1 10-16,4-1-1 16,-1 5-9-16,-6-1 11 0,3 3-9 15,-5-3 0-15,-1 1 7 16,-3-1 1-16,1 5-5 15,-6-4 3-15,-3 3-5 16,-5-4-1-16,-6 2 12 16,-1 4-14-16,-5-5 10 0,1 3-8 15,-5 1 8-15,5-3-5 16,0-4 1-16,5 8 0 16,8 0-6-16,4 2 4 0,7 1 5 15,-1 4-5-15,9 0-3 16,7 0 5-16,10 9-6 15,7 3 3-15,9 5-2 0,4-6-3 16,-1 6 9 0,5-5-20-16,-1 0 9 0,-4 0 3 15,7 0-3-15,-3 0 13 16,4 0-11-16,0-12 8 16,5 13 1-16,4-13-1 15,0 8 0-15,3-1 2 0,1-7-5 16,-8 13 0-16,-5-13 7 15,-3 13-7-15,-4-1-1 16,-1 0 6-16,2 4 1 0,-7-4-3 16,2 1-6-16,-1-2 12 15,0 1 0-15,-2 1-10 16,-7-5-1-16,2 0 6 16,-5 5 0-16,0-1-1 15,5 1-5-15,8-1 1 0,7-1 6 16,9 5 5-16,8 1-11 15,4 0 4-15,3-2 2 16,13 1 1-16,5-4-5 0,8-3 4 16,1-2 1-16,12 3-4 15,2-10 3-15,5 0-7 16,4 8 8-16,-1-8-6 0,5 8 3 16,-1-8-5-16,0 0 7 15,-1 0-2-15,5 8-2 16,1-8 8-16,-1 0-12 0,1 0 8 15,12 0-3 1,-8 0-4-16,1 0-1 0,7 0-1 16,0 0-14-16,0 0-4 15,0 7 1-15,0-7 4 16,0 0-14-16,0 0-1 0,0 9-22 16,0-9-21-16,0 0-40 15,0 0-37-15,0 0-37 16,0 0-38-16,0 0-14 0,0 0-35 15</inkml:trace>
  <inkml:trace contextRef="#ctx0" brushRef="#br0" timeOffset="-208399.89">11374 7352 28 0,'0'-26'82'0,"0"6"92"16,0 8-20-16,0 1-42 15,0 1-35-15,-8 3-21 0,8 2-12 16,0 1 7-16,0 0 15 16,0 4-3-16,-9 0-17 15,1 0-18-15,0 0-4 0,-6 0-9 16,0 8-11-16,-7 8-5 16,-9 4 5-16,-6 13-3 0,-7 17-3 15,-14 10 2-15,-13 13 2 16,-7 10-2-16,1-2 2 15,2-3 0-15,9-9 0 16,8-12-1-16,13-12-4 16,12-9 3-16,10-3-3 15,22-1-1-15,0 4-2 0,22 0 1 16,10 5 5-16,12 0-1 16,8 4 3-16,5-3-1 15,5-2 1-15,-5-4-4 0,-9-3 3 16,-3-9-5-16,-4 0 4 15,-6-7-3-15,-5-1 5 16,-6-4-7-16,-7-3 9 16,-1-9-4-16,-5 0 2 0,2 0 1 15,-2 0 9-15,-3 0 25 16,-2 0 37-16,-6-5 2 16,0-15-32-16,0-11-21 0,0-15-11 15,0-10 6-15,-14-18 8 16,3-12 1-16,-5-7 7 15,0-8-11-15,-6-2 6 16,3 1-15-16,-2 9-5 0,4 7-3 16,6 5 2-16,-9-46-14 15,20 78 4 1,-8 13-5-16,8 12-14 0,0 3-54 16,0 9-62-16,0 4-38 15,0 8-8-15,0 0 39 16,4 12-13-16,0 0-72 15</inkml:trace>
  <inkml:trace contextRef="#ctx0" brushRef="#br0" timeOffset="-206169.74">7686 14491 468 0,'-24'-16'372'0,"3"7"-210"15,4 9-138-15,9 9-8 16,8 15-12-16,0 14-1 15,0 18 6-15,0 13 15 16,14 18 1-16,-3 9-12 0,5 6-1 16,0-1-6-1,0-12 2-15,-2-7-4 0,0-12-3 16,0-8 0-16,-2-15-5 16,0-8-8-16,-4-11-25 15,-8-4-24-15,0-7-22 0,0-17-19 16,0 0-31-16,0-17 9 15,-12-16-23-15,-4-20-23 16,-5-13 58-16,-4-6 37 16,1-3 45-16,0 3 33 0,-1 2 63 15,1 5 125 1,-1 1-40-16,6 7-44 0,-1 2-31 16,3 12-21-16,5-2-23 15,12 5-12-15,0-2-10 16,9 6 0-16,7 3-6 15,11 4 1-15,11 9-4 0,6 8 2 16,4 12-5-16,2 8 7 16,-2 14 1-16,-2 6-4 15,-2 3-5-15,-3 10 3 16,-8 4 3-16,-15 4-4 0,-4-1 9 16,-11 1 0-16,-11 4 1 15,-12-3 3-15,-12 2-7 16,-5-7 0-16,-5-4 3 15,2-13 1-15,4-4 14 16,8-8 10-16,10-3 0 0,4-13-10 16,6 0-7-16,8 0-18 15,0 0 0-15,0-7-11 16,8-5-27-16,3-5-19 16,10 0-32-16,4-7-25 0,3-1-80 15,1 1-15-15</inkml:trace>
  <inkml:trace contextRef="#ctx0" brushRef="#br0" timeOffset="-205154.08">10731 14182 233 0,'-16'-13'308'15,"4"6"-62"-15,0-1-111 16,12 3-80-16,-8 0-34 16,8 5-6-16,0 0-9 0,0 0 0 15,0 0-9-15,0 0 0 16,0 13 3-16,0-1 2 15,5 1 3-15,2-5-6 16,1-8 4-16,0 7-3 16,1-7 0-16,-1 0 1 0,0 0 6 15,-5 0-3-15,-3 0-1 16,0-3 4-16,0-9-1 16,0-8-7-16,-11-5-3 0,-6-4 9 15,-3-3 1-15,-5 3 13 16,0 1 11-16,-2 8 5 15,-6 3-11-15,1 9-5 0,-4 8-9 16,-6 17-5-16,2 16-5 16,-5 19 5-16,4 16-2 15,0 12-5-15,14 4 2 16,6 2-4-16,9 2 1 16,12-5 5-16,0-11-5 0,12-6 0 15,9-10 0-15,6-8 3 16,6-6-8-16,8-10-3 15,4-7 9-15,-6-5 1 0,4-7 3 16,-7-13-7-16,-1 8 8 16,-5-8-3-16,-5 0 0 15,-10 0 2-15,-3 0-2 0,1 0 1 16,-5 0 1-16,1 0-1 16,-2 0 0-16,1 0 8 15,-4 0-6-15,0 0 8 16,-4 0 9-16,0 0 8 15,0 0 5-15,0 0-16 0,0 0-6 16,0 0-2-16,0 0-4 16,0 0 3-16,0 0-6 15,0 0-6-15,0 0 5 16,0 0-2-16,0 0 2 16,0 0-5-16,0 0 10 15,0 0 0-15,0 0-3 16,0 0-1-1,0 0 9-15,0 0 3 0,0 0 0 16,0 0 8-16,0 0-9 16,0 0-1-16,0 0-10 15,0 0-4-15,-8 0-7 16,8 0-15-16,0 0-25 0,0 0-26 16,0 0-44-16,0 0-34 0,0 0-29 15,0 0-12-15,0 12-33 16,0 0 30-16</inkml:trace>
  <inkml:trace contextRef="#ctx0" brushRef="#br0" timeOffset="-118743.96">31710 12456 164 0,'14'-9'218'16,"0"5"-98"0,-6 0-59-16,-8 0-32 0,0 4-15 15,0 0 3-15,0 0 3 16,0 0-3-16,0 0-1 16,0 0 3-16,0 0 17 15,0 0 21-15,0 0 0 16,0 0-17-16,-17 0-12 15,-2 0-5-15,-10 0-5 0,-7 12-2 16,-10 0-6-16,-1 1-1 16,-10-6-6-16,-2-7 1 15,3 7-1-15,4-7-1 16,4 0 9-16,5 0-9 16,9 0 5-16,4-2-3 15,10-7 3-15,5 1 26 16,15 0 18-16,0-8-4 15,15-5-32-15,14-3-3 0,10 1-8 16,6-3-4-16,5 2 2 16,-5 3-2-16,-5 2-5 15,-5 2 10-15,3 5-5 16,-9 3-5-16,-1 2 1 16,1 7 4-16,-4 0-2 15,-3 0 2-15,-4 7 1 16,-2 10-7-16,-4 4 14 0,1 7 2 15,-2 8 8 1,1 5-7-16,-3-1 11 0,-9 5 3 16,0-4-3-16,0 2 7 15,0-8 6-15,-13 0-9 16,-6-1-5-16,-6-6-9 16,-9 5 2-16,-2-4-10 15,-9-1 2-15,-3 1-2 0,-3-5 1 16,0 1-9-16,3-5 4 15,3-4 0-15,-1 5 0 16,4-1 3-16,-3 1-1 16,3-2 1-16,2-3-5 15,8-4 2-15,2-3 0 16,7-9-2-16,2 9 4 16,5-9 5-16,2 0-11 15,6 0 9-15,8 0-8 16,0 0 5-16,0 0 3 15,0 0-10-15,5 0 2 16,4 0 7 0,-1 0-4-16,0 0-4 15,9 0 4-15,3 8 1 16,8 4-3-16,4 0 0 0,5 0-3 16,13 0 9-1,7 4-2-15,11 6 1 0,9 6-1 16,13 0-1-16,3 1-3 15,4 2 4-15,6-2-6 16,-4 0 4-16,4-1-2 16,1-2 4-16,7-7-2 0,-2-2-2 15,2-11-5-15,-10-6 1 16,-8 0-11-16,-15-2 4 16,-17-7 7-16,-16 2-7 15,-14-5-41-15,-5 3-48 16,-15 1-22-16,-5-1-44 0,-6 1-24 15,-6 2-22-15,-10-8-35 16</inkml:trace>
  <inkml:trace contextRef="#ctx0" brushRef="#br0" timeOffset="-112230.35">17448 8906 100 0,'0'-16'223'16,"0"5"-87"-16,0 1-57 16,-8 3-40-16,8 1-13 15,0-1 9-15,0 3 16 0,0-5 13 16,0 2-13-16,0 2-2 16,0 5-13-16,0 0-8 15,0 0-9-15,0 0-10 16,0 0-14-1,0 0 3-15,0 12-4 0,0 6 3 16,0 7-1-16,0 6 6 16,8 7-2-16,0 1-1 15,1 3 1-15,-1-3 0 0,0 2 1 16,-5-3-1-16,5-6 1 16,-3-7-3-16,-1 0 4 15,0-10 2-15,4-3-8 16,-3 1 1-16,-2-13-15 0,-3 11-10 15,0-11-20-15,0 9-4 16,0-9-9-16,0 0-15 16,0 0-19-16,0 0-73 15</inkml:trace>
  <inkml:trace contextRef="#ctx0" brushRef="#br0" timeOffset="-111709.83">17875 8731 34 0,'0'0'46'0,"0"0"12"16,0 0 3-16,0 0 7 0,0 12 29 15,0 0-37-15,0 0-28 16,0 0-14-16,0 1-8 16,0 3-3-16,0 0-4 0,0 1-3 15,4-2 7-15,5 3-4 16,-2-2 5-16,4 0 2 16,5 0-2-16,2-3-1 15,2-6 4-15,8-7 3 16,0 0-2-16,6 0-4 0,-2 0-8 15,-2-7 0-15,-8-2 7 16,3-3-7-16,-1 0 3 16,-8-4 1-16,-4-1 10 0,-12 2-2 15,0-3 6-15,0 6 1 16,-12 0-8-16,-1 5-3 16,-1-2-4-16,-3 1-1 0,-1 4-3 15,2-1-1-15,1 2 3 16,3-1 0-16,4 4-7 15,8 0 1-15,-9 0-11 16,9 0-6-16,0 0-12 16,0 0-10-16,0 0-26 0,0 0-38 15,0-5-84 1</inkml:trace>
  <inkml:trace contextRef="#ctx0" brushRef="#br0" timeOffset="-110757.6">17931 8800 10 0,'0'0'9'0,"0"0"6"16,0-4 17-16,0 0 35 0,0-4 71 16,0 3 1-16,0 2-54 15,0-1-39-15,0 4-22 16,0 0-13-16,0 0-6 16,0 0 1-1,0 0-4-15,0 0-3 16,0 0-2-16,9 0 0 15,-1 0 1-15,4 12 3 16,4 0-1-16,1 0 2 16,2-3-4-16,5-9 4 0,1 7-2 15,0-7 2-15,1 0-2 16,-9 0-2-16,0 0 1 16,-4 0 1-16,0 0-3 0,-7 0-1 15,2 0-8-15,0 0-4 16,6 0-6-16,-3 0-40 15,2 0-77-15,0-7-19 16</inkml:trace>
  <inkml:trace contextRef="#ctx0" brushRef="#br0" timeOffset="-109408.77">19873 8381 39 0,'0'-4'67'0,"0"0"48"0,0 4 31 16,0-5-63-16,0 5-36 16,-9 0-24-16,9 0-9 15,-8 0-4-15,0 0-6 16,-3 9 0-16,-2 3 3 0,-3 5-5 16,-1 0 0-16,3-2-2 15,-4 9 2-15,6 1-5 16,-1-1 5-16,0 4-5 0,1-2 5 15,12-3-5-15,0-3 4 16,0 1-5-16,0-4 5 16,9-1-1-16,2 1-2 15,7-5 3-15,-2 1-3 16,7-7 3-16,7-6 0 16,-3 9 4-16,6-9-3 0,-4 0-5 15,-1 0 6-15,-4 0-4 16,2 0-1-16,-11 0 3 15,-4 0-3-15,3 0 3 0,-6 8 0 16,-8-8-3-16,0 9 5 16,0-9 1-16,0 0-2 15,0 0 3-15,0 0 7 0,-14 0-2 16,3-5-3-16,0-7-3 16,-1-3-3-16,-1-8-1 15,13 0-2-15,0-6-5 16,0-4 3-16,0 5 4 15,0 3-5-15,0 2 7 16,0 7 0-16,0 4-6 0,0 1 9 16,0 4-10-16,0 7 8 15,0 0 0-15,0 0-4 32,0 0 2-32,0 0 0 15,0 0 3-15,-8 0 4 16,8 0-4-16,0 0-2 15,0 0 1-15,0 0 1 16,0 0-3 0,0 0-4-16,0 0 1 15,0 0 4 1,0 0-4-16,0 0 0 16,0 0 1-1,0 0 6-15,0 0-3 16,0 0-3-16,0 7-2 31,0 6 0-31,0 8 3 0,0 3 1 16,0 5 2-1,0 8 2-15,0 8-1 0,0-2 0 16,0 2-4-16,0 1-1 16,0-6 3-16,0 5-1 15,0 0 0-15,0-4-1 0,4-5 1 16,4-8-2-16,-4-2 5 15,1-10-4-15,-2-1 1 16,-3-5 2-16,0-10 0 0,0 0-2 16,0 0 2-16,0 0 0 15,0-10-12 1,-8 2-15-16,8-4-10 16,0-4-23-1,0-5-101-15,5-3-210 0</inkml:trace>
  <inkml:trace contextRef="#ctx0" brushRef="#br0" timeOffset="-107645.56">1339 6809 64 0,'0'7'109'15,"0"6"31"-15,0 1-60 16,0 1-38-16,-8 5-14 16,0 14-11-16,-9 1 0 0,2 11-5 15,-2 2-6-15,-2 6-2 16,2-6 0-16,1-2-2 15,3-10-1-15,2-4-1 16,11-6 3-16,-8-7-1 16,8-7 1-16,0-4-1 15,0-8-1-15,8 0 3 16,3 0 2-16,13 0-3 16,9 0 2-16,7-8-1 15,10-9 0-15,2-3-7 16,1-4 7-1,44-30-10-15,-44 23 1 0,-4-2-3 16,-8-5 6-16,-14-1 4 16,-5 2-4-16,-14 5 10 15,-8 0-1-15,-17 3 0 16,-3 0 8-16,-5 4 13 16,-3 6-11-16,-1 3-10 15,1 4-2-15,9 1 1 16,1 4 1-16,7 7-11 15,11 7-1-15,0 20 5 16,0 16 1-16,0 18 1 16,3 13 0-16,13 16-1 15,5 11 0-15,4 1-1 16,3 0 2-16,1-5-2 16,2-11 0-16,-2-12-2 0,-1-13-15 15,1-16-35-15,-2-18-39 16,-2-27-121-16</inkml:trace>
  <inkml:trace contextRef="#ctx0" brushRef="#br0" timeOffset="-107311.55">1998 6284 177 0,'15'7'153'15,"2"16"-70"-15,-1 12-36 16,-1 10-20-16,1 13-8 16,2 4-3-16,-2 1-4 15,-1 3-3-15,7-6-2 16,-3 2 2-16,2-5-2 0,-1-1-7 15,0-3 2-15,5-3 2 16,-5-3-7-16,-4-4 1 16,1-3-2-16,-2 1-12 15,-1-10-22-15,-6-2-63 16,-8-4-54-16</inkml:trace>
  <inkml:trace contextRef="#ctx0" brushRef="#br0" timeOffset="-106862.89">2237 6190 249 0,'0'-7'148'16,"0"-1"-68"-16,3 8-42 15,-3 0-19-15,5 0-13 16,3 15-4-16,3 11 2 0,6 2 3 16,3 9-3-16,0 3-3 15,5 9 4 1,0 8-1-16,-4 0-3 16,1 0 1-16,0 0-2 0,2-9 0 15,-5 2 1-15,3-10-1 16,-6-4-2-16,0-7-1 15,1-3-24-15,-1-10-16 16,-1-16-56-16,-2 0-78 16</inkml:trace>
  <inkml:trace contextRef="#ctx0" brushRef="#br0" timeOffset="-106480.25">2756 5897 48 0,'-15'0'123'16,"-2"0"42"-16,4 12-80 15,2 1-43-15,11 4-20 16,-9 8-8-16,9 6-1 16,0 7-5-16,9 2 2 15,2 1-3-15,5-5-2 16,8-8-1-16,6-7-1 15,2-9 0-15,1-12 0 0,4-4-1 16,-2-13 2-16,-2-11-2 16,-4-1 2-1,-13-2-6-15,-8-2 6 16,-8 0 2-16,-8 1 4 16,-8 6-4-16,-13 12-4 0,-4 5 2 15,2 9-7-15,-7 0 0 16,2 11 5-16,7 6-11 15,5 4-19-15,5-2-33 16,2-6-89-16,4-13-18 16</inkml:trace>
  <inkml:trace contextRef="#ctx0" brushRef="#br0" timeOffset="-106197.02">3029 5361 235 0,'-8'-29'153'16,"8"9"-76"-16,-8 7-33 15,8 6-22-15,0 2-11 16,0 5-5-16,0 9-6 16,0 15 7-16,8 24 4 15,11 26 0-15,11 21 0 16,5 18-7-16,6 9 2 15,5-1-5-15,-2-2 3 16,-1-13-1-16,3-8-2 16,-2-17-1-16,-6-12 1 15,-2-13-6-15,-7-6-31 0,-7-14-44 16,-5-11-104-16</inkml:trace>
  <inkml:trace contextRef="#ctx0" brushRef="#br0" timeOffset="-105215.35">3418 5287 76 0,'0'-12'146'15,"5"5"-20"-15,-2 7-62 16,0 0-29-16,-3 14-15 0,0 3-5 15,0 0-5-15,0-5-5 16,0 0 0-16,0 4-2 16,0 2-1-1,0-3-1-15,0 2 3 0,0-5-3 16,0 0 5-16,0-12 3 16,0 0 2-16,0 0-5 15,0 0 0-15,0-16-2 16,0-9-5-1,0-8-8-15,22-3-2 0,7-4 3 16,7 3-1-16,7 0 6 16,6 5 3-16,-2 2 0 15,-7 11 1-15,-9 6 0 0,-1 10 3 16,-6 3 2 0,-8 23-1-16,-4 19 2 15,-12 18 7-15,-17 22-5 16,-10 20-6-16,-11 12 1 0,-1 0-1 15,-2-13-1-15,0-11-1 16,9-18 0-16,2-15 4 16,11-11-4-16,6-13 0 15,13-14-1-15,0-10 5 16,8-9 0-16,16-16-3 16,22-18 1-16,14-11 2 15,17-7-5-15,13-9 2 16,4 1-4-16,-1 2-4 0,-8 9-8 15,-7 8-11 1,-15 13-6-16,-12 11-34 16,-20 11-59-16,-9 6-10 15</inkml:trace>
  <inkml:trace contextRef="#ctx0" brushRef="#br0" timeOffset="-104316.11">3089 6895 29 0,'0'0'57'0,"0"0"59"15,0-4 39-15,0-4-57 16,3 3-37-16,-3 1-30 16,0 4-3-16,0 0-4 15,0 0-6-15,0-3 4 16,0 3-11-16,0 0-10 0,0 0 5 16,-6 0-9-16,-7 7 4 15,1 10-4 1,4 3 3-1,0 5 0-15,8 4-3 0,0-1 3 16,0 1-7-16,11-6 2 16,11 2 0-16,5-9 3 15,11-4-2-15,2-12 4 16,5 0 1-16,3 0 0 16,1 0-1-16,-8 0 0 15,-6 0-2-15,-10 0 1 16,-5 0-3-16,-12 0 2 15,-3 0 5-15,-5 0 0 0,0 0 0 16,0 12 1-16,-21 9-1 16,-7 3-2-1,-4 6 4-15,-5-7-5 16,5-2 4-16,-1-1-1 0,4-5-1 16,5-6 7-16,1-9-3 15,6 0 2-15,-3 0-3 16,3-11 0-16,6-15-9 15,2-10-10-15,9-13-7 16,0-9 3-16,12 0 8 16,-1-9 4-16,3 7 1 15,-6 10 9-15,-4 10 0 16,-4 7 2-16,0 9 7 0,0 3-3 16,0 5 0-1,-9 8-6-15,0 0 1 16,1 8-4-16,2 0 0 15,6 0 1-15,-13 0-2 0,4 0-4 16,-2 12 0-16,-2 5-2 16,2 2-13-16,3 10-7 15,0-2-23-15,-1 3-93 16,1-2-58-16</inkml:trace>
  <inkml:trace contextRef="#ctx0" brushRef="#br0" timeOffset="-103818.02">2354 8365 289 0,'-19'8'146'0,"2"-8"-66"15,17 0-47-15,8-5-18 16,15-9 1-16,28-19 4 16,17-17 5-16,22-23-3 15,23-21 13-15,17-20-4 16,11-20-19-16,22-8-2 16,17-6-7-16,15 6 2 15,-1 8-2-15,-7 12-3 16,-20 16-4-16,-29 21-3 15,-29 20 0-15,-28 11-5 0,-24 18 1 16,-21 11 6-16,-16 9 2 16,-20 12-8-16,-8 4-6 15,-20 20-24-15,-13 10-35 16,-8 1-97-16</inkml:trace>
  <inkml:trace contextRef="#ctx0" brushRef="#br0" timeOffset="-102818.68">3625 7669 43 0,'-9'-11'92'15,"9"-4"38"-15,-11 8-21 0,11 3-48 16,0 4-32-16,-7 0-14 15,7 11-9-15,0 6-4 16,0 0 3-16,0 7-2 16,0 4 1-16,-14 1 1 15,3 4 0-15,-3 5 2 16,3-7-4-16,-4-6 2 16,1-5 2-16,3-4-3 15,11-8 3-15,-8-8 1 16,8 0-6-16,0 0 6 15,0-8-16-15,3-45-31 16,13 14 27 0,8-11 12-16,9 0 1 15,-1 7 3-15,6 0-1 16,-2 11 0-16,0 8-1 16,-3 8 1-16,-10 7 1 15,-1 9-5-15,-2 0 1 0,-5 17 0 16,-1 12 6-16,-3 6 0 15,-3 10-1-15,-2 13 1 16,-6 2-4-16,0 6 2 16,-14-5 1-1,3 1 1-15,-5-5 0 0,-5-5 0 16,-4 0-2-16,2-2 1 16,-11-5-2-16,6-9 0 15,-1-7 3-15,6-5 2 16,2-8 4-16,4-4-4 15,-2-12-6-15,-2 0 1 16,4 0 4-16,2 0 4 16,6 0 10-16,9 0-3 15,0-7-8-15,0 2-8 16,0-2 2-16,0 2-4 16,0 1-2-16,14 4 0 15,10 0 3-15,12 0-1 16,18 0 0-16,14 0-2 15,13-3 3-15,12-5-1 16,10-5 0-16,-2 1 1 0,-1-5-13 16,-7-7-20-16,-6 0-6 15,-13-2-3-15,-18 7-12 16,-15-7-79-16,-19-2-58 16</inkml:trace>
  <inkml:trace contextRef="#ctx0" brushRef="#br0" timeOffset="-101638.24">3983 4929 32 0,'-12'-5'71'0,"12"2"14"16,-8 3-11-16,8 0-19 15,0-4-11-15,0-1 10 16,0 0-16-16,0 3-17 16,0 2-7-16,0 0-7 15,0 0 2-15,-9 0-3 16,1 7 0-1,0 5-4-15,8 1 1 0,-9 0-5 16,9 2 3-16,0 1 5 16,9-4 3-16,7 4 1 15,5-3-6-15,4-4 0 16,3-9 0-16,4 7-4 16,1-7 3-16,-1 0-2 15,-4 0 4-15,-9-3-6 16,2-10 6-16,-8 0-1 0,-4-3 7 15,-9 4 6 1,0 0-3-16,-17 0-4 16,-9 5-8-16,4 2 3 0,-8 5-2 15,-5 0-1-15,-6 12-2 16,0 5 1-16,4-1-4 16,0 1 1-16,5-2-5 15,5 1-23-15,5 5-9 16,10 0-73-16,12-4-95 15</inkml:trace>
  <inkml:trace contextRef="#ctx0" brushRef="#br0" timeOffset="-100722.8">4341 7245 50 0,'2'-20'158'15,"3"4"20"-15,-5 6-73 16,0 2-49-16,0 6-25 15,0-4-13-15,0 6 3 16,-7 0-1-16,7 0-7 0,0 0-8 16,0 0-3-16,0 8-2 15,0 10 1-15,0 1-4 16,0 14 1-16,7 8 4 16,4 4-2-16,3-1 2 15,2-2-4-15,0-10 0 16,0-8 4-16,4-7-2 15,5-5 4-15,4-12-6 16,-1-8 5-16,5-9-2 16,-6-11 1-16,-3-10 2 15,-2-2-1-15,-15-6-1 0,-7 2 10 16,0 4-4-16,-15-1-2 16,-10 8-5-16,-3 2 1 15,-6 6-2-15,3 5 2 16,-3 3-2-16,6 5-11 15,3 8-2-15,7 4-8 16,-4 0-15-16,-3 16-14 16,1 1-48-16,0-1-81 15</inkml:trace>
  <inkml:trace contextRef="#ctx0" brushRef="#br0" timeOffset="-98975.05">4433 8869 38 0,'0'0'91'0,"0"0"53"16,0 0-27-16,0 0-51 15,-8 0-33-15,8 0-12 16,-9 0-13-16,9 0 4 16,0 0-8-16,0 0 1 15,0 0-4-15,-8 12 1 16,-2 0 0-16,1 5 2 16,-4-1-6-16,5 0-1 0,-1-3 3 15,9-1 2 1,-8-12-2-16,8 9 0 15,0-9 3-15,0 0-1 16,0 0 2-16,0 0 6 0,0-9-6 16,8 1-4-16,1-3 0 15,4-2 1-15,7-8-2 16,0 0 2-16,5 2 1 16,-2-1 0-16,3 7 0 15,-7 1-1-15,-2 7-6 16,0 5 1-16,-5 0 4 15,2 0-2-15,3 12 5 16,-4 1 0-16,-1 2-5 16,-4 2 5-16,-8 4-1 15,0-1 9-15,0 8-5 16,-20 9 3-16,-4 9-5 16,-8 2-6-16,-2 1 2 15,1-8 3-15,1-6-3 0,4-2 0 16,8-8 0-16,3-4 1 15,6-9 1 1,-3-5 0-16,14-7 3 0,0 0-1 16,0 0-1-1,6 0 0-15,2 0-7 0,3-3 4 16,13-6 7-16,17-3-6 16,8-4 1-16,13 0 1 15,2-1-1-15,8-3 2 16,3-1-3-16,-2 2-9 15,-8-3-7-15,-13 6-13 16,-7 1-1-16,-17-5-43 16,-16-2-105-16</inkml:trace>
  <inkml:trace contextRef="#ctx0" brushRef="#br0" timeOffset="-98592.92">4993 8254 388 0,'-16'14'116'0,"5"5"-60"16,-2 10-28-16,1 4-17 16,12-1-8-16,0 5-5 0,3 3 2 15,11-4 6-15,5 1-6 16,5-8-1-1,4-9-2-15,6-7 3 16,-3-13 0-16,8-9 1 16,-4-10-1-16,2-10-5 0,-9-8 5 15,-12-8 5-15,-11 1 0 16,-5-1-6-16,-21 4 8 16,-4 4 4-16,-2 9-1 15,-6 4-4-15,-7 12-10 16,4 12-2-16,-7 7 3 15,7 14-5-15,1 11-4 16,2 14-3-16,4 10-10 16,4 5-17-16,2 1-81 15,6-5-69-15</inkml:trace>
  <inkml:trace contextRef="#ctx0" brushRef="#br0" timeOffset="-98292.67">4343 9960 163 0,'-24'36'192'15,"8"-15"-75"-15,7-5-51 16,9-16-36-16,25-16-6 15,24-32-10-15,29-35 1 16,28-26 10-16,23-22 7 16,18-12 11-16,7-7 5 15,15-8 18-15,14 3-29 0,-4 5-18 16,-13 15-22-16,-27 14-68 16,-25 7-54-16,-33 7-61 15,-32 10-63-15</inkml:trace>
  <inkml:trace contextRef="#ctx0" brushRef="#br0" timeOffset="-97578.11">4234 4815 42 0,'0'0'58'16,"0"0"26"-16,0 0 75 16,0 0-68-16,3 0-33 15,6-5-18-15,8-2-17 16,3-5-8-16,13-10-6 15,7 3-3-15,9-6-5 16,7 1 0-16,1-1-5 16,-7 9-13-16,-11 5-11 15,-10 1-8-15,-9 10-57 16,-12 0-55-16</inkml:trace>
  <inkml:trace contextRef="#ctx0" brushRef="#br0" timeOffset="-97128.06">4376 4815 93 0,'-20'7'205'0,"7"2"-86"16,3-9-61-16,1 12-29 0,9 5-14 16,-8 2-10-1,8 2-3-15,-8 3 1 16,8 9 1-16,0 3-1 0,0 6 0 15,8 3 0-15,3 0-5 16,5-1 5-16,6-2-3 16,5-6 4-16,11-12-2 15,1-13 0-15,10-11 1 16,7-11-1-16,6-13 1 16,-2-10-3-16,-2-1 4 15,-6-3-4-15,-6 7-4 16,-10 5 6-16,-8 10-1 15,-3 8 2-15,-5 8-3 16,-9 21 4-16,-1 15 0 16,-10 17-2-16,-13 12 1 15,-6 13 2-15,-6-1-4 16,1-4-1-16,-1-9 0 0,9-14 3 16,4-8-3-16,0-14 0 15,12-9 0-15,-8-2-11 16,8-8-19-16,0-9-41 15,0-4-122-15</inkml:trace>
  <inkml:trace contextRef="#ctx0" brushRef="#br0" timeOffset="-96113.03">5383 9114 58 0,'0'0'164'15,"0"7"-24"-15,0-7-68 16,0 0-37-16,0 0-16 15,0 9-11-15,0-9 1 16,0 7 0-16,0 5-5 16,0 6 6-16,0 2 1 0,0 4-5 15,0 9 4-15,0-1-4 16,0 5-3-16,0-1 1 16,0-4-1-16,8 2 3 15,5-5-2-15,4-6 4 16,7-10-3-16,12-13 3 15,4-5 1-15,6-9-3 16,-2-12 1-16,-4-6 2 16,-7-5 9-16,-16-4 3 15,-9-4 8-15,-21 4 7 16,-12 1-1-16,-10 3-14 16,-10 5-9-16,0 7-10 15,4 9-2-15,0 3-19 0,6 13-26 16,2 0-21-16,5 16-5 15,-1 6-22-15,8-6-71 16,6 1-4-16</inkml:trace>
  <inkml:trace contextRef="#ctx0" brushRef="#br0" timeOffset="-92102.21">4696 4208 130 0,'-7'0'181'0,"7"0"-74"15,-11 0-50-15,-3-4-27 16,3-3-17-1,-2-7 3-15,4 3 0 0,2-2-3 16,-4 1-7-16,-3 0 3 16,3 5-7-16,-3-2 3 15,3 1 1-15,4-2-3 16,-7 8-2-16,3-3 1 16,-2 2 1-16,1 3 1 15,1 0-2-15,-10 0-1 16,-4 0-1-16,-3 0 1 15,-9 0-2-15,-4 0-1 16,-3 10 3-16,-1 3-1 16,-8 1 1-16,2 1-5 15,-11 5 5-15,-4 5 2 16,-2-1-5-16,-5 1 0 16,5 4 5-16,3-5-6 15,4-1 2-15,4 3 2 16,8-2 0-16,1 5-1 15,1-1 0-15,7-4 0 16,4 0 0-16,4-3 2 0,4 0-1 16,3-1 0-16,1 1 0 15,-6-2-1-15,3 2 0 16,-3-1 2 0,8 1-5-16,-4 3 4 15,3 1-4-15,-2 2 4 16,-1 6 1-16,4 5-4 15,0-2 4-15,3 4 0 0,3 1-3 16,-1 0-1-16,4 0 0 16,13 0 6-16,0 3-3 15,0-3-1-15,0-1 0 16,0 1-1-16,0-2 2 16,0-4 0-16,0 5 0 15,0 10 2 1,0-2-3-16,0 6 0 15,0 2-2-15,0-3 4 0,0-1 0 16,5-2 1-16,-2-9-3 16,2-1 2-16,-5 6-1 15,3-2 1-15,2 4-1 16,4 2 0-16,-1-5 3 16,0 0 0-16,3-2-1 15,2-2 9-15,4-5-2 16,-1-2-1-16,0-2-5 15,3-4-1-15,-2-2-1 16,2-3 2-16,3-3-1 16,-1 1-5-16,-7 0 4 15,3-1-2-15,-1-3-2 16,0-2 3-16,6 2 0 16,-3 0-1-16,2-2 3 15,4 2 6-15,3-1 4 16,4-5-4-16,9-1 1 15,2-10-5-15,6 7-1 16,1-7 3-16,-2 0-2 16,1 0 1-16,-5 0-5 15,5 0 3-15,4 0 0 16,0 0-3-16,4 0 0 16,11-7 8-16,11-5-5 15,6-2 1-15,4-1 5 16,0-1-4-16,4-1-3 15,0-4-4-15,-4-2 3 16,1-2 0-16,-5-3 0 16,2-11 1-16,-8 0-4 15,4-6 1-15,-11-8 4 0,-1 1-4 16,-11-10-2-16,-7-2 2 16,-1-15 3-16,6-13-2 15,-1-15 1-15,0-7 0 16,-6 0-2-1,-6 0 3-15,-8 9 22 0,-12-2-15 16,-2 1-11-16,-6 1 1 16,0-6 1-16,-9 2-1 15,-8-1 3-15,0 1-3 16,-25 7 0-16,-12 4 1 16,-11 8 0-16,-6 14 0 15,-5 19-2-15,-20 19 1 16,-6 27-5-16,-12 18 1 15,-12 21-8-15,-1 16-47 16,-4 18-24-16,1 7-26 0,-10 5-100 16</inkml:trace>
  <inkml:trace contextRef="#ctx0" brushRef="#br0" timeOffset="-88176.06">6903 13086 149 0,'-22'0'123'0,"-26"-2"61"16,23-4-138-16,1-1-13 0,-1 2-7 16,3-2-7-16,1 2 4 15,-1 1 2 1,8 1-8-16,0 3-2 0,6 0 3 16,8 0 3-16,0 0 2 15,0 0-9-15,0 0 3 16,0 0-5-16,0 0 3 15,0-5-2-15,0 1 2 16,0 4-4-16,0-4-3 16,5 4-4-16,3 0 0 0,12-8 3 15,13 0 0-15,7-6 1 16,9 0-8-16,11-3 2 16,6 1-1-16,7-5-4 15,8 1 4-15,9-1 1 16,6 2-2-16,15-7 3 15,19 2-2-15,15-5-3 16,18-3 2-16,15-4 2 16,6-7-1-16,-7 4-1 0,-1-2 0 15,-6-4-5 1,1-3 2-16,-5-2-8 0,0 5-26 16,0 2 13-16,-5 4-10 0,-12 7 10 15,-7 1 11-15,-9 5 10 16,-11 7 3-16,-7-2-2 15,-10 4 4-15,-7 3-6 16,-8-1 2-16,-11 1 3 0,-9 1 1 16,-13 5-4-1,-12 0 5-15,-8 4 4 0,-14-6 4 16,-2 10 3-16,-9 0-5 16,-3 0-4-16,-5 0 1 15,-4 0-5-15,0 0 1 0,0 0 14 16,0 0 1-16,0 0-7 15,0 0-4-15,4 0 0 16,-1 0-3-16,-3 0 0 16,0 0 4-16,0 0 5 15,0 0 3-15,0 0-7 16,0 0 1-16,0 0-1 16,0 0 15-16,0 0 10 15,0-2 5-15,0-3-3 16,0 0-1-16,0-2-15 0,-11-10-9 15,-1-3 4-15,-2-12 23 16,-2-8-22-16,1-14-3 16,-1-11-8-16,-5-13 0 15,4-10-4-15,1-2 0 0,0-8 2 16,0 1-1-16,-1-5-5 16,-2 0 1-16,-2-4 3 15,1 0-11-15,-1-3-1 0,2-5-5 16,-3-1-7-1,6 2-11-15,4-1 3 0,4 4-11 16,8 8-3-16,0 3 10 16,0 11 11-16,0 2 5 15,0 9 11-15,0 8 4 16,0 6 4-16,0 19 5 0,0 8-4 16,0 12 1-16,-8 3 0 15,8 4-1-15,0 5 0 16,0 0 0-16,-11 5 3 15,11 2-3-15,-13-4 1 0,0 7 2 16,-2-9-3-16,-1 5-3 16,-9-3 3-16,-4 5 0 15,-7-5 0-15,-5 7-3 16,-7-3 6-16,-5 5-5 16,-9 0 3-16,-6 7-2 15,-9 10 2-15,-8 5 0 16,-17 6-3-16,-15 13 6 0,-22 6-2 15,-19 10-2-15,-21 9 0 16,-19-1-2-16,-10-4 6 16,1 1-4-16,4-5-3 15,4-5 4-15,12 1-3 0,12 1 8 16,12-9-6-16,13-5 0 16,12-3 6-1,16-5 8-15,12-8-3 16,5 1-11-16,12-5 4 0,16-8-2 15,12-3 9-15,12-9-7 16,17 0 0-16,6 8-4 16,11-8-3-16,2 7 1 15,6-7 5-15,3 0-4 16,8 0 2-16,-13 0-6 16,5 9 5-16,0-1 3 15,-4 1-4-15,-1-2-2 16,2 2 1-16,-2-1 1 15,2-1 1-15,2-7-3 16,1 9 4-16,0-9 0 16,0 0 2-16,8 0-5 15,-9 0 5-15,9 0-5 16,0 0 3-16,0 0-3 0,0 0 4 16,0 0-6-1,0 0-1 1,0 0 3-16,0 0-1 15,0 0 1-15,0 0 0 16,0 0 4-16,0 0-5 16,0 0-1-16,0 11 5 15,0 7 3-15,0 1-8 16,0 10 5-16,0 8 0 16,0 3-3-16,0 10-4 15,0-1 7-15,0 2 0 16,0 6-1-16,0 5 0 15,3 3-4-15,3 1 6 0,-3-2 1 16,-3 2-1-16,0-6-2 16,0-5-3-16,0-7 3 15,0-4-2 1,0-3 2-16,0 4 1 0,0 0 0 16,0 2-1-16,0 3-3 15,0-5 4-15,0 0-2 16,0 0-2-16,0-5 3 15,0-3 2-15,0 0-1 16,0-5-5-16,0-4 2 16,0-5 3-16,0 0-1 15,0-3 2-15,0 4 0 16,0 5-3-16,0 6-3 16,0 7 6-16,8 2-2 0,0 6-2 15,1-2 5 1,-1 1-5-16,0 1 0 15,-1-7-1-15,-1-2 5 16,-3-3-4-16,-3-3 5 0,0-2-3 16,0-9 3-16,0 2-5 15,0-2 3-15,0 0-1 16,0-3-2-16,0 4 2 16,0 0 0-16,0-2 3 15,0 6-3-15,-9-1 0 16,9-4-1-16,-7-1 3 15,7 4-6-15,0-8 3 16,0-3 2-16,0 2 0 0,0-6-1 16,0-1-2-1,0-2 4-15,0-9 1 0,0 8-6 16,0-8 4-16,0 0-3 16,0 0 0-16,0 0-2 15,0 0-1 1,0 0 8-1,0 0-5 1,0 0 5-16,0 0-5 0,0 0 6 16,0 0-6-1,0 0-2 1,0 0 2-16,0 0 4 16,0 0-4-1,0 0 5 1,0 0-6-16,0 0 2 15,0 0 4 1,0 0-5 0,0 0 7-1,0 0-9-15,0 0 6 16,0 0-5-16,0 0 0 16,0 0 5-16,0 0-1 15,0 0-4 1,0 0 1-16,0 0 3 15,0 0-3-15,4 0-7 16,8 0-12-16,4-5 8 16,9 2-1-16,12-6-14 15,8 2-36-15,6-6 2 16,14-3-28-16,6-5-80 0,-3-2-18 16</inkml:trace>
  <inkml:trace contextRef="#ctx0" brushRef="#br0" timeOffset="-84099.01">3605 4197 68 0,'-24'0'137'15,"2"0"-2"-15,6 0-62 16,6 0-33-16,10 0-7 16,0 0-3-16,0 0-2 15,-9 0-14-15,9 0-4 16,0 0-3-16,0 0-4 16,0 0 0-16,0 0 0 15,-8 0 11-15,8 0-9 16,0 0-2-16,0 0-1 15,0 0 0-15,0 0-1 16,0 0-4-16,0 0 2 16,0 7-2-1,0 5 1 1,0 4 6 0,8 6-3-16,-8-2-1 0,0 3-1 15,3 6 0-15,3-1 2 16,-3 0 0-16,4 6-1 15,1-1-2-15,0 0 4 16,6-2-1-16,2 2 0 16,0-4 1-16,4-1-1 15,4 1 4-15,-4-1-5 16,1 0 1-16,0-3 2 16,-1-1-1-16,-3 1-1 15,-5-5 2-15,-1 1-3 16,6-2 0-16,-1 8 5 15,1-4-2-15,2 1 0 16,-3-3-3-16,1 3 5 16,-1-3-3-16,0-2 1 15,-3 1 1-15,4 1 2 16,-3 4 2-16,0-1-3 16,-2 2-5-16,4-2 0 15,-4-1 1-15,4-1 1 16,1-3 0-16,-1 2-2 0,0-1 3 15,1-3 0-15,-6-1 0 16,5 5 3-16,0-2 2 16,-3 7-3-1,-1 2 2-15,4 3-1 16,1 7-1-16,-2 2-1 16,2-3 1-16,2 3-2 0,3 1 0 15,-1 1 5-15,-2 1 2 16,-2 2 6-16,0 1-8 15,-2-2-2-15,2 1-8 16,-1 0 5-16,1-4-1 16,-7-1 3-16,7-3-2 15,-1-9 7 1,1 0-4-16,-1 1-2 0,0-4-1 16,-3-4-4-16,-2-6-1 15,-2 6 4-15,-1-6-4 16,0 2 0-16,-5-1 7 15,7 5-4-15,-2-4-2 16,0-2 0-16,-2-2 2 16,0 0 1-16,-6-1-1 15,0-1 1-15,0-3 0 16,0 0-1-16,3 0-9 16,2-8 10-16,-2 12 0 15,-3-12 0-15,5 9-1 16,-5-9 2-1,0 0 7-15,0 0 10 16,0 0 1-16,-8 8-3 16,-6-8-4-16,-4 12-10 15,-7 1 1-15,-11-1-5 16,-10 7 3-16,-5 7-1 0,-14-2-5 16,-9 6 1-16,-3 2 2 15,-4 4-3-15,-6 0 1 16,2-3 4-16,1 0 1 15,7-2-1-15,4-2 0 16,16-4-4-16,8-8 3 16,11-6 0-16,11 1-3 15,6-12 7-15,9 7-7 16,1-7 4-16,3 0-2 16,-2 11 0-16,2-11 1 15,-3 12-1-15,-3-5-2 16,8-7 2-16,-7 9-1 15,4-2 3 1,9-7 3-16,0 0 6 16,0 0-1-16,0 0 12 15,0 0 13-15,0 0 9 16,0 0 12-16,0 0-14 16,-7-12-20-16,-6-4-13 15,1-9 1-15,-4-12-5 16,-1-15-3-16,1-17 3 15,-3-17-5-15,-3-15 1 16,3-17 2-16,-5-12-3 16,-6-9-4-16,3-3 4 15,-3 7 0-15,2 9-2 16,4 17 5-16,0 12-9 16,4 5 3-16,-2 15-2 15,4 9 2-15,-4 3-5 16,-1 8 2-16,-3 3-6 15,-1 0 10-15,-5 10 0 16,4 4 3-16,-2-1-3 16,3 3 1-16,2 7-3 15,3 3 8-15,4-1-7 16,1 1 2-16,1 2 2 16,2 6-3-16,8 4 4 15,6 5-1-15,-9 1 0 16,9 8-1-16,0-3-1 15,0-1-1-15,0 4 5 16,0-3-2-16,0 5 1 16,0 0-5-16,-9 0 1 15,9 0 3 1,0 0 1-16,0 0-6 16,0-4 7-1,0 4-4-15,0 0 3 16,-8 0-5-16,8 0-1 15,0 0 1 1,0 0-1-16,0 0-1 16,0 0 3-1,0 0-1-15,0 0-5 16,14 0 8-16,4 0-2 16,15 0 2-16,16-8-17 15,13-12 14-15,14-13-3 16,9-8 5-16,2 2 1 15,-8-7 0-15,-5 10-5 16,-9 2 5-16,-17 11-5 16,-11 6 5-16,-11 5 0 15,-10 3 0-15,-5 6 1 16,-2 3-2-16,-9 0-1 16,0 0 3-16,0 0-4 15,0 0 1 1,0 0-2-16,0 0 9 15,0 0-9-15,3 0 4 32,-3 0 2-17,5 0-6 1,-5 0 0 0,3 0 1-16,2 0-21 15,-5 0-14-15,0 0-16 16,0 0 6-16,3 0 12 15,7 7-14-15,-2 3-20 16,3 3-7-16,6-7-15 16,-6-6-110-16</inkml:trace>
  <inkml:trace contextRef="#ctx0" brushRef="#br0" timeOffset="-83300.28">4791 4404 61 0,'-20'12'83'0,"-2"0"33"15,2 0 11-15,1-3-46 0,2-9-28 16,5 7-23-16,0-7-1 15,4 0 31-15,8-3-17 16,0-13-3-16,0-9 14 16,12-19-28-16,33-34-16 15,28-32-5-15,24-32-10 16,16-22 1-16,19-7 5 16,13 9-1-1,8 11-3-15,7 17 3 16,-10 16-1-16,-11 24 2 15,-27 22-13-15,-26 18-9 0,-25 17 8 16,-17 9 4-16,-14 11-2 16,-18 10 4-16,-12 7 1 15,-18 12-3-15,-15 12-30 16,-15 14-21-16,-20 6-58 16,-17 4-114-16</inkml:trace>
  <inkml:trace contextRef="#ctx0" brushRef="#br0" timeOffset="-82685.03">4613 3786 93 0,'0'-17'149'0,"3"5"6"15,2-1-56-15,-2 5-45 16,2 1-30-16,-3 7-11 15,3 0-7-15,-5 12-5 16,0 16 0-16,0 17 1 16,0 15-1-16,-7 23 0 15,-9 5 2-15,-9 10 0 16,-3 3-3-16,2-2 3 16,6-14-3-16,9-12 1 15,11-16-1-15,0-12 3 16,3-16 5-16,14-8 8 15,8-21-8-15,10-9 2 16,13-11-7-16,10-13 2 16,2-4-2-16,2-4 2 15,-5-4-1-15,-5 2-2 0,-11 0-2 16,-9 8 5-16,-10-1 3 16,-14-1-2-16,-8-5-4 15,-13 3 3-15,-4-7-1 16,-4 0 0-1,-7 6 0-15,0 1-1 16,0 2-1-16,0-1-2 16,-1 2 0-16,4 4 1 15,5 3-4-15,5 8-27 0,1 2-39 16,14-10-96-16</inkml:trace>
  <inkml:trace contextRef="#ctx0" brushRef="#br0" timeOffset="-82169.06">5725 2698 205 0,'-16'-12'168'0,"16"-4"-79"16,0-3-42-16,3-7-23 16,13 6-12-16,6-1-3 15,10 4 3-15,9 10-6 16,11 0-1-16,10 7-5 16,6 0 0-16,5 0 2 15,4 14 1-15,-1 0 1 16,3 2-4-16,-3 0 0 15,6 0 4-15,-6-4-6 16,-2-12 0-16,-12 10 4 16,-10-10-2-16,-11 0 4 15,-12 0-3-15,-10 0 1 16,-7 0-14-16,-12 0-29 16,0-5-108-16,-20-7-10 15</inkml:trace>
  <inkml:trace contextRef="#ctx0" brushRef="#br0" timeOffset="-81952.96">6428 2316 139 0,'-9'-26'233'16,"1"7"-108"-16,0 2-59 15,8 5-35-15,-12 5-18 16,4 7-8-16,-5 12-3 15,-7 12 3-15,-9 16-6 16,-11 22 4-16,-10 24-5 16,-7 22 3-16,-6 32-11 15,-7 26-68-15,-7 22-175 16</inkml:trace>
  <inkml:trace contextRef="#ctx0" brushRef="#br0" timeOffset="-77908.93">12603 14507 165 0,'-12'0'204'0,"4"0"-80"16,0-4-52-16,8 0-34 16,-7 4-15-16,7-5 3 0,0 2 17 15,0-1-6 1,0-1-11-16,7-2-15 15,5-2-5-15,9 1 0 0,10-4-3 16,18 0 3 0,16-4-3-16,13-5 2 0,24-2 3 15,23-11 0-15,46-12 5 16,65-13-2-16,60-19-3 16,50-8-4-16,18-7-2 0,18-4-7 15,21 3 5-15,2 12-3 16,-15 13 3-16,-33 19 3 15,-35 19-5-15,-37 10 2 16,-31 17-5-16,-18 4 6 0,-13 17-3 16,0-1-2-1,4-4 6-15,1-12 1 16,-2 0-3-16,0-7 2 0,-11-10-3 16,-9 0 2-16,-2-2 4 15,-6-2-8-15,2-1 4 16,-2 3-1-16,6-2 0 0,0 2-1 15,-2-8 1-15,-3 4 4 16,-4-1-7-16,-9 1 4 16,-4-7-1-16,-2 5 3 15,-13 6-6-15,-11-2 2 0,-4 4 3 16,-7 2-1-16,-7 2 1 16,1 0-1-16,4 2 3 15,10-1 5-15,14-4-5 16,9-1 2-16,1 1-6 15,7-4-4-15,5-4 6 16,15-1 3-16,6 0 14 0,7 1 8 16,-2-2 2-16,-8 2-4 15,-8 5-7-15,-14-1-7 16,-4-3-3-16,-17 9-3 16,-9 1-5-16,-8 1 3 0,-8 4-2 15,-6-1-1-15,2 1 0 16,-1 2 0-16,-14-4 5 15,-3 2-5-15,-5 4-2 16,-15 0 1-16,-12-4 5 16,-9 8-2-16,-5 0-5 15,-1 0 7-15,-2 0-3 16,5 0-4-16,9-4 8 0,6-4-4 16,2-1 3-16,4 2-4 15,-3 0 2-15,4-4-5 16,-1 4 1-16,-9-1 4 15,-9-2-4-15,-2 8-1 16,-9-3 4-16,0 5 1 16,-4 0-5-16,-1 0 5 15,-3 0-3-15,3 0 4 16,2 0-7-16,0 0 5 16,-7 0 1-16,-6 0-5 0,-7 0 4 15,-11 0 2-15,-6 0-4 16,-4 0 4-16,-10 0 1 15,1 0-3-15,-4 0 4 16,-3-4-4-16,-5-4 0 16,0 0-4-16,0 0-3 15,0 4 8-15,0-4 2 16,0 8-8-16,0-5 2 0,-13 0 1 16,1-2-3-1,1 0-3-15,-6-2 5 16,-9-3 3-16,1 0-6 0,-5-5 2 15,-2-4 3-15,-2-7-7 16,-1-2 5-16,-6 0-3 16,-4-8 7-16,-1 2-3 15,7 1 2-15,-2 1 0 16,8 6-1-16,4 7 0 16,7 4-5-16,5 10 7 15,9-1-8-15,8 8 5 0,0 8 1 16,8 13 0-1,12 7-4-15,8 4 5 16,17 6 1-16,12-7-5 0,11-3 3 16,3-3 2-16,-3-5-2 15,-3 1 2-15,-12-8-2 16,-13-1-2-16,-12-12-1 16,-8 11-5-16,-11 1 0 15,-9 9 7-15,-29 4 1 16,-19 3 4-16,-9 9-7 15,-8-1 1-15,0 7 2 0,3-8 0 16,10 1 1-16,8-3-1 16,7-5-1-1,9-3 3-15,8 0-4 0,7-10-1 16,6 0 2-16,7-5 7 16,0-10-3-16,0 0 2 15,0 0 4-15,0 0 8 16,0 0 0-16,0-10-14 15,-14-13-4-15,3-4 1 16,-6-10 3-16,2-5-3 0,-2-6-2 16,-4-9 3-16,6 0-3 15,-1 3-24 1,3 1-26-16,0 9-30 0,13 3-19 16,-9 1-11-16,9 4-69 15,0-3-53-15</inkml:trace>
  <inkml:trace contextRef="#ctx0" brushRef="#br0" timeOffset="-63565.34">3975 12090 26 0,'0'-22'77'0,"8"2"88"16,0-5-47-16,-4 6-39 15,1-6-29-15,-5 0 1 16,0 2-4-16,0-3 19 16,0 7-6-1,-14-6-23-15,-1 0-16 16,-2 0-9-16,-2-2-8 15,-11-2-2-15,-2-5 2 16,-10-1-1-16,-9-5-3 16,-14 3-3-16,-9 5 0 15,-8 11-1-15,-10 13 0 16,-3 8 4-16,-1 29 0 16,3 7-2-16,2 12 3 15,12 10-1-15,8 11-3 16,12 8 1-16,9 5 1 15,18 5-1-15,12 9 0 16,20 18 4-16,8 12-5 16,12 20-1-16,12 13 4 15,4 13-3-15,10 15 2 16,2 15 3-16,2 11-3 16,-1-2 1-16,-1-11-4 15,-3-13 7-15,-5-16-2 16,-7-24-1-16,-6-21 2 15,-2-24 0-15,-9-26-4 16,-3-19 2-16,-5-15-7 16,-8-14-19-16,0-7-41 15,-13-21-25-15,-6 0-81 16,-14-21-251-16</inkml:trace>
  <inkml:trace contextRef="#ctx0" brushRef="#br0" timeOffset="-63215.92">2607 13921 190 0,'-35'0'234'15,"8"0"-80"-15,2-4-76 16,6 4-38-16,6 0-16 15,4-5-6-15,9-7-1 16,6 0-12-16,10-4 0 16,24-15 0-16,26-15-2 15,10-11 1-15,14-5-2 16,-2 5-1-16,-7 6 0 16,-2 1-4-16,-14 10 1 15,-13 3 4-15,-7 9 0 16,-14 7-1-16,-6 4-1 15,-4 5 2-15,-10 0-21 16,-3 5-41-16,1-9-38 16,-9-10-125-16</inkml:trace>
  <inkml:trace contextRef="#ctx0" brushRef="#br0" timeOffset="-62833.94">3372 12418 336 0,'-11'-59'149'16,"0"4"-73"-16,2 15-35 16,1 11-19-16,0 10-6 15,8 2 2-15,0 4-7 16,0 11-8-16,0 22-3 31,3 20 12-31,13 20 14 0,9 22-9 16,7 11-1-16,10 10 1 15,9 1 19 1,6 3-15-16,0-9-10 0,1-4-5 16,-6-8 0-16,-2-13 0 15,-10-13-2-15,-3-6-7 16,-4-13 6-16,-9-10-3 15,-5-3-22-15,-5-11-8 16,-6-6-11-16,-5-11-23 16,-3 0-40-16,-11-14-92 15,-11-19-194-15</inkml:trace>
  <inkml:trace contextRef="#ctx0" brushRef="#br0" timeOffset="-62500.55">4096 12647 271 0,'8'-53'146'16,"-8"12"-67"-16,0 13-32 0,0 7-14 16,0 3-9-16,-11 11-12 15,11 7-4-15,-14 7-4 16,6 20-1-16,8 8-3 16,0 11-1-16,0 11 3 15,8 1-2-15,6-2 1 16,5-2-1-16,10-14 6 15,-1-11-5-15,1-13 0 16,-1-16 3-16,-3 0 1 16,-4-9-4-16,-10-10 2 0,-11-15 2 15,0-3-1 1,-24-7-5-16,-9-8 4 16,-11-2-3-16,-5 5-2 15,-5 8 2-15,6 8-8 16,0 10-7-16,3 11-18 0,4 12-10 15,8 0-40-15,5 0-88 16</inkml:trace>
  <inkml:trace contextRef="#ctx0" brushRef="#br0" timeOffset="-61718.13">4604 12023 295 0,'-21'-19'143'0,"-10"3"-69"15,-3 7-39-15,-3 9-12 16,-3 16-4-16,0 8-10 16,4 14 2-16,4 7-5 15,7 7-1-15,8 5-9 16,17 0 5-16,3 4-1 15,19 0 1-15,10-8-1 16,9-4 0-16,3-9 3 16,1-7-3-16,0-12 2 15,-5-9 5-15,-7-12-4 16,0-12-2-16,-6-21-7 16,3-16-3-16,-11-16-1 0,-6-15 7 15,-13-6 8-15,0-1 4 16,-16 5-1-16,-5 14 1 15,1 20-8-15,4 11 3 16,0 8-2-16,3 12-7 16,4 15 7-16,9 21-6 31,0 18 4-31,17 15 0 16,12 10 3-16,7 3-3 0,10 1 0 15,5-9 0-15,2-14-3 16,1-13 7-16,-6-17-2 15,-3-24 1-15,-5-16-4 16,0-26-7-16,-7-27-7 16,-5-28 0-16,-12-22 7 15,-16-7 3-15,0-7 3 16,-24 7 2-16,-12 10 2 16,-4 13 8-16,-5 20-2 15,0 13-4-15,4 21 3 16,8 14-6-16,11 14-1 15,4 11 0-15,7 14-2 16,2 19 6-16,9 20-2 16,0 25 9-16,0 25 3 15,9 36 0-15,11 32 3 16,11 21-4-16,6 8-3 16,5-8-2-16,1-13-8 15,2-19 1-15,0-21 0 0,-3-25-1 16,-10-25 3-1,-8-13-6-15,-8-18-9 0,-5-9-14 16,-3-12-7 0,-8-16-44-16,-8-16-135 15</inkml:trace>
  <inkml:trace contextRef="#ctx0" brushRef="#br0" timeOffset="-61435.6">4702 11850 271 0,'-24'0'167'16,"7"0"-80"-16,4 0-47 16,13 0-19-16,0 0 3 15,8 0-9-15,9 0 6 16,12-14-5-16,12-11-8 15,7-2-3-15,13-14-1 16,7-4 1-16,5-2-4 16,0-3 3-16,2 5-8 15,-16 9-13-15,-5 10-18 16,-13 11-18-16,-13 6-49 0,-4 5-72 16</inkml:trace>
  <inkml:trace contextRef="#ctx0" brushRef="#br0" timeOffset="-58822.16">3195 15415 108 0,'-32'17'214'15,"4"-5"-77"-15,-2-5-50 16,11-7-38-16,3 9-25 15,2-9 4-15,3 0 7 0,11 0 14 16,-8 0-8-16,8 0-6 16,0 0 6-1,0 0-9-15,0-9-11 16,11-5-13-16,19-12 2 16,22-15-5-16,37-23-1 15,61-26 7-15,65-29-1 16,62-23-3-16,40-34-6 15,47-27 2-15,55-24 3 0,33-6-4 16,1 10 0 0,2 11-1-16,-8 20-3 0,-12 21 4 15,-33 21-1-15,-32 20-5 16,-43 20 6-16,-33 20-7 0,-31 17 2 16,-19 12 3-1,-20 12-3-15,-17 4 0 0,-22 4 1 16,-21 8 5-16,-26 6-2 15,-24 2-3-15,-24 8 5 16,-27 6-4-16,-17 2 3 0,-14 1 0 16,-12 4-1-16,-4 4-1 15,-3 0 0-15,-5 0-2 16,-5 0 3-16,-3 0 0 0,0 0 2 16,0 0 0-16,5 0-4 15,-1 0 1-15,1 0 0 16,-2 0 0-16,2-5-3 0,6 3 3 15,6-8 2-15,4 3-5 16,1 2 3-16,11-3 2 16,5 0 1-16,-2 0-7 15,1 1 4-15,-5-2 1 0,-4 4-2 16,-6 3 1-16,-8-3 1 16,4 5 2-16,-6 0-7 15,0 0 4-15,0 0 0 0,4-5 0 16,1 3 0-16,-2-3 2 15,2-1-1-15,-1 4-4 16,1-3 4-16,-2 5 5 0,2-4-9 16,0 0 0-1,-3 0 7-15,-1 0-6 0,-4 4 0 16,-1 0 6-16,-4 0-6 16,-1 0 3-16,-3 0 8 15,0 0 2-15,0 0 2 0,0 0-1 16,0 0 9-16,0 0 16 15,0 0 17-15,0 0 17 0,0 0 2 16,0 0 14-16,-7-4 2 16,7-4 1-16,-12-17-45 15,12-19-21-15,-13-29-7 0,13-33-6 16,0-33-11-16,-8-20-2 16,0-7-1-16,-1-14-5 15,1-3-12-15,-8-4-3 16,0-4-15-16,-9-5-5 15,-3 5-22-15,-4 5 19 0,-4 6-2 16,-6 17-6-16,2 17 28 16,-5 15 13-16,-4 18-1 15,6 15 5-15,2 15-3 0,0 14-5 16,5 8-23-16,3 13 14 16,4 7 5-16,10 4 8 15,-3 8 6-15,6 5 3 16,5 5 6-16,3 3-4 15,-1 3 1-15,1 0-1 0,0 1 0 16,1 4 0-16,-2 1 2 16,9-2 1-16,-13 2 1 15,5 1-3-15,-4 2 2 0,-4 1-5 16,-1-1 5-16,-7-1-3 16,-12 5 4-16,-17 0-4 15,-24 12-2-15,-24 9 7 0,-18 7-6 16,-14 9 5-16,-22 15-5 15,-31 21 1-15,-47 26 0 16,-55 27 7-16,-40 29-5 16,-31 24 9-16,-29 8-6 15,-47 4 10-15,-15-2-5 16,7-11 1-16,8-11 2 16,10-16-6-16,-2-9 0 15,13-11-2-15,36-6-1 16,40-6 3-16,42-14-4 15,35-11 3-15,38-14 6 16,30-6-10-16,21-8 1 16,31-18-1-16,30-7 2 15,26-8-3-15,20-9 3 16,21-4-6-16,6-3 6 16,11-2-5-16,-2 2-1 15,6 3 9-15,1-1-8 16,3 4-2-16,-2-3 7 15,-4 4-3-15,-7 5-3 16,-4 6 4-16,-4 3 1 16,-13 8-4-16,-12 1 1 15,-9 6 2-15,-10 0 0 16,-7 0 3-16,-2-5-5 16,0-6 0-16,11-5 7 15,9-10-7-15,13-2 6 16,14-4-4-16,10-9 4 15,12 0-9-15,8-12 3 16,4 9 0-16,4-9-3 16,8 0 8-16,0 0-7 15,0 0 2 1,0 0 6 0,0 0-7-1,0 0-4-15,0 14 9 16,0 8-9-16,8 6 6 15,9 15 1-15,7 8 5 16,4 18-7-16,13 23-2 16,7 21 2-16,9 32 4 15,8 47-4-15,9 31 2 16,2 25 1-16,6 13-3 16,-6-1 2-16,1-7 0 15,1-13 0-15,-4-16 0 16,-14-28-1-16,-3-34 4 15,-13-31-5-15,-7-34 3 16,-12-28 0-16,-6-15 2 16,-6-22-3-16,-2-7 0 15,-2-8 0-15,-4-10 2 16,3-7 0-16,-2 0-5 16,0 0 5-16,2 0 2 15,-1-7-6-15,15-14 4 16,9-12-1-16,22-20 2 15,21-16-3-15,22-9 2 16,18-7-1-16,13-8-7 16,11 0-51-16,24-2-67 15,20 1-62-15,14 1-126 16</inkml:trace>
  <inkml:trace contextRef="#ctx0" brushRef="#br0" timeOffset="-49887.07">17212 11503 36 0,'-11'0'60'0,"3"-9"-10"16,8 6-23-16,-9 3-14 15,9 0-4-15,0 0-4 0,0 0-3 31,0 12 5-15,0 0 47-16,0-4 63 0,0 5-53 16,0-6-34-16,0-7-10 15,0 8-10-15,0-8-1 16,0 0-4-16,0 0 5 16,0 0-4-16,0 0-1 15,0 0 0-15,0 0-2 16,0 0 3-16,0 0 4 0,0 0 0 15,0 0 5-15,0 0 3 16,0 0 5-16,0 0-3 16,0 0-4-16,0 9 3 0,-8-9-3 15,8 0-3-15,-13 0 0 16,13 7 2-16,-12-7 2 16,12 0 7-16,-12 0 1 15,12 0 3-15,0 10 5 0,-8-10 8 16,8 0 5-1,0 0 4-15,0 0 6 0,0 0-9 16,0 0-13-16,0 0-8 16,0 0-7-16,0 0-3 15,8-10-8-15,4-1-4 0,13-9 2 16,16-13-4-16,19-7-4 16,14-10 2-16,12 2 0 15,7 3 1-15,3 1 0 0,-6 7-4 16,-9 5 5-16,-11 7-4 15,-15 4 3-15,-6 9 0 16,-16 1 1-16,-7 1 3 0,-15 8 17 16,-2 2 12-1,-9 0 17-15,0-5-2 0,0 5-6 16,0 0-17-16,0 0-10 16,0 0-10-16,-9 0 1 15,9 0-6-15,-8 0 1 0,8 0-1 16,0 0-3-16,-8 0 7 15,8 0-8-15,0 0 6 16,0 0 1-16,0 0-6 0,0 0 3 16,0 0 0-16,0 0-7 15,0 0 3 1,0 0 4-16,0 0-10 0,0 0-1 16,0 0-19-16,0 0-25 15,0 0-40-15,0 0-47 16,0 0-49-16,0 0-33 15,0 0-50-15,0 11-188 0</inkml:trace>
  <inkml:trace contextRef="#ctx0" brushRef="#br0" timeOffset="-48738.31">20218 11242 74 0,'-37'9'242'0,"4"-1"-100"15,2 1-64-15,2-1-38 0,7-8-19 16,7 6-1-16,3-6 12 16,4 0 7-16,8 0-5 15,0 0-6-15,0 0-10 16,0 0 7-16,12 0-7 16,16-3 1-16,18-8-4 0,22-15-7 15,27-5-5-15,18-11 1 16,20-6-5-16,8-9 3 0,6-5 3 15,0 1-5-15,-14 1 7 16,-11 3 4-16,-17 7 0 16,-19 14 4-16,-20 8 21 0,-18 7 11 15,-16 3 6-15,-7 7 13 16,-14 3 8-16,-2 4-3 16,-1 0-10-16,-5 4-15 15,-3 0-16-15,0 0-12 16,0 0-7-16,0 0-1 0,-6 0-8 15,-8-3-1 1,14-2 1-16,-11 1-2 16,3 4-2-1,8 0 4-15,0 0-5 0,0 0 0 16,0 0 6-16,0 0-6 16,-9 0-1-16,9 0-4 15,0 0-28-15,0 0-40 16,0 0-25-16,-8 0-18 0,8 0 13 15,-12 16-12-15,0 5-13 16,-4 4-13-16,-1-5-76 16</inkml:trace>
  <inkml:trace contextRef="#ctx0" brushRef="#br0" timeOffset="-44894.91">20786 11641 54 0,'9'-12'113'0,"-1"4"67"0,-2 0-80 16,2 4-40-16,-3 4-27 15,-5 0-14-15,0 0-1 16,0 0-5-16,0 0-4 0,5 0-6 16,-1 0 4-16,0 0-9 15,0 8 5-15,0 4-1 16,-4 5 5-16,0-2 2 0,0 6 3 15,0 4-2-15,0 4-5 16,0 2-4-16,0 6 4 16,0 0-2-16,-16 4 1 15,3-1-1-15,-3-3 3 16,1 4 9-16,-6-1 6 0,-3 1-1 16,-4 0 1-16,-1-2-11 15,-1 4-4-15,3-3-5 16,-3 1-1-16,-1-5 5 0,-3 2 0 15,6-11-3-15,-4 2 4 16,-1 3-7-16,-2-4 2 16,-3 1 0-16,-2-1 3 0,-3-1 7 15,-8-4 13 1,-1 5 8-16,-5-4-7 0,0 5 0 16,-11-1-14-16,-6 5 3 15,-4 0 0-15,-2 1 7 16,-2-3 3-16,-3-3 2 0,3 1 7 15,0-4-5-15,3-1 0 16,-3-8-1-16,3 1 1 0,0-5-10 16,-2 0-7-16,4-5-3 15,-1-7-4-15,-3 10 4 16,-1-10-10-16,0 0-1 0,3 0 9 16,-8 0-8-16,3 0 8 15,-6-5 9-15,-3-2-7 16,0-7 7-16,3-1 14 15,5 1-2-15,8 3-17 16,12-6 11-16,12 2 5 0,13 2-13 16,4 1 0-16,7 0-7 15,7-1-8-15,8-3 5 16,1 4-1-16,1 5-2 0,0-2 1 16,12 2-3-16,-9 1 2 15,9 2 0-15,-8-3 0 16,8 2 0-16,-8 1-3 0,8 0 2 15,0 4 4-15,0-4 0 16,0 0-1-16,-12-4-1 16,12 1-2-16,-12-2-4 15,0 2 5-15,4-3-2 16,0 3 8-16,8-6-8 0,-13 5 4 16,1-2-8-16,1-1 8 15,-1-1-1-15,3 4 1 16,1 0-4-16,-5-5-1 0,4 6 2 15,1-3 6-15,0 3-4 16,8 3-1-16,-6-1-2 16,6 2 0-16,0 3 3 0,0-4 2 15,-9-1-2-15,9 2-3 16,0 3 0-16,0 0 7 16,0 0-7-16,0 0-2 15,0 0 7-15,0 0-9 16,0 0-2-16,0 0 5 15,0 12 0-15,4 5-2 16,5 7 10-16,1 0-6 16,3 4 1-16,-4 3 0 0,-1-3-2 15,0-1-5-15,1-1 14 16,-5-3-4-16,-1-2-4 16,-3-1 1-16,0 1-2 0,0-5 2 15,0-4 3-15,0 0-2 16,0-4 1-1,0-8-5-15,0 0 9 16,0 0-8 0,0-8-17-16,0-9-8 0,0-6-9 15,0-6 11-15,-7-11 8 16,7-6 10-16,0-3-1 0,0-3 8 16,7-3-4-16,1-1-2 15,3-1 0-15,6 0 2 16,4 0-5-16,0 3-1 0,-1 7 7 15,0 10-2-15,-4 3 2 16,1 11-3-16,-5 4 3 16,-6 4 1-16,3 4-5 15,-4 3 6-15,3 4-4 16,-5 4 2-16,5 0 0 16,6 0-4-16,-7 0 1 0,4 0-4 15,3 9-7-15,-3-9-19 16,3 12-4-16,-3-12 1 15,-2 12 9-15,0-5 13 0,-3 1 8 16,7 5-1-16,-5-1 6 16,-1 5-5-16,2-1 6 15,-9 4 5-15,0 1-4 16,0 3 0-16,-16 3 6 0,-5 7 2 16,-3 7 2-16,-1-1 0 15,0 1-1-15,-1-1 3 16,-4 6-4-16,-1-7 2 15,2-1-1-15,9-7-2 0,0-6 1 16,3 0 0-16,5 0-5 16,12-5 7-16,-13 2-10 15,13-6 1-15,-8-1 4 0,8 1-3 16,0-7 4-16,0-9-1 16,0 8-3-16,0-8-2 15,0 0 3 1,0 0-2-1,0 0 5-15,0 0 1 32,0 0 4-32,0 0-4 15,0 0 6-15,0 0-5 0,0 0 2 16,0 0-1-16,0 0-1 16,0 0-2-16,0 0 5 15,0 0-8-15,0 0 3 16,0 0-5-16,0 0 3 15,0 0-5-15,0 0 8 16,0 0-1-16,0 0-8 0,0 0 6 16,0 0-4-1,0 0-1-15,0 0 0 16,0 0 8-16,0 0-3 16,0 0-4-1,0 0 4-15,0 0 0 16,0 0-4-16,0 0-1 15,0 0 12 1,0 0 2-16,0 0 5 16,0 0-14-16,0 0 3 15,0 0-1 1,0 0-9-16,0 0 7 16,0 0-1-16,-9 0-4 15,9 9 5-15,-8-9-3 16,8 8 5-16,-6-8-4 15,-2 0 2-15,-2 0-2 0,2 0-1 16,0 0 2-16,0-5 1 16,-4-7-1-16,-3-5-1 15,2-2 3-15,-4-7-3 0,0-2 1 16,3-8-1-16,-7-9 4 16,-1 0-6-16,3-5 7 15,4 2-2-15,-2-1-6 16,0 1 2-16,6 3 7 15,-3 4-12-15,14 7 5 0,-8 7 2 16,8 7 1-16,0 4-8 16,-8 4 5-16,8 3-2 15,0 4 3-15,0 5-2 0,0 0-2 16,-6 0 2-16,6 0 6 16,0 0 1-16,0 0-7 15,0 0-1-15,0 0 1 16,0 0 5-16,0 0-5 15,0 0-3-15,0 0 4 32,0 0-2-32,0 0 4 15,3 0-3-15,5 0 2 16,8 0 0-16,8 0 0 0,6 0 0 16,4 0 0-16,12 0-3 15,3-3 7-15,8-6-2 16,0 2-5-16,3-5 3 0,5 0 1 15,-5-2 1-15,-6 8-3 16,-10-2 4-16,-7 3-6 16,-12 0 3-16,-10 5 0 15,-2 0 3-15,-5 0-5 16,-8 0 3-16,0 0-9 16,0 0-18-1,0 0-38-15,0 0-36 16,0 0-36-16,0 0-26 15,0 0-55-15</inkml:trace>
  <inkml:trace contextRef="#ctx0" brushRef="#br0" timeOffset="-40701.8">14728 9089 257 0,'-8'-8'184'0,"8"0"-75"16,-9-1-56-16,9 6-34 15,-8 3-8-15,8 0-6 16,0 0-2-16,0 0-2 16,0 7 0-16,-8 6-1 15,8 4 1-15,0-1-1 16,-8 3 7-16,0 6-6 0,0-4 1 16,-5-1-1-16,4 10 0 31,-2-23 3-31,11-7 4 0,-12 8-5 0,0-8-4 15,-1 0 5-15,1 0-4 16,-1 0 1-16,7 0-1 16,6-5-2-16,-12-5 2 15,12-3-9-15,0-4 2 0,0-3 3 16,12-1 2-16,7 0-3 16,2 2 4-16,2-1-2 15,2 3 5-15,-1 4-4 0,5 6 1 16,-4 2-1-16,-1 5 1 15,-5 0-1-15,3 12 0 16,-2 1 2-16,0 4-2 0,-3 6 1 16,-3 14 4-16,3 4 4 15,-4 12-5-15,0 16 9 16,-7 13 0-16,-1-1-8 16,-5 5 1-16,0-10-2 15,-8 2 0-15,-8-4-1 0,-14-1 0 16,-5-4-2-16,-9-9 1 15,-2-10 1-15,2-14 3 16,-1-11-6-16,1-13 4 0,3-12 0 16,5-9-1-16,4-10 3 15,4-2 14-15,7-3 16 16,8 2-1-16,13 7-14 0,0-2-13 16,13 2 1-16,11 3-7 15,20-5 3-15,13 5 0 16,16 0 1-16,12-2-6 15,13 2 5-15,-1 1-5 0,5 3 2 16,-3-1-16 0,-11 2-37-16,-12 3-24 0,-5-4-27 15,-19-1-79-15,-17 5-198 16</inkml:trace>
  <inkml:trace contextRef="#ctx0" brushRef="#br0" timeOffset="-34461.24">15000 10571 85 0,'0'-8'188'16,"-9"0"-27"-16,1-1-59 0,8 7-51 16,0-3-29-1,0 5-13-15,0 0 0 0,0-5 0 16,0 1 0-16,0 4-1 16,0 0-3-16,0 0 3 15,0 0 3-15,0 0 6 0,0-3 1 16,0 3-8-16,0 0-5 15,0 0-2-15,0 0 0 16,8 0-3-16,1 0 1 0,-1 0-1 16,3 0 0-16,2 0 3 15,-1 12-7-15,0 0 8 16,0 4-1-16,1 0-1 16,2 1 1-16,-2-2-5 15,0 6 6-15,-5 0 0 0,-3 4-3 16,-2-2 3-16,-3 1 10 15,0 1 1-15,0 0-4 0,0-2 4 16,0 7-8-16,-12-5 4 16,12-1-1-16,-9-4 4 15,1 5 0-15,8-6 2 0,-13 2-8 16,13-1-7-16,-6 1 6 16,-3-2-6-16,9 1 3 15,-13 5 4-15,13-4-1 16,-6 3 5-16,6-2 4 0,0-3-1 15,-10 1-3-15,10-1-4 16,-12 4-3-16,4-3-3 16,-5 4 2-16,5 1-2 0,-3-4 0 15,2 2 7-15,-2 2-7 16,-1 3 18-16,-5 4 8 16,-5 10-2-16,4-3-5 0,-7-1-7 15,0-3-1-15,5 3-1 16,0-1 10-16,-5 3-12 15,5 1 2-15,-4-1-4 16,3-3-5-16,1-7-1 0,4-7-2 16,0 6 6-16,-5-1 2 15,1 0-5-15,0 2 4 16,-6 2 0-16,4 0-6 16,-3 0 2-16,-1 2-2 15,3-6 0-15,-2 1-1 0,5-2 3 16,0-2 1-16,-2-1-1 15,4 2-2-15,-4-7 3 16,3 2-4-16,-1-5-1 0,2-4-1 16,7 1 5-16,-3-6-3 15,0 5 7-15,-3 2-1 16,-3-3 0-16,-5 1-4 16,5-4 5-16,-3 4-6 15,-2 0 3-15,0-3 5 0,1-1-2 16,-1 4 4-16,-2 1 7 15,-8-1-6-15,4 1-9 16,-6 3 8-16,-4 0-9 0,1-1 4 16,-4 6-1-16,-5 0 1 15,3-1-3-15,-1 1 6 16,1-1-2-16,-3 0-3 16,6-1 17-16,-3-1 18 0,2 2 0 15,0 1-5-15,-2-5 0 16,3 0-3-16,-4 0 12 15,7 1-2-15,9-5-3 16,-2-3-14-16,4-9-17 0,1 11 2 16,-4-3-6-16,2-8 5 15,3 11-8-15,-6 0 0 16,-3-4 2-16,-1 5-1 0,-4 1 0 16,0-1 0-16,1-5-5 15,-2 6 3-15,2-5 3 16,5 1-5-16,-3-9 3 0,4 11 4 15,-4-2-1-15,5-9 1 16,-4 8-6-16,2-8-2 16,-6 9 7-16,-8-9 4 15,-4 0-7-15,-3 0 5 16,-1 0 2-16,4 0-4 0,1 0-1 16,2 0 0-16,6 0 2 15,3 0-5-15,4 0 8 16,1 0-3-16,-2 0-4 0,2 0 0 15,4 0-6-15,-1 0 10 16,-2 0-8-16,-3 0 4 16,3 0 0-16,1 0-5 15,-2 0 5-15,-1 0 2 16,1 0 3-16,4 0-5 0,-5 7-4 16,4-7 3-16,2 7 6 15,2-7-7-15,1 0 3 16,3 0 4-16,4 0-9 0,2 0 7 15,-3 0 0-15,-2 0-7 16,-1 0 6-16,1 0-7 16,0 0 8-16,-1 0-6 0,-2-2 11 15,2-8-13-15,0 3 10 16,2-2-9-16,1 2 11 16,8-1-12-16,-8 0 10 0,2 2-2 15,0 0 0 1,0 1-6-16,0-3-2 0,0-1 1 15,-5-3 6-15,5 0 1 16,-1 1-3-16,5 3-3 16,-1-1 9-16,1 1-8 0,0-1-4 15,4 1 3-15,0 4 3 16,12 0-1-16,-9 1 4 16,9 3-9-16,0 0 9 0,-8 0-3 31,8-5 1-31,-8 1 0 15,8 1 2-15,-9 3 0 0,9-5 0 16,-11 1-10-16,11-1 7 16,-7 3 0-16,7 2-2 15,0 0 5-15,0 0-4 16,0 0-2-16,0 0 5 16,0 0 0-16,0 0-4 0,0 0 1 15,-8 0 5-15,8 0-7 16,0 0 0-16,0 0 8 15,-9 0-4-15,9-6-3 0,-8 2 6 16,8 2-4-16,0 2 2 16,-8-5 2-16,8 0-8 15,-8 1 3-15,8 4 2 16,0 0-5-16,0 0 2 16,0 0-1-16,0 0 1 0,0 0-5 15,0 0 1 1,3 9-2-16,5 8 6 15,5 2 4-15,-1 9-4 16,3 6 3-16,7-2-1 0,-6 5 0 16,0-5-4-16,0 1 10 15,1-4-9-15,-6-5 6 16,-2-4-2-16,-6-7-1 0,-3-1 0 16,0-12 4-16,0 8-7 15,0-8 2-15,0 0 2 16,0 8 0-16,0-8 4 15,0 0-2-15,0 0-1 0,0 0-3 16,0 0 5-16,0 0-8 16,0-8 9-16,-12 0-5 15,1-4 1-15,-6-6 0 0,1-2-4 16,-5-4 7-16,2 0-10 16,-5-4 6-16,2-5-3 15,3-1 6-15,3 2-3 0,-1 0-2 16,4-1 3-16,13 4-5 15,-11 1-2-15,11 4 4 16,-9 3 3-16,9 1-1 16,0 2 4-16,0 4-12 15,0 1 4-15,0 5 4 0,0 4 0 16,0 0-3-16,0 0 6 16,0 4-5-16,0 0 6 15,0 0-1-15,0 0-5 16,0 0-4-16,0 0 1 0,0 0 0 15,4 0 3 1,9 0 1-16,8 0 3 16,1-5-7-16,8 0 0 0,-3 3 3 15,3-3-7 1,-6 0 7-16,1 3 4 0,-6-3-9 16,1 5 7-16,-2 0-4 15,-6 0-2-15,0 0 6 16,-5 0-4-16,1 0 4 15,-3 0-5-15,-5 0-3 0,0 0-7 16,0 0 9-16,0 0-1 16,0 0 0-16,0 7 3 0,0 3-3 15,3-3 1-15,2 6 6 16,-2-1-5-16,-3 1 2 16,0 1 1-16,0 4-3 15,0-5 9-15,0 4-8 0,0 2 6 16,-11 1-2-16,-2 0 5 15,-2 6-4-15,-1-3-6 16,-5 2 4-16,4-1 1 16,1 1 3-16,0-5-5 15,4 1 2-15,12-5 3 0,-7-4-5 16,-2-5-1-16,9-7 5 16,0 10 0-16,-8-10-2 15,8 7-1-15,0-7 4 16,0 0-8-1,0 9 5-15,0-9 3 16,0 8-6-16,0 0 0 0,0 0 4 16,0 0 0-16,0 1 4 15,0-2-10-15,0-7 10 16,0 9-11-16,0-9 3 16,0 0 8-16,0 0-11 15,0 0 13-15,0 0-1 0,0 0-10 16,0 0 5-16,0 0 0 15,0 0-7-15,0 0-33 16,0 0-42-16,0 0-38 0,0 0-33 16,3 0-14-16,6-9-26 15,-1-19-62-15,0-25-60 0</inkml:trace>
  <inkml:trace contextRef="#ctx0" brushRef="#br0" timeOffset="-32912.79">12730 15306 66 0,'0'-12'157'0,"0"2"13"16,-9 2-61-16,0 0-34 15,9 5-33-15,-8-1-14 16,8-1-4-16,0 5 6 16,-8 0 4-16,8-5-4 0,-8 2 0 15,8-1-5-15,0 4-2 16,0 0-10-16,0 0-5 15,0 0 0-15,0 0 0 0,0 0-5 16,0 0-2-16,0 0-3 16,0 0 3-16,0 0 0 15,0 0-3-15,-7 0 2 16,7 7 9-16,-12-7 5 16,12 10-5-16,-8-10 0 15,8 11-3-15,-13-2 2 16,4 4-8-16,-5-1 3 15,-3 0-3-15,6 0 3 0,-3-12-4 16,2 7 7-16,0-7 3 16,-4 0-4-16,2 0-4 15,3 0 6-15,-1 0 21 0,3-7 18 16,9-1 7-16,0-5-19 16,0 1-14-16,0-4-13 15,0 3-5-15,9 1 2 16,0 0-9-16,2 0 8 15,6 3-5-15,3 2 1 0,4 3-7 16,5 4 6-16,-6 0 0 16,3 11 2-16,-3 6-3 15,7 4 6-15,-6 7-7 0,0 5 2 16,-4 7 4-16,-4 9 4 16,-3 8-6-16,-10 12 5 15,-3 9-4-15,-12 3-3 0,-8 0 6 16,-8 1 0-16,-4-1-6 15,-10-7 4-15,-6-10-2 16,-5-7 0-16,5-12 0 0,7-9 1 16,8-11 1-16,4-13-1 15,13-4 4-15,4-8 1 16,12 0-1-16,0 0-1 16,0-8 3-16,9-4-15 0,2 4 7 15,11-4-1-15,5-5 2 16,11 4 8-16,5 2-3 15,11 3 1-15,3 8 0 0,4 0-3 16,-4 0 0-16,0 0-5 16,-9 8-2-16,-3 1 6 15,-5-1-9-15,-7-8-24 16,-6 7-31-16,-6-7-35 0,-9 0-26 16,1 0-22-16,-13-15-76 15,0-27-35-15</inkml:trace>
  <inkml:trace contextRef="#ctx0" brushRef="#br0" timeOffset="-32606.28">12967 15062 534 0,'-14'-26'299'0,"6"9"-137"16,8 5-119-16,0 9-45 15,0 3 0-15,0 0-2 0,0 12 2 16,8 0-3-1,6 4 7-15,0 2 1 0,3-4-5 16,-1 0 2-16,-3-3-7 16,-2-11-2-16,-3 8 5 15,-5-8 0-15,-3 0 5 0,-8-4-7 16,-6-8 2 0,-12-5 2-16,1 3 0 15,-2 0 7-15,2 2-9 0,6 4 5 16,2-1-5-16,5 6-5 15,12 3-23-15,-9 0-46 16,9 0-31-16,0 0 6 0,0 8-52 16,0 0-52-1</inkml:trace>
  <inkml:trace contextRef="#ctx0" brushRef="#br0" timeOffset="-32215.08">13264 14828 377 0,'0'-9'290'0,"-10"7"-110"15,2-3-93-15,-1 5-44 0,9 0-21 16,-8 0 4-16,8 0-11 16,0 0-11-16,0 7-2 15,0 19-1-15,0 10 1 16,8 9 1-16,9 7-3 15,2 10 0-15,11-5-2 0,2-4 5 16,4-9-6-16,4-6 9 16,1-9-7-16,3-14 1 15,2-15 4-15,-2 0-1 0,1-20 2 16,0-17-1-16,-8-20-2 16,-13-15-1-16,-16-14 1 15,-16-9 11-15,-16 10 18 16,-13 10 12-16,-8 8-26 15,-3 19-10-15,-5 15-11 16,-4 12-26-16,-5 21-41 0,5 0-44 16,0 21-29-16,10 7-10 15,1 5-85-15</inkml:trace>
  <inkml:trace contextRef="#ctx0" brushRef="#br0" timeOffset="-30101.81">13221 14682 136 0,'0'0'247'0,"0"0"-68"16,0-3-75-16,0 3-47 15,-8-5-30-15,8 5-7 16,0 0-4-16,0 0-7 16,0 0-3-16,0 0-5 0,0 0 2 15,0 0-8-15,0 0 1 16,0 13 1 0,8 3 0-16,0 3 4 0,0 8-1 15,1-4-8-15,3 5-18 16,-1 0-25-16,1 1-23 15,4-5-74-15,-2-4-80 0</inkml:trace>
  <inkml:trace contextRef="#ctx0" brushRef="#br0" timeOffset="-28804.82">30556 15472 468 0,'-19'34'87'0,"-7"10"-53"15,-2 9-20-15,-9 3-7 16,6-10-2-16,2-15 23 16,4-9 8-16,10-11-9 15,-1-11-12-15,2-11-1 0,2-14-8 16,12-8 0-16,-8-11 4 15,8-4-4-15,4-2 6 16,18-2-2-16,9-3 0 16,14 12-3-16,12 1-3 15,7 6-4-15,5 7 0 16,1 9 1-16,-2 4-2 16,-3 16-1-16,-6 0 4 15,-16 24 24-15,-13 17 10 16,-15 12 5-16,-15 15 2 15,-31 22 0-15,-26 8-9 16,-22 8-16-16,-14-1-2 0,-6 2 1 16,0-14-6-16,1-8-3 15,9-11-6 1,10-13 0-16,19-13 1 0,12-14-1 16,15-14-2-16,18-8 1 15,15-12-2-15,9-16 1 16,21-13 0-16,14 1 3 15,10 0-3-15,11 3 4 16,8 4-6-16,4 5 2 16,-4 9 1-16,0 7-1 0,1 0-4 15,-9 0-21-15,-5 0-48 16,-3 7-62-16,-3 2-33 16,-2-9-84-16</inkml:trace>
  <inkml:trace contextRef="#ctx0" brushRef="#br0" timeOffset="-28521.82">31246 15216 725 0,'0'-38'167'0,"0"10"-87"0,0 15-58 15,0 13-17-15,9 0-1 16,-1 10-3-16,0-3 0 16,1-7-7-1,-6 12 5-15,2-12 5 0,-5 0-2 16,0 9-8 0,0-9-25-16,0 0-41 15,0 0-42-15,3 0-14 16,0 0-64-16,5 0-35 15</inkml:trace>
  <inkml:trace contextRef="#ctx0" brushRef="#br0" timeOffset="-28155.24">31822 14983 394 0,'-16'-24'226'15,"1"4"-111"-15,4 7-59 16,-7 13-32-16,-6 17-8 0,-7 7 0 16,-4 16 19-16,8 15 25 15,7 16-8-15,7 19-3 16,13 24-16-16,0 21-12 16,13 3-5-16,7 0-11 15,16-10 2-15,12-23-7 16,17-24 2-16,20-36-4 15,18-36 2-15,9-42-25 16,129-159-106 0,-143 59 83-16,-24-15 19 0,-35-6 18 15,-35-5 1-15,-30 9 7 16,-21 19 3-16,-23 24 0 16,-11 35-5-16,-9 31-30 15,-6 33-36-15,-7 32-26 0,12 26-94 16</inkml:trace>
  <inkml:trace contextRef="#ctx0" brushRef="#br1" timeOffset="-4260.98">15794 9883 9 0,'-8'-5'17'0,"8"1"12"16,0 1 37-16,0 3 94 16,0 0-23-16,0 0-41 15,0 0-27-15,0 0-24 16,0 0-1-16,0 0 9 15,0-4-7-15,0 0-1 0,0-1-16 16,0 5-8-16,0 0-6 16,0 0-6-16,0 0-3 0,0-3-1 15,0-2-7 1,8 1 1-16,6 4 3 0,2 0-4 16,4 0 0-16,1 0 2 15,3 0 0-15,4 9 2 16,4 3 0-16,1 4-5 15,3 3 4-15,2 7 3 0,-3 6-6 16,6 2 2-16,0 5 0 16,0 6 0-16,-6 8-2 15,3 1-2-15,-11-1 6 0,3 3 2 16,-6 6-4 0,1 2 3-16,-1 5 0 0,-3 0-5 15,-6 1 6-15,1 0 2 16,-7-5 3-16,-1 0 11 15,-8-5-7-15,0-3-1 0,-8-4 4 16,-9 1-2-16,-11-2-2 16,-12 1-6-16,-9-3-2 0,0-6-1 15,0-3-5-15,5-8 7 16,3-5-6-16,4-8 1 16,4-4-2-16,10-4 5 0,3-4-2 15,6-8-8-15,6 0-38 16,8 0-43-16,0 0-63 15,0-13-109-15</inkml:trace>
  <inkml:trace contextRef="#ctx0" brushRef="#br1" timeOffset="-3294.26">13501 10253 48 0,'0'-28'156'0,"-13"-1"14"15,6 2-66-15,-4-3-45 16,2 2-23-16,0 3-16 0,1 5 5 16,0 4 5-1,0 4 0-15,-1 2-4 0,9 3-10 16,-11 7-8-16,-2 0-2 16,1 0 1-16,-3 17-10 15,-7 7 3-15,2 9 2 16,0 11 16-16,3 18 11 0,1 14 12 15,4 18-11-15,1 12-6 16,11 4-1-16,0 4-13 16,0-3-1-16,4-2-4 0,11-4 4 15,5-3-9 1,2-4 1-16,2-4 3 0,3-13-4 16,2-12 0-16,-4-16 3 15,-5-11 0-15,-4-11-3 16,-3-2 0-16,-2-8-1 0,1-10 1 15,1 2 2-15,-2-13-6 16,-1 9 7-16,-6-9-5 16,4 0 0-16,0 0 0 15,-4 0-6-15,0 0-18 0,4 0-23 16,-5 0-18-16,2 0-13 16,-2 0-12-16,-3-14-80 15,0 0-40-15</inkml:trace>
  <inkml:trace contextRef="#ctx0" brushRef="#br1" timeOffset="-2679.83">14211 10332 63 0,'-8'-5'98'15,"-1"-3"39"-15,-2 0-21 16,-1-4-54-16,0-5-30 16,-1-7-15-16,-4-9-9 15,3-3 11-15,-7-7-1 16,0 8 0-16,3 2 10 0,0 9-2 15,2 3-13-15,-1 9-1 16,6 12-12-16,-6 0 2 16,5 0-4-16,0 20 3 0,-1 8-1 15,2 17 0-15,3 21 5 16,8 12 1-16,11 10 10 16,5 10 1-16,10 9-8 15,2-1 8-15,4-6-9 0,-1 0-1 16,2-12-6-1,-4-2 0-15,-4-9 3 0,-5-8-6 16,-3-11 6-16,-5-11-4 16,-9-4 0-16,-3-7-13 0,0-8-10 15,0-8-11-15,0-3-6 16,-9-5-11-16,-6-12-42 16,-5 0-96-16</inkml:trace>
  <inkml:trace contextRef="#ctx0" brushRef="#br1" timeOffset="-2426.41">13773 11069 308 0,'-8'-17'174'0,"8"0"-81"15,0 1-48-15,11-1-22 0,14-3-11 16,12-8-4-16,20-5-4 15,16 0 1-15,9 2-4 16,6 6 0-16,-2 5-2 0,-6 8 1 16,-10 3-6-16,-13 9 2 15,-8 0-5-15,-13 0-8 16,-11 11-5-16,-5 1-2 16,-8 2-23-16,-4-6-68 0,-8-8-49 15</inkml:trace>
  <inkml:trace contextRef="#ctx0" brushRef="#br1" timeOffset="-2113.48">14477 10270 70 0,'0'-24'208'0,"-10"3"-43"15,10 9-72 1,0 3-47-16,0 1-23 0,0 8-10 15,0 0-9-15,0 12 0 16,4 13 11-16,8 19 16 16,1 18-5-16,4 12-7 0,2 11-2 15,2 4-3-15,-1 1-10 16,5-4-2-16,-1-9-1 16,-5-8 2-16,3-9-2 0,-3-10 3 15,2-10-6-15,-4-3-14 16,-6-12-24-16,2-6-16 15,-5-2 4-15,0-17-6 0,-8 0-92 16,0-19-24-16</inkml:trace>
  <inkml:trace contextRef="#ctx0" brushRef="#br1" timeOffset="-1770.97">14825 10682 14 0,'0'-18'31'16,"0"11"30"-16,0 2 75 0,0 5 15 15,0 0-62-15,0 0-37 16,0 0-27-16,0 8-11 16,0 3-2-16,0 4-2 0,0 0-6 15,0 10 5-15,0-1-4 16,8 5-4-16,6-6-2 16,-3-1 1-16,0-6-2 15,1 1 3-15,1-10 1 0,4-7-2 16,-2 0 2-16,2 0-1 15,-1-7 3-15,-4-2-4 16,-8-3 2-16,-4 0 4 0,0 0 4 16,0 0 2-16,-16-2-3 15,-5 2-5-15,-2 1 1 16,-3 2 0-16,1 1-5 0,2 6 3 16,-1 2-6-1,0 0-4-15,-4 0-8 0,2 0-25 16,1 0-16-16,9 10-57 0,5-10-54 15</inkml:trace>
  <inkml:trace contextRef="#ctx0" brushRef="#br1" timeOffset="-882.28">15304 10408 99 0,'9'-16'113'0,"-6"4"38"16,-3 3-47-16,0 1-36 15,0 5-25-15,0 3-14 16,-8 0-12-16,-1 0-5 16,1 0-6-16,-3 11-5 0,-1 2 1 15,0-1 2-15,-2 8-4 16,3 1 8-16,3 3 6 15,0 4-6-15,8 4 2 0,-9 2-7 16,9-2-3-16,0-4 0 16,0-7 2-16,9-5-2 15,-1-4 2-15,3 1-2 16,3-13 2-16,1 0-3 16,5 0-1-16,1-6-3 0,-1-5-1 15,1-8-6-15,-5-9 12 16,-4-2-5-16,-4-2-4 15,-5 0 12-15,-3-1-3 0,0 0 6 16,-11 5 10-16,-1 4-3 16,1 7-5-16,-2 4-3 15,0 5-8-15,13 5 5 0,-8 3 1 16,8 9-5-16,0 6 3 16,0 9 3-16,0 9-3 15,8 3 0-15,5 6-1 0,0-3 2 16,1-1-1-1,6-6-1-15,6-3 2 0,-4-4-1 16,-5-6 0-16,5-3 0 16,-6-7-3-16,-5-9 5 15,2 0-2-15,-1 0 3 0,1-12-7 16,-2-8-2-16,7-17 4 16,-7-13-12-16,-2-13-7 15,-9-16 10-15,0-6 1 16,0-6 3-16,-14 3 8 0,-1 1-2 15,-2 6 5-15,1 5-3 16,-1 2-2-16,6 12 5 16,-1 10 3-16,3 7 1 0,9 8 0 15,-11 13-4 1,11 7-4-16,-9 10-2 0,9 2 2 16,0 5-7-16,0 17 6 15,0 15 10-15,3 16-7 16,11 15 3-16,2 10 9 15,3 4 4-15,6 7 6 0,0 7-4 16,4 3-9-16,-2-4-7 16,2-9-1-16,-1-4-4 15,-3-11 2-15,-4-10-3 0,-7-11 4 16,0-9-1-16,-6-6-5 16,-5-10 3-16,-3-5-19 15,0 2-11-15,0-6-7 16,0-11-14-16,-20 10-24 15,-7-10-57-15,-2-4-59 0</inkml:trace>
  <inkml:trace contextRef="#ctx0" brushRef="#br1" timeOffset="-567">15392 10429 15 0,'-11'0'38'16,"11"0"71"-16,-8 0 83 0,8 0-63 15,0 0-39-15,0 0-30 16,0 0-25-16,0 0-7 16,0 0-3-16,0 0-9 15,0 0-9-15,11-9 1 0,11 2-5 16,5-5-2-16,11-5 4 15,2-4-7-15,1 2 2 16,0 2 1-16,-5 1-3 16,-4-1-12-16,-3 5-26 15,-8 7-23-15,-6 5-20 0,-3 0-37 16,-12-2-47-16</inkml:trace>
  <inkml:trace contextRef="#ctx0" brushRef="#br1" timeOffset="6471.94">17071 9076 249 0,'-14'-15'156'0,"-2"-1"-64"15,1 4-43-15,4-2-17 0,-2 7-6 16,0-1 9-16,-3-1-3 16,4 1-1-16,-1 4-7 15,1 4-12-15,0-4 2 16,4 1-9-16,-1 3-2 16,9 0-2-16,-8 0-2 0,8 0 2 15,0 0-2-15,-8 0 1 16,0 11 2-16,-4 1-2 0,1 6 0 15,-1 1 1-15,-5 6 7 16,0 6 4-16,2 10-4 16,3 9 1-16,-1 3 1 0,13 3-5 15,-8 5 3-15,8 1-9 16,0 3 5-16,0-3-4 16,0-3 5-16,-8-2-2 15,-1-2 3-15,9-12 0 16,-11-1 4-16,3-11-5 15,8-2 0-15,-13-4-2 0,13-8-6 16,-8-5 3-16,8 0 0 16,0-4 0-16,0 0-4 15,0-8 6-15,0 0 1 16,0 8 2-16,0-8-7 16,0 0 3-1,0 0 5-15,0 0-2 16,0 0 1-16,0 0 1 15,0 0 0-15,0 0 0 16,0 0-8 0,0 0 4-16,0 0-1 0,0 0 3 15,0 0-7-15,0 0 2 16,0 0 2-16,0 0 0 16,0 0-2-16,0 0 2 15,0 0 3 1,0 9-3-16,0-9-5 0,0 0-2 15,0 7 8-15,-8 5 1 16,8 0-2-16,-8 0-1 16,8 1 0-16,0 7 2 15,0 4-3-15,-9 5-1 16,9 4-1-16,0 5 3 0,0 1 1 16,0 3-3-16,0 2 2 15,9 1 0-15,3 3-2 16,4 6 4-16,1-1 0 0,-3-1-4 15,8 1 2-15,-1-4 3 16,-2 1-6-16,1-7 3 16,2 2-2-16,-4-5 2 0,-1 3 4 15,-1-6-6 1,1-2 5-16,1-2 0 0,-4 0-4 16,3-2 5-16,-1 2 0 15,5 0 2-15,2 1-3 16,1-3 1-16,-2-3-1 0,2 1 4 15,4-1 8-15,1 1-6 16,-1-1-5-16,1 5 1 0,-2-4 3 16,6 3-3-16,5 4-1 15,1 1 5-15,1 0 4 16,6-1-3-16,3-4 2 16,3-2-5-16,7-2-1 0,1-4 3 15,4-3-5-15,-3-4 1 16,0-5-1-16,-1-5 5 15,-3-7-4-15,-4 9 4 16,0-9 10-16,4 0 19 16,8-4 11-16,9-8 16 0,7-9-7 15,12-8-10-15,7-7-9 16,2-2-8-16,1 7-19 16,-6 3-5-16,-9 2-4 0,-6 7-3 15,-4 3 1-15,-15-1 1 16,-1 4 6-16,-5-3-7 15,0 4-4-15,-4 0 0 0,4-4 6 16,-1-4 6-16,10-6-9 16,7 3 0-16,9-2 1 15,5-3-2-15,7-4 2 16,5-2-1-16,-3 3 2 0,-2-7 5 16,-4 5-2-16,-6 2 20 15,-7-2 11-15,-4 0-4 16,-4-3-3-16,-4-1-7 0,-3-5-4 15,-1 3-7-15,0-2-9 16,0-4-1-16,-1 0 2 16,-4-4 1-16,-2-3-6 0,-6-4 2 15,-3-2 2-15,-3-3-2 16,-7-4 6-16,-5 4-6 16,-10 0 0-16,0-1 5 15,-4 0-5-15,0 2 0 16,-4-8-5-16,1-6 7 0,0 0-5 15,-3-8 5-15,-2-2-1 16,0-2-1-16,-3 3 5 16,-5 3-1-16,0-1-7 15,0 3 4-15,0 9 2 0,0 0-3 16,0-1 3-16,-13 9-1 16,3 1-2-16,-3 4 0 0,-4 1 1 15,-3 7 0 1,-5-1 2-16,-3 3-6 0,-1-1 5 15,-7 1-1-15,-4-3-6 16,-5 4 4-16,-6 2 4 16,-8-2-3-16,-1 0-1 0,-5 0 1 15,-6 4-6-15,3-4 5 16,-5 0-6-16,5 5 9 16,-2-1-7-16,1-4 4 0,-4 4 5 15,4 2-8-15,-4 2-4 16,4 4 8-16,-4 9-9 15,-4 3-9-15,-1 5 12 16,2 8 1-16,-6 4 6 0,1 4-3 16,4 0-2-16,-1 0 1 15,3 0 4-15,-3 0 1 16,-4 7-2-16,1 2-3 16,-4 3 0-16,-1 1 0 15,-7 3 3-15,0 0 1 16,-1 1-1-16,4-1-2 0,5-4 3 15,9-4 3-15,10-1-4 16,10 7-4-16,3-2 5 16,4-1-1-16,-4 6 4 15,-4 3-8-15,-8 5 2 16,-4 4 4-16,0-1 1 0,-3 3-7 16,-2 3 4-16,1 2-3 15,4-3 3-15,9 0 4 16,3-4-4-16,6-6-1 15,12 1 8-15,2-3-10 0,6 0 1 16,2-1-1-16,-1 1 2 16,7 2 2-16,-6 7 0 15,-3-3-1-15,-6 2-3 16,4-1 4-16,0-4-1 0,1-2 2 16,1 2-4-16,4-1-1 15,0 0-1-15,2 0 7 16,3 5-7-16,-6 1 2 15,5-5 0-15,7-3-2 16,6-1 3-16,-1-5 1 0,12 2-4 16,-9-5 4-16,9-3-3 15,0-9 6-15,0 12-10 16,0-12 3-16,0 8-5 0,0-8 0 16,0 13-8-16,0-6 1 15,0-7 10-15,0 8 3 0,0-8-7 16,0 0 5-16,0 0-1 15,0 0 4-15,0 9-1 16,0-9 1-16,0 0-8 0,0 0-4 16,0 0-22-1,0 0-27-15,0 8-24 0,0-8-21 16,0 9-19-16,0-2-14 16,0 5 17-16,4-1 7 15,1 2-92-15,-5-3-21 0</inkml:trace>
  <inkml:trace contextRef="#ctx0" brushRef="#br1" timeOffset="8086.14">15772 7135 23 0,'-10'-8'34'0,"10"4"37"0,0 0 93 16,0 4-20-16,0 0-50 15,-8 0-34-15,8 0-30 16,-11 0-8-16,11 0-9 16,-14 0-8-16,14 0-2 0,-11 0 5 15,-5 16-7-15,-5 1 1 16,-7 7 0-16,-4 4 8 16,-4 13 3-16,-5 4 1 0,-5 12-4 15,-3 12-3-15,2 12 3 16,-10 13 2-16,0 13 6 15,-5 7 0-15,2 0-8 16,-2 0-6-16,10-5 12 16,3-4 8-16,5 2-5 0,0-1-2 15,1 0-5-15,4 0-5 16,2-6-4-16,6-10-1 16,5-9 0-16,7-12-2 15,2-12 1-15,1-12 0 0,3-12 3 16,13-4-4-16,-8-8-3 15,8-9 7-15,0 1-1 16,-8-13-5-16,8 7 6 0,0-7-6 16,-9 0 4-16,9 0-4 15,0 0-1-15,0 0-16 16,0 0-21 0,0 0-13-16,0 0-12 15,5 0-17-15,-1-13-45 0,1-11-86 16</inkml:trace>
  <inkml:trace contextRef="#ctx0" brushRef="#br1" timeOffset="8997.37">14592 8481 86 0,'0'-19'125'0,"0"3"-2"0,9 4-36 15,-4 1-40-15,-5 1-21 16,4 3-10-16,-4 7-2 16,0 0-2-16,0 0 3 15,0 0-8-15,0 0-2 0,0 12-3 16,0 8 8-16,0 9 5 15,0 12 4-15,0 2 4 16,0 11-10-16,0 6 13 16,-9 2-10-16,0-5-5 15,9 0-8-15,0-5 3 0,0-3-3 16,0-8-1-16,9-5-1 16,8-7 4-16,-2-4-9 15,10-9 7-15,9-3-3 0,5-13 1 16,6 0 0-16,8 0-1 15,-1 0-1-15,1-10 1 16,-4 7 0-16,-8 0 3 0,-9 3-6 16,-7 0 4-16,-5 0 1 15,-8 0 1-15,-3 0 5 16,-5 0-2-16,-4 0 3 0,0 0-1 16,0 0-1-1,0 0 5-15,0 0 5 0,0 0 10 16,0 0 10-16,0 0 15 15,0 0 1-15,-9-10-10 16,-7 2-25-16,-4-8-4 0,-5-3-4 16,-3-10-6-16,-6-4-2 15,-1 0 7-15,-6-3-7 16,4-2-7-16,3 10 8 0,0 4-3 16,9 0 3-16,5 8-4 15,4-1-3-15,3 5-2 16,2 0 4-16,11 4-6 15,-8 4 4-15,8 0-3 16,0-1 7-16,0 1-7 0,0 4 6 16,-9 0 1-16,9 0 2 15,-13-2-2-15,13-4 0 16,-6 1-2-16,6 3 4 0,0 2-1 16,0-5-8-16,0 0-1 15,0 3 4-15,0 2-6 16,0 0 6-16,-10 0 0 15,10 0-2-15,0 0 2 0,0 0 1 16,0 0-6 0,0 0 2-1,0 0-17-15,0 0-21 16,0 0-21-16,0 0-9 16,0 0 7-16,5 0 22 0,3 0 3 15,3 0 4-15,-3 0-26 16,1 0-12-16,-4 0 5 15,-2 0 11-15,-3 7-2 0,0-7-18 16</inkml:trace>
  <inkml:trace contextRef="#ctx0" brushRef="#br1" timeOffset="12366.06">18172 8508 14 0,'0'-4'22'0,"0"-1"13"16,0 0 23-16,0 3 37 15,0-3 43-15,0 5-45 16,0 0-39-16,0 0-23 0,0 0-11 15,0 0 3-15,0 0 11 16,0 0 5-16,0 0-7 16,0 0-3-16,0 0-13 15,0 0-11-15,0 0-3 16,0 0-3-16,0 0 0 16,0 0 5-16,0 0-6 15,0 7 3-15,0 3-3 16,4-3-1-16,-2-7 4 15,3 0-1-15,-2 0 2 16,2 0-3-16,-5 0 5 16,0 0-5-16,0 0-1 0,0 0-1 15,0 0 0-15,0 0 0 16,0 0 2-16,-13 0-2 16,2 0 6-16,-1 0-2 15,3 0-6-15,-3 0 9 16,-10 0-5-16,4 0 1 15,6 9-4 1,-1-9 6-16,2 7-3 0,3 2 3 16,8-9-7-16,0 12 6 0,0-4-9 15,0-8 3-15,3 9 4 16,5-9 0-16,4 8-3 16,1-8 0-16,-1 0 4 0,-4 0 3 15,4 0-3-15,-4 0-3 16,-5-5 5-16,-3-3-3 15,0-1-1-15,0 6 4 16,0-6-4-16,0 6 2 16,0 3-1-16,-8 0-1 0,8 0 4 15,-6 0-4-15,6 0 0 16,0 0 3-16,0 0-4 16,0 12 4-16,0-12-10 0,0 8-4 15,0-8-8-15,0 9-9 16,0-1-16-16,0-8-49 15,0 0-63-15,0 0-160 0</inkml:trace>
  <inkml:trace contextRef="#ctx0" brushRef="#br1" timeOffset="12878.71">18556 8268 21 0,'0'-5'26'16,"0"1"13"-16,0-1 21 16,-11 2 30-16,11 3 53 0,-12 0-46 15,-1 0-33-15,6 0-30 16,-2 0-15-16,1 0-9 15,0 0-1-15,-1 12-3 16,9 0-3-16,-13 0 1 0,13 5 0 16,0 3 1-16,8 10-4 15,9-3 3-15,5 2 1 16,1-1-5-16,2 1 4 0,3-2-1 16,1-6-3-16,-1-5 2 15,-3-4 0-15,-7-4 6 16,-1-8-4-16,-1 0 4 15,-2 0 8-15,-6 0 12 16,-4 0-6-16,-1-12-12 0,-3-7-4 16,0-9 3-16,0-6-6 15,-15 1 3-15,-2-3-2 16,-4-4-4-16,-2 2 5 0,-6 10 0 16,1 4-10-16,-1 4 5 15,-7 7-4-15,-1 5 3 16,4 1-11-16,6 7-25 0,-3 0-30 15,7 15-21-15,2 6-101 16,5-5-193-16</inkml:trace>
  <inkml:trace contextRef="#ctx0" brushRef="#br1" timeOffset="14153.58">20266 8423 86 0,'0'-10'224'15,"-8"3"-53"-15,0-2-67 0,8 5-48 16,-8 4-28-16,8 0-8 16,-10 0-3-16,10 0-8 15,0 0-6-15,0 0-5 16,0 0 3-16,10 8-1 16,2 4 5-16,9 0-5 0,1-3 0 15,4-9 2-15,-1 0 0 16,-5 0 1-16,-4 0-2 15,-4 0-2-15,0 0 2 0,-7 0 2 16,-5 0 10-16,0-9 2 16,-8-3-11-16,-4 0 6 15,-5 0-4-15,-5 4-2 16,4 4-6-16,-4 4 1 0,5 0-2 16,3 12-2-16,-3 0-2 15,1 5-7-15,4-5-4 16,0 0 1-16,12-3 0 15,-8-9 7-15,8 7 0 0,0-7-2 16,0 0-8-16,0 0-16 16,0 0-22-16,0 0-55 15,0 0-66-15</inkml:trace>
  <inkml:trace contextRef="#ctx0" brushRef="#br1" timeOffset="14742.47">20809 8340 73 0,'-6'0'128'0,"-6"0"55"0,-1 0-61 15,1 0-39-15,-1 0-31 16,1 0-19-16,0 0-12 16,-1 0-4-16,-1 9-6 0,1 3-6 15,-3 0 2-15,-1 4-4 16,1 5-3-16,4 3 0 15,0 0 2-15,12-1-2 0,0 7-1 16,0-2 4-16,8-2 0 16,2-7-2-16,7 2 3 15,5-4 3-15,1-5-3 16,5-4-1-16,10-8 4 16,3 0-5-16,-1-5-1 0,5-8 5 15,-2-6-2-15,2-6-1 16,-8-7 0-16,-4-1 1 15,-4-3 3-15,-10-1 6 0,-7-4 17 16,-12 1-4-16,0-5-15 16,-20 0 1-16,-3 0-1 15,-11 9 7-15,3 2-6 0,-3 11-4 16,1 2-6-16,1 8 2 16,-1 13-10-16,2 0-15 15,-1 18-34-15,-1 2-23 16,1 4-22-16,4 5-21 15,2-1-105-15</inkml:trace>
  <inkml:trace contextRef="#ctx0" brushRef="#br1" timeOffset="16373.26">20904 8121 22 0,'0'-4'41'0,"-8"-1"11"16,0 2 8-16,8 3 12 15,-14 0 43-15,6 0-38 0,-1 8-34 16,-5 4-16-16,2-1-13 16,-5-2-2-16,6-2-3 15,3 3-1-15,-1-10 2 16,1 7 0-16,8 1-3 0,-8-8 4 16,8 13-6-16,-13-5-1 15,5 3-3-15,-3 6-1 16,-3 4-7-16,0 3-26 0,-3 9-43 15,0-4-123 1</inkml:trace>
  <inkml:trace contextRef="#ctx0" brushRef="#br1" timeOffset="18489.82">15381 8948 121 0,'-8'-17'192'0,"-4"0"-88"16,4 1-53-16,0 4-19 0,0 0-11 15,-1 0-4 1,1-1 11-16,1 5 1 0,-2 0 1 15,-4 4-12-15,2 4-3 0,2 0-7 16,9 0-2 0,-12 0-1-16,4 0-4 0,-1 7-1 15,9 6-1-15,0 2 0 16,0 2 1-16,0 0 5 16,6-1-5-16,2-4-1 0,4-12 3 15,0 9-3-15,4-9 5 16,1 0 0-16,2-9-5 15,-1-3 3-15,-4-4-4 16,-2-3 4-16,-7-6 0 0,-5 4 4 16,0 0-5-16,-11 5 1 15,-3 4 2-15,-1 4-4 16,-6 8 0-16,-3 0-8 16,-4 12-1-16,2 8-7 0,2 1-7 15,9-1-4-15,-2 0-1 16,8 1-7-16,9-5-46 15,0-8-68-15,9-8-12 0</inkml:trace>
  <inkml:trace contextRef="#ctx0" brushRef="#br1" timeOffset="18736">15446 8723 51 0,'-8'-4'67'0,"8"4"36"16,0 0 49-16,0-4-62 16,8-5-42-16,9-4-22 0,3 1-18 15,3-4-3-15,7-3 4 16,2-3-5-16,4 3-2 16,7 2-7-16,-9 2-2 0,-4 2-13 15,-12 9-29 1,-4 4-53-16,-11 0-29 0,-3 0 15 15</inkml:trace>
  <inkml:trace contextRef="#ctx0" brushRef="#br1" timeOffset="19213.94">15556 8596 11 0,'-9'0'30'0,"9"0"31"0,-8 0 43 15,8 0 43 1,-8 0-61-16,8 0-40 0,0 0-22 15,0 12-14-15,-8 4-1 16,8 2-5-16,0 2-1 0,0 4 0 16,0 0 4-16,0-3-10 15,5-1 4-15,3-4 0 16,0-4 5-16,0 1-2 16,-4-13-5-16,0 13 1 15,1-13 0-15,-2 0 5 0,5 0-1 16,-5 0 2-16,6 0-6 15,-1-9 2-15,3 1 1 16,3-1-3-16,3 2 2 0,-2 2-6 16,1 5 4-16,1 0 0 15,-1 12 3-15,0 5-2 16,0 4 0-16,-4 3-4 0,-4-1 7 16,-3 3 1-1,-5 2 2-15,-13 2 5 0,-7 1-2 16,-8 2 0-16,-6 3-8 15,-1-3 3-15,2 0-5 16,5-10 1-16,4-2 1 0,3-8 3 16,4-5-5-16,6-8 2 15,3 0 1-15,8 0-7 16,-8 0-2-16,8 0-4 0,0 0-5 16,0 0-7-16,0 0-9 15,0 0-45-15,0-8-109 16</inkml:trace>
  <inkml:trace contextRef="#ctx0" brushRef="#br1" timeOffset="21015.95">14287 9142 186 0,'-6'0'212'16,"-2"0"-66"-16,8-5-54 15,-8 5-48-15,8 0-19 16,-9-4-12-16,9 1 10 0,-8-6-3 15,0 2 2-15,-1-2-6 16,2 2 6-16,-6-5-5 16,2-1-3-16,-6 1-3 15,-4-4-6-15,2-5-5 16,-6 1 3-16,1-5-2 0,-1 1 1 16,2 0-1-16,-7-5-3 15,2 6 2-15,-4-7 4 16,-1 10-5-16,-2-1 1 0,-4 5 0 15,4 3 0-15,-6 1-4 16,0 5 4-16,0-2 3 16,1 1-3-16,4 3 0 15,-5 3 0-15,1-3 4 0,-1 5-2 16,5 0-2-16,-2-4 3 16,2-4 2-16,-1 4-9 15,2-5 4-15,2 7 0 16,1-4-1-16,-1 1 6 15,2 3-4-15,1 2-6 0,1 0 4 16,6-5-1-16,-6 0 5 16,4 3-4-16,-3 2 2 15,2 0-1-15,4 0 3 16,-7 0-3-16,1 0 0 0,-5 0-3 16,-4 7 3-16,-12 5 1 15,-3 0-1-15,-6 1 5 16,2 0-9-16,-1-1 2 15,1 0-1-15,-1 0 3 16,3 0 2-16,6 0-2 0,3 0 2 16,-3 1-5-16,-1-1 3 15,-3 0 1-15,-2-1 1 16,-3 7-2-16,0-2 0 0,-3 0 0 16,-1 0 0-16,-1 0 0 15,2 1 1-15,3-1-5 16,5 0 5-16,3-4 0 15,4 1-1-15,4 4 1 0,0-6 1 16,-2 1-4 0,-4 4 3-16,4 2-2 0,-10 1 1 15,-1 2-2-15,-6 0 4 16,-5-1 1-16,0 3-3 16,-3-2 1-16,-2-1 2 0,4-3-5 15,1-1 6-15,5 5-4 16,2-5 6-16,2 0-2 15,4-3-4-15,-1 3 1 0,-9-1-1 16,2 1 4-16,-5 6-8 16,0-2 5-16,0 5 0 15,-3 4-3-15,-11 1-1 16,0 4 3-16,-8 2 0 16,5 5 1-16,3-4-3 15,5 4 5-15,4-2-6 0,5-1 4 16,5-6 4-16,3 0-7 15,4 2 2-15,5-6 4 16,2 1-1-16,3 4-2 16,-7-4 2-16,2-2-5 15,3 1-1-15,-3-3 4 0,-1-1 7 16,-8-3-6-16,0-1 5 16,-4-5 10-16,5 3 4 15,7-6-5-15,5-3-3 16,1-9-4-16,8 11-4 15,7-3-5-15,-2 1 4 16,6-9-4-16,0 12 2 0,4-4-1 16,-4 1-3-16,-1 2 0 15,1 2 3-15,-4-4 1 16,-1 3 1-16,1-5-7 16,3 2 5-16,1 3-1 0,8-4 1 15,2-8-3-15,4 9 2 16,10-9-2-16,-8 0 4 15,8 0-1 1,0 0-3 0,0 0 1-1,0 0 2 1,0 0-5-16,0 0 2 0,0 0-8 16,0 0-10-16,0 0 1 15,0 0-25-15,0 0-17 16,0 12-3-16,0 0-3 15,0 3-2-15,0 2-13 0,0-4-56 16,0-6-10-16,0-7 17 16</inkml:trace>
  <inkml:trace contextRef="#ctx0" brushRef="#br1" timeOffset="21599.11">8218 10204 10 0,'8'-31'52'15,"4"-3"93"-15,-3-3 31 16,-1-8-83-16,3-3-42 16,3-4-26-16,-3-3-2 15,-3 11 12-15,-5 7-3 0,-3 10-13 16,0 4-3-16,0 13-2 16,0 1 7-16,0 5-1 15,0 4-8-15,-11 0-3 16,0 13-2-16,-6 12-7 0,-8 10 1 15,-7 15 3 1,-8 11 4-16,-7 7-8 16,4 6 4-16,-1-2-1 0,6-5 2 15,5-14-4-15,15-12-1 16,1-13 1-16,17-3-2 16,0-10-1-16,0-2 2 15,8-5 2-15,8-8 0 16,9 7-1-16,11-7-2 0,16 0 3 15,10 0-5-15,6 0 6 16,10 0-7-16,-1 0 1 16,-1 10 6-16,3-10-2 15,-11 0-1-15,-11 0 2 16,-13 0-4-16,-6 0 10 16,-14 0-1-16,-8 0 8 0,-5 0 16 15,-3 0 13-15,-8-10-8 16,0-1-18-16,-11-10-2 15,-10-11-13-15,-3-8 1 16,-7-10-1-16,-12-10 0 0,4-6-2 16,-6 0-3-16,1 3 2 15,-2 1 0-15,10 13-7 16,9 8-18-16,6 13-54 16,4 12-46-16,9 16 2 15,8 16-83-15,-11 12 4 16</inkml:trace>
  <inkml:trace contextRef="#ctx0" brushRef="#br1" timeOffset="23313.16">7548 11442 42 0,'-32'0'116'0,"2"0"83"16,2 0-75-16,-4 0-38 16,4 0-26-16,3 0-7 15,5 0-2-15,3-8-14 0,9 3-22 16,8 2-11-16,0-2 2 15,13-3-4-15,7-4-4 16,20-4 5-16,25-4-4 16,28-6 2-16,21 3 3 15,12-5-3-15,12-1-4 16,1 5 5-16,-9 3-2 16,-16 3 5-16,-26 7-6 0,-18 3-2 15,-21 4 2-15,-13 4-2 16,-17 0 3-16,-13 0-3 15,-23 12 3-15,-19 5 0 0,-26 4-1 16,-27 7 6-16,-29 9-7 16,-20 2 6-16,-7 11-1 15,-7 2-5-15,7 1 4 16,10-3 2-16,13-5 18 16,12-13-6-16,18-5 14 15,23-10 31-15,21-5-27 16,16-12-16-16,23 0-15 15,21-8 5-15,28-13-8 16,25-14 4-16,42-15-2 16,38-7-1-16,30-8 0 0,16 1 1 15,-1 3-2-15,-15 8-4 16,-24 9-4-16,-30 10-13 16,-31 10-14-16,-30 13 14 15,-26 1 9-15,-34 10 6 0,-34 0 1 16,-40 21 3-16,-38 3 5 15,-38 10 12-15,-21 1 4 16,-9 11-3-16,7 10-10 16,6 13 0-16,12 9 4 15,22-4-4-15,23-14-6 16,30-11 7-16,25-13-5 16,23-7-5-16,24-8 2 15,24-14 3-15,25-14 2 16,29-26-3-16,26-24-3 15,23-8 5-15,14-4-3 0,-2 3-1 16,-14 5 3-16,-14 13-6 16,-27 7 7-16,-19 9 0 15,-24 3 2-15,-30 5-3 16,-23 0 2-16,-36 2-4 16,-26 6 0-16,-15 9 2 15,-10 7-2-15,-6 23 2 0,-8 18-4 16,-6 17 2-16,2 22 1 15,-6 11-3-15,14-2 2 16,16-16 1-16,28-15-1 16,23-18-10-16,21-16 4 15,29-24 4-15,34-7 0 16,27-26-2 0,23-24-2-16,14-12 2 0,9-5 1 15,-10 5 4-15,-12 12-1 16,-20 12 0-16,-17 12 0 15,-15 13 2-15,-16 9 1 16,-17 2-1-16,-22 9 1 16,-9 20-8-16,-19 12 5 15,-10 18 4-15,-9 15-6 0,-4 3 3 16,8 3-6-16,12-7 5 16,13-11-3-16,10-8-1 15,19-12 5 1,19-5-2-16,20-15 1 0,21-13-5 15,25-25 9 1,18-19-4-16,27-14-1 0,18-7-2 16,14-1 1-16,-6 5 5 15,-11 13-3-15,-23 7-2 16,-27 13 2-16,-30 7 4 16,-31 14 4-16,-35 7-7 0,-44 31-3 15,-43 27 5-15,-23 27 8 16,-11 21 5-16,-8 9 8 15,2-6-6-15,13-8-6 16,21-15-3-16,28-24-6 16,20-18-1-16,27-19 0 15,30-18-4-15,38-23 2 16,36-30 3-16,43-24 2 16,53-38-9-16,38-14 6 15,7 9-4-15,-11 11 3 16,-35 20-7-16,-39 26-9 0,-36 11-4 15,-30 16 9-15,-40 20 6 16,-40 26 4-16,-41 27-5 16,-39 25 5-16,-40 26 5 15,-17 10 6-15,-1 4-2 0,-1 2-4 16,17-10 3-16,25-18 9 16,26-19-7-16,27-19 3 15,15-16-9 1,25-13-8-16,29-16 6 15,32-24-1-15,39-30-2 0,41-10 1 16,31-10 2-16,6 6-5 16,0 6-4-16,-15 9-2 15,-18 13-3-15,-23 11-2 16,-26 5-8-16,-22 8 9 16,-26 11 9-16,-28 5-1 0,-25 24 5 15,-27 10 0 1,-24 10-2-16,-22 4 9 0,-16 1 8 15,-5-3-3-15,15-11 3 16,11-5 2-16,19-10-8 16,20-3-13-16,19-5-19 15,14-12-45-15,21 0-39 16,8 0-24-16,16 0-57 0,6 0-87 16</inkml:trace>
  <inkml:trace contextRef="#ctx0" brushRef="#br1" timeOffset="25807.18">13136 14876 123 0,'-8'0'193'0,"0"0"-64"0,8 0-50 16,0 0-40-16,0 0-12 15,0 0 3-15,0 0 3 16,0 0-8-16,0 0-12 16,3 0-5-16,10 0-1 0,7-2-2 15,9-7-2-15,10 1-3 16,6 0 2-16,7-4 0 16,6-8 1-16,2-1 1 0,5-3 2 15,-3 1-3 1,-5 0 7-16,-8 4-1 15,-8 3-1-15,-13-1 1 0,-4 5-9 16,-8 7 3 0,4 5-12-16,-20 0-21 15,0 0-23-15,0 0-19 0,0 0-51 16,-17 0-62-16</inkml:trace>
  <inkml:trace contextRef="#ctx0" brushRef="#br1" timeOffset="26677.25">13095 14691 245 0,'-7'-12'151'0,"7"2"-77"16,-9 10-41-16,9 0-14 0,0 0-13 15,0 0-1-15,0 0 3 16,0 13 1-16,0 4 2 16,0 3 7-16,3 10 15 0,6 9-2 15,0 6 8 1,-3 8-7-16,2 4-5 0,6 0 0 16,-3-6-9-16,6 3-4 15,-1-5-8-15,0-4 0 16,0-4 2-16,1-9-6 15,-5-7 1-15,1-8 4 0,-5-6-6 16,-1-2 4-16,1-9 4 16,-4 0-7-16,4 0 1 15,5-4 0-15,8-12 0 0,2-9-2 16,7-3 1-16,2-1-3 16,-1-4 1-16,3 5 1 15,-3 4-4-15,3 3 3 16,-3 4 0-16,-1 5 0 15,-3 5 0-15,3 2 0 16,-2 5-3-16,1 0 1 0,3 12-1 16,1 9 4-16,-2 4 1 15,6 3-4-15,-4 4 4 16,-1 5-2-16,-7-5 1 0,-6 5 4 16,-2-4-9-16,-5 0 4 15,-3 0 1-15,-6-4-4 16,-3-6 3-16,0 10 18 15,0 3 6-15,-20 9-9 0,-4 3-7 16,-9 7 0-16,-7 1-7 16,-9 1 2-16,-3 0-2 15,-2 4 4-15,1 0-5 16,0-4 0-16,4-8 9 16,6-8-2-16,1-10 1 0,5-6 10 15,9-8 12-15,8-9 3 16,4-8-1-16,3-8-6 15,13-13 2-15,0-3-11 0,9-13 1 16,3-8-13-16,8-8-4 16,5 1 7-16,4 3-14 15,-2 0 6-15,7 9 3 16,-6 2-7-16,0 10 3 16,-3 8 0-16,-1 3-9 0,-4 13 7 15,0 4-5-15,2 0 0 16,-8 0 2-16,0 0 0 15,-3 12-4-15,-3-12 0 16,1 9-16-16,-5-9-18 0,-4 8-13 16,0-8-18-16,0 0-7 15,0 7-9-15,0-7-14 16,0 0-94-16,-18-12-12 0</inkml:trace>
  <inkml:trace contextRef="#ctx0" brushRef="#br1" timeOffset="28004.5">31503 15012 303 0,'0'-5'196'0,"0"-2"-74"16,0-6-54-16,0 4-31 15,14-2-22-15,21-6-9 16,9-2 1-16,18-6 1 15,9 5 4-15,14 3 0 16,9 5-1-16,7 12-4 16,9 0-7-16,6 8 1 15,1 3-2-15,-1 3 1 0,7-5-4 16,-6-9 4-16,-4 0 1 16,-14 0-2-16,-23 0 2 15,-15 0-4-15,-20 0-14 16,-16 0-17-16,-17 0-6 0,-22 0-21 15,-20 7-14-15,-19 1-57 16,-21 0-60-16</inkml:trace>
  <inkml:trace contextRef="#ctx0" brushRef="#br1" timeOffset="29052.83">31800 15024 44 0,'-9'-8'154'0,"1"-1"38"16,8 2-66-16,-8-2-56 16,8 1-34-16,0 3-15 15,-8-2-5-15,-5-2-3 16,0 2 6-16,4-1 4 15,1 0 11-15,8 3-9 0,-6 5-12 16,6 0-10 0,0 0 4-16,0 13-6 15,0 11 3-15,0 12 5 0,0 14 2 16,0 11 3-16,-11 8 16 16,-7 9 0-16,1 3-9 15,3 10-2-15,1-3-9 16,-4-3 2-16,1-6-8 15,3-20 1-15,2-14-2 16,2-11 5-16,9-11 8 0,-8-2 4 16,8-9-1-1,0-12 2-15,0 0-5 16,0 0-3-16,0 0-1 16,0 0-4-16,0-5-7 0,14-7 0 15,8-7-1-15,16-6-3 16,6 0 0-16,5 1 2 15,7-1-1-15,1 5 0 16,0 4 3-16,4 9-1 16,-9 7-4-16,43 15-1 15,-58 1 3-15,-6 6-1 16,3 1 5 0,-8 10 1-16,0 3-3 0,-1 14 0 15,-3 2 3-15,0 5-3 16,-6 9-5-16,-3-6 6 15,-5 2 4-15,-8-1-8 16,0-4 4-16,-16 0 2 16,-1 0 1-16,-3-9-3 0,0-3-1 15,0-3 0-15,-6-6 6 16,-1-4-6-16,-1-4 2 16,-4 1-4-16,-7-2 2 15,-4 3 0-15,-8-2-6 16,4-4 8-16,-2 2 0 15,-5-7-2-15,7-3 3 16,-2-3 1-16,4-4-4 16,0-9-4-16,5 8 2 0,4-8 2 15,7 0 1-15,4 0 2 16,6-5-7-16,1-7 5 16,7-5-5-16,11-7 0 15,3-5 3-15,10 1-3 16,3-5 6-16,5 6-4 15,2-6 3-15,3 4 0 0,2 1-1 16,4 0-2 0,6 4 0-16,-3 3 2 15,1 9-2-15,2 3 4 0,3 9-2 16,-6 0-3-16,-2 16 3 16,-5 2 1-16,1 2-2 15,-6 4-1-15,3 0 4 16,-7-4 1-16,-2 0-7 15,-1 1 7-15,-4-5-5 0,-4 2-10 16,4-4-29-16,-3 3-35 16,-1-5-23-16,-3 1-15 15,-5-5-18-15,0-8-68 16</inkml:trace>
  <inkml:trace contextRef="#ctx0" brushRef="#br1" timeOffset="52165.61">2805 15666 253 0,'-29'0'187'16,"4"11"-45"-16,10-11-64 15,6 0-14-15,9 0 8 16,0 0 2-16,0-5-11 16,21-11 16-16,24-13 23 15,28-16 34-15,41-15 28 16,77-30 17-16,92-28-40 16,87-42-35-16,92-47-37 15,100-46-27-15,59-28-11 16,62-4-8-16,11 21-14 15,-29 24 0-15,-48 32-1 0,-52 34-7 16,-73 31-8-16,-83 29 16 16,-75 29-9-16,-83 19 4 15,-64 23-5-15,-48 9 9 16,-43 11-8-16,-26 0 0 0,-21 12 0 16,-21 2 0-16,-12 2 0 15,-8 2 0-15,-16 5 0 47</inkml:trace>
  <inkml:trace contextRef="#ctx0" brushRef="#br1" timeOffset="53210.84">10764 12675 2047 0,'0'-8'0'0,"0"0"0"0,0-8 0 15,-8-12 0-15,-3-22 0 16,-3-18 0-16,-2-23 0 16,4-23 0-16,-3-28 0 15,-2-24 0-15,1-11 0 16,-5 4 0-16,1-2 0 0,-1 12 0 15,4 12 0-15,-2 20 0 16,3 18 0-16,3 14 0 16,-2 14 0-16,3 12 0 15,3 12 0-15,9 8 0 0,-12 9 0 16,12 7 0-16,-9 8 0 16,9 5 0-16,0 3 0 15,0 6 0-15,-9 1 0 0,9 3 0 16,-6-1 0-1,6-4 0-15,0-2 0 0,0-5 0 16,-8-5 0 0,0-9 0-16,8-3 0 0,-14-7 0 15,14-1 0-15,-11-5 0 0,3 4 0 16,-5-3 0-16,2 3 0 16,-3 3 0-16,3 0 0 15,-4 6 0-15,-7 1 0 16,-6-2 0-16,-9 1 0 0,-11-6 0 15,-22 6 0-15,-27-1 0 16,-24 8 0-16,-29 9 0 16,-37 8 0-16,-58 16 0 15,-70 20 0-15,-55 24 0 16,-41 30 0-16,-60 28 0 16,-52 28 0-16,-23 17 0 15,-17 8 0-15,-30 11 0 16,13 1 0-16,30 4 0 15,31-4 0-15,32-4 0 16,41-4 0-16,54-12 0 16,73-26 0-16,70-19 0 15,63-25 0-15,53-16 0 16,40-16 0-16,22-9 0 16,28-10 0-16,10-7 0 15,9-8 0-15,8 4 0 16,2-15 0-1,3 0 0-15,2 0 0 16,2 0 0 15</inkml:trace>
  <inkml:trace contextRef="#ctx0" brushRef="#br1" timeOffset="53507.15">1364 11748 2047 0,'0'16'0'15,"0"12"0"-15,0 14 0 16,0 22 0-16,0 26 0 16,3 36 0-16,1 33 0 15,-4 31 0-15,0 38 0 16,0 66 0-16,0 51 0 16,0 26 0-16,9-9 0 15,7-19 0-15,9-23 0 16,2-18 0-16,3-29 0 15,-2-33 0-15,1-28 0 16,-6-29 0-16,1-32 0 16,0-29 0-16,-2-25 0 15,-6-19 0-15,-4-21 0 16,-5-12 0-16,-2-13 0 16,-2-7 0-16,-3-10 0 15,0-7 0-15</inkml:trace>
  <inkml:trace contextRef="#ctx0" brushRef="#br1" timeOffset="53833.29">1676 16566 2047 0,'9'-2'0'0,"2"-7"0"16,9-7 0-16,30-21 0 16,35-28 0-16,45-33 0 15,40-27 0-15,25-30 0 16,17-13 0-16,11 1 0 16,12 8 0-16,9 14 0 15,-13 19 0-15,-24 22 0 0,-35 23 0 16,-39 20 0-1,-35 17 0-15,-27 11 0 16,-17 12 0-16,-21 5 0 16,-12 8 0-16,-10 1 0 15,-3 7 0-15,-4 0 0 16</inkml:trace>
  <inkml:trace contextRef="#ctx0" brushRef="#br1" timeOffset="53934.74">4303 14919 2021 0,'0'0'-357'16,"0"0"-71"-16,0 12-5 16,0 4-369-16</inkml:trace>
  <inkml:trace contextRef="#ctx0" brushRef="#br1" timeOffset="57261.55">13566 16380 353 0,'0'-8'202'16,"-8"0"-71"-16,8 3-62 15,0 5-28-15,0 0-5 16,0 0 3-16,0 0-12 16,0 0-16-16,0 16-9 15,8 10 16-15,9 6 2 16,3 12 3-16,3 9 6 16,2 8-7-16,4 6-7 15,-4-3 1-15,2-3-2 16,-1-8-2-16,-8-5 0 0,-2-11-7 15,-2-9 8-15,-2-8 4 16,-3-3 6-16,-9-6 15 16,0-1 21-16,0-10 19 15,0 0 10-15,0 0-9 16,0 0-10-16,0 0 0 0,0 0 4 16,0 0-9-16,0 0 13 15,0 0 5-15,0 0 2 16,0 0-47-16,0-5-37 31,0 0 0-15,6-2 0-16,7 0 0 15,15-10 0-15,34-16 0 16,44-23 0-16,52-30 0 16,48-28 0-16,37-24 0 0,37-26 0 15,42-9 0-15,28-3 0 16,10 9 0-16,-7 8 0 15,-22 21 0-15,-31 15 0 16,-28 18 0-16,-38 15 0 0,-33 21 0 16,-38 12 0-16,-34 12 0 15,-32 12 0-15,-23 9 0 0,-22 3 0 16,-11 9 0-16,-12 5 0 16,-10-2 0-16,-7 4 0 15,-4 2 0-15,-3 3 0 16</inkml:trace>
  <inkml:trace contextRef="#ctx0" brushRef="#br1" timeOffset="57633.12">18281 14955 2047 0,'0'-8'0'0,"0"-8"0"15,-13-14 0-15,-4-9 0 16,-2-18 0-16,-5-12 0 15,-8-14 0-15,-10-10 0 0,2-5 0 16,-1 1 0-16,0 3 0 16,0 5 0-16,6 7 0 15,5 13 0-15,7 16 0 16,2 8 0-16,0 12 0 16,6 14 0-16,4 7 0 15,11 3 0-15,-8 0 0 0,8 7 0 16</inkml:trace>
  <inkml:trace contextRef="#ctx0" brushRef="#br1" timeOffset="57690.89">17807 13849 1815 0,'0'6'-318'16,"0"8"-28"-16,0 0 31 16,0 8 6-16</inkml:trace>
  <inkml:trace contextRef="#ctx0" brushRef="#br1" timeOffset="58905.58">14231 14593 81 0,'0'-13'207'16,"0"1"-38"-16,-12 4-49 15,4-1-40-15,0 2-13 16,8 2-3-16,-12 5 2 15,12 0-25-15,-8 0-18 0,8 0-11 16,-12 0-7-16,12 10-7 16,0 6 3-16,0 12 2 15,0 8-3-15,0 17 4 16,12 8 0-16,5 8-7 0,7-5 7 16,4-1-3-16,1-7 0 15,7-7 0-15,5-8 0 16,0-12 1-16,-1-6 0 15,1-10 0-15,-5-13-1 16,1 0 14-16,-6-7-4 0,3-15 8 16,-11-6 16-16,-1-14 13 15,-11-5-3-15,-11-10-5 16,-11-4-9-16,-6-1-11 16,-7-3-5-16,-9 0-1 0,-3 0-12 15,-4 8 4-15,-2 4-3 16,-3 9-1-16,10 15-13 15,-3 8-11-15,7 9-32 0,2 12-40 16,1 12-31-16,3 9-29 16,4 12-27-16,2-1-84 15</inkml:trace>
  <inkml:trace contextRef="#ctx0" brushRef="#br1" timeOffset="59470.96">15032 14361 330 0,'0'-29'185'0,"0"5"-75"16,-13-2-38-16,2 12-2 16,3 0 9-16,8 3-4 15,-14 3-18-15,14 3-28 0,-6 5-20 16,6 0-6-1,0 13-3-15,0 12-1 0,0 15 1 16,0 17 0-16,0 12 2 16,0 8-2-16,6-4 5 15,8-4-4-15,5-3-2 16,2-13 8-16,4-13-3 0,3-7-2 16,1-9 2-16,-2-7-6 15,7-17 3-15,-2-5 2 16,-5-14-2-16,2-15 6 15,-9-10-3-15,-7-9 18 0,-13-9-2 16,0-6 5-16,-21-1 2 16,-3-1-4-16,-9 5-2 15,2 5-5-15,-6 11-4 16,1 8-7-16,4 12-9 16,-2 8-12-16,2 9-44 15,8 9-62-15,4 3-57 0,-1 19-17 16,0 6-59-16</inkml:trace>
  <inkml:trace contextRef="#ctx0" brushRef="#br1" timeOffset="60019.42">15612 13991 66 0,'-11'-29'117'0,"-2"0"49"16,4 8-57-16,1 6-38 15,8 1-20-15,-11 7-10 16,3 7 0-16,0 0-9 15,8 0-11-15,-13 0-6 16,13 12-10-16,-12 9-4 16,-1 8 1-16,2 15 6 0,-1 17-3 15,3 8 1-15,9 9 3 16,0 0-5-16,0-6-3 16,9-4 4-16,3-1-2 15,4-16-5-15,4-9 4 0,5-9-1 16,4-9-3-16,3-12 4 15,4-12 0-15,-3 0 1 16,-1-8 3-16,-4-13 1 16,-6-11 5-16,-10-7 15 15,-12-16 1-15,-8-5 6 0,-10-6-9 16,-7-2-8 0,-6 4-7-16,-3 2-1 0,3 8-7 15,2 9-1-15,1 8-10 16,4 18-30-16,3 6-37 15,4 10-37-15,1 3-17 16,5 8-65-16,11 5 0 0</inkml:trace>
  <inkml:trace contextRef="#ctx0" brushRef="#br1" timeOffset="60801.78">16393 13743 263 0,'-22'-42'195'0,"-2"10"-94"16,-4 7-52-16,-2 10-24 0,4 2 7 15,1 8 8 1,1 5-18-16,3 18-4 0,1 18-8 16,0 21 12-16,-1 24 30 15,2 21-12-15,2 7-19 16,4 2-11-16,13-10-4 15,0-11-2-15,5-17 1 16,11-20-2-16,4-16-2 0,9-13 8 16,2-24-10-16,8 0 9 15,-5-21-8-15,4-10 3 16,-5-23-2-16,-10-15 4 0,-11-12-7 16,-12-12 4-16,-12-10-2 15,-8 6 4-15,-8 3 2 16,0 13 1-16,-1 12-5 15,6 16 0-15,-3 15-5 16,5 15-15-16,1 10-10 16,0 13-32-16,4 0-39 15,4 17-17-15,3-1-63 0,9 0-36 16</inkml:trace>
  <inkml:trace contextRef="#ctx0" brushRef="#br1" timeOffset="61168.16">16717 13572 117 0,'18'-29'208'0,"-7"4"-65"15,-11 6-37-15,0 2-13 16,0 1 1-16,0 3 0 16,-11 9-1-16,-3 4-28 0,6 0-32 15,0 0-18-15,0 12-4 16,0 16-14-16,8 21 7 15,0 20-2-15,0 17 1 16,4 12-3-16,12-6 0 0,5-6 1 16,7-8-1-16,9-17 5 15,2-15-2-15,7-15-1 16,-2-15-2-16,2-16 1 16,-1-19 2-16,-11-22 5 15,-8-20-3-15,-12-20 6 16,-14-13 3-16,-10-4 13 0,-15 1 4 15,-11 6-10-15,-9 15-10 16,-4 15-6-16,-4 15-21 16,0 18-47-16,-4 17-71 0,-3 11-49 15,-1 23-25-15,4 18-66 16</inkml:trace>
  <inkml:trace contextRef="#ctx0" brushRef="#br1" timeOffset="63813.82">13888 14080 188 0,'-14'-9'180'16,"14"-3"-65"-16,-11 4-48 0,11 0-16 15,-9 5 3-15,1 3 13 16,8-5-5-16,-13 1-9 15,13-1-12-15,-11 3-12 16,3-3-2-16,-5-2 3 16,1-4 10-16,-4 4-12 0,-8 4-13 15,-9-2-7-15,-3 5-4 16,-13 0-4-16,1 0 3 16,-5 13 0-16,-7 0-4 15,-7 6 3-15,-1 5-2 16,-6 9-2-16,-11 7 2 15,-9 10 0-15,-15 7-2 16,-13 7-1-16,-11 2 6 0,-14 3 1 16,-3-4-1-16,3-4-1 15,6 1-5-15,7-5 4 16,12-5 3-16,16-4-4 16,16-8 6-16,13-2-10 0,18-5 6 15,9-9-2-15,13-7 2 16,10-5-2-16,5-5 2 15,11-7-3-15,-3 9-3 16,14-9 2-16,-8 0 3 16,8 8 3-16,0-8-6 15,0 9-1 1,0-9 0-16,0 11 4 0,0 6-5 16,0 11 1-16,0 4 5 15,0 13-2-15,0 12 2 16,0 17-2-16,8 16 0 15,1 24 2-15,4 16-1 0,4 16-2 16,1 10 1 0,7-1 0-16,0-2 1 0,4-7 5 15,7-6-9-15,4-10 9 16,6-8-10-16,-2-8 3 16,0-9 1-16,-3-6-3 15,-1-6 3-15,-4-3-4 0,2-9 5 16,-5-5 4-16,-7 2-6 15,-1-9 1-15,0-12-1 16,-8-7 1-16,-2-10-2 16,-1-4 2-16,-3-8 4 0,-3-4-8 15,-5-5 7 1,2-7 2-16,-5-5-4 0,0-7 2 16,0 9-2-16,0-9 2 15,0 0-1-15,5 0-2 16,-1 0 1-16,0 0-7 15,4 0 7-15,4 0 2 0,15-9 1 16,27-10 8-16,28-19 35 16,36-14 8-16,39-17 13 15,39-14 7-15,27-5-15 0,33-7-22 16,27 2-13-16,19-2-13 16,-6 10-12-16,-16 4 1 15,-28 8 4-15,-37 8-7 16,-37 13 8-16,-39 10-11 0,-34 11 8 15,-27 6 11-15,-27 4 12 16,-11 9-10-16,-18 0-9 16,-2 3-22-16,-7 1-64 15,-13-8-112-15,-8-5-85 16,-14-3 8-16,-3-12-84 0</inkml:trace>
  <inkml:trace contextRef="#ctx0" brushRef="#br1" timeOffset="65411.22">13741 14141 106 0,'-17'-13'158'0,"1"1"-26"15,4 4-47-15,1 0-33 16,2 1-17-16,0-3-8 0,-2 7 0 15,3 3 0-15,8 0 5 16,-9 0 1-16,1 0-4 16,8 0-3-16,0 0 2 15,-13 0 5-15,13 0 13 16,-8 0-2-16,8 0 14 16,-7 0-11-16,7 0-8 15,0 0-9-15,0 0-9 0,0 0-4 16,0 0-2-16,0-4-5 15,0-1-1-15,0 2-7 16,0-6-1-16,12 1 0 16,7-8 3-16,19-7-10 15,22-20 7-15,39-17 1 0,43-25 1 16,47-13-5-16,40-9 2 16,18-6 0-16,17 4 1 15,11 2 0-15,14 6-5 16,-4 11 5-16,-13 13-6 15,-20 8 6-15,-25 11-4 0,-24 10 3 16,-25 4-1-16,-20 2 2 16,-20 5 1-16,-19 4-2 15,-23 5 0-15,-9 4 0 0,-19 0-1 16,-11 7 8-16,-15 5-7 16,-10-2-4-16,-8 7 4 15,-4 3-3-15,-8 2 7 16,5-4-3-16,3-3-1 15,8-3 0-15,4-4 2 16,14 1-6-16,3-2 4 0,-1 0 1 16,-2 1-6-16,-10 4 5 15,-8 3 1-15,-2 7 3 16,-12-4-3-16,3 6-4 0,-5 0 5 16,-4-4-2-16,-4 4 2 15,5-3 0-15,-7-1-6 16,3 4 5-16,-5 0 3 15,0 0-8-15,0 0 8 16,0 0-6 0,0 0 7-16,0 0-4 15,0 0-6-15,0 0 10 16,-7 0-3 0,7 0-3-16,-13 0 2 15,5 0-8-15,8 0-7 16,-12 0-14-16,3 7-26 15,-4 3-3-15,4-3 5 0,-5 1 3 16,2 0 17-16,-1-8 9 16,1 12 6-16,1-12 4 15,-3 9 3-15,3-9 4 16,-2 7 2-16,5-7 4 0,0 0 0 16,0 0 0-1,-1 0-3-15,9 0 5 0,-11 0-6 16,11 0 5-16,-14 0 7 15,8 0-1-15,6 0 10 16,-12-4 3-16,4 1 5 0,8-2 0 16,-9 1-8-16,1 4-2 15,0 0-14-15,-6 0 2 16,4 0 0-16,-2 0-8 16,-6 0 3-16,-2 0 1 0,1 9 3 15,-2-2-2-15,1 0-5 16,4 4 1-16,5-11-6 15,2 7 7-15,0-7-6 16,9 0 5-16,0 0 0 16,0 0 6-1,0 9-1-15,0-9-3 16,0 12 1-16,0 4 4 16,0 4 5-16,0 17 10 15,0 16 67-15,0 20-8 0,4 17-4 16,1 12-17-16,4 8-28 15,5 11-19-15,3 10 2 16,11 4-6-16,12 3-4 16,14-3-63-16,2-9-79 15,5-9-49-15,-4-15-75 16</inkml:trace>
  <inkml:trace contextRef="#ctx0" brushRef="#br1" timeOffset="68389.88">10366 15790 143 0,'-23'29'198'15,"-7"2"-92"-15,3 2-53 16,2 3-22 0,3 6-11-16,8-6-7 0,0 0-4 15,14-3-3-15,9-9 2 16,10-3 34-16,15-21 31 16,22-8 9-16,30-29-18 15,23-36-20-15,16-31-19 16,11-27-13-16,5-12-6 15,6-4 4-15,6-3 7 0,5-2 3 16,-3 2-5-16,-13-1 2 16,-15 1 4-16,-23-5 5 15,-17-4 14-15,-24 5 37 16,-29 7-11-16,-34 13-24 16,-29 17-23-16,-27 18 3 15,-29 21-6 1,-16 22-12-16,-10 26 3 0,1 30-8 15,-6 43-2-15,-6 25 4 16,-4 22-1-16,-5 16-2 16,-4 8 0-16,-7 11 2 15,-16 18 4-15,-28 4-8 16,-20 7 2-16,5 6 2 16,14-3 0-16,26 7 0 15,19 11 2-15,28-4-5 16,25-9 3-16,19-15 0 15,30-20-7-15,19-21 2 16,21-20 3-16,29-27 3 16,23-26 0-16,49-33-3 0,59-28 2 15,39-28-2-15,24-26 3 16,3-13-1-16,-11 6 0 16,-19 7-8-16,-25 18-6 15,-29 11-23-15,-26 13-29 16,-28 12-21-16,-23 6-1 15,-21 10-9-15,-12 5-27 0,-7 7-29 16,-13 0-123 0</inkml:trace>
  <inkml:trace contextRef="#ctx0" brushRef="#br1" timeOffset="70287.14">32636 15415 121 0,'-9'-12'180'0,"9"0"-68"16,-8 4-47-16,8 0-33 16,-8 3-12-16,8 1-8 0,0 4 5 15,0 0 21 1,-14 0 8-16,14 0 7 0,0 0 0 16,-6 0-6-16,6 0-12 15,0 0-7-15,0 0-14 16,0 0-5-16,0 0-6 15,-8 9 0-15,0 7 0 16,-1 8 0-16,9 5-6 0,-12 7 2 16,12 6 3-16,0 6-1 15,0 4 2-15,0 3-8 16,12-4 6-16,2-2-1 16,0 1 3-16,3-6-4 15,4-7 4-15,-2-9-3 0,3-3 6 16,-2-9-4-16,0-16-1 15,5 0 2-15,-2-8 3 16,3-14-9-16,-7-9 8 16,-4-9 4-16,-2-5 4 0,-9-9 6 15,-4 1-4 1,-9-5 4-16,-2 7 5 0,-9 1-8 16,-1 10-6-16,-3 4-1 15,1 12-6-15,-2 3-3 0,4 3 0 16,2 12-4-16,-3 6-15 15,6 0-26-15,0 0-24 16,-1 12-28-16,3 0-16 16,0 0-15-16,2-3-49 15,12-9-8-15</inkml:trace>
  <inkml:trace contextRef="#ctx0" brushRef="#br1" timeOffset="70653.76">32956 15522 62 0,'17'-10'158'0,"-6"4"13"16,-3-4-55-16,-8 3-37 15,0 2-12-15,0 5-9 16,0 0-8-16,-12 0-9 0,-1 0-13 16,2 17-13-16,0 11-10 15,-3 8 5-15,14 14-7 16,0 1-3-16,5 3 5 0,12-5-4 15,3-4-1-15,9-4 4 16,-1-13-6-16,-1-7 2 16,2-9-3-16,-6-12-4 0,3 0 1 15,-6-12 4 1,-7-14-1-16,-13-5 0 0,0-10-2 16,-8-7 5-16,-13-2 0 15,-9 6 2-15,-4 2 1 16,-6 7-3-16,1 10 0 0,7 4-6 15,-1 14-20-15,4 7-28 16,7 0-20-16,5 0-19 16,5 0-37-16,12 7-45 15</inkml:trace>
  <inkml:trace contextRef="#ctx0" brushRef="#br1" timeOffset="70986.07">33285 15603 219 0,'0'-9'195'16,"0"2"-71"-16,0-2-56 16,-13 9-35-16,13 0-17 0,-8 0-5 15,8 0-2-15,0 13-3 16,0-1 5-16,13 4 5 16,8 4-6-16,5 0-8 0,8-2 3 15,2-11-4-15,6-7 1 16,-2 0-2-16,-3-7 2 15,-4-6 5-15,-10-8 6 0,-2-3 2 16,-8-4 6-16,-13-5 18 16,-13 0-4-16,-12 1-11 15,-10 4-8-15,-11 7-6 16,-2 3-4-16,-2 12-6 0,6 6 0 16,3 6-13-16,8 12-24 15,9 3-45-15,8 3-30 16,16 3-7-16,0 3-52 0,13-6 0 15</inkml:trace>
  <inkml:trace contextRef="#ctx0" brushRef="#br1" timeOffset="71298.15">33666 15578 71 0,'33'-20'210'0,"-12"-1"-58"16,-10 0-54-16,-11 6-28 0,0-2-4 15,-11 5-1-15,-1 0-18 16,-2 3-13-16,14 6-13 15,-8 3-12-15,8 0-3 0,0 0-3 16,0 17-3-16,13 7 0 16,8-1-4-16,7 6-10 0,4-5 3 15,6-7-7-15,-7-5 4 16,-13-12 0-16,-18 0 12 16,0-7-1-16,0-10 2 0,0-7-1 15,0-6 4-15,0-2-2 16,0 4 8-16,0-2 0 15,0 2-1-15,-31 9-4 0,0 2-8 16,-1 6 1-16,4 2-23 16,6 9-35-16,11 0-22 15,11 0-11-15,0 0-33 0,0 0-8 16,4 0 24-16</inkml:trace>
  <inkml:trace contextRef="#ctx0" brushRef="#br1" timeOffset="72866.06">31509 17080 38 0,'-91'17'102'0,"-4"-5"81"16,9 0-78-16,10-4-48 16,8 3-14-16,3-2 18 0,12-9 13 15,7 8-12-15,14-8-29 16,8 0-14-16,4 0-9 15,9 0 8-15,11 0 3 16,0 0-2-16,11 0-13 16,29-3 5-16,46-18-6 15,43-13 0-15,46-6-4 16,37-8 2-16,22-5-2 16,19 0 2-16,6 0-7 15,1 9-1-15,0-2 5 0,-8 6-3 16,-12 4 6-16,-22 2 1 15,-18 6-3-15,-26 7 14 0,-152 5 4 16,-22 3-10-16,0 5-5 0,0 6 0 16,0 2-2-16,0 0-1 15,0 0 0-15,0 0 4 0,0 0-4 16,0 0 4 0,0 0 7-1,0 0 25-15,0 0 29 16,0-9-7-16,0-52-2 0,0 8-38 15,0-13-3-15,0-11-8 16,0-19-6-16,0-23 3 0,0-17-5 16,0-5-2-16,0-6 4 15,0 0 2-15,0 1-2 0,0 8-1 16,0 7 1-16,0 17 2 16,0 12-2-16,0 14 12 0,0 10-3 15,0 13-9-15,0 11 1 0,0 7 4 16,0 5-10-16,0 5-1 15,0 4 12-15,0 9-6 16,0 5-7-16,0 5 4 16,0 8 1-16,-136 6-4 0,-34 6 1 15,-25 11 1-15,-20 4 4 16,-20 7 1-16,-13 1-1 16,0-1-2-16,4 1 4 15,6 4-2-15,1-2-4 16,6 7 2-16,4 2 0 15,3 1 0-15,12 0 0 0,18-4 0 16,24-2 1-16,20-1 4 16,24-10-4-1,23-1-6-15,24-1 3 16,12-6 8-16,15-4-8 0,7 5 2 16,3-2 1-16,3-2-4 15,7-1-1-15,7-4 4 16,8 0 0-16,5-8 2 15,1 8 1-15,-3 0-7 16,3-8 1-16,-1 9 3 16,0-9-2-16,0 12 2 15,-6-5-7-15,1 7 7 16,-9-3-2-16,1 6 0 16,2-2-2-16,-2 6 7 15,5 0-5-15,0-2-1 16,3 10 0-16,5 13 3 0,12 15-2 15,0 24-2-15,0 32 8 16,7 35-4-16,15 22-4 16,6 22 0-16,9 12 4 15,-2 3-2-15,4-3 0 16,-4-9 4-16,-7-17-2 16,-4-9 2-16,1-25-5 0,-9-17 3 15,0-21 1-15,-2-24-1 16,-8-20 0-1,2-18 3-15,-4-16 2 16,0-6-5-16,5-11 3 0,0-11-2 16,2 0 2-16,25-11 0 15,30-15-7-15,36 2 7 16,35-9-7-16,31-1 7 16,18 7-9-16,12-3 4 15,-5 2 2-15,-13 5-22 16,-16-2-91-16,-22 4-85 15,-21 2-13-15,-18-8-56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45:28.1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10646 4855 366 0,'25'-12'202'0,"-8"-5"-101"15,-6 6-48-15,1-5-5 16,-8-1 8-16,-4 0-4 16,0-2-9-16,0-9-10 0,0-6-3 15,-8-1 9 1,0-3-9-16,0-3 4 0,-9 1-13 15,-2-5-6-15,-5 0-9 16,-9 4-3-16,-8 5-3 16,-8 3 1-16,-11 9 1 15,-10 12-3-15,-4 12 3 0,-2 17-6 16,2 19 0-16,1 25 0 16,5 25 8-16,0 27-7 15,6 30 3-15,10 36 0 16,14 41-2-16,18 32 2 0,20 9 3 15,8-1-3 1,12-11 2-16,13-17-3 0,4-20 3 16,-1-13-4-16,5-13-2 15,0-15 8-15,-6-20-3 16,-1-19 1-16,-6-32-4 16,-8-22 2-16,-8-22-6 0,-3-22-28 15,-9-34-90-15,-24-21-75 16,-18-37-93-16</inkml:trace>
  <inkml:trace contextRef="#ctx0" brushRef="#br0" timeOffset="265.13">9151 6789 618 0,'-35'-17'203'0,"10"5"-99"15,14 4-70-15,14 0-20 16,21-4-8-16,20-5-2 15,26-7 0-15,31-3 5 0,38-7 3 16,26-2-7-16,18 0-5 16,1-2 7-16,-23 7-5 15,-22 6-3-15,-33 5 4 16,-25 8-3-16,-25 2-2 16,-18 3 3-16,-19 3-1 15,-6 4-9-15,-13-5-34 0,-13-3-44 16,-6 0-37-16,-11-7-28 15,-1-19-81-15</inkml:trace>
  <inkml:trace contextRef="#ctx0" brushRef="#br0" timeOffset="548.47">10631 5442 443 0,'15'-98'228'0,"-3"13"-88"15,-7 11-40-15,-5 14-1 16,0 11 23-16,0 11-14 15,0 9-40-15,0 13-43 16,3 9-21-16,5 20 0 0,9 19-6 16,3 37 11-16,5 57 33 15,-2 58 45-15,-1 40-11 16,-2 23-17-16,0 3-23 16,5-15-17-16,-1-15-11 0,4-17-1 15,0-20 3-15,0-20-7 16,-3-25-8-16,0-28-23 15,-4-25-102-15,-2-28-109 0,2-28-35 16,2-45-57-16,10-38-354 16</inkml:trace>
  <inkml:trace contextRef="#ctx0" brushRef="#br0" timeOffset="831.4">11384 6353 540 0,'0'-49'193'16,"-14"26"-97"-16,-3 23-46 15,0 37-14-15,0 20 8 0,3 7-6 16,14 0-13-16,0-6-5 16,8-4 22-16,12-14-7 15,9-11-8-15,7-17-14 16,4-12 0-16,10-12-5 0,-2-8-2 16,1-17 1-1,-10-8 1-15,-9-17-10 0,-20-11 2 16,-10-8 1-16,-26-9 0 15,-11 9-3-15,-5 7 0 16,-6 22-3-16,0 19-8 16,-6 20-16-16,2 13-67 0,3 26-61 15,13 6-29-15,12-4-86 16</inkml:trace>
  <inkml:trace contextRef="#ctx0" brushRef="#br0" timeOffset="1446.37">12388 5739 445 0,'28'-29'281'15,"-12"10"-101"-15,-16 6-83 16,-11 13-37-16,-17 25-14 16,-14 23-9-16,-6 29-6 0,0 21-14 15,7 16-8-15,16 5-1 16,25-6-7-16,9-15-1 15,10-16 2-15,13-26-5 16,7-18 4-16,4-23-3 0,11-28-10 16,-2-32-12-16,-8-26 3 15,-7-36 15-15,-9-23 9 16,-15-13 19-16,-13 0 35 16,-16 18 39-16,-6 23 53 15,4 26-52-15,1 23-58 0,4 37-26 16,4 39-1-16,9 42-8 15,9 36-6-15,12 26 3 16,14 11 2-16,19 2-7 16,11-19 4-16,8-24 0 0,5-24-8 15,3-23 0-15,0-38-4 16,-1-36-44-16,-1-46-41 16,-3-48 24-16,-8-45 39 15,-11-32 18-15,-7-16 10 16,-13-5-6-16,-9 0 7 15,-12 4 10-15,-16 13 17 0,0 20 18 16,-13 32 47-16,2 33 19 16,-1 29-45-16,4 32-41 15,0 45-7-15,-4 47-2 16,-1 52-3-16,-3 43 8 0,0 41 6 16,16 41-6-16,0 24-7 15,11 1-1-15,14-14-7 16,7-27 0-16,5-33 9 0,8-32-15 15,-4-34-9 1,-6-27-41-16,-1-30-54 16,-6-27-119-16,-3-31-103 0,-5-29-12 15,-8-35 6-15</inkml:trace>
  <inkml:trace contextRef="#ctx0" brushRef="#br0" timeOffset="1636.48">13168 5271 603 0,'-32'0'166'16,"7"0"-84"-16,9 0-44 15,9 0-21-15,7 0-9 16,3-3 3-16,20-11-7 0,19-1-2 16,15-11 0-16,11-5 2 15,13-7-19-15,5 3-34 16,4-3-52-16,-2 5-16 0,-1 4-89 15</inkml:trace>
  <inkml:trace contextRef="#ctx0" brushRef="#br0" timeOffset="2245.92">16289 4681 391 0,'-23'-42'236'0,"-10"-1"-108"16,-3 1-59-16,-5 6-29 15,-2 3 12-15,-11 4 54 16,-6 5-22-16,-9 8-41 15,-5 16-16-15,1 12-13 16,5 21-4-16,3 19-5 16,3 22 3-16,10 15-7 0,11 14 0 15,17 1-2-15,10-1 2 16,23-2 5-16,12-6-10 16,11-14 6-16,14-16 1 15,10-25-9-15,17-19-1 0,5-26-30 16,3-23 1-16,-4-20-8 15,-8-21 25-15,-17-13 13 16,-15-8 18-16,-21-3 26 0,-16-2 3 16,-21 3 26-1,-6 10 52-15,-6 14-13 0,5 13-19 16,7 19-47-16,5 12-32 16,4 15-15-16,12 21 10 15,0 17-5-15,0 20 9 16,12 16-11-16,7 8 8 0,7 5-3 15,5-4-5-15,6-10-1 16,5-7 8-16,6-12-4 16,9-11-2-16,4-11 3 0,4-11 2 15,3-12 0-15,1-3-7 16,-4-10-18-16,-11 1-34 16,-14-5-43-16,-12-3-44 15,-7-5-64-15,-13-4-37 16,-8-2-73-16</inkml:trace>
  <inkml:trace contextRef="#ctx0" brushRef="#br0" timeOffset="2645.72">17114 4437 399 0,'-16'-9'198'0,"5"6"-74"16,11-2-60-16,0 1-10 15,0 0-3-15,8-4 10 16,8-9-5-16,17-7-15 0,16-13-15 16,11-4-3-1,5-3-3-15,3-4-2 0,5-2-6 16,1 6-2-16,-1-1-4 16,-5 4-6-16,-6 9-3 15,-13 8-29-15,-8 8-62 16,-13 6-51-16,-11 7-28 0,-5 3-34 15,-12 0-16-15</inkml:trace>
  <inkml:trace contextRef="#ctx0" brushRef="#br0" timeOffset="2961.33">17440 4722 215 0,'-21'11'241'16,"1"-11"-54"-16,4 13-63 15,5-13-47-15,11 0-6 0,0 0 9 16,0 0 21-16,0 0-13 16,0 0-23-16,6 0-23 15,15-13-8-15,17-7-2 16,14-9 3-16,17-11-12 0,15-8-8 15,16-6-7 1,-4 1-4-16,-3 4-2 0,-12 8-1 16,-16 10 2-16,-16 6-3 15,-12 6-4-15,-14 1-125 16,-10-3-176-16,-13-2-122 16</inkml:trace>
  <inkml:trace contextRef="#ctx0" brushRef="#br0" timeOffset="3244.15">19432 3150 1079 0,'-25'-36'215'16,"7"7"-164"-16,18 5-45 15,0-1-1-15,4 0 0 16,13 2 1-16,11-1-7 16,5 2 4-16,2 2-6 15,3 5 5-15,-6 1-6 16,-4 7 1-16,1 2-62 0,-9 5-93 16,0 0-42-16,-6 12 26 15,-14 5-25 1,0-1-50-16</inkml:trace>
  <inkml:trace contextRef="#ctx0" brushRef="#br0" timeOffset="3742.42">19166 3106 372 0,'-33'0'275'0,"5"0"-122"16,12 0-84-16,3 0-40 15,13 0-15-15,0 16-11 16,0 12 3-16,0 26 6 15,8 27-3-15,5 20 1 0,0 14-6 16,-5-1-4 0,-2-10 4-16,3-9 3 0,-1-23-4 15,-3-17 2-15,-5-15 1 16,0-12 6-16,3-11 15 16,5-17 30-16,-3 0 6 15,7-17-18-15,9-16-28 0,10-19-9 16,14-15 3-16,12 3-5 15,0 3-12-15,4 12 2 16,4 21 3-16,3 16-1 16,6 20 0-16,2 24-3 15,-3 21 2-15,-11 16 6 16,-16 17 1-16,-26 11 0 16,-20 9-7-16,-34-3 4 0,-19-6 1 15,-7-11 4-15,-2-17 7 16,2-21 25-16,7-20 23 15,5-15-16-15,7-13 1 0,5-16 27 16,7-9-32-16,7-6-17 16,11-7-14-16,11 2-11 15,0-5-8-15,11-4-6 16,7 1-57-16,7-2-88 0,6 6-72 16,3-5-44-1,-3 5-99-15</inkml:trace>
  <inkml:trace contextRef="#ctx0" brushRef="#br0" timeOffset="4176.42">19056 3276 98 0,'0'-15'228'0,"0"-2"-72"0,0 1-76 16,8-5-36-16,12-8-18 15,14-2-4-15,5-10-6 16,10-4-11-16,8 0-3 15,5 1 0-15,-2 3-1 16,-7 7-15-16,-11 6-32 16,-11 4-53-16,-10 8-123 0</inkml:trace>
  <inkml:trace contextRef="#ctx0" brushRef="#br0" timeOffset="4816.64">20939 2539 135 0,'0'-11'195'0,"-8"1"-64"16,8 10-52-16,-6 0-39 15,6 0-20-15,-8 0-10 0,8 0-2 16,0 0 9-16,0 10 3 16,0-10 0-16,11 0-2 15,0 0 3 1,3 0 6-16,2 0 10 0,5 0 10 16,-7 0 3-16,3-10 2 15,-6-2-4-15,-1 0-11 16,-2-4 9-16,-8-3-5 15,0 2-24-15,0 1-8 16,0 3-5-16,-8 9-29 16,-5 4-63-16,2 0-70 0,-6 20-20 15,-8 5-98-15</inkml:trace>
  <inkml:trace contextRef="#ctx0" brushRef="#br0" timeOffset="5024.38">21127 3199 650 0,'24'0'200'15,"1"12"-107"-15,7 5-43 0,9 7 19 16,5 9 32-16,-7 7-2 16,3 13-23-16,-16 20-29 15,-4 25-12-15,-22 25-9 16,-30 23-16-16,-22 17-97 0,-29 12-140 15,-32 4-70-15,-34-8-93 16</inkml:trace>
  <inkml:trace contextRef="#ctx0" brushRef="#br0" timeOffset="5573.52">10601 10494 434 0,'13'0'295'0,"-4"16"-149"16,9 20-68-16,12 33-40 15,6 21-20-15,5 19-2 0,4 15 8 16,3 7-16-16,0 7 1 15,-2 3-6-15,-2 2 2 16,2-13-6-16,-6-12-7 0,-9-23-50 16,-1-26-78-1,-6-25-5-15,-8-44-30 0,-13-29-87 16</inkml:trace>
  <inkml:trace contextRef="#ctx0" brushRef="#br0" timeOffset="5822.87">10691 10714 450 0,'-45'-101'205'0,"13"9"-88"16,16 15-59-16,16 17-32 16,19 11-4-16,19 21-3 15,10 15-7-15,13 26-1 0,4 15-1 16,0 21 6-16,-5 20-4 16,-6 8-7-16,-15 8 0 15,-9 5 2-15,-19-4 1 16,-18-1-3-16,-18-7-5 15,-12-13 3-15,-3-15-6 0,-4-19-55 16,-5-15-55-16,1-16-32 16,3-20-18-16,8-17-8 15,17-15 9-15</inkml:trace>
  <inkml:trace contextRef="#ctx0" brushRef="#br0" timeOffset="6155.47">11000 10521 330 0,'44'-35'208'0,"-7"7"-64"16,-14 7-71-16,-1 9-36 15,-6 3-18-15,-5 9-2 16,5 16 24-16,9 17 18 16,4 16-27-16,4 16-7 0,3 8-5 15,-4 8-13-15,1-2-4 16,-1-15-2-16,-7-11 1 16,-8-13 7-16,-7-14 48 0,-10-10 46 15,0-16-32-15,-8-21-35 16,-8-15-19-16,0-22-10 15,-4-19-1-15,1-9 0 0,6-3-2 16,13 8-4-16,0 12-3 16,4 12-5-16,9 12 6 15,5 16-1-15,7 10 7 16,4 10-2-16,-1 9-2 16,1 0 1-16,-4 11-1 0,-6-1 3 15,-2-3-3-15,-1 1-5 16,-3 1-108-16,-5-1-98 15,0 0-32-15,-1-8-36 16,-2 0 43-16</inkml:trace>
  <inkml:trace contextRef="#ctx0" brushRef="#br0" timeOffset="6305.56">11746 10152 501 0,'8'-26'212'0,"-8"11"-105"15,0 2-53-15,5 13-28 0,4 0-1 16,-2 21-3-16,14 6-9 15,2 16-8-15,5 1-1 16,6 0-3-16,-3 6-26 16,7-6-79-16,-5-7-60 0,-9-8-107 15</inkml:trace>
  <inkml:trace contextRef="#ctx0" brushRef="#br0" timeOffset="6456.51">11632 9544 791 0,'-36'-71'226'16,"8"17"-144"-16,8 12-106 0,8 14-52 15,12 12-34-15,0 13-28 16,20 3-33-16,9 0-74 0</inkml:trace>
  <inkml:trace contextRef="#ctx0" brushRef="#br0" timeOffset="7172.21">12059 9675 263 0,'37'38'157'16,"-9"1"-69"-16,1 10-18 16,-1 17 16-16,5 7-9 15,-1 4-15-15,4 4-18 16,-4-3-16-16,2-8-17 0,-5-13-1 16,-10-14 2-16,-2-14 3 15,-6-8 44-15,-3-21 40 16,-8-4-24-16,0-28-40 0,0-25-12 15,0-25-13-15,0-25-10 16,0-11 7-16,0 8-2 16,0 22-2-16,0 14-9 15,0 22 4-15,10 19-12 16,9 21 12-16,14 24 0 16,11 24-3-16,15 20 6 0,5 14 1 15,1 3-5-15,0-3 9 16,-5-9-11-16,-6-21 5 15,-10-16 5-15,-9-24 2 0,3-15-1 16,-2-26 1-16,-6-28-1 16,-7-20-9-16,-3-14 6 15,-12-5-1-15,-8-7 3 0,0-3-2 16,-11-1-7-16,-6 10 24 16,1 12 20-16,0 15 5 15,0 13 5-15,2 15-7 16,3 18-10-16,0 8-7 0,11 7-2 15,-9 9-11-15,9 0-4 16,0 4-10-16,0 4 5 16,0-1 4-16,0 1-7 0,0 4 5 15,0 0 4-15,0 0 2 16,0 0 5-16,0 0 2 16,0 0 2-16,-9 0-7 0,9 0-10 15,0 0 0-15,0 0-3 16,0 0-4-16,0 0 10 15,0 0 2-15,0 0-1 0,-8 0 7 16,8 0-1-16,0 0-8 16,0 0-5-16,0 13-5 15,0 2-2-15,0 18 5 16,8 17-2-16,10 19 8 16,4 17-3-16,8 18 0 0,2 19 4 15,5 10-3-15,0 6 2 16,-1-9-3-16,1-12-4 15,-6-15-4-15,1-18-8 0,-2-20-79 16,-10-16-135-16,-3-17-88 16,-10-32-102-16</inkml:trace>
  <inkml:trace contextRef="#ctx0" brushRef="#br0" timeOffset="7357.13">12927 9489 337 0,'-19'-14'365'0,"2"0"-162"0,17 0-107 16,0-2-50-16,14-4-25 15,8-10-5-15,18-2-12 0,7-9-4 16,10-3-31-16,3-1-65 16,2 1-63-16,-1-5-21 15,-4-1-73-15</inkml:trace>
  <inkml:trace contextRef="#ctx0" brushRef="#br0" timeOffset="7653.47">13749 7444 821 0,'-77'-69'246'0,"4"16"-117"15,12 25-70-15,11 28-33 0,10 45-11 16,11 56 34-16,18 63 60 16,11 47-23-16,20 29-26 15,25 16-21-15,16 13-23 16,15 7-4-16,19 1-3 16,6-7-12-16,4-22-3 0,0-28 9 15,-3-29-5-15,-9-28-38 16,-11-32-87-16,-17-26-97 15,-14-27-47-15,-12-26 23 0,-24-28-54 16</inkml:trace>
  <inkml:trace contextRef="#ctx0" brushRef="#br0" timeOffset="7809.12">13931 9928 556 0,'-36'-65'319'0,"12"7"-145"16,16 1-95-16,19 1-38 15,18-6-21-15,20 2-12 0,15-7-7 16,14 8-56-16,7-8-85 16,9 3-55-16,10-1-8 0,2-4-70 15</inkml:trace>
  <inkml:trace contextRef="#ctx0" brushRef="#br0" timeOffset="8203.2">15117 7831 361 0,'0'-102'280'16,"-13"14"-74"-16,2 18-63 0,-1 17-38 16,-1 12-15-1,7 18-20-15,-8 13-41 0,2 31-9 16,0 44 3-16,4 57 40 16,8 57 32-16,3 38-16 15,22 18-39-15,21 2-13 0,13-9-15 16,18-12-7-16,17-22-4 15,19-27 5-15,25-29-6 16,25-31 2-16,16-33-48 0,4-35-73 16,-8-30-121-16,-13-29-58 15,-23-29-57-15</inkml:trace>
  <inkml:trace contextRef="#ctx0" brushRef="#br0" timeOffset="8684.9">16189 7391 726 0,'-28'-27'219'0,"9"4"-126"16,1 16-48-16,7 7-27 0,11 18-7 16,0 13-1-16,0 10-4 15,11 7-5-15,10 2 2 16,4-1-3-16,2-9 0 15,2-10 0-15,-6-11 0 0,3-6-5 16,-6-13 3 0,-1-4-3-16,3-17 9 0,-1-16-4 15,-10-8 6-15,-3-3-6 16,-8-2 20-16,0 9 20 16,0 5 4-16,0 13-21 0,-8 2-8 15,8 8-12-15,0 9-1 16,0 4-5-16,0 0-4 15,0 9 0-15,8 11 7 0,9 8-20 16,2 12-68-16,13 10-50 16,10 7-53-16,6-8-56 15,4-3-327-15</inkml:trace>
  <inkml:trace contextRef="#ctx0" brushRef="#br0" timeOffset="9018.15">17505 7155 363 0,'-8'-48'238'0,"0"7"-104"15,8 3-60-15,-8 10-3 16,8 13 5-16,-8 2-3 15,0 10-29-15,8 3-30 16,0 24-5-16,0 24 2 0,0 38 30 16,8 48 64-16,3 45 14 15,2 24-49-15,3 14-27 16,-2-6-23-16,0-14-15 0,-3-23-1 16,3-23 0-16,-2-21-8 15,-3-20-26-15,-5-25-80 16,-4-24-70-16,0-21-13 0,0-23-58 15,-13-24-47-15</inkml:trace>
  <inkml:trace contextRef="#ctx0" brushRef="#br0" timeOffset="9319.33">17238 7456 264 0,'-21'-45'199'0,"5"14"-69"15,3 5-60-15,1 11-39 0,12 15-9 16,-13 8-7-16,13 20-2 16,0 13-6-16,5 11-3 15,6 5-3-15,6-3 4 0,4-9-5 16,3-9 4 0,-4-8-6-16,1-11 0 0,-5-17 3 15,-2 0 0-15,-8-19 3 16,-3-19-4-16,-3-14-2 15,-6-6 9-15,-11 2-4 0,-4 7 1 16,-3 7-6-16,1 15-12 16,-3 10-27-16,6 17-39 15,-4 0-61-15,3 21-81 0</inkml:trace>
  <inkml:trace contextRef="#ctx0" brushRef="#br0" timeOffset="9666.85">18050 7888 925 0,'-25'-20'238'0,"4"4"-150"15,5 4-49-15,4 3-13 0,-1 9-19 16,4 0-5-16,9 12-3 15,0 17 9-15,6 15-10 16,10 9-1-16,4 5 4 16,9-5-4-16,7-8 2 15,6-9 3-15,-2-12-4 0,0-15 4 16,-4-9-1-16,-7-15 2 16,-9-15 1-16,-12-10 5 15,-8-6-14-15,-20-6-3 0,-12-10-23 16,-9 1-37-16,-8 9-49 15,1 7-28-15,6 9-44 16,6 8-41-16,4 6-31 16</inkml:trace>
  <inkml:trace contextRef="#ctx0" brushRef="#br0" timeOffset="10083.44">18882 6370 235 0,'0'-123'237'16,"-24"-3"-86"-16,-9 5-72 16,1 7-21-16,-7 17 26 15,-1 18 37-15,6 19-40 0,-5 18-38 16,8 23-23-1,-2 19-9-15,-8 40-4 0,1 41 5 16,0 42 16-16,1 31-3 16,14 25 8-16,11 13-16 15,14 8-8-15,14 7 0 0,11 9-7 16,18 2-1-16,13 4 4 16,13-7 1-16,13-8-5 15,5-10 1-15,3-19 4 0,0-19-6 16,-8-16 0-16,-14-17 3 15,-11-21-2-15,-12-11 2 16,-14-13-6-16,-5-12 4 0,-9-12 2 16,-6-11-9-1,-8-11-72-15,2-10-52 0,-5-12-66 16,-8-13-95-16,-11-22 0 16</inkml:trace>
  <inkml:trace contextRef="#ctx0" brushRef="#br0" timeOffset="10400.09">18333 7551 177 0,'-41'-45'267'16,"8"4"-85"-16,11 9-64 15,4 7-38-15,18 4-16 16,0 5-13-16,0 4-10 0,13-6-18 16,14-1-9-16,19-6-2 15,15 1-7-15,12-4-4 16,4-1-4-16,4 2 8 0,-3-3-5 16,-5 6 0-16,-8 0 5 15,-9 3-5-15,-10 5-3 16,-10 4-32-16,-9-1-41 15,-11 9-49-15,-2 4-34 0,-14-4-109 16</inkml:trace>
  <inkml:trace contextRef="#ctx0" brushRef="#br0" timeOffset="11181.44">19554 5901 109 0,'-10'-23'242'16,"-2"-2"-83"-16,-1 5-59 15,0 4-38-15,5-1 10 0,-1 6 24 16,9-2 17-1,-6 5-12-15,6 4-33 0,0-1-28 16,0 5-26-16,0 0-6 16,0 0-11-1,0 17 0-15,0 7 5 16,6 13 1-16,8 4-3 0,2 7 4 16,1 2-4-16,1-5-5 15,4-4 5-15,-2-13-4 16,-3-13 9-16,-5-15 2 15,-1 0-6-15,2-20 2 0,-1-20-2 16,0-18 0 0,-8-10 1-16,-4-6 20 0,0 5 9 15,0 12 16-15,0 12 15 16,-8 12-19-16,8 10-21 16,0 6-15-16,0 9-6 15,0 8-3-15,0 13-4 0,0 10 4 16,0 22-3-16,0 17-25 15,0 23-77-15,12 16-61 16,10 13-33-16,1 9 16 0,14-6-20 16,2-6-39-16</inkml:trace>
  <inkml:trace contextRef="#ctx0" brushRef="#br0" timeOffset="11614.13">21148 7176 351 0,'0'-17'235'16,"3"1"-94"-16,0 4-71 15,2 4-30-15,-1 4-4 16,-4 4 17-16,0 0 28 0,0 0-8 15,0 0-21 1,0 8-19-16,0 5-9 0,0-1-3 16,0-5 7-16,0 2 0 15,-9-9 1-15,9 0 3 16,-6 0 2-16,6 0 8 0,0 0-6 16,0 0 9-16,0 0 7 15,0-13-3-15,0-11-23 16,0-5-7-16,0-2-6 0,6-1-3 15,8 2 4-15,-3 10-10 16,3 3-7-16,1 9-1 0,5 8-3 16,4 21 7-1,5 10 3-15,4 11-2 0,-5 14 1 16,-7 19-7-16,-13 19-56 16,-19 19-158-16,-28 9-114 15,-13 3-47-15</inkml:trace>
  <inkml:trace contextRef="#ctx0" brushRef="#br0" timeOffset="15857.18">22500 5496 137 0,'0'-9'255'0,"0"4"-86"0,0 2-76 16,0-1-48-1,0 4-17-15,0 0 4 0,0 0 3 16,0-5-9-16,0 3-10 16,0-4-7-16,0 6 0 15,0 0 0-15,4 0 7 0,-4-4 4 16,0-1-2-16,0 5-2 15,0 0 2-15,0 0 2 16,0 0-9-16,0 0 3 16,0 0-9-16,0 0-1 0,0 0-3 15,0 0 5-15,0 0 0 16,0 0-1-16,0 0-1 16,0 0 3-16,0 0-5 15,0 0 3-15,0 0-4 16,0 0 3-16,0 0 0 15,0 0 0-15,0 0 5 16,0-2 6-16,0 2 3 16,0 0 6-16,0 0 9 0,0 0 0 15,0 0 3-15,0 0 9 16,0 0 12-16,0 0 6 16,0 0 9-16,-8 0 0 15,-6-5 1-15,-2-2-36 16,-2-2-7-16,-8-3-22 15,-2 4-4-15,-5 8 6 0,-4 0-10 16,-6 12 2-16,-5 5-7 16,-2 6 2-16,5 11-1 15,8 14 4-15,1 14-6 0,12 10 1 16,7 6 0-16,17 3 7 16,9-4-2-16,10-4-3 15,16-3 2-15,8-6 1 0,4-10 4 16,10-10-9-16,2-7 5 15,1-12 4-15,-4-15-2 16,-2-10 0-16,-9 0 2 0,-9 0 2 16,-7-15-4-1,-6-14 3-15,-10-11-3 0,-4-17-1 16,-9-16 2-16,-17-9 1 16,-7-12 2-16,-6 1 1 15,-5 0-3-15,-3 7 8 0,4 13 28 16,0 20 26-16,11 12-22 15,1 13-22-15,10 8-15 16,1 7-4-16,11 13-11 0,0 0-1 16,8 24 7-16,13 13 2 15,10 12-2-15,14 5 9 16,12 3-6-16,7-5-7 0,6-7 10 16,3-8-4-1,4-9 2-15,-3-12-1 0,-10-4 0 16,-3-12 1-16,-10 0-6 15,-8 0-1-15,-12 0-2 16,-7-7-6-16,-7-2-4 0,-5 2-6 16,-3-3-49-16,-9-1-36 15,0-10-32-15,-17-4-68 16,2-6-23-16,-10-7-18 0,-3-3 9 16,-6-3-30-16</inkml:trace>
  <inkml:trace contextRef="#ctx0" brushRef="#br0" timeOffset="16156.79">22564 4558 522 0,'-11'-45'195'0,"11"0"-101"0,16 5-47 15,24-1-21-15,34 5 9 16,31 15 5-16,29 21-1 15,16 28-10-15,13 39 14 0,3 30-10 16,1 30 8-16,-9 18-14 16,-25 30-6-16,-17 22-6 15,-28 13 4-15,-28 3 3 16,-18-13 9-16,-22-13-1 16,-12-22-4-16,-8-22-16 0,-12-29-3 15,4-21-3-15,0-23-15 16,8-21-38-16,-8-16-58 0,-5-33-140 15,-3-25-94-15,1-32-258 16</inkml:trace>
  <inkml:trace contextRef="#ctx0" brushRef="#br0" timeOffset="16439.75">24258 4135 492 0,'-32'-36'271'15,"7"11"-133"-15,9 12-76 16,4 6-36-16,4 7-11 16,8 0-11-16,16 17-3 15,15 3-4-15,15 0 1 0,16-7 2 16,-2-6-5-16,1-7 3 16,-13 0 2-16,-7 0 4 15,-11-7 11-15,-19-10 7 0,-11 1 18 16,-11-4-17-16,-14-1-3 15,-12 4-5-15,-4 6-11 16,-5 2-19-16,3 9-52 16,3 20-69-16,3 13-25 15,4 20-10-15,9 8-74 0</inkml:trace>
  <inkml:trace contextRef="#ctx0" brushRef="#br0" timeOffset="16656.18">25083 5007 542 0,'37'7'244'15,"-6"-7"-122"-15,-2 0-49 0,2 0 23 16,7 12 50-16,2 5 11 16,1 7 13-16,0 13-14 15,-4 16-18-15,-11 24-37 0,-4 38-49 16,-22 35-27-16,-22 33-123 15,-21 25-224-15,-27 16-156 16,-24-1-25-16</inkml:trace>
  <inkml:trace contextRef="#ctx0" brushRef="#br1" timeOffset="155167.1">26858 3313 261 0,'-17'-12'245'16,"3"0"-52"-16,6 3-78 0,8 1-40 15,0 0 26-15,0 0 79 16,8-1 51-16,6-3-4 16,6-4-47-16,11 1-49 15,12-3-30-15,8-2-94 16,10-4-7-16,8 0 0 0,12-2 0 16,2 3 0-16,2-2 0 15,-4-3 0-15,-4 0 0 16,-12 4-102-16,-16 7-96 15,-10 1-43-15,-14-1-75 0,-12 0 3 16,-13 6 14-16,-25-2 15 16</inkml:trace>
  <inkml:trace contextRef="#ctx0" brushRef="#br1" timeOffset="155683.43">26935 3061 482 0,'-14'-4'324'16,"3"4"-119"-16,11 0-98 0,-9 0-36 16,9 0 43-16,-9 0 32 15,9 0-30-15,0 0-46 16,0 24 24-16,0 21 76 0,0 15-37 16,0 18-118-16,0 12-15 15,0 3 0-15,0 6 0 16,0-7 0-16,0-1 0 15,0-10 0-15,0-17 0 0,0-10 0 16,0-13 0-16,0-17 0 16,6-8 0-16,2-16 0 15,0 0 0-15,5-21 0 0,3-10 0 16,7-11 0-16,14-6 0 16,3-1 0-16,7 8 0 0,0 8 0 15,5 18 0-15,5 15 0 16,5 24 0-16,3 16 0 15,-4 17 0-15,-9 12 0 0,-7 12 0 16,-13 1 0 0,-10-1 0-16,-19-3 0 0,-3-8 0 15,-21-10 0-15,-7-11 0 16,-5-13 0-16,-4-16 0 0,2-11 0 16,2-9 0-16,2-11 0 15,1-7 0-15,9-1 0 16,7-2 0-16,0 1 0 0,14-5 0 15,0 5 0-15,0-1-51 16,0-3-286-16,14 0-48 0,3-1 26 16,9-7 19-16,4 0 57 15</inkml:trace>
  <inkml:trace contextRef="#ctx0" brushRef="#br1" timeOffset="156015.82">27937 3102 573 0,'-16'-24'425'0,"2"10"-189"16,6 7-122-16,8 7-55 16,-9 0 22-16,9 7 55 15,-8 10-40-15,8 8-26 16,0 7-29-16,3-4-20 15,5-4-6-15,-2-7-5 0,2-5 1 16,6-12-10-16,-6 0 4 16,0 0-5-16,-8-12 2 15,0-11-5-15,-16-11-2 16,-1-2 7-16,3 0-14 0,-3 7-8 16,0 8-59-16,0 9-83 15,1 12-110-15,1 0-54 16,-10 20 6-16,-1 8-6 0</inkml:trace>
  <inkml:trace contextRef="#ctx0" brushRef="#br1" timeOffset="156631.92">28651 2764 398 0,'-12'-16'244'0,"-4"4"-86"16,4 3-80-16,1 4-32 15,3 5 10-15,8 0 22 16,-14 9 1-16,2 15 22 15,-5 21-35-15,-2 16-25 0,-1 16-16 16,2 6-12 0,7 2-3-16,11-7-5 0,8-10 0 15,13-7-1-15,10-13-6 16,11-11-3-16,6-13-8 16,2-11-18-16,2-20-5 15,-4-18 19-15,-3-17-2 0,-5-18 5 16,-10-13-2-16,-10-13 6 15,-17-3 5-15,-11 0 25 16,-12 6 44-16,-5 11-4 16,-3 11-22-16,-3 11-21 15,-4 13-11-15,1 10-14 16,-5 6-30-16,0 9-46 0,2 4-62 16,0 8-57-16,8 0-8 15,7 12 7-15,5 5-10 16,5 2-120-16</inkml:trace>
  <inkml:trace contextRef="#ctx0" brushRef="#br1" timeOffset="157097.48">29163 2515 349 0,'0'-21'189'0,"0"9"-78"0,0 5-55 16,0-2-15-16,0 4 28 16,-8 5 27-16,8 0-32 15,-7 14-28-15,7 14 8 16,0 22-6-16,0 10-19 15,0 18-1-15,7 3-7 0,9 0-7 16,9-3 5 0,3-14-3-16,9-6 1 0,-1-14-1 15,5-11 0-15,4-13 2 16,-6-20 4-16,4-12-9 16,-9-24 3-16,-3-22-4 15,-11-14-2-15,-14-14 0 16,-6 0 16-16,-6 5 12 0,-11 13 8 15,-4 10-9-15,-1 18-14 16,-17 10-14-16,-4 10-38 16,-11 11-59-16,-3 9-46 15,5 12-30-15,0 5-4 16,1 3-14-16,12 2-25 16</inkml:trace>
  <inkml:trace contextRef="#ctx0" brushRef="#br1" timeOffset="157580.34">29813 2054 301 0,'-12'-28'270'16,"-2"9"-71"-16,6 5-89 16,2 7-58-16,-2 7-27 15,-4 7 12-15,-1 21 13 0,5 18-6 16,-1 19-11-1,9 10-17-15,0 4-8 16,0-1 1-16,9-8 4 0,4-10 1 16,7-6-13-16,-1-13 4 15,10-8-2-15,-1-14-6 16,5-7-3-16,4-12 2 16,4-12 2-16,0-16-4 15,-6-18-3-15,-5-10-1 16,-15-19-10-16,-15-4 8 0,-15-2-4 15,-15 1 9-15,-5 12 0 16,-10 16-15-16,-8 11-25 16,-6 13-38-16,7 11-9 15,4 13-24-15,3 4-46 16,8 12-67-16</inkml:trace>
  <inkml:trace contextRef="#ctx0" brushRef="#br1" timeOffset="158080.18">30613 1627 177 0,'-21'-24'207'15,"2"8"-61"-15,2 8-68 16,6-1-40-16,-7 9 4 16,-1 26 54-16,-6 17 17 0,1 19-39 15,-1 11-33-15,6 8-21 16,10 0-1-16,9-3-10 15,9-8 3 1,5-14-6-16,8-6 4 0,7-10-8 16,2-11-2-16,3-10 3 15,-6-7 3-15,-4-12-3 16,0-14-1-16,-1-24 1 16,-1-19-4-16,-10-13 6 15,-4-10 0 1,-8-1 1-16,-8-2 5 0,-9 9-7 0,-3 10-2 15,-3 12-8-15,2 11 1 16,2 8-26-16,6 12-34 16,4 9-57-16,9 5-27 15,0 7 19 1,0 12-49-16,5 0-30 0</inkml:trace>
  <inkml:trace contextRef="#ctx0" brushRef="#br1" timeOffset="158461.51">31206 1501 386 0,'23'-44'213'0,"-9"-2"-88"15,-6 14-35-15,-8 7 25 16,0 10 32-16,-14 2-5 16,3 6-46-16,-6 7-44 15,3 27-21-15,-8 19-13 16,5 19-8-16,2 12 3 15,7 9-9-15,8-5-2 16,5-8-1-16,7-8-5 16,2-12 6-16,12-16 2 15,2-13 0-15,5-24 0 16,-1-19-2-16,4-23-11 16,-7-29 9-16,-13-16-5 15,-10-15 1-15,-15-1 2 0,-12 13 10 16,-3 14-1-1,-1 20-9-15,0 15-20 16,-4 13-40-16,1 15-46 16,1 13-34-16,1 13-33 0,0 10-5 15,0 10 11-15,10-1-67 16</inkml:trace>
  <inkml:trace contextRef="#ctx0" brushRef="#br1" timeOffset="158811.51">31896 1026 525 0,'8'-45'235'0,"-8"8"-94"16,0 12-59-16,0 8-18 15,0 10-2-15,-11 7-11 16,-6 12 30-16,-3 25-19 15,-4 24-23-15,3 20-19 16,10 13-14-16,11 8-2 16,3-8 7-16,16-17 6 0,10-11-3 15,7-22-2 1,10-16 0-16,-2-28 0 16,0-21-8-16,-2-28 2 15,-6-19-6-15,-7-16 6 0,-12-15-14 16,-17-2-4-16,-14 10-15 15,-9 13-18-15,-14 22-65 16,-13 24-92-16,-10 22-41 16,-14 32 4-16,-2 18-28 15</inkml:trace>
  <inkml:trace contextRef="#ctx0" brushRef="#br1" timeOffset="159291.32">33315 2173 515 0,'14'-24'455'15,"-14"3"-181"-15,0 4-147 16,-14 10-76-16,-16 7-29 0,-14 12-13 15,-15 12-2-15,-14 14 34 16,-18 19 40-16,-28 24 21 16,-31 37 26-16,-41 32 15 15,-44 45-61-15,-51 42-72 16,-50 32-10-16,-46 20 0 16,-19-6 0-16,-9-5 0 15,-9-17 0-15,5-18 0 0,12-14 0 16,29-17 0-16,30-21 0 15,44-23 0-15,35-23 0 16,36-26 0-16,39-22 0 0,34-24 0 16,33-20 0-16,29-13 0 15,27-11 0-15,18-12 0 16,15-6 0-16,12-11 0 16,10 0 0-16,17 0 0 31,3 0 0-31,0 0-166 15,-1 0-92-15,0 0-60 16,-3 0-10-16,-5 0 19 16,0-2 8-16</inkml:trace>
  <inkml:trace contextRef="#ctx0" brushRef="#br1" timeOffset="166499.49">18248 11196 335 0,'-8'-19'187'0,"-5"-1"-64"16,5 3-48-16,8 5-27 0,-11 5 9 15,11 2 15-15,-9 5-10 16,9 0-13-16,0 0-17 16,0 0-19-16,0 12 3 0,0 17 20 15,0 21 58-15,0 25-1 16,0 32-13-16,9 27-22 0,-1 22-4 15,3 15-12-15,-1-2-20 16,-2-4-11-16,3-13 6 16,1-13-4-16,1-20-6 15,-5-17-1-15,0-17-4 0,5 38-6 16,-13-86-29 0,0-14-55-16,0-11-90 0,-9-12-90 15,-11-12 0-15,-13-18-5 16,-7-16 36-16</inkml:trace>
  <inkml:trace contextRef="#ctx0" brushRef="#br1" timeOffset="166898.5">17546 11601 213 0,'-8'-17'213'15,"-3"10"-59"-15,-3 7-65 16,6 0-39-16,8 0-20 0,-8 12 0 16,0 0-8-16,8 4-1 15,0 3-9-15,0 6-8 0,0 0 1 16,8-4-2-16,4-7 5 16,0 1-2-16,5-15-2 15,3 0 2-15,4-15-5 16,0-3 1-16,-4-6-4 0,-7-9 5 15,-4 0 0-15,-9-3-3 16,0-2-4-16,0 6 4 16,-17 0 0-16,0 8 7 0,-2 2 3 15,-6 10-10-15,4 4 1 16,-1 8-3-16,0 0 5 0,1 12-2 16,5 5-5-16,-1 4-9 15,11-1-20-15,6 4-30 16,0 1-29-16,0-2-19 0,3-3-67 15,8-2-12-15</inkml:trace>
  <inkml:trace contextRef="#ctx0" brushRef="#br1" timeOffset="167364.31">18877 11755 232 0,'0'-12'257'0,"-12"5"-73"0,0 3-72 16,3 4-50-16,1 0-17 15,2 0 9-15,-2 0 11 0,8 16-11 16,-9 12-13-16,9 13-4 16,0 7-13-16,3 13-8 15,14 4-8-15,3-3-3 16,9-6 3-16,4-6-5 0,-1-10 6 16,4-11 2-16,-3-13-2 15,-1-16 0-15,-4-4-2 0,-3-18-2 16,-8-12-5-16,-5-16 1 15,-12-8 1-15,-12-2 1 16,-9-2 1-16,-3 6 4 0,-9 8 6 16,1 5-4-16,1 12-2 15,-9 10-13-15,9 14-8 0,2 7-27 16,1 0-55-16,9 12-76 16,2 4-38-16,5 0-32 15,4-1-12-15</inkml:trace>
  <inkml:trace contextRef="#ctx0" brushRef="#br1" timeOffset="168845.13">19726 11822 73 0,'0'-11'143'0,"0"4"19"16,0-1-56-16,-8 0-38 0,8-1-22 15,-9 6-2-15,9-1 2 16,0 4-9-16,0 0-14 16,0 0-5-16,0 0-3 0,0 12-1 15,0 0 0-15,0 3-2 16,6 3-8-16,-3-2 3 0,5 0 0 16,0 1-3-16,0-2 6 15,1-3-2-15,-1-3 0 16,-4-9 4-16,4 0 4 15,-2 0 4-15,0-9-13 0,2-10-6 16,0-6 3-16,-8-2-2 16,0-6-1-16,0-1 0 15,-13 6-1-15,5-1 5 0,-2 10 4 16,-3 2-1-16,0 4 17 16,0 5 2-16,2 8-4 15,2 0-12-15,9 0 1 0,-6 0-9 16,-2 12 3-16,8 5-1 15,-8 4-4-15,8 3 3 0,0 0-4 16,3-3 4-16,5-5 1 16,3 0-1-16,1-9 0 15,1-7-8-15,0 0 9 16,-1 0-9-16,-3 0 3 0,0-7-2 16,-8-5 5-16,-1-4 0 15,0-5-2-15,0 2 0 16,0-2 1-16,-10 4 2 0,1 10-3 15,-3-2 2-15,3 9-1 16,9 0 2-16,0 0-2 16,0 0-4-16,0 16 3 0,0 1 0 15,0 0-2-15,0-1 0 16,9 0 9-16,-1-4-4 0,0-12-4 16,-3 0-1-1,-2 0 5-15,3 0-5 0,-6 0 3 16,0 0 4-16,0 0-7 15,0 0 0-15,0-4 0 0,0-4 5 16,-14-1-11-16,2-3 1 16,-1 5-14-16,13-2-26 15,0 3-28-15,0 6-45 0,0-2-18 16,0 2 1-16,0-4-63 16,-9-1-144-16</inkml:trace>
  <inkml:trace contextRef="#ctx0" brushRef="#br1" timeOffset="169477.53">19649 10763 97 0,'0'-17'249'0,"0"4"-86"15,0 13-69-15,0 0-39 16,4 17-16-16,1 7 3 0,-2 4 5 16,1 6-13-16,4-1-9 15,0-1-16-15,1 5-2 0,-4-6-3 16,-2-5 1 0,-3-7-3-16,0-2 6 0,0-9 0 15,0-8-1-15,-11 0-6 16,-3-13 5-16,2-6 3 0,0-19-4 15,-1-5 1-15,5-2 4 16,8 0 6-16,0 4-1 16,0 3-3-16,8 7-2 0,5 6 0 15,3 1-2-15,0 7 4 16,9 5-2-16,3 8 4 0,1 4 9 16,2 16 2-1,7 13 4-15,-2 8-12 0,-2 8 0 16,-6 12 5-16,-5 3-10 15,-6 9 1-15,-4 0-6 0,-13-3 1 16,-9-1-4-16,-8-3 4 16,-2-10-7-16,-6-7 3 0,1-8 0 15,8-10-3-15,-1-11 7 16,4-16 0-16,2 0-2 16,-1-16 1-16,12-7-2 0,0-9-1 15,0-1 3-15,17 4 2 16,2 5 1-16,9 4 2 15,9 12 1-15,12 8-3 16,12 12-1-16,7 7-1 0,5 7-7 16,5 2 2-16,-5 8 0 15,-3 0-8-15,-11-3-17 0,-5 0-62 16,-9-8-76-16,-10-5-61 16,-5-5-8-16,-14-15-28 0</inkml:trace>
  <inkml:trace contextRef="#ctx0" brushRef="#br1" timeOffset="169827.14">20506 10021 224 0,'-19'-97'204'0,"-3"6"-74"15,-2 6-58-15,-1 9-30 16,2 2-6-16,-2 7 23 0,1 11 24 15,-1 8 0-15,3 10 4 16,8 10-22-16,3 13-13 0,-3 2-17 16,6 13-16-16,8 9 3 15,0 19 19-15,0 25 19 0,12 27 10 16,9 34 10-16,10 30-5 16,14 23-19-16,12 16-20 15,17 9-13-15,7-6-14 16,4-6-7-16,5-13-1 0,-5-17 1 15,-4-15-7-15,-8-17 1 16,-8-20-14-16,-9-18-20 16,-8-15-53-16,-9-11-90 0,-16-19-62 15,-11-13-20-15,-12-22-39 16</inkml:trace>
  <inkml:trace contextRef="#ctx0" brushRef="#br1" timeOffset="170012.33">20721 11023 498 0,'-32'-16'225'0,"2"7"-100"15,11 1-63-15,3 0-8 0,4-1 35 16,12 2-7-16,0-5-41 16,12-4-25-16,15-9-23 0,15-5-30 15,11-1-49-15,4-2-55 16,3 0-44-16,-3 1-57 15,-5 4-1-15</inkml:trace>
  <inkml:trace contextRef="#ctx0" brushRef="#br1" timeOffset="175268.42">19768 12285 36 0,'-9'0'85'0,"-3"7"78"16,3-7-24-16,9 9-36 15,-9-9-32-15,1 0-20 0,8 0 8 16,0 0 13-16,0 0 13 16,0 0-5-16,0 0-6 15,0 0-17-15,0 0 2 0,-6 0 0 16,6 0 7-16,0 0 11 16,0 0-8-16,0 0-6 15,0 0-14-15,0 0-11 16,0 8-5-16,0-8-8 0,0 0-4 15,0 0-1-15,0 0-5 16,6 0-3-16,7-8-6 0,8-1 0 16,1 2-2-16,-5-5-4 15,9 0 1-15,2-2-6 16,0-5 8-16,9-5-4 0,7-4-1 16,13-6 2-16,8-6-3 15,9-5 4-15,84-51-1 16,-82 53 0-1,-5 3-6-15,-8-2-4 0,-6 7 3 16,-7 1 5-16,-11 6-1 16,-1 4 5-16,-10 2-1 0,-4 8 0 15,-6 0-1-15,-2 6-4 16,-4 4 0-16,-1 2 11 16,2 2-10-16,-1 0 1 0,-4 0 3 15,2 0-6-15,-4 0 9 16,-3-5-3-16,2 5-4 0,-2 0 3 15,2 0 1-15,-2 0 5 16,3 0-7-16,-3 0-2 0,-3 0 4 16,5 0-1-1,-2-5 0-15,2 0-2 0,-5 5 9 16,0 0-1-16,0 0 2 16,0 0-3-16,0 0 4 15,0 0 6-15,0-2 22 16,0-3-7-16,-13-3-20 15,-4-4-4-15,3-4 2 0,-7-6-1 16,-1-1-7-16,3-5-2 16,-4-10 7-16,-3-2-12 0,-2-6 8 15,0 3 0-15,-6-1-3 16,3-6 0-16,-6-2 2 0,-3-1 5 16,-5-5-7-1,-3 1 12-15,-2 0-10 0,-4 1 5 16,3-1-3-16,-2 0 2 15,4 2-6-15,1 3 3 0,3-1-4 16,0 1 6-16,-1 3-8 16,7-1-1-16,-1 7 14 15,4 1-8-15,-2 1-1 0,6 1 4 16,2 8-7-16,5-1-2 16,-1 5 13-16,1 5-12 0,5-4 0 15,4 4 0-15,-1-2-6 16,2 0-8-16,-2 4 2 15,1-3 8-15,-1 4-1 16,5-6 11-16,0 7-1 0,-1-2-8 16,-4 4 7-16,7 3-1 15,2-3 5-15,-1 5-2 16,1 3-6-16,0 4 5 0,8-2-7 16,-8 2 9-16,8 3 1 15,-9 2-7-15,9 0 5 16,-6 0-6-16,6 0 1 0,0 0-3 15,-13 0 2-15,0 7-1 16,1 5 7-16,0 1 2 0,0 3-7 16,-4 5-1-1,-1-2 5-15,1 6-3 0,0 0 6 16,-9 3-6-16,2 4 2 16,-7 1-8-16,3 0 5 0,-6-1 6 15,2 2-5-15,1-3 1 16,-2-3-2-16,3-2 4 15,1-6 1-15,3 1-5 0,9-6 4 16,0-2-3-16,-1-1-3 16,4-5-1-16,4-7-7 0,-1 10 0 15,10-10-7 1,-8 0 6-16,0 0 3 0,8 0 4 16,-8 0 0-16,8 0 6 15,0 0-3-15,0 0 3 0,0 0-1 16,0 0-3-1,0 0 8-15,0 0-1 16,0 0-4-16,0 0-1 16,0 7 4-16,0 2 0 15,0 3-4-15,0 8 0 0,4 8 4 16,4 10-2-16,4 6 4 16,4 9 2-16,0 0-7 0,1 3 4 15,4 2 1-15,-2-1-1 16,1-1-1-16,1-3 3 15,0-3-3-15,-6-3-6 16,1 3 7-16,1-5 0 0,0 0-4 16,0-4 5-16,-3 0 2 15,-2-1-4-15,1 5-1 0,4 0 2 16,-2 0 0-16,-3-2 3 16,4-1-6-16,-2-7 0 15,-2 3 5-15,2-1-5 0,0-4-1 16,-3-2 4-16,6-2 3 15,-5-1-4-15,5 6 0 0,-1-1-2 16,-1-2 2-16,-2 7 0 16,0-7 7-16,0 2-9 15,-4-5-3-15,0-4 10 16,-1-3-11-16,-3-8 8 0,-5-2 1 16,0-2-4-16,0-1 1 15,3 1 2-15,-3-9-8 16,5 0 6-16,-2 7 0 0,-3-7-3 15,0 0 5-15,5 12 3 16,0-3-8-16,-1-1 5 0,4 0 0 16,-1 0-3-16,-4 0 1 15,-3-8 2 1,6 0-1-16,-6 0-2 16,0 0 2-16,0 0 5 15,0 0-16-15,0 0-21 16,0 0-75-16,0-12-125 15,-9-12-84-15,-2-9-66 0</inkml:trace>
  <inkml:trace contextRef="#ctx0" brushRef="#br1" timeOffset="175968.2">27352 7995 256 0,'0'-5'363'16,"0"-2"-35"-16,0 3-106 15,0-1-81-15,0-2-47 16,10-6-1-16,1-4 35 0,9-7-1 16,13-8-24-16,7-9-39 15,14-8-28-15,11-8 3 16,8 0-22-16,7-5 1 0,5 9-14 15,-9 4 6 1,-11 8-13-16,-11 9 6 0,-13 8-1 16,-12 7-22-16,-9 5-83 15,-9 12-116-15,-11 0-105 16,-11 12-65-16,-22 10 13 0,-16 6 72 16</inkml:trace>
  <inkml:trace contextRef="#ctx0" brushRef="#br1" timeOffset="176384.59">27458 7829 256 0,'-32'23'237'0,"7"-7"-67"16,3 1-77-16,13-4-49 0,-5 2-11 15,14 5 36 1,0 9 37-16,0 7-27 0,0 6-24 16,0 5-18-16,9 6-14 15,-1 1-5-15,-2-1 36 0,-1-8 9 16,-2-6 17-16,-3-5-18 15,0-10-19-15,0-3-15 16,0-8-12-16,0-6-2 0,0-7-7 16,0 0-8-16,6 0-1 15,2 0-11-15,0-5 0 16,9-2 7-16,6-5 7 0,5 3-4 16,10 5 0-1,2 4 2-15,6 13 1 0,-2 6-3 16,0 14 2-16,2 13-3 15,-10 1-1-15,-12 7 10 16,-3 51 3 0,-21-51-11-16,-21-10 5 0,-8-3 0 15,-2-4 1-15,-6-9-7 16,3-7 6-16,2-6-1 0,5-6-1 16,2-9-30-16,4 0-68 15,5-9-80-15,4-3-48 16,4-8 35-16,8-17-32 0,11-15-32 15</inkml:trace>
  <inkml:trace contextRef="#ctx0" brushRef="#br1" timeOffset="176683.09">28298 7750 254 0,'17'-40'268'0,"-17"11"-29"0,0 13-94 16,0 9-74-16,-9 7-18 15,1 0-2-15,8 0-4 16,0 0-18-16,0 0-9 16,0 0-5-16,5 7-3 0,3-7 0 15,4 0-10 1,7 0-1-16,2-7 3 0,4-8-4 16,-5-4 6-16,-4-6-1 15,-3-3 3-15,-9 3 6 16,-4 4-5-16,-9 9-5 15,-7 5-16-15,1 7-43 0,-9 7-71 16,-11 14-49-16,-4 16-17 16,-3 3-54-16,7 9-213 15</inkml:trace>
  <inkml:trace contextRef="#ctx0" brushRef="#br1" timeOffset="177083.09">28823 7546 416 0,'20'-40'385'0,"-9"6"-108"15,-3 11-118-15,-8 7-31 0,0 7 40 16,0 1 19-16,0 8-45 16,0 0-72-16,-11 0-41 15,11 21-27-15,-8 10 12 0,8 26-10 16,0 17-6-16,0 13 4 15,8 1-4 1,16-2-2-16,9-13-2 0,12-8 8 16,3-15-17-16,0-15-3 15,6-19-4-15,-9-16-5 16,-8-12 12-16,-10-20-5 0,-7-17 6 16,-16-15 14-16,-12-10 4 15,-16-3 23-15,-12 8 4 16,-6 7-11-16,-2 10-16 15,0 10-12-15,2 14-16 0,8 8-49 16,4 8-95-16,9 3-89 16,10 9-40-1,11 0 35-15,0 9 19 0,11-2 28 16,14-7 52-16</inkml:trace>
  <inkml:trace contextRef="#ctx0" brushRef="#br1" timeOffset="177414.47">29366 7341 91 0,'48'-30'299'15,"-11"2"21"-15,-7 6-69 16,-12 6-100-16,-5 4-25 16,-8 4 52-16,-5 8 38 15,0 0-40-15,0 0-71 0,-13 15-53 16,2 11-27-16,-6 10-3 16,1 14-9-16,4 6-6 15,12 1-7-15,0 0 4 16,12-8 1-16,9-9-1 15,6-8-2-15,12-10-2 16,0-22 0-16,4 0-4 16,3-24 5-16,-5-18 1 0,-9-11-1 15,-10-9-1-15,-19-6 0 16,-11-7 0-16,-12 7 0 16,-14 7 0-16,-2 8 0 15,-5 13-32-15,1 11-74 16,-7 13-81-16,-4 16-93 0,-2 16-60 15,1 13-21-15,2 16 1 16</inkml:trace>
  <inkml:trace contextRef="#ctx0" brushRef="#br1" timeOffset="183471.55">29569 7119 38 0,'-8'-8'85'0,"8"-1"68"16,-8 2-21-16,8-2-50 16,0 6-40-16,0-2-19 15,0 5-12-15,0 0-1 16,0 0-2-16,0 0-1 16,0 0-1-16,0 0-5 0,-6 0 2 15,6 0 0 1,0 0-1-16,0 0-3 15,0 0 3 32,0 0 0-47,0 0 0 16,0 0-1-16,0 0 1 16,-9 0-2-1,9 8 1-15,-8 3 0 16,-1 3 3-16,9-6-2 15,-13 0 2-15,13 5-2 0,-9-6-1 16,9 1-1-16,-6 1 3 16,6-2 1-16,-12 2-5 15,12 0-1-15,-8-9 7 16,8 10-6-16,0 3 1 16,0-4 2-1,0-2-3-15,0 2 5 16,0 3-5-16,0 5 1 15,-13 0 1-15,13 6 1 16,-9 1 0-16,9 0-3 16,-8 2 5-16,8-7 0 15,0 3-6-15,0-3 3 0,0-3 3 16,0 0-2-16,0 1-1 16,0-4 3-16,0-13 2 15,5 11-7-15,-5-11 3 16,0 9 1-1,0-9-2-15,0 0 1 16,0 0 5-16,0 0-3 0,0 0 0 16,0 0-1-16,0-4-1 15,0-1-1-15,0-2-7 16,0-2-51-16,0-4-125 16</inkml:trace>
  <inkml:trace contextRef="#ctx0" brushRef="#br1" timeOffset="187865.34">28424 10671 105 0,'-8'0'239'16,"0"0"-56"-16,1 0-30 16,7 0-37-16,-8 0-16 15,8 0 15-15,0 0 14 0,0 0-17 16,0 0-28-16,0 0-31 15,11-11-34-15,13-8-10 16,12-9 1-16,14-6-3 16,11 1-7-16,7-3-3 15,6 3 3-15,-1 0-6 16,-1 2-10-16,-2 6-33 0,-15 6-87 16,-7 1-78-16,-17 6-36 15,-10 0-59 1</inkml:trace>
  <inkml:trace contextRef="#ctx0" brushRef="#br1" timeOffset="188380.55">28600 10587 344 0,'-43'-20'252'16,"27"16"-200"-1,5 4-19-15,-1 0-5 16,0 0-5-16,-2 12 0 0,-2 9-3 16,1 7-5-1,-1 8-7-15,3 2 1 16,13-3-3-16,0-1 5 0,0-6 0 16,18-4-6-16,0-7 2 15,11-5-5-15,12-12 1 16,13 0-6-16,5-4 1 15,11-4 2-15,3-4-6 16,-1 0 6-16,-2 0-6 0,-5 7 3 16,-5 5 6-16,-10 0-2 15,-13 17-9 1,-14-1 5-16,-6 4 1 0,-17 3 1 16,0 10 2-16,-25 4 0 15,-7 0 0-15,-4-4-4 16,-1 0 5-16,0-6-4 15,0-6 4-15,6-5 3 0,5-3 2 16,4-13-5-16,5 0-1 16,1 0 2-16,3 0 2 15,0-5-5-15,5-3-6 16,8-4-12-16,0-1-16 16,0-1-18-16,0-9-19 0,0 3-16 15,0 1-80-15,0-6-25 16</inkml:trace>
  <inkml:trace contextRef="#ctx0" brushRef="#br1" timeOffset="188796.77">29346 10152 278 0,'0'-26'185'15,"0"11"-75"-15,-8 2-59 16,8 5-24-16,0 8-17 16,0 0-1-16,0 0-1 15,0 17 0-15,3 7-3 16,10 6 4-16,8 1-6 16,4-2 2-16,-3-4-3 15,7-5 1-15,-4-9 1 16,-5-11 0-16,-4-2-1 0,2-15-1 15,-10-11-3-15,-8-1 11 16,-8-3 4-16,-10-1-8 16,-1 4 1-16,-1 5-3 15,-5 3-4-15,-4 9 1 16,1 3-4-16,0 9 6 16,3 9-7-16,1 7 4 15,3 8-4-15,9 9-3 16,12 8-4-16,0 3-26 15,0 1-31-15,8 1-17 16,9-10-67-16,-2-8-13 0</inkml:trace>
  <inkml:trace contextRef="#ctx0" brushRef="#br1" timeOffset="189595.49">30050 9964 84 0,'-17'-16'232'0,"0"-4"-65"16,0 4-63-16,3 4-43 15,0-2-15-15,3 2 17 16,3 1 19-16,-5-2 7 16,13 9-15-16,-13 4-30 0,13 0-28 15,-8 17-6-15,8 15-4 16,-12 30 4-16,12 19 4 15,0 12-5 1,0 9-3-16,12-3-3 0,9-11 3 16,11-14-3-16,9-13 2 15,5-13 1-15,6-15-6 16,9-12 0-16,7-21 5 16,5-9 0-16,-3-19-8 15,-6-17 0-15,-11-11 1 16,-15-19 2-16,-22-9-2 15,-16-6-2-15,-30 5 4 0,-18 2 1 16,-12 7-8-16,-9 10-3 16,-1 18-14-1,2 14-51-15,6 19-55 16,1 15-22-16,4 20-54 0,5 11-50 16</inkml:trace>
  <inkml:trace contextRef="#ctx0" brushRef="#br1" timeOffset="191359.31">18937 14226 151 0,'0'-25'190'0,"0"-7"-69"0,0-5-37 16,0 2-26-16,0-3-19 15,-8 3 12-15,8 2 9 16,0 4-3-16,0 5-12 16,0 7-15-16,0 8 1 0,-8 6-10 15,8 3-4 1,-6 8-11-16,6 20 6 0,0 21 17 16,0 25 0-16,0 20-1 15,0 19-11-15,0 9-1 16,0 7-12-16,0-2 1 15,0-4-3-15,0-9 1 0,0-13-3 16,0-11 3-16,0-9-10 16,3-15-7-16,0-13-12 15,2-12-20-15,-2-10-15 0,-3-9-8 16,0-10-1-16,0-12-31 16,-11-4-11-16,-9-13-58 15,-5-15-21-15</inkml:trace>
  <inkml:trace contextRef="#ctx0" brushRef="#br1" timeOffset="191808.42">18268 14376 120 0,'-17'-11'197'0,"6"2"-65"16,-2 4-57-16,5 3-35 15,0 2-15-15,8 0-10 16,0 0-6-16,0 16 1 16,0 8-9-16,13 5 5 0,8 4 1 15,2-2-5-15,6 2-2 16,4-9 6-16,-2-7-1 15,8-8 4-15,0-9-1 16,-4-14-4-16,4-5 1 0,-7-6-5 16,-8-7 3-16,-8-6 0 15,-12-2-3-15,-4-6 0 16,-12 7 11-16,-9-2 9 16,-2 9-1-16,-11 6-11 15,1 10-5-15,-2 4 0 16,-1 9-3-16,-1 3-1 0,9 0-5 15,3 12-9-15,4 5-21 16,5-2-10-16,4 6-16 16,4 0-62-16,8 3-57 15</inkml:trace>
  <inkml:trace contextRef="#ctx0" brushRef="#br1" timeOffset="192324.3">19519 14475 100 0,'-13'-5'256'0,"1"5"-61"16,6 0-77-16,-7 0-53 15,13 0-30-15,0 0-13 16,0 0-10-16,0 0-5 16,0 0-6-16,0 17-1 15,0 3 9-15,0 5-3 0,13 3-1 16,2 0-1-16,1 2 0 15,9-7-1-15,-1-2 0 16,1-4 0-16,-5-17 3 16,3 0-3-16,-1-10-1 0,-7-9 0 15,-1-9-1 1,-11-10 4-16,-3-7 2 16,-9-3 8-16,-7-1 15 0,-8 4-7 15,-4 9-10-15,-6 3-4 16,6 9-5-16,-1 8-4 15,5 8-2-15,6 8-4 16,-4 8-19-16,5 8-19 0,2 8-32 16,2 9-21-16,7 3-10 15,6 1-73-15,0-1-21 16</inkml:trace>
  <inkml:trace contextRef="#ctx0" brushRef="#br1" timeOffset="193206.37">20560 14190 83 0,'-9'0'213'16,"0"0"-34"-16,1 0-48 16,8 0-54-16,-8 0-32 15,8 0-5-15,0 0 0 16,0 0-16-16,0 0-10 0,0 0-10 15,0 0-6-15,0 0 4 16,8 7 2-16,5-7-2 16,3 0-1-16,-1 0 0 15,1 0 3-15,-2 0-4 16,-2 0 4-16,-4 0-4 0,-4-7 9 16,-4-5-7-16,0 0 3 15,-8-5 18-15,-4 5 11 16,-1 0 0-16,0 8-19 0,4 4-10 15,0 0-3-15,9 0-1 32,0 0-2-32,0 11-3 0,0 1 4 15,3 1 2-15,4-4-8 16,6-9 3-16,-2 0-2 16,3 0 3-16,-2 0-3 0,0-4 8 15,-4-9-3 1,0-4-3-16,-8-3 3 0,0 1 4 15,-8-3 1-15,-6 6 1 16,0 8 3-16,-4 4-11 0,2 4 1 16,1 0-1-16,4 8 2 15,2 4 0-15,9 5 0 16,0 0-3-16,0-2 4 16,4 1-2-16,4-3 5 15,6-13-10-15,-5 0 0 16,4 0-1-16,0 0 7 0,-5 0-2 15,0-9-5-15,-4-7-3 16,-2 0-16-16,-2-1-14 16,0 2-27-16,0 2-25 15,0-2-36-15,0-1-88 0</inkml:trace>
  <inkml:trace contextRef="#ctx0" brushRef="#br1" timeOffset="193688.44">20733 13168 248 0,'-9'-24'200'16,"1"-1"-68"-1,-3 5-58-15,2 5-11 0,9-3 12 16,-7 2 12-16,7 4-13 16,0 4-22-16,0 0-18 15,0-1-9-15,0 5 1 0,0-1-10 16,0 5-7-16,0 0-6 16,7 14 0-16,7 2 11 15,5 9 7-15,5 2 6 0,6 15 9 16,1 6 39-16,6 5-24 15,3 8-25-15,0 0-9 16,-2 4-8-16,-3 1-5 0,3-1 0 16,-5-5-5-1,-2-7 4-15,-5-8-5 16,-7-7 2-16,-2-9 0 0,-6-6 6 16,-3-6-6-16,2-5 4 15,-10-12 0-15,0 0-1 16,0 0 3-16,0 0-12 15,0 0 0-15,0-5-40 0,0-7-72 16,-10-4-60-16,-1-8-29 16,-2-14-43-16,-2-5-42 15</inkml:trace>
  <inkml:trace contextRef="#ctx0" brushRef="#br1" timeOffset="194192.02">21648 12679 112 0,'3'-16'155'16,"-3"4"-20"-16,0-5-59 15,0-2-34-15,6-2-20 16,-6-4 0-16,0-3 2 16,0-4 4-16,0-2 10 0,0-2-7 15,-18-5 7-15,1 2 6 16,1-3-6-16,-4 1-6 16,-5 0-6-16,-7 1-7 0,-1 4 8 15,4 3 5-15,2 9-14 16,3 7 2-16,-1 8-6 15,5 9-12-15,0 16 3 16,-1 18 16-16,5 18 1 0,8 14 9 16,8 15-8-16,0 16 11 15,8 10-14-15,8 3 1 16,14 4-9-16,4 0-4 16,12 0-6-16,3-1 0 15,0-3-1-15,-1 2-1 16,-3-8-1-16,-2-2 1 0,0-13 3 15,-7-12-3-15,-4-10-6 16,-7-10-7-16,-6-18-27 16,-6-7-50-16,0-10-45 15,-10-22-41-15,-3-8-88 0</inkml:trace>
  <inkml:trace contextRef="#ctx0" brushRef="#br1" timeOffset="194463.76">21440 13299 315 0,'-24'-9'191'16,"2"1"-78"-16,4 0-46 15,2 0-5-15,7 3 12 16,9-2 10-16,0-5-28 15,0-1-31-15,12-8-14 16,11-2-2-16,15-6-7 0,2 1-5 16,6-1 4-16,1 1-2 15,-1 4-15-15,-6 3-60 16,-9 4 76-16,3 5-241 0,-11 5-33 16</inkml:trace>
  <inkml:trace contextRef="#ctx0" brushRef="#br1" timeOffset="205736.62">19868 16579 649 0,'-31'-57'376'0,"-7"7"-181"15,7 11-98-15,1 7-50 16,7 6-5-16,6 10 43 0,6 9-9 16,-3 7-43-16,14 12-15 15,0 32 16-15,0 37 47 16,-8 30-16-16,8 23-19 15,-7 16-25-15,7 6-16 0,0 6 3 16,7 1-6-16,15 134-1 16,-6-171 1-1,-4-16-25-15,-6-21-45 16,2-20-94-16,-8-16-45 16,0-15-14-16,-11-31-76 15,-12-31-30-15</inkml:trace>
  <inkml:trace contextRef="#ctx0" brushRef="#br1" timeOffset="206069.46">19008 16791 743 0,'-37'0'254'0,"3"0"-130"15,6 0-99-15,5 17-39 16,10 2 13-16,13 6-3 15,0 0 1-15,17-5-3 16,8-1-3-16,7-6-10 16,4-4-3-16,-3-9 0 0,-6 0 5 15,-2-12 7-15,-9-9 0 16,-8-12-11-16,-8-8 4 16,-11-7 8-16,-11-6 6 0,-5 2 1 15,-6 3 14-15,1 12 2 16,2 10-2-16,8 9-12 15,-3 18-1-15,4 12-3 16,1 14-5-16,4 5-38 0,16 14-58 16,0 4-33-16,16 4-41 15,8-3-64-15</inkml:trace>
  <inkml:trace contextRef="#ctx0" brushRef="#br1" timeOffset="206436.08">20288 17047 450 0,'1'-33'328'0,"-1"2"-134"0,-9 6-94 16,-9 5-53-1,6 8 2-15,0-2 11 0,12 11-19 16,-9 3-23-16,9 7-15 15,0 15 1-15,17 6 2 16,9 8-7-16,13 5 5 0,9 3-12 16,9-6 3-16,8-9-8 15,-4-10-1-15,-9-9 2 16,-3-10 10-16,-11-15 2 0,-14-8 1 16,-16-10-1-16,-16-8 0 15,-21-3 0-15,-13 0 28 16,-9-1-14-16,-6 7 3 15,-4 6-14-15,9 7-2 16,2 9-33-16,14 4-37 0,6 5-79 16,16-3-71-16,6 8-54 15,8-3-1-15</inkml:trace>
  <inkml:trace contextRef="#ctx0" brushRef="#br1" timeOffset="207017.48">20969 15351 820 0,'-25'-86'488'16,"1"8"-245"-16,3 17-122 0,10 11-73 15,11 14-26-15,0 12-15 16,11 8 7-16,10 16-9 15,7 12-1-15,17 24-7 0,8 21 14 16,12 25-3-16,3 32 3 16,5 24-1-16,5 17-1 15,-1 4-9-15,1-4 1 16,-10-16 0-16,-3-18-3 0,-12-23 2 16,-7-17 7-1,-10-14-6-15,-7-20 2 0,-10-14 0 16,-2-12 0-16,-9-21 11 15,-8 0-18-15,-16-29-27 16,-12-16-18-16,-15-12 26 16,0 0 8-16,-5 7 25 0,-2 14-7 15,1 16-4-15,2 20-6 16,1 28 7-16,2 21 4 16,8 21 5-16,2 6 1 15,13 7-6-15,9-7 1 16,12-2 11-16,12-12-2 0,13-10-7 15,7-12-3-15,10-7 4 16,11-16-4-16,3-17-6 16,4-4 7-16,2-14-5 0,-5-1 0 15,-4-6 3-15,-10 6 3 16,-10 1-6-16,-7 6 0 16,-6 1-6-16,-9 2-14 15,-2 2-63-15,-9-3-125 0,0 3-88 16,0 1-10-16,-12 4 6 15,-7 2 5-15</inkml:trace>
  <inkml:trace contextRef="#ctx0" brushRef="#br1" timeOffset="207649.57">18426 16204 494 0,'-40'-43'205'0,"0"5"-64"16,-5 18-65-16,-5 20-43 15,-2 20-3-15,-1 33 19 16,5 37 10-16,3 35 1 0,17 35-6 16,28 28-14-16,11 27-22 15,30 25-7 1,33 3-7-16,34-10-6 0,36-20 8 16,22-30-10-16,19-33 2 15,16-36-17-15,10-33-7 16,8-36-83-16,9-45-66 15,7-25-39-15,-9-44-101 0</inkml:trace>
  <inkml:trace contextRef="#ctx0" brushRef="#br1" timeOffset="208897.79">18256 16770 276 0,'-32'-15'231'16,"-1"-6"-60"-16,1 1-72 0,2-1-46 15,13 5-32-15,-1 4-4 16,6 5 9-16,-1-3 5 15,13 6-6-15,-8 4-9 16,8 0-3-16,0 0-9 0,0 0-2 16,0 0-8-16,0 14 6 15,3 5 1-15,10 5 0 16,4 9 1-16,1 3 0 0,4-4-5 16,3-3 5-16,2-8-4 15,6-5-3-15,-1-7 2 16,1-9-6-16,-4-13 1 15,-9-8 4-15,-4-14 2 16,-7-11 3-16,-9-2 2 16,0-8 2-16,-17 1-8 0,-3 7 4 15,4 8 6-15,0 11 4 16,0 8-2-16,8 14-10 16,8 7 0-16,0 12 5 0,8 12-4 15,8 12-1-15,8 13-1 16,9 4-18-16,7 1-70 15,8-6-71-15,6-12-94 16</inkml:trace>
  <inkml:trace contextRef="#ctx0" brushRef="#br1" timeOffset="209612.38">21855 14625 371 0,'-21'-17'265'0,"0"-3"-120"15,1 4-75-15,9 0-35 16,-2-1-17-16,5 4 16 16,0 6-5-16,8 3-10 0,-9 4-13 15,9 0-8-15,0 11 4 16,0 12-1-1,9 4 1-15,7 9-2 0,5 5 4 16,2 0-4-16,10 1 1 16,1-2-1-16,1-9 3 15,1-10-6-15,-3-8 3 16,-1-13 4-16,-7 0-3 0,-5-8 2 16,-3-18 2-16,-14-9-7 15,-3-15 4-15,-11-3 5 16,-1 6 17-16,-5 1 33 15,0 14 14-15,6 7-14 0,-1 9-17 16,3 4-28 0,1 12-8-16,8 16-1 0,0 14 5 15,0 9-14-15,13 10-22 16,-2 5-92-16,9-2-76 16,10 1-29-16,-1-9-90 15</inkml:trace>
  <inkml:trace contextRef="#ctx0" brushRef="#br1" timeOffset="210196.48">23385 15366 168 0,'-8'0'243'15,"8"0"-65"-15,-8 0-73 0,8 9-54 16,0-9-25-16,0 0 5 15,0 0 45-15,0 0 17 16,-8 0-13-16,8 0-35 16,0 0-19-16,0 0-21 15,-8 0 1-15,8 0-4 16,0 0 1-16,0 0-1 0,0 0 3 16,0 0-2-16,0 0-2 15,0 0 2 1,0 0-5-16,0 0 8 0,0 0-4 15,0 0 25-15,0 0 16 16,0 0 18-16,0 0 1 16,-9 0 10-16,9 0 0 15,0-9-2-15,0 1-4 16,0-4-27-16,0 0-15 16,0 0-11-16,12-1-12 0,5 5 2 15,3 8-8-15,5 0 10 16,-2 21-4-16,2 8 4 15,-5 11 1-15,-8 17-2 16,-3 17-12-16,-9 7-34 0,0 0-120 16,0-3-104-16,0-6-32 15,0-6-26-15,0-19 17 16</inkml:trace>
  <inkml:trace contextRef="#ctx0" brushRef="#br1" timeOffset="210994.04">24514 14149 307 0,'-16'-73'233'0,"-9"-9"-83"0,1 9-79 16,-6 7-34-16,3 18 3 16,-6 13 31-16,2 9 14 15,-6 13-11-15,-4 13-22 16,-5 39 4-16,3 20 6 0,-2 27-1 16,0 21-26-1,14 10-18-15,9 0-4 0,22-10-11 16,14-14 2-16,14-19-3 15,12-22 5-15,17-24-11 16,7-28 1-16,6-11-12 16,-2-25-1-16,-8-22-4 0,-9-19 9 15,-20-13 13-15,-15-11 1 16,-16-6-3-16,-16 1 10 16,-7 13 7-16,-2 15 14 15,-1 18 13-15,4 15 1 16,1 17-22-16,5 16-15 15,7 24 1-15,9 28-3 16,13 29-2-16,17 26 4 16,12 10-6-16,12 5-4 0,8-4 7 15,3-4-10-15,1-17-5 16,1-12-43-16,-11-20-99 16,-7-12-84-16,-12-17-12 0,-14-27-84 15</inkml:trace>
  <inkml:trace contextRef="#ctx0" brushRef="#br1" timeOffset="211260.5">24753 13022 448 0,'-24'-81'363'0,"-1"16"-154"0,17 20-103 16,16 11-58-16,26 18-21 15,22 16-15-15,25 22 0 16,22 25 5-16,10 37 40 0,4 36 53 15,-4 58-28-15,-9 51-20 16,-16 32-15-16,-20 3-24 16,-17-7-7-16,-24-21-9 15,-15-16 1-15,-12-20-2 0,-17-14-3 16,-5-15-6-16,-13-12-9 16,-1-21-65-16,-1-25-91 15,3-17-74-15,4-36-41 16,4-39-23-16</inkml:trace>
  <inkml:trace contextRef="#ctx0" brushRef="#br1" timeOffset="211926.31">26321 12750 450 0,'-25'-14'370'0,"2"7"-164"15,2 7-113-15,3 12-51 16,4 12-20-16,5 8-8 16,9 5-3-16,0 1-10 0,17-6 4 15,7-2-10-15,9-11 3 16,-2-11-8-16,3-8 9 16,-6-14-4-16,-9-10-5 0,-6-11 2 15,-13-6 2-15,-13-3-1 16,-6 2 0-16,-9 5-9 15,-1 13-37-15,-1 8-66 16,3 16-35-16,-3 0-7 16,7 20-72-16</inkml:trace>
  <inkml:trace contextRef="#ctx0" brushRef="#br1" timeOffset="212142.25">26655 13534 416 0,'31'0'301'0,"3"0"-144"0,-3 0-85 16,11 0-31-1,2 13-8-15,0 8 123 0,-4 14-8 16,-7 19-36-16,-13 22-35 16,-16 32-35-16,-24 25-22 15,-28 18-48-15,-25 12-159 16,-30 3-123-16,-22 2-69 0</inkml:trace>
  <inkml:trace contextRef="#ctx0" brushRef="#br1" timeOffset="213108.06">15135 18467 255 0,'-31'-16'326'16,"8"1"-94"-16,7-1-110 15,3 0-63-15,1 4-35 0,12 1-9 16,0 9-11-16,16 27-7 31,12 14 0-31,5 14 3 16,8 9 2-16,0 7-2 16,-1 0 0-16,1-3-1 0,-8-14 7 15,-9-11-3-15,-8-9-3 16,-5-13 8-16,-11-6 0 15,0-13-1-15,-14-15-11 16,-16-22 1-16,-10-25 5 16,-9-23-5-16,-5-21-1 15,3-7 5-15,9-1-1 16,10 7-3-16,12 10 0 0,7 16 0 16,13 12-2-16,13 12 1 15,3 21 4-15,4 14-3 16,2 15-3-16,-3 7-1 15,-2 24 7-15,-5 12-2 0,-7 10-1 16,-5 10 6-16,0 1-8 16,-13 0 1-16,0-7 2 15,5-14-17-15,8-8-40 16,-8-4-38-16,8-3-33 16,0-13-27-16,0-8-55 15</inkml:trace>
  <inkml:trace contextRef="#ctx0" brushRef="#br1" timeOffset="213624.43">15328 18204 214 0,'17'0'225'15,"-6"0"-86"-15,-3 0-72 16,1 0-33-16,-1 16-12 0,-5 1 2 16,5 2-8-16,2 10-7 15,2-1-3-15,-4 5-6 16,2-5 0-16,-4-3 3 15,2-9-1-15,-5-4 0 16,-3-12 4-16,0 0 3 16,0-12 0-16,0-16-8 0,0-22 0 15,0-7-2-15,5-7 4 16,4 2-2-16,-1 14-2 16,4 10-2-16,0 19 3 15,-1 10 0-15,2 9 5 16,-1 16-4-16,4 13 8 0,2 4-7 15,-7 0-4 1,1-4 3-16,-4-5 2 0,0-8 3 16,0-16-6-16,-8 0-4 15,0-9-9-15,0-15-17 16,0-21 2-16,0-16 19 16,0-8 5-16,0 9 7 15,0 6 3-15,0 12-4 0,0 19-2 16,0 11-2-16,0 12 8 15,9 0 3-15,8 25 0 16,3 15-2-16,8 5-8 16,1 4 4-16,2 0 2 15,3-5-3-15,-6-8-14 16,-9-8-11-16,2-11-38 16,-4-17-20-16,-9 0-67 0,-8-19-33 15,0-18-83-15</inkml:trace>
  <inkml:trace contextRef="#ctx0" brushRef="#br1" timeOffset="213713.07">15641 17584 107 0,'-34'-53'204'16,"12"9"-71"-16,2 11-64 15,2 9-38-15,10 7-48 16,8 6-78-16,0 11-68 16</inkml:trace>
  <inkml:trace contextRef="#ctx0" brushRef="#br1" timeOffset="214389.25">15935 17693 521 0,'6'13'178'0,"2"0"-94"16,-4 2-42-16,1 2-23 16,3 4-5-16,0-5-7 15,0 1-2-15,5-1-5 16,-2 0 5-16,6-4-5 0,-6 1 0 15,6-13-3-15,-9 0 2 16,1 0-6-16,-3-16 10 16,0-18-7-16,-6-11 4 15,0-7 1-15,0-1 0 16,0 13-4-16,0 11 1 16,0 9-2-16,0 7 1 0,8 13 6 15,3 13-3-15,14 15-2 16,4 5 4-16,2 3 2 15,-1-2-5-15,-3-7 2 16,-2-10 5-16,-2-17-2 0,-1 0 1 16,-5-17-5-1,-6-16 4-15,-3-7 1 0,-4-10-7 16,-4 2 1-16,0-1 7 16,0 9-6-16,-12 6 0 15,12 15-4-15,-8 7 2 16,8 8 0-16,0 11-1 0,16 18 7 15,5 12-1-15,12 15-1 16,4 13 2-16,-3-3-2 16,6-8-1-16,-15-20 3 15,1-5 2-15,-11-12-2 0,-2-17 4 16,-13-24-6-16,0-21-2 16,-19-20 2-16,-16-12-1 15,-4-15 2-15,-9-4-3 16,-6-6 2-16,5-4-2 15,5 9 6-15,7 19 17 16,4 17 10-16,14 17-15 0,2 15-14 16,17 16 1-16,0 13-2 15,17 29 11-15,10 25-1 16,11 19-1-16,11 13-12 0,8 11 6 16,-1 8-4-16,1 2-10 15,-1-2-34-15,-7-8-83 16,-4-14-40-16,-9-19-85 15,-11-14 16-15</inkml:trace>
  <inkml:trace contextRef="#ctx0" brushRef="#br1" timeOffset="214556.73">16263 17552 539 0,'-40'-13'204'15,"10"1"-112"-15,13 0-63 16,17 1-14-16,0-6-9 15,30-8 0-15,13-7-12 0,19-9-43 16,15-4-37-16,4-8-13 16,-4-1-67-16,-12-6-46 15</inkml:trace>
  <inkml:trace contextRef="#ctx0" brushRef="#br1" timeOffset="-214724.24">16799 16233 353 0,'-38'-49'259'0,"-6"17"-117"16,-5 13-71-16,5 19-33 0,3 19 10 16,9 26-6-16,15 28-10 15,17 32-4-15,25 30 8 16,24 20 4-16,16 16-17 16,14 7-11-16,11 10-6 15,4-1-1-15,-1-3-3 0,-8-9-11 16,-3-17-50-16,-14-15-92 15,-6-21-39-15,-12-28-72 16</inkml:trace>
  <inkml:trace contextRef="#ctx0" brushRef="#br1" timeOffset="-214542.41">16891 17605 639 0,'-52'-69'296'0,"4"12"-154"16,6 15-64-16,14 11-45 15,8 5-12-15,8 2-11 16,12-5-11-16,20-3-3 16,17-4-16-16,20-10-61 15,14-1-43-15,11-7-48 0,3 5-32 16,-4 4-81-16</inkml:trace>
  <inkml:trace contextRef="#ctx0" brushRef="#br1" timeOffset="-208002.33">28408 13619 332 0,'-53'0'257'0,"1"0"-63"16,2 0-33-16,2-8 58 0,8 0 237 15,7 1-86-15,6-3-312 16,10 3-58-16,17 0 0 16,0-7 0-16,12-1 0 15,10-2 0-15,21 1 0 16,14 0 0-16,19 0 0 0,19-1 0 15,14 0 0 1,5 2 0-16,3-1 0 0,1 4 0 16,-7-3 0-16,-12 4 0 15,-9 4 0-15,-17 2 0 16,-16 5-176-16,-17 0-84 16,-15 0-45-16,-8 0-16 0,-5-7 16 15,-12-2-8-15</inkml:trace>
  <inkml:trace contextRef="#ctx0" brushRef="#br1" timeOffset="-207569.41">29142 13094 245 0,'-22'-16'393'16,"-3"4"51"-16,4 5-176 16,8-2-187-16,13 6-128 15,0 3-12-15,17 0 33 0,16-5 15 16,16-3 5-16,11 0 5 15,13 0 0-15,0-1-1 16,-3 2-6-16,-13 7 2 16,-12 0 3-16,-14 0 0 0,-6 7 5 15,-13 14-1 1,-12 20 4-16,0 16 13 0,-12 23-5 16,-10 30 3-16,3 25-4 15,-1 19 2-15,-1 11-8 16,5-8 1-16,10-15-6 15,6-19 0-15,0-29 0 16,0-26 12-16,0-18 37 0,-9-22 36 16,-4-28-34-16,-4-26-28 15,-3-31-14-15,-3-36-8 16,-6-28-4-16,-1-22 6 16,2-2 1-16,0 6-5 15,-1 12-5-15,10 22 5 0,2 19-11 16,5 22-56-1,4 14-67-15,8 14-61 0,0 11-34 16,0 9 4-16,0 4-17 16,8 12 15-16</inkml:trace>
  <inkml:trace contextRef="#ctx0" brushRef="#br1" timeOffset="-207336.28">30053 13038 563 0,'0'-34'373'15,"0"3"-189"-15,11-8-102 16,35-4-42-16,27-1-24 16,20-6-3-16,17 3-9 0,7-3 1 15,1 9-8-15,-5 4 2 16,-5 4-21-16,-12 9-107 15,-12 7-66-15,-13 5-26 16,-23 5-53-16</inkml:trace>
  <inkml:trace contextRef="#ctx0" brushRef="#br1" timeOffset="-206937.43">30768 12565 588 0,'-45'7'348'0,"8"3"-165"16,3 14-101-1,3 17-42-15,-2 23-16 16,-2 16-5-16,5 5 3 0,6 0-4 16,16-4 2-16,8-7-6 15,17-14-4-15,12-11-7 16,12-13-6-16,8-11 3 16,6-9-7-16,10-16-4 15,4-8 5-15,4-8-1 0,-4-1 0 16,-5 5 2-16,-2 12 4 15,0 21-4-15,-5 20 7 16,-9 28 1-16,-11 23 0 16,-23 27-3-16,-14 12 1 15,-36-2 6-15,-21-6 23 16,-14-17 15-16,-19-17 3 16,-4-19-17-16,1-21-9 15,8-21-8-15,7-20-16 0,16-16-29 16,18-16-42-16,17-14-42 15,18-3-37-15,18 2-26 16,5 2-1-16,12 12-4 16,-1 13-65-16</inkml:trace>
  <inkml:trace contextRef="#ctx0" brushRef="#br1" timeOffset="-204988.02">20583 18244 8 0,'-6'0'12'15,"6"0"4"-15,0 0 4 16,-9 0 5-16,9 0 11 0,0 0 13 15,-8 0 19 1,8 0 36-16,-13 0-22 0,13 0-20 16,-9 0-19-16,9 0-15 15,0 0-10-15,0 0-1 16,0 0-3-16,0 0 4 0,0 0 6 16,0 0 4-16,0 0 7 15,-9 8 6-15,9-8 11 16,0 0 4-16,0 0 0 15,-8 0-6-15,8 0-7 0,-6 0-5 16,6 0-9-16,0 0-13 16,0 0-8-16,0 0-1 15,0 0-5-15,0 0 1 16,0 9 10-16,0-9 9 16,0 0-7-16,0 0 0 0,-9 0 11 15,9 0 3-15,0 0-3 16,-8 0-1-16,8 0 7 15,0 0-1-15,0 0-5 0,0 0 16 16,0 0-2-16,0 0-2 16,0 0 4-16,0 0 0 15,-8 0 3-15,8 0-1 16,-9 0 4-16,9 7-14 16,-12-7-14-16,4 0-2 0,-1 0-8 15,1 0-1-15,8 0 0 16,-8 0-9-16,0 0 5 15,8 0-1-15,0 9 0 16,-7-9-9-16,7 8 7 0,0-8 0 16,-8 0 0-16,8 12-4 15,-12-3 4-15,12-9 1 16,-14 11-2-16,14-11-4 0,0 8 3 16,-8-8 2-16,8 0 1 15,0 0 3 1,0 0-10-16,0 0 9 15,0 0 0-15,0 0 4 16,-8 0-4-16,8 0 6 0,0 0-3 16,0 0 6-16,-8 0 13 15,8 0 16-15,0 0 2 16,0 0-10-16,0 0-26 0</inkml:trace>
  <inkml:trace contextRef="#ctx0" brushRef="#br1" timeOffset="-204863.84">20354 18325 2047 0,'-6'0'0'32</inkml:trace>
  <inkml:trace contextRef="#ctx0" brushRef="#br1" timeOffset="-204693.02">20340 18325 2047 0</inkml:trace>
  <inkml:trace contextRef="#ctx0" brushRef="#br1" timeOffset="-204333.37">20348 18317 2047 0,'20'-20'0'16,"25"-12"0"-16,23-25 0 0,37-28 0 15,38-26 0 1,36-15 0-16,32-12 0 0,33-14 0 16,24 2 0-16,16-1 0 15,0 10 0-15,-23 14 0 16,-35 16 0-16,-39 22 0 0,-44 20 0 16,-38 20 0-16,-32 17 0 15,-24 7 0-15,-13 5 0 16,-11 8 0-16,-7 4 0 0,-9-1 0 15,-4 9 0-15,-18 0 0 32,3 0 0-32,-3 0 0 15,5 0 0-15,-5 0 0 0,5 0 0 16,8-3 0-16,-8-1 0 16,8-1 0-1,0 1 0-15</inkml:trace>
  <inkml:trace contextRef="#ctx0" brushRef="#br1" timeOffset="-203795.31">23263 16596 2047 0,'0'0'-507'0,"8"12"10"16,4-5 13-16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6:46:09.5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12726 3772 562 0,'-78'0'339'16,"21"14"-111"-16,17-14-118 15,18 15-69-15,22 6-20 0,39 0-11 16,32 3 3-16,48 4-4 16,42 1 11-16,43 4-13 0,41-2-3 15,35 7 0 1,19 2 0-16,6-5-3 0,-4 4 0 16,-21-3-3-16,-29-8 0 15,-31 0-3-15,-35-3-6 0,-36-8-37 16,-41-1-45-16,-30-5-26 15,-34 1-32-15,-31 5-29 16,-41 0-82-16</inkml:trace>
  <inkml:trace contextRef="#ctx0" brushRef="#br0" timeOffset="351.49">11857 5612 462 0,'-86'29'162'0,"26"-5"-54"16,19-2-51-16,17-2-22 16,24 9-7-16,12-1 47 15,27 4 71-15,35 5 24 0,40-1 52 16,44-4-4-16,40 2 6 15,34-5-84-15,25-2-140 16,14 5 0-16,22 2 0 16,16 2 0-16,8 4 0 0,-6 5 0 15,-18-4 0-15,-29 1 0 16,-33-1 0-16,-35-6 0 16,-38-2 0-16,-36-5 0 0,-32-8-293 15,-34-4-24-15,-19-3 30 16,-29 4 9-16,-22-6-10 0,-25 5-1 15</inkml:trace>
  <inkml:trace contextRef="#ctx0" brushRef="#br0" timeOffset="715.73">11621 7979 316 0,'-76'19'294'0,"19"-3"-110"16,18-3-93-16,21 0-73 0,18 2-18 16,18 6 4-16,32 0 16 15,28-1 37-15,39-4 39 0,46-9 30 16,39-7 6-16,38 0-12 15,29 0 20-15,22-7-7 16,18-5-8-16,16 0-27 16,9-5-5-16,-2 1-93 0,-14 3 0 15,-27 2 0-15,-31 2 0 16,-32 6 0-16,-38 3 0 16,-40 0 0-16,-35 0-41 0,-40 0-127 15,-21 0-48-15,-26 0-65 16,-28 8-89-16,-28 3-67 0</inkml:trace>
  <inkml:trace contextRef="#ctx0" brushRef="#br0" timeOffset="1065.41">11974 10126 437 0,'-36'59'382'16,"10"-14"-135"-16,26-14-113 15,30-3-61-15,43-6-34 16,39-10-14-16,52-12 64 0,34 0 49 16,31-16 33-16,20-2-10 15,17-1-34-15,19-2-103 0,-2 2-24 16,-3 2 0-16,-15 0 0 15,-19 10 0-15,-21 7 0 16,-31 0 0-16,-19 0 0 0,-24 12 0 16,-31 6 0-16,-21-4-96 15,-22 2-81-15,-24-4-36 0,-21 4-9 16,-16 6-20-16,-16 6 4 16,-16 5 6-16,-16 3-16 0</inkml:trace>
  <inkml:trace contextRef="#ctx0" brushRef="#br0" timeOffset="1381.4">12834 11409 485 0,'-76'33'435'15,"19"-9"-19"-15,17-8-142 16,15-4-139-16,25 5-64 0,29 4-33 15,32-5 7-15,31-4 71 16,39-1-84-16,26 2-32 16,23 4 0-16,18-1 0 0,14 1 0 15,15 2 0-15,4 7 0 16,1-7 0-16,-8 4 0 16,-13-1 0-16,-21-1 0 0,-18-1 0 15,-23-3-16-15,-24-1-217 16,-26-4-28-16,-34-12 2 0,-28 12 42 15,-31 4 25-15,-32 5-2 16,-41 4-30-16,-30 3 12 0</inkml:trace>
  <inkml:trace contextRef="#ctx0" brushRef="#br0" timeOffset="1631.16">13079 12854 343 0,'-38'30'489'0,"19"-10"-59"16,11-8-112-16,16-12-143 0,28 0-81 16,26 0-43-16,25 0 20 15,27-5 5-15,17-6-76 0,16-10 0 16,12 1 0-16,11-1 0 16,-1 2 0-16,2-3 0 0,-8 6 0 15,-10 4-87 1,121 0-118-16,-161 12 61 0,-11 0-37 15,-26 0-51-15,-16 12-19 16,-13 5 20-16,-20 0-5 16,-11 6 11-16</inkml:trace>
  <inkml:trace contextRef="#ctx0" brushRef="#br0" timeOffset="1980.36">12872 14634 828 0,'-32'28'437'16,"15"-8"-161"-16,17-8-149 15,11-3-73-15,31-9-26 0,31 0-13 16,27 0 18-16,27-9 45 16,18 2 5-16,15-1-7 0,10-2-64 15,1 6-12 1,0 1 0-16,-10 3 0 0,-6 0-10 16,-13 0-108-16,-12-5-43 15,-16 1-32-15,-13 1-22 0,-16 3-11 16,-15 0-2-16,-21 0 10 15,-17 0-14-15,-20 15 19 0</inkml:trace>
  <inkml:trace contextRef="#ctx0" brushRef="#br0" timeOffset="2263.21">13204 15839 720 0,'0'16'560'16,"0"-9"-52"-16,9-7-249 15,15 0-259-15,25 0 0 0,24-7 0 16,25-9 0-16,19-1 0 16,22 1 0-16,14 0 0 0,10-1 0 15,-1 2 0-15,0 2 0 16,-10 4 0-16,-16 1 0 0,-12 0-141 15,-20 4-53-15,-19 4-38 16,-20 0-45-16,-19 0-29 0,-18 0 3 16,-17 12 23-1</inkml:trace>
  <inkml:trace contextRef="#ctx0" brushRef="#br0" timeOffset="2546.44">13338 16770 476 0,'-23'26'365'0,"11"-7"-23"0,12-7-157 16,18 4-88 0,32-4-48-16,27-3-20 0,28-9-18 15,27 0 15-15,16 0 8 16,23 0 3-16,8 0 4 0,4 0 12 15,-4 0-12-15,-13 0-20 16,-13 0-11-16,-17-5-26 0,-19 1-59 16,-19-4-67-16,-22 4-55 15,-14-3-50-15,-17-5-17 16,-11 0 10-16,-17-14-14 0</inkml:trace>
  <inkml:trace contextRef="#ctx0" brushRef="#br0" timeOffset="4393.42">18513 3822 386 0,'0'-29'280'0,"0"8"-57"16,0 9-119-16,0 9-64 15,0 11-25-15,0 28-3 16,0 30-3-16,0 39 26 16,-22 51 31-16,-6 55 47 0,-12 74 5 15,-17 84-29-15,-12 80-3 16,-9 68-38-16,-4 70-21 0,-2 43-7 16,-1 37-7-16,5 21 31 15,7-3 52-15,11-10 45 0,16-22-59 16,13-36-82-16,11-46 0 15,9-42 0-15,13-40 0 0,0-38 0 16,0-36 0-16,3-40 0 16,-3-38 0-16,0-40 0 15,0-41 0-15,0-40 0 16,6-29 0-16,-2-32 0 0,0-24 0 16,-4-22 0-16,0-15 0 15,0-12 0-15,0-18 0 0,-14-2 0 16,-2-12 0-16,-4-10 0 15,5-12-118-15,-2-16-123 16,1-12-65-16,-1-16 6 0,6-25 18 16,11-16 23-16,8-17 19 15</inkml:trace>
  <inkml:trace contextRef="#ctx0" brushRef="#br0" timeOffset="5342.52">16803 15154 553 0,'0'0'405'0,"0"0"-17"0,0 0-162 15,0 0-105 1,3 0-71-16,5 8-27 0,4 8-2 0,1 0-10 16,4 9 20-1,1 4 6-15,7 7 7 0,9 17 45 16,3 18-41-16,8 14-48 15,7 16 0-15,0 13 0 0,0 5 0 16,7 1 0-16,-7-1 0 16,0-5 0-16,-3-7 0 0,-5-14 0 15,-3-8 0-15,-8-11 0 16,-4-13 0-16,-10-17 0 0,-2-7 0 16,-5-13 0-16,-3-2 0 15,-1-10 0-15,0-1 0 16,-8-3 0-1,0 0 0-15,0-12 0 63,0 0 0-47,0 1 0-16,0-6 0 0,0 2 0 15,0-3 0-15,0-5 0 16,15-18 0-16,19-16 0 0,21-19 0 15,23-19 0-15,25-18 0 16,21-18 0-16,23-15 0 0,15-4 0 16,13 4 0-1,-4 7 0-15,-8 18 0 0,-16 15 0 16,-23 20 0-16,-22 18 0 16,-26 10 0-16,-22 14 0 0,-23 6 0 15,-18 11-364-15,-13 6-84 16,-16 9 25-16,-17 4 27 0</inkml:trace>
  <inkml:trace contextRef="#ctx0" brushRef="#br0" timeOffset="5774.49">16515 15294 77 0,'-17'0'244'0,"5"7"-16"0,12-7 10 16,0 0-26-16,0 8-62 16,8 5-37-16,16 2 29 0,21 6 73 15,25 0 84-15,18 3-170 16,25-1-129-16,23 7 0 0,25 7 0 15,23 7 0-15,19 10 0 16,15 2 0-16,9 5 0 0,-4 0 0 16,-6-3 0-16,-19-7-445 15,-12-6-181-15</inkml:trace>
  <inkml:trace contextRef="#ctx0" brushRef="#br0" timeOffset="9185.25">21001 7946 297 0,'-25'-17'245'0,"10"1"-9"15,7 3-15-15,8 6-80 16,0-1-68-16,8 4-41 15,3 4-14-15,15 0-1 0,5 19 5 16,15 7 25-16,2 4-12 16,-3 12-17-16,0 8-5 0,-6-1-8 15,-1 3-4 1,-10-3 5-16,-8-5-4 0,-3-6-1 16,-4-10-1-16,-3-7 10 0,-2-10-5 15,-3-11 22-15,-2 0 8 16,5-16-18-16,2-16-10 15,6-25-2-15,4-22-8 16,13-18-1-16,7-13-12 0,14-3-6 16,6 11-10-16,1 11-51 15,-4 19-65-15,-9 14-56 16,-3 13 4-16,-8 14 17 0,-14 10-14 16,-10 9 6-16</inkml:trace>
  <inkml:trace contextRef="#ctx0" brushRef="#br0" timeOffset="9618.39">21334 7652 109 0,'-73'0'234'0,"13"0"-84"16,10 0-3-16,10-9-23 15,15 2-29-15,14-5-18 0,11-1-20 16,11-7-32 0,18-5-10-16,19-3-5 0,17-4-5 15,13 3-7-15,2 1 0 16,1 6-8-16,-2 11-15 0,-3 11-19 15,-7 0-26-15,-4 17-11 16,-8 4 9-16,-12 7 13 16,-9 0 20-16,-7-4 18 0,-7-4 11 15,-8-3 8-15,-5-9 21 16,-1-8 21-16,-8 0 23 16,0-8-3-16,0-12 6 15,0-9 17-15,0-4 41 0,-8 0 31 16,-1 4 13-16,1 6-11 15,8 2-35-15,0 6-61 16,0 6-41-16,0 9-14 0,0 9-6 16,0 22 4-16,0 38 5 15,3 42 8-15,5 26 10 0,6 28-22 16,2 9-1-16,0 1-3 16,0-8-6-16,1-16 7 0,3-25-11 15,-3-21-58-15,-2-22-85 16,1-23-70-16,-3-15-31 15,-5-21-7-15,0-24-10 16,6-27-2-16</inkml:trace>
  <inkml:trace contextRef="#ctx0" brushRef="#br0" timeOffset="10233.85">22463 7554 410 0,'0'-70'322'0,"0"23"-15"16,0 9-109-16,0 14-102 15,0 8-58-15,0 9-15 0,0 7-12 16,0 19-9-16,-6 26 4 16,6 23-6-16,-14 22 1 15,14 22-1-15,-8 1-2 0,8 1-4 16,0-13 11-16,13-11-5 16,2-15-5-16,4-19 2 15,7-16-3-15,5-16-1 0,7-24-16 16,3-7-12-16,-4-17 9 15,-1-14 13-15,-12-13 10 0,-8-7 4 16,-2-4 16-16,-14 1 13 16,0 9 2-16,0 6 11 15,0 10-11-15,0 12-11 0,0 8-18 16,0 4-2-16,0 6-5 16,0 6 0-1,6 0 0 1,11 23 2-16,3 12 7 0,0 17 4 15,5 22 5-15,-6 16 0 16,-6 15-5-16,-13 9-7 0,-16 5-1 16,-14-1 3-16,-5-8 1 15,-9-8-2-15,-2-14-8 16,2-14 12-16,7-13-7 0,6-20-1 16,10-13 5-16,4-7-1 15,17-14-6-15,0-11-26 0,0-15 1 16,17-14 12-16,7-3 11 15,9-2 9-15,7 6-7 16,9 7 13-16,6 8-1 16,11 17 29-16,4 17 11 0,3 12 3 15,174 134 3 1,-186-99-141 0,-44-39-31-1,-9-8-56-15,-8-6-59 16,0-11-25-16,-12 0-11 0,-6-11 9 15</inkml:trace>
  <inkml:trace contextRef="#ctx0" brushRef="#br0" timeOffset="10899.36">23369 8002 645 0,'0'-35'702'0,"0"10"-225"16,0 9-279-16,0 6-264 0,0 10-8 15,0 0 38-15,-13 0 21 16,4 10 8-16,9-10 3 16,0 7-4-16,0-7-47 0,0 0-13 15,-8 0 20-15,8-7-5 16,0-14-31-16,0-12 6 16,5-8 18-16,20-32 27 15,-9 49 33-15,0 6 1 16,1 12 3-16,6 6-5 15,7 17 1-15,1 6 0 16,4 6 0-16,-4-2-15 0,3 3-22 16,-9-10-15-16,0-4 9 15,-7-7 22-15,-7-9 8 16,1-13 3-16,-4-15 3 0,0-13 5 16,0-15 8-1,1-10 8-15,0 0 17 0,-1 6 35 16,-5 6 17-16,3 13-18 15,-6 12-30-15,0 10-19 0,3 10-20 16,2 9 3-16,-2 28 1 16,-3 22 7-16,0 24-5 15,0 18 2-15,0 20 2 0,0-3-4 16,0-6-1-16,0-18-5 16,0-20 4-16,3-14-2 15,5-13 2-15,1-18 4 0,-1-11-6 16,4-14 3-16,10-19-7 15,1-16-5-15,10-17 1 0,2-17 7 16,2-5 7-16,-1 8 5 16,-3 15 10-16,-7 10 4 15,-8 18-4-15,3 28 28 16,0 31 30-16,-6 31-11 0,1 23-17 16,-2 25-14-16,-2 8-10 15,-8 4-6-15,-4 1-14 16,0-14 3-16,0-16-5 0,4-15 1 15,0-16-33-15,0-18-68 16,-4-12-87-16,0-11-69 0,0-10-42 16,0-13 30-16,0-23-56 15</inkml:trace>
  <inkml:trace contextRef="#ctx0" brushRef="#br0" timeOffset="11283.37">22719 7245 223 0,'-48'0'245'0,"11"0"-67"16,12 8-48-16,12-8-70 16,13 0-33-16,5 0 2 15,20 0 20-15,27 0 20 0,24 0 12 16,32 0 30-16,21-4-3 16,18-5-21-16,11 6-2 0,4-1-25 15,4 4-19-15,1 0-19 16,-5 0-9-16,-7 0-10 15,-13 0-4-15,-24 0-12 16,-24 0-81-16,-30 7-53 0,-19-7-35 16,-17 9-24-16,-10-9-11 15,-15 8-38-15,-3 1 6 16</inkml:trace>
  <inkml:trace contextRef="#ctx0" brushRef="#br0" timeOffset="12580.17">26247 7404 303 0,'13'-8'201'0,"-13"-1"-28"0,0 5-48 15,-8 1-59-15,-13 3-32 16,-19 16-18-16,-13 15-6 0,-12 14-6 16,-3 17 3-16,-1 12-4 15,-1 11-2-15,5 1 2 16,3-1 1-16,10-7-4 0,11-14 0 16,13-11-9-16,16-8-3 15,12-4 7-15,12-5 3 16,16-4-4-16,13-3 6 15,8 0-3-15,8-1 4 16,0-3-2-16,-4-5 11 0,-5-8 4 16,-11-3 31-16,-14-9 29 15,-10 0 30-15,-4 0 2 16,-5 0-26-16,-4 0-13 0,0-9-26 16,0-7-23-16,0-8-13 15,0-12 5-15,0-18-10 0,0-18-3 16,0-23 5-16,0-15-9 15,0-8 9-15,8 1 3 16,4 14-7-16,-4 17 7 0,3 22-6 16,2 14-2-1,-4 14 1-15,2 13-5 0,7 5-8 16,1 18 10-16,6 13 8 16,12 15 2-16,2 21-4 0,5 20-1 15,-2 12 2-15,-6 5-5 16,-11-8 3-16,-12-10-4 15,-13-10 5-15,0-17 6 0,-10-9 2 16,-6-13 3-16,-4-19-7 16,1 0-2-16,-2-14-3 15,-1-12-2-15,13-5-2 0,1-6-6 16,8-5 4 0,0 2 8-16,9 1-8 0,7 0 3 15,6 11-5-15,-1 0 0 16,2 4 10-16,1 3-12 15,-3 0-2-15,7 6 0 0,5-2-12 16,4 1-29-16,4 4-4 16,6-5-2-16,4 0 21 15,-3 1 17-15,0-3 14 0,-3-2 9 16,-4 1 27-16,-13-1 32 16,-9 5 2-16,-5 4-7 0,-6-1-19 15,0 1-13-15,-8 8-4 16,0 0-4-16,0 1-4 15,0-2-5-15,0 5-3 16,0 0-1-16,0 0-1 0,0 0-1 16,0 12-5-16,-13 9 4 15,-4 11 6-15,-6 21 23 16,-11 29 40-16,0 16-6 0,-8 14-16 16,6 8-10-16,4-7-9 15,7-3-3-15,13-8-5 16,12-12 2-16,12-12-17 0,13-10 0 15,7-11 1-15,12-12 0 16,5-13-15-16,4-12-84 16,4-11-91-16,3-13-64 15,9-16-8-15,0-17 32 0,1-20 48 16,-2-17 37-16,-6-11-18 16,-5-8 66-16,-4-10 61 15,-13 2 81-15,-3 0 50 16,-9-1 14-16,-8 5 16 0,-8 7-11 15,-8 12-13-15,-4 14-26 16,0 9-6-16,0 15-16 16,0 11-26-16,0 10-10 0,0 5-14 15,0 7-13-15,-8 19 1 16,0 16 0 0,0 17 4-16,8 17-6 0,0 3 2 15,0 4-5 1,12-4 5-16,10-13-6 0,6-13-12 15,4-20-5-15,-1-19-16 16,2-30-8-16,1-13 18 16,-12-15 23-16,4-3 49 15,-14 0-4-15,-7 5-20 0,-5 10-24 16,-17 9-37-16,-12 13-69 16,-4 8-46-16,-7 16-58 15,-9 20-20-15</inkml:trace>
  <inkml:trace contextRef="#ctx0" brushRef="#br0" timeOffset="12703.94">27483 8418 438 0,'0'61'201'0,"0"-17"8"16,0-16-70-16,0-6-77 16,0-11-71-16,0-11-93 0,0 0-45 15,0 0-10-15,0-24-118 16</inkml:trace>
  <inkml:trace contextRef="#ctx0" brushRef="#br0" timeOffset="12946.4">27121 7368 510 0,'-57'-34'201'16,"13"2"-60"-16,16 7-85 0,10 5-34 15,18 0-9-15,34 4 0 16,31-6-2-16,34 3 5 16,34-6-21-16,15-3-14 0,10-2-21 15,9 7-51 1,5-6-49-16,-3 0-2 0,-1 2-60 16,-2-5 33-16</inkml:trace>
  <inkml:trace contextRef="#ctx0" brushRef="#br0" timeOffset="13429.61">29594 6989 195 0,'16'-20'289'16,"-3"3"-72"-16,-7 5-70 15,-1 3-78-15,-5 9-43 16,0 0-23-16,3 21-6 16,6 12 6-16,-1 21 18 15,4 18-6-15,-3 21-7 16,-4 17 0-16,-5 9-6 0,0-11 2 16,0-8-4-16,0-25 6 15,0-20 2-15,-8-14 7 16,-1-17 7-16,9-12-10 15,-17-17-6-15,-6-19-8 16,-10-21-1-16,-7-13-1 16,-14-6 6-16,1 8 1 15,-4 6 6-15,-8 26 11 16,-3 24-14-16,-5 29-1 0,4 24-3 16,10 16-4-16,16 13-3 15,12-1 0-15,15-4 5 16,16-7 2-16,0-13-4 15,11-17-1-15,3-8 4 16,4-11 5-16,-6-9-4 0,1-17-14 16,-2-14-5-16,0-19-36 15,6-10-51-15,5-13-45 16,1-8-5-16,2-7-62 16,4 2 20-16</inkml:trace>
  <inkml:trace contextRef="#ctx0" brushRef="#br0" timeOffset="13911.16">29232 7054 258 0,'13'-38'197'16,"9"3"-63"-16,17-3-46 16,9 7-59-16,17 2-17 15,6 4-2-15,0 10 15 16,5 15 20-16,3 0-4 15,-3 23-9-15,-2 13-1 16,-6 9-4-16,-6 13 3 16,-8 11-7-16,-11 9-8 0,-3 7 15 15,-6 12-15-15,-6-4-9 16,-1-2 0-16,-1-10 3 16,-6-7-4-16,0-18-7 15,-8-14 2-15,0-11 1 16,-2-9 9-16,-10-10 3 15,0-12 7-15,0 0-7 16,0-17-4-16,-14-16-8 0,14-19 2 16,0-17-2-1,0-9 4-15,0 1 6 16,17 7 9-16,4 5 18 0,5 4-2 16,20 4-16-16,16 9 4 15,23-2 12-15,11 10 57 16,6 7 21-16,1 9-25 15,-11 3-40-15,-14 6-27 16,-14-2-7-16,-14 8-15 16,-14 6-17-16,-13 3-81 0,-11 0-144 15,-12 0-116-15,-18 12-43 16</inkml:trace>
  <inkml:trace contextRef="#ctx0" brushRef="#br0" timeOffset="15825.28">23537 15940 425 0,'8'-17'395'15,"-8"6"28"-15,0-1-64 16,0 12-195-16,3 0-99 0,3 28-29 15,2 17-19-15,6 21-10 16,-2 14 4-16,-4 15-5 16,4 2-7-16,-4 0-1 15,0-3-8-15,-5-9-53 0,-3-14-92 16,0-15-65-16,0-15-56 16,6-13-1-16,-6-13 53 15,3-15 42-15,2-15-14 0</inkml:trace>
  <inkml:trace contextRef="#ctx0" brushRef="#br0" timeOffset="16324.72">23584 16071 126 0,'-25'-102'214'15,"-3"4"22"-15,-1 0 17 16,5 14 0-16,9 5-115 16,15 15-86-16,8 2-51 0,15 10-9 15,14 3-5-15,12 8 7 16,7 8 6-16,6 5-3 15,0 12-1-15,-2 16-5 0,-3 7 8 16,-10 18 2-16,-5 15 16 16,-14 17 2-16,-19 21 12 15,-18 12-3-15,-19 7 14 0,-14 6-8 16,-5-6-6-16,-10-9-13 16,0-14-7-16,8-12 5 15,13-17-8-15,7-12-2 0,4-14 2 16,12-10-12-16,13-14-39 15,5-15-4-15,12-9 13 16,7 1 14-16,9 4 8 16,7 0 9-16,4 12-2 0,7 12 4 15,1 12-3-15,3 16 3 16,-1 18 2-16,-5 10 7 16,-13 8-5-16,-11 10 0 0,-21 0 8 15,-17-5 28-15,-14-5 11 16,-23-2-2-16,-10-10-6 0,-9-7-15 15,-1-11-11-15,-3-11-4 16,8-11-12-16,8-12-19 16,9-7-9-16,8-7-18 0,6-5-27 15,11-6-31 1,23-7-34-16,0-5-9 0,23-7-10 16,20-6 22-16,4-2-64 15,5-6 2-15</inkml:trace>
  <inkml:trace contextRef="#ctx0" brushRef="#br0" timeOffset="16623.32">24392 15101 468 0,'16'-73'483'16,"-5"12"149"-16,11-32-168 15,-19 64-464 1,2 12 0-16,-1 6 0 0,0 11 0 15,4 16 0-15,0 20 0 16,0 29 0-16,0 29 0 16,1 28 0-16,-1 25 0 0,0 21 0 15,-1 3 0-15,7-5 0 16,6-11 0-16,-1-17 0 0,6-24 0 16,-4-21 0-16,-2-20 0 15,-7-19-115 1,-3-13-134-16,-1-17-28 0,-8-8 10 15,0-16 13-15,0-4 30 0,0-16-22 16,9-17 49-16</inkml:trace>
  <inkml:trace contextRef="#ctx0" brushRef="#br0" timeOffset="16956.52">24978 15696 304 0,'10'-49'335'16,"3"5"150"-16,-10 3-18 15,2 13-244-15,-5 6-146 0,0 11-71 16,0-1 2-16,0 12-10 16,0 7 7-16,0 26-3 15,0 20-3-15,0 24 6 16,0 12-13-16,0 10 10 0,12-6-7 16,14-12-5-16,1-15-6 15,14-20-34-15,11-23-56 16,5-23-47-16,3-23 1 0,-1-23 34 15,-7-20 69-15,-8-10 66 16,-11-10 51-16,-15 4 32 16,-17 10 29-16,-10 14-64 0,-17 14-27 15,-10 6-24 1,-6 14-10-16,-1 8-1 0,1 13-50 16,6 3-122-16,6 0-103 15,11 0-39-15,13 12-18 16,6 4 53-16</inkml:trace>
  <inkml:trace contextRef="#ctx0" brushRef="#br0" timeOffset="17339.84">25830 15553 529 0,'0'-12'772'15,"0"5"-263"-15,0 2-345 0,0 5-284 16,0 0-45-16,0 0 65 15,-9 0 56-15,9 8 30 16,0-8-2-16,0 0-50 16,0 0-56-16,0 0 11 0,0-3 40 15,0-15 27-15,0-2 28 16,0-4 32-16,0 0 35 16,-12-2-21-16,-4 12-16 0,-4 4 3 15,-9 10 7-15,-7 13 20 16,-5 15 12-16,-8 17-2 15,-3 8-13-15,7 13-17 0,9 8-5 16,7 2-12-16,15-2 2 16,14-1-3-16,18-9-3 15,13-7-4-15,15-7-19 16,14-14-62-16,14-15-53 16,3-21-40-16,9-9-17 0,0-15 11 15,-4-9 19-15,-19-8 9 16,-10-7 3-16,-17-6-98 15</inkml:trace>
  <inkml:trace contextRef="#ctx0" brushRef="#br0" timeOffset="17623.18">26350 14756 445 0,'3'-20'471'0,"2"3"-149"16,-2 5-166-16,-3 12-101 0,0 0-37 16,0 8-10-16,0 20 14 15,0 22 40-15,0 22-6 16,0 25-24-16,0 17-10 0,0 13-14 16,0 7 0-16,0-3-6 15,3-8 4-15,2-18-54 16,-1-20-75-16,-4-19-95 15,0-18-41-15,0-15 19 0,0-16 56 16,5-17 38-16,6-29-50 16</inkml:trace>
  <inkml:trace contextRef="#ctx0" brushRef="#br0" timeOffset="17938.39">26777 15048 433 0,'28'-53'427'0,"-6"13"-104"0,-8 11-156 16,-10 12-91-16,-4 17-41 15,-18 10 32-15,-8 18 85 16,-16 16 11-16,-5 9-37 0,-10 12-48 16,-5 4-78-1,5 1 0-15,0-9 0 0,9-8 0 16,11-12 0-16,7-12 0 16,12-13 0-16,5-4-8 15,13-12-107-15,9-9-12 0,13-5 38 16,21-3 40-16,9 5 17 15,10 2 18-15,1 10 9 16,8 13-6-16,-3 13 6 0,-3 5-2 16,0 7-9-16,-8-3-31 15,-9-2-66-15,-11-4-93 16,-7-10-66-16,-8-2-10 16,-9-5-12-16</inkml:trace>
  <inkml:trace contextRef="#ctx0" brushRef="#br0" timeOffset="20103.03">28179 14726 184 0,'14'-11'238'16,"-6"-5"-37"-16,-8-1-32 16,0 0-32-16,0 2-36 15,0-1 8-15,-8-6-9 16,-1 3-8-16,3-2-7 16,-2-2 13-16,0-7 7 0,-1 2-23 15,-8-9-42-15,-3-11-17 16,-5-9-8-16,-12-12-14 15,-7-14-1-15,-13-10 7 16,-11 1-5-16,-14-8 5 16,-7 3-7-16,-9 4 3 0,-3 7 8 15,3 13 1 1,0 9 1-16,10 6 3 0,-2 9-18 16,1 4 9-16,-5 4-3 0,-3 5 4 15,-5 2 1-15,-7 2-6 16,-5 4 4-16,-4 4-7 15,-4 0-4-15,0 3 5 16,-7 5-1-16,-4 0 1 0,-10 2-5 16,0 7 10-16,-1 0-5 15,0 2-3-15,8 1 9 16,0 0-11-16,1 4 6 0,7-4 7 16,2 4 11-16,4 0 17 15,0 0 8-15,0 0-10 16,4 8-25-16,-1 8-10 0,6 5 0 15,3 8 0-15,11-1 0 16,-4 1 0-16,5-1 0 16,5 0 0-16,-4 2 0 15,-1-3 0-15,-4 5 0 0,0 6 0 16,-2 4 0-16,-2 13 0 16,-3 5 0-16,3 11 0 15,3 10 0-15,7 4 0 0,10 3 0 16,10 3 0-16,6-1 0 15,9 0 0-15,6 3 0 16,4-3 0-16,3-2 0 0,5 2 0 16,-5-4 0-16,9-1 0 15,-1 1 0-15,-2-1 0 16,5 1 0-16,6-1 0 16,2-5 0-16,1 6 0 15,4 0 0-15,3 9 0 0,1 7 0 16,9 7 0-16,-3 5 0 15,6 5 0-15,8 2 0 16,0-2 0-16,0-2 0 0,0-6 0 16,0-11 0-16,0-6 0 15,0-8 0-15,4-5 0 16,6-7 0-16,1-10 0 16,0 3 0-16,9-4 0 0,6 4 0 15,2-7 0-15,5 1 0 16,-1 1 0-16,4-3 0 15,4-1 0-15,6-1 0 16,7 4 0-16,3 1 0 0,4-2 0 16,2-3 0-16,-1 0 0 15,-4-8 0-15,-5-4 0 0,-2-4 0 16,-10-5 0-16,5-3 0 16,0-5 0-16,-2 1 0 15,11-3 0-15,8-3 0 0,6 5 0 16,11 2 0-1,-5-2 0-15,8 0 0 0,2 1 0 16,-2-1 0-16,0-4 0 16,-1 0 0-16,1 2 0 15,-1-2 0-15,0-3 0 0,1-6 0 16,3 1 0-16,-1 2 0 16,6-7 0-16,2-2 0 15,3-2 0-15,3 2 0 0,-2-9 0 16,7 12 0-16,-6-4 0 15,-1 0 0-15,2 0 0 16,1 0 0-16,-7 0 0 0,-2-8 0 16,-6 8 0-1,-1-8 0-15,-7 0 0 0,6 0 0 16,0 0 0-16,3 0 0 16,-1-8 0-16,10 0 0 15,-1-4 0-15,3-5 0 0,8 2 0 16,-7-6 0-16,-1-3 0 15,3-4 0-15,-9-5 0 16,-7-3 0-16,4-2 0 0,-6-2 0 16,-4-1 0-16,-4-4 0 15,1 0 0-15,-6 0 0 16,0-3 0-16,2 3 0 16,-5 0 0-16,-8 0 0 15,-4 5 0-15,-1 2 0 0,-7 7 0 16,-4-3 0-16,0 6 0 15,-4 0 0-15,-4 3 0 16,2 0 0-16,1-3 0 0,2-1 0 16,1-2 0-16,3-7 0 15,-6-2 0-15,2-5 0 16,-4-8 0-16,5-4 0 16,-5-4 0-16,3-4 0 0,-1 1 0 15,7 2 0-15,-7 10 0 16,1 2 0-16,-6 10 0 15,-6 4 0-15,-4 8 0 16,-2-2 0-16,-2 2 0 16,-5 0 0-16,0-5 0 15,1 0 0-15,-2 4 0 0,1 1 0 16,1-1 0-16,-1 5 0 16,0 0 0-16,1-1 0 15,-1 5 0-15,-1-5 0 16,2 6 0-16,-1-3 0 0,-3-2 0 15,0 1 0-15,-1-7 0 16,0-7 0-16,1 1 0 16,5 0 0-16,-2 2 0 15,5 2 0-15,-3-4 0 16,0 3 0-16,-3 1 0 16,3 2 0-16,-6-1 0 0,-1-2 0 15,6 5 0-15,-4-5 0 16,-3 0 0-16,2 2 0 15,6-7 0-15,-3 2 0 16,1 3 0-16,2 1 0 0,-3-2 0 16,-3 7 0-16,-1-2 0 15,2 1 0-15,-5-6 0 16,4 2 0-16,-3 0 0 16,-1-5 0-16,5 1 0 15,-1-2 0-15,-5 2 0 16,4-4 0-16,1-2 0 15,-8 1 0-15,0-4 0 0,0 2 0 16,0-7 0-16,-15-2 0 16,-5-3 0-16,-1 4 0 15,2 2 0-15,-2 4 0 16,0 0 0-16,1 4 0 16,4 4 0-16,-1 5 0 0,-2 0 0 15,-7-1 0-15,-13 4-165 16,-18 1-347-16,-17 7 45 15,-10 6 33-15</inkml:trace>
  <inkml:trace contextRef="#ctx0" brushRef="#br0" timeOffset="21626.4">25004 15570 85 0,'0'0'171'0,"0"0"-13"15,0 0-57-15,0 0-50 16,0 0-28-16,0 0-11 16,0 0-11-16,0 0 8 15,0 0 0-15,0 0 3 0,0 0-8 16,0 0 6-16,0 0 6 16,0 0 2-16,0 0 4 0,5 0-6 15,-5 8-4-15,0-8 5 16,3 0 4-16,3 0 3 15,-3 0 9-15,-3 0 8 0,0 0-11 16,0 0-2 0,0 0-6-16,0 0-1 0,0 0 6 15,0 0 3-15,0 0-6 0,5 0-5 16,-1 0-10 0,0 0 4-16,-4 0-11 0,0 0 4 15,4-4-4-15,-1 0-5 16,3 4 3-16,-3 0 1 15,2-5-3-15,-2 2 3 0,2-1 2 16,-2 4-6 0,0 0-1-16,6 0 6 0,4 0-4 15,-6 0 0-15,1 0 2 16,6 0-2-16,-3 0 0 16,1 0 6-16,-4 0-4 15,0 0 2-15,0 0 1 16,-8 0-9-16,0 0 7 0,5 0-3 15,-1 0 1-15,0 0-1 16,0 0 2-16,0 0 0 16,1 0 0-16,-2 0 0 0,-3 0 5 15,6 0-7-15,-3 0 4 16,0 0-5-16,0 0 6 16,2 0-1-16,-2 0-4 0,2 7-1 15,-5 2 3 1,3-9-4-16,3 8 1 0,2-8-1 15,-4 9-48-15,0-9-60 16,-4 0-46-16,0 0-52 16,0 0-45-16</inkml:trace>
  <inkml:trace contextRef="#ctx0" brushRef="#br0" timeOffset="49270.76">2618 5275 528 0,'-8'0'139'16,"8"0"-62"-16,-9 7 32 15,9-7-62-15,0 0-17 0,0 0-4 16,0 0-13-16,0 0-10 15,0 0-21-15,0 0-39 16,0 0-28-16,0 0-33 16,0 0-22-16,0 0-71 15</inkml:trace>
  <inkml:trace contextRef="#ctx0" brushRef="#br0" timeOffset="49507.22">3715 5682 1497 0,'24'0'295'0,"-3"0"-210"16,-10 0-297-16,9 0-5 15,-20 0 210 1,0 0 16-16,5 0-12 15,-5 0-23-15,0 0-70 0,0 0-57 16,0 9-77-16,0-9-68 16,0 0-16-16</inkml:trace>
  <inkml:trace contextRef="#ctx0" brushRef="#br0" timeOffset="49707.7">4713 5966 1861 0,'13'-7'186'15,"-4"3"-186"-15,-6-1 0 0,2 5 0 16,-5-3 0 0,3-1-24-16,0-4-249 15,5 4-186-15,2-13 15 0,6-4 37 16</inkml:trace>
  <inkml:trace contextRef="#ctx0" brushRef="#br0" timeOffset="49883.75">6301 5722 1277 0,'28'0'313'16,"-3"14"-220"-16,-9-14-287 15,-3 0 2-15,-5 0 101 0,-8 0 48 16,0 0-22-16,0-5-172 16,0-11-108-16</inkml:trace>
  <inkml:trace contextRef="#ctx0" brushRef="#br0" timeOffset="50052.16">6935 6606 1625 0,'8'37'422'16,"1"-8"-422"-16,-1-10 0 0,-5-7-558 15,-3-3 153-15,0-9 182 16,0 0 74-16,0 0-31 16,-11 8-77-16</inkml:trace>
  <inkml:trace contextRef="#ctx0" brushRef="#br0" timeOffset="50212.62">6691 8462 1394 0,'8'32'653'0,"-5"-11"-653"0,6-5 0 15,-4-16-610-15,-2 0 8 16,-3-4 204-16</inkml:trace>
  <inkml:trace contextRef="#ctx0" brushRef="#br0" timeOffset="50364.45">6406 9683 924 0,'-6'45'303'15,"6"-12"-260"-15,0-8-335 0,-9-6-135 16</inkml:trace>
  <inkml:trace contextRef="#ctx0" brushRef="#br0" timeOffset="50528.13">6114 10973 1296 0,'-8'38'373'0,"8"-14"-396"15,0-5-437-15,0-4-87 0</inkml:trace>
  <inkml:trace contextRef="#ctx0" brushRef="#br0" timeOffset="50671.33">6117 11922 500 0,'-19'73'283'0,"-1"-11"-148"0,8-5-184 16,0-5-161-16,12-7-75 16</inkml:trace>
  <inkml:trace contextRef="#ctx0" brushRef="#br0" timeOffset="50836.32">5989 12803 1177 0,'-25'28'695'0,"4"-9"-520"15,6-8-491-15,3-11-314 16,-2-7-470-16</inkml:trace>
  <inkml:trace contextRef="#ctx0" brushRef="#br0" timeOffset="50992.14">5023 13038 667 0,'-33'28'354'15,"1"-3"-178"-15,2-12-248 0,6-13-231 16,4 0-47-16</inkml:trace>
  <inkml:trace contextRef="#ctx0" brushRef="#br0" timeOffset="51147.14">4283 13111 697 0,'-57'29'206'16,"3"-8"-157"-16,7-6-256 15,1-2-131-15</inkml:trace>
  <inkml:trace contextRef="#ctx0" brushRef="#br0" timeOffset="51295.82">3200 12911 1011 0,'-54'-16'324'0,"5"-3"-382"16,8-7-275-16,6-10-73 16</inkml:trace>
  <inkml:trace contextRef="#ctx0" brushRef="#br0" timeOffset="51460.33">2406 12536 469 0,'-43'0'297'15,"1"-7"-186"-15,7-2-217 16,5-10-174-16</inkml:trace>
  <inkml:trace contextRef="#ctx0" brushRef="#br0" timeOffset="51604.36">2030 12045 735 0,'-46'-26'762'16,"3"7"-315"-16,-18-30-1070 15,40 8 58-15</inkml:trace>
  <inkml:trace contextRef="#ctx0" brushRef="#br0" timeOffset="51760.31">1916 10083 1922 0,'-40'-42'125'16,"2"1"-125"-16,7-7-363 16,13-26-389-16</inkml:trace>
  <inkml:trace contextRef="#ctx0" brushRef="#br0" timeOffset="51923.18">1891 8235 1311 0,'-40'-50'350'15,"-1"-2"-281"-15,0-10-463 0,8-11-40 16,6-16 89-16,6-21 99 16</inkml:trace>
  <inkml:trace contextRef="#ctx0" brushRef="#br0" timeOffset="52072.29">2196 6700 712 0,'9'-21'291'0,"-1"0"-185"16,-8 6-115-16,0-6-166 16,0-7-11-16,8-8 2 15,-1-6-83-15</inkml:trace>
  <inkml:trace contextRef="#ctx0" brushRef="#br0" timeOffset="52212.08">3163 6468 1784 0,'0'0'68'0,"-14"-8"-565"16,0-5-169-16</inkml:trace>
  <inkml:trace contextRef="#ctx0" brushRef="#br0" timeOffset="52372.17">3613 7551 1361 0,'-37'53'307'16,"2"-9"-478"-16,-6-4-439 0</inkml:trace>
  <inkml:trace contextRef="#ctx0" brushRef="#br0" timeOffset="52528.18">3113 9907 903 0,'-21'69'338'15,"7"-19"-499"-15,0-7-359 16</inkml:trace>
  <inkml:trace contextRef="#ctx0" brushRef="#br0" timeOffset="52667.99">3037 11154 940 0,'-8'48'218'16,"-5"-11"-473"-16,1-5-194 16</inkml:trace>
  <inkml:trace contextRef="#ctx0" brushRef="#br0" timeOffset="52824.19">3584 12081 882 0,'0'23'301'0,"0"-5"-243"15,0-10-379-15,9-8-115 0</inkml:trace>
  <inkml:trace contextRef="#ctx0" brushRef="#br0" timeOffset="52980.37">4636 12411 598 0,'0'28'530'16,"0"-8"-264"-16,0-12-321 15,4-8-353-15,9-28-51 0</inkml:trace>
  <inkml:trace contextRef="#ctx0" brushRef="#br0" timeOffset="53124.21">5453 11772 1165 0,'-22'7'510'0,"7"-7"-515"16,-2-7-447-16,1-29-137 16</inkml:trace>
  <inkml:trace contextRef="#ctx0" brushRef="#br0" timeOffset="53292.33">5651 9976 1311 0,'-37'-40'287'0,"6"-1"-476"16,2-8-278-16,10-16 2 16</inkml:trace>
  <inkml:trace contextRef="#ctx0" brushRef="#br0" timeOffset="53464.19">5911 8344 1494 0,'-12'-7'320'0,"-1"-6"-462"0,2-3-344 15,2-9 103-15,9-11 91 16,0-13 101-16,9-12 64 15</inkml:trace>
  <inkml:trace contextRef="#ctx0" brushRef="#br0" timeOffset="53627.47">6143 6736 1015 0,'-20'-36'273'0,"3"2"-215"16,1 7-238-16,4-2-47 15,0 5 72-15,12-4 46 16,-8-5 4-16,8-12-62 16,-9-3-233-16</inkml:trace>
  <inkml:trace contextRef="#ctx0" brushRef="#br0" timeOffset="53768.2">5843 6228 460 0,'-42'19'271'0,"7"2"-139"15,-3 2-97-15,3 11-110 16,-1 11-16-16,-2 3 14 0,5-2-12 16,-4-2-78-16,6-4-230 15</inkml:trace>
  <inkml:trace contextRef="#ctx0" brushRef="#br0" timeOffset="53920.31">4961 7204 1005 0,'-28'41'284'0,"4"-9"-217"16,8-3-249-16,2 6-52 15,14 4 59-15,0-8 34 16,0-2-49-16,0-1-240 16</inkml:trace>
  <inkml:trace contextRef="#ctx0" brushRef="#br0" timeOffset="54047.79">4591 8646 674 0,'-23'47'246'16,"3"-9"-268"-16,3-14-264 16</inkml:trace>
  <inkml:trace contextRef="#ctx0" brushRef="#br0" timeOffset="54199.9">4190 9708 905 0,'-12'33'248'15,"0"-13"-411"-15,12-4-246 0</inkml:trace>
  <inkml:trace contextRef="#ctx0" brushRef="#br0" timeOffset="54359">4316 11112 146 0,'-22'28'82'0,"3"-2"-194"16</inkml:trace>
  <inkml:trace contextRef="#ctx0" brushRef="#br0" timeOffset="54504.27">4234 11914 1026 0,'0'24'702'15,"0"-3"-383"-15,0-8-479 16,0-13-450-16,0 0 70 16,9 0 176-16</inkml:trace>
  <inkml:trace contextRef="#ctx0" brushRef="#br0" timeOffset="57242.19">1943 5009 68 0,'13'-10'146'0,"-1"1"2"15,1 0-73-15,-4 2-32 16,-1-2-18-16,-8 1 13 16,0 4 21-16,0 1 10 15,0-2 17-15,0 5-11 16,0 0-5-16,0 0-11 15,0 0-24-15,0 0-8 16,0 0-13-16,0 0-12 0,0 0-1 16,0 0 4-16,0 0-4 15,0 0 2-15,0 0 1 16,0 8-4-16,0 4-6 16,-8 4 6-16,-1 12 3 15,-4 18-4-15,1 15 7 0,-3 13-9 16,-2 11 8-16,-4 8-5 15,1 9-2-15,-1 8 6 16,-3 4-7-16,1 9 8 16,-6-1-5-16,1-4 2 15,-2-9-3-15,6-7 0 16,-1-17-2-16,9-11-1 16,6-5 5-16,-4 0 1 0,14 0 1 15,0 0-3-15,0 0-3 16,0 2 5-16,0-6-7 15,0-9 7-15,0-4 2 16,0-10-4-16,0-10-1 0,0-3-3 16,0-5 4-16,0-3 2 15,-8-9 5-15,8 1-9 16,0-13 5-16,0 8-3 16,0-8 2-16,0 0 4 31,0 0-5-31,0 0 3 0,0 0 0 15,0 0 10 1,0 0 0-16,0 0 4 16,0 0 5-16,0 0-13 15,0 0-2-15,0 0-2 16,0 0-3-16,5 0-3 0,-2 0 0 16,5 0-1-16,5 0 2 15,6 0 1-15,6 0-2 16,4 0 3-16,7 0-5 15,13 0 6-15,9 0-3 16,2 0 0-16,8 0 2 16,5 0-3-16,1 0 1 15,-1 0 0-15,1 0-1 0,-6 0-3 16,2 0 3-16,-2 0 2 16,-3 0 3-16,-5 0 1 15,-3 0-2-15,-2 7-8 16,2-7 7-16,-6 12 1 0,-5-12-6 15,-7 9 4-15,-5-9-1 16,-11 0 0-16,-1 0-3 16,-11 0 2-16,2 8 7 15,-5-8 4-15,-5 7 14 16,2-7-9-16,-5 0-9 16,0 0-4-16,3 0 6 15,5 0-12-15,-2 0 3 0,-3 0 1 16,5 0-5-16,-3 0 5 15,1 0 5-15,4 9-4 16,-2-9-2-16,3 0-3 16,3 0 3-16,-3 0 1 15,-3 0 1-15,1 0 0 0,-1 0 1 16,0 0-7 0,-4 0 4-16,-1 0 1 0,3 8-4 15,2-8 10-15,-2 11-12 16,2-11 1-16,1 15 4 15,-1-8 1-15,0-7 0 16,0 7-3-16,-2-7 9 16,-2 0 0-16,-4 0-6 0,0 0 2 15,0 0 19-15,0 0 17 16,0 0 4-16,0 0 0 16,0 0 1-16,0 0-15 15,0 0-12 1,0 0 2-16,0-7 3 0,3 0 0 15,5-15-12-15,9-11-7 16,2-15-1-16,5-21-7 0,9-14 5 16,4-9-5-16,3-10-1 15,5 0 5-15,5-3-7 16,1 3 4-16,3 9 0 16,-2 2 2-16,0 11 0 0,2 6 0 15,-10 5 0-15,-3 0 2 16,-4 7-6-16,-1 1 6 15,-4-3 3-15,1-5 0 16,-4-2 0-16,-1 2-3 16,0 5-6-16,1-1 4 15,4 3 2-15,-6 10 2 16,-2-2-5-16,0 10-2 0,-1 7 6 16,-8 9-4-16,-5 5 7 15,3 5-6-15,-11 6 2 16,-3 3 0-16,0 6 1 15,0-1 0-15,0 4 4 0,0 0-1 16,0 0-2-16,0-4 2 16,0-1 1-16,0-2 1 15,0-1-11-15,-12-6 5 0,-1-1 2 16,2-10-1-16,-5-4 6 16,-6 1-7-1,0-6 0-15,-7-1 13 0,-7-6 3 16,-5-9-10-16,-11-2-4 15,-10 0-2-15,-7-2 5 16,-12 5-3-16,-13 5 1 16,-8 8-2-16,-6 8 14 0,-10 6-3 15,-12 10-14-15,-9 8 11 16,-2 4-11-16,2 8 8 16,8 8 1-16,6 5-12 15,11 3 0-15,13 3 2 16,16 0 0-16,15-8 3 0,21-3-9 15,14-3 2 1,5-6 2-16,11-7 1 0,7 0 2 16,12 0-2-16,0 10 7 15,0-10-5-15,0 0-4 16,0 0 5-16,0 0-8 16,0 0-17-16,0 0-39 15,0 0-46-15,0 0-36 0,0 0-30 16,0 0-13-16,8 7 30 15,7 5-16-15,10 1-78 16</inkml:trace>
  <inkml:trace contextRef="#ctx0" brushRef="#br0" timeOffset="59305.28">4936 5093 158 0,'0'-30'180'16,"0"10"-76"-16,0 3-42 16,0 5-31-16,0 7-5 0,0 5 2 15,-11 0 7-15,2 0-7 16,-3 0-9-16,4 0-1 16,-4 13-6-16,-1 8-3 0,-1 7 6 15,-7 10-6-15,-4 10-2 16,-8 19-4-16,-7 12 0 15,-9 19-1-15,-4 8 0 16,-9 9 7-16,2 2-2 0,-5 9 5 16,-3-4-5-1,3 0 4-15,0-3-4 0,0-10 1 16,7-12 2-16,6-11 1 16,7-17 4-16,9-12 1 15,4-3-6-15,4-10-3 16,-2 1-4-16,3-5 0 0,-3 2-6 15,-2-1 6-15,4-1-6 16,0 5 7-16,-6 3-4 16,3 2 1-16,2-5 0 15,1-5-1-15,3-4-5 16,1-3 12-16,3-9-3 16,1 0 7-16,5-3-2 15,-2 0-1-15,4-1-1 0,1 1-1 16,1-2-6-16,-2 6-2 15,5 5 5-15,0 0 0 16,-5 8-3-16,1 2-4 16,4-3 5-16,-3-7-3 15,-2-7 6-15,5 2-4 0,0-4 2 16,-1-5 9-16,1-3-1 16,8-2-1-16,-8-3-6 15,-1 1 0-15,9-2-1 16,-8 2-2-16,0-9 3 15,8 8-7-15,0-1 4 16,-8 3 2-16,8-4-2 16,0 4 4-1,0-10-8-15,0 7 5 0,-8-7-2 16,8 0-2-16,0 0 7 16,0 0-2-16,0 10-2 15,0 1 0 1,0-3-1-16,0 4-1 15,0 0 7-15,0 1-5 0,8 0 1 16,5-2-1-16,4 1 0 16,5 4 4-1,16 1 7-15,11-2-6 0,16-1 9 16,9 1-14-16,10 5 2 16,14 2 1-16,8-3-1 15,3 2-4-15,8-2 2 16,5 3 2-16,0-3 1 0,-4-5-3 15,-9-2 0-15,-11 1 2 16,-8-2-2-16,-13 1 13 16,-9 4 6-16,-12 1-4 0,-5 2 6 15,-11 2 2-15,-9 0 5 16,-6-6 2-16,-3-2-7 16,-7 0-7-16,2-6-8 15,-6-7-8-15,-3 0 8 16,-2 0-4-16,-4 10 1 15,3-10 2-15,-5 0 2 0,0 0 16 16,0 0 3-16,0 0-9 16,0 0-1-16,0 0-15 15,0 0 1-15,0 0 12 16,0 0 2-16,0 0 7 0,0 0-18 16,0 0-2-16,0 0 0 15,0 0-3-15,0 0 0 16,0 0 4-16,0 0 7 15,0 0-7-15,3-10 1 16,5-10-1-16,6-12-8 0,2-13 8 16,4-4-3-16,0-9 2 15,0 5-10-15,0-3 8 16,1-6-3-16,3-7-6 16,9-7 7-16,-1-2-1 0,5-8 0 15,-5 0 1-15,1 1 0 16,-1 7 6-16,-8 1-3 15,-7 0-3-15,-6 0 0 0,3-6 0 16,-6 0 2-16,-1-3-3 16,2 1-5-16,-1 2 1 15,3 7-1-15,3 7 3 16,-3 7 4-16,-3 10-5 16,0 3 1-16,5 3 5 15,-2 6-4-15,-2 4-1 0,-1-3 4 16,4 9 0-16,0-3-9 15,-4 0 5-15,5-3 5 16,-1-5-10-16,-1 0 10 0,-3-3-11 16,1-2 3-16,-4-2 2 15,3 2 1-15,-1 3 3 16,2-2-5-16,2 4 4 16,2 3-1-16,-1 6-1 15,1 3-5-15,0 5 12 16,-7 5-5-16,-1-2 1 0,-5 4 3 15,0 1-5-15,0 1 3 16,3 1-1-16,-3 1-6 16,0 2 6-16,0-1-5 15,0-4 1-15,0-1 3 0,0 0 0 16,-8 3-2-16,2-3 5 16,-3 1-8-16,0-1 6 15,1 2 0-15,-4-3-5 0,-1 2 11 16,-2 1-4-16,-1-2 3 15,-2-4-3-15,-4-3 5 16,-8 0-4-16,-2-2 5 16,-5-2 0-16,0 5-1 15,-2-2 8-15,-1 0-1 16,-6 6 5-16,-3 2-4 0,-3 0-8 16,3 1 0-16,5 4-6 15,2 3-2-15,10 6-4 16,7-2 2-16,5 5-2 15,3 0 3-15,6 0 1 0,11 0-11 16,-8 0-38 0,8 0-26-16,0 0-14 0,0 0-18 15,0 0-31-15,0 0-19 16,0 0-22-16,0 12-23 16,0 5-60-16</inkml:trace>
  <inkml:trace contextRef="#ctx0" brushRef="#br0" timeOffset="61951.31">994 7629 296 0,'-13'0'200'0,"1"0"-54"16,12 0-74-16,0 0-34 0,0-5-21 16,0 1-9-16,0-1 3 15,17-2-1-15,15 3-4 16,18-4-2-16,23-1-1 16,11-4 1-16,14-3 2 15,10-1-5-15,15 1 3 16,8-3-5-16,7 2 2 0,4 0-1 15,-1 6-2-15,-7-1 2 16,-8 3-3-16,-7 6 1 16,-15-1 4-16,-10-2 3 15,-12 6-6-15,-9 0-2 16,-5 0 7-16,-6 0-6 0,-9 0 5 16,-4 0-1-1,-9 0-5-15,-4 0 0 16,-7 0 5-16,-4 0-1 0,-6 0-1 15,1 0-6-15,-2 0 7 16,-4 0 1-16,8 0 0 16,2 0-5-16,3 10 5 15,1-3-2-15,7-7 1 16,-8 12-1-16,1-3-1 0,-7-2 1 16,-4-7 1-16,-6 10-1 15,-3-10 0-15,-3 0-2 16,-5 0 8-1,0 7-2 1,0-7-3 0,0 8 3-16,0-8-2 15,0 0 2 1,0 9-3-16,0-2-1 0,0 5 2 16,0 9-1-16,0 12-1 15,0 8 0-15,0 4 1 16,0 6-2-16,0 16 1 15,3 10-5-15,6 9 8 0,3 8 0 16,-4 6 0-16,4 7 0 16,1 0-3-1,-5-3 4-15,1-2 4 0,-6-4 6 16,1-5 3-16,-1-8-4 16,2-7-4-16,3-5 1 15,4 1-6-15,1-5 1 16,-1-4-3-16,-1 1-2 0,-2-2 2 15,0-2-2-15,-1-2 4 16,0 1-4-16,0 4-3 16,-1 6 4-16,6 5 5 15,-5 5-4-15,1 4 1 16,-1-2-3-16,0-2 10 16,-4-5 13-16,-4-1-7 0,0-10-3 15,0-12-3-15,0-9-5 16,0-4-1-16,0-2-4 15,0-6 7-15,0-4-6 16,0 1-6-16,0-8 9 16,0-1 3-16,0-8-8 15,0-4 5-15,0-8-7 0,0 9 9 16,0-9-4 0,0 0 1-16,0 0-2 31,-12 0-6-31,4 0 7 0,-1-4 1 15,9-1 1 1,-13 5 1-16,13 0 5 0,0 0-1 16,-11 0-1-16,2 0-4 15,1 0-1-15,-3 0-2 16,-7 0 0-16,-2 0 3 16,-8 0-3-16,-12 0-5 15,-8 9 3-15,-13 4 2 0,-10-2 6 16,-5 6 10-16,-5-1-2 15,-9-4-6-15,-3 1 6 16,-4-6 1-16,-9-7-2 16,-9 12 37-16,1 1 5 15,2-1 1-15,6 0 9 16,1 0-24-16,-2 1-11 16,6-2-6-16,7-2-1 0,6-1-9 15,1 1-2-15,16-9-7 16,6 7-6-16,8-7 6 15,8 0-4-15,5 0 4 16,2 0-6-16,6 0 2 0,8 0-1 16,-1 0 9-16,9 0-6 15,3 0 0-15,2 0-5 16,2 0 3-16,13 0-6 31,-9 0 5-31,9 0-3 0,0 0 9 16,0 0-10-16,0-5 3 15,0 5 6-15,0 0-1 0,0 0 6 16,0-2 6-16,0-3 0 16,0 5-2-16,0-4 10 15,0-1 4-15,0-2-3 16,0-1-6-16,0-13-17 0,0-12-11 16,0-20 0-16,-11-24-1 15,0-33 7-15,2-32-10 16,-3-32 3-16,-5-18 8 15,1-6-2-15,-1 8-1 16,1 12 1-16,0 11 5 16,0 17-2-16,-1 14 6 0,6 19-6 15,-3 15-3-15,4 13-1 16,2 7 7-16,-1 3-9 16,9 4-1-16,-13 0-12 15,13 7 6-15,-11-1-2 0,11 0 6 16,-14-1-3-16,4 5 1 15,-4 4-20-15,3-4 1 16,3 3 1-16,8 6 12 0,-8 8 12 16,8 2 0-1,0 9 1-15,0 5 7 16,0 7-3-16,0 5 0 0,0 7-3 16,-9 1 4-16,9 1 2 15,-8-2-5-15,8 6-3 16,-8-3-8-16,8 3-10 0,0-4-5 15,-7-3-1-15,7 1 14 16,-14 2 8-16,14 3 3 16,0 4-3-16,0 4 1 15,0 0-7-15,0 0-12 0,0 0-43 16,0 0-69-16,0 0-51 16,0 17-8-16,8 6-23 15,13 10-45-15</inkml:trace>
  <inkml:trace contextRef="#ctx0" brushRef="#br0" timeOffset="64114.84">4172 8608 276 0,'-6'-12'168'0,"-2"0"-47"16,8 5-37-16,-8 7-28 16,8 0-26-16,0 0 4 0,0 7-7 15,-9 10-10-15,9 6 1 16,-13 11 0-16,5 1-8 15,0 10-3-15,0 9 9 16,8 8 14-16,-8 15 5 16,8 11-12-16,0 14-13 15,0 16-3-15,0 9 0 0,-8 3-7 16,-4 4 0-16,-1 0 3 16,2-3-1-16,-5-9-1 15,-1-13 0-15,1-14-3 16,4-13 0-16,-1-14 9 0,13-14-4 15,-12-14-3-15,12-11 3 16,0-13-4-16,0-5 3 16,0-2 3-16,0-9-3 15,0 9-4-15,0-9 5 16,0 0 3 0,0 0 5-16,0 0 1 15,0 0 4-15,0 0-2 0,0 7-3 16,0-7-3-16,0 0-2 15,0 0-3-15,0 0-5 16,0 0-1-16,0 0 5 16,0 0-3-16,0 0 6 15,0 0 0-15,0 0-3 16,5 0 0-16,2 0 2 16,10 0-1-16,7 0-4 15,9 0 6-15,16 0-1 16,16 0 3-16,15 9-7 15,17 3 7-15,9 4 8 0,8 4-7 16,1 5-3-16,-7 4-1 16,-1-4 1-16,-10-2-6 15,-7-2 4-15,-11-1 0 16,0-9-3-16,-6-1 0 0,-4-10 0 16,-4 0 6-16,-5 0-4 15,-7 0-1-15,-8 0 0 16,-12 0 0-16,-9 0 3 15,-5 0 0-15,-5 0 4 16,-6 0 5-16,-5 0-3 0,-3 0-2 16,5 0 4-16,-2 0-11 15,1 0 5-15,-4 0-4 16,4 0-3-16,1 0-3 0,-2 0 6 16,-3 0 13-16,0 0 26 15,5 0 20-15,-5 0 10 16,0 0-1-16,0 0-27 0,0 0-19 15,0 0-8-15,0-4-6 16,0-5-7-16,0 1 6 16,0-5-6-16,3-6-15 15,2-9 2-15,-2-10 3 16,3-10-2-16,-3-13-8 0,2-8 4 16,-2-13 2-16,2-7 5 15,2-6 4-15,-3-2 0 16,1-1 2-16,3 1 1 0,0-1-5 15,-5 4 1-15,2 4 6 16,-2 4-3-16,3 3 0 16,-6-1-6-16,0 8 9 15,0 4 0-15,3 1-1 16,-3 5-2-16,0 7-10 0,0-3 4 16,0 5 3-16,0-3-3 15,0-6 5-15,0 5 1 16,0 4-3-16,0-1 2 15,0 2-18-15,0-1-3 0,0 4 1 16,5 4 8-16,-2 8 5 16,-3 9-2-16,0 7 6 15,0 9 0-15,3 1-9 0,2 1 11 16,-2 2-2-16,-3 0 7 16,0 0-5-16,6 5 3 15,-3-2 0-15,-3 5-1 0,5 0-8 16,-1 4 6-16,-4 0-9 15,0 0 0-15,0 0 4 16,0 0 2-16,0 0-4 16,0-4-2-16,0 4 3 15,0 0-1-15,0 0 0 0,0-5 3 16,-12-1 7-16,-2 0 0 16,3-1 8-16,-1-3-7 15,-1-1 0-15,-3 3 9 0,0 0-4 16,-4 4-2-16,-5 0-1 15,2 4 7-15,-7 0-9 16,-5 0-2-16,-10 0-4 0,-9-4 12 16,-6 4-13-16,-10-5 6 15,-11-3 4-15,-13 3-7 16,-6 3 18-16,-1 2 15 16,3 0 1-16,4 0-4 15,1 0-21-15,8-5-1 16,12 0 2-16,11 1-6 0,10 1-1 15,7 3-4-15,8 0 3 16,9 0 0-16,5 0-2 16,6 0 2-16,4 0 1 15,1 0-5-15,12 0 3 0,-8 0-3 16,8 0 1 0,0 0 6-16,0 0-6 0,0 0 5 15,0 0 1 1,0 0-2-1,0 0 0-15,0 0-4 16,0 0 2-16,0 0-1 0,0 0-2 16,0 0 2-1,0 0-6-15,0 0 6 16,0 17-4-16,-11 7 2 0,2 9-2 16,9 11-3-16,0 17 14 15,0 17-5-15,4 15-6 16,4 13-35-16,-3 4-86 15,-5 4-77-15,0-5-45 16,0-2-47-16</inkml:trace>
  <inkml:trace contextRef="#ctx0" brushRef="#br0" timeOffset="65844.42">1143 11651 243 0,'0'-38'191'0,"0"9"-18"16,-7 12-65-16,7 6-56 16,0 6-11-16,0 5 11 15,0 0 15-15,0 14-18 0,5 17 29 16,14 34-21 0,11 29-21-16,5 29-8 15,9 22-16-15,10 18-2 0,-2 10-9 16,0-3 2-16,2-8-3 15,-8-6 6-15,-7-18-6 16,-2-16 0-16,-9-25 0 0,-3-19 0 16,-10-16 0-16,-1-20 0 15,-3-8 3-15,-3-10 2 16,1-7-3-16,-6-9-1 16,2-8-1-16,2 0 4 0,10 0-6 15,4-12 5-15,2-4-3 16,17-9 0-16,14-7 1 15,11-5-1-15,20-8 2 16,16-3-1-16,13-5-1 16,9-1-4-16,2 6 0 15,2-1-3-15,-2 1-4 0,-7 3 0 16,-4 4 7-16,-8 4-3 16,-9 8 7-16,-12 5 1 15,-9 8 0-15,-10 3 0 16,-14 2-2-16,-6 2 2 0,-11 1 4 15,-5 0 12-15,-10 4 10 16,-5-3-12-16,-2-2 16 16,-4 2 9-16,-6-5-7 15,2-10-11-15,-2-3-14 16,5-3-4-16,-2-9 3 16,-3-1-6-16,5-2 0 0,-8-6 3 15,0-1-1-15,0-6-3 16,0-12 2-16,0-12-5 15,0-13-2-15,-17-16 2 16,-2-11 7-16,-10-13-7 0,-4-1 3 16,1 4-2-1,-1 13 3-15,5 12 1 0,4 14-11 16,-1 10-24-16,9 5 11 16,0 8 12-16,3 8 4 15,-2 8 3-15,2 3 5 16,1 7-6-16,-1 7 4 15,2 3 0-15,-2 8 0 16,13 9-2-16,-8 0 0 0,8 0-8 16,0 3 1-16,0 5-10 15,0 4 6-15,-8 0 11 16,8 0-3-16,-9-3 11 16,1-1-2-16,-3 4 4 0,4-5 3 15,-2 2 3-15,-4 3 5 16,-4 0-2-16,-2 0-12 15,-10 12-4-15,-11 4-1 16,-13 8 0-16,-12 5 0 16,-17 6 3-16,-14 3-1 15,-15 3 6-15,-10-1 0 16,-14 5-3-16,-10-4 4 16,-6-2-7-16,-7 3-1 0,3 2-1 15,5 1-3-15,9-3 1 16,9-7 5-16,19-1-1 15,25-6-2-15,15-5 2 0,19-5-1 16,19-10-1-16,5-8 0 16,15 0-5-16,2 0-11 15,13 0-13-15,0 0-13 16,0 0-6-16,0 0-16 16,0 0-8-16,0 0-14 15,5 0-21-15,6 0-21 0,6 0-17 16,2-8-50-16,3-1-11 15</inkml:trace>
  <inkml:trace contextRef="#ctx0" brushRef="#br0" timeOffset="68907.67">6686 3244 283 0,'-6'-4'218'0,"-3"-4"-35"15,1 4-12-15,8-1-50 16,0 1-34-16,0 1-3 16,0-2-16-16,0 5-29 15,0 0-16-15,0 0-13 0,8 0-12 16,-4 0-1-16,4 0 3 16,3 0-6-16,6 17 4 15,9 7 0-15,5 4-2 16,3 9 2-16,-3 5 8 0,2 2-4 15,-1 4-1-15,-4-2-3 16,-2-2 1-16,-4-3-3 16,-5-8 1-16,-4-5-7 15,-5-8 4-15,1-8 6 16,-5-12 0-16,-1 0 4 0,0 0 8 16,-3-8-2-16,0-12 2 15,0-12-11-15,0-17-13 16,5-13 14-16,4-10 1 15,-1-11-16-15,3-2-24 0,6 7-22 16,3 14-13-16,0 6-70 16,2 10-22-16,-4 8 8 15,-1 6-28-15,-4 14-11 16</inkml:trace>
  <inkml:trace contextRef="#ctx0" brushRef="#br0" timeOffset="69339.99">6784 3204 83 0,'-41'12'139'16,"14"-12"-1"-16,5 0-50 16,11-9-33-16,11-8-28 0,19-7-11 15,16-4-8-15,4-8 3 16,9-2 2-16,9 2-5 16,1 0-1-16,-1 8-7 15,-5 6-5-15,-4 11-2 0,-1 2 5 16,-7 9-12-16,-4 0 1 15,-7 0-2-15,-6 13 4 16,-1-13 9-16,-10 0 5 16,-1 0 10-16,-2 0 17 15,-9 0 18-15,0 0 11 16,0 0 17-16,0-4 3 0,0-5-7 16,-9-3 1-16,2-1-3 15,7 2-6-15,-8 3 5 16,8 8-7-16,0 0-29 15,0 0-15-15,0 0-20 0,0 25 2 16,8 10 1-16,11 19 1 16,11 18 2-1,5 23-8-15,10 10 1 0,3 9-2 16,2 0 7-16,3-3 3 16,-4-14-7-16,-6-16-4 0,-7-16-111 15,-10-11-57-15,-6-18-30 16,-9-12-1-16,-11-24-32 15</inkml:trace>
  <inkml:trace contextRef="#ctx0" brushRef="#br0" timeOffset="69754.7">7581 3069 254 0,'-22'-74'256'0,"8"21"-71"16,0 18-63-16,7 9-62 15,7 14-32-15,0 12-18 16,12 21 7-16,16 11-1 15,10 13-1-15,9 9 0 0,7 6-6 16,-6 1-8-16,0-4 0 16,-8-4 2-16,-7-13 0 15,-9-11 2-15,-2-3-4 0,-11-12 12 16,-3 0 35-16,-8-14 16 16,0-9-19-16,-16-21-34 15,-12-14-20-15,-17-25-10 0,-7-19 7 16,-123-223 25 15,127 218 5-31,6 15 0 0,-3-40-1 16,39 73-14-1,28-36-14 1,24 36 7-16,14-1 5 0,18 4-1 16,7 1-1-16,0 2-4 15,-7 11-22-15,-12 13-31 16,-15 2-11-16,-9 13-33 0,-10 0-33 15,-8 13-8-15,-12 7-42 16,-12 9-36-16</inkml:trace>
  <inkml:trace contextRef="#ctx0" brushRef="#br0" timeOffset="70088.27">7994 2739 254 0,'-8'12'245'16,"8"-3"-60"-16,-8-9-29 15,8 0-55-15,0 0-40 16,0 0-12-16,0 0-8 0,0 12-21 16,0 4-12-16,13 5 1 15,7 11-7-15,9 5 0 16,7-1-4-16,7 0 2 16,11-2 1-16,-1-11 2 0,-5-7-9 15,-2-3 4-15,-10-13 2 16,-8 0-2-16,-7-15-10 15,-10-14 0-15,-11-13-6 0,-19-5 13 16,-14-6 5-16,-7 3 18 16,-1 10 16-16,-4 11-6 15,5 8-13-15,0 14-31 0,-2 7-48 16,5 24-28-16,6 4-20 16,6 5-34-16,8 1-1 15,17-3-45-15,5-3 5 0</inkml:trace>
  <inkml:trace contextRef="#ctx0" brushRef="#br0" timeOffset="70256.13">8639 3818 354 0,'25'54'280'0,"-7"-15"-87"0,-7-9-55 15,-3-11-72-15,-5-7-26 16,3-3 21-16,-6-9-6 15,0 0-41-15,0-12-88 0,-14-14-75 16,4-6-12-16,-7-22-26 16,-4-17-71-16</inkml:trace>
  <inkml:trace contextRef="#ctx0" brushRef="#br0" timeOffset="70631.45">7817 2638 149 0,'-43'-16'246'0,"8"4"-95"16,2 3-49-16,5 1-47 0,7 4-25 15,5-1-22-15,8 5 9 16,8 0 20-16,0 0 1 15,0 0-13-15,5 0-19 16,6 0 1-16,13-3-6 0,17-6 11 16,24 2 11-16,20-10-11 15,12-3-1-15,5-5-11 16,-4 0 2-16,-9 6 0 0,-8 2-5 16,-15 1 2-16,-14 3-2 15,-15 9 6-15,-9 4 1 16,-7 0-1-16,-10 0-2 15,-2 0-6-15,-9 0-20 16,0 0-33-16,0 0-49 0,0 0-43 16,-9 0-89-16</inkml:trace>
  <inkml:trace contextRef="#ctx0" brushRef="#br0" timeOffset="71138.52">7415 5022 313 0,'-22'9'217'0,"5"-9"-43"16,7 7-26-16,10-7-38 15,0 0-27-15,0 0-44 0,15-7-15 16,22-17-2-16,28-18 4 16,36-16 5-16,38-18-13 0,34-18 1 15,28-11-15-15,4-2-2 16,-1 7 2-16,-17 5-3 16,-21 14-3-16,-24 15 2 0,-27 14 1 15,-26 15-6-15,-24 14 6 16,-21 6 1-16,-12 6-1 15,-10 1-13-15,-8 3-20 16,-5 7-53-16,0 0-42 0,-9 0-35 16,0-4-15-16,0-5-51 15</inkml:trace>
  <inkml:trace contextRef="#ctx0" brushRef="#br0" timeOffset="72101.72">9781 2079 282 0,'-29'-25'143'16,"1"-3"-37"-16,9 5-17 16,-2 2-17-16,5 4-2 15,-1 5 11 1,6 4 10-16,11-1-5 0,0 7-10 15,0 2-7-15,-9 0-13 0,-3 0-23 16,-8 16-11-16,-13 20-11 16,-4 13-7-16,-6 16-6 15,-7 3 4-15,5 11-2 0,5 2-6 16,7-5 4-16,4 2-2 16,5-12 0-16,8-9-1 15,16-11-11-15,0-15-4 0,12-3 3 16,16-7 5-16,18-9 4 15,10 0-3-15,9-12-18 16,5 0 4-16,-5 0 7 0,-5 0 11 16,-6 0 1-1,-10 9 1-15,-12-9 2 0,-7 0 4 16,-8 0 4-16,-6 0 6 16,-7 0 17-16,-4 0 14 15,0-9-20-15,-21-10-11 0,-6-10-4 16,-5-8-4-16,-10-8 10 15,2-8-10-15,4-4 5 16,-1 1-7-16,3 1 5 0,11 12 1 16,6 5-10-16,6 5-7 15,11 9-1-15,8 0 4 16,9 0 1-16,9 2-1 0,8 7 6 16,3 7-2-1,-1 8 5-15,-4 0-8 0,-4 0 0 16,-6 8 6-16,-7-8 3 15,-7 11-4-15,-5-11 8 16,-3 10-4-16,0-10 4 0,0 0-4 16,0 0 4-16,0 0-5 15,0 0 3 1,0 0-11-16,0 0-25 0,0 0-40 16,0 0-42-16,0-12-26 15,-8 0-2-15,8-9 11 16,0-4-41-16,0-3-16 15</inkml:trace>
  <inkml:trace contextRef="#ctx0" brushRef="#br0" timeOffset="72867.46">9083 2218 243 0,'-60'20'282'16,"7"-4"-104"-16,16-4-59 15,13-12-71-15,16 0-37 0,16 0-13 16,24-19 1-16,28-19-1 16,33-14 0-16,29-13 2 15,25-9-2-15,24-8 4 16,3 1-3-16,-2 5-1 16,-11 7-6-16,-20 7 8 0,-27 12 0 15,-24 15 7-15,-25 6 19 16,-19 8 34-16,-15 4 29 15,-7 6 5-15,-2 3-1 0,-12 4-13 16,-1 4-24-16,-1 0-29 16,-3 0-6-16,-2 0-21 15,5 0 2-15,1 16 1 0,6 14 10 16,7 9-16 0,6 14 7-16,4 18 0 0,4 10-1 15,1 4-2-15,-1 1-2 16,2-6 4-16,-5-6 0 15,-6-13 3-15,-3-8-6 0,-7-13-4 16,-5-11 4-16,1-14 3 16,-5-2 4-16,-8-13-16 15,0-4-20-15,-8-13-3 0,-9-11 12 16,-11-13-3-16,-9-4 17 16,-4 4 25-16,6 10 5 15,-2 6-7-15,3 17-9 0,6 8-9 16,0 29 3-16,0 15-5 15,0 16 1-15,-1 14 7 16,9 4-3-16,4-5-8 16,2-8 0-16,14-15-6 0,0-15 1 15,0-9-7-15,0-9-13 16,0-17-3-16,0 0 4 16,-10-21-15-16,-7-15 14 0,-8-19 14 15,-7-14 2-15,-12-3-1 16,-5 1 34-16,0 11 27 15,3 15 5-15,6 13-13 0,12 11-19 16,3 9-17-16,10 12 1 16,-2 0 2-16,9 24 0 15,8 9 1-15,0 3-1 16,-11 5-6-16,2-1 5 16,9-2-2-16,-8-5 6 0,8-9-10 15,0-5 4-15,0 3-4 16,0-6 1-16,0-4-24 15,0 0-62-15,0 0-68 0,0 4-67 16,0 1-50-16</inkml:trace>
  <inkml:trace contextRef="#ctx0" brushRef="#br0" timeOffset="73232.99">10943 2528 446 0,'20'-10'200'16,"-4"3"-100"-16,1-6-50 15,3-3-31-15,3-5-9 0,7 7 6 16,-6 3 17-16,-5 11-1 16,6 0-8-16,-4 18-8 15,-4 6-12-15,-1 1 6 16,0 0-5-16,-5 0 1 0,2-1-7 15,-4-8 1-15,-1-4 1 16,-5-4 5-16,2-8-4 16,-2 0 7-16,0 0-5 0,3-12-13 15,-6-12-6-15,0-14-14 16,0-19-4-16,0-12 8 16,8-4 6-16,0 4 8 0,0 7-16 15,0 14-37-15,-3 8-27 16,-2 7-20-16,-3 9-70 15,0 6 1-15</inkml:trace>
  <inkml:trace contextRef="#ctx0" brushRef="#br0" timeOffset="73649.17">11011 2263 177 0,'-15'13'195'0,"2"-13"-69"0,13 0-21 15,0 0-18-15,0 0-21 16,0 0-22-16,0-5-15 0,9 0-13 15,3 2-10-15,0-6-5 16,3 2 0-16,10-5-14 16,6-2-27-16,0 0-18 0,1-3-15 15,4 0 2-15,1 5 13 16,-1-4 27-16,1-1 9 16,-9-4 14-16,-8 2 10 15,-2-2 12-15,-10 5 22 16,-4 0 18-16,-4-1 23 0,0 2 24 15,-12-2 20-15,-1 0-7 16,0 1 10-16,1-1-4 16,4 5-11-16,8 1-6 0,0 11-41 15,0 0-29-15,0 0-30 16,0 8-5-16,0 12 5 16,17 17-3-16,3 11 6 15,3 10-8-15,7 7 4 16,-3 4 2-16,3-1-6 0,-2-2 2 15,1-5 1-15,2-4 1 16,-1-4-10-16,-7-9-71 16,-3-6-90-16,2-14-82 0,-7-2-21 15,-6-14-26-15</inkml:trace>
  <inkml:trace contextRef="#ctx0" brushRef="#br0" timeOffset="74514.58">10154 1839 71 0,'-11'-25'186'16,"-5"2"-44"-16,0-5-53 16,-6 3-10-16,3 4-16 15,3 0-18-15,0 7-5 0,2 1-4 16,3 8-12-16,11 5-13 15,-8 0-6-15,8 0-1 16,0 0-2-16,0 0 0 16,-8 0 0-1,8 0 0-15,0 0-1 16,0-4 1-16,0 0-6 16,0 4 2-16,0-4 0 15,0 4 3-15,0 0-5 31,0 0-7-15,0 0-19-16,0 0-32 16,-8 8-24-16,0 3-43 0,0 2-49 15</inkml:trace>
  <inkml:trace contextRef="#ctx0" brushRef="#br0" timeOffset="74863.23">9826 1832 147 0,'0'-13'208'16,"-9"1"-67"-16,9 3-16 0,0 9-15 15,0-5-19-15,0 3-18 16,0-3-5-16,0 5-22 15,0 0-24-15,0 0-12 16,0 12-8-16,6 11-4 0,9 27 10 16,10 32 2-1,11 32 7-15,10 33 15 0,10 28 0 16,4 20-9-16,10 13-9 16,7 4-5-16,1-9-2 0,-6-16-6 15,50 105-35 1,-74-190-58-16,-10-29-66 15,-14-27-26-15,-13-46-87 16</inkml:trace>
  <inkml:trace contextRef="#ctx0" brushRef="#br0" timeOffset="75213.56">9806 1892 404 0,'-48'-53'178'0,"3"-4"-79"16,3-4-55-16,11 0-29 0,6-3 1 16,4-3 10-16,10-1 3 15,11 3 3-15,8 4-11 16,12-1-9-16,20 2-9 16,25-7-3-16,20 7 4 0,26 0 4 15,18 5-4-15,12 16 13 16,11 7 12-16,-6 15-5 15,-9 8-16-15,-9 9 7 16,-19 17-5-16,-20 6 5 16,-21 3-8-16,-10 3-3 0,-18-4 2 15,-7-5 1-15,-9-1-5 16,-4-2-1-16,-7-1 1 16,-1 0-6-16,0-3-16 15,-1-6-64-15,-2-7-49 0,-4 0-34 16,-5 0-87-16</inkml:trace>
  <inkml:trace contextRef="#ctx0" brushRef="#br0" timeOffset="75746.86">12093 1342 589 0,'0'12'328'16,"0"-12"-143"-16,0 15-107 16,0-5-57-16,-9 3-9 0,-3 3-6 15,-4 1 5-15,0-3-6 16,-1 4-9-16,-4 2-3 16,-3-3-6-16,4-10 0 15,0-7 2-15,-6-5-38 16,2-14-7-16,5-19 5 0,-3-5 31 15,6-11 24-15,10 8 15 16,6 7-2-16,0 3-16 16,3 7 2-16,13 6-3 15,5 6 2-15,7 17-7 0,5 7 8 16,2 22 4-16,3 15-7 16,-6 18 2-16,-4 13 1 15,-7 0 3-15,-8 2 5 0,-10-2 6 16,-3-11 20-16,-20-11-1 15,-8-13-1-15,-13-11 2 16,-13-18 13-16,-14-11-11 16,-6-14-10-16,-7-14 22 15,1-13-2-15,2-13-17 0,5-11-19 16,5 0-10-16,7 0-17 16,7 0-17-16,14 8-24 15,7 12-33-15,8 8-36 0,9 8-30 16,5 9-25-16,11 4 4 15,0 9 6-15,0 2-3 16,-8 5 25-16,8 0-55 16</inkml:trace>
  <inkml:trace contextRef="#ctx0" brushRef="#br0" timeOffset="76094.72">10805 1376 247 0,'-38'12'185'16,"10"-4"-63"-16,4-8-27 0,8 8-16 16,5-1-8-16,11-7-5 15,0 0-10-15,11 0-24 16,13 0 4-16,25-15-4 16,29-10-2-16,26-11 14 15,23-10 15-15,18-11-3 0,18-4-4 16,4 1-19-16,-5 3-15 15,-11 3-11-15,-26 14-3 16,-23 8 7-16,-25 6-1 16,-19 7 19-16,-18 7 19 0,-12 4 19 15,-13 8-20-15,-6 0-22 16,-4 0-13-16,-5 0-21 16,0 0-52-16,0 0-75 0,0 0-79 15,0 0-53-15,0 11-26 16,-8 6-295-16</inkml:trace>
  <inkml:trace contextRef="#ctx0" brushRef="#br0" timeOffset="79026.82">8218 1539 344 0,'0'-18'189'15,"-12"-2"-39"-15,-1 1-39 16,-4 2-46-16,-1 0-18 0,-4-4 3 16,-1 5 27-16,-3-3-8 15,-2 3-5-15,-8-6-13 16,-9 3-20-16,-7-2-9 15,-13 1-6-15,-17 3-13 16,-11 1-1-16,-9 4 1 16,-2 1 0-16,-3 1-3 0,2 10 9 15,3 0 12-15,5 0-10 16,-77 38-5 0,92-15-11-16,9 7 5 15,4 9 1-15,-1 11 0 16,5 3 1-16,5-1-2 0,-2 2-6 15,10-1 9-15,0-2-2 16,3-1 3-16,-5-1-7 16,7-5 1-16,1 6 5 15,5-7-5-15,6 7 10 16,-3 0-8-16,6-3 0 16,5 6 2-16,-3 4 1 15,5 9-5-15,5 8 2 16,5 7 4-16,1 0-3 15,14 6-5-15,0-2 6 0,0-4-7 16,0 0 7-16,0 0-5 16,9 2 3-16,4 2-6 15,3 8 9-15,3 9-1 16,6 8 0-16,-1 3 3 16,6 6-5-16,2 2 8 15,4 1-3-15,4 2 4 16,5-6-1-16,0-6-4 0,5-1 3 15,-7-6 4-15,6-7-2 16,5-4 0-16,7-9 10 16,4-4 14-16,3-7-5 0,5-5-1 15,4-7-11-15,-4-5-2 16,-3-9-10-16,-1-6 2 16,-1-11 3-16,2-2-6 0,-2-1-1 15,3-1-1-15,-3-8-3 16,0 1 7-16,5-3-3 15,4-1-5-15,10-16 2 16,5 0 6-16,6 0-7 0,3 0 7 16,5-16-8-16,0-5 3 15,-6-4 4-15,-2-8-2 0,1-2-2 16,-7-6 0-16,-6-4-3 16,-6-4-1-16,-7-8-3 0,-2-10 6 15,-11-4-5-15,-8-15 2 16,-3-11 2-16,-12-18 3 15,-9-3-1-15,-3-5-5 0,-5 6 8 16,-3 3-7-16,-6 8 11 16,-2 7 3-16,-9 7 13 15,0-2 2-15,-12 1 2 16,-9-5 0-16,-6-8 8 0,-12-4-15 16,-1-4-10-16,-7-6-5 15,-7-4 4-15,2-7-9 16,-2 3-1-16,3-5 3 0,-4 12 3 15,3 0 0-15,0 6-5 16,-5 8 16-16,0 10 11 16,-5 11-9-16,5 13-13 0,5 13-4 15,0 4-4 1,6 6-2-16,7 5-1 0,2 9-12 16,5 4-2-16,-1 2-10 15,5 10-8-15,3 4 6 16,4 2-15-16,2 7-12 0,-3 2-46 15,6 3-60-15,-3 2-44 16,-3-5 4-16,8 5 26 16,1 0 28-16,5 0-4 15,8 0 2-15,-8 12 153 0</inkml:trace>
  <inkml:trace contextRef="#ctx0" brushRef="#br0" timeOffset="79906.12">4961 1232 294 0,'5'-16'181'15,"-2"0"-21"-15,-3 4-21 0,0 0-20 16,0 5-13-16,0 7-20 15,0 0-32-15,0 0-25 16,0 0-23-16,0 0-8 16,0 16 2-1,8 12 4-15,5 20-4 0,7 17-4 16,4 20 0-16,5 14 4 16,2 2 0-16,2 1 0 15,-1-8-2-15,1-9 2 16,-4-8 3-16,-4-15-5 15,-5-14 2-15,-5-11-38 16,-6-13-48-16,-1-7-35 16,-8-17-40-16,0 0-85 0,-20-25-6 15</inkml:trace>
  <inkml:trace contextRef="#ctx0" brushRef="#br0" timeOffset="80271.82">4896 1204 160 0,'-17'-35'224'16,"6"1"-88"-16,3 6-34 0,8 3-45 15,0 0-28-15,8 1-13 16,12-4-10-16,12-6 0 16,14 3-2-16,6 5 5 15,5 12-1-15,-5 14 1 16,-3 0-7-16,-4 14 3 15,-5 16 0-15,-6 2-5 16,-11 9 3-16,-10 4-3 16,-13 4 9-16,-13 4-5 15,-10-1-1-15,-14 2-1 16,-5-5 3-16,-1-10 1 16,3-5-6-16,-2-10 1 15,10-8-1-15,7-4 3 16,9-12 0-16,4 0-3 0,-1 0-4 15,13 0-29-15,0 0-30 16,0 0-22-16,0 0-35 16,8 0-83-1</inkml:trace>
  <inkml:trace contextRef="#ctx0" brushRef="#br0" timeOffset="80787.17">5469 1351 302 0,'9'-9'183'16,"-6"2"-35"-16,2 2-40 15,-2 1-41-15,-3 1-18 16,0 3-7-16,0 0-7 16,0 0-25-16,4 0-5 15,4 0-3-15,4 12-3 16,10 11-2-16,1 15-4 15,5 14 7-15,0 13-2 16,2 9 1-16,-3-5 2 0,3-8 1 16,-6-8 2-16,-8-13-3 15,-4-11 4-15,-4-13 21 16,-8-16 4-16,-11-4-16 16,-11-20-2-16,-2-21-1 15,-4-16-6-15,3-12-5 16,2-8-8-16,6-4 2 15,6 2 4-15,11 14 0 16,0 12-4-16,11 9 8 16,14 11-5-16,2 13-2 15,3 6 2-15,-3 18-1 16,3 0 4-16,-3 23-3 0,-6 0 3 16,-1 6 0-16,-4 4 1 15,-4-2-4-15,-3-5 6 16,-1-7 5-16,-8-3-5 15,0-8-1-15,0-8 2 16,0 0-1-16,0 0-19 16,0-15-44-16,0-5-53 15,-8-10-46-15,-1-5-74 16</inkml:trace>
  <inkml:trace contextRef="#ctx0" brushRef="#br0" timeOffset="81303.3">5932 1090 182 0,'19'17'160'16,"3"-5"-71"-16,-3 0-38 15,5 1-22-15,1 0-15 0,0-6-6 16,-1-7 1 0,0 0 1-16,5 0-4 15,-4 0 14-15,-5-12-1 0,-1-9 3 16,-1-3-5-16,-7-5 0 15,-2-4-2-15,-9 2-4 16,0-7-1-16,-14-2-5 16,-1 4 4-16,-5-1 5 15,-2 3 7-15,3 15-1 16,3 3 1-16,0 4-2 0,-4 7-6 16,-2 5-9-16,3 12-3 15,-2 13 1-15,1 7 2 16,-1 13 8-1,10 4-3-15,11 5 1 0,0-3 1 16,9-6-7-16,6 0 6 16,13-9-2-16,4-3-3 15,12-9 5-15,7-7 0 16,6-5 7-16,4-12-8 16,-1 0 2-16,0-8 1 15,-3 1-4-15,-7-3-5 0,-14 3 11 16,-9-2 12-16,-5 1 16 15,-5 0 7-15,-9 0-4 16,-5 1-18-16,-3-7-13 16,0 2-20-16,0-3-52 15,0-6-50-15,0 5-44 16,0-1-31-16,0 5-77 16</inkml:trace>
  <inkml:trace contextRef="#ctx0" brushRef="#br0" timeOffset="82219.75">8223 6514 310 0,'0'0'181'15,"0"0"-52"-15,0 0-15 0,0 0-34 16,0 0-35-16,0 0-12 16,0 6 10-16,0-6 7 0,0 13-15 15,-9-5-5-15,9-8-2 16,0 0 10-16,-8 0 11 16,8 0 8-16,-13 0-6 0,5 0-25 15,-4-16-34-15,-3-8-27 16,-2-5-8-16,9 1 13 15,8-1 7-15,0 4 8 0,0 5 5 16,8 3 4-16,9 10-4 16,10 7 4-16,11 0-1 0,2 20-7 15,-1 12 4-15,4 9 0 16,-7 4 0-16,-4 4 10 0,-12 7-3 16,-4-2 12-16,-11-6 1 15,-5 2 7-15,-25-5-1 16,-7-4 14-16,-9-6-16 0,-3-11 20 15,-5-11-17-15,-5-13-5 16,3-16-2-16,-6-12 7 0,-1-13 11 16,6-13 3-16,4-6-8 15,1-6 11-15,12 6 20 16,10 2-24-16,6 10-27 0,1-2-26 16,10 7-25-16,8 5-31 15,0 5-47-15,5 5-37 0,7-1-31 16,8 10-26-16,5 2-43 15</inkml:trace>
  <inkml:trace contextRef="#ctx0" brushRef="#br0" timeOffset="82901.2">8324 6484 252 0,'7'0'219'0,"2"7"-81"16,-4-7-55-16,1 0-44 0,10 0-21 15,14 0-10-15,11-2-2 16,2-3-3-16,11 5-2 0,-1 0-1 16,3 7 1-16,-4 10 5 15,-2 0-3-15,-10 4 14 0,-7-2 4 16,-9-2 5-16,-8-1 12 16,-7-8 16-16,-6-8 1 15,-3 0-6-15,0 0-9 16,0 0-27-16,-15-17-4 0,-6-11-19 15,1-13-2-15,-1-11-7 16,5-13 5-16,-1-1 7 0,6 1 7 16,11 9 2-16,0 11-1 15,0 7-3-15,0 10-5 0,0 8 4 16,0 4 1-16,8-1 1 16,0 5 3-16,4 8-4 0,4 4 8 15,1 0 4-15,4 16 15 16,-2 9 17-16,6 3 0 15,0 8-6-15,-1 6-14 16,-5-2-5-16,3-2-11 0,-7-10-1 16,-3-3-2-16,1-9 2 15,-5-5-1-15,-8-11 4 0,0 0 0 16,0 0-3-16,0-11-13 16,0-15-6-16,0-14 8 0,-13-8 4 15,2-6 10-15,2 6 9 16,1 3 4-16,8 9 3 0,-7 7 8 15,7 8 13-15,0 9 11 16,0 5-16-16,0 2 0 16,0 5-18-16,0 0-11 0,0 0-6 15,0 19 4-15,15 15 43 16,10 11 3-16,7 12 3 16,10 4-27-16,1-1-14 0,1 2-6 15,2-10-11-15,-5-3 0 16,-6-8 3-16,-2-8-1 15,-9-9 0-15,-2-6-15 0,-8-7-48 16,-5 1-101-16,0-12-96 16,-9 0-56-16,0-8 10 0,0-18-25 15</inkml:trace>
  <inkml:trace contextRef="#ctx0" brushRef="#br0" timeOffset="83816.48">9396 5853 334 0,'-22'-41'225'0,"-1"5"-17"0,3 7-22 16,3 8-50-16,1 5-15 15,4 4-19-15,12 8-24 0,-8 4-22 16,8 0-26-16,0 0-26 16,0 9 0-16,0 10 2 15,3 6-13-15,11 4 10 0,2 0-3 16,0-1-9-16,3 1 5 15,3-5 0-15,1-9-7 16,-2 3 9-16,-5-6-5 0,-5 0 1 16,-3 0 4-16,-2-3-3 15,-6 3-1-15,0-1 4 16,0 6 3-16,0 7 1 0,-9 0-1 16,-4-3-1-16,2-1 1 15,3-4 4-15,8-4-13 0,-12-12-28 16,3 0-57-16,-3 0-47 15,-4 0-41-15,-4-7 6 0,4-5 32 16,0-5 10-16,3-4 50 16,-4-10-17-16,6-11 6 15,11-2 18-15,0-6 31 16,0-2 25-16,8 0 34 0,3-5 41 16,6 3 43-16,-1 6 11 15,-3 7-46-15,-2 8-21 16,3 10-14-16,-3 5-11 0,-3 6-8 15,1 12 2-15,-1 0-4 16,4 0-3-16,0 0-3 0,4 12-1 16,1 1-5-16,3-1-6 15,0 0 2-15,-4-3-5 0,1-9 6 16,-9 7 4 0,-5-7 9-16,-3 0 10 0,0-7-8 15,0-10 2-15,0-7 11 16,0-4 20-16,-8 2 35 0,0 2 45 15,0 3 42-15,-1 6 17 16,9 2 6-16,-8 10-15 0,8 3-55 16,0 0-46-16,0 0-30 15,0 12-20-15,0 16-14 16,13 25 24-16,7 25 2 0,12 14-11 16,6 19-2-16,3-1-13 15,3-1 4-15,0-6-9 0,-2-10-1 16,-6-15 4-16,-4-14-4 15,-4-11-1-15,-6-16-7 16,-11-13-11-16,-3-7-24 0,-3-17-25 16,-5-4-34-16,-9-16-16 15,-6-22 6-15,-10-18 44 16,-4-23 30-16,-4-14 17 0,-2-4 32 16,-3-1 25-16,7 13 29 15,2 15 4-15,9 16-6 0,3 10-8 16,5 11-17-16,12 8-24 15,0-3-6-15,7 0-4 0,18-5-1 16,12-4-4-16,8 5 2 16,-2 3-3-16,-2 6 3 15,-8 6-9-15,-9 8-12 16,-4 5-56-16,-7 8-63 0,-4 0-73 16,-9 0-32-16,0 17-49 15,-17 8 2-15</inkml:trace>
  <inkml:trace contextRef="#ctx0" brushRef="#br0" timeOffset="85446.83">8517 7546 435 0,'-36'8'240'0,"4"-8"-101"16,4 8-66-16,9-8-38 0,1 0-18 15,7 0-13-15,11 0 5 16,0 0 14-16,0 0 10 16,0 0-8-16,11 0-3 15,7 0 4-15,4-8 15 0,15-5 14 16,8-3 7-16,9-3-3 16,6-5-11-16,8-2-24 15,13-3-10-15,13-2-4 0,9-1 1 16,11-2 3-16,8-2 11 0,3-5-9 15,4 0 3-15,6 0-1 16,-2-3 3-16,1 0-8 0,1-6 0 16,-10 2-5-16,-4-1-7 15,-2-1 3-15,-9 7-3 0,-12-3 5 16,-9 1 1 0,-13 1-6-16,-6-6 3 0,-13 7 1 15,-12-2 26-15,-13-5 21 16,-13-2 5-16,-10-13 5 0,-9-13 10 15,-25-12 17-15,-7-6 14 16,-10-15-103-16,-6-3 0 0,-4-4 0 16,-5 9 0-16,-4 2 0 15,-4 9 0-15,0 13 0 0,-3 13 0 16,-2 6 0-16,1 8 0 16,4 11 0-16,-5 5 0 0,2 6 0 15,0 7 0-15,3 4 0 16,-5 4 0-16,5 6 0 15,3 3 0-15,10 0 0 16,-1 0 0-16,1 3 0 0,-1 9 0 16,0 0 0-16,-7 0 0 15,-2 9 0-15,2 6 0 0,-10 6 0 16,-2 7 0-16,-5 5 0 16,-4 3 0-16,-1 6 0 0,-4-5 0 15,1 2 0-15,0 3 0 16,4-3 0-16,0 4 0 0,-1-3 0 15,0-4 0-15,3 2 0 16,-3 2 0-16,1 0 0 16,-1 6 0-16,5 1 0 0,4 3 0 15,5 3 0-15,-2 0 0 16,10 0 0-16,3-5 0 16,11-8 0-16,10-2 0 15,8-9 0-15,8-1 0 0,3-4 0 16,0 5 0-16,6 4 0 15,-1-2 0-15,3 7 0 16,1 2 0-16,8 5 0 0,-8 8 0 16,8 8 0-16,0 8 0 15,0 5 0-15,0-1 0 16,0-1 0-16,0-3 0 0,0 2 0 16,8-7 0-16,5-2 0 15,3-5 0-15,4 2 0 16,5 3 0-16,7 0 0 15,9 2 0-15,-1 3 0 0,9-3 0 16,8 5 0-16,4 4 0 16,4-4 0-16,0-3 0 0,8-9 0 15,4-4 0-15,-1-8 0 16,6-12 0-16,-6-5 0 0,3-8 0 16,-3-8 0-16,-2-12 0 15,-5 0 0-15,0 0 0 0,-4-8 0 16,-8 0 0-16,-5-5 0 15,-8 1 0-15,-3-4 0 16,-3 0 0-16,-6 0 0 16,-4-1 0-16,-4 1 0 0,0-5 0 15,-4 2 0-15,6-3 0 16,-7 3 0-16,-2-2 0 0,-6 5 0 16,3 4-12-16,-6 0 5 15,-4 3 9-15,0 6 4 0,-4-2-12 16,0 5 12-16,0 0-8 15,0 0 0-15,0 0 1 16,0 0 2 0,0 0 4-16,0 0-9 15,0 0 10 1,0 0-3-16,5 0 2 0,-2 0-5 16,0 0 0-16,2 0 0 31,-2 0 0-16,5 0 0-15,-3-4 0 16,-1 0 0-16,4 4 0 0,-3-4 0 16,3-1 0-16,-1 2 0 15,2-6 0-15,-1 5-18 0,-8 0-58 16,0 4-72-16,0-3-90 16,0 3-88-16,0-5-22 15,0 0 7-15,0 5-210 0</inkml:trace>
  <inkml:trace contextRef="#ctx0" brushRef="#br0" timeOffset="91055.06">12976 2506 300 0,'25'-20'154'0,"-4"0"-65"15,-2 1-43-15,6-7-18 0,0-3-5 16,-2-2 25-16,2-2 42 16,0 0 12-16,-1-3 4 15,-8 3 0-15,-4-3-2 0,1-5-2 16,0-4-23-16,-5-8-30 15,-8-8-15-15,0-5-14 16,0-7-12-16,0-4-5 0,0-3 4 16,0-7-6-16,-13 1 29 15,0 4 21-15,-7 6 28 16,1 2 25-16,-30-58 100 16,19 70-129-1,3 5-70-15,-3 4-5 0,3 4 0 16,-6 4 0-16,1 0 0 15,-1 0 0-15,-3 1 0 16,-4-5 0-16,-9 1 0 0,-6-1 0 16,-1-1 0-16,-13 2 0 15,-12-2 0-15,-7 6 0 16,-11 0 0-16,-3 2 0 16,-6 1 0-16,-10 10 0 0,-1-3 0 15,-2 6 0-15,-4 4 0 16,-5 7 0-16,-9 1 0 15,-2 4 0-15,-11 1 0 16,-1 1 0-16,-9 10 0 16,-2 0 0-16,-2 0 0 0,3 0 0 15,2 10 0-15,1-3 0 16,10 5 0-16,12 4 0 16,5 1 0-16,3 4 0 15,0-2 0-15,3 6 0 0,6 0 0 16,2-1 0-16,3 4 0 15,-1 5 0-15,-1 8 0 16,-1-1 0-16,1 8 0 16,-4 6 0-16,-3-1 0 15,-5 4 0-15,1 0 0 16,2-1 0-16,5 2 0 0,1 3 0 16,-1-4 0-16,3 0 0 15,1 0 0 1,1 0 0-16,4 1 0 15,-111 55 0-15,115-53 0 16,-2-2 0-16,7-2 0 16,-1 6 0-16,3-1 0 0,-1-1 0 15,3 7 0-15,7 2 0 16,6 0 0-16,16 0 0 16,5 3 0-16,4 1 0 15,11 2 0-15,4-11 0 16,7 1 0-16,9-4 0 15,2-4 0-15,1 4 0 16,3 0 0-16,1 9 0 16,3 4 0-16,4 2 0 15,1 2 0-15,0-5 0 0,8 1 0 16,8-5 0-16,0-9 0 16,0-2 0-16,0-5 0 15,0 0 0-15,0 4 0 16,0 0 0-16,8-1 0 15,6 6 0-15,1 3 0 16,5 4 0-16,1 9 0 16,3-1 0-16,4 0 0 15,0-3 0-15,34 59 0 16,-29-72 0-16,-1-8 0 16,0-3 0-16,1-6 0 15,-1-3 0-15,4 1 0 16,1-3 0-16,8 6 0 0,7 0 0 15,5-4 0-15,1-5 0 16,-2 2 0-16,4-3 0 16,-3 1 0-16,0 1 0 15,1 0 0-15,-1-4 0 16,-6-5 0-16,6-3 0 16,1-5 0-16,2-1 0 0,10-2 0 15,-1-4 0-15,7-2 0 16,3 3 0-16,-3-14 0 15,-3 12 0-15,1-5 0 0,-6-7 0 16,2 9 0-16,-5-9 0 16,1 0 0-16,-3 0 0 15,-1 0 0-15,3-4 0 0,3-6 0 16,10-1 0-16,2-2 0 16,7 2 0-16,6-6 0 0,-1-2 0 15,3 2 0 1,-7 1 0-16,-7 4 0 0,-3 0 0 15,-6 2 0-15,2 3 0 16,4-2 0-16,3 2 0 0,4-2 0 16,-1 1 0-16,6 1 0 15,0-2 0-15,-4-3 0 0,-1-1 0 16,5 6 0-16,-6-2 0 16,1-3 0-16,1 1 0 15,-4 1 0-15,-6 3 0 0,-3 1 0 16,1-1 0-16,2 3 0 15,6-4 0-15,3-3 0 16,8-6 0-16,9-4 0 0,2 1 0 16,2-5 0-16,0 1 0 15,-3 1 0-15,-10-3 0 0,-9 2 0 16,-7 0 0-16,-4 0 0 16,-8 3 0-16,-3 0 0 15,-5 1 0-15,-1 4 0 0,1-5 0 16,0 1 0-16,5-4 0 15,-1-1 0-15,6 1 0 0,3-5 0 16,-1 1 0-16,1 0 0 16,-6 3 0-16,1 2 0 15,-5-3 0-15,2 6 0 16,-2-1 0-16,2 5 0 0,-5-3 0 16,-2-3-10-16,7 3-15 15,-5-7-3-15,3-2-3 0,2 0 5 16,-6-4 13-16,6-1-4 15,-5-1 15-15,0 1-6 0,-5 2 2 16,-3 3 6-16,0 0 0 16,-5-2 5-16,5-3-7 15,-1 1 8-15,-3-5-1 16,0 2-13-16,-4-7 6 0,-5-1 2 16,-3-3 0-16,-4 6-1 15,-5 2 2-15,-4 5-5 16,1 2 2-16,-2 2 6 0,-2 1-9 15,-1 4 2-15,1-1 8 16,-7 0 1-16,4 1-3 0,-3-4-11 16,3-6-44-16,-2-1-19 15,-6-7-52-15,-6 1-61 16,0 5-71-16,0-4-33 0,-10 2-1 16,2 2 6-16</inkml:trace>
  <inkml:trace contextRef="#ctx0" brushRef="#br0" timeOffset="92569.15">16197 1554 380 0,'-33'-72'202'16,"1"6"-64"-16,-4 4-67 16,-1 10-32-16,1 11-10 0,4 5 17 15,-1 7 60-15,1 13 19 16,2 5-51-16,-1 11-36 15,-7 19-23-15,2 31-7 16,-1 31-9-16,1 32 1 0,8 25 2 16,7 21-2-1,13 0 0-15,8-9 1 0,11-10-10 16,11-23 8-16,5-15-3 16,11-21-6-16,3-20-9 15,7-19-9-15,0-18-6 0,-3-12 13 16,1-16 13-16,-2-16 0 15,-4-17 4-15,-3-13 11 16,0-2 2-16,-6-5 4 0,3 0 2 16,-6 3 3-16,-3 10 0 15,-5 11-5-15,-5 5-9 16,-2 11 6-16,-5 6 1 16,-4 7 0-16,-4 4 3 0,0 0-3 15,0 12-5-15,0 12 4 16,0 12-1-16,8 19-9 15,0 4 0-15,10 15 2 0,1-1 3 16,9-2-4-16,6-7 1 16,6-2-2-16,0-10 0 15,5-7-45-15,0-12-63 0,0-8-63 16,-1-14-41-16,-3-11-48 16,-5-16-257-16</inkml:trace>
  <inkml:trace contextRef="#ctx0" brushRef="#br0" timeOffset="92985.15">16981 2290 441 0,'-11'-27'262'0,"-3"2"-31"15,3 8-74-15,2 3-55 16,1 3-28-16,0 7-1 0,8 4-10 16,0 0-27-16,-7 0-25 15,7 0-10-15,0 10-1 16,7 14 1-16,6 13-1 0,2 11 2 15,10 9-4-15,4 4 4 16,-2 0-5-16,7-3-9 16,-8-9-5-16,4-8-24 15,-1-14-16-15,-6-6-13 16,2-14-15-16,4-7-2 0,-1-14 6 16,1-24 25-16,1-19 26 15,-8-21 14-15,3-7 26 16,-8-4 29-16,-10 4 14 0,-4 11 29 15,-3 17 28-15,0 17 2 16,0 10-30-16,0 10-31 16,0 12-30-16,0 8-11 0,0 24-8 15,0 22 2-15,0 19 5 16,5 12-13-16,3 4 4 16,4 0-3-16,4-7-69 15,5-8-42-15,-1-14-35 0,9-7-16 16,1-13-7-16,-5-14 5 15,5-27-31-15,-3-20-11 16</inkml:trace>
  <inkml:trace contextRef="#ctx0" brushRef="#br0" timeOffset="93201.19">17761 1615 429 0,'-16'-121'306'16,"-5"23"11"-16,-4 25-105 0,6 16-71 15,2 16-50-15,6 12-21 16,11 13-31-16,0 16-31 15,0 16-5-15,4 30 1 16,11 26-4-16,13 25 2 16,9 21 2-16,3 9-2 0,7 8-7 15,-3-2 2-15,-5-6-36 16,-1-5-81-16,-6-13-63 16,-7-6-40-16,-10-13-36 0,-1-17-31 15,-8-16-215-15</inkml:trace>
  <inkml:trace contextRef="#ctx0" brushRef="#br0" timeOffset="93633.83">18471 1791 653 0,'-11'-40'309'0,"-2"6"-113"16,-3 6-125-16,2 3-90 0,3 0 0 15,5 10 25-15,6 2 21 16,-8 5-7-16,-2 8-10 16,2 0-3-16,-5 12-11 0,-7 17 4 15,0 11 4-15,-4 14-2 16,0 6 2-16,7 2-2 16,17-5-4-16,0-9 4 15,0-6-5-15,12-11-6 16,4-2 5-16,10-8-1 0,5-5 1 15,2-4-3-15,-1-5 6 16,-4-7-1-16,-6 13-3 0,-4 4 3 16,4 8 2-16,-5 11 2 15,-2 9 0-15,-4 7 4 16,-5 5-1-16,-6-4-5 0,0-4 6 16,-12-8-13-16,-8-9-4 15,-5-3-21-15,-7-8-33 16,-10-13-22-16,-2-8-31 0,1-4-7 15,5-12-36 1,0-17-2-16,3-25-315 0</inkml:trace>
  <inkml:trace contextRef="#ctx0" brushRef="#br0" timeOffset="94083.4">18463 1171 266 0,'11'-27'245'15,"-2"6"-47"-15,-9 5-78 0,0 4-60 16,5 7-30-16,-2 5-14 16,2 0-11-16,-2 0 2 15,5 12-3-15,5 13 0 16,3 17 3-16,1 14 4 16,3 13 2-16,4 13 14 15,5 15 11-15,-1 17-10 0,6 9-14 16,-3-1-5-16,1-9-3 15,1-7-3-15,-4-17-2 0,-1-11 0 16,-8-20 3-16,-4-16-4 16,-3-8 3-16,-5-13 3 15,-8-9 0-15,0-12-1 0,0-12 1 16,0-14-1-16,-12-10-2 16,12-12-2-16,0-13-6 15,0-9-1-15,0 5 3 16,9 5-8-16,5 10 4 15,3 10 5-15,4 15 4 0,3 9 0 16,-1 16 0-16,2 12 2 16,-1 13 1-16,1 7-2 15,-1 5-6-15,2-1 6 0,-3-3-21 16,2-5-55-16,1-3-33 16,-4-6-24-16,-2-6 0 15,6-13-22-15,-3-13-34 0,1-15 29 16</inkml:trace>
  <inkml:trace contextRef="#ctx0" brushRef="#br0" timeOffset="94482.78">19429 1751 93 0,'9'-55'230'0,"-9"11"-87"15,-9 7-1-15,-2 9-13 0,-6 8-41 16,1 4-34-16,0 4-14 16,-5 2-2-16,1 10-1 15,-1 0-10-15,5 17-13 0,-1 16-7 16,6 12 0-16,11 15-7 15,0 13 0-15,11 9 5 16,3 0-10-16,2-10 1 0,0-6-11 16,3-14-26-1,-2-14-15-15,-1-9 3 0,1-11 1 16,1-18 6-16,-4-11-4 16,-3-17 14-16,-2-8 25 15,-9-18 26-15,0-10 8 0,0-5-11 16,-9-5 0-16,-2 5 21 15,3 3 11-15,2 10 2 16,-3 11-5-16,9 12-16 0,0 9-14 16,0 8-10-16,0 11-1 15,0 5 7-15,0 17 8 16,9 11 9-16,5 13-12 16,3 11-5-16,-1 5-3 15,5 0-4-15,2-4-49 0,-2-3-41 16,0-15-39-16,-7-6-37 15,0-8-50-15,-6-14 35 16</inkml:trace>
  <inkml:trace contextRef="#ctx0" brushRef="#br0" timeOffset="94866.57">19641 1473 242 0,'0'-46'239'0,"-8"15"-33"15,8 6-53-15,0 8-51 16,-8 5-35-16,8 5-14 0,0 7-22 15,0 0-14-15,3 23-12 16,10 15-5-16,4 19 4 16,6 11-2-16,2 7-3 15,-5-7 1-15,1-3 0 16,-5-12 5-16,-2-14-2 16,-8-9-9-16,2-10 11 0,-8-7 21 15,0-13 2-15,0 0-20 16,-8-20-26-16,-7-25-18 15,-2-21 9-15,0-23 0 0,9-17 8 16,8-4 19-16,0 13 7 16,8 19-2-16,0 21-4 15,5 21 2-15,9 25 10 16,0 22 16-16,11 25-3 16,3 25-16-16,1 16-2 0,-1 8-2 15,-3 5-5-15,-4 1 0 16,-6-6-10-16,-2-11-52 15,-5-17-56-15,-5-9-43 0,-6-11-51 16,-5-5-57-16</inkml:trace>
  <inkml:trace contextRef="#ctx0" brushRef="#br0" timeOffset="95713.22">16099 3553 316 0,'-16'0'194'16,"4"0"-49"-16,12 0-58 16,-8 0-42-16,8 0-26 0,0 0-8 15,0 0 5-15,0 0 9 16,0 0 6-16,0 0-12 0,0 0-9 15,0 0-4-15,8 0-4 16,9 0 3-16,11-7 0 0,17-3 2 16,17-1 4-16,26-10-6 15,26-4 2-15,28-7 1 16,29-9-1-16,15 1-4 0,21 3-1 16,16-3 1-1,23-2-3-15,21-1-3 0,17-7-2 16,8 2-9-16,1-5 3 15,3-8 0-15,-3 0 6 0,-5 3 5 16,-20 7 7-16,-21 1 13 16,-31 9 14-16,-34 3 25 15,-32 10 12-15,-31 4-5 0,-32 5-3 16,-16 7 8-16,-26-1 1 16,-14 5 0-16,-10 3 6 15,-8 5 5-15,-4 0 10 0,-9 0-24 16,0 0-26-16,0 0-19 15,0 0-12-15,0 0 0 16,0 0-15-16,0 0 6 16,0 0-5-16,3 0 3 0,-3 0-9 15,5 0 7-15,-2 0-12 16,-3 0-21-16,0 0-45 16,0 0-50-16,0 0-55 0,0 0-52 15,0 0-29-15,-8 0-1 16,-4 0-21-16</inkml:trace>
  <inkml:trace contextRef="#ctx0" brushRef="#br0" timeOffset="97460.37">23774 1791 496 0,'-22'-21'312'0,"0"-3"-55"16,1-1-132-16,5 5-66 15,4 3-39-15,4 2 0 16,8 2 13-16,-8 5-8 15,8 8-8-15,0 0-14 0,0 12-10 16,0 24 3-16,0 31 2 16,0 25-1-16,0 26 6 15,0 20 0-15,0 10 4 16,0-6-6-16,5-11-37 16,3-17-83-16,-2-17-63 0,0-23-37 15,2-22-9-15,-8-18-9 16,0-23-106-16</inkml:trace>
  <inkml:trace contextRef="#ctx0" brushRef="#br0" timeOffset="97793.74">23515 1717 439 0,'0'-65'174'0,"0"16"-89"0,25 9-68 15,19 6-37-15,16 15 8 16,13 15 8-16,5 17 13 15,-1 19 18-15,4 28 3 16,-2 30-16-16,-11 23 0 16,-11 18 5-16,-18 12-2 15,-14 4 9-15,-25-6 12 0,-12-2 8 16,-16-13 0-16,-14-16-12 16,-5-11-11-16,-10-18 11 0,-8-12-6 15,-1-16 6-15,-4-16-4 16,2-13-5-16,3-12-12 15,5-12-5-15,3 0-12 0,10-8-13 16,4-1-23-16,15 2-48 16,9-3-43-16,6 3-43 15,13 0-14-15,7-7-53 16</inkml:trace>
  <inkml:trace contextRef="#ctx0" brushRef="#br0" timeOffset="98143.37">24781 2128 306 0,'8'-61'339'16,"-8"12"62"-16,0 13-91 16,0 7-150-16,0 10-83 15,-8 6-42-15,0 9-18 16,8 4-14-16,-7 0-10 15,-6 24-2-15,2 21 2 0,1 11 4 16,10 9-2-16,0 1 3 16,0-4-11-16,18-11-19 15,5-5-19-15,7-14-2 0,7-11-19 16,2-21 4-16,-2 0 29 16,-1-24 25-16,-3-14 7 15,-14-9 14-15,-5-8 21 0,-14 2 17 16,0 6 7-16,-25 5-30 15,-7 5-38-15,-8 9-59 16,-10 7-63-16,-3 6-84 16,-4 10-54-16,0 5-37 15</inkml:trace>
  <inkml:trace contextRef="#ctx0" brushRef="#br0" timeOffset="98626.55">25262 1554 363 0,'0'-41'368'15,"0"5"-101"-15,0 3-159 16,0 9-100-16,-9 3 6 16,9 4 57-16,0 4 43 0,0 2-30 15,0 7-43-15,0 4-20 16,0 0-17-16,0 0-6 15,0 22 0-15,0 22-2 0,0 30 6 16,0 19-7-16,0 21 2 16,0 6 5-16,0 12-2 15,4-6 4-15,4-9-8 16,0-9 4-16,0-23 3 16,0-20-5-16,-4-16 10 0,-4-13-1 15,0-10-2-15,0-14 2 16,0-12-2-16,0 0 4 15,5-17-12-15,3-25-26 0,7-22 6 16,15-14 5-16,-3-3 13 16,6 7 5-16,-5 17-4 15,1 16 3-15,-6 18-5 16,7 15 6-16,-1 8 6 0,-1 29 12 16,0 7-4-16,1 9-14 15,-1 3-30-15,-8-3-44 16,-3 0-37-16,-4 0-60 0,-10-9-45 15,-3-3-6 1,0-9-15-16,0-8 49 0</inkml:trace>
  <inkml:trace contextRef="#ctx0" brushRef="#br0" timeOffset="99091.84">26220 1682 117 0,'14'-62'205'0,"-1"0"-57"16,-4 10-31-16,-9 3-49 15,0 8-1-15,0 7 34 16,0 6 38-16,-14 9-11 16,0 3-51-16,-3 8-27 15,-7 8-27-15,-5 12-11 0,-2 7 8 16,-4 8-5-16,4 3-7 15,7-2-14-15,3 2 6 16,10-2-5-16,11 0 5 0,0-2-6 16,3-2 10-16,13 0-1 15,9 0-5-15,7-3-4 16,8-5-13-16,2 0 1 16,-2 2 2-16,-4 1-3 15,-2 1-3-15,-3 5-5 16,-2 3-8-16,-9 5-22 0,-4-4-16 15,-4-5 24-15,-12 0 16 16,0-4 25-16,-12 0 9 16,-11-3 9-16,-7-5 2 0,-1-12 0 15,-7 0-3-15,2 0-4 16,3 0-5-16,1 0-3 16,7 0-36-16,2-8-58 0,1 4-43 15,7-1-36-15,-1 3-30 16</inkml:trace>
  <inkml:trace contextRef="#ctx0" brushRef="#br0" timeOffset="100905.42">23129 3769 212 0,'-44'0'249'0,"2"0"-95"0,15 0-44 15,2 0-54-15,8 0-35 16,6 8-16-16,11-8-3 0,0 0 15 16,0 0 26-16,0 0 18 15,8 0 5-15,-2 0-16 16,8 0-7-16,15 0-4 15,23-5 4-15,37-14-8 0,37-15-7 16,42-10-14-16,34-9-4 16,37-8-5-16,34-3 3 15,20 2-8-15,6 2 4 0,3 2 4 16,-7 2-5-16,-7 6 1 16,-11 2-6-16,-22 7 1 15,-26 4 1-15,-32 9 2 0,-34 5-2 16,-32 5 0-16,-37 6 1 15,-26 0 16-15,-21 4 22 16,-13 0 9-16,-11 8-15 16,-6 0-7-16,-9 0-10 15,-3 0-11-15,-2 0-2 0,-3 0 5 16,0 0-10-16,0 0 0 16,0 0 4-16,0 0-4 15,0 0 1-15,0 0 10 0,0 0 9 16,0 0 1-16,0 0 35 15,0 0 37-15,0 0 26 16,0-4 23-16,0-9-21 16,0-15-119-16,0-22 0 0,0-27 0 15,-11-29 0-15,-6-25 0 16,1-23 0-16,0-24 0 16,-5-22 0-16,1 1 0 15,-3 7 0-15,-3 17 0 16,4 20 0-16,-3 17 0 0,-1 16 0 15,1 16 0-15,6 16 0 16,-1 14 0-16,-1 14 0 16,5 17 0-16,1 9 0 15,-2 8 0-15,-5-1 0 0,-4 5-77 16,-12 3 6-16,-2 4 28 16,-6 5 17-16,-1 0-11 15,-2 5-18-15,-3 7 21 16,-7 0 10-16,0 0 10 15,-11 0 4-15,-11 0 8 16,-17 0 2-16,-29 12-6 0,-23 0 7 16,-27 0-7-16,-32 4-14 15,-20 1-48-15,-15-1-29 16,-4-1 35-16,4 2 32 16,9 4 12-16,15-4 12 0,13 2 6 15,13 1-5-15,10-3-2 16,14 3-23-16,15-4-18 15,19 0-3-15,17 1 2 16,24 0 10-16,29-5 22 0,12-12 4 16,18 7 5-1,10-7 12-15,6 0 18 0,7 0-7 16,7 0 6-16,6 0 4 16,-8 0-9-16,8 0 0 15,0 0-1-15,0 0-2 0,-9 0 1 16,9 0-10-16,0 0-1 15,0 0 5-15,0 0-1 16,0 0-6-16,-9 0-4 16,9 0 2-16,-8 0 1 0,8 0 1 15,0 0-3-15,0 0-3 16,0 12 4-16,-9 4-6 16,1 6 11-1,-3 6-9-15,3 13 2 0,0 16 4 16,8 19-3-16,-12 26 4 15,12 24 1-15,0 26-5 0,-8 14 0 16,8 5 2-16,0 5-3 16,-10-5 2-16,10-14 3 15,-8-1-4-15,8-13-1 0,0-13 4 16,0-8 0-16,0-13 0 16,8-7 2-16,6-4-3 0,6-4-4 15,0-9-4-15,0-4-3 16,-3-7-3-16,-5-10-5 15,-1-11 10-15,-6-4 5 16,-5-8-2-16,0-9 6 0,0-2 0 16,0-11 1-16,0-2 3 15,-11-1-4-15,3-4-7 16,8-3 13-16,-9-9-8 0,9 8-3 16,0-8 8-1,0 0-5-15,0 0-8 0,0 11-5 16,0-11 6-16,0 13-8 15,0-4-1-15,0-9-4 0,0 6 6 16,0-6 8-16,0 0 2 16,0 0 8-16,0 0 3 15,0 0 11 1,0 0 0-16,0 0 11 16,0 0 9-16,0 0 5 15,0 0-6-15,0 0-7 0,0 0-18 16,20 0-5-16,21-4-5 15,22-3-4-15,28-10-6 16,19-2-51-16,17-2-53 0,6-3-64 16,5-1-30-16,-5 0-61 15</inkml:trace>
  <inkml:trace contextRef="#ctx0" brushRef="#br0" timeOffset="108876.48">20628 2196 56 0,'15'18'185'0,"-2"-6"-58"15,-2 0-45-15,-2-12-20 16,-1 9-20-16,1-9-12 0,-6 0 2 15,6 0 22 1,-4 0 22-16,-2 0 24 0,0 0 20 16,-3 0 4-16,0 0-9 15,0 0-34-15,0 0-32 16,0 0-13-16,0 0 10 0,0-5 39 16,0 1 14-16,0-8-8 15,0-5-36-15,0-7-29 16,0-8-4-16,0-10-16 0,0-2 3 15,0-9-12-15,-6-4 3 16,6-8 2-16,0-13-4 16,-8-2 5-16,8-15-1 15,-13 2-1-15,-3-5-4 16,-1-4 2-16,-5 1-8 0,4 2 9 16,-7 7 0-16,2 7-2 15,-3 2-6-15,5 2-9 16,1 0 2-16,0 8 9 15,4 8 7-15,0 11 7 0,3 14-17 16,2 9 9-16,2 5 10 16,9 10-5-16,-11 4 5 15,11 4-5-15,-9-2-1 16,0 8-7-16,1 2 6 0,-3 0-8 16,-3-5 0-1,4 0-2-15,-7 3-5 0,4-3 3 16,2 1 6-16,2-1-4 15,3 5-2-15,-7-3 2 16,-4-6-2-16,-9-2-53 0,-5-2 19 16,-14 1-2-16,-12 0-5 15,-11 3 0-15,-10 6-9 16,-11 3 0-16,-7 0 34 16,-11 0 11-16,-3 0 3 0,-3 0 11 15,-5 0-7-15,-7 0 3 16,-11 0-1-16,-2 0 0 15,-4 0 2-15,-8-9 5 16,0 2-4-16,-8-2-1 16,0-3 5-16,3 4-4 15,4 0 8-15,10-1-5 16,7 2 1-16,3-2 0 0,1 1 0 16,2 4 1-16,2 4 0 15,-5 0-3-15,1 0 2 16,0 0 0-16,0 0-4 15,1 0 5-15,1 12-1 0,3-3-1 16,9-2-1-16,3 5 0 16,5 1 5-16,7-1-5 15,8 4-5-15,7 5 7 16,5-1-5-16,4 1 5 16,4-2 0-16,5 2 0 15,11 0-7-15,4-5 5 16,11 0-4-16,11-5 4 0,6-1 4 15,4-10-7-15,10 0 2 16,-3 7 6-16,6-7-6 16,8 8-1-16,-6-8-5 15,6 9 2-15,-9 0-4 0,0-2 1 16,1 5 8 0,0 5-6-16,0-1 7 0,-4 8-6 15,4 0-4-15,8 8 4 16,-11 10 2-16,11 12-1 15,-9 6 4-15,9 9-2 16,0 13-2-16,0 16 7 0,0 15-5 16,0 18 5-16,0 10-8 15,0 6 9-15,9 5-6 16,2-7 1-16,0-7 1 16,11-8 4-16,-2-3-9 0,3-4 10 15,-1-2-5-15,-2-2-3 16,-4-1 4-16,-3-4-1 15,-5 5 0-15,-5-5 0 16,-3-8-2-16,0-14-3 0,0-9 0 16,0-20 9-16,0-13-6 15,0-13 4-15,0-10-2 16,0-4 3-16,0-8-5 0,0-3 0 16,0 1-3-16,0-6 13 15,0 2-8-15,0-9 1 16,0 0 3-16,0 0-3 15,0 0-4-15,0 0 5 16,0 0 2-16,0 0-1 0,0 0-6 16,0 0 1-1,0 0 5-15,0 0 0 0,0 0-2 16,0 0 4-16,5 0-12 16,7-9-2-16,17-3 13 0,15 0-5 15,24-9 4-15,30-4-3 16,33-7 0-16,39-9-5 15,41-4-30-15,28-7-99 0,22-1-113 16,-5 4-95-16</inkml:trace>
  <inkml:trace contextRef="#ctx0" brushRef="#br0" timeOffset="113451.7">8105 17149 134 0,'-12'0'194'16,"-2"0"-81"-16,3 0-48 15,11 0-46-15,0 0-8 16,-9-9 2-16,9-2 15 0,0-9 23 15,0-9 16-15,-8-4 30 16,8-3 55-16,0-6 20 16,0-1-13-16,0-2-29 15,8-5-62-15,4-3-36 0,10-11-18 16,1-6-14-16,5-8-14 16,1-6-10-16,-1-11-4 0,1-2 7 15,4-13 11-15,-2-8 10 16,3-11 4-16,2-11-8 0,2-10 8 15,1-9-7-15,6-11 1 16,4-7 4-16,7-5 4 16,1-1-7-16,-4-9 1 0,-1-3-13 15,-6 0 6-15,-10-1 14 16,-8 9 15-16,-7 9 9 16,-8 10 5-16,-9 13 3 15,-4 21 6-15,0 16-20 0,4 11-14 16,4 19-10-16,4 10 0 15,-1 8 4-15,5 14-8 0,2 7 1 16,-4 8 0-16,3 12-4 16,-4 9 0-16,-4 5 5 0,-1 6 2 15,-5 1-8-15,-3 3-31 16,0 1-28-16,0 4-46 0,0 0-55 16,0 0-52-16,0 11-15 15,0 4-9-15,0 0 5 16</inkml:trace>
  <inkml:trace contextRef="#ctx0" brushRef="#br0" timeOffset="114217.1">8429 16933 87 0,'-8'0'225'16,"8"0"-53"-16,-8 0-23 0,8 0-69 15,0-7-40-15,8-14-22 16,9-3 2-16,6-5 11 15,5 1 16-15,5-5 4 0,5-3 22 16,2-10 1-16,4-5-5 16,5-16-15-16,4-14-9 15,7-15-19-15,10-24-5 0,3-18-10 16,9-16-1-16,3-9-9 0,1-12-1 16,-10-9 6-16,0-7-5 15,-2-17 5-15,-9-8-8 16,0-8 1-16,-8 1 1 15,-10 2 1-15,-4 10 4 0,-7 12-3 16,-7 8 7-16,-6 8-2 16,1-1 10-16,0 5-4 15,-2 8-11-15,-2 14 5 0,-4 17 0 16,1 21-3-16,-5 26-3 16,-1 20 3-16,-2 20 12 0,-6 16 12 15,2 16 7-15,-5 6-11 16,0 5-9-16,0 3-8 0,0 3-10 15,0 4 4 1,0 0-2-16,0 0-1 16,0 0-13-1,0 0-8-15,0 0-8 0,0 0-26 16,0 0-50-16,0 0-53 16,0 0-41-16,-8 11-6 0,-1 6-22 15,-2 9 21-15,-1 5-66 16</inkml:trace>
  <inkml:trace contextRef="#ctx0" brushRef="#br0" timeOffset="115149.17">8539 14919 49 0,'0'0'148'0,"0"0"4"15,-8 0-37-15,8 0-35 16,-14 0-27-16,14 0-12 0,-11 0 18 15,11 0 21-15,-11 0 30 16,-3-5 4-16,-2 0-1 0,0-3-9 16,-9 0-4-16,-6 5 10 15,-6-6-21-15,-7 2-17 16,-13 2-23-16,-8 1-10 0,-12 4-8 16,-13 0-15-16,-15 0 1 15,-14 11-4-15,-7 3 6 16,1-3 37-16,-8 2 3 15,-3-5-32-15,7-8 17 0,7 0-1 16,5 0-21-16,8 0-6 16,6 0-9-16,19-3-7 15,10-2 0-15,12 0 0 16,19 2 0-16,7 3 0 0,11 0 0 16,4 0 0-16,10-5 0 15,2 3 0-15,9-4-71 16,0 6-34-16,0 0-36 15,0 0-51 1,0 0-46-16,0 0-26 0,16 0 23 16,12 0-13-16,13 0-13 15</inkml:trace>
  <inkml:trace contextRef="#ctx0" brushRef="#br0" timeOffset="115765.05">8843 13619 188 0,'-8'-8'177'16,"0"4"-60"-16,8 0-33 16,-12 1-30-16,3-1 4 0,-3-1 17 15,-4 0 47-15,-4-2 24 16,-4 0 0-16,-6-7-22 0,-10 3-31 16,-7-6-15-16,-10 5 6 15,-17 0 10-15,-7 0 41 0,-22 0-42 16,-9 2-33-16,-19 4-30 15,-2 1-1-15,-2-3-9 16,6 4 5-16,3-4-10 16,13 8-15-16,3-5 0 15,11 1 0-15,11 4 0 0,7-3 0 16,10 3 0-16,11 0 0 16,8 0 0-16,11-4 0 15,12-1 0-15,10 1 0 0,5 1 0 16,6 3-36-16,8 0-66 15,0 0-73-15,0 0-50 16,5 0-44-16,12 0 11 16,15-5 25-16,12 1-37 15</inkml:trace>
  <inkml:trace contextRef="#ctx0" brushRef="#br0" timeOffset="116247.17">9205 12934 246 0,'-16'-27'143'16,"0"4"-31"-16,-1 0-34 0,0 9-32 16,1-2-13-16,0-1 1 15,0 0 20-15,5 6 17 0,-3-2 30 16,-6 1 20-16,-3 1 1 16,-10 2 7-16,-13 2-17 0,-14-3 16 15,-18 3-26 1,-15-1-29-16,-16-1 1 0,-17 0 16 15,-12 4 35-15,-9-2-72 16,-3 0-53-16,-5-2 0 0,2 1 0 16,7 4 0-16,15 0 0 15,17 0 0-15,21 0 0 16,17-1 0-16,19 0 0 0,11 3 0 16,13-3 0-16,15 0 0 15,4 3 0-15,14 2-13 16,5 0-294-1,11 0-22-15,17 0 17 0,10 0 29 16,11 0-30-16</inkml:trace>
  <inkml:trace contextRef="#ctx0" brushRef="#br0" timeOffset="116930.01">9249 15426 258 0,'0'0'185'16,"0"0"5"-16,0-4-16 16,0 4-52-16,5-2-44 15,6-3-16-15,10-2-8 16,7-7-4-16,21 3 34 0,16 3 18 16,28-1 5-16,26 5-9 15,25 4-11-15,20 0-31 16,10 0-27-16,5 8-17 0,0-8-3 15,-4 0-19-15,-14 0-17 16,-9-8-44-16,-27-1-64 0,-24-2-62 16,-19 3-27-16,-25-1 13 15,-16 2 46-15,-17-2 42 0,-21-3-45 16,-15-1-21-16</inkml:trace>
  <inkml:trace contextRef="#ctx0" brushRef="#br0" timeOffset="117346.18">9936 14401 51 0,'-24'-16'191'0,"3"-1"-1"16,4 5-11-16,6 5-11 15,3-2-31-15,8 1-22 16,0 4-21-16,0 0-20 0,0 0-8 16,0 0-21-16,0 0-18 15,3 0-21-15,10 4-3 0,7 0 18 16,20 0 20-16,26 0 25 15,26 0-15-15,23 12-18 16,18 5-14-16,14 2-5 0,3 5-15 16,-3 2 1-16,-14-2 6 15,-11-3-5-15,-13-2-25 16,-20-7-37-16,-18-3-33 0,-14-9-18 16,-18 0-21-16,-9 0-22 15,-12 0-22-15,-4 0 6 16,-6 0-10-16,-8-4-24 0</inkml:trace>
  <inkml:trace contextRef="#ctx0" brushRef="#br0" timeOffset="117810.65">9773 13596 138 0,'0'-28'194'0,"-7"7"-50"0,7 4-13 16,-8 2-34-16,8 1-20 15,-9 7-22-15,9-1 7 16,0 4-4-16,0 4-1 0,0 0-6 16,0 0-8-16,0 0-16 15,0 0-9-15,17-10 2 0,10-1-1 16,21-6 16-16,23 2 1 16,14-6 10-16,21 5-7 0,11-1-6 15,8 0-12-15,6 10-13 16,2 7-6-16,-6 0 4 0,-13 0-4 15,-21 0-5-15,-11 12 4 16,-19-3 0-16,-14-9-3 16,-11 0 5-16,-14 8 2 15,-5-8-21-15,-3 0-29 0,-2 6-50 16,-6-6-49-16,-8 0-60 16,0 0-18-16,0 0-18 0,0 0 25 15</inkml:trace>
  <inkml:trace contextRef="#ctx0" brushRef="#br0" timeOffset="118277.14">9809 12691 180 0,'-11'-5'272'0,"3"3"-52"0,8 2-32 16,-9 0-65-16,9 0-53 15,0-5-26-15,0 5-12 16,0 0-2-16,0 0-15 15,0 0-10-15,12 0-1 0,18 0 2 16,18 0 33-16,20 0 2 16,22-4-10-16,24 1 0 0,16 3-7 15,16 0-2-15,11 0-8 16,-2 14-8-16,-5 4-5 16,-6-5 0-16,-19 4 0 0,-16-6-1 15,-19 1 3-15,-22-4 2 16,-11-8-10-16,-16 8 5 0,-11-8-7 15,-16 0-28-15,-1 0-54 16,-4 0-65-16,-9 0-38 0,0 0 9 16,-22-8-52-16,-14-12-17 15</inkml:trace>
  <inkml:trace contextRef="#ctx0" brushRef="#br0" timeOffset="120041.05">7183 12000 99 0,'0'-9'184'16,"-8"6"-43"-16,8 3-23 16,-14 0-19-16,14 0-26 15,-11 0-7-15,-1 0 9 0,12 0 7 16,-12 0-2-16,4 0-28 16,8 12-31-16,-14-1-21 15,14 1 0-15,0 5-3 16,0 4 3-16,14 8-5 15,6-1 4-15,3 1-14 16,7-5-12-16,2-9 1 0,1-2-7 16,-2-13 2-16,1 0 1 15,-7-13 1-15,0-7 10 0,-9-4 8 16,-3-9 4 0,-10 0 15-16,-3-7 5 0,0-1-34 15,-20-3 12-15,0-2 7 16,-5 14 14-16,2 9 12 15,-3 7-7-15,-1 16-15 0,-1 0-2 16,-4 11-6-16,-2 5-31 16,2 9-45-16,8 3-30 15,2 5-14-15,12 4-47 0,10-5 6 16</inkml:trace>
  <inkml:trace contextRef="#ctx0" brushRef="#br0" timeOffset="120591.58">7864 12090 16 0,'-8'-17'50'0,"8"1"62"15,-12-1 51-15,4 5-50 16,0 3-22-16,1 6-35 0,-2 3-21 16,1 0-15-16,0 0 3 15,8 0 8-15,-8 0 3 16,8 0-2-16,0 0-3 0,-14 0-9 15,8 0 2-15,-7 7-3 16,1 6-8-16,0 4-3 0,-2 6-1 16,8 10-1-16,-2 5 0 15,8 1-4-15,0 3 1 16,0-6 2-16,11 1-3 0,10-9-4 16,4-3 4-16,3-9-2 15,5-16-3-15,-1 0-6 16,8-9-5-16,1-10 5 15,-5-10-13-15,0-8 2 0,-6 1 2 16,-10-5 12-16,-8 1 7 16,-12-5-13-16,-12-5 19 0,-8 5 3 15,-10 10 9-15,2 2 15 16,0 8-12-16,-1 4-16 16,1 9-13-16,-1 12-9 0,1 0-21 15,0 17-39-15,-1 7-35 16,1 9-30-16,8 0-62 15</inkml:trace>
  <inkml:trace contextRef="#ctx0" brushRef="#br0" timeOffset="120956.65">8397 12004 186 0,'11'-20'315'16,"-6"3"-42"-16,-5 4-90 15,0 6-91-15,0-2-38 16,-8 5-8-16,0 4 4 0,8 0-4 16,-8 0-22-16,8 0-18 15,0 0 0-15,0 13-4 16,0 7-2-16,0 4-2 0,13 4-1 16,6 6-1-16,6-6 1 15,2-5-14-15,11-5-6 16,-3-18 1-16,7 0-28 0,-5-13-15 15,-6-6 0-15,-9-14 25 16,-12-5 24-16,-10-2 18 0,-10-5 14 16,-15 4 10-16,-8 5 13 15,-8 13-3-15,-3 11-22 16,-5 12-18-16,-4 12-36 16,-7 11-58-16,-1 13-38 0,-4 13-34 15,3 13-71-15</inkml:trace>
  <inkml:trace contextRef="#ctx0" brushRef="#br0" timeOffset="121721.37">7191 12907 174 0,'-16'-19'148'16,"-1"-2"-25"-16,2 4-28 15,-2 5-30-15,1 5-32 16,2 7-9-16,6 0-3 0,-2 0 9 16,1 7-7-16,1 9-8 15,0 6-8-15,8 2-5 16,0 4 0-16,0 5-3 16,11-2 4-16,6 3-5 0,-2-10-3 15,7-8-3 1,3-7 0-16,2-9-11 0,3-9-7 15,-11-7 4-15,-2-12-1 16,-5-2 16-16,-4-1 17 16,-8 4 7-16,-8-3 6 0,-4 5 4 15,-5 5 1-15,1 3-14 16,-4 6-7-16,3 6-6 16,1 5-11-16,0 0-24 0,0 12-20 15,-1 4-22-15,9 6-42 16,8-3-68-16</inkml:trace>
  <inkml:trace contextRef="#ctx0" brushRef="#br0" timeOffset="122121.57">7536 12859 116 0,'-12'0'211'16,"-4"0"-84"-16,2 13-57 15,3-6-37-15,-6 2-17 0,6-2-9 16,-2 2 22-16,5-9 4 16,8 7-15-16,-8-7-6 15,8 12-6-15,0 1 5 0,0-2 1 16,0 3-5 0,0-6-5-16,0-1 4 0,0 2-8 15,8-9 6-15,0 7-3 16,5-7-4-16,-2 0-7 15,3 0 0-15,-8-2 2 0,2-7 1 16,0 1-5-16,-8-8 3 16,0 0 5-16,0-9 0 15,-11 4 8-15,0 2 4 0,-3-3-5 16,3 2-2-16,-2 5-7 16,0 1 1-16,7 12-5 15,6 2-2-15,-14 0 0 0,14 0-9 16,0 16-22-1,0 3-33-15,0 4-66 0,0 0-10 16</inkml:trace>
  <inkml:trace contextRef="#ctx0" brushRef="#br0" timeOffset="122486.92">7788 12944 166 0,'3'-3'223'16,"-3"3"-58"-16,0 0-61 0,0 0-45 15,0 0-20-15,0 0 14 16,0 0 4-16,0 0-13 0,0 0-26 16,0 12-3-16,0 4-12 15,0 0 3-15,0 3-4 16,8 3 1-16,5 2-3 16,3-3-6-16,4-6 4 0,4 3 1 15,5-6 1-15,-1-12-6 16,-3 0-9-16,-4 0 0 0,-5 0 1 15,-1 0 3-15,-2 0 6 16,-5 0 5-16,-8-12-6 16,0-6 6-16,-8-2 10 0,-8-4 4 15,-9 4 4-15,-3 2 6 16,-1 6-12-16,1 1-3 16,4 6-11-16,-1 5-13 0,2 0-18 15,1 0-24-15,5 0-23 16,6 9-17-16,11-2-6 15,0-7-52-15,3 0-24 0</inkml:trace>
  <inkml:trace contextRef="#ctx0" brushRef="#br0" timeOffset="122770.5">8263 12992 175 0,'3'0'267'0,"-3"0"-68"16,0 0-81-16,0 0-60 15,0 0-31-15,0 0-14 16,0 12-5-16,0 6-7 0,14 2 2 16,0-1-6-16,8 4-23 15,7-8 6-15,2-7-4 0,1-8 8 16,1 0 1-16,-9 0 8 16,0-13 7-16,-7-6-2 15,-9-2 5-15,-8-7 7 0,0-1 4 16,-16 1 13-16,-4 6-3 15,-4 9-13-15,-6-2-25 0,-1 15-33 16,-6 0-33-16,-3 15-34 16,-10 8-67-16,2 5-12 15</inkml:trace>
  <inkml:trace contextRef="#ctx0" brushRef="#br0" timeOffset="123436.31">6903 13767 44 0,'-8'7'119'0,"-1"6"60"0,9-1-54 16,-8 1-34-16,0-1-39 15,0 0-26-15,0 1-7 16,8-2-5-16,0 1-4 15,0-3-1-15,0-2-1 0,0-7-4 16,0 12 6 0,12-3-5-16,0-9-7 0,5 0-6 15,2-4-4-15,2-8-14 16,-1-5-5-16,-1-8 1 16,-2-2 3-16,-9-2 20 15,-3 1 13-15,-5-1 8 0,0 9 13 16,-8 3 7-16,-5 9 6 15,1 3-12-15,-4 5-15 16,-4 0-5-16,-1 9-15 0,2 4-27 16,2-1-19-16,1-1-2 15,8 6-1-15,8-10-8 16,0-7-30-16,8 10-15 16,3-10-5-16</inkml:trace>
  <inkml:trace contextRef="#ctx0" brushRef="#br0" timeOffset="123818.71">7349 13774 43 0,'9'-7'141'0,"-9"2"47"16,0 0-34-16,0 3-28 16,0-3-27-16,0 1-8 0,0 1 5 15,0 3-3-15,0 0-23 16,0 0-36-16,0 0-18 15,0 7-13-15,0 5-2 16,0 9-1-16,3 8 1 16,9 2 0-16,8 9-5 15,5 6 10-15,4-6-5 0,-2-2-18 16,7-10-11-16,-2-8-1 16,-5-4-4-16,-2-7 3 15,-4-9 3-15,-4 0 7 0,-6 0 16 16,-3-12-1-16,-8-9 0 15,0-2 7-15,-19-7 5 0,-3 2 1 16,3 3-3-16,-3 5-10 16,3 4 5-16,2 8-6 15,6 4-22-15,-1 4-37 16,-2 16-47-16,3 8-31 16,2 5-69-16,9 0-197 0</inkml:trace>
  <inkml:trace contextRef="#ctx0" brushRef="#br0" timeOffset="124191.27">7934 13917 300 0,'0'-12'375'0,"0"4"-62"16,-13 4-156-16,13-1-80 0,-8 5-37 15,8 0-20-15,0 0-10 16,0 0-7-16,0 0-6 15,0 0-7-15,0 0 3 16,5 0 3-16,6 17 1 16,6-1 3-16,-2 1-2 0,7-5 2 15,-5 0-13 1,10-12-27-16,-14 7 8 16,-5-7 1-16,0 0 10 0,-5 0 9 15,-3 0 14-15,0 0 14 16,0-7 0-16,0-5-4 15,-8-5-2-15,-7 1 1 16,-2-1 1-16,1 5 10 0,-1 0-4 16,6 8-6-16,-3 4-10 15,14 0-5-15,-11 0-12 16,11 0-31-16,0 0-54 0,0 0-62 16,0 0-32-16,0 0-40 15,0 0 5-15</inkml:trace>
  <inkml:trace contextRef="#ctx0" brushRef="#br0" timeOffset="124451.15">8280 13962 164 0,'11'0'270'0,"0"0"-89"16,-1 7-71-16,-6-7-41 0,-4 0-31 16,4 0-15-16,4 0-10 15,9 0-7-15,5-3-3 16,8-6-10-16,2 2-5 0,-4-5-9 15,1 0-2-15,-9-2 5 16,-4 7 18-16,-3-5-2 0,-13-5 5 16,0-4 18-16,-18 2 13 15,4-2 2-15,-11 1-11 16,1-1-15-16,-6 4-18 16,-1 3-24-1,-3 0-25-15,3 7-36 0,2 3-47 0,4 4-72 16</inkml:trace>
  <inkml:trace contextRef="#ctx0" brushRef="#br0" timeOffset="125150.18">10204 12090 333 0,'-22'0'190'0,"8"0"-46"16,-3 0-68-16,9 0-41 0,8 0-17 15,0 0-6-15,0 0-6 16,0 0 0-16,0 12-7 15,8 0 3-15,9 0-8 0,-3 0-8 16,8-3-1-16,2-9-5 16,1 0-4-16,4 0-9 15,-2-9 3-15,-2 1 3 0,-9 0 17 16,-5 0 19-16,-6-2 10 16,-5-2 19-16,0 5-8 0,-16 3 23 15,-5-1-1-15,1 5-28 16,-3 0-10-16,-2 0-13 0,-5 0-5 15,3 9-13-15,-3 3-23 16,2 0-7-16,4 5-26 16,5 4-18-16,2 3-33 15,4-5-50-15,13 7 20 0</inkml:trace>
  <inkml:trace contextRef="#ctx0" brushRef="#br0" timeOffset="125566.05">10533 12285 199 0,'0'-17'207'0,"0"5"-36"16,0 3-38-16,0 2-55 16,0 2-32-16,0 2-3 0,0 3-5 15,0 0-9-15,0 0-11 16,0 0-11-16,0 0-4 15,0 0-6-15,0 12 4 0,3 5 0 16,5-2-4-16,5 6 3 16,4-1 1-16,-1-3-5 0,3-4 4 15,6-6-13-15,4-7-7 16,-1 0-2-16,1-12-9 16,2-9 4-16,-1-8 8 0,-6-2 11 15,-5-2 8-15,-11 4 0 16,-8-4 11-16,0 1 9 0,-16 7 0 15,-4 6 34-15,1 5-23 16,-7 11-18-16,-2 3-14 16,-4 0-1-16,4 17-26 0,-1-3-31 15,4 8-13-15,0 2-15 16,7 2-15-16,1-3-27 0,17 1-52 16,0-7-129-16</inkml:trace>
  <inkml:trace contextRef="#ctx0" brushRef="#br0" timeOffset="125818.18">11150 12207 477 0,'16'-3'241'0,"-4"3"-109"16,-7 0-57-16,-5 0-33 16,0 0-16-16,0 0-18 0,3 7-7 15,2 5-1-15,6 5-2 16,10-1-15-16,4 1-20 0,3-5-13 15,1-12 14-15,-7 0 11 16,0 0 5-16,-5 0 9 0,-7-9 1 16,-5-3 9-1,-5-8-2-15,-7-8-3 0,-10-2 21 16,-4 10-5-16,-2 4-4 16,-6 8-38-16,1 8-55 0,-10 17-64 15,-2 8-66-15</inkml:trace>
  <inkml:trace contextRef="#ctx0" brushRef="#br0" timeOffset="126315.05">9997 12976 63 0,'-12'0'137'0,"0"14"22"16,3-2-57-16,1 4-41 0,8 0-31 15,0 0-15-15,0 5-8 16,8-6-9-16,5-2-7 0,7-13 2 16,4 0-3-16,4-8-8 15,1-8 12-15,-1-9 3 0,-3-7 3 16,-5-1 1-16,-3 5 13 15,-11 5 12-15,-6 0 15 0,0 7 11 16,-11 5-1-16,-1 3-11 16,-8 8-20-16,0 0-15 15,-5 8-9-15,0 8-24 16,5 3-9-16,0 6-11 0,0 7-20 16,8 1-51-16,4-4-57 15</inkml:trace>
  <inkml:trace contextRef="#ctx0" brushRef="#br0" timeOffset="126696.8">10480 13119 435 0,'0'0'253'16,"0"-3"-100"-16,4-2-76 15,-4 1-40-15,0 1-18 0,0-2-3 16,0 5-10-16,0 0-5 15,0 0-5-15,0 0 6 0,0 0 1 16,0 8 0-16,0 1-1 16,0-1-2-16,4 3 2 0,5 1-5 15,-1 2 7-15,3-7-7 16,6-7-7-16,2 0-16 16,3 0 3-16,2 0-1 0,1-12-10 15,-7-4 7-15,-1-5 19 16,-4-4 6-16,-13-3 12 0,0 0-1 15,-16-6 10-15,-5 11 1 16,1 3 4-16,-4 6-4 16,-4 8-15-16,-6 6-3 0,7 0-11 15,-3 12-27-15,7 4-27 16,1 5-32-16,7 2-6 0,3 2-18 16,12-4-47-16,0-2 3 15</inkml:trace>
  <inkml:trace contextRef="#ctx0" brushRef="#br0" timeOffset="127027.27">10898 12953 215 0,'13'-9'254'0,"-13"9"-17"16,0 0-42-16,0 0-55 16,0 0-36-16,0 0-16 0,0 0-21 15,0 0-16-15,0 0-25 16,0 0-13-16,0 0-21 15,0 0-8-15,0 9 1 16,3-9-12-16,5 0-19 0,0 8-12 16,0-8-3-16,0 0 1 15,0 0 1-15,1 0 11 0,-1 0 20 16,-8 0 6-16,0 0 9 16,0 0 19-16,0 0 11 15,0 0 3-15,0 0 12 16,-11 0-12-16,-6 0-12 0,0 0-7 15,-3 0-8-15,-5 12-15 16,5 0-27-16,0 5-47 0,0 3-29 16,4 0 0-16,4-3-21 15,12-5-17-15,0-5 25 0</inkml:trace>
  <inkml:trace contextRef="#ctx0" brushRef="#br0" timeOffset="127380.15">11223 13030 367 0,'0'-4'242'15,"0"0"-71"-15,0 4-55 16,0 0-49-16,0 0-29 0,0 0-21 16,0 0-8-16,0 0-6 15,0 0-11-15,0 0 1 0,0 12 4 16,0 4-1-16,0 5 2 15,3-1 2-15,5 0-7 0,1-3 7 16,4-5-10-16,-1-5-5 16,0-7-12-16,4 0-18 15,1-3-4-15,3-9-12 0,0-13 6 16,1-4 21-16,-6 1 18 16,-3 4 27-16,-12 0 18 15,0 3 20-15,-8 4-17 0,-9 6-3 16,-6 2-13-16,-6 9-11 15,-7 0-20-15,-1 17-27 0,-3 3-54 16,-2 8-47-16,2 5-62 16,-1 0-151-16</inkml:trace>
  <inkml:trace contextRef="#ctx0" brushRef="#br0" timeOffset="128111.86">10038 13957 97 0,'-9'-7'241'0,"1"-2"-6"16,0 9-9-16,-4 0-67 15,0 0-58-15,4 0-51 0,0 0-26 16,-1 0-14-16,1 9-18 16,0 7-2-1,8 0 5-15,-9 3-4 16,9-1-4-16,0-2-8 0,9-4-19 15,2-12 2-15,11 0 1 16,2 0-7-16,3-7-2 0,-1-9-1 16,-6-7 11-16,-4 4 13 15,-4-1 19-15,-4-4 30 16,-8 3 17-16,0 4 2 0,-16 10 2 16,-4 7-25-16,0 0-20 15,-6 0-6-15,2 0-12 0,1 0-32 16,2 12-52-1,2 0-45-15,5 0-52 0,14-3-8 16</inkml:trace>
  <inkml:trace contextRef="#ctx0" brushRef="#br0" timeOffset="128444.63">10541 13978 606 0,'0'0'355'0,"0"0"-166"0,0 0-111 16,0 8-55-16,0 7-18 16,8 10-1-16,0 8-4 15,9 5 0-15,7-3-33 0,9-1-45 16,2-6-8-16,6-9 9 16,3-19 13-16,1 0 13 15,0-16 12-15,-5-12 13 0,-3-9 9 16,-9-2 18-16,-6 1 24 15,-11 2 39-15,-11 8 29 0,0 6 42 16,-11 10 21-16,-11 9-49 16,-6 3-28-16,4 0-36 0,0 0-23 15,0 0-13-15,2 12-11 16,6-4-36-16,4-8-52 16,5 12-90-16,-1-4-90 0,-6 5-88 15</inkml:trace>
  <inkml:trace contextRef="#ctx0" brushRef="#br0" timeOffset="129287.39">8682 14906 26 0,'-10'0'53'16,"10"0"43"-16,0 0 50 16,0 0-41-16,0 0-25 0,0 0-10 15,0 0-6-15,-8 0 13 16,8 0 13-16,0 0 13 0,0 0-22 16,0 0-22-16,0 0-26 15,0-7-26-15,0-2-9 16,8-5-4-16,6 0-3 0,1-3-12 15,2-4-16-15,2 2-18 16,2-2 1-16,-1 1-1 0,-4 5-14 16,1 2-14-1,-5 3-13-15,-3 3-20 0,-6 3-57 16,-3 4-138-16</inkml:trace>
  <inkml:trace contextRef="#ctx0" brushRef="#br0" timeOffset="129792.59">8678 14874 16 0,'0'-9'30'16,"-9"6"30"-16,9-2 54 16,0 1 23-16,0 4-38 15,0 0-32-15,0 0-24 16,0 0-11-16,0 0 15 0,0 0-1 15,0 16-1-15,0 5-16 16,0 8-13-16,0 2-8 0,0-3-6 16,0-2-1-16,0-6 2 15,0-8-13-15,0 0-8 0,0-12 4 16,0 0 6-16,0 0 4 16,3 0 6-16,3-4 0 15,-2-12 1-15,0-5-1 0,3 1 4 16,1 0 4-16,4 0-5 15,1-1-3-15,-2 4 0 16,5 7-2-16,6-3-3 0,2 3 6 16,0 10-7-16,1 0-1 15,-2 17 5-15,-2 4 7 16,0 4 6-16,-9-2 6 0,-4 6 3 16,-8-4 2-16,0-1 4 15,-8-2-7-15,-4-8-1 0,0 0-4 16,-2-3 1-16,3-11 2 15,-2 0-4-15,1 0-8 16,1 0 2-16,3 0-7 0,8-4-20 16,0 0-26-16,0-4-33 15,0-1-48-15,0 2-40 16,0 2-63-16</inkml:trace>
  <inkml:trace contextRef="#ctx0" brushRef="#br0" timeOffset="131024.28">8961 13328 9 0,'5'0'24'15,"-5"0"35"-15,4-6 63 0,-4 2 25 16,0 4-39-16,0 0-26 15,3 0-23-15,-3 0-7 0,0 0 5 16,0 0-6-16,0 0-7 16,0 0-7-16,0 10-6 15,0-10-4-15,0 11 2 0,-7 1-2 16,7 5-9-16,-8 7-4 16,8 9 5-16,0 8-8 15,0 3-7-15,0 4-2 0,0 1 3 16,8-3-4-16,2-13-11 15,7-5-8-15,-1-9 0 0,1-2-5 16,3-17-3-16,0 0-8 16,5-7 4-16,0-10 5 15,-5-4 6-15,0 2 12 0,-9-2-1 16,3 5 15-16,-10 3 5 16,-4 1 11-16,0-1 5 15,-12 2-24-15,-10 2 1 16,-1 4 3-16,-2 5-22 0,-4 0 0 15,1 21-8-15,0 8-19 16,0 4-15-16,4 3-21 0,2 2-16 16,11-9-37-16,3-6-27 15,8-3 15-15</inkml:trace>
  <inkml:trace contextRef="#ctx0" brushRef="#br0" timeOffset="131576.7">9050 12961 47 0,'0'-4'94'15,"0"-6"72"-15,0 7-47 16,0 0-44-16,0-2-32 16,0-3-20-16,0-4-13 0,8 0-4 15,8-1 1-15,4-6-3 16,2-3-4-16,1-2-5 0,5-5-3 15,7 1 4-15,-4 4 4 16,-3 3-3-16,-8 6-1 16,-3 2 3-16,-4 3 5 0,-6 8 5 15,-7-3 8-15,0 5 15 0,0 0 24 16,0 0-2 0,0 0 10-16,0 7 3 0,0-7-11 15,0 10-8-15,0-10-16 16,0 8-9-16,0-1-12 0,-7 6-8 15,7 4-3-15,-8 7 5 16,8 8-6-16,0 2 3 0,0 7-2 16,8-6 1-16,-1 5-6 15,2-2-11-15,-1-10-32 16,-5-3-52-16,2-2-28 0,-2 2-22 16,-3-4-34-16,0-9-1 15</inkml:trace>
  <inkml:trace contextRef="#ctx0" brushRef="#br0" timeOffset="131706.72">9173 13119 136 0,'0'-8'168'16,"0"-4"-68"-16,0-3-46 16,8-8-29-16,8 0-12 0,8-2-25 15,9-3-51-15,2 4-76 16,-2 4 1-16</inkml:trace>
  <inkml:trace contextRef="#ctx0" brushRef="#br0" timeOffset="132255.31">9701 12704 37 0,'-9'-8'109'0,"1"-2"68"0,0 8-57 16,-6-3-46-16,3 5-33 15,-5 0-11-15,0 0-7 0,4 0 2 16,-1 0-2-16,-3 0-6 15,4 0-12-15,-1 17-3 0,6-2-10 16,7 8 5-16,-9 0 3 16,9 1 5-16,0-2-1 15,0 1-2-15,0-2-1 0,9-7-6 16,6 1 0-16,7-3-4 16,6-12-5-16,4 7 1 0,-4-7 2 15,-2 0-3-15,-7 0-2 16,-2 0 1-16,-6 9 3 15,-3-9 4-15,-2 12 4 0,-6-12 9 16,0 7 4-16,0-7 5 16,-9 0-3-16,9 0 1 15,-8 0-1-15,8-7 3 0,0-5-13 16,-13-8-15-16,1-5 3 16,1-8-1-16,-6-7 5 0,5-1 4 15,4 5 3-15,8 6 1 16,-9 6-1-16,9 8 1 0,0 4-7 15,0 2-11 1,-8 10-20-16,8 0-33 0,0 0-72 16,-8 12 0-16</inkml:trace>
  <inkml:trace contextRef="#ctx0" brushRef="#br0" timeOffset="132738.35">9659 13489 130 0,'-8'-3'235'0,"8"-1"-47"16,-11 4-53-16,2 0-44 0,1 0-38 16,8 0-11-16,0 0-11 15,-12 0-4-15,12 0-16 0,-17 12-9 16,1 0-1-16,-4 0-5 16,-1 0 10-16,-3-4-2 15,4-8-10-15,4 0 1 0,0 0 2 16,2 0 2-16,14 0-5 15,-8-12-7-15,8 1-9 16,0-5-16-16,0-5 1 16,0-4 12-16,8-3 5 0,6 4 13 15,2 3-1-15,0 13-4 16,4 8 9-16,1 12-1 0,-5 17 3 16,0 11 4-16,-7 17-3 15,-1 5-8-15,-5 2-18 0,-3-3-24 16,0-8-39-16,0-8-47 15,0-4-28-15,-8-8 31 16</inkml:trace>
  <inkml:trace contextRef="#ctx0" brushRef="#br0" timeOffset="133337.43">9428 14374 204 0,'-8'-37'200'16,"0"-6"-58"-16,8 7-45 16,-8 4-16-16,0 7 5 0,8 2 11 15,-8 7-17-15,-1 3-7 16,9 5-15-16,0 4-11 0,-8 4-7 15,8 0-13-15,0 17-19 16,0 7-5-16,0 9 0 16,8 10-3-16,1 11 5 0,-1-1-29 15,0-1-44-15,4-7-27 16,-3-9-37-16,-3-6-21 16,2-10 16-16,0-4-8 15,1-8-11-15,-4-8 27 0,3-8 34 16</inkml:trace>
  <inkml:trace contextRef="#ctx0" brushRef="#br0" timeOffset="133567.4">9482 14349 106 0,'0'-29'208'16,"0"8"-30"-16,0 10-31 15,0 3-46-15,0 8-26 0,0 0-21 16,0 0-24-16,0 0-18 16,0 0-10-16,0 8-1 15,4-8-25-15,3 6-18 16,4-6-4-16,3 0-3 0,-6 0 15 15,0-2 17-15,1-8 14 16,-6 3 17-16,-3-5 11 0,0-4-6 16,0-1-4-16,-12 5 3 15,4 0-6-15,-5 3-14 16,4 9-28-16,9 0-19 0,-11 0-25 16,4 0-24-16,-6 16-51 15,-4 6-25-15</inkml:trace>
  <inkml:trace contextRef="#ctx0" brushRef="#br0" timeOffset="133985.28">9185 15057 12 0,'0'0'22'0,"0"0"19"16,0 0 21-16,0 0 37 15,0 0 28-15,0 0-29 0,0-6-6 16,0 3-5-16,0-1 6 15,0 4 9-15,0 0-16 0,0 0-26 16,0 0-10-16,0 0-12 16,0 0-22-16,0 0-8 15,0 13-6-15,0 3 0 0,0 8 1 16,0 5-4-16,0 7-9 16,4 1-26-16,4-1-40 15,-8-3-27-15,5-7-19 16,-2-11 3-16,5-15 2 0,-5 0-13 15,2 0 7-15,3-12 9 16</inkml:trace>
  <inkml:trace contextRef="#ctx0" brushRef="#br0" timeOffset="134139.29">9249 15097 33 0,'0'-28'103'16,"0"7"85"-16,0 1-54 0,0 8-32 16,0 3-8-16,0 2 19 15,0 7 3-15,0 0-23 0,0 0-34 16,0 0-30-1,5 16-12-15,2 8-5 0,5 5-9 16,1 7-39-16,-4 2-58 16,-1-6-62-16,0 0-52 0,-5-4-58 15</inkml:trace>
  <inkml:trace contextRef="#ctx0" brushRef="#br0" timeOffset="137811.67">10081 17027 49 0,'-8'8'88'0,"8"0"81"0,-8-8-30 15,8 12-7-15,0-12-29 16,0 0-34-16,0 0-23 16,0 0 4-16,0 0 19 0,13-3 10 15,12-6 22-15,3-11 24 16,9-6-4-16,6-2 0 15,10-12-48-15,9-12-35 0,14-13-22 16,19-13-8-16,9-8-15 16,6-4 3-16,0 4-5 0,-9 1 0 15,-4 0 3-15,-7-1 3 16,-8 3 2-16,-5-3-1 16,-4-14 0-16,-5-4 4 15,2-11 0-15,-4-5-2 0,-3-12-8 16,-1-7 11-16,-6 1-3 15,1 3 2-15,-9 14 12 16,-2 15 15-16,-11 12 17 0,-5 13 44 16,-6 15 32-16,-7 9-17 15,-6 0-41-15,2-3-41 0,-5-1-23 16,-5-8 0-16,2-10 0 16,-5-2 0-16,0-16 0 0,0-9 0 15,0-4 0-15,-12 1 0 16,3 2 0-16,-2 10 0 15,-2 7 0-15,1 9 0 0,-1 7 0 16,2 5 0-16,-2 5 0 16,2 2 0-16,-6 5 0 15,1 1 0-15,0-2 0 0,-6-3 0 16,3-4 0-16,-6-4 0 16,-3-9 0-16,-1-8 0 0,1-3 0 15,-1 1 0-15,1-3 0 16,-1 1 0-16,5 4 0 15,1 10 0-15,2 7 0 0,2 8 0 16,2 9 0-16,0 6 0 16,-3 6 0-16,3 7 0 0,-2 4 0 15,-3 4 0-15,-2-2 0 16,-4 2 0-16,-4-5 0 16,-9 2 0-16,1-3 0 0,-5-7 0 15,-3-2 0-15,-6-1 0 16,2 1 0-16,-6-1 0 15,1 3 0-15,1 2 0 0,4 4 0 16,-1 7 0-16,-1 2 0 16,-2 6 0-16,-4 0 0 0,-6 1 0 15,-7 4 0-15,-9 0 0 16,-2 0 0-16,-6 3 0 0,-3 2 0 16,-10-5 0-16,-1 4 0 15,-1-1 0-15,-2-3 0 0,6 3 0 16,7 2 0-1,9 2 0-15,0 1 0 0,4 4 0 16,0 0 0-16,-1 0 0 16,6 0 0-16,-3 0 0 0,6 0 0 15,5 0 0-15,3 0 0 16,7 0 0-16,1 0 0 0,0 9 0 16,-3-9 0-16,-5 12 0 15,-3-12 0-15,-5 7 0 16,-5-7 0-16,-3 9 0 0,-9 0 0 15,-3-1 0-15,-4-1 0 16,-1 5 0-16,5 0 0 0,4 1 0 16,2-1 0-1,8 1 0-15,9-2 0 0,10 2 0 16,3-1 0-16,7 0 0 16,2 4 0-16,-2-5 0 15,7 7 0-15,-6 3 0 0,0-2 0 16,-3 6 0-16,-2 0 0 15,2-2 0-15,-5 7 0 16,0-2 0-16,0 0 0 0,-3 1 0 16,-2 4 0-16,-2 3 0 15,-6 4 0-15,1 2 0 16,1-1 0-16,3 4 0 16,3-3 0-16,5 4 0 15,5-6 0-15,4 3 0 16,1-3 0-16,12-4 0 15,2-3 0-15,0-4 0 0,6-1 0 16,2-4 0-16,0 4 0 16,2 1 0-16,-2 8 0 15,-3 0 0-15,-6 3 0 16,3 5 0-16,2-4 0 0,1-2 0 16,-1 3 0-16,1-2 0 15,3-2 0-15,5-8 0 16,3 0 0-16,1-5 0 15,4-1 0-15,1 0 0 16,-2 2 0-16,-3-2 0 16,-1 4 0-16,1 5 0 0,-1 3 0 15,-3 1 0-15,5 0 0 16,-1-5 0-16,-6 5 0 16,6-5 0-16,5 4 0 15,-5 2 0-15,-1 3 0 16,2 4 0-16,-2 0 0 0,0 2 0 15,1 3 0 1,-1 3 0-16,2-3 0 0,-2-3 0 16,1-2 0-16,4 0 0 15,4 1 0-15,0-2 0 16,0-1 0-16,-2 0 0 16,10 0 0-16,-11 3 0 15,0 3 0-15,-3 3 0 0,6 5 0 16,0 5 0-16,0 1 0 15,0 12 0-15,8 3 0 16,-11-6 0-16,11-4 0 16,0-1 0-16,0-3 0 0,0 2 0 15,0-1 0 1,0 1 0-16,0 3 0 0,0 4 0 16,0-4 0-1,0 4 0-15,8 8 0 0,0 8 0 16,3 10 0-16,5-2 0 15,6 10 0-15,2 3 0 16,4 4 0-16,5-1 0 0,-1 5 0 16,1-5 0-16,0-6 0 15,-6 0 0-15,5-10 0 16,1-3 0-16,0-5 0 16,-1-3 0-16,4-5 0 15,1-3 0-15,5-2 0 16,1 2 0-16,11-2 0 0,3 3 0 15,4-3 0-15,4 2 0 16,8-4 0-16,-2-6 0 16,8-7 0-16,-3-4 0 15,-2-4 0-15,-1-4 0 16,1-4 0-16,-6-5 0 0,1 1 0 16,0 1 0-16,-4-2 0 15,0-4 0-15,1 2 0 16,-6-2 0-16,2 2 0 0,3-7 0 15,-1 2 0-15,5-1 0 16,3-3 0-16,2-4 0 16,3-5 0-16,1-8 0 15,-5 0 0-15,-1-12 0 16,-2 7 0-16,-5-7 0 0,-5 0 0 16,2 0 0-16,-2 0 0 15,2 0 0-15,-1-7 0 16,-1 0 0-16,2-7 0 0,-2 3 0 15,0-1 0-15,2-1 0 16,-2 1 0-16,-3 3 0 0,-5-3 0 16,2 0 0-16,0-4 0 15,-2-1 0-15,5 2 0 16,-5-1 0-16,2-5 0 16,-7 1 0-16,2-1 0 0,-4 0 0 15,-4 7 0-15,-5-3 0 16,0-2 0-16,-2 5 0 15,-3 0 0-15,-6 3 0 0,-5 3 0 16,-3-1 0-16,-6 7 0 16,3 2 0-16,-6 0 0 15,-1 0 0-15,1-6 0 0,1 1 0 16,2-2 0-16,6 0 0 16,-1-2 0-16,5-3 0 0,4-4 0 15,-3 3 0-15,4-4 0 16,2 1 0-16,-3 0 0 15,-1 1 0-15,1 2 0 16,-6 0 0-16,-2 5 0 16,-2 0 0-16,-1 0 0 0,-6 4 0 15,-2 4 0-15,2-3 0 16,6-6 0-16,-2 2 0 0,5-6 0 16,2-4 0-16,6 1 0 15,-1 4 0-15,-4 1 0 16,1-3 0-16,-5 2 0 0,0 4 0 15,-4-1 0-15,1 2 0 16,-1-1 0-16,0-1 0 0,-4 5 0 16,0 1 0-1,1 3 0-15,-1-5 0 0,0 1 0 16,-2-4 0-16,8 3 0 16,-2 1 0-16,1-3 0 0,-6 2 0 15,1-2 0-15,0-2 0 16,1 9 0-16,-1-4 0 15,-5 0 0-15,2 0 0 0,-2 1 0 16,3 3 0 0,-3 0 0-16,2 0 0 15,-1 0 0 32,-1 0 0-31,0 0 0-16,-3-5 0 31,5 1 0-31,-2-1 0 16,6 5 0-16,-4-3 0 15,3-1 0-15,0-3 0 0,1 2 0 16,2-1 0-16,1 0 0 16,5-6 0-16,0 2 0 15,-3 3 0-15,-1 3 0 0,0-4 0 16,-2 4 0-16,3-3 0 15,0 1 0-15,0-3 0 0,2 2 0 16,-4 0 0 0,3-7 0-16,7 7 0 0,-6-1 0 15,0-1 0-15,0 2 0 16,1-3 0-16,-2 8 0 0,-2-4 0 16,-1 2 0-16,5 0 0 15,-6-3 0-15,5-1 0 0,1-1 0 16,-5 2 0-16,0-2 0 15,-1 1 0-15,3 8 0 16,-6-4 0-16,-5 4 0 0,-3-4 0 16,5 4 0-16,-5-4 0 31,0 4-335-15,0 0-183-16,0 0-20 15</inkml:trace>
  <inkml:trace contextRef="#ctx0" brushRef="#br0" timeOffset="143586.01">6873 11670 193 0,'-11'-17'183'0,"3"0"-72"0,0 6-55 16,-5-1-28-16,1 4-16 16,4-1 23-16,0 6 39 15,1 3-7-15,-2 0-15 16,1 0-11-16,8 0-9 0,-8 0-8 16,8 16-8-16,-14 0-9 15,6 12-2-15,-3 5 4 16,3 13-11-16,0 1 5 15,-5 8-7-15,1 4 8 0,-4 7 5 16,-1 3 9 0,2-5-6-16,-2 5 5 0,1 2-3 15,-1 1-10-15,-2 6 5 16,-2 3-8-16,1 0 1 16,-2 4-2-16,-1 8 6 15,-2-5-11-15,5-3 5 0,-3-4 4 16,1 2-3-16,2-10-1 15,1-4 1-15,2-9 0 16,-4-3-1-16,5-7 1 0,4-10 4 16,4-7 4-16,1-8 4 15,-1-2-9-15,-1 3-2 16,1 2 2-16,0 4 0 16,0 12-5-16,-6 9 2 0,8 4 1 15,-6 1 0 1,-2-4 15-16,-2-2 19 0,1-7 11 15,2-5-14-15,5-4-19 16,0-7-7-16,0-1-5 16,8 1-1-16,-14 3 0 15,3 14 2-15,3 2-2 16,-4 8 1-16,-1 11-5 0,2 2 5 16,-5-5 0-16,0 3-2 15,2-8-1-15,3-5-1 16,-2-6-1-16,2-2 5 15,3-6 0-15,-1-3-2 16,-4-1-2-16,3 9 4 16,-3 8-3-16,1 8-6 0,4 12 5 15,-1 4 7-15,1 1-4 16,8 0 2-16,-11-9-1 16,11-7-4-16,-9-11 2 15,9-5 2-15,0-10 0 0,0-3 0 16,0-5-1-16,0 2 3 15,0-3-8-15,4 2 5 16,4-1 0-16,0 5-4 16,0-5 6-16,1-7-7 0,-6 0 6 15,2-8-1 1,3-7-4-16,-4-6 3 0,0 0 6 16,7 9 0-16,2-9-6 15,7 12 7-15,9-12 0 16,12 12-3-16,16-12 3 15,14 12-6-15,19-12 0 0,13 0-3 16,9 7 8-16,10-7-3 16,5 0 1-16,2 10-2 15,-3-3-3-15,1 2-2 16,-5 3 3-16,-5 0 1 0,-11-4 2 16,-10 1-5-16,-9 3 3 15,-14-5 8-15,-13 7 4 16,-10-14 21-16,-15 12 19 0,-5 0 23 15,-6-5 17-15,-5 2-13 16,2-1-20-16,-1 0-31 16,4 0-9-16,-4 0-19 15,2 1 6-15,-7-9-6 0,2 7 4 16,-1-7-2-16,-3 9-7 0,-5-9-27 16,-8 0-76-16,0 0-89 15,0 0-77-15,0 0-45 16,-18 0-25-16</inkml:trace>
  <inkml:trace contextRef="#ctx0" brushRef="#br0" timeOffset="144486.09">6711 11822 93 0,'-17'-26'222'0,"6"2"-52"16,-1-5 30-16,4 18-166 15,8-2-17-15,0 4-5 16,0 6 0-16,0-6-5 15,17-7-5-15,14-1 4 0,17-7 3 16,14 0 1 0,15 3-3-16,13 4-4 15,10 5-3-15,15-4 4 0,7 1-7 16,11 7 4-16,6 0 0 16,7 3 0-16,-3 5 1 0,-6 0-4 15,-2 0 2-15,-10 0 3 16,-11 0-6-16,-8 0 6 15,-13 0-3-15,-11 0 8 0,-10 0-2 16,-7 0 0-16,-9 0-4 16,-8 0-1-16,-1 0-4 0,-4 0 2 15,3 0-1 1,-7 0 5-16,-2 0-2 0,-9 0-3 16,-2 0-1-16,-6 8 1 15,-4-8 6-15,-4 0-3 0,-4 9 1 16,0-9-4-16,-8 11-1 15,0-11 4-15,5 13-2 16,-2-2 1-16,5 1-2 0,5 5 6 16,-2 12 2-16,3 7 5 15,-6 10 13-15,-5 7 7 16,-3 11-15-16,-8 10-1 16,-9 4-7-16,1 3-5 0,-8 4-2 15,-9 1-18-15,-7-1-44 16,-8 0-36-16,-9-8-27 0,-5-11-24 15,5-13-44-15</inkml:trace>
  <inkml:trace contextRef="#ctx0" brushRef="#br0" timeOffset="145200.53">8263 9960 335 0,'-13'-28'160'15,"5"8"-52"-15,8 3-54 16,-8 5-24-16,8 7-10 0,0 5 6 16,-11 0 3-16,11 22 0 15,-14 10-7-15,3 17 7 16,-6 15-5-16,2 17 7 16,-10 14-17-16,-3 3 1 0,-1-1-14 15,4-12 4-15,2-7-1 16,-2-13-4-16,5-11 0 15,4-8-2-15,2-16 3 0,7-4-1 16,7-12-1-16,0 0 1 16,0-14-6-16,0 0 1 0,0 0-5 15,0-4 1 1,0-8-5-16,0-17-11 0,7-21-4 16,10-19 5-16,8-20 13 0,8-13 4 15,7-8 6-15,0 0 4 16,2 1 2-16,-2 10 10 15,-4 18 18-15,-7 17 15 16,-9 14 8-16,-4 14-9 0,-3 11-21 16,-5 7-7-16,0 8-3 15,-5 1-14-15,2 9 0 16,4 0-2-16,2 19 10 0,9 20-1 16,9 14 12-16,7 12-11 15,9 7 6-15,4 11-6 0,4 7 0 16,-2-2-9-16,-2-3 3 15,0-6-2-15,-8-6-2 16,-4-13 0-16,-9-5-4 16,-8-16 4-16,-4-2 3 0,-3-9-12 15,-4-7-35-15,-1-5-47 16,-4-3-18-16,-4-6-18 0,0-7-5 16,0 0-8-16,-12-7-51 15</inkml:trace>
  <inkml:trace contextRef="#ctx0" brushRef="#br0" timeOffset="145468.07">8079 10449 141 0,'-39'12'232'15,"5"-3"-81"-15,11-9-61 16,6 7-38-16,9-7-27 15,8 0-11-15,0 0-5 0,8 0-1 16,20-4-2-16,18-8 3 16,15-5-7-16,7 2 0 0,10-1 0 15,-5-1-3-15,-4 5-4 16,-9 3-7-16,-11 5-10 16,-8 4-11-16,-9 0-23 15,-3 0-10-15,-4 0-50 0,-2 0-45 16,-2 9-109-16</inkml:trace>
  <inkml:trace contextRef="#ctx0" brushRef="#br0" timeOffset="147015.54">10041 11466 141 0,'0'-20'192'0,"0"3"-79"16,0 9-54-16,0 8-37 0,0 0-14 15,0 17-2-15,-9 8 6 16,9 3 6-16,0 13 1 0,0 11-2 16,0 10 0-16,-8 7-3 15,0 17-1-15,0 11-1 16,1 9-8-16,-5 12 0 16,-4 4-1-16,-1 4 3 0,0 5 9 15,1-5 1-15,-4 0-5 16,0-3 2-16,-5-9-6 0,-2 0 2 15,-6-10 0-15,-7 4-5 16,-10-4 1-16,-2 2-2 16,-5 0 9-16,4 0 10 0,0-1-11 15,4 6 1-15,5-6 1 16,-2 5-7-16,3-4 7 16,2-5 10-16,0-2-1 0,5-9 4 15,-1-9-6-15,1-5-10 16,4-2-5-16,-1-5-4 15,4 0-1-15,4 4 0 16,5 5 4-16,5 8-4 0,1 8 0 16,14 11 2-16,0 5-1 15,0 4 2-15,0-8-6 0,-8-4 4 16,-3-4-1-16,-3-13-4 16,4-8 13-16,-7-11 7 0,1-10-4 15,3-7-8-15,-2-9-1 16,2-2 7-16,1-5-11 15,-5-9-1-15,5-1 0 0,4-6 5 16,8-1-2-16,-11-3 2 16,11-13 1-16,0 0-3 0,0 0 0 15,0 0 0 1,0 0-3-16,0 0-5 0,11 0 7 16,6 0-4-16,3 0 5 15,13 0-3-15,12-4-3 0,15-9 6 16,17-4-4-16,24-2-1 15,25-6 4-15,29-4-1 0,24-7 1 16,28 0 2-16,16-6-10 16,12 6-2-16,2 0 1 15,-7 3 9-15,-10 5-2 16,-13 4 1-16,-16-2-1 0,-17 11 11 16,-16-1 11-16,-20 4 0 0,-15-1 2 15,-17 0 1 1,-18 1-5-16,-18 5-7 0,-13 2-2 15,-17 1 16-15,-12 4 30 16,-8 0 28-16,-7 0 27 0,-5 0 13 16,-8 0-11-16,0 0-8 15,0-3-32-15,0-7-17 0,0 3-32 16,0-5-20-16,5-9-5 16,-5-12-9-16,0-11 13 0,0-21-9 15,4-17 5-15,3-15-4 16,1-21-18-16,4-29 8 15,1-24-3-15,-2-24 5 16,7-17 3-16,2-8 9 0,4-4-4 16,3 12 5-16,3 18-4 15,2 26 3-15,1 22 3 0,-1 20-7 16,1 15 8-16,-10 14 2 16,-1 11-3-16,-10 12-3 0,-6 5-1 15,-6 0-3-15,-6 0 3 16,-11 6 1-16,-8-6-6 0,-2-2-1 15,-6-2-1-15,-3-13-17 16,4-8 6-16,-1-3-5 0,9 0 17 16,2 7 1-1,3 10 8-15,3 13 0 0,-1 10-5 16,1 12 2-16,-1 9 9 16,-2 11 4-16,-2 5-3 0,1 3-2 15,-4 1 12-15,-8 4-13 16,-10 0-1-16,-11 4 1 0,-16 4-7 15,-15 4 3-15,-22 0-2 16,-9 12-1-16,-1 0 8 16,-2 4-7-16,7-4 0 0,7 0 4 15,6-3 3-15,12-9-5 16,9 0 1-16,12 0-10 0,13-4-37 16,3-4-28-16,9-8-17 15,7-1-7-15,4 1-3 16,4 4-13-16,5-5-16 0,1 5-6 15,1 0 20-15,7-1 6 16,-1 5-2-16,4 1-26 16,8 7 0-16,0 0 23 0</inkml:trace>
  <inkml:trace contextRef="#ctx0" brushRef="#br0" timeOffset="147996.79">11158 10904 256 0,'-21'-56'160'16,"2"8"-81"-16,2 5-43 15,3 12-23-15,0 6 1 16,6 6 7-16,8 1 27 16,0 11 12-16,-9 2 10 0,0 5-8 15,9 0-8-15,0 0-16 16,-8 0-14-16,8 17-7 0,0 8-10 15,0 14 0-15,0 28-2 16,5 16 0-16,7 20-2 0,5 7-2 16,-2-4 0-16,1-9 2 15,-2-11-4-15,-3-17 2 0,2-12 1 16,-5-12-2 0,-5-12 1-16,2-13 4 0,-5-8-1 15,0-12 2-15,0 0 6 16,0-12-18-16,0-20-7 0,-8-13 6 15,-5-21 7-15,-3-15 0 16,-1-8 1-16,0-13 9 0,-1-4-6 16,2 4-2-16,-1 4 0 15,0 10 1-15,6 5 2 0,11 14-8 16,0 8 3-16,3 4-3 16,11 9 1-16,5 7 2 15,10 3 1-15,2 15-1 0,-1 3 2 16,-6 6-1-16,-4 7-1 15,-4 7 10-15,-3 0-4 16,-5 17 1-16,-8 11 3 0,0 13-10 16,-13 7 3-16,-6 6 0 15,-6-2-2-15,4 1 0 16,-4-3-3-16,6-6 0 0,-1-7-1 16,8-9 1-16,-2-7-10 15,14-5-5-15,-8-8-8 0,8-8-3 16,0 0 10-16,8 0 4 15,10 0 4-15,5 0 5 0,7-4 3 16,5-4 2-16,3 8-1 16,-6 0 2-16,1 0-1 15,-5 16 9-15,-4 15 7 16,1 15-1-16,-5 6-5 0,-3 14 3 16,-3 3-9-16,0 0 1 15,-6 0 5-15,-8-7 12 0,0-9 13 16,-17-4-2-16,-2-4-13 15,-10-5-6-15,-7-3-8 0,-10-5-1 16,2-8 23-16,-5-12 23 16,4-3-8-16,5-9-13 15,3 0-8-15,4 0-11 0,5 0 1 16,8-9-2-16,8 6-9 16,4-6-26-16,8 2-13 15,0-3-2-15,0 3 12 0,0-2-10 16,0 9-32-16,0-3-42 15,3-2-36-15,11-2-29 16,0 7-65-16</inkml:trace>
  <inkml:trace contextRef="#ctx0" brushRef="#br0" timeOffset="154785.2">20863 11185 571 0,'-28'-64'425'0,"-1"14"-36"16,1 14-146-16,3 8-125 0,10 11-75 15,1 17-22-15,14 8-10 16,0 25-4-16,0 28 1 0,-11 41 15 15,0 41 30-15,-10 40 62 16,-4 29-95-16,-11 15-20 16,-6 4 0-16,2-3 0 0,0-7 0 15,0-18 0-15,3-19 0 16,0-18 0-16,1-19 0 0,2-25 0 16,9-25 0-16,8-23 0 15,-1-18 0-15,10-18 0 0,8-14 0 16,0-12 0-16,8-12 0 15,13 0 0-15,15-7 0 16,24-10 0-16,30-7-2 0,20-2-56 16,24 3-35-16,21-1 3 15,14 2 11-15,7 10 6 0,5 1 24 16,3 11 17 0,-1 0 18-16,-5-5 8 15,142 5 7-15,-196-5 14 16,-28 2 46-16,-20-5 81 0,-22 1 94 15,-18-10-195-15,-18-12-41 16,-18-24 0-16,-13-19 0 0,-8-26 0 16,-7-29 0-16,-1-27 0 15,1-22 0-15,4-23 0 0,4-14 0 16,2-1 0-16,10 5 0 16,8 13 0-16,0 21 0 15,0 26 0-15,0 23 0 0,0 19 0 16,0 19 0-16,-9 14 0 15,-5 13 0-15,-2 12 0 16,-2 12 0-16,3 9 0 0,-9 5 0 16,-8-2 0-16,-13 0 0 15,-14 0 0-15,-15 1 0 0,-21 0 0 16,-16-1 0-16,-9 0 0 16,-10 5 0-16,-4 5 0 0,-8 0 0 15,-5 13 0-15,2 2 0 16,2 0 0-16,10 0 0 15,11 0 0-15,16 0-20 0,25 0-92 16,20 0-72-16,15 0-80 16,18 8-48-16,17 4 19 15,14 9 14-15,17 2-3 0</inkml:trace>
  <inkml:trace contextRef="#ctx0" brushRef="#br0" timeOffset="155800.34">20964 11235 389 0,'8'-16'202'0,"2"8"-59"16,-7-1-64-16,-3 1-28 0,0 8 16 16,0 0 33-16,0 0 13 15,0 0-23-15,5 29-9 0,-2 19 52 16,2 20-45-16,-2 27-24 15,-3 14-19-15,0 9-19 16,0 0-8-16,0-11-7 0,0-14-13 16,0-15 9-16,0-17-6 15,0-20 5-15,0-10-5 16,0-10 7-16,0-9-5 0,0-12-2 16,0 0 6-16,0-12-5 15,-11-4-1-15,-3-1-3 0,-1 0-4 16,-2 3 2-16,1 1-7 15,-8 5 7-15,-9 8 9 0,-7 0-5 16,-13 12-5-16,-4 0 9 16,-5-1-3-16,-3 4 6 0,0-5 21 15,5-1 7-15,7-9 4 16,8 0-4-16,10 0-19 16,2 0-6-16,10 0 2 15,5-11-17-15,6-2 3 0,12 1-10 16,0-5-4-16,4-7 3 15,14-4 7-15,4-5-3 0,7-5 6 16,2-2-6-16,8-8-1 16,-4-5-9-16,-2-3-21 0,1-2-9 15,-3-3-15-15,-2-1 13 16,-6 0 9-16,-7 11 10 16,-2 5-3-16,-6 10-8 0,-8 7-19 15,0 8-10-15,0 10-9 16,0 3-4-16,0-1 2 15,0 6 13-15,0 3 22 0,0 0 18 16,0 0 14-16,0 0 13 16,0 0 7-16,0 0 5 0,0 0 4 15,0 0 12-15,0 0 18 16,0 0 14-16,0 0 13 0,0 0 2 16,0 0 9-16,0 0 3 15,0 0 9-15,0-4-4 0,0 4-3 16,0-4-7-16,0 0-8 15,0 4-6-15,0 0-6 16,0-5-26-16,0 5-13 0,0 0-10 16,8 0-10-16,8-4 3 15,8-1-8-15,8 3 11 0,18 2-8 16,10 0-12-16,13 0-46 16,9 0-78-16,3 7-30 0,5 2-2 15,-10-9 22-15,-1 8 52 16,-19 4 30-16,-16-12 24 0,-10 7 14 15,-16-7-1-15,-10 0 3 16,-8 0-7-16,-11 0-7 0,-4 0-17 16,-2 0-11-1,-5 0-4-15,4 0-26 0,-3-3-84 16,-4 3-229-16</inkml:trace>
  <inkml:trace contextRef="#ctx0" brushRef="#br0" timeOffset="156433.18">21412 11536 103 0,'4'-33'288'15,"-4"5"-39"-15,0 7-78 16,0 9-84-16,0 4-43 15,0 0 4-15,0 3 55 0,0 1 28 16,0 4-21-16,0 0-27 16,0 0-35-16,-9 25-12 0,-7 20 15 15,-4 24 50-15,0 16-14 16,-5 13-27-16,0 4-32 0,5-5-16 16,4-12-2-16,16-11-2 15,0-10-6-15,0-14 0 0,0-9-6 16,0-13 5-16,13-7-9 15,4-5-15-15,6-4-26 16,14-12-25-16,7-4-18 16,13-4 0-16,11-5-6 0,11 1 10 15,-3 5-6-15,-2-2 14 16,-6 1 21-16,-6 4 30 0,-8 4 17 16,-12 0 17-16,-5 0 5 15,-9 0 22-15,-7 0 17 0,-8 0 0 16,-4 0-17-16,-3 0 4 15,-6 0-5-15,0 0 10 16,0 0 5-16,0 0 3 0,0-8-18 16,0-8-13-16,-6-6-12 15,-8-6-4-15,2-8-1 16,0-14 2-16,-4-6-2 0,-4-8-1 16,-1-6 6-16,0-3-2 15,1 4 12-15,6 4 9 16,-4 9-1-16,2 6 11 0,-4 9 37 15,3 13 8-15,-3 3-23 16,-5 9-33-16,-6 4-7 0,-11 8-17 16,-6 4-12-16,-1 0-53 15,-4 0-39-15,-4 0-66 0,1 0-73 16,-1 7-16-16,0 2 2 16,0-9-31-16</inkml:trace>
  <inkml:trace contextRef="#ctx0" brushRef="#br0" timeOffset="158231.46">21115 13124 183 0,'-12'8'227'0,"12"-8"-40"16,-9 0-83 0,9 8-55-16,0-8 31 0,0 0 0 15,0 0 15 1,0 0 11-16,0 0 1 0,0-5-19 15,0-6-10-15,3-6-37 16,6-12-18-16,-4-11 1 0,3-8-4 16,0-14-19-16,1-12-5 15,0-7-7-15,-6-8 1 0,-3-6 1 16,0 7-18-16,0-2-17 16,0 4-17-16,-8 8 1 0,8 7 9 15,-8 13 15-15,8 8 15 16,-9 16 9-16,9 4 4 15,0 10 2-15,0 3 6 0,0 4 1 16,0 6-5-16,0-2 2 16,0 5 1-16,0 4 2 15,0 0-7-15,0 0 8 0,0 0 4 16,0 0-12-16,0 0 10 16,0 0-2-16,0 0-1 0,0 0-5 15,0 0 5-15,0 0 1 16,0 0-3-16,0 0 3 0,0 0-5 15,0 0-1-15,0 0 2 16,0 0 0 0,0-3 0-1,0 3 8 1,0 0-1-16,0-5 13 16,0 1-1-16,0 4-5 0,0 0 5 15,0 0-5-15,0 0-4 16,0 0 0-16,0-4-6 15,0 0 5-15,0 0-9 0,0-1 8 16,0 3-6-16,0-8-5 16,0 7 7-16,0-1 11 0,0-4 8 15,0 3 15-15,0 1-3 16,-8 0-2-16,-4 0-11 0,0-4-2 16,1 5-2-16,-3-2-10 15,-2 1 16-15,-5 4-9 16,-4 0 2-16,-10 0 5 15,-6 0 13-15,-8 9 16 0,-3 2 18 16,0-3 0-16,1-8-13 16,3 9-16-16,4-1-9 0,3-8-14 15,10 7-3-15,5-7 3 16,7 0-11-16,2 0-2 0,9 0-1 16,8 0-6-16,0 0-9 15,0 0-7-15,0 0 2 0,0 0 15 16,8 0-1-1,-5 0-6-15,2 0 8 0,-2 0 5 16,3 0-6-16,-6 0 2 16,0 0 5-16,0 0-1 0,0 0 2 15,0 0-2 1,0 0 2-16,0 0-5 0,0 0 2 16,0 0-7-16,0 0-15 15,0 0-68-15,0 0-65 0,3 0-67 16,5 0-28-16,8 10 3 15,5-10-13-15,-1 0-5 0</inkml:trace>
  <inkml:trace contextRef="#ctx0" brushRef="#br0" timeOffset="159230.59">21205 12097 67 0,'0'0'159'16,"0"0"13"-16,0 0-34 16,-12-5-31-16,-2-2-19 15,6-5-14-15,8-4 7 0,-8-5-11 16,8-4-24-16,-9-2-8 15,9-6-22-15,0-4-11 16,0 1-3-16,0 3-2 0,0 10 1 16,0 2-1-16,0 4-4 15,0 5 4-15,0 0 0 0,0 0-4 16,0 3 8-16,0 6-13 16,0-1 5-16,0-1-9 15,0-3 9-15,0 8-3 0,0 0 5 16,0 0 4-16,0 0 4 15,0 0 1-15,-6 0 5 0,6 0-1 16,0 0-6-16,0 0-7 16,0 0 0-1,0 0 5-15,0 0-8 16,0 0 10-16,0 0-1 16,0 0 14-16,0 0 11 15,0 0-3-15,0 0 9 0,0 0 3 16,0 0-11-16,0 0 1 15,0 0-17-15,0 0 11 0,0 0-9 16,0 0 12-16,0 0 12 16,0 0 18-16,0 0 11 15,0 0 13-15,0 0-8 0,0 0-17 16,0 0-16-16,0 0-6 16,0 0-12-16,6 0 3 15,11 13-13-15,17-6 0 0,5 5-8 16,12-3-9-16,5-9 2 15,9 7 9-15,4 5-3 16,-1-12-20-16,-3 13-12 0,-1-13 9 16,-7 0 11-16,-6 0 11 15,-12 9-4-15,-10-9 4 0,-7 0 0 16,-11 0 3-16,-5 0 30 16,0 0 19-16,-6 0 2 0,0 0-6 15,0 0 2-15,0 0-13 16,0 0-9-16,-9 0-28 15,1 0 0-15,2 0 0 16,6 6 0 31,0-6-9-31,0 0-47-1,0 0-62-15,0 0-77 0,0 0-69 16,-14 0-40-16,6 0 7 15,-4 0 15-15,0 0 34 0</inkml:trace>
  <inkml:trace contextRef="#ctx0" brushRef="#br0" timeOffset="160227.82">19162 10671 114 0,'-44'0'224'15,"7"0"-72"-15,7 0-29 0,11 0-46 16,6 0-33-16,13 0-15 16,0-2-15-16,9-7-3 0,14 1 1 15,15-3 4-15,11-6 20 16,8-7 10-16,8-1-7 0,0 1-24 16,-5 0-20-16,-7 3-49 15,-8 4-33-15,-9 5-17 16,-11 5-2-16,-9 2-10 0,-16 5-32 15,-9 0-6-15</inkml:trace>
  <inkml:trace contextRef="#ctx0" brushRef="#br0" timeOffset="160643.1">19234 10644 181 0,'-28'13'243'16,"5"-6"-63"-16,6-7-42 15,3 7-71-15,3-7-30 16,0 0-20-16,-1 15 1 0,-1-3 13 15,0 0-7-15,2 4-10 16,-2 2-8-16,13 1-5 0,0 4 0 16,0-2 0-16,0 0 0 15,0-5-1-15,0-3 1 0,0-1-8 16,8 0 4-16,8 1-3 16,5-6-12-16,7 5-5 15,9-4-13-15,8 0-20 16,11 4-3-16,4 1 0 0,2-1 3 15,-5 0 16-15,-9 5 17 16,-10-5 12-16,-11 0 16 0,-14 0 14 16,-13 3 10-16,-13 8 11 15,-14-4 7-15,-11 5 8 0,-6 4 15 16,-5 1-13-16,5-4-23 16,3-5-17-16,9-8-7 0,7-3-8 15,10-9-1-15,2 0 1 16,13 0-16-16,0 0-19 0,0 0-20 15,0 0-18 1,4-9-18-16,9-3-9 0,1-13-35 16,3-3-67-16</inkml:trace>
  <inkml:trace contextRef="#ctx0" brushRef="#br0" timeOffset="161115.28">19896 10416 216 0,'0'-20'218'15,"0"4"-73"-15,-7 5-59 0,7 2-41 16,0 9-5-16,-8 0 18 16,8 0 15-16,-8 11-7 0,-1 19 15 15,-4 22-3-15,2 22-26 16,-5 14-11-16,0 14-9 15,-1 5-16-15,4-10-5 0,6-7-5 16,7-9-5-16,0-16 5 16,0-15-2-16,0-18 4 0,0-8 1 15,0-11 19-15,0-13 6 16,0-13-22-16,0-20-10 0,0-20-1 16,6-20 0-16,3-17-4 15,13-15-2-15,2-13 9 16,0-2-4-16,1 16 3 15,18-55 12-15,-26 111-11 16,-1 15 9-16,-3 17-5 16,-5 16 4-16,9 16 9 0,2 20 6 15,6 21-7-15,7 12-10 16,1 9-7-16,2 3 3 0,3-8-6 16,-2-3 0-16,-3-9-4 15,1-12-45-15,-8-12-75 0,-5-13-51 16,-4-4-17-16,-7-7-4 15,-1-13 9-15,-9 0-5 16,0 0 18-16</inkml:trace>
  <inkml:trace contextRef="#ctx0" brushRef="#br0" timeOffset="161263.88">19918 10844 216 0,'-62'0'270'0,"14"0"-51"0,8-4-77 16,14 0-80-16,10 0-54 15,16-4-12-15,12-2 5 0,21-4-9 16,16-3-36-16,15-3-64 16,14-5-62-16,3 4-93 15</inkml:trace>
  <inkml:trace contextRef="#ctx0" brushRef="#br0" timeOffset="161907.15">21440 10527 305 0,'0'-29'258'0,"0"4"-128"15,0 10-118-15,0-2-60 16,0 5 22-16,0 3 35 15,0 9 14-15,-7 0-1 16,7 0-11-16,0 0 3 0,0 0-4 16,0 0 10-16,0 0 12 15,0 0 4-15,0 0 7 0,0 0 0 16,0-4 10-16,0 4 10 16,0 0 1-16,0-3-23 15,0-7-29-15,0-1-12 0,0-1-5 16,0 1 3-16,0-7 0 15,0-6-7-15,0-4-2 0,0-1 10 16,0 1 4-16,0-1-3 16,1 5 5-16,5 4-3 0,2 3-1 15,0 1 4 1,0 3-4-16,1 1 3 0,3 3-6 16,5 2 4-16,5-2 0 15,11 1-7-15,8-1 6 0,0 9-1 16,-1 0 2-16,9 0-7 15,5 0 8-15,-2 0-5 16,0 0-4-16,7 14-7 0,-7-14-60 16,-5 0-76-16,-4 0-41 15,-16 0-40-15,-11 0 17 0</inkml:trace>
  <inkml:trace contextRef="#ctx0" brushRef="#br0" timeOffset="162406.04">21679 10270 30 0,'-22'0'97'0,"0"0"97"16,5-9-42-16,5 1-33 15,4 4-37-15,-1-3-26 0,9-2-7 16,0 1 18-16,-11 4 0 16,3 4-2-16,-1 0-22 0,1 0-15 15,8 0-10-15,-12 9-5 16,4 7-4-16,-9 8 1 15,6 5-2-15,-1 7-3 16,0 0-3-16,4-4-2 0,8-6 1 16,0 6 1-1,0-20-9 1,0-3-4-16,0-9 0 16,0 0-9-16,0 0-18 0,0 0-2 15,8-9 1-15,7-3 14 16,5-5 3-16,10 2 3 0,2-1-3 15,-1 4 10-15,-1 3 0 0,-3 9 10 16,3 0-3-16,-6 11 5 16,-5 11 7-16,-2-3 2 15,-4 7 1-15,-10-2 1 16,-3 1 2-16,0-5 6 0,0-1-7 16,-11-2-3-16,-6-5 8 15,4 1 2-15,2-6-7 16,-1-7 0-16,0 0-7 0,-5 0-6 15,4 0-1-15,7 0-11 16,6 0-26-16,-9 0-30 0,9-7-38 16,0-6-22-16,0 1-29 15,6 0-42-15</inkml:trace>
  <inkml:trace contextRef="#ctx0" brushRef="#br0" timeOffset="163090.1">22203 10213 207 0,'0'-17'269'15,"0"6"-57"-15,0 2-52 16,-9 6-66-16,9 3-27 0,0 0 4 16,0 0 0-16,-8 0-23 15,8 7-29-15,0 14-12 0,0 16 2 16,0 19 1-16,0 21-6 15,0 17 4-15,0 4-8 16,0 3 3-16,0-8 2 16,0-10-6-16,0-19 5 0,0-14-5 15,0-14 4-15,0-12 3 16,0-12 7-16,-9-12 0 0,0-15-8 16,1-18-12-16,0-12 2 15,8-17-13-15,-14-7 12 0,14-12-12 16,-8-8 7-16,8-4 2 15,0 3 11-15,0 10 1 16,8 10-4-16,6 17 4 0,-3 11-7 16,0 11 1-16,6 4 1 15,4 17-3-15,0 10 6 16,-3 10 2-16,7 17 3 0,0 4 1 16,-5 14 10-16,-9 9-3 15,-2-1-3-15,-4-6-2 16,-5-1 2-16,0-9-8 0,0-9 2 15,0-3-4-15,0-13 5 16,0-12-12-16,0 0-11 0,0 0-9 16,7-7-6-16,10-10-4 15,7-4 15-15,4 1 8 0,7 4 3 16,0 4 8-16,-4 12 2 16,2 0-3-16,-7 0 1 15,-12 19 10-15,-1 5 19 16,-9 9 15-16,-4 4-5 0,-12 7 8 15,-12 10 13-15,-14-6-8 16,-5 2 15-16,-5-10 12 0,-2-11 9 16,5-8-9-16,0-9-38 15,4-12-18-15,2 0-7 0,2-12-4 16,9-5-13-16,3 1-22 16,5-6-27-16,8 3-37 0,-1-1-74 15,13 3-73-15,0 0-55 16,0 5-33-16,0 12 19 0</inkml:trace>
  <inkml:trace contextRef="#ctx0" brushRef="#br0" timeOffset="165884.15">18861 11727 371 0,'-36'-8'163'0,"-5"4"-64"15,5-1-50-15,2 2-50 0,8 3-32 16,0-4 17-16,10 4 22 15,2 0 22-15,8 0 17 16,6 0 1-16,0-5 2 0,0 5 7 16,0-5-9-16,0 3-5 15,0 2-2-15,0-5-1 0,0 1 0 16,15-4-9-16,11-5 11 16,13-7-11-16,18-4-12 15,16-4-10-15,17-1-2 16,12-3-2-16,16-2 1 0,7 3-7 15,17-3 1-15,13 6 5 16,11 0-8-16,5-1 1 0,6 5 4 16,7 0-6-16,2-1 6 15,2 5 0-15,-1 4-2 0,-1 0 4 16,-6 4-8-16,-5 1 14 16,-2 4-5-16,-2 0-5 0,0-2 0 15,-5 2 2-15,-3-2-3 16,-14 6 3-16,-14-2 1 0,-18 5-3 15,-19 0 3-15,-17 0 3 16,-11 0-6-16,-18 0 5 16,-6-4 10-16,-11-1-5 15,3 3 2-15,-7-4-4 0,1 2-2 16,1-3-4-16,-4-2 0 16,-6 1-2-16,-1 4 3 0,-3 0-2 15,-1 0 6-15,-2 4-3 16,-1 0-2-16,-3 0-2 0,1 0 1 15,-5 0 1-15,-4 0-4 16,4 0 2-16,-2 0 4 16,-5 0 2-16,4 0 1 0,-5 0-2 15,0 0 8 1,0 0 24-16,0 0 19 16,0 0 11-16,0-12-22 0,0-14-19 15,-6-5-11-15,-3-71-1 16,-4 33-9-16,5-9 2 15,-1-10 1-15,0-7-3 16,-2-7 4-16,-1-3-7 16,-4-2 1-16,-1 6 4 0,2 3-1 15,-10 8 1-15,5 9-5 16,-6 7-8-16,7 10 5 0,-1 10-16 16,-1 11-22-1,5 1 8-15,-1 10 11 0,3 7 3 16,1 10 11-16,0 1 3 15,0 7 5-15,1 7-1 0,1-6-1 16,0 6 0-16,-7 0 3 16,-2 0-3-16,-1 0-5 15,1 11 8-15,-1-4 1 0,2-7 3 16,-3 0-7-16,3 9 0 16,-5-9 9-16,-7 0-10 0,-12 0 3 15,-5 7-2-15,-13 1 4 16,-20 0-1-16,-17 5-3 15,-15-6 1-15,-17 3 1 16,-17 2 4-16,-11-1-4 0,-18 1-2 16,-10 0 3-16,-9 2 14 15,-3-3 0-15,-1 2 3 16,0-1-12-16,3 0 5 0,6-1-11 16,7 2 0-16,13-1 3 15,12-12-4-15,11 8 4 0,13-8-5 16,14 0 4-16,9 0-4 15,21 0 3-15,14 7-1 16,14-7-4-16,13 0-4 16,13 0 5-16,8 0 0 0,2 0-5 15,12 10-7-15,5-10 5 16,9 0 2-16,0 8 0 16,0-8 2-16,0 0 4 0,0 0-2 15,0 0 1-15,0 0 5 16,0 0-7-16,0 0-15 0,0 0-1 15,0 0 3-15,0 0 6 16,0 9 12-16,0-9-7 0,0 7 7 16,0-7-2-16,0 0 5 15,0 0 7-15,-11 0-7 16,-11 0-1-16,2 0 2 16,0 0-11-16,3 9 15 0,2-9-4 15,1 0 3-15,3 0-8 16,11 0 6-16,-8 0-4 15,8 0 0-15,0 0 5 0,-8 7-2 16,8-7-5 0,-12 12-1-16,-5 1 3 0,0 8-3 15,-3 3-2-15,-3 13 5 16,-7 6-4-16,-1 12 9 0,2 14-7 16,-4 12-1-16,1 13 4 15,-5 11-2-15,1 2-8 16,-1 2 8-16,1 5 0 15,4 0-3-15,-5 0 5 0,1-1-2 16,-2-2 3-16,2 0-6 16,0-11 1-16,7-2 3 0,1-8 1 15,3-10 3-15,5-9-9 16,3-18 4-16,6-9 1 0,2-7 2 16,9-9-5-16,-8-7-3 15,8-1 5-15,0-8-3 16,0-3 5-16,0-9-3 15,0 0 3 1,0 0-4 0,0 0 4-16,0 0-1 15,0 0 0 1,0 0-4-16,0 0 2 16,0 0 0-16,0 0-17 15,0 0 0-15,8 0-11 16,12 0 14-16,13-9-21 0,24-8-29 15,20-6-45-15,21-9-55 16,15-11-28-16,18 0-79 16</inkml:trace>
  <inkml:trace contextRef="#ctx0" brushRef="#br0" timeOffset="169562.12">20518 9463 451 0,'-17'-7'353'0,"11"-2"-83"16,6 6-142-1,0-2-110-15,0 5-22 0,0 0 5 16,0 0 1 0,0 0-3-16,6 12 7 15,8 10-5-15,0 6 13 16,-1 8 9-16,5 13 15 0,-7 9-5 16,1 11-11-16,-1 7 3 15,3 18 32-15,2 9-2 16,0 6-19-16,-5 0-22 0,2 2 1 15,-1-6-11-15,1-4 0 16,-6-9-2-16,2-11 4 0,2-12-1 16,-3-13-1-16,1-11-8 15,-4-8 2-15,-2-9 1 16,-3-3 3-16,0-1-5 0,5 0 7 16,-2-3-4-16,1 0 2 15,0-1-1-15,-4-1 0 0,5 2-5 16,-1 1 6-16,0-3-2 15,-4-3 1-15,0-4 4 0,0-3 0 16,0-9-2-16,0 7-6 16,0-7 5-16,5 13-8 15,-2-1 9-15,5 4 2 16,-3 5-4-16,-1 7 10 16,7 37 15-16,-3-32-23 15,-5-1 4-15,2-7-6 16,-5-5 2-16,0-8 2 15,0 1-7-15,0-13 3 0,0 8 4 16,0-8-9-16,0 0 2 16,0 0-19-16,0-5-29 0,0-7-40 15,0-7-61-15,-13-11-50 16,7-2-57-16,-6-4-26 16,-1 3 4-16</inkml:trace>
  <inkml:trace contextRef="#ctx0" brushRef="#br0" timeOffset="171376.42">19978 8670 137 0,'8'-16'148'0,"1"-1"-54"16,-6 4-45-16,-3 1-25 16,0 1-4-16,0-2 12 0,0 2 8 15,0-1 3-15,-6-2 3 16,-3 2-5-16,9 4-4 15,-13 0-8-15,13 5 8 16,-8-2 8-16,-1 1-2 0,2 1 3 16,-1-1-6-16,8 4-1 15,-8 0-3-15,8 0-10 16,0 0-11-16,-12 11-9 0,-4 13-4 16,-2 14-1-16,-2 14 0 15,-4 12 0-15,0 10 3 0,-1 0-2 16,2 3 2-16,2 4 4 15,-5-4-3-15,8-4-3 0,-4-3 1 16,6-9-5-16,4-8 8 16,0-12-3-16,12-4-3 15,0-4 0-15,0-10-3 16,0-1 3-16,0-10-4 0,0-5 4 16,0-7 2-16,0 0-8 15,0 0-17-15,0 0-31 16,0 0-45-16,0 0-10 0,0-7-5 15,0-5-3-15,0-10-78 16,0-6 2-16</inkml:trace>
  <inkml:trace contextRef="#ctx0" brushRef="#br0" timeOffset="171966.94">19522 9102 247 0,'-16'-13'160'0,"-1"0"-45"15,8 5-30-15,9 4-34 16,-9 1-2-16,9-2 15 0,0 5 24 16,0 0 15-16,0 0-8 15,0 0-30-15,0 0-25 0,0 0-15 16,-13 8-3-16,5 14 8 16,-1 13-11-16,9 11-9 0,-9 16-4 15,9 6-10 1,0 74 15-1,9-78-11-15,4-6 4 0,4-13-2 0,0-7-9 16,-2-10 7-16,4-8 2 16,3-9-2-16,-3-11-4 15,2 0-5-15,3 0-3 16,4 0-7-16,5-7 4 0,4-6-5 16,8-7-4-16,-2-9 3 15,6-4-5-15,-3-3 12 16,-5 0 13-16,-9-1 14 0,-8 6 3 15,-7 1 12-15,-11 10 9 16,-6-2 12-16,0 7 6 0,-11 2-5 16,-1 1-25-16,-4 0-11 15,-5 5-17-15,5-2 4 16,1 5 2-16,2 4-3 0,0 0 1 16,2-4 1-16,-2-1-6 15,1 1 8-15,-1-3-2 16,2 2-4-16,-5-2 5 0,-6-5-8 15,-1 0 7-15,-1-1 1 16,-5-4 1-16,1 2 6 0,3 3-8 16,1-2 0-16,5-1 0 15,1 2 2-15,1 5-3 0,6 1-1 16,-2-3-6 0,4 3-7-16,9 3-29 0,0 4-35 15,0 0-56-15,0 0-42 16,0 0-33-16,0 0-5 0,0 0-19 15</inkml:trace>
  <inkml:trace contextRef="#ctx0" brushRef="#br0" timeOffset="172823.31">21688 9261 34 0,'0'-13'52'0,"-9"4"22"16,9 1 17 0,0 0 15-16,0 1-43 0,-8-5-16 0,8 3-7 15,-8 1-10 1,8 4 4-16,0 0 3 0,0 0 2 15,0 0 3-15,0 0-7 16,0-1-11-16,0 1 0 0,0 0 4 16,0-1 7-16,3 5 8 15,2-2 0-15,-2-3-7 16,-3 0-4-16,0 5-11 0,0 0-2 16,0 0-7-16,5 0-5 15,-2 0-10-15,3 0 8 16,-3 0-7-16,-3 0 7 15,5 0-7-15,-1 0 1 0,4 0 0 16,-8 0 9 0,4 0 1-16,1 10-1 0,-2-3-2 15,5 6-2-15,3 3 16 16,6 5 2-16,-1 6-8 0,2 3-4 16,-4-2 0-16,8 4-9 15,-6 5-1-15,0-6 7 0,1 3-6 16,-1-6 2-16,-1-4-5 15,2 2 3-15,-3-7-2 16,-3-2-2-16,0-1 7 0,1-4-5 16,1-12-9-16,-5 8 3 15,-3-8-13-15,-5 0-19 16,4 0-38-16,-4 0-44 16,0 0-27-16,-9 0-16 0,-7 0-48 15</inkml:trace>
  <inkml:trace contextRef="#ctx0" brushRef="#br0" timeOffset="173656.05">21756 9634 172 0,'-12'-7'208'0,"12"7"-57"16,-8 0-37-16,8-4-46 16,0-2-22-16,0 3-12 0,8 3-13 15,4 0-8-15,14 0 5 16,-4 0-10-16,11 9 0 15,10 2-7-15,-4 6 10 0,1 4-2 16,2-1-6-16,-7 1-1 16,-1-3 2-16,-6-1-5 15,-4-1 3-15,-8-3-4 0,-2-1 3 16,-3-3 0-16,-3-9-1 16,-5 7 2-16,6-7-4 0,-6 0 4 15,2 0-1-15,-5 0 5 16,0-4 7-16,0-3-2 15,0-6 1-15,0-12-14 16,3-7-1-16,2-5 4 0,-1-4-1 16,0 1 3-16,1-1-5 15,-1 5 4-15,0-1-2 0,-4 8 5 16,0 5-5-16,5 0-6 16,-2 8 2-16,2-2 5 0,-5 7 1 15,0 2 8-15,0 9-1 16,0 0 3-16,0 0 4 15,0 0 9-15,0 0 3 0,0 0 1 16,-8 0-5-16,-1 0 0 16,0 0-7-16,-4 0-3 15,-4 0-3-15,-5 0-5 0,-7 0-7 16,1 13 8-16,-5-6 4 16,1 6 3-16,-4-1 0 0,1 1-11 15,4-1 3-15,3 1-5 16,5-1 2-16,6-12 4 15,0 11-3-15,5-11-5 0,-1 0 1 16,2 0 0-16,11 0-2 16,-12 8-5-16,-1-8-10 0,-3 0-5 15,3 0 1-15,1 0 7 16,4 9 4-16,0-9 0 16,8 0 8-16,-8 8-1 0,8-8 2 15,0 0 3 1,0 0 1-16,0 0-2 15,0 0 0-15,0 0 0 16,0 0 4-16,0 0-2 0,0 0 5 16,0 0 9-16,0 0 1 15,0 0 1-15,0 0-10 16,0 0 1-16,0 0-8 0,0 0 3 16,0 0-2-16,0 0 2 15,0-3-4-15,0 3-5 16,0 0 0-1,3 0 0-15,10 0 4 0,7 12-3 16,6 3 5-16,5 6-2 16,2 3-9-16,4 1-84 15,3 3-109-15,-1 2-111 0</inkml:trace>
  <inkml:trace contextRef="#ctx0" brushRef="#br0" timeOffset="207303.21">24113 9981 282 0,'0'-10'296'0,"0"8"20"16,0 2-36-16,0 0-46 16,0 0 19-16,0-5 75 0,0 1-270 15,0 1-58-15,0-6 0 16,-8 1 0-16,8-4 0 0,0-4 0 15,-9-1 0-15,0 0 0 16,-4-3 0-16,-1-5 0 0,-6-3 0 16,-2-6 0-16,-2 4 0 15,0-3 0-15,-5-3 0 16,1-2 0-16,-4-2 0 16,-1-1 0-16,-4 0 0 0,-3 2 0 15,-5 1 0-15,-3-3 0 16,-6 0 0-16,-8 1 0 0,-2 0 0 15,0-2 0-15,-1 1 0 16,4 0 0-16,1 1 0 0,-2-1 0 16,0 2 0-16,5 1 0 15,6 6 0-15,-2-1 0 16,-1 0 0-16,-3 4 0 0,-3 6 0 16,-4-1 0-16,-9 3 0 15,-9 4 0-15,-3 2 0 0,0 2 0 16,-2 0 0-16,-1 6 0 15,2-1 0-15,5 4 0 0,4 0 0 16,4-1 0-16,-1-1 0 16,-2 0 0-16,-3-1 0 0,-5-3 0 15,-9 3 0-15,-5-5 0 16,-8 4 0-16,-11 0 0 0,-4 4 0 16,-6-1 0-16,-3 5 0 15,5 0 0-15,-1 0 0 0,-1 0 0 16,10 0 0-16,4 0 0 15,6 0 0-15,8 0 0 16,-1 0 0-16,2 0 0 0,2 9 0 16,-1 3 0-16,-1 0 0 15,2 4 0-15,2 2 0 0,-2 1 0 16,9 1 0-16,0 1 0 16,11-1 0-16,4 1 0 0,2-2 0 15,5 2 0-15,3-2 0 16,2 7 0-16,3-2 0 0,-4 4 0 15,1 1 0-15,0 4 0 16,1-1 0-16,7 0 0 16,3 5 0-16,3 5 0 0,-2-2 0 15,0 2 0-15,0 2 0 16,-6 0 0-16,2 0 0 0,-4 6 0 16,-3 2 0-16,3 5 0 15,7 0 0-15,5 5 0 16,3-5 0-16,8-1 0 0,5 6 0 15,2-5 0-15,12-4 0 16,3-6 0-16,11 3 0 0,0-2 0 16,0 2 0-16,3 0 0 15,5 0 0-15,0-8 0 16,-2 8 0-16,8-5 0 0,-2 2 0 16,-3 3 0-16,-1-5 0 15,0-4 0-15,-8-5 0 0,3-4 0 16,0 2 0-16,6-4 0 15,-4 4 0-15,3-6 0 0,0 2 0 16,1-2 0-16,3 0 0 16,2 1 0-16,8-1 0 0,-2 5 0 15,0-1 0-15,0 0 0 16,0 2 0-16,5 3 0 0,-3-1 0 16,1 0 0-16,6 2 0 15,-1-3 0 1,5 2 0-16,-1-4 0 0,4 0 0 0,4-5 0 15,2 0 0-15,1 1 0 16,4 0 0-16,1-1 0 0,1-3 0 16,-1-2 0-16,9-2 0 15,4-4 0-15,7-1 0 0,14-1 0 16,4-1 0-16,-1-8 0 16,8-6 0-16,1 0 0 0,-1 0 0 15,5 0 0-15,-5 0 0 16,-4 0 0-16,-2 0 0 15,-5 0 0-15,0 0 0 0,0 0 0 16,-6 0 0-16,6 0 0 16,-4 0 0-16,-1-6 0 15,4-3 0-15,-3 1 0 0,4-4 0 16,-1-1 0-16,-6 5 0 16,-2 0 0-16,-3 4 0 0,-5-1 0 15,-4 5 0-15,0 0 0 16,-1 0 0-16,1-4 0 0,4 4 0 15,4-3 0-15,4-6 0 16,3 6 0-16,6-6 0 0,-3 5 0 16,-3-3 0-16,-3 7 0 15,-4-8 0-15,-4-1 0 0,0 1 0 16,-5 3 0-16,2-3 0 16,3 0 0-16,8-4 0 15,9 4 0-15,3-5 0 0,8 6 0 16,6-5 0-16,-3-1 0 15,1 2 0-15,1-1 0 0,-5-2 0 16,-5 2 0-16,-6 1 0 16,-3-6 0-16,-7-3 0 0,-7-1 0 15,-1 2 0-15,-2-3 0 16,-5 2 0-16,5-4 0 0,-2 0 0 16,1-1 0-16,4 0 0 15,-5-2 0-15,2-3 0 0,-2 2 0 16,2 4 0-16,-6-5 0 15,1 0 0-15,-7 6 0 16,-6-6 0-16,-5 1 0 0,-2-5 0 16,-1-1 0-16,-3-2 0 15,-1-3 0-15,-3-2 0 0,4 0 0 16,-5 4 0-16,-3 1 0 16,-9 3 0-16,-5-3 0 0,-6-2 0 15,-5-2 0-15,0-1 0 16,-16 1 0-16,0-6 0 0,-6-3 0 15,3 2 0-15,4-3 0 16,-2 0 0-16,4 10 0 0,4-1 0 16,1 1 0-16,-4 6-228 15,-2 6-49-15,-8 4-41 16,-7 7-36-16,-7 10-38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49:20.83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10492 2992 266 0,'36'-13'272'16,"-7"1"-71"-16,-10 4-82 15,-5-1-26-15,-6 6 10 0,0-6 0 16,-8-3-7-16,0-7-40 16,0-19-26-16,-8-9-1 15,-9-15 1-15,-7-12-1 0,-9-11 15 16,-15-10-17-16,-13-7-11 15,-11 2 14-15,-10 5 4 16,0 14-4-16,1 17 31 16,7 14-31-16,6 26-22 15,6 24-10-15,2 36-6 16,2 54 8-16,6 44 9 16,7 50-11-16,9 43 5 0,12 43-4 15,16 18 2-15,12 6-1 16,16-19-2-16,13-18 6 15,7-28-12-15,4-27-73 16,2-22-97-16,-6-26-80 0,-7-27-22 16,-13-21-8-16,-20-24 9 0</inkml:trace>
  <inkml:trace contextRef="#ctx0" brushRef="#br0" timeOffset="199.21">9189 4933 712 0,'-41'-26'350'15,"16"7"-168"-15,14 3-109 16,19-5-48-16,23-8-19 16,23-2 2-16,14-10-2 0,27-4 10 15,23-4-14-15,15 0 1 16,9 5 5-16,-4 3-8 16,-8 4-14-16,-21 8-82 0,-22 5-82 15,-19 8-52-15,-18-1-3 16,-18 5-19-16</inkml:trace>
  <inkml:trace contextRef="#ctx0" brushRef="#br0" timeOffset="448.5">10570 3064 682 0,'11'-114'324'0,"-8"17"-87"0,-3 20-31 15,0 20-44-15,0 17-39 16,0 14-50-16,0 14-50 0,0 12-13 16,14 38-10-16,5 26 5 15,10 38 8-15,8 41-6 16,0 40-5-16,-1 28 4 16,-3 22-7-16,-1-5-122 15,1-10-118-15,-1-17-91 0,0-31-26 16,1-32-27-16</inkml:trace>
  <inkml:trace contextRef="#ctx0" brushRef="#br0" timeOffset="732.23">11316 3691 776 0,'0'-69'338'0,"0"25"-178"0,0 15-90 15,0 21-32-15,0 20-18 16,0 21-9-16,0 19-1 15,8 10-4-15,9 3 2 16,8-4-4-16,7-13 0 0,1-11 0 16,-1-7 8-16,0-18-12 15,-4-12 6-15,0-12-1 16,-7-14-1-16,-8-17 2 0,-13-15-6 16,-8-7 2-16,-10-1-1 15,-5 5-18-15,-10 5-44 16,1 10-54-16,-6 10-95 15,-2 15-18-15,4 9-11 16,3 12-29-16</inkml:trace>
  <inkml:trace contextRef="#ctx0" brushRef="#br0" timeOffset="1280.86">11926 3432 385 0,'8'-34'309'0,"-21"11"-99"15,-12 9-86-15,-2 12-30 16,-11 2-38-16,3 23-27 16,2 11-6-16,5 13-15 15,7 10 0-15,13 5-10 16,8-1 3-16,12-4-15 0,8-8-23 16,5-12-49-16,4-13 2 15,-2-24 10-15,-2-9-5 16,0-20 21-16,-9-11 38 0,-13-9 40 15,-3-7 18-15,-11 3 58 16,-5 8 46-16,-1 8-14 16,4 12-55-16,1 14-39 0,12 2-20 15,0 9-13-15,0 13-4 16,9 11 3-16,7 12 0 16,13 5 1-16,10 1-51 15,7-11-39-15,3-10 2 16,3-21-2-16,5-17 6 0,0-22 14 15,1-28 34-15,-10-9 20 16,-13-14 18-16,-13-8 22 16,-14-4 17-16,-8 5 41 0,-16 7 49 15,-6 8 27-15,-2 9-35 16,0 16 2-16,4 12-2 16,5 14-52-16,1 14-48 15,14 17-19-15,0 36 3 16,8 33 5-16,8 38 8 15,9 35-14-15,5 24-3 0,5 18 7 16,10-9-13-16,0-12-2 16,3-24-11-16,2-25-64 0,-7-29-96 15,0-20-68-15,-9-25-24 16,4-40-45-16,-6-28-20 16</inkml:trace>
  <inkml:trace contextRef="#ctx0" brushRef="#br0" timeOffset="1750.77">12437 2804 322 0,'-56'-20'289'0,"11"3"-124"15,8 10-85 1,9 2-39-16,6 5-25 0,6 0-3 16,10 0-1-16,6 9-5 15,0-1 0-15,0 4-2 16,0 4-2-16,4-5-3 0,-2 2 0 15,3-3 3-15,-2-10 0 16,-3 7-1-16,0-7 0 16,0 0 1-16,0 0 8 15,0 0 9-15,0 0 3 0,0 0-4 16,0 0-5 0,0 0-11-16,0 0 3 0,0 0-5 15,0 0 0-15,0 0 0 16,0 0 1-1,0 0 1 1,0 0 0-16,0 0-2 16,0 0 4-1,0 0 1 1,0 0 10-16,0 0 3 0,0 0-4 16,0 0 3-16,0 0 1 15,0 0-2-15,0 0-6 16,0 0-7-16,0 0-25 31,0 0-8-31,0 0-51 0,0 0-82 16,0 0-76-16,0 0-71 15</inkml:trace>
  <inkml:trace contextRef="#ctx0" brushRef="#br0" timeOffset="2229.04">12818 2459 482 0,'5'-98'250'16,"-5"3"-74"-16,0 10-64 15,0 8-3-15,0 11 38 16,0 18 8-16,0 11-5 15,-13 13-49-15,13 12-54 0,0 12-37 16,0 33-8-16,0 31 6 16,13 43 11-16,12 38 8 15,7 25-2-15,12 19-15 16,16 3-6-16,14-5-1 0,12-13-2 16,3-23 6-16,4-24-15 15,-8-24-62-15,-8-28-74 16,-12-23-98-16,-12-22-53 0,-11-30-85 15,-23-20-325 1</inkml:trace>
  <inkml:trace contextRef="#ctx0" brushRef="#br0" timeOffset="2372.67">12851 3138 617 0,'-73'-12'456'15,"21"0"-221"-15,19 0-142 16,16 2-70-16,22-1-14 15,26-6-1-15,26-7-14 16,25-12-101-16,24-4-126 0,11-6-72 16,2 1-63-1</inkml:trace>
  <inkml:trace contextRef="#ctx0" brushRef="#br0" timeOffset="3875.91">17378 2067 252 0,'-15'-25'252'0,"-2"-3"-21"15,0 0-53-15,-6 4-32 16,-6-2-53-16,-10 11 7 15,-15 7-18-15,-19 8 9 16,-15 21-17-16,-11 18-22 0,-2 30-12 16,-5 25-17-16,8 20-19 15,13 12 0-15,23-4-2 16,28-3 2-16,25-14-1 16,30-16-3-16,23-19-6 0,25-20-12 15,16-27-16-15,13-23 4 16,4-36 4-16,-2-25 2 15,-7-24 16-15,-15-17 4 16,-13-8 11-16,-19-1 1 16,-18 9 28-16,-17 18 67 15,-11 17 38-15,0 24-38 0,0 13-61 16,0 18-34-16,0 24-1 16,-8 29-5-16,8 30 7 15,8 17-8-15,13 18-3 16,10 0-3-16,15-3-73 0,11-19-36 15,16-14-86-15,12-26-143 16,16-35-69-16,9-32-380 16</inkml:trace>
  <inkml:trace contextRef="#ctx0" brushRef="#br0" timeOffset="4004.18">18431 1694 743 0,'-14'-112'350'0,"0"26"-175"16,-3 27-90-16,5 14-37 15,-1 11-26-15,4 15-12 0,9 6-17 16,-6 6-89-16,6 18-126 16,0 30-51-16,-13 25-104 15</inkml:trace>
  <inkml:trace contextRef="#ctx0" brushRef="#br0" timeOffset="4192.2">18882 2543 1040 0,'39'38'434'16,"-1"-9"-230"-16,-6 2-103 16,-4 2-38-16,1 8 13 0,-4 4 28 15,-6 6-79-15,-10 16-25 16,-18 9 0-16,-24 23 0 16,-27 23-91-16,-33 20-318 15,-37 16-110-15,-39 5 8 0</inkml:trace>
  <inkml:trace contextRef="#ctx0" brushRef="#br0" timeOffset="4925.09">11958 6843 324 0,'-32'-50'275'15,"-9"9"-101"-15,-8 13-81 16,-8 12-53-16,-8 16-16 0,-11 40 6 16,-14 34 21-16,0 32 4 15,-2 40 3-15,6 37-20 16,8 25-17-16,21 4-14 0,21-12-3 15,23-29-8-15,26-34 0 16,20-35 0-16,19-40-2 16,16-50-16-16,23-49-39 15,14-57-24-15,9-53 22 0,0-27 23 16,-13-19 22-16,-19-5 26 16,-22 2 26-16,-23 21 68 15,-17 33 40-15,-12 36 45 0,-8 29-35 16,0 24-76-16,0 25-48 15,-8 28-14-15,8 31-1 16,0 40-9-16,13 29 4 0,19 35-10 16,21 20 9-16,25 11-11 15,26 1-33-15,23-6-78 16,15-28-141-16,4-26-85 16,-4-34-63-16</inkml:trace>
  <inkml:trace contextRef="#ctx0" brushRef="#br0" timeOffset="5240.96">13716 6940 1161 0,'-53'0'395'15,"13"0"-251"-15,16 0-147 16,8 0-9-16,-1 0 7 15,9 0 30-15,8 0-1 0,0 0-14 16,0 0-7-16,3-4-9 16,19-4 6-16,13-8 0 0,23-5-1 15,19 1 1-15,11-5-7 16,7 1-11-16,-2 3-35 16,-7 1-52-16,-13 4-22 0,-13 3 0 15,-12 5 24-15,-14 0 22 16,-11 8 12-16,-10 0-11 15,-5 0-18-15,-8 0-16 16,0 0-9-16,-13 0-25 16,-5 0-50-16</inkml:trace>
  <inkml:trace contextRef="#ctx0" brushRef="#br0" timeOffset="5556.71">13863 7404 282 0,'-36'20'278'16,"7"0"-71"-16,7-8-77 0,7 0-54 16,15-12-11-16,0 0 18 15,0 0-25-15,4 0-15 16,15-12-13-16,15-4-4 0,11-3 6 15,20-6-2-15,11-3 5 16,9-1-12-16,5-4-5 16,-1 4-7-16,-7 5-3 0,-9 4-8 15,-13-1 1-15,-6 8-1 16,-10 3-4-16,-7 1-43 16,-9 0-99-16,0 9-90 15,-4 0-30-15,1-7-44 0</inkml:trace>
  <inkml:trace contextRef="#ctx0" brushRef="#br0" timeOffset="6505.14">16120 5526 1 0,'4'-15'0'0,"-4"3"6"0,0 4 23 16,0-1 58-1,0 2 99-15,0 2-24 0,-11-3-42 16,2 4-53-16,1-1-25 16,0 3-9-16,0 2 13 15,8 0 14-15,-9 0-6 0,9 0-7 16,-8 0 6-16,8 0 13 15,-7 0 1-15,-1 0-5 16,-6 0-6-16,3 0-20 0,-3 0-17 16,4 0-10-16,-2 11-6 15,-6 6 0-15,2 0-6 16,-2 2 3-16,-4 10-1 0,2 7 2 16,-5 18 5-1,-3 10 6-15,-4 17-7 0,-4 9 7 16,2 7-3-16,11 1-4 15,2-8-10-15,5-11 9 16,2-10 0-16,8-13-2 0,6-11-1 16,0-9-5-16,0-7 11 15,0-8-11-15,0-2 6 16,0-2 0-16,0-1-5 0,0 1 1 16,0-1 6-16,6 4-4 15,2 1 4-15,6 3-4 0,-2 3 1 16,5-2 1-1,-3-4-1-15,8-1 0 0,-1-4-2 16,-2 1 3-16,6 4 1 16,-1-6-1-16,1 0 0 15,3 3 0-15,9-2-4 0,2 0 6 16,7-4-2-16,7-12 1 16,7 0 1-16,5 0-2 0,-1-7 1 15,2-6 3-15,-4-2-5 16,-6-6 7-16,-7-4-7 15,-10-3 4-15,-9-5 1 0,-11-3 9 16,-11-13 5-16,-8-4 12 16,-19-4 52-16,-14 0-22 15,-11 5 10-15,-13 3-20 16,-8 12-20-16,-8 9-13 0,-8 7-12 16,-1 15-7-16,1 6-4 15,4 23 4-15,4 4-1 16,8 10-5-16,12 3-11 0,8 2-56 15,9 1-81-15,12 0-41 16,7-3-31-16,17-4-24 16,0-7-19-16,17-8-22 0</inkml:trace>
  <inkml:trace contextRef="#ctx0" brushRef="#br0" timeOffset="6723.3">16851 5764 500 0,'9'-33'296'15,"-1"9"-142"-15,-2 4-92 16,11-2-26-16,-1 3-15 0,10-2-4 16,5 2-1-16,15-7-5 15,11-1-8-15,12-7 0 16,3 2-3-16,10 3-27 0,0 1-89 15,-9 4-91-15,-5 2-83 16</inkml:trace>
  <inkml:trace contextRef="#ctx0" brushRef="#br0" timeOffset="7204.34">17095 5507 390 0,'-49'8'344'0,"9"-8"-161"0,10 0-99 15,7 0-49-15,6 0-8 16,5 9 12-16,4-1 2 16,-1 8-17-16,-2 12-12 15,-2 21-3-15,1 13 6 0,1 10-1 16,-1 6-1-16,-2-1-7 16,6-8 1-16,8-7 3 15,0-14-8-15,0-8-2 0,0-11 3 16,0-8-5-16,8-5 6 15,9-8-6-15,3-8 2 16,13-8-8-16,11-8 13 0,10-5-11 16,1-2 1-16,7-2 1 15,-2 8 4-15,-1 13-3 0,-7 13 1 16,1 15 0 0,-10 16 2-16,-2 13-2 0,-3 9 6 15,-14 6-4-15,-8 10 8 16,-16-4-9-16,0-5 6 15,-21-9-2-15,-4-11 1 0,-7-13 3 16,-1-15 9-16,2-21 0 16,-3 0-1-16,3-16 8 0,-3-4 9 15,8-8 4-15,5-5-23 16,5 4-6-16,8 1-8 16,8-1-37-16,0-4-54 0,3 2-75 15,13-2-42-15,13-5-8 16,7-2-54-16</inkml:trace>
  <inkml:trace contextRef="#ctx0" brushRef="#br0" timeOffset="7503.66">18008 5316 400 0,'-24'-34'345'16,"3"11"-149"-16,2 11-108 0,3 12-42 15,2 12-21-15,6 9-15 16,8 11-4-16,0 9-3 16,8 0-1-16,9-1 1 15,3-6-3-15,5-11 0 0,0-11 1 16,-4-12-2-16,-7 0 7 16,0-16 5-16,-14-9-3 15,0-3 26-15,-17 0 32 0,-4 4 8 16,2 3-36-16,-3 4-45 15,2 10-64-15,0 7-75 16,0 0-58-16,-2 19-44 0,4 9-72 16</inkml:trace>
  <inkml:trace contextRef="#ctx0" brushRef="#br0" timeOffset="8235.33">18744 5132 89 0,'-22'0'254'15,"6"0"-46"-15,4 0-69 0,12 0-60 16,0 0-39-16,9 0-17 16,7 0 21-16,9-4 11 15,10-8-2-15,16 0-20 0,5-5-6 16,5 1-12-16,3 0-12 16,6-1 5-16,-2 1-7 0,-3 3-13 15,-5 3-27-15,-9 1-49 16,-12 0-37-16,-10 9-1 15,-12-7 0-15,-17 7-55 16,-9 0 28-16,-11 0-67 0</inkml:trace>
  <inkml:trace contextRef="#ctx0" brushRef="#br0" timeOffset="8701.83">19092 4993 64 0,'-44'0'177'0,"4"8"-5"16,9-8-65-16,5 0-47 15,4 0-26-15,8 0-5 0,5 0 19 16,9 0 12-16,0 13-4 15,-11 8 4-15,-2 11 6 16,-8 22 28-16,-4 15-8 16,-3 21-28-16,-1 4-33 0,4 0-7 15,7-14-14-15,1-10 1 16,4-14 0-16,13-11 4 16,0-13-16-16,0-11 14 0,0-9-5 15,13-12-1-15,4 0-4 16,7-12 5-16,12-13 3 15,9-7-7-15,4-5 0 0,-2 5 2 16,2 4 1-16,-3 6 3 16,3 15-7-16,0 7 3 15,-1 19 6-15,5 26-6 0,-5 17 5 16,-7 12-5-16,-8 6 3 16,-14 1 1-16,-6 2 1 15,-13-7-2-15,-16-7 7 16,-8-7-10-16,-8-11 8 0,-2-9-5 15,-2-14-2-15,-1-6 5 16,1-15-1-16,7-7 3 16,1-7-3-16,7-10 1 0,5-3-8 15,4-5-9-15,12 1-10 16,0-1-18-16,12-3-34 0,9 0-45 16,12-1-36-16,7-8-18 15,7 1-23-15,10-5-41 16</inkml:trace>
  <inkml:trace contextRef="#ctx0" brushRef="#br0" timeOffset="8934.89">19998 4999 818 0,'-24'-30'395'0,"3"6"-197"16,9 8-107-16,4 4-41 15,8 0-17-15,0 0-10 16,8 2-12-16,17 3-10 0,18-5 10 16,27-3-10-16,20-3 1 15,16-3 1-15,6 2-3 16,2-3-11-16,-3 6-52 16,-18 0-149-16,-15 4-95 0,-18-5-24 15,-24-3-12-15</inkml:trace>
  <inkml:trace contextRef="#ctx0" brushRef="#br0" timeOffset="9434.29">20311 4746 463 0,'-39'0'182'0,"5"0"-86"16,9 0-47-16,5 0 20 16,8-5 50-16,0 5 8 15,4 0-46-15,8 0-42 0,-13 16-19 16,-4 14-8-16,-2 5-4 15,-11 15-3-15,-1 7-3 0,-3 0-2 16,9 0 2-16,-1-3 1 16,6-11-3-16,4-5 2 15,4-10-2-15,12-3-2 0,0-9-2 16,0-4 2-16,0 0-3 16,6-3-1-16,8-9-7 15,5 0 10-15,16 0-3 0,8 0 1 16,13-9 2-16,9 1 4 15,5 4-3-15,7 4-2 16,-1 0 8-16,3 16-7 16,-8 12-1-16,-9 9 3 0,-13 5 1 15,-16 6 10-15,-13 1-2 16,-11-2 1-16,-9-1 14 0,-21-6 1 16,-9-2-3-16,-5-10 1 15,-3-3-11-15,2-9 2 16,-29-16 60-1,37-9-42-15,4-7-9 16,7-4-12-16,5-1-3 0,0 2-10 16,12 3-4-16,0-1-4 15,0 0-17-15,0 1-44 16,9 1-54-16,-1 1-58 0,7-1-51 16,5-6-45-16,2-3 3 15</inkml:trace>
  <inkml:trace contextRef="#ctx0" brushRef="#br0" timeOffset="9730.62">21363 4632 371 0,'13'-29'422'0,"-11"8"-140"15,-2 9-149-15,0 5-70 16,0 7-31-16,5 0-9 0,3 12 2 15,3 4 0-15,7 4-12 16,2 1-1-16,4 0-5 16,5-6-2-16,-9-2 4 0,-4-6-3 15,-4-7-2-15,0 0 3 16,-8 0 4-16,-4 0 29 16,0-7-6-16,0-2-25 0,0-3-2 15,-8 1 2-15,8 1-15 16,-11 3-41-16,11 7-64 15,-14 0-64-15,14 0-55 16,-11 0-19-16,0 17-36 0</inkml:trace>
  <inkml:trace contextRef="#ctx0" brushRef="#br0" timeOffset="9949.7">21428 5206 333 0,'15'20'315'16,"1"-3"-109"-16,1-17-90 15,3 0 14-15,5 0 83 0,0 0 45 16,-4 0-7-16,-2 0-35 16,4 11-207-16,3 6-9 15,-1 11 0-15,-3 10 0 16,0 14 0-16,-9 12 0 0,-13 22 0 16,-21 16 0-16,-18 16 0 15,-29 16-193-15,-19 9-436 16,-24-1 48-16</inkml:trace>
  <inkml:trace contextRef="#ctx0" brushRef="#br0" timeOffset="11996.37">9464 11126 681 0,'-76'-91'187'15,"-1"6"-129"-15,4 4-33 16,-1 12-8-16,4 15-1 0,2 13-9 16,-6 18 3-16,1 10-9 15,0 13-2-15,1 20 2 16,2 17 3-16,6 16-1 16,10 20 0-16,14 20-8 15,12 26 6-15,15 28-4 0,18 22 3 16,14 16 3-16,14-2 0 15,8-9-5-15,4-20 0 16,3-23 4-16,0-21-2 0,-6-25-1 16,-5-20 3-16,-9-19-2 15,-12-15 1-15,0-6 2 16,-8-8 2-16,0-5 3 16,1-4-6-16,-6-8 2 0,-3 11-5 15,0 1-2-15,8 6 9 16,0 2-1-16,2 9 2 15,2-1 0-15,-2-2-4 0,4-3-3 16,-3-3 2-16,-3-3 4 16,1-1 11-16,-4-4 3 15,-5-3-5-15,0-9-5 0,0 0 2 16,0 0 11-16,0 0 1 16,0 0 10-16,0 0 6 15,0 0 0-15,0 0-2 0,0 0-2 16,0 0 1-16,0 0-12 15,0 0-4-15,0 0-2 16,0 0-7-16,0 0 4 16,0 0 12-16,0 0-6 0,0 0-1 15,0 0-10-15,0 0-4 16,0 0-2-16,0 0 5 16,0 0-9-16,0 0 1 0,0 0-4 15,0 0-5-15,0 0-1 16,0 7-5-16,0 6 7 15,0-1 7-15,0 4-1 0,7 5-5 16,1 4 6-16,4 3-2 16,1-5 6-16,-5 3-4 0,1-6 5 15,-1-4-6 1,-5-4-2-16,-3-3 5 0,0-9-7 16,0 0 11-16,0 0-3 15,0 0-8-15,0 0-6 16,0 0-28-16,0 0-43 0,0 0-32 15,0 0-33-15,0 0-85 16,-16-9 21-16,-9-3 9 0,-2-8-12 16,-6-10-130-16</inkml:trace>
  <inkml:trace contextRef="#ctx0" brushRef="#br0" timeOffset="12313.46">8648 11271 278 0,'0'-75'268'16,"5"19"-135"-16,3 8-73 16,0 2-32-16,9 11-17 0,1 10 0 15,12 8 7-15,5 14-5 16,15 10 2-16,10 18-5 0,10 21 7 16,-1 14-6-16,-4 13 2 15,-9 13 0-15,-6 12-3 16,-18 0-5-16,-15 3 5 15,-17-4 11-15,-25 1-1 16,-15-8-7-16,-17-9 1 0,-9-12-7 16,-3-11 0-16,-3-14-1 15,3-7-4-15,4-10-2 16,11-4 0-16,11-8-11 0,9-7-34 16,10-8-56-16,12 0-44 15,12 0-35-15,0-3-47 16</inkml:trace>
  <inkml:trace contextRef="#ctx0" brushRef="#br0" timeOffset="12711.59">9493 11646 523 0,'11'-12'129'0,"-2"12"-66"16,4 12-29-16,4 21 9 0,6 20 17 15,5 16 2-15,9 16 5 16,0 13-36-16,3-1-11 16,-4-7-12-16,-4-17-3 0,-7-16-1 15,-9-22 8-15,1-10 46 16,-5-11 17-16,-3-14 13 16,-9-21-23-16,0-24-37 15,0-29-16-15,0-19-3 16,0-13-3-16,16-77 7 15,-4 118-20-15,-1 16 0 16,2 13 0-16,8 15 8 16,2 21 0-16,11 11-3 15,2 15 6-15,1 10-2 0,-6 5-5 16,-2-1 8-16,-4-3-8 16,-8-5-27-16,-6-6-86 15,0-10-64-15,-1-9-29 0,-2-10 12 16,-4-26-80-16</inkml:trace>
  <inkml:trace contextRef="#ctx0" brushRef="#br0" timeOffset="12848.2">10345 11235 278 0,'16'-41'232'0,"-2"16"-112"16,2 22-50-16,4 19 5 16,4 21 15-16,0 15-11 0,5 21-23 15,-1 17-27-15,0 8-16 16,-2 4-5-16,-6-4-40 0,-4-8-99 15,-8-19-83-15,-8-13-104 16</inkml:trace>
  <inkml:trace contextRef="#ctx0" brushRef="#br0" timeOffset="12982.81">9891 10596 691 0,'-50'-82'150'0,"15"21"-171"15,10 21-71-15,14 11 5 16,11 14 26-16,11 6-92 16</inkml:trace>
  <inkml:trace contextRef="#ctx0" brushRef="#br0" timeOffset="13478.58">10541 10864 279 0,'60'62'177'0,"-3"7"-37"15,-4 7-38-15,-5 10-28 0,-2-1-10 16,-5 5 5-16,-9-13-16 16,-7-11-20-16,-6-18-10 15,-3-11 0-15,-3-18 4 0,-4-19 9 16,-6-12 7-16,5-27-22 16,-5-23-11-16,6-24-5 0,-5-15 6 15,1-5 6 1,-1 4 24-16,-4 21 4 0,0 24-27 15,4 20-20-15,4 22 0 16,12 22 7-16,13 26-5 16,10 19-2-16,11 10 5 0,6 3-5 15,2-4 6-15,-6-8-1 16,-3-13 0-16,-4-15-6 0,-8-25 9 16,-5-11-10-16,0-31-15 15,-2-27-1-15,-3-24 8 16,-9-26 5-16,-14-24 0 0,-8-23 4 15,-22-17 9-15,-6 0 31 16,0 15 54-16,-1 30 83 16,10 29-19-16,-2 31-63 15,10 25-58-15,2 29-29 16,9 37 2-16,0 38 0 16,9 43 2-16,6 42-5 0,5 22 2 15,8 17 0-15,11-1-4 16,0-6-53-16,2-23-114 0,-5-14-104 15,1-22-57-15,-9-18-20 16,-12-22-8-16</inkml:trace>
  <inkml:trace contextRef="#ctx0" brushRef="#br0" timeOffset="13660.43">11414 10714 905 0,'-40'-50'438'0,"10"14"-232"16,10 8-140-16,9 3-43 15,11 8-13-15,0 5-12 0,0 0-10 16,14-1 11-16,21 2-34 16,17-10-89-16,22-3-74 15,19-4-57-15,15-8 15 0,14-14-15 16,5-12 20-16</inkml:trace>
  <inkml:trace contextRef="#ctx0" brushRef="#br0" timeOffset="13876.36">12571 9239 495 0,'-28'-118'325'16,"-18"21"-95"-16,-9 21-43 16,-2 14-48-16,3 21-17 0,5 17-28 15,8 20-45-15,6 23-21 16,2 43 3-16,9 57 80 16,8 68 16-16,16 60-52 0,16 38-41 15,24 12-34-15,20-3 0 16,14-21 0-16,11-21 0 15,1-24-108-15,-1-26-151 0,-7-30-111 16,-14-33-27-16,-19-39-15 16</inkml:trace>
  <inkml:trace contextRef="#ctx0" brushRef="#br0" timeOffset="14015.85">12368 10883 662 0,'-62'-100'434'16,"5"15"-192"-16,14 19-122 15,7 13-64-15,11 13-23 0,7 11-16 16,18 5-18-16,0-1-68 16,22-4-92-16,22-2-84 15,34-19-25-15,23-12-50 0</inkml:trace>
  <inkml:trace contextRef="#ctx0" brushRef="#br0" timeOffset="14476.25">14016 9252 616 0,'-20'-29'428'16,"0"5"-127"-16,-4 8-158 0,3 8-90 15,-4 8-29-15,-2 29-12 16,-6 28-8-16,-7 43 4 16,4 51 5-16,7 40-6 15,15 20 3-15,32 11-4 16,26-7 1-16,25-11-4 0,20-21-1 16,19-17-1-16,12-18 1 15,9-23 0-15,6-23-8 16,-1-20-50-16,-12-30-99 0,-13-23-92 15,-11-29-45-15,-20-29-30 16,-18-27-239-16</inkml:trace>
  <inkml:trace contextRef="#ctx0" brushRef="#br0" timeOffset="14842.58">14817 9406 621 0,'-32'-53'384'0,"3"13"-183"0,9 12-117 16,4 7-46-16,2 9-18 16,6 12-14-16,8 0-5 15,0 12-3-15,8 9 3 0,9 7-2 16,4 8 1-16,8 2-2 16,2-6-2-16,2-7-1 0,2-6-10 15,0-7-14 1,-8-12-7-16,-2-8 16 0,-4-12 7 15,-7-12 9-15,0-13 1 16,-6-8 1-16,-8-8 8 16,0 4 6-16,0 5 10 0,-13 7 10 15,13 11 2-15,-9 11-14 16,9 11-15-16,-8 8-10 0,8 4 7 16,5 19-2-16,12 14 0 15,3 16 0-15,8 8-6 16,6 8-95-16,6 8-91 0,7 5-44 15,2-8-95-15</inkml:trace>
  <inkml:trace contextRef="#ctx0" brushRef="#br0" timeOffset="15275.41">17193 8681 496 0,'-9'-16'339'0,"1"1"-169"16,8 7-85-16,-8 8-47 15,8 0-11-15,-11 0 4 0,11 20-17 16,-13 24 3-16,0 29 34 16,1 29 45-16,-4 41 30 0,-8 44-29 15,-6 29-38 1,4 15-22-16,-4 2-22 0,1-10-4 15,7-18-14-15,0-26 12 16,9-33-9-16,2-27-11 16,3-25-26-16,0-22-70 0,8-23-79 15,-9-16-42-15,1-25-61 16,-7-25-43-16</inkml:trace>
  <inkml:trace contextRef="#ctx0" brushRef="#br0" timeOffset="15591.71">16464 8886 593 0,'-35'-30'249'0,"2"10"-127"16,0 13-74-16,9 14-18 16,-1 13-21-16,9 10-2 15,16 6 0-15,0 6-7 0,21-2 0 16,7-4 1-16,13 0-5 15,4-7-14-15,0-8 1 16,-2-10-6-16,-5-11-2 0,-6-4 0 16,-4-15-4-16,-11-9 4 15,-13-10 12-15,-4-4 2 0,-16 3 2 16,-14-2 4 0,-5 5-1-16,-6 8-2 0,-5 7-2 15,7 9-13-15,7 12-29 16,2 12-21-16,10 11-17 0,13 19-66 15,7 16-57-15</inkml:trace>
  <inkml:trace contextRef="#ctx0" brushRef="#br0" timeOffset="15940.37">17656 9713 347 0,'0'-21'381'15,"0"8"-133"-15,-8 1-116 0,-1 8-68 16,9 4-27-16,-8 12-10 16,8 16-7-16,0 13-11 15,0 13-2-15,17 11-2 0,6-4 1 16,10-4 1-16,8-12-13 15,-1-17-1-15,-2-13-1 16,-4-15 2-16,-3-7 6 0,-16-22-7 16,-15-16-6-16,-15-15 12 15,-16-5-3-15,-11-4-21 16,-12 3-7-16,-3 5-42 16,1 8-38-16,-1 4-63 15,7 4-44-15,14 5-43 0</inkml:trace>
  <inkml:trace contextRef="#ctx0" brushRef="#br0" timeOffset="16422.84">18456 8292 532 0,'27'-66'542'0,"-11"13"-219"0,-2 13-176 16,-2 11-76-16,-9 8-33 15,2 9-3-15,-2 12-20 16,0 0-14-16,11 38 21 0,14 26 33 16,12 34 66-16,10 24-23 15,-2 21-51-15,9 12-47 16,-3 8 0-16,-2-5 0 0,0-3 0 16,-3-14 0-16,0-18 0 15,-8-23 0-15,-9-25 0 16,-7-23 0-16,-6-14 0 0,-6-21 0 15,-9-22 0-15,-4-31 0 16,-14-25 0-16,-8-21 0 16,-16-8 0-16,-6 9 0 15,-10 8 0-15,-6 17 0 0,-9 17 0 16,-9 24 0-16,2 15 0 16,-3 31 0-16,11 27 0 0,11 20 0 15,16 11 0-15,22 9 0 16,19-4 0-16,16-9 0 15,17-16 0-15,10-13 0 0,15-11 0 16,12-16 0 0,7-17 0-16,4-12-24 0,-3-7-28 15,-10-14-29-15,-11-7-58 16,-9-9-48-16,-6-3-90 0,-14-10-50 16,-12-3-23-16,-8-3-259 15</inkml:trace>
  <inkml:trace contextRef="#ctx0" brushRef="#br0" timeOffset="16922.25">19413 7824 179 0,'-12'-18'220'16,"12"8"-56"-16,0 0-50 15,-8 7-49-15,0 3-9 0,8 0-4 16,0 8-17-1,0 7-12-15,0 8-6 0,0 4-7 16,13 5-3-16,2 6-2 16,10-8 0-16,-1-3-1 15,2-8-3-15,0-7 3 0,0-12 0 16,-3-8-2-16,-2-12 2 16,-4-10 0-16,-2-10-3 15,-3-8-3-15,-7-5 6 0,-5 0-2 16,0 1 11-16,0 2 4 15,0 14 14-15,0 8 5 16,0 11-4-16,0 9-29 16,0 8 2-16,0 25-5 15,0 20-3-15,0 15 4 0,8 13-4 16,4 9-59-16,4 8-62 16,2-1-71-16,1-3-101 15</inkml:trace>
  <inkml:trace contextRef="#ctx0" brushRef="#br0" timeOffset="17230.32">20891 8751 1078 0,'-12'-8'589'0,"12"1"-321"16,0-2-175-16,0 5-74 0,0 0-19 15,9 4 0 1,2 17 0-16,7 11 0 16,4 13 0-16,3 10 0 0,-4 15 0 15,-8 7 0-15,-13 5-31 16,-13 3-295-16,-8 9-164 0,-15-1-45 15</inkml:trace>
  <inkml:trace contextRef="#ctx0" brushRef="#br0" timeOffset="18037.3">22577 7294 262 0,'-13'-37'302'15,"2"1"-102"-15,-6 4-92 16,1 2-56-16,0 11-1 0,0 2 39 16,-9 1 13-16,-3-1-17 15,-1 10-28-15,-7 7-20 16,-5 0-17-16,-7 24-6 0,-8 21-5 15,-14 24-3-15,-4 28-6 16,1 25 2-16,10 17-1 16,9-2 2-16,18-5-2 15,15-24 1-15,21-12-9 16,0-23 4-16,16-17-4 0,9-14-7 16,6-18-6-16,11-24-1 15,7-8-13-15,3-25 9 16,5-24 9-16,5-21-15 0,-2-19 14 15,-3-21 4-15,-10-9 6 16,-9 6 10-16,-14 2 4 16,-12 13 5-16,-9 17 13 0,-3 20 18 15,0 15-3-15,0 18-8 16,-6 12-10-16,-3 8-11 16,9 7-14-16,-8 9 0 15,8 25 6-15,0 11-4 0,3 16 1 16,14 17 3-16,12 17 2 15,10 4-6-15,15 0 3 16,8 0 0-16,6-13-1 0,11-7 4 16,-5-10-5-16,8-14-10 15,-4-10-25-15,-10-12-89 16,-11-12-95-16,-7-12-41 16,-10-20-73-16</inkml:trace>
  <inkml:trace contextRef="#ctx0" brushRef="#br0" timeOffset="18304.34">23007 6594 625 0,'-33'-91'286'0,"11"20"-142"16,8 9-76-16,14 10-36 16,17 6-9-16,19 14-6 15,16 15-3-15,21 17 13 16,17 45 44-16,12 33 74 0,3 32-6 15,1 28-25-15,-9 20-62 16,-15 30-16-16,-20 24-19 16,-27 16-6-16,-23 3-6 15,-24-6-39-15,-12-21-22 0,-12-31-54 16,-6-25-52-16,-2-30-43 16,3-32-63-16,1-27-33 15,9-25-27-15</inkml:trace>
  <inkml:trace contextRef="#ctx0" brushRef="#br0" timeOffset="18522.74">24591 6491 504 0,'17'-39'508'0,"-8"14"-232"0,-9 9-148 15,0 8-66-15,0 8-34 16,0 0-15-16,0 0-5 15,0 0-4-15,3 0-1 0,2 0 0 16,3 0-7-16,-7 0-25 16,4 8-66-16,-5-8-91 15,0 0-70-15,0 0-40 0,0 7-30 16</inkml:trace>
  <inkml:trace contextRef="#ctx0" brushRef="#br0" timeOffset="18752.83">24832 7127 705 0,'47'16'234'16,"2"12"-39"-16,4 10 63 16,0 6 82-16,-1 17-25 15,-7 5-315-15,-9 8 0 16,-10 6 0-16,-11 15 0 0,-15 19 0 15,-24 11 0-15,-24 18 0 16,-30 7 0-16,-15 0 0 16,-18 1-400-16,-5-12-201 0</inkml:trace>
  <inkml:trace contextRef="#ctx0" brushRef="#br0" timeOffset="20083.72">26881 6304 334 0,'-23'0'426'0,"-3"0"-70"15,5 0-171-15,-2 0-91 0,2 0-25 16,5 0 77-16,4-2 30 15,12-3-37-15,0-3-55 16,0 0-47-16,9-1-36 0,2-2-1 16,10-3 0-16,10-5 0 15,23-14 0-15,19-12 0 16,20-8-10-16,5-8-59 16,8-4-32-16,-9 1-50 15,-7-2-15-15,-14 9-37 0,-15 9-34 16,-15 6-34-16,-23 1-55 15</inkml:trace>
  <inkml:trace contextRef="#ctx0" brushRef="#br0" timeOffset="20566.11">27313 5353 363 0,'9'-16'143'16,"13"4"-74"-1,7-1-30-15,7-3-25 0,8 2 3 16,14 0-7-16,2-3-2 16,1 0-1-16,5-4-7 15,2 2 0-15,-3-1 0 16,-11 3 12-16,-14 4 26 0,-12 6 18 16,-9-2 8-16,7 9 70 15,-26 0-63 1,0 0-11-16,0 0-25 15,0 0-17-15,-9 16-17 0,9 9 6 16,-8 12-10-16,8 28 9 16,0 32-4-1,0 22 0-15,8 12-1 0,1-2 0 16,3-7 1-16,4-15-3 16,1-19-1-16,-6-11 2 15,-3-15 2-15,-3-18 3 16,-5-10 3-16,0-13 20 0,0-9 37 15,-16-12-13-15,-12-23-10 16,-17-16-13-16,-12-23 25 16,-4-19 14-16,-7-12 15 15,2-9-4-15,4 0-39 16,6 12-10-16,11 14-27 0,13 6-67 16,7 13-107-1,14 8-122-15,11 4-57 0,0 9-36 16</inkml:trace>
  <inkml:trace contextRef="#ctx0" brushRef="#br0" timeOffset="25475.29">29508 3707 254 0,'-9'-28'254'15,"0"9"-81"-15,-5 2-85 0,3 8-48 16,-3 9-19-16,-6 17-7 15,-3 18 8-15,-10 32-4 16,-4 26-7-16,1 25-1 16,7 19-4-16,9 6 1 15,20 5-3-15,8-10 5 16,12-12-4-16,17-13-3 16,11-10 2-16,14-22-4 15,6-12 0-15,0-20 5 0,-3-16 0 16,-3-16-5-16,-8-17 26 15,-15-9 20-15,-6-16-12 16,-15-15-6-16,-18-14 7 16,-18-6 3-16,-15-1 11 15,-11 4-9-15,-13 4-16 16,-3 16-19-16,-2 13-6 16,0 11 1-16,2 13-27 15,4 25-17-15,6 12-33 0,10 7-47 16,14 5-10-16,17 1-2 15,9-2-13-15,6-8-81 16</inkml:trace>
  <inkml:trace contextRef="#ctx0" brushRef="#br0" timeOffset="25679.87">30186 3793 298 0,'25'-90'229'16,"-5"18"-106"-16,6 10-64 16,1 18-31-16,11 3-10 0,9 4-7 15,10 8-5-15,16 5 1 16,16 5-6 0,15 3-10-16,0 4-58 0,-3-1-111 15</inkml:trace>
  <inkml:trace contextRef="#ctx0" brushRef="#br0" timeOffset="26124.42">30605 3559 422 0,'-32'15'188'0,"-1"14"-95"15,1 15-42-15,4 20-10 16,-1 18-9-16,4 4-7 15,5 4-7-15,8-2-7 0,12-2-2 16,0-17-2-16,9-12-5 16,-2-15 1-1,1-10-3-15,0-12 5 16,-5-8-1-16,5-12 8 0,-2 0-6 16,2 0-1-16,0 0 1 15,8-7-4-15,12-10-1 16,14 1-2-16,10-1 1 15,3 10-3-15,4 7 1 16,1 7 5-16,2 22-5 16,-6 11 11-16,-7 17-1 15,-12 9-6-15,-18 6 10 0,-19 2 13 16,-15-1 14-16,-23-3 12 16,-6-9 0-1,-3-14 1-15,1-9-9 0,10-9-15 16,2-13-8-16,6-5-9 15,8-11-18-15,0 0-64 16,3-11-88-16,3-10-88 16,0-3-85-16</inkml:trace>
  <inkml:trace contextRef="#ctx0" brushRef="#br0" timeOffset="26955.92">11313 15923 934 0,'-29'-28'426'15,"4"9"-227"-15,6 2-146 16,5 13-59-16,14 4-8 16,0 28 10-16,0 25 0 15,17 29 2-15,12 28-2 16,7 20 7-16,9 13-1 0,0-5-9 16,6-12-57-16,3-21-95 15,-6-16-51-15,-3-15-19 16,-9-17-5-16,-10-20-45 15</inkml:trace>
  <inkml:trace contextRef="#ctx0" brushRef="#br0" timeOffset="27222.99">11153 15859 575 0,'-27'-97'376'0,"5"12"-200"0,22 16-136 16,17 7-34-16,15 12-3 15,9 14-1-15,8 20-8 16,4 16-4-16,0 21 0 0,-4 20-19 16,-14 23 6-16,-13 25 0 15,-22 17 3-15,-22 12 9 16,-13 1-4-16,-14-14 11 16,-4-10-4-16,0-20-3 0,1-13-52 15,-5-17-43-15,4-13-3 16,3-11-25-16,11-21-40 15,10-4 6-15</inkml:trace>
  <inkml:trace contextRef="#ctx0" brushRef="#br0" timeOffset="27605.11">11308 15753 281 0,'11'-45'358'0,"-3"14"-123"15,1 5-125-15,-1 11-66 16,1 6-27-16,-5 9-8 0,9 20-2 15,6 12 9-15,9 22-5 16,10 15-3-16,2 7 4 16,1 3-11-16,0-10 10 15,-5-12-8-15,-7-7-2 16,-10-19 5-16,-7-6 5 16,-4-12 15-16,-8-24-18 0,-11-16-30 15,-9-26-9-15,-9-25 4 16,4-19 13-16,10 0 4 15,2 6 7-15,13 20 5 0,0 16-2 16,0 15-4-16,0 16 6 16,17 16 9-16,6 8 2 15,11 15 2-15,2 11-1 16,0-2-6-16,-7 4 3 0,-4-5-7 16,-6 0-5-1,-6-4 0-15,-5-3-12 0,0-7-36 16,-5-9-44-16,3 0-49 15,-6-9-39-15,6-19-14 16,2-21-32-16</inkml:trace>
  <inkml:trace contextRef="#ctx0" brushRef="#br0" timeOffset="27732.14">11983 15322 295 0,'16'-25'206'0,"-4"9"-96"16,0 11-51-16,5 5 6 0,-1 18 10 15,4 6-31 1,4 11-16-16,3 15-13 0,3 7-8 15,-3 5-14-15,3-2-70 16,-3-3-59-16,-5-12-97 16</inkml:trace>
  <inkml:trace contextRef="#ctx0" brushRef="#br0" timeOffset="27875.36">11718 14862 819 0,'-57'-66'215'15,"12"13"-178"-15,10 17-93 16,10 11-31-16,14 12-30 16,11 13-31-16,14 0-123 15</inkml:trace>
  <inkml:trace contextRef="#ctx0" brushRef="#br0" timeOffset="28403.87">12336 14874 619 0,'36'25'135'16,"0"7"-67"-16,2 13-27 0,-3 3 2 16,5 4 7-16,7 3-16 15,-4 1-15-15,-2-3-5 16,0-9-5-16,-4-10-6 0,-9-10 0 16,-8-8 7-1,1-8-9-15,-10-8 9 0,2-15-4 16,-5-22-7-16,-5-21 5 15,-3-16 10-15,0-3 22 16,0 8 22-16,-11 11 7 0,11 14-27 16,-8 16-28-16,8 12-13 15,0 16 5-15,19 24 10 16,14 17-3-16,13 11-5 16,11 10 2-16,4 0-9 0,-1-11 5 15,-3-10-2 1,-9-16 1-16,-7-17 3 0,-5-24-5 15,-6-30-19-15,-7-30-18 16,-6-38-4-16,-14-28 6 16,-3-26-2-16,-11-19 11 0,-13-8 19 15,-6 8 30-15,-1 19 21 16,2 35 34-16,1 31 1 16,7 29-37-16,5 27-33 0,16 29-7 15,0 47 0-15,16 47 10 16,16 54 10-16,18 44-3 15,11 23-8-15,15 11-7 16,9-7 1-16,5-17-7 0,0-28-75 16,-5-26-93-16,-12-25-56 15,-13-25-40-15,-14-27-26 16</inkml:trace>
  <inkml:trace contextRef="#ctx0" brushRef="#br0" timeOffset="28547.64">13425 14899 952 0,'-66'-50'291'0,"18"8"-155"16,10 11-89-16,11 6-27 16,14 5-16-16,13-4-11 15,21-9 7-15,19-12-18 16,20-16-86-16,22-8-103 0,12 0-58 16,2 4-89-1</inkml:trace>
  <inkml:trace contextRef="#ctx0" brushRef="#br0" timeOffset="29069.29">14921 13111 340 0,'-10'-57'290'15,"-12"0"-78"-15,-3-4-109 16,-2 1-99-16,-6-2-25 0,-3 1 13 16,-9-1 11-1,-7 0-7-15,-9 11 2 0,-8 14 12 16,-9 12-8-16,-8 18 5 16,-4 18 2-16,3 28 0 15,-2 19 8-15,7 34 3 0,13 25-9 16,20 30-3-16,26 36-6 15,27 29-5-15,35 16 9 16,31-5 0-16,23-7-5 16,16-16 1-16,10-27-5 0,-2-16 3 15,-7-23 2 1,-10-21-1-16,-10-16-7 0,-16-15-47 16,-15-22-44-16,-10-10-35 15,-16-18-40-15,-16-11-62 16</inkml:trace>
  <inkml:trace contextRef="#ctx0" brushRef="#br0" timeOffset="29247.71">14151 14909 548 0,'-44'-8'401'0,"10"0"-185"0,11-4-125 15,15 0-82 1,21-4-11-16,18-13-2 0,26-11 2 15,24-8-43-15,17-9-95 16,117-62-201 0,-114 62 119-16,-16 5-28 15</inkml:trace>
  <inkml:trace contextRef="#ctx0" brushRef="#br0" timeOffset="29651.84">15617 12822 371 0,'-24'-19'470'0,"-1"7"-149"16,1 2-178-16,-1 20-115 16,4 18-14-16,2 25-7 15,6 28-3-15,13 25-7 0,13 36 1 16,14 37 2-16,23 20 3 15,23 9-5-15,24-9 0 16,25-23-11-16,25-26-17 0,14-32-32 16,14-37-28-16,0-32-65 15,-8-37-51-15,-17-28-37 16,-20-33-30-16</inkml:trace>
  <inkml:trace contextRef="#ctx0" brushRef="#br0" timeOffset="30034.39">16458 12509 741 0,'-33'-23'351'0,"9"12"-259"0,11 22-113 16,13 19 3-16,16 15 11 15,13 9 8-15,7 6-4 16,10 6-1-16,6-4 4 0,0-11 0 15,2-5-9-15,-6-12 3 16,-8-11-12-16,-6-7 4 16,-11-8 6-16,-2-8-2 15,-4-17-20-15,-10-13-4 0,-7-20 21 16,0-12 19-16,-21-7 1 16,2 0 16-16,2 12 7 15,2 12 2-15,2 11-13 0,4 11-13 16,9 11-6-16,0 12-2 15,0 0 1-15,9 23 4 16,8 10-1-16,11 8-4 0,9 8-32 16,2 9-45-16,10 6-39 15,5 5-25-15,1 0-39 16,-6 2-76-16</inkml:trace>
  <inkml:trace contextRef="#ctx0" brushRef="#br0" timeOffset="30351.62">18240 12028 856 0,'-13'-69'313'0,"2"20"-200"0,3 17-130 15,-1 15-15-15,1 17 19 16,8 25 20-16,0 36 52 16,0 45 17-16,8 36-26 15,1 33-14-15,2 20 35 0,2 13-30 16,6 16-17-16,6 0-10 16,4-4-2-16,-1-20-6 15,5-29-10-15,-4-33-33 0,-10-33-96 16,1-28-81-16,-7-27-35 15,-13-38-87-15,-16-37-306 16</inkml:trace>
  <inkml:trace contextRef="#ctx0" brushRef="#br0" timeOffset="30666.56">17895 12349 658 0,'-28'-13'206'0,"2"26"-111"15,8 20-61-15,2 15-17 16,2 8-4-16,14 2-11 16,0-4-2-16,0-9-4 0,14-13-4 15,2-11 0 1,2-8-10-16,3-13-24 0,0-5-22 16,-1-15-12-16,5-17 3 15,-9-21 19-15,-9-18 15 16,-7-7 38-16,-15 2 27 0,-10 8 12 15,-7 13 18-15,-9 15-31 16,-4 16-9-16,5 9-9 16,0 12-6-16,7 8-3 0,5 12-11 15,7 9-19-15,8 10-24 16,13 9-16-16,21 10-57 16,14 3-93-16</inkml:trace>
  <inkml:trace contextRef="#ctx0" brushRef="#br0" timeOffset="30983.06">18869 12819 759 0,'-8'0'305'0,"8"0"-177"15,-8 0-96-15,8 7-18 0,-9 5-4 16,9 4-6-16,9 6 0 15,7 2-5-15,13-1 3 16,7 1 2-16,7-2-7 0,-1-10-6 16,3-12-2-16,-4 0-14 15,-5-12-13-15,-7-4 6 16,-7-14 6-16,-14-5 10 16,-8-3 4-16,-17 2-3 0,-14 8 3 15,-3 7-11-15,-8 13-13 16,-2 8-41-16,-2 8-22 15,3 8-13-15,-2 6-21 0,8 1-73 16</inkml:trace>
  <inkml:trace contextRef="#ctx0" brushRef="#br0" timeOffset="31431.89">19884 11760 679 0,'0'-39'282'0,"-16"11"-146"16,4 14-70-1,4 0-33-15,8 6-17 0,0 8-6 16,0 0-4-16,0 0-5 0,3 0 3 16,10 13-4-16,-1-13 2 15,4 0 3-15,2 0-7 16,-4-9 2-16,3-11 0 15,-5-8 2-15,-12-8 1 16,0-2-5-16,-15 6 13 16,-10 7-1-16,-12 13 2 0,-2 12 9 15,-12 37 39-15,-1 35 33 16,-1 35 12-16,0 31-29 16,12 14-28-16,14-2-24 0,13-12-15 15,22-20-6-15,14-21 7 16,15-17 5-16,15-24-12 15,21-24 1-15,17-16 4 0,12-16-10 16,3-16 0-16,-1-9-33 16,-5-8-55-16,-14-3-74 0,-15-4-42 15,-19-1-8 1,-14-1 20-16,-12 2 31 0,-16 4-1 16,-9 7-24-16,-25 8-140 15</inkml:trace>
  <inkml:trace contextRef="#ctx0" brushRef="#br0" timeOffset="32031.35">20340 10750 706 0,'-26'-49'192'16,"6"12"-102"-16,6 14-43 0,6 6-30 15,8 17 24-15,0 12 13 16,8 21-20-16,9 15-8 15,13 9-21-15,6 5 0 0,6-4-4 16,2-11 7-16,2-6-1 16,-3-12-6-16,-3-9-5 15,-6-20 7-15,-6 0-1 16,-4-12-1-16,-7-17-4 16,-14-11 6-16,-3-14 1 0,-17-6 2 15,-7-2 12-15,1 5 42 16,-3 11 63-16,9 11-4 15,-5 12-59-15,5 6-26 0,8 8-25 16,9 9-6-16,0 26-3 16,9 13 6-16,8 10-27 0,5 7-93 15,3 6-80-15,5 7-49 16,5 0-19-16,3 0-75 16</inkml:trace>
  <inkml:trace contextRef="#ctx0" brushRef="#br0" timeOffset="32332.04">22109 11454 548 0,'0'-16'991'16,"0"16"-832"0,9 0-80-16,7 13-34 0,5 11-18 15,1 12 1-15,4 18-6 16,-1 10-17-16,-5 10 4 16,-9 7-5-16,-3 4-50 0,-8 5-133 15,-11-1-143-15,-12-3-82 16,-16-4-45-16</inkml:trace>
  <inkml:trace contextRef="#ctx0" brushRef="#br0" timeOffset="32813.22">23624 10791 433 0,'20'-65'299'0,"-12"3"-152"0,-8 13-96 15,-8 9-39-15,-9 9 5 16,-8 6 36-16,-9 7 25 16,-3 18-34-16,0 0-23 0,1 29-13 15,4 12-2-15,2 16-7 16,11 9 6-16,7 7-1 15,12 0-4-15,8-4 3 16,12-5 0-16,8-14-3 0,6-9-4 16,-3-13-3-16,11-12-6 15,-8-16-9-15,9-12-10 16,-7-13-5-16,1-15 13 0,-9-13 19 16,-4-12 0-16,-11-12 17 15,-13-2 19-15,0 4 30 16,-13 6 42-16,0 14 42 15,2 16-32-15,11 9-60 16,-8 18-29-16,8 12-11 0,0 21-7 16,0 15 0-16,16 17-2 15,5 8-3-15,10 8-10 16,6 0-63-16,2-3-112 0,8-9-95 16,2-12-36-16,-9-17-22 15</inkml:trace>
  <inkml:trace contextRef="#ctx0" brushRef="#br0" timeOffset="33029.81">23981 9902 753 0,'-20'-60'456'0,"12"16"-236"16,21 23-117-16,31 21-57 0,20 37 5 15,27 35 165-15,13 36-14 16,15 29-202-16,-1 26 0 15,-7 16 0-15,-20 12 0 0,-13 5 0 16,-24 3 0-16,-31-4 0 16,-20-7 0-16,-10-17 0 0,-17-20-333 15,-17-29-94-15,-7-24 36 16,-7-34-1-16</inkml:trace>
  <inkml:trace contextRef="#ctx0" brushRef="#br0" timeOffset="33379.07">25476 9728 1050 0,'14'-53'377'0,"-8"12"-193"0,-3 13-104 16,-3 8-37-16,0 7-14 15,0 1-16-15,0 4-5 16,0-1-8-16,5 7 0 15,-5-3 6-15,3 5-5 16,-3-6-5-16,0 6 6 16,0 0-8-16,0 0 12 0,0 0-12 15,0 0 5-15,0 0 5 16,0 0-2-16,0 0-7 16,0 0-1-16,0 0 8 0,0 0-7 15,0 0 8-15,0 0-5 16,0 0 0-1,0 0-4-15,6 0 3 16,-3 0-40-16,2 0-71 0,-5 0-135 16,3 0-126-1,6 0-73-15</inkml:trace>
  <inkml:trace contextRef="#ctx0" brushRef="#br0" timeOffset="33612.08">26121 10371 1103 0,'-7'0'352'0,"7"13"-191"16,7 4-83-16,15 7 21 0,13 16 155 16,15 16-254-16,-2 19 0 15,-3 15 0-15,-8 19 0 16,-31 150 0-1,-41-106 0-15,-26 13 0 16,-25 4-314-16,-129 165-682 16</inkml:trace>
  <inkml:trace contextRef="#ctx0" brushRef="#br0" timeOffset="34543.85">28196 9589 511 0,'-23'0'444'0,"3"0"-212"0,-1 0-125 16,5-3-54-16,5-6 1 15,11-7 45-15,0-8-12 16,0-10-21-16,11-6-40 15,21-17-12-15,29-7-6 16,25-14-6-16,20-3-3 0,23-4 1 16,14-1-3-16,7 0 0 15,-3 9-16-15,-19 12-60 16,-22 12-103-16,-26 8-103 16,-23 5-119-16</inkml:trace>
  <inkml:trace contextRef="#ctx0" brushRef="#br0" timeOffset="35192.71">29148 8271 691 0,'0'-41'190'16,"0"5"-104"-16,0 10-44 15,0 12-20-15,0 5-15 16,0 9-4-16,20 23 59 15,11 27 9-15,15 24 26 16,6 23-2-16,8 18-19 16,2 5-11-16,-5 11-21 15,0-5-13-15,-8-12-22 0,-5-17-5 16,-7-14 0-16,-4-19-4 16,-13-18 10-16,-9-14-1 15,-2-12-1-15,-9-20-3 16,-13-20-28-16,-5-24 7 0,-12-23 4 15,-8-25 8-15,-5-27 2 16,-10-14-1 0,-7-10 6-16,-2-3 0 0,-3 7 11 15,0 13 4-15,0 16-9 16,9 21 4-16,11 20-7 16,9 15-8-16,10 17 2 15,14 9-10-15,12 12-8 16,17 16 8-16,23 0 8 0,31 21-10 15,19-1 4-15,22 3-4 16,5-2-9-16,5-5 11 16,-4-4 1-16,-13 1 2 15,-15-13 1-15,-22 9 6 16,-17-1 2-16,-20-8-1 16,-10 11-11-16,-13 1 13 15,-8 14-1-15,-17 17 32 16,-12 40 45-16,-15 31 15 15,-5 30-16-15,-4 29-27 0,1 6-28 16,3 7-13-16,10-6 2 16,9-18-13-16,9-22 8 15,10-27-4-15,3-19-26 16,8-21-98-16,0-16-103 16,0-17-83-16,0-16-32 0,0-14-37 15</inkml:trace>
  <inkml:trace contextRef="#ctx0" brushRef="#br0" timeOffset="40251.32">31517 6772 10 0,'0'-3'22'15,"0"-1"26"-15,0 4 44 16,0-5 54-16,0 3-37 15,0-8-41-15,0 6-31 16,0 1-13-16,0-6 12 16,0 1 11-16,0 4 10 0,0-1 9 15,0-2 8 1,0 2 13-16,0 2 6 16,0-6 1-16,0 5-4 0,0 1-14 15,0 3-20-15,0 0-26 16,0 0-7-16,0 0-18 15,0 0-1-15,0 24-3 16,0 20 27-16,0 31 10 16,0 29 14-16,0 43-23 15,-11 43-9-15,-3 26-11 16,-8 10-5-16,10-15-6 0,-2-23-5 16,14-26 13-16,0-32-7 15,0-23 4-15,8-27-1 16,-2-18-19-16,-2-19-33 15,-4-9-48-15,0-18-50 16,0-16-102-16,-13-24-21 16,-6-25-27-16</inkml:trace>
  <inkml:trace contextRef="#ctx0" brushRef="#br0" timeOffset="40767.28">31466 7009 163 0,'0'-28'241'0,"0"-1"-70"15,0 5-68-15,-8 4-50 16,8-2-23-16,-9 7-10 0,9 2 7 15,0 1 2-15,0 0-1 16,0 5 6-16,0 7 10 16,0-5 15-16,0-1 15 15,0 6 1-15,0 0-1 16,0 0-9-16,0 0-8 16,0 0-19-16,0 0-15 15,0 0-4-15,0 0-24 16,0 0 3-1,13 23 4-15,17 4-1 16,12 19 4-16,15 11-8 0,13 15 12 16,7 14-7-16,7 8 6 15,2 3-6-15,-4 6-2 16,-1-2-5-16,-4-3 7 16,-4-8-3-16,-8-14 1 15,-12-10 2-15,-4-13 1 16,-12-12-2-16,-9-13 2 0,-9-7 1 15,-6-5-1-15,-5-16 0 16,-3 0-28-16,-5 0-66 16,0 0-79-16,-13-9-63 15,-8-3-23-15,-7-9-42 16</inkml:trace>
  <inkml:trace contextRef="#ctx0" brushRef="#br0" timeOffset="41315.89">31563 7933 110 0,'-16'13'206'0,"3"-3"-67"15,2 1-49-15,-3-11-25 16,3 7-3 0,11-7 15-16,-6 0 18 0,6 0 7 15,0 0-11-15,0 0-12 16,0 0-5-16,0 0-6 15,0 0-3-15,0 0 17 16,0-7-13-16,11-6-22 16,9-8-25-16,17-12-10 15,10-11-6-15,18-6-6 0,9-1 9 16,-1-3-7-16,-5 5-1 16,-6 8 3-16,-8 13 2 15,-15 3 6-15,-10 5-6 16,-9 7 13-16,-3 6 16 15,-9 2 13-15,-8 2 14 16,0 3-17-16,0 0-19 16,0 0-3-16,0 0-19 15,0 0-8-15,0 0-21 16,0 0-43-16,0 0-48 0,0 0-67 16,0 0-78-16,0 15-43 15,-14 6-25-15</inkml:trace>
  <inkml:trace contextRef="#ctx0" brushRef="#br0" timeOffset="46890.76">19226 15850 477 0,'0'-31'358'0,"-9"5"-49"16,1 6-79-16,8 9-74 15,-9-3-38-15,1 7 15 16,8 7-7-16,-14 0-8 0,14 7-96 16,-12 14-22-16,12 24 0 15,-9 24 0-15,9 33 0 16,0 24 0-16,0 21 0 0,0 11 0 15,9-2 0-15,3-14 0 16,2-16 0-16,-3-17-185 16,-5-18-104-16,2-22-42 15,-8-12 2-15,0-21 25 0,-11-15 9 16</inkml:trace>
  <inkml:trace contextRef="#ctx0" brushRef="#br0" timeOffset="47171.23">18585 16116 660 0,'-49'-41'422'0,"9"7"-160"16,7 14-147-16,9 8-129 15,11 8-28-15,13 4 13 16,0 0 17-16,0 0-3 0,13 0-1 16,8 9-19-1,2-2-21-15,10-7-29 0,-4 0 11 16,-1 0 15-16,-8-7 15 15,-3-5 15-15,-6-5 17 0,-11 1 3 16,0-8 13-16,-11 2 11 16,-6 3 16-16,-3 4-14 15,0 2-13-15,3 3-14 0,6 6-35 16,2 4-57-16,9 0-41 16,-9 21-38-16,9 8-54 0</inkml:trace>
  <inkml:trace contextRef="#ctx0" brushRef="#br0" timeOffset="47506.48">19738 16608 914 0,'-17'16'647'16,"2"1"-325"-16,4 2-291 0,3 10-176 15,8-2 37-15,0 3 38 16,11-2 34-16,6-6 14 16,2-10-2-16,2-12-7 15,2 0-30-15,7 0-17 0,2-17 7 16,-4-4 18-16,-7-8 16 16,-8 2 26-16,-5-1 21 15,-8 0 14-15,-18 2 20 0,-6 14-15 16,-12 4-19-16,-2 8-9 15,3 0-22-15,-3 0-54 16,12 0-82-16,4 0-54 0,7 0-17 16,15 0-17-16</inkml:trace>
  <inkml:trace contextRef="#ctx0" brushRef="#br0" timeOffset="47906.24">20620 14793 459 0,'-29'-83'255'0,"-7"7"-3"16,-4 2-51-16,-6 5-67 0,5 8-53 16,6 7-40-16,-4 10-14 15,8 4 2-15,2 6 27 16,1 15 40-16,8 4 15 15,0 4-37-15,4 11-39 16,4 0-11-16,-1 11-22 0,0 12-2 16,2 24-3-16,-2 33 8 15,13 33-7-15,13 34 6 16,19 19-3-16,25 21-7 0,16 16 8 16,17 10 2-16,12-1-2 15,3-8-5-15,-4-14-1 0,-5-10 1 16,-5-22 4-16,-9-16-3 15,-14-23 5-15,-11-18-8 16,-13-19-54-16,-6-21 59 16,-10-16-257-16,-9-16-15 0,-5-9-14 15,-7-8 28-15,-7-12 26 16,0-12-13-16</inkml:trace>
  <inkml:trace contextRef="#ctx0" brushRef="#br0" timeOffset="48138.35">20659 16258 614 0,'-76'-13'411'15,"2"1"-117"-15,14 0-140 0,16-5-38 16,15 2-56-16,21-10-33 16,24-16-19-16,28-11-15 0,34-14-52 15,24-11 4 1,19-4 3-16,7-1 11 0,-3 6-25 15,-16 9-40-15,-16 10-31 16,-19 17-32-16,-23 11-1 16,-14 5 19-16,-15 8 3 0,-22 8-83 15</inkml:trace>
  <inkml:trace contextRef="#ctx0" brushRef="#br0" timeOffset="48820.39">17372 16128 532 0,'-21'-12'399'15,"4"3"-35"-15,4 1-174 16,7 8-104-16,6 0-48 15,-9 0-18-15,9 0-17 16,0 8 1-16,0 8-6 0,9 5 4 16,2 3-2-16,6-1 1 15,3 2-5-15,0-4 1 0,5-5-24 16,0-8-22-16,-7-8-49 16,-1 0 17-16,-1-16 25 0,-8-13 22 15,1-11 10 1,-9-17 15-16,0-15 9 0,-17-6 18 15,1 9 47-15,-1 12 25 16,3 11-21-16,1 18-29 16,13 7-21-16,-8 9-15 0,8 4-10 15,0 8 0-15,0 20 7 16,8 13-20-16,8 17-103 16,12 8-71-16,13 10-70 0,11 1-34 15,10-5-24-15</inkml:trace>
  <inkml:trace contextRef="#ctx0" brushRef="#br0" timeOffset="49271.95">21691 14076 326 0,'-17'-77'555'0,"-6"11"12"16,-1 16-178-16,3 10-217 0,4 16-142 15,11 8-44-15,6 16 4 16,0 21 10-1,6 6 1-15,11 5-5 16,8 6-1-16,7-2-19 16,5-2-9-16,2-13-1 0,7-9-24 15,-2-12-23-15,7-23-4 16,-8-12 34-16,-7-14 32 16,-11-8 20-16,-12-8 31 0,-13-1 38 15,0 9 22-15,0 14-28 16,-13 5-18-16,13 15-22 15,-8 6-13-15,8 4-13 16,0 13-3-16,0 13-6 0,3 15-23 16,10 17-155-16,11 19-98 15,9 20-44-15,11 8 1 16,9 6-17-16</inkml:trace>
  <inkml:trace contextRef="#ctx0" brushRef="#br0" timeOffset="50185.64">24810 15131 466 0,'-40'-5'303'15,"-1"-3"8"-15,3 4-68 16,7-5-88-16,10 5-57 0,10 0-24 15,3 0-20-15,8-4-16 16,0-1 5-16,13-5-9 16,14-12-12-16,21-6-15 0,17-10-7 15,16-6-14-15,9-9-80 16,13-7-72-16,-2-7-75 16,-4-1-54-16,-7-10 33 0,-14-7-13 15,-15-5 48-15</inkml:trace>
  <inkml:trace contextRef="#ctx0" brushRef="#br0" timeOffset="50569.22">25425 13929 362 0,'-51'-46'262'16,"-2"12"-24"-16,5 4-99 0,8 10-68 15,9 4-32-15,9 7-20 16,14 2-14-16,8 7-2 0,16 0-2 16,12 16 2-16,18 8-3 15,13 12 1-15,11 9 1 16,7 8-2-16,1 13-2 0,-1 3 4 15,0-1-7-15,-4 6 7 16,-8 0-2-16,-9 2-3 16,-7-2-1-16,-12-1 1 15,-6-8 9-15,-9-8-10 16,-10-3 5-16,-8-14 0 0,-4-3 10 16,-8-5 12-16,-9-4 3 15,-5 1 1-15,-13 0 5 16,-1-9 3-16,-1-4 8 0,1-16 12 15,-4-3 8-15,-5-17 9 16,-7-14-32-16,-10-14 22 16,0-13-12-16,-2-16-9 0,3-14-25 15,6-6-5-15,1 0-32 16,12-5-72-16,14 0-59 0,16 5-55 16,12 5-26-1,12 12 2-15,9 14 17 0,3 14-21 16</inkml:trace>
  <inkml:trace contextRef="#ctx0" brushRef="#br0" timeOffset="51616.47">26505 13397 364 0,'8'-53'273'15,"-8"-1"-31"-15,-8 11-80 16,-6 4-68-16,2 11-32 0,4 9 11 15,-4 5 31-15,-1 7 19 16,2 2-17-16,-1 5-53 0,-4 28-23 16,-5 30-8-16,-1 32-4 15,8 31-12-15,6 26 7 16,8 3-12-16,19-3-1 16,17-16 3-16,13-22 0 0,13-24-9 15,8-23-11-15,7-26-31 16,-1-19-44-16,-2-21 10 15,-11-26 17-15,-13-13 24 0,-19-14 21 16,-22-13 20-16,-21-7 16 16,-16-4 6-16,-22 3-5 15,-10 14-1-15,-9 14 11 0,-4 17-10 16,-9 22-2 0,3 19-17-16,-3 16 8 0,5 9-15 15,13 3-42-15,10-4-69 16,17-2-59-16,17-11-32 15,20-7 12-15,16-12-4 0,17-7-11 16,15-17-114-16</inkml:trace>
  <inkml:trace contextRef="#ctx0" brushRef="#br0" timeOffset="51765.91">26751 13339 329 0,'26'-57'273'0,"-15"11"-75"15,-3 11-96-15,4 6-52 0,-1 1-31 16,2 3-5-16,8 0-9 15,2 2 3-15,11-6-6 16,5 5-15-16,7 3-25 16,-2 0-61-16,-1 6-47 0,-4 1-46 15,-2 3-31-15</inkml:trace>
  <inkml:trace contextRef="#ctx0" brushRef="#br0" timeOffset="52132.16">26986 12953 296 0,'-28'16'259'16,"-3"0"-90"-16,-4 8-86 0,8 14-41 16,3 9-9-16,2 11 26 15,8 3-18-15,14 0-6 16,0 0-17-16,11-4-6 16,5-8-6-16,5-8 4 0,-1-13 2 15,5-8-10-15,4-7-2 16,7-13 5-16,4-9-4 15,4-7-11-15,8-8 2 0,2-1 5 16,0 0 4-16,1 6-5 16,2 2 1-16,2 13 2 15,-11 4 3-15,-8 16 6 0,-8 17 6 16,-7 13-5-16,-9 6 4 16,-16 4-5-16,0 6 22 15,-19-5 7-15,-10-9-8 16,-9-3-13-16,-2-9-14 15,0-10 1-15,3-10-35 0,6-8-48 16,1-8-81-16,6-8-44 16,8-17-10-16,16-11-39 15</inkml:trace>
  <inkml:trace contextRef="#ctx0" brushRef="#br0" timeOffset="52331.45">27650 12867 713 0,'0'-25'306'16,"0"9"-157"-16,0 4-77 0,0 3-37 16,0 9 5-16,-9 0 5 15,0 0-14-15,1 0-19 16,0 0-1-16,8 0-16 0,-8 0-17 16,8 0-77-16,0 0-60 15,0 0-46-15,0 0-36 16,0 0-28-16</inkml:trace>
  <inkml:trace contextRef="#ctx0" brushRef="#br0" timeOffset="52880.93">28122 12629 375 0,'0'-23'305'16,"-6"-5"-87"-16,-10 3-101 0,-4 1-47 15,-1 4 39-15,5 3 76 16,-1 4 45-16,1 6-43 16,4 7-73-16,3 0-55 15,1 0-25-15,-4 12-16 0,-1 13-9 16,4 2-9 0,-5 9 1-16,14 2 4 0,0-1-8 15,0-5 4-15,0-2-3 16,0-5 0-16,0-6 8 15,0-3-6-15,0-8-4 16,0-8 7-16,0 0-1 0,0 0 4 16,0 0-2-16,-8 0-4 31,0-8 0-31,-2-8 0 16,-1-1 0-16,0 3 0 15,2 1 0-15,9 0 0 16,-11 3 0-16,2 3 0 15,9 3 0-15,0 1 0 16,0-2 0-16,0 1 0 16,0-4 0-16,20-8 0 15,8-8 0-15,15-5 0 16,8-4 0-16,10-7 0 16,2-6 0-16,8 1 0 0,-3 1 0 15,-6 2 0-15,-5 7 0 16,-9 2 0-16,-8 5-56 15,-11 6-46-15,-5 11-40 16,-7 3-51-16,-9 8-57 0,-5 0-68 16,-3 0-19-1,-28 12-309-15</inkml:trace>
  <inkml:trace contextRef="#ctx0" brushRef="#br0" timeOffset="53280.38">27953 12529 193 0,'-16'0'273'0,"4"7"-92"16,0-7-86-16,12 12-49 15,-14 5 27-15,8 12 92 0,-5 11 13 16,-3 17-38-16,-2 17-48 16,7 11-35-16,9 6-28 15,0-6-12-15,9-7-5 16,7-14 1-16,12-15-4 15,13-17 5-15,11-11-7 0,13-21-3 16,8-12-8-16,5-14 9 16,4-9-5-16,-6-6 2 15,-2 4-2-15,-14 4-5 16,-11 8 5-16,-9 14 2 0,-7 11-6 16,-5 0 11-16,1 28 6 15,-9 22-1-15,-4 11-2 16,-11 8-6-16,-5 12 9 15,-21 9-4-15,-2-1 0 16,-11-7-4-16,-34 47 3 16,35-84-43-16,9-16-104 15,2-17-125-15,3-12-59 16,-1-28 55-16,12-26-15 16</inkml:trace>
  <inkml:trace contextRef="#ctx0" brushRef="#br0" timeOffset="53480.31">28690 12497 453 0,'3'-58'231'16,"-3"9"-105"-16,0 13-67 15,0 3-32-15,11 4-11 16,6 1-4-16,12-1-6 16,7-2-2-16,7 3-3 0,16-1 0 15,1-4-5-15,1 0-18 16,-1 9-39-16,-3 1-51 15,-6 0-43-15,-12 7-63 16,-10 9-145-16</inkml:trace>
  <inkml:trace contextRef="#ctx0" brushRef="#br0" timeOffset="53747.62">28936 12126 484 0,'-53'24'269'0,"8"2"-130"0,14-3-73 16,5 1-35-16,9 0-15 15,17-3-7-15,0-4 1 16,17-5-4-16,17 0-3 16,10-4 1-16,8 4-2 0,10 8 2 15,0 9 7-15,-2 15 6 16,-4 13 8-16,-8 8-8 16,-11 13 4-16,-12 4 24 0,-13 0-13 15,-12-7-13 1,-12-2-13-16,-7-15-6 0,-7-8-43 15,-2-17-43-15,0-9-53 16,-6-12-52-16,-1-12-26 16,-4-12-34-16</inkml:trace>
  <inkml:trace contextRef="#ctx0" brushRef="#br0" timeOffset="54196.23">29727 11523 462 0,'-28'-36'241'15,"4"8"-109"-15,8 7-70 0,0 12-19 16,-1 18 25-16,6 23 13 16,-6 26-13-16,5 23-32 15,12 17-23-15,0 12-4 16,12-5-2-16,8-11-5 16,5-13-1-16,4-12 2 15,-2-17-4-15,6-14-17 0,5-18-22 16,-3-20 6-16,1-8-3 15,1-20 7-15,-4-26 3 16,-10-18 12-16,-15-19 3 16,-16-10 26-16,-15 3 10 15,-14 10 10-15,-2 9-18 0,-12 15-9 16,3 10-9-16,0 18-30 16,6 8-45-16,6 7-73 15,8 9-39-15,2 12-60 16</inkml:trace>
  <inkml:trace contextRef="#ctx0" brushRef="#br0" timeOffset="54528.55">30406 11311 478 0,'0'-29'396'15,"-16"6"-160"-15,-13 6-123 16,-2 5-62-16,-3 8-16 0,-2 4 11 15,4 16-5-15,-1 13-18 16,9 16-9-16,7 16-1 16,17 13-16-16,3 3 8 15,23 0-7-15,10-3 9 16,10-10-8-16,1-11-5 16,2-13-2-16,-4-11-8 15,-8-8-1-15,-8-14 24 0,-13-18-14 16,-8-26-13-16,-8-20 4 15,-24-12 8-15,-5-9-3 16,-8 4-17-16,-5 5-24 16,3 9-51-16,2 11-72 15,0 13-49-15,8 8-45 0,7 7 23 16</inkml:trace>
  <inkml:trace contextRef="#ctx0" brushRef="#br0" timeOffset="54895.33">30820 11044 507 0,'5'-33'266'0,"-5"8"-120"16,0 8-68-16,-13 10-22 0,5 2 21 16,0 5 19-16,0 0-34 15,-4 25-26-15,4 16-12 16,8 12-14-16,3 9 0 15,11 2-5-15,5-3-5 16,10-4 5-16,4-9-5 16,8-7 4-16,1-8-1 15,3-12 6-15,1-21-13 16,-2 0-6-16,-6-25 4 0,-14-17 10 16,-17-10-2-1,-19-13-1-15,-21-3 9 0,-19-5-2 16,-18 4-2-16,-6 11-7 15,-6 13-21-15,1 12-36 16,12 9-44-16,9 9-49 0,15 9-44 16,9 6-5-1,15 8-51-15,8 5-173 0</inkml:trace>
  <inkml:trace contextRef="#ctx0" brushRef="#br0" timeOffset="55427.26">31380 10671 273 0,'0'-35'170'0,"0"-1"-67"16,0 3-40-16,0 10-11 15,0 0 7-15,0 12 29 16,0-1 20-16,0 3-23 15,0 9-22-15,0 0-31 0,0 0-6 16,0 0-12-16,0 0 1 16,0 0-10-16,0 0 0 15,0 0-3-15,0 0 7 16,0 9-6-16,0-9 11 16,-7 0 1-16,7 0 6 0,0 12 10 15,0 8 8-15,0 5 24 16,0 11-14-16,0 9-28 15,0 5-8-15,7 2-5 16,5 1-4-16,6-4-1 16,2-6 2-16,8 0 2 15,6-12-2-15,0-2-1 16,3-8 2-16,-1-9 1 0,1-12 12 16,-7 0 4-16,-7-8-5 15,-2-17-8 1,-2-52 61-16,-19 28-25 15,-11-4-18-15,-9-4-11 16,-11 1-11-16,5-2-16 0,-8 9-36 16,-2 8-88-16,-1 9-43 15,1 7-21-15,4 9-2 16,1 16 7-16,1 0 34 16,1 16-38-16,6 5-2 15</inkml:trace>
  <inkml:trace contextRef="#ctx0" brushRef="#br0" timeOffset="57759.09">28838 14288 356 0,'-52'28'199'16,"-1"-7"-49"-16,10-7-1 16,0 0 24-16,15-3 16 15,4-11-23-15,7 0-45 0,5 0-39 16,12 0-25 0,9-11 17-16,24-26-5 0,44-33-5 15,53-39-30-15,48-41-15 16,61-37-3-16,59-39-14 15,46-32 0-15,25-20 6 16,1 1 2-16,-16 13 10 0,-22 23-8 16,-24 26 1-16,-28 27-5 15,-30 30 7-15,-40 28 14 16,-34 23-19-16,-34 22-10 0,-34 20 0 16,-30 21 0-16,-27 10 0 15,-17 11 0-15,-14 6 0 16,-9 9 0-16,-2 3 0 0,-5 5 0 15</inkml:trace>
  <inkml:trace contextRef="#ctx0" brushRef="#br0" timeOffset="58971.23">32980 11185 2047 0,'0'-8'0'16,"-16"-8"0"-16,-8-7 0 15,-5-11 0-15,-8-6 0 0,1-13 0 16,-4-13 0-16,-5-15 0 15,-3-12 0-15,-9-14 0 16,-5-11 0-16,-1-12 0 0,-2 1 0 16,-2 3 0-16,2 6 0 15,5 15 0-15,4 15 0 16,7 15 0-16,4 17 0 16,9 8 0-16,3 14 0 15,7 7 0-15,8 4 0 16,1 10 0-16,0 1 0 15,4 1 0-15,3 7 0 0,-3 1 0 16,2 5 0-16,-3 0 0 16,-7 0 0-16,-10 0 0 15,-19 17 0-15,-18 7 0 16,-25 13 0-16,-26 11 0 16,-31 9 0-16,-31 9 0 0,-31 11 0 15,-29 9 0-15,-13 10 0 16,-12 12 0-1,-14 9 0-15,-19 10 0 0,-23 3 0 16,-12 1 0-16,7-1 0 16,15-5 0-16,10-7 0 15,13-4 0-15,18 0 0 0,16 1 0 16,16-6 0-16,18 2 0 16,20-6 0-16,17-3 0 15,26-4 0-15,19-8 0 0,22-9 0 16,14-8 0-16,18-9 0 15,14-7 0-15,4-3 0 16,7-8 0-16,3-7 0 0,4-7 0 16,2 1 0-16,4-5 0 15,4-3 0-15,1 0 0 16,6-6 0-16,6 2 0 16,8-4 0-16,-3-2 0 0,8-1 0 15,2-2 0-15,3 0 0 16,-1 0 0-16,2-4 0 0,11 0 0 15,-10-8 0-15,10 12 0 16,0-5 0-16,0 3 0 16,0 3 0 31,0 2 0-32,0 14 0-15,0 11 0 0,13 14 0 16,3 15 0-16,7 17 0 15,7 11 0-15,5 21 0 16,11 21 0-16,10 23 0 0,10 17 0 16,3 5 0-16,4-2 0 15,1-2 0-15,-2-15 0 16,1-17 0-16,-3-17 0 0,-2-18 0 16,-3-20 0-16,-5-10 0 15,-6-15 0-15,-10-11 0 16,-7-11 0-16,-5-11 0 0,-7-5 0 15,-8-10 0-15,-3-1 0 16,-1-2 0-16,-4-1 0 16,-1 6 0-16,-4-3 0 15,1 9 0-15,-2 2 0 0,3-5 0 16,-6-1 0-16,0-5 0 16,0-2 0-16,0-5 0 15,0 1 0-15,0-5 0 0,0-1 0 16,3-7 0-1,3 0 0-15,10 0 0 16,23 0 0-16,25-7 0 0,39-22 0 16,39-17 0-1,44-18 0-15,37-22 0 0,35-15 0 16,39-26 0-16,21-22 0 16,6-28 0-16,-10-13 0 15,-23-10 0-15,-23 0-215 16,-19 22-140-16,-26 23-74 0,-37 25-26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50:43.1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26521 2605 173 0,'10'-28'176'0,"3"-1"-38"15,-5-1-29-15,1 2-19 16,0 4 11-16,-6 5 15 16,2 1 11-16,-5 6-13 0,0 4-4 15,0 8-39-15,0 0-31 16,-17 20-4-16,-13 26 19 15,-18 27 18-15,-17 30-18 16,-16 22-21-16,-14 25-12 16,-1 14-16-16,3 2 1 15,7-4-5-15,13-11-4 0,13-20-6 16,10-21-70-16,14-20-56 16,9-21-62-16,11-25-13 15,16-14 26-15,0-30-4 0,11-30-14 16,12-26 11-16,16-29-76 15</inkml:trace>
  <inkml:trace contextRef="#ctx0" brushRef="#br0" timeOffset="282.89">26324 2779 159 0,'57'-81'238'0,"-7"12"-70"16,-10 12-59-16,-6 17-46 15,-11 6-7-15,-7 14 6 16,-3 8-3-16,0 12 20 15,1 24 34-15,11 21-15 0,4 21-30 16,-1 15-8-16,0 21-8 16,1 17 0-16,3 14-16 15,1 15-16-15,3 2-11 0,-2-9-1 16,-3-6 3-16,1-13-11 16,-4-16-2-16,-3-20-5 15,-4-17-25-15,-5-17-79 16,-2-15-39-16,-5-12-11 15,-9-13 1-15,0-20-7 0,0-17 28 16,-9-16-49-16,-8-16 4 16</inkml:trace>
  <inkml:trace contextRef="#ctx0" brushRef="#br0" timeOffset="665.57">26234 3366 396 0,'-43'-7'206'0,"6"2"-59"16,10 0-62-16,1 3-1 0,14-3 26 16,4-1-7-16,8 6-29 15,0-2-35-15,8-3-18 16,9 5-6-16,12 0 3 15,14-4-3-15,21 0 2 0,15 0 1 16,10 4-1-16,6 0-6 16,-7 0 1-16,-7 0-10 15,-7 0 3-15,-11 0-5 16,-9 0 5-16,-5 0-5 16,-5 0 1-16,-2 8-5 0,-8-8 6 15,0 9-1-15,-6-9 0 16,-8 0-1-16,-3 0-38 15,-9 0-47-15,-2 8-82 16,-6-1-61-16,0 3-17 0,0 1-35 16</inkml:trace>
  <inkml:trace contextRef="#ctx0" brushRef="#br0" timeOffset="1414.13">26431 5897 780 0,'0'-73'663'0,"0"13"-292"0,0 11-204 15,0 12-110-15,0 9-48 16,0 12-9-16,0 7 0 0,0 25 0 16,0 37 0-1,0 53 0-15,0 53 0 0,0 41 0 16,0 39 0-16,0 47 0 15,-8 35 0-15,-5 15 0 0,-3 9 0 16,0-17 0-16,-4-18 0 16,-1-29 0-16,5-24 0 0,2-27 0 15,3-30 0-15,5-31 0 16,6-36 0-16,0-31 0 16,0-27 0-16,0-20 0 0,0-23 0 15,0-12 0-15,0-31-328 16,0-6-20-1,0-4 34-15,0 6 64 16,0 2 69-16,0 1 19 16,0 9 6-16,-14 3 24 15</inkml:trace>
  <inkml:trace contextRef="#ctx0" brushRef="#br0" timeOffset="2196.28">25996 11836 109 0,'-42'-19'254'16,"3"-6"-58"-16,-7 0 10 0,3-3 70 16,1-1 161-16,6-2-130 15,4 3-102-15,13-2-148 0,5 5-57 16,14 0 0-16,14 2 0 16,10-5 0-16,7 2 0 15,18 7 0-15,8 7 0 0,13 3 0 16,-2 9 0-16,6 9 0 15,-6 7 0-15,-3 16 0 16,-8 13 0-16,-10 20 0 0,-12 21 0 16,-19 14 0-16,-16 19 0 15,-25 12 0-15,-17 7 0 0,-15 1 0 16,-11-1 0-16,-6 0 0 16,-7-7 0-16,1-11 0 0,-1-5 0 15,4-7 0-15,4-20 0 16,8-13 0-16,8-20 0 0,16-10 0 15,11-17 0-15,13-2 0 16,17-11 0-16,0-2 0 0,14-6 0 16,19 1 0-16,16-8 0 15,16 9 0-15,12-9 0 16,16 8 0-16,9 0 0 16,8 5 0-16,6-1 0 0,8 4 0 15,-8 4 0-15,0 1 0 16,-17 0 0-16,-9-7 0 0,-17 0 0 15,-16-14 0-15,-20 0 0 16,-14 0 0-16,-9-9-196 0,-14-7-42 16,-17-8-20-16,-11-9-5 15,-9 1 9-15,-8-5 39 0,2-4-7 16,-11 1 26 0</inkml:trace>
  <inkml:trace contextRef="#ctx0" brushRef="#br0" timeOffset="2479.51">25891 12900 353 0,'-45'-21'326'0,"0"-4"36"15,5 2 118-15,7 2-165 16,13 4-166-16,9 5-87 0,14 0-62 15,18 0 0-15,15 0 0 16,16 1 0-16,13 1 0 16,12 8 0-16,5 2 0 0,3 0 0 15,-3 0 0-15,-6 7-1 16,-10-7-168-16,-11 7-123 16,-9-7-58-16,-10 0-4 0,-7 0 23 15,-6-7-217-15</inkml:trace>
  <inkml:trace contextRef="#ctx0" brushRef="#br0" timeOffset="3993.22">29680 11651 369 0,'-14'42'149'16,"2"-14"-38"-16,4-6 63 0,8-14 189 15,-12-8-75-15,12 0-34 16,-11-12-85-16,11-6-46 16,0-12-76-16,0-20-47 0,11-14 0 15,6-19 0-15,4-15 0 16,-2-19 0-16,-2-30 0 16,2-35 0-16,2-47 0 0,-4-48 0 15,2-41 0-15,10-39 0 16,2-42 0-16,3-36 0 15,-1-13 0-15,-2-4 0 16,3-4 0-16,-11-4 0 16,-10 5 0-16,-13 26 0 15,0 31 0-15,-16 19 0 16,-9 21 0-16,2 8 0 0,-7 16 0 16,-1 19 0-16,-4 28 0 15,4 22 0 1,-6 20 0-16,-2 14 0 0,-7 11 0 15,-2 5 0-15,-5-2 0 16,-4 10 0-16,-8 3 0 16,-8 15 0-16,-4 20 0 15,-7 18 0-15,-10 19 0 16,-5 12 0-16,-10 15 0 16,-8 6 0-16,-7 14 0 15,0 3 0-15,-6 5 0 16,0 8 0-16,-1 8 0 15,1 9 0-15,1 3 0 0,-1 8 0 16,-7 8 0-16,-15 8 0 16,-6 17 0-16,-12 8 0 15,-16 12 0-15,-18 16 0 16,-6 10 0-16,-7 10 0 16,2 9 0-16,0 5 0 15,5 7 0-15,-7 9 0 16,2 11 0-16,-8 17 0 15,0 15 0-15,0 22 0 0,5 16 0 16,1 12 0-16,7 6 0 16,1 12 0-16,2 3 0 15,1 3 0-15,-1 13 0 16,7 21 0-16,16 27 0 0,15 20 0 16,24 13 0-16,13-1 0 15,19 1 0-15,16 4 0 0,10 8 0 16,16 10 0-1,3 5 0-15,9 7 0 0,7-9 0 16,6-10 0-16,11-2 0 16,4-1 0-16,9-1 0 0,9-6 0 15,13-8 0-15,9-14 0 16,8-3 0-16,9-8 0 0,12-2 0 16,6-2 0-16,4-5 0 15,11-3 0-15,1-9 0 0,1-7 0 16,-4-18 0-16,0-8 0 15,-9-7 0-15,-3-9 0 0,-3-7 0 16,-2-6 0-16,-5-2 0 16,3-5 0-16,2-1 0 15,-4-3 0-15,-7 0 0 16,-6-1 0-16,-5-2 0 0,-10-3 0 16,-8 7 0-16,-12 4 0 0,-5 3 0 15,-6 8 0-15,-3 5 0 16,7-3 0-16,2 3 0 15,17-8 0-15,0-11 0 0,17-5 0 16,11-10 0-16,7-7 0 16,11-13 0-16,-2-11 0 0,1-13 0 15,4-4 0-15,3-8 0 16,0-6 0-16,5-6 0 16,10-3 0-16,-2-8 0 0,4-5 0 15,4-4 0-15,3-9 0 16,6-8 0-16,-2-10 0 0,10-9 0 15,8-10 0-15,2-3 0 16,6-5 0-16,10-12 0 16,-3 0 0-16,7 0 0 0,2-8 0 15,5-8 0-15,7-9 0 16,4-7 0-16,4-5 0 0,8-9 0 16,1-10 0-16,7-9 0 15,0-10 0-15,3 0 0 0,3-8 0 16,-5-3 0-16,-4-6 0 15,3-10 0-15,-2-12 0 16,4-24 0-16,7-26 0 16,3-23 0-16,5-30 0 0,4-25 0 15,-7-36 0-15,9-31 0 16,-8-21 0-16,-2 0 0 0,-8 21 0 16,-11 28 0-16,-16 33 0 15,-18 28 0-15,-24 20-30 16,-26 21-586-16,-18 8 42 0</inkml:trace>
  <inkml:trace contextRef="#ctx0" brushRef="#br0" timeOffset="7521.67">29400 15537 113 0,'8'0'192'16,"-5"0"-56"-16,0 0-28 15,2 0-31-15,-2 0-29 16,3 0-4-16,-3 0 8 0,-3 0 19 16,0 0 11-1,0 0-11-15,0 0-4 0,0 0 1 16,0-8 1-16,0 1-24 16,-9-7-8-16,-2 2-4 15,-5-8-6-15,0 4-16 16,-6-5 22-16,-2 2-4 0,-3 2-6 15,-6 5 4-15,-8 4-5 16,2 8 17-16,-12 0 14 16,4 15 2-16,-7 9 7 15,0 14-14-15,3 14-2 0,3 18-21 16,6 12-9-16,11 12-2 16,6 7-10-16,4 4-2 15,21 2-2-15,0-14-3 16,17-8-2-16,12-16 6 15,10-15-17-15,15-18-8 0,8-24-20 16,6-16-13-16,0-25-12 16,3-24-4-16,-6-20 26 15,-10-20 12-15,-11-21 10 16,-14-12 14-16,-10-5 10 0,-11 6 20 16,-9 11 11-16,0 16 30 15,0 21 35-15,-14 16 14 16,3 15-12-16,2 18-24 15,0 20-29-15,-7 24 26 0,-4 25-60 16,-4 24-10 0,3 17 0-16,6 15 0 0,15 5 0 15,6 3 0-15,11-6 0 16,17-6 0-16,5-7 0 16,7-13 0-16,2-8 0 15,0-15-27-15,-6-15-153 0,-5-7-58 16,-9-3-42-16,-5-9-16 15,-1-7 21-15,-7-2 0 16,-6 6 43-16</inkml:trace>
  <inkml:trace contextRef="#ctx0" brushRef="#br0" timeOffset="8220.79">29302 17226 436 0,'-13'-36'404'0,"0"7"-124"0,1 5-136 16,12 8-72-16,-11 4-40 16,11 2-13-16,-8 10 12 15,8 22 26-15,0 14 2 16,-9 16 0-16,9 14-1 16,-8 8-9-16,8 7-9 15,0 4-18-15,0-4-10 0,4-3-4 16,6-9-7-16,-2-7 8 15,0-13-9-15,-5-13 0 16,0-8 1-16,0-6-7 16,-3-7-45-16,0-15-50 0,6 0-50 15,-3-3-29-15,2-9-29 16,-2-5-13-16,-3-4 5 16,0 5-22-16,0 4-174 15</inkml:trace>
  <inkml:trace contextRef="#ctx0" brushRef="#br0" timeOffset="8635.99">29139 18394 451 0,'-28'10'405'0,"4"-10"-153"0,3 0-128 15,7 0-68-15,14 0 1 16,0 0 4-16,9-10-13 16,12-5-14-16,17-6-18 0,10-3-13 15,12 3 1-15,1 5-1 16,-1 4-4-16,-6 12 3 16,-9 0-2-16,-8 12 10 15,-10 8 1-15,-6 14 8 16,-13 2 13-16,-8 8 1 0,-16 5-5 15,-5 5-10-15,2-7-6 16,-1-5-8-16,3-5 0 16,5-9-4-16,4-4-7 15,8-7 0-15,0-5 2 16,0-5-12-16,8-7-28 16,7 0-25-16,10-3-55 0,3-9-50 15,6-1-25-15,-3 1-7 16,-2 0 35-16,-4 4 16 15,-5-1-7-15,-12 2 16 16</inkml:trace>
  <inkml:trace contextRef="#ctx0" brushRef="#br0" timeOffset="8818.54">29310 18634 142 0,'-43'-3'327'0,"18"-1"0"16,3 0-140-16,22 4-115 0,16-9-62 15,24 1-4-15,13-5 1 16,13 1-7-16,12 1-35 16,-1-1-65-16,-1 4-45 15,3-5-34-15,-11 0-42 0,-11 6 26 16</inkml:trace>
  <inkml:trace contextRef="#ctx0" brushRef="#br0" timeOffset="9833.28">6593 2776 420 0,'0'-16'229'16,"-17"7"-118"-16,-1 9-55 16,-12 28-29-16,-5 27-13 0,-14 21 9 15,-4 35 17 1,-9 34 21-16,-6 36 2 15,3 21-27-15,0 6-11 0,12-8-11 16,8-17-8-16,17-26-10 16,12-26-19-16,16-21-25 15,0-29-99-15,3-19-37 16,10-21-35-16,-2-30-11 0</inkml:trace>
  <inkml:trace contextRef="#ctx0" brushRef="#br0" timeOffset="10466.12">6261 3122 545 0,'0'-69'131'16,"3"16"-52"-16,2 17-39 16,4 7-20-16,-1 12-10 15,2 17 9-15,12 17 11 16,14 15-5-16,10 24-5 15,10 23-10-15,4 18-4 0,6 13 0 16,3 3 1-16,-4 1-2 16,-5-12-4-1,2-11 4-15,-5-19-4 0,-5-18-1 16,-3-23 0-16,-6-17 6 16,-1-31-22-16,-2-23 1 15,-7-31 4-15,-4-22 11 16,-9-12-2-16,-4-9 5 0,-8 1-5 15,1-2 7-15,-9 5 2 16,0 9 14-16,0 11 40 16,0 9-26-16,4 7-22 15,-1 8 1-15,5 15-7 16,-3 9-6-16,-1 14 1 16,-4 6-5-16,0 8 3 15,0 4-6-15,3 10 3 16,2 0-2-16,3 10 7 15,0 4 2-15,4 12-1 16,1 10-2-16,-3 9 9 0,4 12 17 16,-3 8 3-16,6 17 0 15,-5 16 5-15,0 16 11 16,4 15-20-16,1 13-2 16,-1 6-19-16,5-6 0 15,-5-5 3-15,-1-1-4 0,1-6 18 16,2-12-8-16,-2-12-5 15,-4-13-8-15,4-11-1 16,-4-13-2-16,-4-16 2 16,0-9 2-16,2-14 1 15,-7-11-9-15,-3-6-22 0,3-13-28 16,5 0-68-16,0-9-110 16,1-19-59-16</inkml:trace>
  <inkml:trace contextRef="#ctx0" brushRef="#br0" timeOffset="12230.12">16197 2822 354 0,'21'-34'167'0,"-6"10"-56"16,-2 8-48-16,-5-1-11 15,-5 8-1-15,3 2-2 0,-6 7-18 16,0 0-17-16,0 0-5 16,0 16 8-16,0 13 15 15,0 15 7-15,0 13-6 16,0 13-15-16,0 3-3 16,0 8-3-16,0 0-9 15,0-3-2-15,0-5 3 0,0-8 1 16,-9-8-7-16,9-12 2 15,-8-9 4-15,8-7-2 16,0-12-1-16,0-5 10 0,0-12 16 16,0 0 32-16,0-25-18 15,-8-19-25-15,8-18-12 16,0-19-7-16,0-9-2 16,3-8-4-16,10 1-2 15,4 0 4-15,1 6 6 16,4 15-4-16,-2 7 6 0,6 12-5 15,-4 7 4-15,0 14 2 16,-2 12-7-16,0 10 0 16,3 14-3-16,3 0 4 15,5 26 4-15,7 10 2 0,-3 14-2 16,7 7 5-16,-5 7-5 16,-1 5 1-16,-4 4 0 15,-4 1 8-15,-2-5-12 16,-7-4 6-16,-2-8-7 0,-6-8 5 15,-2-13 1 1,-4-7 0-16,-1-8 1 0,-4-9 4 16,0-12 6-16,0 0 16 15,0-7-11-15,0-15-14 16,0-14 2-16,3-9-3 0,5-15-6 16,9-10 0-16,2-8-5 15,7-4 1-15,2 1 8 16,0 4-4-16,1 8-1 15,-1 7 7-15,5 14-7 0,-6 12 7 16,-2 8-9-16,1 10-1 16,1 11 1-1,1 7 8-15,1 25-4 0,-1 11 10 16,5 9-7-16,-1 12 3 16,1 3 3-16,-1 11 1 15,2 0-1-15,-8 8-2 16,4-7 2-16,-6-2-3 0,-4-6-1 15,-1-7-1-15,-1-12 0 16,-10-8 1-16,1-7 4 16,-5-11-9-16,-4-3 5 15,0-4-1-15,0-12 4 0,0 9-1 16,0-9-8 0,0 0-1-16,0 0-57 0,0-17-130 15,0-8-116-15,-17-2-60 16</inkml:trace>
  <inkml:trace contextRef="#ctx0" brushRef="#br0" timeOffset="13212.83">7096 6895 375 0,'0'-40'297'0,"0"1"-128"16,-8 9-87-16,-2 4-35 16,1 7-15-16,1 6 4 15,-5 13-12-15,-4 13-10 16,-2 27 5-16,-10 41 58 16,-11 42 0-16,-17 47-38 15,-8 43-8-15,-13 23-21 0,-2 12-6 16,-7-3 0-16,7-18-6 15,-2-15 3-15,11-25 0 16,6-24-1-16,8-30-31 16,15-26-55-16,15-29-43 0,6-26-12 15,7-19-2 1,14-33 13-16,0-28-68 0,14-38-1 16,2-37-80-16</inkml:trace>
  <inkml:trace contextRef="#ctx0" brushRef="#br0" timeOffset="13478.57">6634 7191 327 0,'32'-105'246'0,"-7"28"-86"15,-5 20-72-15,-7 17-47 0,-5 14-28 16,3 14 3-16,5 12 8 16,9 28 19-16,12 29 21 15,12 25-21-15,7 32-14 16,6 33 5-16,3 23-4 0,0 23-7 15,0 10-5 1,-5-3-8-16,2-9-6 0,2-16 0 16,1-16-3-16,0-21 0 15,-8-20-3-15,-5-19 3 16,-6-23-1-16,-14-19-9 0,-7-17-39 16,-5-12-40-16,-12-19-72 15,-8-20-51-15,-12-22-62 0</inkml:trace>
  <inkml:trace contextRef="#ctx0" brushRef="#br0" timeOffset="13853.02">6623 8280 337 0,'-57'7'160'15,"4"2"-76"-15,3-1-43 16,9-8-17-16,10 12 14 0,7-12 20 16,3 8 0-16,13-8-27 15,8 0-19-15,12 13 8 16,8-1 11-16,21 0 38 16,19-5-10-16,22-7-26 15,16 0-17-15,7 0-5 16,-4 0-2-16,2-7-5 0,-10-5 1 15,-12 3-4-15,-9 0 3 16,-10 2-2-16,-14-1 2 16,-6 3-2-16,-15 5 12 15,-6 0 1-15,-9 0-4 0,-4 0-8 16,-5 0-12-16,-3 0-42 16,0 0-42-16,0 0-52 15,5 0-45-15,-5-3-67 0</inkml:trace>
  <inkml:trace contextRef="#ctx0" brushRef="#br0" timeOffset="15175.91">17168 7176 86 0,'8'-8'192'15,"-8"4"-30"-15,0-1-47 16,0 1-43-16,0 1-27 0,0-2-3 16,0 1 19-16,0 4 35 15,0 0 13-15,0 0-8 0,0 0-31 16,0-3-34-16,0-6-16 15,0 5 1-15,-8 0-16 0,8-5 5 16,0 2-9-16,0-3 1 16,-11 3 5-16,2 3 1 0,-3-4 3 15,-5 1 2-15,1-2 1 16,-8-4-9-16,-6 5 11 16,-1 0-2-16,-6 8-10 15,-8 0 5-15,-3 0-8 0,-6 0 5 16,2 0 0-16,0 16-2 15,-2 6 0-15,-3 4-2 0,1 12 5 16,-1 7-5-16,4 8 2 16,4 4 1-16,8 5 0 15,9-3-9-15,12 7 6 0,7-2-6 16,13 3 2-16,0-6 2 16,0-1 3-16,16-3-9 15,6 0 3-15,10-7-3 16,8-6 8-16,10-7 0 0,4-5-7 15,1-11 2-15,2-5 4 16,-5-4-1-16,2-12 2 0,-6 0-4 16,-3-12 3-16,-5-4 4 15,-4-5 2-15,-2-6-7 16,-6-6 2-16,-5-8-4 0,-1-12 4 16,-5-8-7-16,-7-14 5 15,3-5-2-15,-5-2-2 0,-5-4 7 16,3 9-2-16,-6 8 2 15,0 8-2-15,0 9 11 16,0 11 15-16,0 13-1 16,0 7 4-16,-9 4-3 0,9 5-4 15,-8 5-8-15,8-2-11 16,0 9 4-16,0 0-7 16,0 0 5-16,0 0 4 0,0 0-9 15,-8 0 0-15,8 12 4 16,-9 4 3-16,9 5-3 15,-6 3-1-15,6 12-7 0,0 6 4 16,3 6 4-16,9 9-1 0,7 9 3 16,11 3-4-1,11 0 6-15,2 1-4 0,11-5 7 16,7-5-7-16,4-3 5 16,0-7 3-16,3-5-12 15,-6-10-1-15,-8-5 2 0,-6-9-2 16,-8-5 2-16,-8-9 1 15,-7-7 2-15,-9 0-3 0,-4 8-11 16,-12-8-77-16,0 0-120 16,0 0-126-16,-9 0-48 15</inkml:trace>
  <inkml:trace contextRef="#ctx0" brushRef="#br0" timeOffset="16524.84">6553 11926 409 0,'-12'-28'423'0,"-1"8"-162"0,4 7-145 15,9 30-62-15,0 39-25 16,0 46-12-16,0 36-4 16,-6 33-4-16,6 21-3 15,-12 12-1-15,4 4-8 0,-6-9 3 16,14-7 2-16,0-21-63 15,0-21-97-15,0-28-75 16,8-28-37-16,1-30-15 16</inkml:trace>
  <inkml:trace contextRef="#ctx0" brushRef="#br0" timeOffset="17022.34">6479 12150 1031 0,'-16'-93'328'16,"16"20"-171"-16,0 15-128 0,16 10-34 16,18 6-2-16,14 13 3 15,20 14 8-15,14 15-2 16,12 30-4-16,4 21 5 16,-5 27-3-16,-11 24 11 15,-22 16-4-15,-20 12 3 16,-24 8-4-16,-16 1-1 0,-28-8 10 15,-12-14-8-15,-8-9-1 16,-9-20 2-16,-4-16-6 16,-1-19 4-16,2-11 2 15,6-14 0-15,10-16-8 0,6-12-10 16,16-4 4-16,8-8-11 16,14-4-1-16,14-5 1 15,57-20-8-15,-14 34 19 16,8 7 4-1,14 19-7-15,0 19 2 0,3 13-4 16,-9 24-5-16,-11 11-4 16,-17 3-5-16,-22 8 4 15,-23 1 11-15,-20-5 3 16,-25-7 2-16,-23-13 4 0,-14-15-6 16,-12-23 6-16,-2-18 1 15,-2-17-22-15,4-17-51 16,12-10-29-16,18-15 102 15,19-6-247-15,30-10 6 16,27-2-53-16</inkml:trace>
  <inkml:trace contextRef="#ctx0" brushRef="#br0" timeOffset="17888.16">15625 11316 393 0,'0'-12'278'15,"0"0"-81"-15,0 2-105 0,0 10-48 16,0 0-15-16,0 0-13 15,0 27 9-15,0 17 43 0,4 24-14 16,0 26-14-16,4 16-24 16,-2 13-4-16,-6 2 11 15,0-3 6-15,3-8-10 16,-3-12-12-16,0-12-2 16,3-13 4-16,-3-12-2 0,0-16-2 15,0-12-1-15,0-7-3 16,0-11 5-16,0-8-3 0,0-11-1 15,5 0 18-15,1-7 1 16,2-14-7-16,6-20-6 16,7-16-6-16,1-8-6 0,8-4 6 15,2 4-4-15,1 5 4 16,-1 10 0-16,-4 10-8 0,1 11 2 16,-1 8 2-1,5 10-4-15,-1 11-4 0,4 15 17 16,2 14-7-16,-5 16 1 15,-1 12 0-15,-4 5 8 0,-8 6 1 16,-3-3-7-16,-4-3 4 16,-13-5 2-16,0-9 6 15,-13-8 13-15,-4-2 1 0,-6-10-8 16,-15-4-18-16,-3-6 9 16,-2-18-3-16,-6 0 1 0,-1-13-7 15,2-11-25-15,6-9-32 16,7-5-41-16,2-2-92 0,4-5-102 15,10-8-47 1</inkml:trace>
  <inkml:trace contextRef="#ctx0" brushRef="#br0" timeOffset="22813.21">4640 5194 344 0,'-19'-66'202'16,"-3"5"-91"-16,6 8-46 0,1 8-13 16,3 13-2-16,4 7-9 15,8 9-20-15,0 8-12 16,0 8-2-16,0 12 8 16,12 21 45-16,16 15 40 15,24 21 19-15,29 13-27 16,42-1 28-16,59-12 35 0,82-26-60 15,74-31-44 1,42-29-19-16,26-23-22 16,18-16-2-16,6-19-5 0,-12-15 3 15,-25-16-6-15,-34-21-4 16,-36-23-1-16,-38-32-1 16,-42-43-15-16,-39-27-27 0,-49-16-4 15,-54-6 13-15,-49-7 22 16,-52 1 12-16,-49 4-2 15,-41 6-2-15,-43 18-9 16,-58 20-9-16,-73 32 2 16,-67 35-7-16,-56 42-11 15,-73 50 17-15,-70 57 14 16,-34 60 5-16,-39 62 5 16,-18 57 2-16,12 49 5 15,21 35 4-15,15 47 39 16,41 60 36-16,69 37-27 15,94 4-22-15,121-25-17 0,138-41-6 16,142-44 11-16,123-53 4 16,97-54-1-16,106-54-12 15,79-55-1 1,42-44-1-16,38-38 8 0,15-32-3 16,-6-21-11-16,-37-11 14 15,-56-4-3-15,-49 3 5 16,-57 1-10-16,-55 8-7 15,-60 13 1-15,-49 6 2 0,-46 11-3 16,-32-7-29-16,-28-2-36 16,-24-6 6-16,-21 2-51 15,-12 3-85-15,-24 4-139 0,-9 5 19 16</inkml:trace>
  <inkml:trace contextRef="#ctx0" brushRef="#br0" timeOffset="24095.88">18176 2426 391 0,'7'-58'187'0,"1"-3"-93"15,4 1-45-15,1-2-26 16,-2 0-1-16,2-7 8 15,-8-7 29-15,-5-14-12 0,-13-5 4 16,-20-4 15-16,-20-4-34 16,-32 1-13-16,-40 9-19 15,-50 11 3-15,-56 17-3 16,-61 16 1-16,-39 18-5 16,-9 14 8-16,-9 29-3 15,-10 37 6-15,-13 45 7 0,-11 47 11 16,15 43 37-1,23 35 33-15,32 30-27 16,41 19-31-16,57 29-14 0,60 14 0 16,70 2-7-16,69-20-4 15,60-20-3-15,73-34 16 16,86-39 26-16,78-38-16 0,65-39-8 16,48-42-11-16,44-33-8 15,33-27-12-15,-1-32-7 16,-2-35-4-16,848-313-17 15,-592-59 42 17,-441 195 4-17,204-413-3-15,-443 441-111 16,-174-180-290 0,-56 208 130-16,-83 17 20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51:14.6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11474 3536 373 0,'-19'-32'396'16,"-3"3"-184"-16,3 1-121 15,3 3-55-15,-1 6-20 16,2-2-7-16,2-2 3 0,1-2 6 16,4 0-14-16,-1 1-8 15,-2 0 4-15,-2-5 3 16,-3 4 14-16,-6 2 4 0,0-2 15 16,-11 8-13-16,-13 5-8 15,-6 12-10-15,-13 12 6 16,-16 17 6-16,-9 23 6 0,-2 26-8 15,-1 24-13 1,6 12 0-16,10 3-4 0,21 2-3 16,19-5 4-16,21-9-5 15,16-11-4-15,25-9-2 16,19-15-1-16,21-17-16 0,12-14-42 16,8-17-54-16,5-22-62 15,-5-9-35-15,-3-20-64 0</inkml:trace>
  <inkml:trace contextRef="#ctx0" brushRef="#br0" timeOffset="449.44">11511 2567 533 0,'-8'-81'236'16,"0"16"-89"-16,8 17-73 15,-12 15-37-15,12 11-7 16,0 20-21-16,0 18 9 0,0 28 25 16,0 34 1-16,8 33-12 15,4 31-8-15,0 37-11 16,1 25-5-16,-2 15-4 16,1 1-5-16,1-17 3 15,0-24 1-15,-5-33-2 0,0-31 3 16,0-30-3-16,-8-24 10 15,0-25 4-15,0-36-41 16,0-24 1-16,0-32 2 0,0-35 18 16,7-26-1-16,6-13 8 15,8 4 45-15,1 16-22 16,0 25-13-16,-5 23-1 0,-2 26-12 16,2 20 4-16,7 28-1 15,4 24 8-15,4 25-6 16,6 20 5-16,-2 16-6 15,-3 6 2-15,-6-1-4 0,3-9-34 16,2-11-73-16,1-18-52 16,3-14-22-16,4-19 3 15,12-20-46-15,10-24 2 0</inkml:trace>
  <inkml:trace contextRef="#ctx0" brushRef="#br0" timeOffset="815.42">12794 3549 261 0,'16'-82'226'15,"-16"18"-53"-15,0 15-24 0,-19 12-56 16,-11 21-40-16,-10 16-5 16,-12 35 2-16,-6 27-9 15,-2 24-17-15,3 24-12 16,13 7-7-16,10 1-3 16,14-6 0-16,20-20-6 0,5-14-3 15,10-21 0-15,6-13-11 16,3-15-16-16,4-13-6 15,1-16 10-15,-1-16 2 0,5-25-5 16,-1-19 9-16,-4-23 11 16,-2-10 14-16,-7-10 12 0,-2-1 15 15,0 14 38-15,-5 17 22 16,-8 15-5-16,-4 23-24 16,0 9-33-16,0 14-16 15,0 12-8-15,0 12-1 16,8 26 0-16,0 15-1 0,3 15-4 15,2 9-66-15,-1 5-72 16,4-1-47-16,0-12-14 0,-3-12-53 16,-1-12 52-16</inkml:trace>
  <inkml:trace contextRef="#ctx0" brushRef="#br0" timeOffset="1281.2">12981 3634 192 0,'0'-88'297'16,"0"17"-60"-16,0 18-59 15,0 13-64-15,0 12-49 0,0 10-32 16,0 16-15-16,0 2-5 16,0 32 46-16,8 24-7 15,4 23-25-15,5 14-8 0,-2 13-13 16,6 4 3-16,-1-9-3 16,-3-12-5-16,-2-15-3 15,2-17 4-15,-4-12 2 0,-5-13 3 16,-4-12 6-16,-4-11 45 15,0-9 37-15,0-16-39 16,-12-25-31-16,4-28-10 16,8-29-3-16,0-36-9 0,8-16 3 15,12-1-6-15,12 12 11 16,9 21 4-16,-1 29-9 16,2 20 0-16,-2 24 5 15,0 24 3-15,0 21 0 0,-1 29-3 16,-8 16 1-1,-6 12-10-15,-9 4 5 0,-8-1 2 16,-5-6-5-16,-3-10-3 0,0-12 12 16,0-7-5-16,0-9 7 15,0-7-9-15,0-9 13 16,0 0 20-16,0 0 0 0,0-9-12 16,0-7-30-1,0-4-27-15,5-13-60 0,-2-2-88 16,2-3-70-16,3 2-67 15,-8 3-15-15,0 9-23 16</inkml:trace>
  <inkml:trace contextRef="#ctx0" brushRef="#br0" timeOffset="3311.36">17103 3171 34 0,'0'-5'100'16,"0"2"81"-16,-8-1-38 16,8-5-36-16,-8 1-29 0,8 1-15 15,-8-2 0-15,-4-3 17 16,2 0 5-16,2-5-6 15,-3 1-6-15,-1 4-12 16,-4 4-10-16,-5-1-23 16,-4 5-10-16,3 4-14 0,-13 0 2 15,-4 17-8-15,-3 11-2 16,-2 17 1-16,3 15 5 16,1 18-9-16,7 17 5 0,10 6-1 15,5 5 0-15,18-5-5 16,0-3-11-16,18-13-27 15,5-7 0-15,10-18-5 0,4-10-11 16,7-14 9 0,5-16 6-16,3-20 9 0,7-23 12 15,-4-22 1-15,2-21 16 16,-8-11 0-16,-13-18 7 0,-12-2 6 16,-11-5 4-16,-13 10 13 15,0 1 4-15,-13 6 8 16,-2 11 6-16,-2 17 6 15,0 9 7-15,1 15-7 0,5 9-17 16,-1 8-19-16,12 16-5 16,-8 9-6-16,8 22 2 15,0 26 2-15,0 24-1 0,4 19 2 16,14 0-3 0,12-1 1-16,11-14-1 0,11-13 5 15,8-15-4-15,11-16-1 16,-3-16-5-16,-3-8-24 15,-3-17-16-15,-13-10-29 0,-5-9-25 16,-9-23-51-16,-2-11-31 16,-8-15-43-16</inkml:trace>
  <inkml:trace contextRef="#ctx0" brushRef="#br0" timeOffset="3581.28">17781 2938 127 0,'-12'-20'243'15,"-1"5"-76"-15,5 5-77 16,2 7-47-16,-3 3-21 16,9 0 7-16,0 17-8 15,0 2-4-15,0 9-3 0,9 2-7 16,5 2-2-16,6-8-2 16,1-3 1-16,0-9-2 15,-6-4 2-15,-2-8 6 16,-2 0 0-16,-1-3-6 0,-10-11-2 15,0-1 1-15,0-11-3 16,0 3-8-16,-13-1-23 16,13 2-12-16,-13 6-21 15,5 4-22-15,-2 4-78 16,-3 4-263-16</inkml:trace>
  <inkml:trace contextRef="#ctx0" brushRef="#br0" timeOffset="3810.28">18292 3993 339 0,'35'-8'347'0,"-10"-1"-73"16,-3 2-122-16,-1-2-36 15,-7 6 29-15,-6 3 49 16,1 0-10-16,-9 0-57 0,0 15-61 15,0 13-17-15,0 22-29 16,-20 19-16-16,-25 24-26 0,-27 25-218 16,-39 20-206-16,-31 9-69 15</inkml:trace>
  <inkml:trace contextRef="#ctx0" brushRef="#br0" timeOffset="5274.84">11545 6627 260 0,'-14'-9'192'0,"3"1"-73"16,11 0-49-16,-9 0-24 15,9 0-13-15,-8-1 15 0,8 2 4 16,-12-5 3-16,12 2-17 15,-12 3-5-15,-4-5 4 16,-1-1 2-16,-3 0-7 16,-5 1-5-16,-2 5-11 0,-6 7-4 15,-8 0-7-15,-8 17 2 16,-8 15-10-16,-8 12 3 16,-3 18-1-16,-1 7-1 0,3 4 5 15,10 1-7-15,15-10 0 16,17-6-6-16,24-14-5 0,8-7 8 15,20-9-1-15,12-12 0 16,22-7 0-16,11-9-7 16,7 0 3-16,10 0 4 15,0 0 5-15,-4 0-1 0,-7 12-5 16,-5 12 5-16,-12 12 0 16,-15 9 5-16,-10 12-3 15,-20 10 1-15,-17 5-2 0,-24 6 6 16,-17 3 1-16,-8 1-1 15,-12-4-3-15,-4-9 2 0,-3-9 0 16,-2-11 2-16,4-14 0 16,1-8 8-16,8-15-5 15,6-12 2-15,1-9 7 0,7 2 11 16,5-5-4 0,11-6-10-16,2-2-8 0,8 4-17 15,6 3-22-15,2 1-26 16,9 5-41-16,0-2-41 0,0-3-26 15,13 0-61-15</inkml:trace>
  <inkml:trace contextRef="#ctx0" brushRef="#br0" timeOffset="6040.63">13866 6468 123 0,'0'-29'210'0,"0"1"-73"16,0 4-50-16,-12-2-32 15,-4 11-12-15,0-1 11 0,0 4 11 16,-1-2-7-16,1 7-26 16,-8 7-18-16,-6 0 3 15,2 0-6-15,-4 21 5 0,-1 10-4 16,-2 14 5-16,-6 13 1 15,-5 19-3-15,3 12-4 0,1 8-1 16,11 4-4-16,5 2-6 16,15-6-2-16,11-11 0 15,11-12-1-15,6-10 5 0,7-14-4 16,4-10 1-16,6-11 1 16,5-17-3-16,10-12-2 15,4-12 5-15,4-13-12 16,-1-12 4-16,-2-11-4 0,-9-18-11 15,-9-10 2-15,-8-10 13 16,-7-7 2-16,-10-1 7 16,-5 1 6-16,-6 3 19 0,0 13 8 15,-14 6 13-15,3 20 11 16,-2 10 16-16,2 13-9 0,-2 6-24 16,1 10-22-16,-1 12-5 15,13 0-13 1,0 26 1-16,0 10 1 0,5 13-3 15,6 7-2-15,11 2-1 16,10 2 7-16,12-3 2 16,10-4-9-16,6-4 5 15,14-3 1-15,2-11-2 0,6-1 0 16,-1-11 5-16,-4-7-5 16,-9-4-2-16,-11-2 2 15,-11-10 5-15,-10 0-9 0,-7 0-2 16,-13 0-9-16,-5 0-21 15,-2 0-58-15,-9 0-91 0,0-10-85 16,-17-6-41-16</inkml:trace>
  <inkml:trace contextRef="#ctx0" brushRef="#br0" timeOffset="6606.09">16787 6073 418 0,'0'-11'213'0,"-13"1"-111"0,13 3-64 16,-8 7-22-16,8 0 8 15,0 0 8-15,-8 0-4 16,8 0-16-16,0 0-2 16,0 0-9-16,0 0 0 0,0 0-2 15,0 0-1-15,0 0 5 16,0-5 1-16,3 1 1 16,2-4-3-16,-2 3 1 0,2-2 5 15,-1-1 0 1,-4-5-6-16,0-6 1 0,0-2-2 15,0-3 3-15,0 0 2 0,0 3-1 16,0 4 13-16,0 1-7 16,0 4-5-16,0 4-16 0,-9 3-25 15,9 5-44 1,0 0-31-16,0 0-15 0,0 13-45 16,0 4-31-16</inkml:trace>
  <inkml:trace contextRef="#ctx0" brushRef="#br0" timeOffset="6793.34">16956 6366 136 0,'28'12'236'0,"-2"0"-94"16,-10-4-62-16,-1 0-30 16,1 8 31-16,2 6 12 15,-4 2-2-15,3 9 5 0,-4-1-30 16,-4 9-15-16,-1 7-19 15,-8 5-12-15,-22 13-11 16,-17 9-89-16,-21 17-125 0,-31 0-105 16</inkml:trace>
  <inkml:trace contextRef="#ctx0" brushRef="#br0" timeOffset="14343.52">10971 10544 220 0,'0'7'259'16,"-8"-7"-99"-16,8 7-80 0,0 2-43 15,0-9-17-15,0 8-8 16,0-8-5-16,0 0 7 16,0 0 3-16,0 0-7 0,0 0-5 15,0 0 6-15,0 0 5 16,0 0 8-16,5-4 3 16,-2-4 5-16,-3 0-1 0,0-8-14 15,0-4-11-15,0-10-3 16,-17-1-1-16,-2-7-1 0,-5 2-1 15,-6 3 6-15,-1 5 6 16,-6 12-8-16,-9 8-3 16,-1 8 1-16,-10 33 1 0,-8 19-2 15,-9 25-3-15,-2 25 5 16,-3 21-1-16,14 10 2 16,17 2-7-16,17-9 5 0,14-12-2 15,17-12-2-15,20-21 0 16,13-12 0-16,15-12-5 0,9-17 12 15,12-16-7-15,9-14 3 16,2-10-10-16,1-17-10 16,-7-4-17-16,-6-7-22 0,-11-4-15 15,-8-9-16-15,-11-8-14 16,-11-8-11-16,-6-12-62 0,-13-5-1 16</inkml:trace>
  <inkml:trace contextRef="#ctx0" brushRef="#br0" timeOffset="14843.18">11000 9667 287 0,'0'-53'254'16,"0"12"-100"-16,0 12-72 15,0 14-49-15,0 6-20 0,0 9-2 16,0 11 1-16,0 28 9 15,8 30 11-15,9 36 7 16,5 42-7-16,8 28-12 0,2 20-6 16,1 5-9-16,0-9 1 15,-6-11-4-15,-3-26 2 0,1-24-2 16,-8-27 2 0,-5-26-5-16,0-20 3 0,-4-17 4 15,-3-12-2-15,-2-11 1 16,-3-17 2-16,0-12-10 0,0-21 0 15,5-23-3-15,-2-22-1 16,5-8 7-16,1 1 0 0,2 8 0 16,2 11-1-16,0 15-4 15,1 14 9-15,8 12-8 16,3 7 2-16,-1 16 16 16,4 2-2-16,4 24 3 0,1 9-3 15,0 7-7-15,-6 5 1 16,-3 3-3-16,2 4-5 0,-3-2 9 15,-1-5-11-15,-7-5-5 16,-3-3-30-16,-4-9-24 16,0-11-21-16,0-6-12 0,1-11-11 15,-1 0 8-15,0-6-29 16,0-19-43-16,5-15 28 0</inkml:trace>
  <inkml:trace contextRef="#ctx0" brushRef="#br0" timeOffset="15292.06">12080 10530 100 0,'13'-41'223'16,"-6"10"-64"-16,-2 2-56 0,-5 3-37 15,0 11-10-15,0 2 5 16,-12 9 9-16,3 4 7 0,-3 0-4 16,12 0-29-16,-13 13-23 15,2 16-10-15,-6 23-4 0,-3 22 0 16,3 19-3-16,6 8 0 15,11 6-4-15,8-6 0 0,12-7-4 16,12-13-12-16,5-12-5 16,7-15-10-16,5-14-5 15,1-10-17-15,-2-19 8 16,-8-11 10-16,0-11 6 16,-6-16 11-16,-15-9 14 0,-7-14 4 15,-12-8 8-15,-12-11 18 0,-7-10 3 16,-10 2 5-16,-4 0 5 15,1 12 6-15,-1 8 1 0,8 12-2 16,6 12-14-16,3 10-12 16,2 6-14-16,14 4-3 0,-8 5-4 15,8 8-5-15,0 0 1 16,0 8-1-16,0 9 5 16,8 7-2-16,6 4-1 15,2 6-15-15,3 1-24 0,3 7-31 16,-3-3-33-16,2-1-16 15,-2-9-17-15,3-4-45 0,-7-6 12 16</inkml:trace>
  <inkml:trace contextRef="#ctx0" brushRef="#br0" timeOffset="15824.08">12551 10486 259 0,'3'-25'280'16,"-3"5"-87"-16,0 8-85 15,0 3-56-15,0 5-26 16,0 4-14-16,0 0-5 16,5 0-1-16,4 13 7 0,-2 11 0 15,9 17 12-15,4 20 14 16,5 16-1-16,0 8-9 0,-2 5-13 16,2 4-8-16,0-5-4 15,-1-3-1-15,-4-13 4 0,1-8-5 16,-5-11-2-16,-8-13 5 15,0-13-7-15,-5-8 8 0,3-9-2 16,-6-11 8-16,0-7 1 16,0-15-20-16,-17-18 5 15,-4-24-4-15,2-26 3 16,2-16 0-16,1-7 5 0,16-1-4 16,0 7 4-16,3 15-4 15,13 13 1-15,6 18 1 0,5 17-6 16,11 11 8-16,2 17-2 15,5 16 1-15,3 8 2 0,-4 12-6 16,-6 13 9-16,-6 3-5 16,-12 6-1-16,-7-6 1 0,-5 0 5 15,-8-3 1 1,0-9 6-16,-16-3-2 0,-1-8 0 16,-3-1-1-16,0-12-10 15,-5 0 5-15,6 0 0 0,1-8 2 16,1-1-13-16,6-4 5 15,3 1-20-15,8 1-17 0,0-2-25 16,0 0-30-16,0 1-37 16,3-4-16-16,5-4-9 0,-3 4-37 15,-5 4 5-15</inkml:trace>
  <inkml:trace contextRef="#ctx0" brushRef="#br0" timeOffset="16423.5">12249 10883 13 0,'0'-12'26'0,"9"5"28"16,-4-5 45-16,3 4 48 16,-5 0-46-16,-3 0-25 15,0 4-23-15,0 4-12 0,5-5-4 16,-2 0-2-16,-3 3 2 15,0-3 6-15,0 5-7 0,0 0-11 16,0 0-5-16,0 0-3 16,0 0 5-16,0 0 9 15,0 0-3-15,6 12-5 0,1 5-3 16,4 7-5-16,6 10-4 16,4 5 0-16,3 6-7 0,4 3-2 15,5 2-1-15,2 0 2 16,4-7-8-16,1-1-36 0,0-11-46 15,2-2-48-15,-2-12-45 16,4-17-71-16</inkml:trace>
  <inkml:trace contextRef="#ctx0" brushRef="#br0" timeOffset="17521.3">14334 9752 436 0,'-8'-37'307'16,"-1"9"-75"-16,-4 8-114 0,5 11-74 15,8 9-31-15,-9 0-6 16,9 14-4-16,0 14 0 0,0 20-3 15,0 18 8-15,6 20-11 16,5 8 2-16,2 2 5 0,0-1-3 16,-5-10-3-16,0-9 6 15,-4-9-8-15,-1-19 2 16,-3-11 2-16,0-8 1 16,0-10 2-16,0-2-15 0,0-9-18 15,0-8-11-15,0 0 4 16,0 0-11-16,5 0-6 0,3-13 8 15,3-6 9-15,7-10-1 16,10-8-4-16,8 1 16 16,4 0 17-16,6 10 1 0,1 14 5 15,2 12 9-15,5 12 2 16,-5 14-4-16,-5 10 1 0,-3 4-9 16,-9 4 5-16,-12 6 0 15,-15-1-5-15,-5-5 2 0,-22 2 2 16,-9-6 0-16,-9-4-1 15,-6-3 2-15,-3-8-1 16,-3-12-7-16,4-13 6 16,3-5-4-16,0-11 5 0,4-13 1 15,5-4 5-15,0-8 0 16,2 6 4-16,11-6-4 0,2 4 0 16,8 4-17-16,2 4-4 15,11 5-24-15,0 0-25 0,0 0-19 16,11-1-62-16,7 1-39 15</inkml:trace>
  <inkml:trace contextRef="#ctx0" brushRef="#br0" timeOffset="18204.23">15913 9553 384 0,'-24'-9'323'16,"3"2"-137"-16,6 7-105 0,6 0-58 16,9 12-24-1,0 9-1-15,4 3-4 0,4-1 7 16,9 4-4-16,3-8 1 16,0-3-10-16,-3-3-1 0,-1-13 7 15,-1 0 0-15,-2 0 7 16,-5 0-1-16,-8-13-5 15,0-8-2-15,0-3 4 0,-16-4 6 16,-1 3-3-16,3 5-13 16,1 8-36-16,0 5-53 0,13 2-40 15,-8 5-53 1,8 7-13-16</inkml:trace>
  <inkml:trace contextRef="#ctx0" brushRef="#br0" timeOffset="18420.22">16202 10189 473 0,'8'0'374'0,"-8"12"-107"16,8 6-143-16,6 9-63 16,0 16-25-16,3 19-18 0,-1 16-14 15,-6 14 5 1,-1 11-12-16,-9 6-11 0,-15 2-82 0,-19-1-75 15,-22 5-60 1,-21-2-19-16,-30 1-36 0</inkml:trace>
  <inkml:trace contextRef="#ctx0" brushRef="#br0" timeOffset="19302.05">10772 12617 260 0,'-13'-16'284'0,"2"4"-81"0,-1 9-99 16,12 3-72-16,-8 0-23 15,8 0-7-15,-8 0 10 16,8 8 8-16,0 13-8 0,0 15-3 16,0 24-2-16,0 20-2 15,11 8-8-15,6 9 8 16,-1-2-3-16,5-10-2 0,-5-9 3 16,-1-9-3-16,-2-19-3 15,-4-11 6-15,-1-13 3 0,-4-7-7 16,-4-10-2-16,0-7-12 15,4 0-1-15,0-16-13 0,-1-14 7 16,0-9 13-16,6-6 5 16,4 4 2-16,4 1-3 15,2 8 5-15,5 4-6 0,4 11 0 16,2 8 6-16,5 9-7 16,3 12 5-16,-6 9-6 0,4 8 1 15,-6 3 5-15,-11 5 3 16,-2-1-5-16,-17 6 4 15,0 0 2-15,-17 4-6 0,-11 0-3 16,-9-2-1-16,-11-3 1 16,-5-4 4-16,-1-13-1 0,2-7 6 15,0-17-1-15,3 0 6 16,5-17 3-16,3-4 17 16,8-3-2-16,4-4-20 15,4-1-8-15,10-4-7 0,15-3-13 16,0-1-13-16,7 5-13 15,10-1-12-15,4 0-15 0,3 5-21 16,1 4-46-16,-5 5-11 16</inkml:trace>
  <inkml:trace contextRef="#ctx0" brushRef="#br0" timeOffset="19801.16">12206 12911 117 0,'-13'-11'245'16,"-4"6"-31"-1,-6 5 79-15,15 0-229 0,8 0-35 16,-9 0-9-16,9 0-10 15,0 0-5-15,0 0-6 16,9 0-1-16,12 0 0 16,11-4 6-16,11-3-2 0,15-1-2 15,7-1 1-15,8-4 1 16,8 1 5-16,1 4-3 16,-6 0 2-16,-10 4-9 0,-9 1-10 15,-13 3-24-15,-7 0-46 16,-9 0-16-16,-9 0-11 15,-5 7 8-15,-6 5-5 0,-8 0-14 16,-8-1 121-16,-9 7-167 16</inkml:trace>
  <inkml:trace contextRef="#ctx0" brushRef="#br0" timeOffset="20033.84">12372 13225 136 0,'-33'17'242'16,"8"-1"-47"-16,6-4-38 15,3-12-72-15,8 8-39 16,8-8-13-16,0 0-13 0,3 0-6 16,14 0-1-16,20-8-4 15,16-4 7-15,20-10 3 16,19-1 3-16,10-1-10 0,3-4-5 16,-7 2 2-16,-8 2-6 15,-9 4-10-15,-15 4-31 0,-18 0-37 16,-12 4-42-16,-12-5-32 15,-7 5-35-15,-17-4-30 0</inkml:trace>
  <inkml:trace contextRef="#ctx0" brushRef="#br0" timeOffset="21215.69">17334 2601 66 0,'-8'12'201'16,"8"-3"-66"-16,-8-2-44 0,8-7-33 16,-6 9-13-16,6-9-6 15,0 0 15-15,0 0 8 16,0 0-2-16,0 0 1 16,0 0 4-16,0 0 0 15,6-4-7-15,13-13-26 0,22-16-16 16,26-12-3-16,34-12 0 15,41-8-10 1,37-8-1-16,31-5-2 0,26 2 1 16,20-3-5-16,5 10 0 15,-7 9 1-15,-10 12 3 16,-21 10-3-16,-36 18 0 16,-36 8 2-16,-34 3-4 15,-32 9 5-15,-23 0 0 16,-22 0-2-16,-15 0 4 15,-11 0 1-15,-4 0-6 0,-10 0 0 16,0 0 1-16,0 0-12 16,0 0-24-16,-10 12-44 15,-15 5-54-15,-29 6-29 16,-20-6-96-16</inkml:trace>
  <inkml:trace contextRef="#ctx0" brushRef="#br0" timeOffset="21931.36">17745 2042 45 0,'-12'-21'23'16,"-1"-2"-14"-16,0 3-7 16,13-1 11-16,-11 0 45 15,3 2 71-15,0 3-20 16,-1-6-47-16,1 3-24 0,8-2-11 16,-7 3 9-16,7 7 9 15,0-1-5 1,0 7-8-16,0 5-18 0,0 0-7 15,0 0-5-15,0 17-2 16,-14 16 4-16,-2 20 3 16,-7 20 4-16,-14 17-6 15,-8 15 1-15,-8 9-2 16,-4-3 0-16,5-10 0 16,8-10-7-16,6-19 5 0,11-15 0 15,7-12 1-15,7-12 5 16,13-12-8-16,0-6 4 15,8-3-2-15,11-12 3 16,14 0 0-16,11 0-4 16,7 0 3-16,-4-2 3 0,-1-3-3 15,-2 5 3 1,-7 0-4-16,-5 0-3 0,-7 0 3 16,-5 0 0-16,-4 0-1 15,-3 0-3-15,-5 7 13 16,-5-7 22-16,-3 0 29 15,0 0 36-15,0 0 16 16,0-14-47-16,0-12-36 16,-15-10-16-16,1-14-16 15,-2-7-9-15,4-7-2 0,1-2-21 16,3 2-5-16,8-3 5 16,-9 3-9-16,9 7 10 15,0 7 7-15,0 10-15 16,0 8-24-16,0 6-14 15,0 7-11-15,0 7-18 16,9 8-40-16,-1 0-69 16</inkml:trace>
  <inkml:trace contextRef="#ctx0" brushRef="#br0" timeOffset="23013.95">29895 1180 385 0,'0'-41'200'16,"0"13"-94"-16,0 7-57 16,0 5-30-16,0 13-8 15,-13 3-7-15,-3 31 9 16,-15 36 10-16,-20 37 18 15,-17 43 7 1,-25 31-9-16,-18 26-17 16,-15 12-14-16,-2 1-1 15,4-16-3-15,11-8 3 0,11-22-10 16,21-21 5-16,15-27-12 16,15-30-72-16,15-24-31 15,16-28 0-15,12-41-76 16,16-24-43-16</inkml:trace>
  <inkml:trace contextRef="#ctx0" brushRef="#br0" timeOffset="23279.11">29637 1358 514 0,'26'-69'199'16,"-6"18"-96"-16,-4 13-51 15,-4 9-30-15,-4 15-18 16,0 14-1-16,5 14-1 16,0 28 11-16,7 30-5 15,-1 31 2-15,2 22-1 16,2 18-7-16,2-1-1 0,5 1 1 16,-3-8-2-1,7-9 6-15,-6-12-6 16,-1-13-52-16,-6-15-60 15,-4-17-32-15,-9-12-74 16</inkml:trace>
  <inkml:trace contextRef="#ctx0" brushRef="#br0" timeOffset="23494.71">28592 2731 437 0,'-108'-16'268'0,"28"-6"-127"0,27 3-70 16,36-2-46 0,46 6-12-16,49-6 13 0,47 1-4 15,34 4-7-15,24 7-12 16,12 4-33-16,-1 5-88 16,-6 0-76-16,-19 17-112 15</inkml:trace>
  <inkml:trace contextRef="#ctx0" brushRef="#br0" timeOffset="24094.59">30007 5374 480 0,'-22'0'518'0,"0"0"-175"16,1 0-183-16,2 10-111 0,-1 12-25 16,-9 11-10-16,-10 19-10 15,-12 25-4-15,-1 29-3 16,-5 20 5-16,5 13-4 16,7-1-8-16,8-8-19 15,13-16-39-15,15-20 2 0,13-20-16 16,14-22-4-16,5-19-8 15,10-21-11 1,7-24 21-16,6-33 25 0,1-28 30 16,7-34 17-16,-10-26 28 15,-3-14 28 1,4-133 260-16,-37 169-150 16,-8 26-31-16,0 18-55 15,0 20-38-15,0 14-25 0,0 26-8 16,0 21-2-16,0 32 3 15,0 27 10-15,7 24-10 16,6 13-7-16,8 1-19 16,3-10-60-16,4-7-54 15,-4-17-61-15,-2-20-23 16,-8-15 7-16,-5-22-14 16</inkml:trace>
  <inkml:trace contextRef="#ctx0" brushRef="#br0" timeOffset="24461.13">29564 3861 463 0,'0'-101'148'15,"5"24"-72"-15,4 16-39 0,-1 21 4 16,-8 11 32-16,0 8 8 15,0 14-20-15,0 7-33 16,0 0-14-16,0 28-1 16,0 18 7-16,0 15-1 15,4 11 0-15,4 10-7 16,4 7-9-16,1 1 4 16,1-1-5-16,3-3 0 15,1-10 2-15,-2-2-4 0,1-10 0 16,-6-6 1-1,0-9 3-15,2-8-7 0,-8-3 9 16,-2-10-5-16,2-5-1 16,-2-3-54-16,-3-6-37 15,0-7-28-15,0-7-14 16,0 0-23-16,0-4-62 16</inkml:trace>
  <inkml:trace contextRef="#ctx0" brushRef="#br0" timeOffset="25443.14">29431 4554 337 0,'0'0'146'16,"0"0"-75"-16,5 9-38 15,2 3-8-15,7-5 12 16,-3 7 10-16,6-3 11 15,2 1-12-15,7 6-8 16,0 1-14-16,4 1-8 16,2 5 3-16,1-1-6 0,-1 4-2 15,4 6 0-15,-2 1-1 16,0 3-2 0,6 2-1-16,-9-3-3 0,-2-9 1 15,-5-3-2-15,-4-8 0 16,-3-5 1-16,-5-5 32 15,-4-7 33-15,-8 0 25 16,0 0 14-16,0 0-4 16,0-12-51-16,3-16-22 0,2-8-15 15,-1-14-13-15,4-7 5 16,3-7-14-16,10-2 6 16,1-3 0-16,-3 4-2 15,1 4 2-15,1 9 0 16,0 6 0-16,-6 6 0 15,-4 3-3-15,2 7 4 16,-4 7 5-16,-5 2-8 16,0 6-1-16,-4 2 1 15,0 0 8-15,0 6-9 16,0 2-4-16,0 1 5 0,0 4-2 16,0 0 0-1,-8 0 6-15,-6 0-3 16,-2 0 4-16,-10 0 1 15,-16 13-3-15,-11 3-5 16,-7 0 2-16,-5 5 4 16,-3-5 3-16,-3 1-3 15,3-2 5-15,-2 2-6 16,2-6 0-16,-1 3 5 16,7-2-5-16,14-12-1 0,6 7-6 15,15-7-3-15,6 0 14 16,4 0-7-16,6 0 2 15,3 0 5 1,8 0-8-16,0 0 5 0,0 0-1 16,0 0 0-16,0 0 2 15,0 0-1-15,0 0-1 16,0 0 0-16,0 0 3 16,0 0-5-16,0 0-6 15,-9 0 7-15,9 0-1 16,-8 0 6-1,8 0-7-15,0 0-4 16,0 0 3-16,0 0 4 16,0 9 1-16,0-9-1 15,4 0-8-15,0 0 2 16,2 0 7-16,-3 8-7 16,2-8 1-16,3 12 4 15,-2 4-4-15,6 5 2 0,5 2 4 16,8 2-2-16,-2 4-2 15,7-1 4-15,-6 1 0 16,3-1-2-16,2 1-39 16,1-1-163-16,-7-4-88 15,3 2-50-15</inkml:trace>
  <inkml:trace contextRef="#ctx0" brushRef="#br0" timeOffset="26907.13">29379 2610 21 0,'0'0'53'15,"7"0"110"-15,2 0-7 16,-4 0-32-16,-2 0-50 16,2 0-27-16,-5 0 1 15,0 0-5-15,0 7-6 16,0-7-9-16,0 0 10 15,0 0 5-15,3 0-2 16,5 0-10-16,1 0-11 16,11 8-5-16,13-8-7 0,11 0-7 15,9 0 1-15,6 0-1 16,12 0-1-16,-1 0 3 16,1 0-5-1,-2-8 2-15,-7 1-1 16,-9-2 3-16,-13 5 3 15,-11 0 6-15,-8 0 8 16,-11-1 1-16,-5 5 1 16,-5 0-11-16,0 0-6 15,0 0-5-15,0 0-18 16,0 0-6-16,0 0 3 16,0 0 1-16,0 0-6 0,0 0-1 15,0-3-19-15,-9-6-51 16,-2 2-37-1,-5-5-49-15,-1-6-43 16</inkml:trace>
  <inkml:trace contextRef="#ctx0" brushRef="#br0" timeOffset="27306.14">29968 2397 51 0,'0'-8'109'0,"0"-1"68"16,0 2-42-16,0 2-41 16,0 5-35-16,0 0-6 15,0 0 6-15,0 0 7 16,0 0-10-16,0 0-25 16,0 0-17-16,0 0-9 15,0 0 1-15,0 17-5 16,0 7-1-16,3 14 11 15,2 5 2-15,-5 10-7 16,0 5 0-16,4 2-5 16,4 6 7-16,0 3-3 15,3-4-5-15,6 0 0 16,1-7 2-16,1-6-1 16,1-10 3-16,-4-11-3 15,-3-5 3-15,-8-11-1 16,-5-2 1-16,0-13-1 15,0 0-25-15,-9-9-60 16,-8-10-74-16,-5-10-57 16,5-8-37-16</inkml:trace>
  <inkml:trace contextRef="#ctx0" brushRef="#br0" timeOffset="27922.49">30644 2247 11 0,'-9'0'21'16,"1"0"12"-16,8 0 30 15,0 0 110-15,0 0-64 16,0 0-45-16,0 0-29 16,0 0-9-16,0 0 8 15,0 0 11-15,0 0 5 16,0 0-4-16,0 0-3 15,0 0-9-15,0 0 7 16,0 0 8-16,0 0-2 16,8 0-20-16,6 0-10 15,15 0-9-15,16-9-4 16,3 1-3-16,9-1 0 16,0 2-1-16,-1-5-1 15,-3 2 4-15,-4 3-3 16,-8 0-15-16,-9 2-31 15,-10 0-40-15,-10 1-45 16,-12 1-42-16,-9-5-66 16</inkml:trace>
  <inkml:trace contextRef="#ctx0" brushRef="#br0" timeOffset="28255.1">30695 2404 83 0,'-37'22'199'0,"6"-6"-73"16,5-4-43-16,4-12-28 15,8 7-7-15,5-7 6 16,9 0 15-16,0 0 10 16,0 0-17-16,9 0-30 15,4 0-8-15,10 0-15 16,20 0 1-16,16 0-7 15,9 0 1-15,6-2-1 16,-1-8-1-16,-5 3 0 16,-6-1 0-16,-10 3 0 15,-6 2 4-15,-15-6-5 16,-5 5 1-16,-14-5-1 16,-6-3-9-16,-1 0-37 15,-5-4-57-15,-11-1-63 16,-6-2-100-16</inkml:trace>
  <inkml:trace contextRef="#ctx0" brushRef="#br0" timeOffset="28803.61">31982 1757 305 0,'13'-36'170'0,"-10"4"-32"16,-3 7-39-16,0 5-42 15,0 3-12-15,0 5-20 16,0 4-8-16,0 8-13 16,0 0-2-16,0 8-6 15,-21 13 7-15,0 12-3 16,-5 11 1-16,-8 6 3 15,3 6 1-15,-2 4-3 16,1 6-2-16,7-1 0 16,8-4-4-16,17-4 1 15,0-7 2-15,0-7 1 16,17-1-3-16,8-10-2 16,7-11 5-16,9-9-1 15,2-12-3-15,-3-5 1 16,2-11 2-16,-6-13-12 15,-4-7 6-15,-7-4 1 16,-8-1 0-16,-14 3 4 16,-3 3 9-16,-17 6-6 15,-6 5 1-15,-6 10 2 16,-10 14-5-16,-15 14-2 16,1 5 4-16,-3 15 1 15,2-1-2-15,9-1-17 16,11 0-28-16,8-3-36 15,11-5-7-15,2-3-47 16,13-9-51-16</inkml:trace>
  <inkml:trace contextRef="#ctx0" brushRef="#br0" timeOffset="29070.15">32388 1753 107 0,'8'-2'186'16,"-5"2"-72"-16,2 0-54 16,8 0-30-16,3 0-15 15,9-10-3-15,-2 7-3 16,6-6-5-16,-1 5 4 15,0-4-6-15,0 4-5 16,-3-4-3-16,-4-1-29 16,-10-5-89-16,-2-4-63 15</inkml:trace>
  <inkml:trace contextRef="#ctx0" brushRef="#br0" timeOffset="29725.62">32428 1717 23 0,'0'0'54'0,"0"0"88"0,0 0-13 16,0 8-45-16,0-8-42 16,0 13-15-1,-8 0 3-15,-1 6 9 16,-6 9-6-16,-2 10-12 15,-2 2-9-15,-6 5-3 16,4-1-5-16,5-2 0 16,1-3 2-16,2-6-3 15,13-5 0-15,0-7 0 0,-8 0-3 16,8-6 2-16,0-1-2 16,0-7-1-16,0-7 0 15,0 7 4-15,0-7 1 16,4 0 3-16,4 0 5 15,4 0-4 1,5-7-7-16,6-10 1 16,11 2-1-16,2-2 2 15,1 4-9-15,-6 1 7 0,3 8-5 16,-9 4 4-16,-7 0-1 16,-1 0 3-16,-3 9 5 15,-11 3 4-15,2 9 1 16,-5 3-6-16,0 5 4 15,-18 4 1-15,2-2-5 16,-6-2 7-16,-1-6-1 16,-6 3-5-16,2-9-1 15,-1-2-1-15,-1-2 0 16,4-1-5-16,1-12 7 16,8 8 0-16,2-8 3 15,3 0 2-15,11 0-2 16,-6 0-5-16,6 0 0 15,0 0-1-15,0 0-2 16,0 0-4-16,0 0 0 16,0 0 0-16,0 0 0 15,0 0-5-15,0 0-27 16,0 0-45-16,0 0-52 16,0 0-101-16</inkml:trace>
  <inkml:trace contextRef="#ctx0" brushRef="#br0" timeOffset="30800.5">30627 5731 146 0,'-9'0'205'16,"0"0"-61"-16,9 0-49 16,0 0-43-16,-8 0-1 0,8 0 20 15,0 0 18-15,0-5-3 16,0 1-22-16,4 1-24 15,4 3-16-15,0 0-13 16,6-4 2-16,9-4-8 16,11-1 1-16,8 2-5 15,9-6 2-15,0 0-6 0,2 5 4 16,-1 1 0-16,-2-2-3 16,-10 2 2-1,-3 2-9-15,-9 1-9 0,-2 1-16 16,-10-1-20-16,-1-6-20 15,-4 8-33-15,-6-3-34 16,-5 0-30-16,0 2-27 16</inkml:trace>
  <inkml:trace contextRef="#ctx0" brushRef="#br0" timeOffset="31369.11">30511 6021 40 0,'0'7'108'0,"0"1"66"16,-8-8-55-16,8 9-38 0,0-9-38 15,0 0-11 1,0 0-6-16,0 0 9 16,0 0 13-16,5 0 9 0,-2 0-4 15,2 0 5-15,2 0-1 16,7 0 1-16,10 0 9 15,7 0 3-15,18-12-8 16,13-5-24-16,6-4-13 16,14 2-9-16,-3-2-1 15,8 1-10-15,-2-1 3 0,-7 4-7 16,-5 1-7 0,-17 4 13-16,-6 1-7 15,-14 3 1-15,-6 3-4 0,-13 1 3 16,-3 4 7-16,-10 0 2 15,-4 0 6-15,0 0-7 16,0 0 2-16,0 0-6 16,0 0 1-16,0 0-7 15,0 0 3 1,0 0-27-16,0 0-59 0,0 0-62 16,0 0-49-16,0 0-26 15,0 0-39 1</inkml:trace>
  <inkml:trace contextRef="#ctx0" brushRef="#br0" timeOffset="32415.88">32591 5149 69 0,'3'0'149'15,"-3"0"-3"-15,0 0-52 16,0 0-46-16,0 0-24 16,0 0-1-16,-11 13 0 0,0 7-2 15,-7 4-11-15,-4 4 2 16,0 9 1-16,-7 4 1 16,1 3 8-16,-8 1-2 15,-2 0-1-15,-2-4-3 16,-1-4-4-16,0-5-3 0,2-4-3 15,-6-6 3-15,0-10-1 16,0-12-5 0,-1 0-1-16,7-12 4 0,2-10-5 15,9-9 3-15,8-15 0 16,3-3-7-16,17 1 3 16,0-1-2-16,0 0 4 15,12 8-4-15,10 1 4 16,9 3-2-16,11 9 0 0,2 2 3 15,8 7-7-15,2 2 1 16,3 6 1-16,-5 11-1 16,-5 0 5-16,-1 7 4 15,-10 9-2-15,-2 8 0 0,-6 14 1 16,-4 8-4 0,-8 10 2-16,-8 8 2 15,-8 14 4-15,-8 7-5 0,-8 4 3 16,-8 2 3-16,-4-2-6 15,-6-7 2-15,3-9-1 16,-3-13-4-16,6-6-1 16,4-9 6-16,3-9-6 0,4-8 3 15,7-7-1-15,-3-9 3 16,13-12-4-16,-8 8 5 16,8-8-7-16,0 0 7 15,0 0-27 1,0-12-36-16,8-12-30 0,5-9-29 0,5-16-44 15,12-12-42 1</inkml:trace>
  <inkml:trace contextRef="#ctx0" brushRef="#br0" timeOffset="33097.3">32940 5009 72 0,'-17'-19'189'16,"5"3"-49"-16,3 4-54 16,9 3-43-16,0 6-26 0,0-2-8 15,0 5 2 1,0 0-2-16,6 0-2 0,2 0 3 16,4 0-4-16,8 0-2 15,5 0 1-15,-2 0 3 16,-1 0 8-16,-5 0-4 0,-3 0 3 15,3 0 4-15,0 0 1 16,-5 0 1-16,-1 0 1 16,-3 0-4-16,1 0-3 15,-1 0-2-15,0 0 5 0,0 0 4 16,-4 0 3-16,0 0 4 16,-4 0-12-16,0 0-5 15,0 0-7-15,0 0-3 16,5 0 3-16,-5 0-7 15,3 0 7-15,5 8-6 0,-3-8 1 16,-2 9 2-16,0-9-2 16,3 7 1-1,-3 2-2-15,5-1-2 0,-8-1 4 16,5 1-4-16,-5 5 9 16,0-1-5-16,4 5 5 15,-4 7 3-15,0 9-3 0,0 4 5 16,0 8-6-16,0 7 10 15,0 13 3-15,-12 10 1 16,-2 2-14-16,3 4 1 16,3-5 3-16,-4 3-8 15,4-7 0-15,-4-3 0 0,4-7 3 16,8-9-2-16,-14-5 1 16,14-6 2-16,-11-13-2 15,11-6-3-15,-6-3-2 16,6-7 6-16,0 0-7 0,0-13 6 15,0 8-2-15,0-8 5 16,0 0-18 0,-9 0-23-16,9 0-37 0,-8-6-45 15,8-9-43 1,0-10-7-16,0-6-22 0,0-15 37 16</inkml:trace>
  <inkml:trace contextRef="#ctx0" brushRef="#br0" timeOffset="33596.66">32866 5458 53 0,'-19'-12'148'0,"-2"5"18"16,4-2-52-16,6 1-51 16,11 4-31-16,-8 0-3 15,8 4 20-15,0 0 15 0,0-4-10 16,8 4-16-16,0 0-16 16,4 0 5-16,8 0 10 15,8 0 5-15,8 0 2 16,10 8-6-16,8-8-10 0,-3 12-15 15,2-3-4 1,1-9 2-16,-6 12-2 0,-6-12-4 16,-7 7-2-16,-2 3 7 15,-9-10 3-15,-4 0 0 16,-2 0 2-16,-7 0 1 0,-5 0-5 16,-6 0-2-16,0 0-2 15,0 0-1-15,0 0-5 16,0 0-6-16,6 0 9 0,2 7-10 15,4 0 3-15,5-7-2 16,2 14 2-16,1-14-12 16,-2 0-1-16,-7 0-16 15,2 0-26-15,-4 0-46 16,-9 0-48-16,0 0-52 0,-9 0-53 16</inkml:trace>
  <inkml:trace contextRef="#ctx0" brushRef="#br0" timeOffset="39103.15">32003 2950 176 0,'-8'0'224'16,"8"0"-55"-16,0 0-79 15,0 0-39 1,0-3 10-16,0 3 10 15,0 0-11-15,0 0-15 16,0 0-21-16,0 0-11 16,0 0-11-16,0 0 9 15,8 25 27-15,-2 3 0 0,11 8-15 16,-1 13-5-16,5 8-8 16,7 8-1-16,-3 8-5 15,4 6-3-15,-1 1 2 16,1-2-4-16,-5-1 1 15,-1-4 4-15,2-4-5 16,-4-4 3-16,-2-11 1 16,-2-6-2-16,-5-10-1 15,0-10 0-15,-4-4 0 16,-3-8 3-16,-2-3-4 16,-3-6 2-16,5-7-5 0,-2 9 5 15,1-9-1-15,-4 0-2 16,0 0 8-16,0 0-4 15,0 0-3-15,0 0 6 16,0 0 0-16,0 0-6 16,5 0-13-16,-5 0-43 15,0 0-38-15,3 0-29 16,-3 0-8-16,0 0-4 16,0-5-27-16,0-2-28 15</inkml:trace>
  <inkml:trace contextRef="#ctx0" brushRef="#br0" timeOffset="40053.5">32026 4057 107 0,'-13'-3'200'15,"13"-1"-57"-15,-7 4-39 16,7 0-35-16,0 0-6 15,0 0 3-15,0 0 6 16,0 0-12-16,7 0-20 16,6 0-4-16,3 0-9 0,13 11 4 15,8 2-6-15,3 4-5 16,0-1-9-16,8 5 3 16,8 2 0-16,-5 2-6 15,2-1-3-15,1 1-1 16,-11-6-4-16,-4-1 2 0,-5-2 4 15,-6-4 2 1,-8-12 1-16,2 7 30 16,-10-7 36-16,-4 0 20 0,1 0 17 15,-6 0-11-15,2-3-35 16,1-9-33-16,2-8-16 16,1-5 2-16,0-4-13 15,-1-3-3-15,1-4-3 0,-1-3 3 16,0-1-6-16,0 5 3 15,-1-3-1-15,-3 7 1 16,0 2-3-16,-4 4 4 16,0 1-1-16,0 0-2 15,4-2 3-15,0 2-1 16,0 5-7-16,4-2 7 16,-2 9-1-16,-3 0 1 0,-3 3-3 15,0 6 0-15,0-7-4 16,0 7-4-16,0 3 5 15,0 0 1-15,-9 0 3 16,1 0-1-16,-4 0 4 0,-3 0 5 16,-15 0-6-16,-10 13-7 15,-13 2 11-15,-4 1-4 16,-2 1 4-16,-7-1-4 16,1 1 1-16,3-1-6 15,1 1 7-15,0-3-1 16,0 1 4-16,-33 4-1 15,60-19-6 1,8 9 3-16,10-9-1 16,4 7 2-16,12-7-6 15,0 0 2-15,0 0 4 0,0 8-2 16,0-8-2-16,0 0-2 16,0 0 8-16,0 0-6 15,0 0 0 1,0 0 5-16,0 0-9 0,0 0 3 15,0 0 1-15,0 0 0 16,0 0 6-16,0 0-8 16,0 0 5-1,4 0-3-15,-1 0-8 16,2 0 1-16,-1 0 6 16,-4 0-3-16,8 9 2 15,5 3 4-15,7 5 6 0,8 2-8 16,9 6 4-16,8 4-10 15,3-5-8-15,9 4-91 16,8 1-104-16,9 4-90 16,2-5-70-16</inkml:trace>
  <inkml:trace contextRef="#ctx0" brushRef="#br0" timeOffset="43829.79">27259 4637 246 0,'-8'7'161'0,"0"-7"-54"16,0 0-46-16,8 9-31 15,-9-9-10-15,9 7-4 0,0 1-3 16,-8-8-1 0,8 8-6-16,-8-8 1 0,8 0 0 15,0 0-2-15,0 0 3 16,0 0 9-16,0 0 3 15,0 0 2-15,0 0 12 0,5 0-5 16,3-8-3-16,0-7-12 16,4-6-14-16,4-4 6 15,0 0-8-15,0-3-2 16,6 4 5-16,-3 0-1 0,1 3-5 16,6 10 4-16,-3-2 1 15,2 1-2-15,-2 7 2 16,5 5 2-16,-2 0-5 0,-1 0 1 15,-2 9 2 1,-3 4-2-16,-3 3-1 0,0 3 6 16,-6 2-6-16,-3 3 2 15,-8 0-4-15,0 5 5 16,0-4-2-16,0 0 5 16,0-2 0-16,-13-2-2 0,-2-1-2 15,-1 4 6-15,-5-4-5 16,5 2 1-16,1-7 0 15,-2-2-1-15,1-1 1 0,-2-5 2 16,7-7-1-16,11 10-8 16,0-10-2-16,0 0-3 15,0 0-6-15,3 0-4 16,5 0 7-16,6 0 7 16,6 0 2-16,3 0 2 0,2 0 3 15,1 0-6-15,-3 0 7 16,-3 13-3-16,2-2 1 15,-4 5 2-15,-2 4 1 16,-2 5-1-16,-6-5-3 0,-4 4 3 16,-4 4 2-16,-9 1-3 15,-8-1 2-15,-6 2 9 16,-6-1-3-16,-2-6 0 0,-7 2-4 16,3-4-5-1,-2-5 3-15,4 1 0 0,5-10 4 16,7-7-9-16,-1 0 5 15,13 0 0-15,-4 0-2 16,13 0-5-16,0 0-14 0,0 0-23 16,0 0-20-16,0-7-20 15,5-10-59-15,3-3-50 16</inkml:trace>
  <inkml:trace contextRef="#ctx0" brushRef="#br0" timeOffset="44628.51">28241 4228 170 0,'0'-7'233'0,"0"2"-89"15,0 1-71-15,0 4-36 16,0 0-21-16,-6 0-5 16,-3 13 0-16,0 6-2 0,-3 15-1 15,-6 6-3-15,1 5 0 16,-5-4-1 0,-4-5 2-16,9-2-1 0,0-11 8 15,4-7 7-15,0-4 21 16,13-12 16-16,-8 0 10 15,8-7-15-15,0-10-24 16,0-10-14-16,8-10-2 0,5-4-10 16,8-1 0-1,2 6-4-15,2 0-1 0,9 3 5 16,-3 5-5-16,-2 7 0 16,-1 9 2-16,4 0-1 15,-4 8-4-15,1 4-3 16,-4 0 5-16,-4 16 4 15,-6 4-1-15,1 9 4 16,-3 8-3-16,-5 7 4 0,-8 6 4 16,0 2-1-16,-12-4-7 15,-5 2 7-15,-3 0-1 16,-7-3-6-16,-8-2 2 16,-4 3-2-16,-3-6 0 0,-2-5 4 15,6-9-2-15,7-5 2 16,2-6 6-16,1-4-13 15,8-13 1-15,0 8 6 16,3-8-2-16,6 0 4 16,3 0-6-16,0-4 1 15,8-8-14-15,0-5 1 16,0-4 3-16,0 2 0 0,0-2 7 16,0 1 0-16,8 4-1 15,-5-1 3-15,5 10 0 16,0 3-3-16,1 4 3 15,-1 0-3-15,3 0 4 0,10 0-3 16,12 11 2-16,16 1-1 16,12 9 3-16,11 4-1 15,15 3-1-15,4 6-2 16,16-4 2-16,3 8-48 16,-1-5-62-16,-3-2-29 15,-9-3-53-15,-15-2-47 16</inkml:trace>
  <inkml:trace contextRef="#ctx0" brushRef="#br0" timeOffset="47224.15">31645 1664 63 0,'8'-4'223'0,"-3"-4"-52"16,-2 0-56-16,-3 3-37 16,5 2-6-1,-5-6 27-15,0-3 13 16,0-5-21-16,0 1-38 16,1-3-1-16,4-2-9 15,0 0-20-15,-1-4 9 16,-4 2 1-16,0-6-13 15,0 1-2-15,0-6 10 16,0-2-19-16,0-3 7 16,-14-7-6-16,0 1-2 15,-11 0-4-15,-4 1 5 16,-2-1-8-16,-11-4 0 16,-10 4 2-16,-9 1-8 15,-4 2 10-15,-3 3-6 16,-6-3 3-16,-2 7-2 15,-18-3 1-15,-13-2 2 16,-6 3-3-16,-5 0 2 16,-2 9-1-16,5-1-2 15,8 5 4-15,11 3-4 16,11 6 1-16,12-1 2 16,4 4-2-16,7-2 4 15,5 2-9 1,4 5 7-16,5 7-4 0,-4 0 3 15,-4 0 2 1,-6 0-9-16,-3 0 9 16,-5 7 0-16,-2 5-6 15,-7 2 3-15,-2-2-3 16,1 0 4-16,-2 0-4 16,3 0 5-16,-3 0-2 15,-5 0 3-15,7 1-5 16,-2-1 6-16,6 4-2 15,5-4-5-15,6 1 0 16,10 4 3-16,3-6 0 16,6 5-7-16,5 1 9 15,1-2 1-15,4 6-6 16,-2 0 3-16,7-2 1 16,0 3-6-16,0 2 8 15,-1-1-3-15,-4 7 5 16,2-2-6-16,-2 0-2 15,4 1 2-15,1-1 1 16,-3 1-2-16,1-1 9 16,5 1-8-16,4-1-3 15,2-4 2-15,3 6 3 16,-1 2 1-16,-1 5-3 16,5 4 1-16,-4 7 2 15,4 1-6-15,-2 4 1 16,7 0 3-16,-1-4 2 15,1-1-4-15,-7 1-2 16,6 0 2-16,0 0 1 16,0 3 5-16,1 5-3 15,-6 0 1-15,5 5-1 0,-5-1 0 16,4 0-2-16,1 4 1 16,1 0-4-16,-1-4 7 15,-1 4 2-15,1-4-5 16,12 0 4-16,-14-4-2 15,14 0-10-15,-8-3 8 16,8 0 0-16,-6-7 2 16,6 3-2-16,0-6 4 15,-8 5-4-15,8-4 0 16,0 4 1-16,0-5-1 16,-9 0-3-16,9 2 5 0,0-1 0 15,0-5-2-15,0 0-3 16,0-2 0-16,0-2 3 15,0 0-2-15,0 2 4 16,0-2 2-16,0-3-4 16,0-5-4-16,6-4 4 15,-6-3 0-15,0-4-2 16,0-5 3-16,0 0-2 16,0-12 7-16,0 0-1 0,0 0-1 15,0 0-3-15,0 0-5 16,0 0 0-16,3 0 2 15,2 0-3-15,-5 0 9 16,3 0-13-16,-3 0-6 16,0 0-18-16,0-8-28 0,0 0-77 15,0 0-87 1,-11-9-37-16,-7-4-58 0</inkml:trace>
  <inkml:trace contextRef="#ctx0" brushRef="#br0" timeOffset="47773.13">26914 3435 150 0,'-13'-13'252'0,"4"7"-100"16,9 6-75-16,0 0-39 15,14 12-9-15,15 7 4 16,10 6-10-16,15 4 12 16,11 6-12-16,3 11-4 0,6 3-6 15,-1-1-8-15,-8 5-4 16,-8 1 1-16,-10-7 1 16,-4-6-3-16,-8-4 4 15,-5-5-6-15,-7-6 3 16,-7-10 3-16,-3-8 34 0,-5-8 45 15,0 0 43-15,-3-17-38 16,1-16-45-16,-2-19-20 16,4-17-12-16,-3-17-6 15,-2-3-3-15,2 1 0 16,-2-4-4-16,3 15 2 16,-3 12 5-16,-3 12 10 15,0 13 6-15,0 12 2 0,0 8-3 16,0 2-9-16,-17 11-6 15,-9 2 1-15,-16 5-5 16,-11 0-1-16,-12 9-5 16,-3 3 4-16,-6 3 1 15,1 6-4-15,5 0-4 16,0 3-26-16,3 5-32 0,8-1-11 16,3 1-19-1,10-1-10-15,6-4-8 0,14 0-18 16,8 2 0-16,16-10-65 15,0-1-6-15</inkml:trace>
  <inkml:trace contextRef="#ctx0" brushRef="#br0" timeOffset="48190.79">25456 4000 162 0,'-14'9'198'16,"14"-9"-81"-16,9 0-51 0,16 0-14 16,12 0-8-1,19-12 8-15,15 0-7 0,11-4-1 16,17 0-14-16,3-1-12 16,-1 0-7-16,-4 1-7 15,-7-1 1-15,-16 5-3 16,-17 5 2-16,-13-3 0 0,-12 8 0 15,-7-7-2-15,-14 6-26 16,-6-7-31-16,-5-1-25 16,-13-6-32-16,-7-2-58 15,-9-2-38-15</inkml:trace>
  <inkml:trace contextRef="#ctx0" brushRef="#br0" timeOffset="48521.64">26033 3378 291 0,'-9'-19'171'0,"9"7"-50"16,0-1-59-16,0 4-31 16,0 9-18-16,0 0-6 15,0 17 7-15,0 19 15 16,0 25 16-16,3 25-3 0,7 16-9 15,2 7-16 1,-4 5-3-16,0 0-4 0,0-7-8 16,0-15 3-16,3-6-1 15,-2-17-2-15,-1-12-5 16,-3-16 6-16,-1-8-3 16,-4-8-2-16,3-14 3 0,3-11-10 15,2 0-47-15,0 0-56 16,7-9-87-16,14-6-66 15</inkml:trace>
  <inkml:trace contextRef="#ctx0" brushRef="#br0" timeOffset="50269.13">27543 6049 30 0,'-9'0'122'16,"9"0"88"-16,0 0-43 0,-6 0-28 15,6 0-45-15,0 0-21 16,0 0-16-16,0 0-1 15,0 0-9-15,0 0-19 16,0 13-22-16,0-2 0 16,0 13-3-16,0 12 2 0,0 9 4 15,0 12-4-15,6 12 2 16,8 5 4-16,1 4 28 16,15 3-8-16,5 4-5 15,10-4 2-15,12 2-14 0,13-7 9 16,12-7-4-16,8 0 34 15,21-7-23-15,11-5-6 16,12 0-18-16,8-5 7 0,8-3 13 16,5 0-6-16,-1 0-1 15,4 0-4 1,2-1-2-16,-7-2-8 0,5-6 5 16,0-2 3-16,10-10-7 15,-2-9 7-15,1-2 1 16,-9-4-2-16,-13 0 0 15,-15-6 4-15,-11-7 24 16,-18 0 15-16,-15 0-2 16,-13 0-17-16,-9 0-16 0,-7 0-4 15,0-16-4-15,0-9-3 16,5-7-3 0,2-9 0-16,5-8-6 0,-5-4 3 15,1 0-6-15,-3 4 9 16,-5 8-7-16,-8 1 2 15,-5 7-1-15,-7 5-1 16,-6 4-2-16,-2-2 3 0,-7 7 3 16,-3 2 1-16,-3 1 1 15,-4-1-9-15,1 0 2 16,-5 6 0-16,-3-1 5 16,1 4 0-16,-2 0-5 15,1-5 2-15,-2 1 1 0,2 0-3 16,3-4 4-16,0 0 1 15,1-4-3-15,-1-2-7 16,-1 3 1-16,2-1 6 16,4 3-2-16,-7 0-1 15,2 5 4-15,-2 5-4 16,2-2 3-16,-5 2 4 16,1 2-2-16,-4 0-2 15,5 3-6-15,-5-9 4 16,0 9 6-16,0-7 4 15,0 5-6-15,0 0-2 16,0 0-4-16,0 4 3 16,0 0 4-16,0 0 1 15,0-4 3-15,0 1 9 0,-9-2 12 16,1 1-5-16,-4-1 1 16,-4 2-12-16,-12-1-11 15,-14 4 3-15,-2 0-9 16,0 0 5-16,-2 0 1 15,3 12-1-15,1-3 0 0,2-9 2 16,9 11-1-16,6-11 1 16,8 0 0-16,8 0-5 15,9 8-7-15,0-8-15 16,5 0-16-16,7 0 8 16,9 0 1-16,10 0 15 15,14-8-8-15,17-3 2 16,6-3 3-16,6 2 13 0,-5 4-5 15,-9 0 6-15,-6 0 6 16,-14 0-4-16,-9 8 4 16,-5 0-3-16,-4 0 1 15,-8 0 2-15,-6 0 3 0,1 0-10 16,-1 0 12-16,-4 0-6 16,0 0-3-16,0 16 2 15,0 5 4-15,4 3 3 16,-3 3-2-16,3 3-5 0,0 2 6 15,-1 2-4 1,1-3 2-16,0 3-7 16,0-6 1-16,2 0 5 0,1 1 5 15,-3-8-8-15,1-2 4 16,-1-2 3-16,-8-5-2 16,0-12-2-16,0 0 1 0,0 0 9 15,0 0 12-15,0 0 21 16,0 0 17-16,-17 0-21 15,-2-8-17-15,-15-8-17 16,-6-5 5-16,-8 1-8 0,-6-5 1 16,-7 0-2-1,0-2-6-15,1 2 12 16,-1-3-4-16,9 4-4 0,6-2-4 16,6 2 6-16,8 8 4 15,4-1-9-15,3 2 5 16,4 2 2-16,5 1-6 15,2 4 2-15,5-1 3 16,1 2-17-16,8 0 8 0,-14-3-15 16,14 6-32-16,-8 1-43 15,8-2-57-15,-13 1-53 16,13 0-32-16,-6 0 15 16,6 0 35-16,-8-1 49 15,8 2 14-15,0-1-11 16,-8-1-13-16</inkml:trace>
  <inkml:trace contextRef="#ctx0" brushRef="#br0" timeOffset="54678.77">27882 9700 296 0,'-9'-33'214'16,"1"10"-104"-16,-1 6-63 15,9 7-21-15,0 10-14 16,0 17-4-16,0 24 10 16,0 25 4-16,0 19-7 0,4 17 5 15,1 8 16 1,-5 9-8-16,0-6-16 0,0-8-3 16,0-10-7-16,0-14 3 15,0-12-10-15,0-7 6 16,0-11-1-16,0-5-20 15,0-13-29-15,0-9-41 0,0-8-12 16,0-8-2-16,0-16-56 16</inkml:trace>
  <inkml:trace contextRef="#ctx0" brushRef="#br0" timeOffset="55294.22">27882 9672 207 0,'0'-49'171'16,"0"3"-62"-16,0 11-48 0,8 5-21 15,6 2-10-15,11 5 0 16,7 1-5-16,9 6-13 16,8 4-4-16,5 4-1 15,3 8 10-15,-2 16-4 0,2 12 3 16,-8 14-2-16,-9 13 0 15,-7 12-2-15,-13 9-5 16,-16 6 7-16,-16-1 0 16,-16 5 6-16,-13-1-7 15,-11-4-5-15,-5-10 3 16,5-11-7-16,1-11 1 16,15-12-2-16,7-10 3 0,5-4-4 15,9-12 14-15,7-11 10 16,8 0-2-16,0 0-9 15,0 0-10-15,3 0-1 16,10-9-6-16,7-2-7 16,9 2 9-16,7 2 0 0,10 7-4 15,1 0 4 1,5 16-7-16,2 8 7 0,-6 12 2 16,-7 5-7-16,-8 8 2 15,-12 8 8-15,-18 4-3 16,-14 0 7-16,-19 0 5 15,-5 1 5-15,-16-10-4 0,4-3 2 16,-2-12 4-16,7-9-6 16,8-8 2-16,4-7 13 15,6-13-5-15,-1 0-12 0,4-13-6 16,5-7-6 0,4-8-10-16,12 4-8 15,-8-6-11-15,8 3-13 0,0-6-33 16,0 4-42-16,0 5-22 15,0-2-4-15,0 7-47 16,0-2-9-16</inkml:trace>
  <inkml:trace contextRef="#ctx0" brushRef="#br0" timeOffset="55744.14">29204 9944 78 0,'-8'0'221'0,"0"0"-54"15,8 0-50-15,-8 0-57 0,8 0-23 16,0 0 15 0,0 0 21-16,0 0 3 0,0-4-13 15,0 4-15-15,13-8-19 16,6-5-15-16,19-4-3 15,18-2-7-15,17-1-4 16,8-5 5-16,9 1-11 16,-3-1 7-16,8 0-7 0,-6 5-36 15,-7 4-30-15,-17 3-20 16,-17 6-21 0,-19 7-7-16,-16 0-14 15,-21 7-34-15,-22 6 25 0</inkml:trace>
  <inkml:trace contextRef="#ctx0" brushRef="#br0" timeOffset="56011.01">29541 10161 80 0,'-45'52'211'0,"6"-12"-82"0,4-6-46 16,16-10-28-16,2-3-3 16,10-9 8-16,7-12 11 15,0 0-8-15,0 0-21 16,12 0-9-16,8 0-2 0,12 0 0 15,15-9-14 1,10-3-5-16,14-4-10 16,16-2 2-16,13-1-2 0,9-2-2 15,-3 5 1-15,-8 4-3 16,-16-1-8-16,-17 6-31 16,-18-2-18-16,-18-3-50 15,-17 1-35-15,-12 3-11 16,0-1-11-16</inkml:trace>
  <inkml:trace contextRef="#ctx0" brushRef="#br0" timeOffset="56609.23">31323 9098 101 0,'5'-22'201'16,"-5"2"-63"-16,0 9-53 16,0-1-38-16,0 3-10 15,0 2 10-15,-9-4-4 16,9 9-10-16,-8 2-10 15,8 0-5-15,0 0-5 16,0 0 5-16,-9 0 1 0,1 0-2 16,8 0-3-16,-14 0-3 15,-7 13 5-15,-4 10 6 16,-6 10 1-16,-8 12-9 16,0 12 11-16,-2 12 13 15,5 12-18-15,-1 9-4 16,9 3-11-16,12 5 1 0,16-8 1 15,0-9-6 1,16-3 3-16,15-14-2 16,15-7 2-16,10-12-4 0,14-12 0 15,-1-9-2-15,-1-12 4 16,-3-12-2-16,-12-4 4 16,-12-13-4-16,-17-11 4 15,-13-17 0 1,-11-7 2-16,-25-9 3 0,-18-1 14 0,-5 5-9 15,-8 8-4-15,2 9-4 16,0 16-5-16,3 17-3 16,-2 7-1-1,1 14-10-15,2 11-42 0,2 7-59 16,6 1-30-16,8 5-5 16,8-7-43-16,11-2-15 15</inkml:trace>
  <inkml:trace contextRef="#ctx0" brushRef="#br0" timeOffset="56992.13">31879 9244 305 0,'14'-49'231'0,"-14"8"-59"16,0 8-78-16,0 10-17 15,0 1 7-15,0 10-17 16,0 4-32-16,-14 8-21 16,3 12-9-16,-1 18 1 0,-1 14 5 15,2 18-1-15,11 19-3 16,0 11-9-16,11 11 2 16,14-6 3-16,15-2 0 15,8-15-5-15,14-11-1 16,3-16 6-16,5-15-1 0,-2-18-2 15,-11-20 5 1,-9-4-5-16,-6-17 9 0,-14-15 5 16,-13-9 4-16,-9-4 1 15,-6 0 13-15,-21 8-16 16,-15 12-28-16,-18 17-45 16,-17 12-82-16,-19 21-79 15,-8 15-87-15</inkml:trace>
  <inkml:trace contextRef="#ctx0" brushRef="#br0" timeOffset="57957.4">28377 12884 485 0,'-18'-50'232'16,"1"7"-113"-16,1 5-71 15,5 7-21-15,2 5 0 16,9 9 18-16,-8 5-2 16,8 8-22-16,0 4-17 0,0 12 3 15,0 22 6-15,-7 18 17 16,7 13-12-16,-8 13-9 15,8-1-3-15,0-4-6 16,0-3 1-16,0-9 0 0,0-10-1 16,0-5 0-16,0-12 3 15,0-11 0-15,0-4-6 16,4-5 6-16,4-14-12 16,3-14-24-16,6-9 0 15,11-10 7-15,9-8 13 0,7 1 11 16,5 8-7-16,0 11 4 15,-1 9 0-15,-3 12 2 16,0 12-2-16,-1 9 7 16,-6 3 0-16,-10 10-8 0,-12-3 11 15,-16 2 0-15,0 3-3 16,-25-3 3-16,-11 0-5 16,-12-10 0-16,-9-2 0 0,-5-9 2 15,6-12-4 1,4 0-24-16,5-12-15 0,7-13-12 15,11-6-7-15,10-7 7 16,11 3-13-16,8-3-10 16,11 6 2-16,11-1-13 15,1 5-34-15,7 3-21 0</inkml:trace>
  <inkml:trace contextRef="#ctx0" brushRef="#br0" timeOffset="58240.25">29082 13038 167 0,'-13'0'249'0,"5"0"-75"16,8 0-73-16,0 0-54 15,0-4-11-15,8-4 21 16,5 0 22-16,3-6-24 15,12 0-30-15,14-7-9 0,10-1-6 16,9-2-2-16,4 5-2 16,0-1-3-16,0-3-4 15,-3 9 1-15,-10 1-18 16,-13 5-40-16,-5 1-57 0,-9 7-38 16,-8 0-30-1,-11 0-23-15</inkml:trace>
  <inkml:trace contextRef="#ctx0" brushRef="#br0" timeOffset="58553.7">29436 13242 213 0,'-28'16'196'0,"6"-4"-72"15,7-12-48-15,1 8-30 16,14-8 14-16,-8 0 29 15,8 0 11-15,0 0-26 16,8 0-31-16,14 0-17 16,7-8-12-16,14-4-4 15,14-4-3-15,7-1 6 0,7-4-6 16,2 6-4-16,-2-2 3 16,-6 1-3-16,-6 4-2 15,-15 3 3-15,-3 2-3 16,-13 7-1-16,-7-4 4 15,-8 4-7-15,-4-5-32 0,-9 5-56 16,0 0-66-16,0 0-54 16,0 0-53-16</inkml:trace>
  <inkml:trace contextRef="#ctx0" brushRef="#br0" timeOffset="59538.16">31588 12161 392 0,'0'-11'182'0,"0"-1"-90"16,0 8-43-16,0 4-27 16,-9 0-13-16,1 16 22 0,-3 12-8 15,-6 10-1-15,-9 2-7 16,1 8-3-16,-15 2 6 16,1-6 9-16,-4-3-1 15,-8-8 3-15,-5-8-4 16,-4-13-12-16,-10-12-4 15,-3-8-2-15,-1-9-5 16,6-11 2-16,8-17-2 0,9-12-19 16,24-12-3-16,27-9 6 15,19 1 11-15,24 11-2 16,16 13 4-16,19 18 1 16,8 13 1-16,2 22-3 15,-4 18 0-15,2 17 8 16,-8 22-1-16,-13 17 7 0,-8 11-2 15,-20 13 2 1,-12 9-4 0,-47 218 43-16,-18-228-28 15,-9-11 0-15,-4-9-6 16,5-15-9-16,-2-9 1 16,10-13-4-16,8-11-2 15,2-13-7-15,12-4 4 0,-3-12-25 16,3 0-46-16,10-4-60 15,8-9-28-15,0-10 6 16,13-10-78-16</inkml:trace>
  <inkml:trace contextRef="#ctx0" brushRef="#br0" timeOffset="60037.1">32108 11976 471 0,'-33'-34'166'0,"-5"10"-87"16,4 9-37-16,-4 15-21 15,6 0 23-15,3 23 11 16,4 10-5-16,11 8-16 16,0 7-17-16,14 8-6 15,0 6-7-15,17 0-2 16,15 2 2-16,14 3 0 15,6-4-9-15,9 1 8 0,-1 9-1 16,-6-10 0-16,-9 1 1 16,-10 0 8-16,-10-9 12 15,-17-6 20-15,-8-12 7 16,-20-5-2-16,-11-8-11 0,-16-7-9 16,4-17-9-16,-3 0-8 15,10-7 0-15,2-14-8 16,11-15-7-16,15-17-13 15,8-21-8-15,20-13-8 16,9-1 12-16,7-6 12 16,4 8 10-16,-2 10 8 0,-7 10 20 15,-5 8 9-15,-9 11 9 16,-11 2-8-16,-6 4-18 16,-20 1 0-16,-17 6-17 15,-10 11-7-15,-15 11-35 0,-7 8-72 16,-4 4-87-16,0 16-50 15,-1-4-63-15</inkml:trace>
  <inkml:trace contextRef="#ctx0" brushRef="#br0" timeOffset="60453.07">31604 10807 118 0,'-8'-24'237'0,"8"-2"-72"15,0 7-53-15,0-2-51 16,0 5-23-16,0 4 18 16,0 0 33-16,0-1 11 0,0 6-11 15,0 2-26-15,0 5-26 16,0 0-27-16,0 0-7 16,3 19 8-16,2 15-7 15,3 11 9-15,0 7-10 16,0 15-1-16,0-3-2 0,1 1 0 15,4 1 1 1,-4-2-8-16,1-7-75 0,-2-3-52 16,-4-11-42-16,0-5 3 15,-4-14-16-15,0-7 5 16</inkml:trace>
  <inkml:trace contextRef="#ctx0" brushRef="#br0" timeOffset="60836.12">31441 11230 180 0,'-11'-16'189'16,"-1"4"-80"-16,12 4-57 16,0 3-24-16,0 5-5 15,9 0 15-15,0 0-3 16,13 0 0-16,6 18-13 16,3 5-7-16,7 1 0 0,-2 4 9 15,1 10-12-15,-4-1-4 16,-5 2 2-1,-2 3-8-15,-9-5 2 0,1-9-4 16,-6-8 3-16,1-7 1 16,-2-13 13-16,3 0-5 0,0-21-3 15,8-15 2-15,2-14-3 16,0-6-2-16,-4-13 4 16,-2 0-8-16,-10 0 3 15,-8 7 25-15,0 10 10 16,-17 11-7-16,-9 8-19 15,-5 12-1-15,-19 18-13 16,-6 3 1-16,-9 19-6 0,-4 10-5 16,5 4-38-16,4 1-42 15,3 1-40-15,10-1-31 16,15-6-67-16</inkml:trace>
  <inkml:trace contextRef="#ctx0" brushRef="#br0" timeOffset="61584.59">32399 10473 227 0,'0'0'157'15,"0"0"-81"-15,0 16-37 0,0 5-12 16,-11-1-7-16,2-4-3 16,1 1-7-16,-3-1-2 15,3-4-3-15,8-12 0 16,-9 9-2-16,9-9 9 16,0 0 16-16,0 0-4 15,0-9-5-15,0-7 2 0,0-8-10 16,0-8-7-16,9-1-2 15,2-4-2-15,5 4-2 16,9 5-1-16,4 3 2 16,-1 13 1-16,4 7 3 0,-2 5 6 15,-3 17 7 1,3 12 3-16,-7 11 2 0,-3 5-6 16,-7-1-5-16,-13 2 5 15,0 0 14-15,-13-2 11 16,-4-3-1-16,-6-6-13 15,-14 3-9-15,-8-7-5 0,2-1 1 16,-4-5-3-16,12-11-3 16,2-2 0-16,7 1-6 15,7-13 3-15,4 8 7 16,2-8 5-16,13 0 4 0,0 0-2 16,0 0-16-16,4 0 0 15,8 0-1-15,8-3-5 16,13-4 1-16,4-4 4 0,-2 9-5 15,7 2 5 1,-6 0-1-16,-1 0-5 0,-1 0 7 16,-6 0-6-16,-3 13 5 15,-9-13 0-15,0 10-1 16,1-1-7-16,-4 4 11 16,-7 2 4-16,-6 6 3 0,0 7 11 15,-11 5 5-15,-9 8 0 16,-14 3-8-16,0 2-4 15,-5-4-9-15,-1 1-6 16,0-3 0-16,-1-8 8 0,0-4-8 16,5-2-20-16,2-6-61 15,11-9-69-15,3-11-67 16,-2-7-84-16</inkml:trace>
  <inkml:trace contextRef="#ctx0" brushRef="#br0" timeOffset="62167.38">33281 10489 253 0,'25'-12'162'0,"-8"5"-63"16,-8 7-51-16,-4 0-18 15,-5 0-2-15,0 0 20 16,-13 7 3-16,-5 5-9 15,-3-3-14-15,-3-1-8 0,-1 0-3 16,6-8 10-16,1 0 17 16,7 0 13-16,2 0-15 15,9-8-17-15,0-9-16 0,17-2 0 16,12-10-12-16,7 1 8 16,9-1-9-16,3 5 4 0,-5 8-4 15,-4 4-1-15,-7 3 10 16,-7 9-4-16,-10 0 11 15,-2 12 0-15,-4 9 1 0,-9 15 34 16,0 13 30-16,-22 16 0 16,-10 16-9-16,-12 3-16 15,-8 8-9-15,-13-3 0 16,-9-3-11-16,1-13-5 0,0-8 0 16,8-13 6-16,8-11 2 15,7-14-2-15,10-4-10 16,12-12-6-16,7-11 9 0,8-4 5 15,13-15-26-15,0-19 0 16,26-19-4-16,10-9 0 16,9 6 1-16,0 7-6 15,0 8 0-15,-1 14-2 16,-5 18 3-16,7 13 0 0,-5 16 12 16,4 18-7-16,7 13-1 15,5 14 2-15,4 8-2 0,1 9-9 16,3 3-6-16,-5 5-80 15,-8-6-112-15,-3 3-111 16,-4-11-31-16,-14-10-26 0</inkml:trace>
  <inkml:trace contextRef="#ctx0" brushRef="#br0" timeOffset="65262.24">14801 12463 25 0,'0'9'83'0,"3"-2"94"16,-3-7-53-16,3 0-41 0,3 0-30 16,-6 0-1-16,0 0 13 15,0 0 23-15,0 0 1 16,0-7-24-16,0-9-12 0,0-10-10 15,0 2-2-15,0-4-12 16,-12-1 0-16,4 5 7 16,-6 0-7-16,0 3-14 0,-7 2 5 15,0 2 6-15,1 1-8 16,-4 4-8-16,-1 3-6 16,3 1-1-16,-9 8-1 15,0 0 3-15,-2 8-3 16,-5 3-7-16,-2 11 1 0,-1 2 2 15,0 4 3-15,7 9-6 16,-5 4 3-16,8 0-2 16,-2 7 1-16,4 6 5 0,6 2 3 15,3 2 0-15,-2 1-9 16,11 5 1-16,11-4 8 16,0-3-5-16,0-8-4 0,16-1 2 15,8-3-4-15,4-7 8 16,9-7-2-16,4-5-3 15,0-6 0-15,-2-9 0 16,3-11 3-16,3 0-6 16,-2-11-1-16,-2-9 1 0,0-9-15 15,-4-12-2-15,-6-8-12 16,-1-8-16-16,-6-12 11 0,-8-4 5 16,-4-4 15-16,-4-3 6 15,-8 12 9-15,0 4 3 16,0 6 16-16,0 13 3 0,-11 10 13 15,2 1 3-15,1 6-10 16,8 7-1-16,-8 6 6 16,0 1-10-16,8 11-2 15,-8 3-10-15,8 0 1 16,0 20-9-16,0 13-2 16,3 12 10-16,10 15-3 15,3 5-1-15,9 9-5 16,7-5 3-16,4 0 0 15,7-7 2-15,-1-6 0 0,3-3 1 16,1-8-3-16,-2-6 4 16,0-12-4-16,-3-7 0 0,-7-4 1 15,-8-9 4-15,0-7-5 16,-6 0-1-16,-4 0-22 16,-5-2-51-16,3-15-58 15,-7-4-31-15,1-7-34 16,1-4-36-16,-6 4-144 0</inkml:trace>
  <inkml:trace contextRef="#ctx0" brushRef="#br0" timeOffset="65514.31">15426 12684 207 0,'0'-9'237'0,"0"1"-63"16,0 0-67-16,0 0-45 0,6 0-12 15,0-6-13 1,5 2-14-16,11-4-8 0,10-7-9 16,17-2 1-16,20-3-7 15,8 4 0-15,8-2 4 16,-3 7-9-16,-9 2 0 0,-12 6-12 16,-12 1-17-16,-9 3-22 15,-12 7-17-15,-8 0-18 16,-6 0-7-16,-11 0-51 0,-3 0-16 15</inkml:trace>
  <inkml:trace contextRef="#ctx0" brushRef="#br0" timeOffset="65811.1">15641 12304 123 0,'-12'-19'243'16,"4"-2"-76"-16,8 4-51 15,-9 2-29-15,9 1-16 16,0 7-8-16,0 7-16 0,0 0-17 16,0 0-15-16,0 21-7 15,9 8-1-15,8 11 0 16,3 13-6-16,8 15 0 16,4 11 5-16,4 6 4 0,1 1-8 15,-4-1-2-15,-1-8 3 16,-4-7-1-16,-3-10-2 15,-8-6 5-15,-5-13-26 16,-1-14-57-16,-2-6-39 0,-1-9-19 16,0-12-17-16,-5-12-62 15</inkml:trace>
  <inkml:trace contextRef="#ctx0" brushRef="#br0" timeOffset="66526.1">16627 12023 121 0,'26'-16'220'15,"-11"4"-86"-15,-2 5-63 16,-1 7-31-16,-4 12-1 16,0 7-5-16,-8 7-2 0,0 2-4 15,0 1-3-15,0-1 4 16,0-4-7-16,-8-2-1 15,0-12 8-15,8-10 18 0,-9 0 10 16,9 0 3-16,0-8-17 16,0-11-20-16,0-14-14 15,0-12-5-15,9 0 7 16,3 0-6-16,0 5-4 16,1 3 4-16,-2 9-2 0,6 7-10 15,-1 9 7-15,1 4 0 16,1 8 0-16,7 12 1 15,4 9-5-15,-1 6 6 0,-3 6-1 16,1 8-1-16,-12 3 3 16,0 1 5-16,-8-4 0 15,-6 0 2-15,0-7-7 16,0-7 3-16,0-3-4 0,0-3 3 16,0-9-5-16,0-12 3 15,0 8 3-15,0-8-4 16,0 0-1-16,0 0 1 15,0 0-5-15,8-8-1 0,1 1-2 16,4-2 6-16,7 1-2 16,3 4 0-16,11 4-1 15,-3 0-4-15,6 12 1 0,0 4 1 16,-4 8 1-16,-4 5-3 16,-7 9 5-16,-4-3-3 15,-10 6 3-15,-8-1 7 16,0 5-3-16,-21 0 2 15,-6 0 2-15,-11-4 4 0,-6-6-10 16,-2-4 9-16,3-7-9 16,-3-8 3-16,6-4 8 15,3-4-11-15,5-8 1 0,4 0 0 16,3 0 3-16,5 0 2 16,8 0-14-16,-1 0-23 15,13-8-35-15,0 0-66 16,0-8-50-16,8-5-47 0,6-3-16 15</inkml:trace>
  <inkml:trace contextRef="#ctx0" brushRef="#br0" timeOffset="67142.55">17527 11845 173 0,'11'-23'250'16,"0"5"-108"-16,1 10-73 16,-3 8-26-16,-5 11-2 15,-4 11 25-15,0 6 5 0,0 5-19 16,0-5-21 0,0 1-10-16,-13 0-4 0,4-10-8 15,3-3-1-15,6-16 7 16,-8 0 21-16,8 0 0 15,0-16-17-15,0-18-8 16,0-13-5-16,0-10 3 0,0 1-4 16,8 3-6-16,4 3 2 15,0 9 4-15,0 9-8 16,1 8 3-16,1 7-1 16,3 10-2-16,9 7 5 0,5 16-2 15,6 12 6-15,4 21 0 16,-5 13 4-16,0 10 0 15,-12 10 4-15,-6 4 6 0,-14-5 11 16,-4 0-5 0,-22-4-10-16,-9-3-4 0,-6-5-8 15,1-12 10-15,-4-9-11 16,7-6 8-16,5-14 2 16,2-13 5-16,6-15 27 15,5 0 14-15,2-8 5 0,1-3-23 16,12-5-4-16,0-1-14 15,0 0-7-15,0 5-13 16,0 5-9-16,8 7-1 0,9 0 7 16,10 11-1-1,15 8 1-15,5 15-7 0,10 5 9 16,2 0-8-16,-7 2-20 16,-8-1-78-16,-9-2-67 15,-5-5-48-15,-10-2-22 0,-8-7-24 16,-12-3 5-16</inkml:trace>
  <inkml:trace contextRef="#ctx0" brushRef="#br0" timeOffset="67574.98">19024 11593 322 0,'0'-50'268'15,"0"10"-125"-15,0 7-73 0,0 9-31 16,0 7 17-16,0 5 24 16,0 4-21-16,-8 5-23 0,8 3-23 15,-8 0 0-15,8 0-9 16,0 11-3-16,0 6 0 15,8 8 3-15,4 7-4 16,8 5 2-16,8 2 1 16,1-1-13-16,4-9-31 0,-5-10-33 15,-2-7-4-15,-4-12 5 16,-5-12 10-16,-5-16 31 16,-3-13 23-16,-9-4 15 0,-9 0 9 15,-8 2 2-15,-6 1 0 16,-6 6 16-16,1 7-13 15,0 5 3-15,2 8-16 0,2 4-4 16,4 8-1-16,4 4-22 16,3 0-38-16,2 16-34 15,2 7-28-15,-4 11-92 16</inkml:trace>
  <inkml:trace contextRef="#ctx0" brushRef="#br0" timeOffset="67861">19149 12264 397 0,'25'0'242'0,"-4"12"-119"16,1 1-54 0,0 7 5-16,-1 0 0 0,-2 5 30 15,-2-1 27-15,-6 4-27 16,2 1-30-16,-5-1-20 15,-3 6-18-15,-2-2-6 0,-3-2-1 16,0-7 1-16,0-4-6 16,0-3-9-16,-8 6-5 15,0 2-8-15,-5 9 5 0,-11 12-5 16,-16 11-41-16,-20 14-191 16,-31 10-177-16,-24 20-68 15</inkml:trace>
  <inkml:trace contextRef="#ctx0" brushRef="#br0" timeOffset="80521.99">11073 15187 635 0,'-12'-21'295'16,"-5"5"-142"-16,4 3-75 16,1 7-41-16,12 6-7 15,-8 0-12-15,8 0-8 0,-7 12-6 16,7 7-3 0,0 18 2-16,0 8 0 0,0 8-4 15,0 1 1-15,0-2 5 16,4-4-10-16,4-6 9 15,1-10-6-15,-6-4 3 0,0-7 0 16,2-8 0-16,-5-13 0 16,3 0 9-16,2 0-4 15,4-9-11-15,-1-11 0 0,8-4 2 16,3-4-5-16,11-2 1 16,2 2 7-16,4 6-7 15,1 11 2-15,4 11-1 0,-5 7-2 16,0 19 2-16,-4 10-1 15,-7 14 2-15,-9 7 5 16,-10-1 6 0,-6 5 0-16,-25-4-4 0,-7-3-1 15,-7-18 4-15,0-13-2 16,-9-10-1-16,-1-13-3 0,3-13-6 16,2-10-19-16,4-18-42 15,4-15-48-15,3-11-50 16,4-5-13-16,1-6-25 0,-1 9-27 15</inkml:trace>
  <inkml:trace contextRef="#ctx0" brushRef="#br0" timeOffset="81019.87">9289 13311 261 0,'0'-17'200'0,"-8"5"-53"16,8 4-47-16,0 0-38 0,0 3-27 15,0 5-16 1,0 0-11-16,0 0-1 0,14 13-3 16,9 7 6-16,10 4 2 15,7 9-7-15,8 2-2 16,9 8 2-16,5 6-5 0,-1-1 4 16,-1 5-4-16,2-3-6 15,-5-10-47-15,-9-4-30 16,-6-8-27-16,-14-11-27 15,-13-17-69-15</inkml:trace>
  <inkml:trace contextRef="#ctx0" brushRef="#br0" timeOffset="81219.8">9575 13140 170 0,'-25'-41'218'15,"4"13"-75"-15,10 7-64 16,2 9-40-16,9 8-20 15,0 4 3-15,0 16 1 0,0 12-1 16,0 18 0 0,0 15-10-16,0 28 1 0,0 29-10 15,-13 24-3-15,-1 17-60 16,-4 12-60-16,1-4-132 16</inkml:trace>
  <inkml:trace contextRef="#ctx0" brushRef="#br0" timeOffset="81802.13">12976 15351 152 0,'-19'-14'286'15,"-2"-1"-101"-15,4 2-91 16,6 1-45-16,-1 4-4 0,0 0 45 15,4-1 21-15,8 2-20 16,0 7-29-16,0-4-39 16,0 4-7-16,0 0-9 0,0-5-6 15,12 5-3 1,13-5-1-16,11-2 3 16,7-2 0-16,14 2-5 15,5-5 4-15,9-5-2 16,-3 5-33-16,0 0-63 0,-7-1-46 15,-9 1-23-15,-7 5 14 16,-12 1-24-16,-12 6-3 16</inkml:trace>
  <inkml:trace contextRef="#ctx0" brushRef="#br0" timeOffset="82051.99">13144 15501 299 0,'-33'21'220'0,"10"-6"-77"16,1-2-65-16,10-13-33 0,12 0-3 16,0 0 14-16,0 0-10 15,0 0-21-15,4 0-14 16,9 0-7-16,11 0 8 0,9 0 0 16,7-9-6-16,8 5-5 15,0 1 4-15,6-2-7 16,-1 1-20-16,-5 4-48 15,-2 0-52-15,-7 0-22 0,-1 0-63 16,-14 0-5-16</inkml:trace>
  <inkml:trace contextRef="#ctx0" brushRef="#br0" timeOffset="82751.23">15454 14909 149 0,'0'-10'205'0,"0"-3"-64"15,0 1-56-15,0-5-43 0,0 1-16 16,0-6 11-16,0 3 29 16,0-2 1-16,0 6-5 15,-13-6-4-15,4 4 17 0,-9 1 24 16,2 5 7-16,-1 3-14 15,-3 4-33-15,-4 4-26 16,-5 7-18-16,-2 9-8 16,-4 12 0-16,-1 13-11 15,-4 13 9-15,4 6-13 16,7 9 4-16,9 5 1 0,12-5 2 16,8 1-5-16,11-5 1 15,9-4-18-15,11-11-16 16,-5-10-6-16,8-11-1 0,-3-12-1 15,2-17 10-15,-1-5 5 16,-3-19-7-16,1-22 13 16,-7-19 13-16,-4-13 5 15,-5-10 6-15,-6-7 8 16,-8 2 13-16,0 7 23 0,0 17 16 16,0 12 16-16,0 13-4 15,0 14-10-15,0 10-25 16,0 8-20-16,0 12-9 0,0 12-6 15,4 13 0-15,10 16-1 16,3 12 1-16,8 8 6 16,4-2-6-16,7 8-2 0,4-10-3 15,10-6 9-15,7-1-4 16,8-4-23-16,3-11-77 16,6-5-82-16,-1-10-73 15,0-12-41-15,-4-8 9 16</inkml:trace>
  <inkml:trace contextRef="#ctx0" brushRef="#br0" timeOffset="83116.21">16758 14817 795 0,'-20'-21'302'16,"3"4"-167"-16,9 6-98 16,8-1-22-16,0 5-6 0,14-4 11 15,8 4-4-15,16-2-6 16,9-3-5-16,10 5-3 16,5-2-1-16,0 2-1 0,6-1 2 15,0-2-2-15,2 3-3 16,-1-2 9-16,-8 2-7 15,-13 2-3-15,-7 1 2 0,-13 1-8 16,-7 3-27-16,-5 0-23 16,-3 0-23-16,-4 0-15 15,-9 0-13-15,0 0-14 16,0 0-9-16,-14 0-6 16,2 7-39-16,-5-7 5 15</inkml:trace>
  <inkml:trace contextRef="#ctx0" brushRef="#br0" timeOffset="83421.97">17160 14408 263 0,'-12'-40'247'15,"-5"4"-37"-15,5 3-64 0,4 9-50 16,8 3 1-16,0 10 20 15,0 3-2-15,0 3-28 16,0 5-47-16,0 17-16 16,8 18 57-16,4 20-4 0,8 16-23 15,0 15-14-15,5 8-20 16,0 0-9-16,-5-4-6 16,0-9 1-16,1-3-5 0,-1-14-1 15,-4-8 3-15,-5-14 1 16,-3-9-19-16,1-9-37 15,-1-8-85-15,-8-4-101 16,0-12-59-16,0 0-10 16,0 0-14-16</inkml:trace>
  <inkml:trace contextRef="#ctx0" brushRef="#br0" timeOffset="83949">18841 13693 423 0,'0'-44'213'16,"0"2"-98"-16,-8 10-56 16,8 0-20-16,-8 7 55 15,8 6 36-15,-9 6 12 16,1 5-26-16,1 8-30 0,-1 0-29 15,-6 11-11-15,-5 38 70 16,-13 45 111-16,-16 48-43 16,-11 38-184-16,15 10 0 0,15-6 0 15,29-13 0-15,21-20 0 16,25-17 0-16,22-19 0 16,20-23 0-16,14-14 0 0,3-21 0 15,6-21 0 1,-8-16 0-16,-12-20 0 0,-5-7-80 15,-14-14-70-15,-10-7-2 16,-11-5-35-16,-4 2-42 16,-12-3-32-16,-2 1-34 0,-12-3-38 15</inkml:trace>
  <inkml:trace contextRef="#ctx0" brushRef="#br0" timeOffset="85929.23">20181 13489 115 0,'12'-32'228'16,"-4"0"-67"-16,1 4-54 16,-6 3-41-16,-3 0-12 0,0 6 15 15,0 2 7-15,0 5-4 16,0 3-14-16,0 1-22 15,0 4-15-15,0 4-6 0,0 0-7 16,0 0-3-16,0 0-1 16,0 0-1-16,0 0 8 15,0 0 0-15,0 0 1 16,0 0-7-16,0 0 0 0,0 0-1 16,0 0-2-16,0 0 1 15,0 0 1 1,0 0-2-16,0 0 0 0,0 0 3 15,0 0 7-15,0 0 14 16,0 0 6-16,0 0-2 0,0 0-4 16,0 0-15-16,0 0-5 15,0 0 1-15,0 0-4 16,0 0-2-16,0 0 0 16,0 0 2-16,0 0 0 15,0 0-2 1,0 0-3-1,0 0 4-15,0 0 4 16,0 0-3-16,0 0-6 16,0 0 5-16,0 0-4 15,0 0 7-15,0 0-4 0,0 0 1 16,0 0 2 0,0 0-2-1,0 0-4-15,0 0 1 0,0 0-1 16,0 0-2-16,0 0 6 15,0 0-7-15,0 0 4 16,0 0 2-16,0 0-3 16,0 0-2-16,0 0 3 15,0 0-1 1,0 0 6-16,0 0-2 16,0 0 0-16,0 0-4 15,0 0 0 1,0 0 0 15,0 0 9-31,0 0-2 16,0 0-7-16,0 0-1 15,0 0 1-15,0 0 4 16,0 0 2-16,0 0-8 0,0 0 5 16,0 0-6-16,0 0 7 15,0 0 0-15,-6 0 1 0,-3 0 1 16,9 0-3-1,-13 0-2-15,13 0 4 16,-13 0-1-16,2 0-1 0,-2 8-4 16,-4 0-1-16,6-8 5 15,-5 12 3-15,0 0-3 16,-6 5 1-16,3-5-3 16,3-1-1-16,-6 6 5 0,5 5-7 15,-5-3 5-15,1 6 1 16,5 3 2-16,1-3-1 15,-1 3 0-15,-2 1-10 16,7-1 9-16,11 9 0 0,-14 4-4 16,14-1-1-16,-8 9 5 15,8 0-6-15,0 5 10 16,0-6-5-16,0 5 2 0,0-2-2 16,0 3 3-16,0-5-2 15,0-4 1-15,8-4-3 16,6-5-6-16,2-4 9 15,0-2 0-15,3-10 1 16,6-4 0-16,0-3-1 16,4-13-5-16,3 0 6 0,4-13-3 15,5-7-6-15,0-9 5 16,-1-7-6-16,-4-13 2 16,-7-13-4-16,-4-7-6 0,-2-12 0 15,-6-4 0-15,-4-5 7 16,-5 9 5-16,-8 3 0 15,0 9 2-15,0 9 0 0,0 6 4 16,-8 9-1 0,8 13-3-16,-13 6 8 0,4 7 3 15,1 2 10-15,-1 1-6 16,0 4 6-16,1 0-6 0,0 4 3 16,-2 4-4-16,10 0-8 15,-8 4 7-15,8 0-7 16,0 0-4-16,0 0 6 0,0 0-3 15,0 0-2-15,0 0-2 16,0 16 2-16,-12 8 10 16,12 5 7-16,-10 4-7 0,10 0-3 15,-6 10 9 1,6 7-8-16,0 11-1 0,0 0 10 16,12 4-13-16,4 4 8 15,5-4-4-15,7-8-9 16,9-3-2-16,7-11 3 0,8 0 0 15,7-15-3-15,1-5 11 16,-3-6-5-16,-2-4-8 16,-6-6 6-16,-3-7-1 0,-10 0-9 15,-7 0 7-15,-9 0 0 16,-7 0 8-16,-7 0 9 16,2 0 16-16,-8 0 45 15,0 0 21-15,0 0-24 0,0 0-32 16,0 0-24-16,0-3-15 15,-8-1-6-15,2 4-63 16,-3-5-147-16,-3-3-168 16,-10 8-125-16</inkml:trace>
  <inkml:trace contextRef="#ctx0" brushRef="#br0" timeOffset="86665.23">21168 13518 27 0,'-14'0'75'16,"8"0"95"-16,-2 0-23 16,0 8-26-16,8-8-28 15,-9 0-9-15,9 0 28 0,0 0 9 16,0 0-10-16,0 0-25 16,0 0-32-16,0 0-17 15,9-8-23-15,7 0-3 0,12-1-6 16,12-3-4-16,9 1 2 15,7-1-2-15,9-5-2 16,0 4 2-16,0 2-5 0,-3-1 9 16,-9 0-4-1,-10 3 1-15,-5 1 8 0,-14 8 24 16,-7-4 1-16,-6 4 4 16,-6 0 4-16,-5 0-23 15,0 0-6-15,0 0-24 0,0 0-56 16,0 0-74-16,0 0-55 15,0 0-25-15,0-5 3 0,0 2-2 16,7-11 27-16</inkml:trace>
  <inkml:trace contextRef="#ctx0" brushRef="#br0" timeOffset="87243.53">22186 12947 196 0,'30'-31'199'16,"-7"3"-60"-16,-3 1-24 0,-6 8-26 15,-2 8-8-15,-4-1-2 16,-5 7-2-16,2 5-23 16,-5 0-4-16,0 8 19 0,0 17 61 15,0 16 22-15,-12 18 1 16,-4 20-44-16,-6 14-29 16,-1 20-21-16,-2 13-22 0,-1 15-14 15,4-8-9-15,1-3-10 16,5-16-6-16,4-16 10 15,12-25-5-15,-8-16 1 16,8-20 3-16,0-12 6 16,0-13 24-16,0-21-2 0,0-28-23 15,0-32-5-15,0-32-16 16,3-30-13-16,10-12-32 16,3-7-21-16,6-2 25 15,0 8 23-15,-2 6 22 0,-7 10 1 16,0 19-2-16,-5 15 4 15,-8 21 10-15,0 16-6 16,0 12 6-16,5 12-7 16,-5 12 2-16,0 9-4 0,1 5-6 15,4 7 4-15,7 16 8 16,4 15 27-16,6 14 7 16,-3 17 3-16,5 12-15 0,5 7-6 15,4 1-13-15,0 4-4 16,3-2 0-16,1 2-4 15,7 0-2-15,5-5 8 0,4-7-6 16,3-9-4-16,-4-9-3 16,-5-11-12-16,-12-13-20 15,-6-7-11-15,-4-8-11 0,-9-10-37 16,-13-7-104 0,-3-19-97-16,-19-11-2 0,-6-6 0 15,-7-1 35-15</inkml:trace>
  <inkml:trace contextRef="#ctx0" brushRef="#br0" timeOffset="87610.92">22126 13469 79 0,'-20'-3'189'16,"7"-6"-33"-16,1 1-54 15,12 3-36-15,-8 5-26 0,8 0 8 16,0-3 1 0,0 3-5-16,0-5-17 0,8 1-4 15,9 1 0-15,15-6 1 16,15 2 7-16,15-5-2 0,15-3-5 16,5 1-13-16,-1-2-1 15,-4 4-4-15,-4-2-3 16,-8 2 4-16,-14 0-10 0,-17 8 3 15,-5 4 7-15,-13 0 8 16,-4-3-1-16,-7 3 9 16,-5 0-13-16,0 0-6 15,0-5-30-15,-13 1-55 0,1 4-51 16,-3-4-33-16,-2-4-53 16,-5 0 6-16</inkml:trace>
  <inkml:trace contextRef="#ctx0" brushRef="#br0" timeOffset="88024.95">23077 12280 353 0,'-13'-28'182'0,"5"4"-67"0,8 7-47 15,-8 5 6-15,8 3 19 16,0 5-20-16,0 4-42 16,3 0-13-16,18 9-1 15,12 12 5-15,11 15 6 0,13 16 25 16,3 22 14-16,5 15-1 16,0 16-22-16,-3 19-4 15,-9 6 3-15,-13 8-9 16,-15 14-9-16,-9 2-8 0,-16 1 9 15,-16-1 33-15,-12-7 10 16,-13-13 4-16,-8-16 14 16,0-20-9-16,5-20-27 15,7-21-15-15,9-17-21 0,2-11-2 16,12-10-17-16,5-19-29 16,9-5-127-16,0-14-59 15,0-21-44-15,0-13 4 0,12-13 14 16,8-15 57-16,5-9-68 15</inkml:trace>
  <inkml:trace contextRef="#ctx0" brushRef="#br0" timeOffset="88354.19">24193 12561 231 0,'16'-29'311'15,"-7"6"-87"-15,-6 6-106 16,-3 9-57-16,0 3-30 16,0 5-11-16,0 13-6 0,5 4-5 15,3 6-6-15,5 6 3 16,3-4-6-16,-1-5 0 16,1-4 2-16,1-9 2 15,-8-7-1-15,-1 0 8 16,-5-7-11-16,-3-14 1 0,0-2 21 15,0-2 4-15,-16 1 1 16,3 4-12-16,2 3-8 16,-2 4-3-16,1 9-8 0,1 4-16 15,3 0-41-15,-5 11-47 16,-3 16-34-16,-6 1-23 16,3 3-57-16,-5 7-202 0</inkml:trace>
  <inkml:trace contextRef="#ctx0" brushRef="#br0" timeOffset="88574.96">24315 13189 350 0,'39'8'258'0,"-5"-8"-79"16,-11 0-67-16,2 11 2 0,1 6 87 15,-7 5 46-15,-2 5 1 16,-1 10-78-16,0 3-28 15,-8 13-116-15,-8 9-26 0,0 10 0 16,-29 9 0-16,-18 10 0 16,-27 2 0-16,-20 9-200 15,-15 0-333-15,-10-5-58 16</inkml:trace>
  <inkml:trace contextRef="#ctx0" brushRef="#br0" timeOffset="93616.07">21179 12354 99 0,'-11'7'206'0,"2"-7"-66"15,9 9-57-15,-11-9-25 0,3 12-1 16,0-4 27-16,-1 0 12 16,1-8 16-16,8 0 5 15,0 0 20-15,0 0 27 0,0-8 10 16,0-12-61-16,8-21-63 15,17-27-23-15,11-32-9 16,16-25-9-16,18-21-3 16,15-8-5-16,17-3-1 15,19 4-3-15,13 6 3 0,9 13-2 16,-1 15 2-16,-7 14 0 16,-14 16-3-16,-16 14 6 15,-17 19-3-15,-17 12-4 0,-20 11 5 16,-13 9-4-16,-9 7 2 15,-14 9 3-15,-7 0-8 16,0 8 1-16,-8 0-3 0,0 0-1 16,0 0-10-1,0 0-22-15,0 0-41 0,-8 12-57 16,-3 0-65-16,-9 4-44 16,-9 5-2-16,-15-1-61 15</inkml:trace>
  <inkml:trace contextRef="#ctx0" brushRef="#br0" timeOffset="94562.24">21001 11325 232 0,'-11'-29'181'16,"-3"4"-63"-16,2 8-43 16,4 5-10-16,8 0-1 0,0 5 1 15,0 3-7-15,0-1-23 16,0 5-18-16,0 16 5 16,8 22 42-16,0 26 3 0,-8 38-11 15,0 35-22-15,-11 28-15 16,-11 13-10-16,3 5-3 15,-5-7-5-15,2-14 0 16,8-25-3-16,1-18 2 0,5-24-2 16,8-27 7-16,0-15-5 15,0-16 5-15,0-12-5 16,8-9 8-16,2-16 0 0,-1 0-4 16,7-16-1-16,6-9 0 15,2-3 5-15,1-4-3 16,-6 2-2-16,2 2-4 0,-4-1 7 15,-6 5 16-15,-6 4 12 16,-2 3 7-16,-3 3 10 0,0 1-8 16,0 4-11-16,0 0-8 15,0 9-6-15,0 0-9 16,0 0-2-16,0 0-2 0,0-5-6 16,0 5 4-1,0-2-3-15,0-3-3 0,0 5 2 16,8-7 3-16,9-6-5 15,12 1 0-15,11-8 8 16,13-6-3-16,12 3-4 0,3-7 4 16,6 2-6-16,-1 5 7 15,0-2 2-15,1 4-9 16,-11 5 5-16,-6 3-1 0,-16 2 4 16,-12 2-6-16,-9 5 18 15,-7 0 9-15,-5 4 10 16,-8 0-1-16,0-4 2 0,-13-4-23 15,-10-4-8 1,-6-9-3-16,-12-7 3 0,-5-13-2 16,-5-7-2-16,-2-8 8 15,-1-16-10-15,3-4 3 16,-2-10-1-16,1-6-5 0,-2 2 8 16,9 4-4-16,4 13 1 15,6 4 1-15,5 12-5 16,7 11-4-16,-2 10 4 0,7 11-29 15,7 10-57-15,0 1-64 16,2 7-52-16,9 2-22 16,-8 5 3-16,8 0-15 0,0 0-7 15</inkml:trace>
  <inkml:trace contextRef="#ctx0" brushRef="#br0" timeOffset="95896.24">33456 5190 248 0,'12'-28'158'15,"-1"-6"-55"-15,3-1-39 16,-2-3-17-16,-4 2-9 16,0-2 15-16,-8-2 13 15,0-1 6-15,-16 1-8 16,-13-1-29-16,-20 1-16 0,-20-2-11 16,-21 6-4-16,-27 11 7 15,-32 9-12-15,-27 16 4 16,-27 16 4-16,-29 16-3 15,-31 17-1-15,-17 20-2 16,3 12-1-16,25 19 6 16,37 18 2-16,49 20-3 15,53 21 0-15,51 8 0 16,62 0 1-16,41-4-3 16,44-13 0-16,37-16 0 15,28-16-5-15,17-24 2 16,14-29-6-16,17-29 12 15,-1-27 19-15,1-33-18 0,3-33 2 16,-15-38 3-16,-10-35 1 16,-23-37-5-16,-18-16 1 15,-31 1 8-15,-30-2-10 16,-42 9-9-16,-32 13-1 16,-32 10-12-16,-24 21-21 0,-9 22-46 15,0 19-60-15,3 17-29 16,5 16-66-16</inkml:trace>
  <inkml:trace contextRef="#ctx0" brushRef="#br0" timeOffset="96811.51">32722 4241 400 0,'-26'-13'216'0,"9"1"-103"0,11 4-61 15,6 8-17 1,6-4 30-16,11 0 2 16,12 4-30-16,7 0-15 0,9-3-11 15,4-6-8-15,7 1 3 16,6-9 0-16,6-6-8 15,8-16 6-15,3-8 1 16,-7-19-7-16,2-19-3 16,-2-21-15-16,-2-16-23 15,-16-12 14-15,-27-9 8 16,-27-3 3-16,-27-4 8 0,-27-5 7 16,-7 8 8-1,0 12 5-15,5 18-5 16,11 18 0-16,4 18-5 15,9 12 4-15,7 12 1 16,5 17-1-16,4 6-4 16,3 6 1-16,0 4 1 15,7 3-2-15,-3 10-1 16,9-2 3-16,-8 6-1 16,8 2 0-16,0-3-3 15,-8 3 3-15,8-3-1 16,0 5 0-16,-13-6-2 15,13 4 3-15,-8 2 0 16,8-1 1-16,0 0 0 16,-8 1-1-16,8-1 0 15,0 4-2-15,0 0 3 16,0 0-10-16,-6 0 10 16,6 0-7-16,0 0 3 15,0 11-1 1,0 1-3-16,0 4 11 15,-14 6-2-15,3 2-6 16,-7 4-2-16,2 9 6 16,-4 2 4-16,-5 4-5 15,2-2 2 1,-2-6-2-16,5-2 4 16,-1-4-3-16,0-5-1 15,6-8 2-15,4 0-4 16,11-9 8-16,0-7-1 15,0 0 5-15,0-10-8 16,8-12 3-16,10-14-2 16,12-9 0-16,2-2-3 15,5-8-2-15,4 2 4 16,3 6-3-16,0 2 7 16,-7 11 3-16,-6 10-7 15,-5 16-3-15,-1 8 0 16,3 25-3-16,1 16 7 15,-1 23-8-15,-4 17-44 16,-11 21-51-16,-26 17-92 16</inkml:trace>
  <inkml:trace contextRef="#ctx0" brushRef="#br0" timeOffset="97427.16">28122 4057 359 0,'0'-142'160'0,"-17"8"-75"15,-34 13-42-15,-31 22-26 16,-38 26-9-16,-34 20-3 16,-24 34 3-16,-23 38-2 15,-5 50 4 1,-1 44-2-16,13 42 4 0,10 30-1 16,29 14 3-16,42 13 8 15,53-10 0-15,68-3 14 16,74-11 23-16,74-20-2 15,59-30-23-15,34-36-9 16,22-45 4-16,34-40-6 16,37-42-11-16,17-36-5 0,3-29-6 15,-23-29 2-15,-47-26 2 16,-58-18 25-16,-62-17 33 16,-70-8-30-16,-82-2-16 15,-94 3-9-15,-92 11-7 16,-70 26 0-16,-31 32-3 15,-5 37-65 1,7 44-98-16,15 44-46 16,19 39-121-16</inkml:trace>
  <inkml:trace contextRef="#ctx0" brushRef="#br0" timeOffset="99823.28">16031 14430 39 0,'0'-33'105'0,"0"4"49"0,0 10-59 16,0 7-49 0,0-1-24-16,0 5-5 0,0 4 7 15,0 0-3-15,0 4-3 16,0 0-7-16,0 0-6 16,0 0-2-16,0 0 5 15,0 0-3-15,0 0 10 0,0 0 1 16,-8 0 6-16,0 0 6 15,8 0 3-15,-12 0 0 16,12 0 3-16,-8 0-3 16,8-4-15-16,-8-6-9 0,-2 4 0 15,2-7-6-15,-3 1 1 16,-1-4 4-16,-4-1-5 16,-1-2 0-16,0-7-3 15,2 3 5-15,-7-2 2 16,3 4 0-16,-2-2 21 15,-4-2-8-15,-1 0-3 0,-4 1-5 16,-1-4-1-16,-12-6-4 16,4 3 13-16,-1 2-3 15,-1 1-1-15,-5 8-3 16,2 2-8-16,0 6 1 0,-2 5-1 16,-2 7-1-16,0 0-1 15,-2 12-7-15,1 5 6 16,2 6 0-16,-2 10 1 0,0 8-1 15,0 12-1-15,3 7 1 16,3 14 0-16,4 7-3 16,-1 7 3-16,6 7-4 15,0 3 8-15,9-5-11 16,9 1 2-16,16-4 2 0,0-1-1 16,8 1 8-16,6 3-2 15,5-3-8-15,10-4 8 16,-1-4-5-16,5-10-1 15,2-1 1-15,3-7-1 0,3-3 5 16,2-4-3-16,7-4-3 16,4-1 6-16,-1-3 1 15,3-3 1-15,4-6-3 16,5-10 1-16,3-11 5 16,11-8-3-16,6-11 7 0,9-11-2 15,2-8 2-15,6-11-4 16,-4-2-3-16,-5-9-1 15,-8-4 1-15,-3-5-3 0,-9-2 3 16,-8-5 3-16,-8-9-3 16,-8-6 2-16,-9-10-3 15,-12-12 1-15,-17-12 0 0,-11-12-1 16,-11-12 8-16,-17-8 0 16,-18-9 2-16,-5 0 7 15,-11 5-4-15,2 13-6 16,-1 15 0-16,7 18-5 15,6 24-5-15,8 15-3 0,3 16-30 16,5 13-29-16,2 12-40 16,2 12-49-16,0 4-42 15,-1 16-54-15</inkml:trace>
  <inkml:trace contextRef="#ctx0" brushRef="#br0" timeOffset="114599.36">25679 1028 292 0,'12'-43'140'16,"-3"2"-70"-16,-9-1-29 15,0 11-15-15,-13 4-12 16,-3 4-6-16,-4 12-4 16,1-1-2-16,-7 3-3 15,1 9 0-15,-3 0 1 16,-9 0 3-16,-7 21-3 16,-8 7 0-1,-13 12 0-15,-17 14-2 16,-7 14 2-16,-9 27-2 15,-3 23 3-15,-13 27 3 16,-7 23-2-16,-4 2-5 16,1 5 3-16,7-8 3 15,11-3-1-15,16-14 3 16,15-12 3-16,10-6 0 16,11-6 1-16,10-5 33 15,10 5 8-15,11 9-20 16,2 3-13-16,8 5-2 0,13 5-1 15,0-4 13 1,0 3 4-16,0-4-3 16,0-5-9-16,0 0 2 15,5-3-5-15,8-9-5 0,3-3-1 16,7-2 0-16,7 1-7 16,5 1-4-16,2 2 2 15,5 2-1-15,-2-4 3 16,-4-6-2-16,1-3 2 15,2-3 11-15,4-6 34 0,-4-7-12 16,7-4-17-16,6-9-7 16,5-4 10-1,3-4-6-15,8 0-4 0,6-3 5 16,-1-5-1-16,6-4 2 16,-3-4-4-16,6-4 22 15,7-4 12-15,9-4 12 16,7-3 12-16,8-2 49 15,6-3-13-15,-1-1-19 0,1-3-19 16,9-5-29-16,-2 1-24 16,-4-1-1-16,5-4-8 15,-2 1 2-15,4-1-7 16,1-2 9-16,4-2 4 0,-1 4 9 16,7-4 6-1,-3 0-14-15,-2-3-1 0,-6-5-13 16,-12 2-3-16,-6-2 0 15,-7-4 0-15,-1-1 0 16,6 2 0-16,18-13 0 16,23 7 0-16,23-7 0 15,16 0 0-15,-3 0 0 16,-2 0 0-16,-15 10 0 16,-11-10 0-16,-16 0 0 15,-17 0 0-15,-6 6 0 16,-15-6 0-16,4 0 0 15,1-6 0-15,5-4 0 16,7-2 0-16,9-4 0 16,9-3 0-16,5-6 0 15,11 0 0-15,-4-4 0 16,-1 1 0-16,-3-4 0 16,-5-4 0-16,-8-6 0 15,-4 2 0-15,-8-1 0 16,-9-4 0-16,-6-4 0 15,-8 1 0-15,-5 2 0 0,-4 2 0 16,-16 7 0-16,-17 9 0 16,-13 7 0-1,-7 9 0-15,-11 0 0 16,0 0 0-16,10-9 0 0,18-6 0 16,22-19 0-16,20-11 0 15,15-8 0-15,2-9 0 16,11-7 0-16,1-4 0 15,1-5 0-15,1 1 0 16,-5-1 0-16,-2 0 0 0,-33 5 0 16,-87-1 0-16,0 6 0 15,0 2 0-15,0 1 0 16,0 4 0-16,0 4 0 0,0 0 0 16,0 0 0-1,0-5 0-15,0 0 0 0,0 1 0 16,0 0 0-16,0-6 0 15,0-2 0-15,0-8 0 0,0-9 0 16,0-4 0-16,0-8 0 16,0-7 0-16,0-10 0 15,0 1 0-15,0-1 0 0,0 2 0 16,0 4 0-16,0 7 0 16,0 3 0-16,0 10 0 15,0 6 0-15,0 3 0 16,0 6 0-16,0 1 0 0,0 4 0 15,0 3 0 1,0-3 0-16,0 0 0 0,0-1-5 16,0 1-2-16,0-2-5 15,0 1 7-15,0 7 3 16,0 0 4-16,0 7-3 16,0 2-7-16,0-3-4 15,0 0 7-15,0 0 1 16,0-1 6-16,0-3-8 15,0 4 2-15,0 0 3 16,0 3-1-16,-87 4 7 16,-10 6 0-1,1 3-6-15,2 8 1 16,-2 2 1-16,9 2 0 16,2-1 3-16,-9 6 3 15,-1-2-12-15,-5 4 4 16,-7-8 10-16,-6 2-2 15,-12-1 0-15,-16-1-4 16,-39 2 0-16,-35-1-3 16,-34 1-3-16,-5 3 11 15,1 0-11 1,14 5 5-16,15 7 5 16,24 1-4-16,36 3 0 15,22 2-6-15,20 2 0 16,7 1 9-16,2 5-6 15,-15-2 0 1,-8 3-2-16,-16 8 2 16,-9 2-10-16,-10 0 14 15,-9 0-6-15,3 0 10 16,1 0-9-16,15 12-1 16,11-5 5-16,11 1-8 15,9-8 5-15,-3 9-4 16,-10-9 7-1,-16 0-7-15,-14 0 7 16,-19 0 1-16,-11 0-2 16,-3 0-1-16,8 0-5 15,7 9 4-15,16-2-5 16,11 0 7-16,1 7-5 16,-1-2 4-16,-12 0-1 15,-7 0-3-15,-7 0 4 16,-1 5-5-16,7-1-2 15,19 0-12-15,19-3-21 16,24 4-83-16,26-6-89 16,25 1-49-16,18 0-1 15,16 0 59 1,14 5 7-16,9-5-126 16</inkml:trace>
  <inkml:trace contextRef="#ctx0" brushRef="#br0" timeOffset="118193.2">1571 3900 21 0,'-17'-14'50'15,"1"2"47"1,8-1 40-16,-1 2-53 15,1-1-42-15,1 3-25 0,-1 2-27 16,-1-1-14-16,9 4 14 16,0-5 9-16,0 5 24 15,0-5 0-15,0 9-12 16,0 0-3-16,0 0-4 16,0-2 1-16,0-3 5 15,0 5 7-15,0 0 6 16,0-4 4-16,0-4-2 15,0-1 0-15,0-2-4 16,-11-2 0-16,3 6-3 16,-6-3 1-16,6 7-7 15,0-2-4-15,8 5-7 16,-9 0 1-16,-1 0-2 16,-3 0-3-16,1 18 4 15,-4 6-3-15,-5 11 2 16,-7 15-1-16,0 7-1 15,-1 8 1-15,5 1-1 16,4 2-1-16,2 1 4 16,7 0-4-16,3 0 3 15,8-2 0-15,0-7-2 16,0-6 0-16,5-6 3 16,6-8-7-16,5-7 3 15,0-10 3-15,4-5-2 16,-4-6 2-16,1-12-1 0,4-7-1 15,7-16-14-15,12-7 7 16,4-15 1-16,2-12 5 16,-9 0 1-16,-9-5-3 15,-8 0 3-15,-7 3 0 16,-5 2 3-16,-8 3 6 16,0 2-7-16,0 4 5 15,-13 2-3-15,1 6 1 16,4 2-3-16,8 5 1 15,-8 8 6-15,8 2-4 16,0 7 2-16,0-1-3 16,0 5 2-16,-8 5-2 15,8 7 2-15,-9 0-7 16,9 0 0-16,0 0 1 16,0 11 0-1,0 10 3-15,0 4-3 16,6 6 3-16,2 10-2 15,3 8 5-15,9 4-4 16,20 1 7-16,25-1 4 16,30-5-1-16,25-4-6 15,19-11-1-15,7-8 4 16,1-5-7-16,-18-8 1 16,-15-12 4-16,-24 0-5 15,-25 0 2-15,-25 0 6 16,-15 0-2-16,-17 0-8 15,-16 0-6-15,-17-5-14 16,-15 1-23-16,-17-3-29 16,-13-5-109-16</inkml:trace>
  <inkml:trace contextRef="#ctx0" brushRef="#br0" timeOffset="119425.03">2228 3090 266 0,'-37'-29'143'0,"-3"2"-75"15,-8 0-33-15,-9 8-17 16,-13 3-10-16,-6 3-4 16,2 4-1-16,9 9-3 15,5 0-1-15,12 0-3 16,1 14 2-16,15-2 0 15,1 0 0-15,9 0-4 16,7-5 3-16,1-7-3 16,14 9-5-16,0-9 5 15,9 7-1-15,3-7 5 16,2 0-1-16,2 0 1 16,-1 0 2-16,-2 0 8 15,-2 0-1-15,-1 0 5 16,-2 0 3-16,-5 0 1 15,-3 0-7-15,0 0 8 16,3 0 12 0,-3 0 9-16,0 0-15 15,0 0-13-15,0 0-8 16,8 0-2-16,6 0 2 16,14 17-2-16,12 0 0 15,14-1 0-15,11 8 0 16,3 1 0-16,-3 0 0 15,0-1-13-15,-4-5-10 16,-9 2-6-16,-11-4 0 16,-12-5 9-16,-12-12 7 15,-9 0 1-15,-8 0-5 16,0-8-6-16,-8-8 5 16,-6-6 20-16,3-1 12 15,-2-1-8-15,5-5-2 16,8 1 11-16,0-5 0 15,4 4 11-15,5 1-2 16,-1 7 12-16,-5 6-10 16,2 1-15-16,4 6-9 15,-6 8-2-15,5 0-3 16,0 0 5 0,-1 17-4-16,7 3 6 15,2 5-2-15,9 5-5 16,7-7-1-16,7 1-1 15,10-3-6-15,8-5 1 16,-3-16 5-16,-2 0-8 16,-3-9-1-16,-13-3 6 15,-7-4 4-15,-9-4 12 16,-7 3 13-16,-10 1-3 16,-3 4-11-16,0 3 1 15,0 2-7-15,0 7-11 16,0 0-11-16,0 11-14 15,-11 14-31 1,-3 3-137-16</inkml:trace>
  <inkml:trace contextRef="#ctx0" brushRef="#br0" timeOffset="120241.23">0 4665 205 0,'0'0'191'0,"0"0"-96"16,0 0-51-16,0 11-27 16,0-3-8-16,0 1-1 15,0-1-5-15,0 4-2 16,0 4-1-16,0 1 0 0,0 2 2 15,0 3-4-15,0-2 4 16,0-5-2-16,0-1 1 16,0-7 1-16,0-7-1 15,0 8 0-15,0-8 2 0,0 0-1 16,0-2 0-16,0-11-2 16,0-8-3-16,0-3 4 15,0-5-1-15,0-4 1 16,0 0 0-16,0 5 7 15,0-1-1-15,0 9-1 16,0 0 12-16,0 3-1 0,0 5 8 16,0 0-11-16,0 5-5 15,0-2-5-15,0 1 1 16,0 4-2-16,0 4-6 0,0 0 1 16,0 0 0-16,0 0-4 15,0 0 0-15,0 0 1 16,0 0-2-16,0 0 5 15,0 0 1-15,0 0-2 0,0 0 4 16,0 0 3-16,0-5-2 16,0-2-2-1,0-5-3-15,0 0 5 16,0-6-2-16,0 3 12 16,0 3-1-16,0 0 5 15,0 0-3-15,0 3 6 0,0 1 0 16,0 4-10-16,0 4-7 15,0 0-1-15,0 0-3 16,0 0-1 0,0 0 4-16,0 16-3 0,0 4 4 15,0 6-2-15,39 2-15 16,18 3-32-16,0 12-16 16,-4-4-6-16,-5-7-93 15,-2-3-42-15</inkml:trace>
  <inkml:trace contextRef="#ctx0" brushRef="#br0" timeOffset="120626.47">2618 3672 443 0,'-11'-12'128'0,"11"3"-69"16,0 1-35-1,8-4-9-15,6-9 6 0,19-7-13 16,13-13-2-16,14-8-5 16,10 1-6-16,-2 2-33 15,-3 7-35-15,-12-3-99 16</inkml:trace>
  <inkml:trace contextRef="#ctx0" brushRef="#br0" timeOffset="120810.88">2918 3843 166 0,'-35'60'239'0,"10"-16"-101"15,8-15-73-15,17-17-35 16,20-15-18-16,22-29-3 15,23-35-3-15,20-22 0 16,11-17-4-16,12 1-10 16,1 3-37-16,0 8-92 15</inkml:trace>
  <inkml:trace contextRef="#ctx0" brushRef="#br0" timeOffset="121606.95">4771 1973 21 0,'7'-4'29'0,"-2"0"35"16,-5 4 87-16,0 0-19 15,0 0-56-15,0 0-35 16,0 0-17-16,0 13-8 16,0 7-2-16,-16 3-7 15,-13 7 1-15,-13-2-1 16,-14 4-1-16,-21 2 2 16,-17-1-7-1,-10-9 4-15,-7-5 2 0,10-10 3 16,11-9 4-1,13-12 3-15,20-10-9 16,17-6-11-16,24-4 3 16,29-9-3-16,39-3 1 15,41 3-3-15,29 9 2 16,16 16 0-16,1 16 3 16,-9 20 1-16,-12 12-3 15,-21 18 2-15,-24 9 3 16,-17 10 1-1,-19 5 1-15,-20 0-4 0,-17-1-1 16,-33-4 5-16,-21-3-5 16,-14-9-12-16,-14-9-7 15,-8-8-15 1,1-14-12-16,13-26-99 16,15-16-55-16</inkml:trace>
  <inkml:trace contextRef="#ctx0" brushRef="#br0" timeOffset="121921.06">4993 1757 295 0,'53'-88'136'0,"-8"1"-61"0,-3 6-35 16,6 5-21-16,9-3-11 16,8 10-4-1,12 8 0-15,16 4-4 16,9 9 5-16,-1 11-5 15,-11 8-4-15,-19 17 6 16,-14 12 2-16,-10 12 4 16,-15 21-4-16,-7 16-4 15,-7 20 0-15,-1 20 2 16,-9 22-1-16,-8 14 0 16,0 2 1-16,0 4-2 15,0-9 1-15,-11-9-8 16,2-11-20-1,-4-16-34-15,5-22-98 16,-3-14-11-16</inkml:trace>
  <inkml:trace contextRef="#ctx0" brushRef="#br0" timeOffset="122082.89">5486 2218 378 0,'-38'-50'152'0,"15"-2"-46"15,23-10-55-15,11-6-24 16,42-11-16-16,41-1-4 16,39 4-5-16,26 7-34 15,12 19-47-15,-10 9-116 16</inkml:trace>
  <inkml:trace contextRef="#ctx0" brushRef="#br0" timeOffset="122953.9">2199 5991 489 0,'-16'-36'145'16,"4"7"-76"-16,5 12-55 16,7 17-12-16,0 13 0 15,0 29 1-15,0 27-3 16,0 31 2-16,-13 28 0 16,1 17 1-16,-1 19 0 15,5 2-2 1,8 6-4-16,0-2 3 0,0-11 0 15,8-21-1-15,0-31-8 16,1-31 2-16,-9-35-21 16,0-41-49-16,-17-45-64 15,-3-41-67-15</inkml:trace>
  <inkml:trace contextRef="#ctx0" brushRef="#br0" timeOffset="123170.06">1993 6291 275 0,'-9'-101'150'15,"9"20"-68"-15,0 21-37 16,6 15-24-16,8 12-11 16,15 12-3-16,12 21 4 15,8 14-3-15,8 9-2 16,0 18-2-16,4 12-1 16,-2 7-1-16,-2 10-2 15,0 8 1-15,0 3 0 16,-4-4-2-16,-5 1-18 15,3-9-17-15,-7-12-15 16,-3-12-84-16,-5-17-50 16</inkml:trace>
  <inkml:trace contextRef="#ctx0" brushRef="#br0" timeOffset="123385.79">2256 6915 337 0,'-97'25'188'0,"15"-13"-88"16,21-12-50-16,21 0-26 16,20 0-7-16,20-12-7 15,4-13-4-15,26-16 1 0,13-17-5 16,22-10-2-16,17-8 3 16,11-2-22-16,5 0-27 15,2-4-18-15,1 1-20 16,3-4-100-16</inkml:trace>
  <inkml:trace contextRef="#ctx0" brushRef="#br0" timeOffset="123602.2">3013 6028 102 0,'-30'8'179'0,"11"-8"-60"16,3 9-56-16,16-9-36 0,0 0-14 15,3 0-1-15,17-17-1 16,17-7-4-16,11-9-6 16,14-12-1-16,6-3 1 15,14-9-8 1,3 0-8-16,5 0-34 16,3 0-88-16,-4 8-189 15</inkml:trace>
  <inkml:trace contextRef="#ctx0" brushRef="#br0" timeOffset="123782.52">3271 6314 228 0,'-65'69'146'16,"22"-18"-70"-16,10-13-40 0,16-14-13 16,17-24-9-1,22-12-3-15,14-16-5 16,21-17-2-16,19-17-7 15,27-15-12-15,9-8-21 16,18-21-97-16</inkml:trace>
  <inkml:trace contextRef="#ctx0" brushRef="#br0" timeOffset="125250.16">5137 4558 125 0,'6'0'205'0,"-1"0"-97"15,-5 10-48-15,0 4-16 16,-11 15-7-16,-7 4-14 0,-2 4 0 16,-7 0-11-16,1-5 3 15,-2-3 2-15,-4-5-2 16,-10-1-3-16,-9-6-1 15,-6-5-7-15,-8-12 4 16,-1 0-5-16,6 0 1 16,3-4 3-16,3-4 2 15,7 1-3-15,6-3-3 16,8 3-2-16,9-2 2 16,3 2-3-16,9-2 2 15,-1 2-4-15,13-1 4 16,0-2-2-16,0 3-2 15,5-2-3-15,6-3 5 0,3 0-4 16,-3 1 4-16,3-2 3 16,-7 4-3-16,1 1 0 15,0 1 2-15,-4-2 1 16,1 9-2-16,-5 0 1 16,3-4-2-16,-3 1 0 15,0 3-4 1,0-5 7-1,0 5-1 1,0 0 0 0,0 0-4-1,0 0 1 1,0 0-2 0,0 0 6-16,0 0-2 15,0 0-4 1,0 0 7-16,0 0-2 15,0 0 2 1,0 0-7-16,0 0 2 16,0 0-2-16,0 0 4 15,0 0-6-15,0 0 9 16,0 0-5 0,0 0 2 15,0 0-3-31,0 0 1 15,0 0 3-15,0 0-1 16,0 0-2-16,0 0 2 16,0 0 3-1,0 0-3 1,0 0 0-16,0 0 4 16,0 0-7-1,0 0 3-15,0 0 0 16,0 0-2-16,0 0 4 15,0 0-4-15,0 0 2 16,0 0-5 0,5 0 4-1,-2-4 0-15,5 1-2 0,4-6 2 16,8-3 0 0,2-5 0-16,-2 5-2 0,-1-4 2 15,2-1 0 1,-1-7-2-16,4-4 1 15,0-8-1-15,6-9 4 0,-2-12-4 16,1-10 6-16,-1-9-5 16,1-5 1-16,-1-4 1 15,-3-1-4-15,-1 4 2 16,-5 12 3-16,-2 9-1 16,-4 8 0-16,-5 13 1 15,-1 12-4-15,2 8-1 16,-9 6 7-16,0 7-4 15,0 3-7-15,0 4 8 16,0 0 0-16,0 0-3 16,0 21-1-1,-16 3 7-15,-5 11-6 16,-7 15 5-16,-10 11-1 16,-6 14-1-16,-5 10-3 15,-2 3 3-15,2 2-1 16,3 0 1-16,15-2-3 15,10-5 3-15,8-11 2 16,13-6-3-16,16-4-2 16,6-9 2-16,5-9 6 15,11-8-4-15,2-8 1 16,17-11-5-16,8-9 3 16,12-8 1-16,4-20 1 15,-4-13-2-15,-4-12-1 16,-13-7 3-16,-19-1 7 0,-17-4 0 15,-19 3-4-15,-18 2 7 16,-22 7-7-16,-19 13-3 16,-22 6 1-16,-17 14-6 15,-9 12 7-15,-3 12-3 16,2 14-6-16,15 3-28 16,14 2-24-16,17 7-17 15,25-7-38-15,16-5-119 16</inkml:trace>
  <inkml:trace contextRef="#ctx0" brushRef="#br0" timeOffset="125470.02">5165 3915 241 0,'16'-36'181'15,"-5"3"-89"-15,2 1-42 16,-2-1-24-16,6 1-10 15,4-6-9-15,6-1 1 16,55-55-1 0,-20 45-4-16,6 4-2 15,14 0-24-15,3 9-21 16,5 8-65-16,-11 0-102 16</inkml:trace>
  <inkml:trace contextRef="#ctx0" brushRef="#br0" timeOffset="125781.89">5809 3378 108 0,'-68'16'221'16,"11"6"-97"-16,4 6-59 15,8 7-26-15,5 11-13 16,4 3-11-16,12-1-2 16,2-3-10-16,14-1 12 15,8 2 33-15,13-6-17 16,11-4-17-16,9-8-1 15,11-3-7-15,22-8-6 16,14-5 5-16,13-3-8 16,9 3 4-16,-5 9-4 15,-10 10 6-15,-19 14-2 16,-24 13 1-16,-30 7 0 0,-36 16 6 16,-30 8-7-1,-25 1-1-15,-12 0-2 16,-6-9-40-16,7-8-28 15,6-15-40-15,17-23-96 0</inkml:trace>
  <inkml:trace contextRef="#ctx0" brushRef="#br0" timeOffset="126491.12">6960 1757 99 0,'-34'-4'210'16,"11"2"-78"0,1-3-67-16,22 5-40 15,9-5-14-15,32-2 1 16,27-2-2-16,29 9-4 15,18 0-3-15,7 13-3 16,3 16-2-16,1 14 5 16,-15 14-2-16,-27 10 4 15,-24 9-2-15,-27 9 1 16,-33 5 0-16,-33 7-1 16,-27 1 0-16,-21 4-3 15,-20-3 4-15,-16-6-3 16,-14-3 2-16,-4-13-3 15,9-11 4-15,21-14 4 16,25-11-2-16,18-13 2 16,19-7-4-16,18-13-5 15,25-8-4-15,16-4-10 16,25-15-34-16,19-20-99 16</inkml:trace>
  <inkml:trace contextRef="#ctx0" brushRef="#br0" timeOffset="126879.76">7256 2553 223 0,'-62'19'187'0,"-6"6"-94"16,-5 3-44-16,-12 12-17 15,-10 14-8-15,-10 11-6 16,3 8-10-16,9 5-5 15,21-2-5-15,19-6 0 16,24-4 2-16,29-9-2 16,21-9 2-16,26-11 1 15,27-9 3-15,16-11-7 16,7-9 5-16,1-8-3 16,-9-8 2-16,-7-1-1 15,-18-3 2-15,-11 0 8 16,-12-4 35-16,-16-8-8 15,-19-14-14-15,-6-10-7 16,-28-9-6-16,-12-8 1 16,-17-4-6-16,-7-1 1 15,-6 1-5-15,1 8-4 16,4 8-26-16,8 13-29 16,9 8-26-16,6 11-88 15,10 12-48-15</inkml:trace>
  <inkml:trace contextRef="#ctx0" brushRef="#br0" timeOffset="127745.12">5374 5796 197 0,'-22'16'191'0,"1"-4"-95"16,8-3-47-16,1-9-23 0,12 0 9 15,0 0 24 1,0 0 20-16,0-12-30 16,8-16-29-16,9-22-6 15,12-19-10-15,10-9 1 16,15 1-7-16,3 11 0 16,0 14 3-16,-2 12-5 0,-1 19 1 15,-10 13 4-15,-3 16-1 16,-12 17 0-16,-13 16 3 15,-16 15-3-15,-24 8 4 16,-14 6-4-16,-5-1 1 16,-7-3 5-16,5-13-6 15,9-9-1-15,12-10 3 16,4-10-10-16,12-3-1 16,8-6 4-16,17-2 0 15,18-1 3-15,14 0-1 16,8 5 2-16,0-2-2 15,-5 6 1-15,-11 0 2 16,-16 8 8-16,-17 6 5 16,-16 9-2-16,-25 2-2 0,-12 0-4 15,-12-3-4-15,-2-1-1 16,8-11-50-16,12-5-41 16,7-11-29-16,7-15-130 15</inkml:trace>
  <inkml:trace contextRef="#ctx0" brushRef="#br0" timeOffset="128410.98">6081 5475 312 0,'30'-50'142'16,"-7"9"-57"-16,-10 13-28 16,-5 4-17-16,0 4 5 15,-8 0 5-15,0-1-19 16,8 4-13-16,4 2-8 15,9-6-6-15,14-3-1 16,19-1-1-16,11-4-2 16,-1 10 3-16,-7 2-4 15,-11 10 0-15,-13 7 13 16,-18 28 2-16,-15 21 12 0,-29 28-4 16,-22 28-3-16,-20 18-9 15,-8 4-5-15,0-7 0 16,6-9 1-16,13-22-4 15,15-20-1-15,13-15 2 16,11-18-3-16,12-12-3 16,18-12 6-16,24-19-23 15,24-22-37-15,24-28-23 16,20-36-7-16,16-34-3 16,10-19-43-16,-5-9-31 15,-12-3 37-15,-21 10 58 16,-24 14 62-16,-29 17 172 0,-36 16-26 15,-54 9-69-15,-61 23-23 16,-81 30-10-16,-60 34 28 16,-36 42 14-16,-38 44 15 15,-15 45-22-15,-1 57-31 16,30 54-21-16,41 27-8 16,58 5-5-16,67-8-4 15,77-14-1-15,78-22-2 16,80-27-2-16,73-34 2 15,62-46 5-15,52-53-5 16,65-53 4-16,53-48-11 16,12-45-1-16,-21-50 10 0,-36-52-5 15,-56-53 3-15,-69-41-6 16,-70-3 7-16,-69 7 0 16,-69 21 3-16,-78 27-7 15,-87 37-4-15,-86 45-2 16,-58 54-20-16,-20 48-59 15,0 41-47-15,10 50-164 16</inkml:trace>
  <inkml:trace contextRef="#ctx0" brushRef="#br0" timeOffset="129287.56">16344 16066 46 0,'-25'0'139'0,"1"0"24"16,0-4-80-16,-1-8-43 15,2 3-32-15,2-1-29 16,3-19-116-16</inkml:trace>
  <inkml:trace contextRef="#ctx0" brushRef="#br0" timeOffset="130640.8">27235 11365 329 0,'-28'-33'186'0,"-1"-3"-72"15,-2-9-29 1,-3 1-10-16,3 3 35 0,1 3 16 16,3 10-40-16,-6 8-36 15,-1 9-28-15,3 11-12 16,-12 35 0-16,-4 30 5 16,-10 42-2-16,0 46 1 0,8 43-3 15,9 20-5-15,18 7-3 16,22-2 0-16,26-14-2 15,19-20-1-15,11-24 2 16,13-24-4-16,7-29-9 0,6-25-5 16,-1-25-10-16,1-18-6 15,-1-21 0-15,-8-21 8 16,-8-13 8-16,-12-12-23 16,-8-11-13-16,-17-9-36 15,-7-3-36-15,-13-6-10 16,-8 2-41-16,-8-5-42 0</inkml:trace>
  <inkml:trace contextRef="#ctx0" brushRef="#br0" timeOffset="130990.15">27396 12704 156 0,'0'-8'226'16,"0"-2"-82"-16,0 8-68 15,0 2-39-15,0 0-18 16,13 12 13-16,0 9 42 15,-1 15 17-15,-5 14-11 16,-2 14-20-16,-5 13-18 0,0 9-14 16,-12 8-14-16,0 7-8 15,-1 4-3-15,0 1 1 16,-4-4 0-16,0-11-2 16,-5-15 7-16,-2-14-4 15,-4-14 1-15,-6-14-1 0,3-19 0 16,-6-15 2-1,1-28-7-15,-1-21 4 16,6-24-3-16,5-17-1 0,17-12-7 16,14-7 3-16,16-5 0 15,5 4 2-15,12 5-1 16,6 11-14-16,1 15-50 16,0 18-70-16,-3 14-70 0,-3 5-106 15</inkml:trace>
  <inkml:trace contextRef="#ctx0" brushRef="#br0" timeOffset="135166.54">12529 17948 518 0,'0'-62'195'15,"0"5"-77"-15,0 12-59 16,0 12-31-16,0 9-17 15,0 7-5-15,0 11 0 0,0 6-8 16,0 15-1 0,0 17 3-16,14 17 7 15,6 18-3-15,4 14-2 16,5 11 1-16,-1 3-2 0,1-10-1 16,-6-12 2-16,-1-15-5 15,-10-15 7-15,0-10-3 16,-4-12 5-16,-8-9 1 15,0-12-6-15,-12-12 3 16,-8-25-7-16,-10-20 0 16,-1-29-7-16,-7-28-3 15,6-23-7-15,13-6 11 0,5 7-1 16,14 10 6-16,17 22 4 16,9 14-2-16,13 16-2 15,6 21 2-15,8 16-5 0,-1 18 8 16,2 10-4-16,-3 18-3 15,-6 10 3-15,-8 10-1 16,-12 11 5-16,-14 5 3 16,-11 12 3-16,-33 12-6 0,-24 10-1 15,-19 6 4-15,-17 0-6 16,-9-7 4-16,5-13-1 16,10-11-3-16,19-14 2 15,11-11-5-15,13-13-20 16,12-4-20-16,10-12-30 15,14 0-29-15,13-8-29 0,15-9-58 16</inkml:trace>
  <inkml:trace contextRef="#ctx0" brushRef="#br0" timeOffset="136746.78">15571 16864 510 0,'5'-40'205'0,"-5"2"-102"0,0 14-86 16,0 3-21-16,0 9 2 16,0 12-3-16,0 10 8 15,-8 17 8-15,0 26 43 16,-5 25-10-16,2 20-8 16,-2 16-19-16,4 7-1 15,9 1-13-15,0-8 3 0,0-15-6 16,0-27 0-16,0-11 3 15,0-16-8-15,0-7 9 16,5-14-3-16,-5-3 5 16,0-10-6-16,0-11 7 0,0 0-5 15,0-8 0 17,0 0-1-32,0-8 0 0,0-1-3 15,0-4 3-15,0 2 0 16,0-2-7-16,0 4 7 15,0 5-3-15,0 0 0 16,0 0-6-16,0 3 0 0,4 6-1 16,1-1 8-16,-2 4 1 15,2-4-6-15,-5 0 10 16,0 4-6-16,0-4 3 16,0 4-5-16,0 0 5 0,0 0 2 15,0 0-1-15,0 0-4 16,0 0 0-16,0 0 3 31,0 0 1-31,0-4 1 16,0-1-5-16,0-3 0 15,0 8 4-15,0 0-1 0,0-5-1 16,0 3-3-16,0 2-4 16,0 0 4-1,0 0 4-15,0 0 3 31,0 0-7-31,0 0 9 16,0 0-5-16,0 0-2 31,0 0-1-15,0 0 1 0,0 0 2-1,0 0 0-15,0 0 2 16,0 0-1-1,0 0-8-15,0 0 4 16,0 0 1 0,0 0 3-16,0 0-4 0,0 0-1 15,0 0 8-15,0 0-7 16,0 0 3 0,0 0-4-16,0 0 2 15,0 0-2-15,0 0 7 16,0 0-2-16,0 0-1 15,0 0-6 17,0 0 7-17,0 0-1-15,0 0 2 16,0 0-6-16,0 0 2 0,0 0 2 16,0 0 0-16,0 0 2 15,0 0-2 1,0 0-5-16,0 0 7 15,0 0-6-15,0 0 6 16,0 0 1 0,0 0-9-1,0 0 6-15,0 0-3 16,0 0 5 0,0 0-2-16,0 0 1 15,0 0-6-15,0 0 2 16,0 0 3-1,0 0-4 1,0 0 2 0,0 0 4-16,0 0-5 15,0 0 3-15,0 0-3 16,0 0 4-16,0 0-4 16,0 0 3-1,0 0-2-15,0 0 5 16,0 0-3-16,0 0-16 15,0 0-9-15,0 0-15 16,0 0-15-16,0 0 0 0,0 0 4 16,0 0 6-16,0 0 5 15,0 0 5-15,0 0-3 16,0-5-13-16,0-4-38 16,0-3-39-16,-8-4 0 15,8-4-83-15</inkml:trace>
  <inkml:trace contextRef="#ctx0" brushRef="#br0" timeOffset="137197.12">15565 17479 204 0,'-18'-8'280'0,"-1"-5"-111"16,-3 6-89-16,5-7-35 15,7 2-21-15,2 0 8 0,8 1-1 16,0-6-14-16,0-3-10 16,12-1-4-16,8-2-3 15,8-3-2-15,12 2 1 16,14 0 1-16,2 3-6 0,1 8 2 15,-1 6-1-15,-2 3-5 16,-9 4 7-16,-3 7 1 16,-11 10 0-16,-2-2 2 15,-9 10 0-15,-12 4-3 0,-8-1 3 16,-24 1 2 0,-14 8-1-16,-10-1 4 0,-9 1-1 15,-5-5 5-15,6-6-8 16,4-7 1-16,7-6-2 15,5-13 1-15,10 0-6 16,11 0-19-16,3 0-28 0,8 0-43 16,8-9-36-16,0-7-90 15</inkml:trace>
  <inkml:trace contextRef="#ctx0" brushRef="#br0" timeOffset="137981.1">18227 17149 275 0,'-36'0'263'0,"4"0"-68"16,-1 0-66-16,10 0-49 15,6-4-24-15,4 4-7 0,4 0-10 16,9-5-2-16,0 2-7 16,0-1-13-16,0 4 19 15,0-4-3-15,9-4-16 0,12-1-8 16,14-4-5-16,19-3-1 16,14-4 0-16,19-3 0 15,6-3-5-15,12-2 4 16,5 0-7-16,-2 3 4 0,-4 1 1 15,-11 4 2-15,-12 3-7 16,-12 4 0-16,-18 1-10 16,-11 5-31-16,-15 3-13 15,-3-1-20-15,-5 5-17 16,-10 0-16-16,-7 0-18 0,0 0-3 16,0 0-51-16,0 9-1 15</inkml:trace>
  <inkml:trace contextRef="#ctx0" brushRef="#br0" timeOffset="138345.13">18841 17254 203 0,'-45'0'200'0,"-3"0"-76"15,-11 0-59-15,-1 12-22 16,0-3 1-16,4-1 16 0,3-8 16 16,10 8-15-16,18-8-22 15,7 0-19-15,18 0-12 16,4 0-8-16,18 0 0 0,21-11 8 16,30-6 0-1,26-9-7-15,17-5 6 0,22-9-2 16,4-1 9-16,-4-1-6 15,-8 6-6-15,-20 3 2 16,-16 5 0-16,-17 8 2 16,-21 3-4-16,-14 6 2 0,-13-1-16 15,-13 2-60-15,-16 3-113 16,-13-5-121-16</inkml:trace>
  <inkml:trace contextRef="#ctx0" brushRef="#br0" timeOffset="140607.34">26650 15990 94 0,'0'-17'168'16,"-9"1"-24"-16,9-1-54 16,0-4-33-16,0-3-9 15,0 0-12-15,0-4 5 16,0 4-12-16,0-2-6 0,0 6-3 16,5 5-6-16,-5 2-7 15,0 4 1-15,0 6-7 16,0 15-5-1,9 12 9-15,-3 13 6 16,7 12 1-16,4 15-1 16,-2 14-5-16,2 8-4 15,-1-5 4-15,0-4-9 16,0-3 6-16,-2-9-1 16,-3-12 0-16,1-9-4 0,-1-6 5 15,-3-10-5-15,-3-7 7 16,-5-6-6-16,0-3 2 15,0-12-5-15,0 9 5 0,0-9 3 16,0 0-6 0,0 0 4-16,0 0-1 15,0 0 0-15,0 0-5 16,0 0 1-16,0 8 5 16,0-8-5-1,0 7 3-15,5-7 0 0,-1 0 0 16,-4 0 2-16,0 0 1 15,0 0 2 1,0 0-6-16,0 0 4 0,0 0-2 16,0 0-2-1,0 0 4-15,4 0-3 16,0 0 4-16,-4 0-2 16,0 0 3-1,0 0-1-15,0 0 1 0,0 0-2 16,4-3-2-16,4-6 1 15,-1-3-2-15,6-5 0 16,7-2 2-16,0-2-1 16,2 2-4-16,-2-2 3 0,-5 4-2 15,-1 1 4-15,-3 4-2 16,-3 0 10-16,-3 4 2 16,-5-1 2-16,0 5-6 0,0 4-3 15,0-2 2-15,0 2-3 16,4 0-4-16,1 0 3 15,-5 0-7-15,3 0 4 16,3-6-2-16,3 1 2 16,4-2 0-16,4-2 0 15,0 2 3-15,-8 2-4 0,5 2 3 16,-6 3-1-16,-4 0-3 16,0-4 6-16,0 0-8 15,-4-1 3-15,0 5 3 0,0 0 0 16,0 0 1-16,0 0 2 15,0 0-3-15,0 0-3 16,0 0-1-16,0 0-1 16,0 0 4-1,0 0 0-15,4 0-4 16,0 0 1-16,2 0 2 16,-6 0 3-16,0 0-6 15,0 0 6 1,3 0-3-16,5 0 0 0,-5 0-2 15,5 0 4-15,1 0-6 16,-6 9 0-16,5-2 4 16,-3-7 2-16,3 12-2 15,-3-12-3-15,-2 14 4 0,5-7 1 16,-3 5-5-16,-2 1 4 16,-3-2-1-16,0 3 2 15,0-2-7-15,5 4 8 16,-1 4-2-16,-1 4 2 15,-3 4-2-15,0 1-5 0,0-1 7 16,0-2-3-16,0-2 0 16,0-3-3-16,0-6 5 15,-12 0-1-15,4 3 4 16,-3-6-7-16,-2 0 4 0,-3 0-4 16,-4 1 7-16,-1-5-6 15,-3-1 4-15,1-7-6 16,-3 10 7-16,1-10 0 0,6 0-4 15,-1 0-5 1,2 0 8-16,7-6-3 16,-2 2 3-16,1-3-1 0,1-1-2 15,-3-1-3-15,3 1 6 16,-1 0-4-16,-2-4 1 16,14 5 0-16,-11-3 4 0,11 3-3 15,-8-6-3-15,8 5 5 16,0 0-2-16,0-4-4 15,0 0-1-15,0 1 7 0,0 1-3 16,0 3-5-16,0-2 7 16,0 1-4-16,-7-1-8 15,7 6-11-15,0-1-25 16,-9 4-31-16,9 0-26 16,-8-5-49-16,-1 2-91 0</inkml:trace>
  <inkml:trace contextRef="#ctx0" brushRef="#br0" timeOffset="141306.92">25646 15537 277 0,'0'-29'159'16,"-6"5"-51"-16,-2 5-43 0,-1 2-30 16,9 6-9-16,-8 0-6 15,8 7 7-15,0 4-6 16,0 0-5-16,0 0-15 15,0 0 3-15,0 15-2 0,0 4 1 16,0 18 8-16,3 16-7 16,2 9-2-16,-2 7-2 15,6-1-1-15,-1-7 1 16,-8-8 3-16,3-12-3 0,2-13 2 16,-5-4 0-1,3-7-3-15,-3-5 3 0,0-12 0 16,0 0-17-1,0 0-24 1,0 0-34-16,9-4-20 16,3-16-123-16</inkml:trace>
  <inkml:trace contextRef="#ctx0" brushRef="#br0" timeOffset="141722.87">27283 15133 457 0,'17'-36'181'16,"-4"3"-88"-16,-7 9-48 0,3 8-24 15,-1 4-3-15,0 0 11 0,0 7-4 16,2 5-8-16,-2 0-6 16,1 0 2-16,8 24 17 15,0 8 0-15,4 10 2 16,-2 8-13-16,2 6-9 16,3 6-5-16,1-1-1 15,0 4-1-15,-2-8-3 16,-1-5 0-16,-7-7-1 0,1-12 1 15,-3-9 4-15,-5-3-4 16,-3-9 1-16,-5 0 1 16,0-12-6-16,0 0-33 15,0 0-58-15,0-4-67 16,-13-8-57-16,0 0-30 16</inkml:trace>
  <inkml:trace contextRef="#ctx0" brushRef="#br0" timeOffset="142472">28818 15468 92 0,'0'-8'137'16,"0"-1"14"-16,0-3-62 15,-8-1-38-15,0-2-25 16,-4-5-9-16,-6-1 16 0,-1-3 7 15,-5-4 7-15,-9-9-7 16,-6-4-6-16,-15-5-5 16,-14-5 5-16,-22-2-8 15,-21-9-9-15,-14-4-2 16,-17 3-6-16,-12-12-3 16,-13 0 1-16,-2 0 2 15,-7 6 2-15,-2 13-3 16,2 14-7-16,2 26 4 0,-5 16-8 15,-7 33-1-15,-1 15 6 16,-4 17 0-16,-3 8 0 16,-11 13-1-16,-2 8 3 15,-8 7 9-15,4 17 9 0,9 24-7 16,19 29-1-16,21 22 0 16,22 19-7-16,36 2 5 15,26 3-9-15,30-5 4 16,28-13 2-16,28-13-3 15,24-10 2-15,25-5-5 16,25-5 0-16,22-3-2 0,26-8 2 16,28-8 7-16,26-12 7 15,28-22 0-15,34-14-11 16,43-27 4-16,36-27-8 16,20-25-1-16,5-28 4 15,-5-33-3-15,-3-35 2 0,-20-43-6 16,-16-31 2-16,-35-30 2 15,-30-32 1 1,-34-39-1-16,-36-39 4 0,-42-28-6 16,-40 2 2-16,-40 22-14 15,-41 34-42-15,-48 40-84 16,-53 41-77-16,-46 41-91 16</inkml:trace>
  <inkml:trace contextRef="#ctx0" brushRef="#br0" timeOffset="144077.78">18061 6240 337 0,'-45'-29'273'0,"-3"-7"-120"15,-1 2-69-15,1 7-37 16,3 3-17-16,8 7-9 15,9 6 2-15,12-2 1 0,7 4-8 16,15-3-14 0,21-4-1-16,33-5 1 15,39-11-4-15,37-13 3 16,32-11-1-16,17-6 0 0,8-8 0 16,-2 1 1-16,-9 1 4 15,-16-2-8-15,-11 13 5 16,-18 9-5-16,-15 8-2 15,-24 10 9-15,-25 6-3 0,-24 7-8 16,-21 1-30-16,-19 0-48 16,-21 4-31-16,-19 7 7 15,-20 5-64-15,-14 0-56 16</inkml:trace>
  <inkml:trace contextRef="#ctx0" brushRef="#br0" timeOffset="144535.13">18556 5140 354 0,'-36'-19'178'16,"12"2"-69"-16,7 6-56 15,4 1-27-15,7 10-21 16,-2 14-4-16,-5 10 1 16,-9 21-1-16,-3 32 3 15,-15 36-3-15,-7 22 0 16,-10 8 1-16,0-5 1 0,9-13-7 15,8-14 4-15,10-26 0 16,15-16-6-16,7-15 7 16,8-9-1-16,11-15 0 15,14-3 4-15,18-8-2 16,22-3 4-16,22-8 9 0,24 1 4 16,13 4-2-16,6-2-8 15,-5 1-2-15,-10 0-2 16,-18-3 0-16,-21-9-5 15,-17 7 21-15,-20-7 57 16,-10 0 32-16,-12 0 22 16,-17-16-52-16,-17-12-47 15,-20-16-19-15,-23-18-15 0,-18-15 3 16,-12-16-7-16,-1-13-21 16,1-9-13-16,12-2-30 15,23 6-8-15,12 6-32 16,18 15-13-16,25 17-15 15,14 13-8-15,14 5-95 0</inkml:trace>
  <inkml:trace contextRef="#ctx0" brushRef="#br0" timeOffset="145317.97">20664 4615 308 0,'46'-28'191'0,"-7"4"-61"16,-10 3-63-16,-4 9-37 15,-6 4-22-15,-2 8-2 16,1 0-5-16,-9 16 5 15,7 14 3-15,1 9 2 16,1 19-2-16,-4 6-3 0,8 14-5 16,-3 3 0-16,7 0 1 15,-3-3-2-15,2 0 2 16,1-9 0-16,-7-12-3 0,-4-16 0 16,-2-13 5-16,-9-11 4 15,-4-17-2-15,0-9-2 16,-17-20-2-16,-3-16-2 15,-8-15 0-15,-4-13-2 16,-4-13-6-16,-6-8 3 16,-2-4 0-16,0-4 1 15,-2 0 4-15,10 1 1 0,4 12 4 16,7 8-7-16,9 14 1 16,7 15 1-16,9 11-7 15,17 13 1-15,11 7 0 16,17 18 4-16,16 3 2 15,9 20 0-15,6 8-2 0,3 12-1 16,-11 10 0-16,-11-1 5 16,-18 4-1-1,-14-5-1-15,-17 2 2 0,-8-6 0 16,-28-3-2-16,-8-5 2 16,-10-7-2-16,6-5 2 15,7-8 4-15,10-4-3 16,6-12 0-16,8 9-5 0,9-9-8 15,0 0 1-15,13 0 2 16,9 0 5-16,3 13 2 16,14 2-2-16,1 2 2 15,0 2-3-15,2 11 1 16,-5 2 0-16,-11 1 10 16,-9-1-8-16,-9 1 3 15,-8-5-2-15,-12 5 3 0,-8-4 0 16,-13-1-3-16,-7 1-4 15,-4-5 6-15,-2 1 0 16,6-10-3-16,4 2-4 16,7 0-28-16,4-6-30 0,2-2-41 15,-6-9-84-15</inkml:trace>
  <inkml:trace contextRef="#ctx0" brushRef="#br0" timeOffset="145616.07">19661 4611 377 0,'-36'-24'172'0,"7"0"-70"16,9 3-53-16,7 9-30 0,13 4-7 15,5 8-7 1,6 0-4-16,6 8-1 0,3 4 3 16,5 9-3-16,3 3 4 15,1 4-2-15,2 10-3 16,8 2-16-16,-8 8-46 16,7 5-56-16,-7-9-150 15</inkml:trace>
  <inkml:trace contextRef="#ctx0" brushRef="#br0" timeOffset="145901.54">21712 3553 332 0,'0'-65'269'0,"0"12"-115"15,0 12-78-15,5 13-47 16,-5 16-15-16,3 12-9 16,5 12-4-16,8 25 2 15,9 20-5-15,10 24 5 16,16 25-18-16,13 19-75 15,9 18-41-15,8-1-169 16</inkml:trace>
  <inkml:trace contextRef="#ctx0" brushRef="#br0" timeOffset="147414.93">22093 6646 345 0,'-41'-36'220'0,"13"3"-72"16,9 4-58-16,11 10-51 15,8 10-22-15,8 9-8 16,23 13-4-16,23 7 1 16,27 13-3-16,24 11 4 15,28 10 8-15,22 3 1 0,18 11 10 16,4 6 4-16,2 7-13 15,-6 17 1-15,8 20-11 16,-9 24-3-16,0 25 3 16,-10 17-11-16,-10 7 2 15,-19-3 7-15,-12-5-7 16,-15-8 2-16,-8-12-2 0,-13-9 2 16,-4-2-1-16,-13-2 4 15,-2 4 2-15,-8 9-4 16,-10-6 1-16,-5-2-6 15,-5 1 28-15,-5-6 0 0,-4-3-5 16,-1-9-1-16,-1-3-2 16,2-5-8-16,-6-8-1 15,-1-4 1-15,-1-3 9 16,-2-2 7-16,6 1-8 16,-4 4-1-16,3 7-2 0,-4 11-10 15,0-2 5-15,0 0-3 16,2-8-8-16,-7-4 4 15,-7-4-3-15,0-9 4 16,-4-2 2-16,-4-4-4 0,0-6 1 16,4-5-8-16,6 0 7 15,-2-8 3-15,-2-5-1 16,2-7-4-16,1-3 1 16,2-4 2-16,-2-8 0 15,0 0-1-15,-1-2-2 0,-5-8 2 16,2 3 1-16,-2 3 2 15,2 3 1-15,-2 6-11 16,1 2 12-16,-4-2-10 16,0-2 7-16,0-6-2 15,5-14 0-15,-5-11 5 0,0-10-4 16,0-2 0-16,0-17 7 16,0 0-10-16,0 0 1 15,0-11-31-15,0-14-67 16,0-8-18-16,0-8 2 0,0 1-19 15,0-1-26 1,0 4-77-16</inkml:trace>
  <inkml:trace contextRef="#ctx0" brushRef="#br0" timeOffset="148062.78">25219 13686 519 0,'-23'-17'407'0,"-1"-3"-87"16,3 0-155-16,6 2-106 15,7 14-46-15,8 4-8 16,0 12 3-16,8 18-8 16,7 14 7-16,10 18-7 0,7 9 6 15,9 12-11-15,8-1 9 16,4-10-2-16,-1-7-2 15,-4-8 4-15,0-7-1 16,-1-5-8-16,-7-9 4 0,-3-1 5 16,-9-6-7-16,-4-1 2 15,-2 1-1-15,-6-4 7 16,-1-8-8-16,1-5 7 16,1-4-4-16,1-8 2 15,7 0-2-15,-3-5 1 16,2-7 2-16,-5-8 3 15,-2-8-5-15,0-12-2 0,0-14-5 16,-6-11 8-16,-2-13 1 16,-9-15-1-16,0-10-7 15,0-10 10-15,0-1-5 16,0 9 2-16,0 8-1 0,-9 11 8 16,-2 13-7-16,-3 7-2 15,2 13-4-15,-8 6 5 16,1 4-3-16,-2 11 3 15,-1 4-5-15,3 8 4 16,-1 3 1-16,-1 4 1 16,-9 5 0-16,-1 8-7 0,-9 13 5 15,-14 7 3-15,-1 5-5 16,-11 3 0-16,-7 4 5 16,0-4-3-16,-4-2 3 0,8-2 3 15,8-4-3-15,7-4-3 16,11 1-7-16,10-5-1 15,5-12-41-15,7 11-46 0,8-11-63 16,3 14-46-16,10-2-8 16,-8 1 13-16,8-2-48 15</inkml:trace>
  <inkml:trace contextRef="#ctx0" brushRef="#br0" timeOffset="159793.54">2561 13156 574 0,'-33'-32'148'0,"6"2"-41"16,2 11-56-16,5 5-33 15,8 7-7-15,12 7-7 16,0 7-6-16,16 18 9 15,17 29 10 1,19 38 15-16,18 62 11 16,18 63-3-16,14 40-9 15,11 20-1-15,6-1-16 16,7-10 0-16,7-26-5 16,0-28-6-16,-6-34 1 15,-17-36-2-15,-25-35 5 16,-15-34 1-16,-13-32 11 15,-9-41-11-15,-8-29 3 16,-3-32-8-16,-4-25-2 16,-12-16 0-16,-15-16 5 15,-6-8-6-15,-19-5 6 16,-14 2-6-16,-7 7 6 16,-13 7 4-16,-4 13 7 15,-8 17 0-15,-5 13 10 16,-1 15-12-16,-3 12 18 15,4 24-16-15,-3 21-9 16,1 21-6-16,-1 24-3 16,-1 12 5-16,9 7-4 15,3 2-2 1,7-6 5-16,6-7-1 0,9-11-9 16,7-11 7-1,9-10-5-15,7-9-26 16,9-12-39-16,8 0-42 15,0-5-101-15,0-18-58 16,-11-23-402-16</inkml:trace>
  <inkml:trace contextRef="#ctx0" brushRef="#br0" timeOffset="160159.87">2768 13034 494 0,'-20'-65'105'0,"-1"12"-53"15,5 16-25-15,5 8-14 16,11 10-5-16,0 2-10 16,0 8 6-16,8 9-4 15,17 14 11-15,15 5 11 16,17 22 33-16,11 16-2 15,17 20-14-15,13 21-5 16,24 23 2-16,25 33-2 16,19 23-9-16,13 6-6 15,4 0-11-15,-9-12 0 16,-11-20-13-16,-22-26 10 16,-19-26-4-16,-29-23-13 15,-24-19-17-15,-23-19-16 16,-22-19-87-16,-24-19-51 15,-32-31-93-15</inkml:trace>
  <inkml:trace contextRef="#ctx0" brushRef="#br0" timeOffset="161424.15">2273 13807 114 0,'-57'69'191'0,"12"-12"-83"16,8-12-49-16,9-11-28 15,13-15-3-15,15-10 6 16,0-18-8-1,24-36-11-15,25-44-5 16,27-34-5-16,30-27-1 16,19-30-1-16,22-22 0 15,11-22 1-15,14-8-6 16,6 7-2-16,0 25 1 16,-15 34 3-16,-25 35-4 15,-25 28 1-15,-23 28 1 16,-25 23 2-16,-20 19 2 15,-17 16 5-15,-17 25 0 16,-11 34 0-16,-19 34 2 16,-17 30-6-1,-5 25 5-15,1 7-8 16,7-5 0-16,9-7 0 16,24-11 9-16,10-17 0 15,24-17 4-15,19-15-6 16,12-17-3-16,12-17 3 0,13-13-5 15,3-19 4-15,7-7 5 16,6-17 12-16,0-8-1 16,-5-5 14-16,-11 5-9 15,-12 7-8 1,-17 4-11-16,-13 9 9 16,-12 3 4-16,-12 7 3 15,-7 2 16-15,-4 0 4 16,-10 0 10-16,-3 0-1 0,-8 0-15 15,-12 0-16-15,-9 0-9 16,-12-6-3-16,-11-10-5 16,-18-15-4-16,-10-19-7 15,-15-16-15-15,2-20 4 16,4-19-6-16,13-9 13 16,19 1-4-16,24 6 7 15,22 14 0-15,14 8-2 16,22 11 7-1,12 13-2-15,7 20 2 16,5 25 0-16,3 16 2 16,1 33 1-16,-5 12 1 15,-3 7-2-15,-12 5 2 16,-6-7-1-16,-10-10 1 16,-4-11 7-16,-5-10 16 0,-8-7-6 15,0-12-3-15,0-8-12 16,-16-15 0-1,-1-22-4-15,-3-13 0 0,0-15-6 16,-2-8-3-16,8 0 1 16,2 8 6-16,-2 10-8 15,14 12-1 1,0 10 0-16,0 8 8 16,18 8-5-16,4 10 9 15,17 15-7-15,9 15 6 16,12 30 5-16,14 28 4 15,10 29 6-15,9 12-8 16,1 9-1-16,-1-6 3 16,-3-15-5-16,-8-15 3 15,-17-24-2-15,-16-13 8 0,-16-13 51 16,-15-10 66-16,-9-13 11 16,-21-19-72-1,-20-23-31-15,-25-34-22 16,-24-32-18-16,-12-35-10 15,-13-25-30-15,-8-17-21 16,0-5-3-16,13 5 24 16,11 12 16-16,16 9 4 15,23 7-1-15,19 5 4 16,32 3 7-16,12-6 4 16,27-7-1-16,26-10 6 15,20-10 2-15,23 9 0 16,7 14-7-16,7 21-66 15,0 27-102-15,-7 33-30 16,-15 35-45-16</inkml:trace>
  <inkml:trace contextRef="#ctx0" brushRef="#br0" timeOffset="161991">5413 10083 457 0,'0'-9'160'16,"0"4"-83"-16,3 5-41 15,6 21-7-15,-3 20-3 16,-1 20 3-16,-2 22-2 16,3 13-8-16,-6 10-10 15,0 4-4-15,0-3 4 16,0-6-4-16,0-8 2 15,0-12-3-15,0-11 0 16,3-17-9-16,5-13 9 0,9-11 0 16,6-8-4-16,10-14 1 15,5-7 3-15,6 0 3 16,8 0-8-16,5-7 1 16,8-6-2-1,5 1 6-15,3 0-4 16,7 5 4-16,-2-3-5 0,-4-2 11 15,-9 0 2-15,-12 4 4 16,-13 0 8-16,-8 3 2 16,-7 2-2-16,-9 3 12 15,-7-4 32-15,-9-3 27 16,-22-8-46-16,-10-8-21 16,-21-18-16-16,-15-16-7 15,-18-16-6-15,-12-13-3 16,-11-11 0-16,0-9 1 15,2-4-3-15,10 9 4 16,13 2-4-16,10 14-5 16,12 11-4-16,15 13-16 15,9 16-48-15,14 20-62 16,8 25 10-16,8 34 12 16,8 30 21-16,4 28-42 15,4 8-105-15</inkml:trace>
  <inkml:trace contextRef="#ctx0" brushRef="#br0" timeOffset="162390.79">5902 12007 294 0,'22'29'127'16,"-5"-4"-60"-16,1 4-21 15,12 3-7-15,5 5-11 16,11 3-15-16,1 1-2 16,7-1 3-16,4-3-11 0,-6-12 1 15,-4-8 6 1,-2-6 12-16,-7-11 14 15,-5-9-5-15,-11-10-15 16,-1-19-1-16,-11-10-2 0,-11-13 17 16,-8-4-5-16,-17-1 1 15,-10 6-9-15,-10 7-11 16,-8 16-8-16,-4 21-12 16,-3 16 0-16,-1 16-23 15,4 12-26-15,8 9-24 16,3 7-18-16,11 1-86 15</inkml:trace>
  <inkml:trace contextRef="#ctx0" brushRef="#br0" timeOffset="162972.15">4775 11239 31 0,'-26'20'91'0,"-2"3"100"16,0 6-76-16,-4-1-50 15,0 6-21-15,-1-6-8 16,0-3 2-16,9-9 20 16,3-16 9-16,9 0 2 15,12-16-40-15,12-25-9 16,22-28-11-16,21-28-6 15,27-34 3-15,20-31-5 16,16-38 3-16,16-28 1 16,15-17-1-16,15 13-3 15,-7 28-1-15,-13 38-1 16,-28 35 5-16,-26 34-4 16,-21 23 4-16,-20 22 5 15,-17 16-4-15,-12 14 9 16,-15 12-6-16,-5 10-12 15,-17 0 4-15,-6 10-2 16,-7 7 0-16,-1 7-6 16,-4 13-31-16,4 16-64 15,3 12-9-15,3 3-85 16,5 6-264-16</inkml:trace>
  <inkml:trace contextRef="#ctx0" brushRef="#br0" timeOffset="164303.71">8149 9206 488 0,'-24'-31'289'0,"-4"-11"-146"15,7-2-80-15,4 3-42 0,1-1-11 16,5 3-4-16,-7-6 2 16,-2-8-7-16,-8-4 0 15,-9-12 5-15,-11-9 14 16,-8-7-15-16,-9-14 4 0,-9-9-8 15,-7-6 2 1,-8-5 0-16,-12 6-2 16,-9 12 0-16,-17 15 5 15,-20 20-5-15,-18 30-3 16,-21 27 6-16,-26 35-10 16,-17 21 6-16,-2 23-1 15,5 20 1-15,2 16 2 16,-8 11-2-16,-14 14-2 15,-31 7-1-15,-28 4 3 16,5 10 3-16,12 6-3 16,19 28-4-16,9 30 5 15,5 29-10-15,-2 16 6 16,6 3 0-16,4-7 2 16,7-5 1-1,12 5-1-15,21 11 1 16,24 0-4-16,29-2 2 15,20-9-2-15,25-13 4 16,19-9-3-16,22-7 3 16,14 12-3-16,18 29 3 15,12 16 1-15,11 4-4 16,13-8 8-16,0-16-11 16,0-22 9-16,8-18-5 15,6-13 1-15,1-5 5 16,10-3-2-16,6-5-3 15,11-8 1-15,10-3 7 16,9-13-7-16,8-9-3 16,8-12 10-16,10-11-4 15,6-8-1-15,3-14 13 16,9-11 2-16,2-11-3 16,-5-11-5-16,-6-10-2 15,-3-8 7-15,-2-9 9 16,-6-4 6-1,-1-4 3-15,-2-9-10 0,0-2-13 16,-6-10-1 0,-2-3-4-16,-6-6 1 15,-3-3-1-15,0-4-1 16,-3 2 0-16,-5-2-4 16,-1 0 3-16,-3 1 4 15,-4-2 9-15,-5-2 0 16,2-1 12-16,-3-12 19 15,7 0-12-15,7 0-3 16,16-4-16-16,20-8 1 16,16-10-3-16,18-1 2 15,9-10 13-15,16-8 2 16,6-7-1-16,4-6-6 16,1-10-6-16,-5-14-5 15,4-15 0-15,-4-21-2 16,9-36 9-16,8-47 11 15,17-50-6-15,6-51 4 16,6-43-12-16,-3-70 3 16,-4-71-11-16,-15-43-7 15,-19-60 2-15,-22-38 8 0,-24-4-8 16,-15-4 0-16,-13 9-3 16,-15 52 5-1,-17 80-1-15,-17 92 2 16,-15 84-4-16,-14 69-1 0,-11 62-17 15,0 41-22-15,-8 37-65 16,-3 32-52-16,-6 28-119 16,-12 28-146-16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55:22.0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11503 9109 108 0,'20'-28'184'0,"-4"-1"-75"0,1 6-39 16,-5-7-6-16,1 2 4 15,-1 5 19-15,-4 1 28 16,-5 2 29-16,-3 4 22 0,0 7-20 16,0 7-53-1,0 2-44-15,-11 19-16 0,-10 21-8 16,-12 34-6-16,-18 40 4 16,-28 61-7-16,-22 49-13 15,-21 32-3-15,-8 4 7 0,0-7-14 16,12-26 4-16,21-31-3 15,20-42-16-15,24-43-10 16,29-39 12-16,33-43 5 0,31-41 10 16,28-33 3-16,25-31 4 15,21-22-3-15,5-8 5 16,-7 4-4-16,-9 16 3 0,-18 22-5 16,-19 11 2-1,-18 15 4-15,-13 15 1 0,-10 6 5 16,-8 10 4-16,-9-3 3 15,-8 10 14-15,0 0 21 16,0-7 47-16,0-9-30 0,-16-18-32 16,-9-17-21-16,-2-23-8 15,-3-21-4-15,-1-17-3 16,-6-12-5-16,0 4-1 16,0 1-8-16,4 14-2 0,1 10-15 15,4 14-75-15,7 20-100 16,2 20-97-16,5 25 10 0,3 25-36 15</inkml:trace>
  <inkml:trace contextRef="#ctx0" brushRef="#br0" timeOffset="163.02">10963 11584 657 0,'0'102'260'16,"0"-24"-126"-16,0-18-69 0,11-15-30 15,2-9-17-15,4-10-8 16,-2-15-9-16,2-11-22 16,3-24-88-16,5-25-98 15,3-32-67-15</inkml:trace>
  <inkml:trace contextRef="#ctx0" brushRef="#br0" timeOffset="383.24">11686 9126 571 0,'0'-97'213'16,"0"18"-96"-16,0 27-64 15,8 18-30-15,9 32-14 0,10 19 4 16,14 22 1-16,11 26-6 16,5 33 2-16,5 37-6 15,-5 30-1-15,-2 19-1 16,-1 3-2-16,-4-11-6 15,-7-18-61-15,-6-23-112 0,-4-33-70 16</inkml:trace>
  <inkml:trace contextRef="#ctx0" brushRef="#br0" timeOffset="715.52">12753 8470 829 0,'16'-45'169'16,"1"30"-85"-16,7 28-41 16,9 22-21-16,8 27-12 0,2 11-5 15,6 8-2-15,6 0-3 16,2-3 1-16,-6-13-3 16,-2-8-3-16,-13-13-11 0,-6-10 4 15,-11-15-2-15,-6-10-79 16,-13-14-9-16,-13-15 36 15,-14-10 36-15,-12 0 27 0,-4 4 33 16,-1 7-8-16,-2 10-7 16,5 9 0-16,0 16-5 15,-2 17-5-15,2 13 2 16,0 10-4-16,8 13-14 16,9 5-46-16,8-1-86 0,16-13-116 15</inkml:trace>
  <inkml:trace contextRef="#ctx0" brushRef="#br0" timeOffset="998.16">13242 9423 356 0,'16'38'184'0,"-5"13"-86"16,-2 18-46-16,2 17-24 16,3 8-10-16,-6-5-13 15,2-11 1-15,4-18-1 16,2-15 4-16,1-12-5 0,-2-16 2 15,-3-17-3-15,-4-26-3 16,-3-10-12-16,-5-14 3 16,-8-2 6-16,-13 7 9 15,-7 13 15-15,-8 16-4 0,-6 16-6 16,-2 20-3-16,0 20-3 16,-5 14 1-16,4 11-9 15,3 8-9-15,2 1-21 0,1-1-63 16,2-16-89-1,-5-16-58-15</inkml:trace>
  <inkml:trace contextRef="#ctx0" brushRef="#br0" timeOffset="1380.51">11483 9346 514 0,'-99'-66'239'0,"23"2"-120"15,19 2-55-15,29 0-39 16,31-1-15-16,43-11-3 0,39-7-5 16,53-9 2-16,56-15-5 15,46-18-1-15,32-15-2 16,5-9-10-16,-5-7-3 16,-13 4-13-16,-14 7 6 15,-29 17 11-15,-43 15 12 16,-35 21 9-16,-40 17 23 0,-33 13 18 15,-29 7 25-15,-23 8-27 16,-13 4 46-16,-17 5 19 16,-3 6 0-16,3 11-36 0,1 2-51 15,7 17-10-15,9 12-14 16,0 24 5 0,9 42-4-16,7 53 8 0,13 47-4 15,7 38-8-15,10 28-2 16,1 13-14-16,-1 7-148 15,-6 18-160-15,-4 6-92 0</inkml:trace>
  <inkml:trace contextRef="#ctx0" brushRef="#br0" timeOffset="3245.4">20354 8942 435 0,'-92'0'154'0,"-9"8"-70"15,3 9-44-15,5 11-21 0,7 6-11 16,18-2-6-16,15-1-5 15,19 3-2-15,23-6 2 16,22 1 0-16,31-1 0 16,24 0 0-16,21 2-1 15,20-2 1-15,7 0 0 0,-5 0-1 16,-9-4 1-16,-13 5 3 16,-22 4-4-16,-24 1 4 15,-25 1-4-15,-16 6 7 0,-34-1-1 16,-14 5-1-16,-17 0 2 15,-7-4 1-15,-6-5-3 16,2 2 3-16,-2-11-5 16,5-6-20-16,8-13-10 0,9-8-16 15,6-21-17-15,6-22-22 16,11-23 17-16,13-15 38 16,20-9 16-16,15-3 23 15,15-2 29-15,13 7 19 0,11 5-22 16,3 14-12-16,12 9-9 15,4 11-2-15,5 8 2 16,4 12 0-16,0 9-3 16,8 12-1-16,-5 8-2 0,2 24-1 15,-10 17 3-15,-8 20 6 16,-17 20 22-16,-9 27 9 16,-18 21-18-16,-3 14-8 0,-9 2-6 15,-5-10-7-15,-5-21-4 16,5-23 5-16,-8-27 22 15,0-19 58-15,0-26 13 16,0-31-52-16,8-45-28 16,4-44-10-16,17-38-4 0,12-27-6 15,13-17-3-15,6-12 4 16,5-2-7-16,-1 7 9 16,1 20-4-16,-13 26-2 15,-5 35 4-15,-13 31-6 0,1 42-3 16,-4 36 12-16,6 40 3 15,-4 34-4-15,-1 31 0 16,-4 25 6-16,-3 20-4 0,-9 20-6 16,-3 11-3-1,-7-10 6-15,7-21-6 0,-1-24 4 16,1-29 0-16,-5-27 1 16,-5-25 3-16,-3-24-7 15,0-30-50-15,0-23-52 16,-8-33-46-16,8-21-15 0,5-12-68 15</inkml:trace>
  <inkml:trace contextRef="#ctx0" brushRef="#br0" timeOffset="3794.23">22349 8898 164 0,'0'12'226'15,"0"4"-104"-15,-20 8-54 16,-4 5-32-16,-14 4-15 0,4 0 1 15,-5-5 5-15,13-9 14 16,0-2 18-16,14-5-6 16,4-12 5-16,8-12-29 0,20-16-9 15,15-17-14-15,21-12-3 16,12-4-2-16,1 5 0 16,-4 11-1-16,-8 12-3 0,-10 13-2 15,-4 11 5-15,-7 9-1 16,-8 21-3-16,-8 8 4 15,-3 2-1-15,-6-3 1 16,2 1 0-16,-5-8 5 16,0-9-3-16,6-12 2 0,-3-12 1 15,3-21-5-15,8-19 3 16,-1-17-5-16,-2-21 5 16,-2-12 0-16,-17-4 7 0,-13 12 60 15,-18 13-19-15,-21 12-29 16,-27 17-7-16,-14 19-9 15,-6 12-1-15,11 13-14 16,10 8 10-16,18 0-22 0,11 13-1 16,18 3 1-16,5-4-1 15,14-1 0 1,12 1-4-16,25-12 12 0,27 0-3 16,30-2 9-16,27-24 1 15,29-10 3-15,20-20 7 16,13-13 0-16,3-12-4 15,-3-15-1-15,-4-1 1 0,-7 7 1 16,-13 9 4-16,-6 12-9 16,-25 12-62-16,-14 13-62 15,-23 10-41-15,-24 6-94 0</inkml:trace>
  <inkml:trace contextRef="#ctx0" brushRef="#br0" timeOffset="7371.53">18313 13787 368 0,'-21'-30'157'16,"5"11"-83"-16,-1-1-78 15,9 7-41-15,8 5 9 16,0 8 20-16,0 0 11 0,0 0 3 16,5 0 2-1,-2 0 3 1,3 8 0-16,-3-8-3 16,-3 9 8-16,5-9-1 15,-2 0-2-15,-3 0 0 0,5 0 2 16,-5 0-1-16,0 0 0 15,0 0 3-15,0 0-6 16,0 0 4-16,0 0 0 16,0 0 7-16,0 0-6 0,0 0-5 15,0 0 2-15,0-4-2 16,0-1 3-16,0 1 3 16,0 4 0-16,0 0-5 15,3 21 2-15,5 14-1 16,5 32 7-16,3 30 0 0,4 25-5 15,5 20-1-15,4 10-5 16,-1-2 6-16,1-3-5 0,-2-17-2 16,-2-18 2-16,-4-17-5 15,-7-22 5-15,0-16 1 16,-3-15 0-16,-6-14 39 0,-5-12 15 16,-8-16-26-16,-14-25-14 15,-4-19-11-15,-8-34-4 16,-2-36-6-16,2-40 6 15,7-30 0-15,6-15 3 16,12 0 0-16,9 21 1 0,9 21-5 16,12 24 1-16,11 27-1 15,10 20-6-15,6 25 2 0,4 17 1 16,7 23 2-16,-3 21-4 16,4 28 7-16,-7 34-6 15,-7 27 5-15,-18 25-4 0,-17 20 11 16,-11 9-8-16,-33-5 2 15,-10-7 3-15,-19-18-4 16,2-18 6-16,-1-22 26 0,7-21-17 16,5-16-1-16,8-19-10 15,9-17-5-15,7-17 0 16,16-11 1-16,9-12-4 16,6-10 2-16,22-2 2 0,17-1-5 15,15 8-1-15,16 13 4 16,-2 8-2-16,13 4 2 15,2 3-7-15,5 5-6 0,-2-3-4 16,-2-3-3-16,-5 2-14 16,-7-5-3-16,-10-4 5 15,-14-3 6-15,-13-8 10 0,-19-4 9 16,-13-6 9 0,-9 6 26-16,-15 3 12 0,-14 8-3 15,-4 10-12-15,1 10-8 16,-1 9-5-16,5 0-6 15,7 21-5-15,10 3 5 0,11 12-2 16,0 5 0-16,17 3 1 16,3-2-9-16,8-6 1 15,12-8-2-15,5-6-8 16,3-14 2-16,2-8-6 0,-1-18 2 16,-14-5 8-16,-5-15 5 15,-11-10 0-15,-9-5 4 16,-10-3 1-16,-18-1-1 0,-2 3-2 15,-4 11 2 1,0 0-2-16,2 11-18 0,6 4-32 16,4 3-22-16,12 5-19 15,0 3 15-15,12 1-8 16,9 0 22-16,8 4 30 0,-6 0 16 16,6 8 13-16,-4 4 22 15,0 0 29-15,-6 0-10 16,-6 0-13-16,-5 0-8 15,0 0 0-15,-3 0-4 0,-2 0-2 16,3 0-2-16,0 0-5 16,5 0-4-16,6 8 5 15,4-8 1-15,3 13-6 16,9-13 0-16,8 0-2 16,3 0 2-16,5 0 0 0,2 0-4 15,0-13-4-15,-4 1 3 16,-6-5 2-16,-8-3 9 15,-7 0 4-15,-18 0 10 0,-8-5 18 16,-18 4 1-16,-12 2 22 16,-1 4 11-16,-6 4-7 0,-2 8-25 15,2 3-17-15,6 0-9 16,5 0-11-16,1 8 1 16,11-8-1-16,0 6-8 0,2 9 3 15,12-3-30 1,0 7-45-16,0 2-44 0,0-2-30 15,0-2-74-15</inkml:trace>
  <inkml:trace contextRef="#ctx0" brushRef="#br0" timeOffset="7837.57">20458 13172 560 0,'0'-16'238'0,"0"4"-117"0,0 3-72 15,0 6-26-15,0 3-9 16,0 0-8-16,0 15-4 16,7 10-2-16,9 4 2 15,1 2 0-15,3 7-1 0,0-6-3 16,2-4 6-16,-5-7-6 16,-8-14-6-16,4-7-3 15,4-7-6-15,7-16-11 0,9-15 0 16,4-10-1-16,-1-9 12 15,1-9 13-15,-6 6 6 0,-2 10 11 16,-9 10 3 0,-4 12-7-16,-4 6-5 0,-4 10-5 15,1 12 4-15,3 0-3 16,7 9 2-16,3 3 1 0,2 1-7 16,1-1 4-16,-3-1 4 15,4-11-4-15,2 0 0 16,1 0 3-16,4-11 0 0,3-6 3 15,5-3-2-15,3-1 0 16,1 5-3-16,-4 9 0 16,-5 7 4-16,-3 0-3 0,-6 16 8 15,7 7-12-15,-3 10 4 16,2 4-18-16,1 4-68 16,-3-2-71-16,-2-1-120 15</inkml:trace>
  <inkml:trace contextRef="#ctx0" brushRef="#br0" timeOffset="11382.31">7007 15512 516 0,'-11'-4'197'16,"3"-3"-103"-16,8 2-52 15,0 2-36-15,0-6-4 16,0 1-6-16,0 0 5 0,11-9 2 15,11-8-2-15,10-7 5 16,16-9-5-16,9-6-3 16,12-8 3-16,17-2 0 15,24-6-1-15,26-11 2 16,32-7-2-16,18-9 1 16,17-8 1-16,9-3-1 15,-1-2 2-15,-4 1-6 16,-4-4 5-16,4 5-7 0,8 0 9 15,8-2-2-15,6 6-5 16,2-5-1-16,-3 2 2 16,-5 0-4-16,-5 3 6 15,-3 0-5-15,8-6 0 0,22-2 5 16,13-2 0-16,16-2 0 16,2-1 2-16,-4 0-2 15,-14 5 2-15,4-2-2 16,-7 1 0-16,6 8 0 15,-7 5 1-15,-5 3-4 0,-9 9 3 16,-22 12-3-16,-19 7 7 16,-20 15-2-16,-24 13-4 15,-22 10 3-15,-11 11-1 16,-12 13 1-16,-2 13-2 16,-1 7-4-16,-9 14 1 0,-6 1 4 15,-10 11 1-15,-9 5 0 16,-11 6-4-16,-14 10 4 15,-16 2-4-15,-16 12 5 16,-16 8 1-16,-16 5-6 16,-16 8 4-16,-13 8 5 0,-20 17 2 15,-17 23 3-15,-9 32-2 16,-16 35-9-16,-7 22 5 16,-7 14-2-16,-6 3 4 0,-3-2-3 15,5-11 5-15,10 6 20 16,15 2 2-16,15-1-8 15,15-5-9-15,28-11-3 0,20-10-6 16,26-19 6-16,20-14-4 16,20-20-1-16,13-17 5 15,93 107 75 1,-59-149-12-16,10 3-7 16,9-5 7-16,12 1-4 0,11-2 25 15,17-2-11-15,22-10-16 16,21-7-2-16,22-14-15 15,17-14-9-15,19-17-7 0,18-21 1 16,20-24-11-16,21-20-7 16,20-29-15-16,16-32 8 15,7-33-10-15,12-25 1 0,21-28 3 16,13-25-2-16,7-31 3 16,0-33-3-16,4-25 21 15,4-9 20-15,5 2-44 16,-9 7 0-16,-17 4 0 15,-5-4 0-15,-4-17 0 0,10-23 0 16,4-9 0-16,-12 0 0 16,-8 2 0-16,-13-7 0 15,-12-7 0-15,-20-7 0 16,-24 7 0-16,-39 16 0 0,-33 13 0 16,-42 4 0-16,-33-18 0 15,-32-19 0-15,-20 1 0 16,-17 9 0-16,-14 20 0 15,-14 7 0-15,-13 8 0 16,-13 4 0-16,-9 3 0 16,-14 8 0-16,-16 18 0 15,-20 16 0-15,-17 12 0 0,-25 8 0 16,-21 3 0-16,-32-3 0 16,-31-8 0-16,-28-2 0 15,-27 4 0-15,-5 22 0 16,-5 21 0-16,0 17 0 15,-8 15 0-15,-17 17 0 0,-20 6 0 16,-27 9 0-16,-18 13 0 16,-8 9 0-1,-15 7 0-15,-34 9 0 0,-32 7 0 16,-17 9 0-16,2 12 0 16,-22 8 0-16,-39 12-33 15,-26 14-9-15,9 5-4 16,-17 14 3-16,-24 12-48 15,-4 12 43-15,5 16 23 16,-9 9 9-16,-13 5 9 16,14 6 5-16,33 8-2 0,12 6 4 15,4 6-1-15,0 6 1 16,26 7 4-16,38 5-4 16,22-1-8-16,20 5 8 15,6 4 2-15,0 7-5 16,22 23 3-16,22 26-5 15,21 21 6-15,9 11 2 16,-7 11-4-16,-10 1-6 16,-8-6 6-16,17-10 1 0,23-7 0 15,18-4-2-15,10 1 2 16,2 22 0-16,-10 26 2 16,-19 16-9-16,-8 13 7 15,8 0-3-15,16-2-5 16,13 1 11-16,11 13-3 15,0 20-11-15,0 11 6 16,0 1 8-16,10-15-2 16,10-18-11-16,17-16 4 15,24-16 6-15,26-8-3 16,17 7-3-16,24 14 1 16,15 6 0-16,15 2 0 15,12-8 5-15,9-14 3 16,12-11-8-16,9-8-3 15,9-5 8-15,6 13 0 16,4 9-4-16,2 10 6 16,-3 5-6-16,1 0 5 15,2-17 1-15,2-14-5 16,6-19 0-16,11-15 1 16,0-16-2-16,11-9 5 15,11-7-3-15,6 4 8 16,9 3-5-16,3 2-1 15,0-3-3-15,5-7 0 16,5-11 0-16,6-17 0 16,8-17-2-16,17-20 5 15,16-23 1-15,35-26 3 16,33-36-6-16,42-50 6 16,41-52-2-16,37-40 0 15,60-25 5-15,56-17-9 0,34-4-15 16,12-7-179-1,17-5-189-15,2-3-93 0</inkml:trace>
  <inkml:trace contextRef="#ctx0" brushRef="#br0" timeOffset="14560.12">9173 10779 331 0,'-85'35'151'15,"-2"-9"-75"-15,-1-2-37 0,-2-5-24 16,4 7-8-16,13-6 0 16,13 1-7-16,11-9 1 15,16-5 1-15,9 2-6 16,7-9 6-16,17 0-1 0,0 0-3 16,0 0-1-16,8 0 2 15,17-5 5-15,24-11 3 16,36-20 10-16,36-28-6 15,38-43-2-15,64-47-1 16,70-54-3-16,56-34-1 16,26-4-3-16,23 1-1 0,23 21 1 15,-2 29-33-15,-33 23-140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8:00:21.9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13294 5083 297 0,'-25'-76'390'0,"6"10"-29"16,2 13-79-16,5 14-66 0,4 5-54 16,8 13-15-16,-9 9 43 15,9 9-188-15,0 23-2 16,0 24 0-16,12 34 0 15,14 44 0-15,1 46 0 16,10 35 0-16,3 24 0 0,5 1 0 16,0-7 0-16,3-22 0 15,2-24 0-15,-7-24 0 0,-2-25 0 16,-8-24 0-16,-4-21 0 16,-4-20 0-16,-11-18-274 15,-6-17-115-15,-8-26 9 0,-19-13 44 16,-13-23 47-16</inkml:trace>
  <inkml:trace contextRef="#ctx0" brushRef="#br0" timeOffset="316.6">12872 5935 505 0,'-57'-28'330'0,"8"7"-75"16,1 8-111-16,3 13-58 15,0 0-34-15,4 0-8 16,13 0 48-16,7 0 26 0,9 0-32 15,12 0-52-15,3 0-29 16,19-11 0-16,24-10 8 16,26-12-7-16,20-11-2 0,23-13-6 15,15-9 5-15,16-7-2 16,5 4 0-16,-2 0 1 0,-10 7 1 16,-17 10-3-16,-17 16-2 15,-20 7 3-15,-20 9 1 16,-20 2 5-16,-12 11 0 0,-15-2-9 15,-4 9 2-15,-14 0-24 16,0 0-33-16,0 0-35 0,-9 0-55 16,-2 0-65-16,-1 0-40 15,-1 14-9-15,1 1-22 16</inkml:trace>
  <inkml:trace contextRef="#ctx0" brushRef="#br0" timeOffset="915.28">13626 9976 404 0,'0'20'314'0,"0"-7"-103"15,0-5-97-15,0-8-56 16,8-4-29-16,21-15-3 0,24-15 1 15,23-19 38-15,27-16 29 16,18-13-16-16,22-7-28 16,10-8 0-16,12-6-21 15,-9 2-1-15,-1 8-8 0,-17 7-9 16,-12 8 19-16,-20 17 17 16,-22 12-16-16,-18 14 4 0,-21 9 4 15,-14 10-6-15,-9 4-13 16,-10 4-14-16,-4 8-26 0,-8 0-65 15,0 0-71-15,-12 12-89 16,-10 9-67-16,0 8-26 0,-7 6 5 16</inkml:trace>
  <inkml:trace contextRef="#ctx0" brushRef="#br0" timeOffset="1464.51">15876 11353 406 0,'-17'12'524'0,"6"-12"-182"15,11 0-178-15,0 0-120 16,0 0-59-16,0 0-7 16,17 12 14-16,19 4 4 0,21 4 11 15,19 5 2-15,22 3-7 16,11 4 2-16,13-2-4 0,1 2 0 15,-6 1-3-15,-7-1-1 16,-14-4-7-16,-9 1-36 0,-10-8-74 16,-17-5-38-16,-18-3-9 15,-11-6 6-15,-9-7 8 0,-11 0-10 16,-11-7-12-16</inkml:trace>
  <inkml:trace contextRef="#ctx0" brushRef="#br0" timeOffset="1730.36">16226 10852 233 0,'-24'-16'265'0,"6"8"-81"0,10 8-67 16,8 0-49-16,-6 12-26 16,6 17 0-16,3 23 19 0,13 22 11 15,18 23 25-15,9 25-5 16,10 17-5-16,7 11-25 0,5 4-21 15,3-4-18-15,-2-6-13 16,1-10-7-16,-7-12-3 16,-7-16-3-16,-8-17-8 0,-9-16-30 15,-7-19-49-15,-9-18-60 16,-9-12-42-16,-3-7-9 0,-8-17 5 16,-16-12-42-16,-12-17-136 0</inkml:trace>
  <inkml:trace contextRef="#ctx0" brushRef="#br0" timeOffset="1981.24">16214 12076 187 0,'-21'9'351'16,"1"3"-79"-16,-3 0-125 0,-3 1-78 15,1-1-45-15,0-12-14 16,7 0 5-16,1 0-10 0,9 0-5 15,8-8 0-15,8-14-5 16,16-9 6-16,12-14-3 0,15-11 3 16,9-11-2-16,5-2-5 15,7 0-18-15,2 0-13 0,-1 5-12 16,-4 1-17-16,-5 15-32 16,-7 7-21-16,-6 10-31 0,-17 9-35 15,-4 6 23-15</inkml:trace>
  <inkml:trace contextRef="#ctx0" brushRef="#br0" timeOffset="2661.86">18711 13135 369 0,'0'0'250'15,"-13"12"-110"-15,4 2-75 16,3 1-39-16,-2 6-19 0,0 7-7 16,8 5 29-16,-9 3 25 15,9 14 33-15,0 7 13 16,0 8 5-16,0 3 1 0,0 5 3 15,4 6-13 1,5-3-6-16,0 5-22 0,0 9-6 0,8 8-5 16,8 12-2-16,-2 7 3 15,7 10 12-15,-1-1-26 16,-1 4-44-16,0 1 0 0,1-10 0 16,-1-10 0-16,-3-18 0 15,-5-15 0-15,-5-21-66 0,-7-17-125 16,0-6-70-16,-8-10-43 15,0-24-17-15,0 0-3 0,-19-16-255 16</inkml:trace>
  <inkml:trace contextRef="#ctx0" brushRef="#br0" timeOffset="4426.21">22414 13278 1063 0,'-20'-24'414'0,"-4"2"-136"16,-5-2-85-16,-4-12-117 0,-11-20-67 16,-13-34-24-16,-8-32 10 15,-12-37-2-15,-4-27-25 16,-12-37 17-16,-13-28 16 0,-13-30 35 16,-14-32 12-16,-17-33-45 15,-17-25-3-15,-17-11 0 0,-17-16 0 16,-14-10 0-16,-14-11 0 15,-5-10 0-15,-1 7 0 0,-6 11 0 16,5 8 0-16,-2 8 0 16,-6 12 0-16,4 17 0 0,0 16 0 15,6 16 0-15,1 13 0 16,6 11 0-16,-6 8 0 16,2 5 0-16,-3 9 0 0,-11 6 0 15,3 11 0-15,-1-3 0 16,-1 6 0-16,4 7 0 15,0 9 0-15,-4 15 0 0,-2 21 0 16,-3 22 0-16,-4 27 0 16,7 24 0-16,2 29 0 15,4 29 0-15,9 23 0 0,3 26 0 16,-8 24 0-16,-7 19 0 16,-4 23 0-16,-6 20 0 15,3 13 0-15,1 18 0 0,10 17 0 16,-1 12 0-16,1 12 0 15,-1 8 0-15,1 13 0 16,-2 4 0-16,6 3 0 16,12 9 0-16,11 8 0 15,14 12 0-15,12 21 0 0,7 24 0 16,7 16 0-16,11 16 0 16,10 13 0-16,18 4 0 0,18 12 0 15,22 19 0-15,17 19 0 16,19 10 0-16,20 8 0 0,17 2 0 15,20-1 0-15,0-4 0 16,20-13 0-16,8-19 0 16,3-17 0-16,10-19 0 0,12-15 0 15,3-3 0-15,9 4 0 16,14 18 0-16,6 18 0 16,9 17 0-16,10 10 0 0,10 6 0 15,9 14 0-15,10 1 0 16,6-1 0-16,11-11 0 0,5-9 0 15,-1-23 0-15,-1-22 0 16,2-17 0-16,0-18 0 0,-2-11 0 16,7-7 0-16,-7-11 0 15,6-6 0-15,-1-1 0 16,3 1 0-16,11-1 0 16,1-6 0-16,7-2 0 0,7-1 0 15,9-1 0-15,1-1 0 16,4-6 0-16,-8-3 0 0,-5 1 0 15,-6-9 0-15,1-5 0 16,4-3 0-16,4-9 0 16,-1-6 0-16,6-9 0 0,3-10 0 15,-1-7 0-15,1-8 0 16,4-7 0-16,-2-15 0 0,-4-8 0 16,2-16 0-16,-1-11 0 15,3-11 0-15,-3-14 0 16,2-8 0-16,-2-11 0 0,6-17 0 15,-6 0 0-15,5-11 0 16,-5-12 0 0,0-4 0-16,-5-5 0 0,1-2 0 15,7-6 0-15,-3 0 0 0,2-6 0 16,-7 2 0-16,4-6 0 16,-8-7 0-16,-7-5 0 0,-6-6 0 15,-10-9 0-15,-4-9 0 16,-2-3 0-16,-10-9 0 0,-9-9 0 15,-7-2 0-15,-2-9 0 16,-7-4 0-16,-4 0 0 16,-5-4 0-16,-9 4 0 0,1 0 0 15,-17 4 0-15,-2-4 0 16,-11-5 0-16,-9-11 0 16,-17-21 0-16,-18-20 0 0,-23-24 0 15,-11-22 0-15,-15-19 0 16,-15-8 0-16,-1-9 0 0,-11-3 0 15,-2-5 0-15,-3-3-56 16,-7 3-277-16,-3 1-33 0,-4 7 13 16,-4 4-5-16</inkml:trace>
  <inkml:trace contextRef="#ctx0" brushRef="#br0" timeOffset="5575.18">22694 5414 147 0,'-68'-94'311'0,"-2"5"-80"16,-4 7 61-16,6 9 6 16,3 16-43-16,9 7 24 0,6 14-45 15,14 10-234-15,6 12 0 16,13 4 0-16,-1 10 0 16,2 46 0-16,4 39 0 0,-1 67 0 15,2 66 0-15,-1 63 0 16,4 45 0-16,8 24 0 0,-9 5 0 15,9-18 0-15,0-29 0 16,0-34 0-16,9-46 0 0,2-48 0 16,6-47-211-16,3-42-200 15,4-42 17-15,2-49 51 0,-8-42 37 16</inkml:trace>
  <inkml:trace contextRef="#ctx0" brushRef="#br0" timeOffset="5857.27">21962 5100 624 0,'-11'-135'436'0,"5"38"-151"0,6 23-157 15,0 21-81-15,0 17-34 16,6 15-2-16,19 21 8 0,15 34 40 16,22 27 52-16,20 32-11 15,14 34-32-15,23 36-31 0,10 31-27 16,4 22 1-16,6 12-5 15,-6 0-6-15,-3-9 5 0,-11-10-8 16,-14-22 3-16,-12-21-11 16,-8-23 1-16,-15-21-32 0,-13-28-118 15,-14-22-80-15,-10-18-43 16,-7-18-4-16,-6-7 30 16,-12-20 6-16,-8-9-171 0</inkml:trace>
  <inkml:trace contextRef="#ctx0" brushRef="#br0" timeOffset="6156.79">22881 7318 211 0,'-76'23'309'0,"-6"0"-60"0,-4-4-52 15,2 2-81-15,2-4-62 16,9-1-34-16,7-4-8 0,15-5 4 15,9-7 23-15,15 9 25 16,6-9-7-16,13 0-22 0,8 0-17 16,8-11-10-16,17-10-5 15,15-13 0-15,20-6-5 0,13-8 0 16,12-10 2-16,14-12 1 16,3-2-5-16,-1-6-1 0,-4 4-4 15,-7 10-38-15,-14 3-57 16,-10 8-44-16,-13 8-32 0,-13 9-21 15,-6 2-14-15,-10 7 0 16</inkml:trace>
  <inkml:trace contextRef="#ctx0" brushRef="#br0" timeOffset="6805.26">23429 6444 535 0,'0'-10'461'15,"-11"3"-86"-15,11-2-180 16,0 6-117-16,0-1-56 0,0 4-15 16,0 0-13-16,0 0 2 15,0 16 12-15,11 9 9 0,15 12 10 16,5 11-10-16,6 13 0 16,2 7 1-16,4 7-10 15,-4-2-2-15,-2-9-8 0,-4-11 0 16,-4-7 8-16,-9-18-4 15,-6-7 5-15,-4-6 2 0,-2-7 2 16,-8-8 9-16,0-4 6 16,-18-15-24-16,1-26-7 0,-13-28-5 15,-10-26-1-15,-1-23 3 16,3-4 10-16,7 12-6 16,5 16-2-16,17 21 6 0,9 16-11 15,0 16 8-15,0 18 6 16,9 9 5-16,13 18 23 0,10 12-9 15,4 14-1-15,10 10-9 16,-6 9-5-16,1 4 3 0,-9-5 2 16,-7-2-6-16,-5-6 1 15,-4-8-6-15,-8-7-1 0,1-9-16 16,-5-4-68-16,-4-8-45 16,0 0-45-16,0 0-42 0,0 0-3 15,0-5 7-15,-8-10 11 16,-1-13 18-16,0-10 16 15,1-3 47-15,8 2 48 16,0-3 37-16,0 5 43 0,0 1 78 16,5 3 92-16,-5 8-38 15,3 10-20-15,-3 3-40 0,0 0-28 16,5 3-13-16,-1 6-5 16,-4 3 21-16,4 0 22 0,1 0 6 15,3 15-8-15,6 13-4 16,11 14-15-16,12 11-29 0,5 10-21 15,3 4-39-15,-1-3-81 16,0-6-54-16,-3-5-48 0,-9-12-56 16,-7-13-227-16</inkml:trace>
  <inkml:trace contextRef="#ctx0" brushRef="#br0" timeOffset="6986.21">23717 5194 1235 0,'-47'-37'758'16,"4"12"-704"-16,18 5-54 15,3 5 0-15,4 1-57 0,7 7-339 16,5 2 8 0,6 1 82-16,0 4 91 0,0 0 40 0,0 0 4 15,0 0 22 1</inkml:trace>
  <inkml:trace contextRef="#ctx0" brushRef="#br0" timeOffset="7255.15">24108 4757 435 0,'15'-7'484'0,"-2"3"95"16,-10 4-239-16,2 0-182 0,4 11-107 15,3 23-51 1,11 18 0-16,18 29 0 0,16 26 0 16,8 16 0-16,8 19 0 15,4 4 0-15,4 5 0 0,-3-5-48 16,-6-12-57-16,-1-12-49 16,-11-15-44-16,-7-19-27 0,-8-10-26 15,-13-21 8-15,-7-16 15 16,-9-13-1-16,-3-7 52 0</inkml:trace>
  <inkml:trace contextRef="#ctx0" brushRef="#br0" timeOffset="7454.72">24509 5931 415 0,'-31'0'352'15,"2"0"-72"-15,7 0-123 16,11 0-79-16,11 0-51 0,0 0-25 15,0-9-9-15,8 1 4 16,9-5 5-16,12-2-6 0,10-9-4 16,12-10-32-16,-3 2-60 15,4-5-57-15,-4 0-47 0,-3-7-31 16,-9-5-6-16</inkml:trace>
  <inkml:trace contextRef="#ctx0" brushRef="#br0" timeOffset="7853.28">24506 4626 584 0,'-33'-39'345'0,"9"10"-116"15,2 9-121-15,11 4-62 16,11 7-26-16,0 9-10 0,0 12 4 16,8 21 105-16,21 28 40 15,11 33-14-15,18 31-39 0,8 27-35 16,8 24-34-16,5 7-19 15,2-6-13-15,-9-9-2 16,-2-21-1-16,-13-29 0 0,-13-28-2 16,-7-25-1-16,-9-20-31 15,-7-17-31-15,-8-16-7 0,-4-28 23 16,-9-28 21-16,0-31 5 16,-9-30 16-16,0-26-2 0,-3-6 3 15,12 2 3-15,0 21 2 16,0 21 1-16,0 24-1 0,0 20 4 15,8 19 0-15,8 14 2 16,7 16-5-16,11 0 0 0,11 28-7 16,8 10-80-16,-1 7-61 15,1 12-64-15,-10 0-24 0,0 3 2 16,-4 2 16 0,-2-10-25-16,-4-7 42 0</inkml:trace>
  <inkml:trace contextRef="#ctx0" brushRef="#br0" timeOffset="8668.96">25779 4986 681 0,'-48'-17'829'15,"8"1"-352"-15,8 4-417 0,8 4-178 16,12-1-191-16,4 6 21 15,8 3 125-15,3 0 82 0,11 16 70 16,8 12 82-16,7 8 17 16,9 10-27-16,2 11-23 15,3 5-20-15,8 3-9 0,-8-4-7 16,-1-4-2-16,-6-9 2 16,-7-11 2-16,-15-9-8 0,0-11-7 15,-6-5-4-15,-8-12 1 16,0 0 16-16,-14-16 1 15,-2-17-13-15,-7-15-18 0,-6-26 2 16,-2-22-6-16,-3-19 16 16,6-4 20-16,8 12 8 15,4 18 3-15,7 24-8 0,9 17-3 16,0 16 3-16,9 15 3 16,7 17 28-16,12 21 20 0,10 14 3 15,9 23-11-15,5 6-13 16,7 9-11-16,1 6-14 0,-8-10-4 15,-6-13-3-15,-10-11-2 16,-9-11-6-16,-2-15-7 16,-12-7-18-16,-5-12-9 0,-8 0 1 15,0-19 20-15,-8-19 10 0,-8-19 0 16,-6-12 4-16,4-8 13 16,1 8 1-16,0 11 0 15,9 13-3-15,8 13-4 0,-6 12 19 16,6 8 3-16,0 12-8 15,14 7 0-15,20 18 6 16,14 11-8-16,12 10-14 0,10-1 4 16,1-5-10-16,3-7 1 15,-1-9-2-15,-3-16-16 0,-8-11-18 16,-5-14-16-16,-9-16-17 16,-5-15 1-16,0-13 3 15,-15-17 18-15,-9-15 18 0,-11-9 7 16,-8 0 20-16,-19 0 23 15,-9 4 13-15,-9 13 28 0,1 16 27 16,-2 17-2-16,7 15-36 16,0 16 11-16,5 10-12 0,2 11-18 15,2 7-22-15,6 18-6 16,16 16 1-16,0 15 1 16,9 13-2-16,10 5-2 0,10 2 0 15,2-2-11-15,10-9-19 16,1-11 3-16,6-10-29 0,5-7-87 15,4-13-70-15,0-16-43 16,-1-8-27-16,6-11 11 16,0-15-108-16</inkml:trace>
  <inkml:trace contextRef="#ctx0" brushRef="#br0" timeOffset="9185.1">27125 2800 573 0,'-35'-57'455'15,"9"17"-52"-15,5 11-212 16,9 8-125-16,12 19-65 0,8 16-12 16,17 28 6-16,15 30 4 15,17 39 1-15,13 35-4 16,7 29 6-16,-1 25 1 0,1 6 0 16,1-1-8-16,-9-18 7 15,-4-16-6-15,-8-25-1 0,-9-28 1 16,-3-20-86-1,-8-25-83-15,-12-20-47 0,-11-16-17 16,4-17 35-16,-10-20 6 16,-8-12-9-16,0-20 39 0</inkml:trace>
  <inkml:trace contextRef="#ctx0" brushRef="#br0" timeOffset="9570.07">27384 4135 142 0,'-44'0'300'0,"4"8"-56"16,2-8 70-16,11 0-113 0,7 0-140 16,2 0-102-16,18-12-63 15,0-12-19-15,21-12 15 16,12-18 48-16,16-6 30 0,13-2 19 16,2 0 5-16,1 1 4 15,-1 5 3-15,0 3 2 16,1 5-1-16,-8 2 4 0,-6 9 1 15,-12 2 11-15,-5 5 31 16,-9 10 32-16,-11 5 24 16,-1 1 15-16,-5 7-4 0,-4-1-18 15,-4 3-16-15,0 5-17 16,0 0-25-16,4 0-15 16,0 0-4-16,0 0-4 15,2 0-8-15,0 13 4 16,10 4-3-16,9 6 4 0,7 10-4 15,9 8-8-15,8 0-1 16,0 3-15-16,-9-3-81 16,-4-9-79-16,-8-4-74 0,-6-10-15 15,-10-6 6-15,-4-12-12 16</inkml:trace>
  <inkml:trace contextRef="#ctx0" brushRef="#br0" timeOffset="9785.18">27852 2686 386 0,'-44'-21'547'0,"7"9"228"0,7 0-445 16,10 5-321-16,9-2-153 16,2 6-213-16,9-6-33 15,0 6 83-15,13-6 123 0,3 5 78 16,0 0 50-16,1 0-10 15,-2-1-35-15,2 5-24 16,-1 0-84-16</inkml:trace>
  <inkml:trace contextRef="#ctx0" brushRef="#br0" timeOffset="10266.96">28657 2674 360 0,'36'12'224'0,"-8"-12"-72"16,-8 0-76-16,0 0-39 16,0 0-19-16,6 0-8 15,1 0-2-15,-2-7-3 0,-4-2 6 16,-5-2 1-16,-4 3 9 16,-4-5 18-16,-5 0 2 15,-3 1 4-15,-8-8-4 16,-12-1 0-16,-9-3 13 15,-7 4 17-15,-4 3 46 16,-8 12-29-16,-5 5-23 0,-9 22-11 16,-7 15-10-16,4 23-18 15,0 22-6-15,9 20-12 16,11 11-3-16,13 14 0 0,15-5 3 16,17-17-7-16,17-11 5 15,12-17-2-15,19-20-1 16,12-20-8-16,18-17-7 0,11-20 7 15,9-8-2-15,3-25 3 16,1-12-7 0,-2-14 4-16,-1-10-5 0,-9-10 1 15,-11 1 4-15,-5 2-4 16,-9 2-2-16,-11 6-5 16,-12 6-28-16,0 9-60 0,-11 7-42 15,-5 14-54-15,-9 8-28 16,-6 12-18-16,-8 12-22 15</inkml:trace>
  <inkml:trace contextRef="#ctx0" brushRef="#br0" timeOffset="11082.23">24032 9874 730 0,'-43'-7'400'0,"4"7"-38"15,-7 24-184-15,6 13-98 16,4 11-56-16,7 9-18 16,17 17 2-16,12 11-6 0,20 17 1 15,24 12-3-15,21 5 0 16,17 2 1-16,16-6-3 0,7-14-4 15,9-20 2-15,4-19-5 16,-5-30-17-16,-8-32-49 0,-10-25-7 16,-15-23-7-16,-14-22 16 15,-22-19 20-15,-15-17 21 0,-25-4 19 16,-26-8 23-16,-20 1 1 16,-23 3 21-16,-25 3 14 0,-18 8 46 15,-8 19 23-15,-8 14 16 16,0 22-39-16,7 16-40 15,4 15-39-15,11 17-22 0,7 0-36 16,10 12-30-16,12 4-50 16,13 0-62-16,15 1-60 0,8-5-29 15,14-12-1-15,10 8 1 16,13-8-130-16</inkml:trace>
  <inkml:trace contextRef="#ctx0" brushRef="#br0" timeOffset="11331.79">24732 9553 642 0,'34'-11'508'0,"-14"11"-74"16,0 35-222-16,6 18-127 16,8 20-88-16,21 22-36 0,12 9 2 15,19 20 20-15,7 11 8 16,2 7 3-16,-2-1 3 0,-6-2-7 15,0-12-38-15,-10-23-74 16,-12-14-33-16,-14-21-44 0,-4-19-22 16,-15-21 6-16,-3-29 25 15,-13-17 1-15,-16-16 31 16,-12-24 43-16,-18-17 45 0</inkml:trace>
  <inkml:trace contextRef="#ctx0" brushRef="#br0" timeOffset="11564.81">25439 10351 39 0,'-93'-105'169'16,"0"11"77"-16,3 16-62 15,5 13-24-15,11 13-33 0,14 7-52 16,12 4-33-16,11 8-19 16,13 0-10-16,15-3-9 0,15-5 4 15,13 5 1-15,17 2 8 16,16 10 3-16,10 13-6 0,3 11-5 16,0 16 2-16,0 12-3 15,-12 13 2-15,-9 7 1 16,-7 10-7-16,-16 6 8 15,-9 6-12-15,-12-1-9 0,-20 0-33 16,-9-9-25-16,-12-2-39 0,1-9-33 16,0-15-8-16,-2-14-38 15,11-20-29-15</inkml:trace>
  <inkml:trace contextRef="#ctx0" brushRef="#br0" timeOffset="11914.25">25425 9687 265 0,'43'0'341'16,"-4"0"-76"-16,0 21-116 0,-4-1-79 15,2-4-57-15,-1-4-48 16,1-12 3-16,0 0 5 0,-4-8-9 16,2-9-9-16,-1-11-18 15,-6-17 6-15,-3-7 3 0,-10-10 11 16,-7-7 12-16,-8-3 10 15,-15-10 10-15,-15 0 9 0,-10 5 8 16,-3 7 23-16,-7 18 38 16,5 16 19-16,5 11 14 0,7 22-1 15,4 14-10-15,9 26-3 16,9 20-27-16,11 24-20 16,16 18-18-16,7 1-6 0,14 2-17 15,12-4 6-15,7-15-3 16,9-19-12-16,5-16-71 0,7-18-64 15,-1-18-42-15,3-12-23 16,-6-21-39-16,-5-8 25 0</inkml:trace>
  <inkml:trace contextRef="#ctx0" brushRef="#br0" timeOffset="12346.8">26536 8670 411 0,'-31'-5'344'16,"-7"5"-65"-16,-3 0-114 0,1 14-89 15,0 0-48-15,1 8-11 16,5 1 26-16,-5 18-18 0,13 13-4 16,5 11 2-16,8 8 0 15,13 4-2-15,13-4-10 0,8-4-1 16,10-3-6-16,12-14-4 15,-1-7-14-15,7-11-22 16,-4-10-28-16,-1-12 12 16,2-12-24-16,-6-20 1 0,-4-13 16 15,-3-12 17-15,-9-7 14 16,-4-15 17-16,-7-6 9 0,-13 4 17 16,0 4 13-16,-13 4-9 0,-2 13 13 15,-5 7 44-15,-2 13 5 16,2 7-10-16,9 5-8 0,3 8-12 15,8 8-29-15,0 0-2 16,0 0-6-16,0 16-9 0,13 9 0 16,5 12 0-1,8 2-20-15,7-1-49 0,-2-2-43 16,-2-4-59-16,-1-7-59 16,0-13-34-16,-3-12-16 0</inkml:trace>
  <inkml:trace contextRef="#ctx0" brushRef="#br0" timeOffset="12762.46">26683 8423 513 0,'-17'-26'408'16,"6"10"-84"-16,2 8-145 16,9 3-92-16,0 5-61 15,4 13-10-15,15 16-11 16,18 12-6-16,12 16-1 0,4 8 9 15,7 4-5-15,-1-1 5 16,-8-6-4-16,-9-13-1 0,-10-14-5 16,-8-5 3-16,-4-10-4 15,-9-4-5-15,-2-16-26 0,-9 0 1 16,0 0 2-16,-9-12 11 16,-8-12 8-16,-13-17 8 0,-5-16 3 15,-8-16-8-15,-1-13 5 16,-2-7 5-16,12-1-3 0,8 13 12 15,10 16-10-15,8 11 4 16,8 14 11-16,16 11 2 16,9 12-2-16,7 17-6 0,5 0-10 15,3 17 1-15,2 0 2 16,-8 4 0-16,0-6-3 0,-6 1-39 16,-8 1-47-16,-3-1-57 15,-3-4-59-15,0-12-36 0,3 0-39 16,-6 0-181-16</inkml:trace>
  <inkml:trace contextRef="#ctx0" brushRef="#br0" timeOffset="13361.56">27446 7893 674 0,'-16'16'479'15,"-10"8"-161"-15,1 5-160 0,8 7-90 16,-5 9-50-16,4 4-24 15,9 8 9-15,9 5 1 0,0 2 7 16,0 1-1-16,9-4-5 16,9-4-4-16,4-11-7 0,-5-11-18 15,8-6-32-15,-3-9-34 16,-2-20-29-16,3-4-30 16,3-20-8-16,-6-16 12 15,-4-22 15-15,-8-11 44 0,-8-8 43 16,-8 0 30-16,-12-5 31 15,-8 4 26-15,-6 10 19 0,2 15 21 16,-6 12 9-16,3 12 7 16,7 14 17-16,3 9 26 0,5 10-14 15,8 29-39-15,12 11-33 16,0 18-25-16,8 7-17 0,13 4-3 16,13-4-8-16,9-12-1 15,5-12-27-15,0-17-38 0,6-24-24 16,-2-16-25-16,-3-25-3 15,-4-25 3-15,-5-19 9 16,-3-24 37-16,-9-22 34 16,-16-15 16-16,-12-17 4 0,-15-13 10 15,-18-2 18-15,-16-2 22 16,-13 9 31-16,-2 16 25 0,-5 23 16 16,5 21 10-16,7 26 5 15,8 23 7-15,8 17-11 0,9 21-23 16,12 20-35-16,7 28-24 15,18 37-26-15,18 46-14 0,19 34 0 16,18 30 0-16,17 16-1 16,9 5-11-16,4-18-6 15,-2-15-15-15,-3-20-46 16,-8-25-75-16,-7-20-73 0,-14-25-50 16,-7-16-21-16,-8-16 6 15,-17-13 19-15</inkml:trace>
  <inkml:trace contextRef="#ctx0" brushRef="#br0" timeOffset="13694.82">27319 7513 523 0,'-48'-7'333'0,"15"-2"-129"16,10 9-124-16,10-8-104 0,13-9-38 15,8-11-25-15,17-12 12 16,15-12 25-16,13-10 27 15,12-7 9-15,8 3 4 0,0-3 6 16,-1 4 4-16,1 8 0 16,-8 5 8-16,-6 6 27 0,-15 9 30 15,-6 9 15-15,-11 8 36 16,-3 4 14-16,-9 9 13 16,-2 7 8-16,-4 0 32 0,-1 0-40 15,4 11-17-15,5 9-50 16,2 18-76-16,6 6 0 0,4 4 0 15,2 5 0-15,-2 3 0 16,-4-6 0-16,-5-9-207 16,-8-5-138-16,-4-11-40 15,1-6 25-15,-9-6 26 0</inkml:trace>
  <inkml:trace contextRef="#ctx0" brushRef="#br0" timeOffset="13841.73">27506 6276 808 0,'-32'-12'463'0,"7"4"-270"16,6 4-251-16,2-1-220 0,5 2-98 16,12-1 9-16</inkml:trace>
  <inkml:trace contextRef="#ctx0" brushRef="#br0" timeOffset="14293.32">28535 6175 464 0,'-25'-13'439'16,"-4"1"27"-16,6 3-306 15,6 1-229-15,4 1-153 0,13-5-35 16,-8 0 55-16,8 0 98 16,0 3 102-16,0 9 82 0,4 0 56 15,4 28 36-15,1 22-14 16,3 14-63-16,8 15-48 16,9 9-21-16,4-3-21 0,7-7-7 15,1-13-2-15,8-17 1 16,-2-11-18-16,2-16-10 0,5-21-6 15,-7-12 2 1,-1-16-8-16,-6-22 21 0,-9-14 12 16,-5-22 5-16,-18-11 9 15,-8-6 24-15,-20 2 22 0,-8 11 33 16,-14 13 3-16,-6 16 18 16,-9 15-49-16,-5 15-37 15,2 11-37-15,0 12-6 0,-1 8-20 16,4 0-37-16,7 19-62 15,10 5-61-15,5 5-44 0,5 4-27 16,9-1 3-16</inkml:trace>
  <inkml:trace contextRef="#ctx0" brushRef="#br0" timeOffset="14776.35">28908 5194 900 0,'15'-50'527'16,"-2"15"-250"-16,-1 13-165 15,13 22-73-15,11 17-52 16,16 28-26-16,18 32 11 0,11 29 19 16,9 20 15-1,-1 9 10-15,-7-2 5 0,-8-6 1 16,-15-16-8-16,-11-23-1 15,-11-22-1-15,-12-18 1 16,-14-15-20-16,-11-16-9 0,0-17 11 16,-16-21 8-16,-7-35-10 15,-14-43 8-15,-4-44-5 16,-5-44 11-16,3-27-1 0,7-19-9 16,11 13 13-16,13 28-8 15,12 37 2-15,12 41 21 16,13 38 3-16,11 31 13 0,15 37 10 15,20 44-23 1,13 38-28-16,24 31 0 0,9 21 0 16,7 13 0-16,11-5 0 15,0-7 0-15,-1-22 0 16,-1-22 0-16,-4-23 0 0,-4-20 0 16,-1-11-46-16,-11-21-72 15,-2-8-19-15,-3-12 6 16,-1-4-32-16,-3-5-67 0,-5-3-71 15,-8 0-21-15,-9-4 27 16</inkml:trace>
  <inkml:trace contextRef="#ctx0" brushRef="#br0" timeOffset="15109.22">33036 5144 857 0,'-44'30'256'15,"-12"14"-149"-15,-14 13-134 16,-1 12 54-16,-8 17-13 0,3 16-16 16,-6 16 1-16,-8 21-2 15,-10 27-9-15,-24 33-20 16,-18 34 15-16,-30 38 42 15,-48 35 29-15,-46 36 10 0,-45 25 3 16,-37 19 15-16,-31 17 63 16,-23 4 51-16,-16 4 12 0,-5 1-169 15,7-14-39-15,-5-18 0 16,12-26-110-16,3-29-242 0,8-28-104 16,13-28 13-16,10-23-239 15</inkml:trace>
  <inkml:trace contextRef="#ctx0" brushRef="#br0" timeOffset="17422.21">24859 14650 98 0,'-27'0'215'0,"-2"0"-55"15,-4 0-78-15,5-13-43 16,-1-16-22-16,1-11-16 0,-1-17 2 16,1-8 10-16,-1-7 7 15,7-10 19-15,8-4 24 0,6-8 18 16,8-4-4-16,0-4-13 15,11-3-6-15,5-9-20 0,5-7-14 16,1-10-12-16,-5-4-6 16,1-3-9-16,-1-8-9 0,-9 0-12 15,-8 4-17-15,0 2-8 16,-13 9 1-16,-3 15 17 16,-1 9 1-16,-2 14 13 0,2 10 0 15,1 19 0-15,0 11 2 16,5 16-2-16,11 13-10 0,0 7-7 15,0 9-10-15,0 8-16 16,0 12-11-16,0 8-30 0,6 9-37 16,5 3-4-16</inkml:trace>
  <inkml:trace contextRef="#ctx0" brushRef="#br0" timeOffset="18221.27">24131 12439 593 0,'-44'28'363'0,"5"6"-57"16,1-10-130-16,9-5-124 16,9-2-111-16,9-17-35 0,11-8 4 15,11-16 22-15,17-13 18 16,9-12 18-16,11-12-5 0,9-8-10 16,5-4-16-16,3-8-9 0,5-5-12 15,4 1 1-15,-6 0 9 16,-3-1 30-16,-9 8 18 0,-8 13 19 15,-10 12 12-15,-11 16 33 16,-10 13 31-16,-9 7 27 0,-8 10 17 16,0 7 8-16,-8 0-29 15,-5 7-29-15,1 1-25 0,-3 6-18 16,-2-2-14-16,-5 0 4 16,8-12 1-16,-3 12 0 15,1-12 15-15,3 8 15 0,13-8 15 16,-8 8-5-16,8-8-6 15,0 8-7-15,0-8-16 0,0 0 3 16,0 0-13-16,3 16-3 16,15 4 5-16,7 5-10 0,11 8 0 15,12 12 2-15,18 13 3 16,7 6-3-16,12 11-3 16,5 12 9-16,4 3-11 0,-4-5 6 15,-8-4-4-15,0-3-5 16,-14-9 3-16,-6-7-5 0,-8-14-4 15,-15-11 1-15,-2-8-18 16,-12-9-22-16,-9-8-4 0,-4-12 12 16,-4 0 20-16,-8 0 10 15,0 0 11-15,0 0 25 0,-16 0-12 16,-4-4-9-16,-13 4 4 16,-12 0 0-16,-15 0 16 15,-19 0 11-15,-12 17 17 0,-25-3-9 16,-13 9 7-16,-12-3 3 0,-13 4 20 15,-10 4-15-15,-2 1-34 16,0 8-17-16,6 4-1 16,11-1-31-16,10 5-42 0,10 0-52 15,10-9-45-15,19-4-25 16,7-7-27-16,14-12-2 0,19-13 12 16,16 0-7-16,15-8-13 15</inkml:trace>
  <inkml:trace contextRef="#ctx0" brushRef="#br0" timeOffset="18689.65">23893 12822 561 0,'-16'9'239'15,"3"-9"-103"-15,13-12-64 0,0-16-49 16,25-27-13-16,18-18-69 16,31-21-78-16,25-16-12 15,22-13-11-15,21-6-40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8:00:47.9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12351 4172 123 0,'0'-44'226'16,"0"-2"-74"-16,-7 2-44 15,-6-1-4-15,2-1-19 16,-3-1 26-16,-1-3 27 0,-5-3 55 16,-10-3 15-16,-2 1 45 15,-4 3-46-15,-4 7-68 16,-5 9-139-16,-9 12 0 16,-14 15 0-16,-13 25 0 15,-8 34 0-15,-10 36 0 0,3 39 0 16,6 38 0-16,10 33 0 15,11 19 0-15,15 10 0 16,22-6 0-16,18-12 0 0,28-32 0 16,15-32 0-16,19-41 0 15,22-45 0-15,18-49 0 0,17-40 0 16,14-42 0 0,3-35 0-16,-5-34 0 0,-11-20 0 15,-20-13 0-15,-35-8 0 16,-27-2 0-16,-32 3 0 15,-27 12 0-15,-30 16 0 0,-20 25 0 16,-19 29 0-16,-1 32 0 16,-4 27 0-16,3 35 0 15,10 28-140-15,9 31-189 0,16 25-91 16,9 17-4-16</inkml:trace>
  <inkml:trace contextRef="#ctx0" brushRef="#br0" timeOffset="250.86">12738 3610 736 0,'40'-44'681'16,"-12"10"-328"-16,-11 22-211 16,-6 21-96-16,-2 31-16 15,-1 42-19-15,-3 36-3 0,2 37 13 16,6 32-2-16,7 32-19 15,8 21 0-15,5 16 0 0,2-2 0 16,6-18 0 0,0-33 0-16,-4-31-2 0,0-39-137 15,-9-31-134-15,-8-28-62 16,-3-34 14-16,-17-40-8 0,0-45 26 16</inkml:trace>
  <inkml:trace contextRef="#ctx0" brushRef="#br0" timeOffset="499.96">12888 4294 315 0,'-29'-183'254'0,"10"25"-50"0,10 19-85 16,18 21-56-16,14 21-17 15,27 23 0-15,13 28 11 16,10 30 29-16,6 37-33 16,-3 31-22-16,-2 39-1 15,-9 26-7-15,-20 22-14 0,-22 16 2 16,-23 7-9-16,-20 1 5 15,-17-13 0-15,-20-10 3 16,-7-14 2-16,-9-22-6 0,1-18-4 16,2-24 6-16,9-17-28 15,9-21-53-15,6-24-52 0,13-20-47 16,13-22-43-16,20-22-15 16,12-14-25-16</inkml:trace>
  <inkml:trace contextRef="#ctx0" brushRef="#br0" timeOffset="816.43">13136 4330 201 0,'24'-17'260'0,"-8"10"-105"16,-4 7-68-16,4 33 0 15,1 15-15-15,4 14-26 16,1 2-10-16,8-2-11 0,5-11-9 16,4-5-5-16,1-17 3 15,4-17-6-15,0-12-1 16,6-17-6-16,3-19-16 0,-4-21 0 15,-9-8 12-15,-15-12 1 16,-19-2 12-16,-6 8 18 16,-20 4 21-16,-3 16 24 0,-2 9 46 15,5 15-49-15,4 10-33 16,0 17-22-16,3 36-9 16,1 29 5-16,12 24-3 15,0 22 4-15,3 3-12 0,19 1-14 16,5-6-92-16,14-12-69 15,8-16-37-15,5-15-18 16,-2-21-53-16</inkml:trace>
  <inkml:trace contextRef="#ctx0" brushRef="#br0" timeOffset="1181.54">14069 4078 404 0,'0'-90'342'16,"0"26"-142"-16,0 14-104 0,0 19-58 15,0 17-24-15,9 28 0 16,2 26 7-16,11 34 17 16,10 26 7-16,4 31-12 0,4 11-10 15,-3-4-9-15,-6-19-10 16,-1-25 3-16,-9-22 1 0,-6-22 57 16,-7-17 71-16,-8-20-7 15,0-26-70-15,0-29-36 16,-8-30-26-16,8-35-1 0,0-23 2 15,0-16 5-15,0 7 3 16,0 25 3-16,0 25-2 16,0 28-7-16,0 20-5 15,8 25 13-15,8 16 16 0,6 21-10 16,2 10 6-16,4 7-9 16,-2 2-9-16,-7-4 3 15,1 1-2-15,-8-5-37 0,1 1-141 16,-1-4-129-16,-4-1-45 15,4-4-31-15</inkml:trace>
  <inkml:trace contextRef="#ctx0" brushRef="#br0" timeOffset="1747.75">15130 3509 442 0,'0'-17'401'0,"-21"26"-174"16,-7 31-115-16,-9 36-56 15,1 36-21-15,-1 16-11 0,12 12-6 16,13-6-5-16,12-8-11 16,9-15 1-16,10-18-3 15,5-20-11-15,6-25-24 0,2-19-19 16,4-29-40-16,-3-20-49 16,3-33 13-16,-3-32 53 15,-10-21 46-15,-6-20 32 16,-9-9 51-16,-8 6 41 0,-11 10 33 15,-3 30 57-15,4 19-43 16,2 25-74-16,8 21-42 16,0 24-16-16,0 21 1 0,4 31 0 15,10 25 0-15,16 13-4 16,11 3-1-16,7-3-3 16,0-12 5-16,2-21-9 0,-5-21-7 15,-5-36 0-15,5-21-29 16,-5-43-52-16,2-38 7 15,-8-41 27-15,-4-20 5 16,-17-16 28-16,-13-6 16 16,0-12 2-16,-13-3 42 0,-11 10 39 15,-4 11 42-15,-1 19 23 16,-4 29 109-16,10 33-9 16,2 27-160-16,5 21-80 15,2 25 0-15,19 63 0 16,15 42 0-16,17 51 0 15,20 35 0-15,21 34 0 16,19 25 0-16,8 15 0 16,8-5 0-16,3-14 0 15,-12-26 0-15,-6-31-354 0,-17-31-62 16,-12-27 4-16,-20-32 16 16</inkml:trace>
  <inkml:trace contextRef="#ctx0" brushRef="#br0" timeOffset="2047.42">15953 3501 976 0,'-97'-73'321'16,"16"11"-134"-16,17 17-85 15,14 9-47-15,18 7-18 0,10 8-11 16,16 9-26 0,6 0 0-16,20 5-7 0,23-7-10 15,22 2-24-15,14 0-24 16,9 0 15-16,3 0 20 15,-7 0 20-15,-10 0 8 0,-13 3 13 16,-13 2 41-16,-15-3 49 16,-9 10 31-16,-7 0-42 15,-6 0-26-15,1 14-21 16,8 6 5-16,10 17-24 0,7 19-24 16,6 22 0-16,10 19 0 15,-1 18 0-15,2 3-203 16,-10-4-122-16,-1-12-81 0,-18-26-8 15</inkml:trace>
  <inkml:trace contextRef="#ctx0" brushRef="#br0" timeOffset="2194.36">16136 2539 955 0,'-102'-105'332'0,"9"18"-147"16,17 26-102-16,11 17-83 15,16 11-126-15,13 16-111 0,11 15-62 16,13 2-59-16</inkml:trace>
  <inkml:trace contextRef="#ctx0" brushRef="#br0" timeOffset="2529.66">16834 2743 653 0,'8'21'621'0,"1"-6"-282"16,-4 2-234-16,2 9-143 15,1 9 18-15,1 15 11 16,2 2 1-16,5 0 8 16,10 6-6-16,5-5 6 0,7-4 1 15,1-9-10-15,-1-11 1 16,-3-8-13-16,-1-10 2 15,-6-11 8-15,-3-11 7 16,-9-18 9-16,-12-13 5 0,-4-10 36 16,-20-5 32-16,-18-3 24 15,-11-2-37-15,-8 6-25 16,-7 10-24-16,-9 13-65 0,1 18-115 16,-2 6-153-16,9 9-96 15,12 22-25-15</inkml:trace>
  <inkml:trace contextRef="#ctx0" brushRef="#br0" timeOffset="2895.21">17391 2490 612 0,'25'-29'602'16,"-14"10"-301"-16,2 6-189 15,-5 13-70-15,0 32-22 16,9 22-10-16,2 24-4 15,10 22-3-15,2 29 2 0,8 8 1 16,-4 1-13-16,-5-19-2 16,-12-26 10-16,-1-27 17 15,-9-30 40-15,-8-36-29 16,-11-29-18-16,-11-36-2 16,-2-33 8-16,0-31 36 0,6-35-17 15,0-11 27-15,18 1-14 16,0 14-49-16,0 29 0 15,0 35 0-15,9 27 0 16,3 27 0-16,11 30 0 0,22 33 0 16,26 31 0-16,16 34 0 15,24 32 0-15,7 28 0 16,2 25 0-16,-6 25-38 0,-6 20-384 16,-20 8-41-1,-20-4 7-15</inkml:trace>
  <inkml:trace contextRef="#ctx0" brushRef="#br0" timeOffset="3580.27">10536 9045 412 0,'-12'7'448'0,"4"-7"-106"16,8 0-157-16,0 0-100 15,0 0-50-15,12-4-15 0,12-8-15 16,14-7 9-16,18-11-4 15,26-9 3-15,31-16-1 16,33-21 5-16,58-22-10 0,60-28-1 16,60-33 0-16,46-33-3 15,40-19-3-15,37-8 0 16,28-6 2-16,8-8-1 16,16-10 40-16,13-10 47 0,0-3 34 15,-25-5 1-15,-20 13-73 16,-25 20-50-16,-23 25 0 15,-25 23 0-15,-37 30 0 0,-36 19 0 16,-46 23 0-16,-38 16 0 16,-42 24 0-16,-37 11 0 15,-41 17 0-15,-32 11 0 0,-23 9 0 16,-19 7 0-16,-10 4 0 16,-16 6 0-16,-5 3 0 0,-4 0 0 15,-2 0 0 1</inkml:trace>
  <inkml:trace contextRef="#ctx0" brushRef="#br0" timeOffset="4759.09">19622 4757 2047 0,'-9'-4'0'16,"-3"-8"0"-1,-2-16 0-15,-5-17 0 16,-13-20 0-16,-15-32 0 16,-13-34 0-16,-16-36 0 0,-17-32 0 15,-18-24 0-15,-10-17 0 16,-12-14 0-16,-11-4 0 15,3-12 0-15,-3-8 0 0,5 10 0 16,-2 19 0-16,8 26 0 16,11 23 0-16,9 30 0 15,11 19 0-15,12 21 0 16,10 23 0-16,2 14 0 16,9 15 0-16,7 18 0 15,15 11 0-15,7 8 0 16,2 8 0-16,10 10 0 15,7 6 0-15,9 5 0 0,0 4 0 16,4 8 0 0,-1 0 0 15,-7 0 0-31,-11 0 0 16,-26 15 0-16,-28 15 0 0,-38 11 0 15,-39 12-10-15,-46 16-9 16,-27 20 0-16,-28 25 7 15,-46 28 7-15,-48 33 9 16,-45 24-37-16,-29 25-12 16,-27 13 27-16,-41 10 7 15,-14 10 8-15,5 20 5 16,6 16-9-16,3 5 8 0,12-10-6 16,39-19 9-16,51-25-3 15,48-28-1-15,43-33 0 16,47-29-4-16,40-27 6 0,41-25-2 15,32-26 0-15,31-19 7 16,30-20-10-16,25-8-18 16,19-8-23-16,12-9-1 0,9-4 0 15,5-8 14 1,11 9 11-16,0-9 8 0,0 0 3 16,0 0 3-16,0 0-2 15,0 0 6-15,0 0 3 16,0 0 4-16,0 0-10 0,0 0-4 15,0 0 10-15,0 0 4 16,0 0-7-16,0 0-1 16,0 0 1-16,0 0 0 15,0 0 4-15,0 8-7 16,0 3 3-16,0 5-2 16,3 7 2-16,9 12-1 15,8 26 1-15,10 44 3 16,14 46-4-16,18 45 8 0,14 36-4 15,17 36-3-15,18 42 5 16,6 48-8-16,14 28 3 16,10 4 0-16,9-9 0 0,0-20 5 15,0-14-5-15,-12-31-1 16,-11-38-1-16,-17-43 5 0,-21-43 2 16,-16-42-1-16,-12-36-1 15,-17-28-3-15,-11-29 11 16,-13-15-9-16,-8-18 9 0,-4-8 20 15,-8-16 10-15,0 0-21 16,-16-12-12-16,-8-9 1 16,-4-8 1-16,-5-5-4 15,1-5-4-15,0 5-2 0,-1 7-1 16,5 6 2-16,3 6-2 16,4 1-3-16,2 7 7 15,5-1-9-15,6 4 3 0,8 4 0 16,-7 0 4-16,7-5 6 15,0 1-3-15,0-4-2 0,12-8-4 16,13-15-1-16,27-31 10 16,37-36-4-16,42-25-1 15,30-22-29-15,31-24-100 16,26-16-137-16,33-20-73 16,26-10-46-16</inkml:trace>
  <inkml:trace contextRef="#ctx0" brushRef="#br0" timeOffset="10034.1">16385 10721 330 0,'0'-16'248'0,"0"0"-28"16,0-2-61-16,0 7-65 15,-9-5-38-15,9 0-17 0,-13 1 7 16,1-2 12-16,0-4 38 15,-4 4 25-15,-9 3 8 0,-7-3-18 16,-11 0-6-16,-16 5-46 16,-17 12-33-16,-17 0-16 0,-13 16 0 15,-8 16-11-15,-3 9 6 16,-2 16-4-16,6 9 3 16,3 15 1-16,9 9-4 0,12 11-3 15,15 13 9-15,16 16-10 16,23 9 0-16,19-1 8 0,16 0-4 15,25-7 1-15,10-13-8 16,10-13-1-16,3-19 8 16,9-20 1-16,5-14 0 15,0-19-11-15,-2-18 10 0,1-15-8 16,4-12 4-16,3-12-3 16,5-16-6-16,9-17 8 0,4-12-8 15,-2-9-6-15,-2-3-10 16,-11-1 8-16,-6 5 10 15,-7-4 5-15,-14 0 2 0,-10-2 6 16,-11 2-10-16,-2 5 2 16,-12-3 3-16,-9 2 5 0,0 4-2 15,-14 3-1-15,-2 1 1 16,-3 0 2-16,-2 0 1 16,-2 4 2-16,-2 0-6 0,-4 0-3 15,4 4 0-15,5 4 7 16,5 12-4-16,-2 13 23 15,4 6 9-15,2 11 19 0,-1 7-6 16,12 8-28-16,-8 0-3 16,8 23-8-16,0 18 4 0,8 16 5 15,15 25 13-15,22 24-22 16,16 12-6-16,13 13 0 16,15 2 0-16,9-2 0 15,11-13 0-15,5-17 0 0,5-19 0 16,-6-25 0-16,0-16 0 15,-7-21 0-15,-5-20 0 0,-8-8 0 16,-3-12 0-16,-8-8 0 16,-10-5 0-16,-7 4 0 0,-12 1 0 15,-13 7 0-15,-12 9 0 16,-6 4 0-16,-11 0-27 0,-7 3-182 16,-4 5-93-16,0 0-57 15,-12 0-9-15,-5 0 13 16</inkml:trace>
  <inkml:trace contextRef="#ctx0" brushRef="#br0" timeOffset="10849.68">23034 7632 440 0,'-9'-8'294'16,"-9"8"-42"-16,2 36-70 0,16 42-82 15,0 40-48-15,16 40-25 16,10 26 8-16,5 15-9 16,10 5 28-16,0 3 66 15,2 2 67-15,8-7 27 0,-4-6-150 16,2-13-64-16,-3-12 0 0,-7-26 0 15,-5-26 0-15,-6-29 0 16,-4-24 0-16,-8-22 0 16,-2-19 0-16,-3-30 0 0,0-29 0 15,-2-28 0-15,-1-26 0 16,0-12 0-16,0-11 0 16,5-3 0-16,1 4 0 0,11 13 0 15,4 11 0-15,7 16 0 16,7 14 0-16,4 16 0 0,10 11 0 15,11 12 0-15,14 17 0 16,8 22 0-16,7 21 0 0,8 23 0 16,-1 20 0-16,-8 16 0 15,-7 15 0-15,-20 6 0 0,-21 7 0 16,-23-4 0 0,-25-4 0-16,-30-9 0 0,-18-6 0 15,-21-17 0-15,-20-18 0 16,-20-23 0-16,-12-24 0 0,-11-29 0 15,-5-28 0-15,-6-30 0 16,1-14 0-16,1-19 0 0,7-7-299 16,16 2-176-16,16 5 51 15,20 10 21-15</inkml:trace>
  <inkml:trace contextRef="#ctx0" brushRef="#br0" timeOffset="13245.65">19002 10173 364 0,'-11'0'272'0,"-3"0"-12"15,-4-4-31-15,2-1-73 16,-1 2-46-16,0-1-7 0,6 4-8 16,-1 0 16-16,12 0 0 15,0 0-37-15,0 0-29 0,0 0-18 16,0-11 7-1,0 4-24-15,9-1 6 16,14-4-7-16,14-5-5 0,10-7 4 16,15-13-4-16,7-8-4 15,7-3 5-15,11-9-5 16,6-5-4-16,1 2 8 0,-1-1-8 16,-8 8 0-16,-12 9 9 15,-13 10-7 1,-14 10 5-16,-13 8-7 0,-10 4 0 0,-6 3-26 15,-6 9-13-15,-2 0-17 16,-4 0-10-16,-5 0-14 0,0 0-21 16,0 0-32-1,-8 0-60-15,-9 0-59 0,-7 13-8 16,-6-5 19-16,-1-8 4 16</inkml:trace>
  <inkml:trace contextRef="#ctx0" brushRef="#br0" timeOffset="13595.05">19231 9252 82 0,'-22'-33'233'16,"8"9"-64"-16,2 4-53 16,12 3-59-16,0 6-30 15,0-3-10-15,0 7 4 0,0 2 41 16,0 5 37-16,0 0 17 15,0 0-15-15,0 0-19 0,0 21 19 16,17 16 34-16,0 28 57 16,18 40 10-16,4 35 12 15,9 29-193-15,11 31-21 0,1 11 0 16,4 7 0-16,7-7 0 16,-6-15 0-16,-2-26 0 0,-1-23 0 15,-8-30 0-15,-7-19 0 16,-10-25 0-16,-5-19 0 0,-11-18 0 15,-3-8 0-15,-12-11 0 16,-6-25-68 0,-20-17-442-16,-9-15-45 0</inkml:trace>
  <inkml:trace contextRef="#ctx0" brushRef="#br0" timeOffset="17439.03">19636 8063 58 0,'-8'0'113'16,"2"0"172"0,6 0-195-16,0 0-22 15,-9 0-23-15,9 0-15 0,-9 0 11 16,9 0 14-16,0 0 22 16,0 0 17-16,0 0 2 0,0 0-5 15,0 0-15-15,0 0 3 16,0 0 14-16,0 0 11 15,0-15-15-15,0-27-37 0,12-22-18 16,13-35 5-16,15-34-11 16,17-36-20-16,25-42 7 0,22-41-17 15,29-45 11 1,23-32-10-16,24-9-2 0,18 13 4 16,14 11-1-16,6 21-6 15,10 18 3-15,8 24-1 16,7 23 2-16,-3 25 1 0,-14 23 4 15,-17 26-7-15,-30 23 3 16,-30 31 4-16,-28 18-6 0,-30 24 3 16,-22 17 8-16,-25 9-6 15,-11 13 1-15,-14 7 14 16,-6 2-8-16,-5 10-8 0,-8 0-18 16,0 0-26-1,0 0-39-15,0 0-77 0,-8 12-63 16,-14 14-43-16,-10 18 17 15,-15 27-3-15,-21 17 10 16</inkml:trace>
  <inkml:trace contextRef="#ctx0" brushRef="#br0" timeOffset="18504.07">19421 6931 203 0,'-11'-19'270'16,"-1"2"-46"-16,-1 0-67 15,5 5-72-15,8 4-34 0,0 0 20 16,0 1 39-16,0 7 17 16,-8 0-29-16,8 0-43 0,-8 0-26 15,8 12-28-15,0 19 5 16,8 26 51-16,8 39 25 16,6 36-17-16,0 44-22 0,7 28-19 15,1 16-7-15,-4-5-10 16,0-11-1-16,-3-26-9 0,-7-26 10 15,-2-26-6-15,-3-34 0 16,-2-18 0-16,-6-22 6 16,3-14-4-16,-6-14 5 15,0-12 0-15,0-12 5 0,0 0 11 16,0 0-2-16,0-3-12 16,0-10-4-16,0-7-3 0,0-1 6 15,0 4 5 1,-9-11 8-16,0 21-16 0,9-1 5 15,0 4 0-15,0-5 0 16,0 9-12-16,0-3-5 16,0-6 1-16,9 5 4 0,6-9-1 15,15 1 4-15,15-4-4 16,11-4 3-16,9-5 1 16,7 0-2-16,6 2-1 15,-1-1 1-15,-8-2 0 0,1 2 7 16,-10 5-5-16,-13-3 1 15,-4 6-3-15,-15 4 43 0,-9 5-21 16,-5 3-22-16,-14-1 0 16,0-7 0-16,-25-8 0 0,-19-17 0 15,-22-16 0-15,-15-20 0 16,-16-18 0-16,-13-13 0 16,-4-19 0-16,-3-7 0 15,-2-4 0-15,10-1 0 0,8 4 0 16,11 9 0-16,14 16 0 15,10 18 0-15,18 19 0 0,11 19 0 16,9 14 0-16,6 8 0 16,11 11 0-16,11 8 0 15,0 6 0-15,0 3-194 0,0 0-160 16,8 15 31-16,8 6 22 16,9 8-19-16</inkml:trace>
  <inkml:trace contextRef="#ctx0" brushRef="#br0" timeOffset="19302.46">23859 2976 377 0,'-11'-26'291'0,"2"7"-51"16,3-2-118-16,-7 8-52 15,0 2-3-15,1 3 71 16,0-1 39-16,3 9-53 16,9 0-62-16,-8 0-38 0,2 24-19 15,6 25 0-15,0 25-5 16,0 32-2-16,11 28-1 16,17 13 5-16,7-14-8 0,8-18-7 15,1-25-2 1,1-26 9-16,3-23 14 0,4-26-11 15,5-15 3-15,-3-18 0 16,-5-24 4-16,-9-10-10 0,-12-14 10 16,-11-14 3-16,-17-10-7 15,-13-5 3-15,-11 11 3 16,-9 2 11-16,-7 14 10 16,-8 10-6-16,0 13-20 0,-3 8-29 15,7 14-25-15,4 2-99 16,2 9-73-16,5 12-77 15,2 0-46-15,-3 19 34 16</inkml:trace>
  <inkml:trace contextRef="#ctx0" brushRef="#br0" timeOffset="19869.22">24582 2988 885 0,'0'-21'418'0,"-11"8"-240"16,11 6-139-16,-8-2-26 15,8 9-2-15,-8 0-1 0,8 0-6 16,0 0-16-16,0 16 3 16,19 22 9-16,15 27 3 15,14 32-5-15,12 29 3 0,10 29-1 16,-2 13-1-1,6-2 2-15,-6-11 1 0,-6-22-1 16,-8-22 1-16,-18-30-2 16,-8-24 7-16,-8-16 1 0,-8-17 5 15,-12-24-8-15,-15-24-40 16,-19-29 16-16,-10-25 20 16,-13-19 2-16,-8-25-4 0,-7-18 1 15,-6-6 2-15,1-4 1 16,1 5-9-16,11 9 2 15,11 19-2-15,21 18-11 0,25 14-19 16,21 13-10-16,18 15 11 16,23 11 9-16,17 21 4 15,11 25 5-15,0 17-7 16,-9 16 15-16,-13 16-2 16,-15 11 9-16,-20 6 5 0,-22 3-3 15,-17 8 0-15,-23 8 5 16,-12-3-1-16,-4-5 1 15,0-11-3-15,8-17-14 0,5-12-19 16,12-14-46-16,7-6 77 16,8-9-223-16,13-8 19 15,-8 0 16-15,8-12-7 0,0-9 34 16</inkml:trace>
  <inkml:trace contextRef="#ctx0" brushRef="#br0" timeOffset="20267.97">25460 2682 499 0,'0'-21'305'0,"-9"11"-148"16,-3 10-79-16,-2 10-45 0,-8 20-20 16,-3 15 0-16,5 7-3 15,8 13-8-15,12 8 1 16,0 1-1-16,12-10 1 15,8-2-5-15,5-13-10 16,0-17-19-16,3-16 4 16,1-16 1-16,-1-7-20 0,1-23 16 15,-10-14-39-15,-2-13 38 16,-14-7 53-16,-3-10 21 16,-20 0 6-16,-8 1-3 0,-1 12 27 15,1 13 42-15,3 8-20 16,8 11-41-16,3 12-33 15,2 9-18-15,12 8 4 16,0 25-9-16,9 18 4 0,8 19-2 16,13 15-2-16,5 9-9 15,12 3-70-15,-4-4-66 16,3-11-57-16,-2-18-5 16,-7-18-45-16,-5-23 29 15</inkml:trace>
  <inkml:trace contextRef="#ctx0" brushRef="#br0" timeOffset="20706.68">25821 2646 439 0,'-20'-74'247'0,"-2"8"-113"15,8 19-69-15,1 9-38 16,13 14-14-16,0 12 12 16,0 12 18-16,5 28 18 0,11 20-10 15,12 19-16 1,9 15-15-16,-1 1 1 0,2 3-7 15,-2-8-5-15,-8-13-6 16,-2-15-1-16,-12-15 12 16,-3-8 44-16,-1-12 68 15,-10-15 15-15,0-5-69 0,-18-18-38 16,1-19-18-16,-13-15-6 16,1-15-7-16,1-11 9 15,7 7 13-15,10 2-12 16,11 13-13-16,0 11 0 0,11 14-9 15,7 13 9 1,6 5-8-16,7 18 5 0,7 0-2 16,-2 13 8-16,-1-1-6 15,-5 0 6-15,-9 0-1 16,-10 0-1-16,-3-12-10 0,0 8 6 16,-4-8 7-16,-4 8-3 15,0-8-15-15,0 0-6 16,0 0-18-16,0 0-12 15,0 0-36-15,0 0-60 0,0 0-61 16,-9 0-40-16,9 0-13 16,-14-8-49-16</inkml:trace>
  <inkml:trace contextRef="#ctx0" brushRef="#br0" timeOffset="21715.7">26182 2617 352 0,'-16'12'173'0,"-1"-12"-74"16,11 9-51-16,6-9-27 15,0 0-10-15,0 0 2 0,0 0 8 16,3 0-6-16,9 0-4 16,4 0-7-16,5-9-1 15,9-3 2-15,5-4 1 16,9-4-6-16,2-8-4 16,-2-2-2-16,-3-3 1 15,-5-3-2-15,-7-5 4 0,-8 1-2 16,-6-5 5-16,-3 3 4 15,-8 3 3-15,-4 1-4 16,0 7 3-16,-16-2 6 16,1 9 9-16,-6 3 8 0,-4 5 3 15,4 8-18-15,2 8-11 16,-1 12 0-16,-6 16 0 16,1 17 2-16,7 15 0 15,5 18 2-15,13 12 0 16,9 3 0-16,10 6-3 0,14-10 2 15,8-8-6 1,3-15 0-16,-1-18 0 0,8-16 3 16,-2-15-3-16,3-21-8 15,5-33-13-15,0-36-14 0,4-29 5 16,-4-29-10-16,-9-23 2 16,-2-21 0-16,-15-9 10 15,-10-3 5-15,-13 9 16 16,-8 8 18-16,-8 20 34 0,-10 23 44 15,9 29 37 1,-5 25-20-16,3 19-47 0,3 22-38 16,8 16-15-16,0 23-3 15,0 34 4-15,0 32-1 16,16 33-1-16,10 24-3 16,8 17-1-16,5 4 2 15,7-5-4-15,3-9 1 0,0-9 2 16,0-18-12-16,-5-17-64 15,-4-8-41-15,-2-16-43 16,-7-14-18-16,-10-16-50 16,-12-10 33-16</inkml:trace>
  <inkml:trace contextRef="#ctx0" brushRef="#br0" timeOffset="22148.22">27003 2140 415 0,'-37'-69'184'0,"17"5"-89"15,12 2-54-15,16 1-29 16,17-2-6-16,7 9-4 16,12-3 4-16,13 3-7 15,8 1-1-15,4 1 4 0,6 2-7 16,-9 6-3 0,1 3 1-16,-10 7 3 0,-12 15 2 15,-16 2 4-15,-10 10 7 16,-7 7 2-16,-4 0 2 15,-8 7-8-15,0 10 1 16,-8 12 2-16,1 11-6 16,7 13 1-16,0 8 6 0,0 4 1 15,7-5-5-15,4-6 0 16,7-9-1-16,-2-13-1 16,4-7 2-16,8-9-2 15,1-4 0-15,-2-12 1 16,-1 0 0-16,-6-12 5 0,-4-4 13 15,-7-13-3 1,-9-12-7-16,-9-3 10 16,-7-5 17-16,-4 5 17 0,-9 6-21 15,5 7-17-15,0 6-14 16,2 9-27-16,6 2-50 16,1 7-57-16,3 3-38 15,-1 4-28-15,13 0-16 0</inkml:trace>
  <inkml:trace contextRef="#ctx0" brushRef="#br0" timeOffset="22614.04">27819 1371 258 0,'20'-20'211'16,"-3"8"-69"-16,-5-1-65 16,2 6-42-16,-6-1-13 15,-2 8 3-15,2 0 1 16,5 0 21-16,3 8 34 0,4 12 4 15,5 12-17-15,7 17-26 16,4 8-13-16,-2 5-12 16,-6 2-6-16,-4-3-6 15,-3-12 1-15,-9-9 1 16,-4-11-1-16,-2-9 3 16,-6-8 7-16,0-12 15 15,0-16-9-15,-9-15-4 16,-5-26 15-16,6-17-17 15,8-11 15-15,8-5-8 0,14 8-11 16,5 14-5-16,6 11 10 16,6 16 18-16,7 13 30 15,-1 12-4-15,-2 16-19 16,-1 0 6-16,-11 0-18 16,-1 11-12-16,-9-3-3 15,-7-8-3-15,-6 0-6 0,1 8 5 16,-9-8-10-16,0 8 2 15,0-8-5-15,0 0 1 16,0 0-42 0,0 0-62-16,0 0-72 15,0 0-102-15,0 0-58 16,-20 17-53-16</inkml:trace>
  <inkml:trace contextRef="#ctx0" brushRef="#br0" timeOffset="24095.13">24896 11116 280 0,'-33'-16'349'0,"-4"-1"-78"15,0 3-53-15,6-1-102 16,2 7-59-16,4 1-22 0,11 3 85 15,5 4 64-15,18 0 5 16,25 0-24-16,39 0-102 0,38 0-63 16,36-12 0-16,31-9 0 15,31-8 0-15,28-11 0 16,20-5 0-16,7-7 0 0,3-5 0 16,-3-5 0-16,-3 2 0 15,-15-6 0-15,-1-4 0 0,-10 2 0 16,-12 3 0-16,-8 0 0 15,-20 8 0-15,-16 4 0 16,-28 4 0-16,-38 11-350 16,-32 10-167-16,-37 8 102 0,-40 11 61 15</inkml:trace>
  <inkml:trace contextRef="#ctx0" brushRef="#br0" timeOffset="24943.82">16697 13501 334 0,'-16'-32'216'16,"-6"7"-33"-16,-1 10-62 0,3 2-55 15,-2 5-29-15,11 4-11 16,0 4 22-16,11 0 21 0,-9-3 1 16,9 3-23-16,0 0-22 15,0 0-13-15,0 0-5 0,13 15 37 16,22 13 71-16,27 22 36 15,26 14-10-15,39 19-44 0,34 2-10 16,51 4 16-16,54-7-55 16,48-10-48-16,39-10 0 0,30-13 0 15,23-21 0 1,29-20 0-16,11-16 0 0,9-17 0 16,4-15 0-16,4-9 0 15,0-7 0-15,-4-10 0 0,-4-11 0 16,-1-4 0-16,2-4 0 15,-14-6 0-15,-20 2 0 0,-25 3 0 16,-27 1 0-16,-33 8 0 16,-32 8 0-16,-36 3 0 0,-40 9 0 15,-37 12 0-15,-33 9 0 16,-32 8 0-16,-31 4 0 16,-23 2 0-16,-24 10 0 15,-13 1 0-15,-11 2 0 0,-8 1-169 16,-8-3-173-16,-9-15-37 15,0-6 52-15,-14-9 45 0,2-4 39 16</inkml:trace>
  <inkml:trace contextRef="#ctx0" brushRef="#br0" timeOffset="25945.27">29168 9427 163 0,'-13'-8'198'16,"-3"-5"-83"-16,3 6-24 15,1-3 5-15,1 2 20 0,11 1-21 16,-8-1-41-16,8 3-32 15,0 5-8-15,0 0 34 0,0 0 82 16,0 0 62-16,0 0 6 16,0 13-54-16,-8 2-42 15,8 15-28-15,0 14 12 16,0 18 13-16,0 7-89 16,16 9-10-16,4-2 0 0,8 2 0 15,9-9 0-15,3-7 0 16,8-14 0-16,5-12 0 15,4-20 0-15,5-19 0 0,-2-18 0 16,-4-16 0-16,-10-7 0 16,-13-13 0-16,-17-9 0 15,-16-7 0-15,-22-4 0 0,-17 9 0 16,-12 6 0-16,-15 9 0 16,-7 13 0-16,-2 7 0 15,3 13 0-15,-1 6 0 16,8 6 0-16,8 8 0 15,12 0-131-15,11 0-246 0,17 0-35 16,3 0 44-16,14 0 41 16</inkml:trace>
  <inkml:trace contextRef="#ctx0" brushRef="#br0" timeOffset="26407.93">29493 9102 334 0,'37'-16'300'0,"-11"6"-21"15,-4 10-113-15,-6 10-82 16,5 22-21-16,1 25 24 16,7 24 11-16,4 21 9 0,8 7-21 15,-2 5-15-15,9-8-16 16,-6-7-33-16,3-18-6 16,-7-16-5-16,-10-11-7 0,-9-19 4 15,-6-15-20-15,-13-20-16 16,-16-15-1-16,-12-17 8 15,-17-22 14-15,-9-12 5 0,-6-7 12 16,-9-13-5-16,-5-2 2 16,6-8-2-16,8 12 1 15,7 7 10-15,16 11-6 16,17 10-8-16,11 7-5 16,18 8-1-16,11 4 7 0,8 18-9 15,13 9 3-15,3 10 6 16,5 17 4-16,-8 7 22 15,-4 5 1-15,-9 4-13 0,-8 1-3 16,-3-7-7 0,-14 2-18-16,-3-1-26 0,-8-4-14 15,-4 0-34-15,-8-4-58 16,0 2-59-16,-1-10-28 0,0-12 3 16,4 0 31-16,3 0 9 15,6 0 13-15,8 0 32 16</inkml:trace>
  <inkml:trace contextRef="#ctx0" brushRef="#br0" timeOffset="26874.46">30236 8983 113 0,'0'-19'203'15,"-14"-3"-56"-15,-5 2-15 16,-5 4-28-16,-1 3-13 16,-3 1 0-16,4 5 14 15,-2 7 21-15,3 0 7 0,-2 7-10 16,1 14-27-16,0 8-22 16,-1 11-5-16,9 8-19 15,3 1-23-15,13 1-4 0,0-6-2 16,8-2-7-16,10-10-12 15,-2-7-31-15,9-13-18 16,2-12-15-16,3 0 7 16,1-21 0-16,-2-8 2 0,-6-7 4 15,-7-4 28 1,-8-5 13-16,-8-5 12 0,0 2 23 16,-11 3 29-16,-2 12 19 15,3 9 12-15,10 8 15 16,-13 9 19-16,13 7-20 0,0 0-46 15,8 11-20-15,7 13-16 16,14 0-19-16,0 2-44 16,2-7-100-16,4-3-101 15,-8-3-93-15,5-1-15 0,-2-12 8 16,-4 0 64-16</inkml:trace>
  <inkml:trace contextRef="#ctx0" brushRef="#br0" timeOffset="27256.73">30418 8698 442 0,'-20'-33'336'16,"-1"5"-83"-16,5 8-124 16,8-1-73-16,8 9-25 15,0 8-1-15,0 4 51 0,16 13 45 16,13 16-7-16,7 14-40 16,10 15-36-16,-3 7-19 15,-1-4-16-15,-6-8 5 16,-2-7-7-16,-11-15-2 0,-7-6-5 15,-8-12-12 1,-8-13-37-16,-12-22 9 0,-6-18 7 16,1-17 24-16,-5-20-1 15,-3-8 5-15,7-5 11 16,1 4 2-16,4 7 8 0,13 23 2 16,0 12 10-16,0 12 3 15,5 12 28-15,6 7 13 16,11 13 28-16,1 8-11 0,3 8-72 15,-4 9-16-15,3 3 0 16,-4 4 0-16,-2 1-16 16,-2-10-186-16,-1 0-85 15,0-7-21-15,-3-5 15 16,2-11 46-16,6 0 20 16,0-11 31-16,-1-15 64 0</inkml:trace>
  <inkml:trace contextRef="#ctx0" brushRef="#br0" timeOffset="27672.31">31014 8194 169 0,'17'-38'257'0,"-8"11"-21"16,-9 7-39-16,0 8-38 16,0 2-14-16,-12 10 12 15,-5 25 1-15,0 17 7 16,2 15-37-16,-2 3-56 0,17-2-33 16,0-6-17-1,0-8-9-15,9-7-11 0,-1-7-27 16,-1-14-51-16,1-9-11 15,1-7 1-15,-1-7 1 16,-5-14 11-16,-3-12 17 0,0-11 31 16,0-10 12-16,0-3 5 15,-11 0 19-15,-1 5 22 16,-4 2 21-16,3 9 31 16,0 13 29-16,2 12 18 0,2 9-19 15,9 7-10-15,-6 15-72 16,6 19-30-16,0 6 0 15,9 8 0-15,8 9 0 16,9 0 0-16,5 5 0 16,11-5 0-16,3-8 0 0,3-5 0 15,1-12 0-15,-5-2 0 16,2-15 0-16,-3-7 0 16,7-8-198-16,-2-12-98 15,-3-12-47-15,-2-13 13 0,0-12 8 16,-10-7 47-16</inkml:trace>
  <inkml:trace contextRef="#ctx0" brushRef="#br0" timeOffset="28371.05">31392 7786 337 0,'-44'-31'255'16,"4"5"-61"-16,7 11-94 15,9 2-41-15,7 0-5 0,17 11 75 16,0 2 57-16,9 24 27 15,11 24-32-15,5 18-54 16,6 10-49-16,-2 7-27 0,-1-7-18 16,-3-10-17-16,-5-12-14 15,-5-15 2-15,-2-10 6 16,-10-8-19-16,-3-21-11 16,0-14-8-16,0-22 12 0,0-21 7 15,0-21 3 1,0-10 7-16,0-2-1 0,0 4-2 15,0 22 4-15,0 10 8 16,0 18 6-16,0 12-1 16,0 15 20-16,14 9-6 0,6 20-29 15,3 1 0-15,7 4 0 16,-6-7-6-16,1 0-94 16,-1-6-43-16,-3-12-6 15,4-12-30-15,2-24 0 0,3-21 41 16,-4-22 38-16,4-11 37 15,-10-2 44-15,-11-3 37 16,-9 9 34-16,0 14 58 16,-9 16 92-16,-2 13 75 15,-2 20-30-15,-4 23-77 0,5 23-170 16,3 32 0-16,9 17 0 16,0 13 0-16,3-3 0 15,11-8 0-15,23 32 0 16,-17-78 0-16,-4-20 0 15,5-24 0-15,4-29 0 16,-3-24 0-16,-1-28 0 16,-7-17 0-16,-14-17 0 0,-14-16 0 15,-10-7 0 1,-12-1 0-16,-9 13 0 0,0 15 0 16,5 30 0-16,3 24 0 15,9 20 0-15,8 20 0 16,7 29 0-16,13 32 0 15,16 41 0-15,15 29 0 0,17 13 0 16,12-7 0-16,13-1 0 16,12-18 0-16,8-12 0 15,0-16 0-15,1-16-336 0,-1-20-207 16,-3-21 35-16</inkml:trace>
  <inkml:trace contextRef="#ctx0" brushRef="#br0" timeOffset="28886.89">33342 7641 623 0,'-13'-67'513'15,"-23"15"-73"-15,-29 14-181 16,-20 26-124-16,-32 33-58 15,-38 48-77-15,-51 62 0 0,-52 69 0 16,-41 61 0-16,-51 47-70 16,-35 47-165-16,-21 27 44 15,0 13 55-15,12-3-12 0,11-9-41 16,21-19-44-16,18-21-4 16,19-30-37-16</inkml:trace>
  <inkml:trace contextRef="#ctx0" brushRef="#br0" timeOffset="29586.03">28083 12750 360 0,'0'-28'304'0,"0"2"-72"0,-8 2-61 15,-5 7 39-15,5 1-49 16,8 6-83-16,0 10-39 16,0 0-26-16,-8 18 3 15,0 19 37-15,8 20 104 0,-12 12 80 16,4 5-221-16,8-1-16 15,0-8 0-15,13-12 0 16,2-17 0-16,10-12 0 0,4-24 0 16,3-7 0-16,1-30-133 15,-2-24 13-15,-1-16 61 0,-15-9 27 16,-15-8 20-16,-15 5 30 16,-18 6 9-16,-16 14-2 15,-7 12-17-15,-1 17-27 0,-2 11-45 16,8 17-70-16,6 8-73 15,5 4-31-15,12 0-10 16,12 12 23-16,16-3 14 16,3-9 39-16,21 11 55 0,17-11-16 15</inkml:trace>
  <inkml:trace contextRef="#ctx0" brushRef="#br0" timeOffset="31399.87">28222 12422 50 0,'89'-11'134'0,"-7"-6"69"15,-7 1-72-15,-5 8-12 16,0 8 21-16,-5 8 104 0,0 20 55 15,-1 17-41-15,6 17-97 16,-2 11-83-16,-3 8-42 0,-4-3-10 16,-7-1 9-16,-14-11 35 15,-12-13-7-15,-4-9-63 16,-12-7 0-16,-4-9 0 16,-4-12 0-16,-16-16 0 15,-8-12 0-15,-7-24 0 16,-11-25 0-16,-3-20 0 15,-5-22 0-15,-1-15 0 0,7-5 0 16,7 9 0-16,12 13 0 16,10 19 0-16,11 18 0 15,8 15 0-15,7 17 0 0,10 10 0 16,5 22 0-16,1 13 0 16,1 20 0-16,-4 12 0 15,-6 7 0-15,-7 1 0 16,-7-4 0-16,1-8 0 0,-9-9-74 15,0-7-184-15,0-14-21 16,3-11 17-16,5-4 37 16,0-16 55-16,5-17 48 0,9-11 49 15,-3-13 42-15,5-7 25 16,1 2 30-16,-6 9 40 0,6 7 29 16,-4 23 61-16,-2 15 101 15,9 19 69-15,1 25-26 16,-4 14-65-16,0 6-178 0,-1 5-55 15,1 0 0 1,-6-7 0-16,-2-14 0 0,-5-11 0 16,-4-10 0-16,1-15 0 15,-3 0-167-15,-1-28-42 16,3-13 20-16,-5-16 49 0,-3-7 62 16,0-5 43-16,0 2 27 15,0 11 36-15,-8 11 40 16,8 13 34-16,0 11 28 0,-8 9 16 15,8 12 1-15,0 12-22 16,0 9-45-16,8 3-80 16,6 4 0-16,2-3 0 15,5-4 0-15,-2-5 0 0,1-4 0 16,-2-12-170-16,-7 0-59 16,2-9-45-16,2-10-4 15,1-15 19-15,2-10 55 16,-2-5 34-16,1-5 43 0,-8 2 40 15,5 4 42-15,-6 2 51 16,0 10 92-16,-8 7 46 16,0 4 6-16,0 10 38 0,0 10 35 15,0 5 8-15,10 26-4 16,-1 10-34-16,7 4-42 16,6 10-6-16,-1-5-58 0,-2-5-87 15,1-6 0 1,-2-15 0-16,-7-3 0 0,-3-8 0 15,-3-8-68-15,-5-12-50 16,0-12-13-16,0-17 24 16,0-11 44-16,0-2 22 0,0-3 24 15,4 3 5-15,4 15 16 16,-3 5 23-16,1 11 12 16,7 7 16-16,8 11 24 0,7 5 4 15,0 12-29-15,6 1-24 16,-3-1-15-16,1 0-10 15,1-12 6-15,-1-5-30 16,1-11-53-16,-1-12-30 16,2-13-7-16,-7-7 17 0,2-6 30 15,-9-3 31-15,-9-1 22 16,-5 16 40-16,-6 0 50 16,0 18 71-16,-9 7 70 15,1 17-57-15,-3 17-165 0,2 16 0 16,9 15 0-16,0 2 0 15,0-6 0-15,0-8 0 16,9-8 0-16,5-2 0 0,3-14 0 16,9-12-125-1,-2-8-251-15,3-12 40 0,3-8 106 16,-4-13 108-16,0-8 68 16,-1-4 57-16,-6-5 62 15,-2 4 49-15,-5 11 64 0,-4 5 45 16,-2 15 58-16,-6 6 32 15,0 13-247-15,6 4-66 16,2 25 0-16,4 7 0 0,1 8 0 16,-2-2 0-16,2-2 0 15,-5-8 0-15,0-7 0 16,-3-9 0-16,4-12 0 16,-3 0 0-16,10-16 0 15,2-17 0-15,2-8-34 0,2-7-143 16,8-9 16-16,-3 4 57 15,3 4 50-15,-1 13 42 16,-6 10 36-16,2 15 29 16,0 11 60-16,0 21 13 0,-2 7-16 15,6 3-26-15,-6 2-52 16,3-8-32-16,-2-4 0 16,-4-9-13-16,-3-12-56 0,-5-8-7 15,-8-20-4-15,-4-10 30 16,0-14 25-16,4-10-12 15,-4-7 0-15,0-8 20 16,0-5 8-16,0-3 17 16,-17-1 27-16,0-7 12 0,-3-9 1 15,1 0 40-15,2 12 71 16,5 14-131-16,4 19-28 16,8 16 0-16,0 16 0 0,11 25 0 15,20 25 0-15,8 24 0 16,15 24 0-16,3 12 0 15,3 8 0-15,5 1 0 0,-1-8 0 16,1-11 0-16,-6-15 0 16,-7-16 0-16,-8-16 0 15,-7-15 0-15,-9-17 0 0,-11-20 0 16,-17-13 0 0,-22-11 0-16,-17-7 0 0,-7 8 0 15,-6 9 0-15,-13 23 0 16,0 22 0-16,0 22 0 15,10 16 0-15,8 3 0 0,15 2 0 16,15-5 0-16,17-9 0 16,17-8 0-16,11-11 0 15,9-17 0-15,8 0 0 0,3-17 0 16,1-7 0 0,-5-9 0-16,-7-7-655 0,-12-1 49 15</inkml:trace>
  <inkml:trace contextRef="#ctx0" brushRef="#br0" timeOffset="31965.5">32597 11389 431 0,'46'-21'446'0,"-16"6"-51"0,-19 6-74 15,-11 2 133-15,-19 14-454 16,-23 26 0-16,-19 19 0 16,-24 26 0-16,-24 24 0 15,-29 28 0-15,-33 24 0 0,-45 21 0 16,-56 21 0-16,-56 19 0 15,-54 15 0-15,-42 5 0 16,-25 10-376-16,-14-2-98 0,20 1 74 16,29-3 20-16</inkml:trace>
  <inkml:trace contextRef="#ctx0" brushRef="#br0" timeOffset="37122.16">13488 9713 9 0,'0'0'13'15,"0"0"2"-15,0 0-6 16,0 0-4-16,0 0-13 16,0 0-7-16</inkml:trace>
  <inkml:trace contextRef="#ctx0" brushRef="#br0" timeOffset="37539.87">13546 9724 31 0,'0'0'75'0,"0"0"83"16,0-4-16-16,0-1-41 0,0 3-28 16,0-3-23-16,0 5-7 15,0-5 16-15,0 2 13 16,0-1 2-16,0 0 11 0,0-5-22 15,0 1-20-15,0 0-12 16,7-8-15-16,9-5-12 16,18-8 1-16,11-2-5 0,20 3 0 15,14 2 5-15,17 6 5 16,9 16-5-16,9 4-9 16,-2 24 10-16,-1 9-8 0,-7 7 8 15,-10 1-6 1,-12 4 1-16,-13 0 6 0,-12-4 5 15,-14-8 4-15,-15-6-12 16,-6-2-1-16,-4-8 5 0,-12-6 1 16,2 1-3-16,-5-12-4 15,2 0 4-15,-5 9-4 16,0-9-7-16,0 0-14 16,0 0-36-16,0 0-20 15,0 0-38-15,0 0-45 16,-16 12-41-16,-4 0-55 15</inkml:trace>
  <inkml:trace contextRef="#ctx0" brushRef="#br0" timeOffset="38122.08">14528 10449 350 0,'0'0'184'16,"0"0"-95"-16,0 0-51 15,13-8-17-15,10-13-13 16,19-7-4-16,6-4 0 0,12-1 8 16,11 0-6-16,5 5-4 15,6 8-1-15,3 7 0 16,-4 10 2-16,-7 3 4 16,-9 0-7-16,-9 12 5 0,-15-5-2 15,-13-7 23-15,-9 0 25 16,-1 0 19-16,-10 0 16 0,-8 0 8 15,0 0-33-15,-8-11-32 16,-13-23-8-16,-12-13-18 16,-7-24 5-16,1-19-6 0,-7-11 4 15,-2-5-3-15,3 4-5 16,0 9 3-16,8 11 2 0,5 14-5 16,2 11 6-1,11 12-5-15,3 11-2 0,0 15 7 16,2 6-9-16,3 13 2 15,0 0 5-15,-7 16-8 0,-7 17 7 16,-6 19 3-16,-14 22-5 16,-7 12 1-16,-5 4 0 15,-4-2 7-15,-4-5-6 0,0-3 4 16,3-1-1-16,-3-10-4 16,5-5-3-16,7-8 12 0,8-10-12 15,13-13 3 1,7-9 2-16,5-7 3 0,9-6-2 15,11-11-9-15,0 0 1 0,0 0-14 16,0 0-16 0,0 0-30-16,0 0-22 0,0 0-31 15,6 0-15-15,8 0 5 16,2 0-64-16,1 0-18 0</inkml:trace>
  <inkml:trace contextRef="#ctx0" brushRef="#br0" timeOffset="39070.53">25270 7482 352 0,'11'-21'253'0,"-3"4"-28"16,-8 0-79-16,-8 6-53 16,-8-1-35-16,-8 4 22 0,-9 8 46 15,-8 0 7-15,-6 0 8 16,-18 12-17-16,-9 13-29 15,-11 7-25-15,-14 16-9 16,-2 13 7-16,-4 13-46 0,-2 0-22 16,7 3 0-16,10 1 0 15,8-9 0-15,17-9 0 0,14-11 0 16,9-7 0-16,10-14 0 16,13-8 0-16,5-4 0 0,14-9-49 15,0-7-141-15,0 0-34 16,5 0-21-16,4 0-20 15,2-2 18-15,1-10 7 16,2-2-7-16</inkml:trace>
  <inkml:trace contextRef="#ctx0" brushRef="#br0" timeOffset="39470.75">24165 7421 384 0,'0'-38'386'16,"-12"14"-52"-16,-2 6-149 15,3 11-101-15,-1 7-42 0,-8 30-21 16,-10 22-14-16,-4 21 5 16,-12 25 4-16,1 16 7 15,0 4-8-15,8 0-7 0,11-3-4 16,10-13-2-16,6-14-9 16,10-14-4-16,10-17-17 15,7-12-11-15,21-9 2 0,14-11-18 16,13-10 4-16,12-5-9 15,14-10-6-15,2-5 8 0,5-2 20 16,-5-6 13-16,-4 4 13 16,-11-3 6-16,-14 5 3 0,-15-2 9 15,-12 9 5-15,-14 0 29 16,-7 0 14-16,-3 0 41 0,-13 0 12 16,0-4-12-1,-16-4-39-15,-12-9 0 0,-9-11-7 16,-7-8-7-16,-2-9-24 15,-6-12-26-15,-5-11-35 0,-3-12-21 16,-2-5-24-16,2-8-47 16,-2 1-59-16,2-3-42 0,7 4-30 15,2 10-31-15</inkml:trace>
  <inkml:trace contextRef="#ctx0" brushRef="#br0" timeOffset="41529.37">20738 9606 248 0,'0'-8'367'0,"0"-4"15"16,0-1-144-16,0 1-123 0,0-5-77 15,0 2-20-15,-14-2 15 16,6-3 45-16,2 1 15 16,-8-10-18-16,2-4-15 15,-5-4-12-15,-2 0 19 0,-9-3 4 16,-6-5-24-16,-5-3-17 15,-10-7-13-15,-8-5-5 0,-5-5-13 16,-6 0 12-16,-11-4-11 16,-5 3 0-16,-4 2 0 0,-2 8 0 15,4 2 0-15,4 9 0 16,9 5 0-16,9 6 0 16,7 7 0-16,3 2 0 0,6 4 0 15,0 1 0-15,3 5 0 16,1 2 0-16,0 0 0 0,-2 5 0 15,1 0 0 1,3 8 0-16,-9 0 0 0,2 0 0 16,0 0 0-16,-3 0 0 15,-5 8 0-15,0 4 0 0,-4 0 0 16,-1 0 0-16,6 1 0 16,4 3 0-16,-1 0 0 0,-1 6 0 15,6-3 0-15,0 6 0 16,5 4 0-16,-5 2 0 15,9 7 0-15,-1 2 0 0,-1 9 0 16,3 7 0-16,11 10 0 16,-3 3 0-16,11 8 0 0,4 5 0 15,2 3 0 1,13 5 0-16,0 8 0 0,0 3 0 16,0 1 0-16,8-5 0 15,0-7 0-15,1-5 0 0,-3-4 0 16,7 3 0-16,4-4 0 15,4 6 0-15,1 0 0 0,8 3 0 16,5 4 0-16,7 6 0 16,3 2 0-16,4 0 0 15,8-3 0-15,-2 0 0 0,2-1 0 16,0-7 0-16,-3-9 0 16,-1-3 0-16,-2-4 0 15,0-5 0-15,-4-5 0 0,-3-6 0 16,2-2 0-16,-2-6 0 15,1-2 0-15,0-3 0 0,3-5 0 16,-2 0 0-16,-2 3 0 16,0-7 0-16,-2-4 0 15,-3 1 0-15,4-5 0 0,-4 0 0 16,3 1 0-16,-8-8 0 16,4-2 0-16,-2-3 0 0,1-4 0 15,-5 2 0-15,6-14 0 16,1 0 0-16,5 0 0 0,7 0 0 15,1 0 0 1,8-4 0-16,0-6 0 0,5-2 0 16,0 1 0-16,-3-2 0 15,-5 2 0-15,-4-1 0 0,-10 1 0 16,-1-4 0-16,-5 7 0 16,-1-3 0-16,1-5 0 0,-1-1 0 15,-1 1 0-15,-4-4 0 16,1-6 0-16,4-6 0 0,1 0 0 15,-4-5 0 1,4-3 0-16,-6-3 0 0,2 1 0 0,-1-3 0 16,-3 4 0-1,-6-4 0-15,-1 0 0 0,-3-4 0 16,-6-4 0-16,-5-4 0 16,-8-8 0-16,0-12 0 0,0-4 0 15,-11-5 0-15,-2-4 0 16,0-3 0-16,-4 4 0 0,3 3 0 15,-3 0 0-15,-3 9 0 16,-5 7 0-16,1 6 0 0,-1 3 0 16,-3 8 0-16,-1-5 0 15,1 2 0-15,1-6 0 0,-2-2 0 16,-1-2 0-16,3 1 0 16,-3-1 0-16,7 6 0 0,2 6 0 15,0 6 0 1,1 4 0-16,-4-2 0 0,5 11 0 15,-3 1 0-15,2 6 0 16,0-1 0-16,3 9 0 0,1 0 0 16,4 8 0-16,5 2 0 15,7 2 0-15,-8 1 0 0,8 3 0 16</inkml:trace>
  <inkml:trace contextRef="#ctx0" brushRef="#br0" timeOffset="41589.92">20336 9370 2042 0,'0'0'-220'0,"0"0"-57"0,0 0-21 16,0 0 1-16,0 0 19 15,0 0-1-15</inkml:trace>
  <inkml:trace contextRef="#ctx0" brushRef="#br0" timeOffset="42999.06">20602 9236 25 0,'0'0'60'0,"0"-5"66"16,0 3 35-16,0 2-36 16,-8-6-21-16,8 6-26 15,0 0-19-15,0-4-3 0,0 4 4 16,0 0 14-16,0 0-2 15,0 0-7-15,0 0-18 0,0 10 1 16,14 9 33-16,6 18-16 16,0 15-35-16,5 22-16 15,-5 16-42-15,3 7-78 0,-1 8-52 16,-3 6-23-16,-1 7-17 16,-7 0-47-16</inkml:trace>
  <inkml:trace contextRef="#ctx0" brushRef="#br0" timeOffset="44811.84">27426 8812 1284 0,'-25'-12'398'15,"-6"-9"-196"-15,-7-3-62 16,-3 0-117-16,4-3-26 0,1-7-38 16,-4-7 30-16,-9-4-4 15,-12-8-2-15,-15-11 4 0,-18-10 39 16,-16-3 26-16,-17-4-30 16,-12-5-22-16,-19-4 0 15,-6-2 0-15,-12-7 0 0,-7-3 0 16,-12 1 0-16,-17-2 0 15,-14 6 0-15,-17 3 0 16,-14 6 0-16,-7 4 0 0,-7 12 0 16,-294-46 0-1,273 73 0-15,-4 12 0 0,-1 4 0 16,5 13 0-16,7 4 0 16,5 9 0-16,-3 3 0 0,-10 0 0 15,-12 15 0-15,-4 7 0 16,4 6 0-16,5 5 0 15,6-2 0-15,-8 8 0 0,1 0 0 16,0 2 0-16,5 4 0 16,16 3 0-16,13 6 0 0,10 6 0 15,5 13 0 1,3 10 0-16,0 14 0 0,-8 12 0 16,-3 9 0-16,3 13 0 15,11 8 0-15,11-2 0 0,6 4 0 16,6-3 0-16,8-6 0 15,8-1 0-15,8-5 0 16,12-3 0-16,9 10 0 0,7 19 0 16,13 15 0-16,6 11 0 15,16 14 0-15,6 8 0 0,4-1 0 16,7 1 0 0,5 3 0-16,4 1 0 0,10 3 0 15,5 0 0-15,16 1 0 16,13-1 0-16,18 1 0 0,10-1 0 15,19-3 0-15,19-5 0 16,0-3 0-16,24-4 0 16,13 2 0-16,11 6 0 0,14 5 0 15,11-2 0-15,6-3 0 16,11-6 0-16,13-3 0 0,15 1 0 16,23-4 0-16,21-10 0 15,30 1 0-15,17-4 0 16,15-4 0-16,12-2 0 0,8-11 0 15,7-16 0-15,18-15 0 16,19-13 0-16,20-14 0 16,15-10 0-16,5-16 0 15,12-17 0-15,13-17 0 0,17-19 0 16,8-21 0-16,4-15 0 16,11-24 0-16,10-14 0 0,11-16 0 15,5-20 0-15,-1-16 0 16,9-26 0-16,11-24 0 15,15-24 0-15,11-28 0 0,7-30 0 16,9-27 0-16,7-21 0 16,-4-22 0-16,-4-9 0 0,-13-21 0 15,-11-18 0-15,-20-15 0 16,-36-17 0-16,-46-20 0 16,-53-29 0-16,-57-31 0 15,-54-31 0-15,-61-15 0 0,-55-12 0 16,-48 17 0-16,-54 26 0 15,-52 57-531-15,-40 57 10 0,-42 72 52 16</inkml:trace>
  <inkml:trace contextRef="#ctx0" brushRef="#br0" timeOffset="47740.94">4172 8681 499 0,'-52'-23'191'16,"3"-1"-72"-16,6 2-59 16,6 6-26-16,3 4-19 15,15 1-6-15,2 6-5 16,17 5-12-16,0 16 2 16,0 22 6-16,8 26-3 15,6 34 14-15,6 36 3 16,3 46 0-16,5 39-5 15,2 17-2-15,-3 0-2 16,-2-20-3-16,-1-29-2 0,0-35 0 16,-7-38-13-16,-6-38-46 15,3-31-53 1,-14-45-106-16</inkml:trace>
  <inkml:trace contextRef="#ctx0" brushRef="#br0" timeOffset="48040.49">3695 8942 379 0,'-13'-68'216'0,"5"2"-98"16,8 13-54-16,0 8-30 16,13 9-13-16,15 12-4 15,13 11 10-15,19 13-4 16,21 28 7-16,22 22 17 15,17 23-13-15,14 20-11 16,4 9-12-16,1 7-3 16,-9 5-4-16,-8-3-2 15,-12-13 3-15,-13-12-2 16,-21-22-5-16,-15-15-12 16,-12-12-42-16,-17-9-28 15,-16-11-15-15,-16 0-48 16,-16-10-75-16</inkml:trace>
  <inkml:trace contextRef="#ctx0" brushRef="#br0" timeOffset="48289.81">4093 10287 191 0,'-98'52'228'0,"24"-20"-91"15,23-11-45-15,21-21-29 0,30-23-26 16,21-31 8-16,28-31 12 15,27-34 13-15,23-21-3 16,6 7-30-16,-1 10-19 16,-6 22-6-1,-16 18-14-15,-22 25-26 16,-11 12-28-16,-16 18-4 16,-13 6-10-16,-8 15-22 15,-12 7-23-15,-12 0-40 0,-11 11-70 16</inkml:trace>
  <inkml:trace contextRef="#ctx0" brushRef="#br0" timeOffset="48821.29">4607 8125 489 0,'9'-70'192'16,"-4"21"-92"-16,-2 12-53 15,4 17-23-15,10 20-18 16,13 13-1-16,13 20 11 16,19 24 31-16,18 20-6 15,18 12-12-15,13 4-16 16,6 2 1-16,8-7-8 16,0-5 3-16,-2-10-7 15,-9-13-1-15,-17-10-1 0,-15-14 3 16,-21-3 1-16,-21-13 2 15,-15-7 5 1,-25-13-4-16,-25 0-8 16,-29-17-21-16,-25-7-8 0,-24-5-6 15,-6 4 10-15,-9 9 13 16,-1 8 5-16,3 8 5 16,6 24 0-16,8 17 0 15,17 13 1-15,20 10 6 16,26 1-6-16,21-4 8 15,23-8 2-15,22-9-2 16,22-10 9-16,21-18 18 16,15-16 5-16,8-20 4 15,9-5-18-15,-1-8-12 16,-11 4-7-16,-16 5-3 16,-18 4-1-16,-11 5-2 15,-13 1-5-15,-7 7-16 16,-9-1-18-16,-9-1-47 15,-7-3-78-15,-15-7-53 0,-15-10-56 16</inkml:trace>
  <inkml:trace contextRef="#ctx0" brushRef="#br0" timeOffset="49454">5371 7472 371 0,'-8'-51'164'16,"8"10"-50"-16,-7 2-36 15,7 12-32-15,0 7-18 16,0 9-12-16,12 1-5 0,11 10 28 16,22 10 3-16,24 18 33 15,26 29 17-15,14 24-43 16,16 16-14-16,5 15-14 15,1-4-17-15,-5-2 4 16,-13-9-6-16,-15-14-6 16,-14-18 8-16,-15-14 1 15,-17-13-3-15,-14-9 5 16,-11-10-6-16,-10-5 8 16,-4-14 0-16,-8 0-2 15,-5 0-2-15,-13-17-7 0,-12-16-2 16,-11-12-14-16,-9-3 0 15,-12-6 2-15,-11 6-11 16,-14 8 2-16,-8 11 11 16,0 21 4-16,6 16 12 15,7 21-4-15,7 19-1 16,13 18 4-16,16 5-7 16,19 12 7-16,22-3-3 15,11-5 3-15,17-14 0 16,17-13 4-16,15-15-4 15,14-16 8-15,7-17-3 16,4-14 7-16,5-10 7 0,-4-9-3 16,-7 1-5-16,-8 0 1 15,-14 8-9-15,-18 3 1 16,-6 4-5-16,-12 5 12 16,-10 5-8-16,-3-2 3 15,-8 9-1-15,0 0-8 16,0 0-7-16,-8-3-29 15,-3-3-31-15,-1-1-55 16,0-1-58-16,-10 0-82 16</inkml:trace>
  <inkml:trace contextRef="#ctx0" brushRef="#br0" timeOffset="50120.02">6066 6805 157 0,'0'-24'164'15,"-8"8"-78"-15,8 3-55 16,0 5-41-16,0 0-41 16,0 8-12-16,0 0 18 15,0 0 23-15,0 0 21 16,0 0 40-16,0 0 50 15,0 0-27-15,0 0-26 16,0 0-16-16,0 0-6 16,0 0-3-16,0 0-6 0,0 0 7 15,0 0 4-15,0 0 7 16,0 0 5 0,0 0 5-16,0-8 5 0,0 0-6 15,0-4-6-15,0-5 1 16,0 5-1-16,0-1 4 15,0 2 2-15,0-1-2 16,0 3 3-16,0 5-3 16,0 4-10-16,0 0-10 15,0 0-7-15,8 16 5 16,12 13 26-16,20 16 40 16,17 16 20-16,13 16-41 0,11 17-23 15,13 8-16-15,-3 8-5 16,5-1-2-16,-3-7-2 15,-3-9-10-15,-10-15 11 16,-11-13-4 0,-9-16-1-16,-11-11-20 0,-12-9-65 15,-12-13-53-15,-14-16-97 16,-11-27-105-16</inkml:trace>
  <inkml:trace contextRef="#ctx0" brushRef="#br0" timeOffset="50436.37">5567 6472 378 0,'-71'-28'171'16,"20"6"-85"-16,13 11-45 16,19 11-20-16,19 0-11 15,0 0 0-15,16-5-2 16,16-3-6-16,18-7 1 15,7-10-11-15,0-3-13 16,-9-5 3-16,-12-8 1 16,-16 1 6-16,-20-10 0 0,-20 2 3 15,-20-1 2-15,-18 8 11 16,-10 13-4 0,-11 15 7-16,-4 13 0 15,1 21-4-15,8 7-1 16,15 9-21-16,12 4-37 15,16 7 3-15,14 1-35 16,17-8-120-16</inkml:trace>
  <inkml:trace contextRef="#ctx0" brushRef="#br0" timeOffset="50686.24">6049 5556 367 0,'13'-30'237'15,"-5"11"-98"-15,0 11-72 16,12 24-28-16,21 25 1 16,19 28 31-16,27 28-15 15,13 26-28-15,15 23-14 16,10 10-5-16,8-6-6 16,3-8-1-16,-6-16 0 15,-1-16-2-15,-7-16-5 0,-8-17-36 16,-13-15-67-16,-16-18-50 15,-20-11-27-15,-25-18-70 16</inkml:trace>
  <inkml:trace contextRef="#ctx0" brushRef="#br0" timeOffset="50985.57">7061 6765 386 0,'-44'-21'158'16,"6"1"-73"-16,14-4-39 0,12-10-22 15,16-10-17-15,17-8-2 16,10-15 2-16,6-4-9 16,5-8-1-16,-2 2 1 15,-4 4 5-15,-7 3 13 16,-6 14 9-16,-6 7 29 16,-4 16 16-16,-1 9-13 15,-4 8-22-15,-1 11-23 16,-2 14-7-16,6 19 8 15,11 18-1-15,5 14-8 0,14 13 4 16,5 8-8-16,5 2 0 16,11-7-4-16,-1-7-70 15,-1-7-84-15,-3-13-72 16</inkml:trace>
  <inkml:trace contextRef="#ctx0" brushRef="#br0" timeOffset="51141.89">6968 5873 551 0,'-78'-114'219'0,"12"8"-112"15,10 13-52-15,16 24-32 16,11 17-55-16,16 19-32 16,13 21-49-16,16 12-51 15,6 28-120-15</inkml:trace>
  <inkml:trace contextRef="#ctx0" brushRef="#br0" timeOffset="51534.34">7200 5897 294 0,'23'0'187'16,"2"0"-88"-16,-5 0-43 15,-1 12-18-15,7 1-7 0,5 8 17 16,1 2-13-16,15 6-6 15,1 9-4-15,9 6-13 16,-1 5-4-16,1 0-3 16,-9-5-1-16,-6-7-6 0,-10-4 4 15,-13-8 4-15,-5-9-4 16,-14-16 8-16,-14-5-4 16,-5-18-7-16,-13-27-10 15,-4-24 6-15,3-23 6 16,9-13 9-16,2 4 27 15,11 13 5-15,11 19-19 16,0 17-15-16,3 22-7 0,13 13 0 16,9 22-4-16,12 17 8 15,12 23-2-15,12 22 2 16,4 7-15-16,0 4-43 16,-5-4-58-16,-3-12-10 0,-3-12 11 15,-15-16-30 1,-9-12-43-16</inkml:trace>
  <inkml:trace contextRef="#ctx0" brushRef="#br0" timeOffset="52199.29">7848 5808 64 0,'-23'-3'160'0,"-6"-2"-5"15,-4 1-70-15,-7 1-18 16,3-1 1-16,5 4-11 16,2 0-18-16,8 11-17 15,-4 17-5-15,6 13-1 16,4 12 1-16,16 16-1 0,0 9-5 16,16 12 0-16,17-5 1 15,16 1-5-15,11-10 2 16,16-14-3-16,14-14 3 15,7-18-4-15,5-15-2 16,1-15-3-16,-14-15 10 0,-13-15-3 16,-14-11 2-16,-17-16-3 15,-22-12-10-15,-23-16 7 16,-12-8 3-16,-21-1 3 16,-16 0 6-16,-10 4 1 0,-15 14-5 15,-2 10-6-15,-3 18-5 16,6 14-17-16,-4 18-96 15,4 16 1-15,5 12-18 16,11 10-96-16</inkml:trace>
  <inkml:trace contextRef="#ctx0" brushRef="#br0" timeOffset="52616.2">7791 5100 183 0,'-12'-20'227'0,"4"3"-108"15,8 9-60-15,11 8-31 16,24 16-6-16,12 13 5 16,18 11 24-16,17 14-7 15,12 11-15-15,2 13-12 0,2 7-4 16,-8-4-8-16,-14-12-2 15,-19-12-2-15,-16-12 8 16,-13-16 35-16,-19-17 9 0,-21-17-26 16,-25-27-24-16,-11-24-7 15,-14-27-7-15,2-17-21 16,-1-14 15-16,-1-10 7 16,10 6 6-16,12 13 13 0,7 15 10 15,16 21-2-15,17 15-7 16,12 18-5-16,18 20 7 15,18 16-1-15,20 20 9 0,17 16 7 16,13 21-17 0,8 24 2-16,9 26-34 0,-7 19-91 15,3 9-78-15,-10-4-130 16</inkml:trace>
  <inkml:trace contextRef="#ctx0" brushRef="#br0" timeOffset="52882.06">10196 5507 809 0,'-69'25'200'16,"-17"15"-100"-16,-10 29-49 15,-15 29-27-15,-7 32-5 16,-15 29 32-16,-22 24 74 0,-27 28 23 15,-50 51-46-15,-53 59-29 16,-36 57-37-16,-24 45-18 16,-29 58-9-16,-31 53-13 15,-25 19-5-15,-2 9-56 16,15 3-66-16,6-14-136 16,9-26-109-16,10-12-73 15</inkml:trace>
  <inkml:trace contextRef="#ctx0" brushRef="#br0" timeOffset="56143.16">10228 13401 385 0,'-17'0'293'15,"6"0"-99"-15,-2 0-91 0,13 0-48 16,0 0-3-16,0 0 42 16,0 0 27-16,0 0-4 15,0 0-44-15,5 0-48 0,11-4-13 16,12-9-8-16,22-3-1 16,14-8 1-16,17-4-1 0,12-6 3 15,9-1-6-15,0-4 0 16,-6 3-3-16,-6 4 5 15,-12 3-5-15,-17 4 3 16,-13 5 0-16,-12 8 0 0,10-4-10 16,-35 16-12-1,-6 0-27-15,-5 0-45 16,0 0-39-16,0 0-50 0,-13 0-25 16,-4 16-16-16,-7 5-27 15</inkml:trace>
  <inkml:trace contextRef="#ctx0" brushRef="#br0" timeOffset="56476.63">10581 14007 89 0,'-45'52'216'0,"1"-3"-58"0,3-8-47 16,5-5-43-16,4-8-29 15,7-6 13-15,4-6 24 16,13-9 4-16,8-7-11 0,0 0-23 16,8 0-22-16,16-11 0 15,17-10 10-15,25-15 39 16,15-17-7-16,16-8 0 0,8-14-24 16,5 3-14-1,-8 3-19-15,-12 8-3 0,-17 8-4 16,-13 12-4-16,-15 12 2 15,-14 10-16-15,-9 6-41 16,-6 5-27-16,-11 8-48 0,-5 0-57 16,-17 17-59-16,-20 6-65 15</inkml:trace>
  <inkml:trace contextRef="#ctx0" brushRef="#br0" timeOffset="57791.05">6111 14499 397 0,'-21'0'154'16,"9"0"-78"-16,4 12-38 16,8 3-17-16,0-2-8 15,0-1-1-15,3-3-1 16,5-9 5-16,-3 8 0 16,-1-8-1-16,1 0-5 0,-2 0-5 15,-3 0 7 1,0 0-2-16,0 0 13 15,0-8 7-15,0-3-5 16,-12-6-12-16,-8-8-2 0,-13-7 3 16,-8-6 7-16,-10 2 25 15,-10 3 12-15,-1 9 1 16,2 8-23-16,-2 16-19 16,-3 9-7-16,4 19-11 15,1 20 2-15,3 30-7 16,8 27 4-16,13 25-2 15,15 25 5-15,21 26-5 16,24 18 4-16,26 8-2 16,22-11 0-16,18-26 2 15,15-31-5-15,8-37 3 16,10-37 6-16,2-37-4 16,0-32 5-16,-3-32 1 0,-4-30 6 15,-7-15-5-15,-10-9 7 16,-16 5-2-16,-15 3 29 15,-13 17 31-15,-17 14 30 16,-12 8 8-16,-3 15-11 16,-9 7-21-16,-8 6-12 0,-3 7-21 15,-5 4-18 1,0 4-31-16,0 0-41 16,0 0-87-16,0 0-116 0,0 0-98 15,0 12-45-15,0 9-285 16</inkml:trace>
  <inkml:trace contextRef="#ctx0" brushRef="#br0" timeOffset="61024.52">12806 17812 330 0,'17'29'359'0,"0"-3"-42"15,-6-7-129-15,-3-3-96 16,0-4-48-16,-3 0-16 16,3-3 38-16,-8-9 50 0,0 8 36 15,0-8-2-15,0 0 6 16,0 0-107-16,-8-8-49 15,-16-16 0 1,-18-20 0-16,-20-23 0 16,-17-27 0-16,-27-19 0 0,-21-26 0 15,-10-24 0-15,-17-19 0 16,-1-18 0-16,5-8 0 16,8 1 0-16,12 7 0 15,7 17 0-15,18 19 0 16,17 31 0-16,9 24 0 0,22 23 0 15,14 25 0-15,10 15 0 16,8 14 0-16,6 8 0 0,6 7 0 16,13 4 0-16,-11 7 0 15,11-3 0-15,-8 6 0 16</inkml:trace>
  <inkml:trace contextRef="#ctx0" brushRef="#br0" timeOffset="61757.72">10960 15420 2047 0,'0'17'0'16,"0"11"0"-16,3 19 0 0,8 28 0 15,7 29 0-15,-2 24 0 16,1 10 0-16,-6 0 0 15,0-12 0-15,-5-25 0 0,-6-20 0 16,0-14 0-16,0-22 0 16,0-14 0-16,0-11 0 15,0-7 0-15,0-18 0 16,0-11 0 0,-17-20 0-16,-8-16 0 15,-3-17 0-15,-4-17 0 16,-1-4 0-16,4-2 0 0,4-8 0 15,11 0 0-15,2 1 0 16,3 1 0-16,9 5 0 0,0 12 0 16,12 3 0-16,5 9 0 15,3 12 0-15,5 5 0 16,2 7 0-16,6 7 0 16,0 9 0-16,2 6 0 15,7 2 0-15,-3 8 0 0,2 2 0 16,-3 3-81-16,-3 4 9 15,-5-1 15-15,-6 5 13 0,-8 0 19 16,-4 0 9-16,-4 0 11 16,0 0 6-16,-8 0 7 15,0 0 1 1,0 0 11-16,0 0-2 16,0 0 4-16,0 0 12 15,0 0-7-15,0 12-9 0,-8 4-6 16,-3 13-7-16,-6 17-5 15,-3 23 14-15,-5 25 13 16,0 15 20-16,-2 22-9 16,-6 12-38-16,-4 7 0 0,-3 1 0 15,-2-8 0-15,3-18 0 16,2-15 0-16,4-25 0 16,9-16 0-16,4-19 0 0,7-14 0 15,13-16 0-15,0-3 0 16,0-26 0 15,0 1 0-31,0 0 0 16,0 0 0-16,0 4 0 0,0-1 0 15,0 2 0 1,0 3-225-16,0 0-83 0,0 0-28 16,0-4 11-16,0-3 3 15</inkml:trace>
  <inkml:trace contextRef="#ctx0" brushRef="#br0" timeOffset="63332.86">9055 11822 19 0,'0'-15'59'0,"-13"4"85"16,5-1 6-16,0-5-54 0,0 5-30 15,-1 0-19-15,-2 1 0 16,3 0 7-16,8 5 4 15,-14 6-2-15,14-5-7 16,-6 2-13-16,6 3-12 0,0 0-3 16,0 0-17-16,0 12-4 15,0 8 3-15,0 20-8 16,6 22 8-16,11 15 2 0,8 12-5 16,3-4-3-16,9-6 5 15,3-15-2-15,-4-14 0 16,2-14 6-16,-2-15-3 0,-4-14-1 15,1-7 5-15,-4-15-4 16,-10-10 0-16,-2-11 3 16,-12-14-4-16,-5-12-5 15,-22-9 0-15,-6-15 0 16,-12 0 1-16,-9 4 16 0,-4 10-3 16,0 6 5-16,1 19-1 15,4 13-14-15,-2 13-3 16,5 14 0-16,9 7-13 0,3 12-30 15,6 4-36-15,6 3-35 16,13 10-8-16,8-1-20 16,0 0-50-16</inkml:trace>
  <inkml:trace contextRef="#ctx0" brushRef="#br0" timeOffset="65146.17">9131 11651 201 0,'28'-30'214'16,"-6"5"-88"-16,-6 6-54 15,-5 7-25-15,-3 3-7 16,-3 9-14-16,7 0-4 0,1 15-2 16,6 10-5-16,5 8-7 15,9 8-6-15,5 8 5 16,-2-1-4-16,-1-8 1 0,-5-6-3 16,-5-6-1-16,-10-11 5 15,-3-10 16-15,-12-7 17 16,0-11-23-16,-25-18-29 15,-7-20 4-15,-4-16 6 16,-5-13-6-16,5-6 3 0,-1-6 4 16,9 9 5-16,4 7 13 15,8 18 1-15,7 15-4 16,9 8-12-16,0 13-2 0,0 11 2 16,9 9 2-16,-1 12 3 15,3 14-1-15,2 5-1 16,-2 9 0-16,3 10-4 0,-3-5 1 15,1-1 3-15,-3-11-3 16,-1-8 4-16,-5-10-4 16,5-2 5-16,0-13-12 0,1 0 7 15,7-9 0-15,5-7 1 16,-1-3 0-16,7-10 1 16,3-4-4-16,2-7-6 15,-4-5-2-15,1-3 4 0,-1-6 3 16,-7 6 3-16,-10-2 5 15,-6 10-4-15,-5 3 9 16,-16 5 5-16,-8 7 10 0,-1 9 12 16,2 7 0-16,1 9-13 15,5 0-11-15,6 12-9 16,11 14 1-16,0 10-5 0,11 13 3 16,14 3-1-1,12 5 2-15,4-4-1 0,8-3-10 16,0-15-34-16,4-5-55 15,-5-14 3-15,1-16 1 16,-10-16 5-16,-5-14 20 0,-11-15 22 16,-15-7 29-16,-8-5 21 15,0-4 18-15,-20 3 17 16,-3 2 2-16,-2 8 20 16,5 7 20-16,4 13-7 0,7 7-26 15,9 9-22-15,0 12-20 16,0 0-2-16,12 21 9 0,10 4-2 15,5 7-1-15,-3-1-3 16,4 2-4-16,-6-4-2 16,-6-4 4-16,-8-10 6 15,-8-3 16-15,0-12 9 0,0 0-14 16,-20-7-22-16,-6-11-10 16,-2-9-5-16,0-14 6 15,5-4-1-15,1-5-1 0,5 3 3 16,10 11 1-16,7 7 1 15,0 4 3-15,12 12 0 16,8 9 2-16,13 4 1 0,13 9-1 16,2 7 0-16,8 1-20 15,1-2-18-15,-3-1-6 16,-6-14 4-16,-9 0 13 16,-9 0 13-16,-11-9 13 0,-6-3 0 15,-13-4 4-15,0-9 22 16,-21 1 22-16,-6 4 29 15,-3 3 20-15,3 4-17 0,2 6-24 16,6 7-34-16,2 0-10 16,5 0-9-16,12 0-5 15,0 0-1-15,0 0-1 0,0 0-7 16,7 0-21 0,1 0-16-16,-3 0-15 0,-2 0 12 15,3 0 12-15,-6-9 20 16,0-3-1-16,0-9 10 0,-14-7 4 15,3-1 1-15,-2 5 17 16,2 9 5-16,-2 2-9 16,13 5-5-16,0 8-5 0,0 0-1 15,0 0 6-15,8 8-2 16,8 5 1-16,8-2 1 16,4-2 1-16,2-9-3 0,-3 0 2 15,-2 0-2-15,-4 0 0 16,-5 0-10-16,0-18 6 15,-4-9-11-15,-4-14 5 16,-8-11 5-16,0-5 3 16,-16-5 13-16,-4 5 11 0,-4 8 16 15,2 9 12-15,6 11-1 16,5 8-14-16,-1 9-20 0,12 12-14 16,8 24-2-1,7 14 1-15,15 11 4 16,2 8-5-16,4 8-9 0,1-1-64 15,-4 2-22-15,-6-9-23 16,-5-7 5-16,-8-15 14 16,-8-7 31-16,-6-11 10 0,-12-17 10 15,-9-9 55-15,1-15 18 16,-4-12-10-16,2-9 0 16,6-7 7-16,6-3-2 15,10 3 10-15,0 12 7 0,0 4-12 16,0 7-10-16,10 4 9 15,6 5 4-15,6 8-1 16,2 3-6-16,4 9-3 0,0 0-10 16,6 9-2-16,-3-2-2 15,3 1-2-15,-6-8 0 16,0 0 1-16,-5 0-4 16,-1 0 0-16,-2-3-1 0,-4-9 4 15,-3-4-3-15,-5-5 7 16,-8 0-5-16,0 1-2 15,-13 7 24-15,1 5 16 0,0 8 0 16,-5 0-9-16,6 0-11 16,-3 0 2-16,14 0-10 15,-8 8-3-15,8-8-6 0,0 0 2 16,8 0-4 0,9-8 2-16,0-4-3 15,7-12-1-15,5-13-1 16,-1-9 1-16,-3-6 5 0,-6-4 1 15,-11-2 3-15,-8 1 1 0,-8 1 2 16,-7 8 18 0,-6 2 2-16,0 9-13 0,1 13-1 15,0 12-13-15,4 3-12 16,0 9-20-16,3 9-48 16,13 10-47-16,0 14-24 0,0 4-78 15,8 0-226-15</inkml:trace>
  <inkml:trace contextRef="#ctx0" brushRef="#br0" timeOffset="65462.05">10954 9586 143 0,'17'-49'265'16,"-9"4"-55"-16,-4 9-62 16,-4 7-41-16,4 13-29 15,1 4-31-15,3 2-25 0,0 10-7 16,3 14-7-16,9 2 7 15,2 12-9-15,4 9 0 16,-4 4-4-16,-5-1-7 0,-6-7-2 16,-3-8 3-16,-8-14 23 15,-8-11-9-15,-11-20 1 16,-11-24-8-16,3-10 26 16,2-6 15-16,5-2-1 0,4 1 10 15,16 4-12-15,0 10-1 16,0-3-11-16,0 1-22 15,11 5 1-15,9 3-10 0,2 2-33 16,2 9-119-16,3 9-138 16,-2 8-103-16</inkml:trace>
  <inkml:trace contextRef="#ctx0" brushRef="#br0" timeOffset="66826.17">15271 7995 258 0,'-29'-33'297'0,"-4"0"-85"16,-10 9-46-16,-6 0-70 0,-12 11-48 15,-12 13-18-15,-16 13-12 16,-20 19 7-16,-18 22 19 16,-18 14 4-16,-18 22 17 0,-4 11 12 15,0 13 16 1,9 4-6-16,13 4-12 0,15 4-18 15,12 1-13-15,7 4-13 16,15 7-2-16,10 21-3 0,14 19-15 16,5 17 0-16,18 9 0 15,14 8-6-15,5-4-4 16,10-8-5-16,12-14 13 0,8-16-1 16,0-15 10-16,0-12 26 15,8-9 22-15,6-3-25 0,6-1-41 16,4 4 0-16,3 4 0 15,11 5 0-15,3-1 0 16,2 1 0-16,7-3 0 16,-2-8 0-16,6-5 0 15,3-4 0-15,3-2 0 0,9 2 0 16,13-5 0-16,10-5 0 16,14 1 0-16,11 4 0 0,6 4 0 15,7-4 0-15,0 1 0 16,-1-5 0-16,-2-4 0 15,-6-4 0-15,1-5 0 0,-4-7 0 16,0-6 0-16,4-5 0 16,0-9 0-16,7-10 0 15,18-6 0-15,15-7 0 16,24-5 0-16,18-6 0 0,11-2 0 16,8-10 0-16,5-9 0 15,-1-2 0-15,9-4 0 16,7-13 0-16,14-8 0 0,14-9 0 15,6-16 0-15,3-11 0 16,3-14 0-16,5-14 0 0,9-10 0 16,8-6 0-16,12-12 0 15,2 3 0-15,4-4 0 16,1 3 0-16,1-3 0 16,4-1 0-16,0-5 0 0,-5-6 0 15,-2-5 0-15,-9-10 0 16,303-159 0-1,-307 115 0-15,2-22 0 0,-14-19 0 16,0-18 0-16,-12-10 0 16,-5-3 0-16,-8 5 0 0,-13-3 0 15,-14-1 0-15,-17-6 0 16,-22-8 0-16,-23-11 0 0,-25-10 0 16,-27-7 0-16,-21-13 0 15,-22-14 0-15,-18-14 0 0,-18-11 0 16,-19 7 0-16,-17 17 0 15,-16 20 0-15,-27 14 0 16,-24 21 0-16,-17 18 0 16,-25 24 0-16,-29 11 0 15,-30 23 0-15,-29 15 0 0,-42 16 0 16,-46 18 0-16,-51 18 0 16,-67 21 0-16,-43 25 0 0,-44 26 0 15,-43 26 0-15,-35 34 0 16,-21 34 0-16,-27 31 0 15,-22 36 0-15,-7 25 0 0,-20 18 0 16,-10 19 0-16,1 11 0 16,-4 9 0-16,1 20 0 0,19 24 0 15,21 20 0 1,15 13 0-16,35-4 0 0,54-12 0 16,67-21 0-16,68-29 0 15,61-23 0-15,66-25 0 0,60-25 0 16,60-16 0-16,61-13-356 15,60-10-47-15,58-13 33 16,53-17-19-16</inkml:trace>
  <inkml:trace contextRef="#ctx0" brushRef="#br0" timeOffset="67709.7">27169 4632 70 0,'25'-25'233'15,"-4"5"-38"-15,-5 3 46 16,-4 5 43-16,-4 5 18 0,-5-2 15 16,-3 1-17-16,0 4-195 15,-11 16-105 17,-1 16 0-32,-4 17 0 15,-2 24 0-15,2 21 0 0,4 8 0 16,12-1 0-1,0-11 0-15,0-13 0 0,12-16 0 16,1-11 0-16,3-14 0 16,-3-13 0-16,-1-5 0 0,-1-14 0 15,-3 0 0-15,0-9 0 16,-8-7 0-16,0-21 0 16,-19-15 0-16,-9-5 0 0,-6 3 0 15,3 5 0-15,-3 8 0 16,3 10 0-16,2 5 0 0,4 7 0 15,5 7-39-15,4-2-420 16,3 3-14-16,13-2 80 16,10-4 71-16</inkml:trace>
  <inkml:trace contextRef="#ctx0" brushRef="#br0" timeOffset="69023.48">27396 4587 314 0,'30'-19'365'0,"-10"5"-12"16,-5 2-153-16,-2 8-106 15,-4 4-58-15,-6 0-25 16,2 8-6-16,2 14 7 0,6 17 12 16,4 14-4-16,3 16 1 15,-1 9-11-15,2 3-10 16,-1-7 2-16,0-17 3 0,-3-13 3 16,-9-10-4-1,0-10 8-15,-5-13-5 0,-3-11 20 16,0 0 5-16,0-23-35 15,0-19-10-15,0-18 6 0,0-18 8 16,0-8 4-16,0 0 11 16,0 10 25-16,0 14 21 15,4 13-27-15,1 13-23 0,-2 12-7 16,2 11-8-16,3 10 3 16,1 3 0-16,3 19-12 15,4 10-37-15,-1 4 7 0,1-1-34 16,5 5-67-16,1-5-33 15,1-7-3-15,1-4 25 16,2-14 43-16,-3-7 23 16,6 0 38-16,-1-11 29 15,0-6 8-15,1-3 9 16,-1-8 6-16,1-6 3 0,0-6-2 16,-3-14-3-16,5-10 0 15,-11-5 0-15,-6 1 6 16,0-2 18-16,-14 9 23 0,0 15 41 15,-14 13 40-15,5 13-7 16,-4 12-32-16,1 21-32 16,-5 19-11-16,0 30 6 15,3 14-11-15,-3 9-21 16,9 1-5-16,8-4-6 16,3-13-22-16,10-16-42 0,7-13-42 15,4-11-14-15,6-17 2 16,1-19-2-16,6-23 14 15,8-21 23-15,-2-23 29 16,2-7 45-16,-8-2 32 0,-4 8 43 16,-10 8 39-16,-6 18 21 15,-6 13-16-15,-1 11-34 16,-10 13-8-16,0 5-16 16,0 7-34-16,0 7-13 15,0 17 1-15,8 17-1 0,3 3-3 16,-2 2-10-16,2-10 3 15,-3-4-3-15,0-8 8 16,-2-7-2-16,-3-8 0 16,-3-9 0-16,5 0-2 0,-1-4-5 15,4-8-10-15,1-9-18 16,2-7 12-16,2-4 5 16,-1 3 7-16,-1 4-16 0,7 9-15 15,-2 3-37-15,1 1-30 16,-3 4-37-16,7 0-26 15,4 1 14-15,3-6 19 16,4-8-1-16,1-7 13 16,-1-9 35-16,1-3 49 15,-5-1 94-15,-2 0 123 0,-9 5 28 16,-3 11 32-16,-11 9-23 16,-3 7-56-16,0 9-55 15,0 0-47-15,0 0-23 16,-9 14-16-16,9-3-2 0,0-3-4 15,0-8-10-15,0 9-5 16,0-9 7-16,0 0-9 16,6 0-29-16,2 0-40 15,0 0-7-15,0-17-12 16,10-15-30-16,5-25-3 16,10-21 45-16,-4-11 58 0,-1 0 53 15,-8 7 44-15,-3 14 27 16,-6 11 39-16,-3 15-5 15,-4 14-21-15,-4 11-52 16,0 17-34-16,4 20-5 16,4 22 8-16,4 18-8 0,6 13-20 15,-4 1 3-15,3-9-11 16,4-11-2-16,3-14-14 16,-1-11-5-16,11-22-13 15,2-19-17-15,5-26-19 16,3-17 17-16,2-17 32 15,-2-3 11-15,-4 7 25 16,-2 11 7-16,-11 11 12 0,-3 18 0 16,-2 7 5-16,-2 13 1 15,-1 8-14-15,-2 12-12 16,-1 12-69-16,-6 20-175 16,-10 23-177-16,-40 27-532 15</inkml:trace>
  <inkml:trace contextRef="#ctx0" brushRef="#br0" timeOffset="70071.88">8373 14819 650 0,'-25'-26'280'16,"-7"-11"-117"-16,-4-9-73 15,-10-11-43-15,-7-12 17 0,-12-21 74 16,-19-15 12-16,-22-21-62 15,-21-16-27-15,-15-13-25 16,-16 1-16-16,-16 2-10 16,-17 14 0-16,-26 20-11 15,-20 20-3-15,-24 24-4 16,-6 31-1-16,6 34 2 16,10 42-4-16,-6 65-8 15,-10 77-1-15,-5 68 11 16,-1 52 3-16,18 32-4 15,32 53 8-15,40 39 1 16,47 29 39-16,65 1 29 16,71 2 4-16,85-3-8 15,76-29-27-15,59-53-11 16,41-72-11-16,35-82-7 16,41-87 3-16,29-88 1 15,14-90-6-15,2-77-5 16,-4-49 0-16,-8-41 0 15,-25-24 0-15,-40-8 0 0,-55-6 0 16,-53-3 0-16,-67-2 0 16,-62-3 0-16,-68 11 0 15,-65-1 0-15,-64 2 0 16,-50 2 0-16,-36 3 0 0,-38 6 0 16,-22 16 0-16,-5 27 0 15,3 41 0-15,26 49-48 16,27 56-327-16,40 66-14 15,48 70 72 1,49 64 97-16,65 54-15 16</inkml:trace>
  <inkml:trace contextRef="#ctx0" brushRef="#br0" timeOffset="70621.55">7958 18223 557 0,'3'38'258'16,"-3"-10"-127"-16,-15 0-64 16,-5 6-34-16,4-4 2 15,-1 0 17-15,5-2-10 16,12-3-13-16,0-5-3 16,5 1-9-16,5-9-5 15,7-12-8-15,7 0-2 0,9-12-2 16,3-16-7-16,-2-18-12 15,-6-15-12-15,-9-12-2 16,-19-8 0-16,-11-5-2 16,-14 10 22-16,-7 9 35 0,-4 20 11 15,7 9-16-15,4 15-10 16,6 11-7-16,5 1 1 16,14 9 0-16,0 2-4 15,8 0 0-15,9 0-1 16,5 0 4-16,-4 0 2 0,7-8-5 15,3-17-11-15,1-12 2 16,-4-9-7-16,-9-11-21 16,-7 0 6-16,-9 1 16 15,0 8 25-15,-14 9 16 0,6 16-5 16,8 6-10-16,0 10-4 16,0 7-1-16,0 12 3 15,8 4 4-15,6 3-3 0,-2 4 3 16,-1-7-7-16,-2 0-3 15,-1-4 1-15,-5 0 2 16,2-4-1-16,-5-8-3 16,0 0-18-16,0 9-32 15,0-9-28-15,0 0-25 16,0 0-23-16,0 0-35 0,-8 0-73 16</inkml:trace>
  <inkml:trace contextRef="#ctx0" brushRef="#br0" timeOffset="71360.96">21603 12814 1437 0,'11'-28'610'0,"-7"3"-610"0,-4 5 0 15,0 1 0-15,0 6 0 16,0 0 0-16,0 1 0 0,0 3 0 15,0 6 0-15,0-2 0 16</inkml:trace>
  <inkml:trace contextRef="#ctx0" brushRef="#br0" timeOffset="71768.88">21627 12667 2047 0,'8'0'0'0,"-4"0"0"15,5 0 0-15,-6 0 0 16,-19-4 0 15,-13-8 0-31,-10-5 0 16,-15 0 0-16,-8 6 0 15,-6 11 0-15,-14 21 0 16,-6 19 0-16,-6 27 0 0,-4 21 0 16,5 26 0-16,8 25 0 15,17 15 0-15,22 14 0 0,33-10 0 16,35-16 0-16,31-20 0 15,27-24 0-15,25-33 0 16,25-35 0-16,16-43 0 0,18-36 0 16,15-37 0-16,11-28 0 15,4-17 0-15,-5-16 0 16,-25-9 0-16,-25-13 0 0,-41-2 0 16,-46 5 0-16,-44 11 0 15,-44 20 0-15,-37 30 0 0,-38 32 0 16,-34 40 0-16,-29 33 0 15,-22 45 0-15,-10 29 0 16,-6 18 0-16,5 15 0 0,10 7 0 16,13 4 0-16,20-4 0 0,31-12 0 15,29-9 0-15,22-14 0 16,28-15 0-16,30-7 0 16,24-9-259-16,27-11-195 0,24-12 17 15,17-14 25-15</inkml:trace>
  <inkml:trace contextRef="#ctx0" brushRef="#br0" timeOffset="72821.02">21595 13522 81 0,'-12'-12'113'16,"-1"3"26"-16,4 7-56 16,9-3-25-16,-12 5-10 0,12 0-11 15,0 0 7-15,0 0-4 16,0 0-7-16,0 0-10 0,0 0-4 15,-8 0-3-15,8 0-1 16,0 0 16-16,0 0 6 16,0 0 12-16,0 0 21 15,0 0 21-15,0 0 7 0,0 0-2 16,0 0 5-16,5 0 8 16,6 0-2-16,10 0-27 0,7 0-6 15,9 12-2-15,8 4 10 16,15 5 66-16,10 8-95 0,9 6-53 15,12 18 0-15,2 13 0 16,0 11 0-16,6 13 0 0,-5 8 0 16,-13 4 0-1,-13 2 0-15,-11 7 0 0,-17-1 0 16,-16 4 0-16,-19 4 0 16,-18 4 0-16,-23 5 0 0,-18-2 0 15,-22-2 0-15,-20-2 0 16,-28 5 0-16,-18 2 0 0,-19 1 0 15,-23 6 0-15,-15-2 0 16,-20 7 0-16,-25 3 0 0,-15 2 0 16,-16 6 0-16,-13 9 0 15,-10 1 0-15,-11 3 0 16,-11 2 0-16,-9 6 0 16,-4 1 0-16,-4 7 0 0,-1 8 0 15,-4 4 0-15,-6-2 0 16,3 2 0-16,8-5 0 15,15-5 0-15,17-11 0 0,17-97 0 16,8-74 0-16,0 0 0 16,0 0 0-16,-3 0 0 0,-3 0 0 15,3 0 0-15,7 0 0 16,-1 0 0-16,5 0 0 0,9 0 0 16,3 0 0-16,8 0 0 15,7 0 0-15,5 0 0 0,-7 0 0 16,-9 0 0-16,-10 0 0 15,-6 0 0-15,7 0 0 16,13 0 0-16,20 0 0 16,26 0 0-16,19 0 0 0,17 0 0 15,15 0 0-15,5 0 0 16,0 0 0-16,-5 0 0 16,1 0 0-16,-4 0 0 0,0 0 0 15,3 0 0-15,5 0 0 16,7 0 0-16,9 0 0 0,9 0 0 15,16 0 0-15,6 0 0 16,10 0 0-16,12 0 0 16,12 0 0-16,13 0 0 15,6 0 0-15,13 0 0 16,9 0 0-16,8 0 0 16,5 0 0-16,1 0 0 0,6 0 0 15,0 0 0 1</inkml:trace>
  <inkml:trace contextRef="#ctx0" brushRef="#br0" timeOffset="75030.17">11581 12329 160 0,'0'-16'199'0,"-9"4"-61"0,1 0-52 15,8-1-28 1,-13 1-15-16,13 4 17 0,-12-1 36 15,4 2 21-15,0 2 13 16,0-2 1-16,-4-3-19 16,0-1 2-16,0-1 12 0,-9-5-25 15,-4-2-27-15,-2-2-28 16,-5 1-13-16,-6-6 13 0,-6 7-2 16,-5-1-10-16,-8 3-16 15,-8 4-4-15,-3 6-7 16,-2 2 2-16,-2 5 4 0,-7 0-4 15,-2 8-9 1,-4 7 8-16,-5 4-2 0,2 4-1 16,-6 10-12-16,-4 8 8 15,6 4-3-15,-6 7-5 16,8 10 11-16,2-1-6 0,1 4 0 16,7 4 5-16,3-1-2 15,4 7-5-15,5-5 4 16,7 4 1-16,4-4-5 0,3 10-3 15,5-3 8-15,5 4-7 16,4 5 8-16,4 7 0 16,1 4-7-16,7 14 12 15,5 3-8-15,6 0 2 16,6-2-7-16,11 3 0 0,6 3 13 16,20 5-2-16,10-1-10 15,13-1 4-15,16-2 3 16,16-10 2-16,21-6 19 15,20-14-12-15,16-15-11 0,7-17 0 16,10-17 0-16,3-20 0 16,8-20 0-16,5-20 0 15,4-29 0-15,0-28 0 0,-2-29 0 16,3-25 0-16,-2-11 0 16,-7-4 0-16,-18-1 0 15,-21 12 0-15,-24 18 0 16,-26 20 0-16,-23 11 0 15,-21-4 0-15,-34-7 0 0,-34-10 0 16,-29-10 0-16,-40-13 0 16,-25-18 0-16,-24-5 0 15,-9-2 0-15,-10 8 0 0,-4 17 0 16,-4 23 0-16,-6 30 0 16,-11 32 0-16,-3 45-167 15,-5 56-338-15,14 43 62 0,15 31 22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8:02:17.92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6436 7277 582 0,'-36'0'138'15,"6"0"-69"-15,10 0-36 16,8 0-14-16,12 0 34 16,0 0 27-16,0 0 16 0,0 0 13 15,0-9-5-15,0-6-30 16,12-10-34-16,0-4-11 15,-4-6-19-15,-3-6-3 16,-5 1-5-16,-17-2-2 16,-15 6-2-16,-16 12 2 15,-31 20-1-15,-22 27-4 16,-24 35 5-16,-11 52 0 16,3 56-1-16,7 54-6 15,9 32 7-15,16 10-3 16,22-14 0-16,31-25-5 15,28-31 13-15,31-33-5 16,35-37 0-16,40-36 3 16,44-42 8-16,35-32-9 0,21-29 4 15,1-18 0-15,-15-15-5 16,-22-7 0 0,-25 4-1-16,-27 4-3 0,-20 5-54 15,-26 7-108-15,-14 9-94 16,-16-1-55-16</inkml:trace>
  <inkml:trace contextRef="#ctx0" brushRef="#br0" timeOffset="383.59">7812 7652 609 0,'-66'-16'145'0,"6"4"-74"16,7 8-39-16,4 4-9 0,10 0 29 15,5 0 48-15,9 0-18 16,10 0-18-16,15-9-26 15,3-3-12-15,31-8-10 16,31-8 4-16,32-10-8 16,24-3-1-16,14 2-6 0,2-3-2 15,-2 5-6 1,-9 5 1-16,-12 7-26 0,-21 5-75 16,-16 4-42-16,-16 12-18 15,-20 4 21-15,-14 11 35 16,-14 15 0-16,-13 6-59 0,-21 13 2 15</inkml:trace>
  <inkml:trace contextRef="#ctx0" brushRef="#br0" timeOffset="566.26">8063 8166 266 0,'-80'73'193'16,"10"-13"-66"-16,21-15-39 0,13-12-29 15,12-13-14-15,24-11 6 16,13-9 39-16,23-21 6 15,32-15-25-15,38-21-22 16,25-17-19-16,10-4-20 0,1 6 1 16,-12 2-21-16,-13 9-82 15,-11 12-75-15,-8 9-28 16,-14 7-71-16</inkml:trace>
  <inkml:trace contextRef="#ctx0" brushRef="#br0" timeOffset="1182">13338 6383 568 0,'-17'-34'199'15,"-1"3"-92"-15,1 2-33 0,0 4 9 16,-2 1 11-16,-2 7 8 15,-4 1-12-15,-7 8-43 16,-12 8-25-16,-10 24-9 0,-11 17-4 16,-3 25-1-16,-10 22 0 15,-2 19-8-15,6 14 0 16,9 10 4-16,18 4 2 16,18-6-9-16,15-6 5 0,23-14-1 15,19-18 4 1,12-28-10-16,17-25 6 0,13-38 2 15,6-21-5-15,3-27-15 16,-3-22-1-16,-7-19-2 16,-13-17 14-16,-18-9 6 0,-14-2 16 15,-15 4 19-15,-9 2 18 16,-21 18 32-16,-4 14 3 16,0 23-30-16,11 20-36 0,2 15-20 15,12 21 7-15,0 42-9 16,15 22 1-16,10 26-4 15,11 20 1-15,13 8-64 16,7 4-88-16,10-4-89 16,7-13-20-16,12-15-11 0,13-28-63 15</inkml:trace>
  <inkml:trace contextRef="#ctx0" brushRef="#br0" timeOffset="1547.48">14499 5719 1173 0,'-32'-73'335'15,"4"23"-277"-15,7 30-126 16,9 37 34-16,5 36 18 16,-1 27 12-16,8 31 6 15,0 18 3-15,4 14 0 0,7 0 2 16,9-1-5-16,5-7 6 15,4-13-10-15,-4-15 4 16,-2-22-4-16,-2-16 10 0,-6-17-8 16,2-11 0-16,-6-13 7 15,-2-7-3-15,-9-4-7 16,0-5 3-16,0-5 4 0,0-7 6 16,0 0-6-1,0 7-3-15,0-7 6 16,0 0-1-16,0 0-5 15,0 0-12 1,0-7-97-16,0-12-161 16,-12-13-71-16,-4-14-41 15</inkml:trace>
  <inkml:trace contextRef="#ctx0" brushRef="#br0" timeOffset="1723.48">13973 6691 872 0,'-75'17'337'16,"18"-10"-164"-16,25-7-124 15,32 0-32-15,18-7-4 0,26-10-8 16,29-16-3-16,38-15 0 16,25-14-46-16,16-2-163 15,-4-5-83-15,-7-5-71 0</inkml:trace>
  <inkml:trace contextRef="#ctx0" brushRef="#br0" timeOffset="2163.94">15313 5548 632 0,'0'-41'264'16,"0"9"-129"-16,0 10-75 15,0 11-31-15,0 11-21 16,0 16 5-16,0 25 15 15,7 36 33-15,5 38 45 0,1 22-46 16,3 13-24-16,-4 3-19 16,-1-16-13-16,7-18 4 15,-6-22-5-15,0-20-1 16,-5-20 8-16,1-17 2 0,-3-14 21 16,-5-19 42-1,0-14-27-15,3-26-22 0,5-29-12 16,6-24-5-16,4-11-5 15,12 0-3-15,3 11-1 16,11 22-7-16,10 19 4 0,11 28-5 16,6 25 3-16,8 28 6 15,-6 22-5-15,-12 19 4 16,-21 17-2-16,-28 11 5 16,-32 6-1-16,-24-1 1 0,-21-13 1 15,-13-7 3-15,2-16 1 16,2-17-6-16,5-22 3 15,9-13-3-15,9-22-56 16,11-17-130-16,7-21-126 16,14-21-85-16,19-24-365 0</inkml:trace>
  <inkml:trace contextRef="#ctx0" brushRef="#br0" timeOffset="2928.56">17018 6118 337 0,'-21'15'237'0,"0"-7"-56"15,6-8-66-15,7 0-31 16,8 0 0-16,0 0 26 16,0 0-6-16,3-2-40 15,14-11-27-15,12-4-13 16,10-7-1-16,18-12-3 0,8-5 5 16,5-1-9-16,-5 2 0 15,-4 4-11-15,-9 4 3 16,-7 7-2-16,-12 4-3 0,-13 9 1 15,-2 1 0-15,-12 6-1 16,-1 5-36-16,-5 0-87 16,0 0-99-16,0-5-102 15,0-2-80-15</inkml:trace>
  <inkml:trace contextRef="#ctx0" brushRef="#br0" timeOffset="3287.08">19024 4343 387 0,'0'-61'267'16,"-8"7"-105"-16,0 14-62 15,-1 8-30-15,-4 16-7 16,-2 7-8-16,-5 21-24 16,-10 28 3-16,-14 39 11 0,-8 39 2 15,-5 32-8-15,0 28-8 16,17 35-17-16,23 15-12 16,30 5 8-16,23-14-6 0,24-15 2 15,18-31-7 16,453 293-42-15,-415-450-80-16</inkml:trace>
  <inkml:trace contextRef="#ctx0" brushRef="#br0" timeOffset="3810.42">20972 3919 568 0,'-8'-47'130'16,"0"4"-66"-16,8 15-22 15,-8 8 21-15,-1 8 6 16,9 12-34-16,-8 12-21 0,8 29 9 16,0 32 25-16,0 37 1 15,0 25 0-15,0 15-21 16,0 0-11-16,8-8-6 0,9-11-7 16,3-22 4-16,5-14-3 15,3-26 0-15,-3-17-4 16,-4-14 0-16,-5-17 12 0,-4-14-1 15,-9-14-10 1,-3-19-14-16,-15-19-6 0,-13-7 4 16,-14-5 2-16,-15 4 8 15,-11 8 2-15,-14 20 3 16,-8 18 0-16,-6 19 0 0,-3 25-7 16,14 15 11-16,17 17-9 15,19 12 4-15,28 6-2 16,29 1 3-16,29-5-1 0,28-11 0 15,20-15 0-15,22-20 3 16,6-20-21-16,1-21-20 16,-10-18-50-16,-11-9-77 15,-10-9-26-15,-19-14-84 0</inkml:trace>
  <inkml:trace contextRef="#ctx0" brushRef="#br0" timeOffset="4055.81">21842 4599 719 0,'-24'-8'356'0,"7"4"-175"0,6-1-93 15,11-2-35-15,0 0-19 16,14-10-12-16,19-9-15 15,16-2-5-15,16-3 4 16,3-3-5-16,0 1 1 0,-3 5-11 16,-14 8-86-16,-11-1-164 15,-10 2-92-15,-10-2-24 16</inkml:trace>
  <inkml:trace contextRef="#ctx0" brushRef="#br0" timeOffset="6891.22">23331 3872 178 0,'-8'-11'249'0,"8"5"-78"16,-7 1-84-16,7 5-47 15,0 0-8-15,0 0 0 16,0 0-9-16,0 0-14 0,0 0-4 15,0 0 2 1,0 0-6-16,0 0 0 0,0 0-2 16,0 0 4-16,0 0 1 15,0 0 0-15,0-4 8 0,0 1 7 16,0 3 9-16,0-5 14 16,0-4 0-16,0 6 9 15,0-9-13-15,0-1-21 16,0-2 2-16,0-2 8 0,0 1-5 15,-12-1 18-15,-5 5 11 16,-4 4-20-16,-2 8-22 16,-14 0-1-16,-8 13-8 15,-8 11 2-15,1 11-2 16,-9 15 2-16,-4 12-4 16,0 19 3-16,5 16 3 0,3 18 1 15,6 3 5-15,20-1 4 16,23-3-8-16,21-12 3 15,18-13-5-15,18-19 2 0,11-13 1 16,10-21 4 0,9-11 2-16,-5-17-1 0,5-8-3 15,-6-8-2-15,-11-6 3 16,-10 0-1-16,-8-3-2 16,-11-4 3-16,-6 2 2 0,-5-7-3 15,-11 3-9-15,2-2 0 16,-5 4-10-16,-3 5-32 15,-5-1-110-15,0 5-93 0,0 0-45 16,-8 0-16 0</inkml:trace>
  <inkml:trace contextRef="#ctx0" brushRef="#br0" timeOffset="7621.22">23483 2796 347 0,'-12'-32'153'0,"12"4"-71"15,0 7-45-15,12 4-15 16,12 5-14-16,9 12 1 16,11 7 6-16,13 22-1 15,16 28 26-15,16 29 13 0,12 41-4 16,5 35-15-16,6 38-2 15,-8 20-14-15,-2 7-6 16,-11-6-8-16,-12-15 2 16,-11-18-5-16,-9-22-3 0,-16-19 7 15,-12-21-6-15,-6-19 1 16,-11-22-1-16,-6-16 1 16,-8-16-6-16,0-11-21 0,-14-10-36 15,-2-7-55-15,-9-11-51 16,-2-14-85-16</inkml:trace>
  <inkml:trace contextRef="#ctx0" brushRef="#br0" timeOffset="8436.95">25338 3886 42 0,'-11'0'95'0,"11"0"84"0,-10 0-61 16,10 0-33-16,0 0-36 15,0 0-12-15,0 0-2 16,0 0 7-16,0 0-2 15,0 0 0-15,0 0 2 0,0 0-8 16,0 0-1-16,0 0 1 16,0 0 7-16,0 0-9 15,0 0-10-15,13-7-10 16,8-5-1-16,10-9-1 16,15-7 0-16,8-4-5 15,6-5 0-15,1 4-3 16,-5-4 3-16,1 5-5 0,0 2 2 15,-9 7 2-15,0-2-6 16,-2 5 0-16,-10 7-23 16,-11 6-87-16,-5-2-48 15,-8-7-74-15</inkml:trace>
  <inkml:trace contextRef="#ctx0" brushRef="#br0" timeOffset="8704.02">25663 3264 187 0,'0'-24'223'15,"-9"3"-65"-15,9 6-57 16,0 1-36-16,0 8-10 16,0 6-6-16,0 0-16 15,0 0-6-15,0 20 32 0,9 11 9 16,3 31-22-16,0 19-13 15,6 25 7-15,-2 16-13 16,2 13-14-16,8-2-6 16,-3-2-3-16,7-8-2 15,-2-19-31-15,-5-23-82 16,2-14-36-16,1-22-27 16,-6-21-48-16</inkml:trace>
  <inkml:trace contextRef="#ctx0" brushRef="#br0" timeOffset="9951.44">26918 2776 324 0,'0'-28'199'15,"0"2"-76"-15,3 7-57 16,-3 2-12-16,0 10 20 16,0-2 4-16,0 4-16 15,0 5-28-15,0 0-20 16,0 0-9-16,0 0-2 15,0 21 3-15,9 15 8 16,-1 18 1-16,8 15-7 16,1 12 0-16,-2 14 6 0,2 6-11 15,0 5-3-15,-6-5 5 16,1-2-6-16,1-14 2 16,-5-12 0-16,1-12 1 15,-6-12 4-15,-3-16-8 0,6-9 8 16,-3-8-2-16,2-8 6 15,-2-8 29-15,-3 0 14 16,0-8 5-16,3-8-13 16,0-13-25-16,5-12-6 15,1-8-7-15,4-7 3 16,5-2-10-16,-1 1 0 16,8 10-4-16,4 6 2 0,-4 2 4 15,3 12-7-15,1 7 1 16,-7 7-3-16,4 9 1 15,-4 4 6-15,-5 8-2 16,0 13-2-16,1 12-5 16,-10 11 5-16,0 13 6 15,-8 9-7-15,0 7 6 16,-12 4-6-16,-5-4 9 16,-8-9-2-16,-3-2-3 0,-9-9 3 15,1-13-2-15,4-2 0 16,-1-14 3-16,4-7 2 15,1-10 4-15,4-7-2 16,0-12 2-16,4-12 0 0,0-9-6 16,7-12-1-16,5-9-36 15,8-6-24-15,0-5-54 16,8-4-90-16,5-4-111 16</inkml:trace>
  <inkml:trace contextRef="#ctx0" brushRef="#br0" timeOffset="11864.95">18301 3672 417 0,'-9'-45'209'0,"-2"12"-89"15,-5 8-45-15,-1 9-20 16,-4 4-11-16,5 12-8 16,-1 12-22-16,-5 34 7 0,-16 41 24 15,-6 60 59-15,-10 53-6 16,-3 45-13-16,6 59-33 15,11 59-26-15,9 20-7 16,31-4-14-16,18-29 4 16,21-32-9-16,26-27 0 15,20-21 2-15,14-30 1 0,14-33 0 16,11-32-9-16,4-35-5 16,2-36-39-16,-4-34-76 15,-1-37-102-15,3-40-29 0,-3-39-107 16</inkml:trace>
  <inkml:trace contextRef="#ctx0" brushRef="#br0" timeOffset="12563.3">27246 1802 265 0,'-11'-35'266'15,"11"6"-104"-15,0 4-83 16,8 1-40-16,16 4-13 16,17-1 2-16,21 5 9 15,17 16 17-15,20 24 32 0,17 33-5 16,20 40 28-16,11 38 28 16,-6 36-35-1,-12 31-35-15,-23 33-26 16,-28 23-17-16,-29 21-15 15,-23-3-6-15,-18-20-4 0,-8-28 2 16,-16-28 2-16,-11-29-21 16,-10-29-64-16,-12-23-129 15,-15-19-111-15,-14-22-103 16</inkml:trace>
  <inkml:trace contextRef="#ctx0" brushRef="#br1" timeOffset="19735.43">8489 9461 81 0,'0'-22'228'16,"-8"6"-56"-16,8 4-66 15,0 0-53-15,0 2-13 16,0 8 0-16,0-4 4 16,0 6-10-16,0 0-17 0,0 0-13 15,0 0-2-15,0 8-6 16,0 14 3-16,0 14 5 16,0 25-4-16,5 29 6 15,7 25 12-15,4 18 7 0,1 9 3 16,-2 6 6-16,2-7 1 15,2-5-20-15,3-15-3 16,-6-14-7-16,0-22 2 16,-4-16-1-16,1-16-6 15,-5-13 4-15,1-11-2 16,-5-5-1-16,-4-8-1 16,0-16-2-16,0 0-8 0,0 0-46 15,-10-7-106-15,-9-14-72 16,-9-14-317-16</inkml:trace>
  <inkml:trace contextRef="#ctx0" brushRef="#br1" timeOffset="21149.48">8470 9692 52 0,'0'-17'97'0,"0"0"34"16,0 5-14-16,0 0-41 16,0 1-19-16,0-6-20 15,0 0-3-15,3 1 17 16,-3 1 11-16,0-1-2 15,0-6-6-15,0 5-3 16,0 6-9-16,0 8-6 16,0-2 0-16,0 5-16 15,0 0-7-15,-12 0-2 16,5 12-13-16,-6 8 4 0,-4 17-1 16,-5 27 1-16,-16 22 3 15,-2 16 2-15,-1 7-2 16,5-6-5-16,3-9-2 15,4-13 3-15,5-15 2 16,7-17-5-16,6-12 8 16,-3-12 0-16,14-10-3 15,0-15 15-15,0 0 18 16,0-4-1-16,9-20-15 16,4-21-15-16,4-20-2 15,1-20 3-15,4-19-1 0,-6-5-6 16,0 3 1-16,1 5-1 15,-6 11 4-15,2 9-3 16,-4 12 0-16,-6 15 0 16,2 13-2-16,-2 9 3 15,-3 4-5-15,0 7 5 16,0 9 0-16,0 3 3 16,0 6-8-16,0 3 1 0,0 0 0 15,0 0 0-15,0 0 4 16,0 0-6-16,0 0 3 15,0 0-2-15,8 0 4 16,5 12 2-16,11 0 2 16,16 0-6-16,17 4 7 0,13-3 1 15,1-5 1-15,8-8-5 16,-3 0 6-16,-2 0-8 16,-6 0 0-16,-11 0 3 15,-9 0-2-15,-10 0-5 16,-10 0 4-16,-12 0-2 15,-3 0 2-15,-4 7 1 0,-9 11-3 16,-14 18 3-16,-10 25 3 16,-20 29-3-16,-18 20-1 15,-11 11-2-15,-7 2 0 16,-7-6 6-16,-1-5 2 16,-6-20-6-16,4-9 6 0,11-14 0 15,5-12-3-15,17-13 2 16,12-12 6-16,12-7 10 15,10-9 5-15,7-7-12 16,3-9-2-16,13 7 0 16,-8-7-8-16,8 0 4 15,0 10 0-15,0-10-6 16,0 0-5-16,-8 0 7 16,8 0-3-16,0 0 7 15,0 0 3 1,0 0 2-16,0 0 3 15,0 0 8-15,0 0-2 16,0 0-8-16,0 0 1 16,3 0-12-16,-3 0 3 15,0 0-5-15,0 0 0 16,0 0 5-16,0 0-9 16,0 0-1-1,0 0 0-15,0 0 9 16,0 0-3-16,0 0-5 15,0 0 6-15,0 0 0 32,0 0-6-32,0 0 4 15,0 0-3 1,0 0 0-16,0 0 3 16,0 0-3-16,0 0 4 15,0 0 0-15,0 0-3 16,0 0-2-1,0 0 7-15,0 0-10 16,0 0 10-16,0 0-2 0,0 0 4 16,0 0-1-16,0-10 19 15,5 3 21-15,-2-10-20 16,11-11-14-16,2-13 0 16,8-16-13-16,-5-12 7 15,2-8 0-15,-4-5-19 16,-6 1-47-16,2 3-44 0,-4 8-84 15,-6 18-92 1,-3 15-113-16</inkml:trace>
  <inkml:trace contextRef="#ctx0" brushRef="#br1" timeOffset="25216.57">21863 9529 654 0,'-62'-68'295'0,"9"-4"-106"16,9 16-96-16,6 12-43 15,11 11-28-15,6 8-11 16,9 5-11-16,4 8-2 15,8 12 0-15,0 0-2 0,0 30 7 16,0 17-5-16,0 35 7 16,0 40 9-16,0 42-8 15,0 25-3-15,-20 19 0 0,-9 4 4 16,-7 0 11 0,-13-6 58-16,-13 6 21 0,-6 13 28 15,-17 6 37-15,-13 9-31 0,-16 3-38 16,-15-12-93-1,-22-11 0-15,-15-9 0 0,-17-16 0 16,-7-13 0-16,-5-1 0 16,-4-2 0-16,-17 1 0 15,-15 2 0-15,-22-3 0 0,-18 0 0 16,-9-8 0-16,4-12 0 16,9-8 0-16,-2-8 0 15,-8-9 0-15,-11-5 0 16,-20-7 0-16,-4 1 0 0,2-6 0 15,5 2 0-15,8-8 0 16,3-19 0-16,0-10 0 16,6-20 0-16,8-18 0 15,12-16 0-15,8-15 0 16,4-18 0-16,-16-19 0 16,-32-16 0-16,-38-13 0 0,-10-13 0 15,-9-7 0-15,-14-9 0 16,-10-10 0-16,-10-15 0 15,27-11 0-15,29-13 0 16,36-19 0-16,31-21 0 16,24-24 0-16,16-15 0 15,14-2 0-15,6 15 0 0,5 26 0 16,8 21 0-16,3 19 0 16,13 17 0-16,21 12 0 15,17 16 0-15,15 15 0 16,15 4 0-16,15 11 0 15,10 3 0-15,9 4 0 16,7 6 0-16,6-4 0 16,-2 1 0-16,1-1 0 15,-4-3 0-15,0 2 0 16,-4-6 0-16,4-1 0 16,-1-7 0-16,9-4 0 15,5 3 0-15,3-3 0 16,5-4 0-16,3 1 0 15,5 4 0-15,1 1 0 16,4 2 0-16,-1 6 0 16,2 3 0-16,6 8 0 15,1 4 0 1,2 8 0-16,4 5 0 0,5 3 0 16,3 9 0-16,5 4 0 15,4 8 0-15,0 4 0 31,-4 19 0-15,12 38 0 0,-13 43 0-16,13 50 0 15,0 37 0-15,0 20 0 16,0 4 0-16,0-11 0 16,-8-20 0-16,8-25 0 15,-8-35 0-15,8-29 0 16,0-26 0-16,-8-21 0 15,8-19 0-15,-8-29 0 16,-9-31 0-16,-7-40 0 16,-3-26 0-16,-6-29 0 15,1-25 0 1,-2-16 0-16,7-9 0 16,3-8 0-16,2 2 0 15,6 23 0-15,4 25 0 16,0 29 0-16,12 25 0 15,-8 24 0-15,8 16 0 16,0 10 0-16,0 14 0 16,8 7 0-16,24 10 0 15,25 3 0-15,30 0 0 16,25 0 0-16,21-8 0 16,11-4 0-16,-2-4 0 15,-9-2 0-15,-14 6 0 16,-23 1 0-16,-17 4 0 15,-28 7 0-15,-15 0 0 16,-14 7 0-16,-18 21 0 16,-16 34 0-16,-21 47 0 15,-21 46 0-15,-22 32 0 16,-17 17 0-16,-13 3 0 16,-3-16 0-16,-2-21 0 15,10-18 0-15,11-22 0 16,13-23 0-16,12-26 0 15,17-19 0-15,11-19 0 16,14-15 0-16,6-6 0 16,9-10 0-16,8-4 0 15</inkml:trace>
  <inkml:trace contextRef="#ctx0" brushRef="#br1" timeOffset="25351.72">5668 13274 2044 0,'0'0'-277'0,"8"0"-45"16,-5 0 3-16,6 0 49 15,4 0 32-15,-2 0-41 16</inkml:trace>
  <inkml:trace contextRef="#ctx0" brushRef="#br1" timeOffset="29323.3">12766 10624 451 0,'-16'8'224'0,"0"-8"-60"15,3 0-70 1,4 0-39-16,9 0-7 0,-8 0 13 16,8 0 12-16,0 0-7 15,0 0-2-15,0 0-10 16,0 0-7-16,0 0-10 15,0 0-12-15,5 0-8 0,-2 0 1 16,3 0-13-16,-3 0 15 16,6 0 11-16,5-4-1 15,11-4 48-15,16-12 19 16,21-13-5-16,23-15-11 0,24-27-2 16,32-18-43-1,47-20-36-15,43-18 0 0,41-19 0 16,30-9 0-16,17-5 0 15,48-7 0-15,55-3 0 16,38-17 0-16,35-21 0 16,60-24 0-16,46-25 0 0,49-11 0 15,52 3 0-15,15 12 0 16,16 7 0-16,2 11 0 16,-28 3 0-16,-12 4 0 15,-19 1 0-15,-32-1 0 0,-39 16 0 16,-37 25 0-16,-41 28 0 15,-50 24 0-15,-59 21 0 16,-61 21 0-16,-52 16 0 16,-46 12 0-16,-36 10 0 15,-32 14 0-15,-28 9 0 16,-35 3 0-16,-25 14 0 16,-22-3 0-16,-20 11 0 0,-18-1 0 15,-8 3 0-15,-13 7 0 16,0-4 0-16,-5 1 0 15,-5 5 0-15,-4 0 0 16,-5 0 0-16,2 0 0 16</inkml:trace>
  <inkml:trace contextRef="#ctx0" brushRef="#br1" timeOffset="29540.97">28303 4838 2047 0,'-8'0'0'16</inkml:trace>
  <inkml:trace contextRef="#ctx0" brushRef="#br1" timeOffset="29636.5">28287 4838 1938 0,'-18'-2'-690'0,"-7"2"-557"0</inkml:trace>
  <inkml:trace contextRef="#ctx0" brushRef="#br1" timeOffset="31482.93">10854 5374 296 0,'-16'-49'156'16,"-1"11"-74"-16,4 14-43 16,6 8-25-16,7 16-8 15,0 12-4-15,0 32 4 16,20 63 39-16,13 63 36 16,16 71 34-16,11 52 14 15,16 82 2-15,19 76-33 16,19 36-18-16,31 23-5 0,26 23-22 15,19-12-23-15,9-39-8 16,-7-64 1-16,-23-56-4 16,-22-57-3-16,-25-49-1 15,-24-47-6-15,-21-50-3 0,-17-45-5 16,-19-33 5-16,-12-41-8 16,-21-40-156-16,-16-32-166 15,-29-44-113-15</inkml:trace>
  <inkml:trace contextRef="#ctx0" brushRef="#br1" timeOffset="32832.1">10658 6085 302 0,'-82'-4'183'0,"14"-8"-75"15,11 0-54-15,13 4-31 16,15-1-15-16,12 2-5 0,17-3 1 15,8 3 13-15,25-9 18 16,41-13 22-16,40-20 28 16,52-45 11-16,94-36-6 15,122-31-13-15,73-27-27 16,113-29-19-16,74-36-18 16,68-44-3-16,54-19-6 15,7 3-1-15,37 11-3 16,-8 10 10-16,4 2 89 15,4-3 2-15,-37-17-40 16,-7 5-21-16,-21 23-22 16,-53 27-18-16,-56 30 7 15,-45 39-6-15,-57 30-1 16,-66 31 0-16,-61 26 0 16,-74 23-4-16,-63 19 4 15,-58 17 1-15,-47 7 3 16,-38 8-3-16,-27 9-1 15,-20 4 3-15,-9-1-6 16,-9 1 5-16,-3 4-1 16,-3-1-4-16,-6-3 1 15,5 5 2-15,4-3-2 16,8-1 2-16,8-1 4 16,7 1-2-16,15-7-1 15,10-1-5-15,8-2-2 16,3-1-2-16,-16 8 1 15,-14 0 4-15,-18 2-2 16,-14 5 9 0,-17 3-2-16,-11-1-3 0,-10 5 2 15,-2 0-2-15,-6 0 2 16,1 0-1-16,-6 0 6 16,-3 0-7-16,0 0-7 15,4 0 3-15,4 0 0 16,0 0-1-16,12 13 9 15,6 7-3-15,5 13-4 16,11 14 4-16,1 24 5 16,10 18 17-16,4 25 2 15,0 29-6-15,0 44-3 16,-5 36-8-16,2 17-5 16,3 4 0-16,4-11 1 15,-1-14-3-15,5-24 1 16,0-15 3-16,3-21 2 15,2-12-5-15,1-3 9 16,0-3-4-16,-6-7-1 16,0-8-4-16,-3-12-7 0,-6-8 11 15,-7-12-3-15,-9-17 0 16,-7-12 0 0,-5-13-2-16,-2-7 0 15,-7-7 3-15,-7-7-5 0,0-6 2 16,1-6 2-16,-4-1-2 15,-6-6-1-15,5-3 8 16,-5-9-8-16,1 7 6 16,1-7-3-16,-5 0 2 15,0 0-9-15,0 0 8 16,0 9-9-16,3 3 8 16,5 8-11-16,0 4 18 0,6 5 0 15,-2-1-3-15,0-3-2 16,-1-1 0-16,-3-3-2 15,0-6 11-15,1-1-10 16,0-2-1-16,-1 0-2 16,1 0-2-16,-1 0 5 15,3 9 2-15,1-2-9 16,1 7 7-16,-2 2 1 16,-1 4 0-16,-2 5 11 15,-5 3-4-15,5 6 3 0,-3-3-7 16,4 2 2-16,-3-4-6 15,2 1 2-15,0-6-4 16,1-3-2-16,-1-5 2 16,-8-8 1-16,0-8 3 15,0-12 2-15,0 9-22 16,-12-9-65-16,-24 0-255 16,-37 0-164-16</inkml:trace>
  <inkml:trace contextRef="#ctx0" brushRef="#br1" timeOffset="34195.49">9265 4591 198 0,'0'-23'257'16,"-8"-3"-96"-16,8 9-68 0,0 5-45 16,0 5-22-16,0 2-8 15,0 5-11-15,0 0 5 16,0 21 18-16,13 8-14 15,6 7 11-15,6 16 20 16,4 14 8-16,-1 11-17 16,1 5-1-16,-1 4-5 15,0 2-5-15,2-1-14 0,-3-11-6 16,-6-6-5-16,-2-16 3 16,-3-14-4-16,-7-11 26 15,-1-13 84-15,-8-16 56 16,0-13-22-16,-11-10-65 15,-6-19-41-15,-7-10-24 16,-6-15-1-16,-1-9-6 16,-6-11-2-16,1 2-9 15,-1-4 1-15,5 4 2 16,-4-1 6-16,2 5-6 16,6 3-4-16,0 6 4 0,-1 2 4 15,4 5-6-15,2 8 0 16,2 3 2-16,5 6-2 15,-1 3 0-15,6 11 2 16,-2 11-2-16,1 6 3 16,5 6-3-16,7 6-6 15,0 5 2-15,0 0-6 0,-8 16 9 16,8 9-5 0,-9 13 8-16,1 18-6 0,-5 13 6 15,-4 8 1-15,-1 5-4 16,1-5 6-16,1-4 1 15,-4-5-7-15,2-1 0 16,-1-10 3-16,-1-4-2 16,4-7 11-16,-1-16-9 15,1-4 6-15,3-10-1 0,13-4 0 16,0-4-2-16,0-8 7 16,0 0-3-16,0 0 11 15,0 0-4-15,0 0 4 16,0 0-5-16,0 0-8 15,0 0 5-15,0 0-9 16,0 0 0-16,0 0 2 16,0 0-4-16,0 0-38 15,0 0-120-15,0 0-120 16,0 0-107-16,0 16-61 16</inkml:trace>
  <inkml:trace contextRef="#ctx0" brushRef="#br1" timeOffset="41517.04">16128 2076 108 0,'-24'-9'239'16,"0"-4"-60"-16,3 5-48 16,-4 0-32-16,6-4 9 15,-1 4 8-15,2 0-2 16,2 1-16-16,4 2-7 16,12 0 0-16,-11 2-15 0,11 3-24 15,-8 0-22-15,8 0-17 16,-8 0-20-16,8 0 3 15,0 8 2 1,0 8 0-16,16 8-2 16,12 9 4-16,15 12 3 15,16 7-5-15,18 10 17 16,10 3-3-16,9 8 8 16,5 1-6-16,4-1-5 15,-3 1-1-15,-8-4 1 16,-6-2 1-16,-7-3-9 0,-7-4 2 15,-6-4-2-15,-6-3 3 16,-8-2 2-16,-3 1-4 16,-6-4 0-16,-4-1-4 15,-6-3-4-15,3-4 14 16,-6-1-6-16,-4-7-1 16,-7-9-3-16,-4-3 5 15,-6-5 0-15,-3-4-2 16,0-12 7-16,-8 0-1 15,0 0 2-15,0 0 19 16,0 0 9-16,0 0-8 16,0-4-4-16,0 0-18 15,0 0 5-15,0 0-10 0,0 0 0 16,0 1 8-16,0-2-17 16,0-4-46-1,0 2-104-15,0-5-88 16,-11-1-56-16,3-3 26 0,-6-5-48 15</inkml:trace>
  <inkml:trace contextRef="#ctx0" brushRef="#br1" timeOffset="42241.6">17193 3456 216 0,'-14'16'182'15,"3"0"-51"-15,11-3-39 16,0-13-25-16,0 0 0 0,0 0-6 16,0 0-9-1,0 0-2-15,0 0 12 16,0 0-9-16,0 0-3 0,3 8-4 16,10-8 11-16,11 0 57 15,12 0-31-15,10 0-36 16,1 0-13-16,10 11-19 15,5 1 3-15,12 2-4 16,5 1-7-16,-5 2-1 16,-9-6 1-16,-12 3-5 15,-16-7 23-15,-8-7 34 16,-8 0 27-16,-14 0 30 16,-7 0 28-16,0 0-60 15,0-7-84-15,0-10 0 16,-20-16 0-16,-6-19 0 0,-8-10 0 15,-5-2 0-15,5-7 0 16,-1 2 0-16,8 5 0 16,-1 2 0-16,7 10 0 15,-1 6 0-15,13 7 0 16,-4 5 0-16,13 6 0 16,-9 4 0-16,1 7 0 15,8 5 0-15,-9 5 0 16,9 2 0-16,-9 5 0 31,3 0 0-15,6 12 0-1,-13 4 0-15,1 4 0 16,-4 13 0-16,-5 5 0 16,-4 2 0-16,3 5 0 0,-7 3 0 15,-3 5 0-15,-1 4 0 16,-4 4 0-16,0 0 0 15,1-4 0 1,-1-4 0-16,4-8 0 0,6-4 0 16,2-7 0-16,3-15 0 15,8-3 0-15,2-4 0 16,12-3 0 0</inkml:trace>
  <inkml:trace contextRef="#ctx0" brushRef="#br1" timeOffset="42387.71">17063 3610 2047 0,'0'-4'0'16,"4"1"0"-16,4-1 0 16,0-6 0-16,7 3 0 15,9-1 0-15,11-5 0 16,1 5 0-16,1 1 0 15,5 7-257-15,4 0-215 0,-1 0-70 16</inkml:trace>
  <inkml:trace contextRef="#ctx0" brushRef="#br1" timeOffset="43319.45">17922 4579 19 0,'0'0'23'0,"-8"0"5"0,8-4 8 16,0-1 14-16,0 5 26 15,0 0 31-15,0-2-20 16,0 2-31-16,0 0-26 16,0 0-13-16,0 0-6 15,0 0-7-15,0 0-2 0,0 0-3 16,0 0 2-16,0 0-3 15,0 0 0 1,0 0 0-16,0 0-10 16,0 0 5-16,0 0-6 0,0 0-10 15,5-10-57 1,4 3-62-16,-6-2 142 16</inkml:trace>
  <inkml:trace contextRef="#ctx0" brushRef="#br1" timeOffset="46195.37">19200 2518 46 0,'-14'-7'108'16,"14"-1"78"-16,-8 3-46 16,0 1-41-16,8 0-20 15,-8 0-13-15,8 0 13 16,0 0-15-16,0 4-7 15,0 0-12-15,0 0-15 16,0 0-10-16,0 0-12 16,0 0-4-16,0 0-7 15,0 12-4-15,-10 1 6 16,10 7 3-16,-6 13 1 16,6 8 2-16,-8 8 1 15,8 3 43-15,-14 10-11 16,14 7-16-16,-11-1-8 0,3-1-6 15,8-3-7-15,-13 0-1 16,5 3 5-16,8-10-2 16,-8-5 2-16,8-7-7 15,0-9 0-15,0-10 7 16,0-7-5-16,0 3 2 16,0-6 1-16,0-1-7 0,0-2 7 15,0-1-2 1,0-12 0-16,-8 0-1 15,8 0 2-15,0 0 3 16,0 0-2-16,0 0 3 16,0 0-3-16,0 0 0 15,0 0-4 1,0 0 4-16,0-5-2 16,0 5-5-16,0 0 2 15,0 0 0-15,0 0-1 0,0 0 2 16,0 0-1-1,0 0-2 1,0 0 5 0,0 0-16-16,0 0-19 15,0 0-55-15,0 0-58 16,0-4-46-16,0-3-72 16</inkml:trace>
  <inkml:trace contextRef="#ctx0" brushRef="#br1" timeOffset="47339.65">18943 3207 116 0,'-14'-23'234'0,"6"-2"-64"16,8 4-32-16,-6 5-34 15,6 0-4-15,0 2-1 16,0 7-22-16,0 3-30 16,-9 1-19-16,9 3-10 15,0 0-13-15,0 0-4 0,-8 0-5 16,8 14 4 0,0 16-2-16,0 14 7 15,0 22 4-15,5 19 6 16,-2 4-5-16,6-7-8 0,-6-9-4 15,5-3 3-15,0-15 4 16,1-9 0-16,-1-13-5 16,0-10 4-16,0-10-1 15,3-13 4-15,10-4 4 16,8-16 3-16,7-13-7 0,1-8-4 16,0 1 3-16,-1 4 1 15,-7 3-8-15,-6 5 3 16,-6 8-2-16,-4 6-2 15,-3 7 3-15,-2 2-3 16,1 5 2-16,-4 0 2 16,-2 0-3-16,-3 0-3 15,0 0 10 1,0 0 10-16,0 0 10 0,0 0 17 16,0 0 25-16,0 0 26 15,-8 0 12-15,-4 0-20 16,1-7-28-16,-6-9-25 15,-3-6-10-15,0 3-6 16,-5-5-6-16,-1-2-3 0,4 2-2 16,2 1-8-16,-6 0 2 15,1 0 2-15,6 2 1 16,-2 1 2 0,4 4-5-16,1 0 0 0,7 4 0 15,-5 0 5-15,6 3-9 16,8 1 2-16,-8-1 10 15,-2 3-8-15,10-3 0 16,-8 5 0-16,8-1-7 16,0 5 9-1,0 0-5-15,0 0 0 0,0 0 9 16,0 0-10 0,0 0 2-16,0 0-1 15,0 0 6 1,0 0-6-16,0 0 10 15,0 0-4-15,0 0-8 16,0 0 3-16,0 0 0 16,0 0 0-1,0 0 1-15,0 0-7 16,0 0 6-16,0 0 3 16,0 0 5-16,0 0-8 15,0 0-1-15,0 0 1 0,0 0 6 16,0 0-1-16,0 0-15 15,0 0 10 1,0 0 3-16,0 0-11 0,0 0 3 16,0 0 1-16,0 0 10 15,0 0-6-15,0 0-3 16,0 0 6-16,0 0-3 31,0 0 5-31,0 0-2 16,0 0-5-16,0 0 7 15,0 0-1-15,0 0-9 0,0 0 4 16,0 0-21-16,0 0-40 16,0 0-9-1,0 0-18-15,0 0-4 16,0 0-27-16,0 0-24 0,0 0-53 16,0 9-41-16,0 0-64 15</inkml:trace>
  <inkml:trace contextRef="#ctx0" brushRef="#br1" timeOffset="48721.98">19755 6634 24 0,'-17'0'55'0,"0"9"62"15,2-9 43-15,4 0-58 16,-3 0-27-16,2 0-11 0,1 0-13 15,-3 0 12-15,14 8 2 16,-11-8 3-16,11 0-4 16,0 0-6-16,-8 7-11 15,8-7 1-15,-9 0 25 0,9 0 11 16,0 0-5 0,0 0-1-16,0 0-1 0,0 0-19 15,0 0-23-15,6 0-13 16,0-3 6-16,15-6 13 15,17-7-3-15,26-12 23 16,44-16 2-16,50-18-1 0,46-19-15 16,36-16-21-16,23-22-4 15,39-11-15-15,40-13-4 16,26 1 2-16,10 8 0 16,-18 10-4-16,-26 20-8 0,-21 10 10 15,-21 17 2-15,-27 11-3 16,-30 13-7-16,-35 14 7 15,-35 5 8-15,-35 6-6 16,-32 6 28-16,-30 12-7 16,-17-3-25-16,-20 1 0 0,-15 3 0 15,-7 6 0-15</inkml:trace>
  <inkml:trace contextRef="#ctx0" brushRef="#br1" timeOffset="49713.1">24681 4957 2047 0,'0'-4'0'0,"0"1"0"15,0-6 0-15,0-3 0 16,-17-10 0-16,-5-6 0 16,0-8 0-16,-11-13 0 0,-11-12 0 15,-10-16 0-15,-2-16 0 16,-5-26 0-16,-4-24 0 15,-4-23 0-15,0-12 0 16,0 2 0-16,1 12 0 16,6 19 0-16,5 22 0 15,3 14 0-15,6 16 0 16,0 10 0-16,2 11 0 16,7 11 0-16,2 8 0 15,7 9 0-15,7 6 0 0,3 9 0 16,3 5 0-16,6 8 0 15,-1 4 0-15,12 4 0 16,0-1 0-16,-9 2 0 16,9 2 0-16,0 1 0 15,-8 1 0-15,8-6 0 16,-9 0 0-16,9 7 0 16,-11-6 0-16,3-2 0 15,-4 7 0-15,-1-6 0 16,2 2 0-16,-2-2 0 15,0 6 0-15,1-2 0 16,-7 1 0-16,-15 4 0 0,-6 0 0 16,-16 12 0-16,-23 9 0 15,-25 6 0-15,-30 15 0 16,-38 6 0 0,-30 10 0-16,-18 11 0 0,-7 7 0 15,-12 14 0-15,-13 13 0 16,-19 11 0-16,-23 3 0 15,-15 2 0-15,13-1 0 16,25-9 0-16,22-11 0 16,23-9 0-16,17-7 0 0,20-14 0 15,13-10 0-15,26-14 0 16,24-10 0-16,29-10 0 16,18-4 0-16,22-7 0 15,18-5 0-15,10-8 0 0,13 7 0 16,1-7 0-16,2 0 0 15,6 0 0 1,7 9 0 15</inkml:trace>
  <inkml:trace contextRef="#ctx0" brushRef="#br1" timeOffset="50458.47">18513 4285 2047 0,'0'12'0'16,"0"4"0"0,0 14 0-16,0 9 0 15,0 19 0-15,0 12 0 16,0 11 0-16,0 12 0 0,0 10 0 15,3 6 0-15,6 9 0 16,-1 12 0-16,4 8 0 16,-1-2 0-16,6-6 0 15,-1-13 0-15,5-6 0 0,-2-14 0 16,1-11 0 0,-2-9 0-16,-2-8 0 0,4-3 0 15,-4-9 0-15,1-4 0 16,-5-9 0-16,0-8 0 15,-1-3 0-15,-3-5 0 16,0-3 0-16,-2 0 0 0,-6-8 0 16,0-3 0-16,3 3 0 15,2-4 0-15,-2 0 0 16,1-1 0-16,-4-5 0 16,0 2 0-16,0-1 0 0,5-1 0 15,-2 2 0-15,3 3 0 16,-3 0 0-16,2-4 0 15,-2 1 0-15,-3 3 0 16,3-5 0-16,2-7 0 16,-2 8 0-16,2-8 0 0,-1 0 0 31,1 0 0-31,2 0 0 16,5 0 0-16,9 0 0 15,10 0 0-15,26-11 0 0,21-17 0 16,24-17 0-16,28-12 0 15,28-16 0-15,41-13 0 16,24-8 0-16,13 0 0 16,-8 9 0-16,-17 8 0 15,-24 8 0-15,-34 12 0 16,-34 17 0-16,-32 11 0 0,-21 8 0 16,-21 10 0-16,-17-2 0 15,-12 9 0-15,-3 4 0 16,-5 0 0-16,0 0 0 15,-2 0 0-15,-6-4 0 16,0 0 0 0,0-1 0-16</inkml:trace>
  <inkml:trace contextRef="#ctx0" brushRef="#br1" timeOffset="50665.12">21278 5759 1882 0,'0'9'-539'0,"-17"-9"-47"15</inkml:trace>
  <inkml:trace contextRef="#ctx0" brushRef="#br1" timeOffset="52299.39">20904 2250 15 0,'0'-8'40'16,"0"8"58"-16,0 0 93 16,0 0-60-16,0 0-41 0,0 0-41 15,0 0-9 1,0 0-10-16,0 0-17 15,0 0-3-15,0 17-8 16,0 6 10-16,0 11 7 0,0 7-7 16,0-1 20-16,-13-3-4 15,4-1-9-15,-2-3 1 16,0-4-13-16,-6-5 3 16,1-3-6-16,3-5 2 15,5-4 15-15,8-12 33 16,-8 0 23-16,8-4-13 15,0-13-25-15,0-11-19 16,0-13-13-16,5-8-6 16,6-8 0-16,6 0 0 15,-1 4 0-15,3 4-2 16,-3 8-2-16,6 10 3 16,-6 6 3-16,-5 8-6 15,2 9-5-15,4 8 4 0,-2 8 0 16,2 13 4-16,0 12 1 15,-1 7-7-15,0 8 7 16,0 6 1-16,-2-1-2 16,-6 4 0-16,-2-5 3 15,-6 2-5-15,0-5-3 16,0-5 7-16,0 1-2 16,-11-4 5-16,-1-8-2 15,-1-5-6-15,0-5 6 16,-3 0-3-16,-4-4 1 15,1-3-1-15,1 1 4 16,2-6-3-16,-1 2 3 0,3-5-4 16,1-8-2-16,0 8 2 15,4-8 0 1,1 0-2-16,8 0 9 16,0 0-4-16,0 0 12 15,0 0-1-15,0 0 8 16,0 0-8-16,0 0-1 15,0 0 1-15,0 0 4 16,0 0-7-16,8 0-1 16,1 0-10-16,-1 0 0 15,5-4 0-15,6 0 0 16,14-4 3-16,7 5-2 0,6-1 7 16,1-2-8-16,7 6 3 15,3-4 2-15,0 1 0 16,-1-1-1-16,-1 4 1 15,-11 0-3-15,-5 0-2 16,-5 0 3-16,-11 0 1 16,-6 0 2-16,-4 0-2 15,-6 0-3-15,1 0 17 16,-2 0-4-16,-3 0-3 16,-3 0 7-16,0 0-5 15,0 0 13-15,0 0-1 16,0 0-3-16,0 0-3 0,0 0-11 15,0 0 1-15,0 0-4 16,0 0-9-16,0 0-22 16,0 0-98-16,0 0-153 15,-17 7-146-15</inkml:trace>
  <inkml:trace contextRef="#ctx0" brushRef="#br1" timeOffset="54979">26588 2121 43 0,'0'-10'81'15,"0"3"82"-15,0-5-13 0,0-1-19 16,0 1-32-1,0-1-32-15,0 1-8 0,0 1 22 16,0-2-4-16,0 2-4 16,0 2-9-16,0-3 0 15,0-1-3-15,0 2-14 16,0 2 1-16,0 1-2 16,0-3-6-16,0-2-6 15,0-1-6-15,0 8 2 16,0-7 8-16,0 1-3 15,0 3-8-15,0 2-5 16,0 2-1-16,0 1 2 16,-9 4 2-16,9 0 4 15,0 0 6-15,0 0-9 16,0 0-1-16,0 0-20 16,0 0 11-16,0 0-23 15,0 0 4-15,-6 0-7 0,6 16-1 16,0 5 8-16,0 12 7 15,0 8-3-15,6 4-5 16,8 7 4-16,2 0-6 16,-3-2 9-16,-1-9 1 15,0-5 0-15,0-8-8 16,-1-4 4-16,-3-3-2 16,-2-4 5-16,-3-5 8 15,-3-5 1-15,0-7 5 16,0 10-9-16,0-10 2 15,0 0 5-15,0 0 1 16,0 0-9-16,0 0 10 16,0 0-12-16,0 0 1 0,0-5 4 15,0-3-6-15,0-1 0 16,0-3-2-16,0-4-77 16,0-1-202-1,0 3-167-15,-20 4-96 0</inkml:trace>
  <inkml:trace contextRef="#ctx0" brushRef="#br1" timeOffset="56826.04">18121 3732 40 0,'-6'0'124'16,"-3"-8"86"-16,-3-5-56 0,4 2-42 16,-1-6-9-16,-4-3-11 15,2-9-35-15,-1-6 15 16,-4-5-13-16,3-2 28 15,2 0-10-15,11 2-37 16,-8 3-19-16,8-2-14 16,8-3-2-16,3-3-4 15,10-4 4-15,7 1-7 16,9-5 1-16,8-5-1 16,6 1 4-16,20-3-2 15,16-9-3-15,27-9 5 16,17-12-1-16,16-10-1 15,7-12-2-15,-1-10 4 16,5-7-7-16,10-2 5 0,6 1 2 16,9-1-2-16,1 10-2 15,-11 11 3-15,-2 7-7 16,0 14 3-16,-2 8 8 16,7 3-8-16,-1 5 5 15,4 0-8 1,23 3 6-16,31 7 3 0,18 5-5 15,9 5 1-15,-6 8 1 16,211-22-3 0,-259 44 2-1,-3 3 3-15,12 0 0 0,21 0-5 16,23-1 5-16,18 5 0 16,0-1-4-16,-5 4-2 15,-18 6 1-15,-1 7 1 16,-6 0 2-16,1 13-3 15,1-1 3-15,-11 4 3 16,-7 4-7-16,-10 1 5 16,-15 3-7-1,-19 4 7-15,-20 6 0 16,-26-2-6-16,-14 4 5 16,-14 9 1-16,-11 8-3 15,-5 16 7-15,-3 16 4 16,-1 21-4-16,-3 16-1 15,-3 17 0-15,3 3-7 16,-8 4 2-16,-9 1 9 16,-13 0-3-16,-11 4 11 15,-15-1-5-15,-14 1 2 0,-12 7-10 16,-8 22 10-16,-17 23-10 16,-3 21 5-1,-8 9-3-15,0-5-9 16,-1-10 5-16,-2-9 8 0,-8-14 31 15,-9-8 8-15,-12 0-6 16,-21 12-14-16,-14 17-11 16,-6 12-8-16,-12 0-8 15,-8-3 5-15,-18-6 0 16,-16-7 7-16,-15-12 6 0,-17-13 13 16,-19-10 17-16,-9 4 10 15,-8 2 1-15,-6 1 5 16,2-7-7-16,-5-4 10 0,-4-10-9 15,-7-17-30 1,-13-8-29-16,-8-16 0 0,-8-12 0 16,0-9 0-16,0-15 0 15,-8-8 0-15,-21-5 0 16,-16-4 0-16,-17-5 0 0,7-2 0 16,6-5 0-16,-3-7 0 15,-10-10 0-15,-3-11 0 16,1-22 0-16,18-14 0 0,30-31 0 15,21-27 0-15,18-28 0 16,9-41 0-16,14-37-45 16,8-33-74-16,12-20-13 0,28 5-29 15,32 20-84-15,29 18-94 16,35 28-71-16</inkml:trace>
  <inkml:trace contextRef="#ctx0" brushRef="#br1" timeOffset="57516.54">26819 2140 393 0,'-11'0'178'0,"4"9"-96"16,7-9-43-16,-13 0-18 15,13 8-13-15,-11-8 0 16,11 7-8-16,-14-7-19 15,2 9-12-15,-8 3-40 16,-8-12-86-16</inkml:trace>
  <inkml:trace contextRef="#ctx0" brushRef="#br1" timeOffset="58899.13">24634 6781 584 0,'-9'-9'380'16,"1"2"-169"-16,8 2-125 16,0 3-62-16,-9 2-7 0,9 0-7 15,-13 0 20-15,13 0 5 16,-13 0-13-16,13 0-4 15,-11 0 4-15,11 0 19 0,-8 0 14 16,8 0 2-16,0 0 3 16,0 0 4-16,0-6 14 15,0-5-18-15,0-6-18 16,0-7-18-16,0-10-19 16,3 2 0-16,8 4-5 0,7 4-5 15,-2 3-1-15,6 6 6 16,5 2-6-16,3 5 0 15,1 8 2-15,1 0 2 16,-4 12-1-16,1 4-6 0,-7 5 10 16,-6-1-6-16,-5 4-1 15,-7 1 3-15,-4-2 3 16,0 2 3-16,0-4 2 16,-12-5-7-16,4 0-3 0,8-2 12 15,0-14-6-15,0 0 7 16,0 0-3-16,0 0-12 15,0 0 0-15,8 0-5 16,0 0-4-16,4 0 2 0,9-6 8 16,3 6 3-16,4 0 0 15,1 0-2-15,-1 13-4 16,1-1 6-16,-1 4 7 0,-3 7-7 16,-6 7 0-16,-1 2-1 15,-10 5 3-15,-8 5 5 16,-8-2-3-16,-14 4 9 0,-2-2 25 15,-3-2 25 1,-8-8 14-16,4-7-17 0,-6-6-57 16,1-6 0-16,3-4 0 15,1-9 0-15,-1 0 0 16,4 0 0-16,1 0 0 0,4 0 0 16,-1-5 0-16,6-2 0 15,2 2 0-15,5 0 0 16,4 5 0-16,-1 0 0 15,9-2 0 32,0-4 0-15,0 4 0-17,0-4 0-15</inkml:trace>
  <inkml:trace contextRef="#ctx0" brushRef="#br1" timeOffset="58964.35">24639 7183 1796 0,'0'0'-457'15,"0"8"-8"-15</inkml:trace>
  <inkml:trace contextRef="#ctx0" brushRef="#br1" timeOffset="59984.79">24900 7253 408 0,'-17'-4'174'0,"-3"0"-187"16,0-4-203-16</inkml:trace>
  <inkml:trace contextRef="#ctx0" brushRef="#br1" timeOffset="62085.58">12905 8247 145 0,'-21'0'242'0,"4"7"-74"16,6-7-57-16,3 0-40 15,8 0-13-15,-8 0 8 16,8 0 2-16,0 0 1 16,0 0-18-16,0 0-16 0,0 0-15 15,0 0-6-15,0 0-7 16,0 0-6-16,16 0 6 15,8-15-4-15,12-6 1 16,9-7-3-16,3-1 1 0,1 1-2 16,-4 4 1-16,0 2-1 15,-8 6-1 1,-6 4 4-16,-1 5-2 0,-12 7-6 16,-4 0 6-16,-6 0 3 15,0 0 2-15,-5 0 3 16,-3 0-2-16,0 0 8 15,0 0-5-15,0 0 1 16,0 0 0-16,0 0 2 0,0 0-4 16,0 0-4-16,0 0-7 15,0 0-5-15,0 0-39 16,0 0-74-16,6 0-66 16,-3 0-42-16,6 0-40 0</inkml:trace>
  <inkml:trace contextRef="#ctx0" brushRef="#br1" timeOffset="62639.52">15495 8097 120 0,'-8'0'201'0,"8"0"-60"16,-13 7-47-16,13 1-24 15,-8-8-21-15,8 13-10 0,-9-13 8 16,1 0 4-16,8 8 15 16,-8-8 2-16,8 0 2 15,0 0-10-15,0 0-20 16,0 0-7-16,0 0-16 0,8-4-6 16,14-8 3-16,10-8-4 15,17-9-5-15,24-8 9 16,17-4-7-16,14 0-1 15,7 1 7-15,-7-1-4 16,-2 9 3-16,-15 2-6 16,-23 10 6-16,-15 8 32 15,-17 4 45-15,-15 0 4 0,-9 8-11 16,-8 0-12-16,0 0-28 16,0-3-12-16,-8 3-15 15,8 0-10-15,-14 0-11 16,6 0-25-16,8 0-116 0,0 0-135 15,0 0-75 1,0-5-69-16</inkml:trace>
  <inkml:trace contextRef="#ctx0" brushRef="#br1" timeOffset="63665.37">24699 7755 77 0,'-14'11'247'0,"-3"-3"-34"16,0-8-32-16,0 9-37 0,8-9-44 16,-5 0-14-16,14 0 22 15,-8 0 16-15,8 0 0 16,0 0-19-16,0 0-22 16,0 0-20-16,0 0-6 15,0 0-14-15,5-4-24 16,7-4-5-16,7-1-11 0,14-7 2 15,11-1-5-15,10-2 4 16,8-5-4-16,-2 3 2 16,-5 4-2-16,-9 1 1 0,-9 4 4 15,-9 0-2-15,-3 3 5 16,-10 6 9-16,-7-2 3 16,-8 5-3-16,0 0 3 15,0 0-15-15,0 0 0 0,0 0-17 16,0 0-52-1,0 0-92-15,0 0-82 16,-8 0-54-16,8 8 9 16,-12 1 19-16,4-2 19 15</inkml:trace>
  <inkml:trace contextRef="#ctx0" brushRef="#br1" timeOffset="64214.32">24582 8035 14 0,'-16'13'44'16,"1"-2"73"-16,2-2 66 0,1-9-62 15,12 8-29-15,0-8-24 16,0 0-24-16,4 0-12 16,9-5 6-16,7-3 20 15,4-3 23-15,9-10 10 0,7-4-7 16,8 2-19 0,2-6-21-16,2 4-14 0,1 1-1 15,-3 4-5-15,-6-1 3 0,-5 0 10 16,-1 7-6-1,-6 0-9-15,-4 5-9 0,-2 5-4 16,-3 1 11-16,-3-5-5 16,-3 8-4-16,-4 0 10 15,-4 0 15-15,-3 0 17 16,-6 0 12-16,0 0 4 0,0 0-8 16,0 0-1-16,0 0-10 15,0 0-8-15,0 0-14 16,0 0-17-16,0 0-3 0,0 0 1 15,0 0 3 1,-6 0-8-16,6 0-9 0,0 0-1 16,0 0-1-16,0 0-20 15,0 0-72-15,-9 0-68 16,9 0-76-16,-13 0-57 16,5 11-21-16,-10-1-26 0</inkml:trace>
  <inkml:trace contextRef="#ctx0" brushRef="#br1" timeOffset="66542.74">15974 7864 254 0,'-8'0'321'15,"8"-16"-139"1,0 4-124 0,8-9 14-16,5-3-11 0,6-9 0 15,6-11-9-15,3-12-1 16,9-11-14-16,-1-2 29 0,5 3-9 16,0 1-12-16,-6-4-4 15,3 0-7 1,-6-8 0-16,-4-4 7 15,-4 0 7-15,-10-5 5 0,-11-3 3 16,-3-6-28-16,-20-6-11 16,-9-5 6-16,-12-9-2 0,-129-262 61 31,90 233-71-31,-15 2-3 16,-5 8-5-16,-7 12-1 15,2 8 2-15,-110-78 9 16,105 111-8-16,-3 8-5 15,0 8-7-15,-6 4 7 16,-2 8 1-16,-9 8-4 16,-9 8 3-16,-11 8-3 15,-8 9 3-15,-4 12-6 16,-2 8 3-16,9 16 0 16,2 12 0-16,-2 13 1 0,-3 17-3 15,-4 11-1 1,-10 13 0-16,-204 162 9 31,-39 111-4-31,225-161-2 0,23 2-3 16,20-1 4-16,27 0 2 15,14 5-5-15,19 16 1 16,22 24 4-16,2 272-13 16,63-259 10-16,20-20 1 15,20-22-1-15,33-28-2 16,45-28 4-16,45-29 2 15,40-36 4-15,24-28-5 16,12-35 0-16,5-27 9 0,-4-27-14 16,3-28 4-16,2-14 5 15,-10-12 5-15,-20-9-9 16,131-81 10 0,-222 98 16-16,-29 13 56 0,-30 15 40 15,-22 8-87 1,-14 7-35-16,-12 11 0 0,-9 3 0 15,-5 4 0-15,-3 0 0 16,0 2 0-16,0 10-274 16,0 0-160-1,0-7-39-15</inkml:trace>
  <inkml:trace contextRef="#ctx0" brushRef="#br1" timeOffset="67525.67">16928 4183 467 0,'-68'-36'146'0,"-10"8"-73"15,-3 10-35-15,-9 16-19 16,-3 2-6-16,4 12-8 15,7 5 0-15,6 6 3 16,-2 14 0-16,5 7 7 0,1 6 4 16,1 7-2-16,3 3 9 15,3 15-9-15,4 5 11 16,-1 5-1-16,5 9-6 16,10 4 4-16,-2 8 5 15,9 7 6-15,1 22 21 16,7 12-19-16,8 3-13 15,9 9-3-15,7 0-5 16,8 0-8-16,0 0 7 0,8-13-12 16,6-7 0-16,0-5-2 15,6-13 3-15,3-2-1 16,2-5 14-16,5 0 1 16,11 4-5-16,12 12 16 0,16 13 41 15,27 7 20-15,27 5-4 16,22 4-18-16,16-1-37 15,3-8-6-15,3-7-13 16,0-12 2-16,-6-13 11 16,2-13 57-16,13-10 33 15,27-14-25-15,35-12-91 0,31-12 0 16,18-12 0-16,14-12 0 16,20-14 0-16,39-10 0 15,35-9 0-15,18-9 0 0,6-7 0 16,19-8 0-16,22-5 0 15,-1-7 0-15,-13-5 0 16,-19-8 0-16,-8-8 0 16,-13-12 0-16,-20-12 0 0,-29-8 0 15,-36-14 0 1,-36-13 0-16,-42-25 0 0,-28-24 0 16,-22-23 0-16,-17-14 0 15,-31-23 0-15,-29-28 0 16,-39-44 0-16,-45-45 0 15,-50-12 0-15,-34 8 0 0,-32 12 0 16,-30 12 0-16,-37 16 0 16,-50 18 0-16,-65 21 0 15,-50 25 0-15,-35 34 0 16,-41 37 0-16,-73 46 0 16,-33 39 0-16,-46 50 0 0,-70 52 0 15,-11 53 0 1,-19 41 0-16,-32 27-34 15,27 22-242-15,40 8-30 0,40 1-29 16,36-13-26-16</inkml:trace>
  <inkml:trace contextRef="#ctx0" brushRef="#br1" timeOffset="68807.49">16899 4513 179 0,'-16'-3'201'15,"1"-1"-77"1,-2-1-44-16,8 1-31 0,9 4-13 16,0-3-4-16,0-2 16 15,0 1 15-15,0 4 13 16,0 0-11-16,0-3-28 16,0 3-12-16,0 0-20 0,18 0 0 15,13-6-5-15,23-2 4 16,24 1 2-16,18-5 0 15,23-9 4-15,34-8-8 16,38-2 0-16,37-7-2 16,15 9-34-16,1 10-103 15,-13 3-69-15,-19-1-128 16</inkml:trace>
  <inkml:trace contextRef="#ctx0" brushRef="#br1" timeOffset="71237.08">12295 4701 202 0,'-21'-20'194'0,"-4"4"-83"0,3 0-47 15,1-1-3-15,4 4-1 16,4 1-1-16,7 1-7 16,6 2-16-16,0 4-20 15,0 5-6-15,0 0-9 16,-8 0-5-16,8 14 6 15,0-3-2 1,0 6 2-16,-9 3 7 16,-3 4-3-16,-10 1-2 0,3 0-1 15,-5-6 5-15,-4-3 5 16,-2-4 2-16,-27-12 42 16,-11-47 21 15,68 10-76-31,11-5 0 15,14-6-3 1,159-123-4 0,-127 143 2-1,47 11-3 1,-50 17 2-16,-5 21-1 16,-10 3 3-16,-1 12 2 15,-6 14 2-15,-3 7-3 16,-9 4-3-16,-12 8 10 0,-8 3-6 15,-22 1 2-15,-10 6-1 16,-7-6 0-16,-10-4 0 16,-4-7-1-16,0-9 3 15,4-9 2-15,9-11-7 16,7-9 3-16,9-7 5 0,8-6 1 16,7-11 12-1,9 0 5-15,0 0 1 0,0 0-4 16,0 0 6-16,0 0-2 15,0 0-8-15,0 0 19 16,0-7-7-16,0-2-10 16,0 2-6-16,0-2-2 0,-8-3-7 15,8 0 4-15,-8 4-7 16,8 0 4-16,0 1-3 16,0-4-7-16,0 9 1 15,0-3 3-15,5 0-6 16,9 1 3-16,21-3 3 0,17-1 6 15,16 0 4-15,18 8-1 16,109 0-2 0,-89 0-6-16,-6 16 4 15,-6 0-8-15,-12 4 6 16,-9 5-1-16,-12-5-4 16,-12 1-51-16,-9-1-51 0,-7-4-57 15,-10 5-21-15,-1-9 7 16,-10-5-96-16</inkml:trace>
  <inkml:trace contextRef="#ctx0" brushRef="#br1" timeOffset="72101.32">14776 3634 322 0,'12'-7'138'0,"-4"7"-62"16,-8 20-12-16,0 12 1 16,-11 13-1-16,-9 3-7 15,-6 6-15-15,1-8-2 16,-2-7 11-16,-2-7 5 0,3-3 1 15,-5-13-6-15,6-7-4 16,2-9 8 0,2-9-12-16,5-7-18 0,-1-13-12 15,6-11-4-15,11-8-8 16,0-6-1-16,11 2 0 16,6 3 0-16,8 9 0 15,4 7-6-15,2 9 2 16,1 7 0-16,6 17 2 15,2 0-4-15,-4 17 5 0,-4 7 1 16,-4 4 0-16,-2 8 1 16,-6 9-4-16,-4 7 1 15,-7 15-5-15,-9 6 8 16,0 12 8-16,-14 3 0 16,0-1-5-16,-7-6 1 15,-7-7 1-15,0-9 4 16,-1-7-2-16,-1-11-2 15,3-9-4-15,3-10 5 0,2-8 27 16,7-4 43-16,-1-7 10 16,-2-9-32-16,2 0-25 15,1-9 8-15,3 1 20 16,4 0-2-16,8 0-14 16,-9 4-9-16,9-4-12 15,0 4-10-15,9-3-14 16,14-7 3-16,19 2 0 0,18 0-4 15,13 4 2-15,9-1 3 16,12 6 0-16,2 3-4 16,-3 0 0-16,2 15-54 15,-11 6-94-15,-6 1-64 16,-6 6-28-16,-10 0 12 0,-13 4 39 16,-14-4-44-16,-13-4-12 15</inkml:trace>
  <inkml:trace contextRef="#ctx0" brushRef="#br1" timeOffset="72617.58">15104 4444 510 0,'-14'0'349'0,"0"9"-173"16,6-9-105-16,8 8-40 15,-6-8-18-15,6 0-5 16,0 0-5-16,0 7-38 16,0-7-21-16,-10 0-23 15,-2 0-37-15,-4 0-63 16,-14 0-93-16</inkml:trace>
  <inkml:trace contextRef="#ctx0" brushRef="#br1" timeOffset="72792.53">12279 5022 312 0,'-98'25'233'0,"30"-9"-125"16,31-8-133-16,28-8-37 16,22 0-85-16,15-4-60 15</inkml:trace>
  <inkml:trace contextRef="#ctx0" brushRef="#br1" timeOffset="73383.32">12587 2572 491 0,'13'-54'139'0,"-10"14"-56"16,-3 9-15-16,0 10-21 15,0 8-17-15,-12 4-15 16,4 9-15-16,-4 13 3 16,-5 12-3-16,1 8 1 15,4 10 2-15,12 11-6 16,0 3 3-16,17 5 7 15,11-5-3-15,12-5 0 0,6-7 2 16,1-12-3 0,2-14 4-16,-3-9 10 15,-5-14 18-15,-1-21-12 16,-7-19-5-16,-5-14 2 16,-8-8 18-16,-8-3-6 15,-4 0-10-15,-8 3 46 16,0-31 126-16,3 64-129 15,-3 14-40-15,5 6-20 16,4 13-5-16,2 20 0 16,11 17-4-16,10 16 7 15,8 21-4 1,9 15 6-16,6 4-1 16,2 1 3-16,-3-8-7 15,-1-4 0-15,-5-10-12 16,-2-10-79-16,-7-9-115 0,-1-5-59 15,-6-11-86-15</inkml:trace>
  <inkml:trace contextRef="#ctx0" brushRef="#br1" timeOffset="73749.77">14353 2299 127 0,'-44'12'237'0,"8"-12"-83"15,7 7-56-15,4-7-33 16,9 0 0-16,4 0 11 15,12 0 6-15,0 0-11 16,0 0-32-16,12 0-15 16,25-14 11-16,24-12-9 15,15-5-9-15,10-7-10 16,4 2-1-16,-5-1-1 16,-9 5-9-16,-11 7-14 15,-15 10-47-15,-15 5-43 16,-10 7-45-16,-12-2-73 15</inkml:trace>
  <inkml:trace contextRef="#ctx0" brushRef="#br1" timeOffset="74248.44">15028 1358 359 0,'0'-12'151'0,"0"5"-76"16,0 7-32-16,0 0-3 16,0 0 1-16,0 0 4 15,-9 0-16-15,-2 0-6 16,3 0 3-16,8-4 11 16,-9-5 2-16,9 2-10 15,0-10-19 1,0-3-6-16,12-5 2 15,13-7-5-15,9-1-5 16,8-2 9-16,7 1-4 16,7 10-9-16,-2 7 5 15,-4 13 2-15,-10 4-5 16,-9 17-1-16,-9 11 14 0,-18 20 4 16,-12 19 4-16,-13 6-8 15,-7 4 0-15,-1-8 0 16,1-13-1-16,9-15 0 15,1-13-5 1,7-7 3-16,11-9-3 16,8-3-3-16,7-9 3 15,13 0-1-15,5 0-2 16,5 12 4-16,-10 8-2 16,-4 20 3-16,-13 21-2 15,-11 25 0-15,-11 16-51 16,-13 12-82-16,-13-5-53 15,-16-1-117-15</inkml:trace>
  <inkml:trace contextRef="#ctx0" brushRef="#br1" timeOffset="75279.66">12936 1000 133 0,'0'-12'217'15,"-9"-5"-78"-15,9 3-58 16,-11-3-39-16,11 5 4 0,-8-2 10 15,8 7-3-15,0 0 7 16,-9 2-13-16,9 1-11 16,0 4-8-16,-8 0-9 15,8 0-13-15,0 0-1 16,0 0-10-16,0 0-1 16,0 0 2-16,0 11 4 15,5 1 3 1,4 6-5-16,-1 7 2 15,3 3 0-15,6 4 3 16,-1 5 0-16,0 4 1 16,3 3 7-16,3 9 20 15,-3 4 22-15,2 1-21 16,-4-7-18-16,0-1-4 16,-5-10 0-16,-1-6 6 15,-2-6 1-15,-1-4-7 16,-5-7 1-16,2-5 2 15,-5 0 0-15,0-12 4 16,0 7 11-16,0-7 3 16,0 0 1-16,0 0-5 15,0 0 5-15,0 0 16 16,0 0 7-16,0 0 0 16,0 0-9-16,0 0-16 15,0 0-14-15,0-3-11 16,0-1-4-16,0-4-8 15,0 8-79-15,0-4-133 16,0-5-125-16,-13 6-121 16</inkml:trace>
  <inkml:trace contextRef="#ctx0" brushRef="#br1" timeOffset="76028.81">13022 801 79 0,'-13'-12'177'0,"2"0"-26"16,-6-1-72-16,3 1-29 15,-4 5-6-15,-4-2-12 16,3 5-5-16,-1 0-14 16,-1 4-3-16,-3 0-2 15,-9 0-2-15,-3 8-5 16,-4 8 0-16,-10 3 1 15,-9 11 1-15,-7 7-5 16,1 3 1-16,-5 10 7 16,6 3 0-16,7 8-3 15,9 8 6-15,7 16 1 16,8 13 2-16,9 7 6 16,12 6-7-16,12-6 17 15,12-3 18-15,12-5-9 16,12-10 3-16,18-15 7 15,11-14 35-15,12-18 24 16,16-19 9-16,12-21-19 16,10-16-44-16,-1-18-26 15,-5-10-14-15,-9-1 1 16,-10-7-3-16,-8-6-9 16,-14-11 6-16,-11-11-7 15,-12-11 0-15,-8 1 0 16,-8 2 3-16,-13 2 1 15,-16 4-13-15,0 10 6 16,-21 1-8-16,-6 11-6 16,-10 2 2-16,-5 6 2 15,-1 3-6-15,-10 9 7 16,-1 2 2-16,-3 10 5 16,0 10 1-1,-3 8-5-15,-5 6-29 16,-1 4-47-16,-7 20-38 15,-7 13-31-15,-10 12-8 16,-4 12 26-16,4 0-92 16</inkml:trace>
  <inkml:trace contextRef="#ctx0" brushRef="#br1" timeOffset="77642.78">13103 10563 184 0,'-45'16'255'0,"9"-4"-95"0,3-12-50 15,11 0-28-15,0 0 8 16,4 0 46-16,7 0 45 16,11 0 21-16,-8 0-6 15,8-4-43-15,0 0-66 0,0 0-45 16,0 0-13-16,5-4-10 15,15-8-10-15,20-16 17 16,33-34 18-16,37-41-2 16,72-50-42-16,90-46 0 0,78-27 0 15,64-23 0-15,93-27 0 16,69-45 0-16,91-37 0 16,65-1 0-16,43 14 0 15,46 9 0-15,6 3 0 16,30-5 0-16,-17-3 0 15,2 16 0-15,-23 26 0 16,-60 35 0-16,-55 28 0 0,-54 32 0 16,-65 29 0-16,-74 28 0 15,-81 34 0-15,-84 22 0 16,-84 31 0-16,-64 19 0 16,-62 12 0-16,-46 13 0 0,-42 8 0 15,-96 28-182 1,-58 12-342-16,-62 14 103 15,-50 10 32-15</inkml:trace>
  <inkml:trace contextRef="#ctx0" brushRef="#br1" timeOffset="78143.24">15647 9829 657 0,'-315'147'138'16,"19"-9"-68"-16,25-6-61 16,34-15-17-16,39-15-5 15,47-23 8-15,45-27 10 16,37-16 0-16,53-24 8 0,61-32 30 15,73-41 34-15,74-65 8 16,66-81 20-16,121-54 10 16,98-45 35-16,92-53 31 15,102-59 13-15,65-14 11 16,76 5-184-16,24 4-21 16,40-1 0-16,-6-4 0 15,20 17 0-15,-6 29 0 0,-7 31 0 16,-7 30 0-16,-51 33 0 15,-55 39 0-15,-54 33 0 16,-68 33 0-16,-86 32 0 16,-92 33 0-16,-99 29 0 15,-85 27 0-15,-77 17 0 16,-57 14 0-16,-43 9 0 16,-30 11 0-16,-25 3 0 0,-16 4 0 15,-13-1 0-15,-9 5 0 16,-20 0 0-16,-21 0-117 15,-34 13-419 1,-32 12 84-16,-40 11 5 0</inkml:trace>
  <inkml:trace contextRef="#ctx0" brushRef="#br1" timeOffset="79190.14">23401 11211 912 0,'0'-22'647'0,"0"6"-305"15,0 4-196 1,0 0-146-16,0 8 0 0,0 13 0 16,0 19 0-1,20 25 0-15,14 28 0 16,2 32 0-16,10 23 0 0,1 2 0 16,5-5 0-16,-4-8 0 15,3-13 0-15,-9-19 0 16,-2-15 0-16,-15-18 0 0,-3-15 0 15,-5-12 0-15,-5-9 0 16,-6-8 0-16,-20-32 0 31,-7-15 0-31,-9-23 0 0,-1-20 0 16,-1-14 0 0,-4-18 0-16,-1-16 0 0,-4-2 0 15,0 8 0-15,1 4 0 16,1 12 0-16,-4 6 0 15,7 13 0-15,4 12 0 0,2 7 0 16,7 15 0-16,3 9 0 16,3 9 0-16,4 9 0 15,6 4 0-15,7 4 0 0,-8 3 0 16,0 9 0 0,8 17 0 15,-13 16 0-31,0 15 0 0,-1 21 0 15,-3 13 0-15,-4 4 0 16,5-2 0-16,-4 2 0 16,1-9 0-16,-2-8 0 0,-4-7 0 15,0-10 0-15,6-12 0 16,1-11 0-16,2-8 0 16,7-9 0-16,9-3 0 0,-6-9 0 15,6-9 0 32,5 1 0-31,-5 4 0-16,0-3 0 0,1-2-139 15,8 2-375-15,-1-5 39 16,0-6 40-16</inkml:trace>
  <inkml:trace contextRef="#ctx0" brushRef="#br1" timeOffset="79988.95">24384 11413 142 0,'-48'-88'216'0,"-5"2"-97"16,-1 4-44-16,-2 1-29 0,5 0-7 16,-5 3 1-16,4 1 16 15,-1 8 25-15,0 3 16 16,-4 9 11-16,-3 9 6 0,-5 6 31 15,-4 11-55-15,-4 5-21 16,-4 14-29-16,-12 12-18 16,-13 32 7-16,-20 30 47 15,-13 32 68-15,-10 29 2 16,-10 34-3-16,0 47-133 0,8 31-10 16,11 22 0-16,18 4 0 15,24-9 0-15,29-16 0 16,26-23 0-16,22-23 0 0,26-19 0 15,27-12 0-15,32-8 0 16,30-12 0-16,24-21 0 16,20-17 0-16,21-27 0 15,16-35 0-15,15-39 0 16,17-31 0-16,26-30 0 16,14-25 0-16,9-7 0 0,0-13 0 15,-16-4 0-15,-21-8 0 16,-25-8 0-16,-31-9 0 15,-29-6 0-15,-37-15 0 0,-35-10 0 16,-39-22 0-16,-43-12 0 16,-44-4 0-16,-50 4 0 15,-48 15 0-15,-40 10 0 0,-31 25 0 16,-6 26 0-16,6 31 0 16,11 32 0-16,6 32-70 15,6 29-523-15,8 38 69 16</inkml:trace>
  <inkml:trace contextRef="#ctx0" brushRef="#br1" timeOffset="80822.34">23304 13921 215 0,'-12'-24'211'16,"-1"-1"-68"-16,0 2-35 0,3 0-23 15,-3 9-10-15,2-3 5 16,11 5 15-16,-10 3 9 16,10 2-21-16,0 7-27 15,0 0-11-15,0 0-20 0,0 0-3 16,0 12-7-16,0 0-3 15,0 0-4-15,0 4 8 16,0-4-2-16,0 0-4 0,0-12 3 16,0 8 4-1,0-8-8-15,0 0-4 0,0 0 2 16,0 0 2-16,0 0 4 16,0 0 14-16,0 0 19 15,0 0 29-15,0-8 24 16,0 8 26-16,0-2 10 0,0-3-90 15,0 5-55 17,0 0-185-32,0 0-99 15,0 0-53 1,0 0 7-16,0 0-2 0,-12 7-176 16</inkml:trace>
  <inkml:trace contextRef="#ctx0" brushRef="#br1" timeOffset="83376.87">9431 5482 19 0,'5'-43'22'0,"3"-7"29"16,-5 1 50-16,6 1 65 16,-4-5-75-16,-2-4-45 15,6 0-17-15,-5 3-5 0,-4 5 8 16,0 5 3-16,0 7 5 15,0 8-6-15,0 10 9 16,0 5 2-16,0 3-15 16,0 7-17-16,0 4-8 15,-13 0-5-15,13 8-8 0,-8 13 6 16,8 19 6-16,0 17-1 16,0 29 12-16,0 56 16 15,0 58 61-15,8 47 41 16,14 31-26-16,13 23 14 15,19 49-20-15,19 41-1 16,15 11-1-16,17-10 8 16,18-22-7-16,11-4 31 15,7 9-44-15,6-9-87 16,0-21 0-16,-6-22 0 0,1-22 0 16,2-16 0-16,-8 7 0 15,16 14 0-15,14 3 0 16,21-5 0-16,12-14 0 15,3-12 0-15,2-23 0 16,-6-2 0-16,-11 4 0 16,-4 0 0-16,-8 0 0 15,4-10 0-15,4-11 0 0,15-12 0 16,12-17 0-16,10-10 0 16,3-11 0-16,6 0 0 15,-6 7 0-15,-4 7 0 16,4-1 0-16,17-3 0 0,16-14 0 15,16-6 0-15,3-17 0 16,5-13 0-16,-3-12 0 16,0-15 0-16,7-19 0 15,12-9 0-15,9-19 0 16,6-10 0-16,3-17 0 0,6-16 0 16,22-17 0-16,28-21 0 15,19-11 0-15,13-18 0 16,13-6 0-16,15-14 0 15,20-6 0-15,8-14 0 0,2-15 0 16,13-11 0-16,9-24 0 16,-3-18 0-16,-4-34 0 15,0-22 0-15,5-23 0 0,-2-23 0 16,-9-33 0-16,-16-33 0 16,-7-27 0-16,-11-5 0 15,-25-1 0-15,-28-2 0 16,-37-17 0-16,-24-16 0 15,-24-3 0-15,-13 15 0 16,-13 1 0-16,-5-14 0 16,-15-25 0-16,-10-3 0 15,-23 0 0-15,-24-4 0 16,-32-20 0-16,-27-26 0 16,-33 5 0-16,-29-3 0 0,-33-13 0 15,-31-18 0-15,-35 23 0 16,-39 32 0-16,-39 24 0 15,-43 20 0 1,-32 11 0-16,-24 14 0 16,-16 29 0-16,0 27 0 15,-8 26 0-15,-21 15 0 16,-32 17 0-16,-42-2 0 16,-26 7 0-16,-9-2 0 15,-21 5 0-15,-26 19 0 16,-9 26 0-16,3 20 0 15,20 21 0-15,8 19 0 16,-16 14 0-16,-23 14 0 16,-9 17 0-16,3 17 0 15,-24 21 0-15,-36 11 0 16,-5 12 0-16,17 9 0 16,8 8 0-16,12 7 0 15,0 9 0-15,13 21 0 16,3 12 0-16,-12 3 0 15,-27 9 0-15,1-1 0 16,25 9 0-16,0 5 0 16,-15 6 0-16,-9 9 0 15,30 13 0 1,37 16 0-16,29 19 0 0,10 14 0 16,2 3 0-16,1 5 0 15,36-17 0 1,38-4 0-16,38 0 0 15,23-8 0-15,13-4 0 16,6-13 0-16,12-6 0 16,-3-11 0-16,-2-9 0 15,-15-2 0-15,-2-5 0 16,16 2 0-16,21 3 0 16,16 8 0-16,10 17 0 15,7 20 0-15,-5 24 0 0,-9 12 0 16,-12 14 0-16,-20-2 0 15,-8-6 0 1,-4-18 0-16,20-17 0 16,33-18 0-16,31-22 0 15,31-16 0-15,22-17 0 0,21-10 0 16,18-7 0-16,5-5 0 16,10-7 0-16,9 2 0 15,-2 3 0 1,5 0 0-16,8 5 0 0,-14 4 0 15,14-5 0-15,-8 0 0 16,8 2 0-16,0-7 0 0,-8-2 0 16,8-1 0-16,-6-3 0 15,6-2 0 1,0-2 0-16,0-2 0 16,0-1 0-16</inkml:trace>
  <inkml:trace contextRef="#ctx0" brushRef="#br1" timeOffset="83480.62">9425 4917 1891 0,'3'0'-329'15,"5"16"16"-15,3 13 37 0,3 10-49 16</inkml:trace>
  <inkml:trace contextRef="#ctx0" brushRef="#br1" timeOffset="84665.61">5696 5389 316 0,'-77'-57'126'16,"1"7"-53"-16,2 11-30 15,1 14-22-15,-5 13 1 16,-7 12-2-16,-11 25 12 15,-18 26-11-15,-25 41-3 16,-27 30-2-16,-29 32-10 16,-29 24 3-1,1 15-7-15,17-3 4 16,23 5 0-16,23 1 3 16,27 24 3-16,18 44 6 15,19 33 17-15,15 13 2 16,19 3 5-16,21 2 19 15,16 26-18-15,25 30-20 16,9-1-4 0,21-21 3-16,13-35 4 15,19-34-6-15,12-39-4 16,27-42-1 0,29-40-1-16,28-33 16 15,12-31 10-15,14-35 23 16,9-23 11-16,6-37 33 15,5-24-14-15,8-33 18 16,22-25-45-16,27-16-32 16,14-16-12-16,-3-17-14 15,-16-19-1-15,-19-25-7 16,-31-27 5-16,-27-19 1 16,-29 6 0-16,-28-2-4 15,-21-2-5 1,-24-25 9-16,-24-37-3 15,-19-48 2-15,-31-9-2 16,-23 3 5-16,-20 14-4 16,-25 10-7-16,-34 14 11 15,-34 13-7-15,-58 24-5 16,-58 33-1-16,-18 31-1 16,8 33 1-16,19 37-13 15,21 36-71-15,11 45-40 16,5 45-22-16,4 37-25 15,12 16-7 1,32 3-17-16,42-3 30 16,40-4-58-16</inkml:trace>
  <inkml:trace contextRef="#ctx0" brushRef="#br1" timeOffset="86845.32">7559 2665 348 0,'-11'-43'168'0,"3"5"-71"16,8 14-45-16,-12 7-27 15,12 9-12-15,-8 8-15 16,8 0 0-16,-9 30 3 16,9 18 2-16,-9 30 4 15,9 35 6 1,0 59 26-16,0 51 3 15,0 38-8-15,9 11 3 16,8 1 2-16,11-9 7 16,8-8-17-16,10 10-5 15,2-2-5-15,9-7-5 16,4-25 5-16,-1-25-6 16,5-27 4-16,0-30-11 15,-3-24-4-15,-9-19 4 16,-13-27-5-16,-8-14 1 15,-7-18 2-15,-5-10 2 0,-8-14-1 16,-3-5-4-16,-6-6 7 16,-3-13-7-1,0 0 8-15,-12-8-32 16,-3-12-64-16,-10-13-71 16,-4-17-37-16,-12-14-126 15</inkml:trace>
  <inkml:trace contextRef="#ctx0" brushRef="#br1" timeOffset="87510.43">7341 5544 360 0,'-28'-37'197'0,"2"9"-98"16,10 11-56-16,8 13-21 15,8 14-15-15,0 21-3 16,0 38-2-16,16 37 6 16,10 28 1-16,5 17-3 15,6-1 1-15,8-12-5 16,3-19 4-16,2-21-2 16,-7-25 0-16,-5-21-2 15,-11-11 5-15,6-16 16 16,5-14 33-16,10-11-2 15,13-15-16-15,16-14-20 16,8-7 1-16,5 3-11 16,3 0-5-16,0 4 2 15,1 10-2-15,-6 7-1 16,-6 8-2-16,-14 4 1 16,-14 0 3-16,-13-4 25 15,-9 4 73-15,-12-5 53 16,-7-3 46-16,-13-4-32 15,-13-17-80-15,-12-11-43 0,-15-14-29 16,-12-10 2-16,-17-17-18 16,-17-14 2-16,-7-10-6 15,-8-4 14-15,-5-2-14 16,0 18 2 0,6 15-4-16,1 17 4 15,10 16-3-15,12 17-10 16,7 24 4-16,7 20-2 15,1 17 6-15,5 12-1 16,4 3 3-16,8 2-6 16,4-10 6-16,14-8-13 15,3-7 4-15,7-8-26 16,4-6-8-16,13-11-23 16,0 0-38-16,0 9-65 15,0 7-61-15,5 5 28 16,7 10 20-16,1 10-146 15</inkml:trace>
  <inkml:trace contextRef="#ctx0" brushRef="#br1" timeOffset="91546.43">24625 14026 176 0,'-26'-40'253'15,"1"8"-48"-15,6 4-18 16,2 2-12-16,5 2-18 0,3 3-38 15,9 7-44-15,0-1-30 16,0 4-16-16,0 3-6 16,0 8-3-16,0 0 5 15,0 0-11-15,0 0-7 16,0 0 2-16,0 0-16 16,0 12 7-16,0 10 8 15,0 9 68-15,13 23 67 16,3 19 31-16,1 11-48 15,-3 11-118-15,4 7-8 0,-2-2 0 16,1 2 0-16,-6-4 0 16,1-4 0-16,-7-4 0 15,-5-9 0-15,0 0 0 16,0 0 0-16,-14-3 0 0,5-1 0 16,-4 1 0-1,-4 0 0-15,-4 2 0 0,2 2 0 16,-1 3 0-16,-2 1 0 15,-1 4 0-15,-2-4 0 16,1-5 0-16,-6 1 0 0,-1-6 0 16,-6-7 0-16,1 0 0 15,-5 0 0-15,-4-3 0 16,-3 3 0-16,-2 0 0 0,-2-3 0 16,-1-6 0-16,2 2 0 15,-3-5 0-15,5 4 0 16,-3-1 0-16,-2-3 0 0,-3 1 0 15,0-2 0 1,-3 1 0-16,-4-3 0 0,-9-2 0 16,0-3 0-16,-9-4 0 15,-4 0 0-15,-4-5 0 16,-1-3 0-16,-8 4 0 0,1-4 0 16,-1 0 0-16,-9-2 0 15,2 2 0-15,-3 0 0 16,0-4 0-16,-2-2 0 0,7-2 0 15,-2-1 0-15,5 6 0 16,3-6 0-16,4-2 0 16,6-3 0-16,-2 2 0 15,1-1 0-15,-5-4 0 16,-8 5 0-16,-7 0 0 16,-9-1 0-16,-9 9 0 0,-9-2 0 15,-11 3 0-15,0-6 0 16,-3 5 0-16,1-1 0 15,7 1 0-15,3 0 0 0,4-5 0 16,10-4 0-16,9-8 0 16,-3-3 0-16,6-1 0 15,-2 0 0-15,2-12 0 16,-6 0 0-16,-3 0 0 0,2 0 0 16,-2 0 0-1,-6 0 0-15,8 0 0 0,-1-3 0 16,3-6 0-16,4 1 0 15,8-3 0-15,4-3 0 16,5 6 0-16,-1-4 0 16,2 3 0-16,-3-3 0 0,3 0 0 15,-3 0 0-15,2-3 0 16,-1-6 0-16,5-4 0 16,-4 1 0-16,-1-5 0 0,2-3 0 15,-12 0 0-15,1-1 0 16,-4 4 0-16,-3 1 0 15,0 0 0-15,1-2 0 16,2 7 0-16,3-3 0 16,-2 6 0-16,0 0 0 15,0 0 0-15,5-1 0 0,0 0 0 16,-1 2 0-16,4-2 0 16,-3 0 0-16,-8 6 0 15,-6-6 0-15,1 1 0 16,1-1 0-16,3 0 0 0,8 1 0 15,2 5 0-15,1-6 0 16,2 0 0-16,4-2 0 16,-5-4 0-16,5 0 0 15,-6-4 0-15,-1-3 0 16,-2 1 0-16,-3 0 0 16,-10 1 0-16,-2 0 0 0,-9-1 0 15,-12-3 0-15,-5 0 0 16,-8-2 0-16,-2 2 0 15,2 3 0-15,8-3 0 0,6-1 0 16,7-4 0-16,3 1 0 16,6-6 0-16,0-3 0 15,3-8 0-15,-1 2 0 16,1-3 0-16,1 2 0 16,-1-6 0-16,0 1 0 0,0 3 0 15,5 1 0-15,0-4 0 16,-5-3 0-16,4-1 0 15,4-4 0-15,8-1 0 16,6-2 0-16,1-2 0 16,6-4 0-16,-4 5 0 15,-1 1 0-15,-3-2 0 0,-2 1 0 16,2 4 0-16,3 0 0 16,6 2 0-16,2 2 0 15,5 5 0-15,1-6 0 16,-2 1 0-16,0-4 0 15,0-4 0-15,1-6 0 16,1-2 0-16,-3-4 0 16,3 0 0-16,7-9 0 15,4-3 0-15,8-5 0 16,7-4 0-16,7-4 0 16,-3 1 0-16,4 2 0 15,2 9 0-15,4 9 0 16,3 8 0-16,1 0 0 0,-2 7 0 15,-1 1 0-15,-3 4 0 16,2 0 0-16,-1 0 0 16,-3 2 0-1,-1 3 0-15,1 3 0 16,-1 4 0-16,-3 0 0 16,1 0 0-16,2 1 0 15,5 2 0-15,4 0 0 16,0 1 0-16,3 2 0 15,1-3 0-15,-1-3 0 16,4 0 0-16,-3 4 0 16,-2-5 0-16,6 1 0 15,-3 0 0-15,2 6 0 16,0-2 0-16,4 4 0 16,1 1 0-16,3-2 0 15,6 4 0-15,-2 3 0 16,1-2 0-16,4 0 0 15,-5 0 0-15,1 0 0 16,4 0 0-16,-4 4 0 16,3 2 0-16,5 1 0 15,-4 6 0-15,4 4 0 16,0-1 0-16,-4 1 0 16,2 3 0-16,3 0 0 15,2 1 0-15,9 8 0 16,-8 4 0-1,8-1 0-15,0 6 0 0,-8 2 0 16,8 1 0 0,-8 4 0-16,8-4 0 15,-8 1 0-15,0-2 0 16,0 5 0 0,0 0 0-1,-1 21 0 1,9 20 0-1,-11 35 0-15,3 46 0 16,8 41 0-16,0 29 0 16,0 8 0-16,11-5 0 15,6-12 0 1,3-17 0-16,0-19 0 16,-4-28 0-16,1-26 0 15,-6-19 0-15,-5-25 0 16,-6-13 0-16,0-13 0 15,0-9 0-15,0-5 0 16,0-18 0 0,0-16 0-16,-17-16 0 15,-8-21 0-15,-7-18 0 16,-4-14 0-16,-1-7 0 16,-2-12 0-16,1-18 0 15,5-12 0-15,5-4 0 16,5-3 0-16,6 12 0 15,4 9 0-15,13 29 0 16,0 18 0-16,0 22 0 16,0 10 0-1,0 17 0-15,0 10 0 16,0 7 0-16,0 7 0 16,0 0 0-16,-9 7 0 15,23 2 0 16,22-5 0-15,37-7 0-16,41-12 0 16,36-9 0-16,21-11 0 15,6-2 0-15,-5 1 0 16,-17 0 0-16,-27 8 0 16,-25 14 0-16,-26 2 0 15,-26 9 0-15,-16 12 0 16,-16 0 0-16,-11 8 0 15,-8 20 0-15,-27 22 0 16,-19 31 0-16,-14 41 0 16,-22 37 0-16,-11 24 0 15,-17 18 0-15,-7-4 0 16,-6-12 0-16,9-19 0 16,10-16 0-16,6-19 0 15,12-17 0-15,4-18 0 16,14-10 0-16,11-7 0 15,13-14 0 1,7-16 0-16,12-9 0 16,5-7 0-16,9-10 0 15,-2-5 0-15,13-2 0 16,0-4 0-16,0-4 0 16,-8-8 0 15,8 9 0-16</inkml:trace>
  <inkml:trace contextRef="#ctx0" brushRef="#br1" timeOffset="91811.3">5558 13299 2047 0,'0'-9'0'0,"4"-11"0"15,1-21 0-15,3-20 0 16,3-29 0-16,3-27 0 15,-8-22 0 1,2-20 0-16,0-7 0 16,-2-14 0-16,-6-3 0 15,0 8 0-15,0 17 0 16,0 22 0-16,0 27 0 16,0 28 0-16,0 19 0 15,0 17 0-15,0 14 0 16,0 10 0-16,0 4 0 15,0 10 0-15,0-3 0 16</inkml:trace>
  <inkml:trace contextRef="#ctx0" brushRef="#br1" timeOffset="92822.13">5628 11279 2047 0,'0'-3'0'15,"0"-2"0"1,-9 5 0 15,1 0 0-15,8 11 0 0,0 27 0-1,0 48 0-15,17 59 0 16,6 52 0-16,10 16 0 15,8 2 0-15,3-21 0 16,-4-28 0-16,-3-27 0 16,-8-28 0-16,-5-30 0 15,-7-20 0-15,-5-20 0 16,-3-13 0-16,-9-12 0 16,0-27 0-1,-13-18 0-15,-9-16 0 16,-5-16 0-16,-11-15 0 15,-1-11 0-15,-1-2 0 16,-2-1 0 0,5 0 0-16,2 9 0 15,5 7 0-15,2 12 0 16,9 15 0-16,1 6 0 16,7 13 0-16,11-1 0 15,-9 1 0-15,9-1 0 16,0-3 0-16,-8-5 0 15,8-5 0-15,-8-2 0 16,8 0 0-16,0-1 0 16,0 5 0-16,-8-1 0 15,8 3 0 1,0 2 0-16,-9-2 0 16,9 7 0-16,-10 3 0 15,10 6 0-15,-8 6 0 16,8 9 0-16,0-2 0 15,0 2 0-15,0-1 0 16,0 3 0-16,0 1 0 16,8-4 0-1,24-9 0-15,36-15 0 16,42-14 0 0,31-5 0-16,27-11 0 15,6-3 0-15,-3 8 0 16,-20 7 0-16,-29 15 0 0,-26 11 0 15,-23 7 0-15,-24 5 0 16,-12 3 0-16,-12 9 0 16,-14 0 0-16,-8 0 0 15,-14 16 0 1,-9 13 0-16,-12 13 0 16,-9 6 0-16,-8 14 0 15,-7 3 0-15,-5 20 0 16,-10 28 0-16,-4 21 0 15,-15 18 0 1,-3 2 0-16,-4-4 0 16,2-3 0-16,7-16 0 15,6-14 0-15,12-18 0 16,10-14 0-16,3-16 0 16,13-13 0-16,7-6 0 15,9-14 0-15,4-11 0 16,7-5 0-16,4-8 0 15,13-5 0-15,-6-7 0 16,6 11 0-16</inkml:trace>
  <inkml:trace contextRef="#ctx0" brushRef="#br1" timeOffset="93068.04">5600 12861 2047 0,'0'-11'0'16,"6"-17"0"-16,7-21 0 16,-1-20 0-16,1-25 0 15,0-15 0 1,-2-17 0-16,-3-5 0 15,-8-9 0-15,0 8 0 16,0 10 0-16,0 20-102 16,0 19-71-16,0 27-113 15,0 18-92-15,3 27 60 16,11 28-48-16</inkml:trace>
  <inkml:trace contextRef="#ctx0" brushRef="#br1" timeOffset="107647.04">1818 2459 221 0,'-21'-58'173'16,"2"-3"-56"-16,-1-1 1 0,-2 2-5 15,7 10 8-15,3 10-9 16,-1 7 6-16,13 9 20 16,-8 4 6-16,8 7-13 15,0 6-37-15,0 7-37 16,-9 0-21-16,9 0-10 15,-8 23-12-15,0 23 8 16,-2 22-2-16,-7 30-4 16,-8 16 0-16,-4 12-5 15,1 2-3-15,1-14 3 16,1-12-11-16,6-17-1 0,4-20 1 16,4-16 0-16,12-17 4 15,0-7 4 1,3-13-5-16,14-12 16 15,16 0 21-15,10-12-6 0,19-4-10 16,6-10-9-16,6-2 1 16,2-8-9-16,-2 0 4 15,-4 3-6-15,-5-1-5 16,-12 6 1-16,-10 4-2 16,-10 8-8-16,-9 4 7 15,-7 4-31-15,-4 3-68 16,-13 1-87-16,0-8-127 15,-16-4-27-15,-9-5 75 16,-12-8 0-16,-3-7 48 16</inkml:trace>
  <inkml:trace contextRef="#ctx0" brushRef="#br1" timeOffset="107927.62">1826 2254 194 0,'-37'-62'207'0,"6"2"-71"15,-2 7-2-15,4 9-1 16,4 7-11-16,10 12-5 15,3 9-15-15,4 9-48 16,8 14-26-16,17 29 31 16,23 30 76-16,28 36-1 15,22 27-40-15,10 28 2 16,10 9-12-16,9 5-20 16,-1-1-15-16,-10-6-22 15,-5-18-10-15,-14-20-11 16,-11-24 0-16,-13-20-6 15,-17-22 4-15,-15-19-24 0,-9-13-61 16,-12-15-114-16,-12-22-128 16,-17-19-54-16,-11-34 46 15,-17-30 0-15</inkml:trace>
  <inkml:trace contextRef="#ctx0" brushRef="#br1" timeOffset="108245.26">2306 1848 324 0,'-25'-66'206'0,"5"22"-64"16,4 19-61-16,2 25-32 0,14 21 10 15,0 15-1-15,14 8 35 16,5 2-28-16,6-5-25 16,4-8-20-16,2-10-10 15,6-7-6-15,0-16-4 16,0-11 3-16,-4-10 2 15,-9-13-4-15,-8-6 4 16,-13-6-1-16,-14-1-1 16,-13-2 8-16,-6 6 20 15,-2 9 17-15,-1 10-15 16,-2 11-21-16,2 5-12 16,5 8-23-16,-1 12-44 15,1 12-57 1,-26 42-248-16,38-30 103 15</inkml:trace>
  <inkml:trace contextRef="#ctx0" brushRef="#br1" timeOffset="108809.32">2883 1326 519 0,'15'-24'288'0,"-7"4"-56"15,-8 8-45-15,0 3-40 16,0 2-19-16,0 7 5 16,0 0-22-16,0 0-25 15,0 0-38-15,-11 0-24 16,-1 0-7-16,-2-5-7 16,3 1-8-16,2-3 4 15,-2-10-10-15,3-4 0 16,8-8-23-16,0-7 6 15,3 0 2-15,13-1 6 16,9 1 3-16,7 4 6 16,13 9 5-16,12 16 8 15,5 14 8-15,-6 22-9 16,-3 21 9-16,-13 35 0 16,-20 34-8-16,-20 31 2 15,-16 16-9-15,-21 10 10 16,-6-9 6-16,-8-21 30 15,4-27-6-15,6-26-42 16,8-24 0-16,13-24 0 16,8-17 0-16,12-15 0 15,0-18 0-15,17-24 0 16,18-23 0-16,22-25 0 16,25-13 0-16,19-7 0 15,21 3 0-15,16 4 0 16,12 8 0-16,5 10 0 15,-5 11 0-15,-11 11 0 0,-23 14 0 16,-18 12-26 0,-24 8-342-16,-22 7-27 0,-19 9-1 15,-25 25-8-15</inkml:trace>
  <inkml:trace contextRef="#ctx0" brushRef="#br1" timeOffset="109376.78">2175 4746 336 0,'-64'57'161'0,"-6"-5"-22"16,5 0 8-16,8-6-23 16,9-9-27-16,6-8 39 15,10-10 59-15,13-7 3 0,7-12-42 16,12 0-46-16,0 0-25 15,0 0-33 1,12-15-6-16,20-21 19 0,34-42-65 16,51-61 0-16,46-64 0 15,44-63 0-15,31-34 0 16,44-22 0-16,27-8 0 16,15-3 0-16,-4 3 0 15,-15 17 0-15,-30 32 0 16,-35 41 0-16,-39 45 0 15,-48 45 0-15,-36 35 0 16,-31 34 0-16,-25 24 0 0,-21 19 0 16,-15 14 0-1,-12 8 0-15,-13 8 0 0,-10 8 0 32,-6 0 0-32,1 16 0 0,-15 9 0 15,-5 15-414-15,-13 25-41 16,-13 20 71-16,-17 14 26 15</inkml:trace>
  <inkml:trace contextRef="#ctx0" brushRef="#br1" timeOffset="109917.96">2703 4624 148 0,'-96'94'197'0,"9"-13"-92"16,11-12-24-16,11-8 6 15,7-9 11-15,15-11 26 16,5-13 52-16,14-2 54 0,7-9-13 16,9-17-51-16,8 0-43 15,0 0-5-15,0 0-10 16,8 0-39-16,1-6-69 15,7-10 0-15,16-20 0 16,30-42 0-16,39-57 0 16,33-61 0-16,32-62 0 15,38-32 0-15,30-16 0 16,32-6 0-16,9-10 0 16,5 1 0-16,-7 15 0 15,-21 21 0-15,-29 37 0 0,-37 40 0 16,-35 49 0-16,-38 37 0 15,-28 32 0-15,-23 30 0 16,-22 15 0-16,-12 17 0 16,-6 7 0-1,-10 8 0-15,-6 6 0 0,-1 3 0 63,-5-1 0-48</inkml:trace>
  <inkml:trace contextRef="#ctx0" brushRef="#br1" timeOffset="110039.79">5436 1225 1733 0,'0'13'-450'16,"0"-2"15"-16,0 6 27 15</inkml:trace>
  <inkml:trace contextRef="#ctx0" brushRef="#br1" timeOffset="125463.31">12973 8451 150 0,'-12'11'227'0,"0"1"-39"15,-1-12-24-15,1 0-15 16,4 7 24-16,8-7 25 0,-8 0 20 16,8 0-32-16,0 0-52 15,0 0-49-15,16 0-36 16,21-19-10-16,29-18 38 0,35-23-67 15,52-30-10-15,62-29 0 16,50-19 0-16,29-8 0 16,4 3 0-16,-5 13 0 0,-10 13 0 15,-13 18 0 1,-28 18 0-16,-25 16 0 0,-42 17 0 16,-39 11 0-16,-34 12 0 15,-28 9 0-15,-26 2 0 0,-18 7 0 16,-15 3 0-16,-7 4 0 15,-21 0 0 1,3-3 0-16,-3-2 0 16,5 5 0-1,-5 0 0-15,5 0 0 16,8 0-344 0,0 0-215-1,0 0 58-15</inkml:trace>
  <inkml:trace contextRef="#ctx0" brushRef="#br1" timeOffset="127728.7">13250 8251 714 0,'-37'8'210'16,"6"1"-109"-16,5 3-67 16,9 7-31-16,17 3-3 0,0-3-6 15,17 2-3-15,23-1 6 16,28-8 17-16,39-12 4 15,52-12 17-15,48-20-3 0,44-34-16 16,26-27-1-16,7-38-6 16,14-23-7-16,4-13 0 15,3-9 8-15,-8-3 30 16,-22-13 17-16,-26-14-12 16,-38-21 17-16,-38-28-11 0,-41-13-4 15,-49 4-14-15,-41 12 1 16,-42 15 27-16,-48 23-13 15,-51 22-18-15,-51 23-13 0,-48 31-17 16,-34 34-9-16,-27 35-14 16,-33 36-1-16,-55 33-15 15,-37 40 17-15,-15 29 10 16,-7 33 6-16,-16 41-1 16,-25 65 4-16,-3 56 4 0,15 41-1 15,25 13 0-15,31 7-3 16,43 25 1-16,56 4-1 15,60-4 1-15,73-19 5 16,76-35-10-16,71-39 2 0,65-45 10 16,56-45 12-16,49-42 10 15,57-42-10-15,61-52 12 16,47-45-4-16,16-53 9 0,3-39 16 16,-9-27 7-16,-11-15-20 15,-29 3-18-15,-38 10-1 16,-46 17 0-16,-48 20 3 0,-43 21 33 15,-37 21 6 1,-24 15-60-16,-23 8 0 0,-19 12 0 16,-10 8 0-16,-9 6 0 15,-8 3 0-15,0 0 0 16</inkml:trace>
  <inkml:trace contextRef="#ctx0" brushRef="#br1" timeOffset="127843.7">14451 7673 2007 0,'5'0'-285'16,"-2"0"-46"0,5 0-4-16,8 0 53 0,0 0 20 15,1 8 14-15</inkml:trace>
  <inkml:trace contextRef="#ctx0" brushRef="#br1" timeOffset="128943.38">17582 5157 163 0,'-49'114'179'0,"8"-3"-92"16,5-6-40-16,13-8-25 15,6-7-8-15,9-8 6 16,8-10-3-16,8-3 5 16,9-7-6-16,1 0 3 0,12-6 10 15,10 0 13-15,21-6-8 16,20-10-10-16,20-16-2 16,23-10-7-16,18-19 11 0,6-18 4 15,12-27-7-15,-7-19 0 16,-3-17-4-16,-12-16 9 15,-14-7 4-15,-28-1 13 16,-22-1 1-16,-26 6-15 16,-23 3 2-16,-19 0-1 0,-17 0-1 15,-20 4-3-15,-23 4 16 16,-11 8-3-16,-11 10-8 16,-9 10 1-16,-5 14-16 0,-4 11-10 15,1 18-7-15,0 11 3 16,3 12-6-16,4 0-4 15,10 12 6-15,11 4-11 0,12 3-6 16,7 2-5-16,10-1 7 16,7 1-10-16,10-5-10 15,3 1-12-15,3-2 3 16,13 1-12-16,0 0-12 16,0 1-5-16,0-5 6 0,0 1 20 15,0-2 17-15,0-11 13 16,0 9 6-16,0-9 5 15,-9 8 0-15,1-8 2 0,0 9 5 16,8-9-4-16,-11 0 3 16,11 0 2-16,0 0-4 15,0 0-33-15,0 7-43 0,0-7-62 16,-7 9-75-16</inkml:trace>
  <inkml:trace contextRef="#ctx0" brushRef="#br1" timeOffset="131298.35">13691 11703 65 0,'-24'0'140'0,"0"0"23"16,-1 7-63-16,6-7-31 16,3 9-21-16,-1-9 2 0,1 8 26 15,4-8 26-15,0 0 12 16,12 0 1-16,-8 0-1 16,8 0-30-16,0 0-14 15,0 0 9-15,0 0-1 16,0 0-8-16,0 0 4 0,0 0 5 15,0 0-14-15,4 0-15 16,0 0 8-16,0 0-15 16,-4 0-6-16,0 0 5 0,0 0-8 15,8 0-6-15,0 0-28 16,4 0 0-16,7-6 0 16,10 0 0-16,13-2 0 0,9-6 0 15,11 3 0-15,4-6 0 16,5-2 0-16,7-2 0 15,4-3 0-15,3 0 0 16,0-2 0-16,-1-2 0 16,7 3 0-16,-3 2 0 0,5-1 0 15,2-6 0-15,-1 2 0 16,2-4 0-16,3-2 0 0,-2-1 0 16,-1 2 0-16,-1 0 0 15,-10 3 0-15,0 3 0 16,-5 3 0-16,2 0 0 0,-1-1 0 15,1 5 0-15,-6-2 0 16,2 3 0-16,-1 3 0 16,0-5 0-16,0 5 0 15,1-4 0-15,3-1 0 0,0 6 0 16,-4-2 0-16,-1 2 0 16,-5-3 0-16,-3 2 0 15,-1 0 0-15,-3 0 0 0,0 0 0 16,1-1 0-16,0 1 0 15,-1 0 0-15,-2-1 0 0,-5 0 0 16,0 2 0-16,0-1 0 16,4 0 0-16,4-2 0 15,0-2 0-15,0 4 0 0,3 1 0 16,6-2 0-16,2 0 0 16,1 1 0-16,1-1 0 15,-9 5 0-15,-4-3 0 16,0 2 0-16,0-4 0 0,3 1 0 15,2-4 0-15,4-4 0 16,2-2 0-16,1 3 0 16,-4-1 0-16,-6 3 0 0,-11 5 0 15,-13 4 0-15,-5-1 0 16,-10 6 0-16,-8 7 0 0,-7 0 0 16,-4 0 0-16,-6 0 0 15,-3-5 0 32,-12-2 0-47,-9-7 0 16,-8-1 0-16,-14-6 0 15,-10-8 0-15,-12-3 0 0,-9-6 0 16,-7 7 0-16,-5-7 0 16,-2 7 0-16,1 5 0 15,6 12 0-15,6-1 0 0,5 13 0 16,13 2 0-16,12 0 0 15,12 0 0-15,10 0 0 16,10 0 0-16,13 12 0 0,9 3 0 16,15 6 0-16,17 3 0 15,16 1 0-15,11-1 0 16,14 0 0-16,7-2 0 16,12-6 0-16,0-4 0 0,-2 0 0 15,-6-3 0-15,-16-9 0 16,-9 7 0-16,-9 2 0 15,-16-9 0-15,-10 7 0 0,-10-7 0 16,-5 11 0-16,-10-11 0 16,0 11 0-16,-8-3 0 0,0 3 0 15,0 10 0-15,0 8 0 16,0 11 0-16,-12 13 0 16,4 13 0-16,-6 6 0 15,0 1 0-15,-3 6 0 0,1 2 0 16,-5 0 0-16,1-8 0 15,4-4 0-15,-1-11 0 16,5-14 0-16,0-6 0 0,12-15 0 16,-8-6 0-16,8-6 0 15,0-3 0-15,-13-11 0 32,1-18 0-32,1-8 0 15,-10-11 0-15,-4-13 0 16,-7-17 0-16,-9-11 0 15,-3-7 0-15,-8-11 0 16,-2-11 0-16,0-4 0 0,7 6 0 16,-2 9 0-16,9 18 0 15,7 15 0-15,4 12 0 16,4 13 0-16,9 9 0 0,5 7 0 16,-1 6 0-16,0 7 0 15,3 0 0-15,9 3 0 16,0 4 0-16,-8 5 0 0,8-2 0 15,-8 2 0-15</inkml:trace>
  <inkml:trace contextRef="#ctx0" brushRef="#br1" timeOffset="131387.42">18118 9919 2047 0,'0'13'-335'15,"0"7"-119"-15,0 14 82 16,0 6-11-16</inkml:trace>
  <inkml:trace contextRef="#ctx0" brushRef="#br1" timeOffset="134149.88">13784 12211 274 0,'-11'-7'259'0,"-1"2"-70"15,4 1-85-15,8-1-50 16,0 5-24-16,0 0-5 16,0 0-10-16,0 0-6 0,0 14-8 15,8 14 13-15,12 20 58 16,5 14-16-16,2 7-26 16,3 6-3-16,-1 4 17 15,-1-1-7-15,-4-4-14 0,0-14-8 16,-4-6-5-16,-1-6 11 15,-1-4 17-15,-6-10-11 0,-3-6-12 16,-5-9-2-16,1-1 3 16,-2-10 7-16,-3-8 19 15,0 0 28-15,0 0 14 0,0 0 8 16,0 0 2-16,0 0-3 16,0 0-3-16,0 0-43 15,3 0-45 1,0 0 0-16,6 0 0 15,4-4 0-15,12-9 0 16,10-3 0-16,13-5 0 16,10 2 0-16,7-4 0 0,4-4 0 15,-7 4 0-15,-11 0 0 16,-5 12 0-16,-15 3 0 0,-6 0 0 16,-8 5 0-16,-3 3 0 15,-13 0 0-15</inkml:trace>
  <inkml:trace contextRef="#ctx0" brushRef="#br1" timeOffset="134240.1">14633 12831 2020 0,'0'0'-275'0,"0"-5"-36"15,0 1-3-15,0 1 22 16,0 3-18-16,0 0 53 0</inkml:trace>
  <inkml:trace contextRef="#ctx0" brushRef="#br1" timeOffset="134984.28">15373 12138 347 0,'-28'-12'296'15,"7"4"-72"-15,5 4-90 16,4-1-59-16,4 5-34 16,8 0-20-16,0-5-19 0,8 3-10 15,12-8 2-15,17-6 5 16,20-3 10-16,28-15 18 16,24-5 6-16,25-11 2 15,21-2-10-15,8-6-8 0,-1 1 3 16,-9 0-3-16,-9 4-11 15,-23 9-4-15,-22 10 7 16,-28 11-1-16,-17 3 17 0,-18 7 4 16,-8 5 3-16,-10 0-8 15,-12 4-17-15,-6-1-14 0,0 5-46 16,0 0-76-16,-6-4-74 16,-12-3-12-16,1 7 26 15,1-5-16-15,-1-2 10 16</inkml:trace>
  <inkml:trace contextRef="#ctx0" brushRef="#br1" timeOffset="135333.82">16741 11325 173 0,'-14'-16'236'0,"0"3"-30"15,2 5-45-15,0 2-54 16,-1 6-30-16,2 0-10 0,11 0 8 16,-9 0 1-16,9 0-16 15,0 0-31-15,0 0-9 0,12 0-20 16,9 0 8-16,17 0-5 15,4 0 1-15,15 0-7 0,0 0 5 16,2 0-2 0,-8 0 0-16,-3 0-5 0,-6 10 8 15,-6 2-3-15,-11 0 3 16,-9-1 11-16,-8 6-1 0,-8 4 18 16,-11 10-5-16,-15 7-11 15,-10 3-12-15,-5-1 1 16,-7 1 1-16,3-4 8 0,0-5-7 15,3-4 1-15,10-7 14 16,4-4-6-16,9-5-2 0,2-5-6 16,8-7-9-1,9 0-10-15,0 0-33 0,0 0-62 16,0 0-78-16,9 9-68 16,8-9-19-16,6 13-28 0</inkml:trace>
  <inkml:trace contextRef="#ctx0" brushRef="#br1" timeOffset="136695.79">20232 12375 314 0,'-11'-5'277'0,"0"5"-26"0,2 0-79 15,9 0-82-15,-8 0-42 16,8 0-22-16,-8 0 7 0,8 0 11 16,-8 0 8-16,0 0 27 15,-5 0 28-15,2 0 25 16,-6 0-7-16,-7 12-33 0,-9 0-12 15,-3 0 5-15,-1 0-45 16,1 5-40-16,-5-1 0 0,1 0 0 16,-1 1 0-1,3 3 0-15,-1 1 0 0,-3 2 0 16,-6 7 0-16,-3 7 0 16,-11 3 0-16,-4 1 0 0,-7-1 0 15,-9 1 0-15,-5 8 0 16,-13 1 0-16,-4-3 0 0,-10 3 0 15,-4 3 0-15,0-4 0 16,1 0 0-16,-1 3 0 16,1-3 0-16,-2 0 0 0,7-5 0 15,1 1 0-15,5 0 0 16,5 0 0-16,3 3 0 0,2 6 0 16,-2-2 0-16,1 1 0 15,1 1 0-15,-8-1 0 16,-1 4 0-16,-5 2 0 15,-9 3 0-15,3 0 0 16,-9-1 0-16,-6-1 0 0,-3 6 0 16,-2-2 0-16,0 2 0 15,9-5 0-15,11 0 0 16,9-4 0-16,11 0 0 0,6-5 0 16,9-7 0-16,12-3 0 15,9-5 0-15,6-5 0 0,9-4 0 16,9-7 0-16,12-5 0 15,2-4 0-15,6 0 0 16,6-12 0-16,2 8 0 16</inkml:trace>
  <inkml:trace contextRef="#ctx0" brushRef="#br1" timeOffset="136758.96">15126 14865 2047 0</inkml:trace>
  <inkml:trace contextRef="#ctx0" brushRef="#br1" timeOffset="136897.6">15130 14865 2047 0,'5'0'0'15,"-2"0"0"-15,-3-3-166 16,5-6-296-16,-2 5 39 15,4-4 41-15,-7-9-228 16</inkml:trace>
  <inkml:trace contextRef="#ctx0" brushRef="#br1" timeOffset="137547.5">15389 14169 361 0,'-13'-20'301'0,"1"3"-34"16,4 6-122-16,2-2-26 16,6 9-49-16,-9 4 30 15,9 0-13-15,-9 0-13 16,-3 21-25-16,0 11-13 16,-8 17-5-16,-5 13 0 0,1 7 9 15,-6 0-18-15,7-5-3 16,3-2-9-16,3-10-3 15,3-2-4-15,1-15 6 0,13-5-5 16,0-10-3-16,0-3-8 16,0-4 2-16,4-13-1 15,8 10 4-15,8-1-5 16,13 2 8-16,7-11-3 0,9 9-3 16,8-9 6-16,-2 8 0 15,-1-8 12-15,-2 0-9 16,-3 0 11-16,-3 0 10 0,-10 0-3 15,-7 0 32-15,-9 0 26 16,-4 0-1-16,-3 0-79 16,-5 0 0-16,-8-8 0 31,-17-12 0-15,-9-12 0-16,-5-17 0 15,-9-13 0-15,-5-12 0 16,0-7 0-16,0-4 0 0,1-1 0 15,3 11 0-15,5 0 0 16,4 9 0-16,7 9 0 16,5 9-327-16,3 8-105 0,17-5 15 15,0-5 18-15</inkml:trace>
  <inkml:trace contextRef="#ctx0" brushRef="#br1" timeOffset="139632.17">15324 4437 33 0,'-11'-9'67'0,"-3"1"39"15,3 4 39-15,11 4-50 16,-11 0-46-16,2 0-22 16,9 12-7-16,-12 4-2 15,-2 1-7-15,-2 35 16 16,5-19 6-16,-1 0-4 15,0 7 1-15,4 1-2 16,-1 4 11-16,1 3-6 0,8 6 5 16,-13 3 8-16,6 3 3 15,-1 6 13-15,0 3 21 16,0 4-33-16,8 13-4 16,-9 4-4-16,9 8 9 15,0 7 20-15,0 6 0 0,0 3-17 16,0 0-24-16,9 0-13 15,4-5 14-15,-2-7-14 16,1-9-10-16,4-8 12 0,1-6 12 16,7-3 5-16,3-2 12 15,11-10 33-15,10 2 78 16,8-6-41-16,14-3-118 16,12-3 0-16,11-1 0 0,7-4 0 15,11-1 0-15,2 2 0 16,2-6 0-16,-7 0 0 15,3 6 0-15,-2-3 0 16,-3 11 0-16,-5 3 0 0,1 8 0 16,-1 0 0-16,0 2 0 15,2 6 0-15,-2 0 0 16,5 2 0-16,3-3 0 16,5 2 0-16,12-6 0 0,7-2 0 15,9-5 0-15,5-4 0 16,-6-4 0-16,-2 0 0 15,-4-4 0-15,-5-4 0 16,-9-5 0-16,1-4 0 0,-3 2 0 16,-3-6 0-16,3 0 0 15,-6-3 0-15,5-4 0 16,9-1 0-16,1-4 0 0,7 2 0 16,3-2 0-16,-1-4 0 15,-2 5 0-15,-7-6 0 16,-1 2 0-16,-5 0 0 0,-1-6 0 15,-2 2 0-15,-1-8 0 16,4-9 0-16,-4 0 0 0,-5 0 0 16,1 0 0-1,4-12 0-15,7-4 0 0,8-6 0 16,14-2 0-16,11-4 0 16,10-1 0-16,3 1 0 0,-1-5 0 15,0 0 0-15,0 1 0 16,-4-6 0-16,1 3 0 15,3-6 0-15,5-4 0 0,9 0 0 16,7 0 0-16,2-2 0 16,4-3 0-16,-3-2 0 15,-3-6 0-15,-7-3 0 0,-3-4 0 16,-2-13 0-16,4-7 0 16,9-8 0-16,2-9 0 15,9 0 0-15,2-1 0 16,-1 6 0-16,0 0 0 0,-9 0 0 15,-12-3 0-15,-14 3 0 16,-10 0 0-16,-9-9 0 16,-6-8 0-16,-11-9 0 15,-9-9 0-15,-8-21 0 0,-12-18 0 16,-5-15 0-16,-14-6 0 16,-11 5 0-16,-18 8 0 15,-16 1 0-15,-11-3 0 16,-18-6 0-16,-11-12 0 0,-15-20 0 15,-15-19 0-15,-9-1 0 16,-13 11 0 0,-18 12 0-16,-10 21 0 0,-11 13 0 15,-10 9 0-15,-13 12 0 16,-15 2 0-16,-30 3 0 16,-36 6 0-16,-44 3 0 15,-41 9 0-15,-30 20 0 16,-22 20 0-16,-33 16 0 15,-42 26 0-15,-23 23 0 0,-11 30 0 16,-20 18 0-16,-39 27 0 16,-6 12 0-16,-3 26 0 15,-11 9 0-15,-12 13 0 16,15 8 0-16,22 6 0 16,21 8 0-16,7-1 0 15,20-2 0-15,37 2 0 16,45-1 0-16,44 11 0 15,36 14 0-15,34 8 0 0,23 4 0 16,31-1 0-16,21-3 0 16,26-8 0-16,16-4 0 15,15-9 0-15,13-9 0 0,13-6 0 16,9-10 0 0,7-11 0-16,4-8 0 0,8-14 0 15,11-2 0-15,10-13 0 16,8-8 0-16,7-11 0 15,8-14-1-15,6-3-5 0,2-9 3 16,4-4 8-16,9-12 0 16,-6 0-6-16,6 0 2 15,-9 0-1 17</inkml:trace>
  <inkml:trace contextRef="#ctx0" brushRef="#br1" timeOffset="140079.69">15844 5190 2018 0,'0'0'-340'0,"0"0"-118"16,0 16-30-16</inkml:trace>
  <inkml:trace contextRef="#ctx0" brushRef="#br1" timeOffset="141326.57">19304 13413 736 0,'9'-12'537'0,"-2"3"-250"15,1 9-158-15,9 0-76 16,-1 21-19-16,8 10-8 0,1 19 58 16,3 19 18-16,5 12-43 15,2 13-59-15,3 4 0 16,-3-5 0-16,-1-3 0 0,-3-12 0 15,-6-18 0-15,-4-11 0 16,-5-12 0-16,-7-9 0 16,-6-11 0-16,-3-11 0 0,-9-8 0 15,-10-19 0-15,-10-20 0 16,-4-23 0-16,-8-22 0 16,-2-20-12-16,2-13-39 15,0 7 27-15,5 5 7 0,8 14 10 16,7 11 4-16,8 18 2 15,13 6-1-15,0 13 2 0,8 9-5 16,13 10 0-16,7 15 8 16,13 11 6-16,3 26 7 15,10 13 8-15,2 19 7 0,1 11-1 16,-9 7-16-16,-6 7-14 16,-11-2 0-16,-9-1 0 15,-10 2 0-15,-12-4 0 16,-12-9 0-16,-5-5 0 0,-4-10 0 15,-2-13 0-15,-6-13 0 16,1-11 0-16,-1-17 0 16,1-12 0-16,-5-14 0 0,4-9 0 15,4-3 0-15,7-3 0 16,1 5 0-16,4-1 0 0,5 8 0 16,8 5 0-16,0 5 0 15,0-1 0-15,13 2 0 16,8 2 0-16,15 4 0 0,12 0 0 15,26 0 0 1,19 0 0-16,20 7 0 0,17 5 0 16,5 0 0-16,-2 0 0 15,-6 0 0-15,-19 0 0 0,-17 0 0 16,-22 0 0-16,-17 0 0 16,-15 10 0-16,-12-10 0 15,-11 0 0-15,0 7 0 0,-6-7 0 16,-4 0 0-1,0 0 0 1,0 0 0-16</inkml:trace>
  <inkml:trace contextRef="#ctx0" brushRef="#br1" timeOffset="141796.07">20857 13779 2047 0,'0'0'-65'32,"0"8"-482"-32,0 0 35 15,0 4 79-15</inkml:trace>
  <inkml:trace contextRef="#ctx0" brushRef="#br1" timeOffset="143703.42">13216 13208 271 0,'-23'-11'195'0,"2"-1"-36"16,1-1-32-16,4 4-34 15,3 2-18-15,1-2-3 16,4 6 19-16,8 3-8 0,0 0-11 16,0 0-23-16,0 0-13 15,0 0-17-15,0 0-7 0,0 0-8 16,0 0-1-16,3 0 9 16,11 17 19-16,10 7-4 15,8-1 25-15,13 5-9 0,12 6 20 16,11-5 79-16,22-6 6 15,24-1-22-15,24-22-84 0,23 0-42 16,27-9 0 0,15-10 0-16,8-11 0 0,4-2 0 15,8-9 0-15,10-9 0 16,15-2 0-16,15-5 0 0,21-5 0 16,9-11 0-16,3-8 0 15,7-12 0-15,16-13 0 16,12-13 0-16,17-11 0 0,-9-13 0 15,-11-14 0-15,-18-11 0 16,-21-6 0-16,-23-9 0 0,-26-14 0 16,-33-17 0-16,-36-27 0 15,-49-28 0-15,-45-15 0 16,-52-7 0-16,-58 8 0 16,-49 9 0-16,-38 26 0 15,-35 20 0-15,-43 28 0 0,-56 34 0 16,-61 35 0-16,-47 43 0 15,-41 38 0-15,-49 42 0 0,-49 45 0 16,-18 41 0-16,-19 43 0 16,-9 38 0-16,6 57 0 15,26 53 0-15,20 44 0 0,20 25 0 16,23 13 0-16,34 18 0 16,54 10 0-16,49-13 0 15,65-23 0-15,59-30 0 16,53-37 0-16,53-32 0 0,48-32 0 15,49-32 0-15,65-43 0 16,69-39 0-16,74-41 0 16,52-45 0-16,33-44 0 0,36-41 0 15,28-41 0-15,16-24 0 16,-7-16 0-16,-33-2 0 16,-37 13 0-16,-42 17 0 0,-48 24 0 15,-38 21 0-15,-47 15 0 16,-31 18 0-16,-29 15 0 15,-22 10 0-15,-17 5 0 16,-14 11 0-16,-9 2 0 16,-2 5 0-16,-9 0-69 31,5 12-376-31,7 6 34 0,5 1 49 16,2 6-9-16</inkml:trace>
  <inkml:trace contextRef="#ctx0" brushRef="#br1" timeOffset="144703.15">20944 12317 343 0,'-32'-53'240'0,"-6"-4"-89"16,-1 4-77-16,-1 1-43 15,-6 7-17-15,2 4 2 16,-5 4 15-16,1 5 28 0,-9 11 0 16,-17 9-4-16,-16 12-7 15,-17 8 3-15,-20 12 21 0,-20 14 7 16,-11 6 7-16,-17 5-26 15,-15 8-20-15,-22 9-6 0,-22 2 17 16,-24 13-22-16,-8 4 4 16,-15 7-10-16,-7 12-7 15,-14 0-1-15,-14 17 11 16,-21 3 16-16,-7 11 37 0,2 16 17 16,0 15-2-16,6 22-94 15,10 7 0-15,10 4 0 16,25 4 0-16,25 6 0 0,40-3 0 15,39 8 0-15,45 0 0 16,36 13 0-16,40 3 0 16,43 2 0-16,32-9 0 0,33-8 0 15,37-19 0-15,26-21 0 16,30-26 0-16,27-22 0 16,29-29 0-16,28-38 0 0,27-35 0 15,39-46 0-15,40-40 0 16,37-36 0-16,25-37 0 15,23-29 0-15,24-14 0 16,17-1 0-16,-1 4 0 0,-12-2 0 16,-8 5 0-16,-6 5 0 15,-19-5 0-15,-19-9 0 0,-29 1 0 16,-36-9 0-16,-32-6 0 16,-34-2 0-16,-35 8 0 15,-47 5 0-15,-38 3 0 0,-50 9 0 16,-44 0 0-16,-41 0 0 15,-55 0 0-15,-48 0 0 0,-44 11 0 16,-47 22 0-16,-55 33 0 16,-48 40 0-16,-25 40 0 15,-9 29 0-15,12 33 0 16,13 15-223-16,22 18-245 0,12 11-1 16,17 17-417-16</inkml:trace>
  <inkml:trace contextRef="#ctx0" brushRef="#br1" timeOffset="152539.35">4112 4017 389 0,'0'0'314'0,"0"0"-39"16,0 9-61-16,0-9-100 16,0 0-47-16,0 0 2 15,0 0 23-15,0 0-23 0,5-4-27 16,-5-5-12-16,0 1 15 16,0-4 46-1,0 0 27-15,-13-5-16 0,-6 6-86 16,-6 1-16-16,-4 8 0 15,-7 2 0-15,-5 6 0 16,0 16 0-16,-2 14 0 16,4 20 0-16,12 18 0 0,11 23 0 15,16 18 0-15,20 12 0 16,17-5 0-16,11-10 0 16,13-17 0-16,13-26 0 15,2-24 0-15,10-33 0 16,7-34 0-16,0-34 0 0,-3-38 0 15,-4-31 0-15,-14-13-136 16,-15-9 20-16,-12 0 49 16,-17 8 24-16,-15 19 26 15,-13 17 14-15,-18 22 30 16,-5 15 34-16,-10 18 31 16,-4 15 27-16,-3 17-36 15,4 16-83-15,4 16 0 0,2 17 0 16,10 24 0-16,9 12 0 15,11 12 0-15,16-3 0 16,12-9 0-16,12-12 0 16,5-12 0-16,8-20 0 0,-4-14 0 15,-5-11 0-15,-3-7-22 16,-13-7 1-16,-7 1 23 16,-13-2 12-16,-8-10 8 15,-16-3-19-15,-9-5-6 16,-11 5 1-16,-4-1-20 15,-1 10-51-15,3 2-92 0,-2 5-109 16,4 3-56-16,4 9 7 16,2 0-1-16</inkml:trace>
  <inkml:trace contextRef="#ctx0" brushRef="#br1" timeOffset="153105.56">4749 3513 392 0,'0'-16'334'0,"0"3"-12"16,-6 8-47-16,6 5-105 15,0 0-26-15,0 0-9 16,0 0-43-16,0 0-47 16,6 13-32-16,12 8 3 0,10 12-6 15,5-1-9-15,7 5 4 16,1-1 1-16,-6-4-9 15,-2-8 4-15,-9-2-10 16,-7-10 13-16,-6-12-2 0,-6 0 1 16,-5 0 1-16,-11 0-16 15,-11-12-8-15,-7-10-6 16,-2-13 16-16,-6-10-2 16,1-8 3-16,4-1 8 15,7 9-11-15,5 14 4 16,7 5 0-16,13 11 0 15,0 2 9-15,17 13 4 0,10 8 8 16,11 12-13-16,3 1 12 16,-1 3-6-16,-4-3-4 15,-7-4-5-15,-9-5-1 16,-9-5 4-16,-2-7 5 0,-4 0-3 16,-5 0-13-16,0-11-17 15,-14-6-12-15,0-12 23 16,-8-6-1-16,3-7 19 15,3 5 4-15,3 9 0 16,4 8-3-16,9 4 7 16,0 3 0-16,14 9 5 15,5 4 1-15,10 0-11 0,-1 8-7 16,1 5-50-16,-1-1-116 16,0 0-124-16,-4 0-61 15,-8 5-5-15,-2-5-231 16</inkml:trace>
  <inkml:trace contextRef="#ctx0" brushRef="#br1" timeOffset="153810.35">5116 3028 165 0,'0'-21'214'0,"-8"6"-42"15,8 2-7-15,0 1-39 0,-9 4-42 16,1-1 5-16,8 1 9 16,0 4 0-16,0 4-18 15,0 0 3-15,0 0-7 16,0 0-18-16,3 12 17 16,14 10 17-16,15 10 32 15,17 8-28-15,8 13-24 16,12 9-25-16,9 2-15 15,4 10-31-15,-2-5-1 0,-7-3 0 16,-11-14 0-16,-14-11 0 16,-12-13 0-16,-12-3 0 15,-7-9 0-15,-17-7 0 0,-17-9 0 16,-11-9 0 0,-17-11 0-16,-12-13 0 15,-8-11 0-15,-6-14 0 0,-8-3 0 16,3-8 0-16,-1 4 0 15,7 5 0-15,10 6 0 16,11 9 0-16,11 13 0 16,15 2 0-16,3 7 0 0,6 7 0 15,14-1 0-15,5 4 0 16,12 6 0-16,4-2 0 16,6 9 0-16,1 0 0 15,1 0 0-15,-1 9 0 16,-4 3-16-16,-2 5 0 0,-6-5 3 15,-1 4 6-15,-6 1 5 16,-1-2 10 0,0 6-4-16,-4 0-2 0,1-2 5 15,-2-2-2-15,-3-1 0 16,0 1-3-16,0-1-1 16,0-4 2-16,0-12 1 15,0 9-4-15,0-9-5 16,0 0 3-16,0 0-12 0,0 0-15 15,0 0-13-15,0 0-20 16,0 0-21-16,0 0-42 16,0 0-53-16,0 0-74 15,-12 0-46-15,4-6 27 16,8-6 11-16</inkml:trace>
  <inkml:trace contextRef="#ctx0" brushRef="#br1" timeOffset="154055.24">5326 2845 144 0,'0'-11'254'16,"0"-1"-45"-16,0 1-8 15,0 11-48-15,0-2-33 16,0 2-1-16,0-5 6 16,0 5-45-16,0 0-48 15,0 0-13-15,16 0 14 16,5 18 17-16,7 1-21 15,6 1-8-15,2 5-17 0,-1 3-6 16,4 0-69-16,-4 2-107 16,-5-2-82-16,-11-5-36 15,-7-6-8-15,-12-4 66 16</inkml:trace>
  <inkml:trace contextRef="#ctx0" brushRef="#br1" timeOffset="154204.82">5143 2731 294 0,'-80'-49'177'16,"-1"5"-27"-16,8 3-25 16,8 4-54-16,12 0-27 15,11 8-15-15,14 5-17 0,9 1-25 16,10-3-65-16,9 2-56 16,9 0-76-16</inkml:trace>
  <inkml:trace contextRef="#ctx0" brushRef="#br1" timeOffset="154488.17">5091 2164 480 0,'-8'-7'284'0,"0"3"-35"0,8 4-90 15,0-4-82-15,0 4-39 16,0 0-18-16,0 0-13 0,11 0 15 16,14 15-4-16,12 11 10 15,7 5-13-15,2 11-9 16,2 6-4-16,5 5-25 16,-4 0-128-16,-6 0-83 15,4-5-32-15,-12-6-47 16</inkml:trace>
  <inkml:trace contextRef="#ctx0" brushRef="#br1" timeOffset="154852.48">5591 2532 260 0,'-16'-9'274'16,"-1"4"-86"-16,8 2-67 15,9-1-62-15,0-4-35 16,5-1-10-16,8-3-2 0,3 0-7 15,7-9-6 1,2-2-17-16,1-6 2 0,-7-4 11 16,-2 4 3-16,-9-2 1 15,-8-2 4-15,0 4 5 16,-13 1 12-16,-7 4 13 16,-4-2 12-16,-1 11 13 15,0 2 6-15,6 9-12 0,2 4-20 16,2 13-12-16,1 20-5 15,14 15-6-15,0 16 9 16,14 10-10-16,10-2 0 16,3-2-7-16,10-9-3 15,3-15 5-15,5-13-8 16,0-14-23-16,-5-5-25 16,2-14-65-16,-2-18-56 0,-4-14-32 15,-12-8-25-15,-8-10 11 16</inkml:trace>
  <inkml:trace contextRef="#ctx0" brushRef="#br1" timeOffset="155335.28">5834 1929 252 0,'-16'-37'223'0,"4"12"-34"16,-1 9-25-16,13 4-60 15,0 9-24-15,0 3-3 16,0 0-11-16,5 12 22 0,12 7-4 15,5 6-23-15,12 7-22 16,6 6-11-16,0-2-12 16,1 4-5-16,-3-2-4 15,-2-10-5-15,-7-4 3 0,-7-3 2 16,-5-6 7-16,-8-1 31 16,-5-7 39-16,-4-7 44 15,0 0 31-15,0 0-45 16,-16-7-114-16,-9-10 0 0,0-12 0 15,-2-8 0 1,-6-16 0-16,4-3 0 16,5-1 0-16,7 4 0 0,9 4 0 15,8 8 0-15,0 8 0 16,13 14 0-16,7 6 0 16,4 13 0-16,0 0 0 15,1 17 0-15,-1-2 0 0,-2 6 0 16,-6-2 0-16,-4 2 0 15,-1-3 0-15,-2-7 0 16,0 1 0-16,-1-12 0 16,-8 0-222-1,-17 0-158 1,-12-4-47-16,-7-4 31 0,-1 1 88 16</inkml:trace>
  <inkml:trace contextRef="#ctx0" brushRef="#br1" timeOffset="156618.51">4904 2584 4 0,'0'0'14'16,"-11"0"26"-16,11 0 45 16,-14 0 68-16,6 0-33 0,8 0-25 15,-8 0-9 1,8 0-16-16,-6 0-9 0,6 0 9 16,0 0 8-16,0 0-13 15,0 0-15-15,0 0-14 16,0 0-9-16,0 0-2 15,0 0-5-15,0 0-8 16,0 9 0-16,6 3 4 16,7 5-1-16,4-1-1 0,2-1-7 15,2 2-5-15,-4-1 7 16,-1-9-6-16,0-7-1 16,-5 0 1-16,2 0-6 15,-4-7-1-15,-1 0 7 16,-8-11 1-16,0-5-1 15,0-10 0-15,0 5 16 16,0-1 23-16,-13-1-7 0,-4 6-5 16,-4-4-1-16,-1 4-1 15,-3-1-10-15,-4 5-4 16,1-1-8-16,4 6-2 16,2-2-1-16,3 5 13 15,2 8-6-15,2 4 10 16,1 0-1-16,3 0 4 0,0 0 3 15,-3 0-16 1,6 7-7-16,8 10-1 0,0 7 0 16,0 4-6-16,0 4 2 15,5 7 6-15,3-8-2 16,4-2-1-16,-1 1-4 16,7-6 3-16,1-8 0 15,-2-4-3-15,2 0-4 0,-2-12-4 16,1 0-6-16,-4 0-3 15,3 0-22-15,-4-12-2 16,-5 0 1-16,-1 0 9 16,-3-4 10-16,-4-5 12 15,0-3 5-15,0-5 3 16,-16 4 6-16,-4 6 9 16,-1 2 9-16,2 9 12 15,-3 8 3-15,3 0 0 0,2 8-12 16,2 9-11-16,1 2-3 15,6 6-8-15,8 4 5 16,0-5-3-16,8 1-5 16,10-5 2-16,2-4-3 15,-1-8-7-15,6-8 9 16,-1 0-7-16,1 0-13 0,-9-3-2 16,-4-2 9-16,-3-2 14 15,-9 2 0 1,0-3 5-16,0 0-7 15,-16 0 14-15,0-6-5 16,-17 7 14-16,17 7-20 16,3 0-1-16,1 0 1 15,-1 0-8-15,13 0-1 0,0 0-29 16,0 0-47-16,0 0-43 16,0 0-45-16,0 0 0 15,5 0 21-15,3 0 27 16,4 12-38-16,1-3-12 0</inkml:trace>
  <inkml:trace contextRef="#ctx0" brushRef="#br1" timeOffset="158314.29">3845 6052 300 0,'-46'41'281'0,"3"-1"-70"15,2 2-9-15,4-10-15 0,5-4-68 16,7-11-42-16,9-8 7 15,16-9-30-15,0-5-37 16,11-18-17-16,28-39 9 16,37-47 12-16,49-63 9 15,55-56-2-15,43-52-17 0,32-55 1 16,42-36-11-16,33-15-12 16,15-1 4-16,-2 16 5 15,-12 25-23-15,-28 33 30 16,-34 41 8-16,-33 44 22 15,-38 45 44-15,-39 39 35 16,-37 39 16-16,-38 28-58 0,-23 23-72 16,-20 14 0-16,-17 16 0 15,-8 7 0-15,-3 9 0 16,-10 4 0-16,-3 0 0 47,0 1 0-47,0-11 0 0,-24-11 0 15,-8-19 0-15,-12-16 0 16,-21-22 0-16,-12-21 0 16,-12-9 0-16,-9-12 0 15,-12-5 0-15,-4-2 0 16,1 6 0-16,-2 10 0 0,9 18 0 16,5 11 0-16,4 12 0 15,7 18 0-15,10 19 0 16,2 17 0-16,1 20 0 15,-4 25 0-15,-12 32 0 16,-18 36 0-16,-14 33 0 0,-16 38 0 16,-14 35 0-16,-20 41 0 15,-15 41 0 1,-25 25 0-16,-14 15 0 0,-14 4 0 16,-6 5 0-16,3 5 0 15,7-7 0-15,11-15 0 16,22-27 0-16,17-37 0 15,31-42 0-15,28-42 0 16,34-34 0-16,23-33 0 16,16-24 0-16,20-25 0 0,12-18 0 15,8-5 0-15,17-11 0 16,0-15-2-16,0 0-84 16,0 0 26-16,0 0 29 15,0 0 6-15,0 0 16 16,0 0 7-16,0 0 0 15,0 0-6-15,0 9 10 16,0-9-1-16,0 0 5 16,0 0-1-1,0 0 1-15,0 0-3 16,0 0 2-16,0 0 8 16,0 0 1-16,0 0-10 15,0 0-2-15,0 0-8 16,0 8-5-16,17 18 12 15,20 13 1-15,16 23 15 16,96 128 4 0,-54-67-17-16,-2 7 1 15,5 1 2-15,-9-9 4 16,-8-8-6-16,-7-13-2 0,-14-23-3 16,-8-17 5-16,-11-16-11 15,-13-16 6-15,-7-17 0 16,3-12-7-16,9-33 9 15,19-41-1-15,29-47-1 16,34-46 3-16,31-42-4 0,32-21-7 16,25-15-52-16,12-5-147 15,0 11-189-15,-11 15-101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6:49:47.8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9615 4681 123 0,'-65'12'217'16,"3"-12"-92"-16,5 0-35 15,5 0-16-15,8 0-10 16,12 0 1-16,2 0 11 0,11 0 4 16,6 0-16-16,13 0-23 15,0 0-22-15,0 0-7 0,24 0 2 16,25 0 3-16,37 12 1 16,40-12 11-16,53 0-2 15,44 0 7-15,31-9 2 0,26-3-12 16,17 0-10-1,17 0 0-15,14 5-13 0,9-2 0 16,5 4 1-16,-9 3-4 16,-8 2 2-16,3 0 3 0,6 0 0 15,-2 0-1-15,-3 0-5 16,-13 0 7-16,-22 0-7 16,-27 0 6-16,-22 7 1 0,-26-7-6 15,-25 0 0-15,-22 0 9 16,-27 9-9-16,-32-9-1 0,-26 0 8 15,-27 0 0-15,-15 0 0 16,-17 7 5-16,-11-7 10 16,-9 0 3-16,-4 0 4 0,-4 0-3 15,0 0-4-15,0 0-5 16,0 0-12-16,0 0-1 16,0 0 7-16,0 0-8 0,0 0 4 15,0 0 0-15,4 0 7 16,0 0 4-16,0 0 2 15,-2 0-3-15,-2 0 4 0,0 0-16 16,0 0 2-16,0 0-4 16,0 0-2-16,0 8-2 15,0-8 1-15,0 13-1 16,0-1 1-16,0 3 1 16,6 14 2-16,2 8 1 15,-5 11 4-15,5 9-8 0,1 14 0 16,4 10 4-16,2 16-2 15,2 22 15-15,3 16-2 0,0 15-2 16,-3 12-4-16,-9 13 8 16,-8 5 9-16,0 6 34 15,0 1 1-15,-12 1 10 0,-5 3 0 16,-2 8-17-16,-9 13-5 16,-1 0-19-16,4 0-12 0,5-5-5 15,0-7-11-15,3-13 0 16,3-7 0-16,-4-6 0 0,1-7 0 15,1-8 0-15,-4-5 0 16,4-2 0-16,-5-2 0 16,1-4 0-16,-1-3 0 0,1-4 0 15,5-9 0-15,-2-9 0 16,1-9 0-16,7-20 0 0,9-9 0 16,0-12 0-16,0-9 0 15,0-17 0-15,0-11 0 0,0-11 0 16,0-7 0-16,0-8 0 15</inkml:trace>
  <inkml:trace contextRef="#ctx0" brushRef="#br0" timeOffset="1161.15">15999 10591 2047 0,'-8'0'0'15,"-6"0"0"1,3 0 0-16,-6 0 0 16,-2 0 0-16,-6 0 0 0,-4 0 0 15,-3 0 0-15,-9 0 0 16,-8 0 0-16,-11 0 0 16,-13 9 0-16,-12 4 0 15,-18 2 0-15,-17 5 0 0,-27 1 0 16,-28-1 0-16,-23 1 0 15,-19-2 0-15,-13 2 0 0,-9 0 0 16,-2-1 0-16,-7 3 0 16,-8 3 0-16,-6-2 0 0,-12 6 0 15,-1 2 0-15,3 4 0 16,4-3 0-16,11-2 0 0,14 2 0 16,12-9 0-16,12 1 0 15,16-5 0-15,11 1 0 0,18-4 0 16,11-1 0-16,16-2 0 15,11 4 0-15,6-6 0 16,12 4 0-16,8-4 0 0,13 2 0 16,10-3 0-16,14 2 0 15,10-1 0-15,9 0 0 0,13-12 0 16,9 11 0-16,7-11 0 16,11 10 0-16,1-10 0 0,0 0 0 15,1 0 0-15,4 0 0 16,0 0 0-16,-1 0 0 15,-2 0 0-15,-1 7 0 0,-1-7 0 16,-2 0 0-16,-2 0 0 16,4 0 0-16,1 0 0 0,4 0 0 15,8-5 0 32,0-7 0-47,0-6 0 16,-7-12 0-16,7-14 0 0,-8-18 0 15,-1-11 0-15,9-20 0 16,-8-26 0-16,8-25 0 0,0-37 0 16,-13-36 0-16,1-27 0 15,1-12 0-15,-1-9 0 16,-2-8 0-16,3 1 0 16,-3 3 0-16,4 10 0 0,2 10 0 15,-6 17 0-15,6 20 0 16,8 17 0-16,-8 15 0 0,8 13 0 15,0 13 0-15,0 7 0 16,0 4 0-16,-8 10 0 16,8 7 0-16,-7 12 0 0,7 11 0 15,0 11 0-15,0 6 0 16,0 4 0-16,0 5 0 16,-8 0 0-16,8 3 0 0,0 2 0 15,0-2 0-15,0 1-14 16,0-1-20-16,0 1-1 0,-8 4 0 15,8 0-3 1,0 0-2-16,0 3 12 0,0 6 8 16,0 3 16-16,0 3 1 15,0 6 1-15,0 3-5 0,0 4 0 16,0 3 9-16,0 10 3 16,0 4-10-16,0 8 12 15,0 4-10-15,0 3 5 0,0 2-4 16,0 2 2-16,0 5 2 15,0 0-6-15,0 0-2 0,0-3-1 16,0 3 4 0,0 0-2-16,0-5 7 15,0 5 0-15,-8-5 0 16,8 5-8-16,0 0 12 16,0 0-4-16,0 0-1 15,0 0-8-15,0 0 5 16,0 0-2-16,0 0 0 0,0 0 8 15,3 10-10-15,13 2 11 16,9 4-10-16,15-1 5 16,14 1 0-16,10 6 2 0,18-3-24 15,7 2-135-15,9-4-122 16,11-10-88-16,8-7-77 16</inkml:trace>
  <inkml:trace contextRef="#ctx0" brushRef="#br0" timeOffset="5454.14">9050 8055 10 0,'-8'0'11'0,"8"0"4"0,-8 0 5 16,8 0 5-16,0 0 8 16,-8 0 16-16,8 0 37 15,-8 0 25-15,8 0-44 0,0 0-20 16,0 0-15-16,0 0-7 16,0 0 0-16,0 0 4 0,0 0 16 15,0 0 10-15,0 0-6 16,0 0-9-16,0 0-13 15,-9 0-10-15,9 0-10 0,0 0-3 16,0 0 9-16,0 0 3 16,0 0 0-16,0 0 7 15,0 0-4-15,0 0-5 16,9 0-2-16,4-3-1 0,-2-6-1 16,10-3-4-16,4-1 1 15,3 1-2-15,4 1 4 0,5-1 0 16,2 3 1-16,2 2-4 15,5-4-4-15,-6 11 2 16,5 0 1-16,-5 0-4 0,1 0 4 16,0 0-3-16,-1 0 4 15,-4 13-4-15,5 1-1 16,-5-2-2-16,-2-1 4 16,-6 1-2-16,0-3-5 0,1-1 6 15,4 0-4-15,-1-8 7 16,1 12-2-16,2-12-5 0,6 13 2 15,0-5-3-15,0-1 4 16,-1 2 5-16,1 3-8 16,3 1 1-16,-4 3 3 0,2 5 1 15,-2-2-3-15,-4 2 2 16,1 3 6-16,-4-3 0 16,-1 3-9-16,-4-4 1 0,1 1 9 15,-1-1-6-15,0-4 4 16,2 0-3-16,-3 1 1 15,3-1 2-15,-6-4-1 0,0 0 3 16,-4 0-8-16,1 1 7 16,-2 0 8-16,1 3-3 0,2-2-1 15,-2 9 0-15,3 0-5 16,3 1 10-16,2 5-4 16,5-1-7-16,-1 1 4 0,-1-1-7 15,6 0 1-15,-4 2-4 0,0-5 2 16,-1-1-1-1,-4 0-5-15,-4-3 6 0,-2-2 0 16,-6-1-2-16,0-3 3 16,0 2 0-16,-4-1 1 0,1 0-2 15,-1 1 1-15,0-2-3 16,0 6 0-16,1-1-2 0,-2 1 5 16,0 0-4-16,3-2 5 15,-2 2-1-15,1-2-7 0,-3 3 4 16,7-3 3-16,-4 2-4 15,4 4 6-15,-2 0-7 16,2 2-1-16,-1 3 8 0,1-2-7 16,-2 0 0-16,-3 1 8 15,1-5-10-15,-2 5 4 16,6-1 2-16,-5-4-5 0,1 5 3 16,2-1 0-16,2 1 3 15,-6-1-4-15,7 1-2 16,-2 0 0-16,-1-1 6 0,-2 0 0 15,-2-4-2-15,3 1 3 16,-2-5-8-16,0 3 6 0,-1 4 0 16,2-4 0-16,-1 2-5 15,0 0 5-15,1-1-2 0,-1 5 5 16,-1 4 0-16,6-2-5 16,0 7 6-16,15 38 18 15,-16-34-2 1,1-1 1-16,-1-1-10 0,0 1 2 15,0-4-10-15,1 4 5 16,-1-5-9-16,0 0-1 0,0 1 14 16,1 4 3-16,2-1-1 15,-2 1-4-15,4 4-5 0,-2-1 16 16,-2 2 7-16,-1-6 6 16,0-4 3-16,-5-3-16 0,3-8-10 15,-6 0-2-15,-5-6-9 16,5 2 4-16,-2-4 0 15,-2-5 0-15,0 4 0 16,-2-1-2-16,6 2-2 0,-3-1 1 16,4 1 7-16,-6-1 4 15,2 1-13-15,-2 0 0 0,5-3-1 16,-3-5 4-16,-2-9-7 16,-3 0 1-16,0 0-7 0,0 0-47 15,0 0-79-15,0-12-100 16,0-14-62-16,-11-14-22 0,-5-20-5 15</inkml:trace>
  <inkml:trace contextRef="#ctx0" brushRef="#br0" timeOffset="6419.24">11319 8800 234 0,'0'0'204'0,"0"0"-57"0,0 0-36 15,0 0-42-15,0 0-24 16,0 0-1-16,0 0 20 16,5 0 3-16,-2-4-6 0,3-4-15 15,2-1-19-15,4-3-12 16,1-4-2-16,-3 1 13 0,3-2-3 15,-1 2-2-15,4-8-5 16,5 0-8-16,4-1-4 0,7-5 3 16,9-3 0-16,8-2-3 15,8-1 0-15,12-2 0 16,3 0 4-16,10-4-7 16,11 1 0-16,5-1-1 0,8 1 8 15,-2-2-13-15,2 1 7 16,-5 5-3-16,-3-1-3 0,-8 5 8 15,-9 0-3-15,-8 2 1 16,-4 7-2-16,-8-3 1 0,0 3-1 16,-4 3 4-16,3-1-3 15,5 1-1-15,5-5-3 16,1 1 3-16,16-6-2 0,9 3 2 16,15-2 2-16,7 1-2 15,7-1 6-15,5 1-6 16,0 6 1-16,6 3-4 15,-7-1 6-15,-1 3-4 0,-1 4 2 16,-8 1-6-16,-3 4 8 16,-6 0-1-16,-8 8-2 0,-9 0 0 15,-2 0 4-15,-7 0-4 16,-4 0 9-16,-2 0-4 16,-1 0 0-16,-4 0 3 0,1 0 8 15,-6 0 9-15,-6 0-6 16,-9 8-2-16,-10-8-8 0,-9 0-4 15,-11 0-4 1,-1 0-6-16,-11 0-11 0,1 0-22 16,-3 0-19-16,-6 0-15 15,5 0-16-15,0 0-13 0,1-8-19 16,-1-4-20-16,0 0 0 16,-4 0-32-16,-4-9-35 0</inkml:trace>
  <inkml:trace contextRef="#ctx0" brushRef="#br0" timeOffset="7568.51">12478 4860 37 0,'11'-17'123'0,"-3"5"72"15,1 0-62-15,-9 3-32 0,0 2-29 16,0-2-26-16,0 6-4 16,0-1 12-16,0-1 11 0,0 5-3 15,0 0-16-15,0 0-22 16,0 0-7-16,0 0-12 0,0 0-3 15,0 0-6-15,0 0 0 16,0 12 6-16,0 4-2 16,0 0 0-16,0 9-3 15,0 3 7-15,0 5 1 0,0 0-3 16,0 8 4-16,-9 8-1 16,-2 9-5-16,-2-2 3 0,-2 8-5 15,-1 5-1-15,-2 5 4 16,-2 0 2-16,1-1-4 15,-2 0 3-15,-4-3 0 0,0-6-5 16,2-2 0-16,3-1 3 16,-5-1-1-16,-4 2 3 0,1 4-2 15,1-2 1 1,-8 1 3-16,4-4-4 0,-3 0-2 16,3-3 2-16,2-1 2 15,1-5-1-15,-4-2-5 0,2-6 5 16,6-3 3-16,1-5-4 15,-3-3 7-15,6-1-6 16,-3 1 1-16,-2-5-4 0,0 1 2 16,2-1 2-16,-3-5 1 15,2 4-3-15,1 1-3 0,-6 0 6 16,1 1-3-16,-1 0 9 16,-4-5-7-16,1 0-4 15,-4 4 5-15,4-3-5 0,-6 0 2 16,2 3 4-16,3-4-1 15,-3 0 4-15,-1 0 16 16,1 2-3-16,-4 2 8 0,-1 3-2 16,-5 3-11-16,-3-6 0 15,2 6-5-15,1 1-2 16,3-1-4-16,-2-2 2 0,0-4 10 16,4 1 0-16,5-5 4 15,-1-4-6-15,4 1 4 16,5-4-4-16,4-6-5 0,0 6-3 15,0-1-9-15,-1 1 9 16,-3 4-7-16,-1 3 1 0,1 0 0 16,3-3 0-16,1-5-2 15,3-1 2-15,4-2 0 16,1-13 3-16,6 7-5 16,10-7-1-16,0 0 6 0,0 0-46 15,0 0-58-15,0 0-62 16,2-4-46-16,14-12-79 0</inkml:trace>
  <inkml:trace contextRef="#ctx0" brushRef="#br0" timeOffset="8749.12">13172 4746 56 0,'10'-9'118'15,"-7"5"53"-15,0 0-62 16,2 0-31-16,-2 1-22 0,5-1-22 15,-5 4-13-15,3 0 3 16,-3 0 11-16,-3 0-11 0,8 0 3 16,1 0 2-16,4 11-12 15,2 6-8-15,2 2 0 16,2 7 1-16,5 2-2 0,-2 4 2 16,3 5-2-1,26 44 46-15,-26-41-38 16,1 1-2-16,-3 2 8 15,-4-4 9-15,7 3 0 0,-3-3 6 16,7 7-2-16,2-2-8 16,4 2-12-16,1 2-4 0,4 1-3 15,3 1 20-15,2-2 13 16,1 1-7-16,2-5 3 16,1 1-7-16,-2-5-8 0,0 2-9 15,-2-1-7-15,-2 4-2 16,0-2-2-16,1-1 3 15,-6-1-5-15,0-1-4 16,-4-4 8-16,-1 2-3 0,-6-10 3 16,-3 1 1-16,-6-5-5 15,2-5 1-15,-1-2 1 0,0-1 1 16,5 1-3-16,-2 4 0 16,7-6 2-16,5 6 3 15,11 0 1-15,3-2-3 0,0 2 2 16,3-1-1-16,-3-4-5 15,-6 1-3-15,-1-1 6 0,-2 1 4 16,-3-1-6-16,-1-1-3 16,2-1 3-16,1-2 3 15,6 1 0-15,5-13 1 16,7 6 2-16,3-6-2 0,0 0-4 16,2 0 0-16,-5 0 0 15,-5 0-1-15,-3 0-3 0,-4 0 7 16,-5 0-1-16,-3 0 2 15,-4 0-8-15,-8 0 4 16,-2 0 0-16,2 0 7 0,-5 0 1 16,5 0-1-16,-2 0 10 15,2 0 13-15,-4 0-1 16,2 0 0-16,1-4 2 0,2 2 5 16,2-9 3-16,0 9-5 15,1-8-7-15,-6 8-14 16,3-3-1-16,-5-4-10 0,-3 2 2 15,-2 3-3-15,-2 0 0 16,-10 0-18-16,-4 0-86 0,0-4-144 16,-12-4-143-16,-10-2-68 15</inkml:trace>
  <inkml:trace contextRef="#ctx0" brushRef="#br0" timeOffset="11544.79">13018 9204 369 0,'9'-33'220'0,"-3"-1"-43"16,2-11 13-1,-8 29-159-15,0 8-2 16,0 1-4-16,0 2 3 0,0 5 1 15,0 0-6-15,0 17-12 16,0 12 5-16,0 18 11 0,-10 33 11 16,-3 21-15-16,1 16-9 15,4-3-8-15,8-8-2 16,0-17 2-16,0-19-6 0,0-18-1 16,0-11 3-16,0-12 4 0,0-13 1 15,0-16 8-15,0-4 20 16,0-24-10-16,0-26-18 15,0-26-10-15,8-26-1 16,4-13 2-16,1-3-2 0,2 4 6 16,-3 16-2-16,1 18 4 15,4 18-8-15,-5 14 5 0,-1 10-5 16,1 14 3-16,1 7 6 16,-1 9-8-16,4 8 15 0,5 4 2 15,1 13 2-15,8 7-4 16,-3 12 4-16,6 5-9 0,5 3 1 15,-2 5-6-15,-4 0-2 16,-4 0 0-16,2-5-4 0,-7-6-24 16,-6-6-29-1,0-8-37-15,-5-4-23 0,0 0-15 16,-4-8-8-16,-5-8 8 16,-3 0-9-16,0-8-70 0,-19-8 23 15</inkml:trace>
  <inkml:trace contextRef="#ctx0" brushRef="#br0" timeOffset="11727.11">12945 9175 274 0,'-29'0'209'0,"12"-4"-88"16,9 0-58-16,8 4-36 16,0 0-14-16,17 0-6 15,8-9 11-15,9 0-4 0,8-3-9 16,12-4-1-16,3 0-7 15,-1-3-24-15,-8 1-39 0,-8 2-38 16,-15 9-68-16,-11 7-16 16</inkml:trace>
  <inkml:trace contextRef="#ctx0" brushRef="#br0" timeOffset="12559.66">9382 10009 200 0,'0'-28'255'0,"0"7"-83"0,6 5-80 16,-6 4-52-16,0 4-24 15,0 8-14-15,3 0-6 16,6 0 13-16,-1 16 0 0,4 4-6 15,4 8 5-15,4 12 4 16,6 10-5-16,-4 3-1 0,8 5-2 16,2-1 2-16,-4-9-3 15,1-7-3-15,-9-7 0 0,-4-11 3 16,-4-2 4 0,-4-9 17-16,-8-12-1 0,0 0-14 15,-11-12-14-15,-9-13-18 16,-9-19 0-16,-4-18 1 0,0-24 8 15,1-12-4-15,-1-6 11 16,9 1 5-16,4 6-4 16,7 11 2-16,13 12 2 0,5 10-1 15,12 6 4-15,3 13-5 16,3 13 4-16,7 12-1 0,-3 20-1 16,3 12 2-16,-2 22 4 15,-4 17-1-15,-3 18-7 0,-9 13 3 16,-12 7 6-16,-9-3-7 15,-2-10 3-15,-2-14 1 16,1-12-4-16,4-14 1 16,8-12 2-16,0-8-7 0,0-16-4 15,0-7-1-15,0-19 1 16,11-10 4-16,11-9 1 0,9-3 3 16,6 3 2-16,8 8 0 15,3 8 0-15,-2 14 8 16,-2 11-4-16,-4 11 3 0,-2 18 1 15,-10 11-6-15,-4 14 3 16,-12 3 6-16,-12 4-3 0,0 3 0 16,-20 3 1-16,-8-3-6 15,-6-4 0-15,3-6-2 16,-6-6-5-16,1-12 7 16,4-6-11-16,-1-11-24 0,4-15-37 15,1-12-10-15,8-24-10 16,-1-25-96-16</inkml:trace>
  <inkml:trace contextRef="#ctx0" brushRef="#br0" timeOffset="13191.97">10816 6126 62 0,'-11'0'235'15,"11"0"-56"-15,-12 0-83 16,12 0-34-16,-8 0-34 0,8 0-9 15,0-5 4-15,0-2 0 16,0-2 3-16,0 1-16 0,0-4-14 16,0-9-7-16,0 2 7 15,0-5 6-15,-13-2-5 16,-8 2 8-16,-2 3-4 16,-6 14 1-16,-7 7-2 0,-1 12-4 15,-8 11 4-15,0 22-2 16,1 22 4-16,3 14 3 15,5 9 2-15,12-5-5 0,16-4-2 16,11-17 2-16,18-7-5 16,15-16 9-16,18-12 0 0,15-13-3 15,14-16 4 1,13-7-10-16,-3-5-23 0,-9-5-11 16,-10 1-3-16,-17 4 1 15,-14 0-5-15,-13 0-9 0,-11 3-65 16,-6 1-57-16</inkml:trace>
  <inkml:trace contextRef="#ctx0" brushRef="#br0" timeOffset="13824.15">12597 6708 513 0,'-14'-5'290'0,"14"2"-121"15,0-1-97-15,0 4-55 0,0 0-21 16,0 0-4-16,0 7 11 16,8 14-2-16,12 20-1 0,5 10 1 15,8 16 0 1,2 9-1-16,3 6 7 0,-6-4-7 16,0-6 0-16,-4-10-5 15,-3-9 9-15,-4-12-4 0,-10-13 4 16,-3-7-3-16,-2-6 0 15,-6-15 2-15,0 0-12 0,-9-15-22 16,-7-17-1-16,-5-21 4 16,-4-21 12-16,-3-20 11 15,-4-8 5-15,2-3 9 0,4 8 3 16,4 10 9-16,7 19-11 16,3 11-6-16,4 12-6 15,8 11 3-15,0 11-3 0,8 12 3 16,16 11-4-16,13 0 9 15,11 27 3-15,14 14 0 16,3 16-4-16,-3 7-3 0,-7 10-2 16,-6-1-8-16,-14 1 5 15,-13-9-1-15,-11-5-7 0,-11-7-10 16,-11-3 10-16,-17-3-11 16,-14-1-11-16,-2-6-16 0,0-3-15 15,1-12-19-15,4-13-21 16,2-12-63-16,4-18-38 0</inkml:trace>
  <inkml:trace contextRef="#ctx0" brushRef="#br0" timeOffset="14590.13">14954 5580 86 0,'14'-20'392'0,"-11"13"-247"15,1-2-25-15,1 2-29 16,-2-4-20-16,5 0-2 15,-5 3-13-15,6 0-2 0,-4 0 2 16,-2-1-2-16,2 6-16 16,-5 3-12-16,3 0-16 0,10 17-5 15,7 13 4-15,4 16-8 16,4 16-3-16,6 11 8 16,-3 9-8-16,6 2 2 0,-4 2 1 15,-4-9-1-15,-1-4-2 16,-4-7 5-16,-3-8-5 0,-6-15 3 15,-1-10 3 1,-3-9 1-16,-8-11 7 0,-3-13 5 16,0-13-8-16,0-18-9 15,-14-27-3-15,-3-15 4 0,1-21 1 16,-5-12 7-16,1 0 4 16,1 13 10-16,-2 8 7 0,4 16-9 15,1 11-5-15,2 9-15 16,8 13 0-16,6 7 5 15,-8 5-1-15,8 8-2 0,0 4-5 16,0-6-3-16,4 7-1 16,12-5 4-16,8-1-2 0,8 1 6 15,10-4 3-15,1-5-4 16,3 5-1-16,-7 0-6 16,-1 7-3-16,-11 1-16 15,-5 3-16-15,-6 6-12 0,-8-1-48 16,0 4-48-16,-8 0-37 15,0 7-12-15,0 9-38 0,-16 2 18 16</inkml:trace>
  <inkml:trace contextRef="#ctx0" brushRef="#br0" timeOffset="14832.45">15215 5947 49 0,'-9'17'153'0,"9"-17"26"15,0 0-72-15,0 0-33 16,0 0-19-16,3-9-18 16,11-3 11-16,2-5-1 0,8-2 6 15,1-7 2-15,3 7-20 16,1-2-15-16,-1 4-10 0,-3 1-4 16,-1 4-3-16,0 0 0 15,1 4-18-15,-7 4-47 16,-4 4-37-16,2 0-31 15,-4 0-53-15,-4 0-15 0</inkml:trace>
  <inkml:trace contextRef="#ctx0" brushRef="#br0" timeOffset="15187.98">15392 6244 79 0,'0'8'221'16,"-8"-8"-56"-16,8 9-57 0,0-9-44 16,0 0-23-16,0 0 5 15,0 0 3-15,0 0 7 16,5 0 6-16,4 0 2 16,-1-5 10-16,4-4 5 0,-4 6-8 15,4-1-4-15,-1-3-1 16,6-3-14-16,4 6-12 0,3-4-22 15,4-4-7-15,4 0-4 16,4 0-4-16,4-1 1 16,-9 1-4-16,2 3 0 0,-6 1-3 15,-3 1-11-15,-3-1-9 16,-10 4-19-16,3 4-29 0,-6 0-44 16,-8 0-61-16,0 0-32 15,0 0-26-15,0-5-28 16</inkml:trace>
  <inkml:trace contextRef="#ctx0" brushRef="#br0" timeOffset="18084.87">14573 9187 102 0,'0'-12'180'0,"0"-1"-35"16,0 0-47-16,0-3-28 0,0 4-28 16,0 0-21-16,0 5-6 15,0-3 11-15,0 4 7 0,0 6-8 16,0 0 0-16,0 0-3 16,0 0-1-16,0 0 1 15,-12 16 3-15,-8 8-1 0,-8 12 4 16,-14 13-4-16,-11 9-12 15,-4 10-7-15,0 1 1 16,5 0-1-16,3-13-4 0,5-1-2 16,6-14 1-16,14-10 0 15,8-6 0-15,4-12 1 0,4-6 4 16,8-7 0 0,0 0 1-16,0 0 8 0,8-3-2 15,1-10-1-15,2-2-11 16,11-11-3-16,10-3 0 15,4 1 5-15,9 4-2 16,7 1-1-16,2 1-1 0,-1 5 3 16,-2 10-4-16,-2 7-2 15,-4 0 9-15,-3 12-2 0,-6 5-1 16,-4 0 3-16,-7-6-2 16,-6 1-3-16,-6 0 4 0,-2-12 0 15,-3 9 0-15,-2-9 1 16,-6 0 9-16,0 0 12 0,0 0 5 15,0 0 8-15,0-13-16 16,-17-2-15-16,1-12 3 0,0-3-5 16,-1-8-4-16,-4-2-5 15,-2-6-8-15,-3-6-2 16,3-4-3-16,-6-2-8 0,5 1 1 16,-1 5-14-16,1 2-5 15,8 10-18-15,-1 7-26 0,6 9-16 16,-1 4-4-16,12 3-20 15,-12 5-48-15,4-4 6 0</inkml:trace>
  <inkml:trace contextRef="#ctx0" brushRef="#br0" timeOffset="18500.15">14216 8808 232 0,'-13'-12'212'0,"1"0"-77"16,12 4-58-16,-8-1-50 0,8 2-27 16,0 2-11-16,0 1 11 15,0 1 0-15,0 3-3 0,0 0-5 16,0 0-2-16,0 0 3 16,0-5 5-16,0 0 2 0,0-2 0 15,-12-1 0 1,3 0-2-16,-2-3 1 0,-2-2 4 0,-4 3 1 15,-2 8 0-15,-2 2 3 16,-2 0 13-16,-2 14 14 16,-1 16 8-16,4 11 17 0,5 16-19 15,17 15-19-15,0 11-8 16,17 2-4-16,11-4-7 0,17-4-2 16,8-16 1-16,11-11 0 15,5-14-1-15,4-13 2 16,1-9-9-16,-9-14-14 0,-8 0-16 15,-9-14-20-15,-8-9-20 0,-8-10-11 16,-2-3-18-16,-11-9-37 16,-3-1-7-16,-3 7 45 15</inkml:trace>
  <inkml:trace contextRef="#ctx0" brushRef="#br0" timeOffset="18815.98">14853 8935 69 0,'0'-13'173'16,"0"5"1"-16,0 0-49 0,0 4-32 0,0 0-9 16,0-1 4-1,0 5-5-15,0 0-7 0,0 0-28 16,0 0-25-16,0 0-12 15,8 21-1-15,9 13 7 0,3 9 4 16,0 14-7-16,5 4 3 16,0 5-11-16,1-2-1 0,-1 1-8 15,-4-3 8-15,1-5-7 16,-8-7-5-16,0-7-62 0,-8-1-56 16,-1-11-44-16,-5-6-27 15,0-9-27-15,0-2-124 0</inkml:trace>
  <inkml:trace contextRef="#ctx0" brushRef="#br0" timeOffset="19265.49">15259 9033 143 0,'0'-16'259'0,"0"5"-108"16,0 11-64-16,0 0-44 0,-8 18-10 15,-4 6 6-15,-4 1 15 16,2-6-5-16,4-2-16 0,2-5-14 15,8-12-10-15,-8 0-1 16,8 0-1-16,-9-7 3 0,9-5-6 16,-8-9 0-16,8 1 3 15,0-5-13-15,0 1 9 16,0 3-5-16,8 6 1 0,1 3-2 16,3 7-5-16,8 5 6 15,4 0 8-15,0 17-4 0,4 6 1 16,1 2-3-16,1 3-2 15,-7-4 3-15,-4-2 4 0,-1-2-3 16,-6-12 14-16,-2-8 18 16,-9 0 17-16,-1 0 4 0,0 0-22 15,-11-12-1-15,-5-10-16 16,-1-6-9-16,1-7 0 0,-4-7 0 16,-1 3 2-16,5 1-6 15,-1 7-6-15,1 1-4 16,4 10-6-16,4-1-13 15,1 5-14-15,7 3-23 0,-14 1-12 16,6 0-12-16,0 0 11 16,8 0 9-16,-11 4-3 0,11 0-10 15,-12 3-25-15,4 1-67 16,-4 4 6-16</inkml:trace>
  <inkml:trace contextRef="#ctx0" brushRef="#br0" timeOffset="19460.81">14776 8902 209 0,'-20'0'246'0,"3"0"-101"16,6 0-76-16,11 0-40 0,0 0-13 16,0 0-5-16,0-4-6 15,16-4-3-15,16-8 0 0,9-2-7 16,6 3-17-16,7 3-30 15,-1 0-59-15,-13 3-87 0</inkml:trace>
  <inkml:trace contextRef="#ctx0" brushRef="#br0" timeOffset="20647.49">10426 10164 95 0,'5'-38'202'15,"-5"2"-46"-15,0 8-32 16,0 7-31-16,0 6-44 0,0 2-26 16,-12 13 1-16,0 0 3 15,-1 0-3-15,-3 25 6 0,-4 6 13 16,-1 14-4-16,5 10-6 15,8 1-12-15,8-4-10 16,0-2-7-16,13-6 2 0,6-12-2 16,5-3-2-16,6-8-1 15,2-9-1-15,-4-12 0 16,1 0 1-16,-9 0-2 0,-4 0 1 16,-4 8-2-16,-4-8 0 15,-8 13-4-15,0-13 1 16,0 12 6-16,-11 0-2 0,-6-1-1 15,2 2 0-15,-2-1 0 0,-5-3 5 16,8-9-11-16,1 8-26 16,-3-8-36-16,4 0-25 0,-4 0-17 15,0-12-3 1,-6-12-39-16,3-5-8 0</inkml:trace>
  <inkml:trace contextRef="#ctx0" brushRef="#br0" timeOffset="21900.47">10211 9944 103 0,'20'-25'190'0,"5"1"-63"0,5 0-48 15,-7 3-37-15,5 4-18 16,1 1-13-16,-1 4 11 0,-3 5 5 16,4 7 15-16,-6 7 3 15,7 9-7-15,-3 9 1 0,-3 7-2 16,5 9-8-16,-1 9 13 15,4 2 0-15,1 5-3 16,0 4-6-16,-1-4-12 16,-4-4-2-16,-2-8-6 0,-3-4-2 15,-7-5-6-15,2-6-3 16,-7-11-2-16,-2-7 4 0,-6 0-3 16,-3-12 0-16,0 0 4 15,0 0-2-15,0 0-1 0,-9-15-8 16,-5-18 2-16,-12-12-10 15,-5-17 13-15,-11-8-7 0,6-13 4 16,0-3 5-16,3 5-8 16,4-2 1-16,5 7-7 0,7 10 5 15,17 9 1 1,0 9 4-16,0 7 6 0,8 8-4 16,9 5 1-16,5 7 2 15,1 6-7-15,2 6 1 0,-1 6 7 16,4 3 4-16,0 0-1 15,-2 14 1-15,-2 8 3 0,-1 2-3 16,-1 8-1-16,-4 4 1 16,-1 5-1-16,0 4 0 15,-4-4-2-15,-6 4-1 16,-3-1 2-16,-4 1-3 0,0 1-4 16,0-1 3-16,0-9-3 15,-11-3 2-15,3-5 2 0,8-8-2 16,-9-4 2-16,9-7 0 15,0-9-3-15,0 0 3 0,0 0-6 16,0-9 2-16,0 2 8 16,0-5 6-16,0-2-3 0,0 2 11 15,0 0-3-15,0 0-3 16,0 0-7-16,0 4-9 16,0 0 3-16,4-3 1 0,9-7-5 15,-2 2 0-15,10 0 1 16,4 0 3-16,-1 0 2 0,0 4-6 15,-1-2 0-15,7 6 8 16,-6 4-3-16,1 4-2 16,-6 0 1-16,2 0 5 0,-4 0-7 15,-6 0 7-15,2 0-9 16,-5 9 5-16,-4-9 0 16,0 0-1-16,-4 0 3 0,0 0-1 15,0 0 1-15,0 0 14 16,0 0 15-16,0-16-11 0,-13-9-17 15,-3-16 6-15,-4-12-6 16,-1-3 0-16,-3-2-5 0,-1 5 6 16,-2 3-3-16,2 11-5 15,0 3 1-15,6 3-7 16,2 4 2-16,5 5-3 0,1 7-9 16,2 6 4-16,9-1 10 15,-8 7-3-15,8 1 1 16,0-4-3-16,0 8-25 15,0 0 4-15,0 0-6 0,0 0-5 16,0 0 3-16,0 0 0 16,0 0 10-16,0 0 0 0,-8-5 3 15,8 1 7-15,-9 1-2 16,9 3 3-16,-8 0 4 16,8 0 9-16,0 0-2 15,-7 0 3-15,-1 0-7 0,-6 0 2 16,-2 0 7-16,-3 7 1 15,-6 6-3-15,-8 3 1 0,4 0 3 16,7-3 2-16,0-5 1 16,6-8 3-16,8 7 2 0,8-7-6 15,0 0-1-15,0 0 7 16,8 0-6-16,13-7 2 0,7-1-3 16,9-9-1-16,8 1 5 15,3-4 5-15,1-1 7 0,-1 5 0 16,-6 1-11-16,-11 2-3 15,-10 4 1-15,-5 6 0 16,-5 3-3-16,-3 0 3 0,-8 0-13 16,0 0-5-16,0 0-14 15,0 0-19-15,0 0-43 0,0 12-23 16,-11-4-29-16,-3 5-44 16</inkml:trace>
  <inkml:trace contextRef="#ctx0" brushRef="#br0" timeOffset="31512.92">17753 6276 569 0,'-57'0'277'16,"9"0"-114"-16,9 0-86 15,12 0-48-15,6 0-18 0,12 0-7 16,15 0-1-1,14 0 1-15,16 0-4 16,30-15 9-16,35-13 5 16,46-18-2-16,43-10-5 0,33-18 1 15,25-7-4-15,7-9-4 16,11-7 6-16,-7-5-2 16,-3 8 10-16,-17 8 14 0,-24 9 8 15,-28 12 36-15,-32 16 46 16,-29 8 10-16,-30 13-33 0,-23 5-52 15,-19 5-29-15,-18 9-34 16,-11 2-28-16,-13 7-39 0,-12 0-44 16,0 0-85-16,-16 0-61 15,-20 16-12-15,-22 2-33 16</inkml:trace>
  <inkml:trace contextRef="#ctx0" brushRef="#br0" timeOffset="32244.83">17642 5475 53 0,'0'-24'178'16,"0"7"7"-16,0 5-52 15,0 0-33-15,0 3-51 16,0 5-23-16,0 4-14 16,0 13-5-16,0 11 4 0,0 10-1 15,0 9-1-15,0 14 9 16,-11 9 11-16,-6 15 9 16,-10 9-7-16,-8 6-17 0,-4 7 0 15,-6 2-12-15,-7 2-1 16,-1-9-2-16,5-14-3 0,2-10-2 15,7-13 3-15,5-17 0 16,6-6-2-16,8-14-7 0,3-5 0 16,17-5-4-16,0-14 1 15,0 0 5-15,17 0-1 16,14 0 9-16,11 0 4 16,9 0 1-16,14 0 2 0,9 0-4 15,4 0 2-15,7 12 5 16,4 7-5-16,4 6 1 0,-3 7-2 15,-5-3-1-15,-12-2-1 16,-13-4 3-16,-12-12 33 0,-14 1 24 16,-8-12 39-16,-12 0 30 15,-6-12-25-15,-8-29-64 16,-11-27-31-16,-13-30-9 16,-6-31 0-16,-5-32-2 15,-6-17 4-15,-4-6 0 0,-3 5 7 16,-6 17-3-16,2 19-2 0,5 20-11 15,1 21-5-15,9 26-28 16,9 14-64-16,6 22-63 16,11 12-38-16,4 11-50 0,7 8-19 15</inkml:trace>
  <inkml:trace contextRef="#ctx0" brushRef="#br0" timeOffset="33126.98">21412 4851 506 0,'-13'-44'378'16,"0"6"-28"-16,13 10-165 16,0 9-136-16,0 5-75 0,0 7 13 15,0 7 3-15,0 12-2 16,0 12 12-16,8 26-2 15,5 18 0-15,4 22 7 0,-1 24-9 16,0 21 1-16,4 11 6 16,-3 5-3-16,0-13 0 0,-6-20 1 15,1-24-3-15,1-21 5 16,-6-21 9-16,-7-18-3 16,0-22 4-16,-7-24-21 15,-15-24-15-15,0-31 9 0,-7-18 7 16,-1-20 1-16,7-18-2 15,2-3-6-15,8 0-4 16,5 0 3-16,8 3 15 0,0 5-3 16,13 13 4-16,8 10-1 15,7 14-8-15,13 12-20 0,11 12-24 16,13 17 5-16,3 11 17 16,5 14 9-16,-2 15 10 15,-15 15 0-15,-7 18 2 0,-16 13 0 16,-13 5 10-16,-20 11-5 15,-23 7-1-15,-19 3 3 16,-11 2 1-16,-7-5 4 0,1-8-4 16,10-11 1-16,10-10-3 15,5-12 7-15,11-6-8 16,7-6-3-16,16-8-15 0,0-8-21 16,5 0-2-16,18 0 18 15,22-8 2-15,8-5 12 0,12 1 6 16,3-1 1-16,0 6 3 15,3 7 5-15,-11 7-3 0,-10 11 3 16,-10 5-4-16,-12 10 4 16,-11 8 5-16,-17 3 3 15,-8 9 13-15,-13 5-1 16,-7-2-2-16,-13-2-1 0,-8-2-2 16,-5-6-10-16,3-11 4 15,3-1-8-15,-2-10-3 16,-2-3 2-16,-1-6-4 0,5-2-1 15,10-13-1-15,11 0-42 16,2 0-45-16,8 0-50 0,5-17 2 16,12-8-26-16,0-10-31 15</inkml:trace>
  <inkml:trace contextRef="#ctx0" brushRef="#br0" timeOffset="33509.05">22289 4363 383 0,'7'-45'188'16,"-2"5"-46"-16,-5 6-57 15,0-13 46 1,0 30-38-16,0 5 23 15,0 3-15-15,0 1-40 0,0 8-31 16,0 0-19-16,0 0-9 16,0 12-4-16,7 18 0 0,6 21 3 15,4 23 3-15,3 20 9 16,-3 16-6-16,-3 12 2 16,0 8-2-16,-8 8-3 0,-1 9-4 15,3 7 5-15,5-2-2 16,3-14-6-16,-1-7 3 0,7-22-2 15,-2-15-3-15,0-22-27 16,-4-17-48-16,-4-15-34 0,1-16-35 16,-5-12-40-1,-8-19-14-15,0-31-102 0</inkml:trace>
  <inkml:trace contextRef="#ctx0" brushRef="#br0" timeOffset="33875.6">23028 4860 644 0,'0'-17'221'0,"-8"5"-115"15,0 3-63-15,8 2-23 16,-9 7-7-16,9 0-11 0,0 0 4 16,0 21-7-16,0 19 1 15,9 17 1-15,-1 11 2 16,5 14-5-16,-3 4 0 15,6-4 2-15,6-13-3 0,-4-13-4 16,-1-14-6-16,5-14 3 16,-2-12-3-16,0-16 2 0,5-23-8 15,-6-19 0-15,2-15 5 16,-4-15 12-16,-6-11 9 16,-3-2 16-16,-8-1 23 0,0 13-4 15,-13 15 13-15,-2 13-26 16,-4 14-14-16,-10 6-14 0,-13 12-3 15,-3 13-17-15,1 0-39 16,-3 22-43-16,-4 6 101 16,3 8-211-16,0 5-15 15,6 4-30-15</inkml:trace>
  <inkml:trace contextRef="#ctx0" brushRef="#br0" timeOffset="34341.35">24139 4676 423 0,'0'-16'233'15,"0"5"-125"-15,0 1-87 0,0 8-24 16,0 2 0-16,0 0-3 15,0 0 11-15,0 0-3 16,0 0-6-16,0 0-7 0,0-5-3 16,0-3 2-16,0-5-11 15,0-2 6-15,-16-6 10 0,1 0 13 16,-1 1 24-16,-5 8-13 16,-2 3-5-16,-11 9 2 15,-2 12 21-15,-4 14-12 16,-5 14 1-16,0 13 3 0,4 11-3 15,8 15 1-15,5-2-13 16,12 0-3-16,16-4-1 0,0-11-1 16,16-6 8-16,21-10-8 15,13-11 3-15,13-5-6 16,16-10-1-16,6-12-3 0,2-8 6 16,4-8-10-16,-6-8 0 15,-3-5-20-15,-14-8-29 0,-11-6-34 16,-5-6-26-16,-14-9-19 15,-10-2-92-15</inkml:trace>
  <inkml:trace contextRef="#ctx0" brushRef="#br0" timeOffset="34657.97">24961 3660 401 0,'12'-61'339'16,"-4"8"-129"-1,-1 8-109-15,1 11-56 0,-3 11-18 16,-5 7-18-16,0 6-7 16,0 10 2-1,8 33-7-15,1 20 3 0,3 25 3 16,-1 19-8-16,6 21 10 15,3 16-5-15,0 9 1 0,2 4 2 16,-6-5-3-16,-4-8-3 16,-1-12-4-16,-3-12-25 15,-8-17-66-15,0-15-24 0,0-16-16 16,0-17 2-16,0-17-28 16,-13-28-28-16</inkml:trace>
  <inkml:trace contextRef="#ctx0" brushRef="#br0" timeOffset="35073.54">25594 3801 311 0,'21'-90'251'15,"-4"17"-97"-15,-6 21-74 16,-8 12-42-16,-3 11-24 0,0 16-5 16,0 13 5-16,0 28 11 15,-11 26 13-15,-9 20-8 16,-6 19-8-16,-5 11-7 0,-11 11-5 15,-6-1-6 1,-9-7 1-16,-3-15-5 0,-2-9 0 16,0-19 7-16,7-20-2 15,3-10 2-15,1-14-3 0,3-12-2 16,5-8 8-16,1-16-5 16,11-9 17-16,9-6 22 0,14-10 1 15,8-4-9-15,17-5-8 16,7 10-7-16,4 7 15 15,1 8 11-15,7 14-2 0,13 11 4 16,13 16-17-16,6 16-19 16,6 12-4-16,7 11-2 15,4 2-5-15,8 0 1 16,1-5-3-16,7-4 0 0,4-6-30 16,2-10-78-16,2-12-76 15,-3-20-61-15,-7-4-46 16,-8-15-24-16</inkml:trace>
  <inkml:trace contextRef="#ctx0" brushRef="#br0" timeOffset="36164.54">26816 5828 89 0,'0'-16'198'16,"-11"4"-42"-16,-1 1-68 16,-1 1-49-16,-4 3-21 0,-3 3-12 15,-3 0 0-15,-6-1 9 16,-4 5 34-16,-3 0 9 15,-8 0 1-15,-18 17-13 0,-19 12-1 16,-21 7 0-16,-28 4-11 16,-36 10-20-16,-37 6 3 15,-37 6 6-15,-37-2-2 0,-22 2 28 16,-6-5 1-16,-3-4-9 16,-5-1-19-16,-5 2-6 0,7-9-8 15,9-5-2-15,22-9-4 16,25-5 2-16,23-7 3 15,29-2 0-15,25-5 19 0,31-12 35 16,34 9 1-16,26-9-9 16,24 0-12-16,17 0-14 15,18 0-8-15,12 0 0 0,5 0-13 16,11 0 0-16,0 0-3 16,0 0 2-1,0 0-2 1,0 0-5-16,0 0 4 15,0 0 2-15,0 0 0 16,0 0-3-16,0 0-8 16,0 0 13-16,0 0-11 15,0 0 2-15,0 0-2 16,0 0 2-16,0 0-3 16,0 0 1-16,0 0 0 15,0 0 2-15,0 0 4 0,0 0-4 16,0 0-3-16,0 0-1 15,0 0 8-15,0 0-7 0,0 0 5 16,0 0-12-16,0 0 4 16,3 0-43-16,2 0-51 15,-5 0-35-15,3 0-21 0,-3 0-1 16,0 8 18-16,3-8 0 16,2 0-46-16,-2 0-13 15</inkml:trace>
  <inkml:trace contextRef="#ctx0" brushRef="#br0" timeOffset="36937.79">20673 3475 413 0,'-9'-47'206'0,"9"5"-47"0,0 10-80 15,0 3-47-15,0 13-19 16,0 4-10-16,0 4 2 16,3 20-4-1,14 21-6-15,4 19 6 16,7 29 1-16,1 26 2 0,0 26 7 15,-3 32 4-15,0 17 6 16,-3 18 0-16,2 14 4 16,1 23-4-16,-4 23-10 0,3 18-2 15,1 3-6-15,-3-5 0 16,1-19-9-16,5-25 9 0,2-32-3 16,4-31-2-16,-4-30 5 15,-7-34-7-15,-6-26 11 0,-7-27-7 16,1-14 2-16,-4-19 2 15,-8-7 0-15,0-17-23 16,0-14-15-16,0-14-14 16,0-12-16-16,0-8-1 0,0-3 0 15,0-1 16-15,0 4 29 16,0 4 4-16,0 8 0 0,0 8-8 16,-8 5-11-16,8 4-16 15,0 4-32-15,0-1-49 0,0 2-18 16</inkml:trace>
  <inkml:trace contextRef="#ctx0" brushRef="#br0" timeOffset="37252.79">21026 6748 377 0,'32'0'211'0,"7"-4"-65"15,15-8-65-15,11-5-49 16,17-2-49-16,14-5-24 0,20-2-39 16,5 2-15-16,12-4-88 15,-3 4-27-15</inkml:trace>
  <inkml:trace contextRef="#ctx0" brushRef="#br0" timeOffset="38752.17">21029 3194 32 0,'-39'22'78'0,"-3"2"27"0,6-3 22 16,6-6-41-16,8-2-23 16,5-5-3-16,1-8-4 15,3 7-5-15,5-7-2 0,8 0-3 16,-11 0-5-16,11 0-8 15,-9 0-10-15,9 0-5 16,0 0-4-16,0 9 0 16,9-9-7-16,10 12 6 15,30-12 15-15,32 0 6 16,50 0-9-16,52 0-5 0,52-16-16 16,54-8-3-16,43-5-1 15,28-8-2-15,10-7 5 16,12-1-3-16,8 0-2 0,8-4-2 15,-4 1-5-15,-16 2-15 16,-21 7 6-16,-28 1-5 16,-28 9 2-16,-47 4 9 15,-47 10-2-15,-44 7 0 16,-44 4 7-16,-39-1-4 16,-26 5 6-16,-18-3-3 15,-10 3 4-15,-10 0 2 0,-5 0 7 16,-2 0-5-16,-2 0-6 15,-3 0 6-15,4 0-3 16,2 0-1-16,-2 0 4 16,0 0-3-16,0 0 9 0,-1-4 10 15,1-1 10-15,0-2 1 16,9 2 0-16,0-2-7 16,14-2 31-1,-2-3 54 1,-20 7-32-16,-1 5 19 15,-8 0 1-15,0 0-3 0,0 0-25 16,0-3-32-16,0 3-10 16,0 0-14-16,0 0-7 15,0 0 3-15,0 0-7 16,0 0-12-16,0 8 6 0,0 8 3 16,0 13 9-16,0 10-4 15,0 19 1 1,0 15 5-16,0 25-10 0,-14 28 4 15,14 25 1-15,0 20-4 16,0 13 5-16,9 1-4 16,-1 1-5-16,3-17 5 0,-2-10-3 15,4-20 8-15,-2-12 1 16,-1-18 0-16,-2-17-9 0,-5-9 1 16,2-11 4-16,-2-2-2 15,2-1 2-15,-1 0 4 16,4 1-7-16,-2-1 3 0,3-3 3 15,4-4-7-15,4-11 4 16,0-2 4-16,-3-5-2 16,3-3-5-16,-1-3 1 0,-3-7 1 15,-2-2 4-15,0-1-2 16,-2-7 0-16,-1 0-1 16,0-5-1-16,2 0 3 15,-2 4-9-15,0 4 8 0,0 1 0 16,4 0-2-16,-4-1 1 15,0 0 2-15,-5-7-7 16,2-1 4-16,-5-4 5 0,0-3 2 16,0-9-1-16,0 0-11 15,0 0 18-15,0 0-10 16,0 0-7 0,0-13 11-16,0-2-7 0,-8-11 3 15,-5-3-14-15,2-6-51 16,-9-10-51-16,-9-4 114 15,-10 8-191-15,-23 13 49 0,-31 11 35 16,-38 17 16-16,-39 28-14 16,-30 30 43-16,-9 24 5 0,-16 11-95 15,-6 4-82-15</inkml:trace>
  <inkml:trace contextRef="#ctx0" brushRef="#br0" timeOffset="49683.78">17002 12479 163 0,'-13'-12'250'16,"0"1"-50"-16,-2-6-39 15,-1 0-68-15,-1 1-44 0,5 0-25 16,3 4 0-16,9 0 13 15,-8-5 6-15,0 10 10 16,8-1-2-16,-11-1-8 0,2 9 14 16,1 0-11-16,-4 0-6 15,-8 9-13-15,-12 6 3 0,-15 14 3 16,0 8-4-16,-5 7-2 16,-1 1-2-16,4-1-18 0,4 2-3 15,11-6-2-15,12-2-2 16,5-6-2-16,17-2-17 0,5-7 5 15,15-3 6-15,20-6-1 16,13-14-7-16,12 0-9 16,12-10 8-16,4-2 2 0,1-4 3 15,-2 4 8-15,-6 0-3 16,-13 5 5-16,-10 7-2 16,-5 12 6-16,-10 4 2 0,-7 11-2 15,-9 10 10-15,-9 8 0 16,-3 0-2-16,-8 4-2 0,-11 0-3 15,-12-4 8-15,-14-1-2 16,-13 5-5-16,-6-4 2 0,-10-5 1 16,1-7 1-16,5-5 1 0,4-3-6 15,3-1-2 1,7-8-7-16,14-4-20 0,8-3-30 0,7-9-56 16,17 0-64-16,0 0-48 15,8-14-12-15,9-5-34 16</inkml:trace>
  <inkml:trace contextRef="#ctx0" brushRef="#br0" timeOffset="50099.94">17238 13009 505 0,'12'-17'219'0,"2"6"-108"0,8-1-58 16,4 0-26-16,-1 2-14 15,10 7-4-15,-4 3 5 16,11 9 6-16,2 7 4 0,0 7 1 16,5 11 7-16,0 1 5 15,-6 8-8-15,-1-7-8 0,-5-4-8 16,-5-7 2-16,-2-9-8 16,-16-4 0-16,-2-12 11 0,-4 0 6 15,-8-21-7-15,-8-20-13 16,-10-15 1-16,-16-21-4 0,-2-12 1 15,-4-18 2-15,-10-5-7 16,1-9 5-16,1 12 9 16,0 7 7-16,6 16 23 0,11 17-17 15,2 18-12-15,4 9-4 16,10 9-8-16,6 9-3 16,9 7-16-16,0 6 4 0,0 7-17 15,0 4-19-15,0 0-28 16,0 0-17-16,0 11-16 0,0 6-9 15,9-6-10-15,-9 6-7 16,0-4-36-16,0-1-1 0</inkml:trace>
  <inkml:trace contextRef="#ctx0" brushRef="#br0" timeOffset="50365.78">16839 12370 550 0,'-44'12'388'0,"1"-4"-87"0,18-8-148 16,3 0-142-16,22 0-59 16,22-8 18-16,25-13 17 0,30-6 5 15,28-15-4-15,26-3 8 16,15 2 2-16,7-2 6 0,-1 8-4 16,-16 5-5-16,-17 3-1 15,-24 8-4-15,-23 4 3 0,-24 5-1 16,-12 5 2-1,-11 7-22-15,-12 0-31 0,-9 0-32 16,-4 7-25-16,0 5-46 16,-9 1-48-16,-7-1-51 0</inkml:trace>
  <inkml:trace contextRef="#ctx0" brushRef="#br0" timeOffset="50831.71">17883 13172 135 0,'-12'-11'304'0,"-5"2"-51"15,1 4-68-15,1 5-89 0,-7 0-50 16,-3 9 2-16,-6 7 50 15,-7 9 46-15,-9 10 31 0,-13 19-38 16,-10 11-35-16,-9 9-11 16,0 11-19-16,1 1-17 15,9-10-21-15,15-10-14 0,14-13-3 16,7-13-19-16,14-11-13 16,7-8-11-16,12-9-4 15,12-12 3-15,15-10 6 0,24-4 12 16,13-4 6-16,13-2 8 15,8 8-5-15,5 8 8 16,7 4 4-16,-1 26-1 0,7 5 3 16,-5 9-8-16,-5 5 1 15,-3-1-4-15,-14-2-3 0,-8-2 1 16,-6-7-5-16,-13-8-21 16,-13-9-57-16,-7-7-75 0,-4-9-82 15,-11-17-66-15,0-16 23 16,-6-20 26-16,0-19-17 15</inkml:trace>
  <inkml:trace contextRef="#ctx0" brushRef="#br0" timeOffset="51397.21">18858 11959 768 0,'3'-41'663'15,"-3"13"-244"-15,0 11-262 0,0 17-160 16,0 20-7 0,-17 29 8-16,-5 25 9 0,-13 19-1 15,-1 14 3-15,4-2-5 16,11-8 1-16,6-14-12 0,15-19-29 16,0-14-18-16,0-18-19 15,15-16-23-15,15-16-33 0,10-20-12 16,14-17 12-16,6-8 51 15,-5 4 34-15,-1 7 31 0,-13 11 1 16,-9 11 7-16,-7 12 15 16,-4 0 18-16,-13 21 28 0,-8 4 3 15,-21 3-9-15,-12 6-9 16,-15 1-7-16,-13-2-9 16,-8-5-7-16,-13-8-6 0,-3-11-13 15,-5-9-5-15,0-17-15 16,11-16-21-16,1-15-5 0,14-18 7 15,5-3 24-15,19 0 18 16,12 4 8-16,15 9-2 0,26-1-3 16,23 3-3-16,21 1-4 15,25 9-6-15,18 7 8 0,23 12 1 16,7 18 0-16,4 7-6 16,-4 32 7-16,-3 16-11 0,-20 18 5 15,-7 11 9-15,-24 8 5 16,-15 5 26-16,-17 0 16 15,-15-3 13-15,-12-12-1 16,-10-5-28-16,-7-13-13 0,0-13-15 16,0-11-18-16,0-10-57 15,-11-8-103-15,-2-15-119 0,0-15-56 16,5-8 17-16</inkml:trace>
  <inkml:trace contextRef="#ctx0" brushRef="#br0" timeOffset="51814.1">19799 12190 724 0,'0'0'440'0,"0"14"-210"15,0 0-118-15,-8 8-53 16,0-1-30-16,2-6-18 0,-3 1 20 16,9-4 14-16,0-12-28 15,0 0-27-15,0-3-26 0,0-13-12 16,0-13 13-16,0-9 16 15,0-2 15-15,9 0-4 0,0 4 4 16,7 2-1-16,6 14 3 16,2 8 4-16,4 12 2 0,9 0-4 15,3 17 3-15,2 6 3 16,-2 3-2-16,-4 2-2 16,-3-4 2-16,-9-2-2 15,-4-8 5-15,-7-5 3 0,-5-9 21 16,-5 0 28-16,-3 0 3 15,0-13-31-15,-16-19-17 0,-9-13-10 16,2-16 8-16,-3-8-11 16,1-5 3-16,-6 3 1 0,3-3-1 15,0 5-8-15,-1 3-9 16,6 8-14-16,-3 11-58 0,7 2-63 16,-3 4-69-16,8 8-41 15,5 5-4-15,9-1-14 0,-8 5 30 16</inkml:trace>
  <inkml:trace contextRef="#ctx0" brushRef="#br0" timeOffset="52729.11">19011 11596 299 0,'-77'25'257'15,"4"-5"-60"-15,8-8-76 16,13 0-61-16,11-12-37 0,18 0-17 16,10 0-6-16,26-4 7 15,26-11-1-15,29-18 3 0,35-13-3 16,26-6-6-16,26-4 3 15,16-7-1-15,16-1 6 0,10 0 2 16,4 3 14-16,-6 3 0 16,-17 9 7-16,-16 3-6 0,-28 15 6 15,-23 6 32-15,-30 9 48 16,-15 3 6-16,-19 10-13 0,-7 3-20 16,-8 16-28-1,-10 9-16-15,-7 7-9 0,-7 9 1 16,-8 7-11-16,-11 6-2 15,-14-1-9-15,-4 4 2 0,-10-5-6 16,-15-3-6-16,-3-8 8 16,-3-9-3-16,-2-7-1 0,10-13 1 15,3-4-16-15,13-8-14 16,7 0-8-16,9-8-1 0,9-1-9 16,11-3 3-16,11 5 21 15,9-2 6-15,13 2 3 0,7 7 8 16,12 0 6-16,1 7-8 15,4 9 3-15,-4 0-3 16,-8 6 3-16,-8-3-1 0,-13-2 11 16,-8-2 4-16,-5-2 3 15,-11-13 1-15,-8 9-2 16,-11-9-12-16,-11 0 4 0,-5 0-4 16,-6 0 7-16,1 0 4 15,3-4-10-15,4-8-6 0,10-5-29 16,1-7 0-16,14-9-25 15,8-7-15-15,16-6-25 0,18 2-8 16,6-2 5-16,10 1 14 16,2 5 12-16,1 9 17 15,-5 5 19-15,-2 10 12 0,-10 1 13 16,-8 1 8-16,-8 6-1 16,-3 4 3-16,-6 2-5 0,1-3-4 15,-3-4-7-15,-1 1-7 16,1-4-1-16,-1 0 9 0,0 1 9 15,-5-6 15-15,0 4 29 16,-3 0 17-16,0 1 18 0,0 5 32 16,0 2 6-16,0 5 0 15,0 0-20-15,0 0-22 0,0 0-27 16,0 17-22 0,0 10 13-16,9 19 18 0,7 16-10 15,10 3-16-15,2 8-12 16,4 0 2-16,1 0-17 0,3-4-13 15,1-11-94-15,-6-18-135 16,0-11-75-16,-8-12 0 0,-3-22 2 16</inkml:trace>
  <inkml:trace contextRef="#ctx0" brushRef="#br0" timeOffset="53177.89">21782 10757 817 0,'-10'-24'734'0,"-1"8"-275"15,11 16-422-15,0 12-37 16,0 26 0-16,8 14 0 16,5 17 0-16,6 12 0 0,6 9 0 15,7 8 0-15,4 8 0 16,1-1 0-16,0-7 0 16,-4-13 0-16,-6-15 0 0,-6-17 0 15,-9-12 0-15,-3-13 0 16,-6-11 0-16,-3-45 0 15,-15-25 0-15,-2-30 0 16,0-22-45-16,-6-25-56 0,-7-20 1 16,-4-22 19-16,-17-15 34 15,-6-13 21-15,-11-8 29 16,-14-3-3-16,-11 16 13 16,-8 24 7-16,-8 28-6 0,-9 33-8 15,-4 27 0-15,-1 32-10 16,1 38 3-16,6 47 15 0,0 51 3 15,12 49-6-15,14 37 6 16,26 16-1-16,26 5-5 0,38-9-16 16,21-16 7-16,28-30-1 15,16-23 13-15,15-23-5 0,15-27-5 16,10-19-31-16,8-20-55 16,9-25-152-16,1-13-142 0,6-18-25 15</inkml:trace>
  <inkml:trace contextRef="#ctx0" brushRef="#br0" timeOffset="53660.84">22093 10671 212 0,'-20'-7'233'0,"8"-5"-80"15,12-4-52-15,12-7-54 16,16-7-37-16,23 2-12 15,9-6-2-15,9 2 3 0,-1 1 10 16,1 2 12-16,-5 8 10 16,-2 5 24-16,-10 12 29 15,-2 4 5-15,-10 13 19 0,-3 6 1 16,-1 5-7-16,-7 5-40 16,-1 12-20-16,5 8-6 0,-1 12-15 15,4 4-7-15,2 0-7 16,-7 0-1-16,3-3-5 0,-6-5 1 15,-4-13-2-15,-3-7 4 16,-6-10-3-16,-2-4 3 0,-10-12 2 16,-3-11-2-16,0 0-14 15,-16-9-23-15,-11-10 6 16,-6-14 17-16,-12 0 4 0,-6 1 0 16,-8 4 16-16,-1 11-6 15,3 17 4-15,4 17 10 16,5 14-1-16,-1 19-4 0,8 2 5 15,12 5-9-15,12 0 2 16,6-7-5-16,11-10 1 0,0-4 3 16,8-10-2-16,0-12-10 15,4 0-14-15,-4-6-40 16,1-8-63-16,3-8-107 0,-1-18-77 16,2-13-18-16</inkml:trace>
  <inkml:trace contextRef="#ctx0" brushRef="#br0" timeOffset="53844.26">22792 10477 406 0,'13'-12'471'0,"-2"-4"-208"16,17-1-153-16,18-2-105 0,10-6-22 15,14-3 8-15,3 0 10 16,-9 3-3-16,-3 0 5 0,-9 4-39 15,-10 6-143-15,-19 2-69 16,-7-1-60-16</inkml:trace>
  <inkml:trace contextRef="#ctx0" brushRef="#br0" timeOffset="56150.99">13091 12011 489 0,'-17'0'349'0,"9"0"-122"15,8 0-116-15,13-4-59 16,22-12-19-16,33-8-21 0,23-12-1 16,27-22 12-16,25-11 9 15,22-8 12-15,18-4-4 16,8-5-11-16,4 5-13 0,-4-5-9 16,-9 2-3-16,-2-2-2 15,-7-5 3-15,-1-6-3 16,-6-9 3-16,5-11-3 15,-2-18 5-15,3-12-3 0,-1-14-2 16,-10-16 3-16,-6-6 8 0,-8 0 14 16,-14 3 40-16,-9 14 27 15,-20 7 5-15,-10 9-6 0,-12 12-10 16,-14 7-25 0,-7 5-58-16,-4 0 0 0,0-1 0 15,-3-3 0-15,1-9 0 16,-3-6 0-16,-3-15 0 0,1-6 0 15,-7-6 0-15,-4-2 0 16,-8-6 0-16,-10 6 0 16,-7-1 0-16,-9 3 0 0,-5-3 0 15,-8 1 0-15,-3-10 0 16,-10-7 0-16,-4 0 0 16,-3 4 0-16,-1-1 0 15,-7-4 0-15,-1 5 0 0,-2-4 0 16,-7 3 0-16,-2-3 0 15,-5 0 0-15,-4-1 0 16,-5 2 0-16,-11 7 0 16,-10 8 0-16,-16 12 0 0,-8 7 0 15,-9 11 0-15,-10 2 0 16,-8 6 0-16,-10-3 0 16,5 1 0-16,-2 5 0 15,5 7 0-15,-8 9 0 16,0 18 0-16,-15 9-1 0,-11 19-21 15,-21 10 9-15,-16 14 0 16,-18 10-2-16,-9 14-6 16,-11 12-18-16,-3 12 6 15,-7 21 7-15,-17 15 7 16,-16 9-1-16,-12 12 4 16,-5 3 6-16,12 11 5 15,9-2 6-15,4 0-3 16,0 0 0-16,-8 7-1 15,-6 7 6-15,3 5-10 16,11 11 8-16,15 2-10 0,22 5 8 16,11 0 4-1,9 0-1-15,8 12 1 0,0 13 1 16,3 19-6-16,-6 13 0 16,3 7 3-16,7 5-1 15,4 0-3-15,9-4 1 16,2-11 2-16,5-10-3 15,6-16 2-15,7-7 4 16,4-9-5-16,8 4 3 0,5 17 4 16,5 19-10-16,1 17 5 15,16 8-5-15,9 0 8 16,18-2-9-16,19-10 7 16,17-14-1-16,17-10 1 15,14-12 0-15,19-14-4 16,5-12 3-16,18-2 1 15,0-2 3-15,14 9-1 16,4 17-3-16,7 16 7 16,12 16-4-16,8 4-1 15,9 3-4-15,11-3 3 16,6-9 1-16,8-2-2 16,5-9 2-16,1-9 15 0,1-8 5 15,-1-3 0-15,-1-2-5 16,-2 13 8-16,0 14-2 15,-6 2-12-15,3 0-1 16,-3-4-5-16,2 2-8 16,-1-10 8-16,4-3-1 15,0-13-1-15,4-8 0 16,5-8 0-16,3-8 2 0,1-10-3 16,-1-6-2-16,4-9 3 15,1-7 4-15,-4-9-1 16,-1-3-8-16,5-5 4 0,-1-9 2 15,8-8 1-15,8-3 6 16,14 0-4-16,7-1-4 16,8 0 0-16,5 6-6 15,-1 3-1-15,-5-1-1 0,-2-4-1 16,-5 4-1-16,-9-1 4 16,-10-7 7-16,-10 0-4 15,-12-4 0-15,-7 1-3 0,-10-4 3 16,1 0-2-16,1-6 7 15,-1 1-10-15,-1-3 5 16,6-9 1-16,3-8-6 0,5 0 10 16,4 0-5-16,-1 0 5 15,4 0-3-15,-3-8-2 0,-2-4 8 16,1-1 0-16,-2 1-8 16,-6 0-8-16,-4 5 6 15,-7 2 6-15,-5 0-3 0,-5 5-1 16,-7-3 0-1,-4-1 3-15,-8 0-6 0,-6 4 5 16,-7 0-4-16,-2 0 7 16,-6 0-1-16,1-4 5 0,0-1-4 15,-6 1 10-15,5-4-11 16,9 4-4-16,4-3 0 16,11-2 0-16,9 2 0 0,13-5 0 15,1-3 0-15,3 4 0 16,-4-6 0-16,-5 5 0 15,-5 0 0-15,-2 0 0 0,-6 1 0 16,-7 0 0-16,-9 9 0 16,-7 2 0-16,-9 0 0 0,-8 0 0 15,1-4 0 1,-1 4 0-16,-4-5 0 0,-5 2 0 16,1-1 0-16,1 4 0 62,-2 0 0-62</inkml:trace>
  <inkml:trace contextRef="#ctx0" brushRef="#br0" timeOffset="56344.68">12696 11703 1955 0,'0'0'-423'0,"0"0"-78"16,0 0 11-16</inkml:trace>
  <inkml:trace contextRef="#ctx0" brushRef="#br0" timeOffset="58503.23">26868 7831 145 0,'0'-32'211'15,"-7"7"-80"-15,-5 1-16 0,0 3-30 16,-6 2-35-16,4-3-30 16,-6 3-3-16,-6 2 3 15,1 1 3-15,-3 0 2 16,-9 4-5-16,-2 8-1 0,-7 4-15 15,-7 0 0-15,-7 16 1 16,-4 5 0-16,-6 11 3 16,-3 9 7-16,0 3-2 15,3 10 4-15,6 2-12 0,3 5 5 16,8-4-9-16,8 0 1 16,5 4 4-16,8-4 3 15,7-5 0-15,3-2 19 0,12-2-5 16,10 2-8-16,-8-5-2 15,8 0-7-15,0 3 3 16,0 1-8-16,4 8 1 0,9 0-3 16,-3 4 1-16,6-5 4 15,6 1 1-15,7-3 4 16,2-6 5-16,6 1-2 16,7 4-1-16,5-4-5 15,5-1 0-15,-3 2-3 0,2-6-4 16,-2-2 2-16,-8-7 1 15,2-1 3-15,-5-2-4 0,4-7 7 16,5-1 11-16,5-3 21 16,7-4-5-16,12-5 6 15,13-1-3-15,10-11-19 0,15 0 2 16,5-11 10-16,2-11 10 16,4-2-12-16,-1-14 16 15,-2-5-6-15,-1-6-9 16,-5-9 1-16,-2-2-8 15,-15-5 2-15,-6-1 3 0,-14 1 12 16,-7 0-4-16,-12-4 15 16,-7 4 25-16,-11 4 27 15,-13 0-73-15,-9-5-30 16,-17-7 0-16,0-4 0 0,-26-4 0 16,-10-9 0-16,-13-6 0 15,-8-7 0-15,-12 1 0 16,-4 0 0-16,-16 1 0 15,-21 3 0-15,-20 8 0 0,-15 13-169 16,-22 11-99-16,-13 17-81 16,-10 22-65-16,-16 17-2 15</inkml:trace>
  <inkml:trace contextRef="#ctx0" brushRef="#br0" timeOffset="59605.16">18333 7831 145 0,'-15'9'240'0,"2"-9"-88"16,13 0-67-16,-8 8-41 16,8-8-23-16,0 0-11 15,0 0-1-15,0 0 22 16,0 0 14-16,0 0 12 0,8 0-3 16,14 8 1-16,12 4-5 15,19-3-13-15,16 2-15 16,12-1-5-16,9 1-4 0,10 1 9 15,11 0 0-15,2 4 4 16,10 4 9-16,-7 1 5 16,6 3 3-16,1 5-13 0,8 4-15 15,2 0-11-15,14-5 5 16,6 1-3-16,6-1-6 16,4-4-3-16,4 0-2 15,165 17 6-15,-169-20 2 16,-2-1-2-16,2-4 0 15,-1 0 3-15,2 1-4 16,-6-5 0-16,0 0-4 0,-4 1 1 16,1 0 2-16,3-2 1 15,0 1 4-15,-5 4-3 0,-6 3-2 16,-5-1-2-16,-7 3 3 16,-9-2-1-16,-4-2-3 15,-8 0 6-15,-13-6-2 0,-7 1 0 16,-12-12 2-16,-14 9-6 15,-12-9 4-15,-3 7 2 16,-4-7 1-16,0 0-3 16,-5 0 6-16,-3 0-11 0,0 0 9 15,-4 0-2-15,-6 0-2 16,3 0 0-16,-3 0 3 16,2 0-1-16,-1 0-2 0,-4 0 5 15,1 0-4-15,-4 0 1 16,-6 0 10-16,-1 0 11 0,-7 0 8 15,3 0-7-15,-3 0 5 16,-5 0-6-16,-1 0 14 16,4 0-19-16,-5 0-2 15,0-4 1-15,-4 4 15 0,0 0 30 16,0 0 45-16,0 0-2 16,0 0-1-16,0 0-51 15,0-3-53-15,0-1 0 0,0-1 0 16</inkml:trace>
  <inkml:trace contextRef="#ctx0" brushRef="#br0" timeOffset="59652.21">24591 8596 1836 0,'-9'0'-326'15,"1"0"-9"-15,8 0 45 0,0 0 40 16,0 0 24-16,0-3 52 16</inkml:trace>
  <inkml:trace contextRef="#ctx0" brushRef="#br0" timeOffset="60533.12">24229 8161 213 0,'-25'-12'240'16,"9"0"-71"-16,5 4 6 15,3 0-14-15,8 4-39 16,0-1-37-16,0 2-14 0,0 3-12 16,0 0-8-16,0 0-10 15,-8 0-9-15,8 0-13 16,-8 0-3-16,8 0-12 0,0 0-2 16,0 0-9-16,8 16 14 15,12 4-6-15,8 8-1 16,10 1 7-16,9 4-7 0,10 0 0 15,3-5-3-15,2-3 6 16,3-6-5-16,-4 2 6 0,-4-5-7 16,-5-4 5-16,-7 0-3 15,-9 0-3-15,-7-2 4 16,-7-3 0-16,-8 5-4 16,-2 0 0-16,-3 8 4 0,-5 0-2 15,-4 6 2-15,0-3 0 16,0 7-9-16,-13 2 8 15,-2-3 5-15,-4 2-7 0,-7 10 6 16,-2 1-2-16,-8 2 1 16,-7 5-5-16,4 0 4 0,-1 3-1 15,-3 1 2 1,4 0-6-16,2-3 3 0,6-11 10 16,2-5-8-16,4-6 3 15,5-4-4-15,4-8-3 0,4-3 5 16,12-13 11-16,0 0 38 15,0 0 28-15,0 0 28 0,0 0 24 16,0-8 18-16,4-7-91 16,4-8-58-16,4-4 0 15,4-19 0-15,3-14 0 0,3-9 0 16,-6 0 0-16,0-4 0 16,1-1 0-16,-6 5 0 0,-3 8 0 15,1 4 0-15,-5 12 0 16,1 4 0-16,-5 7 0 15,0 11 0-15,0-1 0 16,0 8 0-16,0-1 0 0,0 5 0 16,0 0 0-16,0 0 0 15,0 1 0-15,0 1 0 16,0 3 0-16,0-6 0 0,0-3 0 16,0 0 0-16,0-1 0 15,0-4 0-15,0 6 0 0,0-1 0 16,0 4 0-16,0 3 0 15,0 1 0-15,0 4 0 16,0-1 0-16,0 1 0 16,0 2 0-16</inkml:trace>
  <inkml:trace contextRef="#ctx0" brushRef="#br0" timeOffset="60596.89">24535 8185 1934 0,'0'9'-321'15,"0"-1"-48"-15,0 3 16 0,0 2 21 16,0 3-225-16</inkml:trace>
  <inkml:trace contextRef="#ctx0" brushRef="#br0" timeOffset="61889.15">16563 15314 487 0,'-12'0'324'15,"-2"0"-63"-15,6 0-128 16,8 0-72-16,-8 0-50 0,8 0-14 15,0 0-2-15,0 0 16 16,0 0 14-16,0 0-3 16,0 0-3-16,0 0-10 0,0 0-5 15,5 0-8-15,3 0 6 16,1 0 14-16,-1 0 23 16,8 0 9-16,3 0 24 15,11-5 30-15,13-7 14 0,25-9 17 16,19-7-29-16,32-13-44 15,31-4-60-15,31-8 0 0,39-12 0 16,38-3 0-16,33-15 0 16,28-3 0-16,23-6 0 15,23-15 0-15,22-2 0 0,23-1-32 16,14 3-21-16,1 3 6 16,-7 2 3-16,0 4 14 15,-8 3 13-15,-15 7 7 16,-22 11 7-16,-28 8 3 0,-24 3-6 15,-33 9-6-15,-37 9 2 16,-36 2-1-16,-34 11 2 0,-31 6 3 16,-29 5 9-16,-22-2 5 15,-19 10-5-15,-18 4-2 0,-19 4 11 16,-13 0 13-16,-12 4 5 16,-5-5 19-16,-5 9 10 0,-8 0 2 15,0 0-22-15,0-3-39 16,0-1 0-1,0-1 0 1</inkml:trace>
  <inkml:trace contextRef="#ctx0" brushRef="#br0" timeOffset="62067.71">24944 13249 1995 0,'3'-2'-130'0,"-3"-9"-57"0,5 4-61 15,-5-5-38-15,0-4-6 16,-16-9-20-16,-12 1 44 0</inkml:trace>
  <inkml:trace contextRef="#ctx0" brushRef="#br0" timeOffset="63320.37">22500 11332 108 0,'0'0'251'0,"0"0"-47"15,0 7-47-15,0-7-57 0,0 0-48 16,0 0-8-16,-8 0 10 15,8 0 13-15,0 0 3 16,0 0-21-16,0 0-29 0,0 0-3 16,-10 0-9-16,10 0-7 15,-8-7 5-15,8-5-1 0,-11 1-8 16,-1-6 7-16,1 1-2 16,-2 3 9-16,-5 1 5 0,3-4-3 15,-1 0-5-15,-4 4-7 16,0-1 0-16,3 1-5 0,1-1 6 15,0 5-1-15,3 1-3 16,1-2-2-16,4 9 8 16,8-5-8-16,-13 5 4 0,13 0-3 15,-9 0 5-15,3 0-4 16,-2 0 2-16,0 0-4 16,-1 9 6-16,9 3-2 0,-12 0 1 15,12 4-3-15,0 6 0 16,0 2 2-16,0 0-2 0,0-1 3 15,0 4-4-15,0-4 5 16,0 2 4-16,0-5-8 0,0-1 4 16,0-6 3-16,0-1-3 15,0-4 2 1,0 1-3-16,3-9 0 0,2 0 4 16,-1 0-6-16,-4 0 12 15,0 0-9-15,0 0 4 16,0 0-1-16,0 0 4 0,0 0 3 15,0 0 5-15,0 0-4 16,0 0-5-16,0 0-4 0,0 0 2 16,0 0-8-16,0 0 3 15,0 0-3-15,0 0-4 16,0 0-10 0,0 0-21-16,0 0-27 0,4 0-38 15,1 0-44-15,-1 0-52 16,5 0-39-16,-6 0-18 0</inkml:trace>
  <inkml:trace contextRef="#ctx0" brushRef="#br0" timeOffset="64476.32">23706 9867 578 0,'29'-66'372'0,"-4"1"-12"16,-11 8-125-16,-1 8-62 15,-1 13-76-15,-4 7-55 16,-4 13-28-16,2 4-8 0,-6 12-14 15,0 0 0-15,0 21-3 16,0 19 6-16,0 41 10 16,0 50 9-16,0 47-13 15,0 42 1-15,8 37-5 0,6 28 3 16,15 17-10-16,2-1-12 16,11-13 7-16,3-24 0 0,4-22-10 15,-1-35-39-15,-3-29-59 16,-4-35-79-16,-6-27-44 0,-5-35-22 15,-9-25 11-15,-10-23 16 16,-3-33-134-16</inkml:trace>
  <inkml:trace contextRef="#ctx0" brushRef="#br0" timeOffset="65940.11">23825 9623 353 0,'0'-29'190'15,"-14"5"-40"-15,14-4-60 16,-8-2-50-16,8-2-23 16,0-1 1-16,0-3-11 0,0-1 1 15,0-4-3-15,-8-3-2 16,8-1 0-16,-12 0 16 0,3 8 38 16,-2 1 29-16,-6 2 3 15,1 3-15-15,-8-1-29 16,-4-6-21-16,-9 2 0 0,-2-1-13 15,-12 0 5-15,2 1-11 16,-6 3 5-16,-7 0-14 0,-7 9 2 16,1 0 3-1,-10 8-3-15,-11 5 4 0,-9 0-8 16,-12 11 1-16,-12 0 8 16,-11 13-3-16,-11 8-2 0,-9 0 4 15,-5 3 0-15,-8 4-2 16,-10 1 2-16,-6-2-1 15,-9 7 1-15,-13-2-4 0,-8 1 0 16,-6 3 3-16,-5 6-3 16,-5-2 0-16,-4 8 3 0,-7 6-6 15,-12 0-11-15,-13 6 8 16,-3 0-4-16,1 6 4 16,11-1 6-16,12-1 2 15,15 6-3-15,16-1 3 0,13 0 1 16,10 5-16-16,0 0 0 15,11-3-8-15,8-1 10 0,12-4 1 16,11-9 1-16,14-8 5 16,11-4 7-16,12-4 1 15,9-1-4-15,7-4 2 0,12 2 0 16,9-7-5-16,5 2 1 16,8 4-18-16,-1-5-3 0,4 5 8 15,0-5 11-15,3 1 4 16,2-4-7-16,3-5 11 15,3-4-2-15,11 3 1 16,2-10-4-16,8 4 4 0,6-5 1 16,2-12-7-16,5 0 13 15,4 9-7-15,8-9 0 16,-9 0 1-16,9 0-6 16,0 0 8-16,0 0-5 15,0 0 2-15,0 0-2 0,0 0-3 16,0 0 6-1,0 0-3-15,0 0 3 16,0 7 4-16,0 10 12 0,-11 8 5 16,-6 14-10-16,2 23 1 15,-7 28-3-15,3 36 15 16,-1 52 22-16,-1 54-14 0,5 42 4 16,1 31-16-16,-2 17-5 15,8 11-9-15,9 2-3 16,9-9-3-16,0-20-2 0,2-31 5 15,4-28 0-15,1-26 2 16,2-29-2-16,-7-30-4 0,1-24-2 16,-4-19-1-16,-3-22 2 15,-2-11 2-15,-3-12-4 16,0-9 4-16,0-7-2 16,0-6-3-16,0-2 1 0,0-15 0 15,0-1 1-15,0-11 1 16,0 1-4-16,0-3 4 0,0-4-4 15,0-6-23-15,5 2-6 16,-2-6 6-16,3-7-1 16,-6 9 15-16,3-9 13 0,-3 0-1 15,5 0-6-15,-2 0 12 16,-3 7-8-16,0-7 6 0,0 10-7 16,0-10 5-16,4 8-5 15,1-8 1-15,-2 0 3 16,3 0 2-1,-6 0-1-15,0 0-4 0,0 0 6 16,0 0 0-16,0 0 7 16,0 0-1-16,0 0 13 0,6 7 15 15,15-7 5-15,25 0-17 16,30-7-8-16,45-18-43 16,53-24-83-16,51-20-86 0,35-12-55 15,28-14-17-15,9-10-15 16</inkml:trace>
  <inkml:trace contextRef="#ctx0" brushRef="#br0" timeOffset="73412.24">1943 15016 86 0,'0'12'177'15,"0"-4"-79"-15,0 0-41 16,0-1-25-16,0 4-12 16,0-11-9-16,13 7 8 0,4-7-3 15,8 12 3-15,7-3-7 16,4-9-4-16,4 0 6 16,2-9-1-16,1-3-2 15,3-13-4-15,3-3-3 16,-5-10 4-16,0 3-6 15,-7-2 3-15,-4-4-4 16,-6 0 1-16,-5-4 2 0,-14 2-2 16,-8-2 4-1,-16 0 7-15,-9-5 4 16,-7 3-3-16,-1 1 2 16,-5 5-6-16,7 9-4 0,-3 3-6 15,3 4 4-15,1 10-8 16,7 3 3-16,-2 7-9 15,1 5 4-15,-1 0-1 16,-3 12 1-16,5 6 6 16,-5 5 3-16,-2 10 2 15,6 7 5-15,4 9-2 16,-1 4-4-16,4 0 1 0,17 4-2 16,0-1 3-16,0 2-2 15,8-5-2 1,9 4 0-16,8-4 6 15,15-5 0-15,13-7 3 0,17-8-6 16,14-9 0-16,11-3-2 16,-2-4-5-16,-1-10-2 15,-5-7 4-15,-11 0-5 16,-11 0-2-16,-12 0 1 16,-8 0 2-16,-14-7 2 15,-5-3 6 1,5-9 1-16,-23 2-5 0,1-4 4 15,-4 2-2 1,-5-2 2-16,0 1-5 16,0-1 1-16,0-3-12 15,-8 0-31-15,-6-1-17 0,3 2-23 16,-1-7-41-16,-1-2-55 16</inkml:trace>
  <inkml:trace contextRef="#ctx0" brushRef="#br0" timeOffset="73895.69">2983 14093 251 0,'-19'-25'193'16,"-6"4"-76"-16,1 14-60 16,0 7-29-16,-1 0-1 15,-3 11 13-15,-5 9 1 16,4 9-14-16,1 12-15 15,7 15-4-15,10 15-6 16,11 10 1-16,3 4-8 16,14 5-2-16,7-9-11 15,9-12 5-15,-1-17-6 16,1-14 3-16,0-14 4 16,-1-16 2-16,-7-16-4 0,-5-24 1 15,-8-30 0 1,-12-31 3-16,-12-26 0 0,-17-19 6 15,-12-12 2-15,-16-4 6 16,-8 7 11-16,-3 11 7 16,-2 20-1-16,4 13 9 15,7 22 0-15,6 25 9 16,12 13-14-16,8 20-15 16,13 6-9-16,8 17-1 15,15 29-4-15,26 40 7 16,24 45-2-16,25 32 0 0,12 19 0 15,11-5-4 1,0-4-4-16,1-19-26 16,-9-18-45-16,-8-25-34 15,-8-21-73-15,-15-19-16 0</inkml:trace>
  <inkml:trace contextRef="#ctx0" brushRef="#br0" timeOffset="74227.57">3130 13831 626 0,'-41'-64'225'16,"8"11"-118"-16,8 20-71 16,10 9-26-1,3 11-5-15,12 13-4 16,9 25 0-16,9 24 4 16,15 12-8-16,5 1-12 0,3-6-17 15,-5-12-14-15,-1-11-4 16,4-21-9-16,-7-24-24 15,3-29 3-15,-2-28 18 16,-14-21 32-16,-5 2 26 16,-14 5 25-16,0 18 29 15,0 16-12-15,0 17-8 16,0 11-13-16,0 14-5 0,0 14-7 16,4 18-1-1,13 15 1-15,10 14-7 16,14 7-11-16,3-8-35 0,2-8-27 15,-3-16 2-15,4-29-46 16,-12-14-47-16</inkml:trace>
  <inkml:trace contextRef="#ctx0" brushRef="#br0" timeOffset="75059.42">3764 13054 212 0,'-38'-45'200'0,"7"17"-76"16,2 11-48-16,4 14-37 15,0 3-15-15,7 29-6 16,4 11-4-16,14 21 1 16,9 20-4-16,14 13-10 15,19 3 0-15,6-7-11 16,10-13-3-16,-6-21 6 16,2-18 4-16,-3-21-5 0,3-17-2 15,2-25-12-15,6-23-6 16,-2-26-10-16,-3-19 11 15,-8-22-6-15,-14-10 26 16,-13-6 19-16,-14 5 17 0,-8 19 25 16,-16 21-4-1,-1 18 13-15,-2 19-14 16,-2 16-6-16,-4 13-15 0,0 11 1 16,2 9-2-16,3 21-9 15,6 15-8-15,14 14-6 16,6 11-1-16,10 4-3 15,8-4 0-15,4-3-13 16,5-14 3-16,2-8-11 16,3-8-15-16,-3-11-2 0,-2-4-4 15,0-13-2-15,-9-9 12 16,-4-14-2-16,-2-20 9 16,-10-4 16-16,-8-15 3 0,-17-3 20 15,-3 3 15 1,-5 10 22-16,0 8-6 0,6 11-5 15,3 12-21-15,2 8-14 16,6 9-5-16,8 19 1 16,14 15 4-16,13 20-3 15,14 7-3-15,7 0 4 16,5-7-3-16,1-11 1 0,-6-14-5 16,2-13 3-16,-7-12-2 15,-1-20 1-15,-13-17-2 16,-10-16 1-16,-7-20 3 15,-12-17-2-15,-20-19 3 16,-13-13-2-16,-10-9 5 16,-11-9-2-16,-11-3 5 15,-3 11 10-15,-2 6 14 16,5 16 8-16,3 20-4 0,14 21-7 16,12 15-18-16,12 22-14 15,4 11-1-15,12 21-5 16,11 21 10-16,22 32 1 15,15 28-4-15,18 30-1 16,6 17 5-16,0 8 0 0,6-2 3 16,-5-7-5-1,0-13 1-15,-5-17-5 16,-6-20-33-16,-9-16-56 0,-13-15-30 16,-4-18-29-16,-12-10-6 15,-11-29-9-15</inkml:trace>
  <inkml:trace contextRef="#ctx0" brushRef="#br0" timeOffset="75460.17">4542 12176 357 0,'-47'-34'205'16,"10"10"-91"-16,9 8-58 15,11-1-30-15,17 0-7 16,0 2-6-16,8-10-4 16,20-8-7-16,21-11-4 15,13-9-4-15,7-9 4 16,-5 2-5-16,-3 5 5 15,-12 13 3-15,-13 9-2 16,-7 8 2-16,-9 13 2 0,-7 4 2 16,-13 8-2-16,3 0-2 15,-3 0 1-15,0 12-7 16,5 11 13-16,2 20-4 16,5 5-4-16,10 9 2 15,0 0 0-15,7-5 0 0,4-7 5 16,5-7-4-16,-2-10-2 15,-1-13-7-15,-2-15 2 16,-9 0 3-16,-3-12 2 16,-9-16-2-16,-12-17 3 15,0-11 1-15,-17-5 19 16,-7 8 5-16,0 10-13 16,-7 13-10-16,-3 9-6 15,3 12-7-15,-4 9-33 16,8 0-42-16,7 13-29 0,2-1-62 15,18-5-33-15</inkml:trace>
  <inkml:trace contextRef="#ctx0" brushRef="#br0" timeOffset="75958.41">5208 11548 301 0,'8'-9'219'0,"-8"2"-60"0,0-2-64 16,0 6-35-16,0-2-12 15,0 5-16-15,0 0-14 16,5 0-18-16,7 0-2 16,4 21 6-16,9 3-1 15,7 12 1-15,4 4-4 16,5 6-1-16,-3 4 7 16,-3-6-3-16,-2-3-4 15,-9-8 1-15,-8-10 4 16,-2-6 2-16,-3-4-2 0,-7-6-1 15,-4-7 29-15,0-7 16 16,-12-23-35-16,-13-21-4 16,-7-28-11-16,-4-11 1 15,-1 2 9-15,4-2-5 16,6 4-8-16,5 13 2 0,11 16-2 16,11 12 4-16,3 13-8 15,18 16 9-15,12 7-4 16,3 9 4-16,1 16-2 15,-9 0-1-15,-4 6 4 16,-8-7-6-16,-2-2 5 16,-6-1 1-16,-8-12 3 15,0 12 6-15,0-12 6 16,0 0-7-16,-14 0-4 0,3 0-4 16,-2 0-1-16,1 0-22 15,-3 0-44-15,-2 0 66 16,4 13-218-16,1 3 16 15,1 8-43-15</inkml:trace>
  <inkml:trace contextRef="#ctx0" brushRef="#br0" timeOffset="76308.13">6881 11736 522 0,'36'-26'193'15,"-10"9"-92"-15,-9 15-53 16,-6 2-22-16,-11 0-2 16,0 16 29-16,-11 4 109 15,-18 17-32-15,-21 21-62 16,-23 25-5-16,-33 46-11 15,-47 41-21-15,-46 37-1 0,-45 41 57 16,-36 40 41-16,-45 47-12 16,-39 24-52-16,-27 1-37 15,-4 13-10-15,1 2-48 16,2-3-97-16,2-9-32 16,16-25 3-16,26-37-69 0,26-40-110 15,29-42-75-15</inkml:trace>
  <inkml:trace contextRef="#ctx0" brushRef="#br0" timeOffset="98672.03">12034 11727 165 0,'-8'-17'198'0,"0"5"-51"15,8 5-27-15,-7-2-32 0,7 9-13 16,0-3-3-16,0 3 22 15,0 0 0-15,0 0-19 0,0 0-17 16,0 0-19-16,0 0-13 16,0 0 12-16,0 0 19 15,0 0 47-15,0 0 0 16,0 0-26-16,0 0-12 0,0 0-23 16,4 0-12-16,-1 0-20 15,5 0-7-15,9 0 0 0,16 0 15 16,18 7 29-16,23 5 18 15,20 0-5-15,19-1-30 0,14 7-10 16,7 3-11-16,-4-2-10 16,-13-2 0-16,-6-2-13 0,-7-2-56 15,-11-3-53-15,-6-3-74 16,-10-7-73-16,-13 9-17 16,-7-9 12-16,-8 0-2 15,-4 0 23-15</inkml:trace>
  <inkml:trace contextRef="#ctx0" brushRef="#br0" timeOffset="100652.22">28261 7155 443 0,'0'-24'155'16,"0"-5"-35"-16,0 1-46 0,-12-7-25 16,-2-7-3-1,-16-3-13-15,-2-5 1 0,-1 3-17 16,-2 1-10-16,-3 6-5 16,-3 3-6-16,-4 5 2 15,-3 4 2-15,-3 2 4 0,-3 10-2 16,0 1-1-16,-6 2 7 15,-9 5 6-15,-9 3 0 0,-6 5 14 16,-6 9-5-16,2 8 3 16,1 2-10-16,-2 5-1 15,-6 5-11-15,4 8-4 0,-7 4 6 16,-4-1-1-16,-3 5 19 16,3 0 35-16,1 3 1 15,3 2-2-15,3 2-14 0,7 5 1 16,7 5-19-16,4 2-11 15,9 10-7-15,-2 4-7 16,8 3 3-16,5-4-1 0,5 0 5 16,5-4 9-16,1 1 9 15,13-7-2-15,5-8-5 0,8 2 1 16,6 8-16-16,5 10 7 16,9 5-6-16,0 6 1 15,0 0-10-15,0 3 10 0,0 1-1 16,6 0 10-16,2 0 4 15,4-1 26-15,14 0 19 16,5 4-10-16,11-2-25 0,10-3-10 16,9-1-9-16,7-7-4 15,5 2 4-15,6-9-15 0,-3-7 10 16,6-5 3-16,-1-8 0 16,0-7 9-16,1-7-1 15,3-1 2-15,2-13 17 0,8-5 5 16,8-8-40-16,1-4 0 15,15-12 0-15,11-8 0 0,12-17 0 16,8-20 0-16,8-15 0 16,0-13 0-16,4-13 0 15,2-4 0-15,-6-2 0 16,0-11 0-16,-5 2 0 16,-6-10 0-16,-9-7 0 0,-3-8 0 15,-10-9 0-15,-7-7 0 16,-7-3 0-16,-23 2 0 15,-23 5 0-15,-25-2 0 0,-32 2 0 16,-40 1 0-16,-49-1 0 16,-45-2 0-16,-48 9-4 15,-46 17-400-15,-27 17 25 0,-21 18 37 16,-12 21-3 0</inkml:trace>
  <inkml:trace contextRef="#ctx0" brushRef="#br0" timeOffset="104423.24">8397 15370 415 0,'-21'-8'361'0,"4"-1"-96"15,6 2-141-15,11 3-85 0,0-4-40 16,8-4-2-16,17-4 7 16,15-14 18-16,25-6-1 0,28-10 2 15,29-5-13-15,28-7 0 16,25-11-2-16,12 0 1 15,8-2-6-15,-9 7-3 16,-10 8 0-16,-18 3 0 0,-28 12-6 16,-25 8 9-16,-24 9 0 15,-24 3 2-15,-15 5-4 0,-16 4-15 16,-4 5-39-16,-11 2-56 16,-2 0-61-16,-9 5-38 15,0 0-25-15,0 0-11 0</inkml:trace>
  <inkml:trace contextRef="#ctx0" brushRef="#br0" timeOffset="105012.13">12619 13632 433 0,'-44'12'340'0,"4"-12"-83"16,8 9-121-16,2-2-72 0,15-7-33 15,7 9-20-15,8-9 5 16,8 0-2-16,12 0 2 16,20-9-12-16,29-10 6 15,28-19 11-15,25-7 8 0,21-7 4 16,11-5 3-16,4-6 1 16,-3 7-14-16,-13 4-8 0,-24 10-8 15,-21 7-1-15,-21 6 13 16,-22 9 44-16,-13 3-4 0,-12 6 10 15,-9 3 15-15,-9-1-37 16,-2 6-23-16,-6 3-49 0,-3 0-82 16,0 0-89-16,0 0-59 15,0 0-24-15,-15 0-8 16,-10 12-26-16</inkml:trace>
  <inkml:trace contextRef="#ctx0" brushRef="#br0" timeOffset="105693.69">11678 13649 383 0,'-14'-8'324'16,"8"8"-39"-16,6-5-99 15,0 5-88-15,0 0-59 0,0 0-18 16,3 0-20-16,14 0 19 16,19 17 6-16,25 6-17 0,25 6 7 15,14 4-10-15,11 1-11 16,-2-7-18-16,-8 0-58 16,-11-2-66-16,-12-7-43 15,-17-6-22-15,-13-12-15 0,-16 0-5 16</inkml:trace>
  <inkml:trace contextRef="#ctx0" brushRef="#br0" timeOffset="105858.91">12193 13261 590 0,'-9'-12'377'0,"1"5"-104"15,2 7-149-15,6 0-86 16,-13 16-36-16,5 16-7 0,-5 29-14 15,1 29-45-15,-4 32-67 16,-8 33-77-16,-4 20-36 16,-2 3-30-16</inkml:trace>
  <inkml:trace contextRef="#ctx0" brushRef="#br0" timeOffset="111112.19">10361 14914 346 0,'-8'-5'232'0,"8"5"-36"0,-8 0-69 15,8 0-52-15,0 0-5 16,0 0 38-16,0 0 16 0,0 0-14 16,0 0-37-16,0 0-28 15,0 10-23-15,0-10-12 0,0 0 6 16,0 0-14-16,0 7-6 16,5-7 8-16,-2 0-1 0,5 8 7 15,9-8-5-15,12 0 3 16,15 0 9-16,18 9 2 15,9-2-12-15,19 2 2 16,8-1-6-16,3-8-2 0,5 11 5 16,2-11-6-16,-9 0 1 15,-5 0 0-15,-8 0 4 16,-6-2-12-16,-6-12 4 0,-9-1 1 16,-4-13-21-16,-1-15 3 15,2-5 5-15,-5-8 1 0,-5-9 11 16,-3-5 2-16,-6 5 2 15,-1 4-1-15,-5 8-2 0,-5 8 10 16,-7 8-10-16,-6 10 7 16,-2 6-1-16,-9 9 12 15,0 4 2-15,-3-1 22 16,-5 4-6-16,0 5 4 0,0 0-13 16,0 0-12-16,0 0-8 15,0 0-30-15,0 0-27 0,0 0-30 16,0 0-11-16,0 0-26 15,0 0-32-15,0 0-31 0,-9 0-19 16,9-2-2-16,-12 2-14 16,12 0 24-16</inkml:trace>
  <inkml:trace contextRef="#ctx0" brushRef="#br0" timeOffset="111618.11">11986 14282 105 0,'-20'0'254'0,"-2"0"-31"16,7 0-34-16,4 0-43 15,11 0-52-15,0 0-34 0,0 0-10 16,0 0-1-16,0 0-10 16,8 0-18-16,4-2-4 15,3-10-5-15,10-5-10 0,8-4 0 16,4 4 2-16,-1 1-2 16,-1 4-9-16,-1 5 8 0,-11 3-5 15,-1 4 2-15,-6 0 7 16,-7 0 7-16,-1 0 24 15,-8 8 7-15,0 11-7 16,0 10-9-16,0 12-6 0,0 8-3 16,-14 5-15-16,3 2 3 15,3 5 1-15,-1-3-7 0,1-6 7 16,8-7-9-16,0-4 5 16,0-6-2-16,0 2 0 0,0-8 2 15,0-5-3-15,0-3-2 16,3-9 3-16,2 0 5 0,-5-12-2 15,0 0 2-15,0 0-9 16,0 0-5-16,0 0 4 16,0-12-6-16,0-5-7 15,-16-6 16-15,-4-6 1 0,-6-9 12 16,-1-1 3-16,-6 2 14 16,-3 0-3-16,4 5-25 0,-1 4-17 15,5 2-7-15,2 2-13 16,10 3-12-16,1 2-17 15,3-2-13-15,-4 9-27 0,2 0-45 16,14 4-33-16,0 4-2 16,0 4-26-16,0 0 3 0</inkml:trace>
  <inkml:trace contextRef="#ctx0" brushRef="#br0" timeOffset="112300.05">10878 16245 251 0,'0'-4'206'16,"-8"0"-35"-16,8 4-48 0,0 0-56 16,0 0-34-16,0 0-14 15,0 0 3-15,0 0-1 16,0 0-3-16,8 0-4 0,8-4 1 15,8-4 2-15,18-8 5 16,17-9 1-16,26-15 1 0,22-14-11 16,18-10-12-16,18-15 1 15,10-6-6-15,7-4-11 0,-2 0 0 16,-3-4-3-16,-11 3-1 16,-8-3-6-16,-15 3-9 0,-19 4-5 15,-17 13 12 1,-17 11 13-16,-19 13 21 0,-11 8 23 15,-14 12 12-15,-12 6-3 16,-12 7-6-16,0 3-1 0,-8 6-8 16,-5-3-10-16,1 7-6 15,1 3-10-15,-6 0-5 0,0 0-23 16,2 0-27-16,-2 0-44 16,-4 0-41-16,2 0-47 0,3 13-32 15</inkml:trace>
  <inkml:trace contextRef="#ctx0" brushRef="#br0" timeOffset="112832.59">12611 15032 189 0,'0'0'232'0,"0"0"-48"16,0 0-24-16,0 0-46 16,0 0-28-16,0 0-25 0,0 8-24 15,0-8-18-15,0 11-9 16,0 11 10-16,14 10-10 0,0 10-3 15,4 5-4-15,1 3 2 16,1 3-8-16,2-8 11 0,-2-8-4 16,-5-5-4-16,-7-11-1 15,0-5 3-15,-3-4 0 16,-5-12-15-16,0 0-11 0,0 0-6 16,0-12-5-16,-8-14-13 15,-8-5 20-15,-4-14 18 16,-1-4 24-16,-4 3 19 0,6 11 17 15,2 1-2-15,5 11-11 16,4 7-17-16,8 4-3 0,0 2-19 16,0 3-4-16,11-6 1 15,19-3-13-15,10-5 4 16,20-7-6-16,11-4-1 0,8-1 5 16,8-4-1-16,2 2-22 0,-8 1 0 15,-3 6-2-15,-14 3 19 16,-14 9 15-16,-15 4 30 15,-10 7 32-15,-9 5 16 16,-8 21 19-16,-8 16-6 0,-16 19-26 16,-9 18-19-16,-7 10-4 15,-4 8 8-15,-1-3-4 0,0-7-15 16,1-9-7-16,4-9-23 16,-1-9-4-16,4-11-32 0,4-7-59 15,6-14-68-15,3-6-49 16,3-5-30-16,5-12-30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6:52:59.5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14162 1821 522 0,'-19'-7'282'0,"2"7"-102"15,6-4-88-15,3 4-47 0,8 0-6 16,-10 0 60-16,10 0 10 16,0 0-32-16,0 0-31 15,0 0-18-15,0-3 4 0,0-6 9 16,0 4 13-16,5-2-1 15,-5 0 9-15,0-15 8 16,-8-1-43-16,-13-10-8 16,-10-4 9-16,-15 0 27 0,-11 8-3 15,-16 22-30 1,-9 14-16-16,-3 31 1 0,-4 22-7 16,5 30 0-16,2 25 0 15,9 15 0-15,20 3 0 16,16-7 0-16,17-7 0 0,20-13 0 15,25-11 0-15,18-19 0 16,19-11 0-16,17-16 0 16,12-15 0-16,7-15 0 15,1-7 0-15,-19-4 0 0,-12-8 0 16,-14 0 0-16,-18 0 0 16,-11 0 0-16,-9 0 0 15,-3 0 0-15,-5 0 0 16,-8 0-143-1,0 0-215-15,0 0-83 16,3 0 16-16,5 0-252 16</inkml:trace>
  <inkml:trace contextRef="#ctx0" brushRef="#br0" timeOffset="388.34">14853 2560 82 0,'0'-17'182'0,"-12"2"-40"16,4 2-47-16,0 4-23 0,8 1-11 16,-8 0 3-16,8 0 8 15,0 4 9-15,0 4-10 16,0 0-24-16,0 0-22 0,0 0-9 15,0 0-10-15,0 0-5 16,0 0 0-16,0 0 4 16,0 0 4-16,0 0-2 15,0 0 2 1,0 0-11-16,0 0 7 0,0 0-9 16,0 0 9-16,0 0-7 15,0 0 3-15,0 0-6 16,0 0-7-16,0 0-4 0,0 0-11 15,0 0-30-15,0 0-27 16,8 0-15-16,8 0-6 16,7 0-38-16,7-12-64 0</inkml:trace>
  <inkml:trace contextRef="#ctx0" brushRef="#br0" timeOffset="1043.85">16868 1978 851 0,'-20'-21'451'0,"-5"-2"-211"0,5-4-131 15,-1 4-57 1,5-1-15-16,-1 0 20 0,6 2-10 16,3 6-24-16,8 0-33 15,-9 1-7-15,9 1 12 16,0 7 6-16,-8-1-1 0,-4-1 14 16,0 9 28-16,-9 0-11 15,-2 0-14-15,-11 22-3 16,-10 18 0-16,-8 24 6 15,-5 26 12-15,3 16-13 0,7 16-14 16,13 0-2-16,17-8-3 16,17-8 0-16,22-16 0 15,21-16 0-15,27-14 0 16,18-20 0-16,19-19 0 0,9-21 0 16,6-24 0-16,-3-16 0 15,-9-14 0-15,-17-3-1 16,-25 4-1-16,-17 4 5 15,-20 8-3-15,-14 13 0 0,-17 3 0 16,0 13 0-16,-9 12 0 16,-2 12 0-16,2 13 0 15,9 11 0-15,0 9 0 0,0 4 0 16,9 5 0-16,11-10 0 16,8-7-53-16,8-8-19 15,2-22-1-15,-2-11 13 16,-4-20-1-16,-4-21 18 15,-11-15 20-15,-8-9 27 0,-9-2 40 16,-17 15 41-16,-4 6-26 16,-7 9-29-16,-1 13-34 15,5 11-105-15,-4 13-165 0,-1 17-100 16,1 11-31-16</inkml:trace>
  <inkml:trace contextRef="#ctx0" brushRef="#br0" timeOffset="1958.39">17680 2332 770 0,'8'-16'308'16,"0"-1"-170"-16,0 8-78 0,-5 5-29 15,-3 4-22-15,0 0-6 16,9 21 20-16,-1 16 7 15,4 16-1-15,5 16 3 16,-1 8-11-16,-4 2-13 0,4-8-3 16,-3-4 1-16,0-18-5 15,-7-13 2-15,3-12-1 16,-1-12 1-16,0-15-20 16,5-25-20-16,8-34-5 15,2-23 18-15,10-21 13 0,-1-9 5 16,-4 18 20-16,-2 19-3 15,-12 21-4-15,0 25-3 16,-3 21 1-16,2 25 19 0,-1 31 31 16,6 24-16-16,-9 17-22 15,4-1-6-15,-4-7-2 16,-1-16-8-16,-4-15 3 0,4-13 4 16,-4-10 2-16,5-11 0 15,-7-13 22-15,6-21-25 16,9-19-1-16,4-25-3 15,6-17-3-15,11 1 2 16,0 10-2-16,-13 19 0 0,1 11-13 16,-4 20 4-16,-5 21 11 15,9 17 4-15,-3 16-8 16,7 16-42-16,-1 4-85 0,-6 3-101 16,2-1-37-16,-5-11 16 15,-3-12 14-15,-1-15 65 16,4-17 48-16,-4-24 53 0,5-17 48 15,-1-12 56 1,-1-9 191-16,-1-3-12 0,-7-1-23 16,1 9-50-16,-4 14-15 15,-3 10-11-15,-5 12-6 16,0 13-41-16,3 8-24 0,5 36 21 16,6 18 12-16,1 18-23 15,2 14-17-15,-1 8-15 16,0-4-8-16,1-9-5 0,-1-7-2 15,1-17 0-15,-3-17 7 16,0-11-7-16,-6-12 12 16,-4-10 8-16,-4-7 36 15,0-20-32-15,0-20-16 16,-8-22-2-16,-2-23-15 0,10-21 4 16,0-1 11-16,0 6-4 15,0 16 18-15,6 11-17 16,6 22-7-16,0 10-6 0,4 13-4 15,3 17 0-15,16 12 11 16,1 21-5-16,1-1-1 16,-9 8-8-16,-4 4-5 0,-8 7 7 15,-16 4 3-15,-12 2 4 16,-8 0-9-16,-5 0-19 16,1-9-115-16,3-7-118 15,4-9-65-15,6-7-10 16,11-13 40-16</inkml:trace>
  <inkml:trace contextRef="#ctx0" brushRef="#br0" timeOffset="2158.51">19410 2238 676 0,'16'-12'452'16,"-4"4"-173"-16,-4-1-119 16,-4 7-57-16,-4 2 5 0,0 0-27 15,4 0-45-15,4 14-19 16,1 24-9-16,0 10 6 15,0 9-9-15,5 8-5 16,-3-4-2-16,2 2-28 16,-4-15-121-16,-1-11-127 0,-8-10-92 15,0-13-39-15</inkml:trace>
  <inkml:trace contextRef="#ctx0" brushRef="#br0" timeOffset="2309.12">19661 1461 670 0,'0'-73'647'0,"-8"15"-276"16,8 17-224-16,-9 13-131 15,9 12-35-15,-8 3-34 16,8 6-130-16,-11 7-175 16,-6 20-68-16,-7 17-385 0</inkml:trace>
  <inkml:trace contextRef="#ctx0" brushRef="#br0" timeOffset="2540.55">19824 1664 1350 0,'0'0'640'16,"0"0"-583"-16,0 13-57 15,0-1 0 1,0 20 0-16,0 29 0 15,0 24 0-15,0 26 0 16,0 15 0-16,0 5 0 0,0-5 0 16,0-9-80-16,0-6-275 15,4-18-59-15,5-15 13 16,-3-16 32-16</inkml:trace>
  <inkml:trace contextRef="#ctx0" brushRef="#br0" timeOffset="2856.47">20153 2421 364 0,'16'-36'336'16,"-4"8"-79"-16,-3 11-129 16,-6 5-69-16,5 7-29 15,1 5-14-15,2 0-6 16,6 0-5-16,7 0 1 0,3 0-6 16,7-5 2-16,2-6-2 15,-2-10-17-15,-6-6-12 16,-5-14-2-16,-6-9 9 0,-9-2 23 15,-8 0 42-15,-8 6 56 16,-4 14-21-16,-1 11-33 16,2 13-33-16,-1 16 4 15,-5 25 12-15,0 20 4 16,9 19-10-16,8 19-6 0,0 6-15 16,13-7-72-16,11-9-39 15,9-15-76-15,3-13-43 16,8-20-14-16,3-21-18 0,-7-20 71 15</inkml:trace>
  <inkml:trace contextRef="#ctx0" brushRef="#br0" timeOffset="3223.2">20738 2368 71 0,'24'-86'214'0,"-3"0"-31"15,-6 11-13-15,-4 8-33 16,2 20-22-16,-4 9-26 16,-9 14-8-16,4 8-28 15,-4 11-21-15,4 17-9 16,4 25 36-16,2 21-2 0,-1 11 8 15,4 9-12-15,-4-2-14 16,-1-7-16-16,0-12-10 16,0-11-7-16,-3-13 12 0,-2-14 36 15,2-19 51-15,-2-8-28 16,0-28-33-16,5-25-24 16,6-26-9-16,5-14-8 15,7-5 23-15,-3 9 27 0,2 19-4 16,-5 17-23-1,0 20-22-15,5 25-3 0,4 16 27 16,10 28-2-16,7 18-7 16,2 7-19-16,-3 3 0 15,-3-4 0-15,-11-6 0 0,-6-9 0 16,-8-13 0-16,-7-3 0 16,-2-9 0-16,-8-5-88 15,0-7-103-15,-18 0-202 16,-16-11-84-16,-14 7 33 0</inkml:trace>
  <inkml:trace contextRef="#ctx0" brushRef="#br0" timeOffset="3961.56">12571 4000 847 0,'-60'0'429'0,"10"0"-159"16,10 0-157-16,12 9-109 0,16-1-23 16,12-8 2-16,7 12 11 15,34 4 11-15,45 5 10 0,56-1-4 16,60-5-1-16,62-2-4 15,65-13-6-15,57 0-2 16,44-13 0-16,49-2 8 0,57 0-5 16,37-6 5-1,24 0 28-15,21 1 64 0,-1 8 61 16,-16 0-80-16,-13 3-79 16,-27 9 0-16,-42 0 0 0,-48 0 0 15,-52 0 0-15,-53 0 0 16,-63 12 0-16,-55 0 0 15,-53 1 0-15,-45-13 0 0,-39 9 0 16,-35-2 0-16,-23-7 0 16,-16 0 0-16,-14 0 0 0,-5 0 0 15,-10 0 0-15</inkml:trace>
  <inkml:trace contextRef="#ctx0" brushRef="#br0" timeOffset="3989.35">22418 4029 1778 0,'-24'-12'-714'0</inkml:trace>
  <inkml:trace contextRef="#ctx0" brushRef="#br0" timeOffset="7616.36">15364 8337 190 0,'-11'-16'226'0,"11"3"-72"15,0-3-44-15,0 4-33 0,0 0 20 16,0 3 19-1,0 1 4-15,0 4 0 0,-8-1-33 16,8 5-38-16,0 0-16 16,0 0-12-16,-8 21-12 0,8 12 5 15,-9 15 1-15,9 21 11 16,-12 12-4-16,0 5-20 16,4 4 1-16,8-9-4 0,-8-8 3 15,8-7-33-15,0-18-87 16,0-7-59-16,0-16-27 15,0-12-8-15,-8-18-41 16,-1-20 18-16</inkml:trace>
  <inkml:trace contextRef="#ctx0" brushRef="#br0" timeOffset="7899.5">15324 7502 158 0,'0'-53'276'16,"0"20"-91"-16,0 13-92 0,0 7-52 15,-8 10-22-15,8 3-5 16,0 11-9-16,0 6-1 16,0 2 3-16,12 8-4 0,5-4 2 15,2-3-2 1,6-4 0-16,-4-16-3 0,1-3-2 16,-8-14 1-16,3-8-3 15,-9-3 1-15,0-1 3 0,-8 1-11 16,0 4 2-16,-13 4-1 15,1 7-5-15,-1 9 6 16,-2 4 3-16,-5 25-15 0,-2 15-35 16,2 17-59-16,1 5-119 15</inkml:trace>
  <inkml:trace contextRef="#ctx0" brushRef="#br0" timeOffset="8464.83">15681 8223 420 0,'0'-10'304'0,"0"8"-111"15,0-3-98-15,0 5-56 16,0 0-16-16,5 17 13 16,3 11 7-16,5 13-3 0,1 11-22 15,-1 10-2-15,-1 2-13 16,-4-7 6-16,-3-7-3 0,-2-10-4 15,-3-7 4 1,0-13-6-16,6-20-5 0,-6 0-21 16,4-24-18-16,-1-21 9 15,-3-13 14-15,5-11 10 0,1 5 17 16,-1 8 1-16,-2 10-3 16,6 18-2-16,-4 11-7 15,3 17 8-15,9 20 9 0,6 21 4 16,10 12-7-16,8 4-5 15,3 1-2-15,5-11 6 16,-1-6-8-16,1-13 5 0,4-12-3 16,0-16 6-16,-4-19-11 15,-1-18 3-15,0-16 2 16,-2-16 0-16,-5-16 7 16,-9-17-4-16,-7-8 0 0,-11 1 27 15,-6 11 56-15,-8 16 14 16,0 18 15-16,0 18-28 0,0 18-48 15,0 11-26-15,0 17-19 16,-8 24 12-16,8 21-4 16,0 24-2-16,0 21-1 0,0 12-9 15,0 3 15-15,0 2-3 16,5-10-10-16,4-7 4 16,2-13-48-16,7-8-88 15,-4-15-70-15,3-14-67 0,-4-8-15 16,-2-15-21-16</inkml:trace>
  <inkml:trace contextRef="#ctx0" brushRef="#br0" timeOffset="8649.68">16357 8271 482 0,'-26'-8'217'15,"9"-1"-97"-15,6 6-68 0,11-1-17 16,0-1-13-16,8-2-7 15,17-2-10-15,18-4-2 16,22-2-1-16,12-4-8 16,10-4-26-16,2 4-80 0,-8-1-48 15,-8 2-67-15</inkml:trace>
  <inkml:trace contextRef="#ctx0" brushRef="#br0" timeOffset="9248.36">18358 8156 344 0,'8'-31'162'0,"0"3"-73"16,-8-1-36-16,0 4-7 0,0 0 23 15,0 5 25-15,0 1 18 16,-8 2-12-16,-6 1-21 16,3 3-16-16,0 6-4 15,-1 7-11-15,-5 0-23 0,-3 0-19 16,-2 11-4-16,0 8-2 15,-4 15 1-15,-2 11-2 0,4 17 6 16,-1 7-7-16,6 7 3 16,7 3-3-16,12-7 4 15,12-3-15-15,10-11-9 0,13-10 0 16,4-11-24-16,6-13-13 16,0-16 8-16,0-8 7 0,1-15-13 15,-12-14 19-15,3-13 11 16,-9-5 16-16,-3-15 11 15,-8-7 13-15,-11-5 25 0,-6-2 20 16,0-2 16-16,-11 9 40 16,-1 7 10-16,0 17 4 15,4 13-35-15,8 11-43 16,-13 10-35-16,4 11-8 0,9 21-15 16,0 15 12-16,5 20 0 15,7 13 0-15,10 10-1 0,1-6-1 16,14-1 2-16,11-6-11 15,11-13-93-15,5-9-143 16,5-14-98-16,0-19-67 0</inkml:trace>
  <inkml:trace contextRef="#ctx0" brushRef="#br0" timeOffset="10528.06">15487 9960 349 0,'-16'-3'498'15,"-1"-2"-64"-15,4 5-223 16,5 8-139-16,8 13-43 0,-11 19-10 16,11 17-3-1,0 22-1-15,0 13-3 0,0 10-9 16,0-4 0-16,0-8 2 15,0-14-9-15,4-14-15 0,3-18-53 16,1-11-64-16,0-16-41 16,0-21-66-16,1-34-70 0,4-34 6 15</inkml:trace>
  <inkml:trace contextRef="#ctx0" brushRef="#br0" timeOffset="10657.01">15495 9261 610 0,'-12'-50'355'15,"3"14"-184"-15,9 10-110 16,-8 10-66-16,8 4-37 16,0 5-79-16,0 7-37 15,0 7-4-15,5 9-21 0,3 9-41 16</inkml:trace>
  <inkml:trace contextRef="#ctx0" brushRef="#br0" timeOffset="11177.06">15690 9614 346 0,'17'25'179'0,"-6"-1"-75"16,-3 5-28-16,-5 7 0 16,2 13 17-16,-5 12 15 15,0 8-9-15,0 5-30 16,0-1-35-16,-8-4-14 0,0-7-12 16,8 30-3-1,0-62 3-15,0-14-2 0,0-4 0 16,0-12-8-16,0-16-18 15,3-16-5-15,10-13 3 16,4-12 10-16,4-5 9 0,-2 5 4 16,1 8 1-16,-4 13-2 15,1 12-3-15,-5 11 7 0,5 13 24 16,3 27 18-16,4 15-7 16,5 11-14-16,-1 4-11 15,7 0-2-15,7-7-10 16,3-14 0-16,4-13-6 0,8-13-5 15,4-20-15-15,7-21 4 16,2-23-1-16,-7-14 7 16,-1-11 12-16,-12-9 14 0,-10-10-6 15,-11-2 35-15,-9 12 61 16,-9 6 30-16,-11 18-12 0,0 11-17 16,0 13-37-16,0 15-37 15,0 9-14-15,0 7-21 0,0 9 0 16,0 21 6-1,5 15 0-15,3 16 3 0,0 18 5 16,4 3-11-16,0 5 5 16,2-1 2-16,-3-7-90 0,4-9-112 15,2-7-112-15,-4-12-43 16,-1-13-10-16</inkml:trace>
  <inkml:trace contextRef="#ctx0" brushRef="#br0" timeOffset="11333.4">16668 9769 529 0,'-20'-21'413'0,"5"9"-151"15,1 0-130-15,14 3-73 16,0 7-27-16,0-8-22 0,8 3-4 16,18-6-22-16,10 2-106 15,10-6-116-15,10-4-42 16,1-2-46-16</inkml:trace>
  <inkml:trace contextRef="#ctx0" brushRef="#br0" timeOffset="12008.67">18183 9415 287 0,'-11'-28'367'16,"2"-1"-13"-16,-3 8-162 0,12 5-117 15,-8 8-44-15,8-1-16 16,0 9 0-16,-9 0-6 0,9 0-17 16,-8 21 6-16,8 15 12 15,-8 30 3-15,8 15-5 0,0 22-7 16,0 6 4-16,0 0-2 15,0-2-6-15,8-10 8 16,0-19-4-16,1-16 4 0,-6-16-2 16,2-19 7-16,-1-12-6 15,0-15-6-15,4-8-25 16,3-24-7-16,5-25 15 0,6-17 9 16,2-7 7-16,4 0-4 15,1 11 6-15,1 13-4 16,-8 17 0-16,3 10 6 0,4 14 1 15,-1 16 0-15,4 16 5 16,-4 14 0-16,1 10 13 0,-10 14-4 16,-2 3 1-16,-9 2 2 15,-8 3-3-15,0-5-6 16,-16-1 4-16,-12-6-3 0,-4-8-5 16,-4-10 1-16,-2-8-6 15,-2-11 4-15,-4-13 0 16,-2 0-4-16,7-18-20 15,-3-5-27-15,6-10-39 0,6-8-81 16,5-7-84-16,3-6-47 16</inkml:trace>
  <inkml:trace contextRef="#ctx0" brushRef="#br0" timeOffset="13752.67">15552 11910 480 0,'0'0'306'0,"-8"0"-118"0,8 16-102 16,-8 12-29-16,-5 18-3 16,4 7 17-16,1 12 4 0,-3 3-30 15,-1 2-22-15,12-9-12 16,-9-8-3-16,9-5-22 15,0-7-94-15,0-8-93 0,0-9-43 16,-8-11-16-16,8-13 13 16</inkml:trace>
  <inkml:trace contextRef="#ctx0" brushRef="#br0" timeOffset="13892.12">15384 11494 304 0,'-11'-43'283'15,"2"5"-127"-15,9 10-89 0,0 8-56 16,0 8-45-16,0 3-24 16,9 9-20-16,2 0-63 0,11 21-93 15</inkml:trace>
  <inkml:trace contextRef="#ctx0" brushRef="#br0" timeOffset="14256.65">15905 11979 395 0,'8'32'198'0,"1"2"-81"16,-5 11-22-16,-4 7-7 0,0 10 3 15,0-2-17-15,0-3-37 16,0-3-18-16,0-7-8 0,0-6-2 16,0-7-10-16,0-11-1 15,0-7-1-15,4-8-10 16,-4-8-12-16,0-3-4 0,5-22-31 15,1-24-28-15,11-20 35 16,2-12 33-16,7-1 33 16,2 8 1-16,0 15-9 15,-4 14-1-15,1 11 5 0,-5 22 18 16,5 12 51-16,-2 34-9 16,7 18-12-16,2 17-29 0,5 9-10 15,-1 3-9-15,4-8-1 16,2-8-7-16,-2-12-9 0,-4-16-50 15,7-12-56-15,-4-17-45 16,1-16-56-16,-7-22-74 16</inkml:trace>
  <inkml:trace contextRef="#ctx0" brushRef="#br0" timeOffset="14588.72">17018 11288 171 0,'0'-12'271'15,"0"4"-37"-15,0 3-41 16,0 1-52-16,0 4-39 0,0 0 0 15,0 0 16-15,0 23 60 16,0 22 36-16,-8 24-60 0,8 26-49 16,0 15-49-16,0 4-48 15,0-5-8-15,8-2 0 16,7-4 0-16,9-15 0 0,8-15 0 16,10-12-97-16,-2-16-111 15,1-12-66-15,0-13-54 0,0-20-4 16,-1-5-17-1</inkml:trace>
  <inkml:trace contextRef="#ctx0" brushRef="#br0" timeOffset="14781.31">16989 12036 271 0,'-47'-8'435'0,"1"-4"-114"0,13 3-150 16,9 2-90-16,11-5-39 15,13 0-18-15,0-3-15 0,16 1-14 16,22-7-37-16,15-2-49 16,11-2-54-16,10 4-52 15,3 5-32-15,-8 4-57 16</inkml:trace>
  <inkml:trace contextRef="#ctx0" brushRef="#br0" timeOffset="15336.95">19048 11748 548 0,'8'-12'396'0,"-5"3"-196"0,2 1-106 15,-5 4-42-15,0 4-6 16,0 0-9-16,0 0-15 15,0 0-12-15,4 0-7 16,1 0-5-16,-2-5 8 0,-3 2-11 16,5-1 3-16,3-6-9 15,0-1-14-15,0-10-5 0,-3-4-7 16,-5-6 21-16,0-3 1 16,-9 2 8-16,-8 4 24 15,-8 8 10-15,-6 8-9 0,-11 12 22 16,-10 19 26-16,-5 22 63 15,-4 21 11-15,5 19-32 0,7 16-44 16,13 10-37-16,10 2-9 16,26-2-10-16,0-14 4 15,22-8-2-15,13-11-10 16,10-13 11-16,8-17-18 0,12-11-5 16,3-12 0-16,6-14-45 15,-4-7-96-15,-5-16-140 0,-8-9-86 16,-8-11-31-16</inkml:trace>
  <inkml:trace contextRef="#ctx0" brushRef="#br0" timeOffset="15853.19">20713 11605 263 0,'-24'0'351'15,"-1"0"-100"-15,4 0-121 16,10 0-62-16,3 0-15 15,8 0 14-15,0-4-9 0,0-1-22 16,16 2-17-16,8-1-9 16,17-1-2-16,11 0-12 15,13 3 8-15,4 2 3 16,4-6-9-16,0 2-38 0,-4 4-63 16,-7 0-51-16,-11 0-14 15,-5 10 15-15,-13 2 21 16,-13 0-10-16,-20 4 0 0,-12 3 11 15</inkml:trace>
  <inkml:trace contextRef="#ctx0" brushRef="#br0" timeOffset="16085.38">20795 11886 187 0,'-46'19'228'0,"7"-2"-51"16,-4-1-55-16,10 0-57 15,7 2-16-15,1-11 11 16,10 2 20-16,15-2-7 0,0 2-19 15,9 3-3-15,13 0-7 16,19 0-6-16,15-4-12 16,18-8-6-16,13 0-8 0,4 0-5 15,7 0 2-15,-8 0-8 16,-10 0-5-16,-6 0-57 0,-18 0-62 16,-16 0-66-16,-6-8-47 15,-14 2-64-15</inkml:trace>
  <inkml:trace contextRef="#ctx0" brushRef="#br0" timeOffset="16584.45">22870 11487 291 0,'-26'-36'206'0,"-2"2"-59"16,0 10-19-16,-6-1-38 15,-1 10 17-15,-6-1 19 16,0 4 22-16,0 7-23 0,6 5-52 16,2 0-40-16,-3 17-14 15,1 11 3-15,0 13 9 16,-1 7 11-16,3 13-21 0,4 3-10 15,6 3-8-15,7-6 2 16,7-4 0-16,9-14-4 0,0-5-7 16,13-14-4-16,6-7-25 15,11-17-12-15,10 0-13 16,4-25 0-16,5-12 14 16,0-11 28-16,-8-9 22 0,-12-5 33 15,-10 1 25-15,-10 4 39 16,-9 9 40-16,0 8 10 15,-9 6-8-15,-4 10-87 0,7 8-56 16,-2 4 0-16,8 8 0 16,0 28 0-16,11 12 0 15,9 18 0 1,17 10 0-16,15 6-175 0,14 0-72 16,2-6-20-16,10-6-14 0,3-9-3 15,-4-17-30-15</inkml:trace>
  <inkml:trace contextRef="#ctx0" brushRef="#br0" timeOffset="16951.33">23502 11596 228 0,'0'0'229'0,"-11"-3"-14"15,11-1 42-15,-8-1 12 16,8 0-96-16,0 5-82 15,0 0-32-15,0 0 2 0,8 0 2 16,8 0-20-16,14 0-17 16,4-2-15-16,14-4-6 15,6 0-3-15,3 1-16 0,4-4-72 16,-4 1-89-16,-1-3-86 16,-2-6-40-16,-6-7-15 15,-11-1 32-15</inkml:trace>
  <inkml:trace contextRef="#ctx0" brushRef="#br0" timeOffset="17169.03">23766 11157 571 0,'-23'-19'399'16,"2"7"-167"-16,0 12-120 16,10 14-64-16,11 19-14 15,-9 17-15-15,9 9 8 0,3 16 4 16,11 10-15-16,2 5-7 15,5-1-6-15,-1-3 1 16,-1-5-16-16,2-12-54 16,-9-8-69-16,-2-7-66 0,-2-10-36 15,0-12-29-15,-7-7-7 16</inkml:trace>
  <inkml:trace contextRef="#ctx0" brushRef="#br0" timeOffset="17617.23">24449 11014 577 0,'0'-36'420'0,"0"8"-194"0,0 7-148 16,0 5-72-16,0 7-7 16,0 9 8-16,0 22 4 15,0 9 6-15,4 14 0 16,0 17-14-16,1 6 16 15,-2 7 13-15,2 0-5 0,-2 4 3 16,5-2-11-16,0-12-4 16,1-12-15-16,-1-8 3 0,-5-12 5 15,5-14-1-15,1-7 0 16,3-12-3-16,10-14-11 16,9-12-2-16,11-6 10 15,2-1-4 1,49-29-2-16,-49 43 5 0,1 6-2 15,-8 6-2-15,-5 7 2 16,-8 11 2-16,-3 10 12 0,-6 8 12 16,-10 7 1-16,-5 4 1 15,-12 0 17-15,-8-2-15 16,-5-5-5-16,-6-4-7 0,-11-10-3 16,-3-10-4-16,-3-9-2 15,-1-13-39-15,5-11-53 0,1-17-69 16,4-9-71-16,7-7-56 15,-1 1-4-15,4 3-1 16</inkml:trace>
  <inkml:trace contextRef="#ctx0" brushRef="#br0" timeOffset="33408.3">2980 7189 790 0,'-12'0'232'16,"3"0"-122"-16,1 0-61 16,8 0-34-16,-9 15-5 15,9 9-9-15,0 14 5 16,0 14-7-16,9 17 0 15,8 21 1-15,3 7 4 16,8 6-2-16,1-6-56 16,7-7-113-16,1-12-47 15,-6-18-78-15</inkml:trace>
  <inkml:trace contextRef="#ctx0" brushRef="#br0" timeOffset="33908.51">2801 7102 446 0,'-28'-69'195'0,"11"0"-86"16,17 4-56-16,12 0-30 16,18 0-9-16,18 4 3 15,12 11 1-15,8 14-5 0,3 16-9 16,-6 20 4-16,-9 25-7 15,-11 14 1 1,-12 23-5-16,-20 15 5 16,-13 13 3-16,-18 8-8 15,-10-8 2-15,0-14-1 0,2-14 7 16,7-15-4-16,7-9 1 16,4-18-1-16,8-7 0 15,0-13-4-15,8-9-2 16,15-10 5-16,11-9-2 15,6-2 3-15,8 5 0 16,1 9-6-16,0 8 0 16,-3 8-5-16,-2 21 3 15,-12 11 2-15,-12 22 3 16,-15 18-1-16,-18 17 1 16,-15 10 5-16,-9-5-8 15,6-13 12-15,-4-15-4 16,7-22 11-16,9-12 4 0,-2-15-3 15,2-17-12-15,-3 0 4 16,3-17-14-16,-6-11-33 16,6-8-39-16,-2-14-41 15,5-8-42-15,2-6-72 16</inkml:trace>
  <inkml:trace contextRef="#ctx0" brushRef="#br0" timeOffset="34190.37">3344 6211 567 0,'-11'-49'183'0,"-2"13"-41"0,13 7-72 16,0 9-40-16,0 7-16 15,0 26-14 1,13 15 1-1,12 21-1-15,11 20 3 16,16 22-4-16,13 10 6 0,8 9-3 16,9 4 3-16,0-5-7 15,-1-7-12-15,-5-9-65 16,-3-8-55-16,-3-16-27 16,-9-19-77-16</inkml:trace>
  <inkml:trace contextRef="#ctx0" brushRef="#br0" timeOffset="34490.36">4125 6427 458 0,'-24'-44'168'15,"-1"14"-79"1,6 23-47-16,1 22-21 16,18 22-10-16,0 21-2 0,18 11-2 15,13 8-4-15,14-4-5 16,12-7 3-16,7-14 0 15,6-16-5-15,4-19 6 16,-6-24-12-16,-8-27-3 16,-15-19-17-16,-20-20 11 15,-25-12 11-15,-22-6 8 0,-21 3 17 16,-14 10 29-16,-4 22 2 16,-4 19-28-1,-3 21-10-15,3 16-10 0,8 28-7 16,11 13-48-16,27 11-46 15,27-3-42-15,32-8-102 16</inkml:trace>
  <inkml:trace contextRef="#ctx0" brushRef="#br0" timeOffset="34823.24">5111 5881 423 0,'-17'-28'235'15,"-2"8"-114"-15,-5 8-62 16,2 3-29-16,8 2-12 16,0 2-12-16,14 5-8 0,0-4-19 15,0 1 2-15,0-6 17 16,-8 1 8-16,-3-4 4 16,-10-1-2-16,1 5 16 15,-5 8-6-15,-7 0-3 16,0 25-9-16,-6 15-1 15,2 21 7-15,4 17-11 0,7 8 3 16,9 2 2-16,16-6-11 16,16-9 5-16,12-8 0 15,18-16 0 1,11-12 3-16,11-17-6 0,10-20-56 16,-1-20-101-16,-1-29-117 15</inkml:trace>
  <inkml:trace contextRef="#ctx0" brushRef="#br0" timeOffset="35056.65">5270 5132 367 0,'-29'-39'228'0,"9"5"-74"16,7 10-72-1,3 8-44-15,10 6-21 0,0 10-12 16,2 17-2-16,14 16-2 15,9 17 0-15,4 23 2 16,7 20-2-16,5 14 1 16,3 10-3-16,1 2 1 15,0-11-5-15,0-10-51 16,-9-15-58-16,-7-19-37 0,-9-19-93 16</inkml:trace>
  <inkml:trace contextRef="#ctx0" brushRef="#br0" timeOffset="35371.33">5733 4868 546 0,'0'-30'115'16,"0"23"-52"-16,-17 27-26 16,-3 29 40-16,-13 20-8 15,-2 21-26-15,-2 17-22 0,-5 7-14 16,6-5 1-16,1-11-1 15,5-20-2-15,7-25-2 16,2-14 58-16,5-18-7 16,2-21-23-16,14-16 4 15,0-17-15-15,14-16-13 16,19-5-3-16,27 3-5 16,29 6 0-16,25 9 3 15,20 10-8-15,16 11-3 16,-4 6-48-16,-7 9-99 0,-25 12-40 15,-25 6-15-15,-26 5-52 16</inkml:trace>
  <inkml:trace contextRef="#ctx0" brushRef="#br0" timeOffset="35920.47">2776 9114 443 0,'-33'19'140'15,"14"-3"-81"-15,11-16-28 16,8 0 5-16,25-7-13 15,35-30-6-15,42-35-1 16,59-47 13-16,84-52 23 16,76-49 17-16,55-44 0 15,51-16-22-15,52-6-22 16,22 4-12-16,-12 14-2 16,-13 20-7-16,-33 25-8 0,-45 26 4 15,-58 31-3-15,-63 35 4 16,-62 30 16-16,-57 28 40 15,-43 16 9-15,-34 17-7 0,-25 11 2 16,-19 9-23-16,-13 7-25 16,-7 5-24-16,-17 8-42 15,0 0-64-15,-25 0-112 0,-16-4-31 16,-16-8-80 0</inkml:trace>
  <inkml:trace contextRef="#ctx0" brushRef="#br0" timeOffset="36220.37">7072 3479 733 0,'-44'-125'131'15,"4"18"-63"-15,12 23-15 16,3 18-6-16,13 13-7 15,12 16-24-15,0 18-17 16,0 19 2-16,24 33-4 16,17 43 31-16,19 67-14 15,10 61-1-15,12 48-8 16,5 24 0-16,19 9-2 16,17 0-4-16,10-5 4 0,6-9-15 15,-6-24-97-15,-14-34-65 16,-23-47-76-16,-26-44-357 15</inkml:trace>
  <inkml:trace contextRef="#ctx0" brushRef="#br0" timeOffset="36685.71">1546 5978 304 0,'-125'67'145'0,"22"-15"-72"0,40-16-41 15,33-19-11-15,51-34 16 16,64-52 7-16,85-64 2 16,98-55-4-16,74-40-11 15,80-33 7 1,586-344 44-16,-497 286-58 15,-7 22-7-15,-34 36-11 16,-51 38-2-16,-66 44 0 16,-73 37-6-16,-70 36-41 15,-54 33-93-15,-59 31 10 16,-56 27-31-16,-65 30-72 16</inkml:trace>
  <inkml:trace contextRef="#ctx0" brushRef="#br0" timeOffset="37584.9">1546 5768 225 0,'-28'-42'132'0,"2"7"-63"16,7-3-21-16,2 7-22 16,9 5-15-16,8 10-7 15,-8 4-4-15,8 4-1 16,0 28 4 0,0 34 0-16,8 48 6 0,5 52 8 15,4 46-2-15,3 40-6 16,3 45-2-1,14 36-7-15,11 16 1 16,9-6-2-16,13-22-1 16,-1-24 3-16,0-37-1 0,-4-36-1 15,-11-37 4-15,-11-37-4 16,-7-36 2-16,-7-28-1 16,-9-26 1-16,-7-14 5 15,-1-15-6-15,-7-11-1 16,-5-8-2-16,0-8 3 15,-14-4-2-15,3-5 0 16,-6 2 11-16,6 1-2 16,-1-1-2-16,-2 2 2 15,14 5 7-15,-8 1 0 16,8 2-7-16,0-4-1 16,0 6-6-16,0 3-9 15,0 0-1-15,0 0-3 16,0 0-1-16,0 0 3 15,0 0 8-15,-6 0-1 16,-3 0 1-16,9 0-3 16,-8 0 1-16,8 0-3 15,0 7 5-15,0 5 4 0,0 1-3 16,0-4 5 0,0-1-6-16,0 0 2 0,0 0 2 15,0-8 3 1,0 9 1-16,0-9 6 15,0 0 4-15,8 0 4 16,1 0 4-16,-3 0 5 0,7 0-3 16,8 0 2-16,10-9-5 15,14-3-2-15,15-4-4 16,22-9-10-16,11-3-6 16,18-5-52-16,10-3-60 15,9-14-125-15</inkml:trace>
  <inkml:trace contextRef="#ctx0" brushRef="#br0" timeOffset="40862.92">4336 9639 436 0,'7'-22'356'15,"-7"-6"-180"1,0-8-120-16,0-9-67 16,-16-2 4-16,-3-11 16 15,-9-3 16-15,-9-1-4 0,-13 11-4 16,-7 1-7-16,-11 8 2 16,-9 19-11-16,-9 14 1 15,2 9 3-15,-3 25-5 16,11 20-8-16,16 32 6 15,10 37 3-15,21 36-3 16,18 34-3-16,22 18 3 16,26 10 4-16,15-7-4 15,18-18 2-15,8-22-2 16,-3-17 7-16,4-26-6 16,-11-24-3-16,-7-21-62 15,-7-16-58-15,-19-15-32 0,-10-15-12 16,-17-6-35-16,-8-12 21 15</inkml:trace>
  <inkml:trace contextRef="#ctx0" brushRef="#br0" timeOffset="41328.11">3613 11189 310 0,'-54'-7'297'0,"14"-2"-129"16,15 2-89-16,14-2-59 15,11-3-15 1,20-5 1-16,20-3-6 15,25-12-11-15,17-9-51 0,11-4-10 16,2-4 20-16,-7-4 20 16,-15 5 18-16,-16 3 16 15,-17 4 32-15,-10 8 28 16,-14 6 33-16,-16 2 26 16,0 0 17-16,0 9-11 15,-10 3-37-15,10 5-40 0,0 4-30 16,0 4-15-16,0 0-9 15,0 17 0 1,14 15 1-16,15 10-1 16,7 10 2-16,12 9 5 0,4-4-8 15,5-4-33-15,1-13-13 16,-6-15-10-16,-2-12-5 16,-2-22 13-16,-8-20 4 15,-7-27 19-15,-9-21 19 16,-11-18 19-16,-13-2 45 15,-8 9 25-15,-5 14-16 0,1 17-6 16,5 15-32-16,7 17-21 16,0 14-5-1,0 11 3-15,10 28-1 0,15 22 2 16,8 10-26-16,8 11-80 16,8-2-74-16,0-5-44 15,-9-12-69-15</inkml:trace>
  <inkml:trace contextRef="#ctx0" brushRef="#br0" timeOffset="41661.44">5023 10270 383 0,'-8'-57'312'16,"8"17"-143"-16,0 11-95 0,0 16-38 16,8 13-20-1,6 26-9-15,12 9-5 0,5 15 1 16,8 2 1-16,-4 0-6 15,-5-10 6-15,-7-10-4 16,-6-8-2-16,-6-7 3 16,-6-17-1-16,-5-12-16 15,-8-21-5-15,-5-20 9 16,1-7 10-16,12-10 23 16,0 10-7-16,0 6-10 0,9 9 2 15,7 12-3-15,4 13 0 16,9 12-4-16,2 8 1 15,3 15-5-15,-3 11-4 16,3 6-40-16,-6 5-52 16,0-3-40-16,1-2-47 15,-4-2-44-15</inkml:trace>
  <inkml:trace contextRef="#ctx0" brushRef="#br0" timeOffset="42128.79">5843 9781 581 0,'0'-29'220'0,"-9"8"-93"0,1 10-62 16,8-1-26-1,-8 0 7-15,8 3-19 0,0 1-15 16,0 1-16-16,0-7-9 16,0 0 7-16,0-3 4 15,-12 1 13-15,-4 3 7 16,3 4-1-16,-3 9-11 15,-1 12-4-15,-2 14-7 0,3 10 0 16,16 14 5-16,0 6 1 16,3 1 1-16,13-5-1 15,14-6-3-15,10-18 2 16,8-11-12-16,14-17-21 16,3-29-22-16,3-33-49 15,2-30 9-15,-10-27 40 16,-10-17 12-16,-23-8 21 15,-19-14 29-15,-16 2 31 0,-15 14 37 16,-11 16 45-16,-2 27 10 16,-2 22-42-16,11 21-19 15,7 19-41-15,4 16-22 16,3 21-2-16,13 24-3 0,13 30-4 16,6 27 7-16,14 24-5 15,8 18 3-15,11 8-4 16,5 3-11-16,0-9-72 15,0-11-77-15,1-17-45 16,-15-19-51-16,-5-20-12 16</inkml:trace>
  <inkml:trace contextRef="#ctx0" brushRef="#br0" timeOffset="42444.81">6155 9264 368 0,'-44'-16'281'0,"11"4"-105"15,13 5-79-15,8-6-58 0,12 1-26 16,24-9-11-16,23-8-2 16,19-4-48-16,7 1-62 15,5-5-1-15,-6 2 46 16,-7 5 32-16,-11 10 23 16,-13 3 31-16,-14 5 26 15,-5 9 13-15,-11 3 11 0,-3 0 7 16,-5 0-10-16,-3 0-23 15,5 0-20-15,0 0-18 16,6 15-2-16,11 14 0 16,6 11 0-16,7 14-3 0,3 6-2 15,2 6-2-15,-4-1-30 16,-3-4-89-16,-6-9-50 16,-9-10-57-16,-18-14-11 15</inkml:trace>
  <inkml:trace contextRef="#ctx0" brushRef="#br0" timeOffset="42585.14">6544 8588 626 0,'-31'-57'212'0,"2"13"-90"16,8 15-69-16,6 9-39 16,3 7-33-16,12 11-41 15,0 9-37-15,0 17-50 0,12 3-83 16</inkml:trace>
  <inkml:trace contextRef="#ctx0" brushRef="#br0" timeOffset="42876.97">7007 8723 440 0,'14'13'178'0,"-7"-13"-47"15,-4 7-50-15,2 1-40 0,-2 5-19 16,6 2 4-16,7 14-6 15,6 8-6-15,2-1-8 16,9 1-3-16,2-7 2 16,6-7-1-16,-4-11-2 15,-6-12 0-15,1 0 0 0,-7-16 6 16,-8-9-4-16,-9-11 4 16,-16-6 9-16,-12 2 29 15,-8 4-15-15,-9 8-11 16,-3 6-11-16,-2 11-8 0,6 7-17 15,-1 4-60-15,4 13-70 16,6 2-42-16,2 6-62 16</inkml:trace>
  <inkml:trace contextRef="#ctx0" brushRef="#br0" timeOffset="43242.38">7219 8434 423 0,'0'-33'255'0,"0"9"-88"16,0 8-81-16,4 9-48 16,9 7-19-16,7 19-8 0,11 18 4 15,15 15-4-15,6 9-4 16,5 9-1-16,3 2-5 16,-3-6-1-16,-11-13 3 0,-10-13-3 15,-12-10 3 1,-11-10 33-16,-13-20-12 0,0-12-11 15,-16-21-13-15,-8-24-9 16,-1-29-1-16,1-23-1 16,2-17 8-16,11-1 63 0,11 21-10 15,0 25-18-15,0 20-20 16,8 28 10-16,17 21 22 16,19 24-6-16,18 16-10 0,11 18-10 15,3 5-9-15,-2 11-8 16,-6 0-52-16,-11 0-93 15,-13 2-60-15,-15-1-35 0,-17-5-49 16</inkml:trace>
  <inkml:trace contextRef="#ctx0" brushRef="#br0" timeOffset="45122.55">4206 12184 396 0,'-48'23'270'0,"7"-7"-97"16,12 1-89-16,9-10-41 15,12-7-19-15,8 0 5 16,3-3 14-16,13-13-11 16,25-22-21-16,37-22-3 15,40-34-3-15,47-32-2 16,47-33 6-16,56-25 2 0,61-15-2 16,41-20-1-16,24-13 9 15,8-8 42-15,4-5 23 16,-8 9-11-16,-20 21-16 0,-38 28-31 15,-35 23-7-15,-45 30-9 16,-42 27-7-16,-43 22-1 16,-45 20 6-16,-32 16-1 15,-29 17 20-15,-21 7 24 0,-15 10 12 16,-12 6 25-16,-10 2-26 16,-6 3-11-16,-5 4-21 15,0 0-16-15,0 0-9 0,0 0 1 16,0 0 1-16,0 0-1 15,0 0-9-15,0 0 1 16,0 0-3-16,0 0 10 16,0 0 2-16,0 0-3 15,0 0 0-15,0 0-5 16,0 0 2-16,0 0-1 0,0 0-2 16,0 0 8-16,0 0-9 15,0 0 3 1,0 0 4-1,0 0-5-15,0 0 6 0,0 0-7 16,0 0 8-16,0 0-1 16,0 0 4-16,0 0-3 15,0 0 0 1,0-6 40-16,0-5 21 16,-8-18-42-16,-13-17-6 0,-12-25-20 15,-7-23 5-15,-12-28 4 16,-6-24-5-16,-10-17-1 15,-5-17-2-15,-9-2 4 16,-2 11-8-16,-5 16 3 0,-1 16-13 16,0 21-13-16,5 12 10 15,4 15-21-15,4 12 14 16,-1 4-1-16,5 15 8 0,1 3 3 16,2 7 15-16,9 11-4 15,5 2-4-15,2 9-4 16,15 7 4-16,4 8-2 0,8 5-26 15,3 4-19-15,-1 4 14 16,0 0 12-16,1 0 15 16,-3 8 5-16,-6 3 12 0,-8 7-6 15,-13 6 3 1,-14 9-4-16,-13 7-3 0,-21 14 9 16,-20 10-7-16,-24 14-4 15,-32 11-9-15,-26 21-15 16,-27 13 14-16,-13 15 1 15,-11 9 5-15,-13 12-26 16,-21 3 9-16,-19 1 13 0,-17-4 6 16,3-5 6-16,15-6 4 15,19-10-1-15,15-5 0 16,18-10 3-16,18-13 0 16,27-8-1-1,31-21-1-15,32-16 8 16,38-16-8-16,28-17 3 0,24-7-14 15,21-4-16-15,12-9-24 16,7-12 8-16,4 7 21 16,5-7 14-16,1 9 0 15,-6-1 7 1,1-1 6 0,12-7-5-16,-9 0 2 15,9 0-2-15,0 0 4 16,0 0-1-16,0 0-5 15,0 0 11-15,0 0-12 16,0 0 3 0,0 0 1-16,0 0 0 15,0 0 2-15,0 10-6 16,6 2 6-16,2 4-2 16,-1 17 1-16,10 15 0 15,2 26 0-15,14 27-3 16,8 30 7-16,12 23-7 15,4 22 3-15,8 12-4 16,5 1 7-16,2 7-2 16,-3 3-1-16,-1 5-3 15,3-8 6-15,-6-17-5 16,-5-17 2-16,-3-20-2 16,-8-19-2-16,-5-22 3 15,-4-15 0-15,-2-9 4 16,-11-12-5-16,-2-8 2 15,-6-8 3-15,-1-8-5 16,-7-8 0-16,3-4 4 0,-3-10 2 16,-3 1-7-16,-4-2 1 15,1-6 1-15,-5 0 6 16,3 4-4 0,2 1 0-16,-2 0-1 0,2-1-4 15,-2-1 8-15,3-2-8 16,-2-1 1-16,-1-12 4 15,-3 13-1-15,0-13 5 16,0 7-5 0,0-7 4-16,3 0 0 15,2 0-7-15,-5 0 2 16,0 0 11-16,3 0 0 16,5 0-2-16,1-7-2 0,12-11-1 15,14-14 0-15,36-21-5 16,41-30-3-16,48-21-18 15,34-27-127-15,29-16-108 16,9-7-67-16</inkml:trace>
  <inkml:trace contextRef="#ctx0" brushRef="#br0" timeOffset="57170.73">8226 3936 344 0,'-8'-5'171'0,"8"2"-47"15,-9-1-32-15,9-1-19 16,0-3-1-16,0 4 20 0,0-3 40 16,9-2 5-16,7-8 63 15,21-19-10-15,37-33-81 16,42-37-37-16,48-28-25 0,26-17-7 16,37-11-22-16,20-1-6 15,10 3-6-15,-13 15-5 16,-29 19 7-16,-38 19-13 15,-33 26 11-15,-44 20-6 16,-25 16-29-16,-27 7-31 16,-21 11-24-16,-13 6-53 15,-14 5-65-15,-24 11-91 0,-26 5-13 16,-23 17-36-16</inkml:trace>
  <inkml:trace contextRef="#ctx0" brushRef="#br0" timeOffset="57752.52">8876 2719 197 0,'-17'-16'204'0,"6"4"-71"0,-2 0-42 16,5 3-27-16,8 0-15 15,0 7-5-15,0-4-5 16,0 6-18-16,0 0-14 16,-12 12-4-16,-4 16 5 0,-17 27 1 15,-15 21-3-15,-22 31-2 16,-18 31-4-16,-15 25 5 16,-6 11-7-16,-1-2 4 15,8-18-2-15,17-29 3 16,25-25 0-16,19-31-4 15,17-17 6-15,24-19 1 0,11-13 2 16,30-20 6-16,37-7-5 16,27-16 0-16,22-4-2 15,1-2 0-15,-1 10 3 0,-14 6 1 16,-11 13 0-16,-12 9-5 16,-19 7-1-16,-9 3-1 15,-17 6-2-15,-8-6-2 16,-12-1 5-16,-6-9 14 15,-6-9 19-15,-5 0 30 16,0 0 39-16,-8 0 64 0,0-21-23 16,-13-25-79-16,-7-27-32 15,-9-32-17-15,-7-21-10 16,-9-14-9-16,1 7 5 0,-4 3-3 16,-2 11-16-16,5 14-11 15,5 11-15-15,3 12-46 16,4 21-61-16,9 18-54 15,5 10-56-15,2 12-21 0,9 9-23 16</inkml:trace>
  <inkml:trace contextRef="#ctx0" brushRef="#br0" timeOffset="63541.08">28179 5356 74 0,'-31'-48'89'0,"5"-1"-56"15,12 1-60-15,14 3-33 16,0 7-47-16</inkml:trace>
  <inkml:trace contextRef="#ctx0" brushRef="#br0" timeOffset="63926.51">28148 5014 30 0,'0'-5'56'0,"0"3"34"16,0-6 32-16,0 2-46 16,0-1-36-16,0-1-20 15,0-1-8-15,0-3-10 0,5 0 5 16,-5 4 0-16,0 0 1 16,0 0-3-16,0-1 5 15,0 4 2-15,0 3 2 16,0 2 14-16,0 0 4 0,0 0-3 15,0 0-3-15,0 0 4 16,0 0-6-16,0 0-6 16,0 0-1-16,0 0-6 15,-9 32 12 1,-8 9 24-16,-5 24 32 16,-16 20-23-16,-6 30-10 0,-7 16-8 15,0 6-13-15,6-2-17 16,5-9-2-16,4-17-8 15,10-19 12-15,6-21-7 0,4-16-4 16,4-13 4-16,12-11-9 16,-8-13-45-16,8-16-48 15,0 0-46-15,0-24-37 16,0-16-55-16,0-25 92 16</inkml:trace>
  <inkml:trace contextRef="#ctx0" brushRef="#br0" timeOffset="64275.37">28119 4999 95 0,'13'-42'236'15,"-1"9"-77"-15,-8 5-35 16,-4 8-51-16,5 4-16 0,-2 5 8 16,3 0 16-16,-6 9 14 15,0 2-21-15,3 0-24 16,2 0-28-16,-2 0-19 15,2 0 1-15,-4 0-10 16,7 15 2-16,6 10 8 16,2 11-4-16,5 14 2 0,-1 14 1 15,5 14 3-15,3 15-7 16,0 9 1-16,4 9 0 16,1-2 4-16,0-3-4 15,-9-9-7-15,-1-14-6 0,-5-15-14 16,-6-15-22-16,-5-13-4 15,-2-11 5-15,-5-8-2 16,0-9-3-16,0-12-18 16,-12 0-38-16,-5-16-41 15,-4-13-76-15</inkml:trace>
  <inkml:trace contextRef="#ctx0" brushRef="#br0" timeOffset="64558.35">27937 5584 153 0,'-47'-12'245'0,"9"0"-87"0,9 5-58 15,9 2-48-15,3 1-20 16,9 4 35-16,8 0 50 16,0 0 0-16,5 0-45 15,12 0-31-15,14 9-29 16,23 3-2-16,14 3-1 15,10-2-19-15,7-5-4 0,0-8-17 16,-9 7-52-16,-11-7-26 16,-11 0-5-16,-13 0-4 15,-14-7-14-15,-10-14-16 16,-9-6-7-16,-8-7 24 16</inkml:trace>
  <inkml:trace contextRef="#ctx0" brushRef="#br0" timeOffset="65041.47">28846 4990 127 0,'8'-16'291'0,"0"4"-40"0,-8 0-64 16,4-1-78-16,2 5-37 15,-3 3 8-15,2 2-5 16,-5 3-3-16,0 0-30 15,0 0-23-15,0 0-11 0,0 12-15 16,0 5 7 0,0 14 1-16,0 19 0 15,0 12 0-15,0 7-3 16,0 12 8-16,0 4-8 16,-14 5 3-16,14-9 0 15,0-4 2-15,0-7-3 0,0-13 2 16,0-9 0-16,0-10-1 15,0-10 1-15,0-4 1 16,0-7 0-16,0-6-7 16,0-11 9-16,0 0 0 15,0 0 15-15,0 0 3 0,17 0-6 16,19 0-10 0,23 0-4-16,12-7 1 0,14-2-7 15,9 6 3-15,-4-2 0 16,-8 1 5-16,-14 0-7 15,-11 0 2-15,-10-1 3 16,-13 5-6-16,-11 0-14 16,-9 0-31-16,-6 0-64 0,-8 0-50 15,0-4-52-15,-17 1-41 16,-7 3-14-16</inkml:trace>
  <inkml:trace contextRef="#ctx0" brushRef="#br0" timeOffset="66089.42">27757 6422 244 0,'-76'17'159'16,"6"0"-63"-16,14-5-30 15,7-12-33-15,12 7-4 0,6-7 14 16,6 0 25-16,8 0 23 16,5 0-2-16,12 0-12 15,0 0-13-15,0 0-7 16,0 0-17-16,0 0-12 16,3 0-8-16,11 9-14 0,11-2 2 15,18 5-3-15,19 1 0 16,18 0 13-16,10-1-6 15,17 0-5-15,6-4-2 0,12 1 4 16,13-2-7-16,12-7 7 16,0 9 7-16,5-9 26 15,0 0-8-15,-5 0-6 16,-3 0-18-16,-2 0-6 16,2-4-4-16,3-13-8 15,-8-15 5-15,-8-12 0 16,-9-23-1-16,-6-25-3 0,-5-27 6 15,-5-23 2-15,-8-13 3 16,-12-3 22-16,-15 10 27 16,-17 15-1-16,-18 7 5 15,-14 11-17-15,-16 6-12 16,-9 6-7-16,-21 2-12 0,-15-1-4 16,-21 1-2-16,-19-2-6 15,-22-2 2-15,-19 3-4 16,-15 7 4-16,-16 14-24 15,-20 8 12-15,-6 8 1 16,-4 14-7-16,-3 8-2 16,3 15 5-16,4 13 3 15,6 5 14-15,7 10-7 16,-1 0 9-16,4 17-2 0,-3 7 1 16,-5 14-1-16,-4 10-5 15,3 9 3-15,6 9-3 16,11 6 8-16,11 6-9 15,13 3 0-15,13 1-1 0,7-1 9 16,16-4-3-16,17 1-4 16,13 2 4-16,11 1 0 15,13 5-5-15,11 8 4 16,13 9-1-16,16 6-4 0,18 6-2 16,9 3 10-16,12 0-4 15,12-9-2-15,5-6 7 16,5-18-9-16,3-11 3 0,6-10 5 15,3-8 3-15,5-10-1 16,-1-10-2-16,-4-7 1 16,2-5 5-16,-6-3-10 0,-2-9 3 15,-1-12 4-15,-1 9-5 16,1-9 0-16,-6 0-2 16,0 0 2-16,-3 0 9 15,-4 0-11-15,-3 0-3 16,-10 0 7-16,-12 0 0 15,-7 0 25-15,-9 0 3 0,-8 0-1 16,-3 0 4-16,-5 0-16 16,0 0-10-16,0 0-22 15,3 0-28 1,2 0-15-16,-2 0-36 0,-3 0-19 16,0-4-41-16,0-1-62 15,0-2-34-15,-8 2-43 16</inkml:trace>
  <inkml:trace contextRef="#ctx0" brushRef="#br0" timeOffset="74609.23">28563 8377 243 0,'-33'0'202'16,"9"0"-46"-16,2 0-36 0,6 0-34 15,6 0 4-15,10 0-3 16,0 0-18-16,0 0-34 0,10 8-22 16,24 4-8-16,18 1-7 15,25 2-1-15,13 6 3 16,12 0 1-16,2 4-7 0,7-2-22 16,-7 1-42-16,-1 2-53 15,-10-7-19-15,-9 2-17 16,-16-4-52-16</inkml:trace>
  <inkml:trace contextRef="#ctx0" brushRef="#br0" timeOffset="75007.91">28355 9366 803 0,'-32'15'333'0,"12"-7"-163"0,20-8-152 16,8 0-46-16,20 0 17 16,21-12 3-16,21-4-3 15,18-3-17-15,13 2-35 16,8 5-40-16,1 0-12 16,-3 3 8-16,-11 9 17 0,-10 0 10 15,-17 0 9-15,-17 16 13 16,-14 1 18-16,-23 4 12 15,-15 3 12-15,-15 5-2 16,-23 7-12-16,-10 13-76 0,-12 4 16 16,-10 4 78-16,-1 0 140 15,0-8-43-15,15-5-23 16,10-11-6-16,10-5-13 0,12-7-10 16,16-5-5-16,12 0-11 15,16 0-4 1,16-4-4-16,18 2-7 0,11-14-15 15,8 0-31-15,9 0-23 16,-3 7-31-16,-5 0-69 16</inkml:trace>
  <inkml:trace contextRef="#ctx0" brushRef="#br0" timeOffset="75207.92">28781 10551 420 0,'-56'40'183'0,"12"-11"-67"16,10-5-75-16,15-4-58 16,19-2-23-16,8-2 13 0,13-4 9 15,15-5 4-15,18-7 4 16,6 0-16-16,8 0-22 16,5 0-7-16,0 0-38 0,-3 9-34 15,-19 3-157 1</inkml:trace>
  <inkml:trace contextRef="#ctx0" brushRef="#br0" timeOffset="75357.23">29027 11031 242 0,'-40'38'197'0,"9"-11"-87"16,7-7-55-16,8-8-27 16,5 0-12-16,11 2-12 0,6-2 0 15,10-12-14-15,10 0-30 16,5 0-25-16,6 0-33 15,0 0-61-15,-4 0-123 16</inkml:trace>
  <inkml:trace contextRef="#ctx0" brushRef="#br0" timeOffset="75532.86">28896 11523 376 0,'0'0'235'0,"9"0"-113"15,13 0-99-15,16 0-106 16,14-8-10-16,9 0 32 16,3-5 31-16,2 6 13 0,-10-1-2 15,-6 8-62-15,-18 0-90 16</inkml:trace>
  <inkml:trace contextRef="#ctx0" brushRef="#br0" timeOffset="75729.86">28636 12589 707 0,'-13'26'193'16,"13"-19"-142"-16,13-7-170 16,19-7-62-16,21-7 9 15,16-5 21-15,7-2 43 0,6 4 46 16,-3 9 32-16,-11 8 19 15,-8 8 2-15</inkml:trace>
  <inkml:trace contextRef="#ctx0" brushRef="#br0" timeOffset="75860.81">29185 12838 104 0,'-30'41'237'0,"1"-4"-113"16,6-9-51-16,2-8-34 15,5 1-23-15,2-9-7 0,14 0-13 16,6-12-19-16,10 0-27 15,13 0-22-15,10 0-85 16</inkml:trace>
  <inkml:trace contextRef="#ctx0" brushRef="#br0" timeOffset="76073.21">29284 13247 393 0,'-42'19'239'0,"-4"-3"-95"15,1 1-88-15,5 0-96 0,-2 2-15 16,8 2 26-16,8-9 17 16,10 0 14-16,16 0-2 15,0-3-4-15,8-9-9 0,4 12-20 16,10-5-17-16,-5-7-5 16,9 12-1-16,-1-3-17 15,-5 3-119-15</inkml:trace>
  <inkml:trace contextRef="#ctx0" brushRef="#br0" timeOffset="76242.78">28838 13933 542 0,'-36'33'229'0,"3"-8"-98"16,11-4-116-16,4-7-89 15,6-5 0-15,12-9 10 0,0 0 0 16,8 0-17-16,8-9 10 15,12-3-28-15,10-1-25 16,1 3 31-16</inkml:trace>
  <inkml:trace contextRef="#ctx0" brushRef="#br0" timeOffset="76406.12">29163 14271 569 0,'14'28'225'0,"-6"-7"-87"0,-5-4-103 16,2-17-97-16,6 0 0 15,5 0 23-15,9 0-15 16,3-9-26-16,5-3-5 0,-1 0 20 16,1-4 4-16,4-1 23 15,-6 0-3-15</inkml:trace>
  <inkml:trace contextRef="#ctx0" brushRef="#br0" timeOffset="81099.78">28385 12161 75 0,'-14'-14'150'0,"14"-3"-15"0,-12 1-57 16,4-6-23-16,-1 3-25 15,9 3-3-15,-8 4 6 16,8 3 0-16,0 7-6 0,0-4-13 16,0 6 0-16,0 0-4 15,0 0 3-15,0 0 13 16,0 0 10-16,-11 0 12 16,3 0 8-16,-4 0-4 15,-4 17-2-15,-5-1-8 0,-1-1 5 16,0 6 4-16,-4 0 15 15,3-1-6-15,3 3-3 16,-6 2-20-16,7 0-3 0,-6 4-15 16,4-1 7-16,2 1 4 15,-1-5 5-15,-1 4 18 16,0 5 24-16,1 3 1 16,-4 9 4-16,0 1-28 0,1 4-9 15,-2 1-6-15,-1 2-12 16,-2 6-8-16,3-8-12 15,5 2-1-15,0 0-3 0,4 4 3 16,-4-1-5-16,-1 2-1 16,5 3 0-16,4 0 14 0,1-1-14 15,2-2 5-15,9-1-4 16,0-3 7-16,0-2-4 16,0-4 4-16,0 2-2 0,4-1-8 15,4 4 11-15,3 4 10 16,1 0-7-16,1 0-12 15,-1 0 0-15,1 3 0 16,3 0 0-16,0-2 0 0,1-5 0 16,-2-3 0-16,2-6 0 15,-1-3 0-15,1-6 0 16,2-1 0-16,2-1 0 0,1-6 0 16,-5-2 0-16,5-4 0 15,-1-1 0-15,1-4 0 16,8 5 0-16,2-6 0 0,1 2 0 15,5-2 0-15,-7 3 0 16,3 3 0-16,-3-6 0 16,3 1 0-16,-3 0 0 15,1-3 0-15,1 3 0 16,4-4 0-16,-1 4 0 0,1-3 0 16,-2-1 0-16,3 1 0 15,-3-13 0-15,-6 8 0 16,1-8 0-16,-2 0 0 15,1 0 0-15,2 0 0 0,2-8 0 16,2 0 0-16,8 0 0 16,1-4 0-16,1-2 0 15,-1 2 0-15,0 0 0 0,-1 0 0 16,-9 1 0 0,0 1 0-16,-9 3 0 0,-6 2 0 15,-3 2 0-15,-3 3 0 16,4-5 0-16,-3 1 0 15,11-4 0-15,4 0 0 0,2 0 0 16,6-3 0-16,5-6 0 16,6-8 0-16,6 0 0 15,-2-3 0-15,-5-1 0 16,4 1 0-16,-7-4 0 0,2-1 0 16,-11 0 0-16,3-3 0 15,-7 3 0-15,-4-3 0 16,3-4 0-16,-1-2 0 15,-1-2 0-15,-3-5 0 16,-2-1 0-16,2 7 0 16,-1-7 0-16,1-2 0 0,-3 0 0 15,0-2 0-15,4 5 0 16,-8 4 0-16,-2-4 0 16,-3 4 0-16,0 1 0 15,-2-6 0-15,-2 0 0 0,-9 3 0 16,5-2 0-16,3 6 0 15,-5 0 0-15,-3 2 0 16,0 6 0-16,0 1 0 16,0 1 0-16,0 6 0 15,0-3 0-15,-11 2 0 16,-3-4 0-16,3-5 0 0,-2-3 0 16,0 4 0-16,2-2 0 15,-1 2 0-15,1 3 0 16,-2 5 0-16,0 4 0 15,0 3 0-15,4 4 0 0,3 0 0 16,-5 1 0-16,-3 4 0 16,2-5 0-16,0 4 0 15,-1-5 0-15,-1 2 0 16,-8 0 0-16,1-1 0 16,2-3 0-16,-6 4 0 15,5-1 0-15,0-4 0 16,-2 5 0-16,3 4 0 0,3 0 0 15,2 4 0-15,5-1 0 16,1-3 0-16,-1 5 0 0,-4-1 0 16,1-1 0-16,-5 1 0 15,3 0 0-15,-11-4 0 16,-4 0 0-16,-4-5 0 16,-3 5 0-16,4 0 0 0,-1-4 0 15,1 4 0-15,-2 0 0 16,5-6 0-16,2 8 0 15,-2-5 0-15,1 1 0 16,4 1 0-16,3 1 0 16,1-1 0-16,0 1 0 0,3 0 0 15,1 3 0-15,4 1 0 16,0 1 0-16,4-1 0 16,0 0 0-16,-4-1 0 0,-1 1 0 15,0 3 0-15,5 1 0 16,0 1 0-16,2-2 0 15,-3-2 0-15,-4 3 0 0,2-1 0 16,-2 1 0-16,0 1 0 16,1 3 0-16,1 0 0 15,-6 0 0-15,5 0 0 16,-4-4 0-16,1-1 0 16,-1 2 0-16,-6-1 0 15,1-1 0-15,2-1 0 0,-1 4 0 16,-6-3 0-16,6 5 0 15,1 0 0-15,-2 0 0 16,-1 0 0-16,3 0 0 0,-1 0 0 16,-1 13 0-16,5-13 0 15,1 9 0-15,-1-9 0 16,-2 0 0-16,2 0 0 16,1 12 0-16,-6-5 0 0,1-7 0 15,-1 9 0-15,2-9 0 16,-2 0 0-16,-1 0 0 15,3 7 0-15,-1-7 0 16,4 0 0-16,-1 8 0 0,5-8 0 16,0 9 0-16,4-1 0 15,0-8 0-15,-4 12 0 16,-1-12 0-16,6 9 0 0,-2-9 0 16,1 0 0-16,8 7 0 15,-8-7-237-15,0 0-101 16,-4 0-74-16,-8 0-18 0</inkml:trace>
  <inkml:trace contextRef="#ctx0" brushRef="#br0" timeOffset="88686.34">6743 4624 266 0,'-15'0'175'0,"3"0"-76"16,12 0-51-16,-8 0-22 0,8 0 1 15,0 0 6-15,0 0-5 16,0 0-14-1,0 0-12-15,0 0 2 16,0 0-6-16,0 0 0 16,0 0 4-1,0 0 14-15,0 0 18 16,0 0 4-16,0 0 1 16,0 0-9-16,0 0-3 15,-9 0-13-15,9 0 2 0,-13 0-7 16,2 8-1-16,-1-8-8 15,0 7-2-15,12 3-2 16,0-10-1 0,0 19-5-1,0-19 5-15,0 0 0 16,20 0 4 0,-5-8 1-16,1-3 3 15,1-6-1-15,-4 0 2 16,-5 5 9-16,-8 5-1 0,0-2-1 15,0 4-8-15,-16 5 2 16,0 0-9-16,-6 0 4 16,-1 9 1-16,2 3-4 15,2 0 2-15,2-1-2 16,4-11 4-16,13 11-9 16,0-11-3-16,0 0-4 15,8 0 6-15,14-5 1 16,10-8-10-16,-1 1-3 15,-1-4 2-15,-3-7-10 0,-6-3 14 16,-9 2 16-16,-4 3 20 16,-8 9-6-16,-20 3-9 15,-7 9-1-15,-19 18-5 16,-8 6 6-16,-1 4-8 16,-2 1 2-16,11-1-2 15,15-5-3-15,5-5-7 16,18-6 8-16,16-12 0 0,18 0 2 15,22-12 0 1,14-13 2-16,-2-7-10 0,-3-4 8 16,-8-2-2-16,-14 1-1 15,-10 5 0-15,-11 4 7 16,-14 8 3-16,0 4-4 16,-17 16-1-16,-8 0 0 15,-3 24-4-15,-1 9 4 16,1 4-2-16,4-1 1 0,3-8-2 15,13-3-1-15,8-9-2 16,8-16 4-16,17 0 2 16,7 0-3-16,4-11-5 15,4-6 8-15,3-9 0 16,-7-2-4-16,-8-8 2 16,-8 0-3-16,-8 3 5 15,-12 4 5-15,0 9 6 16,-12 3-1-16,-4 15-5 15,-5 2-3-15,2 11-1 0,-3 8-4 16,3 7 1-16,3-2-1 16,7 0 3-16,9 1-4 15,0-4 5-15,9-6-3 16,2-3 2-16,7-12 3 16,1 0-3-16,6-4 3 15,-5-8-3-15,-5-5 1 16,2-7 1-16,-4-8-9 15,-10 0 5-15,-3 3 2 16,0 4 5-16,-16 10 0 0,-9 5 0 16,-2 10-7-16,-11 25 1 15,3 12 6-15,-1 8-8 16,1 3 1-16,13 2 4 16,8-5-8-16,14-9 5 15,9-4-2-15,10-7 5 16,15-13-2-16,6-12-3 15,8-3 5-15,2-18-2 16,-5-8-4-16,-9-6 1 16,-9-8 1-16,-10 0 2 0,-9-2-10 15,-8 4 2-15,-8 8 13 16,-9 9 9-16,-10 15-6 16,-9 18-3-16,-5 15-4 15,-5 12-2-15,6 9-2 16,7 5 7-16,14-10-9 15,11-4 5-15,8-3 2 0,13-10-2 16,6 0 0 0,14-16 0-16,2-7 0 15,11-7-2-15,-2-10-12 0,-6-8 7 16,-11-7 3-16,-7-9-4 16,-12 1 1-16,-8-5 2 15,-16 4 0-15,-7 4 8 16,-6 5 22-16,1 11-12 15,-10 14-5-15,3 7-4 16,-5 19-5-16,-2 14 6 0,5 16-2 16,4 7 0-16,13 1 1 15,12 0 0-15,13-2-7 16,15-11 3-16,16-7-1 16,9-14 3-16,7-11-1 15,2-12-1 1,-1-3 0-16,-8-14-2 0,-14-8 4 15,-5-2 0-15,-15-10-1 16,-11-4 1-16,-11 1-4 16,-10-1 13-16,-12 4 5 0,-3 5 4 15,-4 7-10-15,-1 9 4 16,0 16-15-16,1 13 1 16,4 11 1-16,-2 16 2 15,10 9-4-15,12 4-2 16,16 5 6-16,0-6-5 15,11-3 2-15,6-8-2 16,8-13 1-16,4-9-2 16,2-6 1-16,3-13 5 0,-3-13-3 15,-2-6-5-15,-5-13-6 16,-4-9 6-16,-12-4 2 16,-8-3-1-16,-8-2 6 15,-12 5 2-15,-9 9-6 16,-4 8 7-16,-2 8-3 15,-3 12 0-15,3 18-4 0,-1 15 3 16,3 16-5-16,4 8 2 16,9 4 5-1,20 4-3-15,0-5-2 0,17-6 2 16,10-9-2-16,11-13 4 16,1-12-2-16,6-12 1 15,-1-12-1-15,2-12-1 16,-10-9-1-16,-9-8 7 15,-5-3-11-15,-9-6 5 16,-13-3 2-16,0 6 2 0,-21 1-1 16,-4 9 13-16,-3 8-6 15,-1 13-8-15,-4 8 1 16,6 8-3-16,2 0 2 16,4 21-5-16,10 8 2 15,11 2 3-15,0 2-3 16,8-4-1-16,8-1 5 15,9-5-1-15,7-5 0 16,4-6 0-16,1-3-3 16,0-9 2-16,0-5 0 0,-6-6 1 15,-5-14-8-15,-12-3 4 16,-6-5-1-16,-8-5-1 16,-14 2 5-16,-12 3 3 15,-5 5 4-15,-11 8-1 16,-6 11-8-16,-9 18 0 15,0 15 0-15,4 12 0 16,5 14 4-16,8 2-6 16,15 10 7-16,12-6-3 15,13-3 1-15,16-12-1 0,17-8 1 16,8-12 2-16,12-14-4 16,3-12 3-16,1-14-3 15,0-13 4-15,-8-9-4 16,-13-4-1-16,-12-3-5 15,-10-2 4-15,-14 1-2 0,-14 5 3 16,-10 10 6-16,-7 11-2 16,-7 10-2-1,-3 13 2-15,1 13-6 0,5 10 8 16,5 7-6-16,10-2 0 16,9-4-3-16,11 0 3 15,0-3 3-15,11-5 2 16,5 2-10-16,1-6 3 15,4-12-6-15,1 0-8 16,0 0-1-16,-2-5 13 0,-5-2 6 16,-6-6-4-16,-9-4 1 15,0 1 0-15,0 0 3 16,0-1 0-16,-12 5 0 16,-4 4 6-16,3 4-1 15,2 4-1-15,-3 0-5 16,3 0-1-16,0 8 3 15,11 1-3-15,0-2-2 16,0-7 0-16,0 10 4 16,0-10-5-16,6 0 5 0,2 0-1 15,6 0 4-15,-3-10-3 16,-3-2 2-16,-3-4 1 16,-5-1-2-16,0 1-1 15,-13 4-1-15,-4 1 2 16,-2 5 7-16,-2 6-10 15,-4 0 6-15,3 8-8 16,-4 5 2-16,6-1-1 16,4 0 0-16,-1 0 2 15,10-3-9-15,7-1-7 0,0-8-20 16,0 12-25-16,0-12-29 16,0 9-90-16</inkml:trace>
  <inkml:trace contextRef="#ctx0" brushRef="#br0" timeOffset="92962.76">7158 2954 395 0,'8'-23'174'0,"-4"-11"-67"16,-4-6-27-16,0-6-23 15,-16-1 15-15,-9-10-20 16,-8-4 10-16,-10-4-17 0,-14-1-7 16,-16-2-10-16,-20 1-17 15,-29 5-4-15,-28 15-5 16,-38 14-1-16,-19 16 0 15,-13 17-3-15,-7 9 3 16,-11 20-3-16,-27 11 3 16,-32 13 0-16,-28 12 4 15,1 8-5 1,3 9 1-16,8-1-8 16,0 9 12-16,1 3-5 15,-5 13 0-15,5 21-2 16,10 20-3-16,27 23 1 15,19 22 4-15,25 11 2 16,16 1-6-16,19-9 4 16,22-17-6-16,16-14 1 15,19-14 5-15,22-12 0 0,16-7 0 16,10 8-1-16,20 12 6 16,18 12-5-16,53 8-3 15,0 7 2-15,0-2 0 16,0-5 2-16,0-5 3 15,0-7-2-15,0-9-2 16,20-7 3-16,16-8-3 16,9-9 8-16,7 0 1 0,10 7-4 15,7 19 16-15,15 6 15 16,14 5 5-16,16 0-12 16,20-9-10-16,15-11-4 15,14-12 9-15,12-22 55 16,12-16 2-1,7-14 14-15,5-18-19 16,1-14-23-16,-6-9-13 16,-6-14-15-16,-6-16-7 15,-3-11 2-15,0-18-9 16,7-20 6-16,21-21 4 0,24-23 8 16,22-16 9-16,6-21-6 15,-4-13-5-15,-7-3-9 16,-12-7-10-16,4-3 20 15,8 6-24-15,15-1-4 16,9-8 0-16,13-8 0 16,4-19 0-16,2-27 0 15,14-21 0-15,11-31 0 16,2-4 0-16,-10 9 0 16,-23 2 0-16,-37 6 0 0,-46-3 0 15,-47-9 0-15,-57-22 0 16,-63-11 0-16,-58 5 0 15,-71 7 0-15,-69 12 0 16,-64 14 0-16,-36 13 0 16,-39 32 0-16,-51 38 0 15,-72 58 0-15,-32 61 0 16,-12 61-170-16,-23 48-166 0,-8 43 21 16,25 32 54-1,49 27 49-15,52 25-41 16</inkml:trace>
  <inkml:trace contextRef="#ctx0" brushRef="#br0" timeOffset="100734.12">15552 6219 94 0,'0'-3'145'16,"0"-2"2"-16,-8-3-49 15,8 4-28-15,0 0-28 16,0 4-14-16,0 0-10 0,0 0-2 16,0-5 15-16,0 2 18 15,0-1 4-15,0 4 0 16,0 0-2-16,0 0-6 0,0 0-14 15,0 0 7-15,0 0-2 16,-13-5-21-16,-4 2-2 16,-8 3-12-16,-7 0 2 15,-7 8-1-15,-9 4-1 0,-6 9-3 16,-3 3 6-16,4 8-8 16,5 0 1-16,3 1 5 15,5-4 0-15,11-5-2 16,9 1 0-16,7-8-3 0,13-5 3 15,0 0 4-15,13 0-4 16,3-12-4-16,6 0 0 16,0 0 5-16,-2 0 0 0,2 0 0 15,-10 0 2-15,-4 0 2 16,-1 0-1-16,-7 7-2 16,0 2 0-1,0-2-1-15,-7 5-1 0,-4 5 1 16,-2 0-1-16,0 4 2 15,0 3 1-15,7-4-6 16,-3 0 3-16,9-8-5 0,-8 0 5 16,8 0-4-16,0-12-1 15,0 8-6-15,11-8-6 16,6 0-6-16,4 0 1 0,0 0 7 16,-6 0 8-16,-4 9 3 15,-3-9 2-15,-8 12 1 16,0-12 0-16,0 13-2 0,-16-1 2 15,-2 0 2-15,-8 5 5 16,-1 2-3-16,-1 2 1 16,2-1-2-16,6 1 2 15,4-4 0-15,7-6 0 0,9 1-3 16,0-3 1 0,12-2 0-16,4-7-2 0,5 8-3 15,4-8-7-15,0 13-19 16,-2 0-39-16,2 3-34 15,-5 8-37-15,-4 5-96 0</inkml:trace>
  <inkml:trace contextRef="#ctx0" brushRef="#br0" timeOffset="102015.46">15585 13912 577 0,'-20'-24'385'16,"-1"5"-182"-16,5-1-106 16,-1 7-52-16,4 3 2 15,2 3 18-15,11 3 2 16,0 1-23-16,0-2-21 0,0 1-29 15,0 0-1-15,8 0 1 16,3 4-2-16,6 0 8 0,-1 0-4 16,1 0 2-16,-5 8-1 15,-1 4 0-15,-2 9 11 16,-9 7 13-16,0 13 31 0,0 8 24 16,-12 4 7-16,4-5-11 15,0-6-15-15,0-11-21 16,8-5-16-16,-8-11-7 0,8 1-4 15,0-7-7-15,0-9-5 16,0 7 1-16,0-7 0 16,0 0 0-16,0 0 0 15,0 0 8-15,0 0-15 0,0 0 6 16,8 12 6-16,5-12 2 16,-2 13-7-16,6 0 0 15,-3-1 4-15,4 0-4 0,-2 5 1 16,-4-5-2-16,-1 0 4 15,-3 0-2-15,-2-12 12 0,-3 12 2 16,-3-12-3-16,0 9 2 16,0-9-3-16,0 0-2 15,0 0-3-15,0 0 1 16,0 0 1-16,0 0 1 16,5 0-8-16,3 12 1 0,9 4 4 15,1-1-8-15,7 6 4 16,1 0 2-16,-3 3-4 0,-2-4 8 15,-5 1 3-15,-3-1-6 16,-13 5-3-16,0 3 0 16,-13 0 0-16,-11 6 0 0,-9-3 0 15,-7 3 0-15,-9-6 0 16,2-7 0-16,-4-6 0 16,7-7 0-16,-2-8 0 15,11-3 0-15,-3-4 0 0,7-6 0 16,5-4 0-16,6-3 0 15,5 0-171-15,2-2-175 0,13-1-52 16,4-10 24-16,9 0 19 16</inkml:trace>
  <inkml:trace contextRef="#ctx0" brushRef="#br0" timeOffset="104594.3">15191 5174 237 0,'-14'-8'273'16,"14"-1"-50"-16,-8 1-61 0,8 8-63 15,0 0-23 1,0 0-15-16,0 0-11 0,0 0-25 16,0 0-18-16,0 0-4 15,0 8-7-15,5 9 4 16,4 6 1-16,3 6-1 15,-1 8-1-15,1-1-1 0,1 5 2 16,-2 1 4-16,3-6-4 16,-7-3 0-16,-2-2 0 15,-2-10 2-15,3 0-2 0,-6-1 1 16,0-4-4-16,0 0-3 16,0-3 3-16,0-13-7 15,0 0 2-15,0 0 5 16,0 0 1-16,0 0-2 0,0 0-3 15,0 0-1-15,0-9-8 16,0-11-27-16,0-8 6 16,-9-8 9-16,0-7 6 0,9 0 7 15,-8-2 1-15,8 0 8 16,0 5 2-16,0-1 5 0,0-1-8 16,0 2 0-16,0-1 0 15,0 5 1-15,5 3 3 16,2 5-1-16,-2 8 6 15,-2 2-2-15,3 6 1 0,-6 8 1 16,3 4-1-16,5 0-1 16,0 9 14-16,4 3-7 0,4 9 3 15,1 3-1-15,3 4-1 16,3 6 1-16,-1-2-4 16,-2 9 4-16,-5-1-2 0,1 1-1 15,1 4-3-15,-2 0 2 16,-1 2-5-16,-3-1 3 15,3-6 2-15,-6 1-2 0,-5-4-2 16,2-9 2-16,-5-8 4 16,0-4-4-16,0-3-1 15,0-13 5-15,0 0-3 16,0-7 9-16,0-15-23 0,0-14-4 16,0-13-2-16,-8-9 3 15,8-1 5-15,0 2 9 0,0 2-6 16,0 12 2-16,0 5 3 15,8 6-6-15,0 3 3 16,5 5 3-16,-2 5 1 0,1 2-4 16,1 4 7-16,-2 1-9 15,-2 7 2-15,3 5 4 0,5 0 2 16,-3 17 2-16,8 3-5 16,-1 5 0-16,1 7 2 15,3 6-1-15,1 6 4 16,-3 5-5-16,1 4 1 0,-3-5 1 15,-4 1-3-15,-1-4 1 16,-4-8 1-16,0-5 0 16,-4-3-1-16,-4-8-2 0,1-2 5 15,3-2-7-15,-8-5-1 16,0-3-9-16,0-9-13 16,0 0-20-16,5 0-23 0,-2 0-24 15,-3-5-40-15,0-11-43 16,0-8-14-16</inkml:trace>
  <inkml:trace contextRef="#ctx0" brushRef="#br0" timeOffset="105160.06">16360 5132 174 0,'-16'-20'263'0,"0"5"-67"16,-1 1-68-16,1-2-59 15,0 4-20-15,0 0-1 16,2 0 18-16,3 0-1 0,5 2-24 16,-3 10-17-16,9 0-7 15,-9 0 0-15,9 0-13 16,-12 0-4-16,3 10 3 0,0 6-4 16,-2 12-2-16,-1 9 6 15,1 12-3-15,3 8 0 16,8 8-4-16,0 1 5 0,0 3 1 15,8-7-3-15,3-6-10 16,1-8-14-16,4-12-15 0,1-7-5 16,0-9-12-16,1-20-8 15,7-4-2-15,-2-15-1 16,2-22 1-16,-3-15 22 0,-11-11 26 16,-1-2 1-16,-10-4 12 15,0 4 13-15,-10 4 13 16,-1 8 9-16,-6 7 12 0,1 10 2 15,0 12 2-15,0 2-13 16,2 7-17-16,6 7 0 16,8 0-13-16,-8 3-2 0,8 5-1 15,0 4 3-15,0 0-11 16,0 0 5-16,0 16 4 16,5 5 1-16,3 6 6 15,4 10 2-15,1 8-8 0,3 9 5 16,0-1-2-16,4 8-3 15,6 0-1-15,-4 1 1 16,7-6-17-16,1-7-50 16,-4-9-41-16,0-11-41 0,-1-17-55 15,-6-12-151-15</inkml:trace>
  <inkml:trace contextRef="#ctx0" brushRef="#br0" timeOffset="105392.68">16603 5125 235 0,'-9'-21'205'16,"9"4"-58"-16,-8 6-51 0,8 2-32 16,0 5-10-16,0 4-10 15,0 0-16-15,0 0-7 16,0 0-20-16,0 17 1 0,0 3 7 16,8 8 0-16,6 6-4 15,-3 1-3-15,3 7 1 16,-2 1-2-16,-1 3-1 0,1 0-13 15,1-6-34-15,-1-3-27 16,4 15-215-16,-12-40 65 16</inkml:trace>
  <inkml:trace contextRef="#ctx0" brushRef="#br0" timeOffset="105557.48">16502 4624 393 0,'-16'-17'209'0,"2"6"-105"16,14 2-51-16,0 9-33 0,0 0-7 15,0 0-5-15,0 16-4 16,9 5-34-16,4 8-53 0,5 6-42 16,-4 6-92-16</inkml:trace>
  <inkml:trace contextRef="#ctx0" brushRef="#br0" timeOffset="106080.48">16871 5282 269 0,'0'0'225'16,"0"0"-50"-16,0 0-47 0,0 0-39 15,0 0-8-15,0 0-21 16,0 0-27-16,0 0-19 0,3 0-12 15,6 0-2-15,-1 14-2 16,5 10 2-16,3 9-7 16,0 15 7-16,4 9-5 0,0 0 6 15,-3 0 1-15,0-4-1 16,-4-9 2-16,-7-10 5 16,-2-11-10-16,-4-10 11 15,0-13 0-15,0 0 3 0,0-17-20 16,0-14-5-16,-10-23 3 15,-3-15 3-15,0-8 0 0,-3-4 6 16,5 3 2-16,-3 9 2 16,3 12-7-16,2 13 7 0,9 7-1 15,0 9-2-15,0 7-6 16,6 0 4-16,5 9-1 16,6 4 3-16,6 8 4 15,7 0 0-15,1 15 7 0,2 15 1 16,-1 2 2-16,0 10 1 15,1-2-4-15,-5 5 10 0,-2-2-5 16,-3 7-2-16,-2-6 5 16,-1 2-2-16,-4-6-4 15,-5-6-9-15,-3-6-2 0,-2-4 4 16,-3-4-6-16,-3-4-4 16,0-7-32-16,0-9-54 15,0 0-56-15,0 0-51 0,0-4-90 16</inkml:trace>
  <inkml:trace contextRef="#ctx0" brushRef="#br0" timeOffset="106590.43">18143 4872 24 0,'3'-17'53'16,"6"-2"98"-16,-5 2 40 0,-4 5-31 16,0-1 0-16,0 6-23 15,0-1-7-15,-13 8 1 0,4 0-2 16,1 0-19-16,0 0-35 16,-1 0-41-16,-9 0-23 0,1 15-5 15,1 13-1 1,-4 14 1-16,1 15 2 0,5 12-3 15,14 8 0-15,0 5-3 16,4 3-1-16,9-3-1 0,6-4 2 16,6-10 1-16,9-6 0 15,0-10-1-15,7-6 1 16,5-15-12-16,3-2-22 0,-4-13-38 16,-2-7-66-16,-1-9-71 15,-2-9-64-15,-4-15-85 0</inkml:trace>
  <inkml:trace contextRef="#ctx0" brushRef="#br0" timeOffset="106956.48">18909 4676 36 0,'6'-16'107'0,"-3"5"82"0,0 1-58 15,2 8-40-15,-5 2-28 16,0 0-13-16,0 0 7 16,0 0 8-16,0 0 8 15,0 0 2-15,0 0-24 0,3 0-11 16,2 0-25-16,8 0 3 15,7 0-1-15,7 0-10 0,16 16-3 16,9 3-2-16,5 10 4 16,3 7-8-16,5 18 10 15,-8 10 9-15,-8 10-8 0,-8 4 0 16,-13 2-3-16,-12 2 3 16,-7 0-20-16,-9-1-74 15,-25-3-114-15,-14-6-118 16</inkml:trace>
  <inkml:trace contextRef="#ctx0" brushRef="#br0" timeOffset="109121.39">12424 5406 310 0,'0'-12'199'0,"0"0"-42"16,0 4-50-16,0-1-27 15,0 5-11-15,0-1-20 0,5 2-23 16,-2 3-12-16,2 0-10 15,4 0-2-15,6 15 4 0,10 14-1 16,4 13 5-16,2 10-7 16,6 10-2-16,-1 3 2 0,6-1 0 15,-7-3-1-15,-1-8-1 16,-6-8 0-16,-3-8 2 16,-6-8-1-16,-3-10-4 15,-8-2 5-15,0-10 3 16,-2-7-2-16,-6 0 14 0,0-7 14 15,0-17-16-15,0-17-8 16,-14-20-8-16,6-13 1 0,8-4-2 16,-8 2 3-16,8 2-6 15,0 10-2-15,0 7 6 16,0 3 4-16,0 10-11 0,0 7-14 16,0 9-7-16,0 3 5 15,0 9-15-15,0 4-11 0,0 0 2 16,0 3-4-16,0 9-14 15,5 0-15-15,-2 12-27 16,5 1-56-16,-3 2-37 16</inkml:trace>
  <inkml:trace contextRef="#ctx0" brushRef="#br0" timeOffset="109524.33">13176 5332 185 0,'0'-7'224'0,"-8"-2"-67"16,0 1-48-16,8 3-44 0,-8 1-30 15,8 4-12 1,0 0-6-16,0 0-5 0,0 0-9 16,-8 0 1-1,8 21-6-15,-13 8-1 0,13 11 3 16,0 10 0-16,0 2 0 15,0-4 3-15,5-3-1 16,3-4 0-16,4-9-4 0,0-7 2 16,2-9 2-16,-3-7-2 15,-3-9 0-15,-2 0 0 0,0-4 2 16,-3-12-5 0,-3-9-4-16,0-12 4 0,0-8 3 15,-15-3-3-15,-1 7 11 16,-1 8-6-16,5 9-3 0,0 8 0 15,12 4-6-15,-13 3-14 16,13 6-22-16,0 3-22 16,0 0-15-16,0 0-22 0,0 0-41 15,0 0-9-15</inkml:trace>
  <inkml:trace contextRef="#ctx0" brushRef="#br0" timeOffset="109819.32">13379 5292 461 0,'0'-5'171'0,"-8"0"-67"0,8 3-42 16,0 2-28-16,0 0-14 15,0 0-17-15,0 0 0 0,0 12-3 16,8 4 1-16,4 8-4 15,5 12 4-15,0 6-1 16,-6 1 0-16,1 3 1 0,1-1 1 16,-1-5-2-1,-4-6 1-15,-5-6-2 0,1-5-6 16,-4-1-26-16,0-10-33 16,0-5-31-16,0-7-44 0,-12 0-73 15</inkml:trace>
  <inkml:trace contextRef="#ctx0" brushRef="#br0" timeOffset="110103.97">13213 4953 243 0,'-9'-16'195'0,"1"3"-77"0,8 10-51 15,0 3-41-15,0 0-13 16,0 0-3-16,0 0 3 15,0 0-3-15,0 8-4 0,8-8-2 16,-5 0-4-16,6 0 5 16,-4 0-5-16,-2 0 2 0,2 0-1 15,-5 0 6-15,0 0-5 16,0-5-2-16,0-2 1 16,0-5-1-16,0 0-4 0,-8 2-7 15,8 3-6-15,0 3-20 16,0 0-25-16,0 0-30 15,0 4-60-15,0 0-9 0</inkml:trace>
  <inkml:trace contextRef="#ctx0" brushRef="#br0" timeOffset="111000.43">13667 4765 253 0,'0'-12'235'0,"-8"5"-59"0,8-2-56 15,-8 1-44-15,8 4-11 16,0 1 0-16,0-1-17 16,0 4-24-16,0 0-8 0,0 0-9 15,0 0-11-15,0 0 10 16,0 0-3-16,0 0 0 0,0 0-2 15,5 11 5 1,2 6 8-16,6 11 3 16,2 13-4-16,7 8-2 0,-3 8-5 15,7 3 1-15,-8 2-1 16,7-1-6-16,-4 1 4 0,-2-4-6 16,3-7 2-16,-6-1 5 15,8 22-8 1,-13-44 6-16,-2-7-3 15,-4 1 2-15,-2-8-6 16,2 0 4-16,-5-3 1 0,0-11 2 16,0 0-1-16,3 0 2 15,-3 0-7 1,0 0 10 0,0-4-5-1,0-3-7-15,0-10 3 0,0-4-1 16,-11 2-1-16,-6-2-1 15,1-3 2-15,3 4-5 16,-3-5-3-16,-1 1 2 16,-1 2 9-16,1 1-8 0,1 7-5 15,-6-3-3-15,7 0 3 16,-1 7-2-16,-5-1 5 16,5 11 5-16,-4 0 3 0,-1 0 2 15,2 0-5-15,2 0 0 16,4 13 8-16,1 0-7 0,0 2 2 15,12 2 3-15,-8 8 4 16,8-1-7-16,0 9 5 16,0-2-3-16,0 3 5 0,5 1-7 15,3-1 3 1,3-2 1-16,10 2 3 0,-1-11-3 16,5-3 3-16,-5-4 2 15,0-6-7-15,1-10 2 0,-5 0-1 16,1 0 3-16,-3-10-3 15,3-1 0-15,0-6 0 16,-2-2 5-16,-2-2-8 0,-5 1 9 16,-4 3 0-16,-4 6 0 15,0 2 9-15,0 4-1 16,0 2-3-16,0-6-10 0,0 7-2 16,0-4-7-1,-9 6-6-15,9 0-12 0,0-4-29 16,0 4-32-16,0 0-29 15,0 0-18-15,0 0-22 0,0 0-40 16,-11 0 15-16</inkml:trace>
  <inkml:trace contextRef="#ctx0" brushRef="#br0" timeOffset="118604.93">11638 4791 218 0,'-14'-12'205'16,"3"2"-88"-16,2 3-60 0,1 2-33 16,2 5-9-16,6 0-1 15,-9 0 9-15,9 0-6 16,-9 0-7-16,1 0-10 0,0 22 6 15,-3 2 1-15,-11 11-5 16,2 10-2-16,-4 13 4 16,-6 8 0-16,-2 3-6 0,-1 12 5 15,2 9-1-15,-3 12-1 16,-1 11-1-16,2 14 4 16,0 3-1-16,6 9-3 15,-3-2 3-15,3-1 5 0,-3-6-7 16,13-8 6-16,-1-4 16 15,2-4-6-15,2-5-8 0,3-4-2 16,-1 2-6-16,4-2 5 16,0 1 6-16,-5 4-5 15,5 13 4-15,8 7-7 0,-11 3 1 16,11 7 3-16,0-2 0 16,0 0 1-16,0-3 1 15,0-5 6-15,0-3 3 16,0-10 5-16,0-6 5 0,3-11 0 15,0-5-8-15,6-10-7 16,0 1-5-16,-1-1-7 0,3 1 0 16,3 6 0-16,-3 3 1 15,6 5-4-15,-5 3 1 0,0-6 1 16,-1 1 1-16,-3 1-4 16,-3-5 0-16,-5-5 3 15,3-3 2-15,-3-6-4 0,0-6 7 16,0-5 6-16,5-3 1 15,4-5 3-15,-1-1 3 16,0 5 0-16,3 5 8 0,2-1-6 16,-2 0 4-16,6 0-6 15,-1 5 3-15,0-5-8 16,0-1-7-16,1 2 10 0,4-1-6 16,-5-1 15-16,1-1 4 15,-3-7-5-15,3-6-10 0,0-3 8 16,-4-1-8-16,2-1 3 15,2 2 4-15,-1 7-3 16,1 8 21-16,1 7 55 0,4 4 18 16,2 9-43-16,4-1-30 15,0 10-20-15,6-7-7 16,-3 2-7-16,3-4-4 0,-3-5-9 16,2-8 8-16,-1-2-1 15,-3-7 2-15,-1-2 0 16,-3-4-2-16,-6-7 4 0,3-2-1 15,-6-5-7-15,0-3 8 16,1 1-3-16,-1-2-1 0,0 1-3 16,0-5 4-16,1-3 0 15,2 0 4-15,-3-5 1 0,0 1-4 16,1-1-1-16,-1-4 0 16,1 1-1-16,-5-2-4 0,0-2 7 15,-1-5-5 1,3 1 7-16,-2 0 1 0,-4-3 9 15,5 0 1-15,-3 2 14 16,3 0 14-16,-1 1-31 0,1 3-13 16,4-1 0-16,-2 3 0 15,-3-3 0-15,4 2 0 0,1 1 0 16,3 1 0-16,0-3 0 16,0 6 0-16,-3-3 0 15,3 1 0-15,0 0 0 0,1 2 0 16,0-7 0-16,-1 2 0 15,-1 0 0-15,3-1 0 16,-4 1 0-16,4-6 0 16,-2 6 0-16,-4-4 0 0,5-6 0 15,-4 6 0-15,-3-1 0 16,4 1 0-16,-2-2 0 0,-1 1 0 16,1 0 0-16,-2 1 0 15,-2 0 0-15,0-1 0 0,-4 1 0 16,3 3 0-16,2 4 0 15,-1 1 0-15,4 3 0 0,0 1 0 16,6 2 0-16,-3 6 0 16,6 4 0-16,4 0 0 15,-1 3 0-15,1-3 0 16,-1-1 0-16,5 1 0 0,-6-2 0 16,3-4 0-16,-4 0 0 15,4 3 0 1,2-5 0-16,34 36 0 15,-35-33 0-15,7 1 0 0,-3-5 0 16,2 1 0-16,-1 1 0 0,2-3 0 16,-2-3 0-16,5 1 0 15,-1 0 0-15,-4-5 0 0,2 5 0 16,-6-5 0-16,4 2 0 16,-3-7 0-16,-1 2 0 15,1-1 0-15,-1 1 0 16,1-5 0-16,-1 4 0 0,4 1 0 15,5-2 0-15,4 2 0 16,3 3 0-16,0 5 0 0,6 4 0 16,-1-5 0-16,-2 1 0 15,8-1 0-15,-6-4 0 0,-1-3 0 16,5 3 0-16,-1-3 0 16,2-2 0-16,2 6 0 0,-3 3 0 15,0-1 0-15,0 0 0 16,1 4 0-16,2-1 0 0,1 2 0 15,3 0 0 1,6-2 0-16,3-2 0 0,4-4 0 16,-1 0 0-16,6-3 0 15,4-9 0-15,4-3 0 0,3-9 0 16,0 0 0-16,1 0 0 16,-1 0 0-16,-3 0 0 0,-1 0 0 15,4 0 0-15,-3 0 0 16,-3 0 0-16,0 0 0 0,-1 0 0 15,-1 0 0-15,3 0 0 16,-2-9 0-16,3 1 0 16,1 0 0-16,-2 0 0 15,10-1 0-15,0-3 0 0,3-4 0 16,5 0 0-16,-6 0 0 16,2 0 0-16,1-1 0 0,-3-4 0 15,3 2 0-15,1-2 0 16,2 1 0-16,-3-1 0 0,-2 2 0 15,0-2 0-15,0 0 0 16,2 1 0-16,-1-1 0 0,-3-2 0 16,4 2 0-16,-2 1 0 15,-3-1 0-15,-1-3 0 16,5-5 0-16,-1 1 0 0,4-9 0 16,10 0 0-16,10-3 0 15,8-1 0-15,11-8 0 16,6 1 0-16,3-5 0 0,2-1 0 15,0-3 0-15,-4 5 0 16,-9-2 0-16,-5 1 0 0,1 8 0 16,1 0 0-16,-3 4 0 15,8-3 0-15,1-4 0 0,10-5 0 16,0-8 0-16,4-4 0 16,-6-5 0-16,-1-7 0 15,-16-1 0-15,-1-3 0 16,-10 0 0-16,0 0 0 0,-1-4 0 15,-7-1 0-15,3 0 0 0,-1-3 0 16,-1-1 0-16,-1 1 0 16,-2 4 0-16,-2-1 0 15,-7-4 0-15,-5-5 0 0,0 3 0 16,-1-6 0-16,-9 1 0 16,-2-1 0-16,-3 1 0 0,-4-6 0 15,-9 2 0-15,-5-6 0 16,-2-2 0-16,-11 0 0 0,-1 2 0 15,-5 1 0-15,-8 0 0 16,-9 9 0-16,-2 2 0 16,-12 2 0-16,-1 3 0 0,0 2 0 15,-6 2 0-15,0-94 0 16,-11 88 0 0,0-104 0-16,-11 102 0 15,0 5 0-15,-6 5 0 16,-3-3 0-16,-3 1 0 0,-7 1 0 15,-2-5 0-15,-1 5 0 16,-4-1 0-16,-3 0 0 16,3 1 0-16,1-5 0 0,4 0 0 15,4 2 0-15,-1 2 0 16,4 0 0-16,-3 3 0 0,-1 3 0 16,-2-1 0-16,-3 0 0 15,3-2 0-15,-3 7 0 16,3-2 0-16,6 2 0 0,-1-2 0 15,7-3 0-15,2-5 0 16,-2 1 0-16,1 7 0 0,2 4 0 16,-2 5 0-16,-4 0 0 15,-7 5 0-15,1-2 0 16,-6 6 0-16,3 3 0 0,2 3 0 16,1 1 0-16,1 0 0 15,-2 2 0-15,1 1 0 0,-1-2 0 16,1 2 0-16,0 2 0 15,2-7 0-15,-2 3 0 16,0-1 0-16,-1-1 0 0,1 3 0 16,0 1 0-16,-2 1 0 15,3 5 0-15,-3-6 0 16,-1 7 0-16,-1-2 0 0,-1 0 0 16,-5 0 0-16,2-1 0 15,-1 7 0-15,-2-2 0 0,-4 0 0 16,4 4 0-16,2 6 0 15,1-3 0-15,4 1 0 0,1-3 0 16,-3-1 0-16,3 1 0 16,-8-9 0-16,4 0 0 15,-7 0 0-15,-2 4 0 16,-5 0 0-16,-5 1 0 0,-2-1 0 16,-4 6 0-16,-2-2 0 15,5 3 0-15,9 6 0 0,0 4 0 16,3 0 0-16,5 0 0 15,-2-2 0-15,2 2 0 16,-5-4 0-16,-3-1 0 0,-6-3 0 16,2-5 0-16,-9-3 0 15,2 2 0-15,-4-2 0 0,-2-1 0 16,3 5 0-16,2-1 0 16,8 5 0-16,3 3 0 15,8 4 0-15,4 1 0 16,1 1 0-16,3-3 0 0,1 2 0 15,2 0 0-15,5-1 0 16,-5 5 0-16,1 1 0 0,1-7 0 16,-1 2 0-16,-4 0 0 15,6-2 0-15,-3 7 0 16,3-2 0-16,2 1 0 0,0-1 0 16,3 2 0-16,-4-2 0 15,1 0 0-15,2 1 0 0,-6-1 0 16,-1 2 0-16,3-7 0 15,-4 7 0-15,1-5 0 16,-2-2 0-16,5 2 0 16,-2-1 0-16,-1 2 0 0,-1 2 0 15,-3 0 0-15,3-3 0 16,-7 3 0-16,2 2 0 0,-4-2 0 16,-2 0 0-16,2 6 0 15,0-2 0-15,1-3 0 16,-4 0 0-16,4-2 0 0,-3-2 0 15,2 4 0-15,-5-5 0 16,-4 2 0-16,-3 2 0 0,-5-4 0 16,0 5 0-16,-5 0 0 15,-3-1 0-15,5 5 0 16,-1 4 0-16,4 0 0 16,3 0 0-16,6 0 0 0,5 0 0 15,-2-2 0-15,3-1 0 16,2 2 0-16,4 1 0 0,-1-4 0 15,1 3 0-15,4 6 0 16,-2-3 0-16,2 3 0 16,5 3 0-16,-2 1 0 0,-1-2 0 15,7 5 0-15,-6 0 0 16,1 0 0-16,-1 0 0 16,-4 0 0-16,-3 0 0 15,-1 0 0-15,2 0 0 0,-7 0 0 16,2 0 0-16,-5 0 0 15,0 0 0-15,1 0 0 16,-2 0 0-16,-3 0 0 0,2 0 0 16,-5 8 0-16,-2 1 0 15,1-9 0-15,1 7 0 0,2-7 0 16,5 0 0-16,6 0 0 16,-7 0 0-16,7 0 0 15,-3 0 0-15,6 0 0 0,-2 0 0 16,3 0 0-16,-1 0 0 15,-1 0 0-15,1-5 0 16,-2-2 0-16,5 3 0 16,2-4 0-16,-3 3 0 0,3 1 0 15,-3-3 0-15,3 3 0 16,-1-4 0-16,2 3 0 0,3 1 0 16,-6-4 0-16,1 3 0 15,2-2 0-15,-1 2 0 16,-2-2 0-16,4 3 0 15,1-4 0-15,4 4 0 0,0-5 0 16,4 6 0-16,-6-6 0 16,1 1 0-16,-2-4 0 15,-6 3 0-15,2 2 0 0,-6 2 0 16,-4 1 0-16,-5 4 0 16,-2 0 0-16,0 0 0 15,0 0 0-15,-1 0 0 0,-1 9 0 16,2-9 0-16,8 7 0 15,3-7 0-15,0 0 0 0,4 0 0 16,5 0 0-16,-4 0 0 16,-1 0 0-16,1 0 0 15,0 0 0-15,-9 0 0 0,-4 0 0 16,-9 0 0-16,-2 0 0 16,-1 0 0-16,1 9 0 15,-1-2 0-15,0 3 0 16,0-2 0-16,4-8 0 0,1 7 0 15,2-7 0-15,6 0 0 16,-2 0 0-16,6 0 0 16,1 0 0-16,-3 0 0 0,2 0 0 15,0 0 0-15,0 0 0 16,-2 0 0-16,5 0 0 0,4-3 0 16,6-1 0-16,-3 4 0 15,4-5 0-15,0 2 0 16,2 3 0-16,1 0 0 0,2 0 0 15,0 0 0 1,1 0 0-16,0 0 0 0,-6 0 0 16,2 0 0-16,1 0 0 15,-6 0 0-15,1 0 0 16,-5 0 0-16,1 0 0 0,0 0 0 16,-6 0 0-16,3 0 0 15,-5 0 0-15,-2 0 0 0,3 0 0 16,-4 0 0-16,4 0 0 15,-3 0 0-15,6 0 0 16,-2 0 0-16,3 0 0 16,2 0 0-16,2 0 0 0,-3 0 0 15,1 0 0-15,-2-5 0 16,4 0 0-16,-9 2 0 16,9 3 0-16,2 0 0 0,5 0 0 15,-4 0 0-15,-1 0 0 16,4 0 0-16,-6 0 0 15,-3 0 0-15,-1 0 0 0,-7 0 0 16,2 0 0-16,-4 0 0 16,-2 0 0-16,-1 0 0 0,1 13 0 15,1-5 0-15,2-1 0 16,-2-7 0-16,5 13 0 16,1-13 0-16,8 12 0 15,2-5 0-15,1-7 0 16,4 12 0-16,-5-12 0 0,1 11 0 15,4-11 0-15,-6 6 0 16,3-6 0-16,-6 13 0 16,1-13 0-16,-1 0 0 0,2 0 0 15,-3 0 0-15,6 0 0 16,-5 0 0-16,4 0 0 0,-2 0 0 16,-3 0 0-16,3 0 0 15,2 8 0-15,-4-8 0 16,1 12 0-16,-4-4 0 15,-2 1 0-15,2-2 0 16,-4 5 0-16,1 1 0 0,-1-5 0 16,4-8 0-16,4 8 0 15,-1 1 0-15,6-9 0 0,2 7 0 16,1-7 0-16,4 0 0 16,-1 0 0-16,5 9 0 15,-1-1 0-15,2-8 0 0,-7 13 0 16,8-13 0-16,-3 11 0 15,0-2 0-15,1-2 0 16,0 2 0-16,-5 3 0 16,1-4 0-16,-4 0 0 0,-6 5 0 15,3-1 0-15,-6 0 0 16,-3-5 0-16,-9 2 0 16,1-1 0-16,-2 0 0 0,-3-8 0 15,1 8 0-15,5-8 0 16,-2 11 0-16,-1-11 0 0,5 11 0 15,6-11 0-15,2 0 0 16,1 7 0-16,2-7 0 16,7 9 0-16,2-2 0 0,-3 1 0 15,-4 0 0-15,-1-8 0 16,1 12 0-16,0-4 0 16,-1 1 0-16,1-1 0 0,3 1 0 15,2-9 0 1,1 11 0-16,6-11 0 0,0 8 0 15,4-8 0-15,-1 0 0 16,13 9 0-16,-8-9 0 16,8 7 0-16,0 5 0 31,-9-2-28-15,9-2-183-16,-8 4-47 15,8-1-31-15,-10 5-10 16,-4 7 17-16,3-4-15 15</inkml:trace>
  <inkml:trace contextRef="#ctx0" brushRef="#br0" timeOffset="120317.8">14649 7579 128 0,'0'-21'191'0,"0"4"-58"16,0 6-37-16,0-1-29 15,0 4-2-15,0 0 7 0,0 3 25 16,0 5 17 0,0 0 2-16,-8 0-18 0,8 0-17 15,0 0 21 1,0 0-67-16,0 0-10 0,0 9-7 15,0 7-5-15,0 13 27 16,0 16 48-16,0 11-5 16,0 14-18-16,0 7 8 0,0 12 16 15,0 13-8-15,0 5-4 16,0 2-77-16,0-4 0 0,0 2 0 16,0-5 0-16,-8-5 0 15,8-4 0-15,-11-3 0 0,11-9 0 16,-12-3 0-16,3-4 0 15,0-9 0-15,1-5 0 16,8-7 0-16,0 0 0 16,0-4 0-16,0-1 0 0,0 2 0 15,0 0 0-15,0-3 0 16,0 3 0-16,0-2 0 0,0 1 0 16,0-1 0-16,0 1 0 15,-8 0 0-15,2 5 0 0,-3-2 0 16,-3 5 0-16,4-4 0 15,8 4 0-15,-13 0 0 0,13 1 0 16,-9-5 0-16,9-1 0 16,0-2 0-16,0-2 0 0,0 1 0 15,0-1 0 1,0-3 0-16,0 0 0 0,0 0 0 16,0-9 0-16,0 2 0 15,0-7 0-15,0 7 0 0,0-3 0 16,0 11 0-16,0 0 0 15,0-2 0-15,0 0 0 0,0 0 0 16,0 1 0-16,0 0 0 16,0 0 0-16,0 1 0 0,0-7 0 15,0 3 0-15,0-3 0 16,0-1 0-16,5-7 0 16,-1-1 0-16,-4-5 0 0,0-1 0 15,0-5 0-15,0-2 0 16,0 0 0-16,0-2 0 0,0 2 0 15,0 0 0-15,0 2 0 16,4 2 0-16,1 3 0 0,-1 5 0 16,0 4 0-16,-4 0 0 15,0-2 0-15,0 3 0 0,0-1 0 16,0-2 0 0,0 2 0-16,4-5 0 0,0 0 0 0,1-3 0 15,-5 0 0-15,0 5 0 16,3-3 0-16,0 4 0 15,3 3 0-15,-6 1 0 0,3 8 0 16,-3-3 0-16,3-4 0 16,2 1 0-16,-2-5 0 15,-3 5 0-15,0-5 0 0,0 1 0 16,0-5 0-16,0 2 0 16,0-7 0-16,5 4 0 0,-2-4 0 15,3-4 0-15,-6 2 0 16,0-4 0-16,0-1 0 0,0 1 0 15,0-5 0-15,0-5 0 16,0 6 0-16,0 5 0 16</inkml:trace>
  <inkml:trace contextRef="#ctx0" brushRef="#br0" timeOffset="120637.99">14598 12722 2013 0,'0'0'-377'0,"0"0"-33"16,0 0-3-16,0 0 28 0</inkml:trace>
  <inkml:trace contextRef="#ctx0" brushRef="#br0" timeOffset="128020.45">15593 13156 428 0,'-25'0'267'16,"9"0"-45"-16,3 0-93 16,13 0-63-16,0 0-29 15,0 0-20-15,21-9-7 0,20-3-3 16,16-4 0-16,19 1-5 15,14-5 0-15,3 2-12 16,-4 6-45-16,-7 0-44 0,-9 4-43 16,-11 4-16-16,-14 0-20 15,-13 4-46-15</inkml:trace>
  <inkml:trace contextRef="#ctx0" brushRef="#br0" timeOffset="128264.46">15726 13368 431 0,'-36'12'210'0,"7"-12"-63"15,15 6-77-15,0-6-34 16,14 0-28-16,0 0-7 0,17-2-3 16,5-2 2-1,17-4 3-15,9-1-7 0,4 2-17 16,2-2-34-16,-2 1-26 15,0-1-4-15,-3 1-2 0,-8 2 0 16,-12 6-25 0,-9 0 1-16,-12 0 10 0,-8 0 23 15</inkml:trace>
  <inkml:trace contextRef="#ctx0" brushRef="#br0" timeOffset="128431.99">15794 13522 45 0,'-32'25'183'16,"4"-9"-4"-16,12-4-58 15,5-4-53-15,11-8-34 16,0 0-21-16,8 0-13 0,11-8 5 16,19-9-5-16,9 2 2 15,15-2-17-15,3 1-23 16,4-5-25-16,-4 4-48 0,-9 6-46 16,-8 3 29-16</inkml:trace>
  <inkml:trace contextRef="#ctx0" brushRef="#br0" timeOffset="128612.63">15982 13665 165 0,'-36'21'201'15,"7"-6"-70"-15,8-2-51 16,6-5-40-16,15-8-24 0,0 0-10 16,3 0-5-16,14-8 1 15,8-5-5-15,10-2-14 16,10-6-20-16,0 0-14 15,-5 1-42-15,-7-1-66 16,-7 9-121-16</inkml:trace>
  <inkml:trace contextRef="#ctx0" brushRef="#br0" timeOffset="128805.43">15995 13872 192 0,'-18'0'232'15,"7"0"-79"-15,11 0-64 16,0 0-52-16,0 0-26 16,16 0-6-16,5-3-1 15,7-6-24-15,12-2-32 16,5-2-36-16,0 1-76 0,-9 3-30 16</inkml:trace>
  <inkml:trace contextRef="#ctx0" brushRef="#br0" timeOffset="135111.92">16611 12934 38 0,'-8'-15'85'16,"8"0"56"-16,0-1-19 15,0 4-44-15,0-3-22 0,0 4-14 16,0 3 6-16,-9 8 7 16,9 0 15-16,-8 0 5 15,8 0-7-15,-8 0-21 16,8 0-20-16,-6 0-12 0,6 0-10 16,0 0 0-16,0 0-8 15,6 0 6-15,16 12-4 0,5 1-3 16,11 4 1-16,2 6 4 15,-4 6 0-15,1 4-7 16,-6 2 7-16,-1 3-8 0,-13 4 1 16,-5-7 6-16,-12 2-2 15,0-1 2-15,-17 1 3 0,-3-5-1 16,-8 1-2-16,-1-5 1 16,-4 1 1-16,-3-5 3 15,4-2-4-15,-1-3-4 0,1-3 4 16,7-4-3-16,5 1 4 15,3-4 1-15,5-9-4 16,4 0 1-16,8 0 1 0,0 0-2 16,0 0-1-1,0 0 0-15,0 0 3 0,0 0 1 16,0 0 0-16,0 0-6 16,0 0 5-16,0 0-7 0,0 0-4 15,0 0-9-15,0 0-16 16,0 0-21-16,0 0-20 15,3 0-36-15,2 0-46 0,-5 0-48 16</inkml:trace>
  <inkml:trace contextRef="#ctx0" brushRef="#br0" timeOffset="135711.31">16633 14157 259 0,'-9'0'202'16,"1"0"-56"-16,0 0-59 0,8 0-34 15,0 0 1-15,0 0 0 16,0 0-14-16,0 0-19 16,16 0-7-16,13 0-6 0,2 0-9 15,6 12 4-15,0 4-3 16,-4 5-2-16,-6 3 2 16,-3 4-1-16,-6 8 7 15,-10 50 28-15,-8-36-13 16,-17-1 4-16,-3-4-4 15,-5-1-7-15,-3-7 8 0,-1-5-2 16,1-7 1-16,4-5-4 16,0-3 1-16,4-6 1 15,3 1-4-15,5-12-3 0,-1 0-2 16,13 9 1-16,0-9-7 16,0 0 7-16,0 0-5 0,0 0-4 15,0 0 6-15,0 0-2 16,0 0-3-1,0 0-2-15,0 0-2 16,0 0 4-16,0 0-4 16,0 0-5-1,0 0-8 1,0 0-17-16,5 0-20 0,-5 0-26 16,0 0-32-16,0 0-21 15,0 0-9-15,0-5-17 0,0 5-40 16,0 0 23-16</inkml:trace>
  <inkml:trace contextRef="#ctx0" brushRef="#br0" timeOffset="137957.22">13606 16921 245 0,'-7'-5'277'0,"-1"1"4"16,8 4-43-16,-8 0-104 0,8 0-73 15,0 0-32-15,0 0-18 16,0 0-9-16,0 9 0 0,0 11 3 15,0 8 0-15,0 14-3 16,0-1 0-16,0 4-1 16,0-5-1-16,0-9-2 15,0-1 2-15,0-5 6 16,0-7-6-16,0 0 5 0,0-6-5 16,0-12-1-16,0 0-4 15,0 0-5-15,0 0 0 16,0 0-4-16,0 0-2 0,0-17 7 15,8-11 5-15,4-8-3 16,0-9 6-16,-1-1 5 0,-3-1-3 16,1 6-1-16,-4-1-1 15,-2 11-7-15,2 2-30 16,-2 4-37-16,5 5-34 16,1 3-38-16,0 1-14 0,5 4-30 15,3 1-27-15</inkml:trace>
  <inkml:trace contextRef="#ctx0" brushRef="#br0" timeOffset="138257.87">14001 16859 201 0,'-13'9'256'0,"1"0"-69"16,0-9-67-16,4 12-56 15,-1 4-34-15,9 5-9 16,-11 7-7-16,3 1-3 15,8 2-7-15,0 2 4 0,0-4-10 16,8-1 0-16,3-11-4 16,6-1-11-16,-1-8-5 15,5-8-14-15,-1 0 5 0,-4-12 10 16,2-9 8-16,-9-8 3 16,-9 1 10-16,0-4 9 0,-6-5 12 15,-10 5 7-15,-1 7 5 16,-1 5-12-16,-1 4-18 15,-1 7-25-15,4 2-34 0,3 2-42 16,5 5-30-16,8 0-48 16,0 0-3-16</inkml:trace>
  <inkml:trace contextRef="#ctx0" brushRef="#br0" timeOffset="138448.47">14312 16859 129 0,'26'0'251'16,"-11"0"-57"-16,-7 13-58 15,-8-1-42-15,0 9-11 0,0 7 7 16,0 8-19-16,0 6-16 16,0-1-25-16,0-2-16 15,8-1-2-15,0-6-21 0,1-3-42 16,0-10-49-16,-1-5-37 16,-2-14-23-16,-6 0 3 0,0 0-8 15,0-21-5 1</inkml:trace>
  <inkml:trace contextRef="#ctx0" brushRef="#br0" timeOffset="138589.59">14236 16518 95 0,'-25'-69'229'15,"5"16"-52"-15,4 13-62 0,3 11-55 16,5 8-30-16,8 9-17 16,0 12-10-16,0 0-2 15,8 12-18-15,5 12-70 0,6 5-104 16,6 8-236-16</inkml:trace>
  <inkml:trace contextRef="#ctx0" brushRef="#br0" timeOffset="139058.79">14907 16729 884 0,'-9'10'302'16,"9"-10"-162"-16,0 0-101 15,0 0-25-15,0 0-7 0,0 11-11 16,0 5 4-16,0 14 8 16,9 5-16-16,2 11 8 15,5-2 2-15,1 1-2 16,0-4 3-16,-5-8-3 0,-1-5 3 16,1-9-7-16,-4-2 6 15,-8-5-4-15,0-3-13 16,0-9 1-16,0 0-11 0,0-4-25 15,-11-13 2-15,-6-4 22 16,-4-3 25-16,-3 0 10 0,1 7 10 16,-6 10-9-1,1 3-8-15,-1 4-3 0,4 0 3 16,0 16 2-16,6 4-1 16,6 5 12-16,13-2-12 0,0-2 7 15,9 0-4-15,8-5 0 16,6 1-13-16,6-10-1 0,4-7-4 15,3 0-10-15,-1 0-19 16,4-7-1-16,-13-2-16 16,-1 1-7-16,-8-1-20 0,-5 2-22 15,-4 7-14-15,-8 0-21 16,0 0-38-16,-12 0-8 0</inkml:trace>
  <inkml:trace contextRef="#ctx0" brushRef="#br0" timeOffset="139754.66">16453 16840 58 0,'0'-9'53'0,"0"5"17"15,0-4 40-15,0 4-8 0,0-3-27 16,-12-3-26-16,0 3-7 16,0-1 9-16,-1-1 17 15,2 1 22-15,-3 4 8 0,-2 4-11 16,0 0-21-16,5-4-25 16,-6 4-15-16,1 0 1 0,0 0-4 15,-5 0-9-15,1 12-6 16,0 4-7-16,4 0-2 15,-1 9 5-15,5 3-3 16,12 6 1-16,0-2-2 0,3 5-2 16,10-5 2-16,8 1-3 15,-1-1-11-15,5-7-9 0,-1-6-4 16,0-6-21-16,1-4 1 16,-1-9 3-16,4 0 6 15,1-17 21-15,-5-7 1 0,-4-13 10 16,-3-4 4-16,-9-3 31 15,-8-2-12-15,0 6 12 16,-8-1 24-16,-6 8 19 16,8 9 15-16,-8 8-2 0,14 8-25 15,-11 4-26-15,11 4-14 16,0 0-18-16,0 0-4 0,0 0 0 16,0 12 1-16,0 8-6 15,5 0-9-15,1 6-15 0,3 2-22 16,2-3-41-16,6-2-40 15,4 3-32-15,3-3-11 16,4-3-33-16,4-3-3 0</inkml:trace>
  <inkml:trace contextRef="#ctx0" brushRef="#br0" timeOffset="140038.42">17277 16628 601 0,'-16'-20'482'0,"-1"-1"-246"0,6 8-232 15,3 3-83-15,8 1 35 16,-8 5 47-16,8-1 20 0,0 5-3 16,0 0-12-16,0 0-5 15,0 12 1-15,-9 4 3 16,9 10-9-16,0 2 9 15,0 4-13-15,9 5-1 0,7 0-31 16,1-1-46-16,2-4-48 16,10-3-33-16,-1-8-2 15,5-9-5-15,-1-12-19 0,-4 0 39 16</inkml:trace>
  <inkml:trace contextRef="#ctx0" brushRef="#br0" timeOffset="140287.76">17823 16465 488 0,'0'-12'344'16,"0"3"-137"-16,0 2-105 0,0 7-50 15,0 0-25-15,0 0 7 16,10 0 8-16,11 0 6 0,4 7-12 15,2 14-14-15,7 8-13 16,-3 7 0-16,-1 6-6 16,-6 1-53-16,-13 7-95 0,-11-1-87 15,-11 3-56-15,-18 1-26 16</inkml:trace>
  <inkml:trace contextRef="#ctx0" brushRef="#br0" timeOffset="141119.31">15909 17520 216 0,'-13'-12'223'0,"1"-4"-48"16,-4 3 7-16,1 0-32 15,2 5-20-15,0 1-40 0,5 2-48 16,0 5-25-16,8 0-12 15,-8 0-6-15,-4 0 2 0,1 8 1 16,-1 4-5-16,-2 1 3 16,3 2-3-16,2-1 3 15,9-7 1-15,-8-7-8 16,8 0-10-16,0 8-25 16,0-8-37-16,0 8-12 0,3 0-13 15,14 1 5-15,5 3 23 16,1-4 26-16,2 1 20 0,-5-2 20 15,-8 2 21-15,-4-1 14 16,-8 3 20-16,0 1 18 16,-8 1 1-16,-7 4 4 0,-2-1 2 15,1-5-18-15,-1 6-27 16,6-5-10-16,-2 1-9 16,13-13-10-16,0 8-4 15,0-8-11-15,0 0 5 0,3 0-4 16,7 12-2-16,-2-12 6 15,3 8 7-15,-2-8 2 16,-1 0-2-16,-5 9 13 0,2-9-2 16,-5 12 2-16,0 0 7 15,0-3 4-15,0 3 0 0,0 0-10 16,0-3-1-16,0-9-1 16,0 11-6-16,0-11-3 15,0 9-15-15,3 7-14 0,11 1-52 16,1 2-42-1,10 1-24-15,7 5-69 0</inkml:trace>
  <inkml:trace contextRef="#ctx0" brushRef="#br0" timeOffset="141784.29">19361 18427 281 0,'-16'-7'234'0,"-4"-5"-31"16,2-2-88-16,2 1-77 16,4 2-30-16,12 3-10 0,0 0 1 15,0 0-7-15,0-1 3 16,12 6 1-16,14-6 6 16,5 7 2-16,10-8-3 0,2 6-11 15,5 1-20 1,-9-2-3-16,-4 5 20 0,-5 0 14 15,-13 0 43-15,-5 12 47 16,-12 5 26-16,-17 4 9 0,-8 2-14 16,-6 7-20-16,-6-3 11 15,1-7-17-15,1-4-43 16,13-3-34-16,5 0-43 0,9-13-31 16,8 0 1-16,8 8 19 15,12-8 24 1,8 0 4-16,6 7 11 0,-3-7 6 15,-1 14-2-15,-12-14 8 16,4 12 14-16,-11-4 8 0,-2 0-1 16,-1 4-5-16,1 0-16 15,3 0-7-15,4 6-7 0,4-3 6 16,6 0-3-16,-4 2 2 16,-2-1-2-16,-2-4 3 15,-6 5 8-15,-3-1 16 0,-9 1 16 16,0-1 4-16,0 1-6 15,-17-2-9-15,-8 2-30 16,2-1-59-16,-7-7-60 0,-2-9-104 16,-5 0-74-16,1 0-27 15</inkml:trace>
  <inkml:trace contextRef="#ctx0" brushRef="#br0" timeOffset="142317.14">17359 17821 230 0,'-33'-21'257'0,"1"2"-18"0,-1 0-16 16,10 0-36-16,6 3-64 16,4 4-78-16,13-5-39 15,22-2-3-15,12-10 3 0,23-4-2 16,16 0-9-16,9-8 6 15,8 2 0-15,4 1-1 0,-9 6 1 16,-12 4-6-16,-12 7-22 16,-9 4-32-16,-15 5-50 15,-9 8-27-15,-12 4-20 16,-6 9 7-16,-10 7 5 0,0 4-22 16,-14 6 7-1</inkml:trace>
  <inkml:trace contextRef="#ctx0" brushRef="#br0" timeOffset="142566.73">17764 17963 238 0,'-44'0'487'16,"28"0"-307"-16,3 0-71 0,5 0-30 15,8 0-21-15,0-8-24 16,0-4-17-16,13-5-5 15,11-3-5-15,4-3 7 0,13-4 29 16,3 4 1-16,6-1-17 16,-2-1-16-16,5 8-24 0,-7 1-44 15,-3 3-42-15,-1 2-51 16,-11 3-26-16,-1-1-9 16,-7 9-16-16,-3 0-4 0</inkml:trace>
  <inkml:trace contextRef="#ctx0" brushRef="#br0" timeOffset="142916.45">18077 18240 24 0,'-16'12'67'16,"-1"1"57"-16,6-5 9 0,3-8-46 15,-1 12-9-15,1-12-9 16,1 8 11-16,-6-8 12 16,4 13 17-16,1-13-5 15,-3 0-8-15,11 0-13 0,-9 0-15 16,9 0 2-16,0 0-14 16,0 0-6-16,0 0-8 15,0 0-10-15,0 0-20 0,17-13-12 16,8 0-6-1,7-2-1-15,7-1-13 16,12-4-38-16,1-1-42 0,5 0-37 16,3 1-30-16,-3 4-13 15,-6 0-3-15,-12 4-38 0,-10 2 25 16</inkml:trace>
  <inkml:trace contextRef="#ctx0" brushRef="#br0" timeOffset="143109.28">18268 18574 260 0,'-20'17'292'15,"4"-4"-37"-15,3-13-102 0,5 0-77 16,8 0-49-16,13-11-16 16,11-3-21-16,17-11-25 0,11-5-34 15,13-1-26-15,3-6 3 16,-3 1-4-16,-3 3-9 15,-9 8-41-15,-18 0-36 16</inkml:trace>
  <inkml:trace contextRef="#ctx0" brushRef="#br0" timeOffset="144630.31">17591 13358 228 0,'0'-14'193'0,"-13"-2"-51"0,1-1-55 15,-2 5-44-15,8-1-22 16,-2 1 10-16,-3 4 26 0,-3 0 18 15,6 4 1-15,0-1-26 16,-5 5-16-16,2 0-19 0,3 0-3 16,-6 12-12-1,3 5 3-15,-2 7 0 0,-3 9-9 16,4 7 1-16,-1 10-10 16,5 3-16-16,8-1 8 0,0-3 9 15,0-9 7-15,0-2-2 16,0-9-2-16,0-10-1 15,0-6-16-15,8-2-6 0,0-11-13 16,1 0 8-16,4-7 1 16,8-10 10-16,-2-2 6 15,-2-10 7-15,-1-4 9 0,-4-5 3 16,-4 3 3-16,-4 2 4 16,-4 1 9-16,0-1-7 0,0 0-1 15,-12 5 9 1,0 4-5-16,-1 0 5 0,2 2-8 15,11 6 3-15,-14 0-5 16,14 4 4-16,0 8-6 0,-6 4 0 16,6 0-5-16,0 0 7 15,0 16 1-15,0 12-4 0,6 5 5 16,8 8-6-16,2 8 3 16,8-4-6-16,4-5 2 15,0-3-2-15,11-9-20 0,-5-8-12 16,6-2-16-16,-1-18-17 15,-7 0-7-15,-4 0-18 16,-8-13-32-16,-6-12 125 16</inkml:trace>
  <inkml:trace contextRef="#ctx0" brushRef="#br0" timeOffset="144863.97">17776 13322 62 0,'0'-4'131'0,"-7"4"33"15,-1 0-65-15,8 0-37 16,0 0-23-16,-8-2-10 0,8-3 18 16,0 0 10-16,0 5 2 15,0 0-9-15,0 0-5 16,0-4-6-16,0 1-4 16,0-2-1-16,0 1 0 0,0 4-15 15,0 0-7-15,0 0-15 16,0 0-22-16,0 0-27 0,0 0-26 15,0 0-31-15,0 0-46 16,0 0-88-16</inkml:trace>
  <inkml:trace contextRef="#ctx0" brushRef="#br0" timeOffset="145112.76">17971 13733 292 0,'5'-23'243'16,"3"1"-99"-16,-4 6-72 15,1 4-37-15,-2 5-3 0,-3-2 21 16,0 9-14-16,0 0-22 16,0 0-7-16,0 13-16 15,-17 6 2-15,1 15-17 0,-7 11-43 16,-6 7-42-16,-7 5-29 15,-6 5-55-15,-2-2 2 16</inkml:trace>
  <inkml:trace contextRef="#ctx0" brushRef="#br0" timeOffset="147608.97">18516 17291 305 0,'0'-4'243'0,"-12"0"1"16,-4-4-61-16,-6-1-72 15,3 2-46-15,3 0-37 0,-1-8-17 16,3-4-13-16,-4-1-4 16,-3-1 8-16,1-2 21 0,-3 2 33 15,-6 0 3-15,-9 0 18 16,-2 6-1-16,1-2-2 15,-4 5-9-15,0 0-26 0,1 4-10 16,2-1-9-16,4 2 6 16,4 7-2-16,-1 0 10 0,1 0-5 15,-1 0-5 1,5 0 11-16,-1 0 3 0,-4 0 17 16,1 0-6-16,4 7-18 15,0 6-31-15,-1 3 0 0,1 5 0 16,-1-2 0-16,1 6 0 15,3 3 0-15,1 0 0 16,0-2 0-16,-1-2 0 0,1-1 0 16,-1 2 0-16,-2 4 0 15,-2-1 0-15,-2 5 0 0,-4 4 0 16,8 0 0 0,-2-1 0-16,1 2 0 0,6 1 0 15,2-2 0-15,5-5 0 16,1-2 0-16,3-7 0 0,3 3 0 15,0-7 0-15,8 5 0 16,-8 2 0-16,8 2 0 16,0 5 0-16,0 8 0 0,0 3 0 15,0 9 0-15,0 5 0 16,0 4 0-16,8 1 0 0,0 3 0 16,3-1 0-16,3-8 0 15,-3 0 0-15,-2-8 0 16,3-5 0-16,-4-2 0 0,0-6 0 15,4-1 0 1,1 3 0-16,3-2 0 0,0-3 0 16,9 3 0-16,3 2 0 15,1-2 0-15,-1 2 0 0,5-3 0 16,2-1 0-16,2-3 0 16,-1-3 0-16,1 1 0 15,0-4 0-15,0-5 0 0,2-20 0 16,1 0 0-16,6 0 0 15,7 0 0-15,7 0 0 16,5 0 0-16,8 0 0 0,93 0 0 16,-79 0 0-1,-6 0 0-15,0 0 0 16,-7 0 0-16,-14 0 0 16,-3 0 0-16,-8 0 0 0,-4-8 0 15,-5-8 0-15,-3-5 0 16,-6 2 0-16,3-6 0 0,-6-3 0 15,0-1 0-15,1-4 0 16,-9-7 0-16,-4-14 0 16,-3-15 0-16,-5-12 0 0,-4-4 0 15,-4-9 0-15,0 4 0 16,0 5 0-16,0 4 0 16,0 7 0-16,-12 1 0 15,-6 4 0-15,4 7 0 0,-6 4 0 16,-6 2 0-16,-2-1 0 15,-5 0 0-15,-4 0 0 0,2 1 0 16,-3 3 0-16,2-1 0 16,3 6 0-16,-3-2 0 0,4 9 0 15,-1 5 0-15,-4 4 0 16,2 3 0-16,-4 5 0 16,0 8 0-16,-1 3 0 0,3 4 0 15,9 9-244-15,3 0-106 16,9 0 9-16,3 0 54 0,13 0 15 15,0 0 19 1</inkml:trace>
  <inkml:trace contextRef="#ctx0" brushRef="#br0" timeOffset="148806.93">17895 13034 88 0,'-12'0'130'16,"0"0"13"-16,12 0-53 0,-9-4-32 15,1 0-29-15,8 0-2 16,-8 0 15-16,8-1 16 15,-13 1 2-15,6-3 4 0,-1 2-5 16,-3-2 3-16,-3 2-15 16,-3-4-3-16,2 2-7 0,-10-1-15 15,2 0-6-15,-2-1 3 16,-3 1-5-16,-1 6-3 16,-2 2-1-16,-8 0 0 15,-1 0-4-15,0 0-3 0,-4 0 1 16,-2 10 7-16,-2 3-8 15,3-1-3-15,5 0-4 0,3-1 6 16,4 1-1-16,8 2 0 16,1-2-1-16,4 0 2 0,4 7-5 15,0 6 2-15,0 5 4 16,-1 1-4-16,1 7-2 16,-4 2 5-16,-1 5-2 15,5 3-3-15,-1 2 7 0,6-2-2 16,11 2 1-16,0 2 2 15,0-2-6-15,0-7 7 16,8-1 7-16,4-2-5 0,8-4 7 16,5 2-7-16,6-6-1 15,7-5 0-15,6-2-10 0,1-7 3 16,12-6 0-16,8-12-4 16,9 0 7-16,5-12-3 15,3-8-2-15,-1-3 6 16,-7 4-7-16,-9-1 5 15,-8 0-3-15,-13 3 5 0,-10 0 2 16,-8 6-3-16,-4-1 8 16,-7-1 4-16,2-3-4 15,-6-5-3-15,-2-3 23 0,-9-9-2 16,0-2-4-16,0-3 17 16,-12 2-10-16,-1-1 16 0,-2 0 1 15,-2 3-8-15,-3 4-7 16,-3-8-16-16,-8 2-10 0,3 1-5 15,0 1-6-15,3 6 3 16,2 4-14-16,3 7-8 16,3 1-13-16,5 4-45 15,-1 7-61-15,13 5-51 0,0 0-35 16,0 0-1-16,0 0-8 16,0 13 19-16</inkml:trace>
  <inkml:trace contextRef="#ctx0" brushRef="#br0" timeOffset="149571.79">17968 13729 356 0,'-17'-24'335'16,"2"5"-63"-16,1 5-131 15,6 2-76-15,8 5-31 0,0 3-14 16,0-1 11-16,0 5-22 16,8 0 7-16,21 0-10 15,24 16-2-15,20 10 1 0,22 6 5 16,22 12 10-16,20 18-5 15,10 7 8-15,-1 12-11 16,-4 13-2-16,-9 7 4 0,-9 10-5 16,-11 15-3-16,-11 7-1 15,-14 15-2-15,-11 2 4 16,-21 4-7-16,-14 2 5 16,-16 3 13-16,-20-5 50 0,-6 1 77 15,-20-1 43-15,-9-4-20 16,-4 2-141-16,-2-7-27 0,-9-2 0 15,-5-8 0-15,-5-14 0 16,3-7 0-16,-6-7 0 16,4-10 0-16,-1-7 0 0,2-9 0 15,3-12 0-15,9-7 0 16,9-10 0-16,5-7 0 0,9-9 0 16,4-7 0-16,1-3 0 15,6 2 0 1,6-21 0-1,3-7 0 1,0 0 0 0,6-4 0-16,-6-4 0 0,5-4-150 15,0 3-117-15,2-3-27 16,2-4-4-16,0 4 34 16,-5 0 10-16,1-5 21 0</inkml:trace>
  <inkml:trace contextRef="#ctx0" brushRef="#br0" timeOffset="150055.17">18959 16518 381 0,'-12'-46'343'0,"2"11"73"0,10 6-188 16,-8 8-113-16,8 9-55 15,-8 12 17-15,8 0 23 0,-12 21 17 16,1 20 10-16,-5 24-44 16,-5 17-83-16,-4 6 0 15,2 2 0-15,-3 0 0 16,10-13 0-16,5-11 0 0,11-14 0 16,0-12 0-16,0-6 0 15,8-10 0-15,8-3 0 16,13-10 0-16,11 2 0 0,10-1-18 15,2 4 10-15,1 1 3 16,-5 0 6-16,-3-3-8 0,-8 3 3 16,-5-1 5-16,-7-4 6 15,-6-12-2-15,-7 10 3 0,1-10 1 16,-5 0 2-16,-3 0-11 16,-1 0 0-16,-4-17 0 15,0-16 0 1,-17-25 0-16,-8-15 0 0,-59-183 0 47,5 30 0-47,56 159-31 15,3 15-173-15,-33-71-730 16,35 94 623-16,7 10 36 16</inkml:trace>
  <inkml:trace contextRef="#ctx0" brushRef="#br0" timeOffset="162535.54">17683 6121 142 0,'-12'-3'191'0,"4"-1"-55"16,8 4-46-16,0 0-34 15,0 0-2-15,0 0 14 0,0 0 13 16,8 0 4-16,4 0-7 16,4 0-14-16,5 0-5 15,4 0-3-15,-1 0-11 16,4 0-11-16,4 12-6 16,6 1-1-16,6-2-10 0,5-2-9 15,3-2 3-15,5 2-2 16,3-9-2-16,5 12-2 15,6-12 12-15,10 12 48 16,4-12 9-16,9 0 2 0,-1 0-27 16,3 0-13-16,3 0-12 15,-6 0-16-15,0 0 4 16,-3-4-6-16,-5-4 0 0,-3-4 0 16,-10-1 6-16,-7-2 10 15,0-6 6-15,-4-3 26 16,4-5-10-16,9-11-7 0,10-10-14 15,11-7-2 1,6-4-6-16,0-4-1 0,-9 1 3 16,-10 6 13-16,-12 5-30 15,-13 0 0-15,-13 5 0 16,-12-6 0-16,-7 6 0 0,-5 0 0 16,-4 2 0-16,-3 0 0 15,-5-2 0-15,0-1 0 16,1-4 0-16,-6 1 0 0,0-6 0 15,2 1 0-15,-5-1 0 16,0 2 0-16,0-4 0 16,0-2 0-16,-11-2 0 15,-6 2 0-15,-4 1 0 16,-4 1 0-16,-2 3 0 0,-5 3 0 16,-10 1 0-16,5 4 0 15,-2 5 0-15,-4-1 0 16,4 5 0-16,-6 1 0 0,1 9 0 15,-9-8 0-15,-6 5 0 16,-9 2 0-16,-5 5 0 16,-7 2 0-16,-4 5 0 15,-2-2 0-15,4-1 0 16,1 8 0-16,4-3 0 16,-1 1 0-16,4-1 0 0,-2 1 0 15,-1-1 0-15,-1 6 0 16,6-2 0-16,2 6 0 15,2-3 0-15,-6 7 0 16,1 3 0-16,0 0 0 0,-1 0 0 16,6 16 0-16,3 1 0 15,0-1 0-15,0 7 0 16,0 7 0-16,5 7 0 16,-1-1 0-16,4 1 0 0,3-1 0 15,7 0 0-15,3 2 0 16,2-2 0-16,6-3 0 15,-2 0 0-15,2-5 0 16,4-3 0-16,2-2 0 16,8-7 0-16,5 1 0 15,-1 0 0-15,7-5 0 0,0 0 0 16,-1 4 0-16,-1 4 0 16,0 1 0-16,2 0 0 15,-2-2 0-15,1 2 0 0,1-1 0 16,-1 5 0-16,-2-4 0 15,6-1 0-15,0-1 0 16,-4 2 0-16,4-4 0 16,8 2 0-16,-7 2 0 15,-2-5 0-15,9 1 0 16,-8 3 0-16,8-4 0 0,0 0 0 16,-8 1 0-16,8-2 0 15,-8-1 0-15,8-7 0 16,0 1 0-16,0 5 0 0,0 2 0 15,0 7 0-15,0-2 0 16,0-1 0-16,0 4 0 16,0 0 0-16,0-2 0 0,0 3 0 15,0-4 0-15,0 0 0 16,0-3 0-16,3-1 0 16,2 1 0-16,-2-2 0 0,2 1 0 15,-5-4 0 1,0 1 0-16,0 4 0 0,0-4 0 15,0-2 0-15,4 1 0 16,0 0 0-16,1 0 0 16,-5-3 0-16,0 4 0 0,0-1 0 15,0-1 0-15,0 1 0 16,0 2 0-16,0-7 0 16,0 1 0-16,4 5 0 0,-4-5 0 15,2 4 0 1,3-12 0-16,-5 9 0 15,3-9 0-15,-3 12 0 0,0-5 0 16,0 5 0 0,0-3 0-16,0-1 0 15,0 1 0-15,0-2 0 16,0 5 0-16,0-3 0 16,0 3 0-16,0-3 0 15,0-1 0-15,0-1 0 16,0 5 0-16,0-3 0 15,0-1 0-15,0 4 0 0,0-3 0 16,5-2 0-16,-2 5 0 16,2 0 0-16,-5-3 0 15,0-1 0-15,0 4 0 16,0-4 0-16,4 0 0 16,1 3 0-16,-2 0 0 15,-3 0 0-15,0-3 0 0,5 4 0 16,-2 0 0-16,2 1 0 15,-2 0 0-15,3 3 0 16,1-4 0-16,-2 4 0 16,-2-1 0-16,5-2 0 0,-5 0 0 15,3-1 0-15,-3 0 0 16,2-1 0-16,-2 2 0 16,2-1 0-16,-5 1 0 15,3-5 0-15,5 4 0 16,-3 0 0-16,-1 0 0 15,4 1 0-15,-4-1 0 0,4 0 0 16,-2 1 0-16,-3-2 0 16,0-2 0-16,-3-1 0 15,0-1 0-15,0 7 0 16,5-7 0-16,-2 1 0 0,5 1 0 16,-5-1 0-16,3 0 0 15,-3 4 0-15,2-5 0 16,-1 3 0-16,4-3 0 15,-4 1 0-15,5-8 0 0,-5 13 0 16,1-5 0 0,1 1 0-16,-3-9 0 15,6 7 0-15,-4-7 0 16,-2 8 0-16,2-8 0 16,-2 9 0-16,2-2 0 0,4-7 0 15,-5 10 0-15,4-10 0 16,-2 7 0-16,2-7 0 15,1 0 0-15,-1 8 0 16,0-8 0-16,6 13 0 0,-3-13 0 16,-2 7 0-1,0-7 0-15,-6 0 0 0,0 0 0 16,5 0 0-16,-3 0 0 16,3 0 0-16,-4 0 0 15,4 0 0-15,-4 0 0 16,0 0 0-16,0 8 0 0,0-8 0 15,0 0 0 1,5 9 0-16,-4-9 0 31,-2 0 0-15,2 0 0 15,-2 0 0-15,0 0 0-16,1 0 0 15</inkml:trace>
  <inkml:trace contextRef="#ctx0" brushRef="#br0" timeOffset="162593.48">17833 6114 1970 0,'0'0'-388'16,"0"0"-86"-16,0-9-17 0</inkml:trace>
  <inkml:trace contextRef="#ctx0" brushRef="#br0" timeOffset="166328.29">17733 13330 30 0,'0'0'50'16,"-9"0"24"-16,9 0 17 0,0 0 11 15,0 0-37 1,0 0-25-16,0 0-15 0,0 0-1 16,0 0-1-16,0 0-4 15,0 0-2-15,0 0 2 0,0 0-7 16,0 0 1-16,0 0 3 15,0 0 2-15,0 0 4 0,0 0-7 16,0 0 2-16,0 0 5 16,0 0 7-16,0 0-2 15,0 0 5-15,0 0-7 0,0 0-5 16,0 0-9-16,0 0-3 16,0 0-2-16,0 0 2 0,0 0 7 15,0 0 1 1,0 0-1-16,0 0-5 0,0 0-2 15,0 0-5-15,0 0-2 16,0 0-4-16,0 0 4 16,0 0 1 15,0 0 1-31,0 0 8 16,0 0 10-16,0 0 6 15,0 0 4-15,0 0-3 0,0 0-4 16,0 0 11-1,0 0-5-15,0 0 4 0,0 0 2 16,0 0 8-16,0-2 17 16,0 2-2-16,0 0-8 0,0 0-17 15,0 0-2-15,0 0-6 16,0-6 6-16,0 6-3 16,0-4-15-16,0 4 1 0,0 0-9 15,0 0 2-15,0 0-1 16,0 0 7-16,0 0-9 0,0 0 8 15,0 0-4-15,0 0-6 16,0 0 1-16,0 0 0 16,0 0-13-16,0 0 7 15,0 0 3 1,0 0 1 0,0 0-1-16,0 0 5 15,0 0-5 1,0 0-3-16,0 0-2 15,0 0 7-15,0 0-7 16,0 0 5-16,0 0-3 16,0 0 3-1,0 0 2-15,0 0-4 0,0 0-1 16,0 0 7-16,0 0-3 16,0 0-6-16,0 0 7 15,0 0 1 1,0 0-8-16,0 0 2 15,0 0-3 1,0 0 7-16,0 0-3 0,0 0 2 16,0 0 1-16,0 0 3 15,0 0 10-15,0 0 9 0,0 0-3 16,0 0 3-16,0 0-5 16,0 0-4-16,0 0-8 15,0 0-3-15,0 0-3 16,0 0 3-1,0 0-8-15,0 0 1 0,0 0 1 16,0 0 7-16,0 0-4 16,0 0 0-16,0 0 2 15,0 0-5-15,0 0 5 16,0 0-8-16,0 0 4 0,0 0 6 31,0 0-6-15,0 0-1-16,0 0-1 0,0 0 2 15,0 0 2 1,0 0-5-16,0 0 7 0,0 0-6 16,0 0 6-1,0 0-5-15,0 0-1 0,0 0 10 16,0 0-9 0,0 0 8-16,0 0-10 0,0 0 5 15,0 0-3 1,0 0-1-1,0 0 8-15,0 0-2 0,0 0-7 16,0 0 1-16,0 0 1 16,0 0 8-16,0 0-7 15,0 0-2 1,0 0 1-16,0 0 0 16,0 0 6-16,0 0-1 15,0 0-6-15,0 0 10 16,0 0-5-16,0 0 3 15,0 0-10-15,0 0 7 16,0 0-1-16,0 0-3 16,0 0 3-16,0 0-2 15,0 0 6-15,0 0-10 16,0 0 11-16,0 0-10 16,0 0 7-16,0 0 2 15,0 0-9-15,0 0 7 16,0 0-6-16,0 0 7 15,0 0-5-15,0 0 5 0,0 0-2 16,0 0 0 0,0 0 0-1,0 0-3-15,0 0-1 16,0 0 4-16,0 0 3 0,0 0-4 16,0-2 0-1,0 2 7-15,0 0 0 16,0-5-7-16,0 5 6 15,0 0-10-15,0-5 5 16,0 5-6 0,0 0 9-16,0 0-4 15,0 0-3-15,0 0-10 16,0 0-25 0,0 0-56-16,0 0-102 0,0 0-113 15,4 0-37-15,1 0-12 16</inkml:trace>
  <inkml:trace contextRef="#ctx0" brushRef="#br0" timeOffset="167844.44">17372 16184 195 0,'-9'-12'249'15,"0"4"-31"-15,9 0-65 16,0-1-64-16,0 6-22 0,0-1-15 15,0 4-8-15,0 0-17 16,0 0-11-16,0 0-9 0,5 16 15 16,3 12-10-1,1 4 1-15,1 10-6 0,3-2-7 16,-1 1-2-16,1 0 3 16,-4-5-42-16,-2-3-74 15,1-10-37-15,-8-6-22 0,0-8-10 16,3-9-6-16,-3 0 40 15</inkml:trace>
  <inkml:trace contextRef="#ctx0" brushRef="#br0" timeOffset="167989.37">17386 15876 271 0,'-10'-26'181'0,"-3"7"-77"15,1-3-52-15,12 6-39 16,-14 4-21-16,14 4-29 15,0 4-45-15,0 4-81 0,0 0-167 16</inkml:trace>
  <inkml:trace contextRef="#ctx0" brushRef="#br0" timeOffset="168525.52">17595 16090 174 0,'0'13'231'0,"0"-5"-43"0,0 0-45 15,0 1-41-15,0-2-25 16,0 10-27-16,0 3-23 16,-8 10-14-16,8 5 0 15,0 1-7-15,0 2-6 0,8-5-1 16,0-9-5-16,-5-5-3 16,-3-3-16-16,3-5-7 15,2-11-5-15,-5 0-6 0,0-13-1 16,0-8-3-16,0-7 8 15,0-9 20-15,0-5 8 0,0 6 18 16,0 13 12 0,0 0 8-16,0 12 9 0,0-1 4 15,0 8-16-15,0 4-8 16,4 0-7-16,4 0-2 0,5 0-8 16,0 8 3-16,-2-8 0 15,0 0-4-15,3 0-3 16,-3 0 2-16,3-8-10 0,-3-4-1 15,1-7 0-15,-3-11 7 16,-1-7 2-16,0-3 3 16,-8-1 8-16,3 8 11 0,-3 4 16 15,0 10-1-15,0 4 4 16,0 2-5-16,0 3-7 16,0 10-9-16,0 0-4 0,5 12 5 15,2 10 1-15,2 6-10 16,-1 8 1-16,6 2-5 15,-3 1-5-15,-3-2-24 0,4-4-63 16,-1 0-49-16,-3-5-23 16,2-9-39-16,-6-1-6 15</inkml:trace>
  <inkml:trace contextRef="#ctx0" brushRef="#br0" timeOffset="168668.42">17841 16103 100 0,'-12'-8'205'0,"12"-4"-49"16,-6 4-52-16,6-1-52 0,0 5-41 16,0-4-21-16,0 4-19 15,0-5-8-15,10 1-28 16,6 1-65-16,10-5-24 0</inkml:trace>
  <inkml:trace contextRef="#ctx0" brushRef="#br0" timeOffset="169124.3">18227 15904 23 0,'0'-13'73'0,"0"0"91"16,0 6 1-16,-8-2-35 15,0-3-36-15,0 1-13 0,-4 3 10 16,-1-1 20-16,2 1 6 15,3 3 7-15,-5 5-31 0,1 0-37 16,4 0-34-16,8 0-12 16,-11 18-3-16,11 5-7 15,0 5-2-15,0 10 2 0,0-2 0 16,0 2 0-16,3-7 1 16,5-2-1-16,0-8-5 15,1-9-9-15,-1-5-17 16,4-7-1-16,1 0-5 0,-6 0 4 15,1-7 22-15,0-14 4 16,1-2 5-16,-9-2 2 0,0 1 8 16,0 3 6-16,0 4 0 15,0 1 18-15,0 3-12 16,3 9-7-16,-3 4-10 0,5 0-5 16,3 0-2-16,5 14 10 15,6-7-7-15,1 0-16 0,5 3-40 16,1-3-72-16,-4-7-63 15,3 0-2-15,-4 0-36 16,-7 0 13-16</inkml:trace>
  <inkml:trace contextRef="#ctx0" brushRef="#br0" timeOffset="170105.73">17889 13172 43 0,'6'-16'146'0,"-3"4"50"0,-3 3-49 15,0 6-32-15,0-1-34 16,0 4-9-16,-9-9 1 16,3 1-6-16,6 4-3 0,-8 4-16 15,8 0-10-15,0 0-5 16,0 0-1-16,-8 0-8 15,8 9-7-15,-13 7-4 0,5 13-3 16,0 11 2-16,8 6 0 16,0-3 2-16,0 6-3 15,0-2-6-15,11 8-2 0,11-7 0 16,5 1-3-16,6-4 0 16,7-9-16-16,5-2-44 15,0-11-43-15,0-6-31 0,0-9-27 16,-2-8 4-16,3-8-45 15,-10-4-4-15</inkml:trace>
  <inkml:trace contextRef="#ctx0" brushRef="#br0" timeOffset="170536.72">18370 13232 36 0,'-9'0'73'0,"9"0"71"16,0 0-9-16,0 0-51 16,0 0-37-16,0 0-16 0,9 0-6 15,7-3-6 1,7-5-2-16,11 8-8 0,2-4-1 15,1-5-7-15,3 5 1 16,-3-3-2-16,-1 2-2 0,-7-2-8 16,-4 2-12-16,-10 1-13 15,-7 0-28-15,-8-5-79 0,-12 7-214 16</inkml:trace>
  <inkml:trace contextRef="#ctx0" brushRef="#br0" timeOffset="171120.75">18479 13242 221 0,'-8'-10'185'0,"8"7"-56"0,0-1-46 16,0 4-31-16,0 0 3 15,0 0 3-15,0 0-5 0,0 0-17 16,0-4-19-16,0 4-8 15,0 0-4-15,0 0-2 0,0 0 0 16,0 11-3-16,-8 6 2 16,8 4 0-16,-11-1-2 0,11 6-3 15,-9 2 3 1,0-4 1-16,9 0 0 0,0-8-1 16,0 1 1-16,0-6-1 15,0-3-3-15,0 1 3 16,0-9-1-16,0 0 7 15,0 0-9-15,0 0 5 0,0 0-4 16,0 0 1-16,5 0-4 16,3 0 8-16,5 0-5 15,-2 0 0-15,6 0 3 0,-6 0-2 16,3 0 1-16,1 0 0 16,-4 0 0-16,3 0-2 15,2 0 3-15,-4 0-2 0,0 0 4 16,2 13-4-16,-3-7 2 15,-3 4-2-15,-5-3 6 0,-3 5-1 16,0 2 2-16,0 1 0 16,0 2 4-16,0-6 7 15,-11-1-5-15,3-3-1 0,-5-7-3 16,1 0-8-16,4 0 2 16,0 0 0-16,0 0-5 15,8 0-13-15,-8 0-6 0,8 0-12 16,0-7-11-1,-8-6-16-15,8 1-27 0,0-5-21 0,0-8-15 16,0-4-82 0</inkml:trace>
  <inkml:trace contextRef="#ctx0" brushRef="#br0" timeOffset="171454.08">18706 12934 125 0,'-8'-18'250'16,"8"6"-51"-16,0 3-42 0,0 5-60 15,0 1-25-15,8-1 6 16,8 4 5-16,13 0-16 16,13 16-26-16,1 12-9 0,7 8-17 15,-2 13-6-15,-4 13 0 16,-3 10-2-16,-12 6-4 0,-9 3 5 15,-7-3-9-15,-10-1 6 16,-3-12-3-16,0-8 2 16,-11-11 4-16,2-10 1 0,1-8-5 15,0-7-3-15,8-6-2 16,-8-6-23-16,8-9-52 16,-8 0-78-16,8-12-48 0,0-21 31 15,0-16-107-15</inkml:trace>
  <inkml:trace contextRef="#ctx0" brushRef="#br0" timeOffset="171692.34">19231 13042 350 0,'0'-8'391'16,"0"8"-293"0,0 0-30-16,0 0-5 0,0 0-15 15,0 0-17-15,0 0-19 16,8 0-10-16,0 0 1 15,1 0-2-15,-2 0-2 16,1-4 2-16,-5-4 2 0,2 4-4 16,-5-5-10-16,0-3 3 15,0 0-7-15,0 3-10 0,-8 2-26 16,8 2-37-16,0 5-46 16,-8 0-14-16,8 0-42 0,-7 0 6 15</inkml:trace>
  <inkml:trace contextRef="#ctx0" brushRef="#br0" timeOffset="171869.48">19320 13185 238 0,'5'12'216'0,"-2"-1"-78"16,5 2-41-16,1 2 9 16,2 7-8-16,5-2 31 0,1 4-33 15,1 4-41-15,-7 5-17 16,0 5-29-16,-11 2-16 15,0 8-77-15,-19 14-147 0,-14 6-119 16</inkml:trace>
  <inkml:trace contextRef="#ctx0" brushRef="#br0" timeOffset="173405.19">17745 16689 151 0,'0'-20'237'0,"0"3"-56"16,0 1-78-16,-17 4-48 15,5 0-32-15,0 3-12 0,-1 2-7 16,13 2-6-16,0 1-36 16,0 4-29-16,0 0-11 15,0 0-51-15,0 13-63 0</inkml:trace>
  <inkml:trace contextRef="#ctx0" brushRef="#br0" timeOffset="174852.8">17023 17629 65 0,'-30'0'164'0,"10"0"9"15,3 0-56-15,6 0-52 16,-1 0-35-16,12 0-10 15,-9 0 13-15,9 0 15 0,0 0 2 16,0 0-11-16,0 0-17 16,0 0-2-16,0 0-8 0,4 0-6 15,-4 0-1-15,5 0 0 16,-2 0-8-16,3 0 3 16,-3 0 0-16,5 0-1 0,0 0-1 15,4 0 5 1,-1 0-1-16,2 0-2 0,-4 0 0 15,0 0 0-15,-6 0 0 16,2 0-5-16,-5 13 8 16,0-1-2-16,0 4 7 0,0 5-4 15,-8 7 2-15,8 4-3 16,0 1 2-16,0 0-2 0,0-4-1 16,0-6 2-16,3 3-5 15,8-10 1-15,9-4-3 16,6-4 0-16,2-8-7 0,5 0-2 15,-1 0-8 1,-4-5 1-16,-7 2 9 0,-5-2 13 16,-5 5 8-16,-11 0 6 15,0 0 7-15,0 13-2 16,-14 8-7-16,-4 3 3 0,-1 12 3 16,-3 6-9-16,2-2 8 15,5-4-9-15,7-7-7 16,8-5-6-16,0-3-1 0,0-5-2 15,8 1 2-15,4-5-1 16,3 0 6-16,1 0-2 16,1 0 0-16,-1 0-1 15,-3 0 4-15,0 2-3 16,-7-3-2-16,0 1 7 0,-6 4-3 16,0 3-1-16,0-1 0 15,0-2 2-15,3 0 0 16,2-4-3-16,-2-4-1 0,5 1 1 15,-5-2-2-15,7 3-3 16,2-3 1-16,0 5 9 16,0 0-3-16,-1-3-5 0,-3-2 7 15,1 3-1-15,-1-2 9 16,-3 4-6-16,-1-1-4 16,0 3 7-16,1-2-7 0,-1 1-1 15,-2 2 3 1,3 0 1-16,-2 6-3 0,2 0 0 15,-2-5-1-15,6 0-1 16,-4 0-2-16,3-4 2 16,0 0-1-16,5-12-8 0,-5 8-3 15,3-8 4-15,1 0 8 16,-4 0 0-16,0 8 0 16,0-8 2-16,1 10-2 0,-5-10 2 15,0 0-3-15,0 12 2 16,4 0 5-16,1 0-9 15,2 0 4-15,6-1-1 16,3-2 7-16,2-9-7 16,1 8 0-16,6-8 2 0,2 0 6 15,2 0-4-15,-4 0-2 16,-5 0 5-16,0 0 6 16,-2 0-2-16,-4-8 5 0,3 4-3 15,-4-1 7-15,-5 3 15 16,-6-3 24-16,0 1-3 15,-3 4-3-15,-3 0-12 16,0 0-19-16,0 0 4 0,0 0-10 16,0 0-3-16,0-3-10 15,0-2-3-15,0 5 6 16,0 0-8-16,0 0-18 16,0 0-44-16,0 0-53 0,0 0-48 15,0-4-34-15,0-4-16 16,0 4-37-16,0-8-173 15</inkml:trace>
  <inkml:trace contextRef="#ctx0" brushRef="#br0" timeOffset="213536.98">19016 18436 42 0,'-8'-5'90'0,"8"1"55"15,-14-3-40-15,6 2-32 16,-1 5-14-16,9-4-4 15,-10 4 7-15,10 0 4 0,0 0 3 16,0 0-2-16,0 0-6 16,0 0 3-16,0 0 12 15,0 0-3-15,0 0 2 0,0 0-4 16,10 0 3-16,-1 20 3 16,4 9 1-16,4 7-6 0,-1 5 3 15,3 3-7-15,3 2-25 16,-3-1-13-16,-1-5-7 0,-4-4-17 15,0-10-6-15,-6-10 3 16,-5-4 5-16,-3-12-4 16,0 0-9-16,0-4-5 15,-8-17-23-15,-9-8 10 0,-2-14 3 16,-10-14-24-16,1-5 26 16,4 0 13-16,2 5 1 0,14 5 4 15,8 7 0-15,0 5 0 16,8 3 8-16,6 9-10 15,2 12-1-15,0 4-5 0,0 12-2 16,1 0 11-16,-1 0 1 16,-3 15 8-16,-2 1-1 0,-2-4-6 15,-1 1 4-15,-5 3-6 16,2-2-30-16,-5-3-33 0,0-11-48 16,0 8-35-1,3-8-24-15,0 0 5 0,2-12 28 16,0-1 43-16,3-3 43 15,0 0 28-15,0 4 26 0,-2 0 23 16,-3 3 12-16,2 1 9 16,-2 8 9-16,0 0 8 15,5-4-7-15,1 1-9 0,2-5-24 16,2-5-13-16,3 1-13 16,0-9-1-16,1-3-19 0,0-5-4 15,-10 1 7-15,1 7 8 16,-3 6 32-16,-5 3 35 0,0 3 43 15,0 9 12-15,0 9 37 16,-13 10 5-16,13 6-36 16,-7 7-22-16,7 1-38 15,0-1-26-15,4-7-11 0,4-8-2 16,6-10-11-16,8-7-33 16,2-15-48-16,9-15-41 15,-1-10-23-15,-2-13 2 0,-4-4 11 16,-5 0 34-16,-4 5 24 15,-10-2 38-15,-7 5 37 0,0 12 33 16,0 4 24-16,0 9 21 16,-11 8-4-16,3 4 19 0,8 7 4 15,0 5-29 1,0 0-23-16,0 17-20 0,12 7-5 16,-2 1-16-16,7-1-3 15,5-3-7-15,-2-5-17 0,-5 1-21 16,1-17-23-16,-2 0-36 15,-3 0-22-15,-3 0-25 16,2 0-22-16,-7 0-5 0,-3-8 11 16,0-1 36-16,0-2 40 15,0 2 37-15,-9 1 21 0,-3-1 20 16,1 7 35-16,2 2 34 16,-4 0 34-16,5 0 38 15,8 0 21-15,-6 0-9 16,6 0-18-16,0 11-19 0,0-3-28 15,0-8-19-15,0 9-28 16,11-9-17-16,5 0-35 0,4-9-45 16,6-8-57-16,-3-7-27 15,1-4-17-15,2 3 18 16,-8 0 49-16,-2 1 48 0,-7 4 28 16,0 8 47-16,-5 4 28 15,-4 8 28-15,0 0 15 0,0 0-2 16,4 12 11-1,5 4-6-15,-3 3-25 0,7 6-33 16,-1-4-27-16,1 0-7 16,-5-9-7-16,-1-5-19 0,7-7-27 15,-3 0-38-15,-2 0-8 16,-1-7 25-16,-5-5 23 0,2-5 21 16,-2-4 10-16,1-3 2 15,0 3 9-15,-4 6 11 16,0 2-1-16,5 5-2 0,-1 1 2 15,0 7 1-15,-4 0 2 16,4 0-11-16,5 0 2 0,0 0-7 16,-3 0-18-16,2 0-41 15,0 0-38-15,4 0-35 16,1 0 132-16,-5-14-161 16,2 2 73-16,-4-4 44 0,2 1 28 15,0 2 28-15,1 4 11 16,-1 9 19-16,-5 0 20 0,2 0 2 15,-1 0 12-15,-4 0-10 16,4 0-24-16,1 0-27 0,-2 0-8 16,2 0-7-16,-2 0-12 15,5 0-8-15,-5 0-18 16,6 0-6-16,-4-4 15 0,-2 1 16 16,5-2 5-16,-3 1 10 15,3-3-4-15,-4 2-2 16,5 1 2-16,-6 4 5 0,5 0-8 15,-2 0 8-15,0 0 8 16,-1 0 0-16,3 0-1 16,4 0-9-16,-4 0-7 0,0 0-70 15,4 0-95-15,2 0-75 16,-6 0-33-16</inkml:trace>
  <inkml:trace contextRef="#ctx0" brushRef="#br0" timeOffset="213713">20534 17539 409 0,'0'0'409'0,"0"0"-84"15,-13 0-125-15,13 0-94 0,0 0-53 16,0 0-26-16,0 0-49 16,0 0-93-16,0 0-96 0,5 0-58 15,3-3-9-15,0-2 17 16,1 1 77-16</inkml:trace>
  <inkml:trace contextRef="#ctx0" brushRef="#br0" timeOffset="214534.81">20936 17481 182 0,'8'-10'225'0,"1"-3"-11"16,-9 6-30-16,0-3-39 0,0 3 6 15,0 3 6-15,0-1 11 16,-9 3-15-16,9-3-59 0,-13 0-56 15,7 1-42 1,-11-3 1-16,-3-2 0 0,-11 1 10 16,-12 0 4-16,-9-1 1 15,-8 6 3-15,-10-1 14 0,-7 4 17 16,-5 0 5-16,2 12 14 16,-7 4 3-16,-1 4-26 0,-2 5-42 15,5 3 0-15,-5 4 0 16,-4 10 0-16,-2 2 0 0,-6 10 0 15,-8 3 0-15,0 7 0 16,-3 7 0-16,2 5 0 16,4 9 0-16,-1 7 0 15,12-4 0-15,12 1 0 0,10-3 0 16,15-8 0-16,16-5 0 16,15-8 0-16,17-12 0 0,11-9 0 15,22-16 0-15,32-11 0 16,23-17 0-16,28-21 0 15,32-19 0-15,27-18 0 0,23-18 0 16,28-18 0-16,16-16 0 16,17-11 0-16,-1-5 0 0,-12-2 0 15,-15 11 0-15,-30 1 0 16,-32 16 0-16,-30 6 0 16,-35 13 0-16,-33 3 0 15,-36 9 0-15,-24 4 0 0,-31 13 0 16,-26 10 0-16,-24 13 0 15,-25 17 0-15,-17 12 0 0,-10 12 0 16,-5 14 0-16,-4 5 0 16,3 6 0-16,10 4-226 0,16-5-188 15,20-3 6-15,19-9 5 16</inkml:trace>
  <inkml:trace contextRef="#ctx0" brushRef="#br0" timeOffset="-212599.15">17979 12879 269 0,'0'-12'209'16,"-8"-1"-53"-16,0 6-53 16,-1-2-32-16,3 2 7 0,6 2 22 15,-12-2 9-15,12 2-1 16,-8 1-34-16,8-1-14 0,-9 3-12 16,9 2-7-16,-8-6-6 15,8 2 1-15,0 2-6 0,-13-3 3 16,3 0-3-16,-3-3 15 15,-5 0 3-15,2 0-6 16,-7 1-17-16,-2-2 6 0,1 2-2 16,0 2 4-16,3 0 7 15,-4 3-1-15,6 2-5 0,-1 0-13 16,2 0-2-16,-1 0-3 16,-1 0-7-16,-1 0 0 15,5 0 2-15,-4 0-5 0,-5 0-6 16,1 12 0-16,0-5 0 15,-4 5 0-15,-1 0 0 0,-4 0 0 16,1-3 0-16,2 2 0 16,3 2 0-16,-3-4 0 15,7 3 0-15,3-5 0 0,3 5 0 16,6-3 0-16,-3-9 0 16,3 13 0-16,0-6 0 0,-2 2 0 15,0-2 0-15,1 5 0 16,-1 0 0-16,2 3 0 0,-1-5 0 15,-4 7 0-15,-2-2 0 16,2 1 0-16,6-4 0 0,-3 2 0 16,0-2 0-16,0 0 0 15,5 0 0-15,8-5 0 0,-6-7 0 16,-3 14 0-16,9-3 0 16,-13 2 0-16,13-1 0 0,-12 1 0 15,12-2 0-15,-8 1 0 16,8-3 0-16,0-2 0 15,0 6 0-15,0 3 0 0,0 5 0 16,0 2 0-16,0 2 0 16,0 4 0-16,0-1 0 0,0 10 0 15,0-2 0-15,0-3 0 16,0-1 0-16,0-3 0 0,5-9 0 16,-2 0 0-16,3-3 0 15,-6-5 0-15,3-4 0 16,0-8 0-16,2 12 0 0,-5-4 0 15,3 0 0-15,2 1 0 16,4 2 0-16,-3 7 0 16,7 2 0-16,0 3 0 0,8 2 0 15,-3 0 0-15,4 3 0 16,-2-4 0-16,3 1 0 16,7 0 0-16,-3 2 0 0,3 3 0 15,-2-2 0-15,-5-4 0 16,2 0 0-16,4 1 0 0,-6-6 0 15,7 4 0-15,-5-7 0 16,2-5 0-16,7 1 0 0,-3 5 0 16,6 0 0-1,4-2 0-15,4 1 0 0,3 0 0 16,1 2 0-16,-1-2 0 16,-3-4 0-16,-3 4 0 0,-3-4 0 15,2 0 0-15,0 5 0 16,-6-1 0-16,-2-4 0 15,-1 1 0-15,6-2 0 0,-2 2 0 16,5-13 0-16,-1 8 0 16,6-8 0-16,-2 0 0 0,5 0 0 15,-5 0 0-15,5 0 0 16,-1 0 0-16,1 0 0 16,-4 0 0-16,3-4 0 0,-2-4 0 15,1 4 0-15,-1-6 0 16,2 4 0-16,2-7 0 0,1-4 0 15,3 2 0-15,2-10 0 16,6 1 0-16,-2-1 0 16,2 0 0-16,-5 6 0 0,-4-6 0 15,-5 1 0-15,-2-1 0 16,-7 5 0-16,3-4 0 0,-8 3 0 16,-2 1 0-16,1-5 0 15,5 1 0-15,-5-10 0 16,30-37 0-16,-29 21 0 15,-6 2 0-15,-9-6 0 16,-1-3 0-16,-6-3 0 16,-12-5 0-16,0 0 0 0,0-1 0 15,-16 1 0-15,-6 4 0 16,5 1 0-16,-9-2 0 0,1 5 0 16,-6 0 0-16,-6 0 0 15,-5 5 0-15,-6 2 0 0,-9-3 0 16,-8 2 0-16,-9 1 0 15,-10 0 0-15,-9 0 0 0,-1 7 0 16,-5 6 0-16,3 4 0 16,-6 13 0-16,1 9 0 15,-1 11 0-15,-3 0 0 0,1 19 0 16,-4 6 0-16,2 4 0 16,10-1 0-16,2 4 0 15,12-4 0-15,9 0 0 0,13-2 0 16,11-6 0-16,8 1 0 15,6-1 0-15,1 10 0 0,11-3-120 16,6 9-282-16,4 5-3 16,13 5 43-16,5-7 11 0</inkml:trace>
  <inkml:trace contextRef="#ctx0" brushRef="#br0" timeOffset="-212176.7">18680 13047 131 0,'-13'0'315'0,"4"0"-49"15,9 0-92-15,-9 0-73 16,9 0-35-16,0 0 16 0,0 0 28 16,0 0 6-16,0 0-17 15,0 0-37-15,0 0-20 0,0 0 8 16,0 0 6-16,0 0-1 15,0 0-24-15,0 0-12 0,-8 0-3 16,8 0-10-16,0 0 0 16,0 0-5-16,0 0-5 15,0 0-19-15,0 0-30 0,0 0-39 16,0 0-40-16,0 0-59 16,0 0-54-16,0 0-14 0,0 0-24 15,0 0 29-15</inkml:trace>
  <inkml:trace contextRef="#ctx0" brushRef="#br0" timeOffset="-211634.3">18649 12997 73 0,'-23'0'193'0,"-2"0"-4"0,1 0-48 0,0 0-33 15,-1 0-29-15,4 0 0 16,2 0 29-16,2 0 8 16,2 0-8-16,2 0-21 15,4-5-22-15,9-2-22 0,-8-5 0 16,8-4 1-16,0-7-14 16,13-11-15-16,11-7-10 0,12-8 0 15,18-8-1-15,8-5-5 16,6 0 3-16,9 5-2 0,-1 5-4 15,-3 7 1-15,-5 9 1 16,-17 12-1-16,-11 7 6 0,-7 5-2 16,-10 12 1-16,-6 0 0 15,-6 0 2-15,-1 0 9 0,-6 0-4 16,-4 0-2-16,0 0-5 16,0 0 3-16,0 8-32 15,0-8-54-15,0 8-53 0,-9-8-64 16,-2 13-50-16,-11 0-17 15,-1-13-4-15</inkml:trace>
  <inkml:trace contextRef="#ctx0" brushRef="#br0" timeOffset="-210968.4">18434 12586 68 0,'-11'0'159'0,"2"0"32"16,9 0-53-16,0 0-45 0,0 0-34 16,0 0-7-16,-8-4 12 15,8 4 20-15,0-4 6 0,0-2-11 16,0 6-6-16,0 0-15 15,0 0 4-15,0 0-10 16,0 0 4-16,-6 17 8 16,6 9 5-16,-8 10 12 0,-2 4-14 15,2 5-32-15,8 12 17 16,0 0-3-16,0 0-15 0,0-3-22 16,0-13-2-16,0-9-8 15,4-7 2-15,4-9 3 0,9-5-6 16,3-11-6-16,9 0 5 0,7 0-4 15,4-11-9-15,1-10-11 16,0-3 12-16,-5-4-1 0,-7 7 6 16,-6 4 10-1,-7 6-8-15,-2-1 12 0,-6 7-4 16,-4 3 15-16,-4 2-1 16,0 0 8-16,0 0 8 0,0 0-3 15,0-6 6-15,0 6 1 16,0-5 4-16,0 5-26 0,-9-4-15 15,-3-4 0-15,-4-3 0 16,-4-5 0-16,-5-7 0 0,-1 4 0 16,4-4 0-16,-7 1 0 15,1 2 0-15,3 0 0 0,4 4 0 16,5-1 0-16,-1 2 0 16,3 2 0-16,1 3 0 15,5 3-21-15,8 7-37 0,0 0-6 16,0 0-17-16,0 0-5 15,0 0 0-15,0 0-11 0,0 0-19 16,0 0-29-16,0 0-21 16,0 0-33-16,8 12-5 0,1-3-55 15,-2 0 32-15</inkml:trace>
  <inkml:trace contextRef="#ctx0" brushRef="#br0" timeOffset="-209511.9">18452 17121 736 0,'-26'0'403'0,"0"0"-196"16,0 0-111-16,4 0-40 0,8 0-30 16,14-5 1-16,0 1-22 15,0-9-33-15,20-6-38 16,17-9-19-16,11-6 11 0,8 2 0 16,-2 0 17-16,0 11 26 15,-15 9 22-15,-5 12 31 16,-11 0 18-16,-7 25 31 0,-16 8 20 15,0 6 6-15,-21 11 1 16,-6 3-8-16,-6-1-16 0,-4 1 8 16,5 1-2-16,-1-11-11 15,4-5-20-15,10-10-29 0,5-4-15 16,14-7-4-16,0-6-9 16,9-11-1-16,7 0-1 15,10 0-5-15,5 0 4 16,2-4-3-16,-1 1 2 0,-7 3 16 15,-4 0 4-15,-5 7 16 16,-5 10 8-16,-7 4 5 0,-4 4-37 16,0 2 0-16,0 2 0 15,0-1 0-15,-9-4 0 0,9-7 0 16,-6 0 0-16,6-5 0 16,6-12 0-1,11 0 0 1,8 0 0-16,-2 0 0 0,2 0 0 15,0 7 0 1,-4 2 0-16,-2-2 0 0,-2 3 0 16,-5 3 0-16,-3-2 0 15,-1 5 0-15,-3 1 0 0,3-3 0 16,-5 5 0-16,6-7 0 16,-6-5 0-16,0-7 0 0,2 9 0 15,-2-9 0-15,-3 8 0 16,0 1 0-16,0 2 0 15,5 1 0-15,4 6 0 0,-1 1 0 16,0 6 0-16,0-5 0 16,2-3 0-16,-4-2 0 0,2 2 0 15,0-5 0-15,4 0 0 16,-4 1 0-16,1-13 0 16,0 8-47-16,-6-8 16 15,0 0 6-15,-3 0 11 0,0 0 7 16,0 0 3-1,0 0 1-15,0 0 9 0,0 0 16 0,0 0 2 16,-6 0 2-16,6 0 10 16,-13 8-19-16,5-8-17 0,-6 0 0 15,6 0 0-15,0 7 0 16,-1-7 0-16,-1 0 0 16,2 0 0-16,0 0 0 15,0 0 0-15</inkml:trace>
  <inkml:trace contextRef="#ctx0" brushRef="#br0" timeOffset="-209236.37">18943 18040 1791 0,'0'0'-462'0,"0"-7"-5"16,0-1 54-1</inkml:trace>
  <inkml:trace contextRef="#ctx0" brushRef="#br0" timeOffset="-205559.28">16371 13629 9 0,'0'0'4'16,"0"-5"-3"-16,0 5-5 15</inkml:trace>
  <inkml:trace contextRef="#ctx0" brushRef="#br0" timeOffset="-205476.76">16379 13629 20 0,'0'12'25'16,"0"4"-12"-16,0-1-13 15,-11-1-20-15</inkml:trace>
  <inkml:trace contextRef="#ctx0" brushRef="#br0" timeOffset="-202721.48">16627 13819 13 0,'0'0'27'0,"0"-4"31"16,0 1 54-16,0-2 32 15,0 5-50-15,0 0-32 16,0 0-21-16,0 0-8 0,0-4 7 16,0 4 12-16,0 0 2 15,0 0-3-15,0 0 1 16,0 0-6-16,0-4 12 0,-8 4 6 15,8 0 8-15,-8 0-2 16,8 0-10-16,0 0-13 0,0 0-10 16,0 0-11-16,0 0-5 15,0 0-5-15,0 0 4 0,0 0-3 16,0 0-2-16,0 0 6 16,0 0-5-16,0-4 3 15,0 4 3-15,0 0 5 16,0 0 12-16,0 0-1 0,0 0 12 15,0 0-6-15,0 0-14 16,-8 0-5-16,8 0-8 0,0 0 4 16,0 0-4-16,0 0-1 15,0 0-1-15,0 0-4 0,0 0-1 16,0 0-8-16,0 0 5 16,0 0-6-16,0 0 2 15,0 0-1-15,0 0-1 16,0 0-3-16,0 0 5 15,0 0-5-15,0 0 5 0,0 0 0 16,0 0-7 0,0 0 7-16,0 0 0 15,0 0-1-15,0 0 1 16,0 0-5-16,0 0 1 0,0 0 4 16,0 0-2-16,0 0 4 15,0 0-7-15,0 0 5 0,0 0-9 16,0 0 1-16,0 0-3 15,0 0-21-15,0 0-49 0,0 0-52 16,0 0-45-16,0 0-44 16,0 0-18-16,0 0 13 15,0 0 10-15,8 12-23 16</inkml:trace>
  <inkml:trace contextRef="#ctx0" brushRef="#br0" timeOffset="-198688.72">4031 14422 280 0,'-20'15'280'0,"0"-1"-35"16,4-3-23-16,-10-3-57 16,3 1-6-16,-6-9 26 15,5 12 29-15,4-12-14 16,3 0-103-16,5 0-97 15,4 0 0-15,8-4 0 32,8-4 0-32,13-13 0 0,23-12 0 15,24-18 0-15,27-15 0 16,11-7 0-16,3-5 0 16,0 4 0-16,-7 10 0 15,-12 7 0-15,-10 4 0 16,-7 8 0-16,-11 7 0 15,-14 11 0-15,-11 11 0 0,-12 5 0 16,-6 1 0-16,-6 5 0 16,-5 3 0-16</inkml:trace>
  <inkml:trace contextRef="#ctx0" brushRef="#br0" timeOffset="-198220.88">4933 13767 2047 0,'0'16'0'15,"0"8"0"-15,0 5 0 0,0-1 0 16,0-4 0-16,0-3 0 16,0-4 0-16,-8-2 0 15,-5-6 0-15,2-9 0 16,-6 0 0-16,1 0 0 16,0-9 0-16,0-3 0 0,2 0 0 15,14-8 0 1,0-13 0-16,0-7 0 15,0-5 0-15,14-1 0 0,7 6 0 16,6 0 0-16,1 3 0 16,10 12 0-16,2 6 0 15,4 5 0-15,2 14 0 16,-2 10 0-16,0 8 0 0,-4 12 0 16,-7 11 0-16,-8 7 0 15,-5 14 0-15,-11 7 0 16,-9 4 0-16,0 4 0 15,-17-4 0-15,-3 0 0 16,-8-4 0-16,-10-7 0 16,-3-9 0-16,-2-13 0 15,-10-11 0-15,-9-17 0 16,-3-15 0-16,-3-17 0 0,-6-10 0 16,6-10 0-16,3-6 0 15,3 1 0-15,10 6 0 16,11-3 0-16,9 10 0 15,7 3 0-15,5 9 0 16,7 4-20-16,13 5-244 0,0 1-101 16,0 8-14-1,22-9 16-15,6 1-291 16</inkml:trace>
  <inkml:trace contextRef="#ctx0" brushRef="#br0" timeOffset="-197340.11">5230 13787 444 0,'8'-4'230'15,"-5"0"-66"-15,2-1-52 0,-5-2-36 16,3 2-12-16,6-2 17 16,-1-2-5-16,4-4-24 15,8 2-5-15,8-1 30 16,14-1 8-16,6 4-28 15,9 9-20-15,5 0 11 16,3 13-26-16,3 0-9 16,-3 6-5-16,-5-2-6 0,-7 0 11 15,-8-1-13-15,-8 0 4 16,-9-3-2-16,-8-13 12 16,-7 0 35-16,-10 0 42 15,-3 0-15-15,-8-9-33 16,-12-11-13-16,-7-17-10 15,-11-16-16-15,-10-11-2 16,-10-2-5-16,1 2 2 0,0 1 4 16,9 7-4-16,3 11-3 15,5 9-4-15,4 3 6 16,7 9-6-16,4 3-1 16,5 4-5-16,5 5-3 0,-2 5-1 15,4 7-1-15,2 0-5 16,-1 0 6-16,-4 0 2 15,-13 19 5-15,-4 6-7 16,-3 4 9-16,-10 7 4 0,3 5 7 16,-3-1-6-1,7-2 2-15,5-10 2 16,11-3-5-16,6-9-23 0,4-4-27 16,13-12-11-16,0 0 21 15,22-5 18-15,14-12 3 16,12-2-27-16,12-14-36 15,5-3 9-15,9-9 30 0,8-4 21 16,2 1 17-16,1-5-1 16,-3-1 3-16,-9 3 13 15,-8 1-7-15,-8 8 9 16,-12 7 17-16,-14 6 27 16,-5 8 39-16,-11 9 12 15,-7 5 27-15,-3 3 2 0,-5 4-22 16,0 0-37-16,0 0-30 15,0 0-22-15,8 16-20 32,9 7 0-17,10 18 0-15,23 13 0 16,9 12 0-16,12 2 0 16,5 5 0-16,-2 1 0 0,-6-1 0 15,-3-13 0-15,-8-3 0 16,-3-8 0-16,-13-8 0 15,-9-9 0-15,-7-7-119 16,-6-8-154-16,-2-5-51 16,-5-12 10-16,-3 0 52 15,-9-29-31-15,0-11 64 0</inkml:trace>
  <inkml:trace contextRef="#ctx0" brushRef="#br0" timeOffset="-196224.39">6651 13254 149 0,'-14'-33'269'0,"3"9"-74"16,3 7-40-16,8 5-46 15,-9 5-29-15,9 2-15 16,0 5-9-16,0 0 8 16,0 7-6-16,0 6-20 0,9 8-14 15,-1-1-4-15,0-1-14 16,-5-1 4-16,-3-6-2 16,0-4-3-16,0-8-6 15,0 0 4-15,0 0 13 0,0 0-12 16,0-16-3-16,0-13-7 15,0-15-4-15,0-9 10 16,0-1 1-16,0 10-2 16,0 2 1-16,0 14 6 0,10 8 1 15,1 10 16-15,6 10-1 16,-1 0-2-16,4 10-1 16,-3 10-1-16,-2 1-5 15,1-4-11-15,-2-1 0 16,-11 0 11-16,-3-3-12 0,0-6 1 15,0-7 0-15,0 0 0 16,0 0 0-16,0 0-6 16,0-12-9-16,0-4-11 0,0-6 10 15,5-1 5-15,3-1 1 16,5 3 9-16,1 4 4 16,8 5-4-16,2 12 16 0,9 0 7 15,3 27 12-15,4 8-4 16,6 9-7-16,-2 4-5 15,-9-2-9-15,-2-9 3 16,-4-9 0-16,-9-8 20 16,-7-8 38-16,-4 1 26 0,-6-13 21 15,-3 0-34-15,0-13-46 16,-17-11-39-16,-8-12 0 16,-7-9 0-16,-9-16 0 0,-2-8 0 15,-6 0 0-15,5 0 0 16,-2 3 0-16,6 5 0 15,4 4 0-15,4 4 0 0,7 7 0 16,3 11 0-16,3 1 0 16,3 6 0-16,2 5 0 15,3 6 0-15,11 0 0 16,-11 5 0-16,11 0 0 16,-9 3 0-16,1 7 0 0,-4 2-6 15,-5 0-12 1,-2 0 0-16,-11 11 4 15,-6 5-7-15,-12 4 5 16,-9 9 6-16,-4 3 1 0,-1 5-1 16,-3 3 11-16,5 2-7 15,3-6 7-15,13-3-5 16,7-4-5-16,12-13-17 0,13-7-46 16,12-9-12-1,9 0 10-15,15-9 2 0,25-12 21 16,19-19 17-16,22-13-35 15,11-17-30-15,8-11 8 16,5-5 36-16,-8 1 25 16,-13 5 11-16,-7 10 17 0,-17 9 3 15,-17 15 39-15,-15 11 73 16,-12 10 58-16,-9 9 43 16,-7 3-7-16,-9 0-41 0,0 6-161 15,0 2-5-15,0 2 0 16,-9-1 0-1,9 0 0-15,0 15 0 47,9 10 0-47,6 19 0 0,18 22 0 16,11 24 0-16,13 11 0 16,9 8 0-16,2 2 0 15,5-9 0-15,1-6 0 0,-6-7 0 16,-3-10 0-16,-8-17 0 15,-12-10 0-15,-6-11 0 0,-9-13 0 16,-11-5 0 0,-6-5-304-16,-9-14-111 0,-4-14-26 15,-27-14 17-15</inkml:trace>
  <inkml:trace contextRef="#ctx0" brushRef="#br0" timeOffset="-195792.52">7502 11657 579 0,'0'-52'254'16,"0"14"-73"-16,0 10-62 15,0 12-46-15,-8 8-27 0,8 8-16 16,0 17 2-16,5 11-10 16,12 17-9-16,12 11-6 15,2 4 0-15,6 3 1 16,-1-6-9-16,1-8-4 15,0-13-4-15,-5-8-3 0,-8-10-21 16,1-11-3-16,-8-7 8 16,-7-12 2-16,-2-13-5 0,-3-14 16 15,-5-14 6-15,0-5 14 16,-13 5 16-16,7 7 18 16,-2 10 11-16,8 8-1 0,0 8 8 15,0 7-29-15,0 10-10 16,4 3-5-16,14 16 1 0,12 9 0 15,11 6 5 1,7 11 10-16,5 6 1 0,4 4 10 16,-6 6-16-16,3-5-10 15,-4 1-12-15,-10-7-9 0,-1-2-50 16,-5-5-70-16,-6-6-63 16,-8-6-36-16,-7-8 2 0,-13-7-38 15,-13-13 4-15</inkml:trace>
  <inkml:trace contextRef="#ctx0" brushRef="#br0" timeOffset="-195209.94">7325 12040 239 0,'-65'45'225'0,"11"-8"-79"16,14-9-47-16,12-7-32 15,8-8-22-15,6-13-19 0,14-13-7 16,17-20-8-16,16-24-7 16,24-20 1-16,16-22-7 15,12-2 5-15,9 0-8 0,-1 7-3 16,-3 13 0-16,-9 7 2 16,-17 16 2-16,-11 19 5 15,-16 9 9-15,-14 12 6 16,-6 1 6-16,-4 7 15 0,-10 4 1 15,-3 1 17-15,0 5 6 16,0 0 12-16,0-3 3 0,0 3 3 16,0 0 8-16,0 0 11 15,0-5 0-15,0 1-4 16,0-1-18-16,0 5-13 0,0 0-5 16,0 0-4-16,0 0-6 15,0 0-8-15,0 0-33 0,6 0-7 47,5 9 0-47,18 16 0 16,15 19 0-16,16 20 0 15,19 22 0-15,10 25 0 16,7 15 0-16,2 0 0 0,-4-4 0 16,-12-8 0-16,-6-11 0 15,-11-19 0-15,-12-10 0 0,-9-18 0 16,-6-11 0-16,-14-13 0 15,-8-10 0-15,4 6 0 16,-32-40 0 0,-12-9 0-1,-4-12-351-15,-10-8-166 16,-2-2 24-16</inkml:trace>
  <inkml:trace contextRef="#ctx0" brushRef="#br0" timeOffset="-194611.15">9006 11299 125 0,'-8'-3'252'0,"0"3"-56"16,-1-4-65-16,1 4-52 0,8-4-17 16,-7-2 21-16,7 6 40 15,0-3 30-15,0 3-4 0,0-3-26 16,0-2-39-16,0 5-24 16,0 0-12-16,0-3-6 0,0-6 1 15,10-4-13-15,12-7 15 16,14-17-11-16,21-12-4 15,16-20 8-15,12-7-8 0,9-15-8 16,-1 1-2-16,0 5 0 16,-11 8-14-16,-9 12 8 15,-13 17-9-15,-14 10-5 0,-13 10 0 16,-10 8 0-16,-11 8 0 16,-4 3 0-16,0 6 0 0,-8 3-83 31,0 0-91-16,0 0-65-15,0 8-31 16,0 8 2-16,-11 4 36 0,-2 5-4 16,-3-2-1-16</inkml:trace>
  <inkml:trace contextRef="#ctx0" brushRef="#br0" timeOffset="-194278.66">9469 11207 118 0,'-25'35'245'0,"6"-6"-65"16,2-8-47-16,5-9-17 0,4 0 18 16,-1-12 34-16,9 0 35 15,0 0 1-15,0 0-32 16,0 0-49-16,0 0-31 0,0 0-10 16,9-12-23-16,7-13-41 0,11-8-18 15,19-11 0-15,11-4 0 16,12-2 0-16,4 0 0 15,-5 7 0-15,2 1 0 16,-10 2 0-16,-3 7 0 0,-7 6 0 16,-10 6 0-16,-12 9 0 15,-4 0 0-15,-8 2 0 0,-2 8 0 16,-6-3 0-16,-5 5-82 16,-3 0-68-16,0 0-69 0,0 0-50 15,-11 0-10-15,-3 0 23 16,-2 12 5-16,-8 5 9 0</inkml:trace>
  <inkml:trace contextRef="#ctx0" brushRef="#br0" timeOffset="-193945.24">9603 11463 159 0,'-28'28'296'0,"3"-4"-61"16,4-7-56-16,10-6-26 15,-3 2-7-15,14-13 10 16,0 0 12-16,-8 0-1 0,8 0-47 16,0 0-41-16,17-13-32 15,13-2 9-15,13-15 30 0,27-9-86 16,10-11 0-16,15-2 0 16,2 4 0-16,-4-2 0 0,-3 5 0 15,-14 8 0 1,-10 5 0-16,-15 8 0 0,-10 3 0 15,-11 4 0-15,-6 5 0 16,-8 10 0-16,-5 2 0 0,-6 0 0 16,-5 0-119-1,0 0-132-15,-12 11-41 0,-8 9-34 16,-10 6 13-16,-2 5-8 16</inkml:trace>
  <inkml:trace contextRef="#ctx0" brushRef="#br0" timeOffset="-193625.81">9850 12007 361 0,'-12'29'267'16,"5"-8"-61"-16,7-5-42 16,-8-4-54-16,8-5-2 15,0-7-6-15,0 0 7 0,15 0 17 16,13-7 16-16,22-14-5 15,15-9-26-15,15-16-7 0,13-8-104 16,0 2 0-16,3-1 0 16,-8 3 0-16,-6 10 0 15,-14 4 0-15,-11 7 0 16,-12 8 0-16,-8 4 0 0,-12 6 0 16,-11 3 0-16,-1 4 0 15,-4 4 0-15</inkml:trace>
  <inkml:trace contextRef="#ctx0" brushRef="#br0" timeOffset="-193584.03">10781 11613 1903 0,'-9'12'-472'15,"-4"-3"9"-15,-1-2 34 0</inkml:trace>
  <inkml:trace contextRef="#ctx0" brushRef="#br0" timeOffset="-189768.25">5758 15814 146 0,'0'-5'209'15,"0"2"-76"-15,-8-1-55 16,8-1-32-16,0 1-9 15,0 1 8-15,0-1-3 0,0 4-11 16,0-5-3-16,0 5-1 16,0 0-1-16,3 0 18 15,10 9 28-15,11 10 13 16,9 15-18-16,10 6-16 0,10 13-9 16,4 4-20-16,0 4-2 15,0 1-10-15,-8-10-1 16,-5-6-6-16,-6-11-5 15,-11-11 7-15,-6-7-5 16,-4-5 1-16,-7-12 3 0,-5 0 5 16,-5 0 26-16,-13-8 2 15,-14-25-20-15,-21-24-16 16,-13-19-10-16,-18-26-2 16,-2-16-7-16,0-4 7 0,7 2 5 15,14 16 3-15,8 10 4 16,11 9-4-16,17 8 1 15,12 3-1-15,15 4-14 16,22 5 7-16,15 4 6 16,17 8 6-16,16 13-7 15,5 11 4-15,3 14 3 0,-5 6-6 16,-5 9-5-16,-10 0 1 16,-10 11-3-16,-5 2-30 15,-10-1-56-15,-7 5-59 16,-10-1-16-16,-7 3-17 0,-4 3-47 15</inkml:trace>
  <inkml:trace contextRef="#ctx0" brushRef="#br0" timeOffset="-189186.43">6471 15081 138 0,'8'-5'253'15,"0"5"-62"-15,-8 0-36 16,0 0-39-16,0 17-40 0,-11 11-24 15,-2 13-7-15,-2 16-7 16,3 13-11-16,4 11-11 16,8 0-7-16,0-7-4 15,12-8 0-15,4-14-7 0,4-16 3 16,5-7 1-16,10-9-4 16,5-7 8-16,10-13-8 15,-1 0 6-15,4 0-1 16,-5 0 2-16,-3 0-5 15,-9-5-2-15,-7-3 1 0,-9 8 1 16,-3 0 16-16,-9 0 18 16,-8 0 7-16,0-8-15 15,-14 0-10-15,-8-4-14 0,-7-9-7 16,-13-7-7-16,-1-13-11 16,-6-11 10-16,3-5 18 15,7-5-1-15,1 6 0 0,11 3 3 16,6 7-15-1,9 6 11-15,12 8-5 0,0 7 0 16,0 9-1-16,9 7 4 16,6 9 1-16,5 0-2 15,2 13 2-15,0 2-4 16,-1-2 0-16,-4 0-2 0,-1-1 5 16,-5-5 2-16,-2-7-6 15,-4 9 0-15,-5-9 5 16,0 0-8-16,0 0 7 0,0 0-6 15,0 0-4-15,0 0-6 16,0 0-8-16,-8-9-14 16,-1 2-29-16,1-2-16 15,0 2-17-15,-4-2-11 16,-1 0-8-16,2 2-20 0,-2-2-48 16,-3 2 26-16</inkml:trace>
  <inkml:trace contextRef="#ctx0" brushRef="#br0" timeOffset="-188454.72">5891 15480 217 0,'-48'26'214'16,"14"-10"-84"-16,23-26-23 31,279-172-89-16,-46 51-13 17,-116 69-4-32,-7 10-4 0,-19 7 2 15,-16 9 4-15,-10 8-6 16,-13 2 9-16,-14 10 22 0,-10 8 27 16,-4 1 28-16,-10 7 11 15,-3 0-16-15,0 0-25 16,0 0-18-16,0 7-18 15,0 6-13-15,0-2 1 16,6 10-9-16,4 3 5 0,12 5 0 16,2-2-3-16,0 3 2 15,4-6 1-15,1-3 3 16,-1-4-4-16,-8-6-6 0,1-3-8 16,-4-8-3-16,-7 0-2 15,-2 0 7-15,-2-8-1 16,-6-3 2-16,0-11 9 0,-17 2-2 15,-4-5 4-15,-7 0 2 16,4 6 12-16,4 3 1 16,2 4-6-16,4-1-5 15,6 5 1-15,8 1-4 16,0-2-3-16,0-3 0 16,11 0 1-16,6 0 4 0,7 0 1 15,8 2 0-15,1 10 9 16,-6 13-4-16,3 4 12 15,-3 6 17-15,-5 15-8 0,-2 2-6 16,-8 10-14-16,-4 7-5 16,-8 3-3-16,0 1 2 15,-12 1-1-15,0-9-4 0,-1-10 4 16,5-4-4 0,8-15 4-16,0-7 2 0,0-11 9 15,0-6 1-15,0 0-4 16,5-4-6-16,6-8-2 15,6-8-1-15,12-5 5 0,2-4-1 16,11 1-10-16,-3 0-3 16,2 4-52-16,0 7-125 15,-4 6-76-15,-5 11-62 0</inkml:trace>
  <inkml:trace contextRef="#ctx0" brushRef="#br0" timeOffset="-188120.79">7706 15724 339 0,'-20'0'238'16,"-4"9"-112"-16,-5-9-59 15,1 8-34-15,4-8 8 0,-1 12 23 16,5-12 11-16,4 12-21 16,4 0-32-16,-5 4-9 15,0 5-7-15,-2 4 0 0,-2 2-5 16,-4-2 3-16,1-4-9 15,5-5 6-15,-3-8-24 16,6-8 2-16,1 0 5 0,-2-17 2 16,5-7 10-16,4-9 1 15,8-2 2-15,0-2 10 16,17 0 3-16,6 4 10 16,19 9 13-16,6 17 4 15,9 7-3-15,8 11-19 0,4 9-7 16,-1 8-22-16,-2 1-54 15,-6 0-75-15,-7-1-52 0,-9-7-56 16,-11-10-2-16</inkml:trace>
  <inkml:trace contextRef="#ctx0" brushRef="#br0" timeOffset="-187722.7">7796 14568 567 0,'-25'-29'321'0,"9"1"-199"15,4 4-137-15,12 7-18 16,0 5 17-16,0 0 17 0,0 3 23 16,0 6 9-16,8 3 8 15,12 12 7 1,13 8 4-16,7 13 30 0,12 12-14 15,2 7-14-15,2 2-22 0,-3-1-17 16,1-5-10-16,-15-6 3 16,-1-11-6-16,-14-6 2 0,-4-9-1 15,-7-5 3-15,-5-1-4 16,0-10-1-16,-5 0 13 16,-3 0 8-16,0-5-8 0,0-19-10 15,0-21-16-15,5-18-13 16,-2-21-29-16,3-13-35 15,-3-1-13-15,5 8-28 0,-5 9-25 16,-3 17-12-16,0 11-8 0,0 12-34 16,0 21 35-16</inkml:trace>
  <inkml:trace contextRef="#ctx0" brushRef="#br0" timeOffset="-186839.91">7812 14515 61 0,'-33'17'123'0,"9"-17"30"15,8 0-58-15,16-17-40 0,12-7-5 16,8-9-12-16,8-3 10 16,9-1 4-16,8 3 14 0,8 11-9 15,-1 11 8-15,10 12-6 16,-1 21-3-16,6 10 21 0,-1 14 13 16,0 12-6-16,-7 5-6 15,-2 2-28-15,-8-3-25 16,-5-8-8-16,-6-7-11 15,-11-14-1-15,-1-8-9 0,-9-3 5 16,-6-9-2-16,-3-12 9 16,-8 0-5-16,0-4-6 0,-16-18-13 15,-4-18-1-15,-6-17-11 16,-5-15 12-16,-6-10 5 16,1-4 11-16,4 10 0 0,2 10 0 15,11 8 0-15,6 11 1 16,13 2-8-16,5 4 4 0,8 0 7 15,6 4-4 1,6 6 2-16,-1 3-3 0,1 7 4 16,-3 12 0-16,4 9 21 15,-1 12 11-15,7 18 10 0,7 14-2 16,8 16-4-16,-4 6-8 16,3 8 6-16,-6-2-2 0,1 1-4 15,-5-7-16-15,-3-8-13 16,-6-15 11-16,-3-1-12 15,-7-14 0-15,-4-9 2 0,-5-6 0 16,-4-1 4-16,1-12 2 16,-5 0-1-16,0 0 4 15,0 0-17-15,0 9 5 0,0-9 1 16,0 0 3-16,0 0-10 16,3 0 5-1,2 0-3-15,-2-9 2 0,5-3-3 16,5-5 1-16,-2-7 4 15,6-9 5-15,-1-10-8 0,1-11 8 16,-5-3-17-16,-4-3 5 16,-8-10-8-16,0-7 4 0,-20-4-10 15,-5-2 14-15,-3 7 15 16,-4 10 8-16,-1 18 10 16,1 10-5-16,-9 14-11 0,-5 8-2 15,-1 16-6 1,-10 0 0-16,-5 16 0 0,-72 34 5 15,77-26-6 1,8-3 3-16,9-6-2 0,12-6-2 16,7-9 5-16,4 0 21 15,6-12 0-15,3-9-17 0,8-8-7 16,0-10-4-16,0-15 8 16,11-8-6-16,11-2-5 0,2 2-2 15,0 6-14-15,4 6-39 16,-4 6-46-16,-2 7-39 15,-3 9-36-15,-2 8-8 16,-1 6-7-16,0 12 23 0,1 2 10 16,-5 0-16-16,0 7 17 15,-4 5-62-15</inkml:trace>
  <inkml:trace contextRef="#ctx0" brushRef="#br0" timeOffset="-186524.29">8454 13941 32 0,'0'0'83'0,"0"0"95"15,0 0-34-15,0 0-34 16,0 0-11-16,0 0-9 0,0 0-14 15,0 13 2-15,0 7 55 16,11 7-6-16,13 15-36 16,4 12-29-16,15 11-5 0,1 8-11 15,5 8-22-15,2 4-6 16,3-4-16-16,-6 2-7 16,-3-11-49-16,1-6-43 0,-10-13-50 15,-3-9-24-15,-9-7-12 16,-5-12-10-16,-2-6-39 15</inkml:trace>
  <inkml:trace contextRef="#ctx0" brushRef="#br0" timeOffset="-186124.67">9066 13611 369 0,'-28'-32'162'0,"-1"4"-125"16,1 3-81-16,5 0-28 0,6 6 54 15,4 6 73-15,1 1-2 16,5 4-13-16,7 3-26 0,0 2-1 16,0 3 0-16,0 0 24 15,0 0 17-15,0 0 1 0,0 12 18 16,10 17 30-16,12 11-13 15,10 17 3-15,4 8-14 0,10 9-16 16,2 7-18-16,5 1-11 16,-4-1-9-16,-5-8-7 15,-4-11-8-15,-2-10-5 16,-11-11-1-16,-2-13-1 0,-8-3-4 16,-5-10 4-16,-4-5-1 15,-8-10-20-15,0 0-30 0,0 0-44 16,0-5-73-16,-16-11-52 15,-10-13 4-15,-2-7 8 16,-4-14 18-16</inkml:trace>
  <inkml:trace contextRef="#ctx0" brushRef="#br0" timeOffset="-185858.28">9156 13344 99 0,'8'-26'237'15,"1"10"-68"-15,-1 8-55 0,0 8-12 16,5 8 7-16,6 20 42 16,9 17-9-16,9 16-6 15,8 18-34-15,6 13-23 0,11 6-12 16,7 4-26-16,9-4-17 16,2-4-9-16,1-17-6 0,5-9-4 15,-1-15-4-15,-3-15-13 16,-9-15-55-16,-13-23-76 0,-2 0-67 15,-15-15-26 1,-9-17 19-16,-14-13-13 0,-20-13 33 16,-7-10 56-16</inkml:trace>
  <inkml:trace contextRef="#ctx0" brushRef="#br0" timeOffset="-184992.05">10131 13714 155 0,'-37'-45'222'16,"4"12"14"-16,4 8-58 0,10 14-47 15,-1 7-49-15,4 4-25 16,3 0 4-16,0 7 1 15,1 6 4-15,1 3-16 0,3-4-24 16,-5 1-14-16,5-5-4 16,0-8 9-16,0 0 2 0,-1 0 5 15,-2 0-7 1,-2-12-9-16,4-9-7 0,9-4-17 16,0 1 9-16,0-1 2 15,5 1 2-15,4 0 4 0,2 8 9 16,6 8 2-16,7 8 19 15,5 13 11-15,8 10 9 0,3 10-8 16,1 3-20-16,-1 2-2 16,-3-2-16-16,-5-8-1 0,-3-7 3 15,-10-9-1-15,-5-12 17 16,-8 0 7-16,2 0 11 16,-8-21-17-16,-11-12-11 0,-9-15-2 15,-9-13-11-15,-12-8 1 16,-8 0-1-16,1 0 5 15,-8 7 4-15,2 15 10 0,3 8-10 16,-12 11-13-16,-2 11 1 16,1 15 5-16,-5 2-3 0,3 11-1 15,6 6 4-15,6 2-6 16,15-2-2-16,10 5 1 0,9-3-21 16,7 1-33-16,13-4-23 15,8 0-2-15,14 1-12 0,10-17-9 16,12 0-4-16,8-13-5 15,13-10 21-15,9-15 46 16,7-10 17-16,1-4 6 16,-6-2 4-16,-11 6 7 0,-15 7 15 15,-10 8 26-15,-11 5 30 16,-9 7 37-16,-9 8 37 0,-2 1 33 16,-9 8 9-16,0 1-19 15,0-1-29-15,0-1-42 0,0 1-33 16,0 1-15-16,0-1-14 15,0-4-22-15,0-1 0 0,0-4 0 16,-9 1 0-16,1 1 0 16,0 2 0-16,8 1 0 15,-12-1 0-15,12 1 0 0,-12 4 0 16,12 2 0-16,-11-3 0 16,2 0 0-16,1 5 0 15,8 10 0 16,0 4 0-31,11 15 0 16,18 13 0-16,8 16 0 16,11 10 0-16,14 8 0 0,3 7 0 15,-1-2 0-15,-2-1 0 16,-10-5 0-16,-2-11 0 0,-7-7 0 16,-3-12 0-16,-10-8 0 15,-6-5 0-15,-7-7 0 16,-6-10 0-16,-3-1 0 0,1-14 0 15,-9 0-321-15,0 0-131 16,-9-14 41-16,-10-9 47 16</inkml:trace>
  <inkml:trace contextRef="#ctx0" brushRef="#br0" timeOffset="-184756.4">10220 13099 215 0,'-38'-28'233'16,"10"4"-55"-16,5-1-65 0,6 5-46 15,9-1-20-15,8 1 25 16,12-5 6-16,16-4 24 16,18-2 10-16,9-7-6 15,16-3-17-15,2 1-4 0,-5 0-16 16,-8 7-27-16,-5 4-21 16,-15 8-12-16,-13 4 0 0,-2 6-7 15,-8 3-3-15,-5 4-5 16,-4 4-57-16,-8 0-70 0,0 0-66 15,0 7-66-15,-15 9 1 16,-10 6-25-16</inkml:trace>
  <inkml:trace contextRef="#ctx0" brushRef="#br0" timeOffset="-182031.39">7358 17568 189 0,'-14'0'295'0,"3"0"-48"15,3 0-92-15,8 0-81 16,0-3-48-16,0-6-13 0,16-8 4 16,9-11-4-16,10-12-4 15,19-13 4-15,15-4-6 16,9-9 0-16,6 6-4 0,1-2-2 15,-3 10 2-15,-9 7-3 16,-8 9 1-16,-13 7 0 16,-11 8-1-16,-9 5 3 0,-7 8 6 15,-8 8 14-15,-6 0 0 16,-7 0-3-16,-4 8-1 16,0 1-8-16,0-2-6 15,0 0 0-15,0-7 1 0,0 10-4 16,0-10-3-16,-7 0-1 15,7 0-1-15,0 0 7 16,0 0 1-16,0 0-3 16,0 0 3-16,0 0-1 15,0 0 2-15,0 0 6 0,0 0-1 16,0 0 12-16,0 0 3 16,0 0 10-16,0 0 10 0,0 0-3 15,0 0 1-15,0 16-15 16,-14 8-10-16,6 12-1 15,-3 14-4-15,-6 7-4 0,6 7 6 16,-1-2-11-16,-2-10-5 16,3-2 4-16,11-10 0 15,0-11 0-15,0-8-6 16,0-9-4-16,11-5 2 0,7-7 0 16,4 0 1-16,11 0 4 15,5 0 2-15,2 9-1 0,4-9-5 16,2 7 4-16,-2-7-1 15,-6 9 7-15,-2-9-8 16,-9 13 20-16,3-5-5 0,-11-8 3 16,-2 7-2-16,-5-7-1 15,-4 0 5-15,1 0-10 16,-9 0-1-16,0 0-3 16,0 0-3-16,0 0 13 0,0 0 5 15,0 0 21-15,0-3-10 16,-14-9-20-16,-1-14-8 0,-13-5-11 15,-10-15-1-15,-6-10 0 16,-4-1 2-16,-5-1-10 0,4 4 6 16,8 7-17-16,9 11-30 15,3 7-18-15,9 3-21 16,7 10-28-16,5 1-32 16,8 2-28-16,0 1-12 0,0-4 11 15,8 0-24-15,0-5 21 16</inkml:trace>
  <inkml:trace contextRef="#ctx0" brushRef="#br0" timeOffset="-181715.79">8274 16836 35 0,'0'-9'128'0,"0"6"110"16,0 3-39-16,0 0-27 16,-8 0-45-16,8 0-20 0,0 0-7 15,0 0-2-15,0 0-3 16,0 0-27-16,0 0-40 0,5 12-15 15,18 11 4-15,23 15-3 16,16 6-3-16,14 10-1 16,14 6 4-16,3 1-10 15,-1 8 5-15,-2-2 3 0,-14 2 6 16,-11-1 1-16,-11 1 1 16,-12 0 2-16,-19 0-8 0,-6 0 1 15,-17-7-5-15,0-5-2 16,-13-4-2-16,-3-11-6 15,-1-10-33-15,-2-8-45 0,-2-11-56 16,-4-13-42-16,0-5-8 16,2-20-7-16,-2-26-32 15,2-18-38-15</inkml:trace>
  <inkml:trace contextRef="#ctx0" brushRef="#br0" timeOffset="-181416.16">8848 16555 394 0,'-13'-37'299'16,"1"13"-68"-16,0 2-85 0,0 8-61 15,-1 0-11-15,13 7-2 16,-8 3 16-16,8 0-31 16,0-1-19-16,0 5-17 0,0 0-4 15,0 0 1-15,0 13 12 16,13 11 18-16,11 13 23 15,17 20 26-15,12 12-29 0,4 8-27 16,8 5-10-16,-2-6-23 16,2-2-5-16,0-5 6 0,-3-8-9 15,-10-8-5-15,-8-12-29 16,-10-8-55-16,-11-14-49 16,-1-2-28-16,-10-17-22 0,-8 0-55 15,-4-8-42-15,-21-12-33 16</inkml:trace>
  <inkml:trace contextRef="#ctx0" brushRef="#br0" timeOffset="-180383.95">8201 16983 114 0,'-35'0'256'0,"5"7"-53"15,7-7-44-15,7 7-58 0,3-7-43 16,13 0-12-16,0-7-21 16,21-9 2-16,23-12 0 15,21-21-9-15,29-17 10 0,22-10 12 16,15-14-4-16,7-9-13 15,1 5-10-15,-5 9-6 0,-17 9-5 16,-15 14-2-16,-22 15 0 16,-14 9-4-16,-18 9-3 15,-15 13-4-15,-9 4-4 0,-13 4-15 16,-2 8-14-16,-1 0-10 16,-3 0 1-16,-5 0 1 15,0-4 6-15,0-1 12 0,0 2 20 16,0-1 10-16,0-1 20 15,0 2 11-15,0 3 17 16,0 0 8-16,0 0 8 0,0 0 2 16,0 0 8-16,0 0 3 15,0 0 2-15,0 12-8 0,0 12-19 16,-13 21-18-16,-4 20-13 16,3 16-6-16,-3 13 13 15,5-1 4-15,-2-10-9 0,14-14-13 16,0-17 0-16,0-11 1 15,0-9-7-15,0-7-2 16,14-8 3-16,2-10-2 16,11-7 4-16,11 0-9 0,6-7 6 15,10-3 0-15,2 3 4 16,1 2-10-16,-9-3 12 0,-3 8-10 16,-9 0 9-16,-7 0 1 15,-9 0 2-15,-3 0 4 0,-6 0 15 16,-6 0 16-16,-5 0 13 15,0 8-6-15,0-8-24 16,0 0-7-16,0 0-6 0,0 0-11 16,-16 0-21-16,-9-12-1 15,-10-12-3-15,-12-12-4 16,-1-9-3-16,-4-12 9 16,-5-4 5-16,4-4 10 0,5 3 6 15,3 6-6-15,3 6 6 16,11 5 5-16,5 13-7 0,6 5 3 15,9 4 2-15,11 8 0 16,0 3 6-16,8 4-4 0,12 4 8 16,13 4-3-16,10 0-5 15,11 0-6-15,3 12 2 16,4 0 4-16,-1 3-5 0,-6 8 5 16,-14-4-9-16,-12-3 1 15,-3 1 5-15,-13 0 2 16,-4-2 2-16,-8 2-7 0,0-2 3 15,-12-1-1-15,1-6-1 16,-3-8-4-16,3 0-10 16,3 0-3-16,-1-5 6 0,9-3-3 15,0-4 8-15,0 0-4 16,0-5 6-16,0 6-6 0,0-6-3 16,0 5-14-16,0-1-33 15,0 1-30-15,0 0-36 0,-8 5-49 16,8-3-35-16,-12-3 16 15,3 6-9-15,1-1-14 16</inkml:trace>
  <inkml:trace contextRef="#ctx0" brushRef="#br0" timeOffset="-180124.12">9553 16144 503 0,'-24'0'385'16,"4"0"-89"-16,4 0-124 15,5 0-80-15,11-11-49 0,4-11-21 16,19-11 6-16,21-14-9 16,18-15-6-16,11-3-11 15,5 4-6-15,-6 8-11 0,-7 8 4 16,-12 12 4-16,-16 5-2 16,-9 10 10-16,-8 8-1 15,-3 1 2-15,-10 9 0 0,-7 0-5 16,0 0-27-16,0 0-81 15,-7 12-86-15,-5 6-58 16,4 1-33-16,-6 5-11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6:57:18.5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13626 4888 302 0,'0'-9'197'16,"0"2"-41"-16,-8-1-41 16,8 4-9-16,0-1 2 0,-8 1 15 15,8 4 0-15,0 0-18 16,0 0-16-16,0 0-10 15,0 0-2-15,0-2 1 0,0 2 16 16,0 0-19-16,0 0-24 16,-7 0-14-16,7 0-21 0,-9 0-4 15,1 11-4-15,-12 8 9 16,-12 19-7-16,-14 14-4 16,-11 10-3-16,-6 7-4 15,-11 5-1-15,-7-1 7 0,-1 0-5 16,-3-9-2-16,6-2 8 15,0-5-8-15,14-7 2 16,8-14 0-16,12-13 5 0,12-1-7 16,14-10-4-16,2-1 3 15,17-11 4-15,0 0-5 16,0 0-1-16,0 0-3 16,0 0 5-16,0 0-2 15,0 0 0-15,0-4 5 0,0 1 1 16,0-1-5-1,0-1 4-15,0 1 3 16,0 4-5-16,0 0 9 0,0-3-6 16,0-2-4-16,0 1 10 15,0 4 1-15,0-3 6 16,9-7-5-16,-1 4-6 0,7-7-3 16,10 0 5-16,10 1-1 15,12-3-3-15,10-1-4 16,3 5 1-16,8 11 2 0,5 13-7 15,6 13 7-15,-6 10-4 16,-10 9-2-16,-6 7-4 0,-7 6 11 16,-10-2-8-1,-12 1 11-15,-6-7-7 0,-10-5-1 16,-9-14 8-16,-3-3-3 16,0-6 1-16,0-3-2 15,0-6 6-15,0-13-3 0,0 0 2 16,0 0 4-16,5-13 21 15,-2-11-12-15,-3-21-18 0,0-28 0 16,0-25 0-16,0-11 0 16,4-5 0-16,-4 4 0 15,0 8 0-15,0 9 0 0,0 8 0 16,0 2-7-16,0 10-2 16,-7 11 2-16,7 10-7 0,-8 11-5 15,8 13-8 1,0 7-8-16,0 6-14 0,0 5-25 15,0 6-36-15,0 4-50 16,0 0-42-16,0 0-30 0,0 0-11 16,0 0 14-16,0 0-18 15</inkml:trace>
  <inkml:trace contextRef="#ctx0" brushRef="#br0" timeOffset="513.01">12973 4893 359 0,'-40'-5'190'16,"6"-4"-73"-16,11 6-47 15,6-1-35-15,17 0-15 0,0-4-13 16,13-1 4-16,20 7-10 16,15-9 0-16,17 4 2 0,12-5-3 15,4 0 4-15,7 4-9 16,2 0-5-16,4 4-1 15,-8-1-10-15,-10 5 11 0,-14 0 1 16,-15 0 4-16,-13 0 13 16,-11 0 15-16,-7 0 14 0,-7 0 9 15,-9 0 20 1,0 0 16-16,0 0 13 0,0 0 9 16,0 0-11-16,0 0-18 15,0 0-20-15,0 0-14 0,0 0-12 16,0 0-4-16,0 0-5 15,0 0-12-15,0 0 4 0,0 0-8 16,0 0-7-16,0 0 1 16,0 12 2-16,0 16 8 15,0 18 28-15,8 19 16 0,5 16 3 16,-2 21 5-16,2 13-24 16,-1 3-14-16,4 3-6 15,2-7-11-15,-7-11-5 16,0-14 3-16,3-12-5 0,-3-16-1 15,-3-16 2-15,-3-13-16 16,-1-7-65-16,0-13-77 0,-4-12-84 16,0-7-66-16,8-23 21 15,4-22-2-15</inkml:trace>
  <inkml:trace contextRef="#ctx0" brushRef="#br0" timeOffset="945.49">14334 4993 72 0,'24'-52'227'15,"-5"7"-25"-15,-1 13-62 16,-10 11-40-16,-5 4-30 16,-3 10-27-16,0 7 18 0,0 12 28 15,0 12-6-15,-11 14-34 16,-1 6-18-16,3 0-16 0,9 1-6 16,0 0-1-16,0-4-1 15,9-4-5-15,3-8 1 0,11-6-3 16,7 0 0-16,2-8-6 15,4-3-5-15,1 0-8 0,-1-12-2 16,-7 8-7-16,-6-8 8 16,-6 9 6-16,-9-9 6 15,-8 12 3-15,-8 4 7 16,-17 4 0-16,-10 1 1 0,-14 4 4 16,-9-2 0-16,-2-2 2 15,3-9 25-15,0-12 15 0,5-8-18 16,-2-13-3-16,11-12-8 15,4-7-1-15,12-8-10 16,6-8 1-16,13-2-2 0,8 1-2 16,5 3 12-16,6 6-13 15,7 3-4-15,-4 4-5 0,8 8-20 16,-3 5-39-16,2 11-47 16,-1 5-47-16,5 12-25 15,-5 0-34-15,0 7-54 16</inkml:trace>
  <inkml:trace contextRef="#ctx0" brushRef="#br0" timeOffset="1261.83">14528 4953 409 0,'-20'-12'272'15,"-5"0"-71"-15,5 4-60 0,0-1-33 16,8 2-34-16,12 2-18 15,0 1-29-15,12 4-8 0,12 0-11 16,22 0-5 0,11 11 3-16,11 6-2 0,0 12-4 15,-1 11 7-15,-11 22-5 16,-13 20 11-16,-13 20 10 0,-17 20 12 16,-13 13 9-16,-13 6-3 15,-11-2-8-15,-1-8-9 0,-3-17-15 16,-1-17-3-16,6-16-3 15,6-19 1-15,0-19-16 16,9-14-38-16,8-9-84 0,0-20-102 16,0-23-43-16,8-26-13 15,9-37 61-15</inkml:trace>
  <inkml:trace contextRef="#ctx0" brushRef="#br0" timeOffset="1494.88">15024 4831 229 0,'8'-57'297'15,"-8"12"-94"-15,0 12-85 16,0 13-48-16,0 9-28 0,0 6 0 16,0 5-7-16,0 21 35 15,0 20 56-15,0 24-17 0,4 16-34 16,4 13-32-16,-4 15 10 16,4 5-27-16,1 4-8 15,2-3-14-15,3-9 0 16,-3-12-13-16,5-14-46 0,-3-19-90 15,0-12-70-15,-7-16-26 16,3-12 13-16,-9-21-52 0</inkml:trace>
  <inkml:trace contextRef="#ctx0" brushRef="#br0" timeOffset="1943.91">14632 5031 265 0,'-62'-38'263'0,"8"10"-82"15,9 4-65 1,8 7-49-16,12 5-22 0,11 0-4 16,14 5-16-16,11-3-5 15,26 3-6-15,28-1-8 0,25-9-6 16,18-3-12-16,19-8-7 16,2-6-18-16,2 2-12 0,-15 3 2 15,-12 5 25-15,-25 5 7 16,-22 7 21-16,-17 3 10 15,-15 4 16-15,-11 5 11 0,-14 0 4 16,-9 14 3-16,-12 5-3 16,-3 10-7-16,-4 3-24 15,0 14-4-15,-1 11 0 16,10 3-8-16,5 6-1 0,14-2 3 16,8-3-5-16,12-4 6 15,14-7-6-15,2-13-4 0,5-14 5 16,0-6-1-16,-6-17 5 15,-2-8-6-15,-8-16 4 0,-7-14 3 16,-12-14-3-16,-6-10 2 16,-15-6 3-16,-6 2 13 15,-8 6 2-15,1 5-2 16,-4 11-20-16,2 12-8 0,3 7-23 16,2 13-100-16,-3 12-88 0,-1 25-47 15,1 12-51 1</inkml:trace>
  <inkml:trace contextRef="#ctx0" brushRef="#br0" timeOffset="2112.3">15596 6016 332 0,'11'61'266'16,"-6"-17"-109"-16,-5-11-73 15,0-9-28-15,0-7 17 0,0-5 38 16,0-12-7-16,0 0-52 15,0 0-38-15,0-4-103 16,0-16-94-16,0-16-42 16,0-18-70-16</inkml:trace>
  <inkml:trace contextRef="#ctx0" brushRef="#br0" timeOffset="2394.03">15495 4729 436 0,'-21'-11'332'16,"4"1"-114"-16,9 7-108 15,8-6-55-15,0 6-17 0,5-6 1 16,20 1 8-16,27 0-19 16,24-4-8-16,28-5-9 15,9 2-4-15,4-2-7 0,-7 1 2 16,-11 0 0-16,-17 4 0 15,-25 3-2-15,-10 1 7 0,-15 4-11 16,-12 0-3-16,-7 4-23 16,-10 0-31-16,-3 0-70 0,-11 0-101 15,-14 0-76-15</inkml:trace>
  <inkml:trace contextRef="#ctx0" brushRef="#br0" timeOffset="6088.8">18703 4285 149 0,'-14'-31'230'0,"5"5"-82"16,-4 2-42-16,0 8-33 15,-3 4-26-15,-1 4-18 0,3-1 0 16,-4 9 1-16,-2 9-8 16,-10 16-8-16,-2 10-2 15,-4 22 15-15,-4 26-3 0,1 15 0 16,-1 11-14-16,15 9-1 16,3 8-5-16,9 0-5 0,13 0 1 15,5 4-31-15,16-6-47 16,19-7-28-16,25-11-20 0,25-17-45 15,23-23-33 1</inkml:trace>
  <inkml:trace contextRef="#ctx0" brushRef="#br0" timeOffset="6470.21">23455 4143 518 0,'0'-57'338'0,"0"4"-161"15,0 13-125-15,8 7-40 16,-5 4-2-16,9 5 51 0,8 3 16 16,10 14-28-16,4 7-22 15,15 28-6-15,10 22-1 16,6 22 3-16,7 27-5 0,-2 17-2 16,-6 15-12-16,-2 12 4 15,-14 7-7-15,-20 1-74 16,-24-1-128-16,-24 6-123 0,-37-1-85 15</inkml:trace>
  <inkml:trace contextRef="#ctx0" brushRef="#br0" timeOffset="7335.29">15226 8296 367 0,'-17'-57'371'0,"-1"3"-151"0,-4 9-121 16,6 4-101-16,1 13-17 16,-6 5 4-16,-3 6 24 0,-7 13 16 15,-7 4 7-15,-11 25-2 16,-8 10-1-16,-3 15-3 15,-2 15 0-15,2 13-8 0,-2 3-8 16,10 0-8-16,6-3 2 16,11-10-3-16,10-6 0 15,14-19 0-15,11-5-3 0,8-9 2 16,7-10-19-16,15-6 1 16,1-13 0-16,2 0 10 0,-6 0 3 15,-2 0 5-15,-12 0 6 16,-5 8-5-16,-5-8-3 15,-3 8 4-15,0 5 5 0,0 2-11 16,-16 5 12-16,5 5-4 16,-2 4-4-16,4-4 3 0,9-1-8 15,0 0 1-15,0-3 0 16,9-6 4-16,7-1-17 0,5-7 2 16,4 1-1-16,7-8-7 15,9 0 4-15,3 0-6 16,0 0-1-16,-4 0-15 0,-2-8-20 15,-6 4-9-15,-7 4 5 16,-13 0 26-16,-4 0 14 0,-8 0 16 16,-12 16 14-16,-12 5 7 15,-5 4 10-15,-8-2 7 16,5-2-15-16,2-1-2 0,11-3-14 16,3-6 6-16,8 3-12 15,8-2-8-15,0 3-25 0,0-2-33 16,8-1-71-16,-4 1-89 15</inkml:trace>
  <inkml:trace contextRef="#ctx0" brushRef="#br0" timeOffset="7935.39">15446 14368 238 0,'-14'57'305'0,"-4"-12"-60"15,2-4-48-15,2-8-91 16,6-5-47-16,8 1-25 16,0-5-19-16,8-3-7 0,10-5-2 15,6-4-10-15,13 5 5 16,3-1 2-16,9 8-4 0,3 4 11 16,2 13 0-16,-5 8 3 15,-10 8 5-15,-5 13 18 16,-11 11 14-16,-7 5-9 0,-8-1-6 15,-8 1-12-15,0-9-10 16,-8-12-11-16,8-15-1 0,0-15-12 16,0-6-29-16,8-8 5 15,13-14 15-15,20-7 12 16,11 0-3-16,10 0 6 0,3 0 11 16,-1 0 47-16,1 0 60 15,-8 21 29-15,-8-1 3 0,-8 7 1 16,-9 12-38-16,-12 1-108 15,-12 5 0-15,-8-1 0 16,-19 11 0-16,-19-4 0 0,-14 6 0 16,-17 0 0-16,-7-4 0 15,-11 1 0-15,1-11 0 0,5-10 0 16,4-4-136-16,12-12-123 16,13-17-35-16,8-6-67 0,7-18 1 15</inkml:trace>
  <inkml:trace contextRef="#ctx0" brushRef="#br0" timeOffset="8384.18">15743 9617 279 0,'-17'-16'306'0,"2"9"-40"0,2-1-43 16,5 8-81-16,8 0-43 15,0-5-17-15,4 5-30 16,17-4-17-16,26-3 12 16,27-5 16-16,25-4-10 0,17-6-15 15,6-2-16-15,0 3-7 16,-13 2-11-16,-11-2-1 0,-17 5-2 15,-11 3 0-15,-18 6-22 16,-11-3-45-16,-13 10-92 0,-7 0-72 16,-13 14-36-16,-8 10-15 15,-16 12-34-15</inkml:trace>
  <inkml:trace contextRef="#ctx0" brushRef="#br0" timeOffset="8616.82">15661 10721 496 0,'-32'33'399'0,"10"-13"-96"0,22-8-140 16,14-12-81-16,23-7-43 15,34-15-17-15,36-6-10 0,23-3 1 16,20-10-2-16,17-1 3 16,8 2-2-16,0-1-6 0,-9 5-3 15,-17 8-34 1,-18 2-69-16,-31 11-57 0,-21 2-38 15,-22 5-3-15,-26 8 22 0,-18 0-3 16,-21 17-36-16</inkml:trace>
  <inkml:trace contextRef="#ctx0" brushRef="#br0" timeOffset="8800.52">16164 11054 482 0,'-96'46'309'0,"19"-14"-34"16,21-10-124-16,14-7-77 0,25-7-43 15,25-8-12-15,30 0-5 16,22-11 3-16,29-10-8 0,21-8-2 16,12 1-3-16,8 4-22 15,-4-1-47-15,-4 5-50 16,-12 3-26-16,-18 5-27 0,-11 4-3 16,-16 8-15-16,-19 0-15 15,-23 20 42-15</inkml:trace>
  <inkml:trace contextRef="#ctx0" brushRef="#br0" timeOffset="9016.29">16181 12138 598 0,'-28'38'356'0,"11"-15"-125"16,23-11-111-16,25-12-60 15,34-4-31-15,25-13-11 0,20-12-11 16,11-6-2-16,4-1-30 15,-3-1-49-15,-12 3-44 0,-11 10-23 16,-19 5-17-16,-15 2-2 16,-17 5-2-16,-18 12-23 0,-18 0 24 15,-21 20-78-15</inkml:trace>
  <inkml:trace contextRef="#ctx0" brushRef="#br0" timeOffset="9170.94">16494 12578 209 0,'-86'56'339'15,"14"-11"-50"-15,15-7-72 16,16-14-110-16,17-4-64 0,16-8-18 16,20-12-16-16,19 0-3 15,23-4-2-15,14-12-3 0,19-8-29 16,6-5-73-16,9-4-82 16,-3-5-57-16,-3 3-57 0</inkml:trace>
  <inkml:trace contextRef="#ctx0" brushRef="#br0" timeOffset="9345.21">16559 13061 587 0,'-69'43'412'16,"17"-15"-80"-16,15-4-166 16,12-8-122-16,17-3-100 0,19-13-20 15,22 0 3-15,16-13-7 16,16-7-37-16,12 0-53 0,4-1-17 15,1 1-42-15,-9 4-18 16</inkml:trace>
  <inkml:trace contextRef="#ctx0" brushRef="#br0" timeOffset="11263.2">2061 3309 294 0,'-28'-37'224'0,"-1"5"-64"16,6 3-4-16,-2 8-57 16,5 6-45-16,8 3-30 15,12 3-9-15,-8 9-13 16,8 12 3-16,8 21-4 15,9 15 0-15,7 22 3 16,4 16-1-16,-5 12 0 16,2 0 1-16,-5-14-4 15,-4-14 2-15,-7-18-1 0,-4-14 9 16,-5-20-6-16,0-18-1 16,-14-15 4-1,-2-26-13-15,1-20 7 0,-1-20 3 16,-1-21-4-16,5-8 1 15,1-5-1-15,-3 11 0 16,6 19 0-16,8 16-3 16,0 19-5-16,0 22 4 15,22 28 0-15,10 28 2 0,7 25 7 16,3 20-6-16,3 17 1 16,-10 0 3-16,-5-8-2 15,-12-14 0-15,-1-16 5 16,-4-10 10-16,-4-17 16 15,-1-13-7-15,-8-17-10 16,0-19-19-16,0-16 5 16,0-18 0-16,-8-8-1 0,8 3 4 15,0 1-9-15,3 12 4 16,10 19-2-16,2 14 3 16,10 17 8-16,6 17 9 15,7 14-6-15,-2 14-6 16,1 10-8-16,-1 4 9 0,-7-2-2 15,-4 0 0-15,-5-3-4 16,0-11-40-16,-3-5-76 16,-3-14-36-16,8-7-1 15,3-17-15-15,7-24-74 16</inkml:trace>
  <inkml:trace contextRef="#ctx0" brushRef="#br0" timeOffset="11628.21">2895 3085 342 0,'0'-69'193'0,"-12"12"-17"15,-5 8-33-15,-8 12-55 16,0 14 2-16,-2 7 15 16,-6 16-42-16,4 7-28 15,10 25-14-15,2 21-14 16,17 16 1-16,9 14 0 16,10-2-5-16,10-5-4 15,-1-14-6-15,1-12-26 16,4-19 1-16,-2-23 3 0,3-19-19 15,-6-22-22-15,-3-20-20 16,-10-20 38-16,-12-13 33 16,-3 0 48-16,-15 9 38 15,-2 13 10-15,-2 14-9 16,2 14-22-16,6 11-23 16,3 12-12-16,8 13-8 0,0 21 0 15,8 13-3-15,8 10 0 16,7 9 1-16,7 8-13 15,2-4-87-15,1-4-66 16,2-13-26-16,-2-7-23 16,-4-18-24-16</inkml:trace>
  <inkml:trace contextRef="#ctx0" brushRef="#br0" timeOffset="11773.06">3219 2845 262 0,'-13'-53'245'16,"2"16"-52"-16,2 9-50 15,9 8-67-15,0 11-37 16,0 9-21-16,0 0-12 16,0 9-7-16,0 6-14 15,0 2-99-15,0-1-75 16,0-4-98-16</inkml:trace>
  <inkml:trace contextRef="#ctx0" brushRef="#br0" timeOffset="11930.97">2776 2067 679 0,'-35'-46'211'15,"5"15"-90"-15,5 6-68 0,10 10-38 16,3-1-22-16,12 6-65 16,3 20-73-16,18 13-73 15,7 13-418-15</inkml:trace>
  <inkml:trace contextRef="#ctx0" brushRef="#br0" timeOffset="12344.19">3333 2470 557 0,'0'0'253'0,"0"0"-49"0,0-4-90 15,0-1-55-15,0 5-17 16,0 0-27-16,0 17-7 15,11 8 0-15,6 11 0 16,12 14-6-16,-1 7 2 16,5 0-3-16,-4-5 2 15,-9-7-2-15,-4-9-1 16,-5-11 1-16,-2-8 6 16,-9-17-2-16,0 0-8 15,-12-17-16-15,-4-20-1 0,-1-15 17 16,1-13 1-16,16-4 13 15,0 8 4-15,0 7-10 16,0 17 6-16,11 12 24 16,14 25-6-16,12 17 23 15,8 16-11-15,3 12-25 16,1 9-3-16,0-3-11 16,-5 3-3-16,-6-9-30 15,-11-9-88-15,-5-8-52 0,-11-7-33 16,-11-5-15-16,-8-16-12 15,-20 0-13-15</inkml:trace>
  <inkml:trace contextRef="#ctx0" brushRef="#br0" timeOffset="12743.13">3203 2772 43 0,'0'-8'154'0,"-8"4"48"16,8-1-58-16,-12 1-10 15,12-4-41 1,-12 4-24-16,4-4 10 0,-1 4 16 0,1-1-3 15,8 5-21 1,0 0-35-16,0 0-25 16,0 0-9-16,0 14 4 0,8 14-3 15,9 12-3-15,4 13 6 16,1 8-9 0,8 0 9-16,-3 0-13 0,3-11 7 15,-11-5 0-15,2-9 6 16,-4-8-8-16,-6-4-16 15,-2-7-54-15,-6-10-64 0,2-7-42 16,3 0-22-16,-1-15-61 16</inkml:trace>
  <inkml:trace contextRef="#ctx0" brushRef="#br0" timeOffset="13110.18">4389 1969 113 0,'0'-45'258'0,"0"9"-81"16,-13 3-30-16,2 14-32 16,-3 4-59-16,-1 15-20 15,-2 18-2-15,1 14 58 16,4 21-9-16,12 26-16 16,8 13-22-16,17 20-14 0,16-1-11 15,7 5-10 1,13-11-4-16,7-15-7 15,11-16-21-15,2-17-79 0,0-25-112 16,4-32-111-16</inkml:trace>
  <inkml:trace contextRef="#ctx0" brushRef="#br0" timeOffset="13342.51">5111 1477 464 0,'-28'-66'226'0,"0"9"-65"16,7 10-69-16,13 1-48 16,8 6-15-16,17 4 20 15,20 10-3-15,16 13-1 16,14 26 2-16,19 24-19 16,2 24-11-16,7 24-9 15,-10 21-4-15,-11 16-22 16,-23 13-110-16,-10 8-115 0,-25-1-90 15</inkml:trace>
  <inkml:trace contextRef="#ctx0" brushRef="#br0" timeOffset="14457.72">2558 5482 320 0,'-22'-40'213'0,"-1"-1"-83"15,-2 5-3-15,5 3-26 16,-1 0-33-16,-3 5-19 16,1 4 18-16,-11 8 0 0,-2 3-14 15,-5 6-5-15,-3 7-12 16,-2 0-20-16,3 7-4 15,2 6-6-15,9 3-3 16,4 8 0-16,11 4 2 16,9-2-2-16,8-7-5 15,8 2-8-15,12-4-27 0,8-5-23 16,12-12-36-16,9 0 2 16,4 0 22-16,-3 0 13 15,-15 12 13-15,-13 0 20 16,-11 4 26-16,-11 8 31 15,-16 9 5-15,-8 13-1 0,-9 10-5 16,0 4-12-16,6 2-2 16,5-1-6-16,6-4-8 15,16-9-2-15,0-3 0 16,13-7-3-16,7-11-15 16,9-2-4-16,12-8 9 15,7-5 4-15,0-5 1 0,-8-7 4 16,-7 10 8-16,-9-10-4 15,-7 11 9-15,-9-3 4 16,-8 8-2-16,0 5 2 16,0 11 3-16,0 5-7 0,0 9 3 15,0-3-6 1,0-1-3-16,0-7-5 0,13 2 2 16,3-5-35-16,9 2-55 15,6-1-47-15,6-6-61 16,-1 5-68-16</inkml:trace>
  <inkml:trace contextRef="#ctx0" brushRef="#br0" timeOffset="15122.9">5029 11239 395 0,'0'57'355'0,"0"-16"-144"15,0-10-103-15,0-6-100 16,0-5-111-16,0-7-45 16,0-13 26-16,0 8 49 0,8 4 36 15,10 5 20 1,2 7 22-16,4 9 24 0,4 12 14 16,-4 7 22-16,-2 13 24 15,-3 4 32-15,-3 9 11 16,-3 3 4-16,-1 0-20 0,-4 4-26 15,5-2-33-15,-1-7-28 16,0-10-11-16,0-13-13 16,1-13-13-16,2-16-16 0,1-7-10 15,10-17-11-15,2 0 24 16,9 0 9-16,-1 0 12 16,4 0 8-16,-3 0 16 15,0 12 3-15,-1 4 8 0,-3 5-9 16,-9-1-11-16,1 1-8 15,-6-2-9-15,2-2-2 16,-4-6-9-16,2 3 5 0,5-2-1 16,6 0 2-16,2 0 3 15,4-5 1-15,-3 3 5 16,-6 2-1-16,-2 0 16 0,-9 0 17 16,-8 9 38-16,-8 7 51 15,-8 13-16-15,-8 8-38 0,-9 4-40 16,-10-4-54-16,-1-1-92 15,-10-3-114-15,-6-7-92 16,-5-14-60-16,-11-9-29 16</inkml:trace>
  <inkml:trace contextRef="#ctx0" brushRef="#br0" timeOffset="17403.12">3081 7143 409 0,'-33'-3'331'16,"9"-2"-74"-16,4-3-52 15,7-5-73-15,13-4-37 16,0-6-32-16,17-10 1 16,15-15-33-16,25-14-10 15,17-7-7-15,8 0-14 0,1 0 7 16,7 9-12-16,-5 2-12 15,-7 13-31-15,-12 9-44 16,-15 7-45-16,-9 13-29 16,-16 4-13-16,-4 12-1 0,-14 0 19 15,-8 21-46-15,-8 10 0 16</inkml:trace>
  <inkml:trace contextRef="#ctx0" brushRef="#br0" timeOffset="17669.16">3369 7097 309 0,'-41'34'188'0,"6"-6"-50"16,2-7-9-16,9-4-30 15,2-2-15-15,8-6 29 16,6-9 12-16,8 0-40 16,0 0-24-16,8-9-24 0,11-6-13 15,15-14-6 1,14-12-4-16,17-8-12 0,20-8 0 15,5 0-2-15,-1 1-59 16,-4 6-78-16,-9 8-42 16,-6 7 3-16,-10 12 28 15,-10 9 40-15,-18 14 10 0,-16 0-24 16,-7 16-21-16,-9 5 19 16</inkml:trace>
  <inkml:trace contextRef="#ctx0" brushRef="#br0" timeOffset="17902.18">3462 7354 77 0,'-33'26'256'0,"5"-7"-43"16,8-7-38-16,5-2-8 16,7-10-57-16,8 0-23 0,0-5-16 15,23-15-18-15,19-12-16 16,18-10-16-16,13-7-11 15,9 1-8-15,-2 3-17 16,1 0-28-16,-2 5-28 0,-11 7-46 16,-8 10-41-16,-9 0-1 15,-12 12-8-15,-15 11-24 16,-11 0 23-16</inkml:trace>
  <inkml:trace contextRef="#ctx0" brushRef="#br0" timeOffset="18252.29">3756 7396 34 0,'-66'58'99'16,"6"-6"84"-16,6-12-44 16,11-12-24-16,13-3-17 15,10-9-26-15,9-2-4 16,11-14-16-16,0 0 1 0,22-9-7 16,20-7 4-16,20-14-11 15,14-14-8-15,18-4-2 16,2-1-12-16,3-1-5 15,-10 1-6-15,-13 12-4 16,-11 6-6-16,-15 10 7 16,-13 4 21-16,-14 10 10 0,-7-2 4 15,-8 6 0-15,-2 3-5 16,-6 0-9-16,0 0-11 16,0 0-7-16,0 0-1 0,0 0 0 15,0 0-7 1,0 0-1-1,0 0-5-15,0 0-8 16,0 0-69-16,0 0-85 0,0 0-49 16,0 0-16-1,8 0-25-15</inkml:trace>
  <inkml:trace contextRef="#ctx0" brushRef="#br0" timeOffset="19882.08">4109 7986 22 0,'8'0'98'0,"0"0"91"0,-8 0-65 16,0 0-39-16,0 0-6 15,0 0-15-15,0 0-8 16,0 0 19-16,0 0 5 16,0 0-21-16,0 9-9 0,0 10 21 15,0 15 10-15,-13 5-4 16,-6 14-20-16,-6 9-22 15,-4-1 1-15,4-3-4 16,2-6-16-16,3-7-8 0,3-12-4 16,6-10 0-1,11-5-7-15,0-11 2 16,0-7-1-16,14 0 12 0,15-7-5 16,7-6-5-16,10 1-4 15,3 3 6-15,0 2 1 16,-5-2-5-16,-8 5 4 0,-2 0-1 15,-11 4 3-15,-7 0-3 16,-2 0 11-16,-6 0 0 16,-8 0 10-16,0 0 15 15,0 0 4-15,0-4-10 0,0-8-19 16,-14-9-10-16,-2-8-4 16,-4-10-8-16,-34-64-2 31,-17-2 4-31,30 60 9 15,4 9 3-15,6 2-6 16,2 11 1-16,4 2-2 0,0 5-1 16,10 3 8-16,1 6-4 15,3 2-6-15,-1 5 1 16,-1 0-2-16,-3 12 5 16,-8 4 3-16,-4 9-8 0,-13 7 7 15,1 2-2-15,-1-3-4 16,0-3 3-16,8-6 10 15,14-6-16-15,5-4-12 16,14-12-20-16,9 0 6 16,12-12-1-16,20-16 4 15,11-13-15-15,17-9 5 16,12-6 8-16,8-6 20 0,-4 5 9 16,-4 5 4-16,-10 11-3 15,-14 7 2-15,-13 11 3 16,-17 7 26-16,-5 8-2 15,-11-1 6-15,-3 9 1 0,0 0-10 16,-8 0-14-16,6 0-7 16,1 26 29-16,9 15 55 15,9 15-14-15,3 13-14 16,9 5-12-16,0-2-18 16,3-2-8-16,1-5-5 15,-6-8-10-15,3-8 4 0,-11-13-16 16,1-7-34-16,-7-9-75 15,1-4-42-15,-11-16-19 16,-3 0 5-16,1-16-47 0,-6-21-7 16,-3-24-12-16,0-11-105 15</inkml:trace>
  <inkml:trace contextRef="#ctx0" brushRef="#br0" timeOffset="20281.38">4791 7546 94 0,'0'-49'259'16,"0"8"-40"-16,0 12-23 0,0 10-13 15,0 7-45-15,0 7-45 16,-13 5-5-16,6 20-5 16,7 13-38-16,0 16-8 0,4 4-19 15,7-3-8-15,6-5-3 16,-1-9-7-16,9-12-16 16,-1-9-26-16,1-2-13 15,-2-13-15-15,2-7 2 0,0-1 18 16,-5-1 30-16,-5 2 12 15,-1 7 0-15,-6 0 10 16,-8 0 16-16,0 7 4 16,0 10 10-16,-13 4-8 15,-7 7-7-15,-9 0-9 0,-4-3 4 16,-2-6-10-16,-6-2-2 16,0-17 7-16,-3 0-10 15,3-4 8-15,1-12-1 16,2-12 5-16,6-10-8 0,7-7-8 15,5-7 11-15,9-10-9 16,3 5-7-16,8 1-28 16,4 8-29-16,3 2-57 15,4 6-47-15,3 2-40 16,-3 10-53-16</inkml:trace>
  <inkml:trace contextRef="#ctx0" brushRef="#br0" timeOffset="20532.68">4839 7209 367 0,'0'0'219'15,"0"0"-59"-15,9 0-51 16,3 0-53-16,7-5-25 16,11 5-6-16,5 8 2 15,11 13-1-15,1 14-6 0,7 15 2 16,-4 12-3-16,-10 7 12 15,-5 4-2-15,-2 1-3 16,-8-10-6-16,-9-8-11 16,-3-10-6-16,-5-9-3 15,-5-7-33-15,-3-11-84 0,0-7-61 16,0-12-60-16,-11-24-41 16</inkml:trace>
  <inkml:trace contextRef="#ctx0" brushRef="#br0" timeOffset="20781.15">5241 6964 335 0,'0'-28'268'0,"-8"7"-47"15,8 8-42-15,0 6-75 16,0 3-43-16,0 4-26 16,0 11 16-16,5 15-1 15,11 15-1-15,4 11-17 0,12 13-10 16,4 8-10-16,2 5-4 15,3-1-5-15,-1-8-8 16,-5-8-5-16,-2-12-43 0,-4-12-84 16,-4-9-36-16,-8-7-18 15,-11-9-15-15,-6-12-40 16,0-17-159-16</inkml:trace>
  <inkml:trace contextRef="#ctx0" brushRef="#br0" timeOffset="21280.13">4879 7306 405 0,'-60'12'223'15,"8"-4"-89"-15,11-8-52 0,8 0-40 16,18 0-7-16,6 0 14 16,9 0-8-16,17-15-16 15,18-11-15-15,22-10-1 0,13-9-10 16,7-12-1-16,8-4-10 15,-1 1-17-15,3-2-2 16,-10 0 15-16,-4 10 7 0,-8 7 3 16,-16 12 9-16,-13 5 14 15,-7 12 14-15,-13 3 12 16,-4 6-4-16,-7 7-13 0,-5 0-2 16,0 0 3-16,0 16 8 15,0 4 6-15,0 5 6 16,0 11 9-16,0 9-2 15,0 4-8-15,6 4-1 16,12 4-2-16,6-4-12 16,7-4-14-16,7-8-6 0,3-13 6 15,2-11-10-15,3-17 2 16,-2-17-7-16,-3-11-20 16,-5-22-15-16,-10-7 16 0,-20-7 7 15,-6-5 14-15,-24 0 4 16,-15 7 16-16,-15 13 31 15,-6 8-5-15,-10 14-18 0,5 6-22 16,9 12-12-16,7 9-19 16,9 0-72-16,7 21-160 15,9 11-68-15,8 9-37 16,2 8 22-16</inkml:trace>
  <inkml:trace contextRef="#ctx0" brushRef="#br0" timeOffset="21424.49">6179 7698 409 0,'34'45'259'0,"-16"-9"-44"15,-4-13-65-15,-14-1-74 16,0-15-41-16,-16-7-45 0,-14-7-128 16,-1-18-99-1,-6-12-63-15</inkml:trace>
  <inkml:trace contextRef="#ctx0" brushRef="#br0" timeOffset="21601.16">5733 6741 380 0,'-24'-17'348'16,"-1"-4"-69"-16,4 2-78 0,6-10-97 15,15-4-56-15,0-7-31 16,20-9-24-16,16-9-106 15,13-2-104-15,4 3-52 16,0 3-43-16</inkml:trace>
  <inkml:trace contextRef="#ctx0" brushRef="#br0" timeOffset="22494.17">6960 5280 112 0,'11'-62'247'15,"-3"10"-66"-15,-8 7-14 16,0 11-11-16,-11 10-20 15,-2 11-40-15,1 13-20 0,-5 26 31 16,-3 26 5-16,0 38 3 16,4 36 43-16,16 33-26 15,3 16-18-15,22 5-33 16,24-10-26-16,16-15-53 0,16-20-2 16,17-21 0-16,12-21 0 15,7-24 0-15,5-20 0 16,-5-17-5-16,-11-16-114 0,-13-16-69 15,-12 0-80-15,-15-16-34 16,-21-4-15-16,-22-13 7 0</inkml:trace>
  <inkml:trace contextRef="#ctx0" brushRef="#br0" timeOffset="22927.28">8803 3988 196 0,'-9'-28'302'16,"9"9"-72"-16,0 2-50 0,0 0-73 15,0-4-50 1,25-4-1-16,24-3 18 0,24 0 21 16,20 9 1-16,21 19-23 15,11 15-22-15,10 27-26 0,-6 22-10 16,-10 14-9-16,-17 11-2 15,-22 5 2-15,-19 4 3 16,-21-1 3-16,-15-7-3 0,-12-5-1 16,-13-12-5-16,0-12-1 15,0-11-2-15,-13-10-17 16,0-8-101-16,13-7-105 0,-12-8-63 16,-4-17-10-16,-4 0-29 15</inkml:trace>
  <inkml:trace contextRef="#ctx0" brushRef="#br0" timeOffset="23908.92">7686 5059 106 0,'-13'-4'197'15,"2"4"-49"-15,-2 0-58 0,-3 0-21 16,-1 0-9-16,6 0-5 16,-2 0 17-16,2 0 16 15,11 0-18-15,0 0-24 0,-8 0-20 16,8 0-6-16,0 0-4 16,0 0-3-16,0 0-9 15,0 0 5-15,8-5 5 0,3-2 5 16,10 2-2-16,4-2 3 15,2-5-11-15,6 0-1 0,4-2-3 16,2-1-4-16,4-6-2 16,-4 5 1-16,-2-4-2 15,-4 4-9-15,-5 4-20 0,-4-2-21 16,-8 3-20-16,1 3-14 16,-5-1-6-16,-3 1-5 15,-1 3-1-15,-8 5-10 0,0 0-26 16,-8 0 14-16,-10 11 14 15,-5 0 31-15,-10 5-18 0,1 1 92 16,-1-3 2-16,1 3 2 16,-1 0 9-16,-4-1 11 15,6-4 19-15,2 0 28 0,9-12 30 16,4 12 25-16,2-12-45 16,6 8-16-16,0-8-7 0,8 0-2 15,0 0-1-15,-8 8 6 16,0 5 0-16,8 3 3 15,-11 9-3-15,11 9-9 16,-8 6-16-16,8 1-9 0,0-6-14 16,0 3-5-16,0-9 0 15,0-6-7-15,0-6 1 0,3-5 2 16,2-4-5-16,-2-8 2 16,2 0 1-16,-2 0 1 15,2 0-6-15,-5 0 8 0,0 0-6 16,8 0 3-16,3 0-6 15,5-8 3-15,9 1 2 0,4-2 5 16,7 9-1-16,2 0-9 16,1 21 6-16,1 7 1 15,1 4-5-15,-8 5-1 16,-3 4 2-16,-11-5 5 0,-11 6-5 16,-8-6 2-16,0 0-5 15,-8-4 13-15,-5-7-10 0,-2-9 4 16,-1-7-2-16,-5-9-2 15,1 0 0-15,-1 0 0 0,4-4 3 16,2-5 0-16,3-3-3 16,-1-5-9-16,1 2-14 15,4-1-35-15,8 0-36 0,-8-6-36 16,8 2-44-16,0 0-45 16</inkml:trace>
  <inkml:trace contextRef="#ctx0" brushRef="#br0" timeOffset="24276.37">8119 4872 128 0,'6'-34'281'16,"-3"11"-71"-16,-3 7-25 0,0 4-58 16,0 4-51-16,0 8-34 15,-9 0-9-15,9 0-11 16,0 8-11-16,0 12-1 15,0 9-4-15,9 7-1 0,7 9-5 16,9 0 0-16,4-6 8 16,3-2-7-16,4-8 4 0,0-3-8 15,2-10 0-15,-2-16-4 16,-4 0-20-16,1 0-6 0,-4-12-8 16,-4-14-21-16,-6 2 3 15,-11-9 18-15,-8 0 20 16,-11 2 14-16,-14-2 2 0,-7 9 1 15,-9 3 7-15,-5 4 3 16,3 5-3-16,2 7 1 16,5 5-3-16,3 0-11 0,9 0-25 15,3 0-46-15,10 0-32 16,11 0-64-16,0 0-17 0</inkml:trace>
  <inkml:trace contextRef="#ctx0" brushRef="#br0" timeOffset="24608.31">8481 4665 253 0,'0'-5'202'0,"0"5"-51"15,0 0-32-15,0 0-46 0,0 0-33 16,0 0-19-16,0 0-6 16,0 0-8-16,0 8-1 0,0 12-1 15,8 14 1-15,6 1 1 16,5 7-2-16,2-5-2 15,4-1-1-15,3-8 3 0,4-7-6 16,4-9-1-16,-4-12 2 16,-2 0 3-16,-6-4-3 15,-5-8-2-15,-5-12 6 0,-14-5-1 16,-8-9-1-16,-14 3 8 16,-2-3 15-16,-9 7 13 0,-2 2 3 15,-6 8-14-15,0 5-15 16,1 9-3-16,4 7-14 15,3 0-29-15,9 0-68 0,2 0-68 16,11 0-65-16,11 0-28 16</inkml:trace>
  <inkml:trace contextRef="#ctx0" brushRef="#br0" timeOffset="25028.27">9928 3606 497 0,'-25'-28'210'0,"2"-1"-100"0,1 0-56 16,5 1-31-16,7 3-12 0,2 5-4 15,8 8-5 1,0 5-7-16,0 1 2 0,0 6-2 15,8 0 3-15,2 0 2 16,4 10 0-16,-3-10 1 0,3 12-9 16,-3-12-15-16,-3 7-26 15,0-7-27-15,-3 0-24 16,-1 0-47-16,-4 0-69 0</inkml:trace>
  <inkml:trace contextRef="#ctx0" brushRef="#br0" timeOffset="25240.46">10253 3857 408 0,'40'34'201'0,"-4"3"-23"16,1 7-1-16,-4 13-7 0,-6 13 22 15,-2 7 7-15,-8 4-68 16,-5 1-60-16,-12 4-31 0,0-1-19 15,-21 4-54-15,-7-4-144 16,-9-7-129-16,-4-2-47 0,-8-7-48 16</inkml:trace>
  <inkml:trace contextRef="#ctx0" brushRef="#br0" timeOffset="26238.79">19339 4945 450 0,'0'-12'290'0,"0"0"-105"16,0 3-101-16,0 4-41 16,0 5-26-16,0 0 1 0,-6 0-13 15,6 0 0-15,0 14-7 16,0 10 4-16,0 12 4 16,0 14 1-16,0 16 5 0,3 6-7 15,6 6 2-15,2 0-7 16,2-9-9-16,-1-10-36 0,-4-13-70 15,1-19-47-15,-6-14-46 16,-3-20-70-16</inkml:trace>
  <inkml:trace contextRef="#ctx0" brushRef="#br0" timeOffset="26369.2">19162 4371 299 0,'-21'-70'244'16,"1"13"-92"-16,4 17-72 0,3 12-43 15,5 11-21-15,8 9-11 16,0 8-29-16,0 12-53 0,0 13-38 16,0 3-121-16</inkml:trace>
  <inkml:trace contextRef="#ctx0" brushRef="#br0" timeOffset="26970.55">19410 4872 331 0,'8'11'262'0,"0"-11"-103"16,-5 13-75-16,-3-2-42 15,3 11 28-15,6 6 6 0,-4 8-13 16,3 14-26-16,5 7-15 16,-5 0-12-16,5-3-9 15,-3-6 4-15,-2-8-6 0,0-11-11 16,-3-8-16-16,-2-9 4 15,-3-17-17-15,0-14 4 16,0-19 10-16,0-10 8 16,0-13 2-16,0-8-5 0,0-5 3 15,0 5 14-15,0 12 13 16,0 12-3-16,0 18-4 0,0 9 1 16,10 18 14-16,4 18 21 15,8 16-15-15,6 20 10 0,4 16-9 16,5 3-8-16,1 4-9 15,-3-3-5-15,4-9 6 16,-8-17-10-16,-2-10 2 16,-7-14-4-16,0-24-2 0,-1-12-17 15,-2-21-5-15,1-25 12 16,1-19-1-16,-5-17 9 0,-2-16 8 16,-8-12-2-16,-6-13 15 15,0 7 10-15,-12 13 24 16,0 21 1-16,0 20-16 0,-1 17-7 15,13 22-11-15,-8 14-13 16,8 17-2-16,0 21 3 0,0 26 7 16,5 31 8-16,2 23-1 15,10 14-4-15,5 3 0 16,3 0-1-16,5-4-12 16,2-8 4-16,6-9 0 0,-2-11-41 15,-4-13-68 1,25 33-260-16,-33-73 116 15,-7-13-218-15</inkml:trace>
  <inkml:trace contextRef="#ctx0" brushRef="#br0" timeOffset="27170.58">19824 4907 355 0,'-22'-2'243'15,"6"2"-78"-15,7-5-78 0,9 1-38 16,0-4-23-16,17-4-2 16,17-4-9-16,19-1-5 0,15-4-6 15,9 2-4-15,1-2-41 16,-5 4-51-16,-8 9-57 16,-10 1-79-16,-12 7-237 0</inkml:trace>
  <inkml:trace contextRef="#ctx0" brushRef="#br0" timeOffset="27536.82">21265 4525 474 0,'-13'-28'263'0,"-3"5"-103"0,-1-2-68 16,6 4-4-16,4 5 36 16,7 3 15-16,-8 6-39 15,8 2-43-15,0 5-36 0,0 21-12 16,0 20 3-16,8 23 11 15,4 22 0-15,3 11-8 16,9 10 3-16,-3 2-16 0,4-2-2 16,-2-10-7-16,-2-12-29 15,5-6-114-15,-8-19-102 0,-2-6-40 16,-2-18-30-16</inkml:trace>
  <inkml:trace contextRef="#ctx0" brushRef="#br0" timeOffset="28052.18">21091 5022 320 0,'-16'-13'205'0,"4"5"-62"16,3 0-56-16,9 1-39 0,0-1-13 16,12-1-19-16,16-3-6 15,18-4-9-15,19-4-1 0,11-5-10 16,6 5-5-16,6-1-17 15,2 2-19-15,-9 2-1 16,-3 5 12-16,-17 4 19 0,-12 8 17 16,-17 0 12-16,-11 0 5 15,-12 0 5-15,-9 0 2 16,0 8 7-16,-17 4 2 0,-4 5 9 16,0-2-5-16,-2 10 2 15,2 4-11-15,0 3-10 16,4 5-4-16,9-2-4 0,8 3-1 15,0-2-6-15,0-3 1 16,0-12-5-16,13-4-8 0,4-5-13 16,-1-12-11-16,5 0-1 15,-7 0 6-15,3-12 6 0,-4-10 12 16,-10 2 9 0,-3-5 15-16,0-3 3 0,0 4 10 15,0 3 10-15,-8 6 5 16,8 2-2-16,0 5-8 0,0 4-8 15,0 4-8-15,0 0-7 16,0 0-1-16,8 16-2 0,5 8 0 16,3 5 4-16,4-1-5 15,9 1-4-15,1-1-1 0,1-2-51 16,-2-6-48-16,-1 0-29 16,-3-8-48-16,-2-12-31 15</inkml:trace>
  <inkml:trace contextRef="#ctx0" brushRef="#br0" timeOffset="28284.78">22183 4836 193 0,'-15'-57'243'0,"-7"0"-65"15,2 3-36-15,3 12-21 0,6 12 4 16,0 4 21-16,2 10-16 16,9 8-42-16,-8 0-45 15,8 8-23-15,0 20-4 0,11 18 2 16,9 19 57-16,5 12-10 15,9 12-18-15,0 9-17 0,5-5-20 16,-8 0 0-16,1-8-10 16,-4-4-3-16,1-6-83 15,-4-10-111-15,-5-12-74 16,-4-13-25-16,1-12-18 0</inkml:trace>
  <inkml:trace contextRef="#ctx0" brushRef="#br0" timeOffset="28618.7">22621 4746 211 0,'-12'-50'342'16,"-1"10"-64"-16,2 10-84 0,-5 11-51 15,0 8-1-15,-6 6 6 16,-1 5-27-16,-6 16-53 16,-2 16-36-16,-3 13-16 0,6 4-8 15,-17 40 2 1,28-51-5-16,17-10-8 15,0-9-1-15,0-2 4 0,0-4-17 16,0-13-12-16,14 0 0 16,6 0-5-16,5 0-1 0,6 0 7 15,12 0 1-15,-4 0 4 16,1 0 10-16,-3-4-1 0,-1 4 0 16,1-4 2-16,-5-1-8 15,-3 2-8-15,-5 3-14 0,-4 0-9 16,-3-4-9-16,-1 4-21 15,-3-5-39-15,-9 0-37 16,-4-2-41-16,0 0-60 16,0-7-162-16</inkml:trace>
  <inkml:trace contextRef="#ctx0" brushRef="#br0" timeOffset="29133.5">22983 4681 47 0,'8'-13'150'0,"0"1"61"16,-8 0-44-16,0 0-46 0,0-5-26 16,-8 5-11-16,-6 0 14 15,5 0 8-15,1 1-16 16,0 1-44-16,-1 10-15 0,9 0-15 15,-13 0-11-15,0 21 1 16,2 11 9-16,-2 6-8 0,1 1 2 16,12 6-2-16,0 1-3 15,0-10 3-15,5-2-3 0,7-7-1 16,4-3-2-16,0-7-5 16,0-5-16-16,1-12-10 15,-3 0 6-15,4 0 10 16,-6-12 4-16,1-9 1 0,-5-3 4 15,-3-10 0-15,-5-1 15 16,0-6 9-16,0 1 3 0,-8-6-9 16,-1 7 14-16,0 5 30 15,1 10 8-15,8 8-19 0,-8 4-8 16,8 7-17-16,0 5-14 16,0 8-7-16,0 13 16 0,12 7-2 15,5 8 3-15,2 9-7 16,9 0-7-16,4-5-2 15,10-2-5-15,3-7-47 16,1-5-44-16,1-11-66 0,-3-15-66 16,2 0-45-16,-11-7-47 15</inkml:trace>
  <inkml:trace contextRef="#ctx0" brushRef="#br0" timeOffset="30511.96">17163 9817 568 0,'0'-7'424'15,"-6"-2"-65"-15,6 6-106 16,-9-1-69-16,9-1-17 0,-9 5-75 16,9 9-92-1,0 14 0-15,12 14 0 16,5 17 0-16,3 5 0 0,0 3 0 15,5 0 0-15,0-11 0 16,-6-1 0-16,2-13-73 0,-4-9-294 16,-6-7-12-16,-3-9 47 15,1-12 53-15,-9-7 12 0</inkml:trace>
  <inkml:trace contextRef="#ctx0" brushRef="#br0" timeOffset="31231.82">17176 10021 397 0,'-25'-16'277'0,"10"5"-71"15,1 3-88-15,6 3-49 16,8 5-15-16,0-5 1 0,0-2-1 16,14-2-18-16,15-3-11 15,10-4-11-15,15-4-20 0,8-1-11 16,-2-3-10-16,-5-1 4 16,-1 4-1-16,-14 5 13 0,-9 9 6 15,-5 7-3-15,-4 12 23 16,-13 11 13-16,-9 11 11 0,0 1 0 15,0 11-8-15,0 0-6 16,-9-7-10-16,9-6-7 16,0-4-6-16,0-10 6 15,0-2-11-15,0-9-7 0,0-8-15 16,0 0-6-16,6-16-13 16,2-12-7-16,4-10 4 0,-4-2 15 15,0-1 15-15,-8 5 30 16,0 10 25-16,0 7 9 15,0 7-5-15,0 12 3 0,0 0 5 16,0 17 25-16,6 11-8 16,2 8-12-16,7 5-19 0,5-5-17 15,5-3-14-15,1-5-1 16,1-11-12-16,1-10-16 16,-2-7-12-16,-3-12-1 0,2-7-11 15,-1-19 3-15,-5-10 21 16,-2-4 10-16,-4-14 6 0,-9-4 12 15,-4 10 20-15,0 7 12 16,0 12 1-16,0 13-15 16,0 16-17-16,0 19 28 0,12 22 16 15,-1 11-13-15,6 9-13 16,-1 4-12-16,5 0-4 0,4-11-5 16,-6-10-1-16,2-7-11 15,-5-11-19-15,4-14-11 0,0-14-14 16,1-19-13-16,-5-13 15 15,0-15 21-15,-4-4 15 0,1 0 31 16,-5 8 29-16,-3 8 7 16,-2 12 4-16,-3 13-8 15,5 12-6-15,1 12 43 16,2 21 17-16,6 8 4 0,5 7-41 16,2 4-29-16,4 1-28 15,-2-3-1-15,2-10-45 0,-5-5-114 16,0-1-120-16,1-7-78 15,-2-2-6-15,3-13-1 0</inkml:trace>
  <inkml:trace contextRef="#ctx0" brushRef="#br0" timeOffset="32338.43">18869 9663 568 0,'0'0'641'15,"-16"0"-137"-15,4 0-205 0,1 0-264 16,-3-5-35-16,14-2 0 16,0-5 0-16,0 0 0 0,0-1 0 15,17-3 0-15,8-1 0 16,3 9 0-16,4 8 0 0,1 8 0 16,-1 12 0-16,-7 13 0 15,-5 77 0 1,-20-37 0-16,-26 10 0 0,-5-2 0 15,-11 4 0-15,-5-5 0 16,-5-1 0-16,-10-5 0 0,-3-10 0 16,3-11 0-16,6-8 0 15,10-8 0-15,11-14 0 0,10-5 0 16,12-11-42-16,13-7-121 16,0 0 64-16,0 0 45 0,8 0 28 15,6 0 24-15,-3 0 23 16,-3 0 12-16,1 9 28 0,-5 3 20 15,-4 4 46-15,0 4-64 16,-7 1-63-16,-7 3 0 16,-2-3 0-16,4-4 0 0,1-2 0 15,3-2 0-15,8-6 0 16,8-7 0 15,3 0 0-31,1 0 0 0,4 0 0 16,-2 12 0-16,1 1 0 15,-4 4 0-15,-2-1 0 0,-1 0 0 16,-8 1 0-16,5-1 0 16,-5 0 0-16,0 0 0 15,0 5 0-15,3-1 0 0,-3 0 0 16,9 0 0-16,-1-4 0 16,0 0 0-16,0-3 0 0,2-1 0 15,-2-12 0-15,-2 9 0 16,-1-9 0-16,-2 12 0 0,-3-5-5 15,0 6-7-15,0 2 6 16,-14 7-5-16,-12 2 6 0,1 4 5 16,-3 1-3-16,-1-4 7 15,1 0-4-15,-4-6 1 0,2-3 1 16,5-4-4-16,-6-3 0 16,3-9 10-16,0 8-8 15,7-8 1-15,2 0 1 0,5 0-9 16,8 0 5-16,6 0-7 15,0 0 3-15,3 0 0 16,8 0 6-16,3 0 4 16,-3 0-1-16,2 8 3 0,0 1 1 15,-5 2-10-15,1 1 16 16,-9 4-2-16,0 1-3 0,0 4 1 16,0-6-9-16,0 6 0 15,0-5 0-15,0 1 0 0,0 0 0 16,0-2 0-16,0 6 0 15,0 7 0-15,-14 0 0 16,2-4 0-16,0 2 0 0,-1-6 0 16,2-4 0-16,2-4 0 15,-2 0 0-15,3-12 0 0,-5 8 0 16,5-8 0 0,8-4 0 15,-8 0 0-31,8-3 0 0,-14 2 0 15,6 0 0-15,-2 5 0 16,-3 0 0-16,5 0 0 0,-4 0 0 16,3 0 0-16,-4 0 0 15,7 0 0-15,-3 0 0 0,1 0 0 32</inkml:trace>
  <inkml:trace contextRef="#ctx0" brushRef="#br0" timeOffset="32697.53">18098 11634 2047 0,'0'-5'0'16,"0"1"0"-16,0-4 0 0,0 8-89 31,0-8-208-31,0 4-59 0,0-5-13 16,0 2-17-16</inkml:trace>
  <inkml:trace contextRef="#ctx0" brushRef="#br0" timeOffset="38707.46">18915 13254 62 0,'0'-5'164'15,"-12"3"18"-15,4-3-37 16,-5-5-45-16,0 7-21 15,2-5-18-15,-6 0 5 0,1-1 10 16,-1-3 4-16,2 0 6 16,-7 0 0-16,-1 0-18 0,-6 0-16 15,-1 3-9-15,-1 2-7 16,-1 3-14-16,-9 4-16 0,-5 0 1 16,-2 16-7-16,-4 5 3 15,-1-2-5-15,5 5-4 0,-1 4 9 16,8 1-4-16,4 4 4 15,4 1 5-15,10-4 2 0,2 13-4 16,5-3-2-16,16 5-5 16,0-1 1-16,0 5 0 0,8 1 5 15,9-7-6-15,7 3 3 16,8-9-2-16,6-5 0 16,1-4 2-16,12-7 1 15,-4-8-3-15,5-13 0 0,1 0-17 16,1-8 0-16,-6-9-22 15,0-12-9-15,-2-4-7 0,-7-7 1 16,-2-6 16-16,-9-1 15 16,-6-3 2-16,-7 1 4 0,-1 5 3 15,-14-1 1-15,0 1 8 16,-8-2 9-16,-6 11 16 16,-1-3 2-16,1 9 12 0,3 5-6 15,-3 7 3-15,4 6-18 16,-3-1-1-16,-4-1 7 0,6 4-6 15,2 2 0-15,3-2 4 16,6 6-2-16,0 3 7 0,0 0-1 16,-8 0 3-16,8 0 4 15,-9 0 3-15,9 8-6 0,0 8 12 16,0 5 4-16,4 7 18 16,9 4-13-16,2 5-7 0,10-1-11 15,1 0-7-15,13-2-5 16,1-1-5-16,9-1-3 15,3-3-6-15,-3-5 4 0,-4-4-10 16,-5-7 4-16,-3-1-9 16,-4-12-8-16,-1 0-3 15,-2 0-3-15,-13 0-4 0,0-4 9 16,-4 4 1-16,-4-4-2 16,-2 0-13-16,-7-1-23 0,0 1-50 15,0 4-58-15,0 0-56 16,0 0-20-16,0 0-20 0,-11-8-2 15</inkml:trace>
  <inkml:trace contextRef="#ctx0" brushRef="#br0" timeOffset="39092.5">19540 12876 424 0,'-8'0'252'0,"-2"0"-94"15,10 0-83-15,-8 0-37 16,8 12-7-16,0 0 4 0,0-12-16 16,0 7-6-16,0 2-17 15,0-9-5-15,5 0-4 16,-2 0 2-16,-3 0 5 15,0 0 13-15,0-12-3 0,0-1 6 16,0 1 8-16,0 0 16 16,0 4-7-16,-8-1-2 0,8 6 2 15,0-2-9-15,0 5-11 16,0 0-9-16,0 0 1 0,0 0-3 16,0 0-2-16,0 0-19 15,0 0-31-15,0 0-41 0,5 8-40 16,3 3-10-16,5 7-25 15,-7-2-29-15,2 0 40 16</inkml:trace>
  <inkml:trace contextRef="#ctx0" brushRef="#br0" timeOffset="39416.82">19703 13147 105 0,'0'0'239'16,"0"0"-10"-16,0 0-50 0,0 0-56 16,0 0-21-16,0 0-7 15,0 0 13-15,0 0-3 16,0 0-9-16,0 0-17 16,0 0-15-16,0 0-3 0,0 0 1 15,0 0-2-15,0 9-17 16,0-9-7-16,0 0 3 0,3 12 21 15,6 5 23-15,2 2-4 16,5 6-79-16,1 4 0 0,-5 7 0 16,-5 5 0-16,1 8 0 15,-8-1 0-15,0 6-95 0,0 3-291 16,-15 3-100-16,-5 2-8 16</inkml:trace>
  <inkml:trace contextRef="#ctx0" brushRef="#br0" timeOffset="40299.97">15926 14001 406 0,'-9'-10'315'15,"1"1"-87"-15,8 1-110 16,-8 3-54-16,8 5-20 16,0 0-5-16,0 0 0 0,0 0-4 15,12 17-8-15,13 11-6 16,3 5 3-16,5 0-4 0,2 3-10 16,-1 2-7-16,-6-10 4 15,-8-4-7-15,-4 0 4 16,-3-7-4-16,-5-6 3 15,0 2-7-15,-5-13 6 0,-3 0-3 16,0 0-4-16,0 0 3 16,-11-8-7-16,-6-12-10 0,-3-10 9 15,-5-9-16-15,5-7 20 16,5 1-6-16,1 2 12 16,14 2-6-16,0 4 6 0,14 8-1 15,1 5 4-15,13 8 2 16,1 11 0-16,-1 5-3 0,-3 0 3 15,-4 9 2-15,-5 3-2 16,-2-4 3-16,-8 1 0 0,-3 3-5 16,-3 0-3-1,0 0 2-15,0-5-29 0,0 2-57 16,0-9-63-16,5 8-44 16,-2-8 1-16,5-4-17 0,1-12-9 15</inkml:trace>
  <inkml:trace contextRef="#ctx0" brushRef="#br0" timeOffset="40815.44">16429 13831 134 0,'12'12'221'16,"-3"5"-62"-16,-6 4-51 0,2-2-44 15,-2-2-16-15,5-1-6 16,4 1-2-16,5-5-6 16,0-12-11-16,5 0-13 0,8 0-2 15,-3-12-4 1,3-9-5-16,-6-3 6 0,1-5-5 15,-5-4-6-15,-8-3-4 0,-8 1 6 16,-4 1 4-16,-12 10 2 16,-9 3 20-16,-2 14-7 0,-3 7 31 15,2 11 1-15,-1 14 2 16,6 15 9-16,6 13-4 0,13 4-11 16,13 4-22-16,6-3 1 15,6-9-13-15,8-9-3 16,4-12 2-16,-1-8-15 0,1-7 0 15,-1-13-36-15,-4-4 0 16,2-17-24-16,-8-15 1 16,4-9 4-16,-10-12 21 0,-2-12 17 15,-12-4 8-15,-6-6 17 16,0 3 10-16,-15-2 12 0,-5 5 21 16,-2 4 3-16,-1 12 2 15,3 9 0-15,-2 8-6 0,5 6 0 16,3 10-2-16,1 8-2 15,5 6-16-15,8 7-4 0,0 3 0 16,0 25 54-16,0 15 9 16,8 22-15-16,9 18-10 15,7 10-7-15,9 3-31 0,2-2-4 16,2-6-21-16,-1-8-7 16,2-11-97-16,-7-13-103 15,-1-13-84-15,-10-12-16 0,-5-11-5 16</inkml:trace>
  <inkml:trace contextRef="#ctx0" brushRef="#br0" timeOffset="41281.26">16883 13799 175 0,'-15'-16'246'0,"7"7"-77"16,8-3-67-16,0 5-42 15,0 2-26-15,8-7-12 0,12-4-10 16,8-1-5-16,4-2-7 15,9-2-7-15,-4 0-5 0,-6 6 6 16,-5 2 4-16,-6 4 9 16,-9 5 12-16,-3 4 21 0,-8 0 10 15,0 0-1-15,0 8-2 16,6 13 26-16,-3 7-2 16,5 13-17-16,1 8-11 0,3 0-12 15,-1-7-9-15,2-7-9 16,-1-2-11-16,0-13-6 15,-3-4-2-15,4-7-10 0,-2-9-22 16,6-13-11-16,-6-16-3 16,2-2 17-16,-1-1 17 15,-4-5 9-15,-8-1 6 0,0 2-1 16,0 8 23-16,-8 4 15 16,8 7 2-16,0 8-4 0,0 9 7 15,0 0 14-15,4 16 30 16,4 9-8-16,4 3-16 15,4 5-26-15,1-4-14 0,-1-5-19 16,-5-3-20-16,2-6-72 16,-1-2-85-16,-4-13-59 15,0-4-21-15,-3-13-8 0,-5-14 29 16</inkml:trace>
  <inkml:trace contextRef="#ctx0" brushRef="#br0" timeOffset="41730.72">17383 13494 138 0,'0'-12'249'15,"-7"-1"-45"-15,7 10-56 0,0 3-42 16,0 0-4-16,0 12 31 16,0 9 26-16,2 10-12 0,6 7-58 15,5 5-47-15,4 3-22 16,0-6-8-16,-5-4 0 16,-1-2-14-16,-2-10 8 15,-6-8-6-15,-3 1 2 0,0-10-2 16,0-7-2-16,0 0 5 15,0 0 6-15,0-7-12 16,-9-5 7-16,1-5-7 16,2-6 12-16,-6-3 3 15,3-2 2-15,9-4 4 0,0-1-1 16,0 4 0-16,0 5-6 16,0-1-5-16,9 8-2 0,-2 6 0 15,1-2 13-15,0 5 4 16,1 8-7-16,-1 0-3 0,0 0 1 15,-5 0 21-15,-3 12 3 16,0 1-5-16,0-6-5 16,0 3-6-16,0-10-13 15,0 7-5-15,0-7-8 16,0 0-23-16,0 0-30 16,0 0-45-16,-8-7-53 0,8-6-21 15,0-4 10-15,0 1 5 16,0 0-11-16,0-1 14 0,0 10-21 15,5-3-15-15,-2 4 36 16</inkml:trace>
  <inkml:trace contextRef="#ctx0" brushRef="#br0" timeOffset="41966.31">17600 13457 147 0,'9'15'223'0,"0"2"-53"16,-4-5-42-16,-2 5-22 0,2-1 3 15,-5 1-5-15,0 4-17 16,0-2-37-16,0-3-31 0,3 1-30 15,2-5-50-15,4-4-35 16,-9-8-19-16,4 0 8 16,0 0 12-16,-4-8 15 0,0-9 0 15,0-6 22-15,0-1 21 16,0 3 57-16,0 4 34 16,0 5-1-16,-8 8-15 0,8 4-11 15,-9 0-14-15,9 0-7 16,-8 12-24-16,8 9-38 15,0 0-101-15,0-7-30 0</inkml:trace>
  <inkml:trace contextRef="#ctx0" brushRef="#br0" timeOffset="42165.3">17688 13772 491 0,'-32'0'440'16,"-1"0"-198"-16,5 0-149 16,3 0-126-16,1 0-55 0,8-5-42 15,4 0-44-15,12-2-46 16,0-2-50-16</inkml:trace>
  <inkml:trace contextRef="#ctx0" brushRef="#br0" timeOffset="43659.53">18915 15212 261 0,'-9'28'308'16,"-2"-7"-19"-16,2-10-29 0,9-11-20 16,0 0-13-16,0 0-89 15,0-11-62-15,0-10-30 0,9-16-30 16,2-16-5-16,-2-12-6 15,-6-8-4-15,-3-13 8 0,0-3-16 16,-12-5 6-16,-4 1 7 16,-1 3-4-16,2 5 2 15,1 11-10-15,3 17 3 16,11 7-3-16,-8 14 2 0,8 13-6 16,0 6-7-16,0 5-6 15,0 3 0-15,0 2 2 0,0 2 3 16,0 5 10-16,0 0 1 15,0 0-3-15,0 0 0 0,-9 0 4 16,9 0 0-16,-8 0 9 16,8 0-5-16,-7 12 2 15,-1 2 1-15,-1 1 5 0,-4 6 6 16,-4 12 4-16,3 7 21 16,-4 8 31-16,-6 9 6 15,-3 9 0-15,-3-1-29 0,-1 4-45 16,-2-3 0-16,1-14 0 15,3-7 0-15,9-9 0 0,3-7 0 16,4-8 0-16,7-9 0 16,6-17 0-1,11-19 0-15,14-21-28 16,7-16-82-16,9-8-13 16,5-5 27-16,6 3 33 0,0 4 28 15,5 5 23-15,0 5-3 16,0 10 7-16,-4 6 11 15,-10 8-2-15,-5 9-1 0,-11 3 6 16,-5 10 13-16,-11-1 20 16,-3 7 17-16,1 5 22 0,-9 0-5 15,0 0-12-15,0 0-12 16,4 12 8-16,4 9-9 16,0 2-48-16,9 11 0 0,2 1 0 15,7 7 0-15,0-1 0 16,8-5 0-16,-3 0 0 0,2-3 0 15,-4-4 0-15,-4-9 0 16,-5-2 0-16,-3-6 0 0,-5-1 0 16,-4-11 0-1,-5 8 0-15,-3-8-15 0,0 0 2 16,-14 0 9-16,-16 12-1 16,-8 4 9-16,-10 0-1 0,-12 6 8 15,-5-3 4-15,0 7-11 16,-4-6-4-16,4 0 0 0,1 4 0 15,2-3 0-15,14-6 0 16,6 2 0-16,5-6 0 0,11-1 0 16,5-10 0-16,3 7 0 15,7-7 0-15,-1 0 0 16,1 0 0-16,3 0 0 16,-2 0 0 46,2 9 0-62,0-1 0 16,0-8 0-1,-1 0 0-15,1 0 0 0,0 8 0 16,-1-8 0-16,-2 0 0 16,3 0 0-16,8 8 0 0,-13-8 0 15,5 8 0-15,0-8 0 16,8 9 0-16,-8-9 0 15,8 7 0-15,-9-7 0 16,1 0 0-16</inkml:trace>
  <inkml:trace contextRef="#ctx0" brushRef="#br0" timeOffset="43831.3">18460 14881 2047 0,'0'9'0'16,"-8"-9"0"-1,-1 0 0 1,0 9 0-16,-2-2 0 16,-3 1 0-16,5 4 0 15,-9-4 0-15,6 1 0 0,0-2 0 16,0-7 0-16,12 9 0 16,-8-9 0-16</inkml:trace>
  <inkml:trace contextRef="#ctx0" brushRef="#br0" timeOffset="44526.25">18338 14950 2047 0,'8'-11'0'0,"4"-9"0"16,12-13 0-16,11-16 0 0,11-9 0 15,11-2 0-15,8-9 0 16,4-1 0-16,5 5 0 0,-6 4 0 16,-3 8 0-16,-8 3 0 15,-8 11 0-15,-8 7 0 16,-12 6 0-16,-7 11-20 0,-5 2-12 15,-9 5 17-15,0 8 8 16,-8 0 1 0,-11 0 1-16,3 0 8 15,-6 0-18 1,14 0-10-16,-11 0-16 0,11 0-14 16,-11 0-8-16,11 0 4 15,-13 0 8-15,13 0 11 0,-13 0 12 16,4 0-11-16,1 0-32 15,8 8-50-15,-8-8-25 0,8 9-10 16,0-9 8-16,0 0 17 16,0 0 31-16,0 0 37 15,0 0 26-15,0 8 23 16,0-8 16-16,0 0 11 0,0 0 11 16,0 0 2-16,0 0 8 15,0 0-3-15,0 0-1 0,0 0-5 16,5 0 1-16,-2 0-2 15,2-4-4-15,4 0-2 0,-1-5 5 16,4 1 15-16,-3 1 12 16,-3-3 11-16,2 3 8 15,-3-2 2-15,3 2-10 16,-4-2-18-16,4 9-3 0,0 0 5 16,0 0 10-16,5 0 24 15,6 16-2-15,3 5-31 0,2 3 41 16,9 14 8-16,-2 6-2 15,6 5-12-15,5-2-37 0,-2 3-14 16,-4-5-16-16,1-4-4 16,-5-9-10-16,-2-3 0 15,-7-9 0-15,-7-4-4 0,-3-4 2 16,-7-12-2-16,-1 0-1 16,-5 0-12-16,0 0 11 0,0 0 3 15,0 0-1-15,0 0 8 16,0 0-10-16,-11 0 3 15,-2-7-5-15,0-2-32 16,2-3-25-16,-4-1-47 0,-2-3-42 16,0-4-33-16,1 0-47 15,-4 1-16-15,3 1 6 0,-3-2-33 16</inkml:trace>
  <inkml:trace contextRef="#ctx0" brushRef="#br0" timeOffset="47820.75">10471 6069 83 0,'0'-7'203'0,"0"-3"-45"15,0 7-30-15,0-6-13 0,0 9-23 16,0 0-9-16,0 0-16 15,0 0-5-15,0 0-21 0,0 0-12 16,9 12-13-16,3 9 4 16,4 11 4-16,4 13 9 0,4 12-10 15,0 4-12-15,6 4-1 16,-5-4-5-16,-1-3 0 16,-5-9-7-16,-2-13 4 15,-5-3-1-15,-4-9 0 0,1-8-1 16,-6-4 1-16,-3-12 1 15,0 8-2-15,0-8-2 0,0-8 3 16,-8-8-3-16,-8-16-11 16,-4-13 5-16,-10-16-2 0,-2-13 1 15,-4-6 5-15,-1 1 6 16,9 10 8-16,4 8-6 0,8 13-2 16,8 7 2-1,8 3-4-15,0 7 4 0,8 3 0 16,8 2-8-16,5 6 4 15,2 9-3-15,7 11 0 0,2 0 3 16,1 24-2-16,-1 9-4 16,-4 7 6-16,-8 9-1 0,-3 5 2 15,-9-2-3-15,-8 0 3 16,0-2-1-16,-8-10 0 0,-5-5-5 16,1-5 3-16,0-5 0 15,4-13 8-15,8-12-14 0,0 0-5 16,0 0 10-1,0-12-8-15,12-9 2 0,8-2 5 16,10-7 4-16,6 2 0 16,7 0 9-16,3 7-6 0,-2 9 2 15,-4 12-7-15,2 0 11 16,-10 20-6-16,-4 5-4 0,-11 11 6 16,-3 9-7-16,-14 4 3 15,0 4-6-15,-22 0-5 0,1-3 6 16,-4-11-1-16,6-6 3 15,-7-9-7-15,3-7 2 16,-2-10-4-16,5-7 5 0,0 0 4 16,-2-7-4-16,8-5 4 15,2-1-2-15,3 5-2 16,9 0-14-16,-8 4-26 0,8-4-30 16,0 4-31-16,0-1-18 15,0-2-32-15,0-3-44 0,8-1-140 16</inkml:trace>
  <inkml:trace contextRef="#ctx0" brushRef="#br0" timeOffset="48287.29">11336 5841 228 0,'-20'-8'243'0,"-4"3"-84"0,-6 5-55 15,2 0-42-15,-4 0-23 16,5 0 1-16,2 0 2 16,4 13-19-16,4 8-11 0,9 7-1 15,8 8-2-15,0 4-6 16,8 10 3-16,6-2-3 0,2 2-2 16,0-10-3-16,4-4-5 15,4-7-3-15,-3-8-9 0,-1-5-5 16,-1-8-6-16,3-8-10 15,-6 0-10-15,0-12-9 16,1-12 5-16,-6-14 11 0,-2-5 15 16,-9-7 14-16,0-2 16 15,-12 7 13-15,-2 9 22 16,3 7 5-16,0 8-3 0,11 8-5 16,-9 5-10-16,9 1-7 15,0 7-3-15,0 0-4 0,0 7-2 16,0 9 0-16,9 6-1 15,2 2-5-15,6 4-1 16,3 1 1-16,1 4-1 0,-2-1-15 16,2 0-27-16,3 0-35 15,4-2-16-15,1-11-33 16,-1-10-51-16,0-9 8 16</inkml:trace>
  <inkml:trace contextRef="#ctx0" brushRef="#br0" timeOffset="48803.54">11743 5576 382 0,'-25'-23'228'0,"-4"7"-67"15,1 5-67-15,-1 11-29 0,1 13-30 16,5 13 1 0,1 10-9-16,11 9-10 0,11 7-7 15,0 1-9-15,8 1 2 16,4-9-6-16,5-9-7 0,-1-13-7 15,-1-6 0-15,7-4-4 16,-6-13-4-16,0-4 8 0,0-12-12 16,1-13-5-16,-6-11 7 15,-7-10-3-15,-4-7 1 16,0 1 27-16,-12 6 30 0,3 14 7 16,9 7 2-16,-11 5 4 15,11 8 5-15,-8 8 0 0,8-1-9 16,0 9-19-1,0 0-5-15,0 0-10 0,8 0-1 16,3 22 0-16,15 6 11 16,10 15 20-16,13 14 4 0,4 14-6 15,4 5-5-15,-1 9-1 16,1 9-11-16,-8 0-5 0,-10-1-5 16,-9-3-1-16,-17-9 1 15,-13 2 6-15,-13-14-6 16,-9-12 8-16,0-9-5 0,-7-15 1 15,-4-14 7-15,-3-19 4 16,-2-12 7-16,-2-16 3 0,-1-20 0 16,0-14-4-16,10-7 4 15,7 0-14-15,11 1-8 16,13 1-13-16,0 10-38 0,17 5-92 16,3 3-85-16,0 8-51 15,5 5-51-15</inkml:trace>
  <inkml:trace contextRef="#ctx0" brushRef="#br0" timeOffset="49200.28">11240 7180 333 0,'0'-4'216'0,"0"-4"-51"16,0 8-51-16,0-4-33 15,0-5-15-15,0 6-5 16,0 3-8-16,0-5-18 0,0 1-16 16,0 4-16-16,0 0 6 15,0 0-2-15,0 0 2 16,0 0-6-16,0 0 2 0,0 0-16 16,0 0-23-16,0 0-34 15,0 0-30-15,0 0-31 0,3 0-14 16,5 0-18-16,3 0-49 15</inkml:trace>
  <inkml:trace contextRef="#ctx0" brushRef="#br0" timeOffset="49535.3">14168 6525 683 0,'-9'28'614'16,"9"-16"-493"-16,-8-12-60 15,8 0-19-15,0 0 79 0,0 0 91 16,0 0-33-16,0 0-165 16</inkml:trace>
  <inkml:trace contextRef="#ctx0" brushRef="#br0" timeOffset="49601.44">14143 6565 2018 0,'0'0'-197'0,"0"12"-99"0,-8-3-59 15,8-1-14-15,0 0-2 16</inkml:trace>
  <inkml:trace contextRef="#ctx0" brushRef="#br0" timeOffset="52130.8">21046 1945 327 0,'-14'-16'260'0,"14"4"-38"15,-6 2-85-15,6 4-44 16,0 6-6-16,0 0-4 0,0 0-26 16,0 6-16-16,16 21 18 15,17 12 23-15,11 23-15 16,13 14-14-16,8 20-16 16,3 4-14-16,6 6 6 15,2 4-17-15,3-4-5 0,-8-4-2 16,-1-9-6-16,-10-10 4 15,-6-18-2-15,-18-14 2 16,-7-10 2-16,-7-8-2 0,-8-12-6 16,-5-4 1-16,-6-5 0 15,-3 0 3-15,0 0 6 16,0-12-15-16,0 7 3 16,0 1-4-16,-9-8-5 15,3 0-11-15,-2 0-4 16,0 0-13-16,8 0-16 0,0 0-35 15,0 0-40-15,-12 0-59 16,4-11-40-16,-5-5-8 16,-3-8-34-16</inkml:trace>
  <inkml:trace contextRef="#ctx0" brushRef="#br0" timeOffset="52962.12">21306 3186 387 0,'0'8'197'0,"0"2"-82"0,0 2-51 16,3 0-10-16,14 4 36 15,12 8-10-15,10 5-12 16,15 10-16-16,14 7-9 0,11 7-14 15,0 4-15-15,3 0-4 16,-1-3-4-16,-7-6-8 16,-14-8 7-16,-7-7-5 0,-7-4 3 15,-15-10-5-15,-6-5 8 16,-5-7-3-16,-6-7-2 16,-6 0-4-16,-2 0 10 0,-3-12 4 15,-3-16-7-15,0-25-2 16,0-20-2-16,-9-22-2 15,-4-5 2-15,-4-7 2 0,1 1 5 16,-5 9 9-16,1 15 29 16,0 14-1-16,3 6-25 15,6 13-6-15,2 10-9 0,9 9-2 16,-11 5-2-16,11 9 0 16,0 4 1-16,0 4-1 15,0-1 6 1,-8 9-5-16,8 0 1 0,0 0-5 15,0 0 0-15,0 0 1 16,0 0 4-16,0 0 0 16,-8 0-1-16,8 0 2 15,-9 0-7-15,0 0 4 0,1 0-7 16,-9 0 5-16,-6 17 4 16,-14-1 0-16,-11 5-2 15,-13 7 1-15,-7 2-1 0,-14 1 2 16,-4 7 2-16,1-6-4 15,-1 0 0-15,6-4 0 16,7-2 3-16,11-7-3 0,10-2 1 16,13-5 1-1,9 0-1-15,14-12 5 0,3 0-8 16,13 0 6-16,0 0-9 16,0 0-1-16,0 0 2 0,0 0 6 15,0 0 0 1,0 0-1-16,0 0-3 15,0 0 3-15,0 0 3 0,0 0-3 16,0 0-6-16,0 0 1 16,0 0 6-16,0 0-5 15,0 0 4-15,0 0 1 16,0 0-1 0,5 0-8-16,-2 0 8 15,5 0-9-15,0 0-43 16,5 0-90-16,3 9-101 0,9 3-99 15</inkml:trace>
  <inkml:trace contextRef="#ctx0" brushRef="#br0" timeOffset="54676.47">18248 9256 418 0,'-21'8'324'0,"5"-8"-63"0,4 9-90 16,4-9-81-16,8 0-22 0,0 0-6 15,0 0 24-15,0 0-11 16,0 0-28-16,3-4-20 15,14-4-17-15,12 3-3 16,12 1 3-16,5 4-9 0,1 0-1 16,2 0-3-16,-1 12-1 0,-3 4 8 15,-5 1-6-15,-3 3 4 16,-9 9-1-16,-8 2 1 0,-7 11 2 16,-9 12 12-16,-4 4 11 15,-17 9-7-15,-3-2-3 0,0-8-7 16,0-8-3-16,3-8-5 15,6-9-1-15,11-11-1 0,0-6-11 16,0-2-6-16,3-13 1 16,14 9 2-16,11-9 1 15,12 0 7-15,7 0 3 16,1-5-11-16,0 5 3 0,-2 0-12 16,-11 0 6-16,-2 12 12 15,-13 5 7-15,-9 7 6 0,-11 9 5 16,0 7 5-16,-20 5 8 15,1 3-4-15,-6 7 0 0,-4-3-6 16,6-7-3-16,3-4-14 0,3-4 7 16,4-10-6-16,13-6-5 15,-9-5 3-15,9-4-13 0,0 0-5 16,0-12-11-16,0 12 0 16,9-12 2-16,-1 14-2 15,5-7 19-15,-4 5 4 16,-6 0 1-16,-3 0 7 0,0 8 0 15,0 5 2-15,-12 4-1 0,-1-1-3 16,-4-3-1-16,7 4 3 16,-3-4-4-16,4-2-11 0,9 1 1 15,-8 1 10-15,8 4-5 16,0 0 4-16,0 3 8 0,8 0-6 16,6 5 3-16,-6 0-2 15,2-5 8-15,-1-3-9 0,-4-5 7 16,-5-5 2-16,0 3 12 15,0-6 8-15,-14 0-8 16,0 2-3-16,-4-4-5 0,-1 0-4 16,4-2-6-16,-2-12-4 15,0 7-33-15,4-7-44 0,13 0-59 16,0 0-48-16,0 0-16 16,0 0-13-16,0 9-28 0,0-9 8 15</inkml:trace>
  <inkml:trace contextRef="#ctx0" brushRef="#br0" timeOffset="62361.92">4640 9252 192 0,'-16'12'259'0,"-4"0"-76"15,-1-3-50-15,1 3-28 16,-1-5-2-16,5-7 14 16,1 0-8-16,2 0-28 15,13 0-18-15,0 0-23 16,0 0-2-16,13-7-10 0,15-14-3 16,21-16-4-16,32-15 15 15,28-26 21-15,29-19 3 16,40-17-6-16,39-17-25 15,26-12-7-15,18-7-7 16,-3 0-2-16,-18 11-3 0,-28 17-5 16,-38 26 0-1,-40 17-7-15,-32 22 1 0,-30 17 6 16,-18 11 19-16,-19 10 30 16,-10 5 3-16,-12 12-5 15,-4 2-2-15,-6 0-45 16</inkml:trace>
  <inkml:trace contextRef="#ctx0" brushRef="#br0" timeOffset="62709.71">7146 7722 2047 0,'0'-6'0'16,"0"4"0"-1,0 2-69-15,0-9-206 16,0-3-109-16,12-16-13 0,5-26-27 15</inkml:trace>
  <inkml:trace contextRef="#ctx0" brushRef="#br0" timeOffset="63379.15">9400 2092 330 0,'0'-16'228'16,"0"4"-47"-16,0 2-49 0,0 2-30 15,0 4-1-15,0 4 17 16,-9 0 4-16,0 0-20 15,9 0-23-15,-14 0-41 16,-3 0-14-16,-3 0-13 16,-8 0-4-16,-5 0-4 15,-13 17 0-15,-5 8 0 16,-10 7-6-16,-13 13 4 0,-15 8-3 16,-12 15 9-16,-13 14-10 15,-8 8 5-15,-4 4 7 16,7 4-6-16,18-5-5 15,16 2 6-15,20-3 1 0,17-2 0 16,12 0 7-16,10-6-7 16,14-2 0-16,12-12-2 15,0-14-2-15,0-15 1 16,0-8 2-16,0-8 0 16,0-13 1-16,0-4-2 15,0-8-5-15,0 0 6 0,0 0 0 16,0-4-3-16,0-5-22 15,0 2-72-15,-8-11-88 16,8-1-58-16,-11-6-5 0,2-4-19 16,-7 1-27-1</inkml:trace>
  <inkml:trace contextRef="#ctx0" brushRef="#br0" timeOffset="63928.96">7727 3090 316 0,'-16'-33'160'0,"3"-1"-30"16,1 11 0-16,4 2-7 16,8 6-6-16,-8 1-14 15,8 6-34-15,0 8-37 0,0 0-24 16,0 34 8-16,0 24 4 16,-8 26 9-16,0 30-11 15,0 15-9-15,-5 11-5 16,4-7 3-16,9-14-10 15,-8-22 3-15,8-19-2 16,0-21 5-16,0-16-6 0,0-13 4 16,5-16 1-16,7-12 4 15,12 0 0-15,14-12-1 16,10-9 11-16,8-3-8 0,9-4 5 16,5 4 0-16,-4 3-2 15,-7 4 0-15,-9 1 2 16,-10 8-7-16,-13-1 7 0,-2 9 11 15,-8 0 25-15,-5 0 26 16,-12-3 19-16,0-1 27 16,0-3 30-16,0-8-28 15,-12-4-123-15,-13-14 0 16,-7-15 0-16,-10-13 0 0,-6-8 0 16,-4-5 0-16,3 0 0 15,-3 11 0-15,6 1 0 16,5 9 0-16,9 8 0 15,4 5 0-15,8 8 0 0,4 7-130 16,4 8-47-16,3 5-13 16,9 4-6-16,0 4 20 15,0 0 22-15,9 4 26 16,3 0 13-16,8 12 15 16,7 9 5-16,8 7-85 0,1 8-19 15</inkml:trace>
  <inkml:trace contextRef="#ctx0" brushRef="#br0" timeOffset="66840.27">1007 10242 275 0,'-18'-9'177'0,"7"-3"-36"0,-6-1-24 15,6 6-27-15,3-2-26 16,-1 2-9-16,9-2-16 15,0 9 0-15,0 0-15 16,0 0 2-16,0 0 6 16,-9 0-15-16,9 0-7 15,0 9-5-15,0 10-6 0,12 19 2 16,18 14-1 0,7 10 1-16,6 7-1 15,2 0 2-15,5-5-1 16,-7-2-1-16,-2-11-3 0,-8-5 4 15,-5-9-3-15,-8-8 7 16,-8-5-5-16,1-7-1 16,-5-5-2-16,-4-12 2 15,1 0 4-15,-2 0-1 16,-3-12-2-16,0-12-1 16,0-9-3-16,0-5 4 15,0-2-1-15,0-1 4 16,0 6-5-16,8-3 1 15,4 7-2-15,5 1 0 16,3 10 8-16,3 3-13 16,7 5 8-16,-2 12-5 15,1 0-1-15,7 21 9 16,2 7-7-16,-2 13 0 0,-1 4 4 16,-2 3 1-16,-1 2-1 15,-7 2-4-15,-9-2 3 16,-12-2 0-16,-4-2-9 15,-12-2 9-15,-13-4 3 16,-2-11-2-16,-6-10 3 16,-4-6-3-16,4-13 4 15,1 0 0-15,1-8-1 16,1-4-1-16,6-9 0 16,0-4-21-16,4 2-13 15,2-6-33-15,-1-4-28 16,-1 2-20-16,3-2-4 15,2-5-54-15,2-2-54 0</inkml:trace>
  <inkml:trace contextRef="#ctx0" brushRef="#br0" timeOffset="67406.22">2357 9708 48 0,'0'-5'184'0,"-8"2"2"15,2-1-47-15,6 4-30 0,-8 0-22 16,8-4-28-16,0-1-9 15,0-3-17-15,3-4-17 16,8-11-1 0,14-15-1-16,15-7 7 0,9-8 14 15,8-4-11 1,4 5-14-16,1 2-3 16,-5 5-7-16,-9 10 2 0,-7 5-1 15,-8 7 3-15,-9 2-3 16,-4 5-6-16,-9 4 12 15,3 7-13-15,-7 5-6 16,-7 0-19-16,0 0-28 16,0 0-49-16,0 0-45 15,0 9-64-15,0 3-4 16</inkml:trace>
  <inkml:trace contextRef="#ctx0" brushRef="#br0" timeOffset="68192.59">2668 9928 67 0,'-9'0'131'0,"1"0"28"16,0 8-66-16,-1-8-37 15,1 0-21-15,8 0-8 0,-8 0-1 16,8 0 9-16,0 0 0 15,0 0-2-15,0 0 9 16,0 0 11-16,0 0 11 16,0 0 0-16,0 0 0 15,0-4-14 1,0-4-13-16,8-4-15 0,9-14-14 16,11-5 2-16,9-14-2 15,3-4-6-15,5 1 5 16,0 2-8-16,-6 6 3 15,-1 7-4-15,-11 4 4 16,-1 8 3-16,-6 6 8 16,-9 6 8-16,3 1 11 15,-11 4-8 1,2-3-4-16,3-2-11 0,0-3-1 16,0 5 0-16,0-5-11 15,0-2 4-15,1 6 6 16,-1 0-4-16,0 4-2 15,-5-4 12-15,0 4-2 16,-3 4 13-16,0 0 5 16,0 0 0-16,0 0 2 15,0 0-1-15,0 0 2 16,0 0-8-16,0 0-1 16,0 0 9-16,0 0 10 15,0 0 13-15,0 0 0 0,0 0-9 16,0 0-13-1,0 0-9-15,0 0-12 16,0 0-9-16,0 0 4 16,0 0-4-16,0 0 4 15,-6 0-7-15,6 0-46 16,0 0-86 0,0 0-91-16,0 0-69 15,0 8-46-15,0 0-37 16</inkml:trace>
  <inkml:trace contextRef="#ctx0" brushRef="#br0" timeOffset="71749.34">3748 10864 120 0,'-9'-4'241'16,"1"1"-50"-16,8-6-24 15,-8 1-13-15,8 0-24 16,-8 4-19-16,8 0-9 15,0-1-18-15,0 5-39 16,0 0-26-16,0 0-15 16,8 17 2-16,11 7-9 15,10 17 2-15,16 12 8 0,9 7-6 16,2 9-3 0,1-3 9-16,-1-4-10 15,-7-14-4-15,-12-8 8 0,-4-7 3 16,-13-8-2-16,-5-9 4 15,-7-9 1-15,-8-7-4 16,0-7-8-16,0-18-8 16,-11-7-4-16,-1-8 5 15,0-1 2-15,12 0 3 16,0 4-3-16,0 6 1 0,12 1 9 16,8 10-12-1,5 13 7-15,3 7-4 0,4 0-2 16,-4 19 0-16,-3 9 3 15,-10 5-4-15,-7 3 8 16,-8 5 5-16,-11 1-4 16,-4-6-2-16,-10-8 2 15,-8-3 3-15,1-9 0 16,-5-9-10-16,3-7-9 0,3-12 6 16,-1-8 4-16,-1-3 7 15,5-10-4-15,2 4-7 16,7 1-6-16,7 7-27 15,-1 1-35-15,13 3-15 16,0 1-21-16,0 0-25 16,0-1-56-16,5 1-25 0</inkml:trace>
  <inkml:trace contextRef="#ctx0" brushRef="#br0" timeOffset="73895.17">3336 11202 31 0,'-8'-13'84'16,"0"6"96"-16,0 2-42 15,-3 1-34-15,-2 4-27 16,1 0-1-16,4 0 4 16,0 16-3-16,8 9-10 15,0 15-18-15,3 26 2 16,19 20-24-16,10 11-10 15,17 1-10-15,11-6-5 16,17-6 2-16,13-12-17 0,12-22-43 16,11-23-66-16,5-29-46 15,-5-20-99 1</inkml:trace>
  <inkml:trace contextRef="#ctx0" brushRef="#br0" timeOffset="74095.36">4150 10521 511 0,'-30'-56'210'0,"14"11"-89"15,24 9-60-15,30 3-32 16,30 14-12-16,25 19-2 16,12 19-6-16,5 26-3 0,-5 17-9 15,-10 10-35-15,-15 18-46 16,-15 11-44-16,-24 10-42 15,-25 7-80-15</inkml:trace>
  <inkml:trace contextRef="#ctx0" brushRef="#br0" timeOffset="74694.99">1745 12777 521 0,'-36'0'204'0,"6"0"-86"16,7 0-63-16,6 14-31 16,6 5-11-16,14 13-5 15,19 14-3-15,21 13-2 16,19 16 1-16,9 2-2 16,8 0-3-16,-3-4 1 15,-5-6-3-15,-11-8 4 16,-8-9-5-16,-11-9 2 15,-12-13 2-15,-13-16 1 16,-16-12-7-16,-22-24-11 0,-21-22 0 16,-19-22 12-16,-15-22-2 15,-7-12 9-15,-1-3 2 16,7 3 7-16,12 5-3 16,18 2-4-16,20 4-2 15,15 15-5-15,13 19 2 16,16 17 1-16,14 24 0 15,5 16-6-15,3 32-4 16,-2 25 6-16,-3 16-4 16,-9 9 8-16,-7 3-2 15,-10-4-4-15,-7-7-6 16,0-13-20-16,0-9-23 0,0-11-20 16,-7-15-10-16,7-15-4 15,0-11-38-15,0-9-35 16</inkml:trace>
  <inkml:trace contextRef="#ctx0" brushRef="#br0" timeOffset="75177.28">1993 12911 254 0,'20'-11'156'16,"-3"11"-66"-16,2 0-20 16,9 19-16-16,10 15-6 15,6 3-8-15,5 7-15 0,-1 0-9 16,-6-3-9-16,-10-4 1 15,-8-4-2-15,-7-9 0 16,-5-8 10-16,-12-3 3 16,0-13-5-16,-20-10-7 15,-5-14-4-15,-7-12 8 16,-1-4-3-16,8-6-3 16,5 2-5-16,8 6 5 15,12 7-3-15,0 2-4 16,12 13 7-16,8 4 1 15,10 12-2-15,-2 0 0 16,4 12 0-16,-4 1-7 16,-8-1 2-16,-3-1-3 0,-6 1-21 15,-2-3-15-15,-4-9 5 16,-5 0 0-16,0 0-7 16,0-12-13-16,0-17-8 15,0-15 4-15,0-9 40 16,0-1 32-16,0 14 0 15,0 9 0-15,0 9 2 16,0 6 3-16,0 7-1 16,8 9 0-16,3 11 8 15,5 14-3-15,9 5-8 16,0-2-7-16,-2 6-17 16,-1-3-43-16,-8-4-65 15,0 0-96-15</inkml:trace>
  <inkml:trace contextRef="#ctx0" brushRef="#br0" timeOffset="75341.14">2196 12513 264 0,'-29'-38'187'0,"5"14"-68"16,7 3-61-16,6 9-32 15,11 5-18-15,0 2-6 16,3 5-34-16,13 0-34 0,9 0-101 15,-1 0-24-15</inkml:trace>
  <inkml:trace contextRef="#ctx0" brushRef="#br0" timeOffset="75825.28">2444 12411 272 0,'35'19'138'0,"3"10"-28"16,-2 9-34-16,-3-3-32 15,-1 5-14-15,-4-6 0 16,-3-6-10-16,-5-7-9 15,-8-4-1-15,-4-5-7 16,0-12 7-16,-3 0 4 16,-5-5 6-16,0-15-17 15,0-12 0-15,-13-13-1 0,2-12 2 16,-6-5-1-16,2 1-2 16,1 13 2-16,3 11-2 15,11 17-5-15,0 12 5 16,11 20-1-16,15 16 12 15,5 13 1-15,9 4-2 16,2 3-6-16,-5-7-2 16,-6-9-1-16,-1-7 4 15,-10-14-6-15,-5-11 18 16,-2-7 7-16,-10-22-6 16,-3-21-11-16,-11-14 0 15,-9-22-5-15,-4-3 8 16,-8 3 28-16,2 17 25 15,6 17-15-15,4 12-23 16,7 16-19-16,13 15-9 0,8 26 5 16,17 18-4-1,15 19 1-15,6 7 2 0,6 4-2 16,-3 0-11 0,0-8-69-16,-8-12-70 15,-9-9-27-15,-7-8-64 0,-14-11-235 16</inkml:trace>
  <inkml:trace contextRef="#ctx0" brushRef="#br0" timeOffset="75953.25">2855 12216 277 0,'-39'-32'176'0,"16"-2"-65"16,11 6-48-16,12-2-30 16,3 2-13-16,14-2-11 0,12-4-7 15,2-5-49 1,11 0-73-16,-3-1-114 15</inkml:trace>
  <inkml:trace contextRef="#ctx0" brushRef="#br0" timeOffset="76774.3">3016 11463 195 0,'-17'-42'175'0,"-2"6"-60"16,-5 4-11-16,2 6-25 0,3 15-3 15,-1 4-11-15,2-3-11 16,7 10-15-16,11 0-13 16,0 26-12-16,11 22 11 15,15 25-5-15,10 20-3 16,13 19-7-16,3 1-7 15,10 1 1-15,-1-4 0 16,-1-13-19-16,-4-11-37 16,1-13-53-16,-3-16-38 15,-10-11-33-15,-16-18-52 16</inkml:trace>
  <inkml:trace contextRef="#ctx0" brushRef="#br0" timeOffset="76917.12">3179 12178 516 0,'-33'-19'195'0,"8"2"-73"16,9 1-61-16,16-6-34 16,8-6-13-16,14 0-10 15,9-9-6-15,9 2-67 16,11-7-61-16,1 1-43 16,0-2-79-16</inkml:trace>
  <inkml:trace contextRef="#ctx0" brushRef="#br0" timeOffset="77304.21">4775 10453 335 0,'0'-9'247'16,"3"2"-61"-16,2-1-70 16,-5 4-49-16,0-5-16 15,3 6-8-15,2-2-26 16,-1-2-24-16,4 2-57 16,0-3-65-16,3 4-66 15,-2 0-101-15</inkml:trace>
  <inkml:trace contextRef="#ctx0" brushRef="#br0" timeOffset="77529.21">5334 10429 489 0,'0'-9'325'16,"0"2"-52"-16,0 7-115 15,0 0-73-15,0 0-42 16,0 0-11-16,5 0-22 16,3 19-2-16,5 14-5 15,-2 12-41-15,-2 16-131 0,-9 20-148 16,-17 24-108-16</inkml:trace>
  <inkml:trace contextRef="#ctx0" brushRef="#br0" timeOffset="82219.27">26921 8686 421 0,'0'0'368'0,"0"0"-82"16,0-5-137-16,6-11-123 15,2-7-55-15,6-7 10 16,3-9 11-16,9-7 31 0,2-2 24 15,-1-1 9-15,2-4 9 16,-1-3 31-16,-3-2 12 0,-4-3 6 16,-2-4-4-16,1-1-5 15,-2-3-32-15,1-7-17 0,-2-7-56 16,-1-2 0 0,0-4 0-16,0-6 0 0,-2 3 0 15,-3-3 0-15,-8-2 0 16,-3-2 0-16,0 3 0 0,0-2 0 15,-14-4 0-15,-11-4 0 16,-4-4 0-16,-7-4 0 16,-7-4 0-16,-4-8 0 0,-5-5 0 15,-10-7 0-15,-3-7 0 16,-8-3 0-16,-7 7 0 0,-1 5 0 16,-5 10 0-16,0 9 0 15,-3 6 0-15,-4 14 0 0,-9 3 0 16,0 8 0-16,-3 4 0 15,-4 6 0-15,-5 2 0 16,-4 1 0-16,-9 1 0 16,-3-6 0-16,-4-5 0 0,-3 2 0 15,-9-8 0-15,-9 0 0 16,-3-5 0-16,0-5 0 16,0-2 0-16,3 1 0 0,5-1 0 15,0 2 0-15,3 5 0 16,1 4 0-16,-4 8 0 15,-10 2 0-15,-1 6 0 0,-13 6 0 16,-5 6 0-16,-8 5 0 16,-8 4 0-16,3 1 0 15,-2 7 0-15,1 1 0 16,-13-2 0-16,-9 0 0 0,-17 7 0 16,-15-3 0-16,-12 3 0 15,-10-4 0-15,-11 3 0 16,-16-6 0-16,-12 6 0 15,-13 0 0-15,0-2 0 0,13 3 0 16,11 3 0-16,14 3 0 16,6 4 0-16,5 5 0 15,3-1 0-15,2 1 0 0,-2 0 0 16,5-4 0 0,8-5 0-16,5-8 0 0,-4 0 0 15,-3 1 0-15,9-5 0 16,4-5 0-16,13-2 0 15,14-1 0-15,14 0 0 16,18 0 0-16,7 5 0 0,8-1 0 16,5-1 0-16,-1 6 0 15,-4 0 0-15,-2 2 0 16,-2 5 0-16,3 5 0 0,6 0 0 16,8 3 0-16,7 1 0 15,4-1 0-15,14 1 0 16,4-1 0-16,2-4 0 15,2 0 0-15,-6 2 0 16,-6-7 0-16,-14 7 0 16,-4-3 0-16,-6 2 0 15,-6 0 0-15,-8-1 0 0,-3 5 0 16,-4-5 0-16,2 0 0 16,1 1 0-16,-4-1 0 15,-7 0 0-15,-8 2 0 16,-13 2 0-16,-9 8 0 0,-13 5 0 15,4 8 0-15,0 8 0 16,6 0 0 0,3 17 0-16,2 2 0 0,-10 6 0 15,1 2 0-15,-5 11 0 16,5-2 0-16,7 5 0 16,18 0 0-16,20 3 0 15,14 6 0-15,14-1 0 16,3 4 0-16,10 4 0 15,2 0 0-15,-2 0 0 16,-6 0 0-16,-3 3 0 16,3 6 0-16,3 3 0 15,5-1 0-15,13 6 0 0,7 0 0 16,7 2 0 0,6 2 0-16,8 2 0 15,1 2 0-15,7 1 0 16,2-2 0-16,1-5 0 15,8 2 0-15,-3 0 0 16,9-6 0-16,0-3 0 0,0 5 0 16,-6-2 0-16,0-2 0 15,-8 1 0-15,-6-7 0 16,-5 2 0-16,-3-6 0 16,0 2 0-16,-4-5 0 15,-2 4 0-15,5-4 0 16,6 3 0-16,6 2 0 15,8-2 0-15,6 1 0 16,8 1 0-16,6-1 0 16,10 1 0-16,1 3 0 15,4 4 0-15,1 8 0 16,6 9 0-16,-4 7 0 16,-5 9 0-16,-1 0 0 0,-1 0 0 15,-6-2 0-15,3 7 0 16,1-2 0-16,5 6 0 15,-4 3 0-15,4 0 0 0,-2 0 0 16,-4 0 0 0,3 7 0-16,-2 10 0 0,-1 4 0 15,5-3 0-15,5 4 0 16,4-2 0-16,4 5 0 16,7 3 0-16,4 4 0 15,8 1 0-15,7-1 0 0,10-4 0 16,0-3 0-16,0-5 0 15,10 1 0-15,4-2 0 16,2 2 0-16,1 3 0 0,-2 1 0 16,-3 0 0-16,1-4 0 15,-2-6 0-15,3-3 0 16,0 2 0-16,4-7 0 16,-7 1 0-16,6 1 0 0,-6-2 0 15,-3-2 0 1,1-10 0-16,-1-6 0 0,1-2 0 15,-6 4 0-15,-3 2 0 16,0-5 0-16,0 3 0 16,6 4 0-16,0 5 0 15,2 5 0-15,6-1 0 0,-3 5 0 16,5-1 0-16,5 4 0 16,4 0 0-16,2 0 0 15,3 4 0-15,-2 1 0 16,-5-5 0-16,-3 0 0 0,-3-1 0 15,-4-1 0 1,-2-10 0-16,2 0 0 16,-2 3 0-16,-3 9 0 0,6 5 0 15,-3 0 0-15,3-2 0 16,1 1 0-16,5-4 0 16,5-4 0-16,4-3 0 15,7-1 0-15,4 1 0 0,4-3 0 16,10 11 0-16,3-1 0 15,3 9 0-15,6 7 0 16,2 8 0-16,2 8 0 16,3 3 0-16,4-7 0 15,4-8 0-15,9-7 0 16,3-9 0-16,4-8 0 16,4-8 0-16,1-8 0 15,3-1 0-15,2 1 0 16,102 116 0-16,-105-113 0 15,1 0 0-15,1 1 0 16,6 1 0-16,10-9 0 16,17-5 0-16,11-8 0 15,13-7 0-15,12-10 0 16,6-6 0-16,10-4 0 0,5-3 0 16,2 3 0-1,1-1 0-15,8-3 0 0,10-1 0 16,14-10 0-16,12-1 0 15,12-5 0-15,2-8 0 16,-2-1 0-16,-4-3 0 16,-7-1 0-16,-4 1 0 0,-4-5 0 15,-1 0 0-15,-7-1 0 16,-4 3 0-16,-5-7 0 0,-4-2 0 16,-7-6 0-16,-10 0 0 15,0-11 0-15,1 0 0 16,1 0 0-16,-2 0 0 15,-3 0 0-15,0-15 0 0,-3 4 0 16,-10-2 0-16,-3 2 0 16,-4-1 0-16,-10 5 0 15,-1-3 0-15,-2 3 0 0,-1 2 0 16,2 1 0-16,1 4 0 16,-6 0 0-16,0-3 0 0,-1-2 0 15,-2 1 0-15,-5 4 0 16,0 0 0-16,-3 0 0 15,-6 0 0-15,-2 0 0 0,-4 0 0 16,-5 9 0-16,4 3 0 16,3-1 0-16,2-11 0 15,2 0 0-15,6 0 0 0,-2 0 0 16,-2-9 0-16,-1 2 0 16,-9 0 0-16,-3-2 0 15,-2 1 0-15,-11 4 0 0,2 4 0 16,-3-4 0-16,6-4 0 15,3-4 0-15,10-6 0 0,10-2 0 16,10-8 0-16,12-1 0 16,8-2 0-16,3-3 0 0,1 1 0 15,-1 10 0-15,-7-2 0 16,-9 0 0-16,-1 1 0 16,-8 1 0-16,-4-3 0 15,1-3 0-15,0-3 0 0,0-5 0 16,5-7 0-16,8-12 0 15,8-10 0-15,-2-7 0 0,7-8 0 16,2-10 0-16,-2-2 0 16,-2-4 0-16,-4-10 0 0,2-2 0 15,1-5 0-15,6-5 0 16,4-2 0-16,1-5 0 0,-4-1 0 16,4-7 0-16,-6-2 0 15,-2 3 0-15,-5-5 0 16,-1-1 0-16,1 5 0 15,-2-1 0-15,-3 5 0 0,2 8 0 16,-5 1 0-16,-7 2 0 16,-9 5 0-16,-14 0 0 0,-9 1 0 15,-11 3 0-15,-8-4 0 16,0 0 0-16,2-5 0 0,3 1 0 16,-5 0 0-16,5 0 0 15,-1-1 0-15,-3 5 0 16,-5 5 0-16,-2 7 0 0,-16 9 0 15,-5 9 0-15,-7 4 0 16,-11 12 0-16,-8 4 0 0,0-3 0 16,5 3 0-16,2-2 0 15,6-3 0-15,-2 0 0 16,7-1 0-16,-6 1 0 0,-4 0 0 16,-3-3 0-16,-3 3 0 15,-10-5 0-15,-3 5 0 0,-4 0 0 16,-6 0 0-16,-1 3 0 15,-1 1 0-15,-1-1 0 0,1 2 0 16,2 2 0-16,2 1 0 16,1 1 0-16,-3-2 0 0,-2-2 0 15,-1-4 0-15,-4-5 0 16,5 1 0-16,-1 3 0 16,-7 0 0-16,-1 0 0 0,-1 3 0 15,6 6 0-15,1 2 0 16,0 2 0-16,8 2 0 15,2 1 0-15,4 8 0 16,2 1 0-16,-5 7 0 0,-3 1 0 16,0-1 0-16,-3 5 0 15,-1 4 0-15,-3-2 0 0,-2 5 0 16,-8 2 0-16,-5-2 0 16,1 0 0-16,-2 1 0 0,1 1 0 15,4 1 0-15,2-2 0 16,2 3 0-16,-1 6 0 15,-2-2 0-15,0 1 0 0,1 4 0 16,-2 1 0-16,1-6 0 16,1 0 0-16,-2 1 0 15,4-3 0-15,5-4 0 0,3 3 0 16,0 5 0-16,1-1 0 16,-1-1 0-16,0 1 0 0,1-1 0 15,-1 5 0-15,-3 0 0 16,-5 4-271-16,-8 8-125 0,-4 0 12 15,-8 0 22-15,0 0 51 16</inkml:trace>
  <inkml:trace contextRef="#ctx0" brushRef="#br0" timeOffset="87174.31">14869 2964 285 0,'0'-26'273'0,"0"2"-57"16,0 7-73-16,0 6-36 16,0-2 4-16,0 5 41 15,0 4 29-15,0 4-25 0,0 0-68 16,0 0-45-16,-8 12-29 15,0 18-5-15,-4 21 7 16,-4 31-11-16,-5 20-2 0,2 16-5 16,2 4 2-16,5 1 0 15,0-9 5-15,12-13-4 16,-8-7-1-16,8-9-2 0,0-11 6 16,0-17-7-16,0-9 6 15,0-15 2-15,0-9-1 16,0-8 1-16,0-7-8 0,0-9-4 15,0 0-23-15,0 0-66 16,0 0-59-16,-8-9-95 16,-6-7-52-16,3-8 9 15,-10-5-9-15</inkml:trace>
  <inkml:trace contextRef="#ctx0" brushRef="#br0" timeOffset="87623.15">14395 3603 393 0,'-12'-21'224'0,"3"0"-29"15,9 9-52 1,-8-1-26-16,8 6-12 0,0-2 6 16,0 6-6-16,0-1-29 15,0 4-32-15,0 0-30 16,8 12-11-16,4 12 0 0,8 21 2 15,5 21 5-15,3 10-10 16,4 10 0-16,1 7 1 16,1-8 0-16,-8-3 2 0,4-8 2 15,-6-5-6-15,-4-12-4 16,9 24 13 0,-21-52-11-16,0-5 4 15,0-8-1-15,1-4-1 0,-6-12 1 16,5 0 7-16,0 0-4 15,5-7 0-15,8-5 1 16,7-9 7-16,8-8 1 0,5 1 1 16,-1-1-8-16,1 1-4 15,-9 7 3-15,-4 6 4 0,-3 2-10 16,-4 0 9-16,-5 6-7 16,-1 2-3-16,2-3 4 15,-4 4-1-15,-4 0-5 16,-6 4-36-16,-3 0-73 0,0 0-65 15,0-3-49-15,0-6-2 16,-12 1 1-16,-10-9-12 16,-9 1 61-16</inkml:trace>
  <inkml:trace contextRef="#ctx0" brushRef="#br0" timeOffset="88273">14426 3566 71 0,'-23'-7'233'0,"-3"-6"-44"15,7-1-48-15,4 7-42 16,6-1-17-16,9 0-13 16,0 0-11-16,0-1-10 15,0 1-21-15,0-4-9 0,12 3-2 16,0 2 6-16,4-2 5 15,-4 1 12-15,1 8 0 16,-3 0-9-16,7 0-11 0,5 0 0 16,1 12-7-16,11 9 3 15,10 8 6-15,8 6-7 16,5 7 2-16,5 2-8 16,-3 6-2-16,3-3-1 0,-1-1-3 15,-4-1 0-15,0 0-2 16,-8-9 0-16,-5-3 0 15,-10-10 5-15,-11-1-4 16,-3-10-5-16,-7 0 7 0,-6-12-4 16,2 7-1-16,-6-7 3 15,-3 9 2-15,0-9 2 0,0 0-4 16,0 0 4 0,0 0-7-16,0 0 9 15,0 0 1-15,0 0-3 0,0 0 8 16,0 0 7-16,0 0-2 15,0 0-4-15,0 0-8 16,0 0-1-16,0 0 4 16,0 0-4-16,0 0-3 15,0 0-1-15,0 0 2 0,0 0-5 16,0 0 7-16,0 0-6 16,0 0 2-16,0 0 5 15,0 0-8-15,0 0 4 16,0 0 7-16,0 0-5 15,0 0 6-15,-12 8-10 0,1 4 0 16,-10 4-3 0,-7 10-23-16,-5 2-32 0,1 4-75 15,-5 5-85-15,-4 11-39 16,-8 2-85-16</inkml:trace>
  <inkml:trace contextRef="#ctx0" brushRef="#br0" timeOffset="90568.8">15539 2703 447 0,'0'-5'219'0,"0"5"-93"15,0 0-67-15,-8 9-31 16,0 11-1-16,-1 4 0 0,1 1 2 15,-3-1-9-15,-1 0-3 16,3-3 13-16,9-5 6 16,-11-4 2-16,11-12 17 15,0 0 7-15,0 0 0 16,0-4-12-16,0-12-25 16,0-8-11-16,3-13-12 0,10 0-3 15,3 1 5-15,0 8-9 16,1 2 1-16,-1 12 3 15,0 1-2-15,3 13 3 16,6 0 3-16,4 15-2 0,-1 6-1 16,5 3 1-16,-6-3-3 15,-2-1 4-15,-3-4 1 16,-10-4-2-16,-6 0 5 16,2-12-3-16,-8 9 0 15,0-9 23-15,0 0 26 0,0 0-4 16,0-9-14-16,0-6-9 15,0-13-13-15,-11-15-10 16,0-9 5-16,-7 0-5 16,2-2 0-16,-4 5 6 15,0 5 3-15,-6 3-2 0,-5 4-9 16,-6 8 0-16,-2 12-2 16,-12 6 0-16,0 11 0 15,2 0-1-15,8 0-4 16,9 11 2-16,4-11-13 15,6 10-14-15,11-10-3 16,11 0-13-16,3 0 12 16,18 0 25-16,7-12 2 0,10-5 5 15,6-4-1-15,-1-3 4 16,-2 0 1-16,-3 3-5 16,-6 2 10-16,-4 2-4 15,-3 5 0-15,-5 4 4 0,-8 0 6 16,-1 8-8-16,3 0 4 15,-2 0-9-15,9 12 9 16,2 4-2-16,15 13-4 16,6 11 1-16,8 8 7 15,10 6 0-15,-1 3 0 0,-4 1-5 16,-6-2-4 0,0-4 3-16,-12-6 1 0,-10-8-5 15,-6-10 4-15,-7-9 4 16,-7-7 20-16,-9-12 34 15,0 0-25-15,-17-7-18 0,-6-17 1 16,-10-14-6-16,1-14-6 16,7-14-1-16,2-10-15 15,6-19 10-15,17-7-8 16,0 1 2-16,8 3-5 16,4 9 6-16,8 15-1 15,0 13 6-15,5 16-11 16,0 16 6-16,1 14 0 0,-1 15 0 15,13 25 0-15,-2 10 8 16,4 18-9-16,-3 13 10 16,-7 7-5-16,-10 4 3 15,-9-4-5-15,-11-4 3 0,0-7 2 16,-19-10-6-16,-10-7 2 16,-7-9 7-16,-2-11-3 15,5-7-2-15,8-18 5 16,7 0-1-16,1-13-3 0,4-12 0 15,13-8-6 1,0-3 2-16,13 0 2 0,4 8 0 16,7 2-4-16,9 11 1 15,10 6 0-15,11 9 2 16,11 9 5-16,-1 6-2 16,1 11 1-16,-3-3-7 0,-5 1 4 15,-13-3 1-15,-8-4 2 16,-6-5-6-16,-10-12 8 15,-8 0-4-15,-4 0 16 16,0 0 30-16,-8-9-5 16,0-15-23-16,0-12-12 0,-8-18 0 15,-6-6-4-15,0-14-3 16,-4-4 0-16,2 2 9 16,-4 2 2-16,-4 5-5 15,3 7-3-15,1 10-3 16,0 11 0-16,0 4-2 0,3 8 5 15,-2 6-4-15,-6 6-8 16,-7 5-1-16,-4 12 7 16,-7 0-3-16,-5 17 2 15,-4-1-4-15,2 1 7 0,15-6 1 16,5-3 2 0,14-8-9-16,7 9 2 0,9-9-3 15,17-9 5-15,21-10 1 16,19-14 6-16,20-9 0 15,21-6-7-15,7-5 0 16,5 4 4-16,-2 4-1 16,-10 8 6-16,-12 5-7 0,-18 3 1 15,-11 9 2-15,-15 4-2 16,-10 4 5-16,-12 3-24 16,-7 9-86-16,-13 0-131 15,-9 17-64-15,-11 8 3 16,-16 4-53-16</inkml:trace>
  <inkml:trace contextRef="#ctx0" brushRef="#br0" timeOffset="91916.64">12464 3517 84 0,'14'-33'212'0,"-3"0"-52"16,3 0-32-16,-6 1-7 15,-1 5-7-15,-4 2-14 16,2 8-6-16,-5 4 5 16,0 1 5-16,0 5-6 0,0 2-20 15,0 5-3-15,-8 0-6 16,-7 0-30-16,-10 9-22 16,-11 15-11-16,-18 22-3 0,-14 17-1 15,-11 24 3-15,-5 14-2 16,-6 13-5-16,1 8 2 15,-1 1 7-15,10-6-5 0,10-6-2 16,18-14 0-16,8-11 4 16,10-13-4-16,7-13 0 15,10-10 0-15,1-14 4 16,7-9-2-16,9-4-2 16,0-7 1-16,-8 0-6 0,8-4 8 15,-8-12-1-15,8 8-3 16,0-8 4-16,0 0-1 15,0 0-4-15,0 0-5 16,0 0-10-16,0 0-4 16,0 0-9-16,0 0-18 15,0 0-26-15,0 0-31 0,0 0-27 16,5-5-52-16,-2-3-33 16,-3-4-57-16</inkml:trace>
  <inkml:trace contextRef="#ctx0" brushRef="#br0" timeOffset="92554.1">11458 4225 280 0,'0'-28'150'0,"0"-6"-68"15,0 6-24-15,0 4 2 16,0 4 7-16,0 3-5 16,0 9-1-16,0-1-8 15,-9 9-5-15,9 0-16 0,-8 0-19 16,8 21-8-16,0 12 20 16,-8 19 21-16,1 17-5 15,7 17-19-15,0 4-7 0,0-4-9 16,0-5 1-16,0-7-1 15,0-10-5-15,0-12 1 16,0-10-2-16,40 15-3 31,-7-70 13 1,-9-7-14-32,57-37 5 15,-31 29 2-15,-1 4-1 0,-9 3-4 16,0 4 7-16,-7 9-7 15,-2 0 4-15,-1 5-1 16,-11-2 3-16,-3 5 4 0,-2 0 1 16,-6 0 16-16,-4 0 14 15,-4 0 24-15,0 0 22 0,0 0 6 16,-9-7-18-16,-8-9-29 16,-10-14-23-16,-11-2-15 15,-6-9-8-15,-5-4 7 16,1-7 1-16,3-3-11 15,5 3 4-15,9 4 3 0,0 7 3 16,11 8-5-16,4 8-6 16,4 10-12-16,4 3-19 15,8 3-30-15,0 2-54 0,0 7-50 16,0 0-27-16,0 0 20 16,8 0 19-16,1 11-78 15</inkml:trace>
  <inkml:trace contextRef="#ctx0" brushRef="#br0" timeOffset="94678.44">12314 2506 290 0,'-11'-16'186'0,"11"4"-52"16,0 4-58-16,0 4-30 16,0-1-28-16,0 5-10 0,0 14 3 15,17 9 1-15,11 14 3 16,5 17-9-16,2 8 2 15,3 6-3-15,-3 1-1 16,2 0 3-16,0-8-7 0,-9-7 4 16,-3-10-3-1,-10-11 0-15,-2-9 17 0,-5-12 46 16,-8-12 47-16,0 0 3 16,-21-12-53-16,-7-12-25 0,-7-14-10 15,-7-9-12 1,-3-10-2-16,6-9-6 0,-2-8-4 15,8 0-1-15,9 6 1 16,11-1-4-16,13 3 3 16,0 10-3-16,13 7 0 15,11 11-3-15,9 14 0 0,8 17 3 16,-2 7 0-16,6 19 0 16,-3 10 2-16,-10 4 2 15,-4 4 2-15,-8-5-7 16,-7-4 1-16,-9-4 4 0,-4-3-3 15,0-7 6 1,0-2-4-16,0-12 5 0,0 0-2 16,0 0-5-1,0 0-26-15,0 0-49 16,0-12-81-16,0-6-62 16,8-6-69-16,0-5-239 0</inkml:trace>
  <inkml:trace contextRef="#ctx0" brushRef="#br0" timeOffset="95195.66">12753 2461 159 0,'0'25'191'0,"5"-5"-90"0,-5-3-36 15,3-5-27-15,2-12-3 16,3 0-10-16,4 0 8 16,8 0-6-16,0-12-7 15,5-8-11-15,4-8-4 16,-1-5-2-16,-3-5 0 0,-9-5 2 15,-8-2-1-15,-8-5 15 16,0-2-1-16,-12 2 15 16,-6 9 20-16,4 13 1 15,0 9-34-15,3 10-10 0,3 9-10 16,0 33 8-16,8 20-3 16,0 15-1-1,0 10-3-15,8-1 3 0,3-4-6 16,11-11 0-16,-2-17 5 15,-4-8 3-15,2-13-10 16,-9-12 8-16,4-12 2 16,-1-7 5-16,1-22-7 0,4-21-3 15,-2-23 3-15,-3-17-4 16,-4-12 0-16,-3-8 10 16,-5-4-2-16,0 10 18 15,-13 5 35-15,1 22 12 0,4 16-6 16,8 17-29-1,-7 14-18-15,7 15-18 16,0 15 1-16,0 15-3 0,7 23-3 16,9 19 6-16,4 11-3 15,9 14 0-15,-1-1 0 16,1 0 6-16,-1-4-5 16,5-8-42-16,-4-11-71 0,-6-4-56 15,1-14-32-15,-6-4-69 16,-12-12-238-16</inkml:trace>
  <inkml:trace contextRef="#ctx0" brushRef="#br0" timeOffset="95677.95">13058 2295 353 0,'-27'-29'149'0,"5"1"-66"16,11-1-40-16,11-2-20 15,11-2-13-15,13-8-5 16,6 4-1-16,2 1-1 0,1-2-6 15,-1 7 0-15,-4 3 1 16,-3 1 3-16,-9 12 9 16,-3-1 20-16,-5 4 28 15,-8 3 1-15,4 5-3 0,0 4-21 16,-4 0-18-16,0 0-4 16,0 0-14-16,3 9 4 15,5 10 1-15,4 6-8 16,1 5 4-16,4 1-1 15,-2-3 3-15,2 0-1 16,-1-3-2-16,-4-7 1 16,0-6-3-16,0-12 3 15,1 0 1-15,-2 0 3 0,1-12-4 16,-4-14 1-16,-8-2 3 16,0-4 2-16,0-1 14 15,0 9 20-15,0 4-3 16,-8 3-8-16,8 9-20 0,0 3-9 15,0 5 3-15,0 0-7 16,0 13 1 0,8 4 5-16,5-1 5 0,0 3-13 15,-2-2-30-15,1-1-36 16,1 1-39-16,-2-5 0 16,3-12-10-16,-6 0-97 15</inkml:trace>
  <inkml:trace contextRef="#ctx0" brushRef="#br0" timeOffset="96052.15">13561 1705 187 0,'0'-36'250'0,"0"6"-74"15,0 11-61-15,0 2-50 16,0 12-34-16,0 5-9 16,0 13 3-16,5 12-8 15,6 3-7-15,3 4-2 0,1 1-7 16,-3-5-1-16,1-3 7 15,-1-5-7-15,-4-3 6 16,-3-4-5-16,-5-13 1 16,0 0 8-16,0 0 15 15,0 0-9-15,0-11 2 0,0-3-7 16,0-19-5 0,7-12-2-16,6-7 1 15,-1-1 2-15,5 4 7 0,-3 13-7 16,-1 10-2-16,-4 14-3 15,-1 5-4-15,-4 7 1 16,4 0 6-16,1 16-2 16,-3 3-6-16,7-2 5 15,-4 0-2-15,-1-1 0 16,-5-8-8-16,2 1-53 0,-5-9-61 16,0 0-36-16,0-5-106 15</inkml:trace>
  <inkml:trace contextRef="#ctx0" brushRef="#br0" timeOffset="96409.11">14058 1277 220 0,'20'-7'206'0,"-4"-2"-76"0,-3 9-63 16,-5 0-23-16,-2 12 13 16,2 11 10-16,6 16-10 15,2 14-23-15,0 7-19 16,3 5-1-16,3 4-7 15,-2-7-6-15,-4-10 0 0,-3-10 7 16,-5-13-8-16,0-10 4 16,-8-12 9-16,0-7 9 15,0-19-4-15,-8-21 8 16,-3-17-10-16,-3-17 3 16,14-8-11-16,0 5 21 15,0 4-7-15,8 13-4 16,4 10-10-16,7 10 2 0,11 11-14 15,3 8 3-15,3 9 1 16,4 12 4-16,1 0-9 16,-3 17-24-16,-6 7-75 15,-5 4-62-15,-2 1-26 16,-8-9-83-16</inkml:trace>
  <inkml:trace contextRef="#ctx0" brushRef="#br0" timeOffset="96643.99">14658 902 376 0,'-12'-44'201'16,"4"12"-47"-16,8 4-28 15,-6 7-39-15,6 8-37 0,0 6-29 16,0 7-11-16,9 20-1 16,16 13-6-16,7 12 6 15,6 12-2-15,-1 2-1 16,-3 8-6-16,6 2 4 15,-9 4-10-15,2-4-38 16,-6-7-36-16,-6-15-25 16,-5-6-7-16,0-13 4 0,-7-11-32 15,-9-17-49-15</inkml:trace>
  <inkml:trace contextRef="#ctx0" brushRef="#br0" timeOffset="96915.7">14581 1099 89 0,'-11'8'227'0,"-1"-8"-66"15,12 0-36-15,0 0-40 16,0 0-20-16,0 0-12 15,12 0 2-15,10-5 16 16,18-7-28-16,10-7-16 0,7-7-18 16,0 2-6-16,-3 3-8 15,-6 2-26-15,-3 2-46 16,-8 5-48-16,-6-4-48 16,-2-1-103-16</inkml:trace>
  <inkml:trace contextRef="#ctx0" brushRef="#br0" timeOffset="97276.51">15093 850 218 0,'-12'0'275'15,"-1"0"-59"-15,13 0-68 16,-6 0-61-16,6 0-41 0,0 0-27 16,0 0-10-16,6 8-4 15,7 8-1-15,-1 5-2 16,4-2-3-16,1 3-14 15,0-1-9-15,1-2-24 16,4-7-8-16,-6-4 11 16,3-8 15-16,5-8-7 15,-3-11 2-15,-1-14 9 16,-4-3 13-16,1-1 17 0,-9 3 37 16,-8 10 20-16,0 8-3 15,0 4-19-15,0 12-16 16,-8 0-14-16,-4 24-1 15,-1 13-4-15,2 11 3 16,2 10 0-16,9 7-6 0,0 4 2 16,0-1-28-1,6-1-45-15,0-7-52 16,2-10-34-16,0-19-71 0</inkml:trace>
  <inkml:trace contextRef="#ctx0" brushRef="#br0" timeOffset="97775.54">15392 952 94 0,'10'-61'221'0,"-6"8"-88"16,0 16-58-16,0 7-36 15,0 16-20-15,4 14 17 16,4 12-13-16,4 17 1 16,-4 17 1-16,5 12-3 15,-2 11-5 1,1 2-8-16,1-2-4 0,-4-9-2 15,-1-10 1-15,-3-14 7 16,-6-11 38-16,-3-25 14 0,0-9-22 16,0-19-19-16,0-13 5 15,-16-17 1-15,0-6-5 16,3-4 3-16,-4-10-12 16,6-3-4-16,11 3 23 15,0 9 3-15,0 5-5 16,0 9-16-16,16 7-7 15,9 10-7-15,7 10-4 16,1 16 4-16,-1 12-5 16,-4 12 4-16,-8 16 4 15,-11 15-4-15,-9 5 0 0,-18 9 2 16,-4 0 2-16,-3-4 3 16,-4-4-12-16,4-13 7 15,6-11 6-15,6-5-8 16,5-9 8-16,8-11-1 15,-12 0-3-15,-1-7-10 0,5-5-6 16,8 0-11-16,-9-1-8 16,9 1-38-16,0 4-40 15,0 3-43-15,0 1-18 16,0-4-83-16</inkml:trace>
  <inkml:trace contextRef="#ctx0" brushRef="#br0" timeOffset="98339.06">15977 757 327 0,'0'0'226'0,"0"0"-91"16,10 0-61-16,9 0-7 16,6 0 20-16,7 0-3 15,4-5-23-15,7-2-35 16,-9-2-11-16,0-3-7 16,-3 1-3-16,-1-2-3 15,-6-4 1-15,-5-3-5 0,-2-4 0 16,-4-1-8-1,-13-3 10-15,0 3 7 16,-13 5 4-16,-7 4 2 0,-8 8-9 16,-9 8-1-16,-7 12 0 15,-5 12 9-15,0 12 4 16,4 9-2-16,12 9-7 16,10-6 1-16,11-2 1 15,12-7 1-15,15-2 2 0,18-9 17 16,11-7 2-16,15-9-9 15,5-12-7-15,5 0-2 16,-5-7-3-16,-7-5 0 16,-12-5-6-16,-8 1 1 15,-9-1-5-15,-5 0-2 16,-6 1-18-16,-4 4-23 16,-9 1-25-16,-4 3-54 15,0 4-24-15,0 4-10 0,-12 0 1 16,-2 0-49-16,-5 0-17 15</inkml:trace>
  <inkml:trace contextRef="#ctx0" brushRef="#br0" timeOffset="100586.3">22974 2111 326 0,'0'-19'213'16,"0"3"-43"-16,0-1-67 15,0 4-41-15,0 5 2 16,0 5 29-16,0-1 6 0,0 4-24 15,0 0-30-15,0 0-32 16,3 11-4-16,3 14-5 16,2 15-2-16,0 17-2 15,0 14 4-15,5 1-4 16,0 6 5-16,-3-9-4 16,-2-8 3-16,0-9-4 15,0-9-3-15,-3-15 3 0,-5-13 10 16,0-7-4-16,0-8 0 15,0-15-9-15,-16-14 3 16,-1-16-5-16,-2-16-4 16,2-21 2-16,0-7 2 15,5-13 2-15,12 0 6 0,0 4 3 16,0 5-4 0,9 3 0-16,7 17-3 0,10 12 4 15,5 22-4 1,42 9-9-16,-41 42 10 15,-7 18-2-15,-8 10-4 16,-14 12 11-16,-11 10-10 16,-15 3 6-16,-11 0-1 15,-11-8 4-15,-3-8-3 0,-1-10 0 16,5-5 2-16,-2-10-3 16,10-3-13-16,-1-9-26 15,9-12-43-15,8 0-68 16,8 0-57-16,12-5-116 15</inkml:trace>
  <inkml:trace contextRef="#ctx0" brushRef="#br0" timeOffset="101036.82">23287 2104 140 0,'0'0'211'0,"0"0"-87"15,0 0-49-15,0 0 18 16,0 0-49-16,0 0-7 16,0 0-6-1,0 0-15-15,0 0 1 0,0 0 12 16,0 0 13-16,0 0-6 16,0 12-19-16,0 8-6 15,-8 8-7-15,0 15-1 16,0 0 0-16,8 6 1 15,0-4 1-15,0-4-3 0,0-9-5 16,3-2-5-16,5-16-7 16,5-5-7-16,0-9-1 15,0-16-13-15,-3-17-6 16,-2-12 21-16,-8-13 24 16,0-1 16-16,-8 2 29 0,-2 4 3 15,1 11-5 1,-3 11-21-16,12 9-9 15,0 10-16-15,0 12-1 0,0 22 2 16,12 9 3-16,7 14-6 16,11 5-3-16,2-2-8 15,1-8-60-15,-1-7-53 16,-4-9-60-16,-4-12-83 16</inkml:trace>
  <inkml:trace contextRef="#ctx0" brushRef="#br0" timeOffset="101419.06">23540 2031 148 0,'-12'-38'278'16,"12"10"-62"-16,-9 8-93 15,9 9-67-15,0 1-32 16,0 10-12-16,0 21-3 0,0 20-2 16,0 11 0-16,0 10-3 15,9 2-2-15,0 2-1 16,-6-10 2-16,2-7 0 15,-5-11-3-15,0-14 2 16,0-8 3-16,0-3 8 0,0-13-7 16,0-17-2-1,0-12-1-15,0-11-2 16,0-10-2-16,0-2 2 0,6-1-2 16,2 4 14-16,1 8 3 15,-1 13-5-15,-4 7-7 16,4 10-1-16,-8 2 4 15,0 1 4-15,0 8-2 16,0 0-1-16,0 0-1 16,0 0-5-16,0 0-5 0,0 0-8 15,0 8-41-15,0 4-42 16,0 1-14 0,4-13-24-16,9 0-96 0</inkml:trace>
  <inkml:trace contextRef="#ctx0" brushRef="#br0" timeOffset="102849.51">23921 1779 191 0,'0'-9'235'15,"-17"9"-65"-15,-6 16-60 16,-10 8-26-16,-8 14-25 16,0 6-23-16,5 5-8 15,7 3-14-15,9 1-2 16,12-4-11-16,8-4 2 0,0-7-4 15,8-9 2 1,4-10-1-16,4-3-4 16,5-16-12-16,4 0 3 0,-3-16 3 15,8-8 10-15,-4-10-4 16,-8-6 5-16,-5-4 8 16,-5-5 11-16,1 0 11 15,-9-1 17-15,4 10-2 16,-4 11-13-16,0 10-21 15,0 7-4-15,0 12-15 0,0 7-2 16,8 17 14-16,3 16-8 16,1 10 4-1,4 3 0-15,5-4-30 0,1-8-45 16,-3-9-30-16,1-11-24 16,1-21-8-16,4-17-70 15,-6-24 21-15,7-19-43 16,-8-13 229-16,-2-10 23 15,-2-5 107-15,-6-7 85 16,-4 6-74-16,-4 16-46 0,0 12-25 16,0 15-21-16,0 18-14 15,0 5-12-15,0 5-11 16,0 14-10-16,0 13 2 16,8 20 6-16,4 18 10 15,4 20 4-15,4 9-4 16,6 13 0-16,-4 3-5 15,3-4-2-15,-4-3-1 16,-5-7-7-16,1-16-5 16,-11-15 6-16,2-9-5 0,-2-14 5 15,-2-7 19-15,-4-17 17 16,0 0-10-16,0-17-15 16,-10-11-5-16,-1-18-8 15,-4-11-5-15,-1-7 4 16,-2-13-4-16,2-4-1 15,-1 0-1-15,6 1 9 16,0 12-8-16,11 7-3 16,0 4 1-16,0 9-2 0,11 7 2 15,9 3 4-15,4 10 1 16,2 9-8-16,0 10 7 16,4 9 0-16,-3 24-4 15,3 19 5-15,-6 8-1 16,-5 11 4-16,-2-2 3 15,-4-4-6-15,-6-2-1 0,2-12-1 16,-4-11-3-16,-5-5 9 16,0-10-2-1,0-4-4-15,0-12 1 0,0 0 0 16,0-9 1-16,0-15-4 16,0-12-3-16,0-18-3 15,11-6 2-15,6 3 1 16,-3 7 5-16,0 14-3 15,-6 10 0-15,1 19-1 16,3 19 1-16,2 17 6 0,3 16-2 16,4 7 1-16,3 1-1 15,1-4-1-15,0-8 2 16,-1-4-1-16,0-12-1 16,-4-9-2-16,1-16 3 15,-2-5-6-15,2-18-3 16,0-15 1-16,-1-6 12 15,-5-14-15-15,1-7 3 16,-2 1 10-16,-6 2-3 16,-8 13 13-16,0 8-3 0,0 13-3 15,-12 8-4-15,-1 8-6 16,0 8 0-16,3 15 4 16,-3 19 5-16,1 14-3 15,12 9-2-15,0 4 6 16,9 1-8-16,7-2 6 15,2-4-1-15,12-8 0 16,-3-10-27-16,3-14-23 16,-6-20-27-16,0-8-43 15,0-15 11-15,-2-27 28 0,-2-19 33 16,-6-10 22-16,4-1 16 16,-6-1 21-16,-3 3 29 15,-6 9 21-15,-3 4 1 16,0 13-22-16,0 9 12 15,0 9-2-15,6 4-16 16,-3 14-12-16,0 4-14 0,0 12-6 16,5 0 7-16,6 24 12 15,-2 16 0 1,0 14-3-16,4 11-8 16,0 16 2-16,1 8-11 0,-6 10 1 15,2-2-18-15,-8-3-86 16,-5-9-59-16,0-8-25 15,-14-16-70-15</inkml:trace>
  <inkml:trace contextRef="#ctx0" brushRef="#br0" timeOffset="103620.54">25123 1558 79 0,'0'-52'186'0,"0"11"-32"15,13 3-62-15,5 10-42 16,4 5-16-16,7 1-3 15,-1 10-10-15,1 12-7 16,-2 0-6-16,5 21-3 16,2 4-1-16,-2-2-5 15,1-2 1-15,-5-5-1 0,0-3 2 16,-5-13-4-16,2-8-2 16,1-8 4-16,-3-13 1 15,-7-8 1-15,-2-4 8 16,-7 0 12-16,-7 6 18 15,0 2 8-15,0 8 10 16,0 9-10-16,0 5-21 16,-13 1-18-16,5 10 5 15,-8 26 5-15,1 14-1 16,-6 12 0-16,5 13-5 16,2 1-7-16,14 3-1 15,0 0-1-15,0-4-7 0,9-7-36 16,4-17-55-16,4-13-16 15,-2-20-9-15,5-20-73 16,2-26 8-16,-7-14 62 16,-1-13 58-16,-6-4 49 15,-5-2 88-15,-3 11 156 16,0 4-65-16,3 6-68 16,2 9-36-16,-2 13-14 15,-3 9 1-15,0 5-14 16,0 2-19-16,0 12-5 15,5 10-2-15,-1 9-5 16,4 21 11-16,0 14-4 0,0 6 3 16,2 6-13-16,-2-9 5 15,0-9-2-15,0-10 1 16,-1-14 1-16,-7-8 15 16,0-16 27-16,0-12-14 15,0-21-15-15,0-17 6 16,8-9-9-16,0-7-3 15,5 6 11-15,-1 6 11 16,3 10 5-16,5 7-19 16,2 13-7-16,2 7-2 15,3 5 1-15,-1 12-2 16,2 0-1-16,-5 16-3 0,3-3-2 16,-10 4 2-16,-4-6 7 15,-4-11-4-15,-5 8-7 16,-3-8 5-16,0 0-7 15,0 0-38-15,0 0-58 16,0 0-60-16,0 0-69 16,0-8-83-16</inkml:trace>
  <inkml:trace contextRef="#ctx0" brushRef="#br0" timeOffset="104096.41">26415 1677 226 0,'39'-13'273'16,"-5"1"-95"-16,-9 4-87 16,-10 8-43-16,-12 0-2 15,-3 0 7-15,0 0-16 16,-26 16-16-16,-25 18 5 16,-25 18 0-16,-29 21 8 0,-25 15 15 15,-33 15 14 1,-39 10 15-16,-47 6 28 15,-47 3 6-15,-24 0 17 0,2-3-9 16,21-9-39-16,31-8-33 16,21-9-25-16,26-8-8 15,24-11-11-15,28-17-8 16,33-8 9-16,33-17-5 16,28-7-16-16,19-10-44 0,21-1-46 15,14-14-28-15,19 0-63 16,0 0-47-16,16-14-15 15,12-5-63-15</inkml:trace>
  <inkml:trace contextRef="#ctx0" brushRef="#br0" timeOffset="107209.05">19089 8624 126 0,'-30'0'213'0,"8"0"-56"0,1-2-22 15,-1-8-3-15,6 3 7 16,5-2 1-16,3 6-9 15,8-6-31-15,0 5-38 0,0 1-26 16,12-6-23-16,11 1-7 16,20-4 0-16,17 0-9 0,13 3 6 15,9 5 1-15,-6 4-6 16,-3 13-9-16,-7 7 15 16,-14 17-7-16,-11 12 3 15,-17 13-5-15,-21 13 6 16,-14 20 7-16,-21 7 13 0,-14 3 15 15,-11 1 19-15,-7-1 8 16,-6-3-3-16,6-12-6 0,4-9-23 16,-2-2-17-16,5-8-6 15,4-5-9-15,13-18-2 16,12-10-4-16,14-5-12 0,14-9-4 16,18-4 7-16,6-4 5 15,7-5 6-15,10 4-2 0,5-5 8 16,3 7-5-1,-4 3 0-15,-5 4 1 0,-7 5 5 16,-6 4 4-16,-3 9-1 16,-6 5 0-16,-7 6 3 0,1 1-4 15,-7 2 2-15,-5-2 2 16,3-6-2-16,2-7 0 16,-5-9-11-16,0-7 5 0,0 0 1 15,3-8-3-15,5-2-3 16,1-2 6-16,3 3 2 0,5 4-17 15,5 4 5-15,13 1-3 16,-4-1-4-16,3 5-7 16,-3 4 8-16,-7 3 7 15,-3-1 1-15,-7 8 4 0,-14-3 2 16,0 5-2-16,-18-2 8 16,-2 3-7-16,-1-6 6 15,4 2-3-15,3-10-1 0,1-4 3 16,0-2-2-16,13-6-5 15,-8 1 4-15,8-3-2 0,0 3 0 16,5 4 0-16,6 8 2 16,7 3 0-16,-4 4-3 0,8 6 0 15,-6 3 5-15,-4-1-4 16,-4 1-1-16,-8-2 5 16,0 8-7-16,-11-2 15 0,-14 4-10 15,-7-1 3-15,-6-3 6 16,-2-3 10-16,0-5 6 15,-1-9-2-15,0-3-1 16,1-6 5-16,7-2-14 0,4-4 13 16,1-1-14-16,8-8 5 15,4-12-11-15,3 12 3 0,13-12 2 16,-8 0-3-16,8 0-2 16,0 0-1-16,0 0-1 15,0 0-3-15,0 0 1 16,0 0-1-1,0 0-4 1,0 0 5-16,0 0 3 16,0 0-4-16,0 0-3 15,0 0 4-15,0 0-13 16,0 0-39-16,0 0-27 0,0 0-35 16,0 0-25-16,0 0-29 15,0 0-30-15,0 9-8 0,8-9 3 16,1 0-30-16,-1 0 21 15</inkml:trace>
  <inkml:trace contextRef="#ctx0" brushRef="#br0" timeOffset="107924.5">20599 12992 207 0,'-22'0'281'15,"0"-2"-50"-15,1-7-50 0,2 1-59 16,-1-1-58-16,6-2-27 15,6-1-16-15,8-1 0 0,8-8-13 16,20-2-6-16,23-11-3 16,23-6 1-16,30-9-2 15,18-3 4-15,16-10-4 16,12 1-2-16,3-5 5 0,2 5 2 16,-2 0 2-16,-9 5 18 15,-14 3 36-15,-16 4 38 16,-21 4 58-16,-20 9 54 0,-20 7 90 15,-18 8-271-15,-10 4-28 16,-5 6 0-16,-3 3 0 0,-6-1 0 16,-6 9 0-16,-5 0-23 15,0 0-251-15,0 0-23 16,-16 0-21-16,-4 9 29 16,-14 3 17-16,-5 0 9 0</inkml:trace>
  <inkml:trace contextRef="#ctx0" brushRef="#br0" timeOffset="108407.27">20860 12216 83 0,'-13'-26'260'16,"1"7"-38"-16,-1 2-11 15,0 1-22-15,-1 4-45 16,-3 4-41-16,-4 8-14 0,-3 12-11 16,-13 12-17-16,-8 21-4 15,-7 20-11-15,-9 20-1 0,-4 9-19 16,0 7-11-16,1 2-6 16,8-14-4-16,14-11-2 0,14-16 2 15,11-10-5-15,17-11-7 16,12-8 10-16,17-5-3 15,17-4-4-15,10-3 0 0,8-5 4 16,5-3-2-16,1-6-2 16,-9 1 5-16,-5-8 1 0,-7 0-3 15,-9 9 2-15,-7-9 3 16,-5 0-3-16,-7 0 3 16,-9 0 6-16,-2 0 2 0,-7 0 12 15,-3-12-3-15,0-13-6 16,-17-12-6-16,-9-15-11 15,-5-16-3-15,-14-16-3 0,-7-9-16 16,-3-9-11-16,7 0-43 16,4 8-59-16,8 5-64 0,7 11-6 15,13 9 4-15,16 7 25 16,12 15-49-16,10 6-200 0</inkml:trace>
  <inkml:trace contextRef="#ctx0" brushRef="#br0" timeOffset="108922.87">22216 11739 416 0,'0'-29'590'0,"0"5"-169"15,-9 8-221-15,9-1-171 16,0 10-46-16,0 7 9 0,5 7 8 16,8 14 2-1,1 15-8-15,6 18 11 16,2 11 1-16,-2 4-6 0,0 5 2 16,5-1-1-16,-4-9 0 15,-2-12-1-15,-2-6 2 0,-6-13 2 16,-3-12-3-16,-3-9 18 15,-5-12 2-15,-9-17-8 16,-6-16-5-16,-10-19-9 16,-7-22 6-16,-1-19-7 0,5-18 4 15,7-10-7-15,5 0-6 16,16 9 11-16,0 19 1 16,8 15 4-16,12 19-11 0,9 9 6 15,4 17-4-15,7 21-3 16,9 9 5-16,-2 3-1 0,-1 15 6 15,-10 1-1-15,-2 5 0 16,-6-2-4-16,-4 3 5 0,-8-6-8 16,-3 1 0-16,-6-6-51 15,-2-2-88-15,-5-9-100 0,0 8-35 16,0-8 4-16,3 0 12 16,5 0 66-16</inkml:trace>
  <inkml:trace contextRef="#ctx0" brushRef="#br0" timeOffset="109456.31">22784 11292 311 0,'8'0'208'0,"-3"0"-64"0,-1 0-64 16,0 17-34-16,2-6-20 15,2 1 0-15,6-5 1 0,2-7-4 16,5 0-11-16,2 0-10 16,10 0 2-16,1-12 0 0,-3-4 1 15,-2-7-4-15,-10-6 5 16,-7 0 6-16,-7 1 28 15,-5-1 27-15,-17 5-1 16,-2 1-20-16,-6 5-9 0,-2 10-11 16,-3 8-10-16,1 21 0 15,1 19 3-15,9 13-5 0,6 9-4 16,13 1 0-16,9 4-10 16,11-7 3-16,11-6 3 15,6-9-7-15,8-14-3 0,3-6 6 16,6-12-9-16,-6-13-17 15,0-21-17-15,-2-15-12 0,-7-9-7 16,0-12 7-16,-16-9 22 16,-3-4 20-16,-7-15 1 15,0-12 5-15,-5-16 4 16,-2-14 12-16,-1-11 17 0,-2-9 5 16,2 4 35-16,-5 10 11 15,0 19 17-15,0 18 0 16,0 28-18-16,0 18-36 0,0 22-21 15,0 22-15-15,0 29 3 16,4 29 16-16,4 31 8 16,5 18-11-16,3 17-10 0,9 5 1 15,-2-4-10-15,7-6-1 16,1-11-5-16,6-13 4 0,-6-11-27 16,4-19-100-1,-7-9-65-15,8 19-260 16,-24-48 237-16,-4-8-4 15,-8-13 7-15</inkml:trace>
  <inkml:trace contextRef="#ctx0" brushRef="#br0" timeOffset="109954.15">23356 10840 123 0,'-43'-21'302'16,"9"4"-88"-16,11 10-75 15,7-2-76-15,8 2-41 16,8 2-11-16,8-2-7 0,15-3-1 15,10-1-9-15,10-2-14 16,11-6-26-16,3-1-2 16,0-5 3-16,-2-3 21 15,-9 2 8-15,-10 7 28 0,-7-2 18 16,-9 1 20-16,-12-1 14 16,-8 6 17-16,0-3 23 0,0 6 8 15,0 5 5-15,0-2-28 16,-8 6-28-16,8 3-29 15,0 0-9-15,0 0-11 0,0 16-6 16,8 12-5 0,5 13 4-16,3 7 0 0,6 6-4 15,3-6-3-15,5-3-3 16,-3-9-9-16,3-8-29 0,-1-6-3 16,-1-10-17-16,-3-12-2 15,-5-12 18-15,-5-10 29 0,-7-13 12 16,-8-15 7-16,0-8 22 15,-11 0 28-15,-1 0 40 16,-1 9 7-16,6 13-13 0,-1 7-35 16,8 8-24-16,-9 9-18 15,9 29-13 1,9 11 6 0,-1 8 0-16,4 5-55 0,5 4-129 15,-3-5-80-15,3-3-27 16,-1-3-47-16</inkml:trace>
  <inkml:trace contextRef="#ctx0" brushRef="#br0" timeOffset="110371.51">24396 10287 537 0,'0'-17'409'0,"-8"5"-162"15,8 12-124-15,0 0-69 0,0 19-15 16,0 19 23-16,0 16-3 15,0 6-15-15,0 12-26 0,4 2-4 16,6-8-14 0,-1-6 8-16,-1-11-2 0,0-8-9 15,-2-13 8-15,-6-7 5 16,0-9-8-16,0-12-1 0,0-8 5 16,0-17-12-16,-14-20-1 15,6-19-7-15,8-22-11 0,0-11 16 16,0-1 10-16,0 13 12 15,8 16-5-15,0 13-5 16,6 13 1-16,-2 19-2 0,0 8-7 16,4 16 4-16,1 0-3 15,2 21 16-15,2 2 1 16,-4 10 4-16,-1 0-3 16,-5-4-5-16,-6-5 0 0,-5-4-1 15,0-4-5-15,0-5-2 16,0-1 0-16,0-10-6 0,0 0-38 15,0 0-54-15,0-10-93 16,0-9-75-16,-10-9 19 16,4-1 77-16,6-16-22 0</inkml:trace>
  <inkml:trace contextRef="#ctx0" brushRef="#br0" timeOffset="110753.4">24699 9817 173 0,'9'-12'275'15,"-4"5"-56"-15,-2 3-69 0,2 4-64 16,-5 0-21-16,3 7 42 16,5 18 19-16,6 7-21 15,1 12-30-15,5 11-24 0,2-3-24 16,-2-4-13-16,0-7-5 16,-4-3-1-16,-4-10-6 0,-4-7 4 15,-8-5-2-15,0-9 3 16,0-7 16-16,0 0 2 15,0-7-14-15,-13-18-4 16,1-12-3-16,12-19-7 0,0-14 5 16,0-15-2-16,0-1 11 15,9 13 11-15,3 17-5 16,0 10-9-16,1 18-2 0,3 19-1 16,7 23 17-16,7 21 21 15,2 17 16-15,1 18-18 16,-4 7-12-16,-6 2-16 0,3-3-1 15,-7-7-9-15,-2-7-19 16,-11-13-74-16,3-13-134 16,-5-8-110-16,-4-6-31 0,0-10 11 15</inkml:trace>
  <inkml:trace contextRef="#ctx0" brushRef="#br0" timeOffset="110924.26">25284 9679 524 0,'0'-35'441'16,"-8"5"-169"-16,-3 5-135 0,-1 1-33 16,4 3 57-16,8 6 30 0,-9 2-29 15,9 5-107-15,0 1-55 16,0-2-53-16,0 9-178 16,0-3-144-16,0-6-68 15,0 4-8-15</inkml:trace>
  <inkml:trace contextRef="#ctx0" brushRef="#br0" timeOffset="111493.17">25491 10176 551 0,'13'0'493'0,"-4"0"-137"15,-6 0-170-15,-3 0-99 16,0 0-40-16,0 0-26 15,0 0-15-15,0 0-20 0,0 0-80 16,-9 13-128-16,-2 11-124 16,-3 5-68-16</inkml:trace>
  <inkml:trace contextRef="#ctx0" brushRef="#br0" timeOffset="115396.14">4863 9366 700 0,'-19'0'233'0,"-6"0"-113"0,6 0-58 15,2 0 36-15,5 0 64 16,12 0 17-16,0-5-15 16,0-3-83-16,4-8-34 15,27-20-15-15,42-34-8 16,49-35 9-16,77-50 5 15,79-44-16-15,53-50-12 16,39-27-4-16,36-9 2 16,21 4-3-16,3 8-7 0,-24 8 7 15,-36 13-4-15,-45 12-10 16,-45 16 10-16,-37 20 6 16,-39 26-4-16,-43 26 3 0,-34 31 5 15,-34 27-11-15,-25 24 0 16,-14 18 0-16,-13 7 0 15,-9 4 0-15,-4 1 0 0,5-1 0 16,-1 5 0-16,2-1 0 16,-2 3 0-16,1 11 0 15,-10-2 0-15,-3 9 0 16,-3-1 0-16,-1 1 0 0,1 5 0 16,-2-1 0-16,2-1 0 15,-6 1 0-15,7 0 0 16,-6 3 0-16,0 2 0 0,0-2 0 15,-4 6 0-15,0 3 0 16</inkml:trace>
  <inkml:trace contextRef="#ctx0" brushRef="#br0" timeOffset="115538.2">10236 5097 2047 0</inkml:trace>
  <inkml:trace contextRef="#ctx0" brushRef="#br0" timeOffset="115691.65">10228 5097 2047 0</inkml:trace>
  <inkml:trace contextRef="#ctx0" brushRef="#br0" timeOffset="116006.57">10220 5097 2047 0,'-9'0'0'16,"2"0"0"-1,-1 0 0 1,8 7 0 0,0 1 0-1,-9-8 0 16</inkml:trace>
  <inkml:trace contextRef="#ctx0" brushRef="#br0" timeOffset="116253.81">10179 5112 2047 0,'-8'0'0'15</inkml:trace>
  <inkml:trace contextRef="#ctx0" brushRef="#br0" timeOffset="116416.13">10171 5121 2047 0,'0'7'-535'0,"0"2"-32"16,3 3 101-16</inkml:trace>
  <inkml:trace contextRef="#ctx0" brushRef="#br0" timeOffset="118943.16">2956 10791 98 0,'0'-5'222'0,"3"2"-88"15,2 3-63-15,-1 0-34 0,-1-4-12 16,-3 4 6-16,0-5 7 15,0 2-9-15,3-5-3 16,6-1 0-16,4-1 14 16,7-13 8-1,4-4 2-15,6-10-9 16,2-7-3-16,4-14-8 16,5-8-10-16,-1-7-4 15,1 1-2-15,-5-2 0 0,-4-4 3 16,1-3 8-16,-4-4 3 15,-9-5 2-15,-1-4 22 16,-5-4-16-16,-6-2-7 16,0-2-2-16,-8-1-8 15,0 6 6-15,0 7 13 16,0 5-6-16,0 7-2 16,-13 8-7-16,-4 6-6 15,-2 2 3-15,-5 5 7 16,-4 5-3-16,-10-1-1 15,3 3-9-15,-6 6 4 16,-3 0-12-16,-2-1-4 16,2 1 0-16,-2 2-4 15,-2 10 8-15,3 3-11 16,-3 9-5-16,-9 7 8 16,-4 13-3-16,-11 0 1 15,-10 21-5-15,-8 3 1 16,-3 5 6-16,-4 3-4 15,-10 5 6-15,-1 3 6 16,-7 5-13-16,-2 9 5 16,-5 2 4-16,-1 5-9 15,2 1 7-15,3-1 0 16,9 4 3-16,3-3-11 16,9 2 4-16,7-3 0 15,10 1 4-15,7-2-2 16,2 6 5-16,11-2-7 15,4 3 9-15,6-3-12 0,10 0 9 16,4-2-6-16,4-5 5 16,7-1-4-16,1 6 3 15,7-2-2 1,1 6 5-16,-1-1-1 0,-3 4-6 16,0 2 5-16,3-3 2 15,1 10-6-15,5-1 2 16,11 4 2-16,0 2-1 15,0-3-5-15,11 1 10 16,5-3-3-16,9-4-1 16,4-2-1-16,2-3 0 0,3-3 0 15,3-2 0-15,-5-3 9 16,1 1-11-16,-1-4 5 16,1-2-3-1,6 5 10-15,1 0 4 16,58 65-3-16,-44-65-4 15,3-3 10-15,0-6 11 16,-1-2-4-16,-3-11-7 16,-4-2-11-16,3-5 9 15,-3-2-9-15,-5-2 3 16,2-5-5-16,-5-1-3 16,-1-6 9-16,-1-4-7 15,4-12-6-15,1 0 6 16,-1 0 2-16,3 0-4 15,-2 0-1-15,2 0 2 16,-7-9 3-16,-2 2-5 16,-1-5 7-16,2 1-7 15,-2-7-3-15,4-7 8 16,9-7-9-16,3-5 4 16,5-7 0-16,0-10 2 15,0-3 1-15,5 0-6 16,-6-2 7-16,1 1-2 15,-4-3 2-15,-4-1-6 16,-2-7 1-16,4-5 6 16,2-2-3-16,-2-6 3 15,11-7-5-15,-2-5 3 16,6 2-10-16,-1-7 5 16,-5 5 3-16,-3 8 0 15,-5 10 0-15,-6 10 2 16,-10 9-6-16,-7 12 6 15,-4 13-9-15,-9 8 7 16,-5 8 8-16,-3 4-9 16,-3 2-5-16,-2 3 8 15,-3 3 0-15,5 4-7 16,-5 0-2-16,0 0-13 16,0 0-26-16,0 0-105 15,0 0-99-15,0 9-84 16,-8-9-56-16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00:05.51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9257 3329 221 0,'-8'-12'301'0,"8"4"-56"15,-8 0-45-15,8 4-21 0,0-1-16 16,0 2-33-16,0 3-38 16,0 0-49-16,0 0-6 15,8 12-3-15,4 8-8 16,5 13-2-16,3 16-6 0,4 11 8 15,5 6-12-15,-6 8 4 16,-1-2 7-16,-6-3-12 16,0-12 1-16,-5-8-2 15,3-13-7-15,-6-11 8 0,-5-8 28 16,2-17 112-16,-5-17-153 16,0-20 0-1,0-23 0-15,8-18 0 0,1-11 0 16,-2 3 0-16,1 4 0 15,4 14 0-15,-4 6 0 16,5 10 0-16,-1 7 0 16,-5 9 0-16,1 6 0 15,0 15 0-15,-2 3 0 0,-6 3 0 16,3 9-386-16,5 16 22 16,9 12 29-16,-1 10-9 0,0-2 38 15</inkml:trace>
  <inkml:trace contextRef="#ctx0" brushRef="#br0" timeOffset="332.39">9928 3492 173 0,'31'-13'222'0,"-5"-3"-49"15,-6-3-25-15,-9-3 3 16,-6 3 10-16,-5 2-3 16,0 6-27-16,0 6-24 0,0 5-22 15,0 0-39-15,-13 8-21 16,2 12-9-16,-1 17-1 15,-6 12-3-15,7 8 5 16,11 5 6-16,0-5-9 0,0-10 1 16,8-5-9-16,9-10 4 15,3-12 2-15,3-7-3 16,2-13 2-16,-1-13 9 0,-8-11 4 16,-2-17-10-16,-6-12-2 15,-8-3 10-15,-13-5-13 16,-4-1 2-16,-3 5-9 0,-3 13 3 15,1 2-8-15,3 10-25 16,3 7-49-16,-1 13-66 16,4 9-57-16,1 3-56 15,12 20-18-15,0 5-40 16</inkml:trace>
  <inkml:trace contextRef="#ctx0" brushRef="#br0" timeOffset="546.42">10541 3292 224 0,'40'-20'342'16,"-12"4"-22"-16,-6 4-54 0,-12 3-40 16,-5 9-59-16,-5 0-66 15,3 0-52-15,6 26-18 16,-4 17-12-16,3 19 0 16,0 7-12-16,1 9 2 0,2-5-2 15,-3-4-9-15,0-8-3 16,0-8-16-16,0-12-88 15,-3-13-130-15,-5-11-54 0,0-17-43 16,-13-26-19-16</inkml:trace>
  <inkml:trace contextRef="#ctx0" brushRef="#br0" timeOffset="682.22">10501 2976 450 0,'-25'-69'226'15,"0"15"-51"-15,9 12-40 16,4 10-52-16,0 8-44 15,12 8-25-15,0 4-85 16,0 7-97-16,8 5-70 16,4 0-404-16</inkml:trace>
  <inkml:trace contextRef="#ctx0" brushRef="#br0" timeOffset="1148.1">11211 2764 363 0,'23'0'359'0,"-6"0"-81"0,-6 0-107 16,-5 0-82-16,2 20-35 15,0 18 69-15,4 9 27 16,5 19-39-16,-3 20-42 16,3 11-24-16,1 8-19 0,1 1-9 15,1-7-9-15,2-10-4 16,-7-17 0-16,-4-10 0 15,3-22 0-15,-6-7 6 0,-8-13-5 16,0-11-1-16,0-9 5 16,0-17-5-16,-8-16-8 15,-9-10 7-15,-3-11-8 0,-5-3 9 16,0 9-1 0,2 7 13-16,-6 16-6 0,-3 12 0 15,-4 13-8-15,-5 22 8 16,4 9-5-16,9 11 0 15,7 2-4-15,13 1 5 0,8 0-6 16,16-5 11-16,13-7-4 16,12-13-2-16,3-7 0 15,5-13 4-15,4-8-4 0,-5-5-3 16,-3-7 1-16,-8 0-1 16,-13 3-37-16,-8 1-55 0,-3 4-91 15,-13-1-136-15,0 6-87 16,-16 7-72-16</inkml:trace>
  <inkml:trace contextRef="#ctx0" brushRef="#br0" timeOffset="1963.26">13476 3000 408 0,'12'-5'303'16,"-4"-2"-53"-16,-3 3-47 16,-5-1 16-16,0 5-29 15,0 0-68-15,0 0-68 16,3 13-20-16,5 11-14 0,6 9 0 16,2 15 2-1,0 14 8-15,0 11-14 0,1 4-1 16,-5-4-4-16,0-4-13 15,-1-11 8-15,-3-14-2 16,1-11 1-16,-9-9 5 0,0-12 4 16,0-12 6-16,0-16-15 15,-9-21-1-15,-2-19 2 16,-2-18-5-16,6-11-4 0,7-5 10 16,0 1-3-16,0 11 12 15,3 15 9-15,6 8-17 16,-1 18-8-16,0 13 0 0,4 13 0 15,4 11 0 1,10 15 0-16,5 13 0 0,6 17 0 16,-1 13 0-16,-3-2 0 15,-9 1 0-15,-7 0 0 16,-6-8 0-16,-6-12 0 0,-5-12 0 16,0-10 0-16,0-5 0 15,0-22 0 1,0-14 0-16,0-10 0 15,0-9 0-15,9-11 0 0,1-6 0 16,12 4 0-16,-3 10 0 16,2 16 0-16,-5 7 0 15,4 16 0-15,5 9 0 16,4 17 0-16,7 11 0 16,-1 13 0-16,6 1 0 0,-3 2 0 15,-7 0 0-15,-6 1 0 16,-5-4 0-16,-9-8 0 15,-2-5 0-15,-9 1 0 0,0-5 0 16,5-8-153-16,-2-4-254 16,2-12 1-16,3-8 20 0,5-12 63 15</inkml:trace>
  <inkml:trace contextRef="#ctx0" brushRef="#br0" timeOffset="2362.44">14858 2897 347 0,'44'-36'208'0,"-8"4"-44"16,-12 3 3-16,-6 8 35 16,-12 6 3-16,-6 6-14 0,0 2-59 15,0 7-58-15,-6 0-29 16,-15 19-18-16,-9 14-6 16,-10 17 11-16,-2 10 3 0,-4 9-6 15,5 5-11-15,9-1 0 16,7-5 2-16,14-6-9 15,11-9-8-15,0-8 2 16,3-13-8-16,13-12 0 16,9-20 0-16,7 0-10 0,4-24-8 15,7-16-4-15,-4-13 12 16,-4-17 0-16,-5-7 6 16,-6-4 6-16,-8-1 8 0,-7 6 42 15,-9 9 8-15,0 19-17 16,0 11-18-16,0 17-23 15,3 11 1-15,-3 23-3 0,5 17-4 16,-2 19 8-16,2 11 2 16,-2 8-9-16,2 5-34 15,3-5-159-15,0-9-128 16,0-6-47-16,6-14 43 16,-3-20 15-16</inkml:trace>
  <inkml:trace contextRef="#ctx0" brushRef="#br0" timeOffset="2528.87">15218 3004 333 0,'16'-54'339'0,"-2"14"-8"16,-6 3-76-16,-5 14-24 16,-3 7-56-16,0 4-68 15,0 12-49-15,4 12-30 16,4 15 4-16,1 19-12 0,-1 11-1 16,3 7-15-16,-2 5-1 15,3 5-12-15,0-5-100 16,-3-5-200-16,0-9-95 15,-6-16-18-15</inkml:trace>
  <inkml:trace contextRef="#ctx0" brushRef="#br0" timeOffset="2677.14">15288 2556 376 0,'0'-81'236'0,"0"19"-43"0,0 17-76 16,0 12-60-1,0 14-36-15,0 10-10 0,0 9-48 16,0 21-133-16,0 8-167 16</inkml:trace>
  <inkml:trace contextRef="#ctx0" brushRef="#br0" timeOffset="3094.29">15571 2865 691 0,'14'-8'440'0,"-6"1"-151"0,-5 7-115 15,-3 0-64-15,5 0-44 16,-5 0-28-16,6 15-2 16,8 17-2-16,3 18-16 0,3 10-3 15,0 11-5-15,-4 5 0 16,-3-2 0-16,-2-5-10 15,-8-12 8-15,-3-17-8 0,0-12 14 16,0-15 19-16,0-16-17 16,0-26 0-16,0-25-16 15,0-15 1-15,5-21 2 0,15-15 2 16,9-1 5-16,-1 13-10 16,-4 18 0-1,-3 24 0-15,-1 13 0 0,1 23 0 16,3 15 0-16,4 24 0 15,5 17 0-15,-1 11 0 16,-4 10 0-16,1 2 0 0,-1-3 0 16,-6-3 0-16,-7-9 0 15,-1-8-39-15,-11-6-443 16,-3-10-60-16</inkml:trace>
  <inkml:trace contextRef="#ctx0" brushRef="#br0" timeOffset="3443.47">17683 2449 272 0,'-9'-20'267'0,"-2"4"-28"16,4 0-44-16,-1 8-17 16,-1-1-26-16,1 9-30 15,8 0-28-15,-13 17-16 16,-2 20 0-16,-10 19-16 16,-1 21-22-16,7 15-7 0,7 0-13 15,12 7 0-15,12-11 1 16,13-5-14-16,8-12 2 15,7-9-37-15,0-12-135 0,2-10-198 16,1-16-58 0,16-12-23-16</inkml:trace>
  <inkml:trace contextRef="#ctx0" brushRef="#br0" timeOffset="3694.27">19498 2335 800 0,'0'-53'292'0,"5"9"-107"16,-2 8-38-16,5 12-19 0,0 14 4 16,14 23 114-16,13 27-129 15,14 29-117-15,10 21 0 16,1 16 0-16,1 13 0 15,-10-2 0-15,-5 2 0 0,-18-1 0 16,-20-4 0 0,-19-1-247-16,-23-7-427 0</inkml:trace>
  <inkml:trace contextRef="#ctx0" brushRef="#br0" timeOffset="4808.43">11585 4933 107 0,'-13'-4'239'0,"5"-1"-43"0,0-2-42 15,0 7-34-15,8 0 6 16,-12-5 20-16,4 0-2 15,-5 5-44-15,-7 0-45 0,-4 0-13 16,-6 0-13-16,3 17-2 16,-3 4-4-16,3 3-9 0,-3 6-6 15,11-3-2-15,3 6 5 16,4 1-15-16,12 1 9 16,0-1-4-16,0-6 0 15,8-5-7-15,0-2 0 0,4-1 4 16,-4-3 2-16,0-6-6 15,-5 3 2-15,-3-2 2 16,0 0 4-16,0 0 9 0,-14 9-7 16,-7 8 14-16,-12 3-6 15,-3 7 3-15,-4 4 10 16,-1-2-11-16,3-6 2 0,15-6-12 16,7-5 4-16,16-3-4 15,0-5 3-15,8 0-2 16,12 0-1-16,8-3 4 0,9-1-6 15,-4-5 2-15,-1-7-2 16,-7 13-1-16,-11-13 3 16,0 12 1-16,-6-4 0 15,-8 9 11-15,0 3 10 0,-8 8 0 16,-6 6-8-16,8 1-4 16,-7 7 0-16,13-6-7 15,0-7 2-15,0-6 1 0,0 3 0 16,8-6-5-16,3-4 1 15,7 1-24-15,-2-1-147 16,-4-3-187-16,-4-5-69 0,-8 3-14 16</inkml:trace>
  <inkml:trace contextRef="#ctx0" brushRef="#br0" timeOffset="6123.45">11585 16843 276 0,'-13'-12'322'16,"5"5"-26"-16,0 2-108 0,8 1-84 15,0 1-35-15,0-1 24 16,0-2 22-16,0 2-44 0,8-3-28 16,9-1-24-16,10-1-7 15,11 1 1-15,-3 8-12 16,-2 0-1-16,-9 0 0 0,-8 17 12 16,-2 8 8-16,-14 7 12 15,0 5 33 1,-17 7 20-16,-4 4-17 0,-3-3-10 15,4-4-17-15,-2-9-19 0,12-3-12 16,2-8-1-16,8-9-10 0,0-12 3 16,0 8-1-1,0-8-5-15,0 0 9 0,8 9-6 16,2-2 2-16,4 3-1 16,-6-3 0-16,0-7 0 0,-5 12 0 15,3-12 0-15,-6 11 0 16,0 2 0-16,0-2 0 15,0-1 0-15,0-3 0 0,-9 2 0 16,9 3 0-16,-13 0 0 16,5 0 0-16,8-3 0 15,0-1 0-15,0-1 0 16,8-7 0 0,8 0 0-16,10 9 0 15,5-9 0-15,11 0 0 16,1 12 0-16,3 0 0 0,-2 0 0 15,-4 5 0-15,-2 4 0 16,-11-2 0-16,-5 10 0 16,-11 4 0-16,-6 3 0 0,-5 9 0 15,0 4 0-15,-10 4 0 16,-1-4 0-16,-9-6 0 16,-4 0 0-16,0-7 0 0,-1-8 0 15,-4-7 0-15,1-5 0 16,4-4 0-16,0-12 0 15,-1 0 0-15,5 0 0 16,-1-4 0-16,5-4 0 0,-1-3 0 16,6-1 0-16,-2-2 0 15,1-1 0-15,0-6 0 0,-5-3 0 16,6-1-422-16,3-4-73 16,8 1-12-16</inkml:trace>
  <inkml:trace contextRef="#ctx0" brushRef="#br0" timeOffset="10077.62">10070 6752 171 0,'-57'-4'211'0,"11"0"-85"16,10-4-17-16,8 4-4 15,8 0-9-15,3 0 13 16,9 0-22-16,8-1-37 0,0 2-24 16,8 3-13-16,14-4 4 15,10-1 0-15,29-2-1 16,31-5 8-16,39-6-3 16,43-2-9-16,38-4-3 15,27-4-2-15,41-5-1 0,44 1-3 16,30-1 4-16,8 1-4 15,-5 7-7-15,-12 1 7 16,-11 7-5-16,-15 6-5 0,-14 2 10 16,-20 1-2-16,-26 8-3 15,-23 0 0-15,-21 0 3 16,-19-4 3-16,-22-1-4 0,-11-3 1 16,-13 1-1-1,-8-2 0-15,-9 2 2 0,-2-5-2 16,-9-2-3-16,-5-1 3 15,-8-2 1-15,-3 6-2 16,-9-3 1-16,-4 2 2 0,-3 0-7 16,-4 0 8-16,-4 0 0 15,-6 0-5-15,-5 3 1 16,-11 2 3-16,-13-2-5 0,-7 1 5 16,-7 8 1-16,-7 0 3 15,-11 0 16-15,-2 0 7 16,-5 0-8-16,1 0-5 0,-6 0-3 15,-3 0 2-15,0 0-7 16,0 0 0-16,0 0 4 16,0 0-10-16,0 0 5 15,0 0-10-15,0 0 1 16,0 12 4-16,5 12 9 0,-2 9 1 16,5 12 9-16,-3 8 10 15,-1 13 6-15,0 7 16 16,1 8-4-16,-2 12 0 0,2 14-2 15,-5 2-1-15,0 13-5 16,0 13-3-16,0 11-8 16,-13 12-8-16,-4 10-2 15,-3-1-2-15,0 0 5 16,-4 0 8-16,-1-5 9 0,-5-7-13 16,4-9-26-16,1-10-1 15,5-7 0-15,-1 1 0 0,0 0 0 16,1 8 0-16,0 14 0 15,0 2 0-15,0 1 0 16,-2-5 0-16,8-3 0 0,-4-4 0 16,7-8 0-16,-2-6 0 15,4-6 0-15,9-4 0 0,-6-6 0 16,6 1 0-16,0-4 0 16,0-6 0-16,0 8 0 15,0-2 0-15,0 7 0 16,0 5 0-16,0-1 0 0,3 7 0 15,5-2 0-15,-4-5 0 16,-4 2 0-16,0-1 0 0,0 0 0 16,0-8 0-16,0-5 0 15,0-6 0-15,0-10 0 0,0-6 0 16,5-10 0-16,3-4 0 16,0 0 0-16,1-4 0 15,3-3 0-15,-4-2 0 0,-2 2 0 16,3-2 0-16,-1 1 0 15,-3-8 0-15,3-4 0 0,-5-4 0 16,6-4 0 0,-5-4 0-16,0-4 0 0,-4-5 0 15,0-4 0-15,0 1 0 16,0-1 0-16,0 1 0 0,0-1 0 16,0 9 0-16,0 4 0 15,0 0 0-15,0 4 0 16,0 0 0-16,0-5 0 0,0-3 0 15,0-5 0-15,0-13 0 16,0 3 0-16,0-10 0 0,0 0 0 16,0-1 0-1,0 3 0-15,0 1 0 0,0 6 0 16,0 0 0-16,0-1 0 16,0 4 0-16,0 1 0 0,4-1 0 15,1 0 0-15,-2 2 0 16,3-3 0-16,-6-3 0 15,3 1 0-15,0 3 0 0,2 2 0 16,-5-2 0-16,3 4 0 16,2 5 0-16,-2 3 0 15,-3 1 0-15,0 0 0 0,0-2 0 16,0-1 0-16,0-6 0 0,0 1 0 16,0-10 0-16,0 2 0 15,0-4 0-15,0-5 0 16,0-5 0-1,0 2 0-15</inkml:trace>
  <inkml:trace contextRef="#ctx0" brushRef="#br0" timeOffset="11598.58">16956 15085 2047 0,'-8'0'0'0,"2"0"0"15,-3 0 0-15,0 0 0 16,-2-9 0-16,-3 6 0 0,-2-6 0 15,1 9 0 1,-5-2 0-16,-5 2 0 0,1 0 0 16,-6 0 0-16,-1 0 0 15,-10 0 0-15,-8 0 0 0,-13 11 0 16,-6 1 0-16,-6-12 0 16,-2 8 0-16,-5-8 0 0,0 0 0 15,-5 8 0-15,-3-8 0 16,-1 13 0-16,2-6 0 15,3 5 0-15,-5 2 0 0,0-2 0 16,-3 4 0-16,0-1 0 16,-1 2 0-16,4-1 0 0,-2 1 0 15,-2-1 0 1,0 0 0-16,3 1 0 0,-4 0 0 16,-3-5 0-16,2 0 0 15,-3 0 0-15,1-1 0 0,2-2 0 16,-7-1 0-16,2 1 0 15,0 3 0-15,4 0 0 16,-1-4 0-16,9 1 0 0,4 3 0 16,6 0 0-16,6 0 0 15,2 0 0-15,0 0 0 0,-2 4 0 16,-3 0 0-16,-6 1 0 16,-3 0 0-16,-5 2 0 15,1 3 0-15,8-1 0 16,4-7 0-16,4 3 0 0,8 0 0 15,5-7 0-15,-1 3 0 16,4-3 0-16,0-3 0 0,-5 5 0 16,2-4 0-16,-9 4 0 15,-4 1 0-15,0 4 0 16,-4-6 0-16,3 6 0 0,2-6 0 16,-1 6 0-16,-1 0 0 15,1-5 0-15,-1 4 0 0,1 1 0 16,-3-2 0-1,-6 2 0-15,-3 3 0 0,-5-1 0 16,1 3 0-16,-4-1 0 16,0-6 0-16,-2 1 0 0,6 2 0 15,-1-3 0-15,3 2 0 16,0-1 0-16,7 0 0 16,3 0 0-16,4 0 0 0,4 1 0 15,3-1 0-15,6 0 0 16,3 2 0-16,9-4 0 0,3 0 0 15,8-3 0-15,9-3 0 16,3-8 0-16,9 9 0 16,0-9 0-16,3 8 0 15,4-8 0-15,1 0 0 16,-3 0 0 0,4 0 0-1,-7 0 0-15,14-8 0 31,0-1 0-31,0-7 0 16,-11-15 0-16,-3-19 0 0,-2-24 0 16,1-31 0-16,-2-25 0 15,-3-24 0-15,0-29 0 0,0-29 0 16,3-34 0-16,9-30 0 16,8-21 0-16,0 0 0 15,3 7 0-15,5 9 0 16,1 13 0-16,0 7 0 15,-5 14 0-15,0 5 0 0,4 7 0 16,-4 7 0-16,1 7 0 16,1 14 0-16,-6 7 0 0,0 11 0 15,0 1 0-15,0 0 0 16,5 1 0-16,-2-1 0 16,-3 1 0-16,5 5 0 0,-2 2 0 15,6 9 0-15,-1 8 0 16,5 17 0-16,-2 11 0 15,5 14 0-15,6 6 0 16,2 9 0-16,9 9 0 16,-5 4 0-16,1 7 0 0,-1 3 0 15,-4 2 0-15,-3 5 0 16,-1-6 0-16,-4 1 0 16,1-9 0-16,-2-8 0 0,2-4 0 15,-6-2 0-15,3-7 0 16,-3 1 0-16,1 4 0 15,0 8 0-15,-4 5 0 16,6 12 0-16,-3 7 0 0,1 8 0 16,1 6 0-16,-6 7 0 15,1 9 0-15,0 2 0 16,1 10 0-16,-6 8 0 0,2 3 0 16,-5 4 0-16,3 1 0 15,2 4 0-15,4 5 0 16,-5-6 0-16,4 0 0 0,-4 1 0 15,4 0 0-15,0 0 0 16,0 1 0-16,0-6 0 16,-5-4 0-16,5-3 0 0,1-1 0 15,-4 1 0-15,-2-1 0 16,2 6 0-16,-1 1 0 16,-1 7 0-16,-3 2 0 0,0 6 0 15,0 11 0 32,0 5 0-47,0-5-46 16,0-8-123-16,0 12-19 0,0-12-28 15,4 7-25-15,1 2 4 16,3-9 5-16,0 0-69 16</inkml:trace>
  <inkml:trace contextRef="#ctx0" brushRef="#br0" timeOffset="12246.17">11389 11807 321 0,'0'-15'334'16,"0"-1"-86"-16,0 0-116 0,0-1-72 15,0 6-29-15,0-2-6 16,0 9 42-16,0-1 1 16,0 5-30-16,0 9-20 0,9 11 14 15,2 17 20-15,11 9-14 16,-4 1-11-16,7 2-13 16,-4-6-2-16,-5-4-1 0,-4-16 24 15,1-6 50-15,-1-17 16 16,-4-6 5-16,8-24-45 0,8-27-21 15,12-33-32 1,18-19-1-16,11-22 0 0,15-7-12 16,15-4-3-16,-3 12-13 15,3 11-65-15,-15 21-91 0,-10 21-58 16,-19 16-47-16,-14 21-14 16,-11 14-22-16,-26 19 46 15</inkml:trace>
  <inkml:trace contextRef="#ctx0" brushRef="#br0" timeOffset="12562.48">11596 11035 460 0,'-19'-9'275'16,"6"6"-76"-16,13-1-97 16,0-1-56-16,4 2-15 0,13 3 0 15,14 12 65-15,14 17 27 16,8 15-5-16,8 26-20 0,0 27-32 15,-1 20-29-15,2 10-12 16,-9 0-15-16,-2-13-9 16,-5-21 2-16,-5-20 9 0,-1-28 5 15,4-25 4-15,5-38-4 16,13-38-7-16,15-32-3 16,17-26-3-16,16-22 0 0,7-10-4 15,0-12-4-15,5-5 8 16,3 8-6-16,-2 10-20 15,-9 16-73-15,-9 21-95 16,-7 18-86-16,-18 20-16 0,-10 23 4 16,-17 10-16-16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00:42.3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26995 1677 27 0,'-9'-8'11'16,"-3"-1"-4"-16,4 5 5 15,8 4 5-15,-8-4 3 16,8 0-7-16,0 4-5 15,0 0-5-15,0 0-1 16,0 0 0-16,0 0-4 0,0 0 3 16,0 8-27-1,0-8-16 1</inkml:trace>
  <inkml:trace contextRef="#ctx0" brushRef="#br0" timeOffset="664.79">26918 1705 10 0,'0'0'21'0,"0"0"26"15,0 0 44-15,0 0 61 16,0 0-48-16,0 0-34 0,0 0-28 16,0 0-13-16,-8 0 2 15,8 0 2-15,0 0-8 16,0 0-8-16,0 0-9 16,0 0-5-16,0 0 2 15,0 0 2-15,0 0-3 16,0 0 2-16,0 0-2 15,0 0-6 1,0 0 3-16,0 0-3 16,0 0 1-16,0 0 5 15,0 0-2-15,0 0-1 16,0 0 2 0,0 0 0-16,0 0 4 15,0 0 20-15,0 0 13 0,0 0 9 16,0 0 3-1,0 0-10-15,0 0-7 0,-9 0 1 16,9 0 4-16,0 0 17 16,0 0 14-16,0 0-7 15,0 0-8-15,0 0 0 16,0 0-12-16,0 0-10 16,0 0 1-16,0 0-19 0,0 0-6 15,0 0-6-15,0 0 1 16,0 0-4-16,0 0 0 15,0 0 4-15,0 12-14 16,0 12 10 0,0 14-1-16,0 15 0 0,5 7 9 15,3 13-6-15,-1 4-5 16,2 4 2 0,-4 5 3-16,3 0-2 0,-2-5-1 15,3-8 0-15,-1-4 0 16,0-6 2-16,0-15-1 15,2-3 1-15,-2-9-7 16,-5-7 10-16,2-8-3 16,-2-5-3-16,-3-4-14 0,0-4-12 15,0-8-31 1,0 0-55-16,5 0-48 0,-5 0-44 16,0-12-21-16,0-12-35 15,0-14 40-15</inkml:trace>
  <inkml:trace contextRef="#ctx0" brushRef="#br0" timeOffset="1730.65">27043 1774 23 0,'-9'-4'51'15,"9"1"50"-15,-6-1 56 16,6-2-47-16,0 6-38 0,0 0-32 16,0 0-24-1,0 0 4-15,0-4-5 0,0 4 2 16,0-2-3-16,0-8 7 15,3 10 7-15,5 0 1 16,0-3-4-16,5-1-8 16,0-1-9-16,4 5-4 15,6 0-2-15,5 0 2 0,9 0-3 16,0 0-1 0,-6 0 1-16,3 0 0 0,-9-4 0 15,-8 4 2-15,-3 0-1 16,-2 0 1-16,-4 0 0 15,-2 13 4-15,-6 0-2 16,0 6 1-16,0 4 12 16,0 16-2-16,0 0 0 15,-10 7 3-15,-6 2-1 0,-7 1-2 16,-7 1-4-16,-7-7 0 16,-2-1-2-16,-7-6-2 15,6-7-3-15,1-8-4 16,-4-6 2-16,7-6 4 15,-1-9 2-15,6 0-8 16,2 0 5-16,4 0-2 16,9 0 6-16,4-5-8 15,0 1 6-15,3-4 5 0,9 1 2 16,0-2-8-16,-8 1 4 16,8-3 0-16,0 0-2 15,0 5-8-15,0-3 5 16,0 1 0-16,0 3 0 0,0 1 8 15,0 4 6-15,0 0-3 16,0 0-6-16,0 0 0 16,0-3 0-16,0-1-4 15,0 0-10-15,8 4 1 16,5 0 4-16,7 0-2 16,4 0 1-16,5 11 0 15,7 3-1-15,5 0 2 16,3 12-5-16,7 3 3 0,0 0 6 15,2 2-9-15,-1 2 5 16,-1 0-2-16,-12-5 4 16,-2 0-9-16,-6-3 6 15,-5-4-1-15,-7-6 1 0,-2-2-1 16,-6-5 0-16,-2-8 6 16,-4 7-5-16,-1-7-3 15,-1 0 3 1,-3 0-5-16,0 0 2 0,5 0-2 15,-2 0-5-15,-3 0-22 16,5 0-73-16,-5-7-84 16,0-14-49-16,0-3-46 15</inkml:trace>
  <inkml:trace contextRef="#ctx0" brushRef="#br0" timeOffset="2362.71">27783 1710 186 0,'9'-41'199'0,"-1"-1"-68"15,0 11-46-15,0 2-12 16,-5 8 3-16,1 4 1 15,-4 7-17-15,0 10-25 16,0 0-19-16,0 15-1 16,0 21 5-16,0 26 26 15,0 23-5-15,0 19-13 16,-7 11-1-16,-6 3-12 16,2-4-7-16,-7-11-2 0,7-13 0 15,-3-15-4-15,3-13 4 16,11-17-6-16,-8-11 0 15,8-14 11-15,0-7 11 16,0-18 24-16,0-23-21 16,0-21-10-16,0-20-7 0,0-26-13 15,8-19-2-15,8-8 3 16,1-8 5 0,4 3-4-16,-2 13 5 15,-2 17-4-15,-6 19 5 0,2 17-3 16,0 22 1-16,-2 10-9 15,-2 15 0-15,2 14 4 16,6 34 4-16,3 19 5 16,0 19-1-16,5 19 5 15,4 13 1-15,2 7-7 16,2 3 2-16,-4-4 1 16,-2-8-9-16,-1-14 7 15,-6-9-2-15,-6-15 0 0,0-10-4 16,-2-13-1-16,-3-8-11 15,-1-9-55 1,0-12-63-16,-8-12-66 0,0-12-56 16,0-17-31-16</inkml:trace>
  <inkml:trace contextRef="#ctx0" brushRef="#br0" timeOffset="2552.57">27852 2207 142 0,'-16'-15'224'0,"3"4"-74"15,13 3-65-15,0-4-43 16,20 0-22-16,13-5-7 16,12 1-8-16,3 0-1 15,6 0-3-15,-6 3-14 16,-6 1-58-16,-11-5-111 0</inkml:trace>
  <inkml:trace contextRef="#ctx0" brushRef="#br0" timeOffset="3293.84">28526 1664 419 0,'-12'-40'270'0,"0"7"-88"16,-1 5-29-16,0 7 22 16,5 8-18-16,8 5-65 0,-7 8-50 15,7 18-22-15,0 13-7 16,0 26-7-16,7 21-5 16,6 10 5-16,3 11-5 15,5-1 4-15,-4-9-9 16,-3-11 6-16,0-17-1 15,-6-16 3-15,-4-9-6 16,-1-12 9-16,-3-7 3 16,0-17-5-16,0-12-12 15,0-21-3-15,0-24-5 16,0-17 4-16,5-14 4 16,7-10 0-16,1-4 4 0,2 8 4 15,-2 8 4-15,-2 17-7 16,2 12 12-16,-5 13-13 15,0 12 7-15,-3 7-7 16,4 13-2-16,0 12 2 16,13 25 3-16,10 19-2 15,5 12-3-15,2 10 5 16,-2 3 2-16,2-4-4 16,-4-8-1-16,-5-8-12 15,-7-13-4-15,-3-10 5 16,-6-19-12-16,-3-19-35 15,0-26 16-15,6-21 27 16,4-32 6-16,3-18 10 0,-1-10-2 16,-2 6 10-16,1 16 16 15,-6 16 31-15,-5 19 2 16,1 17-31 0,-4 25-16-16,0 20 1 0,2 35 41 15,1 40-2 1,0 30-4-16,-2 26-14 0,2 10-12 15,2 7-6-15,0-10-3 16,3-15-5-16,-1-14-3 16,-2-18 1-16,-1-20-1 15,1-14-9-15,-6-12-26 16,2-12-49-16,-4-10-82 16,-5-10-73-16,0-13-83 15,0-13-62-15</inkml:trace>
  <inkml:trace contextRef="#ctx0" brushRef="#br0" timeOffset="3962.13">26579 3309 319 0,'-18'8'218'16,"1"-8"-72"-16,4 0-70 0,3 0-34 15,10 0 32 1,0 0 35-16,0 0 2 0,0 0-30 15,10 0-37-15,29-8-21 16,25-4-12-16,36-9-3 16,34 1-5-16,26-4 5 15,22-1-5-15,25 4 0 16,26 1 11-16,13 4-8 0,6 4-4 16,-15 4 2-16,-22 0-2 15,-25 4 0 1,-27 0 0-16,-29 4-1 0,-33 0 1 15,-25 0 21-15,-19 0 37 16,-15 0 18-16,-14 0-8 16,-8 0-5-16,-9 0-16 15,-2 0 4-15,-1 0-1 16,-4 0 6-16,1 0 9 16,-5 0-10-16,0 0-10 15,0 0-1-15,0 0-38 16</inkml:trace>
  <inkml:trace contextRef="#ctx0" brushRef="#br0" timeOffset="4229.35">29439 3114 1746 0,'-8'0'-484'0,"-12"0"-115"15</inkml:trace>
  <inkml:trace contextRef="#ctx0" brushRef="#br0" timeOffset="6664.81">24226 4799 409 0,'-49'-8'180'0,"8"-4"-82"16,1 2-48-16,4 3-10 15,2 2 29-15,11 5 25 0,1 0 6 16,11 0-6-16,-1 0-16 15,12 0-29-15,0 0-6 16,0-4-9-16,0 1 6 0,8-6-20 16,15 5-7-16,39-4-6 15,52-3-2-15,69-11-2 16,60 2-8-16,49-3 11 16,49 2-12-16,50 0 8 15,35 6-5-15,8 6 0 16,5 1 3-16,3 8-3 0,-6 0 0 15,-27 0 5-15,-35 8-5 16,-41 1 3-16,-37-9 3 16,-32 7-3-16,-27-7 2 15,-31 0-2-15,-32 0 0 16,-31 0 2-16,-33 0 6 16,-27 0 13-16,-21 0 33 15,-18 0 14-15,-15 0-14 16,-7-7-20-16,-8-2-2 15,-5 1-11-15,-1-1-19 0,1 2-2 16,0-2-12-16,5 6 2 16,15-2 4-16,7 1-9 15,10-4 2-15,-2 4 0 16,2-1 5-16,-7 5 0 16,-2 0 4-16,-9 0 2 15,-3 0-4-15,-10 0 3 0,-7 0 3 16,-2 0 0-16,-6 0-2 15,0 0 4 1,3 0-7-16,-3 0 3 16,0 0 7-16,0 0-3 15,0 0 5-15,0 0-3 16,0 0 7-16,0 0 10 16,0 0 10-16,0 0 18 15,0 0 7-15,0 0 5 16,0 0-27-16,0 0-25 15,0 0 0-15,0 0-15 0,0 13-3 16,3 7 6-16,10 9 3 16,8 16-5-16,4 11 4 15,3 18-2-15,1 15 0 16,-5 13 5-16,-1 8-4 16,6 17 5-16,-6 15 1 15,2 8-8-15,0 9 6 16,-2 5-2-16,-1-5 8 15,-1-5-11-15,-5-8 5 16,4-12-3-16,-5-16 4 0,2-7-4 16,-1-18-2-1,-1-16 0-15,-2-16 9 0,0-17-2 16,-5-6 2-16,-4-14-6 16,0-3 6-16,-4-9 1 15,0-4-3-15,0-8-3 16,0 0 6-16,0 0 0 15,0 0-2-15,0 0 0 16,0 0-7-16,-8 0 3 0,-4 0-6 16,-5 0 7-16,-6 11-2 15,-15 1 3-15,-14 1-3 16,-13 0 3-16,-21-1-3 16,-18 5-6-16,-20-3 11 15,-18 3 3-15,-16-4-10 0,-16 0-3 16,-8-1 6-16,-18 0 3 15,-15 0-1-15,-12 1-2 16,-16-3-4-16,-14 3 4 16,2-4-3-16,2 3-5 15,11 0-6-15,-3 0 8 16,6-3-4-16,-2 2 9 0,6 2-6 16,1-1 5-16,5 0-3 15,14 0 8-15,9 1-7 0,13 0 4 16,24 3-1-16,15-1 3 15,16 1-3-15,14 6-5 16,16-6 8-16,10 1-1 0,15-6-5 16,10 6 0-1,7-6 4-15,4 2 2 0,6-1 0 16,-1 0-6-16,1-4 3 16,-1 0-2-16,-2 4 3 15,2-4 2-15,2-8-5 0,-2 8 8 16,0 5-8-16,-5-4 5 15,2-9-9-15,-1 8 4 16,1-1 2-16,-5-7-2 0,0 13 5 16,0-5-3-16,-1 1-1 15,1-9 3-15,3 11-5 16,7-3 7-16,-2 1-5 16,8-1-4-16,4-8 5 15,3 9 4-15,7-9-4 0,5 0 1 16,7 7 3-16,3-7-2 15,0 8-2-15,4-8 1 16,-1 0 0-16,5 0 0 0,3 0 0 16,9 0 4-16,-8 0-5 15,8 0 2-15,0 0-1 16,0 0 8-16,0 0-2 16,0 0 7-16,0 0-5 0,0 0 10 15,0 0 8-15,0 0 11 16,0-3-36-16,0-2-2 15,0-2 0-15,0-2 0 16,0 1 0-16,0-3 0 16,0-6 0-16,8-4 0 0,1-16 0 15,3-12 0-15,-4-13 0 16,1-2 0-16,-4-10 0 16,-2-7 0-16,0-13 0 0,5-7 0 15,-5-10 0-15,7-9 0 16,-6-7 0-16,0-3 0 15,4-1 0-15,-4 6 0 0,0-2 0 16,5 9 0-16,-1 4 0 16,-3 9 0-16,1 6 0 15,3 13 0-15,-6 5 0 16,2 8 0-16,-2 4 0 16,2 3 0-16,-1 6 0 0,-4-2 0 15,0 5 0-15,0 4 0 16,4 9 0-16,1 3 0 15,-1 8 0-15,0 8 0 0,-4 5 0 16,0 4 0-16,0 4 0 16,0 4 0-16,0 0 0 15,0 4 0-15</inkml:trace>
  <inkml:trace contextRef="#ctx0" brushRef="#br0" timeOffset="7172.69">23885 4929 2047 0,'0'-5'0'0,"0"-2"0"16,0-3 0-16,0-1 0 16,4-2 0-16,0 2 0 0,2-6 0 15,-1-2 0-15,4-7 0 16,-6 3 0-16,2 1 0 16,-2 3 0-16,2-2 0 0,-2 4 0 15,3 5 0-15,-6 4 0 16,3 1 0-16,-3 2 0 15,0 13 0 32,0-8-6-15,0 0 11-32,0 0-11 15,0 0 10-15,0 0-2 16,0 0-4-16,0 0 5 15,0 0-4-15,0 0 2 16,0 0-3 0,0 0-8-1,9 0 4-15,2 0 4 0,14 0 5 16,15 0-4 0,17 0-11-16,17 0-11 0,3 0-179 15,0 9-110-15,4-9-56 16,5 0-29-16</inkml:trace>
  <inkml:trace contextRef="#ctx0" brushRef="#br0" timeOffset="11668.64">24255 5275 217 0,'-17'0'284'0,"0"0"-98"15,0 0-88-15,6 0-52 0,11 0-27 16,0 0-7-16,-8 0-9 16,8 0-16-16,0 0-47 15,0-4-35-15,8 1-47 16,8-6-90-16</inkml:trace>
  <inkml:trace contextRef="#ctx0" brushRef="#br0" timeOffset="11832.61">25058 5397 341 0,'0'0'359'15,"0"-3"-138"-15,0-7-277 16,16 0-205-16,8-3-37 0</inkml:trace>
  <inkml:trace contextRef="#ctx0" brushRef="#br0" timeOffset="11992.67">25748 5308 370 0,'-9'-5'115'0,"9"-2"-129"15,0-2-132-15,0-3-177 16</inkml:trace>
  <inkml:trace contextRef="#ctx0" brushRef="#br0" timeOffset="12164.35">26440 5251 242 0,'0'8'257'0,"-9"-8"-112"16,9 0-110 0,0 0-100-16,0 0-20 0,12 0-43 15,7-5-19-15,10-2-106 16</inkml:trace>
  <inkml:trace contextRef="#ctx0" brushRef="#br0" timeOffset="12306.09">26949 5287 296 0,'5'0'161'16,"-5"0"-86"-16,4 0-65 15,1 0-68-15,-2 0-39 16,2 0-7-16,-2 0-2 0</inkml:trace>
  <inkml:trace contextRef="#ctx0" brushRef="#br0" timeOffset="14925.74">10626 3707 352 0,'-12'-4'189'0,"-1"1"-54"15,13 3-51-15,-8 0-21 16,8 0-13-16,0 0-20 0,0 0-12 16,0 0 1-16,0 0 2 15,0 0-1-15,13 0 18 16,15 0 27-16,12 0 0 0,14 7-1 15,7 2-14-15,8-9-14 16,3 8-5-16,2-8-16 16,-1 0-5-16,-8 0-7 15,-8 0-2-15,-5 0 2 16,-7 0-7-16,-8-5-10 0,-13 2-22 16,-7-6-90-16,-7 2-94 15,-10-7-18-15,0 0-35 16,-18 2-175-16</inkml:trace>
  <inkml:trace contextRef="#ctx0" brushRef="#br0" timeOffset="16040.58">10646 3663 309 0,'-12'-16'202'15,"1"3"-43"-15,2 1-50 16,1 5-25-16,0-2-2 0,8 6-3 16,-8-1-18-16,8 4-17 15,0 0-22-15,0 0-16 16,0 0-7-16,0 0-1 0,0 18 2 16,0 12 1-16,0 9-3 15,0 11 4-15,-14 11-6 0,8 3 7 16,-2-1-2-1,8-2-1-15,-10-3 0 0,2-10 1 16,8-4-1-16,0-3 1 16,0-9 1-16,-8-8 1 15,8-2-1-15,0-2-3 0,0-9 1 16,0-2 3-16,0-9-1 16,0 0 0-16,0 0 5 15,0 0-6-15,0 0 7 0,0 0 4 16,0 0-2-16,8-9 3 15,0-2-6-15,10-1-2 16,2-6-4-16,7-1 1 16,11-6-4-16,2 5 2 0,-4-1 0 15,5 5 0-15,0 4 6 16,-4 0-3-16,-1 7-7 16,-4 5 5-16,1 0-4 0,-5 14 4 15,1 1-3-15,-1 5 3 16,-3 10 3-16,-5 2 4 0,0 9-3 15,-3 4 4-15,-6-2 1 16,-3 2 6-16,-3 5 10 16,-5-5-5-16,0-1-3 0,-8 0-5 15,-8 0 5 1,-1 2-2-16,-7-5-8 0,0-4-2 16,-10 0-3-16,-2-5-2 15,-4-2 6-15,-9-7 2 0,1-7-7 16,-5-4 4-16,5-12-5 15,-2 0 2-15,4 0-1 16,11-7 1-16,5-7-5 0,3-5-15 16,6-5 19-16,4-2 9 15,11 3-2-15,6 1 8 0,0 7-12 16,3-2-1-16,9 2-1 16,4-2 4-16,6 4-5 15,2 6 2-15,0 2-2 16,-4 5-2-16,4 0 6 0,-3 0-3 15,3 8-3-15,-4 4 10 16,-4 0-7-16,-4 2-5 16,1-3 5-16,0 2 3 0,-5-2-2 15,0-3-2-15,-5 6 8 16,2-6-10-16,-1-8 5 0,-1 7-4 16,-3-7 3-1,0 0-7-15,0 0 1 16,0 0 6-16,0 0 0 15,0 0-1 1,0 0-6-16,0 0 10 0,0 0-4 16,0 0 0-1,0 0-1-15,0 0 4 16,0 0-12-16,0 0 8 16,0 0-7-16,0 0 9 15,0 0-8-15,0 0 1 16,0 0 6-16,0 0-1 15,0 0 1-15,0 0-8 16,0 0-1-16,0-3-4 16,0-1-14-16,0-1-23 15,0 5-24-15,0 0-9 16,0-8-20-16,0-1-8 0,0-3-12 16,0 0-24-16,0-7-36 15,0-7-84-15</inkml:trace>
  <inkml:trace contextRef="#ctx0" brushRef="#br0" timeOffset="16872.33">12506 3603 339 0,'-17'-14'211'16,"1"7"-51"-16,1 7-49 15,-1 0-27-15,3 0-16 16,0 7-14-16,1 10-17 15,12 4-19-15,0 3-1 0,0 4-7 16,0 0-8-16,12 1 9 16,9-5-14-16,6-7 6 15,6-6-3-15,5-11-6 0,2 0 5 16,1-7-9-16,-5-9 1 16,-7-5-1-16,-6-7 8 0,-9-9-8 15,-14-4-5-15,0 2 9 16,-17 6 8-16,-8 3 3 15,-3 11-1-15,-1 3-2 0,1 7-2 16,0 9-7 0,0 0-22-16,-1 9-61 0,4 3-70 15,8 4-53-15,7 4-47 16</inkml:trace>
  <inkml:trace contextRef="#ctx0" brushRef="#br0" timeOffset="17596.93">12559 4343 136 0,'-13'-4'260'16,"2"0"-61"-16,2 4-59 0,9 0-48 16,-8 0-7-16,1 0 6 15,7 0-3-15,-8 0-19 16,8 0-16-16,0 0-29 0,0 0-5 16,0 0 1-16,0 0-9 15,0 0 0-15,0 0-9 16,0 0-1-16,0 0 2 0,0 0-2 31,0 0 3-31,0 0-5 16,0 0 2-1,0 0-2-15,0 0-4 0,0 0 7 16,0 0 1-16,0 0-2 16,0 0-4-16,0 0 4 15,0 0-5-15,0 0 8 16,0 0-7-16,0 0 0 15,0 0-1-15,0 0 1 0,0 0 1 16,0 0 5-16,0 0-7 16,0 0 1-1,0 0 8-15,0 0-13 16,0 0 10-16,0 0-5 0,0 0 0 16,0 0-11-16,0 0 0 15,0 0-17-15,0 0-32 16,0-5-18-16,0 1-10 0,0 2 0 15,0 2 13-15,3 0-5 16,2 0-13-16,2 0-28 0,-4-6-34 16,5-1-3-16</inkml:trace>
  <inkml:trace contextRef="#ctx0" brushRef="#br0" timeOffset="19751.05">8503 4318 26 0,'-8'0'44'0,"-1"0"56"16,1 0 76-16,8 0-47 16,-13 0-35-16,13 0-16 15,-8 0-7-15,8 0 3 0,-8 8-18 16,8-8-4-16,0 9-17 15,0-9-10-15,0 0-12 16,0 0 0-16,21 0-3 0,15 0 6 16,21 0-6-16,19-9-1 15,22-4 3-15,13-3-7 16,-1 4-5-16,-13 1 5 0,-13 3 0 16,-15 4-6-16,-16-1-1 15,-16 2 5 1,-8 3 1-16,-10 0-4 0,-5 0 4 15,-6 0 0-15,-8 0 1 16,0 0-7-16,0 0-26 16,0 0-40-16,0 0-46 15,-14 0-31-15,-2 0-39 0,-8 8-48 16</inkml:trace>
  <inkml:trace contextRef="#ctx0" brushRef="#br0" timeOffset="20133.78">8701 4570 183 0,'-19'0'202'0,"-2"12"-70"16,4-12-44-16,1 0-19 15,5 0-4-15,2 0 11 0,9 0 7 16,-8 0 0-16,8 0-20 15,0 0-24-15,0 0-14 16,0 0-13-16,8 0-5 0,4 0 1 16,12 0-3-16,18 0 7 15,18 0 0-15,26-12 4 0,15 5 1 16,8-2 5 0,0 9-11-16,-6 0-4 0,-14 0-3 15,-16 0 1-15,-20 0-5 16,-13 0 1-16,-6 0 0 15,-16 0 8-15,-4 0 2 0,-11 0-4 16,-3 0 2-16,0 0 3 16,0 0-27-16,-12 0-89 15,-8 0-121-15,-8-8-67 0,-8-4-33 16</inkml:trace>
  <inkml:trace contextRef="#ctx0" brushRef="#br0" timeOffset="23626.93">7219 4200 8 0,'0'0'22'0,"0"0"20"16,0 0 22-16,0 0 22 16,0 0 23-16,-8 0-26 15,8 0-40-15,0 0-21 16,0 0-7-16,0 0-6 15,0 0 5-15,0 0 2 16,0 0 10-16,0 0-8 0,0 0 2 16,0 0 1-16,0 0-8 15,0 0-2-15,0 0-6 16,0 0 2-16,0 0-2 16,0 0-4-16,0 0 1 0,0 0-1 15,0 0 4-15,0 0 3 16,0 0 9-16,0 0 8 15,0 0 2-15,0 0 0 16,0 0-9-16,0 0-3 0,0 0-2 16,0 0 0-1,0 0-7-15,0 0 0 16,0 0-3-16,0 0 0 0,0 0-1 16,0 0 2-16,0 0 0 15,0 0-3 1,0 0 2-1,0 0-1-15,0 0 0 0,0 0-1 16,0 0 4-16,0 0-1 16,0 0-2-16,0 0 1 15,0 0-6-15,0 0 2 16,0 0-1-16,0 0 6 16,0 0-5-1,0 0-1-15,0 0 4 16,0 0 1-16,0 0-1 15,0 0-1-15,0 0-2 16,0 0 3-16,0 0-4 16,0 0 6-16,0 0 0 15,0 0-6-15,0 0 3 0,0 0-4 16,0 0 5 0,0 0 0-16,0 0 1 15,0 0-2-15,0 0 3 16,0 0-3-16,0 0 4 15,0 0-2 1,0 0 1-16,0 0-1 16,0 0 1-16,0 0-5 0,0 0 5 15,0 0-3-15,0 0-3 16,0 0 4 0,0 0 5-1,0 0-4-15,0 0 13 0,0 0-5 16,0 0 10-16,0 0-2 15,0 0-7-15,0 0 0 16,0 0-4-16,0 0 0 16,0 0-1-16,0 0-4 15,0 0 7-15,0 0-8 16,0 0 4-16,0 0-8 16,0 0 6-16,0 0 0 15,0 0 3-15,0 0-12 16,0 0 6-1,0 0 3-15,0 0-3 16,0 0 2-16,0 0 0 31,0 0-1-15,0 0-5-16,0 0 6 16,0 0 0-16,0 0-2 0,0 0 3 15,0 0 4 1,0 0-3-16,0 0 3 0,0 0 4 15,0 0 4-15,0 0-10 16,0 0-1-16,0 0-2 16,0 0 0-16,0 0 0 15,0 0-4-15,0 0 7 16,0 0-5-16,-8 0 1 31,8 0 3-31,0 0-8 16,0 0 6-16,0 0 1 15,0 0-6 1,0 0 3-16,0-3 0 16,0 3 3-16,0-4 0 0,0-1 8 15,0 5 10-15,0 0 20 16,0 0 4-16,-9-5-3 16,9 2-11-16,0-1-8 15,0 0-2-15,-8 0-2 16,8-1-10-16,-8-2 6 0,8-2-14 15,0 5 3-15,0 1-7 16,-12-6 1-16,12 2 2 16,-8-3-2-16,0 3 1 15,8 1 0-15,-7-1 4 16,-2-1-9-16,9 0 1 16,-13 1 3-16,13-3 1 0,-11 3 0 15,11-2 2-15,-9 7 0 16,1-8-5-16,8 3 3 15,-12 7 4-15,12-4-8 16,-12-1 2-16,12 1 4 16,-13 0-5-16,5 4 4 0,-1-4 2 15,9 4-7-15,-11 0 1 16,4-5 5-16,-2 2-4 16,1 3 2-16,0 0 0 15,0 0-3-15,8 0 0 16,-14 0 4-16,8 0-7 15,-7-4 8-15,1-1 0 0,0 5-5 16,-2 0 0-16,8 0 0 16,-7 0 4-16,5 0-1 15,-1 0-7-15,9 0 5 16,-11 0 3-16,3 0 1 16,8 0-4-16,-8 0-3 0,8 0 2 15,0 0 1 1,-13 0 0-16,5 9 6 15,-4-9-8-15,-1 12 7 16,-3-4-5-16,0-8 2 16,4 9-2-16,-1-9 7 15,2 0-5-15,-1 0 1 16,3 7-2 0,9-7-3-16,0 0 9 15,0 0-8-15,-8 0 3 16,8 10 0-16,-12-10-2 15,12 7-3-15,-8 0 5 0,8-7 2 16,0 14-4-16,-11-7 0 16,2 1 6-16,1 0-5 15,8-1-1-15,-12 6-1 16,12 1 5-16,-14-7-2 16,6 5 1-16,-3 0 1 15,-1 5 5-15,-1 4-11 16,2-6-2-16,-2 5 9 0,2-3 1 15,2 0-8-15,1-1 6 16,8-1-4-16,-8 6 2 16,8-4 0-16,-8-1 2 15,8 4-2-15,-9 1-3 16,9 3 3-16,0 4 3 16,-7 2-8-16,7-3 6 0,-13 2 1 15,13-1-2 1,-9 1-5-16,9-1 7 0,0 1-2 15,0-5 3-15,0 1-3 16,0 0-3-16,0-6 8 16,0 6-8-16,0 0 3 0,0-2-2 15,0 5 4-15,9 6-5 16,4-6 6-16,-3 1-2 16,7-5 2-16,0 1-1 15,3-10-2-15,5 1 2 0,0-3-3 16,3-4 2-16,4-9-6 15,4 0 3-15,-4 0 2 16,6 0-3-16,-3 0 4 16,-2 0-3-16,5-9-2 15,-7-4-1-15,6 3 0 16,-9-8 5-16,2 2 0 0,-3 1-2 16,3-6 2-16,-7-3-2 15,2-5 4-15,-1 2-4 16,-4-3 2-16,-4 2 0 15,1-1 0-15,-6 0 1 0,2 1 4 16,-4-5-5-16,-2 0 3 16,-2 1-4-16,-5-5-3 15,0-3-2-15,0-1 13 16,0 1-8-16,0 3-4 16,0-4 4-16,0 0-5 15,0 5 8-15,0 4-5 0,0-2 1 16,-12 10 0-16,3 3-2 15,9 6-1-15,-8 3 5 16,8 3-3-16,0 2 0 16,-8 2-3-16,8 1 6 15,0 4-5-15,-8 0-1 16,8 0-3-16,-12 0 4 16,4 0 5-1,8 0-2-15,0-3 3 16,0-1 0-16,0-1-1 15,0 5-5-15,0 0 6 16,0 0 1-16,0-5-1 0,0 2 2 16,0 3-5-16,0-4-1 15,0 4 0 1,0 0 11-16,0 0-3 16,0 0-3-16,0 0 4 0,0 0-9 15,0 0 1-15,0 12 2 16,0-3-4-16,0 3 1 15,0 4 4-15,0 16-3 16,0 21 3-16,0 24 15 16,0 17 0-16,0 7 3 15,0 5-10-15,11-3 1 16,6-6-5-16,4-9 5 0,3-9-2 16,4-15-4-16,1-5 5 15,-1-14-5-15,0-14 5 16,1-5-1-16,-1-11 8 15,1-15 5-15,2 0-2 0,31-8 24 16,-29-4-20 0,-6 0 6-16,-2-4 7 15,-9 4 19-15,-3 0 13 16,-5 2-8-16,0 6-5 0,-5 1-3 16,-3-2-12-16,0 5-17 15,0-4-1-15,0 1-22 16,0-1 0-16,0-1 0 0,0 1 0 15,0 1 0 1</inkml:trace>
  <inkml:trace contextRef="#ctx0" brushRef="#br0" timeOffset="23672.51">7681 5109 1918 0,'0'0'-267'0,"0"0"-97"0,0 0-37 16,0-5-9-16</inkml:trace>
  <inkml:trace contextRef="#ctx0" brushRef="#br0" timeOffset="25709.12">6573 2168 105 0,'3'-19'242'0,"3"2"-57"16,-3 6-59-16,-3-3-32 16,0-1 16-16,0 2-5 0,0 5-15 15,0 1-31-15,0 7-26 16,0 0-18-16,-9 0-13 15,9 7-5-15,-7 6-9 16,7 10 6-16,-11 19-2 16,11 16 8-16,-14 11 1 15,6 7 4-15,0 6-8 16,-1-1 3-16,-1-7 0 0,2-10 5 16,8-10-8-16,-8-13 3 15,8-10-8 1,0-6-51-16,0-12-63 0,0-13-47 15,-14 0-61-15,3-21-27 16</inkml:trace>
  <inkml:trace contextRef="#ctx0" brushRef="#br0" timeOffset="26157.54">6623 1127 289 0,'-14'-16'148'0,"6"4"-67"16,-3 8-38-16,3 4-25 15,-1 7-7-15,2 10-6 16,7 8 1-16,0 11 2 15,0 5-3-15,0 8-2 0,0 0 0 16,7 1 6-16,10-11-3 16,2-8-2-1,6-5-1-15,-1-14-2 16,1-12 0-16,0-8 6 16,-5-13-4-16,0-11-2 0,-9-13 0 15,-6-3 4-15,-5-5-5 16,0 4 0-16,-13 4 0 15,-1 4 2-15,-7 8-4 16,-4 9-1-16,0 8-2 16,-4 11-1-16,-2 5 5 15,-6 9-12-15,1 7-18 16,-1 9-23-16,9 3-81 16,4 1-53-16</inkml:trace>
  <inkml:trace contextRef="#ctx0" brushRef="#br0" timeOffset="27172.83">6947 1888 44 0,'0'-9'79'16,"0"1"125"-16,8 4-80 0,-3 4-53 16,-2 0-18-16,-3 0-15 15,0 0-13-15,0 0-14 16,0 0-6-16,0 9-3 15,0 11 1-15,5 13 3 16,-2 16-1-16,5 15 4 16,-4 17-4-16,1 5 1 15,-5 0-6-15,0-8 3 16,0-15-2-16,0-13-1 16,0-8 3-16,0-14 2 15,0-12-2-15,0-4 24 16,0-12 23-16,0 0-18 0,-14-19-11 15,14-18-14-15,0-13-1 16,0-11-3-16,0-9 1 16,9 9-1-16,-1 10-4 15,5 6 2-15,-5 12 0 16,1 8 1-16,-5 9 2 16,-4 7-2-16,0 9 2 0,0 0-2 15,3 0-6 1,5 21 4-16,4 8-1 15,4 10 6-15,1 15-7 16,3 3 5-16,0 4 0 0,2-3-3 16,-4-2 0-16,4-6-1 15,-2-10 4-15,0-11-2 16,-3-8 4-16,-1-9-2 16,-4-12 4-16,-1 0 9 15,3-17 3-15,2-23-16 16,8-31 2-16,1-18-5 15,2-24 1-15,-3-13 0 16,1-6-1-16,-8-1-3 16,-5 2 3-16,-1 9-3 15,-2 8 3-15,-6 12-3 16,-3 16 3-16,0 13 7 0,0 13-6 16,0 15 4-16,0 9 4 15,0 11-5-15,0 8-4 16,-6 5-4-16,-3 8 5 15,9 4-5-15,-8 13 2 16,8 15 7-16,-8 25-7 16,0 28 1-16,8 27 6 15,-9 8-3-15,9 10-4 16,0-3 3-16,0-6 3 16,13-11 0-16,7-9-1 15,8-6 2-15,9-15 0 16,8-11-2-16,-2-11-2 15,3-14 2-15,-10-7 0 0,-3-10-1 16,-4-5 2-16,-9-6-2 16,-4-3 1-16,-3-9-3 15,-2 0 6-15,-3 0 1 16,-5 0-4-16,-3 0 0 0,0-9-35 16,0-3-73-1,0-8-45-15,-11-10-74 0,0-1-279 16</inkml:trace>
  <inkml:trace contextRef="#ctx0" brushRef="#br0" timeOffset="27920.64">7336 1798 26 0,'-8'0'68'16,"8"0"105"-16,-9 0-18 15,3 0-51-15,6 0-23 16,0 0-7-16,-8 0 7 16,8 0-18-16,0 0-13 15,0 0-10-15,0 0-7 16,0 0-10-16,0 0-9 15,0 0-1-15,0 0-7 16,11 0-1-16,14 0 8 0,15-7-3 16,13-2-7-16,7 6 0 15,5 3 4-15,-3-5 0 16,-5 1-2-16,-8 4-1 16,-5 0-4-1,-11 0 7-15,-9 0-3 0,-4 0 0 0,-7 0 0 16,-5 0 0-16,1 0 3 15,-9 0 0 1,0 0-2-16,0 0-1 0,0 0 4 16,0 0-4-16,0 0-2 15,0 0-1-15,0 0-4 16,0 0-6-16,0 0-38 16,0 0-81-16,0 9-44 15,0-9-61-15,0 14-26 0</inkml:trace>
  <inkml:trace contextRef="#ctx0" brushRef="#br0" timeOffset="29984.93">9874 1734 30 0,'0'-17'82'15,"0"5"96"-15,0 1-21 16,0 1-37-16,0-3-35 16,0 6-11-16,0-5-21 15,0-1 2-15,0 1 10 16,0-4 11-16,-8 1-2 0,-3-2 1 16,-6 1 2-16,2 4-4 15,-7 0-35-15,-6-6-15 16,-1 7-10-16,-2 2-11 15,-11 4-1-15,6 5 0 16,0 10 1-16,-2 5-9 16,6 15 3-16,-1 10 8 15,6 13-8-15,2 13 2 16,6 10 2-16,-2 9-3 0,5 9 4 16,2 0 0-16,14-4-10 15,0-9 1-15,0-7 2 16,0-10-3-16,5-11 3 15,4-13-1-15,3-7-7 16,8-12 4-16,4-21-1 16,9-4-2-16,8-21 4 15,2-12 9-15,3-15-16 0,-2-13 9 16,2-13-2-16,-7-3 7 16,-5 0 5-16,-11 3 0 15,-2 9-5-15,-9 3 4 16,-4 6 4-16,-8 4-2 15,0 3-1-15,0 7 6 0,-8 6-3 16,-1 3-8 0,1 4 10-16,0 0-6 0,0 6 2 15,-4 2-2-15,4 0 7 16,8 8-4-16,-7 6 6 16,7-1 0-16,-8 7 0 15,8 5-5-15,0 0 1 16,-14 0-7-16,14 0-6 15,0 0 1-15,-8 12-2 0,8 9-2 16,0 8 11-16,0 11-5 16,0 13 5-16,5 8-5 15,6 1 1-15,10-1 6 16,7-1-1-16,5-7-2 16,7-3 2-16,9-10 2 15,1-8 1-15,-7-2-4 0,-1-12-3 16,-6-1-1-16,-8-4 6 15,-4 0-4-15,-2-13 0 16,-8 7 6-16,0-7-4 16,-6 0-2-16,-4 0 2 15,-1 0-5-15,-3 0-1 0,5 0 4 16,-1 0 6-16,1 0-8 16,-5 0 0-16,0 0 6 15,0 0-7-15,0 0 10 16,0 0-4-1,0 0 1-15,0 0 0 16,0 0 0-16,0 0-1 16,0 0 8-16,0 0 8 0,0 0 7 15,0 0 1-15,0 0-7 16,0 0-6-16,0 0 3 16,0 0-13-16,0 0 0 15,0 0 3-15,0 0-6 0,0 0 1 16,0 0-5-1,0 0-4-15,0 0-16 16,0 0-123-16,0 0-104 16,0 0-68-16,0 13-32 15</inkml:trace>
  <inkml:trace contextRef="#ctx0" brushRef="#br0" timeOffset="32999.78">11466 1225 43 0,'0'-9'88'0,"-11"1"90"15,11 4-42-15,-9 0-44 16,9 4-31-16,-8-4-10 16,8 4 5-16,0 0-7 15,-7 0-3-15,7 0-9 16,0 0-6-16,0 0-14 15,0 0-2-15,0 0-4 16,0 0-8-16,0 0-5 16,0 0 4-16,0 0-5 0,0 0 1 15,0 12 6 1,0 1-8-16,0-2 4 16,0 2 3-16,0 3 0 15,0-4-6-15,0 4 6 16,0 2-3-16,0-2 0 15,0 0-1-15,0-4 4 0,2-5-7 16,6 4 6-16,-3-11-5 16,4 7 3-16,-1-7-1 15,0 0 1-15,-5 0-3 16,6 0 3-16,-4 0 4 16,2 0-2-16,1-5-3 15,4-8 4-15,1 1-6 16,-5 1 3-16,1-5 1 15,-3-1 2-15,2 0-4 16,1 5-1-16,-5 0 3 0,1 0-1 16,-1 1 1-16,-4 1 4 15,0 3-2-15,0 2 3 16,0 5 0-16,0 0-1 16,0 0 1-16,0 0-1 15,0 0 0-15,0-3-6 16,-9-2 7-16,9 1-6 15,-13-4-2-15,13 4 3 16,-11 0 2-16,11 4-8 0,-12 0 1 16,12 0 1-1,-8 0 2-15,0 0 0 0,-1 0-3 16,1 0 2-16,-4 0 4 16,0 0-4-16,4 0-1 15,8 0 4-15,-8 0 0 16,0 0-1-16,8 0-1 0,-9 0-2 15,9 0 6 1,0 0 0-16,0 8 1 16,0 0-3-16,0 1-6 0,0 3 3 15,0 1 2-15,0-2-1 16,0 6 3-16,0-1 0 16,3-2-4-16,6 4 5 15,4-6 0-15,-1 1-5 16,0-6 5-16,-4-7-2 15,0 0-1-15,1 0 5 0,-1 0-1 16,-5 0-4-16,2-11 2 16,-2-10-2-16,3 1 3 15,-6-4-4-15,0 3 2 16,0 4 1-16,0 1 5 16,0 4 6-16,0 0 5 15,-14 5-5-15,3 2-8 16,-2-4-1-16,1 7-6 15,0-3 0-15,3 0 3 0,1 5-8 16,-3 0 4 0,11 0 2-16,-14 17 0 15,6-1 4-15,1 0-5 16,-2 1 1-16,1-4-2 16,8 3 3-16,0-4-4 15,0-1 0-15,0-11 2 0,0 8-7 16,5-8 2-1,4 0-3-15,-1 0 6 16,-1-3-4-16,4-6 1 0,3-3 4 16,-3-4 0-16,-2-4-1 15,-9-1-5-15,0 5 5 16,0 4 1-16,0 0 3 16,0 7-5-16,0 5 2 15,0 0-5-15,-12 0 5 16,12 0 4-16,-8 12-3 15,0-3 0 1,8-1 0-16,-9-8 7 16,9 12-5-16,0-4-3 0,0 0 0 15,3 1 1-15,3-9 0 16,2 0 0-16,-5 7-8 16,2-7-1-16,-5 0 12 15,0 0-4-15,0 0-2 16,0-4-4-16,0-3-2 0,0-1 6 15,0-5 0-15,0 1-3 16,0 0-4-16,0 7 0 16,0 3 0-16,0 2-24 15,0 0-40-15,0 0-51 16,-8 7-82-16</inkml:trace>
  <inkml:trace contextRef="#ctx0" brushRef="#br0" timeOffset="34394.58">11503 1973 26 0,'-8'0'92'15,"8"9"108"-15,-7-1-68 0,7-8-51 16,-9 8-29-16,9-8-15 15,-8 0-8 1,8 0-18-16,0 0-2 0,0 0-7 16,0 0 1-16,0 0-1 15,0 0 0 1,0 0 0-16,0 0 1 16,0 0 0-16,0 0 3 0,0 0-5 15,0 0 3-15,0 0-3 16,0-5 5-16,0 2-3 15,0 3-1-15,0 0 1 16,0 0-2-16,0 0-6 16,0 8 1-16,0 4 2 15,0 4 3-15,0 4 3 16,0 1-3-16,0 0-1 16,0-5 4-16,0 1-2 0,0-6-2 15,0-3 2-15,0-8 0 16,-8 0 2-16,8 0-2 15,-8-8-4-15,8-8-7 16,0-5 1-16,0-3 0 0,0-1 5 16,0 5 3-16,3 4-2 15,2-1 0-15,3 10 4 16,-8-1-2-16,0 3 3 16,0 5-2-1,0 0-2 1,0 9 6-1,0-9-4-15,0 8-1 0,0-8 1 16,-13 0-2-16,4 0 3 16,9 0-5-16,-8 0 5 15,8 0 2-15,0 0 1 16,0 0 4-16,0 0-1 16,0 0 4-16,0-4 7 0,5-4-2 31,-2-1-7-31,3 5-5 0,-3 1-7 15,2 3-1-15,-2 0-1 0,2 0 5 16,-2 0-5 0,2 0 8-16,4 0-6 15,-6 7-1-15,5 2 2 16,0-9 3-16,0 12 2 0,0-12-8 16,0 13 7-16,0-13-2 15,1 11-1-15,-1-4-4 16,-5-7 4-16,2 14 4 15,-5-7-6-15,4 2 2 16,0 4-2-16,1-1 2 0,-1 0-2 16,-4 0 4-1,0 4-4-15,0 4 3 16,0 1 0-16,0 3-3 0,0 2 3 16,0 2 0-16,0-4 2 15,0-1-2-15,0 2 1 16,0 0-1-16,-9-5 1 15,9-4 4-15,-13 1-5 16,13-5 8-16,-11 0-1 0,11 0 2 16,-12-4 6-16,12-8-1 15,-13 7 5-15,5-7 0 16,-4 0 0-16,-3 11-3 16,1-4-1-16,3-7 3 0,-6 7-2 15,2 2-7 1,1-9-8-16,3 0 0 15,-2 0-2-15,4 0 2 0,9 8 0 16,-8-8 3-16,2 0-6 16,6 0 12-16,0 0-4 15,-8 0 7-15,8 0 1 16,0 0-2-16,0 0-7 0,0 0 1 16,0 0 1-16,0 0 2 15,0 0-14 1,0 0 6-16,0 0-1 15,0 0 2-15,0 0 1 16,0 0-7-16,0 0 6 16,0 0-7-16,0 0-2 15,0 0-6-15,0 0-18 0,0 0-30 16,0-3-50-16,0-6-76 16,0-3-77-16</inkml:trace>
  <inkml:trace contextRef="#ctx0" brushRef="#br0" timeOffset="35392.71">11488 1990 12 0,'0'0'20'0,"0"0"14"15,0 0 18-15,0 0 11 16,0-4 9-16,-9 0 4 15,9 4 3-15,-8 0-32 16,8 0-14-16,0 0-3 16,0 0 1-16,0 0-3 15,0 0-4-15,0 0-1 0,-8 0 1 16,8 0-5-16,-8 0-8 16,8 0-5-16,0 0-5 15,0 0 2-15,0 11-3 16,0 3 0-16,0 0 0 15,0 3 1-15,0-4 3 0,0 0-2 16,0-1-2-16,0 0 3 16,0 0-1-1,0-5-2-15,0 2 5 0,0-9-1 16,0 12-2-16,0-4 3 16,0 1-3-16,0-9-4 15,8 8 3-15,0-8 1 16,0 0 3-16,1 0-4 0,-2 0 2 15,1 0-3-15,4 0-2 16,1 0 4-16,-5-8 4 16,1-1-6-16,2-4-2 15,-3 6 9-15,-8-5-5 16,0 0 4-16,0-1 4 0,0 1 0 16,0-1-6-16,0 1 1 15,0 5-1-15,-8-2 1 16,8 1-4-16,-8 0 1 15,8 8 8-15,-12 0-4 16,12 0-3-16,-8 0-1 16,0 0-2-16,8-3 1 15,-13 3 0-15,5 0-1 16,8 0 2-16,0 0 0 16,0 0-6-16,-8 0 1 15,8 0 0-15,0 0 6 16,-8 0-3-16,8 0-3 15,0 7 1-15,0-7 5 16,0 0-6 0,0 0-2-16,0 0-1 15,0 0-11-15,0 0-32 0,5 0-38 16,-2 0-46-16,1-4-73 16</inkml:trace>
  <inkml:trace contextRef="#ctx0" brushRef="#br0" timeOffset="36857.53">12973 1575 267 0,'0'-8'206'0,"0"8"-97"16,0 0-55-16,0 0-31 0,0 0-9 16,0 0-4-1,11 0-6-15,11-4-1 0,10-1 0 16,12 1-1-16,13 1 2 15,11-6 5-15,19-4 18 16,27-6 14-16,44-14 0 16,52-7 4-16,51-5-8 15,36-5 2-15,15 2 7 0,10 3-8 16,1 4-4-16,3 9-8 16,-13 2-10-16,-25 3-7 15,-34 3-4-15,-42 7-3 16,-40 1 2-16,-44 8-2 15,-29-1 3-15,-31 6-8 16,-18-1-4-16,-18 4-16 16,-12-5-95-16,-9-2-95 15,-11-10-109-15</inkml:trace>
  <inkml:trace contextRef="#ctx0" brushRef="#br0" timeOffset="38014.97">13696 936 51 0,'0'-8'113'16,"0"4"93"-16,0-1-54 15,0 0-30-15,0 5-31 16,0 0-1-16,0 0-25 0,0 0-19 16,-11 0-23-16,-7 14-9 15,-6 6-2-15,-9 8-8 16,-11 17-4-16,-13 8 2 15,-13 12 1-15,-7 12-1 16,-4 9-2-16,-12 4 2 16,-4-5 5-16,-2-4-5 15,3-12-4-15,6-12 5 16,14-12-1-16,15-11 5 0,11-11-5 16,14-11 2-16,12-3 4 15,11-9 3-15,5 0-7 16,8 0 1-16,0 0-4 15,0 0 1-15,0 0 1 16,0 0 2 0,0 0 0-1,0 0-1-15,0 0-1 0,0 0 3 16,0 0-2-16,0 0 6 16,0 0 0-16,0 0 3 15,5 0-3-15,3-9-2 16,9 2-4-16,12-2-1 0,18 6-3 15,21 3-2-15,22 0 4 16,16 19 0-16,8 15-2 16,3 1 2-16,-6 5-5 15,1 10 8-15,-1 3-3 16,-7-4-1-16,-14-4-1 0,-12-4 3 16,-14-8-1-16,-10-4-1 15,-14-6 1 1,-7-6-1-16,-13-5 1 0,-3-5 3 15,-10-7-3-15,-2 10 6 16,-5-10 13-16,0 0 64 16,0 0 67-16,0-13 15 15,0-12-80-15,-17-17-49 0,1-18-16 16,-5-22-16-16,1-15-3 16,1-17-5-16,-2-8-5 15,-1 4 4-15,4 4 0 16,-4 7-6-16,5 14-2 15,6 17 1-15,0 9-2 0,11 11-3 16,-9 11-22 0,9 14-5-16,0 2 9 15,-8 8-3-15,8 5 4 0,0 4-1 16,-8 4 7-16,8-1-4 16,0 4-5-16,0 5 1 15,0 0-16-15,0 0-13 16,0 0 5-16,0 0-4 15,0 0 8-15,0 0 7 16,0 0 3-16,0 0-1 0,0 0 0 16,0 0-9-16,4 0-5 15,5 0-13 1,-6 0-6-16,1 0-69 0,4 0-55 16</inkml:trace>
  <inkml:trace contextRef="#ctx0" brushRef="#br0" timeOffset="39768.74">18853 713 93 0,'12'-5'240'16,"-4"0"-58"-16,1 2-31 0,-5 3-42 16,0 0-29-16,-4 0-23 15,0 0-21-15,0 0-9 16,0 0-16-16,0 0-3 16,-8 13-5-16,-9 2-4 15,-7 14 4-15,-13 8-1 16,-16 13 0-16,-10 1 0 15,-15 2-1-15,-4-1-1 0,6-2 6 16,6-10-3-16,15-7-2 16,9-10-1-16,13-5 6 15,9-6 1-15,11-3-5 16,13-9-1-16,0 0 1 16,13 0-4-16,8 0 4 15,7 0 0-15,4 0-1 16,4 0-1-16,5 11-6 15,3 6 5-15,1-2 4 16,0 6-3-16,0 3 0 16,1-1 0-16,-7 0 3 15,-2-7-5-15,-6 0 7 16,-1-4-5-16,-6 1 2 0,-5-13 0 16,-2 0-3-16,-5 0 8 15,-3 0-2-15,-9 0 7 16,0-5-2-16,0-15-9 15,0-12-1-15,0-14 1 0,0-11-6 16,0-7 1-16,0-2 6 16,0 6-5-16,0 3 4 15,0 7-1-15,5 5 4 16,-2 15-2-16,-3 3 7 16,0 8 0-16,0 7 1 15,0 3 0-15,0 1-9 16,3 8 3-16,2 0-5 0,7 0-1 15,12 0 7-15,14 0-5 16,6 17-3-16,8 2 3 16,5 5 0-16,-4 2-4 15,-8-3 2-15,-8 1 3 16,-9-2-5-16,-7-2 4 16,-10-4 1-16,-11 0-1 15,0 2 0-15,-16-3 2 0,3-3 0 16,2-5-1-16,11-7 0 15,0 0 3-15,0 0 3 16,0 0-8-16,0 0-9 16,0 0-32-16,0 0-32 15,0-2-52-15,8-10-36 0,0-6-35 16,-4-2-20-16</inkml:trace>
  <inkml:trace contextRef="#ctx0" brushRef="#br0" timeOffset="40019.33">19480 621 309 0,'9'-27'245'0,"0"3"-49"0,-9 0-59 15,0 3-22-15,0-1-2 16,0 8 7-16,0 0-37 16,0 8-43-16,0 6-30 15,5 11-4-15,3 12-5 16,3 20-4-16,7 13 3 0,-4 13 0 15,3 12-3-15,-1 0 13 16,5 0-12-16,-4-1 2 16,-6-8 3-16,2-7-5 15,-1-8-71-15,0-13-80 16,-8-6-75-16,-4-12 5 16,0-15-59-16</inkml:trace>
  <inkml:trace contextRef="#ctx0" brushRef="#br0" timeOffset="40900.64">18474 598 274 0,'-57'13'220'0,"18"-13"-80"0,10 8-70 16,10-8-36-16,19 0-18 16,16 0-7-16,30 0-5 15,36-8 3-15,45-9-2 16,40-12-5-16,24-4 4 16,7 4-5-16,-2 6 5 15,-17 6-10-15,-30 5 2 0,-22 7 2 16,-30 5 2-1,-24 0-4-15,-20 0 9 0,-18 0-2 16,-5 0 3-16,-9 0 5 16,-10 0-1-16,-8 0 2 15,-3 10-2-15,0-10-7 16,0 13 5-16,0 2-7 16,-11 9 4-16,3 9-1 15,8 8 0-15,0 9-1 0,0 1 1 16,0 2-3-16,13-7-1 15,7-7 6-15,4-2-6 16,5-9 0-16,-1-2 5 16,-4-6-6-16,1-4 2 15,-3-4-5-15,8-3 1 16,-3-2 1-16,-5-7 2 16,-5 0 0-16,-5 0 2 0,-4 9 2 15,-8-9-1-15,0 0 6 16,0 9-1-16,-17-9 1 15,-8 0-3-15,-6 0-8 16,-6 0 2-16,-4 0 0 16,-3-13 2-16,7-4-12 0,1-7 0 15,8-9 0-15,2 0 2 16,6-3 10-16,6-1-1 16,0 0-7-16,14 1 6 15,0 4 2 1,0-1-5-16,8 4 5 0,4 9-5 15,-1 0-1-15,11 3 5 16,7 5-5-16,7 8 4 16,10 4 2-16,5 9-2 0,10 7 6 15,4 12-9-15,0 9-1 16,-5 8 8-16,2 7-4 16,-5 10 4-16,-9-1-4 15,-8 0-2-15,-7-5 4 16,-7 1-2-16,-10-7 9 0,-4-10-8 15,-6-4-3 1,-6-7 4-16,0-4 8 0,0-5-1 16,0-8-5-16,0-3-5 15,-6-2-3-15,-2-7-10 16,-1 0-51-16,-2-16-74 16,-7-9-123-16</inkml:trace>
  <inkml:trace contextRef="#ctx0" brushRef="#br0" timeOffset="41113.12">20283 558 439 0,'-29'-5'174'15,"13"-2"-92"-15,4 2-53 16,12 1-17-16,0-1-7 15,24-2-3-15,23-1 2 0,27-6-6 16,24 3-3-16,11-6-44 16,6-2-39-16,-10-5-101 15,-12-1-12-15</inkml:trace>
  <inkml:trace contextRef="#ctx0" brushRef="#br0" timeOffset="41416.9">21502 427 331 0,'0'0'256'0,"0"0"-59"16,0 0-95-16,-9 0-52 15,9 0-20-15,-8 0-12 16,8 8-14-16,0 3-4 15,0 14 2-15,0 12-3 16,0 20 4-16,4 17-7 16,9 7 8-16,9 13-4 15,7-1 0-15,13 5 6 16,6-4-3-16,9-1-5 0,4-12-46 16,4-12-53-16,-5-12-63 15,-1-19-85-15</inkml:trace>
  <inkml:trace contextRef="#ctx0" brushRef="#br0" timeOffset="42630.71">21866 574 274 0,'9'-33'173'16,"2"9"-85"-16,9 3-42 15,5 5-26-15,6 5-8 16,4 3-4-16,-4 8-3 0,2 10 6 16,4 20-3-16,-5 10 0 15,-2 13-1-15,-7 8-3 16,-7 12 4-16,-8 0 2 16,-8 0-2-16,-13-7 7 15,-7-6 0-15,-8-6-3 16,-9-13 3-16,1-13-4 15,-1-7-1-15,9-6-2 16,4-15-1-16,2-2 0 0,8-16 5 16,6-7-3-16,8-7-4 15,11 0-7-15,9-1 2 16,10 4-1-16,5 5 2 16,2 4-3-16,-1 8 7 15,1 8-8-15,0 4 6 0,-4 8-5 16,-6 8 1-16,3 8 2 15,-7 9 0-15,-3 0-1 16,-7-4 2-16,-1-1-1 16,-7-4-1-16,-5-8 5 15,0-3 0-15,0-13-3 16,0 0 10-16,0 0 1 16,0-8-8-16,-17-9-3 0,-4-15-3 15,2-9 3-15,-3-4 2 16,3-4-3-16,5 1-2 15,14 3-1-15,0 4-4 16,0 4-1-16,14 5 4 16,5 3 1-16,15 4 2 0,3 10-3 15,8-2 5-15,-1 9 1 16,0 8-5 0,-3 0 2-16,-9 16 0 0,-3 5 0 15,-6 7 2-15,23 38 2 16,-30-27-1-1,17 47 3 1,-5 16-4-16,-16-52 2 16,2-10-7-16,-5-5 3 15,5-1 4-15,-6-10-3 16,-5-3 3-16,2-8-1 16,-1-6-1-16,-4-7 4 15,0 0 7-15,0 0 51 16,0-7-4-16,0-18-27 15,0-12-23-15,-9-12-4 16,9-12-4-16,-8-5 3 0,8-2-5 16,0 3-4-16,0 3 1 15,8 5-1-15,5 9 5 16,3 8 1-16,0 1-5 16,4 7 0-16,6 4 1 0,2 4 3 15,4 4-1-15,1 4-2 16,-1 4 5-1,1 3-8-15,-5 9-1 0,1 0 8 16,-6 16 0-16,-7 5-1 16,-2 3 0-16,-6 9 5 15,-5 7-4-15,-3 6-4 16,-8 2 6-16,-4 5-3 16,-1-4 6-16,2-4-9 0,-1-5 3 15,12-3 3-15,0-9-4 16,0-3 0-16,3-5 0 15,9-8-4-15,4-1 3 16,6-11 3-16,7 0-7 16,6 0 0-16,11 0 1 15,-2 0 2-15,0-2 2 16,-3-3-2-16,0 1 3 0,-4-4 1 16,-6 4 4-16,-2-1-8 15,-7 1 6-15,-8 4 6 16,-2 0-10-16,1 0 0 15,-5 0 0-15,-4 0 1 16,2 0-7-16,-6-8-33 16,0-4-96-16,0-7-49 0,0-10-57 15,0-4 14-15</inkml:trace>
  <inkml:trace contextRef="#ctx0" brushRef="#br0" timeOffset="42947.11">23592 301 285 0,'-8'-28'233'0,"8"4"-57"15,-13 2-63-15,13 6-34 16,-9 4 1-16,9 5-4 16,-8 3-30-16,8 4-29 0,0 0-8 15,0 11-7-15,0 10-1 16,5 15 0-16,4 12-2 15,-1 14-1-15,4 16 7 16,5 7-7-16,-6 7-1 16,-3 0 5-16,1-4 5 15,-6-11-4-15,5-7 1 16,-3-9 0-16,-2-13-9 16,-3-10 5-16,0-10-1 15,0-12-11-15,0-16-68 0,0-8-101 16,-11-16-54-16,-6-21-35 15</inkml:trace>
  <inkml:trace contextRef="#ctx0" brushRef="#br0" timeOffset="43346.88">23369 644 322 0,'-16'0'231'0,"-1"0"-49"16,4 0-75-16,3 0-21 15,10 0 10-15,-9 0 2 16,9 0-4-16,0 0-10 16,0 0-32-16,0 0-22 0,0 0-9 15,0-5-2 1,0 0-10-16,4 5-6 0,10 0-6 15,0 0 5-15,11 10-2 16,4 1-1-16,-1 1 1 16,1 4 2-16,2 4-6 15,-2 5 5-15,-5-5-1 16,-4 1 7-16,0-4-4 0,-3-2 0 16,-3-2-1-16,-8-6-4 15,-3-7 3-15,-3 8 0 16,0-8 3-16,0 0-25 15,0 0-105 1,0-8-114-16,0-12-49 16,-6-12-40-16</inkml:trace>
  <inkml:trace contextRef="#ctx0" brushRef="#br0" timeOffset="43746.29">22991 480 60 0,'-31'0'241'16,"5"0"-36"-16,6 0-58 0,7 0-63 16,13 0-35-16,8 0-19 15,13-5-18-15,20-7 5 16,21-5 2-16,18 3-2 15,17-11 3-15,1 0-1 16,-2 4-1-16,-2 2-1 0,-8 2 6 16,-18 0 3-16,-11 5 5 15,-11 5 17-15,-14 3 9 16,-12-1-1-16,-2 5-10 16,-10 0-9-16,-7 0-12 15,-1 0-8-15,0 0-6 16,0 0-7-16,0 0-11 15,0 0-46-15,0 0-48 16,0 0-44-16,0 0-9 0,-14 12 5 16,1-3-1-16,-3-2-27 15,-4-7-2-15</inkml:trace>
  <inkml:trace contextRef="#ctx0" brushRef="#br0" timeOffset="48760.97">5871 3359 42 0,'-20'0'123'0,"-2"7"69"16,8 2-85 0,-3-9-44-16,4 0-26 15,13 0-9-15,-8 0 14 16,8 0 16-16,-11 0 18 0,11 0 3 16,-8 0-2-16,8 0 4 15,0 0-4-15,-8 0 34 16,8 0-17-16,0 0 4 15,0 0-14-15,0 0-38 16,0 0-28-16,3 0-11 16,10-5-5-16,11-4-2 15,12 2 1-15,21-5 1 16,16-1 1-16,12 1 1 16,13-1-6-16,2 1 2 15,7 5-2-15,-2-2 2 0,2 9 0 16,-7 0 4-16,-2 0-2 15,-5 0-6-15,-11 0 6 16,-6 0-4-16,3 0 7 16,-7 0-8-16,-3 0 0 15,-3 0 8-15,-10 0-8 16,-7 0 1-16,-5 0 5 16,-3 0 3-16,0 0-3 0,-1 0-9 15,1 0 3 1,0 0 6-16,-1 0 2 0,5 0-6 15,3 0 7-15,9 0-10 16,8-8 4-16,9 1 3 16,-1-7-3-16,-2 7 2 15,0-1-4-15,-6-1-5 0,-4 2 12 16,-4-2-6-16,-9 6 3 16,-4-2 0-16,2-4-4 15,-2 5-3-15,5 2 3 16,8-4 3-16,3-1-1 0,10 2 2 15,-2-2 4-15,1-2-8 16,-4 1-1-16,-3 4 5 16,-5 1-4-16,-10-2 1 15,-4 5 2-15,-12-4-7 16,1 0 8-16,1-4 2 16,4 0-4-16,-1-1 2 0,5-3-10 15,8 0 17-15,8 0-6 16,0 0-6-16,3-1 1 15,2 5 2-15,-7-4-4 16,-1 3 4-16,-10 2 3 0,-3 2-5 16,-1 2 3-1,-4 3-1-15,5-4 5 0,5 0-5 16,3-1-5-16,-1 5 5 16,1 0-2-16,-5-3 6 15,-2 3-11-15,-10-4 7 16,-7-1-2-16,-7 5 7 0,-4 0-2 15,-3 0 0-15,-3 0-12 16,0 0 6-16,1 0 1 16,-1 0 6-16,-4 0-1 15,-1 0 3-15,-3 0-7 0,5 0-3 16,-1 0 5 0,1 0-3-16,-2 0 6 0,-3 0-2 15,0 0 0-15,0 0-4 16,0 0 9-16,0 0-3 15,0 0-1-15,0 0 2 16,0 0 4-16,0 0-7 16,0 0-5-16,0 0 2 15,0 0-1-15,0 0 0 16,0 0 4-16,0 0 0 16,0 0 1-16,0 0-2 15,0 0 1-15,0 0-8 16,0 0 11-1,0 0-7 1,0 0 3-16,0 0-3 16,0 0-1-1,0 0 8-15,0 0 0 0,0 0-3 16,0 0-8-16,0 0 9 16,0 0 1-16,0 0-10 15,0 0 9-15,0 0 0 16,0 0-4-1,0 0-3-15,0 0 6 16,0 0-5 0,0 0 4-16,0 0 0 15,0 0-2 1,0 0 2 0,0 0 3-16,0 0-7 0,0 0 5 31,0 0 2-31,0 0-7 15,0 0 10-15,0 0-10 0,0 0 6 16,0 0-7 0,0 0 7-16,0 0-7 15,0 0 8 1,0-3 6-16,0 3-8 0,0-5 4 16,0 0-1-1,0 1 27-15,0 1 13 0,0-2 9 16,0-2-9-16,0-2-10 15,-8 1-5-15,8-7-16 16,-9-7-7-16,9 2 7 16,-11-5-9-16,3-2 7 0,-5-6-11 15,2 0-1-15,-3-3 0 16,6 3 3-16,0 0-5 16,0-3 3-16,8-4-5 15,-8-2 7-15,8-3-7 0,0-4 5 16,0-4-1-1,-8-5 0-15,0 3 0 16,0-6-3-16,-1-1 8 0,1 1-5 16,-2 3-4-16,1 2 5 15,9-2-1-15,-8 2-4 16,8-2-5-16,0 6 9 16,0 0-3-16,0-1-2 0,0 4 9 15,0 1 3-15,0 3-13 16,-8-5 0-16,0 5 4 15,8 4 5-15,-14 2-8 16,6-3 3-16,8 7-4 16,-11 1 3-16,2 6 5 15,9 0-2-15,-7 3-6 16,-1 5 3-16,8-1-1 16,-9 6 8-16,9-2-2 0,0 1-2 15,0 4-3-15,0 0 5 16,0-2-9-16,0-1 11 15,0-1-7-15,0-1 1 16,0-3-2-16,0 0 1 16,0 3 3-16,0 0 2 0,0 2-3 15,0 2 1-15,0 1-2 16,0 3 0-16,0 6-1 16,0 3-3-16,0-5 9 15,0 5-7 1,0 0 5-16,0 0-9 15,0 0 11-15,-8 0-11 16,8 0 1-16,-8 0 3 16,8 0-3-16,-8 0 3 15,-1 0-3-15,1-4 4 0,-3 1 2 16,-2-6-11-16,2 5 7 16,-6-3 5-16,1 2-9 15,-4-2 0-15,-6-4 6 16,2 4-7-16,1 4 5 15,-3-6-4-15,3 2 3 16,3-2 11-16,-5 1-9 16,-3 4 1-16,-1 0 1 15,1 1-1-15,-8-1-2 16,-6 4 0-16,-2 0-2 0,-9 0 6 16,0 0-3-16,-4-5 2 15,0 0-1-15,-7 2-1 16,-9 3-5-16,-13 0 6 15,-7 0-5-15,-9 0 5 16,-8-4 2-16,-3-4-11 0,-6 3 10 16,-3 1 1-16,1-4 5 15,5 4 1 1,1 0-10-16,4 1 3 16,6 3-3-16,1 0 3 0,2 0 2 15,11 0-5-15,7 0-3 16,7 0 8-16,12-5-2 15,3 1 2-15,9-1-4 16,5 5 4-16,4-2-3 16,0 2 5-16,-5 0-4 15,-8 0 2-15,-8 0 3 16,-5 0-6-16,-6 11 4 16,-6 1-3-16,-3 0 3 15,0-3-1-15,4-1-3 16,0-1 3-16,4-7-4 15,7 10 8-15,9-10-6 16,5 0 6-16,7 7-1 16,5-7-8-16,6 8 3 15,10-8 2-15,4 0-2 16,3 0 3-16,4 0 6 16,6 0-10-16,3 0 0 15,-5 0 4-15,2 0 4 16,-2 0-7-16,1 0 3 15,-1 0-1-15,2 0 0 16,-2 0 0-16,2 0-5 16,-3 0 9-16,3 0-2 15,-1 0-4-15,0 0 6 16,4 0-4-16,8 0-5 16,-8 0 3-16,-1 0 6 15,1 0-3-15,0 0 0 16,-4 0-2-16,-1 0 4 15,-3 0-6-15,-3 0 1 0,-6 0 2 16,1 0-4-16,-1 0 7 16,4 0-8-16,2 8 1 15,3-8 5 1,-1 0 0-16,6 9-2 16,-3-9 2-16,3 7 1 15,-2 2 1-15,0-9-8 16,2 8 6-16,2-8-1 15,-2 13 3-15,3-1-3 16,-6 4-4-16,7 0 0 16,-4 8-1-16,2 9 5 15,-4 3-2-15,5 9 0 16,-4 8 3-16,5 8-1 16,7 5-2-16,-13 3 8 15,13 3-5-15,-9 6-5 16,1-2 1-16,8 4 7 15,-8-3-6-15,8-4 0 16,0-4 6-16,0-5 1 16,0 1-12-16,0 2 9 15,-8-3-7-15,8 5 12 16,0-4-3-16,0-5-10 16,0-2 6-16,0-1 0 15,0-7-5-15,0-6 10 0,0-3-7 16,-9-1 3-16,9-4-5 15,-11-1 2 1,11-4 3-16,-7 7 3 16,7-1-3-16,-9-3 0 15,9 4-3-15,0 3 4 16,-8-2-4-16,8 3 4 0,0-5-2 16,0-1 2-16,-8 2-8 15,8-7 9-15,0-3 0 16,-8 2-3-16,8-5 0 15,0-11-1-15,0 3 1 16,0 0 1-16,0-5-7 16,0 0 11-16,0 1-5 15,0-13-3-15,0 12 7 16,0-12-8-16,0 9 4 16,0-9 2-16,0 0-1 15,0 6 2-15,0-6-4 16,0 9-3-16,0-9 7 15,0 0-4-15,0 0 4 16,0 0-7-16,0 0 1 16,0 0 6-1,0 0-6 1,0 0 2-16,0 12 1 16,0 0 0-16,0-3 5 15,0-1-2 1,0-1-4-16,0 2-2 15,0-1 9-15,0-8-7 16,0 8 3-16,0-8-5 16,0 8 6-16,0-8-5 15,0 0 3-15,0 0-6 0,0 0 7 16,0 0 1 0,0 0-5-16,0 0 5 15,0 0-8-15,0 0 8 16,0 0-2-1,0 0-4-15,0 0 5 0,0 0-1 16,0 0 3-16,0 0-1 16,0 0-8-16,0 0 3 15,0 0 7-15,0 0-11 16,0 0 4-16,0 0 6 16,0 0-8-16,0 0 6 15,0 0-1 1,0 0-2-16,3 0 1 15,2 0-6 1,3 0 4-16,0 0 2 16,1 0-1-16,3 0-1 15,3 0 0-15,6 0 11 16,0 0-8-16,7-4-5 16,0 4 6-16,9-4-2 15,3 0-4-15,8 0 8 16,9 1-6-16,5-2 3 0,3-4 1 15,0 6-4-15,-4-1-1 16,-4-1 3-16,-14 5 0 16,-5 0 5-16,-14 0-10 15,-7 0 10-15,-1 0-7 16,-10 0 9-16,0 0-12 16,-6 0 9-16,0 0-2 15,0 0 1-15,0 0-1 16,0 0 3-1,0 0-9-15,0 0 0 16,0-3-3 0,0 3-5-16,0-4-54 0,0 4-84 15,0 0-50-15,0 0-32 16,3-5 5-16,-3 5-52 16</inkml:trace>
  <inkml:trace contextRef="#ctx0" brushRef="#br0" timeOffset="49920.75">9888 1066 5 0,'0'0'18'0,"-14"12"48"16,3 0 119-16,3 0-47 15,-1-3-52-15,9-9-21 16,-12 8 3-16,4-8 18 16,8 0 1-16,-12 0 13 15,12 0-7-15,0 0-21 16,0 0-18-16,0 0-16 16,0 0-4-16,0 0-4 0,0 0-12 15,0 0 3 1,0 0-5-16,0 0-4 15,0 0 2-15,12 0-2 0,8 0 5 16,8-8 15-16,21-4-9 16,21-9-4-16,23-7-10 15,25-8 4-15,15-7-11 16,6 0 9-16,-1-2-11 16,-4 6 5-16,-12-4-3 0,-13 11 3 15,-11 4-5-15,-17 0-3 16,-16 6-1-16,-12 6 6 15,-13 1 0 1,-7 6-1-16,-8 4 3 0,-10 5-1 16,-3 0-7-16,-4 0 5 15,-3 0 2 1,-5 0-22 0,0 0-78-16,0 0-64 15,-13 0-58-15,-7 0-30 16,-12 0-73-16</inkml:trace>
  <inkml:trace contextRef="#ctx0" brushRef="#br0" timeOffset="51201.37">10041 771 7 0,'13'-7'22'16,"-2"4"31"-16,2-1 56 0,-5-1 47 16,0 5-56-16,-8 0-40 15,0 0-16-15,0 0-1 16,0 0 2-16,0 0 1 15,0 0-7-15,0 0 0 16,0 0-9-16,0 0 1 16,0 0-7-16,-8 0 4 15,0 0-3-15,-9 12-5 16,-3 6-12-16,-5 1 0 16,-2 6-6-16,-6 7-1 0,-3 5-1 15,4-4 0-15,-1-1 3 16,4 2 0-16,4-11-5 15,5 2 2-15,5-5 3 16,1-8 0-16,6 0-1 16,8-12 3-16,0 9-3 15,0-9 1-15,0 0-7 16,0 0 5 0,0 0-4-16,0 0 5 15,5 0-2-15,-2 7 0 16,3-7 2-16,2 0-2 0,2 0 2 15,4 0 1-15,5 0-2 16,13 0 2-16,10 0 0 16,11 0 4-16,0 0-12 15,-1 0 2-15,1 0 4 16,-4 0 2-16,-5 0-3 16,-3 9 0-16,-5-1 0 0,-7 0 2 15,-1-8-3-15,-6 8-1 16,-7-8 3-1,-4 0 0-15,-2 0 2 0,-1 0-3 16,-8 9 5-16,0-9-6 16,0 0 4-16,0 0 0 15,0 0-2-15,0 0 1 16,0 0 1-16,0 0 1 16,0 0 0-16,0 0 3 0,0 0 3 15,0 0 11-15,0 0 17 16,0 0 20-16,0 0 35 15,-11 0 8-15,-3-5-29 16,-2-7-18-16,0-8-13 16,0-5-7-16,-1-3-17 15,3-5-3-15,-4 0-10 16,7-3 2-16,-3-2-3 16,3 2-11-16,-1 8 9 0,0-1 3 15,0 6-9-15,-6 2 4 16,7 5 3-16,2 3-4 15,1 1 5-15,0 4-3 16,8 0 3-16,-7 5-6 16,7-1-1-16,0 4 5 15,0 0 1-15,0 0-5 16,0 0 5 0,0 0-1-16,0 0-4 15,0 0-2-15,0 0-1 0,0 0 8 16,0 0-7-16,0 0 8 15,0 0 0-15,0 0-9 16,0 0 10-16,0 0-7 16,0 0 1-16,0 0 3 15,0 0-5-15,0 0 2 16,0 0-4-16,0 0 7 0,-9 0 3 16,9 0-7-16,-8 0-2 15,8 0-9 1,-16 11-47-16,-9 10-75 0,-16 11-101 15,-14 8-55-15,-19 10-79 16</inkml:trace>
  <inkml:trace contextRef="#ctx0" brushRef="#br0" timeOffset="54761.58">6123 2328 34 0,'0'-5'60'16,"-9"0"33"-16,9-2 33 0,-8 3-21 15,8 1-47-15,0-2-27 16,0 5-8-16,0 0-3 16,0 0 0-16,0 0 2 15,-8 0 1-15,8 0 5 16,0 0 4-16,0 0-4 16,-8 0-4-16,8 0-6 15,-9 0-11-15,9 0-1 0,0 0-2 16,0 0-9-1,0 8 5-15,0 3-2 16,0 3 1-16,5 1-2 16,-1 6 6-16,4 0 1 15,0 3-4-15,0-3 0 0,1 4 2 16,-1-6-5-16,0 1 4 16,5 0 0-16,-5 1-2 15,0-4 5-15,-5 4-2 16,5-5 0-16,1 1 0 15,-1-5 3-15,0 4-2 16,-5-1 0-16,6 2 1 16,0-1-2-16,-3 1-2 15,2-1 5-15,1-4-2 16,-1 0-5-16,0 5 6 16,6-5 2-16,-6 0 2 15,-1 4-5-15,-4-5 1 16,6 2 5-16,-1-3-2 15,-3-3 0-15,3 5-3 16,0 0 1-16,1-4 2 0,-2 0 0 16,1 4-1-16,4 2 2 15,1-7-2 1,-2 1-5-16,1 1 3 0,1-2-2 16,0 2 2-16,3 3-2 15,-1-4 3-15,6 1-7 16,-1 3 5-16,1 0-3 15,-2-5 0-15,3 2 4 16,-3-2 0-16,2 4-2 16,-4-5 3-16,-3-6-3 15,4 9 5-15,-2-9-4 16,-4 8-3-16,4-8 4 16,1 7 3-16,-1-7 0 0,0 14 0 15,0-14 1-15,1 7-3 16,-6-7-2-16,2 0-3 15,-2 0 2-15,6 7 6 16,7 3 18-16,9-3 38 16,3 2-13-16,1-9-17 15,-1 8-10-15,-4 1-6 16,1-9-10-16,-4 7 1 16,-1-7 3-16,-3 0-11 15,-1 0 8-15,0 0-2 16,1 0-2-16,-1 0 6 0,1 0-9 15,0 0 9-15,7 0-2 16,1 0-3-16,-6-7-1 16,35-14 16-1,-26 9-17-15,5 0 5 16,-6 0 4-16,3-2-2 16,-2 3-7-16,-4 2-4 15,1-1 10-15,0-8-6 16,4 6-5-16,-1-4 1 0,4 0 2 15,2-2 4-15,-2 2 2 16,0-4 4-16,0-1-3 16,-3 2 16-16,-9-6 8 15,2 1 1-15,-3-1-5 16,3 0 6-16,-7-3 4 16,2-1-6-16,-5-2-6 15,1-1 3-15,-2-2-11 0,3-2 2 16,-8-5-3-16,4-1 5 15,-2-5-11-15,-4-8 1 16,-1-5-9-16,3-8 3 16,-3-6-3-16,2-5 0 0,-5 2-2 15,-5-7-1-15,2-7-2 16,-5-1 7-16,0 2-7 16,0-1-4-16,0 12 11 15,0-1-7 1,0 10-3-16,0 3-4 0,-11 7 10 0,-7-2-9 15,-2 5 6 1,-4 5-2-16,-4 2 4 16,-10 5-11-16,2 5 11 0,-1 4 3 15,5 3-8-15,-4-1 4 16,4 11-10-16,-1-1 5 16,1 7 4-16,-1 0 1 15,0 6-3-15,0-2-1 16,0 2 8-16,-2 2-8 15,-6 1 4-15,1-1-6 16,-5 1 11-16,0 8-15 0,4-4 13 16,0 4 0-1,1 0-4-15,0-4 3 16,3 4-2-16,4 0 0 16,1 0-9-16,4 0 10 15,-2 0-6-15,3 8 3 0,-3 5 5 16,4-1-1-16,-4 0-5 15,3 0 3-15,-3 1-6 16,2-6 6-16,4 5-3 16,-1 1 6-16,0-1-6 15,2 0 4-15,-5 1 6 16,0-1-5 0,2 6-8-16,-2-4 11 0,-4 2-3 15,-1-4-4-15,0 2-1 16,6-2 1-16,-3 4 8 15,-2-4-6-15,4 0-3 16,0 5 5-16,2-5-3 16,4 1-2-16,-3-2 1 15,-1 1-1-15,3-1 2 16,-1 3 1-16,0-2 0 16,-1 0 0-16,1 0 5 15,-6 0-9-15,2 0 4 16,5 5 2-16,-2-1-2 15,-3 1 0-15,-4 2-2 16,-1 2 3-16,1 0-1 16,-7 4 0-16,7-2 2 15,-4 5-1-15,-1-3 3 16,6 3-9-16,-2 1 10 16,1-4-4-16,2-1 1 15,6 4-7-15,-1 1 3 16,7 4-4-16,-7-1 8 15,3 8-4-15,-1 5 4 16,-5 5 1-16,3 2-1 16,-3 5-10-16,-1 0 10 15,4 7 0-15,1 2-9 16,5 3 5-16,-3 0 6 16,8 1-7-16,1-1 3 15,0-1 2-15,4-1 1 16,9-10-4-16,0-5-3 15,0-7 9-15,0-7-3 16,0-5-1-16,0-2-1 16,9-2 0-16,4-6 0 15,0-1 3-15,-2-6-6 16,0 1 4-16,6-5 0 16,-4-5-10-16,3-7 6 0,-5 9 3 15,3-9-11 1,-3 0 4-16,-3 0-24 15,0 0-69-15,0 0-18 16,-3-4-32-16,3-4-20 16,0-8-32-16,9-5 30 0,3-8-3 15,0-4-38-15,3 2-170 16</inkml:trace>
  <inkml:trace contextRef="#ctx0" brushRef="#br0" timeOffset="60802.62">23896 5280 29 0,'0'0'46'0,"0"0"34"16,0 0 43-16,-7 0-14 0,-1 0 2 31,8 0-94-31,0 0 87 31,0 0-87-15,0 0-9-16,0 0-1 16,0 0-6-16,0 0 0 0,0 0 1 15,0 0 0-15,0 0 3 16,0 0-1-16,0 0 3 0,0 0-1 15,0 0 8-15,0 0 6 16,0 0 6-16,0 0 5 16,0 0-4-16,0 0 2 0,0 0 1 15,0 0 11-15,0 0 6 16,0 0 1-16,0 0-2 16,0 0-6-16,0 0-13 0,4 0-7 15,4 0-3-15,-2 0 8 16,8 0-1-16,2 0-6 15,5 0 18-15,-1 0 0 0,4 0-5 16,0 0 1-16,-2 0-7 16,1 7-2-16,1-7-10 15,2 0-5-15,-3 0 1 16,6 0-6-16,-1 9-6 0,-3-9 3 16,-2 0 7-16,-1 0-7 15,-2 7 1-15,-5-7-1 16,2 0 2-16,-1 9 9 0,1-9-4 15,-3 0 4 1,8 0-3-16,2 0 1 0,4 0 0 16,1 0-9-16,-1 0 4 15,0 0 2-15,-3 0-6 0,-5 0-2 16,-4 0 5-16,1 0 1 16,-5 0 0-16,-3 0-3 15,-4 0-1-15,-2 0-2 0,2 0 3 16,1 0 0-16,3 0-5 15,7 0 11-15,1 0-13 16,-2 0 7-16,2 0-3 0,-6 0 0 16,7 0 4-16,-7 0-4 15,2 0 6-15,-1 0-4 0,-1 0 3 16,3 0 2-16,-3 0-12 16,7 0 10-16,1 0-3 15,9 0 4-15,1 0 2 16,-6 0-6-16,3 0 3 15,-5 0-1-15,-6 0 3 0,1 0-7 16,-4 0 3-16,1 0 3 16,-6 0-3-16,2 0 1 15,-4 0 2-15,-2 0-5 0,5 0-1 16,0 0 7-16,1 0-3 16,2 0-1-16,7 0 7 0,-2 0-2 15,4 0 3-15,-1 0-9 16,-2 0 2-16,1 0 7 15,-9 0-7-15,4 0-1 16,-4 0 3-16,-1 0-7 16,0 0 6-16,0 0-7 0,5 0 4 15,-2 0 4-15,1 0-7 16,1 0-2-16,-2 0 10 16,-1 0-3-16,-2 0-5 0,0 0 5 15,0 0 1-15,-1 0-3 16,1 0 4-16,0 0-10 0,5 0 6 15,0 0 0-15,-5 0 0 16,4 0-4-16,1 0 6 16,2 0 1-16,5 0-5 15,3 0 1-15,-1 0 3 16,-2 0-1-16,-3 0 0 0,-1 0-1 16,-4 0 4-16,-1 0-4 15,3 0-4-15,-2 0 4 16,-1 0 1-16,-2 0-2 0,-1 0 1 15,0 0 0-15,0 0-3 16,4 0 8-16,0 0-5 16,-4 0-5-16,1 0 4 0,4 0 7 15,-5 0-9-15,-1 0 3 16,1 0 0-16,0 0 3 16,0 0-6-16,1 0 4 0,-1 0-4 15,2 0 1 1,4 0 6-16,2 0-5 0,-4 0 6 15,5 0-9-15,-5 0 6 16,-1 0 1-16,5 0-5 16,5 0-2-16,1 0 5 0,1 0-1 15,-3 0 0-15,2 0 1 16,-5 0-5-16,-8 0 8 16,-1 0-4-16,0 0 6 0,-2 0-6 15,-2 0 2-15,-4 0-6 31,4 0 4-31,0 0 2 16,4 0-4-16,-4 0 5 16,4 0-9-16,0 0 3 0,0 0 8 15,0 0-4-15,1 0-6 16,-1 0 5-16,-5 0-1 0,6 0 1 16,-6 0 2-16,6-4-4 15,4-1 2-15,2 1 0 16,5 1-2-16,5-1-2 0,3-1 9 15,-3 5-5-15,-5 0-1 16,-5 0 1-16,-2 0-2 16,-1 0 6-16,1 0-4 0,-5-5 7 15,-3 3-3 1,-5 2-6-16,0 0-5 0,4 0 8 16,-4-5-2-1,0 5-2 1,0 0 4-16,0-4-1 0,0 4 6 15,0 0-3 1,0 0-4-16,0 0 5 16,0 0-2-16,0 0 4 15,0 0 3 1,0 0 6-16,0 0 5 16,0 0 18-16,0-3 3 0,0-6-17 15,0-3-7-15,0-1-6 16,0-3 4-16,0-5-14 15,0 2 4-15,0-5-4 16,-9-2 10-16,9-2-7 0,0 4 1 16,0-2-2-16,-8-2 1 15,8 5 1-15,-8-2 0 16,8 4-7-16,0 1 4 0,-8-1-5 16,8 5 7-16,-9 3-2 15,9 2-10-15,0 3 6 16,0-1 2-16,0 3 0 15,0 0 3-15,0 1-4 16,0 5-5-16,0-2 6 16,0-3 6-16,0 0-3 15,0 1-7-15,0 4 7 16,0-3-6-16,0-1 1 0,0-4 3 16,0 4-5-16,0-5 11 15,0 9 0-15,0-3-9 16,0-1-3-16,0 4 8 0,0-5-1 15,0 5 0 1,0 0-5-16,0 0 6 0,0 0-9 16,0 0 10-16,0 0-10 0,0 0 9 15,0-3-3 1,0-7 0-16,0 6 5 16,0-4-8-16,0 4 3 15,0 1-3-15,-8-1 4 16,8-5 1-16,0 9-1 0,0-4-5 15,0 0 5-15,0 4 0 16,0-4-1-16,0 1 3 16,0-6-5-16,0 4 6 15,0-2-4-15,0 2 0 0,0 2 1 16,0-2 5-16,0 5-8 16,0-4 4-16,0 1 0 15,0-2-5-15,0 5 5 16,0 0-7-16,0 0-2 15,0 0-5-15,0 0 0 16,0 0 13-16,0 0-5 16,-6-4-9-16,-2 0 1 15,-1-4 8-15,9 1-3 0,-9-2 4 16,9 4-4-16,0-2-30 16,0 1-59-16,0-1-78 15,0-1-81-15,0 0-26 0,0-4-29 16,0 0 23-1</inkml:trace>
  <inkml:trace contextRef="#ctx0" brushRef="#br0" timeOffset="62691.21">25208 3943 15 0,'3'0'40'0,"2"0"56"0,-2 0 88 15,2 0-34-15,-5 0-35 16,0-2-39-16,0-3-19 16,0-3-1-16,0-5-4 0,0 1-14 15,0 0-9-15,0 0-11 16,0 0 5-16,0 0 17 15,0 0-3-15,-13-2 16 16,4 3 1-16,-5-2-7 0,2 5-7 16,-5-1-11-16,6 7-8 15,-1-3-12-15,-4 5-6 16,2-4-3-16,2-1 0 16,4 5 5-16,8 0-7 0,-12 0 2 15,-4 0 1 1,8 0-5-16,-4 0 2 15,0 0 3-15,-2 14-2 16,3-14-2-16,-2 11 3 16,6-11-2-16,-5 13 4 0,4-13-2 15,-1 12-1-15,9-1 1 16,-13-1 3-16,2 2-7 16,4 5 3-16,-1-3 2 15,8 3-3-15,-8-1 2 0,8 6-1 16,-9-3 1-16,9 6 0 15,-9-1-2-15,9 5 9 16,0-1-8-16,-8 5 2 16,8-4-1-16,0-1 1 15,0-4-4-15,0 0 10 16,0-3-9-16,0-5 5 0,0-3-3 16,4-1 0-16,5 0 2 15,4 0-1-15,-2-5-4 16,4-7 3-16,1 9 0 0,6-9 7 15,2 0-7-15,1 0 0 16,4 0 1-16,-7 0-1 16,3 0-2-16,-4 0 2 15,0 0-4-15,-6-9 8 16,1-3-4-16,1 1 4 0,-5-9-3 16,0-2 3-16,-1-2-2 15,3-4-1-15,-6-5 1 16,-4-3-6-16,0-1 8 15,-4 1-3-15,0-2 0 0,0 7-1 16,0-2-3-16,0 4 4 16,0 5 4-16,0 2-3 15,0 4-2-15,0 1 5 0,0 5-6 16,-8-1 1 0,8 5 3-16,0 1-5 0,0 2 3 15,0 1-3-15,0-1 3 16,0 5-4-16,0 0 6 15,0 0-2-15,0 0-4 16,0 0 9-16,0 0-3 16,0 0-6-16,-8 0 2 15,8 0 4-15,0 0-1 16,0 0-7-16,0 0 8 16,0 9-6-16,0-9 1 15,0 0-2-15,0 0 0 16,0 7 1-16,0 2 4 15,0-1-7-15,0 5 7 16,0 2-3-16,0 9 9 16,0 2-12-16,0 2 7 15,0 2-4-15,0-2 7 0,3-4-5 16,2 0-3-16,3-3 6 16,-4-2 0-16,5-2-2 15,-1 0 5-15,-2-1-8 0,2 1 2 16,1-1 2-16,4 0 3 15,-2-4-3-15,2 0 1 16,0-4 7-16,-1-8 1 16,-1 9-6-16,1-9-4 0,1 0 13 15,-1 0 8 1,2 0-1-16,-3 0-3 0,-5 0 0 16,2 0 6-16,6 0 1 15,-2 0 8-15,2 0 13 16,-5-4 6-16,4-6 3 0,-1 3-1 15,1-6 2-15,-5 1-2 16,5 4 21-16,-5-4 5 16,0 0-33-16,-1 0-47 15,-2-1 0-15,-2 5 0 0,-3 4 0 16,5 0 0-16,-2 4 0 16</inkml:trace>
  <inkml:trace contextRef="#ctx0" brushRef="#br0" timeOffset="62757.78">25589 4078 1979 0,'-8'8'-402'16,"-4"0"-65"-16,-4-1-12 0</inkml:trace>
  <inkml:trace contextRef="#ctx0" brushRef="#br0" timeOffset="66321.64">2330 3122 113 0,'-24'13'234'0,"-1"-1"-99"0,0-5-58 16,6 2-23-16,3-9-2 15,3 0 21-15,1 0 3 16,12 0-14-16,0 0-15 15,0 0-13-15,0 0-12 16,0 0-2 0,0 0-5-16,9-9 2 15,7-3-4-15,16-8-9 16,21-10 5-16,15-5-5 0,21-11-2 16,17-1 4-16,8-10-5 15,1 0-2-15,-2-5 2 16,-3 5 0-16,-5 0-1 15,0 0 4-15,0 0-2 16,10 0-6-16,2 1 8 16,13-2-4-1,8 1 2-15,4 3-2 16,-8 2-1-16,-12 7 1 0,-15 9 0 16,-18 7 0-16,-13 5-4 15,-11 3 5-15,-12 4-1 16,-8 5 2-1,21 1-5-15,-44 11 5 16,-4 0-9-16,-7 0 11 16,-2 0-4-16,-4 0 5 15,-5 0-4-15,0 0 0 16,0 0 3-16,3 0-5 16,0 0-1-16,2 0 1 15,-5 0-3-15,0 0 7 16,0 0 1-16,0-5-4 15,0 5 1-15,0 0 1 16,0 0 1 0,0 0-8-16,0 0-1 15,0 0 2-15,0 0 3 16,0 0-5 0,0 0-3-16,0 0-4 15,0 0-27-15,0 0-51 0,0 0-20 16,0-5-11-16,0-2-63 15,0 0-309-15</inkml:trace>
  <inkml:trace contextRef="#ctx0" brushRef="#br0" timeOffset="67329.57">4381 1563 182 0,'-22'-24'202'0,"4"4"-78"15,1 7-41-15,4 3-18 16,5 8-12-16,8-3-10 15,-12 1-3-15,12 4-13 16,0 0-12-16,0 0-6 16,0 0 1-16,8 11-3 15,17-1 3-15,16-3-3 0,15-7-1 16,13 13-5-16,9 0 4 16,7-1-5-1,-3-5-2-15,-6 2 2 16,-8-1 3-16,-11-8-3 15,-7 12 2-15,-18-12-1 16,-7 11-2-16,-9-11 15 16,-3 9 5-16,-5-1 7 15,-5-8-3-15,-3 9-9 0,0-1-4 16,0 8-4-16,0 5-4 16,-11 4 0-16,-2 10 0 15,0 15-2 1,-4 7 0-16,6 8 1 15,-1 7-5-15,-4 1 8 16,-2 4-2-16,4 2 0 16,-3-3-6-16,1-2 13 0,0-5-7 15,3-12-1-15,1-3 14 16,-1-5 16-16,2-8-4 16,-1-10-7-16,12-2-9 15,-9-4 3-15,9-5-7 16,-8-8 2-16,8 0-6 15,0-12 6-15,0 9 5 16,-9-9-4-16,9 0 1 16,0 0 6-16,0 0 29 15,0 0 27-15,0 0 11 16,0 0 5-16,0 0-8 16,0 0-5-16,0 0-10 15,0 0 4-15,0 0-9 16,0 0 14-16,0-9 6 15,-11-6-57-15,0-11-24 16,-6-5 0-16,1-14 0 16,-2-12 0-16,4-9 0 15,-3-9 0-15,1 0 0 0,0-4 0 16,-6 4 0-16,6-9 0 16,-3 7 0-16,3 4 0 15,-1 7 0 1,1 10 0-16,-1 7 0 15,2 4 0-15,-2 5 0 16,4 5 0-16,1 5 0 0,1 5 0 16,-3 5 0-16,7 9 0 15,-1-3 0-15,8 2 0 16,-8 5 0-16,8 2 0 16,0-2 0-16</inkml:trace>
  <inkml:trace contextRef="#ctx0" brushRef="#br0" timeOffset="67505.63">4458 1551 2046 0,'0'0'-6'16,"0"0"1"-16,0 0 4 16,0 0-1-16,0 0-2 15,0 0 0-15,0 0-20 16,0 0-29-16,0 0-27 15,0 0-14-15,0 0-12 16,0 0-5-16,0 0-26 16,0 0-2-16,0 0-16 15,0 12-23-15,0 4-32 16,-9 1-92-16</inkml:trace>
  <inkml:trace contextRef="#ctx0" brushRef="#br0" timeOffset="70720.94">1416 1485 36 0,'-11'-16'181'0,"-3"8"1"15,3 0-79-15,-2-1-38 16,5 2-20-16,8 7-1 0,0 0-15 16,-8 0-5-16,0 0-5 15,8 0-7-15,-9 0-3 16,-7 11 1-16,1 10-7 15,-11 11 1-15,-1 6-4 16,-1 10-1-16,-10 9 3 16,-3 4-4-16,6 4 0 15,-5 1 4-15,7-6 0 16,1-3-1-16,2-7 4 16,10-11-7-16,3-2 4 15,9-12 2-15,8-6-1 0,0-6 1 16,0-4-1-16,8-9-3 15,9 0 0 1,8-9 9-16,12-4-1 16,10-6 0-16,15-9-6 15,12-2 1-15,2-2 0 16,1 0-2-16,-4 0 0 16,-8 3 1-16,-8 9 2 15,-16 3-1-15,-14 4 1 16,-5 6-3-16,-11 3-1 15,-11-1-26-15,-11-2-31 16,-5-2-28-16,-4-3-41 16,-6-8-72-16</inkml:trace>
  <inkml:trace contextRef="#ctx0" brushRef="#br0" timeOffset="71054.13">1315 1439 277 0,'-12'-19'170'16,"3"3"-69"-16,9 4-34 16,0-1-16-16,0 3-20 15,0-1-13-15,0 4-6 16,0 7-5-16,0 0-2 0,0 12-6 16,0 4 10-16,9 13-9 15,6 16 6-15,1 21 0 16,9 22 7-16,7 18-1 15,8 13-7-15,2 2 3 16,3-7-3-16,-5-3-2 16,2-18-3-16,-6-12 3 15,-1-12-2-15,-2-15 3 16,-9-14-1-16,-2-12-1 16,-6-6 1-16,-4-22-12 15,-12 0-54-15,0-26-64 16,-17-23-93-16</inkml:trace>
  <inkml:trace contextRef="#ctx0" brushRef="#br0" timeOffset="71635.88">1741 1204 94 0,'4'-33'236'16,"1"14"-83"-16,-2 2-44 0,-3 9-24 15,0 0-27-15,0 3-28 16,0 5-17-16,0 13-7 16,5 12 0-16,10 11 0 15,6 21-2-15,3 12 0 16,4 9 1-16,6 3-5 16,-3 0 3-16,1-8-3 15,-2-6 3-15,-2-10-2 16,-4-15 1-16,-3-3-2 0,-6-16 1 15,-2-7 4 1,-4-16 3-16,-1 0 11 16,-1-11-6-16,6-17-5 15,2-13-8-15,7-4 1 16,-3 0 0-16,5 8-1 16,1 9 1-16,-1 7-3 0,0 9-3 15,1 7 1-15,-1 5 4 16,1 17-2-16,-6 4 4 15,3 7 0-15,-9 4-2 16,-5 1-2 0,-8 5 2-16,-14 2 1 15,-9-4-1-15,-5-8 1 16,3-7 3-16,1-9-2 0,-1-12 10 16,4 0 2-16,5-12 0 15,0-9-4-15,4 1-6 16,4 1-3-16,0-3 3 15,8 5-3-15,-13 3-8 16,13-2-14-16,-8-1-27 16,0 0-30-16,8 1-23 15,0-1-15-15,0 3-80 16,0-8-167-16</inkml:trace>
  <inkml:trace contextRef="#ctx0" brushRef="#br0" timeOffset="72105.42">2221 1221 145 0,'7'-17'229'0,"2"5"-112"16,2 8-60-16,2 4-25 15,7 0-15-15,5 16-8 16,7 5-5-16,9 8-1 15,3 2-1-15,1 3 2 16,0-2-1-16,-8-7-3 16,-6-9 3-16,-2-9 4 15,-13-7 10-15,1-11-5 16,-9-8 16-16,-5-11-8 16,-3-2 38-16,0-5-27 15,-11 5-6-15,2-2 0 16,1 10-5-16,0 3 2 15,8 8-9-15,-8 2-8 16,8 7-5-16,0 4-6 16,0 26 1-16,0 13 6 15,8 22 1-15,3 21 3 0,6 6 3 16,-1 11-7 0,-2 2 2-16,-4-11 1 15,-2-9-7-15,1-15 8 16,-1-9-7-1,-3-13 4 1,-2-11-11-16,5 0-128 0,-8-43-11 16,0-18-69-16,0-29-192 0</inkml:trace>
  <inkml:trace contextRef="#ctx0" brushRef="#br0" timeOffset="72386.42">2724 700 170 0,'9'-29'193'0,"-1"9"-91"16,-1 13-48-16,1 7-12 15,1 11-8-15,-1 17-2 16,3 13 1-16,3 12-3 16,1 14-7-16,2 3-6 15,-1 10-1-15,4 0-11 16,5 3 2-16,-5-2-6 15,0-8 1-15,0-13 2 16,-3-6-2-16,-2-14-4 16,-2-11-2-16,-5-10-20 15,-8-11-32-15,0-8-51 16,-8-15-76-16,-8-18-6 16</inkml:trace>
  <inkml:trace contextRef="#ctx0" brushRef="#br0" timeOffset="73331.64">2724 1021 89 0,'0'-7'256'0,"-8"7"-110"15,8 0-52 1,-8 0-9-16,8 0-16 16,-8 0-15-16,8 0-19 15,0 0-16-15,0 0-10 16,8-5-4-16,8 1-3 15,8-1-5-15,9-1 6 16,2-3-2-16,4 0-1 16,1 2 5-16,-1-5-5 0,1-1 0 15,2 1 0-15,-5 4 0 16,-9-2 0 0,-7 3 0-16,-5 0-2 0,-4 7 3 15,-4-5 3 1,0 1-3-16,-8 4-4 15,0 0 1 1,3 0 3 0,2 0-3-16,4 0 3 15,-6 0 2-15,6 0-5 16,-1 0 1-16,1 0 0 16,-6 0 2-16,2 0-1 0,-2-5 4 15,0 2-1-15,5-9-3 16,1-4-8-16,-1-1 11 15,0-4-1-15,6-2 0 16,-7-2-2 0,1 1 2-16,0-1-6 15,-8 1 4-15,0-5-1 16,0 8 4-16,0 7-3 16,-13 1 10-16,-3 0-3 15,5 5-3-15,-6 8-2 16,1 0-1-16,-1 0-3 0,2 0 2 15,-2 13 1-15,1-3-1 16,-1 13-2-16,1 4 0 16,3 5 8-1,2 6-3-15,11 3 0 16,0 3 7-16,0 1-5 16,0-2-1-16,5 0-1 15,1-4 2-15,7-2 1 16,3-4-6-16,6-4 8 15,6-5 1-15,1-8 3 16,7 1 2-16,-1-10-2 16,-2-7-2-16,4 0 2 0,-6 0 8 15,-2-2 1-15,-7-11 16 16,-2 0 20 0,-4-4 16-16,-3 2 11 0,-5-2-6 15,-8-3-14 1,0 0-20-16,0-1-15 15,0 5-7-15,0 5 1 16,0-2-8-16,0 3-2 16,0 3 0-16,0 3-11 15,0 1 8-15,0 3-4 16,0 0-9-16,0 0 6 16,-8 0-3-1,8 0-6-15,0 0-56 16,-10 0-117-16,-1 0-96 15,-6 0-68 1,-2 0-29-16</inkml:trace>
  <inkml:trace contextRef="#ctx0" brushRef="#br0" timeOffset="73966.62">1258 2950 176 0,'-25'22'192'16,"4"-10"-78"-16,7-1-37 16,6-11 1-16,-1 0 6 15,9 0-13-15,0 0-8 16,0 0-12-16,12-7-21 16,12-14-7-16,25-11 0 0,24-10-3 15,33-15 7-15,31-19-6 16,39-19 10-1,22-14-5-15,17-13-1 16,0-5-7-16,-12 5-5 16,-19 13-8-16,-34 15-3 15,-36 19 2-15,-25 19 10 0,-23 12 23 16,-19 16 28-16,-15 6 4 16,-10 6-7-16,-11 4-22 15,-3 8-29-15,-3 4-35 16,-5 0-77-1,0 0-63-15,-13 16-61 0,-6 6-16 16,-19 6-67 0</inkml:trace>
  <inkml:trace contextRef="#ctx0" brushRef="#br0" timeOffset="74330.53">1453 2935 248 0,'-40'37'165'0,"7"-14"-77"0,12-2-22 16,5-9-6-16,16 0-12 16,0-12-6-1,8-4 11-15,24-16 10 16,33-12-5-16,36-21-9 0,43-21-2 15,34-16-7-15,20-12 5 16,6-7-15-16,-9-5-3 16,-12 7-9-16,-25 14-4 15,-28 12 3 1,-29 15-2-16,-28 22 26 0,-20 11 15 16,-16 13-6-16,-9 4-26 15,-12 7-15-15,-10 9-59 16,-6 0-104-16,-25 17-95 15,-24 7-83-15</inkml:trace>
  <inkml:trace contextRef="#ctx0" brushRef="#br0" timeOffset="74879.62">1470 5226 223 0,'0'-15'284'0,"0"-2"-98"16,0 1-45-16,0 4-46 15,-9 3-48-15,9 6-23 16,0-2-3-16,-8 5-5 0,8 0-6 16,-13 8-10-16,-3 9 3 15,-3 6-5 1,-6 14 8-16,-7 9-3 0,-1 11-6 15,1 0 7-15,-1 2 1 16,8-5-8-16,4-8 7 16,10-15-1-16,2-7 5 15,9-7-6-15,0-8 6 16,0-9-3-16,9 0-8 0,10-9 4 16,15-8 0-1,14-7 4-15,14-12-4 0,6-5 2 16,0 4-3-16,-2 1-2 15,-10 3 3-15,-7 6-8 16,-11 6 2-16,-6 5-31 16,-12-1-68-16,-12-4-53 15,-8-3-21-15,-11 0-44 0,-14-3-162 16</inkml:trace>
  <inkml:trace contextRef="#ctx0" brushRef="#br0" timeOffset="75112.49">1453 4999 71 0,'-22'-18'174'15,"7"6"-1"-15,-2 5-52 16,6 2-6-16,3 5-19 16,-1 0-38-16,9 0-33 15,0 17-10-15,0 8 13 16,12 14-6-16,10 20 6 16,10 18-3-16,9 20 11 15,8 16-18-15,11 14-6 16,6 3-5-16,-3 1-2 0,2-2-5 15,0-9 3-15,-8-20-25 16,-9-14-67-16,-6-21-62 16,-13-16-53-16,-10-17-42 15</inkml:trace>
  <inkml:trace contextRef="#ctx0" brushRef="#br0" timeOffset="75362.52">1854 5332 492 0,'-11'-36'217'0,"-3"11"-50"16,8 5-62-16,6 8-53 15,0 4-32-15,0 3-11 16,6 5-8-16,19 0-5 16,24 0 7-16,24 17 2 0,17 8-9 15,8 6 9-15,2 2 0 16,2 3-4-16,-12 2-7 15,-10-5-6-15,-15-4-79 16,-15-10-35-16,-15-3 6 16,-10-4 11-16,-17-12-33 15,-8-8-24-15</inkml:trace>
  <inkml:trace contextRef="#ctx0" brushRef="#br0" timeOffset="75578.62">2386 5014 238 0,'-23'-40'250'15,"3"11"-73"-15,-2 8-28 16,7 9-53-16,1 5-38 16,14 7-26-16,-6 0-20 15,6 24 1-15,0 16 1 16,0 26 7-16,0 20-8 16,3 24-3-16,6 12-3 15,3 0-2-15,-1-8-7 0,11-12-53 16,1-17-99-16,6-20-36 15,-5-25-42-15,1-40-227 16</inkml:trace>
  <inkml:trace contextRef="#ctx0" brushRef="#br0" timeOffset="76128.6">2558 4522 395 0,'0'-33'174'15,"-13"10"-37"-15,13 6-53 16,-9 8-45-16,9 9-15 0,0 0-14 16,0 0-8-16,0 0 0 15,14 16 2-15,5 10-1 16,13-2 0-16,10 4-2 16,9 1-1-16,11-1-2 15,4 0 4-15,-1 2-2 16,-10 2 1-16,-1 0 1 0,-10-4-2 15,-11 0 4-15,-4 2 0 16,-13-7 16 0,-8 6 4-16,-8-1-11 0,-13 0-4 15,-11-2 2-15,-4-6-8 16,-9-4-2-16,1-4 3 16,4-12 3-16,-1 0-1 15,8-12 3-15,4-4 1 16,2-8-5-16,7-9 6 0,12-12-6 15,9-12-9-15,5-15 8 16,8-11-4-16,2 2 2 16,0 8 6-16,1 4-6 15,-9 7 8-15,-8 5 3 16,-8 4 14-16,0 6-1 16,0 1 15-16,-17 6 13 15,-3 11 7-15,-5 4-13 16,-3 11-35-16,-4 4-4 15,-4 10-3-15,-5 10-3 0,3 4-8 16,3 15-8-16,-1 4-16 16,7 4-74-16,7 4-80 15,11-1-30-15,11-8-33 16,0-4-20-16</inkml:trace>
  <inkml:trace contextRef="#ctx0" brushRef="#br0" timeOffset="76660.3">3105 3647 569 0,'8'-25'242'0,"-3"6"-83"15,-5 5-77-15,0 7-49 16,0 7-20-16,8 0-5 15,9 35-4-15,6 23 2 0,11 20 1 16,2 19-4 0,-1 13 3-16,3 4-5 15,-6-5-1-15,-1-7 5 0,-2-16-5 16,-7-17 2-16,-7-15-2 16,-2-18 5-16,-5-15 5 15,-8-9 3-15,0-21-22 16,0-20-4-16,0-20 0 15,0-15 2-15,0-9 7 0,0 3-5 16,0 9 2-16,0 12 7 16,8 18-9-1,5 4 3-15,7 20 4 0,7 7-5 16,11 20 4-16,-2 9 0 16,-4 11 2-16,-4 9-7 15,-7 4 7-15,-8 5 0 16,-13 3-3-16,-8-4 5 15,-10 0 0-15,-5-7 1 0,-7-11-6 16,3-9 2-16,-3-14-14 16,4-16-24-16,-4-4-11 15,2-19-1-15,4-7 9 16,-1-8 1-16,6-2-22 16,2-4-38-16,5-2-36 15,3-2-97-15</inkml:trace>
  <inkml:trace contextRef="#ctx0" brushRef="#br0" timeOffset="76892.53">3774 3872 229 0,'0'-11'300'16,"0"5"-74"-16,0 1-57 15,-6 5-78-15,6 0-43 16,0-4-21-16,0 4-24 15,6 0 1-15,16 21-4 0,6 12 4 16,4 8-4 0,5 6-3-16,-4 3 1 0,-2-2-30 15,-5 1-101-15,-14-4-42 16,-4-9-53-16,-8-11-20 16</inkml:trace>
  <inkml:trace contextRef="#ctx0" brushRef="#br0" timeOffset="77053.37">3687 3171 501 0,'-46'-57'253'16,"6"7"-100"-16,4 14-80 16,7 8-45-16,9 4-25 15,7 7-36-15,13 5-78 0,5 0-59 16,11-1-84-16</inkml:trace>
  <inkml:trace contextRef="#ctx0" brushRef="#br0" timeOffset="77309.03">3864 2809 400 0,'14'0'226'0,"-11"0"-64"15,-3 0-65 1,0 8-53-16,5 9-10 15,2 10 16-15,10 15 5 0,8 14-17 16,11 19-18-16,4 9-8 16,6 5-9-16,-2-4-2 15,-4-7-1-15,1-4 4 16,0-14-2-16,-1-11 2 16,0-13-8-16,-2-8-16 0,-6-11-48 15,-4-17-44-15,-8-3-50 16,-3-29-145-16</inkml:trace>
  <inkml:trace contextRef="#ctx0" brushRef="#br0" timeOffset="77472.63">3929 3467 369 0,'-8'-20'182'16,"8"-9"-89"-16,22-3-53 15,18-7-32-15,13-4-10 16,4 3-9-16,3 11-72 16,-7 13-120-16</inkml:trace>
  <inkml:trace contextRef="#ctx0" brushRef="#br0" timeOffset="78273.81">2569 6940 358 0,'-8'12'193'16,"-3"0"-60"-16,2 1-35 15,-4 3-34-15,2 0-30 16,-2 1 3-16,5-2-4 16,8-7-7-16,-8-8-11 15,8 0-6-15,0 0 14 16,0 0 22-16,0 0 6 16,0 0-5-16,0-8-17 15,0-7-10-15,8-6-12 0,5-7-7 16,6-6 1-16,11 3-5 15,1-3 3-15,6 6 1 16,-1 5-8-16,-4 10 1 16,-2 13 5-16,-6 0-2 15,-4 20 4-15,-7 8 7 16,-13 12-6-16,0 10 5 16,-8-2-6-16,-5-7 3 15,1-4 0-15,12-8-1 0,-12-13 2 16,12-8-4-16,0-8-22 15,0-4-10-15,0-9 0 16,7-6 12-16,15-5 6 16,2-2 4-16,9 2 8 15,3 3-3-15,1 14-2 0,2 7 6 16,-2 7-3-16,-4 14 1 16,-6 3 3-1,-5 9 1-15,-11 0-1 0,-11-1-1 16,0 1 4-16,-11-5 3 15,-5 1-1-15,-8-5-1 16,-1-8-4-16,1-6-4 16,-1-10-3-16,4 0-29 15,1-6-38-15,5-5-32 0,1-6-22 16,3-7-17-16,11-10-92 16</inkml:trace>
  <inkml:trace contextRef="#ctx0" brushRef="#br0" timeOffset="78782.63">3089 6447 494 0,'3'-13'209'0,"-3"11"-66"16,0 2-60-16,0 0-39 15,0 0-12-15,0 0-7 16,0 0-6-16,0 0 1 15,0 0-9-15,0 0 26 16,0 0 12-16,0 0-1 16,0 0-15-16,0 0-4 0,0-5 14 15,0-4 9 1,0-3-7-16,0-4-25 0,0 1-16 16,0-2 3-16,0 0-10 15,0 1 1-15,0 0-2 16,10 4 4-16,-2 4 0 15,3 8-7-15,6 0 7 16,-1 0 1-16,1 15 2 0,-2 11-1 16,-1 2 0-16,-3 8 1 15,-8 14 6-15,-3 2 8 16,0 5-9-16,0 0-1 16,0-3-6-16,0-6 2 15,0-12 2-15,0-12-1 16,5-3 2-16,-1-9-2 15,4-12-6-15,0 0 6 16,6 0 2-16,9-12-4 16,10-4 5-16,8-9-1 0,3-7-16 15,0-1-62-15,1-8-99 16,-4-3-96-16,-9-10-50 16,-4-3-11-16</inkml:trace>
  <inkml:trace contextRef="#ctx0" brushRef="#br0" timeOffset="79222.69">3548 5812 262 0,'-15'-65'309'0,"-2"12"-76"15,4 9-33-15,4 6-62 16,9 15-35-16,-8 10-19 16,8 9-30-16,0 4-34 0,0 21-11 15,14 20 1-15,10 16-2 16,8 16 4-16,1 8-17 15,3 0 10-15,-3-3-1 16,-4-9-3-16,-5-11 4 16,-4-14-9-16,-9-12 15 0,-2-11-5 15,-4-9 5 1,-5-12 3-16,0-5 6 16,0-11-12-16,0-13-8 0,0-2-5 15,4-2 7-15,4 0-6 16,4 9 0-16,-1 4-7 15,6 7 5-15,6 10 1 16,2 3 5-16,5 12-6 16,-6 5 5-16,-5-2-1 0,-2 5-3 15,-9 1 7-15,-8 0-6 16,0 2 9-16,-16 5-8 16,-4-2-2-16,-1-9-3 15,5-17-24-15,-1 0-37 0,-2-5-28 16,-2-12-5-1,-4-4-4-15,6-7-1 0,-1-1-17 16,8-7-3-16,-2-4-89 16,14-9-17-16</inkml:trace>
  <inkml:trace contextRef="#ctx0" brushRef="#br0" timeOffset="79424.25">3938 5580 339 0,'16'-20'242'0,"-7"8"-62"15,-1 12-57-15,-4 0-33 16,4 12 24-16,4 8 13 16,-1 8-29-16,5 10-39 15,6-2-32-15,2 4-10 16,-4-3-9-16,1 0-4 0,-2-5-14 16,-3-2-47-16,-2-10-115 15,-6-5-79-15,-8-7-33 16,0-8-29-16</inkml:trace>
  <inkml:trace contextRef="#ctx0" brushRef="#br0" timeOffset="79577.89">3824 4883 474 0,'-25'-32'221'0,"6"7"-73"15,3 9-76-15,3 9-41 16,13 3-15-16,0 4-34 15,0 11-67-15,17 10-78 16,3-1-118-16</inkml:trace>
  <inkml:trace contextRef="#ctx0" brushRef="#br0" timeOffset="80004.7">4104 5243 299 0,'13'8'390'0,"-10"0"-256"15,-3-8-32-15,0 0-17 16,0 0-24-16,5 0-26 16,-2 12-14-16,5-1-13 15,6 3 3-15,-6-2 6 0,0 5 12 16,4-2-4-16,-4-2-2 16,-1-1-9-16,-2-3-4 15,-2-9-5-15,-3 8 3 16,0-8-2-16,5 0-2 0,-5 0-7 15,0 0 11 1,0 12 6-16,0 0 2 16,4 4 3-16,4 1 7 0,0 6-13 15,0 2-11-15,4 3 4 16,1 5-5-16,3 12-1 16,0 3 7-16,4 9-7 15,5 4 3-15,-2-3-1 16,-1-2 0-16,-2-3-3 0,-5-13 3 15,2-6 0-15,-4-13 4 16,-10-9-1-16,-3-12-18 16,0-12-83-16,-11-18-84 15,-14-22-55-15,-4-22-2 16,-7-15-43-16</inkml:trace>
  <inkml:trace contextRef="#ctx0" brushRef="#br0" timeOffset="80220.64">4031 5487 318 0,'0'0'257'0,"-9"0"-51"0,9 0-29 16,0 0-50-1,0 0-50-15,0 0-22 0,17 0-15 16,7-12-16-16,9-5-12 15,7 1-11-15,2-4-90 16,-2-1-106-16,-4 2-65 16,-7 5-65-16</inkml:trace>
  <inkml:trace contextRef="#ctx0" brushRef="#br0" timeOffset="81968.74">24359 4831 27 0,'-8'-9'80'16,"8"6"68"-16,-11-1-3 15,11-4-64-15,-9 0-41 0,9 3-17 16,0-2 5-16,0-1 25 16,0 3 1-16,-8 0-2 15,8 5-9-15,0 0-2 0,0 0 5 16,0 0-1-16,0 0 1 16,-8 0 2-16,8 0 0 15,0 0-8-15,0 0-8 16,0 0-14-16,0 0 1 0,-8 0 10 15,8 0-5-15,0 0-8 16,0 0-1-16,0 0-9 16,0 0 0-16,0 0 10 0,0 0 21 15,0-4 17-15,0-4 14 16,-9 4-19-16,9-3 9 0,-12-2 7 16,12 9-13-16,0 0-15 15,-8 0-9-15,8 0-11 16,0 0-7-16,0 0-9 15,0 0-8-15,0 0 4 0,0 0-10 16,0 16 8-16,0 10 1 16,0 5-2-16,0 14 6 15,0 7 0-15,5 6-4 0,3-1 5 16,-5 1-1-16,5-1 5 16,1-9-5-16,0 1 0 0,-1-8-11 15,0-8-21-15,1-13-67 16,-3-4-34-16,2-7-22 15,-5-9-9-15,3 0-5 0,-2-9-18 16,-4-15-25-16,8-14-40 16</inkml:trace>
  <inkml:trace contextRef="#ctx0" brushRef="#br0" timeOffset="82300.57">24628 4722 88 0,'6'-17'225'16,"-1"5"-51"-16,-5 3-51 15,0 1-41-15,0 8-8 16,0 0 25-16,0 0 2 0,0 0-13 16,0 0-30-16,0 0-21 15,0 0-20-15,0 12-8 16,0 8-6-16,3 13 13 15,6 13-1-15,0 10-2 0,-1 8-7 16,-4 3-2-16,5 2 0 16,0-3-5-16,-3-1 5 15,6 0-3-15,-4-8 6 0,0-4-10 16,0-13-2-16,2-7-16 16,-6-4-60-16,0-10-57 0,-4-7-41 15,0-12-16-15,0-7-30 16</inkml:trace>
  <inkml:trace contextRef="#ctx0" brushRef="#br0" timeOffset="82644.73">25021 4799 383 0,'0'-17'312'15,"0"4"-59"-15,0 1-107 16,0 5-61-16,0 3 5 15,0-1 23-15,0 5-18 0,0 0-38 16,0 0-26-16,0 0-16 16,0 0-3-16,0 0-14 0,0 0-1 15,0 0 1-15,0 9 0 16,0 10 5-16,9 11-3 16,2 7 9-16,3 3-6 15,-3 5-3-15,1-1 3 0,1 5-2 16,2 0-1-16,-1-8 0 15,-3-5-1-15,1-2-2 16,-1-7 1-16,2-2-16 0,-4-4-33 16,-5-5-55-16,0-4-23 15,-4-12-20-15,0 7-8 0,0-7-7 16,0 0-14 0,0 0-36-16,0-7-212 0</inkml:trace>
  <inkml:trace contextRef="#ctx0" brushRef="#br0" timeOffset="82949.8">25403 4681 294 0,'0'-25'300'16,"-8"8"-63"-16,8 4-108 0,-8 6-67 15,8 7-23-15,0 0-20 16,0 7-11-16,0 16 6 15,0 12-4-15,4 18 0 0,5 13 8 16,2 10 7 0,-2 10-3-16,-1 4-2 0,-2-5-12 15,2-1-2-15,-8-9 2 16,6-6-10-16,-3-12 2 0,-3-12 4 16,0-16-11-16,0-9-21 15,0-7-70-15,5-13-60 16,-1 0-16-16,-4-29-102 0,4-16-213 15</inkml:trace>
  <inkml:trace contextRef="#ctx0" brushRef="#br0" timeOffset="83205.36">25654 4819 204 0,'5'-16'281'0,"-5"4"-59"0,0 0-88 16,0 2-69-16,4 6-32 15,0 4 2-15,-4 0-6 16,0 0-15-16,0 0 2 0,4 0 8 16,-4 17 39-16,4 11 6 15,4 11 33-15,-4 5-35 0,6 8-24 16,-7 10-16-16,2 2-8 16,3 2-14-16,0-2-4 15,-1-2 8-15,4-5-18 16,-2-12-34-16,0-9-62 15,-1-12-73-15,-4-7-51 0,5-17-16 16,-9 0 0-16</inkml:trace>
  <inkml:trace contextRef="#ctx0" brushRef="#br0" timeOffset="83433.8">26057 4737 243 0,'8'-32'314'16,"-8"11"-31"-16,0 9-113 15,0 5-81-15,0 7-34 16,0 0-24-16,0 7 1 0,0 14 8 16,0 11 4-16,5 8-5 15,1 5-4-15,-1 5-21 16,3 2-8-16,-5 1 4 0,6-4-13 16,-4-4 8-16,-2-4-6 15,2-4-11-15,-1-8-89 16,-4-1-121-16,0-9-87 0,0 2-54 15</inkml:trace>
  <inkml:trace contextRef="#ctx0" brushRef="#br0" timeOffset="84472.16">27534 4729 75 0,'14'0'196'0,"-7"0"-32"15,1-4-39-15,0 1-40 16,-2-1-18-16,-3 4 18 15,-3 0 40-15,0 0 20 0,0 0 6 16,0 0-36-16,0 0-37 16,0 0-28-16,0 0-22 15,0 0-16-15,0 0 0 16,0 0-4-16,0 0-4 16,0 0 4-16,0 0-4 15,0 0-5-15,0 0 8 16,0 0 14-16,0 0-2 15,0 0-11-15,0 15 8 0,0 5 6 16,5 6-1-16,3 10 13 16,0 9 0-16,-4 2-14 15,-1 8 3-15,0-8-12 0,2 3 0 16,3-5-3-16,-4-9-6 16,0-2 4-16,-4-11-3 15,5-7-3-15,-1-3 0 16,0-13 3-16,-4 8 6 0,0-8 0 15,0 0-6-15,0 0 0 16,0 0 3-16,0 0-9 16,0 0-5-16,0 0-7 0,0 0 6 15,-13 0 1-15,5 0-2 16,-8-3 2-16,1-2 8 16,-11 5 3-16,-2 0-3 0,-8 0-4 15,-1 0-1-15,-3 0 7 16,-7 0 4-16,4 0-10 15,-2 0 7-15,-8 0-3 16,1 8 3-16,-5-8-9 0,-4 0 11 16,-4 9-7-16,5-9 2 15,-2 0-4-15,5 0 11 16,10 0-10-16,4 8 1 0,7-8-2 16,4 0 1-16,4 0 6 15,2 0 0-15,10 8-7 0,4-8-17 16,6 0-33-16,6 0-43 15,0 0-43-15,0 0-52 16,0 0-41-16,0 0-17 0,0 0-31 16,0 0 33-1</inkml:trace>
  <inkml:trace contextRef="#ctx0" brushRef="#br0" timeOffset="84814.32">26683 4672 193 0,'0'-33'240'0,"0"9"-47"16,0 5-46-16,0 2-45 16,0 6 1-16,0 1 19 15,0 6-3-15,-9 4-32 16,9 0-27-16,0 0-30 0,0 0-15 15,0 9-12-15,0 7-5 16,0 12 6-16,0 14 4 16,9 10-8-16,2 12 3 0,1 7 2 15,5-7-9-15,-1 1 5 16,-4-4 4-16,0 0-4 0,2-8-15 16,-3-8-75-16,2-6-84 15,-3-12-55-15,-2-3-32 16,0-12-14-16,-3-12-120 0</inkml:trace>
  <inkml:trace contextRef="#ctx0" brushRef="#br0" timeOffset="85063.83">27028 4637 412 0,'0'-26'280'15,"0"11"-84"-15,0 1-83 16,0 11-38-16,0 3-13 0,0 0-15 15,0 0-30-15,0 12-11 16,0 8 0-16,0 13-5 16,0 7 2-16,0 5 2 15,3 8-7-15,5 1 4 16,0-7-2-16,1-1 4 0,-5-6-6 16,4-2 0-16,-3-10-27 15,-2-4-72-15,-3 0-49 16,0-7-15-16,0-1-6 0,0-4-26 15,0-12 25-15</inkml:trace>
  <inkml:trace contextRef="#ctx0" brushRef="#br0" timeOffset="85329.63">27164 4791 208 0,'0'-22'287'0,"0"3"-55"16,-6 6-93-16,6 5-49 15,0 1-2-15,0 7 0 0,0 0-36 16,0 0-35-16,0 0-6 16,0 11-5-16,0 9-3 15,0 9 4-15,3 8-2 0,5 4-9 16,1-1 12-16,2 5-15 16,2-4 15-16,-5-1-12 0,0 1-9 15,-3-8-34-15,-2-5-50 16,-3-2-32-16,0-6-33 15,0-4-15-15,0-16-26 16,0 0 28-16</inkml:trace>
  <inkml:trace contextRef="#ctx0" brushRef="#br0" timeOffset="85596.55">27352 4819 127 0,'10'-50'240'0,"-7"6"-66"15,2 3-59-15,-2 6-43 16,-3 1 11-16,5 10 46 0,-5 8 27 15,0 4-17-15,0 3-19 16,0 9-44-16,0 0-35 16,0 0-23-16,0 21-6 0,0 11 3 15,1 14 8 1,7 6 11-16,1 8-6 0,-1 1-7 16,1 1-6-16,0-5 4 15,-1-1-16-15,0-7 0 16,0-2 3-16,-5-7-2 0,1-11-12 15,1-5-88-15,-5-3-126 16,0-8-85-16,0-13-28 0,0 0 1 16</inkml:trace>
  <inkml:trace contextRef="#ctx0" brushRef="#br0" timeOffset="87808.6">23755 3777 236 0,'-9'-12'202'0,"9"0"-45"0,-11 3-55 15,11 9-36-15,-9 0-8 16,9 0-2-16,0 0-6 16,-12 0-13-16,12 0-14 15,-8 0-6-15,8 0-9 16,0 0-4-16,0 9-4 0,0-2-3 16,0 10 6-16,0 7-5 15,0 8 0-15,0 14 3 16,0-1 5-16,0 3-9 0,0-3 5 15,0-5 1-15,3-6-1 16,5-6-4-16,5-7 7 16,0-10-5-16,-1 1 2 0,7-12 1 15,6 0 6-15,4-12-4 16,-1-4-1-16,5-8-9 16,-6-9 12-16,-5-2-8 0,-7-8 6 15,-2 0 1 1,-9-3 5-16,-4 2 3 0,0-5-2 15,-12 3 3-15,-5 6 3 16,0 8 6-16,1 7 5 16,-3 5-12-16,2 8-8 0,1 0-10 15,-6 3-6-15,-1 2 3 16,3 7-21-16,0 0-25 16,4 0-15-16,-1 0-6 15,9 0 1-15,8 12-3 0,-13 4-38 16,13 8-34-16,-8 0-80 15</inkml:trace>
  <inkml:trace contextRef="#ctx0" brushRef="#br0" timeOffset="88536.97">24362 2715 160 0,'0'-22'233'0,"-11"11"-63"16,11-1-50-16,-6 3-26 16,6 7-7-16,0-4 4 15,0 6-12-15,0 0-31 0,0 0-23 16,0 0-17-16,0 0-6 16,0 17 4-16,0 6 6 15,0 6-2-15,6 4 3 16,2 4-1-16,5-5-8 15,-1 1 8-15,-4 0-5 16,2-1-3-16,-4-4 3 0,2-2-5 16,0-7-1-16,1-3 0 15,-6-4 3-15,-3 1-6 16,0-5 2-16,0 1 0 16,5-9 3-16,-5 8-4 15,3-8 4 1,2 0-2-16,-1 0 2 15,-4 0-2-15,0 0 2 0,0 0-2 16,0 0 4 0,0 0-9-1,0 0-10-15,4 0-16 16,1-4-35-16,-2 0-30 16,-3 0-34-16,0 4-26 15,0 0-44-15,0 0-37 0</inkml:trace>
  <inkml:trace contextRef="#ctx0" brushRef="#br0" timeOffset="95729.6">24131 5901 206 0,'-26'0'201'16,"0"0"-63"-16,10 8-37 16,4-8-24-16,4 0 3 15,8 0 27-15,0 0-13 0,0 0-38 16,8 0-28 0,12 0-13-16,17-2 4 0,24 2 11 15,28-6 5-15,41-2 2 16,33 5 10-16,28-6-8 15,14 1-9-15,24 0-4 0,15-4 3 16,11 4-9-16,13 0-5 16,-3-1-10-16,-19 5-7 15,-23 1 5-15,-32-6-3 16,-28 5 0-16,-33 1 1 0,-29-2 5 16,-23 5-7-16,-22 0-1 15,-14 0 7-15,-14 0 2 16,-11 0-11-16,-9 0-4 15,-8 0-48-15,0 8-24 16,-22-8-87-16,-17 13-55 0,-21-13-65 16,-27 12-7-16</inkml:trace>
  <inkml:trace contextRef="#ctx0" brushRef="#br0" timeOffset="96333.8">24051 5983 175 0,'-53'0'245'0,"8"0"-76"0,13 0-64 15,7 0-53-15,10 0-12 16,2 0 14-16,13 0 13 16,0-7-19-16,9 2-32 15,13-2-6-15,20-2-3 16,27-3-1-16,29 0 4 0,41-10-2 16,38-1 1-16,33-1 7 15,22-5-3-15,14 1-8 16,5 2 7-16,4 3-7 0,-7 3-3 15,-16 3 3-15,-23 1 2 16,-28 7 3-16,-31 2 12 16,-29 2 13-16,-27 5 14 0,-26-4 3 15,-15 4 1-15,-16 0 2 16,-9 0-8-16,-7 0-18 16,-8 0 4-16,-4 0-8 0,-6 0 6 15,-3 0-1 1,0 0 17-16,0 0 13 0,0 0-3 15,0 0-12-15,0 0-13 16,0 0-11-16,0 0-5 16,0 0-6-16,5 0-1 0,-5 0 3 15,0 0 9-15,0 0 11 16,0-4 23-16,0 4 18 16,-8 0-73-1</inkml:trace>
  <inkml:trace contextRef="#ctx0" brushRef="#br0" timeOffset="96405.58">27082 5674 1993 0,'0'0'-293'0,"-9"0"-12"16,9 0-13-16,-13 0 6 15,-4 0-37-15</inkml:trace>
  <inkml:trace contextRef="#ctx0" brushRef="#br0" timeOffset="97651.67">16347 4111 98 0,'0'-10'200'15,"0"8"-44"-15,0-3-40 0,0 2-33 16,0 3-16-16,0 0 19 0,0 0 16 15,0 0 3 1,0-5-1-16,0 1-9 0,0 0-19 16,0 4-16-16,0 0-20 15,0 0-11-15,0 0-3 16,0 0-15-16,0 0-5 0,0 0-3 16,0 0-4-16,0 0 3 15,0 0 0-15,-8 13-7 0,8 3 2 16,-8 12 5-16,8 17-1 15,0 16-1-15,0 22 2 16,0 9 1-16,8 10 3 0,0 4 1 16,5-1-9-1,-2-3 5-15,-3-12 0 0,1-10-5 16,4-10 4-16,-6-13 3 16,2-11 2-16,-1-9-7 0,-4-14 2 15,0-6 3-15,1-9 4 16,-5-8-2-16,0 0 6 15,0 0 7-15,0 0 0 0,0 0-8 16,0-5-5-16,0-2 0 16,0 3-24-16,0-5-60 0,3-1-68 15,0-3-57-15,6-4-28 16,2-3-4-16,6-5-64 16</inkml:trace>
  <inkml:trace contextRef="#ctx0" brushRef="#br0" timeOffset="98259.04">17023 4180 70 0,'0'-4'139'15,"-8"0"53"-15,8 4-54 16,-9 0-32-16,9 0-23 0,0 0-16 16,0 0-8-16,0-4-10 15,0 4-7-15,0-5 0 16,0 1-3-16,-9 4-1 0,9 0 1 15,-8 0 5-15,8 0 1 16,-8 0-3-16,0 0-25 16,8 13-4-16,-12 8-11 0,4 11-4 15,0 17 4-15,-4 7 1 16,12 10 2-16,-9 6-3 16,9-2-2-16,4-5 1 15,10-3 1-15,0-9 0 0,11-9 4 16,4-7-3-16,2-10 3 15,7-4-5-15,2-12-3 0,1-11 4 16,0 0 2-16,-4-11-7 16,-6-12 4-16,-2-9 1 15,-12-9 0-15,-11-7-8 0,-6-8 9 16,0-6-5 0,-15-7-1-16,-9 0 1 0,-5 0-5 15,-3 2 3-15,-1 11-3 16,2 3-10-16,-7 12-5 15,6 9 2-15,-1 12-5 0,5 3-16 16,8 5-30-16,3 8-26 16,1 4-18-16,4 13-6 0,-1 3-18 15,7-4-64-15,6 0 8 16</inkml:trace>
  <inkml:trace contextRef="#ctx0" brushRef="#br0" timeOffset="98592.71">17680 3867 246 0,'0'-12'319'16,"0"0"-55"-16,0 2-77 15,0 3-25-15,0 3 7 0,0 4-9 16,0 0-46-16,0 0-52 15,0 0-37-15,0 11-17 16,0 11-12-16,0 23 8 0,8 27 17 16,3 22-4-16,6 20 2 15,0 7 13-15,-2 6-5 16,1-4-9-16,-4-9 2 16,1-14-10-16,-1-5 1 15,-3-18-13-15,-1-13 9 0,-3-15-6 16,-5-6 1-16,0-11-37 15,0-8-108-15,-8-11-137 0,-14-13-181 16,-15 0-515-16</inkml:trace>
  <inkml:trace contextRef="#ctx0" brushRef="#br0" timeOffset="99408.39">15215 4575 120 0,'-12'-17'235'15,"12"1"-75"-15,-8 4-54 16,8 7-32-16,-9 5-10 16,9 0 5-16,-9 0-7 0,9 0-17 15,-8 0-19-15,8 0-8 16,-8 0-9-16,0 13-2 0,1 7-6 16,-1 4 1-1,8 9 0-15,-8 5 4 0,8 5-6 16,0 2 1-16,0 5 0 15,13-5 3-15,2-2-2 16,4 2-1-16,7-4 1 0,2-7-1 16,0-7 2-16,4-3 2 15,-3-3-5-15,1-9 4 0,-7-2 0 16,-4-10 1-16,3 0 2 16,-4-13 3-16,-1-8-1 15,0-12-5-15,0-12 1 0,-5-7 1 16,-4-5 10-1,-8-5-1-15,0 5 26 0,0 5 17 16,-14 4-11-16,4 2-23 16,-12 2-11-16,-2 3-22 0,-3 4-24 15,-3 5-19-15,-1 4-30 16,2 7-9-16,-4 13-26 16,1 8-4-16,-4 12 15 0,-5 8-37 15,-7 8-68-15</inkml:trace>
  <inkml:trace contextRef="#ctx0" brushRef="#br0" timeOffset="99940.51">14287 4864 466 0,'-11'-13'258'0,"0"0"-97"16,-2 6-75-16,1 2-31 15,0 1-23-15,3 4 0 16,-2 0-14-16,-3 0-3 0,3 0-8 16,-1 0-3-16,0 14-4 15,-4 1 6-15,-1 10-9 0,2 6 5 16,-2 7-3-16,4 3 1 16,13 4 2-16,0 0 3 15,8-5-5-15,10 1 4 0,4-8 2 16,3-5-7-16,4-12-1 15,-1-3 9-15,1-13-7 16,-1 0 5-16,0-13-1 16,-2-8-1-16,-5-7 0 0,-6-13-5 15,-4-6 2-15,-11-12-10 16,0 2 5-16,-16 0-8 16,-3 9-20-16,-6 3-13 0,-8 8-9 15,-3 5-25-15,-1 7-28 16,-4 10-10-16,-3 6-17 0,-1 9-59 15,-3 0 10-15</inkml:trace>
  <inkml:trace contextRef="#ctx0" brushRef="#br0" timeOffset="100372.32">13182 5121 228 0,'3'-9'179'15,"0"1"-77"-15,-3 8-37 16,0 0-2-16,0 0 12 0,0 0 23 16,0 0-7-16,0 0-7 15,0 0-12-15,-6 0-22 16,-4 0-15-16,2 17-13 15,0 2-13-15,8 10-5 0,0 8-1 16,0 4-2-16,0 4 2 16,12 0 1-16,8 0-7 15,8-9 8-15,10-8-2 0,2-6-1 16,1-22-1-16,-5 0 0 16,1-15-3-16,-6-8 3 15,-5-10-3-15,-10-8-2 0,-16-3-8 16,-8-9-9-1,-8-5 0-15,-10 6-16 0,-2 7-9 16,-4 12-5-16,-1 9-37 16,-2 12-35-16,-14 12-21 0,-9 0-55 15,-7 15-7-15</inkml:trace>
  <inkml:trace contextRef="#ctx0" brushRef="#br0" timeOffset="100755.24">12040 5414 308 0,'-22'-13'227'0,"6"6"-90"16,0 2-62-16,4 5-39 15,-1 0-13-15,2 8-10 0,-1 13-5 16,0 7-3-16,4 13-4 15,8 11 0-15,0 5 2 16,3 0 0-16,10-3 3 16,6-5 0-16,6-5-3 0,4-11 0 15,-2-8 0-15,6-14-4 16,0-11 4-16,3-11 4 0,1-6-1 16,-1-12-5-16,-7-7 1 15,-4-4 2 1,-9-5 6-16,-13-5 1 0,-3 2 12 15,-16 3-3-15,-12 0-22 16,-12 10-13-16,-5 6-11 0,-3 12-34 16,-6 17-27-16,-6 12-28 15,-5 12-86-15,-4 5-16 16</inkml:trace>
  <inkml:trace contextRef="#ctx0" brushRef="#br0" timeOffset="101137.17">11150 5776 222 0,'-16'0'191'0,"0"0"-76"0,-1 0-53 15,4 0-19-15,2 8-9 16,-1 8 0-16,0 12-11 15,3 13 2-15,9 9 3 0,0 9-6 16,0 12-7-16,3-2-5 16,11-4-2-16,2-4-7 15,8-14 1-15,1-5 3 16,-1-14-1-16,4-6-1 16,-4-15-2-16,0-7 7 0,1-12-3 15,-4-8-1-15,-9-13 4 16,-4-8 5-16,-8-10 3 0,0-11-3 15,-20-4-5-15,-4-3-17 16,-9 4-9-16,1 8-20 16,-1 12-17-16,4 13-14 0,1 16-21 15,-4 7-31-15,-4 9-56 16,-6 16 7-16</inkml:trace>
  <inkml:trace contextRef="#ctx0" brushRef="#br0" timeOffset="101520.5">10135 6141 481 0,'-24'0'221'16,"2"0"-113"-16,6 0-61 15,1 13-25-15,-2-5-9 16,0 8 2-16,1 5-3 0,1 8-5 15,3 7 2 1,4 9-7-16,8 4 2 0,0-1 0 16,4-2-3-16,8-9 1 15,4-6 1-15,3-3-1 0,6-6 6 16,4-10-4-16,-1-5 0 16,1-7 4-16,-1-3-2 15,1-9 6-15,-5-14-5 0,-4-2 3 16,-9-12-7-16,-2-6 1 15,-9-1 5-15,-9-3-5 16,-7 2-10-16,-4 6 6 16,-4 11-23-16,-3 2-6 0,-2 8-22 15,-8 9-63-15,-8 12-43 16,-7 0-66-16,-9 12 12 16</inkml:trace>
  <inkml:trace contextRef="#ctx0" brushRef="#br0" timeOffset="101903.03">8884 6508 339 0,'-28'0'242'16,"4"0"-128"-16,3 12-63 0,4-12-24 15,1 13-9 1,4 0-9-16,-1 2 0 0,3 6-1 15,-7 7-1-15,4 8-2 16,1 9 8-16,4 12 3 16,8 4-4-16,0 1-9 0,8-5 2 15,9-4 0-15,8-8-4 16,1-5 1-16,8-9-1 0,-2-9-1 16,4-10-3-16,-2-12-1 15,-3 0 4-15,-1-17-5 16,-12-7-2-16,-1-12-3 15,-12-9-4-15,-5-5-2 16,-16-7-1-16,-8-2 11 0,-6-3 9 16,-5 9 6-16,-7 9-11 15,6 6-4-15,-1 10-12 0,1 8-17 16,4 4-24-16,0 8-25 16,2 8-57-16,-6 0-78 15</inkml:trace>
  <inkml:trace contextRef="#ctx0" brushRef="#br0" timeOffset="102320.56">7921 6664 81 0,'-52'0'40'16,"-5"8"-10"-16,-9 7 30 15,6 6 83-15,-2 3-36 16,5 4-28-16,10 1-12 0,-2-2-10 16,4 3-8-16,9 7-6 15,4-1-9-15,7 4-3 16,8 6 3-16,17 3-8 16,0-1 0-16,17 2-12 0,8-5 5 15,7-5-10 1,4-11-3-16,9-10 5 0,8-7-6 15,-1-12-2-15,2-7 1 16,-3-10 3-16,-1-3-1 16,-13-5-5-16,-17-6 2 0,-12-11-7 15,-16-6-3-15,-17-10 0 16,-11-6 2-16,-5-6-2 16,1 1-2-16,-1 12-9 0,3 12-13 15,2 16-16-15,-1 14-44 16,1 11-17-16,1 4-28 15,-7 16-71-15</inkml:trace>
  <inkml:trace contextRef="#ctx0" brushRef="#br0" timeOffset="102785.13">6041 7698 371 0,'-33'-17'237'16,"6"5"-135"-16,5 3-68 16,6 7-10-16,1 2 5 15,3 0-10-15,12 0-9 16,-8 7-7-16,8 16-3 0,0 27 0 15,0 18 7-15,8 14 6 16,8 13-6-16,8-7-2 16,9-5-1-16,8-11-2 15,2-15 3-15,10-19 5 16,4-19-6-16,-1-19 1 16,-2-9-1-16,-4-18 1 15,-10-18 0-15,-12-16-3 16,-11-25 4-16,-17-15-5 0,-17-5 1 15,-11 3-6-15,-12 15 5 16,-15 15-4-16,-4 19-12 16,-10 18 2-16,-5 15-2 15,4 16-15-15,5 14-22 16,5 11-27-16,6 9-13 16,7 8-33-16,7 1-59 0</inkml:trace>
  <inkml:trace contextRef="#ctx0" brushRef="#br0" timeOffset="103184.44">5086 7819 548 0,'-52'0'67'16,"-13"17"-61"-16,-8 11-1 15,-4 8 8-15,1 13 14 16,-3 4-5-16,11 13-4 16,3 3-6-16,12 7 10 15,8 3 0-15,17 2-3 16,12 4 5-16,16 0-10 16,12-6-3-16,17-10-3 15,19-17-3-15,13-16 1 16,7-19 1-16,11-17-3 0,-8-24-1 15,0-21 2-15,-15-20 1 16,-12-24-3-16,-19-17 2 16,-17-17-5-16,-19-3-4 15,-19 5 6-15,-6 14 18 16,-9 22-5-16,-3 28-12 16,0 24-7-16,-6 24-37 15,5 32-75-15,0 16-81 16,14 19-80-16</inkml:trace>
  <inkml:trace contextRef="#ctx0" brushRef="#br0" timeOffset="104968.75">18008 3711 104 0,'-24'0'190'0,"3"-4"-31"15,2 0-27-15,3-3-24 16,7-3 5-16,9 3 11 16,-8-5-7-16,8 0-18 15,0-5-31-15,0 1-35 16,11 0-17-16,15-8-8 0,10 1 0 16,10-7-8-16,10 2-2 15,9-1 4-15,8-4 4 16,8 5-6-16,6 3 4 0,0 0 0 15,3 6-3-15,-1-2 0 16,1 4 0-16,-5 5 4 16,0 5 0-16,5-6-7 15,3 5 2-15,1 8 2 0,2 0 0 16,2 0 1 0,-4 0-7-16,-1 0 7 0,-4 0-3 15,-3 8 0-15,0 0-2 16,-10 4 8-16,-6 0-1 15,-10-3-10-15,-4 3 7 16,-7-1-1-16,-4 7-3 0,4-2 3 16,-2 0 4-16,8 1-5 15,2-2 2-15,3 2-1 16,5-1 3-16,0 0-3 0,-5 5 4 16,-1-5 2-16,-12 0-7 15,-1 0 2-15,-2 7 3 16,-3-8-3-16,2 0 1 15,8 2-3-15,-1-1 1 16,9 0 2-16,-2 1-1 0,-4 3 6 16,-2 1-6-16,-2-1 4 15,1 0 0-15,-10 1-7 16,-3-1 1-16,-6-4 5 16,-1 5-4-16,-3-2 1 0,6 3 1 15,1-3-5-15,-3 2 2 16,6-5 0-16,-6-3 5 15,4-1-1-15,-8 5-6 0,5-6 3 16,-4 1 4 0,2-3-7-16,-6-9 2 0,1 12 3 15,3 0 2-15,6 1-5 16,-3-2-2-16,6 1 3 16,2 0 3-16,-1 2-2 0,-2-3-2 15,1 1 0-15,-6-5 2 16,0 6-1-16,-5 1 1 15,4-7-5-15,-3 1 6 0,-3 5 0 16,2-1 0-16,-1-4-8 16,-2-8 4-16,2 12-2 15,-5-12 2-15,0 12 6 16,-3-12-9-16,-1 12 7 16,0-3-3-16,0-2 2 0,-5-7-4 15,6 13 2-15,1-13 4 16,1 13-2-16,6-5-2 15,7-1 2-15,1 2-1 0,-1 3 5 16,-1-5-7-16,3-7 7 16,-3 14-1-16,-1-14-2 15,-1 13 2-15,-6-13-2 0,2 11-3 16,-5-3 1-16,2 0-2 16,-4-1 1-16,3 3 7 15,5-3-11-15,-8 0 2 16,8-7 1-16,-4 14-2 0,0-14 5 15,-5 8-3-15,-2-8 1 16,-1 8 5-16,-3 0-9 16,-3-8 4-16,0 8 1 0,-4-8 0 15,4 9 0-15,0-2-1 16,0-7 0-16,5 12 1 16,0-2 0-16,-1-10-1 0,-1 10 4 15,-3-10 0-15,0 9-8 16,1-9-2-16,-5 0 6 15,-4 0 8-15,0 0-7 0,0 0 0 16,0 0-5 0,0 0 8-16,0 0-1 15,0 0-2-15,0 0 0 16,0 0-7-16,0 0 4 16,0 9 7-16,4-9-7 0,-4 7 0 15,4-7 7-15,1 0-7 16,-5 0 5-16,0 0-18 15,0 0-43-15,0 0-77 0,0 0-65 16,0 0-40-16,0 9-36 16,0-9 15-16</inkml:trace>
  <inkml:trace contextRef="#ctx0" brushRef="#br0" timeOffset="105769.1">23034 4746 108 0,'-9'0'225'0,"-4"0"-46"0,13 0-30 15,-9 0-45-15,9 0-8 16,0 0-4-16,0 0-5 16,0 0-25-16,0 0-29 0,0 0-16 15,4 0-10 1,14 11 1-16,8 1-3 0,16-2 4 15,11 2-6-15,7-4 5 16,5 0-2-16,3 4 3 0,-3-5 0 16,-3 3-4-16,-9 3-7 15,-13-2 2-15,-7-3 2 16,-9-8 4-16,-4 8 5 0,-7-8 2 16,-5 0 9-16,-3 0 15 15,-5 0 11-15,0 0 30 16,0 0 20-16,0 0 42 0,0 0 17 15,0 0-11 1,0-12-76-16,0-9-70 0,-10-7 0 16,2-5 0-16,0-8 0 15,-1-4 0-15,-2-2 0 16,0-3 0-16,-2 5 0 0,1 4 0 16,3 4 0-16,9 10 0 15,-12 3 0-15,4 7 0 16,8 5 0-16,-6 3 0 0,6 2 0 15,0 2 0-15,-8 5 0 16,-1 0 0-16,-4 0 0 16,5 0 0-1,8 0-2-15,0 0 4 16,-9-4-3-16,9 1 1 16,-12-2 1-16,4 5-1 15,1 0 0-15,-1 0-4 0,8-5 6 16,-13 5-5-16,0-4 2 15,5 1-1-15,0 3 2 16,0 0 3-16,-4 0-8 0,1 0 3 16,-10 0-1-16,-9 12 6 15,-5 5-6-15,-6 2-1 16,-4 10 5-16,-3-1-5 0,-9 5 10 16,-5 0-5-1,2-1-3-15,7-4 6 0,8-7-2 16,10-5-1-16,5-3-1 15,10-6 5-15,4-7-3 0,3 0-9 16,13 0-12-16,0 0-22 16,0 0-38-16,0 0-39 15,0 0-16-15,0 0-13 0,0 0-13 16,0 0-37-16,0 0-41 16,-11-13-102-16</inkml:trace>
  <inkml:trace contextRef="#ctx0" brushRef="#br0" timeOffset="106712.77">4822 9423 184 0,'-19'12'209'16,"-1"-3"-64"-1,4-9-38-15,-2 7-14 0,7-7 12 16,2 0 24-16,9 0 11 16,0 0-28-16,0 0-31 15,0 0-6-15,0 0-29 16,6 0-23-16,8-7-11 15,15-6-6-15,21-7-3 16,18-10 4-16,13-2-1 16,5-4 0-16,-1 3-4 0,-3 1 0 15,-14 7 1-15,-14 6-3 16,-15 5 4 0,-9 3 3-16,-12 3 2 0,-1 8 5 15,-9 0-4-15,-8 0 3 16,0 0-16-16,0 0-48 15,0 0-112-15,0 0-95 16,0-4-60-16,9 4-37 16</inkml:trace>
  <inkml:trace contextRef="#ctx0" brushRef="#br0" timeOffset="107111.28">6231 8931 153 0,'-32'0'125'16,"7"7"-8"-16,6-7-33 16,3 10-17-16,0-10-12 15,4 11-11-15,-1-3-1 16,1 1-6-16,-1 2-1 0,2-3 1 15,11-8 3-15,0 9 11 16,0-9-3-16,0 0-11 16,8-5-10-16,17-3-1 15,11-4-7-15,21-3 16 16,16-11 15-16,12 2-4 16,1 0-13-16,-9-2-19 15,-13 7-4-15,-11 3 0 0,-16 4 7 16,-14 7-1-16,-7 5 3 15,-7 0-8-15,-9 0-41 16,0-4-82-16,0-4-78 16,0-8-100-16,0-8-27 0</inkml:trace>
  <inkml:trace contextRef="#ctx0" brushRef="#br0" timeOffset="107344.64">7349 8356 635 0,'-21'12'219'15,"6"-12"-120"-15,3 9-49 0,4-9-19 16,8 0 0-16,0 0-8 16,0 0-6-16,16-4-8 15,8-8-6-15,12-5-6 16,10-3 5-16,2 0-5 0,-3-1 1 15,-2 1-6 1,3 4-52-16,-5-1-78 0,-6 0-46 16,3 2-78-16</inkml:trace>
  <inkml:trace contextRef="#ctx0" brushRef="#br0" timeOffset="107523.98">10032 8198 473 0,'9'-4'294'16,"-1"-11"-298"-16,8-19-252 0</inkml:trace>
  <inkml:trace contextRef="#ctx0" brushRef="#br0" timeOffset="107797.13">14801 6732 458 0,'6'-4'97'16,"12"-9"-88"-16,7-2-33 16,14-10 4-16,15-4 6 0,11-7 1 15,11 0 0-15,17-9-68 16,7 0-95-16</inkml:trace>
  <inkml:trace contextRef="#ctx0" brushRef="#br0" timeOffset="107973.14">16611 6244 586 0,'0'0'397'0,"5"0"-215"0,-5 0-133 16,0 0-28-16,0-4-6 15,0-3-10-15,3-3-38 16,5 6-71-16,5-4-75 0,12-8-71 16,11-4-79-16</inkml:trace>
  <inkml:trace contextRef="#ctx0" brushRef="#br0" timeOffset="108132.73">17838 6141 795 0,'-12'0'569'0,"4"-2"-427"0,8-11-361 15,11-4-15-15,1-2 61 16,1-7-3-16,0-2-84 16</inkml:trace>
  <inkml:trace contextRef="#ctx0" brushRef="#br0" timeOffset="108281.57">18423 5955 134 0,'33'-36'-32'15</inkml:trace>
  <inkml:trace contextRef="#ctx0" brushRef="#br0" timeOffset="110605.58">18698 5576 24 0,'0'0'46'16,"0"0"96"-16,-9 0 45 0,9 0-58 16,-6 8-31-16,6-8-31 15,0 9-9-15,0-9 20 16,0 0 39-16,0 0 50 0,0 0 29 15,0 0 25-15,0 0 19 16,0-4 9-16,0-9-221 16,0-3-28-16,0-12 0 15,0-17 0-15,0-17 0 16,0-10 0-16,0-10 0 0,0-11 0 16,-8-14 0-16,0-11 0 15,-1-9 0-15,-3-3 0 0,-2 2 0 16,0 0 0-16,-3 14 0 15,1 16 0-15,0 10 0 16,-5 5 0-16,1 11 0 0,-4 2 0 16,-1 5 0-16,-2 3 0 15,-2 6 0-15,6 7 0 16,-3 0 0-16,4 9 0 16,8 7 0-16,-3 4 0 0,6 6 0 15,-2 2 0 1,0 5 0-16,5 4 0 0,8-4 0 15,-11 4 0-15,11-2 0 16,-9 7 0-16,1-1 0 16,0-1 0-16,-5 5 0 0,2-4 0 15,-2 1 0-15,1 2 0 16,-3-4 0-16,2 2 0 16,-4-5 0-16,-3-1 0 15,0 5 0-15,-9 0 0 16,-4-4 0-16,-15 3 0 15,-17 6 0-15,-20 3 0 0,-19 0 0 16,-20 8 0-16,-13 4 0 16,-18 4 0-16,-20 6 0 15,-23 6 0-15,-25 8 0 0,-17 13 0 16,-17 11 0-16,-10 9 0 16,-18 5 0-16,-20 7 0 15,-15 4 0-15,-8-3 0 16,3 0 0-16,8-4 0 0,1-2 0 15,-2 2 0-15,-3-6 0 16,-4-1 0-16,8-2 0 16,12 4 0-16,6-1 0 0,-1 2 0 15,-1 3 0-15,0-3 0 16,9-2 0-16,16 2 0 16,21-1 0-16,18-2 0 15,19-6 0-15,9-1 0 0,11 2 0 16,7-5 0-16,0 4 0 15,1-1 0-15,-5 7 0 16,0-6 0-16,0-1 0 16,8-7 0-16,7 0 0 0,14 0 0 15,5-3 0-15,1 3 0 16,2 7 0-16,-3 1 0 16,-5 4 0-16,1 2 0 15,4-7 0-15,-2 0 0 16,5-7 0-16,3-3 0 15,10-1 0-15,6-1 0 16,14-2 0-16,7-5 0 16,5-2 0-16,7 2 0 0,3-4 0 15,3 1 0-15,2-2 0 16,5 1 0-16,-5-1 0 16,-3 1 0-16,-8-1 0 15,-10 5 0-15,-3 5 0 16,-3-1 0-16,2-1 0 15,3 0 0-15,6-3-10 16,11 0-1-16,10-4 9 16,16-3-3-16,15-10 6 15,19-8 1-15,7-4-1 16,11-4-2-16,4-1 1 16,10-11-2-16,-3 13 3 15,3-13-6-15,11 8 7 16,0 1-8-16,0-1 8 15,0 0-8-15,0 1 1 16,0 3 2-16,0 9-1 16,0 8 0-1,0 11 5-15,0 17 4 16,0 19-12-16,0 19 5 16,0 10 0-16,11 9 1 0,6 12 2 15,3 4 1-15,9 8-1 16,12 2-5-16,2 2 8 15,11-4-3-15,-1 1-6 16,1 2 3-16,-3 7 9 16,-1-6-7-16,-7-4-3 15,-6-7-1-15,0-17 6 16,-5-21-2-16,-8-15 2 16,-4-17-4-16,2-13 5 15,-7-10 0-15,-6-10-1 16,-4-9 0-16,-5-7 2 15,0-12 4-15,0 0-3 16,0 0 2-16,0 0-6 16,0 0 5-16,0 0-8 15,0 0 3-15,0 0 13 0,0 0-7 16,6-7-7-16,2 0 0 16,6-7 0-16,6-1 0 15,17-12 0-15,22-16 0 16,26-7 0-16,22-10 0 15,12-6 0-15,6-2 0 16,8-1 0-16,6 0 0 16,2-5 0-16,9 5 0 15,10 4 0-15,6 4 0 16,5-1 0-16,4 10 0 16,-1-1 0-16,5 3 0 0,3 3 0 15,1-3 0-15,0-3 0 16,-1 0 0-16,-2 0 0 15,2 5 0-15,5-1 0 16,-1 4 0-16,-2-1 0 0,-7 6 0 16,-2 0 0-16,-8-1 0 15,-8 2 0-15,-6 0 0 16,-2 3 0-16,-6 0 0 16,-1-6 0-16,1 2 0 0,1 3 0 15,4 1 0-15,5 4 0 16,-1-1 0-16,1 0 0 15,-5 1 0-15,-7-1 0 0,-6 0 0 16,-8 4 0-16,-7 1 0 16,-3-3 0-16,-9-2 0 15,3-1 0-15,-3-5 0 0,4-3 0 16,8 3 0-16,7-2 0 16,9 0 0-16,8-4 0 15,5 1 0-15,-1-2 0 16,-3 1 0-16,-2 5 0 0,-2-1 0 15,-6-4 0-15,-2 0 0 16,-5 4 0-16,3 2 0 16,-3-4 0-16,5 3 0 0,6-1 0 15,13 1 0-15,10-5 0 16,2-1 0-16,9 2 0 16,1 0 0-16,4-1 0 0,-9 0 0 15,-8-4 0-15,-10 1 0 16,-6-2 0-16,0 3 0 15,7-3 0-15,15-3 0 16,22-5 0-16,13 2 0 0,6 4 0 16,2-3 0-16,-14 8 0 15,-6-3 0-15,-17 2 0 16,-17-1 0-16,-19 4 0 0,-17 4 0 16,-26 5 0-16,-18 8 0 15,-18 2 0-15,-10 7 0 16,-10-2 0-16,-8 5 0 0,-7 3 0 15,-5 1 0-15,0 0 0 16,-3 0 0-16,-4 5 0 16,-3-2 0-16,3-3 0 15,-2 3 0-15,7-4 0 0,-4 6 0 16,3-5 0-16,-1 0 0 16,10 0 0-16,-3 3 0 15,7-3 0-15,-1 5 0 0,2-7 0 16,2 7 0-16,-9-1 0 15,-5 3 0-15,-1 1 0 16,-10 4 0-16,-4-7-201 0,-4-2-237 16,-12 1 35-16,-25-4-42 15</inkml:trace>
  <inkml:trace contextRef="#ctx0" brushRef="#br0" timeOffset="111372.61">4896 7290 120 0,'29'-37'219'0,"-10"5"-84"16,3 2-57-16,-6 3-26 15,0-6 3-15,4-1 5 0,-4 3 2 16,5-2-11 0,-4 5-8-16,-3 4-4 15,3 7-7-15,-4 5-11 0,-2 3-13 16,-1 6-5-16,-4 3 3 15,2 0-3-15,6 0-3 16,-3 0 3-16,2 7-2 16,-2 10 6-16,5 8 4 15,6 14 26-15,1 28 14 16,6 37 20-16,-1 38 36 0,10 39-53 16,2 19-30-16,9 4-10 15,2-1-3-15,2-8-6 16,9-11 1-16,-2-22-4 15,2-20-4-15,-5-19 4 16,-4-22-12-16,-10-28-9 16,-5-15-49-16,-6-19-74 15,-12-14-50-15,-7-25-72 16,-13-15-69-16</inkml:trace>
  <inkml:trace contextRef="#ctx0" brushRef="#br0" timeOffset="111804.46">6117 6758 212 0,'14'-46'200'16,"-2"6"-74"-16,0-2-41 15,1 6-19-15,-2 3 7 0,-2 5 1 16,-1 3-12-16,3 1-15 16,-2 4-22-16,0 3-15 15,-3 4-3-15,2 6-6 16,-2 7 1-16,-3 0 0 16,10 12 5-16,7 17 15 15,12 17 4-15,13 17 15 16,8 26-6-16,12 26 8 15,3 19 7-15,6 29-18 0,2 20-14 16,3 21-5-16,-6 4-3 16,-5-9-9-16,-8-16 3 15,-6-25-4-15,-4-17 0 16,-7-33 0-16,-3-22-3 0,-7-22-16 16,-8-14-44-16,-1-19-85 15,-7-14-76-15,-1-29-74 16</inkml:trace>
  <inkml:trace contextRef="#ctx0" brushRef="#br0" timeOffset="112220.95">7418 5841 228 0,'0'-24'210'0,"0"7"-77"16,0 6-45-16,0-2-19 15,0 5 16-15,0 4-2 0,0-1-27 16,0 5-22-16,0 0-25 15,0 0 3-15,16 20-6 16,13 18 10-16,7 26 37 16,13 31 31-16,8 26 17 0,3 29-6 15,10 21-32-15,3 21-25 16,0 25 1-16,4 18-18 16,1 9-10-16,2 1-5 15,-3-17-3-15,-7-17-1 16,-9-20-5-16,-4-23 7 0,-9-30-8 15,-7-24-10-15,-8-24-66 16,-5-21-114-16,-8-21-73 16,-8-20-47-16,-12-28-358 0</inkml:trace>
  <inkml:trace contextRef="#ctx0" brushRef="#br0" timeOffset="112618.67">8803 6133 353 0,'-12'-48'148'16,"12"3"-72"-16,0 5-35 0,0 4-13 15,0 3 32-15,0 3 6 16,0 10 4-16,0 4-8 15,0 9-18-15,0 7-9 0,8 11 5 16,4 17 39-16,9 25 10 16,6 25-15-16,11 25 4 15,9 27-25-15,10 24 7 16,5 13-15-16,-2 11-17 16,2 14-8-16,-1 3-1 0,-4-3-13 15,-6-9 1-15,-5-17-9 16,-2-18 11-16,-2-22-9 15,-7-25-13-15,-3-19-27 0,-7-21-47 16,-4-16-42-16,-9-21-14 16,-12-24-77-16,0-33-44 15,-20-36-41-15</inkml:trace>
  <inkml:trace contextRef="#ctx0" brushRef="#br0" timeOffset="113035.49">9858 5382 337 0,'0'-50'176'16,"0"10"-72"-16,0 11-46 15,0 9-24-15,0 3 8 16,0 4 4-16,0 6-11 0,5-2-4 16,3 9-4-16,4 0-7 15,-1 0 2-15,2 14-7 16,11 9 32-16,9 30 27 0,11 34 2 16,13 35 15-16,5 32-24 15,3 24-28-15,4 17-9 16,-1 10 11-16,5 1-4 0,-4 3-1 15,1-6-5-15,-5-4-15 16,-8-11-10-16,-9-13 0 0,-8-17 1 16,-2-19-5-1,-11-20-6-15,-2-27-16 0,-5-18-47 16,-8-21-57-16,-4-20-58 16,-3-26-96-16,-5-22-86 15</inkml:trace>
  <inkml:trace contextRef="#ctx0" brushRef="#br0" timeOffset="113517.72">11313 5140 295 0,'0'-15'259'0,"0"2"-68"15,0 5-65-15,3 1-52 16,0 7-31-16,-3 0-13 15,0-4-12-15,0-2 0 16,0 6 5-16,0-4-5 16,0 4 22-16,0 0 9 0,0 0 8 15,0 0-17-15,0 0-20 16,5 17-11-16,7 15 30 16,5 30 9-16,6 36-14 0,10 40 15 15,7 28-17-15,2 27-7 16,3 13-12-16,4 2 0 15,4-5-5-15,6-7-3 0,7-12-1 16,-4-13-1-16,-6-17-14 16,-3-16-15-16,-9-19-69 15,-11-19-85-15,-10-17-54 16,-6-19-26-16,-6-21-80 0</inkml:trace>
  <inkml:trace contextRef="#ctx0" brushRef="#br0" timeOffset="114033.65">12437 4831 39 0,'0'-9'45'0,"0"2"46"0,-8-1 77 15,8 0-34-15,-8 3-37 16,8-2-24-16,0-1-8 16,0 3 12-16,-8 0 2 15,8 5-19-15,-9 0-17 0,9 0-17 16,0 10-11-16,0 10 1 16,4 17 44-16,12 20-6 15,10 28-2-15,5 34 20 0,14 38-25 16,8 40 1-16,12 30 2 15,3 17-13-15,3 0-19 0,2-4-10 16,-5-16-3-16,-3-15-1 16,-5-22-5-16,-6-22-16 15,-5-26-53-15,-8-29-79 16,-5-20-60-16,-7-24-17 16,-6-30-9-16,-1-25-34 0</inkml:trace>
  <inkml:trace contextRef="#ctx0" brushRef="#br0" timeOffset="114499.84">13488 4387 247 0,'0'-16'203'16,"0"-1"-74"-16,0 2-65 15,0 0-27-15,0 2-9 16,0-1 1-16,0 7-2 0,0 7-2 16,0 0-9-16,5 23 21 15,6 22 52-15,7 29 36 16,6 28-1-16,7 32 21 16,15 29-51-16,3 41-21 0,6 29-22 15,10 18 0-15,9 6-12 16,4-5-13-16,-1-12-10 0,-1-17-9 15,-5-18 2-15,-11-23-9 16,-7-15-12-16,-8-23-52 16,-10-22-89-16,-5-29-82 15,-6-20-41-15,-8-28-45 0,-13-21-307 16</inkml:trace>
  <inkml:trace contextRef="#ctx0" brushRef="#br0" timeOffset="114982.1">14776 4057 104 0,'0'-12'211'16,"0"5"-87"-16,0 7-49 0,0 23-3 16,12 27-3-16,4 32 9 15,9 26 18-15,4 31-3 16,2 20-20-16,1 29 6 0,6 32-13 16,6 24-18-16,5 8-7 15,0-4-17-15,-1-12-11 0,2-16-12 16,-7-24 5-16,3-22-8 15,-10-23-27-15,-4-29-69 16,-7-25-62-16,-8-23-35 0,-5-29-25 16,-12-25-45-16</inkml:trace>
  <inkml:trace contextRef="#ctx0" brushRef="#br0" timeOffset="115348.36">15819 3772 222 0,'-16'-40'176'16,"4"11"-65"-16,4 9-41 15,8 9-24-15,-8 2-11 16,8 9-11-16,0 20 12 16,0 21 9-16,0 23 19 0,8 34 8 15,3 29-7-15,11 28-1 16,-2 24 17-16,9 25-19 16,2 24-18-16,8 24-15 0,-5 16-20 15,6 1 3-15,-1-9-7 16,-7-24-5-16,-4-24-13 0,-4-32-29 15,0-38-73 1,-4-28-32-16,-3-33-23 0,0-24-25 16,-4-24-28-16</inkml:trace>
  <inkml:trace contextRef="#ctx0" brushRef="#br0" timeOffset="115730.62">16717 3634 138 0,'0'-28'248'0,"-12"4"-96"16,12 3-71-16,-8 9-37 15,8-1-11-15,0 6-5 0,0 3 2 16,0 4-7-16,0 0-14 16,0 34 16-16,8 22 32 15,4 32 27-15,6 31 3 0,-4 28 6 16,3 27 22 0,4 22-11-16,-2 11-37 0,6 16-19 15,0 22-11-15,2 9-19 16,3-11-6-16,2-15-3 0,-4-24-7 15,1-29-6-15,-2-32-10 16,-7-34-56-16,-2-27-65 16,-6-26-56-16,-4-23-42 0,-6-33-81 15</inkml:trace>
  <inkml:trace contextRef="#ctx0" brushRef="#br0" timeOffset="116164.6">17337 3472 302 0,'0'-40'183'0,"0"6"-66"0,0 11-45 16,0 7-18-16,0 6-12 15,0 22-1-15,0 33 16 16,6 46 39-16,5 43-2 16,7 36-11-16,1 34-5 0,1 19-31 15,6 15-19-15,-4 4-17 16,3 15 2-16,4 2-10 16,-9-13-45-16,-4-18-88 0,-7-19-93 15,-9-35-95-15</inkml:trace>
  <inkml:trace contextRef="#ctx0" brushRef="#br0" timeOffset="121416.54">18321 5071 21 0,'-11'0'9'0,"11"9"-21"16</inkml:trace>
  <inkml:trace contextRef="#ctx0" brushRef="#br0" timeOffset="122077.58">16515 5470 111 0,'-9'-2'244'16,"9"-4"-109"-16,0 2-66 0,0-1-40 15,0-2-13-15,0 3-8 16,6 1-6-16,-3-2-17 15,3 1-34-15,2-4-92 0,0 0-60 16</inkml:trace>
  <inkml:trace contextRef="#ctx0" brushRef="#br0" timeOffset="122229.47">17306 5425 231 0,'0'-7'101'0,"0"-1"-183"15</inkml:trace>
  <inkml:trace contextRef="#ctx0" brushRef="#br0" timeOffset="122481.38">18118 5356 54 0,'0'12'114'0,"0"-12"70"0,0 8-65 16,0-8-48-16,0 0-33 15,0 0-18-15,0 0-14 16,0 0-2-16,0 0-14 0,0 0-29 16,0 0-61-1,0-11-90-15</inkml:trace>
  <inkml:trace contextRef="#ctx0" brushRef="#br0" timeOffset="124233.9">16347 7143 154 0,'-11'0'251'0,"-2"0"-77"16,4 0-40-16,1 0-47 16,0 0-41-16,8 0-17 0,-11 0-13 15,-1 0 1-15,0 16-6 16,-10 5-3-16,-5 3 5 0,-14 5-1 16,-12 4 3-16,-16-2 12 15,-16 11 1-15,-8 2-6 16,-18 0-16-16,-13 11 3 0,-19 1-5 15,-11 2 2-15,-13 4 2 16,-13-6 14-16,-13 4 3 16,-10-3-3-16,-9 0 17 0,1 1 5 15,-4-2-3 1,0 5 0-16,-12 1-8 0,-13-2-13 16,-7 6-7-16,-10-6 9 15,4 2-1-15,20-1 3 0,12-3-9 16,27-7-7-16,15 2-3 15,13 1-5-15,4 0 0 16,3-3 0-16,-1 2-2 0,-1 3 2 16,-2-2 5-16,-8-1-5 15,2 5-1-15,-6-6-4 0,5 0 9 16,-2 2-4-16,7 3-2 16,-7 0-4-16,-3 3 6 15,-6 10-2-15,-16 2-2 16,-4 2 2-16,-11 4 2 15,-3-2 3-15,3 3-2 0,13-6-3 16,5 4 2-16,2 1-3 16,2-5 1-16,-1 5-2 15,0-1 7-15,1 1 1 16,2-2-7-16,1 2 7 0,2-1-3 16,2 0-2-16,12-3-1 15,12-5 0 1,13-4 6-16,7-4-2 0,11 0-2 15,-2 1 0-15,3-6 2 16,6-2 5-16,-1-1-6 16,-3-1-1-16,-5 0 0 15,-5 2-2-15,-3 2 2 16,-9 2-4-16,-6 2 5 16,-1 2 0-16,-1 2-5 0,0 7 4 15,2-6 0 1,1-5 2-16,7 1-2 0,7-4 0 15,4 0 0-15,4-3 7 16,7-6-9-16,18-8 4 16,12-2-4-1,16-7 0-15,12-2-4 0,12-4 6 16,8-5-2-16,8-5 8 16,6-2-9-16,5-3 8 15,12-3 2-15,-3 2-10 16,-5 2 7-16,4 1-13 15,-7-4 12-15,3 1-3 16,7-9 1-16,-2 13 3 16,6-13 3-16,3 0-10 15,-1 7 6-15,9-7 4 16,-11 0 2-16,3 0-11 0,-2 0 4 16,2 8-1-1,8-8 2-15,-8 8-5 16,8-8 5-16,0 0-7 15,0 0-13-15,0 0-50 0,0 0-56 16,0-4-60-16,5-4-47 16,3-3-18-16,-8-2-36 15</inkml:trace>
  <inkml:trace contextRef="#ctx0" brushRef="#br0" timeOffset="124795.62">1990 11727 354 0,'0'-34'192'16,"0"11"-88"-16,0 6-54 15,0 5-27-15,0 5-9 16,0 2 21-16,0 5 15 16,0 0 8-16,0 0 10 15,-9 0-7-15,-4 22 22 16,-4 18-34-16,-10 20-17 15,-17 30-17-15,-7 20-5 16,0 12 0-16,1 0-11 16,7-4 4-16,2-13-2 15,11-19 4-15,8-21-1 16,9-19 5-16,13-14-3 16,0-7 2-16,3-13-5 15,18-5-3-15,12-7 9 16,10 0-12-16,11 0 0 0,2 9 6 15,6 2-4-15,-2 2 4 16,-3-1-6-16,-9 2 4 16,-3-7 5-16,-8 1-8 15,-4-8 4-15,-8 8 5 16,-6-8 11-16,-6 0 18 16,-2-4 43-16,-5-8 61 15,-6-11 24 1,-9-20-70-16,-16-21-52 0,-15-27-20 15,-14-17-2-15,-7-11-11 16,5 0-8-16,-1 10-3 16,5 12 2-16,8 11-11 15,3 17-19-15,11 16-49 16,7 16-62-16,6 13-42 16,6 7-21-16,11 10-6 15,0 7-5-15,0 0-25 0,8 0-28 16</inkml:trace>
  <inkml:trace contextRef="#ctx0" brushRef="#br0" timeOffset="125282.62">3381 12004 357 0,'9'-4'217'16,"-9"-5"-50"-16,0 2-64 16,0-1-8-16,0-1 33 0,0 9 35 15,-9 0-41-15,-3 0-57 16,-4 21-36-16,-1 7-22 15,1 17 1-15,0 12-3 16,16 11-2-16,0 10 2 16,13 0-4-16,11-5 1 15,7-13-7-15,15-6 11 16,11-18-1-16,4-15-1 16,1-21 5-16,-2-8-7 15,-3-11 8-15,-8-20-6 16,-14-14-1-16,-10-16-5 15,-25-16-1-15,-16-10 4 16,-21 7-8-16,-16 6 0 0,-4 13-38 16,-3 12-22-16,2 17 5 15,6 15-15 1,4 18-46-16,3 7-50 0,13 23-26 16,7 7-59-16,12 1-234 15</inkml:trace>
  <inkml:trace contextRef="#ctx0" brushRef="#br0" timeOffset="126630.28">4246 11792 167 0,'0'-13'198'16,"0"1"-62"-16,-12 0-40 16,1 0-33-16,-2 1-13 15,1-2 1-15,4 4 31 16,-4 9 6-16,0 0-34 16,-1 0-31-16,1 26-11 15,-1 10-7-15,2 9-7 16,3 7 7-16,8 10-1 0,3-5-3 15,13-5-4-15,6-11 6 16,10-13 1-16,4-11 4 16,13-17-5-16,0-8-3 15,0-13 3-15,-1-8 5 16,-6-11-8-16,-16-9 4 16,-12-8-3-16,-14-8-3 15,-21 0-3-15,-7 9 9 16,-13 11-6-16,-5 11-8 15,-2 13-10-15,-9 19-5 0,1 2-8 16,-1 19-23-16,4 10-41 16,9 4-29-16,6-9-51 15,10-3-45-15</inkml:trace>
  <inkml:trace contextRef="#ctx0" brushRef="#br0" timeOffset="126962.64">4474 11571 160 0,'21'-15'272'0,"-10"2"-77"16,-3 6-84-16,-8 7-52 15,0 0-36-15,0 0-13 16,0 15-8-16,4 11 2 16,4 10-4-16,0 4 0 15,6 5 2-15,6 0 2 16,3-4-2-16,7-3 1 0,10-10 3 15,4-13-5 1,0-7 3-16,-2-8 1 16,-2-8 5-16,-8-4 23 15,-7 0 26-15,-4-7 29 0,-14-15-37 16,-7-11-27-16,-12-5-8 16,-8 8-3-16,-7 4-6 15,-2 9-23-15,4 12-15 16,0 10-34-16,1 7-25 15,5 11-31-15,-3 7-26 16,2-2-40-16,5 0-29 0</inkml:trace>
  <inkml:trace contextRef="#ctx0" brushRef="#br0" timeOffset="128443.73">4613 11596 6 0,'0'0'12'0,"-9"-3"2"16,9-1-4-16,0-1-3 15,0 0-2-15,0 5 3 16,0 0 8-16,0 0 16 16,0 0 29-16,0-2 55 15,0 2-8-15,0 0-38 16,0 0-27-16,0 0-18 15,0-6 0-15,0 2-2 16,0 2 1-16,0-7-2 16,-8 1-4-16,8-1 5 15,0 2 5-15,0-2 5 0,0 6-7 16,0-6-5-16,0 1-9 16,0-1-2-16,0 2-7 15,8-1 2-15,9-1-4 16,-2 5-2-16,5 4-2 15,5 0 5-15,-1 0-2 16,0 0-4-16,1 16 4 16,-4-4 0-16,-1 5 2 15,-1-5-3-15,-2 1 4 16,0-1 0-16,-5-12-4 0,-4 8 1 16,-5-8-8-16,5 0-4 15,-8 0-30-15,0 11-31 16,0-1-21-16,0 2-73 15,0 0-20-15</inkml:trace>
  <inkml:trace contextRef="#ctx0" brushRef="#br0" timeOffset="137529.73">6601 3207 83 0,'-19'0'223'0,"3"0"-69"0,-1 0-41 16,1 0-20-16,2 0 22 15,8-3 5-15,6-2-5 16,0 0-7-16,0 5-15 16,0 0-25-16,0-4-16 15,0 0 25-15,3 2-6 16,6-4-16-16,2-1-10 15,14-5-9-15,20-5 6 16,15-7-16-16,17-9-17 16,13-3 70-16,16-6-25 15,8-1-27-15,11-7-9 0,6-3-14 16,2 3 4-16,-8 3-3 16,-11 2 1-16,-13 5-3 15,-19 7-7-15,-17 9 3 16,-16 7 3-16,-16 5 8 0,-8 3-5 15,-10 2-5-15,-3 2 10 16,-7 5-12-16,-5 0-1 16,0 0 0-16,0 0-5 15,0 0-41-15,-9-5-107 16,-7 3-119-16,-8 2-55 16,-12 0 19-16,-13 0-22 15</inkml:trace>
  <inkml:trace contextRef="#ctx0" brushRef="#br0" timeOffset="138258.71">6513 3394 70 0,'0'17'193'0,"-9"-6"-56"16,1-1-58-16,8-10-23 16,0 0 10-16,0 7 10 15,0-7-10-15,0 0-2 16,0 0-3-16,0 0-4 16,0 0-4-16,8 0-3 15,-3 0-3-15,2-7 1 0,10-7-15 16,11-1 2-16,12-13-3 15,17-11-1-15,22 0-10 16,8-6 0-16,20-3-3 16,7-6-13-16,7 1-2 15,6 0 2-15,6 4 6 16,5 1-4-16,-7 8 1 16,-18 2-1-16,-20 10-2 15,-19 4 25-15,-22 7 49 0,-11 5 20 16,-16 3-11-16,-9 6-12 15,-9 3-21-15,2 0-5 16,-6 0-22-16,-3 0-13 16,0 0-1-16,0 0-5 15,0 0-8-15,0 0-8 16,0-4 14-16,0 4-5 16,0 0 4-16,0 0-5 15,0 0 2 1,0 0-5-16,0 0 7 15,0 0 10-15,0 0 20 0,0 0 2 16,0 0-1-16</inkml:trace>
  <inkml:trace contextRef="#ctx0" brushRef="#br0" timeOffset="138337.76">8128 2767 2047 0,'0'-3'0'16</inkml:trace>
  <inkml:trace contextRef="#ctx0" brushRef="#br0" timeOffset="138378.12">8128 2764 2017 0,'0'0'-246'0,"0"0"-71"15,0 0-34-15,0 0-28 16,0 0-342-16</inkml:trace>
  <inkml:trace contextRef="#ctx0" brushRef="#br0" timeOffset="139342.75">14564 13091 394 0,'-6'-37'396'16,"-7"5"-160"-16,0 7-118 15,0 4-57-15,7 6-31 0,6 1 25 16,-8 8 68-16,-1-1-7 15,9 7-41-15,0 0-35 16,-8 0-24-16,8 0-7 0,0 19 7 16,0 9-1-16,0 9-4 15,0 16 0-15,0 11-10 0,0 5 10 16,0 9-11-16,8-2 6 16,1 7-8-16,2-6 4 0,-3 1-3 15,0-5-2-15,-3-13 0 16,-1-6-46-16,0-13-79 15,-4-10-66-15,0-5-50 16,0-10-13-16,0-16 25 16,-13-25-395-16</inkml:trace>
  <inkml:trace contextRef="#ctx0" brushRef="#br0" timeOffset="139658.92">14191 12501 527 0,'-20'-42'249'16,"8"13"-129"-16,-1 10-71 0,2 6-21 16,11 13-19-16,0 0-3 15,0 17-5-15,0 3 1 16,16 8-1-16,4-5 0 16,9 4-6-16,2-8 0 0,6-7 2 15,-1-12-10-15,-2 0-2 16,-6-8 6-16,1-12 2 15,-9-10 7-15,-9-9-5 0,-6-10 6 16,-5 5 10-16,-8 7 8 16,-6 9-5-16,4 12-11 0,-3 7-7 15,-4 9-4-15,6 16-1 16,-4 17-45-16,-6 20-77 16,-5 9-48-16,3 2-81 15</inkml:trace>
  <inkml:trace contextRef="#ctx0" brushRef="#br0" timeOffset="140292.66">14801 12879 760 0,'3'0'289'15,"-3"0"-146"-15,0 0-84 0,0 9-32 16,9 10-15-16,-1 10-7 15,4 11 0-15,5 18-2 16,5 12 0-16,4 2-5 16,2 6 5-16,0-4-6 0,-7-5 4 15,-2-13-2-15,3-10-9 16,-6-15-6-16,-4-10 6 0,0-9-9 16,5-12 5-16,3-25 1 15,4-19 7-15,5-21 4 16,8-13 2-16,3-7 5 0,0-1 6 15,-4 5 13-15,-7 12 19 16,-4 15 10-16,-8 14 11 0,-6 11-19 16,-3 13-21-1,1 13-16-15,3 3 6 0,4 28-6 16,4 9-2-16,5 2 2 16,2 3-15-16,3-5 5 0,-2-4-1 15,1-9-17-15,3-12-8 16,4-12-22-16,5-12-9 15,-1-17 4-15,6-16 11 0,-7-19 9 16,-2-19-11-16,-4-19 1 16,-5-19 14-16,-10-22 15 15,-12-4 24-15,-6-3 50 0,-11 3-16 16,-10 9 25-16,1 20 26 16,-1 20-2-16,1 25 10 15,5 20-19-15,1 15-27 0,3 15-28 16,11 10-16-16,-8 26-9 15,8 36-1-15,3 37 9 16,10 30-5-16,7 31 1 0,3 13-4 16,11-1-6-16,-1-10 6 15,2-10 0-15,-1-16-2 16,2-16-4-16,-4-22-68 0,-4-20-78 16,-3-16-70-16,-9-13-59 15,-3-8-17-15,-8-11-10 16</inkml:trace>
  <inkml:trace contextRef="#ctx0" brushRef="#br0" timeOffset="140469.49">15690 12686 657 0,'-40'-11'331'16,"7"3"-169"-16,17 0-103 0,16 0-49 15,0-4-3-15,24 0-2 16,15-9-4-16,31-3 0 0,23-10 3 15,26-1-16-15,6-3-100 16,1 2-93-16,-12 3-58 16,-17 5-40-16</inkml:trace>
  <inkml:trace contextRef="#ctx0" brushRef="#br0" timeOffset="141180.91">15271 15154 206 0,'0'-40'164'16,"0"-1"-83"-16,0-4-40 0,-8-7-23 16,-4-5 0-16,-5-9 6 15,-2-3 5-15,-5-5 25 16,-9 5 29-16,1 8 40 16,-4 13 13-16,2 10-14 0,2 10-35 15,2 13-21-15,4 10-24 16,-4 17-20-16,7 24 6 15,2 35 33-15,5 26-13 0,7 20-17 16,9 23-10-16,12 5-17 16,9 3 4-16,6 2-7 0,6-6 0 15,5-14-5-15,-2-13 6 16,-4-15-1-16,-4-17-9 16,2-16-30-16,-10-12-74 15,-5-16-77-15,-7-15-41 0,-8-12 1 16,0-14-7-16,-8 0 11 15</inkml:trace>
  <inkml:trace contextRef="#ctx0" brushRef="#br0" timeOffset="141406.93">14641 15923 438 0,'-43'-15'374'16,"6"2"-127"-16,13 1-149 0,15 0-98 15,18-4-5-15,15-5-3 16,16 1 8-16,17-4 11 15,21-4 0-15,7-1-11 16,12 1 5-16,-4 2 5 0,-3 3-10 16,-8 3-3-16,-14 3 3 15,-6 1 3-15,-14 4-15 16,-11 3-19-16,-13-3-38 0,-8 0-56 16,-8 4-55-16,-8-5 14 15,0-2-56-15</inkml:trace>
  <inkml:trace contextRef="#ctx0" brushRef="#br0" timeOffset="141655.7">15474 14890 351 0,'0'-53'304'0,"0"9"-85"0,0 7-99 16,0 7-52-16,0 11 11 15,0 6 45-15,0 6 3 16,0 7-50-16,0 0-46 0,0 20-7 15,13 22 15-15,3 16-5 16,12 16-8-16,6 12-18 16,2 4 4-16,4 3-7 0,0 1-9 15,-3-4-25-15,-1-9-105 16,-4-12-81-16,1-7-65 16,-4-14 10-16,-4-11-19 15</inkml:trace>
  <inkml:trace contextRef="#ctx0" brushRef="#br0" timeOffset="141955.57">16241 15062 342 0,'-8'-34'417'15,"-7"10"-129"-15,-10 7-122 16,2 8-87-16,-2 9-40 16,0 0 9-16,4 17-9 0,10 7-21 15,11 8-2-15,0 2-13 16,8-1-3-16,9-1-1 15,6-7-4-15,5-6-3 0,5-6 5 16,2-13-10-16,-1 0 1 16,-2 0 9-16,-7-17 1 15,-12-7 8-15,-13-5-9 16,-17-7 2-16,-13-3-3 0,-10 1-5 16,-7 1 8-16,-2 5-1 15,0 8-11-15,13 7-33 0,7 4-80 16,8 13-73-16,21 13 0 15,0 7-5-15,16 1-49 16</inkml:trace>
  <inkml:trace contextRef="#ctx0" brushRef="#br0" timeOffset="142521.12">16831 14779 311 0,'8'-41'305'16,"-8"10"-2"-16,-21 3-103 0,-10 11-65 15,-7 8-34-15,2 9-7 16,-1 16-4-16,6 14-31 0,2 7-33 16,13 11-13-16,7 1-4 15,9 4-9-15,12-8-13 16,12-5-17-16,5-7-29 0,4-13-27 16,-1-12-3-16,-1-8 9 15,4-13 22-15,-8-11 20 16,-7-9 20-16,-12-10 12 15,-8-11 9-15,-8 1 18 0,-8 0 33 16,1 9 6-16,-1 11 12 16,3 13-16-16,0 8-33 0,13 12-16 15,0 12-4-15,0 20-2 16,8 12 0-16,14 6-4 16,5 3 0-16,6-8-6 0,4-9-24 15,-1-11-6-15,1-13-24 16,-1-16 6-16,5-20-4 15,-4-17 11-15,-6-21 13 16,-1-15 19-16,-9-17 0 0,-10-19 12 16,-11-18 9-16,0-7 37 15,0 7 42-15,-17 13 19 16,2 21 31-16,1 19 24 0,3 22-13 16,11 16-27-16,-13 14-38 15,13 15-31-15,-9 11-16 0,9 39 14 16,6 35-45-16,5 28 0 15,5 20 0-15,10 8 0 16,2 1 0-16,0-10 0 0,6-9 0 16,-3-20 0-16,-2-11-195 15,-1-15-150-15,0-13-52 16,-6-18-7-16,-7-10 61 16</inkml:trace>
  <inkml:trace contextRef="#ctx0" brushRef="#br0" timeOffset="142754.74">17163 14308 641 0,'-32'-28'484'15,"4"2"-202"-15,8 7-139 0,4 2-61 16,3 5-11-16,13 3-4 16,0 2-37-16,17 2-12 15,18 2-3-15,22-5-9 16,13-4-2-16,12-6-14 15,-3-1-38-15,3-2-48 0,-9 5-40 16,-13-1-35-16,-9 5-34 16,-20 4-20-16,-6 4 0 0,-13 4-7 15,-12 8-2-15</inkml:trace>
  <inkml:trace contextRef="#ctx0" brushRef="#br0" timeOffset="146447.73">16856 12304 308 0,'0'0'172'0,"4"0"-79"0,4 0-46 16,-2 0-25-16,11 0-8 16,8-12-7-16,12-7 0 15,20-14 1-15,16-12-4 0,12-3 3 16,11-9 10-1,12 1 13-15,1-6 3 0,1 8-13 16,-10 5-9-16,-10 9-5 16,-17 7 0-16,-16 4 2 15,-14 10 2-15,-9 3 4 0,-10 3-3 16,-6 4 3-16,-7 6-7 16,-8-1-2-16,-3 4-4 15,0 0-9-15,-8 0-23 0,-3 0-33 16,-6 0-31-16,-7 12-45 15,-12 0-88-15</inkml:trace>
  <inkml:trace contextRef="#ctx0" brushRef="#br0" timeOffset="147097.54">17119 11905 126 0,'9'-27'254'16,"-1"-1"-89"-16,-5 0-69 16,-3 7-44-16,0-1-13 15,0 7-1-15,-8 2 0 16,-1 5-2-16,1 1-18 0,0 3-9 15,0 4-9-15,-1 0 0 16,-1 0-1-16,-2 19-1 16,-9 22 0-16,-7 28 2 0,-17 29 2 15,-12 24 1-15,-3 15-1 16,-1 6-7-16,4-7 8 0,12-18-5 16,11-22-1-16,20-14-4 15,14-21 1-15,0-15 3 16,11-12 3-16,14-15 0 0,11-11 1 15,16-8-1 1,10-8 0-16,3-9 2 0,0-3-2 16,-3-1 7-16,-6 5-4 15,-7 4 1-15,-14 4 1 0,-2-1-1 16,-4 9 2-16,-4 0-5 16,-11 0-3-16,-1 0 4 15,-4 0 0-15,-1 0 4 0,-8 0-5 16,0 0 7-16,0 0-2 15,0 0 3-15,0-3 4 16,0-2 8-16,0 1 11 0,0-8-8 16,0-9-13-16,0-11-1 15,-12-17-9-15,-6-12 1 16,-2-13-1-16,1-6-1 16,-5-1-3-16,2 2 5 0,6 10-4 15,4 12-6 1,0 12-20-16,4 9-17 15,8-14-75-15,0 39 31 16,0 11 0-16,0 0 7 0,5 16-73 16,-5 5-43-16</inkml:trace>
  <inkml:trace contextRef="#ctx0" brushRef="#br0" timeOffset="147529.7">18178 13538 312 0,'-23'0'284'0,"5"0"-110"0,7 0-90 16,11 0-45-16,0 0-18 16,0 0-3-16,11-8-9 15,19-4-6-15,19-7 0 0,32-11-1 16,31-14-2-16,35-9 6 15,19-8 2-15,10-3 9 16,-1-3-12-16,-9 6 1 0,-16 8-6 16,-20 13 4-16,-27 6-6 15,-27 11 4-15,-23 1-4 16,-18 11-11-16,-13-2-32 16,-19 6-37-16,-15 7-61 0,-24 0-115 15</inkml:trace>
  <inkml:trace contextRef="#ctx0" brushRef="#br0" timeOffset="148012.72">18536 12957 531 0,'0'-16'256'0,"-8"3"-133"15,8 4-86-15,-8 1-37 16,8 8 1-16,-13 0 5 15,2 0 8-15,-6 17-3 16,-6 12-11-16,-16 11 1 0,-8 17-2 16,-5 8 0-16,-1 8 1 15,4 5 0-15,9-4 1 0,10-10-6 16,10-3 6-16,9-12-7 16,11-12 4-16,6-9-7 15,19-4 7-15,12-2 0 0,17-2 0 16,6 0 4-16,9 4-7 15,4 1 5-15,-5 3 0 16,2-2 0-16,-9-3 1 16,-11-3-1-16,-10-4 3 15,-14-4 4-15,-4-12 18 0,-5 0 23 16,-6 0 24-16,-7 0 24 16,-4 0 12-16,0-19-45 15,-12-22-53-15,-8-16-8 0,-5-16-12 16,2-17-9-16,-2-7-23 15,-3-1 5-15,2 8 4 16,3 13-3-16,4 11-15 0,-7 17-53 16,6 13-43-16,-2 12-4 15,8 7 5-15,-4 10-32 16,7 7-13-16</inkml:trace>
  <inkml:trace contextRef="#ctx0" brushRef="#br0" timeOffset="150476.39">15966 16916 178 0,'0'0'236'0,"0"10"-51"16,0-10-70-16,0 0-55 16,0 0-29-16,0 0-13 0,0 0 3 15,0 0 1-15,0 0-7 16,0 0 2-16,0 0 2 0,0 0 9 16,0-5 25-16,0-7-21 15,-13-13-17-15,-5-7-8 16,-16-8 7-16,-43-31 119 15,33 46-78 1,-7 10-30-16,3 7-13 0,0 20-7 16,0 17-2-16,2 15-3 15,10 21 0-15,12 8-5 16,11 6 0-16,13 2 3 0,23 0 4 16,19-8-6-16,15-8 4 15,13-8 1-15,6-12 0 16,9-17-14-16,1-12-11 0,-4-6-45 15,-10-10-25-15,-11-5-31 16,-11-11-12-16,-18-12-35 16,-8-18-67-16,-17-11-173 15</inkml:trace>
  <inkml:trace contextRef="#ctx0" brushRef="#br0" timeOffset="150908.6">16150 16083 516 0,'-8'-24'268'0,"8"6"-128"16,0 10-78-16,0 8-35 15,0 0-18-15,0 26 16 16,11 22 34-16,12 25 1 0,15 34-27 16,5 14-10-1,3 10-17-15,2-1 1 0,-3-8-1 16,-3-13-9-16,-8-14 5 15,-4-22-1-15,-6-16 3 0,-7-16-1 16,-6-13 5-16,-2-9 3 16,-9-9-12-16,0-10-14 15,0-14-8-15,0-18-4 0,0-20 1 16,0-10 15-16,0-4 10 16,13 15 2-16,2 5 7 15,10 18 20-15,4 11-4 0,7 17 17 16,4 13-16-16,0 16-4 15,5 7-7-15,0 5-5 16,0 3-7-16,1-3-1 16,-12-9-31-16,0-2-47 0,-6-6-52 15,-3-8-26-15,-1-4-8 16,-5-12 20-16,6-16-20 0,1-16-11 16,-7-17 43-16,1-16-39 15</inkml:trace>
  <inkml:trace contextRef="#ctx0" brushRef="#br0" timeOffset="151225.22">17250 16652 246 0,'3'-78'234'15,"-3"19"-79"-15,0 9-55 16,-12 14-26-16,1 8-1 16,-7 11 19-16,7 8 20 15,-2 9-31-15,-4 12-29 0,6 15-22 16,2 8-18-16,9 14-3 16,0-1-7-16,6 6 2 15,0-6-6-15,7-3-2 0,4-9-24 16,-2-7-29-16,2-9-22 15,-4-7-9-15,-1-13 15 16,-1 0 18-16,-3-13 10 0,-8-7 17 16,0-11 19-16,0-10 5 15,-11-4 19-15,-3 4 20 0,8 7 15 16,6 11 7 0,0 7-15-16,0 7-15 0,0 9-17 15,0 0-6-15,0 12-1 16,6 4-2-16,8 2 1 15,0 2-2-15,4-1-34 0,4-2-51 16,-8-5 85-16,3-3-213 16,-1-9-17-16,-3 0 16 0</inkml:trace>
  <inkml:trace contextRef="#ctx0" brushRef="#br0" timeOffset="151657.5">17437 16253 202 0,'0'-32'271'0,"0"8"-67"0,0 7-78 15,0 9-62-15,0 8-34 16,0 0-7-16,0 19 34 16,8 15 8-16,6 11-25 15,3 12-20-15,8 0-12 16,1 0-2-16,-4 0-1 0,-1-9-4 16,0-3 2-16,-9-12 4 15,-1-13 0-15,-2-4 3 16,-6-16 14-16,2 0 14 0,-5-12-13 15,0-21-12-15,-13-24-12 16,1-19-1-16,1-10 0 0,-2 1 8 16,13 7-4-1,0 13-1-15,0 13-10 0,0 14 10 16,13 14-9-16,1 9 3 16,11 15 8-16,1 0-1 15,2 11-1-15,-3 1 5 0,-5 4-7 16,-8-4 6-16,-4 1 0 15,-5-13 6-15,-3 13-2 16,0-6 4-16,0 3-8 0,-8-10-2 16,8 7 0-16,-12-7-5 15,12 0-4-15,-8 0-35 16,8 0-32-16,0-5-51 16,0 5-44-16,0-2-28 0,-12 2-34 15,3 0-16-15</inkml:trace>
  <inkml:trace contextRef="#ctx0" brushRef="#br0" timeOffset="152373.29">17492 17584 387 0,'0'-4'254'15,"0"4"-81"-15,0 0-93 16,0 0-44-16,0 0-19 16,0 8-11-16,0 9 3 15,0 12 9-15,13 11-12 0,3 13-3 16,4 13 2-16,5 8 2 15,0 7-2-15,2-4 5 16,-3-4-10-16,0-8-2 0,-2-12 4 16,-11-13 4-16,3-11-5 15,-3-8 6-15,-7-10 8 16,-4-11 13-16,0 0 8 16,0-8-8-16,0-16-17 15,5-12-6-15,4-14-7 0,2-7 2 16,9 0-3-16,4 5-1 15,5 6-2-15,-1 14 0 16,6 8-5-16,-3 11 1 0,1 13 9 16,1 17 3-16,-9 7 6 15,-2 14-2-15,-11 5-3 16,-11 2 2-16,-8 0-5 0,-13 0-2 16,-7-4-7-16,-8-8-16 15,-9-9-20-15,-4-8 4 16,2-16 12-16,1 0 10 15,5-9 9-15,9 2-7 16,7-5-9-16,10 0-18 0,15 3-21 16,0 0-10-16,0-2-15 15,8-5-19-15,7-5-49 16,5 1-9-16</inkml:trace>
  <inkml:trace contextRef="#ctx0" brushRef="#br0" timeOffset="152827.51">18439 17710 240 0,'0'-24'233'16,"0"8"-65"-16,0 0-83 15,0 4-37-15,-13 4-12 16,13 3 8-16,-12 5 15 0,12 0 2 16,-8 0-21-16,2 0-17 15,6 8-9-15,-14 9 3 16,14 3-7-16,-8 4-2 16,8 1-1-16,0 3-3 0,0 2-2 15,8-11-1-15,6 2 5 16,0-5-5-16,6-4 0 15,2-5 1-15,1-7-1 16,-3 0-2-16,1-10 1 0,-5-7-2 16,-4-7 5-16,-4 0-3 15,-8-6 5-15,0 6-12 0,-11 1-6 16,-6 5 1-16,-4 6-1 16,2 3-7-16,2 6-6 15,-2 3-16-15,-2 0-21 0,4 0-16 16,6 0-13-1,3 0-12-15,8 0-22 0,0 0-26 16,0 0 3-16</inkml:trace>
  <inkml:trace contextRef="#ctx0" brushRef="#br0" timeOffset="153220.31">18816 17548 192 0,'9'-12'251'0,"-9"3"-50"16,0 5-55-16,0 4-32 16,0 0 0-16,0 0-3 15,0 0-21-15,0 0-40 0,0 0-28 16,0 0-15-16,0 16-5 16,0 5-1-16,5 3 4 15,6 0-5-15,9-3-7 0,5 0 5 16,-2-9-8-16,5-12-6 15,2 0-2-15,-3 0 9 16,-2-8-4-16,-7-9-1 0,-4-8-7 16,-6-3 4-16,-8 0 1 15,0-5 5-15,-8 2 8 16,-6 1 6-16,-12 5 12 0,-2 6-10 16,0 3-8-16,-1 3-7 15,-2 9-8-15,1 4-19 0,1 0-36 16,6 0-40-1,3 0-21-15,3 8-5 0,1-8-23 16,7 0-19-16,9 0 32 16</inkml:trace>
  <inkml:trace contextRef="#ctx0" brushRef="#br0" timeOffset="153536.59">18903 16855 404 0,'0'-40'263'0,"0"3"-86"16,0 9-49-16,0 7-4 16,0 6 43-16,0 6 0 0,0 9-43 15,0 0-54-15,6 17-26 16,6 11 27-16,14 20 46 16,5 13-30-16,7 18-38 0,2 1-10 15,5 1-23-15,0 3-16 16,-5-13 0-16,0-2 0 15,-3-7 0-15,-4-10 0 0,-9-10 0 16,-8-10 0-16,-4-12 0 16,1-3 0-16,-5-5 0 15,-5-12-9-15,-3 0-121 16,0 0-77-16,0-8-109 0,-16-1-16 16,5 2 65-16,-1-2-8 15,-1 2 22-15</inkml:trace>
  <inkml:trace contextRef="#ctx0" brushRef="#br0" timeOffset="155932.71">18971 17446 34 0,'0'-5'77'0,"0"5"37"15,0 0 1-15,0 0-41 16,0 0-28-16,0 0-22 0,0 0-9 16,0-4-2-16,-8-3 6 15,8 2-2-15,-12-2-5 0,12 2 2 16,-14 1 6 0,14 1 9-16,-11-1 16 0,11-1 3 15,-8 1-6-15,-1 0-7 16,3 4-4-16,-2 0 1 15,-1 0-13-15,9 0-7 0,-13-4 1 16,13 4-4-16,-12 0-2 16,4 0 5-16,-1 0 4 0,1 0 1 15,-3 0-1-15,-1 0-13 16,-5 0 3-16,0 8 1 16,-2 1 0-16,3 2-6 0,-6-1-1 15,6-3-2-15,-1-7 2 16,8 7 0-16,-4 2 2 15,0-1 1-15,13 0 0 0,0 4-1 16,0 8 3-16,0 6-2 16,0 2-7-16,13 4 5 15,3 0-2-15,4 2 3 16,5-1-9-16,1-8-1 0,4-6-43 16,-6 1-38-16,1-8-19 15,-5-12-2-15,0 0-11 16,-7 0-41-16,-13-4-8 0</inkml:trace>
  <inkml:trace contextRef="#ctx0" brushRef="#br0" timeOffset="157930.63">24551 11185 512 0,'-13'-97'243'0,"1"11"-123"16,0 17-61-16,-1 17-27 0,5 15 15 15,-1 7 11-15,9 16-20 16,-6 14-22-16,6 14-11 16,0 29 2-16,6 21 5 0,11 22 2 15,-1 23 0-15,5 17-10 16,1 17 1-16,-5 0-6 16,5-6 1-16,-1-10 4 15,-2-16-7-15,-2-26 3 0,-5-20 6 16,1-16-1-16,-4-17-1 15,-8-12 2-15,7-13 17 16,1-7-4-16,-1-14-8 0,5-15-11 16,8-13 2-16,2 0 2 15,7-4-5-15,2 9-1 16,-1 8-5-16,8 12 4 0,-5 15-2 16,5 13 0-16,-5 13 2 15,1 14-4-15,-13 5 11 16,-5 6-5-16,-9 1 1 0,-8-7-3 15,-20 3 3 1,-7-6 0-16,-11-7 4 0,-6-4 0 16,-5-9-6-16,-1-7 6 15,7-13-1-15,1-8-6 16,11-9-3-16,5-3-14 0,6-9-15 16,6-4-35-16,5 2-30 15,9-7-13-15,0 2-30 0,10-4-31 16,7-2-70-16</inkml:trace>
  <inkml:trace contextRef="#ctx0" brushRef="#br0" timeOffset="158312.7">25594 11621 434 0,'0'-12'256'0,"0"-1"-90"15,0 6-69-15,0 7-12 16,-13 0 7-16,5 0-14 16,8 0-37-16,0 12-24 0,-7 8-6 15,7 12-7-15,0 8-4 16,0 10 5-16,12 3-5 16,7-4 1-16,7-4 5 15,-3-13-13-15,2-3 1 16,1-8 7-16,-10-9 1 0,-7-12 4 15,0 0-2-15,-9-12-9 16,0-18-10-16,-9-9-4 16,-5-14 14-16,-7-1 4 0,1 6-4 15,-1 7-8 1,-2 8 0-16,-3 12-15 0,2 14-6 16,1 7-12-16,-3 11-36 15,6 11-32-15,7 6-26 0,13 1 7 16,0-1-23-16,16-4-21 15,14-11 36-15</inkml:trace>
  <inkml:trace contextRef="#ctx0" brushRef="#br0" timeOffset="158596.62">25877 11674 43 0,'46'-33'166'0,"-15"1"68"16,-9 2-56-16,-10 11-64 16,-4 2-43-16,-8 10-15 15,0 3-5-15,0 4-11 0,0 0-20 16,0 19-11-16,0 7-9 15,0 2 4-15,6 1-2 16,8-6 0-16,7 2 4 0,7-9-5 16,5-16-1-16,7 0 1 15,-4-12-1-15,1-9-2 16,-6-10-8-16,-9-10 5 16,-13-4 8-16,-9 0 7 15,-21 5 10-15,-11 3-8 0,-10 7-7 16,2 7-2-16,-6 7-4 15,11 7-27-15,2 0-37 16,5 9-53-16,8 0-24 0,7 0-28 16,13 9-41-16</inkml:trace>
  <inkml:trace contextRef="#ctx0" brushRef="#br0" timeOffset="158894.59">26291 10852 477 0,'8'-66'224'0,"0"9"-62"0,-2 10-36 16,-3 9 22-16,2 14 17 15,-5 11-34-15,0 6-49 16,0 7-32-16,3 28-6 0,6 15-3 16,8 24 4-16,6 19-10 15,7 11-16-15,2 13-10 16,8 4-2-16,1 0 2 0,0-5-10 15,-5-11-1 1,1-13-3-16,-9-15 12 0,-3-12-13 16,-5-16-22-16,-3-8-62 15,-6-10-54-15,-3-11-53 16,-8-13-57-16,0 0-101 0,0-16 9 16</inkml:trace>
  <inkml:trace contextRef="#ctx0" brushRef="#br0" timeOffset="159693.71">28530 10857 212 0,'8'-38'149'16,"-8"-2"-70"-16,-8-1-46 0,-8 1-12 15,-1 2 11-15,-7 6 33 16,-4 7 4-16,-9 5-14 16,0 4-3-16,-3 16 18 0,-4 0-4 15,-5 24-10-15,-5 13-19 16,-3 12-19-16,5 12-6 16,8 3-7-16,7 5 2 15,7 1-5-15,13-4 5 0,7-4-10 16,10-10 5-16,10-7-2 15,4-9 3-15,11-8-2 16,7-4 3-16,9-7-12 16,0-17-15-16,7-3-8 15,0-19-14-15,0-10 17 16,-1-13 3-16,-7-16 15 0,-8-8 6 16,-7-13 2-16,-9 1 8 15,-9-4 18-15,-7 11 17 16,0 9 25-16,-7 16 22 15,-1 9 9-15,0 11-19 0,0 14-18 16,-1 6-24-16,1 18-19 16,8 18 2-16,0 18-6 15,0 16-6-15,8 4 5 16,14 4-5-16,5-3-2 16,11-5 1-16,10-12 1 15,17-13 4-15,7-11 1 0,10-9-6 16,-5-16-2-16,-4 0 6 15,-8-4-5-15,-9-8 3 16,-11-4-7-16,-8-1 0 16,-12-4 4-16,-8 2-2 0,-6 2-4 15,-11 1-2-15,0 3-9 16,0 3-14-16,0-3-11 16,-11 3-39-16,2 8-31 15,1-3-31-15,0 5-27 16,8-4-15-16,-13 1-27 15,5-6-28-15</inkml:trace>
  <inkml:trace contextRef="#ctx0" brushRef="#br0" timeOffset="160060.54">29578 10204 262 0,'8'-43'273'16,"-4"1"-78"-16,-4 9-77 15,0 4-34-15,0 10 30 16,-12 2 22-16,12 5-25 0,-9 8-57 16,9 4-29-16,0 0-18 15,0 0-5-15,0 8-2 16,0 0 2-16,9-1 0 15,3 3-4-15,4-10-13 16,4 0 4-16,0-5-6 0,0-2 10 16,-3-6 3-1,-9 0 0-15,-3-1 0 16,-5-1 3-16,0 4-5 0,-16 3 0 16,-5 4 1-16,-1 4-36 15,0 0-51-15,-3 16-60 16,-1 14-46-16,3 4-20 15,-1 7-59-15</inkml:trace>
  <inkml:trace contextRef="#ctx0" brushRef="#br0" timeOffset="160292.71">29711 10791 589 0,'21'0'377'0,"-5"0"-181"15,6 0-100-15,0 0-11 16,3 9 116-16,-1 3 47 0,4 4-56 16,1 8-129-16,-1 5-63 15,-6 11 0-15,-15 8 0 16,-7 9 0-16,-24 13-204 16,-16 11-225-16,-21 13-32 0,-13 8 10 15</inkml:trace>
  <inkml:trace contextRef="#ctx0" brushRef="#br0" timeOffset="164004.01">30531 4570 23 0,'0'-2'64'15,"0"2"110"-15,-8 0-23 16,8 0-19-16,-7 0-30 15,7 0-12-15,0 0 7 16,0 0 3-16,0-5-2 16,0 0-30-16,0 1-16 0,0 4-4 15,0 0 2-15,0 0 14 16,0 0 3 0,-8 0-13-16,8 0-15 0,-9 0-13 15,9 0 10-15,0 0 9 16,0 0-2-16,0 0-14 15,0 0-12-15,0 0-15 16,0 0-8-16,0 0 7 16,0 0-13-16,0 21 13 0,0 3-12 15,0 14 12-15,0 1 0 16,0 7 2-16,9-3-6 16,-1 2 6-16,-5 0-3 15,5 0-1-15,2-4-1 16,-2-4 7-16,0-1-7 15,0-3 2-15,-4-4 0 16,4-5 0-16,-3-3 1 16,-4-5 4-16,4-4-9 15,-5-4 4-15,0-8 6 0,0 9-1 16,0-9-10-16,0 0 2 16,0 0 6-16,0 8-6 15,0-8 5-15,0 0 0 16,0 0-9-16,0 0 9 15,4 0-2-15,0 0 2 16,1 0 6-16,-5 0-6 31,0 0 2-31,0 0-1 16,0 0-5 0,0 0 5-16,0 0-10 15,4 0 6 1,4 0 1-16,-4 0-6 15,4 0 6-15,6 0-2 0,3 0 3 16,13 0-1-16,6 0-7 16,6 0 7-16,5 0-2 15,4 0 6-15,-2 0-8 16,-2 0 3-16,-7 0 3 16,-3 0-1-16,-8 0-2 0,-5 0 7 15,-8 8-5 1,-4-8-5-16,1 0 1 15,-5 0 7-15,-3 0-8 0,-5 0-1 16,0 0 8-16,3 0 2 16,2 0-6-16,-1 0 1 15,2 0 0-15,-6 0 2 16,0 0-5-16,5 0 6 16,-5 0 1-16,3 0-2 0,-3 0-1 15,5 0-3 1,-1 0-3-1,0 0 2-15,-4 0 6 0,0 0 1 16,0 0 0-16,0 0-7 16,0 0 7-16,0 8-8 15,0-8 7-15,0 0-12 16,0 0 11-16,0 0 0 16,0 0 2-16,0 0-1 0,0 0-4 15,0 0-1-15,0 0 3 16,0 0 4-16,0 0-3 15,0 0-18 1,0 0-25-16,0 0-53 16,0-5-73-16,0-2-61 15,0 3-27-15,-13-1-21 16,-1 5-8-16</inkml:trace>
  <inkml:trace contextRef="#ctx0" brushRef="#br0" timeOffset="166116.2">32075 3232 240 0,'0'-25'214'0,"0"4"-49"16,-12 1-64 0,0 4-36-16,-5 4-21 15,-4 4-4-15,3 0-17 0,-4 8-7 16,2 0-8-16,-3 0-2 16,-7 20 0-16,-5 9-2 15,-16 7 0-15,-5 18 1 16,-13 10 7-16,-4 5 6 15,0 4 0-15,0 1-3 16,4 0-4-16,5-3-2 16,7 0-4-16,3-6-2 15,10-4-2-15,3-8-1 16,4-4 5-16,9-8-3 16,8-10-1-16,4-6 2 15,4-6-6-15,12-1 0 16,0-6-24-16,0-12-12 0,0 0-7 15,0 0 7-15,0 0 2 16,0 0-2-16,0-7-52 16,-9-16-61-16,1-12-71 15</inkml:trace>
  <inkml:trace contextRef="#ctx0" brushRef="#br0" timeOffset="166665.99">31003 3638 267 0,'0'-16'187'0,"0"0"-36"16,0 9-55-16,0-3-31 15,0 10-26-15,0 0-14 16,0 10-12-16,0 13-3 15,0 18 0-15,-12 15-4 16,0 18 1-16,4 12-6 16,8-1 4-16,0-4-3 15,0-12-4-15,12-7 5 16,8-13-4-16,5-8 3 16,15-13 2-16,14-9 2 15,6-8-5-15,4-11-1 0,-2 0 1 16,-6 0 4-16,-10 0 12 15,-15 0-5-15,-6 0 2 16,-9 0 8-16,-6 0 0 16,-4 0-2-16,-6 0-4 15,0 0-1-15,0 0 6 16,0 0 7-16,0 0 32 16,0-11 47-16,-16-5-34 15,-4-12-33-15,-7-9-13 16,-7-12-10-16,-3-10-9 15,-4-8 1-15,-2-2 1 0,0 0-10 16,4 0-1-16,2 5-3 16,6 7-10-16,5 7-31 15,10 14-42-15,1 3-40 16,2 12-20-16,4 10-12 16,1 2-13-16,8 9-49 15</inkml:trace>
  <inkml:trace contextRef="#ctx0" brushRef="#br0" timeOffset="168246.83">31746 2054 370 0,'-23'-12'218'0,"1"-4"-99"16,10 4-48-16,0 1 2 15,1-2 11-15,3 5-8 16,0 8-32-16,8 0-24 16,-14 0-13-1,3 16-7-15,-7 17-1 0,-10 20 0 16,1 8 3-16,-2 3-4 16,9 3 3-16,9-8-1 15,11-9-1-15,0-6 1 16,0-7 3-16,11-9-3 15,3-4-5-15,12-10 10 16,2-14 0-16,5-4-6 16,4-18 4-16,-6-9-12 15,4-18-9-15,-13-9 7 16,-5 1 3-16,-9 0 4 16,-8 5 4-16,-8 3 2 15,-6 7 0-15,0 2 0 16,-11 7-2-16,-2 9-7 15,-3 3-3-15,1 10-13 16,7 11-29-16,-3 0-41 16,4 16-9-16,8 4-15 15,13 4-84-15</inkml:trace>
  <inkml:trace contextRef="#ctx0" brushRef="#br0" timeOffset="168829">32529 1701 45 0,'0'-12'76'16,"0"5"62"-16,0-4-17 16,0 9-35-16,0-3-33 15,0 5-18-15,0-4-4 16,0 0-5-16,0 0-2 16,0 0 1-16,0 4-5 15,0 0 12-15,0 0 1 16,0 0 9-16,0 0 0 15,0 0 0-15,0 0-5 16,0 0-5-16,0-4 1 16,0 4-15-16,3 0-3 15,-3 0-12-15,0 0 1 16,9 20 13-16,0 17 5 16,-1 25-3-16,6 26 9 15,-3 26-1-15,-3 16-8 16,-2 13-5-16,3 4-2 15,-4 0 1-15,-5-5 5 16,0-12-5-16,0-12-3 16,0-12-10-16,0-12 7 15,0-17-4-15,0-12-1 0,0-12 0 16,3-9 2-16,-3-11-7 16,0-5 3-16,5-6-8 15,3-6-49-15,-3-4-50 16,3-12-41-16,0-9-31 15,9-19-100-15</inkml:trace>
  <inkml:trace contextRef="#ctx0" brushRef="#br0" timeOffset="169594.73">33538 2364 150 0,'11'-20'255'15,"1"4"-49"-15,-4 4-98 16,1 3-53-16,-6 1-26 16,6-1 5-16,-4 5 18 15,-2 4-2-15,2 0-26 16,-5 0-11-16,0 0-1 0,3 18 0 15,3 6 1-15,-6 9 1 16,0 7-7-16,0 13 10 16,0 11-1-16,0 2 0 15,0 3-9-15,0-3-3 0,-6-9 3 16,6-4-7 0,0-13 1-16,0-6 5 0,0-15 4 15,0-6 16-15,0-13 52 16,0 0 37-16,0 0 21 15,0-4-37-15,0-17-47 16,0-11-28-16,0-12-12 16,0-92-7-16,0 60-7 15,0-3 3-15,-11 2-10 16,-3 3 5-16,6 10 6 16,8 2 3-16,-8 10-4 15,0 6-6-15,8 6 1 16,-11 7 4-16,11 9 0 0,-8 7-2 15,8 5 2 1,-8 1-3-16,8 1 0 16,0 7 5-16,0-1 2 0,-9 4-10 15,9 0 5 1,-8 0-6-16,0 0-1 16,8 0 5-16,-12 7-2 15,-5 10 2-15,-8 9 3 16,1 5 5-16,-6 10-4 0,-1 1-3 15,-3-6 4-15,8 0-1 16,5-4-5-16,0-7 6 16,7-4 1-16,0-2-7 15,3-5 11-15,3-14-1 16,8 7-3-16,-9-7-1 16,9 0 3-16,0 0 5 15,0 0-3-15,0 0-6 16,3 0 0-16,6 0-1 15,-1-4-62-15,0-8-71 0,0-5-86 16,6-2-74-16,-4-11-84 16</inkml:trace>
  <inkml:trace contextRef="#ctx0" brushRef="#br0" timeOffset="171676.47">24530 14280 527 0,'-49'0'292'0,"9"0"-58"15,7 0-75-15,9 0-75 0,8 0-36 16,16 0-21-16,0 0-5 15,0 0-16-15,24 0 2 16,33-17-1-16,45-20 12 0,60-23-4 16,69-30-8-16,74-24-5 15,81-17-5-15,55-12-10 16,40-2 4-16,26-1 3 16,14-4 6-16,-10 2-4 15,-24 6 0-15,-18 4 2 16,-22 3-4-16,-20 12 6 0,-37 13-3 15,-45 18 3-15,-48 18 1 16,-49 12 2-16,-49 17-5 16,-49 14 18-16,-39 6 46 15,-36 5 49-15,-22 8 6 0,-15 3-2 16,-19 1-10-16,-5-1-25 16,-14 2-48-16,0-14-32 15,-22-11 0-15,-7-21 0 16,-5-25 0-16,-14-23 0 0,5-25 0 15,-5-26-14 1,-2-22-4-16,-2-30 8 16,-5-24 10-16,-4-16 2 0,-7-4 2 15,-2 4-2-15,-4 24 6 16,-2 24-8-16,-6 25 3 16,-7 21-7-16,-6 11 3 15,-1 12 1-15,3 14 3 16,-1 8 0-16,1 7-5 0,5 13 1 15,-3 11-2-15,1 8-1 16,1 14-2-16,-2 11 2 16,-12 13 0-16,-15 11 1 15,-15 17-2-15,-30 17 5 16,-33 11-10-16,-30 17 12 16,-31 12-12-16,-18 12-63 15,-27 9-4-15,-20 3 10 0,-32 5 32 16,-24-5 18-16,-10 5-2 15,4-1 8-15,-2 12 5 0,-4 4 1 16,4 2-3-16,13-1 8 16,25-1 4-16,17 1-8 15,26-5 2-15,22-7 6 0,27-12 0 16,32-13-4 0,34-11 0-16,35-14 2 0,36-11 2 15,31-5-3-15,26-8-5 16,23-4 3-16,13-3-6 15,10-9 0-15,7 0-4 0,9 0-3 16,0 0 4-16,0 0 0 16,0 0 6-16,0 0 6 15,0 0-1-15,0 0 5 16,0 0-13-16,0 0 8 16,0 0-9-16,0 12-1 15,3 12 6-15,8 17 5 0,0 20 1 16,3 28 10-16,6 29 1 15,0 29 2-15,5 40 1 16,7 42 1-16,4 30-9 16,6 26-6-16,6 8-1 0,9-7-6 15,8-10 5-15,3-2 3 16,6-11 1-16,-1-9-7 16,0-23 4-16,-4-22-6 0,-7-31 9 15,-6-28-9-15,-11-27 4 16,-5-26 0-16,-7-20 6 15,-9-17-8-15,-4-14 0 0,-7-13 4 16,-2-13-4-16,-2-4 2 16,-1-4 0-16,1-12 0 15,-6 9 5-15,-3-9 0 32,0 0 2-32,6 0-9 0,-6 0 5 15,3 0-5 1,2 0 4-1,-5 0-3 1,3 0 1-16,0 0 6 16,5-5-10-16,9-11-1 15,18-20 7-15,32-25 0 0,29-17-8 16,43-12-8-16,31-6-76 16,16 1-110-16,10 7-58 15,3 3 2-15,-4 2-7 16,-16 5-31-16</inkml:trace>
  <inkml:trace contextRef="#ctx0" brushRef="#br0" timeOffset="173322.46">23571 15806 575 0,'-20'-29'336'0,"6"10"-147"16,0 2-101-16,2 4-44 0,12 13-13 15,-9 0 8-15,9 20-7 16,0 25 36-16,9 28-5 16,8 25-11-16,6 28-1 0,6 17-12 15,-1 8-10 1,5-5-14-16,-1-11-3 0,4-17-4 16,-7-17-13-16,-1-19 11 15,-7-21-6-15,-5-17 8 16,-2-16-4-16,-3-6 5 0,-5-10-3 15,-1-12 4-15,4-17-9 16,-1-16-17-16,4-19 12 16,5-10-3-16,6 2 3 0,15-2 1 15,5 11-2-15,8 13-2 16,-4 14-1-16,5 12 3 16,2 12-10-16,-6 17 6 15,-6 10 7-15,-23 15-8 16,-19 5 4-16,-19 14 2 0,-23 2-2 15,-11-2-1-15,-12-10 4 16,5-9 6-16,3-14 1 16,4-6-2-16,4-15-1 0,13-7-17 15,7-13-27-15,7-10-10 16,4-15-9-16,18-7-26 16,0-8 5-16,8 1-3 0,10 2 0 15,-4 11-25-15,6 5-32 16,6 10-5-16,-3 7-21 15,-2 6-42-15</inkml:trace>
  <inkml:trace contextRef="#ctx0" brushRef="#br0" timeOffset="173704.16">24690 16486 563 0,'-13'-25'397'15,"-4"5"-172"-15,-4 3-113 0,2 7-56 16,-2-3-7-16,4 3-6 16,9 10-17-16,8 10-15 0,0 18-5 15,13 20 0 1,8 18-6-16,10 6 9 0,11 2-15 16,1-5 3-16,6-8 10 15,4-12-7-15,0-17 3 16,4-11-6-16,3-21 7 15,-1-12-7-15,-12-13-5 0,-9-16 6 16,-15-11 2-16,-14-10 23 16,-18-2 82-16,-14-1 41 0,-19 4-27 15,-15 8-19-15,-3 11-51 16,-8 12-36-16,3 3-13 0,6 12 0 16,12 7 0-16,4 3-47 15,16 5-122-15,6 0-92 16,9 0-58-16,12 0-11 15,12-3 31-15,18-9 9 16</inkml:trace>
  <inkml:trace contextRef="#ctx0" brushRef="#br0" timeOffset="174004.7">25224 16062 646 0,'9'-3'296'15,"-9"3"-137"-15,0 0-88 16,0 16-30-16,0 8-9 0,0 12 20 15,0 9-27-15,8 8-19 16,13 4 4-16,10-3-5 16,6-11-5-16,7-1 0 0,2-13-5 15,-2-15-9-15,-1-14-12 16,-4 0 4-16,-12-14 1 16,-6-20 11-16,-9-6 2 0,-12-14 11 15,-12-6 12-15,-16-1 8 16,-9-1 6-16,-7 10-12 15,-7 7-11-15,4 13-3 0,3 11-8 16,2 5-20-16,11 8-58 16,6 8-58-16,4 0-54 15,8 0-12-15,13 12-41 16,0 0 37-16</inkml:trace>
  <inkml:trace contextRef="#ctx0" brushRef="#br0" timeOffset="174220.56">25524 15016 1032 0,'0'-57'422'15,"0"17"-217"-15,0 14-111 16,0 19-51-16,0 22-14 0,0 31 43 16,13 26-12-16,16 40-25 15,8 29-17-15,0 26-12 16,2 9 1-16,4-5-23 15,8-12-101-15,-3-17-116 16,5-15-86-16,-4-26-35 0,-5-20 4 16,-6-19 51-16</inkml:trace>
  <inkml:trace contextRef="#ctx0" brushRef="#br0" timeOffset="175019.39">26242 15993 478 0,'0'-46'390'0,"0"18"-151"15,0 13-123-15,0 15-59 16,10 12-32-16,-2 8-11 16,5 5 3-16,5-1-5 15,7-4-4-15,5-4-9 0,2-4 5 16,0-12-4-16,9-7 5 16,-1-17-5-16,0-17-22 15,-1-12 3-15,-8-16-3 0,-10-12-3 16,-9-5 8-16,-12 1 9 15,-12 6 40-15,-9 15 58 16,-7 14-11-16,-5 18-43 0,-7 16-14 16,-9 16-10-1,1 24 2-15,-5 26 27 0,2 26 7 16,16 22-19-16,10 16-2 16,14 0-16-16,14-3-7 15,18-13-2-15,9-13 10 0,9-12-10 16,9-21 0-16,6-10-5 15,2-19-9-15,1-11-16 16,0-15-14-16,0-18-15 0,-1-12-9 16,-7-7-30-16,-3-13-35 15,-10-12-53-15,-5-5-13 16,-7-6 21-16,-2-3 33 16,-6 10-4-16,0 8 5 0,-4 9 32 15,4 7 38-15,2 4 35 16,1 1 44-16,1 7 84 15,1 2 127-15,-5 1-20 16,-8 5-40-16,-2 0-52 0,-6 7-42 16,0-3-1-16,0 4 36 15,-14 0 47-15,-2 6-4 16,-2 6-55-16,-5 5-39 0,-6 16-27 16,5 18-2-16,1 18-5 15,6 21 1-15,9 9-5 16,8 8 2-16,20-5-7 0,8-7-7 15,9-13 7-15,2-16-21 16,9-17-41-16,-5-16-16 16,1-16-19-16,2-24-12 15,-7-21-3-15,-5-17 24 0,-14-14 48 16,-12-6 38-16,-8 1 29 16,-25 0 31-16,-7 12 73 15,-1 17 14-15,4 9-62 16,4 15-44-16,6 13-25 0,7 10-9 15,4 5-6-15,8 29 1 16,8 16-4-16,9 11 1 16,11 14-23-16,4-1-84 0,1-5-111 15,4-7-58-15,-6-12-36 16,2-12-1-16</inkml:trace>
  <inkml:trace contextRef="#ctx0" brushRef="#br0" timeOffset="175402.87">27650 15182 374 0,'0'-35'513'0,"0"9"-202"15,0 19-161-15,0 19-81 16,0 16-37-16,0 12-16 0,0 17 2 16,8 14-10-16,2 5 0 15,6-2-7-15,6 0 4 16,-7-12-11-16,-1-14 6 15,-3-13 6-15,-3-10-18 16,-8-8 2-16,0-17-12 16,0-9-24-16,-13-24-24 0,2-19 21 15,-5-25 17-15,3-20 17 16,1-10 39-16,12 0 59 16,0 18 9-16,0 17-30 0,9 22-28 15,7 26 39-15,11 24 65 16,10 20-4-16,8 25-35 15,5 11-47-15,2 10-45 16,-5 3-7-16,4 1 0 16,-7-9 0-16,-6-8 0 15,-16-8 0-15,-1-9-45 0,-7-8-175 16,-6-6-114-16,-8-6-45 16,-8-4-9-16,-18 9-291 15</inkml:trace>
  <inkml:trace contextRef="#ctx0" brushRef="#br0" timeOffset="176643.7">23899 18106 322 0,'-35'0'228'0,"4"0"-28"0,-3 0-71 16,9 0-32-16,6 0-8 15,2 0-14-15,5 0-20 16,0 0-17-16,12 0-15 16,0 0 10-16,0 0 10 15,0 0-2-15,0 0-11 0,0 0 2 16,0 0-3-16,0 0-3 16,0 0-5-16,0 0-8 15,12 0-6-15,22-12-1 16,26-14 3-16,44-13 0 0,55-27 0 15,56-18 22-15,47-14 14 16,32-9 36-16,36-2 33 16,23-2-7-16,13 6-54 15,-1 3-24-15,-16 9-20 16,-20 7-6-16,-24 4 3 0,-25 12-6 16,-25 6-4-16,-23 8 4 15,-24 1 4-15,-30 7-2 16,-28 7 1-16,-23 4-3 15,-27 9 0-15,-22 5 0 0,-18 5 0 16,-14 6 0-16,-15 0 0 16,-6 5 0-16,-8 2 0 15,-6-3 0-15,-8 4 0 16,-3 0 0-16,0-4 0 0,0-8 0 16,0-13 0-16,0-25 0 15,0-18 0-15,6-22 0 16,2-28 0-16,-5-16 0 15,-3-9 0-15,0-3 0 16,-11-2 0-16,-6 2 0 16,-7 4 0-16,-9-1 0 0,-3 4 0 15,-4 5 0-15,-6 3 0 16,-1 6 0-16,-7 2 0 16,-3 1 0-16,0-1 0 15,-4 9 0-15,-4 9 0 0,2 7 0 16,1 16 0-16,0 14 0 15,5 15 0 1,6 15 0-16,3 10 0 0,6 5 0 16,6 0 0-16,7 12 0 15,1 7 0-15,-5 3 0 16,-5 5 0-16,-9 13 0 0,-13 12 0 16,-22 15 0-16,-28 17 0 15,-35 17 0-15,-43 11 0 16,-36 8 0-16,-34 9 0 15,-22 5 0-15,-25 2 0 0,-20 5 0 16,-29-3 0-16,-21-3 0 16,-1-2 0-16,6 5 0 15,10-5 0-15,10-5 0 16,21-7 0-16,24-9 0 16,28-8 0-16,38-7 0 0,35-13 0 15,38-9 0-15,37-6 0 16,28-10 0-16,25-6 0 15,19-7 0-15,19-7 0 0,9-4 0 16,14-8 0-16,7 0 0 16</inkml:trace>
  <inkml:trace contextRef="#ctx0" brushRef="#br0" timeOffset="176987.57">21790 15484 2047 0,'8'22'0'15,"4"18"0"-15,7 24 0 0,10 31 0 16,7 31 0-16,10 28 0 16,6 29 0-16,8 17 0 15,6 16 0-15,2 2 0 0,5-2 0 16,-3 1 0-16,-5-6 0 15,-2-15 0-15,-8-26 0 16,-6-23 0-16,-9-21 0 16,-7-24 0-16,-9-24 0 15,-7-18 0-15,-6-15 0 0,-3-11 0 16,0-11 0-16,-3-2 0 16,-5-9 0-16,0 1 0 15,0-6 0-15,0 2 0 31</inkml:trace>
  <inkml:trace contextRef="#ctx0" brushRef="#br0" timeOffset="177165.92">22711 18489 2047 0,'4'0'0'0,"4"0"0"0,0 0 0 16,1 0 0-1,-1 0 0-15,3 0 0 0,14-9 0 16,15-15 0-16,29-21 0 0,37-20 0 16,27-20 0-16,31-17 0 15,23-1 0-15,11 2 0 16,6 13 0-16,-6 14-267 16,-7 8-175-16,-12 4-25 0,-21 14-403 15</inkml:trace>
  <inkml:trace contextRef="#ctx0" brushRef="#br0" timeOffset="180909.95">29813 14178 239 0,'0'-41'238'15,"-12"4"-87"-15,-2 0-95 16,5 0-49-16,1 2-7 16,-6-2 18-16,3 0 9 15,-2 1-3-15,-3 4 20 16,-1 7 27-16,-2 8 20 15,-7 9 1-15,-2 8-11 16,0 0-11-16,2 8-28 16,7 4-21-16,4 5-10 0,7 7-3 15,8 4-7-15,0 1-1 16,11-1-6-16,12 5 1 16,7 1 0-16,5 5 1 15,8 3 5-15,-4 6-3 16,3 1-1-16,-16 4-1 15,0-2 0-15,-14 4 2 0,-12 2-1 16,0-1 4 0,-20-3-1-16,-4-3-4 15,-1-10-3-15,0-8-28 0,1-7-52 16,5-8-53-16,-2-17-41 16,-1 0-34-16,8 0-22 15</inkml:trace>
  <inkml:trace contextRef="#ctx0" brushRef="#br0" timeOffset="181858.19">29705 14466 346 0,'11'-20'176'0,"-4"4"-84"16,10-1-47-16,-1 5-16 16,12 5 25-16,5 2 14 15,2 5-4-15,8 12-15 16,1 5-7-16,2 2-12 0,-7 6 1 15,-2-5-14-15,-5 1-3 16,-2-5-3 0,-12-3-3-16,-5-13 3 0,-5 0 29 15,-3 0 26-15,-5-13-15 16,0-12-29-16,-13-15-4 16,-3-17-13-16,-7-12-10 15,-7-8 1-15,3-5 5 16,-7 6 0-16,3 7 2 15,1 7-1-15,-2 12-4 0,-1 14-9 16,-4 9-2-16,-7 4 0 16,-3 9 5-16,-4 5 3 15,7 9 2-15,6 0-3 16,16 0-9-16,5 0-18 16,17 0-15-16,0-8 12 15,20 0 10-15,13-5 7 0,21-4 13 16,19 3 3-16,15-3 6 15,17 5 0-15,13 8 4 16,4 4 4-16,0 8-2 16,-12 12 7-16,-16 4 6 15,-18 5-4-15,-15-1 0 16,-17-4 7-16,-15-3 3 16,-21-2 0-16,-16-5-14 15,-21-6-1-15,-3-8-4 16,-5-8-2-16,1-8-12 0,7-5 2 15,10-8-2-15,7 1-2 16,12-1 4-16,8 5-3 16,10 3 8-1,16 10-9-15,11 11 11 0,8 15 1 16,4 19 4-16,-5 11 3 16,-5 7 2-16,-7 1-1 15,-23 4 4-15,-9 0-4 16,-22-5 2-16,-23 2-12 15,-19-13 2-15,-14-13-3 0,-7-10 9 16,0-18-3-16,3-27-6 16,10-13 5-16,7-13 3 15,7-11-9-15,19-10-6 16,10-9-2-16,21 3 1 16,12-1 1-16,13 3 4 15,11 9-9-15,16 9 10 16,22 11-1-16,15 12 1 15,22 16-7-15,19 14 14 16,12 7-1-16,-1 28-8 0,-6 15 3 16,-16 23 24-16,-27 20 32 15,-20 16 27-15,-27 13-11 16,-20 6-7-16,-22 5-20 16,-14-3-25-16,-14-14 0 15,-7-11 0-15,-4-17 3 0,-1-15 0 16,6-19-9-16,-3-6-10 15,6-12-23-15,0-8-85 16,-1-5-82-16,1-9-98 16,-1-7-47-16,-4 0-15 15</inkml:trace>
  <inkml:trace contextRef="#ctx0" brushRef="#br0" timeOffset="182424.25">30369 16014 320 0,'-23'-9'232'0,"2"1"16"15,4 4-78-15,5 4-89 0,12 0-40 16,0 21-24-16,0 12-4 16,4 15-12-16,8 9 2 15,6 16 0-15,2 8 0 16,-1 0-3-16,6-3 0 16,-4-9 3-16,-2-12-1 0,-2-12 3 15,-5-12-4 1,0-9 0-16,-7-12 7 15,-5-12 21-15,0-12-18 0,-17-29-25 16,-9-32 3-16,4-34-2 16,1-26 2-16,-1-17 15 15,6-6 0-15,6 14 8 16,10 20 20-16,0 17-14 16,15 15-12-16,10 12 4 0,10 14-13 15,19 2 3-15,8 14 2 16,6 7-4-16,5 11 5 15,-4 14-3-15,-9 13 0 16,-1 3-11-16,-10 16-9 16,-10 4-26-16,-2 6-30 15,-9 2-22-15,-4 3-24 16,1-1 21-16,-5 2 17 16,-4-3 17-16,2-1-6 15,-10 1-72-15,-5-5-33 0</inkml:trace>
  <inkml:trace contextRef="#ctx0" brushRef="#br0" timeOffset="183788.74">30861 15745 607 0,'-8'-9'415'0,"8"1"-215"15,0 8-143-15,0 0-56 16,5 13 4-1,4 8 2-15,9 14 9 16,-2 15 3-16,1 11 10 0,-6 12 6 16,-2 5-13-16,-9-4-8 15,0-5-8-15,-14-13 7 16,5-8-9-16,-9-10 3 16,6-14-1-16,0-8 1 15,12-16-2-15,-7 0-6 16,7-16 1-16,0-8-7 15,1-5 4-15,13 1 3 16,2-1 0-16,5 8 0 0,2 5-3 16,3 9 1-16,1 7 1 15,7 0 8-15,3 11 2 16,2 5 3-16,3 4-3 16,-2 6-2-16,0-7 3 15,-7-3 2-15,-4-4 9 0,-9 1 22 16,-9-13 17-16,-2 0 11 15,0 0-4-15,-9 0-20 16,0-20-25-16,0-13-6 16,0-16-10-16,-14-16-13 15,-1-8 7-15,-2-3-5 16,1 2 11-16,-4 8-10 16,2 6-11-16,-1 6-11 0,-1 13-21 15,-5 5 11-15,2 8-12 16,-5 3 3-16,-10 9 12 15,-3 7 10-15,-11 9 5 16,-10 9 5-16,-6 11 8 16,-8 6 5-16,2-3-4 15,4-3-1-15,13 1 11 16,13-9-16-16,7 0-22 16,14-12-7-16,9 0-12 15,14 0 10-15,17-3 21 0,19-11 9 16,24-6 3-16,22-8 10 15,12 0-7-15,9 3 2 16,6-3 5-16,5 3-6 16,0-4 13-16,-7 10 16 15,1 2 4-15,-12 4 16 0,-14 5-12 16,-17 6-2 0,-17 2 25-16,-11 0 30 0,-13 0-9 15,-15 16-31-15,-9 3-17 16,-17 10-11-16,-8-1-16 15,-6 1 7-15,-6-5-9 16,1-3 4-16,7-9-5 16,4-12-6-16,9-5-28 15,16-10-5-15,0-10 17 0,13-11 5 16,10-9 6-16,11-1 5 16,7 2 4-16,8 8-4 15,-2 2 4-15,-6 15-3 16,-4 10 8-16,-9 9 20 15,-3 17 25-15,-14 16 1 0,-11 15-14 16,-8 18-27 0,-12 3 8-16,-5 5-8 0,2-6-6 15,1-16-5-15,2-10 12 16,5-10-4 0,6-8-2-16,9-7-14 0,0-10-18 15,0-7-6-15,13 0 23 16,12 0 2-16,7 0 8 0,4 0-4 15,4 0 2-15,-2 14 0 16,-2-7 12-16,0-7 0 16,-3 7-3-16,-4-7-2 15,-1 0 5-15,1 0 1 16,-2 0-2-16,-3-7 7 16,1-10-10-16,-3-11 7 0,-4-12-2 15,-1-13-3-15,-4-16-4 16,-10-8-5-16,-3-5 13 15,0 1-3-15,-8 10 29 16,-4 15 20-16,-1 12 3 0,4 6-19 16,9 15-26-16,0 6-11 15,0 8-3-15,5 9 1 16,16 26-2-16,15 10 13 16,18 18-9-16,3 17-2 15,3 19 0-15,1 8 0 16,-5 8 0-16,-7 0 0 0,-13 0 0 15,-15-3 0-15,-13-15 0 16,-8-5 0-16,-21-12 0 16,-6-5 0-16,-6-14 0 0,-3-10 0 15,-5-14 0-15,6-7 0 16,-8-21-214-16,7 0-130 16,-1-21-37-16,1-20 49 0,4-20 5 15</inkml:trace>
  <inkml:trace contextRef="#ctx0" brushRef="#br0" timeOffset="184171.61">32335 15493 187 0,'-18'-33'277'16,"7"-1"-38"-16,0 6-57 16,2 5-92-16,9-1-78 15,12-2-52-15,13 2-5 0,12-5 17 16,10 1 8-16,7 0 13 15,3-1 2-15,-3 1 2 16,-12 6 3-16,-5 3 28 16,-9 2 36-16,-2 1 19 0,-9 0 2 15,-6-2 1 1,-3 3 3-16,-8 3 16 0,0 0 35 16,0 4 26-16,0-1 29 15,0 5-28-15,0 25-167 16,0 18 0-1,5 28 0-15,10 22 0 16,5 22 0-16,8 10 0 16,5 2 0-16,-4-6 0 0,2-10 0 15,-2-15 0-15,-4-13 0 16,-5-18 0-16,-4-13 0 0,-3-11-243 16,-5-12-236-1,-3-9 34-15,-5-16 21 0</inkml:trace>
  <inkml:trace contextRef="#ctx0" brushRef="#br0" timeOffset="185902.81">32055 886 45 0,'0'-8'79'15,"-13"1"75"-15,13-1-24 16,-8 0-54-16,8-1-34 15,0 7-18-15,0-4-13 16,0 6-8-16,-8 0-2 16,8 8 5-16,-13 9 4 15,-5 6 3-15,-8 10 8 16,-5 5-10-16,-7 1 0 16,6-2-7-16,4 4 3 15,2-1 2 1,12 3 2-16,-3-4-1 15,5 3-6-15,12-7-2 16,-9-1-1-16,9-15 3 16,0-3 27-16,0-4 10 15,0-12 3 1,0 0 0-16,0 0-11 16,0 0-13-16,0 0-10 15,0 0-6-15,0 0 2 16,0 0-3-16,0 0 1 31,0 0-3-15,0-8-4-16,0 1-6 15,0 3-20-15,0-5-32 16,0 2-39-16,-8 2-27 16,-5 2-147-16</inkml:trace>
  <inkml:trace contextRef="#ctx0" brushRef="#br0" timeOffset="187199.86">33612 1074 28 0,'-6'-8'43'0,"6"4"24"16,0-4 19-16,0 4 23 0,0-1-24 16,0 2-23-1,0-1-19-15,0 4-12 16,0 0-6-16,0 0-8 16,0 0-5-16,0 0-9 15,0 0-7-15,0 0 9 16,0 0-6-16,0 12 1 15,0 4 1-15,0 4 1 16,0 5 1-16,6 3 20 16,3 9-2-16,0 3-3 0,-1 5-4 15,1 1-4 1,-5 1 1-16,5-2 6 16,-6 0 0-16,0 0-10 15,5-5 0-15,1-6 0 16,-6-6-4-16,2-4-3 15,-2-3 0-15,-3-5 0 16,0-4 0-16,0-5 2 16,0-7 2-16,0 0-2 15,0 0 0-15,0 0 2 16,0 0-5 0,0 0 3-16,0 0-5 15,0-7-3-15,0-1-21 0,0 0-24 16,0-1-23-1,-8 2-12-15,-4-5-93 16</inkml:trace>
  <inkml:trace contextRef="#ctx0" brushRef="#br0" timeOffset="188040">33372 1644 43 0,'-18'-8'128'0,"1"-1"61"0,4 6-54 16,13 3-32-1,-6-4-27-15,6-1-15 16,0 1-9-16,0 0-15 16,0 4-11-16,11 0-16 15,6 0-7-15,9 0-4 16,5 0 3-16,9 13-1 15,10 3 2-15,-2 0-3 16,1 9 2-16,-5 3-5 0,2 1 5 16,-6 0 0-16,-4-6-5 15,-4 1 5 1,-2-2-4-16,-3-6 2 16,-5-4 1-16,-22-1-1 15,0-11 5-15,0 0 1 16,0-4-1-16,0-8 2 15,0-7-7-15,0-7 5 16,0 2 0-16,0-5-4 16,0 1 1-16,0 4 3 15,0 3-4-15,0 6 1 16,0-2-4-16,0 4 6 16,0 1-7-16,0 5 4 15,0-2-1 1,0 1 0-16,0 1 0 0,0-2 0 15,0 4 0-15,0 5 1 16,0 0 2-16,0 0-6 16,0 0-1-16,0 0 7 15,0 0-1-15,0-3-2 16,0 3-2-16,0 0 3 31,0 0 2-31,-26 12-3 16,-19-5 3-1,-6 2 0 1,-8-1 3-16,3 4-8 16,-5 0 2-16,5-3 0 15,-1 3 3-15,4-3-2 16,12-9 0-16,8 0-1 16,14 0 1-16,2 0 0 15,9 8 2-15,8-8-2 16,-8 0-1-16,8 0-1 15,0 0 3 1,0 0 2-16,0 0-7 0,0 0 5 16,0 0-8 15,0 0 2-31,0 0-20 16,0 0-26-16,0 0-40 15,0 0-39-15,0 0-92 16</inkml:trace>
  <inkml:trace contextRef="#ctx0" brushRef="#br0" timeOffset="202259.11">7975 13767 320 0,'-14'-29'256'16,"3"9"-71"-16,4 3-66 15,-2 4-36-15,9 6-11 16,-13 7-18-16,13 0-11 16,0 0-19-16,0 0-15 15,0 0-13-15,0 24 4 16,13 17 0-16,3 20-2 0,12 15-1 16,13 10 6-16,3 0-5 15,2-4-6-15,3-8 8 16,2-14 0-16,-2-11 1 0,-5-13-1 15,-1-16 5-15,-7-7-2 16,-4-17-1-16,1-20 1 16,-6-17-1-16,-5-25 2 15,-11-26-3-15,-11-23 1 0,-11-11 5 16,-14-4-4-16,-4 8 4 16,-4 16 9-16,1 15 7 15,4 20 3-15,4 14-6 16,-1 12 3-16,9 16-8 0,-1 8-11 15,6 4-15-15,3 10-18 16,8-1-23-16,-9 8-24 16,9 0-37-16,0 0-5 0,0 8-12 15,9 3-7-15,2 2-70 16,2-1-10-16</inkml:trace>
  <inkml:trace contextRef="#ctx0" brushRef="#br0" timeOffset="202575.43">8726 13066 262 0,'0'-12'231'0,"0"5"-67"15,-8 7-73-15,-14 19-42 16,-5 14-18-16,-11 12 6 16,3 12 10-16,7 0-14 0,6-4-14 15,22-6-13-15,0-4 1 16,22-8-4-16,10-10-4 15,12-4 2-15,13-9 2 0,3 0-2 16,2 0-7-16,-1 4 8 16,-9 8 0-16,-7 9 0 15,-12 8 1-15,-9 8-8 16,-7 8 8-16,-17 4-4 16,0 0 1-16,-13 5-2 0,-3-6 6 15,-4-6-31-15,-5-11-59 16,2-5-46-16,1-15-32 15,2-23-67-15</inkml:trace>
  <inkml:trace contextRef="#ctx0" brushRef="#br0" timeOffset="202874.59">8961 13457 325 0,'9'-37'222'16,"-9"14"-100"-16,3 6-63 15,0 9-33-15,5 8-5 16,6 0-8-16,2 0 6 0,8 8-1 15,9-2-13-15,3-6-2 16,5 0 3-16,0-11-4 0,-1-6 5 16,-4-11-2-16,-12-8-4 15,-7-4 2-15,-9-1 14 16,-8 0 26-16,-11 9 17 0,-14 11-21 16,-7 13-15-16,-6 8-14 15,3 21-9-15,1 10 6 16,7 14-4-16,6 8-2 0,21 4 1 15,0 5-13-15,12-1-38 16,13-8-26-16,11-9-34 16,5-10-17-16,8-20-5 15,0-14-54-15,-1-18 6 16</inkml:trace>
  <inkml:trace contextRef="#ctx0" brushRef="#br0" timeOffset="203256.93">9543 13042 423 0,'-17'-52'208'0,"4"6"-78"15,4 13-63-15,9 10-26 16,-8 7-21-16,8 5-15 0,0 11-8 16,0 0 11-1,17 23 1-15,7 0-5 0,5 11 0 16,-1-2 2-16,1-3-3 16,-9-1 0-16,-1-4 3 15,-5-7-1-15,-6-10 16 0,-8-7 35 16,0 0 29-16,0-7-34 15,-13-17-22-15,-2-19-11 16,-1-8-5-16,2-7 0 0,14 1 7 16,0 10-13-16,0 6-6 15,9 8-6-15,7 7 3 16,12 14 4-16,6 12 11 0,2 0-7 16,-1 17 4-16,-2 4-5 15,-4 3-2-15,-9 0 4 16,-3-3-2-16,-6-2 6 15,-2-5 4-15,0-2-7 16,-9-12-2-16,0 0-12 16,0 0-65-16,0 0-67 15,0-9-84-15,0-8-27 16,0-15-31-16</inkml:trace>
  <inkml:trace contextRef="#ctx0" brushRef="#br0" timeOffset="203673.41">10261 12011 332 0,'-22'-64'202'0,"-13"3"-75"15,-18-1-55-15,-17 5-21 0,-18 5-17 16,-22 2-1-16,-24 10-1 16,-16 16-8-16,-24 24 0 15,-27 28-11-15,-22 34 10 0,-25 31 12 16,-24 37-1-16,-16 37 3 15,-1 25 8-15,9 19-11 16,17 22-14-16,20 23-9 16,36 25 2-16,44 16-11 15,57 1-1-15,62-15-2 16,61-30 3-16,59-37-3 16,57-41 2-16,68-50 3 0,70-55 6 15,63-58-4-15,30-56 1 16,23-62-4-16,15-58-2 15,4-51-1-15,-26-28-7 16,-50-18-28-16,-66-13-18 0,-77-10 28 16,-78-1 27-16,-76 12 74 15,-66 28 43-15,-60 38-16 0,-45 41-58 16,-32 40-26 0,-14 31-44-16,2 34-71 0,11 30-69 15,21 21-39-15,25 10-47 16,30 17-81-16</inkml:trace>
  <inkml:trace contextRef="#ctx0" brushRef="#br0" timeOffset="204173.29">11503 11235 744 0,'-24'-16'194'0,"8"4"-144"16,2 12-50-16,14 0-2 15,0 12 6-15,0 11 12 0,9 17 3 16,7 17 1-16,13 17-9 16,13 20-4-16,6 12-6 15,5 2-3-15,-5-5 5 0,1-9 2 16,-9-17-3-16,-7-19-2 15,-10-19 4-15,-1-9 26 16,-14-18 55-16,-8-16-14 0,-12-24-39 16,-14-26-11-1,-5-33-5-15,-6-21-1 0,0-24-8 16,5 4 9-16,11 1 9 16,9 18-3-16,12 20-14 15,17 10-10-15,16 22 7 0,15 13-11 16,4 15 1-16,2 16-3 15,-7 13-7-15,-1 8-3 0,-10 9 3 16,-12 12 0-16,-11 9-3 16,-13 6 6-16,-24 9 4 15,-9 0 1-15,-3-4-6 0,-1-9-18 16,9-8-43-16,8-7-26 16,3-8-23-16,17-5-23 15,0-12 3-15,0 0-19 16,17-9-46-16</inkml:trace>
  <inkml:trace contextRef="#ctx0" brushRef="#br0" timeOffset="205154.54">12750 10883 441 0,'11'-14'271'16,"-11"2"-110"-16,-19 12-71 15,-14 0-40-15,-15 26 13 0,-13 17-12 16,-1 4-19-1,5 15-8-15,8 3-11 0,13 1-9 16,21-2-7-16,15-6 4 0,7-7-8 16,9-5 6-1,9-18-5-15,0-12-3 0,2-16 7 16,3-8 3-16,-3-20 3 16,-2-17 0-16,-9-7 2 0,-4-9 17 15,-12-5 28-15,0 5 29 16,0 7 7-16,0 14-15 15,-8 12-31-15,8 8-22 0,0 8-17 16,0 12-7-16,4 0 6 16,12 19-1-16,12 10 0 15,6 13-7-15,5 2-20 16,7 0-77-16,3-3-58 0,3-3-13 16,2-10-5-16,-2-13 26 15,5-15 36-15,0-19 24 0,-5-20 20 16,-7-12 47-16,-12-11 63 15,-13-7 3-15,-12-12 3 16,-8-4 18-16,-13 4 8 0,-2 8 56 16,-4 15 24-16,1 18-18 15,2 11-46-15,-1 8-44 16,6 21-21-16,11 12-13 0,0 26-5 16,0 14 3-16,0 17 3 15,16 5-6-15,4-5-1 16,0-8-7-16,0-13-4 15,0-6-2-15,-3-18 1 0,-4-7 17 16,-1-17 1-16,-6-8 0 16,-1-17-5-16,-5-12-5 0,0-16 6 15,0-12 4-15,0 1 48 16,0 8 0-16,0 10-17 16,0 8-17-16,9 14-24 0,2 12 4 15,11 8 5-15,5 4 6 16,14 24 2-16,5 18 0 15,-1 16 4-15,-6 10-8 16,-2 14-4-16,-9 2-5 16,-11 7 2-16,-17-3 1 0,0-3-5 15,-17-7 4-15,-4-13 7 16,2-12-5-16,3-16 5 16,-1-18 5-16,4-19-1 0,6-15-27 15,7-26-16-15,0-24-4 16,0-32-12-16,15-30-5 0,11-20 16 15,10-7 19-15,12 7 4 16,9 13 9-16,-1 16 4 16,-2 20-1-16,-9 17 20 15,-5 15 4-15,-6 14 21 16,-12 14 16-16,-5 10 22 0,-9 11 1 16,-8 10-22-16,0 7-18 15,-16 0-22-15,-1 16-7 16,-7 8-14-16,0 10-1 0,4 10 3 15,4 14-10-15,3 11 5 16,13 4 8-16,0 5-7 16,13-2 1-16,11-7-5 0,9-8 6 15,11-8-3-15,9-13-8 16,8-6-38-16,4-13-71 16,1-14-90-16,-3-7-93 15,2-19-49-15</inkml:trace>
  <inkml:trace contextRef="#ctx0" brushRef="#br0" timeOffset="205437.55">15052 9512 525 0,'-12'-37'335'16,"12"1"-203"-16,16 3-116 16,24-7-19-16,25-5 4 15,16 0 2-15,18 0 3 0,9 4-5 16,8 5 4-16,-3 3-3 16,-8 4-34-16,-15 10-55 15,-22 2-27-15,-18 9-20 0,-32 0-53 16,-18 8-45-16</inkml:trace>
  <inkml:trace contextRef="#ctx0" brushRef="#br0" timeOffset="205870.04">15183 9175 355 0,'-30'0'299'0,"12"12"-137"15,0 0-89-15,5 8-38 0,5 13-20 16,8 16-3-16,-6 20-12 15,6 12 7-15,0 10-4 0,0-3 1 16,3-3-4-16,5-11 1 16,0-21 2-16,0-12 6 15,5-17 13-15,-5-12 5 0,3-12 10 16,1-17-16 0,10-18-6-16,4-27-12 0,16-12 6 15,6-2 10-15,9 7 5 16,1 12-1-16,2 20 5 15,2 25-14-15,3 21-2 0,-5 22 0 16,-3 22-1-16,-16 18-8 16,-14 9 2-16,-19 6-4 15,-8-1 1-15,-32 1 2 0,-12-5 2 16,-13-17-6-16,-3-10 3 16,-5-15 6-16,3-16 2 15,10-16 15-15,6-7-2 0,11 0 16 16,2-7-14-1,13-5-9-15,3-5-7 0,9 0-35 16,8 1-35-16,5-3-55 16,10-3-42-16,6 2-46 15,7-1-28-15,1 6-61 0</inkml:trace>
  <inkml:trace contextRef="#ctx0" brushRef="#br0" timeOffset="206535.6">16433 8926 345 0,'20'-36'267'15,"-9"2"-91"-15,3 7-84 16,-6 3-45-16,-8 3-26 16,0-3 2-16,0 0 26 0,0-2 19 15,-8-3 4-15,-9 2-10 16,-11-10 0-16,-20-3-14 16,-26-6-21-16,-27-4-11 15,-35 7-14-15,-29 6 4 16,-33 13-9-16,-50 20-5 0,-46 20 2 15,-34 20 3-15,-17 18 8 16,-13 18-9-16,-15 19 5 0,-17 15 6 16,-15 20-3-16,6 19 3 15,12 35-4-15,6 32 0 16,4 28-2-16,4 16 0 0,15 6 4 16,41-11-5-16,45-2 7 15,49 11 2-15,45 7-4 16,42 7 2-16,53-8-3 0,36-14 8 15,47-22-10 1,54-20-4-16,52-28 9 0,53-27-2 16,50-25 25-16,49-23 57 15,30-31 21-15,49-22 15 16,56-34-26-16,45-28-35 0,26-25-27 16,30-31-23-16,35-30-5 15,8-33 0-15,-6-36-6 16,-2-41-4-16,-23-37-22 0,-39-23-14 15,-60-25-31-15,-71-39 8 16,-71-43 29-16,-75-20 26 16,-77 12 11-16,-67 33 21 0,-74 49-24 15,-78 57-62-15,-89 60-138 16,-73 64-117-16,-60 58 28 16,-59 49 42-16,-35 35-19 15</inkml:trace>
  <inkml:trace contextRef="#ctx0" brushRef="#br0" timeOffset="211960.29">19283 8137 335 0,'0'-45'150'0,"0"5"-57"16,0 2-37-16,-12 7-18 16,1 2 15-16,-10 8 17 15,-1 4 17-15,0 10-30 0,-7 7-20 16,-4 12-17-16,1 16-5 16,-1 13-4-16,5 17-5 15,7 15-4-15,10 4 2 0,11 5-3 16,20-1 2-16,11-4-2 15,15-7-4-15,6-10 0 16,5-11 2-16,0-8-3 16,0-8-7-16,-8-9 1 0,-13-8-4 15,-8 1 2-15,-11-5 6 16,-17 0-1-16,-17 4 1 16,-14 4 4-16,-23 5-3 0,-6 4 5 15,-13-1-9-15,-1 0-39 16,1 2-50-16,8-11-18 15,17-3-25-15,14-16-49 0,23 0 26 16</inkml:trace>
  <inkml:trace contextRef="#ctx0" brushRef="#br0" timeOffset="212625.79">19454 8125 267 0,'44'-130'331'0,"-15"23"-70"15,-10 21-111-15,-5 27-67 0,-6 14-28 16,0 16-1-16,-5 12-11 15,-3 8-31-15,5 18-10 16,4 25 1-16,6 23 4 16,10 24-5-16,3 21 4 0,6 12-4 15,0 2-1-15,8 8-6 16,-5-11-13-16,-2-7-102 16,-5-17-58-16,-11-12-22 15,-9-15 31-15,-10-22-6 0,-29-15 23 16,-12-25 49-16,-8-13 47 15,4-15 86-15,2-17 136 16,6-15-3-16,12-18-60 0,8-3-35 16,9 0-21-16,8 6-7 15,8 15-2-15,9 15 7 16,8 13 3-16,4 11-2 0,2 16 2 16,6 16 8-16,-1 12-12 15,10 14 0-15,-2 11-4 16,-7 5-17-16,-2 0-6 0,-5-4-12 15,-7-4 0-15,-6-12-3 16,-5-10 8-16,-4-10 3 16,-4-13 0-16,0 0-1 15,2-17-4-15,-3-14-21 0,3-23 2 16,10-19 11-16,1-9-4 16,9 1 5-16,-3 17-4 15,-2 19-2-15,-5 16-3 0,6 20 8 16,-3 21 0-16,1 17 0 15,0 8-4-15,2 4 10 16,-4-1-3-16,-1-2-2 0,-4-10-2 16,-1-8-3-1,-1-7-10-15,1-13-6 0,-4 0 5 16,0-18-11-16,6-13-16 16,6-14-10-16,0-11 33 0,0-2 9 15,0 13 11-15,-3 9 2 16,-6 14-6-16,-2 10-5 15,-1 12 9-15,0 8-4 0,5 13 3 16,3 3 0-16,-1 9-22 16,1 0-66-16,-2-4-63 15,-2-4-73-15,-8-14-18 0</inkml:trace>
  <inkml:trace contextRef="#ctx0" brushRef="#br0" timeOffset="212757.6">20481 7444 356 0,'-29'-69'330'16,"-2"12"-149"-16,3 16-94 0,6 13-48 16,5 7-20-16,7 5-24 15,2 3-77-15,8 13-68 16,0 0-31-16,0 17-85 0</inkml:trace>
  <inkml:trace contextRef="#ctx0" brushRef="#br0" timeOffset="212909.69">20689 7596 137 0,'13'15'232'0,"-2"-2"-103"15,-3-1-71-15,0 0-31 16,-4 0-8-16,4 5-12 0,0 7-4 16,0 4-32-16,5 1-41 15,3-4-116-15</inkml:trace>
  <inkml:trace contextRef="#ctx0" brushRef="#br0" timeOffset="213275.71">21306 7028 620 0,'8'-56'350'15,"-4"12"-144"-15,-1 11-107 16,6 12-56-16,-1 9-27 0,0 8-6 15,6 4-10-15,4 20-3 16,16 4 5-16,5 5-1 16,6-1-22-16,5 2-15 15,-7-10-26-15,-1-8 13 0,-7-12 22 16,3-7 16-16,-6-14 5 16,-4-13 11-16,-2-6 52 0,-6 4 61 15,-9 3 68-15,-6 10 16 16,-5 10-43-16,0 13-77 15,0 8-46-15,0 28 1 16,-16 34-4-16,-1 41-33 0,-4 47 0 16,-7 32 0-16,1 19 0 15,1-3 0-15,6-18-93 16,12-33-164-16,8-29-91 0,8-32-38 16,12-34 3-16</inkml:trace>
  <inkml:trace contextRef="#ctx0" brushRef="#br0" timeOffset="213790.66">22155 7257 493 0,'5'-68'244'15,"-5"14"-117"-15,0 21-66 0,0 14-29 16,0 10 28-16,0 9 2 16,8 0-26-16,-2 0-19 0,6 9-2 15,5-2-10-15,0-7-9 16,-3 0-4-16,3 0 0 15,-1 0 4-15,-2-7 1 0,-14-10 8 16,0-4 8-16,-8 2 33 16,-9 2 40-16,0 5-26 15,3 8-32-15,-4 4-21 16,2 16-1-16,-4 14-5 0,9 9 1 16,11 6-8-16,3 3 2 15,8 2 0-15,14-5-12 16,4-9-4-16,2-12-18 0,-1-9 6 15,-3-15 7-15,3 0 13 16,-1-23 6-16,-1-12 6 0,-4-15 7 16,-3-15-1-16,-6-6 8 15,-7 0 19-15,-5 2 51 16,-3 3 9-16,0 18 17 0,0 6-29 16,5 13-43-16,4 9-27 15,3 9-6-15,8 11-2 16,16 11-3-16,12 14-1 15,6 14-2-15,-1 11 5 0,-5 12 6 16,-6 7-9-16,-10 0-1 16,-16 0 2-16,-7-7-7 15,-9-6-3-15,0-12-8 0,-14-7-19 16,-2-7-57-16,-4-7-72 16,-12-2-84-16,-7-5-23 15,-15-3-30 1</inkml:trace>
  <inkml:trace contextRef="#ctx0" brushRef="#br0" timeOffset="214289.72">21962 6337 276 0,'-43'-102'250'0,"-10"6"-87"16,-3 9-62-16,-6 18-48 0,-12 21-26 16,-5 22 2-16,-20 39 10 15,-14 43 20-15,-12 43 4 16,-6 40-22-16,2 32-17 15,13 28-9-15,29 24-3 0,25 22-10 16,39 3 2-16,37-12-3 16,37-16 0-16,34-29 1 15,37-28 5-15,36-33 13 0,36-35-6 16,47-43-7-16,34-35-6 16,17-38 1-16,6-40-2 15,-23-45-7-15,-30-44-7 16,-47-41 6-16,-43-28 31 15,-55-23 49-15,-47-22 57 0,-48-10 57 16,-47 11-37-16,-51 14-62 16,-57 30-49-16,-62 36-23 15,-43 36-31-15,-21 45-48 0,-4 40-78 16,3 38-90-16,9 41-71 16,21 31 11-16,24 34-38 15</inkml:trace>
  <inkml:trace contextRef="#ctx0" brushRef="#br0" timeOffset="-210215.15">22934 5886 21 0,'0'-8'37'16,"0"-1"26"-16,0 2 33 15,0-2 38-15,0 6-44 16,0-2-35-16,0 1-22 0,0 4-10 16,0 0 3-16,0 0 9 15,0 0 5-15,0-4-4 16,0 4-3-16,0-4-14 16,0 4-5-16,0-5 4 0,0 5 4 15,0 0-1-15,0 0 1 16,0 0-3-16,0 0-6 15,0 0 0-15,0 0-6 16,0 0 1-16,0 0 2 16,0 0-7-16,0 0 3 0,0 0 4 15,0 0 5-15,0 0-2 16,0-4-3-16,0 1 3 16,4-1-3-16,-4-1 1 0,0-2-8 15,5-5-4-15,-2-2-1 16,3-1 6-16,-6-2-2 15,0 1-2-15,0 0 1 16,3-1 10-16,2 6-9 0,-2-2 5 16,-3 1-4-16,5 0-2 15,-2-4-1-15,0 4 0 16,0-2 0-16,3 2 2 16,-3 0-2-16,2 4 3 15,-5 4 3-15,0 4-4 0,0 0 5 16,0 0-5-16,0 0 4 15,0 0-1-15,0 0 2 16,0 0-2-16,-8 0-1 16,8 8-5-16,-9-8-3 0,9 9 6 15,0-2-4-15,-6-7 4 16,6 10-4-16,0-10-2 16,0 6 3-16,-8 4 2 15,8 2-3 1,-14 0 2-16,14-1 3 0,-12 6-5 15,12 0 2-15,-8-5-2 16,-1 4 1-16,1 1 2 16,0-2-2-16,8 2 6 15,-11-1-7-15,11-4 2 0,-9 4 1 16,9-4-4-16,-8 1 3 16,8 3 1-16,-11-4 0 15,11 4-1-15,-13-4 2 0,13 2-7 16,-8-2 8-1,8 0-5-15,0 0 1 0,0-5 3 16,0-7-3-16,0 14 1 16,-8-2 0-16,8-5-4 15,-9 1 6-15,9 1 0 0,0 3 4 16,0-1-8-16,-8-1 3 16,8-3-4-16,-8 5 8 15,8 0-7-15,-7 1 0 16,7 0-1-16,0-1 3 0,-9 0 1 15,1 0-5-15,8 3 7 16,-8 3-1-16,8-2 0 16,-8-1-5-16,8 6 1 15,-9 1 2-15,9-3-2 16,-8 1 3-16,8-3-1 0,-6-2 0 16,6 2 3-16,-8-1-3 15,8-4 2-15,0 0-5 16,0 2 6-16,0-2-3 0,0-1-3 15,0 2 0-15,0 3 3 16,-9 1 0-16,9-1-2 16,-9-1 7-16,9-1-5 0,0-2-1 15,0-5 1-15,0-7 4 16,0 8-1-16,0-8-7 16,0 0 7-16,0 0 0 0,0 0-1 15,0 0-1 1,0 0 0-16,0 0-2 0,0 0 5 15,0 0-6 1,0 0 7-16,0 0-10 16,0 0-14-1,0 0-15-15,0 0-22 16,0-8-52-16,0 1-34 16,-8-10-30-16,-6 1-38 0,3-5-126 15</inkml:trace>
  <inkml:trace contextRef="#ctx0" brushRef="#br0" timeOffset="-209715.81">22609 6187 61 0,'0'-21'174'0,"-8"5"23"16,8 5-53-16,0-2-49 15,-8 5-36-15,8-1-18 16,0 5 1-16,0 1-6 0,0 3-9 15,0 0-17-15,0 0-9 16,0 12-5 0,0 5 4-16,3 2 1 0,5 14-1 15,1 3 3 1,4 6-1-16,-2-1 0 0,2-2-1 16,0 3-3-16,-5-3 5 15,-1-1-3-15,-2-9 0 16,-2-4 1-16,2-10-1 0,-2-3 0 15,0 0 1-15,2-12 1 16,4 0 2-16,-1 0 3 16,-4 0 5-16,4 0-1 0,1 0-4 15,2-5-8-15,6-2 1 16,-1-1 5-16,5-5-7 16,-2 1 5-16,1 0-5 0,1 5 4 15,0-7-2 1,-1 7-1-16,0-5 7 0,0 0-10 15,2 0 5-15,-4-2-3 16,3 2 4-16,-3 0 4 16,-9 5-6-16,0-2-2 0,-4 1-6 15,-5-1-28-15,0 1-49 16,0 1-18-16,0-2-15 16,-14 2-51-16,-4-2-24 0</inkml:trace>
  <inkml:trace contextRef="#ctx0" brushRef="#br0" timeOffset="-208534.13">20806 5943 268 0,'-20'-21'190'15,"4"8"-77"-15,3 11-56 16,5 2-32-16,0 0-14 0,8 19-5 16,-12 26 9-16,12 33 6 15,-8 35 13-15,0 39-8 16,8 30-12-16,0 34-6 0,0 29-2 15,0 23-4-15,3 4 1 16,10-11-4-16,4-24 2 16,-1-30 0-16,0-28 1 15,1-33-3-15,-3-27 2 0,-1-27 2 16,0-18 2-16,-5-22 0 16,0-14 22-16,-2-18 4 15,0-7 16-15,2-13-9 0,3 0-2 16,11-4-15-16,13-17-13 15,19-15 0-15,25-17-4 16,17-17-1-16,26-11 1 0,22-5-4 16,28 6-2-16,15 1-2 15,8 15 13-15,0 14-9 16,-11 10 2-16,-20 11-1 16,-24 13-3-16,-32 3 7 0,-22 6 4 15,-21 3 19-15,-21 4 21 16,-15 0 23-16,-7 0 37 15,-13 0 37-15,-4-4 27 0,-5-4 15 16,0-14-42-16,-6-17-89 16,-11-27-45-16,0-30-21 15,-5-35-19-15,8-19-9 0,-3-18-12 16,1-9-17 0,3-9-21-16,13-12-8 0,0-11 13 15,0-181 21 1,0 219 58-16,0 24-5 15,0 26 4-15,0 23 5 0,-11 20 1 16,-2 17 3-16,-2 16 10 16,-5 14-9-16,-10 5-13 15,-19 11 0-15,-23 15 7 0,-31 24 2 16,-30 21-2-16,-33 15 2 16,-17 14-2-16,-8 11 2 15,-4 1-9-15,5-2 9 16,7-2-2-16,7-4-3 0,10-9 9 15,16-12-5-15,20-8-2 16,23-9 3-16,28-6-4 16,22-10 0-16,11-8 1 15,19-4-4-15,7-12-12 0,8 7-1 16,12-7-3-16,0 0-11 16,0 0-30-16,0 0-15 15,0 0-18-15,8 0-20 0,-1 0-12 16,6 0-6-16,7 0 16 15,4 0-8-15,1 0-78 16,-6 10-176-16</inkml:trace>
  <inkml:trace contextRef="#ctx0" brushRef="#br0" timeOffset="-207069.56">19389 10615 125 0,'-12'-15'185'0,"-9"-2"-12"0,-2 5-50 15,-36-8 39 1,32 15-124-16,-17 5 53 15,33 0-41 1,2 9-16-16,9 3-27 16,9 8-5-16,13 8-2 0,16 9 1 15,9 12-3-15,10 7-3 16,5 1 9-16,0 5-2 16,-10 0-1-16,-8-5 2 0,-7 0-1 15,-14-5 1-15,-15 1 5 16,-8-3-3-16,-16-6-1 15,-8-3-6-15,-4-8 8 16,-2-10 4-16,3-6 1 0,2-17 3 16,2-8-2-16,2-10-6 15,3-10 7-15,7-12-12 0,11-12-9 16,0-13 1-16,8-9 4 16,1-8 0-16,3-3 3 15,0-4 3-15,1-6-5 16,0 7 5-16,-7 10-3 0,-2 13 3 15,-4 8 5-15,0 12 3 16,-15 12 1-16,-14 14-11 0,-7 7 0 16,-10 12 1-16,-6 0-6 15,-2 12 9-15,5 4-10 16,2 8-9-16,1 0-30 16,11 5-44-16,5-1-21 0,14 1-3 15,16-2 2-15,0 3-51 16,5-10-34-16</inkml:trace>
  <inkml:trace contextRef="#ctx0" brushRef="#br0" timeOffset="-206637.33">19913 10095 246 0,'33'-45'375'0,"-17"12"-80"0,-4 10-148 15,-3 15-81-15,-9 8-32 16,0 27-13-16,0 22-14 15,-9 25-4-15,9 15 0 0,0 13-3 16,0 3 3-16,0-3-5 16,0-8 2-16,0-17 1 15,9-15-1-15,0-17 0 0,-6-13 6 16,5-12-5 0,-2-8-8-16,-1-12-4 0,4-5 8 15,3-14-6-15,0-9 7 16,4-10-4-16,3 2 7 0,3 7 0 15,-1 9-4-15,-7 8 3 16,11 12-5-16,4 12 3 16,4 8-2-16,3 13 4 0,-4 4 1 15,-7 0 1-15,-8-5-5 16,-13 2 5-16,-4-2-6 0,-29-4 0 16,-10 0-8-16,-12 1-1 15,-6-9-22-15,1-7-1 16,5-13-20-16,-3-9-10 0,4-7 10 15,2-8-4-15,7-5 8 16,9 1 3-16,8-1-15 16,10 1-54-16,14-9-74 15,8 0-145-15</inkml:trace>
  <inkml:trace contextRef="#ctx0" brushRef="#br0" timeOffset="-206270.99">20289 10413 387 0,'8'-12'263'16,"1"-1"-102"-16,-4 13-88 16,-5 0-42-16,0 0-18 15,8 0-8-15,5 15-2 0,3 7 0 16,12 2 2-16,12 0-6 16,5-3-13-16,0-5 3 15,4-5 4-15,-2-11-3 0,-1-2 2 16,-5-16 5-16,-1-6 5 15,-7-9 3-15,-9-3 12 0,-7-3 9 16,-6-3 40-16,-8 9 19 16,-3 9 5-16,0 12-17 15,0 12-28-15,0 0-33 0,-8 31-2 16,2 26-8-16,-6 22 3 16,-4 23 13-16,-6 15-3 0,2 10-11 15,0-4 0 1,3-10 1-16,5-12-5 0,4-20-2 15,8-16-33-15,0-15-77 16,0-22-62-16,0-12-14 0,8-25-5 16,10-31-84-16</inkml:trace>
  <inkml:trace contextRef="#ctx0" brushRef="#br0" timeOffset="-206071.14">21132 9549 278 0,'19'-86'294'0,"-2"26"-99"15,-9 23-102-15,-8 20-41 16,0 34-26-16,0 36 25 0,0 36 13 16,0 30-10-16,-13 18-15 15,4 13-16-15,9 2-10 16,0-5-11-16,0-16-1 0,0-14-1 16,9-20-32-16,-1-19-82 15,0-16-66-15,0-22-42 0,2-11-34 16,-6-17-122-16</inkml:trace>
  <inkml:trace contextRef="#ctx0" brushRef="#br0" timeOffset="-205605.16">21032 10213 327 0,'-39'-90'601'0,"28"62"-495"16,1 7-70-16,10 9-21 15,0 4-8-15,10 8-1 16,9 0-8-16,9 12-2 0,15 5 4 15,4-2 0-15,2-2 5 16,2-5-7-16,3-8-6 16,3 0-16-16,-4-12-8 0,-2-12 0 15,4-14 0-15,-11-7 10 16,-7-11-1-16,-9-14 12 0,-8-10 4 16,-7-1 23-1,-13 12 37-15,0 6 19 0,-9 19 4 16,-4 10-22-16,-1 15-20 15,-3 19-24-15,-4 12 3 16,-3 21-4-16,-7 32 6 0,-4 28 17 16,8 18-16-16,3 5-6 15,10-2-2-15,14-3-3 0,0-12 2 16,14-10-6-16,10-15 5 16,9-17-6-16,4-14 0 15,6-10 9 1,10-12-7-16,4-21-1 0,0 0 3 0,-5-9-9 15,-3-7 3-15,-7-4-2 16,-11-4-5-16,-6-1 6 16,-7 1-12-16,-10 0-33 0,-8-1-19 15,0 6-24-15,0-4-58 16,0 4-61-16,-14-5-77 16</inkml:trace>
  <inkml:trace contextRef="#ctx0" brushRef="#br0" timeOffset="-205073.05">22358 9492 658 0,'-26'-48'319'15,"-10"3"-144"-15,-4-1-83 0,-13 1-44 16,-4 1-26-16,-8-4 6 15,-3-1 26-15,-5 0-29 0,-1-1-5 16,-2 1-19-16,-6 6 2 16,-8 2 12-16,-12 4-12 15,-15 13-1-15,-17 6-6 16,-25 11 6-16,-22 7-1 0,-23 20-3 16,-16 13 3-16,2 20-1 15,-5 21 10-15,-5 27 9 16,-8 42 5-16,-7 35 7 0,-5 29 4 15,8 21 24-15,16 12 5 16,30-3-22-16,31-9-14 0,38-7-9 16,35-14-18-16,43-12 10 15,47-16-8-15,39-12 1 16,55-20 13-16,43-25 2 0,45-33 2 16,38-35-1-16,41-42-2 15,47-42 3-15,45-38 3 16,29-26-6-16,4-19-11 0,-13-15-2 15,-15-10-8-15,-30-12 4 16,-35-21 2-16,-41-25-6 16,-46-18-3-16,-42-24-4 15,-43-5 3-15,-39 11-5 0,-39 11-12 16,-34 26-22-16,-32 23-34 16,-31 30-55-16,-34 24-117 15,-36 30-107-15,-29 19-52 0</inkml:trace>
  <inkml:trace contextRef="#ctx0" brushRef="#br0" timeOffset="-201712.28">24843 13099 472 0,'-114'12'277'15,"10"-12"-98"-15,14-4-90 0,12-4-43 16,23 0 10-16,12 1 53 15,20-6 7-15,10 1-17 16,21 0-36-16,29-9-5 0,36-8-9 16,46-7-5-16,45-18 12 15,48-11-8-15,40-16-16 16,45-13-7-16,36-8 4 16,20-4 22-16,4-4-1 0,-4 5-7 15,-11 3-15-15,-17 8-12 16,-30 7-10-16,-38 16-4 15,-46 10 1-15,-46 11-2 16,-41 19-1-16,-39 4 0 16,-29 13 0-16,-25 0 0 0,-17 7-36 15,-14 7-59-15,-33 0-101 16,-21 7-62 0,-17 10-39-16,-22 5-4 0,-14 6-11 15,-6 4 41-15</inkml:trace>
  <inkml:trace contextRef="#ctx0" brushRef="#br0" timeOffset="-201312.35">25618 12992 456 0,'-102'46'323'0,"19"-13"-51"16,16-10-126-16,18-1-78 15,16-10-37-15,22-5-26 0,19-7 1 16,28 0 7-16,34-11 11 16,39-19-2-16,58-17-2 15,61-19 11-15,59-20 23 16,40-12 42-16,21-3 26 16,14-1-16-16,0 5-30 0,-18 6-31 15,-30 14-29-15,-47 16-1 16,-40 9 9-16,-45 12 19 15,-41 6-10-15,-33 10-33 16,-32 8 0-16,-23 4 0 0,-16 3 0 16,-14 1 0-16,-6 3 0 15,-8 5 0-15,-5 0 0 16,-4 0-120 31,0 0-256-47,-8-7-85 15,-6-9-3-15</inkml:trace>
  <inkml:trace contextRef="#ctx0" brushRef="#br0" timeOffset="-199698.04">13286 12109 310 0,'-25'9'161'15,"1"-9"-64"-15,0 8-44 16,7-8-13-16,3 8 11 0,4-8 4 16,10 0-19-16,0 0-10 15,0 0-11-15,0-4-2 16,16-17-4-16,25-24 3 16,33-31 4-16,51-39 5 15,70-22 31-15,48-10 9 16,29 0 2-16,-1 9-17 0,-9 11-18 15,-26 14-13-15,-30 18-11 16,-28 20 0-16,-31 13 0 16,-29 13-6-16,-24 10 7 15,-29 9-4-15,-18 5-3 0,-15 7-12 16,-10 4-29-16,-14-2-35 16,-8 3-17-16,0 5-31 15,-24 8-19-15,-17 0-26 16,-16 16-57-16</inkml:trace>
  <inkml:trace contextRef="#ctx0" brushRef="#br0" timeOffset="-199348.88">14293 11748 151 0,'-82'74'235'15,"14"-18"-90"-15,11-16-59 0,8-7-20 16,8-8 8-16,9-10 36 15,4-2 14-15,12-13-7 16,2 0-40-16,14 0-26 16,0 0-25-16,14-9-17 15,18-10 2-15,37-19-4 16,48-27 2-16,46-24-3 16,35-16 0-16,23-7 12 0,5-1-8 15,14 7 3-15,6 4-5 16,-9 10 2-16,-22 14-13 15,-28 13 6-15,-32 11-4 0,-34 10 8 16,-24 12-8-16,-23 3 2 16,-16 9-2-16,-18 2-2 15,-8 6-2-15,-12 5-42 0,-4-2-97 16,1 6-77 0,3-6-21-16,5-2-90 0</inkml:trace>
  <inkml:trace contextRef="#ctx0" brushRef="#br0" timeOffset="-198534.15">32295 8324 103 0,'-9'-20'151'0,"9"-1"-34"16,-8 1-54-16,-4-1-23 16,-1 9-3-16,4 0 9 15,1 5 9-15,8 2 26 0,0-3 69 16,0 4 48-16,0 0 28 16,-6 4 4-16,6 0-32 15,0-5-10-15,-9-1-24 16,9 0-164-16,0 1 0 15,-8 3 0-15,8-3 0 16,-8 5 0 0,8 7 0-1,0 6 0 1,0 12 0-16,0 16 0 16,0 20 0-16,5 16 0 15,3 8 0-15,0 10 0 16,2 2 0-16,3-8 0 15,-5-7 0-15,1-9 0 16,-1-8 0-16,-4-17 0 16,1-11 0-16,-5-7 0 0,0-14 0 15,3-4 0-15,-3-5 0 16,6-7 0 0,-6-7 0-1,0-5 0-15,0-4 0 16,-9-6-145-16,0-6-231 15,-3-9-35-15,-1-7-3 16</inkml:trace>
  <inkml:trace contextRef="#ctx0" brushRef="#br0" timeOffset="-197751.6">31006 8329 286 0,'-23'-21'350'0,"2"5"-77"16,0 7-138-16,4 6-74 15,0 3-29-15,-17 16-14 16,-3 12-13-16,-3 13-1 0,-4 12-2 16,3 21-2-16,4 11 0 15,7 8 0 1,16 1 0-16,14-9 0 0,5-12 0 16,12-12 3-16,9-15-4 15,7-19 3-15,8-15 5 16,3-16-4-16,2-20-3 15,-7-21 3-15,-2-15-3 16,-14-13 5-16,-6-10 1 16,-13-3 4-16,-4 5 35 0,0 20 21 15,-13 14-21-15,2 13-29 16,11 15-11 0,0 10-11-16,0 9 2 0,0 16 7 15,0 13-7-15,0 11 1 16,0 6 8-16,0 3-7 15,11-1 2-15,7 1-26 16,6-4-82-16,4-4-73 16,4-5-36-16,5-3 26 15,0-9-39-15,-1-8 26 16</inkml:trace>
  <inkml:trace contextRef="#ctx0" brushRef="#br0" timeOffset="-197535.2">31353 8679 347 0,'0'-14'192'0,"-8"7"-63"15,8 3-66-15,0 0-27 16,0 0-11-16,11 0-8 16,13-1-4-16,14 5-1 15,2 0-7-15,5 0-4 16,-5 0-40-16,-4 0-47 15,-3 0-47-15,-12-3-77 0,-9 3 26 16</inkml:trace>
  <inkml:trace contextRef="#ctx0" brushRef="#br0" timeOffset="-197384.21">31340 8764 178 0,'-21'12'243'0,"4"-12"-96"16,17 8-76-16,0-8-43 15,14 0-6-15,15 0 11 0,6 0-10 16,12 0-11-16,-4 0-31 16,-4-5-55-16,-1 2-50 15,-14-1-97-15</inkml:trace>
  <inkml:trace contextRef="#ctx0" brushRef="#br0" timeOffset="-195838.44">31645 10242 102 0,'13'-38'228'0,"-5"10"-40"15,-8 4-7-15,0 3-41 16,0 4-46-16,0 5-31 0,0 0-5 15,0 5 20 1,0 2 27-16,0 1-22 0,0 4-30 16,-13 0-31-16,1 12-9 15,-4 13-9-15,-10 10-1 16,3 15-3-16,-1 7 2 16,6 9-1-16,7-5-1 15,11-4 0-15,0-8 5 16,11-8-6-16,2-10-4 15,3-6-4-15,0-8-12 0,1-10 6 16,3-7 6-16,-3-7 6 16,0-18-2-16,-1-11 2 15,-5-9-3-15,-3-12 6 16,-4 0 6-16,-4 0 9 16,0 9 5-16,0 6 6 15,-12 13-11-15,1 10-5 16,11 10-6-16,-8 6-7 15,8 3-3-15,0 12 4 0,0 7-3 16,8 10 1 0,-2 8 4-16,11 8-12 0,4-4-23 15,1-5-67-15,4-3-55 16,-1-5-33-16,-2-8-3 16,3-7-24-16,2-13-16 0</inkml:trace>
  <inkml:trace contextRef="#ctx0" brushRef="#br0" timeOffset="-195629">32205 10266 345 0,'-9'-13'318'0,"-3"6"-124"16,12-1-100-16,-8 8-51 16,8 0-22-16,0 0-4 15,0 0-9-15,12 0-1 16,13 0-4-16,6 0 1 0,8 0-1 15,-5 0-3 1,4-5-23-16,-5 2-47 0,-4-2-42 16,-5 1-25-16,-1-4 1 15,-6-1-52-15,-5-3 9 16</inkml:trace>
  <inkml:trace contextRef="#ctx0" brushRef="#br0" timeOffset="-195437.95">32298 10266 64 0,'-49'28'229'15,"5"-7"-71"-15,12-1-47 16,7-4-51-16,14-4-28 0,11-12-18 16,0 8-7-16,0-8 8 15,16 0 8 1,7 0-15-16,14 0 2 0,12 0-4 16,6-2-26-16,7-11-33 15,0 1-18-15,-5 0-4 16,-5-5-59-16,-11-4-41 0</inkml:trace>
  <inkml:trace contextRef="#ctx0" brushRef="#br0" timeOffset="-195088.04">33005 10017 291 0,'-13'-21'339'0,"1"-4"-44"0,-4 2-134 16,5 3-86-16,-2 4-37 15,1 4-13-15,4-2-5 16,-1 6 19-16,9 8-12 0,-12 0-21 16,-1 17-3-16,1 7 1 15,1 14-3-15,11 5-4 16,0 7 7-16,0 2 1 16,8-2-6-16,7-6 2 0,10-2-2 15,4-10 1-15,7-8 3 16,1-11 2-16,-1-13 0 15,7-8-4-15,-4-16 4 0,-2-13-2 16,-14-12-3-16,-10-9-6 16,-13 5 19-16,-22 1-3 15,-9 12-3-15,-14 6-20 16,-8 14-54-16,-8 12-83 16,-8 20-61-16,-7 12-14 0,2 10-43 15</inkml:trace>
  <inkml:trace contextRef="#ctx0" brushRef="#br0" timeOffset="-192626.34">33362 9508 235 0,'-16'0'228'0,"2"0"-46"16,6 0-70-16,8 0-51 15,0 0-20-15,0-12 22 16,0-4 10-16,0-13 6 0,8-11 2 16,6-5 25-16,-6-8 19 15,-4-8-7-15,-4-4 36 16,0-8-64-16,-12-8-42 0,-5-14-26 15,-6-7-12-15,-11-11 2 16,-5-14-8-16,-15-7-11 16,-2-7 17-16,-10-7-12 0,-7-2 2 15,-12 4 1-15,-8 7 2 16,-5 9-3-16,1 11-4 16,4 13 10-16,8 13-6 15,4 12 0-15,3 12 1 16,6 15-8-16,-7 13 10 15,3 10-3-15,-10 6-5 16,-7 8 7-16,-13 9-10 16,-3 8 5-16,-5 0 8 15,-4 0-6-15,-4 13 1 0,0-5-4 16,1 4 5-16,3 0-1 16,8 0 2-16,8 6-6 15,11-3 1-15,9 9 3 16,12 5-1-16,5 7-7 15,8 12 8-15,0 14-1 16,1 24 5-16,-1 15-6 16,-1 13-2-16,1 9 6 15,5-4-2-15,8-6-4 16,3-4 10-16,8-6-8 0,5-11-4 16,2-6 8-16,9-4-3 15,-1-1-1-15,2-4 5 16,-1 6-6-16,6 1 7 15,3 2-6-15,8 3 3 16,0 6 4-16,0 2-1 16,0 1-5-16,8 7 8 15,3 6 0-15,14 5-4 16,2 11 0-16,15 4 8 16,6 3 1-16,14-1-2 0,3 3 8 15,5-1 13-15,10-9-3 16,5-12 4-16,4-5-13 15,6-11 13-15,3-8-22 16,2-5-10-16,6-4 0 16,-1 0 0-16,0-3 0 15,-7-4 0-15,0 0 0 0,0-3 0 16,-5 3 0-16,4-5 0 16,-4-3 0-16,5-4 0 15,3-15 0-15,2-9 0 16,1-19 0-16,7-19 0 15,1-12 0-15,5-24 0 16,2-20 0-16,-6-24 0 0,-3-12 0 16,-8-10 0-16,-13-7 0 15,-8-5 0-15,-12 4 0 16,-4 4 0-16,-13 4 0 0,-6 4 0 16,-10 1 0-16,-2-5 0 15,-15-5 0-15,-2-2 0 16,-10-10 0-16,-7-2-61 15,0-5-82-15,-15-2-7 16,3 14-32-16,-1 13-19 0,2 16-14 16,2 17 12-16,9 13 28 15,0 15-13-15,-9 7-26 16</inkml:trace>
  <inkml:trace contextRef="#ctx0" brushRef="#br0" timeOffset="-189930.61">20359 12359 9 0,'9'-17'11'0,"-6"0"8"16,2 5 9-16,-5 0 23 15,0 0 27-15,0 3 39 16,0 5-29-16,0 1-36 0,0 3-20 15,0 0-14-15,3 0 0 16,-3 0 6-16,5-5 1 16,-2 1 7-16,-3 4-1 15,6-3 3-15,-6 3 9 0,0 0 5 16,0 0 7-16,0 0-6 16,0 0-7-16,0 0-8 15,0 0-15-15,0 0-6 16,0 0-6-16,-9 0-2 0,9 7 0 15,-13 5 0-15,5 0 0 16,8 9-6-16,-9 2 5 16,9 11 0-16,-6 7-4 0,6-1 7 15,0 10-9-15,11 2 6 16,1 5-4-16,4 0-3 16,5 0 4-16,-1-4 1 0,1-8-1 15,-1-6-1 1,1 0 7-16,-5-11-7 0,-1-3 0 15,2-9 5-15,0-4 0 16,5-3 3-16,-5-9-5 16,9 0 4-16,2 0 0 0,5 0-3 15,-1-14 2-15,1-1 0 16,-4-2-7-16,-6-4 2 0,1-2-2 16,-7-1 5-16,-5-5 1 15,-3 4-1-15,-9 0 8 16,0 1-5-16,0 4 3 15,-9 1-5-15,-3-4 2 16,-5 3-2-16,-2 4 0 0,-6 4-2 16,0 4-2-16,-4 4 1 15,-2 4-3-15,-3 0-4 16,-5 8 6-16,-3 5 4 0,-2 1-5 16,5 4-1-16,2-5-1 15,4 4 5-15,9-6-6 16,2 1 3-16,6 4 0 0,4-3-6 15,5-2 6-15,7-3-5 16,0-8 6-16,0 9-3 16,4-9 1-16,2 0 1 0,3 0 0 15,-4 0 0 1,-2 0-4-16,2 0-2 0,-5 0-9 16,0 0-22-16,0 0-22 15,0 0-14-15,0 0-38 0,0-11-15 16,3-6-2-16,5-4-40 15,1-3 3-15</inkml:trace>
  <inkml:trace contextRef="#ctx0" brushRef="#br0" timeOffset="-189182.18">21001 12000 21 0,'3'-12'38'15,"6"-4"46"-15,4-2 74 16,-7 2-43-16,8 0-44 0,-6-1-30 16,1 2-20-1,0 3 4-15,-6 3 9 0,2 1 3 16,-2 0-2-16,-3 0-10 15,0 4-6-15,0 4 2 0,0 0-1 16,0 0-4-16,0 0-1 16,0 0 3-16,0 0-4 15,0 0 1-15,0 0 2 16,0 0-7-16,0 9 3 0,0 2-4 16,-8 6 12-16,-4 10 12 15,-1 19 15-15,-8 10 7 16,2 13-13-16,-6 9-19 15,1-4-7-15,-1-1-2 0,1-8-6 16,8-13-2-16,2-7-2 16,14-11 4-16,0-11-4 15,0-7-1-15,9-8 1 0,12-8 4 16,6-3-6 0,16-13 1-16,1-5 1 0,5-4 1 15,-1-3-4-15,-3-1 2 16,-8 5-1-16,-6 4 3 15,-2 3-7-15,-7 5 3 0,-11 5 1 16,-3-1-1-16,-5 3 3 16,-3 5-2-16,0 0-4 15,0 0-6-15,0 0-14 16,0-4-49-16,-8-4-43 16,-3 0-25-16,-6-4 3 15,-4 0 1-15,2-5 10 0,2 1-33 16,-6-1-151-16</inkml:trace>
  <inkml:trace contextRef="#ctx0" brushRef="#br0" timeOffset="-188263.21">21083 12097 34 0,'0'-16'65'16,"0"-1"43"-16,0 1 42 16,0 2-54-16,0-4-41 15,0 2-11-15,0 0-10 0,0 4 11 16,-8 1-1-16,8 4-6 15,0 0-10-15,0 2-8 16,0-3-3-16,0 0-2 0,0 0-5 16,0 0 3-16,0 1-4 15,0 2 2-15,0 0 11 16,0 5-4-16,0 0-12 16,0 0 3-16,0 0-6 15,0 0 0-15,0 0 1 0,0 0-3 16,0 0 0-1,0 0 5-15,0 0 5 16,0 0 9-16,0-3 15 16,0 3 13-16,0-4 1 0,0 4-11 15,0-4-11-15,0 4 2 16,0 0-12-16,0 0 0 16,0 0-12-16,0 0 0 0,0 0-3 15,0 0-4 1,0 16 2-16,8 8-4 0,3 13 4 15,6 15-4-15,4 10 8 16,1 7 4-16,8 5-4 16,2-1 6-16,-4 4-4 0,1 0 5 15,-4-7 6-15,-2-11 3 16,-2-4 3-16,-3-10-10 16,-2-8-3-16,-6-5-1 0,-2-8 4 15,-3-3-8-15,-2-10 4 16,2 2-4-16,-5-13 6 15,0 9-5-15,0-9 2 0,0 0-4 16,0 0-10 0,0 0 12-16,0 7 0 15,0-7-2-15,0 0-1 16,0 0 3-16,0 0-1 16,0 0 3-16,0 0-5 0,0 0 9 15,0 0-4-15,0 0-5 16,0 8-1-16,0 0 4 15,0 0-3-15,5 1 1 0,-5-1-4 16,0 1-4-16,4-1 5 16,0 3-4-16,0 1 3 15,0-3 0-15,1-2 5 16,-5 4-2-16,0-11-4 16,0 7 1-16,0-7 3 0,0 0-1 15,0 0-3-15,0 0 8 16,0 0-3-16,0 0 0 15,0 0-6-15,0 0 4 0,0 0-1 16,0 0 4-16,0 0-3 16,0 0 7-1,0 0-8-15,0 0 4 0,0 0 6 16,0 0-8-16,0 0 0 16,0 0 0-1,0 0-2 1,0 0-8-16,0 0 8 0,0 0-19 15,0 0-37-15,0-5-50 16,0 3-39-16,0-9-28 16,0 4-10-16,0-5-24 0,-9-4-68 15</inkml:trace>
  <inkml:trace contextRef="#ctx0" brushRef="#br0" timeOffset="-172459">21606 11824 87 0,'0'-13'204'0,"0"3"-19"16,0-3-50-16,0 1-43 16,0 0-12-16,0 3 12 0,0 2 10 15,0-2 10-15,0 2-3 16,0-4-7-16,0 5 6 15,0 1 19-15,0 2 34 0,0 3 8 16,0 0-10-16,0 0-136 16,0 12-23 15,0 1 0-31,0-2 0 16,8 10 0-16,5 7 0 15,-1 9 0-15,20 52 0 16,-15-40 0-1,-1 0 0-15,0-1 0 0,0-3 0 16,-4-7 0-16,-4-9 0 16,0-6 0-16,-3-6 0 15,-2-5 0-15,1-12 0 0,-4 7 0 16,6-7 0 0,-6-7 0-16,3-5 0 15,2 0 0-15,3-6 0 16,4-2 0-16,-1-4 0 15,5 4 0-15,5 0 0 0,4 3 0 16,-5 0 0 0,-4 6 0-16,2 7 0 0,-7 4 0 15,0 0 0-15,1 8 0 16,-4 4 0-16,-3 0 0 16,-5 5 0-16,0 7 0 15,0 0 0-15,0 4 0 0,-13 1 0 16,-4-4 0-16,-6-1 0 15,-2-4 0-15,-1-7 0 0,-8-13 0 16,6 0 0-16,0 0 0 16,-1 0 0-16,7-4 0 15,3-5 0-15,7-3 0 16,4 0-83-16,8 0-26 0,0-5-49 16,0 1-81-16,12-1-57 15,-1-2-24-15,5-2-13 16</inkml:trace>
  <inkml:trace contextRef="#ctx0" brushRef="#br0" timeOffset="-172200.03">22073 11796 320 0,'-21'-29'387'0,"2"5"-122"0,5 2-120 16,3 11-64-16,11 4-36 15,0 2-16-15,0 5-22 16,5 12-2-16,10 14 11 0,6 14-7 16,3 8 8-16,1 10-5 15,3-2-1-15,1 1-9 16,-7-7 0-16,4-10-9 0,-9-7-62 16,-4-9-93-16,-12-7-56 15,-1-10 7-15,0-7 3 0,-6-24-266 16</inkml:trace>
  <inkml:trace contextRef="#ctx0" brushRef="#br0" timeOffset="-172075.38">21976 11434 420 0,'-22'-33'303'16,"8"9"-142"-16,-3 4-79 0,5 7-42 16,12 6-25-16,0 7-50 15,0 0-84-15,0 0-67 16,0 0-81-16</inkml:trace>
  <inkml:trace contextRef="#ctx0" brushRef="#br0" timeOffset="-171826.19">22256 11140 276 0,'11'-14'331'0,"-2"4"-84"16,-4 2-116-16,-1 8-44 15,-4 0 24-15,0 13 28 16,0 11-7-16,0 16-24 0,0 17-40 15,4 21-32-15,3 8-19 16,5 6-7-16,1 3-3 0,7-9-2 16,0-14 5-16,8-12-7 15,-3-14-3-15,1-13-1 16,-3-9-11-16,2-12-21 0,-1-12-56 16,0-8-102-16,4-20-113 15,4-17-88-15,-2-16 47 16</inkml:trace>
  <inkml:trace contextRef="#ctx0" brushRef="#br0" timeOffset="-171647.51">22293 11503 624 0,'-37'0'286'0,"14"8"-140"15,6-8-62-15,17 0-2 0,0 0-18 16,4-8-27-16,15-8-30 15,27-8-3-15,15-5-45 16,11-4-107-16,2-3-100 16,-5-2-58-16,-9 7-284 0</inkml:trace>
  <inkml:trace contextRef="#ctx0" brushRef="#br0" timeOffset="-169894.68">33220 3744 321 0,'16'0'280'16,"-2"0"-95"-16,-6 0-92 15,-2 0-49-15,2 0-9 16,1 0 25-16,3-8 3 0,5 1-16 16,10-11-16-1,8 3-15-15,4-2-2 0,9-2-9 16,9-3 2-16,8 1-6 16,5 3-8-16,-1 1 6 15,-1 1 2-15,-7-1-6 16,-43 0 2-16,-18 5 4 0,0 1-6 15,0 3-18-15,0-1-35 16,0 5-41-16,0 0-46 16,0-1-29-16,0-2-85 0</inkml:trace>
  <inkml:trace contextRef="#ctx0" brushRef="#br0" timeOffset="-169495.92">33323 4050 209 0,'-8'0'192'16,"8"0"-39"-16,0 0-53 15,0 0-46-15,0 0-2 0,0 0 17 16,0 0 10-16,0 0-1 15,0 0-22-15,9 0-22 16,17 0-9-16,10 0 9 16,14-7 24-16,14-3 10 15,14-1-7-15,10-6-14 0,7 0-12 16,-7 1-11-16,-70 1-11 16,-18 1-5-16,0 2 2 15,0 0-9-15,0 0 2 0,0 5 4 16,0 2-1-16,0 1-2 15,0-1-4-15,0 5 1 16,0 0-2-16,0 0-13 0,0 0-63 16,0 0-62-16,0 0-62 15,0 0-27-15,0 14-6 16,0-7-29-16</inkml:trace>
  <inkml:trace contextRef="#ctx0" brushRef="#br0" timeOffset="-167565.9">5075 17198 399 0,'-9'-25'346'16,"9"9"-105"-16,-7 4-117 16,7 4-60-16,0 4-19 15,0 4 2-15,0 0-8 16,0 0-24-16,0 12-13 15,7 11-4-15,13 18 35 16,10 21 9-16,5 11-7 16,6 8-25-16,0 2 1 15,0-11-2-15,-4-6-5 16,-6-6 1-16,-2-11-7 16,-1-6-53-16,-2-12-92 15,-6-6-46-15,4-25-39 16,0-17-11-16,1-27-40 0</inkml:trace>
  <inkml:trace contextRef="#ctx0" brushRef="#br0" timeOffset="-167367">5790 16979 329 0,'0'-53'345'0,"-8"11"-66"16,-8 17-117-16,-6 13-90 15,-2 12-19-15,-3 30-19 16,2 22 4-16,14 26-12 15,11 24-15-15,19 15 0 0,21 9-8 16,26-7-6-16,15-13-1 16,15-21-46-16,15-28-124 15,10-33-96-15,-2-40-39 16</inkml:trace>
  <inkml:trace contextRef="#ctx0" brushRef="#br0" timeOffset="-166584.65">6525 16877 363 0,'-54'-22'326'0,"5"19"-143"16,5 15-91-16,4 21-47 15,7 16-21-15,14 7-14 16,5 5-5-16,14-3-1 0,16-6-6 16,9-12-3-16,5-6 0 15,-3-15-19-15,-3-2-16 16,-4-17 21-16,-2-3 3 15,-18-18-19-15,0-15 15 16,-26-14 29-16,-5-11 8 16,-1-4 10-16,-1-3 0 15,9 1-6-15,7 10-11 16,9 14-1-16,8 9 5 0,17 11 7 16,10 18-3-16,14 17 6 15,13 17-14-15,6 11 0 16,-1 10 1-16,7 2-10 15,-9-2 6-15,-8-6-7 16,-8-12 5-16,-14-8 0 0,-2-8 11 16,-11-16 20-16,-10-16-3 15,-4-20-23 1,-13-28-1-16,-8-22-7 0,1-9 11 16,4-2 24-16,0 16-2 15,2 15-11-15,14 23-20 16,0 17-7-16,14 26 10 15,10 26 11-15,17 23 7 16,8 19-6-16,7 9-11 0,1 5-1 16,-4-9-4-16,-10-11-4 15,-4-14 2-15,-13-11 8 16,-4-13 5-16,-10-12 23 16,-12-12 11-16,0-29-30 15,-45-117-4 1,21 44-6-16,0-3 1 15,4 12 3-15,7 19-15 0,13 20-1 16,0 24-6-16,13 17 1 16,15 26 18-16,12 22-5 15,10 18 7-15,1 11-1 16,3 2-7-16,-9-9-1 16,-13-12 3-16,-13-9 20 0,-2-10 46 15,-9-14 73-15,-8-22 9 16,-11-18-121-16,-14-37-32 15,-12-40 0-15,-3-51 0 16,-2-35 0-16,11-15-7 16,6 9-6-16,13 26 8 15,12 26-8-15,8 22-6 16,13 18-84-16,7 18-113 0,5 22-131 16,2 16-46-16,-1 25-18 15</inkml:trace>
  <inkml:trace contextRef="#ctx0" brushRef="#br0" timeOffset="-166268.2">7373 15578 455 0,'0'-8'304'16,"0"3"-130"-16,0 5-86 16,12 33 49-16,4 25 74 15,9 14-47-15,4 19-27 16,7 6-64-16,9 1-40 0,8-9-17 15,-1-16-8-15,2-16-8 16,-6-24-3-16,0-26-11 16,-3-19-3-16,-3-19-11 0,-10-23-8 15,-8-15 3-15,-15-12 10 16,-9 2 16-16,0 8 23 16,-14 14 26-16,3 15-5 0,3 13-18 15,8 9-19 1,-9 8 1-16,9 8-6 0,0 4-1 15,0 0-20-15,0 0-83 16,0 0-128-16,0 8-91 16,-8-8-42-16,1 0 36 0</inkml:trace>
  <inkml:trace contextRef="#ctx0" brushRef="#br0" timeOffset="-165885.21">7502 15444 358 0,'-47'12'248'0,"10"-3"-99"16,9-9-72 0,7 0-39-16,10 0-12 0,11 0 13 15,0 0-9-15,0 0-6 16,0-5-7-16,0-7-7 16,0-10 5-16,0-6 13 15,-9 5 31-15,-4-1 45 16,-4 3 4-16,-6 5-8 0,-10 8-40 15,-11 8-1-15,-21 16-29 16,-11 13-10-16,-14 3-4 16,0-4 20-16,5-2 61 15,12-12 41-15,8-14-42 16,5-3-42-16,11-13-43 16,8-5-11-16,12-3 0 15,12-5 0-15,17 1 0 16,14-8 0-16,18-2-1 15,16-2-96-15,16 2-100 16,15 10-107-16,3 4-30 0,-2 16 19 16</inkml:trace>
  <inkml:trace contextRef="#ctx0" brushRef="#br0" timeOffset="-165670.27">7121 15945 346 0,'-33'45'339'0,"6"-14"-64"16,5-5-75-16,11-11-50 16,11-15-16-16,0-3-19 15,11-17-49-15,22-26-34 0,29-24-22 16,27-22-7-16,16-6 0 16,14 1-23-16,-7 11-76 15,-6 8-99-15,-16 17-50 16,33-28-302-1,-91 61 274-15</inkml:trace>
  <inkml:trace contextRef="#ctx0" brushRef="#br0" timeOffset="-162472.58">6484 18423 418 0,'-48'16'135'15,"6"-4"-78"-15,15-12-55 16,6 9-4-16,4-9 16 0,9 0 13 15,8 0-8-15,-8 0-10 16,8 0-6-16,0 0-2 16,0 0-3-16,0 0-1 15,0 0-2-15,0 0-9 16,0-4-23-16,8-4-20 16,5-9-46-16,3-6-100 15</inkml:trace>
  <inkml:trace contextRef="#ctx0" brushRef="#br0" timeOffset="-162008.84">6886 17809 12 0,'-40'28'28'0,"2"9"58"16,3 0 105-16,2-5-50 15,4-4-5-15,9-7-41 0,4-9-25 16,4 1-7-16,12-13 10 16,0 0 20-16,0 0 12 15,0-13-30-15,3-4-27 16,14-18-26-16,19-22-9 15,21-29-3-15,29-19-1 16,26-15 4-16,27-10 10 16,27-13 20-16,29 0 2 15,17 2 13-15,3 7-22 0,-7 7-3 16,-26 21-23-16,-27 18-2 16,-30 18 1-16,-32 17 18 15,-28 12 32-15,-16 8 7 0,-16 14-18 16,-9 2-16-16,-8 8-24 15,-4 6-5-15,-7 3-27 16,-5 0-59-16,0 0-80 0,-12 17-111 16,-12 11-67-16,-17 14-33 15</inkml:trace>
  <inkml:trace contextRef="#ctx0" brushRef="#br0" timeOffset="-161608.55">7353 18147 966 0,'-34'16'564'0,"11"-4"-330"16,6-12-281-16,17 0-36 15,0-16 44-15,14-20 12 16,12-26 16-16,28-31 5 15,31-21 5-15,41-17 7 0,36-12 6 16,29-7 8-16,24-5 19 16,9 1-7-16,-4-1-10 15,-13 8-5-15,-20 9 0 0,-26 21-8 16,-26 18 1-16,-30 25 30 16,-27 17 48-16,-26 17 16 15,-12 12-36-15,-10 7-55 16,-14 6-13-16,-4 6 0 0,-5 9 0 15,-2 0 0 1,-5 0-158 15,0 0-110-15,0 0-94-16,0 0-32 0,0-7-27 16</inkml:trace>
  <inkml:trace contextRef="#ctx0" brushRef="#br0" timeOffset="-156118.1">2525 14772 321 0,'0'-23'174'15,"0"5"-68"-15,0 6-40 16,0 0-15-16,0 4 9 15,0 3-5-15,0 2-10 16,0 3-10-16,0 0 7 16,0 0 5-16,0 0-9 15,0 0-6-15,0 0-11 16,-8 0-11-16,8 0 2 16,-8 0-9-16,8 0-4 15,0 0-1 1,0 0 3-16,0 12-4 15,0-12 4-15,4 12-4 16,0-1 3-16,-1-1 3 16,2-10-4-16,-5 7 3 15,0-7 1-15,0 0-4 16,0 0 3-16,0 0 2 16,0 0 5-16,0 0 27 15,0 0 55-15,0 0 44 16,0 0 6-16,0 0-15 15,0-5-12-15,0-2 3 16,0 2 4-16,0 1-87 16,0-3-34-16,0-1 0 15,0 0 0-15,0 3 0 16,0 2 0-16,0 15 0 47,0 4 0-47,0 8 0 15,16 12 0-15,4 13 0 16,8 4 0-16,6 5 0 16,-3-2 0-16,1 0 0 15,-2-2 0-15,-3 0 0 16,3-6 0-16,-10-4 0 16,0-6 0-16,-3-9 0 15,-6-10 0-15,-3-3 0 16,1-3 0-16,-6-13 0 15,-3-8-109 17,0-13-249-32,-6-7-54 15,-8-13 42-15,6-4 7 16</inkml:trace>
  <inkml:trace contextRef="#ctx0" brushRef="#br0" timeOffset="-155452.92">3257 14507 377 0,'-21'-56'254'0,"-1"2"-106"16,8 13-58-16,0 9 4 15,3 7 12-15,2 14-23 16,9 5-44-16,0 6-24 15,0 30-5-15,5 14-8 16,7 22 5-16,8 15 0 16,5 9-5-16,4-1 2 15,-1-12-4-15,-4-17 1 16,-5-14 5-16,-3-12 2 16,-7-14 1-16,-1-8 8 15,-8-17-10-15,-8-22-3 16,-9-31-8-16,-2-32 4 15,-5-27 0-15,-6-6 8 16,6 9 8-16,8 21-3 16,-1 24-16-16,6 19-7 15,11 22 3-15,5 28 0 16,6 21 7-16,14 25 3 16,7 5-3-16,4 11-2 15,1-10 3 1,0-7 0-16,-5-13-3 15,-4-11-2-15,-7-14 1 0,-5-10 8 16,0-26-4-16,-7-25-3 16,-6-17 1-16,-3-19 1 15,0-3 6-15,0 2-3 16,-9 19 8-16,9 10 7 16,0 21-6-16,-8 13-9 15,8 19-11-15,8 22 9 16,14 23 2-16,13 21 2 15,15 17-3-15,7 7 2 16,0-3-1-16,-4-10-1 16,-5-6 2-16,-3-17-7 15,-13-13 6-15,-7-11-4 16,-8-5-43-16,-6-16-92 16,-8-12-115-16,-3-30-33 15,0-26-5-15</inkml:trace>
  <inkml:trace contextRef="#ctx0" brushRef="#br0" timeOffset="-154740.05">3831 13534 301 0,'-10'-52'194'15,"10"11"-57"-15,-8 13-47 0,8 12-39 16,-9 3-19 0,9 13-13-16,0 17 18 0,17 14 34 15,10 31-9 1,11 23 1-16,5 17-28 15,11 8-12-15,2-4-8 0,1-9-9 16,-3-11-1-16,-6-17 0 16,-9-12-2-16,-4-16 3 15,-13-8-2-15,-8-14 3 16,-6-10 25-16,-8-9 18 16,-13-28-31-16,-10-26-4 15,-14-18-6-15,-8-19-9 16,0-3 21-16,9 6-6 15,4 6-4-15,10 12-1 16,11 6-8-16,11 2-3 16,8 6 1-16,11 3 0 15,14 3 0-15,-1 10-8 16,-4 11 8-16,-2 10-8 16,-6 10 2-16,-4 9 6 15,-4 21 0-15,-4 15 1 0,-3 13-2 16,-5 16 2-16,0 0 2 15,0 1-3-15,-8-10 8 16,8-11-6-16,-8-8 0 16,8-12 2-16,0-11-10 15,0-4 6-15,0-10-8 16,8 0 2-16,4 0 3 16,8-10-1-16,8-1 1 15,4 3 0-15,6 8 0 16,-3 0 1-16,4 17-3 15,-4 8 5-15,1 7-4 16,-2 8-1-16,-6 5-6 16,-9 1 5-16,-5 5-1 15,-14 7 10-15,-17 3-1 16,-13-4 4-16,-10-4 1 16,1-8-7-16,-7-14 6 0,5-10 2 15,1-9 3-15,-1-12-2 16,5-4-2-1,4-8 0-15,-1-5-12 16,5-2-8-16,8 2-28 16,3 1-39-16,6 4-42 15,11 2-41-15,0 8-20 0,0 2-31 16,0 0-20-16</inkml:trace>
  <inkml:trace contextRef="#ctx0" brushRef="#br0" timeOffset="-153587.95">2939 16071 396 0,'-41'24'197'15,"9"-8"-98"-15,7-8-44 16,9-8-8-16,16-12 99 16,0-12-19-16,8-20-63 15,17-22-32-15,20-18-12 16,23-15-4-16,25-7 0 15,29-4-9-15,36 1-1 16,34-5 4-16,20-5-3 16,15 1-6-16,4-1 3 15,-12 5 3-15,-15 9-6 16,-30 11 5-16,-33 17 33 16,-30 16 54-16,-29 11 42 15,-27 14 18-15,-14 3-9 0,-16 5-29 16,-9-1-54-1,-9-7-24-15,-7-16-31 16,-11-22-6-16,-5-16 0 16,-14-19 0-16,-5-17 0 15,-11-9 0-15,-3 0 0 0,1 2 0 16,-5 6 0-16,4 8 0 16,6 15 0-16,-1 6 0 15,1 15 0-15,4 15 0 16,-1 15 0-16,-2 13 0 15,-3 7 0-15,-7 16 0 16,-13 15 0-16,-11 9 0 16,-14 17 0-16,-16 14-6 15,-17 13-35-15,-18 18-32 16,-14 21 11-16,-11 16 12 16,-8 22 25-16,-9 17-2 15,-4 10 1-15,-12 3 8 16,-8 1 12-16,0-11 6 15,8-16-2-15,12-18-1 16,24-21-1-16,33-22 7 16,33-23-2-16,27-11 1 15,22-18-10-15,20-6-15 0,12-13-1 16,8 0 1 0,8 0 10-16,0 0 7 15,0 0 2-15,3 0 4 16,-3 0-3-16,0 0 1 15,0 0-7-15,5 17 5 16,3 11 2-16,8 17 0 16,12 25 4-16,9 19-2 0,11 13-6 15,5 12 11-15,7 3-10 16,2 2 10-16,3-1 3 16,-5-8-6-16,-2-8-3 15,-6-13 3 1,-11-15 0-16,-3-14 0 15,-12-10-4-15,-1-15 2 16,-3-1-2-16,-8-1 3 16,0-5 4-16,-2 1-12 0,0 0 7 15,1-1-2-15,-7-4 4 16,8-4-2-16,-3 0 3 16,1-3-5-16,2-1 2 15,-3-4 1-15,-3 0-4 16,4-3-1-1,1-9 1-15,-1 0 7 0,3 0-1 16,10-5-7-16,7-11 6 16,18-8 0-16,10-17-1 15,18-12-3-15,11-16-84 16,9-12-159-16,7-13-124 16,5-4-58-16</inkml:trace>
  <inkml:trace contextRef="#ctx0" brushRef="#br0" timeOffset="-152490.59">7341 10814 481 0,'-22'-28'234'0,"8"5"-115"15,-4 6-49-15,2 9-14 16,1 8-6-16,-5 0-13 16,-2 16-13-16,-1 21-10 15,-2 29-6-15,5 22 1 16,3 26-2-16,17 21-6 15,9 8 0-15,14-10 2 16,10-14-4-16,13-22-2 16,7-28 6-16,3-23 0 15,4-23 3-15,2-23 1 16,-2-20-3-16,-2-24 4 0,-14-18 0 16,-12-7 23-16,-19-4 15 15,-21-1 8-15,-21 9-14 16,-7 16-20-16,-5 13-3 0,-3 8-16 15,4 16 1-15,-2 12 0 16,5 12-12-16,5 11-39 16,-1 11-77-16,10 6-72 15,11 5-13-15,12-9-62 16,0-7 28-16</inkml:trace>
  <inkml:trace contextRef="#ctx0" brushRef="#br0" timeOffset="-152140.03">7735 10901 815 0,'-12'-37'237'16,"0"9"-125"-16,-1 4-57 15,4 7-29-15,9 8-20 0,0 9-7 16,0 0-4-16,14 16 5 16,10 14 1-16,17 7-7 15,12-2 3-15,4-1-5 16,-1-6-20-16,1-8-9 15,0-11 4-15,-8-9 12 16,-5-17 3-16,-9-11 15 0,-5-18 0 16,-10-10 5-16,-12-9 9 15,-8-4 20-15,0 3 24 16,0 9 3-16,-11 17-8 0,11 10-27 16,-9 15-19-16,9 15-12 15,4 21 3-15,16 19 3 16,8 25 2-16,14 17 4 15,6 11-2-15,1 4-2 16,3 1-2-16,2-12-31 0,-5-13-78 16,-5-11-65-16,-4-17-41 15,-2-25-39-15</inkml:trace>
  <inkml:trace contextRef="#ctx0" brushRef="#br0" timeOffset="-151525.21">8803 10275 498 0,'-17'-54'227'16,"6"13"-111"-16,-3 13-64 16,14 12-26-16,0 16-18 15,0 16-4-15,0 28 4 16,14 26 2-16,10 24 4 16,9 16 3-16,3 7-13 0,1-3 1 15,2-15-2-15,-2-18 2 16,-9-21 0-16,-3-15 2 15,-9-12 0-15,-3-13 11 0,-5-7 40 16,-8-13 11-16,0-13-37 16,-13-19-16-16,-11-18-10 15,-9-13-1-15,-7-19-2 0,-5-16-1 16,0-9-2-16,-3 1-2 16,3 6 2-16,10 6 7 15,2 12-8-15,9 14-4 16,7 6 0-16,17 12-1 15,0 10 8-15,0 11-11 0,9 10 4 16,6 14 3-16,10 17-4 16,10 18 8-16,11 14-2 15,3 13-6-15,0 5 8 0,-2 2-3 16,-1-8-1-16,-2-6 7 16,-7-17-4-16,-5-9 1 15,-4-12-7-15,-3-12 2 0,-5-12-1 16,1-21-10-1,-5-19-5-15,-5-26-2 0,-6-17-1 16,-5-10 11-16,0 8 19 16,0 15 23-16,0 17-8 15,0 19-21-15,0 18 0 0,0 28-7 16,9 17 5 0,7 24 0-16,8 19 5 0,4 21 1 15,1 11 0-15,4-3-7 16,-5 1 1-16,1-10-2 0,-7-6 5 15,0-9-52-15,-3-13-78 16,-3-7-61-16,-2-13-37 16,-11-14-35-16</inkml:trace>
  <inkml:trace contextRef="#ctx0" brushRef="#br0" timeOffset="-150844.05">9518 9748 210 0,'-9'-90'260'0,"1"21"-89"0,8 22-77 15,-8 13-47-15,8 15-25 16,0 19-12-16,0 31 9 16,8 26 13-16,12 24 1 0,5 22-3 15,12 10-12-15,3 7-3 16,5-7-7-16,3-7 0 16,2-12-3-16,-10-21-4 0,-8-16-1 15,-7-17 1-15,-8-16 8 16,-9-11 15-16,-8-17-12 15,-22-24-10-15,-6-29 0 16,-12-36-4-16,-9-35-3 16,1-22 2-16,-2-4-2 15,10 6 5-15,4 13 4 0,7 30 10 16,9 20 7-16,3 24-3 16,9 12-1-16,8 17-13 15,0 11-8-15,8 9 5 0,12 4-6 16,9 8 3-16,12 17 2 15,0 7 4-15,3 8-6 16,-4 9 2-16,-3 4 3 16,-8 3-8-16,-10 2 5 15,-5-2 9-15,-14-3-2 0,0-9-2 16,-14-3-4-16,6-13 5 16,0-3-5-16,8-4 4 15,0-13 3-15,0 0-5 16,0 0 8-16,0-5-11 0,5-7-6 15,11-5 3-15,8 1-2 16,9-1 1-16,3 5 7 16,5 12-5-16,0 0-5 15,-1 17 7-15,-4 11 0 0,-3 8 2 16,-4 13-1 0,-13 8-2-16,-5 5 3 0,-11 7-1 15,-8 5 2-15,-11 2 0 16,-14 2 3-16,-12-5 1 15,-3-7-2-15,3-10 1 0,1-11-3 16,3-7-6-16,8-10 9 16,9-8-5-16,8-7 2 15,2-13-25-15,14 0-50 0,-8 0-72 16,8-9-39-16,0-3-55 16,0-9-262-16</inkml:trace>
  <inkml:trace contextRef="#ctx0" brushRef="#br0" timeOffset="-150061.06">10889 10225 343 0,'33'-21'312'0,"-9"-3"-132"0,-2 1-93 16,-7-8-42-16,-2 0-21 16,-1-10-4-16,-4-8 13 15,1-4 10-15,-6-13 30 16,-3-10-1-16,0-14-19 16,-17-3-9-16,-2-3 14 0,-10 0-12 15,-8 3-5-15,-11-1-19 16,-17 4-2-16,-9 8-9 15,-16 5-6-15,-15 4-10 0,-20 11 11 16,-25 15-4-16,-21 9-7 16,-15 19 3-16,-10 19-1 15,-214 32-8-15,192 5 10 16,-19 15-1-16,-6 15-2 16,-9 18 4-16,-3 36-2 15,-2 50 2-15,-6 35-6 16,-9 32 2-16,-9 10 1 15,4 5-2-15,10-4 7 16,22 3-1-16,30 12-6 16,42 0 4-16,34-3 2 15,41-10-5-15,38-17 1 16,35-23 3-16,42-28-8 16,48-28 8-16,57-27 6 0,56-28-4 15,45-34 15-15,43-31 26 16,36-35-3-1,49-28-7-15,34-33-20 0,13-32-4 16,0-31-3-16,7-30 5 16,2-29-4-16,-17-21-7 15,-36-11-6-15,-46-5-7 0,-56-8-52 16,-58-8-44-16,-50-3-31 16,-55 6 14-16,-42 17-9 15,-30 30-33-15,-37 35 0 0,-34 40-124 16</inkml:trace>
  <inkml:trace contextRef="#ctx0" brushRef="#br0" timeOffset="-145235.21">3698 15741 639 0,'-43'-62'370'0,"1"14"-193"16,5 8-106-16,12 11-45 15,7 8-19-15,4 14-7 16,14 23-3-16,8 42 3 16,8 39-4-16,14 41 4 15,2 24 4-15,4 5-4 16,5-9-2-16,-5-16 3 16,2-27 4-16,-11-25-3 15,-2-26-1-15,-9-19 9 16,-4-16-2-16,-3-29 2 15,-9-19-8-15,-14-43-8 16,-4-48 2-16,-15-42 6 16,-5-18 13-16,2 8 38 0,8 24 9 15,5 27-29-15,6 29-23 16,9 21-9 0,8 18-3-16,0 10-4 0,0 20 0 15,19 13 6 1,27 30-7-16,19 17 11 15,11 19-8-15,9 8 2 16,-3 2-2-16,-6-2-5 0,-11-10-31 16,-11-7-50-16,-15-13-54 15,-9-5-42-15,-6-16-34 16,-12-6-22-16</inkml:trace>
  <inkml:trace contextRef="#ctx0" brushRef="#br0" timeOffset="-145054.89">3551 16225 470 0,'-40'8'283'15,"12"-8"-150"-15,12 0-80 16,16-3-37-16,8-18-4 16,25-16-7-16,24-16-4 15,27-7-1-15,15-9-42 16,1-2-77-16,1 7-67 15,-11 6-122-15</inkml:trace>
  <inkml:trace contextRef="#ctx0" brushRef="#br0" timeOffset="-144048.64">7341 12228 243 0,'0'-24'202'16,"0"6"-53"-16,0 8-53 15,-8 0-34-15,8 10-19 16,0 0-2-16,0 0-13 15,0 0-16-15,0 18-6 16,0 9 1-16,8 14-5 0,9 16 2 16,1 12-2-16,7 0-2 15,0 0 0-15,0-13-2 16,-5-6 4-16,-5-9 0 16,-2-13-1-16,-4-10 3 15,-6-5-1-15,-3-13 1 16,0-11-1-16,0-14-2 15,-17-18-6-15,3-18 2 0,-8-20 3 16,2-14-6-16,5-2 8 16,-2 6 19-16,9 15-7 15,8 7-6-15,0 12-5 16,8 13-1-16,1 6-3 16,2 14-1-16,-3 12-4 15,0 4 8-15,1 8-5 16,-9 15 4-16,0 11-4 15,0 15 1-15,0 6 4 16,0-2-1-16,0-5-1 16,0-6-4-16,0-11 7 0,0-6-2 15,0-17 1-15,7-7-2 16,9-14-3 0,12-3 3-16,15-10 1 15,-4 6-1-15,7 9-2 16,-11 8-1-16,-2 0 0 0,-8 11-1 15,-9 11 2 1,-9 8 0-16,-7 13 4 0,0 13 8 16,-19 3-9-16,-10 6 3 15,-4-6 4-15,1-3-9 16,1-4 1-16,2-5-1 16,1-8 3-16,3-2 0 15,-9 2-7-15,34-28-26 16,-6 0-54-16,6 0-38 15,0-9-38-15,0-3-63 16</inkml:trace>
  <inkml:trace contextRef="#ctx0" brushRef="#br0" timeOffset="-142255.96">2756 17423 257 0,'17'23'126'15,"3"-7"-64"-15,9-4-25 16,10-12-4-16,6-3 9 15,13-14-2-15,7-14 19 16,11-24 4-16,22-22-8 16,27-31-2-16,33-40 3 15,34-32 4-15,19-31-10 16,12-19-14-16,6-16-16 16,-14 1-3-16,-22 6-9 15,-17-1-1-15,-29-5 11 16,-35-15 8-16,-22-22 12 15,-30-10 2-15,-23 3 0 16,-20 12-5-16,-17 8-8 16,-20 5-17-16,-17 2 2 15,-16 11-11-15,-17 11-8 16,-22 12 5-16,-31 24-9 16,-31 33 2-16,-37 33 3 15,-27 36 7-15,-19 41-4 16,-2 45-2-16,-4 59 3 15,-14 69-16-15,-14 54-20 16,-17 46-10-16,-13 32-6 16,-4 29 12-16,14 48 24 15,29 33 9-15,44 16 0 16,43-3 4-16,54 0 1 0,47-1 4 16,45-7-3-1,51-26-1-15,41-40 6 16,45-48-8-16,41-54 10 15,43-53-2-15,38-52-5 16,26-54 5-16,11-48-9 16,10-42-69-16,11-39-59 0,9-33-42 15,-17-16-105-15</inkml:trace>
  <inkml:trace contextRef="#ctx0" brushRef="#br0" timeOffset="-111705.86">14089 13457 304 0,'0'-21'325'16,"-11"5"-56"-16,-3 4-62 15,5 5-11-15,-9 3 20 0,2-1 38 16,-9 5-7-16,-3 0-218 15,-9 12-29-15,-6 9 0 16,-14 15 0-16,-13 29 0 0,-11 33 0 16,-22 33 0-16,-9 23 0 15,-10 20 0-15,-5 11 0 16,-1 5 0-16,-7 5 0 0,0 1 0 16,-2-1 0-16,-1 1 0 15,3 1 0-15,9-12 0 16,14-17 0-16,14-22 0 15,20-23 0-15,18-26 0 0,11-20 0 16,11-16 0-16,16-16 0 16,5-12 0-16,5-9 0 0,12-6 0 15,0-12 0-15,0-12-354 32,0-12-227-17,0-6 59-15</inkml:trace>
  <inkml:trace contextRef="#ctx0" brushRef="#br0" timeOffset="-110907.28">11969 13386 184 0,'9'-30'198'16,"-4"2"-48"-16,-2 2-26 0,-3 10-10 15,0 8 10-15,0 4 3 16,0 4 4-16,-8 0-19 0,-4 0-23 16,-1 12-24-16,2 4-15 15,-5 12 7-15,-6 10-9 16,3 2-23-16,-1 1-11 0,2-4-11 16,10-8 7-16,8-10-6 15,0-2-20-15,0-5 8 16,14-12 5-16,6 0-5 15,8 0 8-15,5-8 3 16,2-4-8-16,-2-1 9 0,-1 1-4 16,-4 0-6-16,-6 0 2 15,-6-4-9-15,0 4 5 0,-5-10-8 16,-2-2 10-16,-9-4-1 16,0-8 4-16,-9-2-1 15,-2 2 11-15,0 3 22 0,-1 5 20 16,-1 4 11-16,5 3-2 15,-2 6 2-15,10 6-15 0,-6 1-14 16,-2 8-17-16,8 0-13 16,0 12 2-16,3 12 1 15,8 17 14-15,15 16 9 16,2 16-12-16,5 8-8 0,2 2-7 16,-2-7-3-16,-1-7 4 15,1-11-41-15,-4-9-115 16,-4-13-108-16,-10-13-42 0,-2-6 12 15,0-17 51-15,-9-12 12 16,-4-20 38-16</inkml:trace>
  <inkml:trace contextRef="#ctx0" brushRef="#br0" timeOffset="-110539.92">12381 13192 81 0,'0'-68'241'16,"0"15"-34"-16,0 12-49 0,0 15-38 15,-9 12-43-15,9 5-22 16,0 9 16-16,0 16 39 15,0 13-13-15,9 4-42 0,3 7-26 16,-1 1-17-16,-2-5-2 16,-1-8-1-16,-5-3-5 0,2-7-2 15,3-7 1-15,-3-3-3 16,3-8 6-16,-4 0-9 16,3 0-5-16,2 0-8 0,2-8 1 15,5-1-4 1,8-4 4-16,6 6 2 0,2-1 1 0,1 4 6 15,-5 4-2-15,1 12 5 16,-6 6-1-16,-1 5-1 16,-6 6 5-16,-6 2-5 15,-10 7 4-15,0-5 6 0,-10-2 10 16,-6-2 3-16,-9-8-7 16,1-2-7-16,-6-10 2 0,2-9-6 15,0 0-5-15,-1-9-21 16,4-3-37-16,2-5-53 15,6 2-54-15,6-6-38 0,-3 1-29 16,14 1 16-16</inkml:trace>
  <inkml:trace contextRef="#ctx0" brushRef="#br0" timeOffset="-110191.98">12579 13091 245 0,'0'-20'302'0,"0"8"-62"15,0 3-95-15,0 6-61 16,0 3-48-16,0 0-14 0,8 7-13 16,5 10-4-16,6-2 1 15,10 6-9-15,7-4-20 0,1-6-6 16,3-11-12-16,-2 0 0 16,-6-7 10-16,-4-10 13 15,-3-8 8-15,-10-2 21 16,-1-6 20-16,-8 4 5 0,-6 5 20 15,0 8-1-15,0 6-27 16,0 10-6-16,0 14 8 0,8 15 17 16,1 15 26-16,4 13-22 15,-1 8-19-15,0 8-15 16,-1 4-10-16,3 1-7 0,-3-9-27 16,-2-16-85-16,0-12-84 15,-3-13-37-15,-1-28 4 16,3-7 27-16,-8-27-190 0</inkml:trace>
  <inkml:trace contextRef="#ctx0" brushRef="#br0" timeOffset="-110008.03">13054 12375 215 0,'0'-74'219'0,"0"25"-62"16,0 25-31-16,0 24 36 0,0 33 26 15,9 19-4-15,7 21-9 16,0 13-50-16,3 7-45 0,3 5-42 15,2-8-17-15,1-5-10 16,-3-12-30-16,4-8-81 16,-5-7-135-16,-6-17-113 0,-3-9-24 15,-4-11 69-15</inkml:trace>
  <inkml:trace contextRef="#ctx0" brushRef="#br0" timeOffset="-109560.08">13139 12594 306 0,'-11'-25'171'0,"3"15"-72"16,8 10-14-16,0 6-5 16,0 15 8-16,8 8-19 0,3 7-19 15,10-1-18-15,7 3-18 16,0-5-6-16,6-4-3 16,-3-10-11-16,-1-2-6 15,-3-17-5-15,3 0-5 0,-7-8 3 16,-3-15 1-16,-3-18 1 15,-1-9 9-15,-8-7 3 16,-3-14 8-16,-5 0 6 0,0 0 34 16,-18 11 18-16,4 11 27 15,0 13 6-15,3 12-19 0,-1 10-32 16,-1 11-20-16,6 11-8 16,-2 25 34-16,1 18 32 15,8 24-11-15,0 11-31 0,0 3-14 16,11-3-11-16,15-8 6 15,5-14 7-15,7-11-8 16,6-13-4-16,5-11-5 16,4-12 4-16,0-17-9 0,-1 0-4 15,-7-9-9-15,-6-7 1 16,0-8-8-16,-12-1-15 16,-3-4-39-16,-8 1-40 0,-8-3-54 15,-8-7-61-15,0 2-13 16,-11 3 30-16,-5 4-10 0,-9 8 3 15</inkml:trace>
  <inkml:trace contextRef="#ctx0" brushRef="#br0" timeOffset="-109210.04">12863 12797 179 0,'-20'0'229'0,"3"0"-45"15,6 0-44-15,-2 0-35 0,13 0-14 16,-8 0-13-16,8 0-20 16,0-6-25-16,8-4-30 15,8-2-18-15,17-4-6 0,7-1-30 16,10-2-55-16,-2-2-55 16,4 0-16-16,-5 1-43 0</inkml:trace>
  <inkml:trace contextRef="#ctx0" brushRef="#br0" timeOffset="-106264.18">21850 2266 280 0,'-21'-16'293'16,"5"4"-67"-16,1 4-100 15,2 8-52-15,4 0-25 16,9 0-22-16,-7 12-9 16,7 9-2-16,0 11 2 15,7 17 6-15,10 11 39 0,3 6 0 16,1 3-33 0,0-3-13-16,-1-10-14 0,-1-2 5 15,2-5 2-15,-5-9-9 16,-2-3 0-16,-8-9 4 15,-6-4-13-15,3-7-47 16,2-5-80-16,-5-12-61 0,3 0-22 16,3-12-65-1</inkml:trace>
  <inkml:trace contextRef="#ctx0" brushRef="#br0" timeOffset="-105932.04">22090 2421 66 0,'3'-41'222'0,"-3"8"-46"15,0 14-14-15,0 7-46 16,-12 3-36-16,12 6-35 0,-8 3-26 16,8 12-1-1,0 7-9-15,5 14-5 0,10 8 0 16,6-1-2-16,7 1 1 16,4-8 1-16,1-8 3 15,3-6-12-15,2-5 0 16,-3-14-5-16,-5 0 3 0,-6 0 12 15,-5-14-1-15,-10-10-14 16,-9-8 23-16,-15-1 17 16,-10 2 35-16,-4-3-12 15,1 6-31-15,3 4-10 16,0 7-9-16,2 5-6 16,-2 12-31-16,-1 0-41 15,4 8-32-15,1 9-19 0,9-1-13 16,12-4-59-16,8-5 8 15</inkml:trace>
  <inkml:trace contextRef="#ctx0" brushRef="#br0" timeOffset="-105632.71">22609 2173 132 0,'9'-28'264'16,"-9"6"-25"-16,-14 10-66 15,3 5-48-15,0 3-22 16,2 4-38-16,9 0-35 15,0 0-17-15,0 21-3 0,0 3-13 16,9 4-11-16,10 1 4 16,9-1-9-16,9-8-23 15,8-7 5-15,3-13-10 16,-2-13 12-16,-7-11 14 0,-10-10 21 16,-12-1 22-16,-17-1 18 15,0 3 31 1,-20 4-16-16,-9 8-31 0,-1 1-7 15,-2 9-16-15,7 2-47 16,2 9-77-16,7 0-54 16,3 0-34-16,13 9-60 15</inkml:trace>
  <inkml:trace contextRef="#ctx0" brushRef="#br0" timeOffset="-105327.75">23404 2026 203 0,'0'-8'257'0,"0"0"-39"16,0 1-76-16,0-3-50 15,0 7-18-15,0 3-23 0,0 0-16 16,0 0-19-16,0 0-10 16,0 0-8-16,0 8 4 31,0 4-4-31,0-4-29 0,0 0-44 16,0 4-40-1,0 1-19-15,0 0-39 16,-11-13-66-16</inkml:trace>
  <inkml:trace contextRef="#ctx0" brushRef="#br0" timeOffset="-103302.72">23426 1694 319 0,'0'-46'203'0,"0"5"-55"16,0 1-44-16,0 7 8 15,0 9 22-15,0 3-12 0,0 5-32 16,0 4-45-16,0 8-20 16,0 4-15-16,0 0-18 15,0 16 5 1,0 17 1-16,0 12-1 16,0 15-2-16,0 13 5 15,3 13-4-15,5 4 7 16,2 0-2-16,-2-5 0 0,0-9 2 15,0-6 1-15,-1-9-6 16,1-17-2-16,-3-7 8 16,-5-13 1-16,0-3-4 15,0-4-6-15,0-5 4 16,0 0-5-16,0 5 10 0,0-1-2 16,3 3 2-16,-3 6-3 15,4 4-1-15,-4-5 1 16,4-3-1-16,-4-4 0 15,0-5-2-15,5-4 4 16,-1-8 3-16,0 0 2 16,-4 0-4-16,0 0 1 0,0-8 15 15,0-16-6-15,0-18-2 16,-8-15-7-16,-5-17 2 16,2-14-3-16,-6-14-1 15,1 0 1-15,0 0 0 16,-5 0-5-16,1 4 3 0,0 5 0 15,-6 8-5 1,7 4-3-16,-1 7 0 16,4 13-7-16,-2 3 6 0,4 8-2 15,2 15 12-15,-1 6-9 16,0 5 4-16,1 8 6 16,-4 9-6-16,-3-2-3 15,-7 9 4-15,-2 0-4 16,-12 0 4-16,-13 0 3 0,-7 0-3 15,-15 9 3-15,-13 2 1 16,-15 9-1-16,-9 9-5 16,-12 3 1-16,-1 10 0 15,-4 2-2-15,-2 9 2 16,4 4-1-16,7-1 5 16,3 6-3-16,6-5 0 15,10 0 2-15,8-5-3 16,11-2 0-16,13-6 2 0,9-3-1 15,10-9-2-15,5 1-2 16,11-4-1-16,-1-1 7 16,8-4-2-16,-1 2 1 15,-1-6 1-15,4 0-4 0,1-1 2 16,2-2 2-16,6 0 0 16,1-6-4-1,7 2 3-15,8-4-7 16,0-3 8-16,0 5 0 15,0-4-4-15,4 9-2 16,9 8 3-16,1 8-2 16,8 17 1-16,2 13 2 0,0 11 2 15,4 10 3-15,1 10-4 16,-1 4 3-16,1 5-5 16,-1 0 3-16,-3-9-1 15,4 2 1-15,-6-11 3 0,-2-2 0 16,0-8-2-16,-10-14-1 15,1-11 0-15,1-8 3 16,-5-13-3-16,-5-7-2 16,3-6 6-16,-6-5-2 15,3-10 10-15,5 0 16 0,13-5 10 16,10-11-7-16,24-13-9 16,17-11-15-16,29-9 0 15,32-8 0-15,31-4-3 0,14-5-7 16,14 6 5-16,6-2-2 15,-3 5 3-15,-12 0-18 16,-20 9-4-16,-25 3 8 16,-28 12 6-16,-30 9 8 0,-19 3 11 15,-20 9 1 1,-13 5 18-16,-7 2-2 0,-8 5-2 16,-10 0-18-16,-3 0-5 15,0 0 1-15,0 0-1 16,0 0 4-16,0 0 9 15,0-4-7-15,0 4-7 0,0 0 4 16,5 0-3-16,-5-5-6 16,0 5-1-16,0 0-1 15,0 0 5 1,0 0-1-16,0 0-13 16,0 0-3-16,0 0-11 15,0 0-21-15,0 0-45 16,0 0-65-16,0 0-68 0,0-7-28 15,-18 0-103-15</inkml:trace>
  <inkml:trace contextRef="#ctx0" brushRef="#br0" timeOffset="-95848.49">29134 15809 363 0,'0'-3'334'0,"0"-1"-51"0,0 4-110 16,0-5-84-16,8-2-20 16,1-2 22-16,0-7 104 15,-1-1 89-15,1-7-118 16,-1 0-166-16,-5-4 0 16,-3-5 0-16,0-3 0 0,0-5 0 15,0-5 0-15,-8-5 0 16,-4-6 0-16,-8-5 0 15,-5-8 0-15,-7 1 0 16,-7-5 0-16,-4-2 0 0,-13-5 0 16,-9-5 0-16,-5-4 0 15,2 0 0-15,-1 5 0 16,-1 4 0-16,0 3 0 0,2 6 0 16,-4-2 0-16,-6 5 0 15,-7-4 0-15,-5-1 0 16,-12 1 0-16,-3-1 0 15,-5 5 0-15,-11 0 0 16,-9 7 0-16,-9 10 0 16,-11 7 0-16,-8 9 0 0,-12 8 0 15,-8 11 0-15,-6 6 0 16,-7 11 0-16,-11 11 0 16,-18 13 0-16,-20 14 0 0,-18 14 0 15,-24 10 0-15,-13 9 0 16,-1 15 0-16,-1 14 0 0,9 4 0 15,11 10 0-15,8 5 0 16,15 2 0-16,8-3 0 16,14 4 0-16,14 5 0 15,14 3 0-15,14 8 0 16,16 25 0-16,10 25 0 0,20 20 0 16,17 17 0-16,22 5 0 15,23 7 0-15,26-9 0 0,27-4 0 16,29-9 0-16,26-3 0 15,21-10 0-15,21-5 0 16,23-10 0-16,14-16 0 0,17-16 0 16,21-13 0-16,27-20 0 15,36-16 0-15,37-25 0 16,37-28 0-16,43-28 0 16,33-29 0-16,42-34 0 0,26-31 0 15,12-23 0-15,16-30 0 16,7-21 0-16,-8-20 0 15,-21-8 0-15,-29-5 0 16,-26 5 0-16,-41 5 0 0,-42 3 0 16,-49 8 0-16,-45 1 0 15,-43-1 0-15,-36-7 0 16,-42-7-81-16,-33 3-563 0,-23 0 97 16</inkml:trace>
  <inkml:trace contextRef="#ctx0" brushRef="#br0" timeOffset="-91322.15">23365 2409 424 0,'31'-33'214'0,"-6"4"-76"16,-5 0-53-16,-6 6-6 16,-6-6 28-16,0 1 12 15,-4-1-21-15,-1-2 8 16,-3 2-42-16,0-4-22 16,0 1-10-16,0-6 2 15,-7-1 0-15,-6-3-12 16,-8-2-10-16,-3-10-8 15,-4 1-3-15,-1 2-2 16,-5-2 6-16,-14 3-3 16,-8 1-6-16,-21 8 2 15,-25 10 1-15,-28 5 4 16,-28 19-8-16,-20 7 8 16,-9 20-8-16,0 17 7 15,4 11-3-15,1 12-3 16,-13 20 1-16,-10 1-1 15,4 0 7-15,5-1-8 16,22-6 4-16,27-9-4 16,30-7-1-16,24-1-1 15,23 0 7-15,27 0-5 16,21 3-2-16,22 13 8 16,30 10 6-16,18 5-10 15,18 11 7-15,5 2-2 16,16 6-2-16,2 6 2 15,9 1-1-15,6-9 1 16,7-11 1-16,1-17-1 16,10-23 3-16,17-24-6 15,31-30 4-15,38-27-1 16,27-13 2-16,12-17-3 16,6-8-1-16,-9-13-2 15,-16-10-14-15,-18-7-12 16,-24-3-28-16,-27 1 27 15,-30 0 0-15,-35 7 20 16,-33 4 3-16,-34 10 0 16,-27 1 1-16,-35 6-5 15,-34 9 1-15,-42 6 8 0,-28 10-18 16,-33 11-97-16,-15 12-40 16,4 4-9-1,16 6-12-15,25-2-82 16</inkml:trace>
  <inkml:trace contextRef="#ctx0" brushRef="#br0" timeOffset="-86346.19">14061 14532 217 0,'-24'19'193'15,"0"-2"-57"-15,4-5-44 16,3-4-41-16,5 0-20 15,4-8-2-15,8 0 7 16,-9 0 2-16,9 0 3 0,0 0-9 16,0 0-7-16,0 0 0 15,0 0 10-15,0 0-2 16,0 0 12-16,9 0-17 16,-1-8-11-16,13-8-12 0,19-7-2 15,37-27-4-15,57-31 7 16,53-38-2-16,39-31-3 15,32-21 2-15,26-4-2 16,14 8-1-16,-1 17 3 16,-15 20-3-16,-27 10 2 0,-32 19 2 15,-34 13-3-15,-36 10 11 16,-31 16 9-16,-26 9 23 16,-23 13 14-16,-19 12 5 0,-15 7 13 15,-9 6 1-15,-11 1-9 16,-6 7-21-16,-4 2-13 15,-6 3-12-15,-3 2-13 0,0 0 1 16,0 0-11-16,0 0 7 16,0 0-1-1,0 0-10-15,0 0 12 16,0 0-11 0,0 0 5-16,0 0 10 15,0 0-9 1,0 0-1-16,0 0 3 15,0 0-2-15,0 0-6 0,0 0 1 16,0 0 0-16,0 0 5 16,0 0-33-1,0 0-57-15,0 0-64 0,0 0-52 16,0 0-36 0,0 7 6-16,-17 5-12 0,-10 8 4 15</inkml:trace>
  <inkml:trace contextRef="#ctx0" brushRef="#br0" timeOffset="-84982.14">10963 17385 312 0,'0'-8'178'0,"-12"-1"-70"15,12 6-57-15,0-1-32 0,0 4-10 16,0 0 5 0,0 0-2-16,0 0-7 0,0 0 3 15,0 0-1-15,-8 0 6 16,8 0 9-16,0 0 4 15,-8 0 5-15,-1 0-21 0,9 0 1 16,-12 0-6-16,4 12-4 16,-4-5 0-16,4 6-1 15,0 0-3-15,-6 4 4 0,4 1-1 16,2 12 4-16,0 3-9 16,8 2 5-16,0 3 3 15,0-10-3-15,0-4-7 16,0-3 9-16,0-6-5 15,0-6 2-15,0-9 0 16,0 0-10-16,8 0 8 0,4 0 3 16,3-4-6-16,6-8 3 15,-1 0 3-15,4-5-5 16,1 5-1-16,-1 3 4 0,0 6 2 16,1 3 0-16,-5 0-2 15,1 0 5-15,-2 7-7 16,-3 10 2-16,1 0 0 0,-1 2 2 15,-3 7 2 1,-5-2-3-16,-8 4 4 0,0 1-4 16,0 8 0-16,-16 0 1 15,-30 43 0 1,19-43 0-16,-3-8-2 16,2-4 7-16,5-5-3 0,-2-12 1 15,5-8 3-15,4 0-4 16,-1-5 1-16,5-2-6 15,4-1 2-15,8-5-7 0,0 5-2 16,0 1-2-16,0-3-10 16,0 6-14-16,0-3-9 15,0-6-18-15,0 2-8 16,0-10-53-16,0 1-31 16,5-5-104-16</inkml:trace>
  <inkml:trace contextRef="#ctx0" brushRef="#br0" timeOffset="-84233.7">10926 16926 77 0,'0'-26'200'0,"-8"7"-43"0,8 2-50 16,0 5-38-16,-7 0-15 15,7 3-14-15,0 2-2 16,0 2-11-16,0 5-3 0,0 0-5 16,0 0-10-16,0 0-7 15,0 0 2-15,3 17 4 16,9 2-4-16,13 10 2 0,7 8 7 15,13 11-2 1,4 14 1-16,8 6-6 0,3 6-2 16,2 5-3-16,-2-4-1 15,-2 0 0-15,-15-11 0 16,-2-7 2-16,-8-12-1 16,-9-12 1-16,-8-10 3 0,-2-5 3 15,-8-6 16-15,-1-12 21 16,-5 0 25-16,0 0 4 15,0 0 0-15,0 0-24 16,-8-8-27-16,-4-9-25 0,-1-4-6 16,-7-7-21-1,5-4 23-15,-2-1-8 0,1-8-4 16,2 1 14-16,14 3-2 16,0-4 6-16,0 6-4 15,5 1 0-15,7 6-1 0,1 4 3 16,4 2-7-16,-2 11 8 15,2 3 1-15,2 4-3 16,6 4 1-16,1 8-5 16,0 7 6-16,8 7 1 0,-3-3 6 15,2 2-6-15,-4 3-3 16,-4 0 1-16,-1-3 5 16,-5 0-5-16,-2-6 5 15,-6-2-1-15,-3 0-2 16,2-13 6-16,-6 7-2 0,0-7-7 15,-4 0-5-15,0 0-7 16,0 0-24-16,0 0-32 16,0 0-51-16,0-7-26 15,-12-6-1-15,-2-3-31 0,0-5 1 16</inkml:trace>
  <inkml:trace contextRef="#ctx0" brushRef="#br0" timeOffset="-83816.19">11888 16986 34 0,'0'-17'80'15,"0"6"78"-15,0 2-15 16,0 6-36-16,0 3-27 16,-11 0-18-16,11 0-13 15,0 0-8-15,-12 0-12 0,4 0-5 16,8 0-14-16,0 12-5 15,0-12-3-15,0 11-6 16,0 10 1-16,4 3 7 0,8 14-4 16,8 1 1-1,-1 7-1-15,7-6 3 0,-3-4 2 16,7-8-3-16,-6-6 7 16,-5-5 2-16,3-10 4 15,-6-7-3-15,-4 0 8 0,-3 0 4 16,-2-12-6-16,-7-11-10 15,0-20-10-15,-16 0 3 16,-9-7 11-16,0 10-2 0,-2 4-3 16,-2 7-6-16,4 4-9 15,1 8-4-15,-1 10-7 16,2-1-16-16,-1 8-37 16,-2 0-19-16,6 0 0 15,1 8 9-15,2 4-28 16,5 0-35-16,3-1 0 0</inkml:trace>
  <inkml:trace contextRef="#ctx0" brushRef="#br0" timeOffset="-83219.15">12031 16802 128 0,'-13'-19'266'0,"6"2"-76"15,7 6-77-15,-9 2-55 16,9 4-23-16,0-2-7 0,0 7-7 16,0 0-13-1,0 0-7-15,0 0-3 0,9 16 7 16,11 4 0-16,8 6-1 16,6 2-1-16,6 3 1 15,0 7-4-15,4 2 0 0,2 6 1 16,-3-7-1-16,2-2 2 15,-3-9 4-15,-11-7-4 16,-5-4 4-16,-12-5 0 0,-5-12 31 16,-1 0 37-1,-8-8-17-15,0-13-28 0,-20-12-19 16,-9-7-4-16,-2-12-10 16,-2-6 4-16,1 1 2 15,2 5-1-15,6 2-1 0,8 10-5 16,5 4-4-16,11 2 2 15,0 6 7-15,11 4-7 16,5 3 3-16,8 8 2 0,1 5-1 16,4 8-2-16,-4 0-1 15,-2 14 8-15,-2 1-5 16,-4 1 0-16,-9-4 6 16,-4 1-6-16,-4-5 5 0,0-8 3 15,0 0-1-15,0 0 1 16,0 0 9-16,0 0 4 15,0 0-4-15,0 0 1 16,0-8 0-16,0-5-8 0,0 6-4 16,-8-1-7-16,0-1-10 15,8 2-24-15,-10-3-38 0,10 2-39 16,-8-3-33-16,0-1-22 16,-4-4-50-16</inkml:trace>
  <inkml:trace contextRef="#ctx0" brushRef="#br0" timeOffset="-82832.32">12306 15855 314 0,'-11'-36'207'16,"4"7"-66"-16,-2 4-52 16,9 8-38-16,0 5-15 0,0 9-12 15,0 3-5-15,0 0-13 16,0 0 0-16,9 20-2 15,6 8 5-15,13 13-2 16,5 8 3-16,7 13-5 0,2 7-4 16,1 4 0-16,3-1 1 15,-2-5 0-15,-4-8-2 16,-2-5 5-16,-7-9-3 16,-1-14-4-16,-6-5 3 0,0-6 2 15,-4-8 0-15,-4-12-3 16,0 0 4-16,-3 0 2 15,-1 0-2-15,1-17-2 0,-2-7-6 16,2-12 6-16,3-14-1 16,1-1-4-16,-6-2 3 15,1 7-13-15,1 9-26 0,-5 9-22 16,2 8-14-16,-7 4-9 16,3 4-2-16,-1 0-29 15,-2 3-30-15,-3 9 5 16</inkml:trace>
  <inkml:trace contextRef="#ctx0" brushRef="#br0" timeOffset="-82475.89">12432 16408 68 0,'-19'0'175'0,"7"0"-3"16,-1 0-55-16,6 0-40 15,7 0-23-15,0 0-17 0,0-12-14 16,12-12-17-16,16-9-1 15,12-16 1-15,14-8-2 16,2-4-3-16,-2 0 3 0,-3 4-3 16,-6 8 1-16,-5 5-5 15,-7 6 1-15,-9 10-12 16,-2 9-38-16,-11 2-32 16,-3 8-57-16,-8 9-49 15</inkml:trace>
  <inkml:trace contextRef="#ctx0" brushRef="#br0" timeOffset="-81620.38">11661 18301 249 0,'-11'0'188'0,"3"12"-55"0,8-12-60 16,-13 10-31-16,13-10 3 16,0 0 18-16,0 0 8 15,0 0-9-15,0 0-1 16,0 0-3-16,0-10-6 0,0 3 7 15,9-2-13-15,-9 1-17 16,4-1-3-16,4-3-9 16,6-7-11-16,11-19 3 15,12-14-1-15,16-26-7 16,21-23 10-16,26-17-10 16,23-17 5-16,10-4-5 0,6 5 1 15,-1 1 0-15,-8 6-1 16,-12 13 2-16,-18 13-2 15,-15 11 9-15,-15 16-7 0,-13 9 4 16,-15 12-7-16,-10 14 2 16,-8 9-5-16,-4 5 4 15,-8 9 7-15,0 3-4 0,-4 5 1 16,-8 6-3-16,0 2 3 16,0 0 3-16,0 0 1 15,0 0 6-15,0 0-1 16,0 0 2-16,0 0-6 15,0 0-1-15,0 0 7 0,0 0 0 16,0 0 3-16,0 0 1 16,0 0-3-16,0 0 3 15,0 0-8-15,0 0-3 0,0 0 0 16,0 0-4-16,0 0-1 16,0 0-5-16,0 0 5 15,0 0-3-15,0 0 2 0,0 0-9 16,0 0 13-16,0 0-27 15,0 0-35-15,0 0-50 16,0 0-54-16,0 0-35 16,0 0-22-16,0 10-5 15,-11 0-31-15,11-3 65 0</inkml:trace>
  <inkml:trace contextRef="#ctx0" brushRef="#br0" timeOffset="-79324.19">16494 11764 40 0,'0'-4'80'15,"0"4"82"-15,0 0-28 0,0 0-52 16,0 0-31-16,0 0-21 15,0 0 2-15,0 0 2 16,0 0 7-16,0 0 5 16,0 0 1-16,0 0-5 0,0 0 9 15,0 0 5-15,0 0 16 16,0 0 19-16,0 0 6 16,0 0 6-16,0-5 25 0,0-7 25 15,8-12-19-15,11-21-59 16,23-28-37-16,19-30-14 15,20-30-9-15,20-36-4 0,17-29-12 16,4-26 3 0,0-6-1-16,-8 1-3 0,-10 21 1 15,-9 29 5-15,-18 37-7 16,-17 28 5-16,-15 28 9 16,-12 25-5-16,-9 16-6 15,-8 12 5-15,-4 13-5 0,-4 8 7 16,-3 3-7-16,-5 2-5 15,0 7 9-15,0 0-6 16,0 0 3-16,0 0-2 0,0 0-4 16,0 0 7-16,0 0 0 15,0 0-4 1,0 0 0-16,0 0 9 16,0 0-11-16,0 0-2 15,0 0 8-15,0 0-5 0,0 0 1 16,0 0 4-16,0 0 1 15,0 0-6-15,0 0 1 16,0 0-2-16,0 0 2 16,0 0-5-16,0 0 5 15,0 0-8-15,0 0-15 16,0 0-55-16,0 0-66 0,0 0-54 16,0 7-41-1,3 2-21-15,-3 3-24 0,0 5-6 16</inkml:trace>
  <inkml:trace contextRef="#ctx0" brushRef="#br0" timeOffset="-73267.29">16907 8198 291 0,'0'-19'286'0,"-11"1"-90"16,3 2-61-16,0 4 1 15,8 4 16-15,-12 0 17 0,12 3-13 16,-8 5-44-16,8 0-51 16,0 0-30-16,0 0-12 15,0 0-13-15,0 0-8 16,0 13 2-16,0 7 3 0,11 8-1 15,9 17 2-15,9 8 17 16,4 13-1-16,3 7 1 16,1-2 4-16,4 4 1 0,-5-2-14 15,-3-4-10-15,-6-12 6 16,3-7-3-16,-11-10-1 16,2-6-9-16,-4-11 4 0,-6-7 1 15,-3-3 6-15,-8-13 1 16,3 0 0-16,2 0-6 15,-5-5-4-15,0-7-11 16,0-4-12-16,0-8-9 0,0-9 12 16,0-8 9-16,0-8 13 15,0 2-6-15,0-3 5 0,0 4 8 16,0 6-9-16,0-1 5 16,0 6 5-16,0 1-12 15,0 6 6-15,0-1 3 0,0 5-1 16,-8 3 2-16,-3 2-2 15,3 3-5-15,8 3-7 0,-12 4 5 16,12 6-5-16,-8 3-5 16,8 0 2-16,-9 0 4 15,9 12 0-15,0-4-4 16,0 5 0-16,0 2 13 0,0 6-2 16,9-1-4-16,-1 1 7 15,4-4-25-15,-1-6-24 16,5-3 7-16,1-8 3 0,4 0 1 15,-2 0-12-15,-2-12-3 16,-1-5 14-16,0-7 15 16,-5-4 12-16,-6-2 5 0,-5-2-1 15,0 1 6-15,-13-7-8 16,-1 6-1-16,-4 0 13 0,-2 6-9 16,4 7 5-16,0 7-5 15,0 2-1-15,2 10-1 16,3 0-6-16,11 0-13 15,-8 0-55-15,8 0-32 0,0 0-33 16,0 13-16-16,0 0-11 16,0-1-48-16,0-12 31 15</inkml:trace>
  <inkml:trace contextRef="#ctx0" brushRef="#br0" timeOffset="-72801.99">17419 7986 296 0,'0'-12'217'0,"0"0"-76"16,0 4-51-16,0 0-17 15,0 4-8-15,0-1-19 16,5 1-16-16,-2 4-15 0,3 0-13 16,1 0-1-16,1 0 2 15,3 0 2-15,6 13 2 16,-1 8 13-16,1-2-8 0,4 9-8 15,-2 6 0-15,6-2-3 16,1 5-1-16,-3 0 5 16,2-1-5-16,-7-3 1 15,-1-9-1-15,-4-3 1 16,-10-9 1-16,2-12-3 0,-5 0-1 16,0 0-5-16,0-17-16 15,-16-11-4-15,2-13 4 0,3-4 12 16,0 0 11-16,11 9-3 15,-10 8 1-15,10 6 2 16,0 6-3-16,0 9 1 0,6 7 2 16,6 0 9-16,8 11-5 15,4 6-4-15,0 3 4 16,4 0-5-16,1-3 5 16,1 0-4-16,-12-2 0 0,3-2-5 15,-4-13-16-15,-5 0-49 16,-7 0-42-16,-5-8-21 15,0-12-95-15,0-9 37 16</inkml:trace>
  <inkml:trace contextRef="#ctx0" brushRef="#br0" timeOffset="-72151.4">17826 7615 77 0,'-11'-32'175'16,"-3"7"7"-16,6 8-54 15,0 6-36-15,8 11-27 16,-9 0-24-16,9 0-21 15,0 11-15-15,0 10-5 16,9 13 6-16,3 11-2 0,6 2-4 16,0 3 5-16,3-2-5 15,4-5 2-15,-6-12-1 16,2-10-12-16,0-9 2 0,-7-12 6 16,0 0-1-16,-3-8 0 15,-2-21-9-15,-4-15 5 0,-5-13 3 16,0-10 7-16,-22 3 0 15,-1 6 13-15,-3 2 4 16,-1 7 15-16,-1 12 12 0,2 4 8 16,8 13-6-1,2 3-13-15,2 4-5 0,6 6-10 16,8-1-9-16,-9 4-6 16,9 4-2-16,0 0-4 0,0 0-1 15,0 0-4-15,0 0 4 16,9 0-1-16,3 0-3 15,9 17 8-15,10 8-2 0,9 7 3 16,11 12-4-16,5 9 4 16,6 12 1-16,6 9-3 15,0 8 1-15,3 6-1 16,-3-2 0-16,-1 0 0 16,-11-1 2-16,-5-4-2 0,-5-8 2 15,-10-6-1-15,-7-10 0 16,-9-13 9-16,-9-7 33 0,-6-9 30 15,-5-7 19-15,-13-9-2 16,-10-4-17-16,-14-8-31 16,-8-8-8-16,-8-17-7 0,1-11-6 15,-1-17-17-15,2-8-16 16,5-4 12-16,10-1-14 0,7 2 4 16,12-2-6-16,17 6-6 15,17-2-6-15,7 1-27 16,9 7-81-16,4 6-50 0,-1 12-27 15,-4 12 4 1,-4 7-48-16,-3 17 34 0</inkml:trace>
  <inkml:trace contextRef="#ctx0" brushRef="#br0" timeOffset="-70206.18">12774 14304 95 0,'0'-10'216'0,"-8"8"-57"0,8-2-57 16,-13-4-60-16,4-1-23 15,-1 1-5-15,-3-4 9 16,4 4 1-16,1 0 7 0,0 3 6 15,0 1 11-15,8 4 20 16,-12 0 0-16,1 0 2 16,-2 0-12-16,0 0-4 0,-1 9-29 15,-11 3-12 1,-4-1-2-16,-7 6 18 0,-2 2-6 16,-5 11-13-16,-10 11 0 15,-9 12-11-15,-6 16-2 16,-10 4 3-16,4 8 0 0,-2 0 7 15,2 2-8-15,6-7-1 16,11-2 4-16,9-13 3 16,6-8 1-16,14-8 5 0,5-5-3 15,6-7 6-15,17-1-3 16,0-3 0-16,0-5-7 16,0 1-2-16,3-4 5 15,-3-5-7-15,0-4 0 16,0 0 6-16,0-12-8 15,0 8 3-15,0-8-4 0,0 0 6 16,5 0 0-16,-5 0 1 16,0 0 0-16,3 0-8 15,-3 0-8-15,0 0-21 16,0 0-29-16,0-8-59 16,0-4-76-16,-16 0-13 15,-4-4-67-15,-9-1-152 0</inkml:trace>
  <inkml:trace contextRef="#ctx0" brushRef="#br0" timeOffset="-69723.08">11398 14976 119 0,'-14'-9'267'0,"6"9"-90"0,8 0-80 15,-6 0-49-15,6 0-21 16,-8 11-4-16,8 6-6 15,0 4-5-15,0 11 6 0,0 21-3 16,0 8-7-16,4 9-5 16,4-1 1-16,2-12-3 15,-1-7 4-15,4-14-4 16,-2-12-3-16,3-8 5 16,1-7-3-16,5-9 2 0,9-9 4 15,15-7-6-15,13-4 2 16,5-6-1-16,3 7-1 15,-9-1 0-15,-4 7 2 0,-6 1 1 16,-11 5-1-16,-5 2 1 16,-6 1-2-16,-7 4 9 15,-9 0 10-15,0-5 28 0,-8-2 30 16,0-1 21-16,0 0 14 16,-16-5-55-16,-14-7-35 15,-14-13-14-15,-12-3-10 16,-10-5-1-16,2 1 2 15,-1-6-14-15,3 1-3 0,11 5 0 16,1 2-16-16,4 7-18 16,6-1-22-16,7 2-13 15,6 10-6-15,2 4-5 0,9 2-15 16,4 7-20-16,12 0-59 16,0-5-5-16</inkml:trace>
  <inkml:trace contextRef="#ctx0" brushRef="#br0" timeOffset="-68907.26">16441 10506 524 0,'-20'61'246'16,"20"-61"-175"0,0 0 8-16,0-16 59 15,8-16-101-15,4-22-19 16,5-19-6-16,6-20-6 0,8-10 1 16,0-7-2-16,4 0 1 15,6-3-10-15,8-2 4 16,10 6-2-16,1 1 2 0,1 16 0 15,-5 11-2-15,-4 15 3 16,-6 13-7-16,-10 18 10 0,-7 6-4 16,-9 8 0-1,-4 4 5-15,-5 6-7 0,-3-1 7 16,-2 7-6-16,-6 5 6 16,0 0-2-16,0 0 0 0,0 0-2 15,0 0-3-15,0 0-4 16,0 0-29-1,0 0-42-15,0 0-39 0,0 0-23 16,-14 0-24-16,-2 0-100 16</inkml:trace>
  <inkml:trace contextRef="#ctx0" brushRef="#br0" timeOffset="-68408.22">16831 9098 107 0,'-8'0'240'0,"8"0"-97"16,0 0-66-16,0 0-38 0,0 0-15 16,8 0-14-16,9 0-6 15,3 0 4-15,3-6-2 16,6 0-5-16,4-4-1 0,3-2 4 16,1-4-5-16,0 1 0 15,-5-1 2-15,-5 3 1 0,-10 4-2 16,-5 5 7-1,-3 4 10-15,-9 0-2 0,0 8-5 16,0 5-4-16,0 4-2 16,0 2-3-16,3 6 2 0,5 7-1 15,-3 0-2-15,3 10 4 16,4-5-3-16,0-1-1 16,1-3-2-16,-1-1 2 0,-4-3 4 15,1-9-4-15,-1-5 2 16,-5-2 1-16,0-4 11 0,-3-9 26 15,0 0 32-15,0 0 20 16,0 0 1-16,0 0 4 16,0 0-1-16,-11-4-34 15,-9-8-56-15,-12-14-9 0,-6-5-2 16,-6-7-4-16,0-2 4 16,2 4-3-16,2-1-24 0,8 5-22 15,-1-1-1-15,4 5 6 16,10 3-5-16,2 9-13 15,5 4-32-15,0 3-44 0,12 9-46 16,-13 0-40-16</inkml:trace>
  <inkml:trace contextRef="#ctx0" brushRef="#br0" timeOffset="-65888.04">17871 14515 46 0,'-14'9'75'0,"14"-9"43"16,-8 0 13-16,8 8-51 15,0-8-33-15,0 0-19 0,-8 7-11 16,8-7 7-16,-8 0 8 16,8 0 7-16,0 0 6 15,0 0 8-15,-7 0 11 16,7 0 3-16,-8 0 7 0,8 0-8 15,0 0 1-15,0 0-5 16,0 0-5-16,0 0-5 16,0 0 2-16,0 0-8 0,0-2-1 15,0-9-9-15,0 4-22 16,5-9-12-16,5-12-4 16,19-22 5-16,15-19-8 15,18-16-3-15,14-12 5 16,23-9 5-16,9-5 0 0,11 5-2 15,-1 10 1-15,-5 6 1 16,-11 11-4-16,-12 19-5 16,-18 12 10-16,-16 11-5 0,-14 12 6 15,-14 6-1-15,-8 6 1 16,-3 4 3-16,-8 6 1 0,-3 3 2 16,-1 0 0-16,-2 0 9 15,-3 0 4-15,0 0-3 16,0 0 8-16,0 0-14 15,0 0 2-15,0 0-4 0,0 0-2 16,0 0-16-16,0 0 7 16,0 0-6-16,0 0 8 15,0 0 3-15,0 0-7 16,0 0-1 0,0 0 7-16,0 0-8 0,0 0 4 15,0 0-3-15,0 0 4 16,0 0-3-16,0 0 5 15,0 0-2-15,0 0-1 0,0 0 2 16,0 0-1-16,0 0 1 16,0 0 0-16,0 0-2 0,0 0 1 15,0 0 3-15,0 0-8 16,0 0 7 0,0 0-6-16,0 0 0 15,0 0 3-15,0 0-3 0,0 0 4 16,0 0 2-16,0 0-2 15,0 0-5-15,0 0-1 0,0 0 7 16,0 0-8 0,0 0 8-1,0 0-11-15,0 0 11 0,0 0-2 16,0 0 1 0,0 0-6-1,0 0 6 1,0 0-5-16,0 0 7 0,0 0-2 15,0 0-7-15,0 0 6 16,0 0 3-16,0 0-8 0,0 0 2 16,0 0 7-16,0 0 0 15,0 0-6-15,0 0 4 16,0 0-4-16,0 0 4 16,0 0-5-16,0 0 1 15,0 0 4-15,-8 0-6 16,8 0 1-1,0 0 7-15,-6 0-3 16,6 0-4-16,0 0 5 16,0 0 1-16,0 0-3 0,0 0 0 15,0 0 5-15,0 0 9 16,0 0 4-16,0 0 9 16,0 0-5-16,0 0 4 0,0 0 2 15,0 0 3-15,0 0-8 16,0 0 3-16,0 0-6 0,0 0-4 15,0 0-6-15,0 0-1 16,0 0-2-16,0 0-5 0,0 0 2 16,0 0 3-1,0 0-1-15,0 0 0 0,0 0-12 16,-9 0 9-16,9 0-11 16,0 0 10-16,0 0-7 0,0 0 6 15,0 0-9-15,0 0 10 16,0 0-7-16,0 0-5 15,0 0-11-15,0 0-49 0,0 0-79 16,0 0-84-16,0 0-70 16,0 0 2-16,0 8-5 0,0-8 28 15</inkml:trace>
  <inkml:trace contextRef="#ctx0" brushRef="#br0" timeOffset="-64748.39">19037 12722 61 0,'-9'-18'125'0,"0"5"52"16,9 6-63-16,-8-2-40 15,-1 6-33-15,9-2-15 0,0 5-6 16,0 0-1-16,0 0-3 15,0 0-10-15,0 0-1 16,0-4-3-16,0 0-1 0,0 0 5 16,0 4 1-16,0 0 3 15,0 0 6-15,0 0 14 0,0 0 5 16,0 0 8 0,0 0 0-16,0 0-2 0,0 0-4 15,0 0-13-15,0 0-9 16,0 0-13-16,0 0-6 0,0 12 9 15,14 5-5-15,7 8-5 16,1 7 1-16,11 4 10 16,-1 1-8-16,6-1 2 0,-5 2 0 15,-2-7 1-15,3-3 4 16,-6 1-8-16,-3-8 4 16,-5-5 0-16,-5-3-2 0,-2-1 4 15,-5-12-3-15,-8 9 2 16,0-9 2-16,0 0 1 15,0 0 2-15,0 0-2 16,0 0-4-16,-13 0-8 0,2 0-8 16,-9 0-12-16,-1 0 11 15,-4 0 4-15,2 12 3 0,-2 4 5 16,0 8-6-16,2 1-2 16,6 3 9-16,3 5 0 15,14-1 0-15,0 0 2 0,0 1 1 16,10 1-6-16,2-11 6 15,6-4-5-15,-4-2 5 0,11-17 3 16,4 0-5-16,-1-7-1 16,4-14 3-16,4-10-7 15,1-7-1-15,-9-8 4 0,-3 3 1 16,-9-6 3 0,-11 0 1-16,-5 0 0 0,0 4-1 15,-13 1 3-15,-3 7 3 16,-1 9 11-16,3 7 3 0,-4 4-3 15,1 9-10-15,1 8-3 16,-1 0-4-16,3 8 0 16,2 3 1-16,-2 12-6 0,3-3 4 15,11-1-1-15,-9 5-4 16,9 2 1-16,0-2-1 16,9-3 3-16,2-5 2 0,7-3-3 15,4-1-4-15,3-5 1 16,0-7-3-16,-4 0-1 15,-2 0-16-15,2 0-11 16,-4 0-4-16,-9-5 7 0,-3-2 6 16,-5-9-43-16,0-4 1 15,-13-6-69-15,-4-2-40 0</inkml:trace>
  <inkml:trace contextRef="#ctx0" brushRef="#br0" timeOffset="-64282.17">19421 12722 245 0,'0'0'237'15,"0"0"-80"-15,0 0-77 0,-8 0-40 16,8 0-28-16,0 0-2 16,0 0-13-16,0 12 3 15,13 7 0-15,2 9 1 0,6 5-3 16,6 0 2-16,3-1 1 15,-3 0 3-15,6-2-3 16,-4-10 1-16,-4-8 1 0,0-4-2 16,-2-8-7-16,-1 0 6 15,-4-12 3-15,-1-10-5 0,-8-9-1 16,-9-13 6 0,0-6 4-16,-13 1 9 0,-3 5 13 15,4 6 13-15,-4 6-5 16,-1 2 5-16,5 11 0 15,4 7-15-15,8 3-19 0,-9 9-5 16,9 0-6-16,0 0 0 16,0 17-2-16,9 4 5 15,3-1 0-15,4-4-1 0,-2 0 4 16,-3-4-3 0,4 1 0-16,2-13-2 0,-4 0-9 15,-1 0-19-15,2 0-42 16,-8 0-18-16,-3 0 3 0,2 0 11 15,-5-13 22-15,0-6-145 16,-8-14 27-16</inkml:trace>
  <inkml:trace contextRef="#ctx0" brushRef="#br0" timeOffset="-63992.15">19563 12211 56 0,'-17'-21'122'0,"7"7"58"16,10-1-55-16,-9 8-46 15,9 0-22-15,0 2-7 0,0 1 9 16,0 4-10-16,0 0-5 16,-8 0-17-16,8 0-10 15,0 0-1-15,0 0-7 16,0 0-1-16,0 0 2 0,0 0-7 16,0 0-2-16,0 0-2 15,0 0-2-15,0 0 0 16,0 0-1-16,-8 0-4 15,8 0 2-15,0 0-2 16,0 0-7-16,0 0-3 16,0 0-3-16,0 0-13 15,0 0-18-15,0 0-25 16,0 0-45-16,0 12-72 0</inkml:trace>
  <inkml:trace contextRef="#ctx0" brushRef="#br0" timeOffset="-63483.31">19661 12586 29 0,'-8'0'65'0,"8"0"62"16,-12 0 34-16,12 0-56 0,-8 0-42 16,8 0-30-16,0 0-8 15,0 0 3-15,-8 0 4 16,8 0 2-16,-12 0 1 0,12 0 3 15,-9 0-3-15,9 0 0 16,-11 8-17-16,-3-1-3 16,3 2-5-16,-3 3-1 15,4 0-5-15,2 1-6 16,8 3 2-16,-14 5 1 0,14-1-3 16,-8-2 3-16,8-4-5 15,0 7-2-15,0-5 4 16,0 4-5-16,0 1-2 0,0-1-6 15,5 0-8-15,3-2-12 16,5-2-15-16,-2-4-6 0,-2-1-2 16,-1-11-7-16,0 0-22 15,0 0-31-15,-5 0-4 16,3 0 16-16</inkml:trace>
  <inkml:trace contextRef="#ctx0" brushRef="#br0" timeOffset="-62950.56">19653 12467 79 0,'-9'-11'202'0,"-2"-2"-59"16,3 0-23-16,-1 1-42 15,9 5-40-15,-8-2-16 0,8 5-8 16,0-4-12-16,0 4-3 16,0 0-2-16,0 4 4 15,0 0-4-15,0 0-2 0,0 0 1 16,0 0 0 0,0 0-3-1,0 0 2-15,0 8 3 0,8 4 2 16,1 4-1-16,2 1 1 15,6 4 0-15,-1-2 2 16,5 3-1-16,-2-6-1 16,1 0 0-16,6-4 1 15,-4-12-1-15,-8 0 5 0,-3 0-3 16,-2 0 7-16,-4 0 6 16,-1-9 5-16,0-7-8 15,-4-8-4-15,0-9-5 0,0 2 0 16,-8-3 6-16,8 6 6 15,-14 9 3-15,14 1-6 16,-8 10 1-16,8 4-13 0,0 4-4 16,0 12 1-1,5 1-2-15,4 4 9 16,3 2-8-16,5 1 4 16,-3-3-27-16,3-2-45 0,4 2-25 15,-5-8-80-15,-3-9-20 16</inkml:trace>
  <inkml:trace contextRef="#ctx0" brushRef="#br0" timeOffset="-62451.32">19892 12023 303 0,'-16'-23'210'0,"-1"7"-85"0,6 4-58 15,3 1-35 1,8 4-14-16,0 7-11 0,0 0-2 15,0 0-9-15,3 13 1 16,13 8 1-16,6 2 1 16,2 14-2-16,4 5 9 0,1-2-6 15,1 1-2-15,-8-5 4 16,-1-3-2-16,-5-9 2 16,-1-8 2-16,-2-4-1 0,-4-3 0 15,-6-9 1-15,-3 0 1 16,0 0 4-16,0-9 8 15,0-7-21-15,0-13-5 16,0-7 1-16,0 3 2 0,5 2 3 16,-2 2 0-16,6 8-6 15,3 5 4-15,4 3-6 16,1 13 0-16,-1 0 4 0,0 13 7 16,0 3-2-16,-4 9 2 15,-7 0-3-15,-5 4 6 16,0-1-3-16,-8 0 1 0,-4-4 1 15,-1 0 0-15,0-3-5 16,2-9 4-16,3-12 3 16,-6 0-2-16,3 0-4 0,0-16-4 15,2-5 7 1,-3-8-1-16,-2 0-12 0,3 1-13 16,3 4-4-16,2 0-17 15,-4 4-20-15,2 2-61 16,8 6-56-16</inkml:trace>
  <inkml:trace contextRef="#ctx0" brushRef="#br0" timeOffset="-61851.42">20039 11857 136 0,'-13'-33'215'0,"1"5"-75"16,1 4-57-16,3 3-38 15,8 6-10-15,-9 6-12 16,9 1-7-16,0 8-10 16,12 13-5-1,13 3-1-15,3 12 0 0,3 3-1 16,12 7-1-16,1-1 6 16,0-1-3-16,-3 0 4 0,-1-6-7 15,2-10 3-15,-10-8 3 16,1-12-4-16,-6 0 2 15,-3 0 2-15,-3-12 0 16,1-16 0-16,-8-14-4 16,-2-6 0-16,-7-4 0 0,-5-6-2 15,0 1 4-15,-8-1 1 16,-4 10 0-16,-4 6 1 16,3 10 5-16,-3 8 1 0,4 3 0 15,-1 9 0-15,2 5 2 16,2 2 4-16,1 5-5 0,1 0-2 15,-1-4-4 1,-1 4-5-16,9 0-4 16,-8 0 4-16,8 0-1 15,0 16-1-15,0 9 1 16,0 7 2-16,0 0 1 16,8 6 2-16,4-1-2 15,5-4 5-15,-2-9 2 0,9-6 1 16,5-3-2-16,8-15 0 15,5-4-1-15,6-9-1 16,3-3-3-16,3-5 3 0,-5 0-5 16,-5-4-3-16,-3 2 2 15,-6-1-19-15,-5 0-27 16,-11-2-25-16,-2 2-33 16,-9 3-48-16,-8 9-72 0</inkml:trace>
  <inkml:trace contextRef="#ctx0" brushRef="#br0" timeOffset="-61236.99">19377 14068 53 0,'0'8'138'15,"0"-8"85"-15,0 0-44 16,0 0-51-16,0-8-26 15,8-20-42-15,14-34-27 0,12-33-16 16,19-26-5-16,29-25-2 16,32-17-5-16,24-16-2 15,17-9 0-15,15-3 0 0,4 5-4 16,-6 6 1-16,-15 17-2 16,-18 25-3-16,-27 19 2 15,-23 29 1-15,-19 22-3 16,-22 15 3-16,-7 16-6 0,-12 10 0 15,-10 10 7-15,-2 4-9 16,-10 5-3-16,-3 0-20 16,0 8-19-16,0 0-23 0,0 0-20 15,0 8-28-15,0 3-60 16,-11 6-162-16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07:57.3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13488 3336 373 0,'0'-19'273'0,"-7"-1"-79"16,-1 3-50-16,8 1 8 0,-8 4 18 16,8 0-10-16,-8 4-31 15,8-1-26-15,-9 9-22 16,0 0-10-16,-2 0-14 15,-1 0-26-15,-4 0-12 16,-13 17-19-16,-13 11 0 16,-9 21 0-16,-20 24 0 15,0 12 6-15,-2 6-2 0,8-2-13 16,12-8 14-16,16-7-9 16,13-12-2-16,24-10-2 15,12-7 6-15,19-9-3 0,23-15 0 16,11-14 5-16,12-7-5 15,4 0-1-15,1 0 2 16,-14 12 1-16,-6 4-3 16,-13 14-6-16,-13 7 5 15,-11 15 1-15,-13 9 2 16,-12 9-1-16,-16 1 6 0,-13-4 6 16,-3-6-3-16,-1-13-3 15,0-10 5-15,6-10-5 16,-3-8 10-16,7-8-3 0,-3-12-2 15,6 0-5-15,1-17-61 16,2-3-77-16,0-8-46 16,2-5-52-16,7-3-41 15,0-1-18-15,-1-4-43 16</inkml:trace>
  <inkml:trace contextRef="#ctx0" brushRef="#br0" timeOffset="566.51">13749 2736 233 0,'0'-26'270'0,"0"7"-17"16,-12 7-58-16,12 3-68 16,-13 4-61-16,13 5-35 15,0 0-23-15,0 0-3 16,0 26-7 0,0 10 8-16,8 21 115 15,5 24-12-15,-5 21 31 0,0 33-35 16,1 19-48-1,-3 18-24-15,-1 3-21 0,3-6-3 16,-8-13-10-16,3-23 8 16,3-18-1-16,-6-25-2 15,0-21-3-15,0-22 12 16,0-13 15-16,0-18 105 0,0-16-55 16,0-7-78-16,0-26 0 15,0-24 0-15,0-24 0 16,11-17 0-16,11-1 0 0,1 11 0 15,2 14 0-15,-6 22 0 16,3 19 0-16,5 24 0 16,6 22 0-16,8 19 0 15,7 25 0-15,1 16 0 16,-5 8 0-16,-3 5 0 16,0-4 0-16,-4-6 0 0,-6-9 0 15,0-10-230-15,-5-14-126 16,4-10-3-16,-3-16 56 15,-2-22 3-15,1-23-196 0</inkml:trace>
  <inkml:trace contextRef="#ctx0" brushRef="#br0" timeOffset="850">14641 3732 484 0,'0'-60'299'0,"-8"19"-102"16,1 16-77-16,-5 18-57 15,4 7-13-15,8 18 23 16,-8 20-26-16,8 14-14 15,3 13-15-15,10 6-4 0,6-7-10 16,6-2 6-16,4-9-5 16,4-14-1-16,-1-9-2 15,1-20 0-15,-5-10-2 16,-4-15 1-16,-3-21-4 0,-7-21 8 16,-5-17-5-16,-9-2 0 15,-17-2 3-15,-6 4 4 16,-5 17-10-16,-6 12 1 0,2 15-14 15,5 3-16 1,5 20-97-16,3 7-73 0,-2 21-34 16,4 7-64-16</inkml:trace>
  <inkml:trace contextRef="#ctx0" brushRef="#br0" timeOffset="1314.97">14943 3569 410 0,'16'-20'378'15,"-4"3"-93"-15,-3 5-97 16,-6 5-72-16,0 7-44 16,2 0-34-16,-2 0-24 0,6 23-4 15,4 19 1 1,-1 14 2-16,4 10-12 16,5 3 9-16,-2 0-3 0,-2-7-5 15,-1-9 3-15,-3-9-8 16,-5-12 3-16,0-11 6 15,-1-10 11-15,-7-11-13 0,0 0 20 16,0-16 6-16,0-16-17 16,0-24-3-16,0-27-8 15,8-10 0-15,5-5-2 0,4 14-4 16,-2 14-2-16,2 20 0 16,2 15-3-1,7 13 4-15,2 22 0 0,0 17 3 16,1 19-7-16,-6 9 4 15,-1 9 0-15,-6-1 1 16,-8-5 6-16,-4-12-7 0,-4-6 12 16,0-6 1-16,0-8 14 15,0-4-11-15,0-12-2 16,-8 0-1-16,8 0 0 16,-12-5-13-16,4-6-74 0,-6-13-78 15,6-13-84-15,2-12-23 16,6-15 12-16,0-10-29 15</inkml:trace>
  <inkml:trace contextRef="#ctx0" brushRef="#br0" timeOffset="1582.92">15734 2817 416 0,'28'-33'260'0,"-7"13"-97"15,-10 7-43-15,-2 13-17 16,-9 0-24-16,0 21 88 15,0 18 77-15,0 23-66 0,0 19-39 16,-12 18-36-16,1 14-40 16,-1 13-51-16,3-2-12 15,9-8 0-15,0-10 0 16,9-8 0-16,6-12 0 16,13-13 0-16,14-21 0 15,14-11-1-15,17-20-122 0,8-21-89 16,6-12-61-16,-5-16-13 15,-16-13 24-15,-13-8 40 16,-16-4-23-16,-17-4 41 0</inkml:trace>
  <inkml:trace contextRef="#ctx0" brushRef="#br0" timeOffset="1775.48">15702 3492 150 0,'-38'-17'339'15,"12"5"-35"-15,0 0-73 16,10 0-19-16,5 1-12 16,11-1-53-16,0 2-57 0,0 2-41 15,0-4-32-15,16 1-13 16,16-3-6-16,7 7-111 16,10 7-251-16,10 0-123 15</inkml:trace>
  <inkml:trace contextRef="#ctx0" brushRef="#br0" timeOffset="2978.81">13708 6353 341 0,'5'-35'408'0,"-5"6"-112"15,0-4-33-15,0 24-174 16,0 9-8-16,0 0-39 16,-8 17-36-16,8 16-3 15,8 19 18-15,3 26 9 16,6 11-12-16,0 5-11 0,1-8-1 15,-2-10 0-15,1-14-8 16,1-13-62-16,-7-13-117 16,-3-12-80-16,0-8-10 0,-8-23 3 15</inkml:trace>
  <inkml:trace contextRef="#ctx0" brushRef="#br0" timeOffset="3103.52">13696 5793 422 0,'-16'-71'223'0,"3"18"-114"16,5 21-58-16,8 7-41 0,-8 9-71 16,8 16-60-16,0 0-115 15</inkml:trace>
  <inkml:trace contextRef="#ctx0" brushRef="#br0" timeOffset="3645.29">14203 6126 373 0,'25'13'214'16,"-5"-2"-90"-16,-6 1-56 16,-8 4-2-16,2 9 7 0,-3 12 22 15,1 20-23-15,0 16-18 16,2 9-27-16,0 7-16 16,0-3-1-16,1-13-3 0,-1-13 0 15,1-15 0-15,-2-16 4 16,-4-8 14-16,2-21 22 15,-2 0-2-15,5-21-34 16,0-24-17-16,6-24 9 0,-2-12-4 16,3-5-1-16,6 8 4 15,-4 18-7-15,-2 20 1 16,-3 14-6-16,4 26 7 0,9 17 3 16,4 20 4-16,2 12 4 15,7 7-6-15,3 1-2 16,-1-7 3-16,-4-14 3 0,1-8-3 15,-6-11 2-15,3-17 1 16,-3-17-3-16,4-19 4 16,1-21-11-16,-4-28 2 15,-4-22 2-15,-7-15 2 0,-9-9 3 16,-12 2 4-16,0 7 40 16,0 25 71-16,-8 23 21 15,8 24-62-15,-9 18-48 16,9 20-22-16,0 21-6 0,0 26-1 15,9 32-2-15,7 18 2 16,5 16-5-16,7 10 4 16,1-3-1-16,2 3-1 0,7-10-32 15,-6-10-136-15,1-19-90 16,-1-11-60-16,-7-16-1 0,-10-21-20 16</inkml:trace>
  <inkml:trace contextRef="#ctx0" brushRef="#br0" timeOffset="3822.64">14902 6102 520 0,'-33'-9'331'16,"14"6"-155"-16,2-2-92 0,17 1-52 16,0-4-8-16,14-1-17 15,11 2-4-15,29-5-2 16,14 3-6-16,11 1-43 0,6 8-130 15,-4 0-86 1,-7 0-74-16</inkml:trace>
  <inkml:trace contextRef="#ctx0" brushRef="#br0" timeOffset="4543.17">13849 7995 569 0,'5'-33'394'0,"-5"8"-131"16,0 9-110-16,0 8-44 0,0 8-2 15,0 0-29 1,-8 13-41-16,8 10-25 0,-8 26 6 15,8 33 32-15,0 28 64 16,0 24-25-16,8 12-43 16,4 6-38-16,4-10-8 0,8-13 0 15,9-10 0-15,4-22 0 16,2-16 0-16,12-19-26 16,6-22-38-16,7-24-61 0,9-23-34 15,13-30-2-15,-1-28 43 16,-3-25 37-16,-11-13 42 0,-9-1 34 15,-18 2 39-15,-15 12 43 16,-12 17 48-16,-9 20 28 16,-8 17-25-16,0 15-45 15,-13 14-39-15,1 18-28 0,-4 23-5 16,3 13-6-16,13 11-7 16,0 3 6-16,5 0 4 15,11-8-6-15,4-8-12 0,9-13-18 16,-2-12 4-16,1-20-12 15,2 0-2-15,-6-24 11 0,-4-20 17 16,-12-13 6-16,-8-9 14 16,-17 1 14-16,-5 8 18 15,-11 12-8-15,-5 12-29 16,-5 13-19-16,-1 12-71 0,-7 8-111 16,2 16-114-16,10 13-42 15,10-4-32-15</inkml:trace>
  <inkml:trace contextRef="#ctx0" brushRef="#br0" timeOffset="5228.97">15223 8434 413 0,'0'-16'461'0,"-17"4"-187"16,-6 7-115-16,-7 5-48 0,-1 0-26 15,2 22-24 1,1 1-22-16,7 5-16 0,5 9-17 15,16 8-6-15,0 0-21 16,12-4-13-16,4-4-39 0,1-6-11 16,3-5 20-16,-4-11 18 15,1-6 20-15,-5-9 17 16,-7 0 17-16,-5 0 4 0,0 0-5 16,0-12-2-16,0-5-5 15,0-4 2-15,-8-3 6 0,-1 0 12 16,9-1 16-1,0 5 15-15,-9-1 40 0,9 2 44 16,-8 2-4-16,8 0-26 16,0 1-22-16,0 0-16 0,0 9-56 15,0-3-11-15,0 24 0 32,13 9 0-32,3 11 0 15,-1 6 0-15,1 9 0 16,1 3 0-16,0 2 0 15,-2-2 0-15,1 0 0 0,-8 2 0 16,-2-8 0-16,-3-6 0 16,-3-8 0-16,5-7 0 15,-2-5 0-15,-3-12 0 16,0-16 0 0,0-9 0-16,0-11 0 15,0-9 0-15,0-3 0 0,0-5 0 16,0 0 0-16,0 0 0 15,4 9 0-15,1 3 0 16,4 5 0-16,-3 5 0 0,2 0 0 16,-3 12 0-16,-2 3 0 15,-3 0 0-15,0 4 0 16,5 4 0 0,-1 0 0-16,1 0 0 15,-2 0 0-15,-3 0-202 31,0 0-25-31,0 0-17 0,0 0 9 16,0 0 10-16,0 0 32 16,0 0 16-16,0 0 6 0,0 0 17 15</inkml:trace>
  <inkml:trace contextRef="#ctx0" brushRef="#br0" timeOffset="5526.02">15268 8650 28 0,'0'0'86'0,"-9"-4"126"16,9 0 5-16,0-1-35 0,0 2-35 15,0-7-32-15,0 3-19 16,0-2-16-16,0-3-39 16,4-4-14-16,10-4-22 15,5-1-2-15,5-3 0 16,1 8-1-16,0 4-2 0,-3 4 7 16,0 8 11-16,-3 15 31 15,2 14 58-15,-1 13 24 0,1 5-1 16,-5 11-32-16,-4 3-30 15,1 0-26-15,-2-4-19 16,2-4-8-16,-5-13-7 0,0-6 0 16,-5-11 1-1,3-5-1-15,-6-18-13 0,0 0-57 16,0 0-95-16,0-13-159 16,0-15-43-16,3-22-27 0,5-20-290 15</inkml:trace>
  <inkml:trace contextRef="#ctx0" brushRef="#br0" timeOffset="6057.33">16059 8112 239 0,'12'-20'346'15,"-12"8"-40"-15,0 3-102 16,-8 9-62-16,-4 0-21 16,3 9-10-16,1 10-39 0,-3 11-28 15,11 14-19-15,0 18-8 16,0 2-9-16,0 2-10 15,0-8 2-15,11-11-28 16,3-9-27-16,1-15-6 0,-4-6 9 16,-2-17 5-16,-1 0 25 15,5-12 12-15,-1-16-3 16,-4-13 15-16,-4-13-6 0,-4-5 11 16,0-8 16-16,0 6 23 15,4 8-3-15,0 13 7 0,2 11 14 16,-6 8 17-1,0 9-8-15,0 12-31 0,3 0-17 16,5 21-2-16,12 16 118 16,4 24-55-16,12 20-86 15,2 21 0-15,2 6 0 0,0 12 0 16,-3 2 0-16,0 4 0 16,-4 4 0-16,-10-4 0 0,-6 0 0 15,-13-15 0-15,-4-18 0 16,-8-20 0-16,-8-20 0 15,2-20 0-15,0-16 0 0,-15-27 0 16,-7-26 0-16,-10-26 0 16,2-10 0-16,3-10 0 15,10-3 0-15,5-4 0 16,13 3 0-16,13 9 0 0,13 7 0 16,8 7 0-16,10 5 0 15,18 4 0-15,13 6-317 0,7 3-256 16,4 5 30-16</inkml:trace>
  <inkml:trace contextRef="#ctx0" brushRef="#br0" timeOffset="8470.09">12421 4591 283 0,'0'-28'162'0,"0"-5"-67"16,-17 4-32-16,1-4-18 15,-4 5 17-15,0 0 25 16,-5-2 5-16,1 6 20 0,-1 1 10 16,6-1-18-16,-3 7-20 15,-2 5 0-15,4-1-12 16,1 6-19-16,-2 2-23 16,5 2-14-16,-4 3-7 15,-5 0-9-15,-4 15-7 0,-4 6 9 16,1 2-2-16,-4 11-4 15,-1 6 8-15,-7 10-3 16,-2 7-5-16,-2 7 4 0,-5 4 0 16,1 7-2-16,3-2 9 15,1 2-6-15,6-3-7 16,6 0 6-16,7-2 2 16,4-5 3-16,9 1-7 0,0-1 2 15,8 1-6 1,8-2 9-16,0 0-3 0,0-2 4 15,0 3-8-15,0-4 10 16,5-4-5-16,7-4 3 16,0-4-6-16,-1 1 0 0,6-3 2 15,8 3 6-15,4 3-11 16,36 49 9 0,-29-54-5-16,1 1 3 15,-1-8 4-15,0 0-5 0,5-4-1 16,-1-2-4-1,2-1 5-15,-2-3 0 0,1-2 3 16,-6-4-6-16,3-1 8 16,-2 0-6-16,1-3 0 15,-1-4 1-15,1-1 3 0,3-4 2 16,5 0-1-16,-1-4-3 16,5-8 5-16,5 9-6 15,3-9 2-15,-5 0-3 0,-3 0 3 16,-5 0-4-16,-3-5 8 15,-4-3 1-15,-9 0-10 16,-3-4 9-16,-1 0-4 0,-8-5-6 16,0 1 6-16,-4-7 0 15,-4-7 0-15,0 2-2 16,-8-6 0-16,0-1-6 16,0-3-2-16,-8 3 1 0,-3-7-1 15,-6 5 6-15,-5 1 1 16,4 3-6-16,-4 8 6 15,2 10 5-15,5-2 14 0,-2 10-2 16,4-2-2-16,5 6-13 16,8 3 1-16,0 0-7 15,0 0-1-15,0 0-5 0,5 0 6 16,11 12 2-16,8 4 0 16,9 5 9-16,8 2-7 15,8 2-3-15,0 4 7 16,2 2-8-16,-1 3 6 15,-7 3-6-15,-2 3 1 0,-3 5-5 16,-14 4 8-16,-8 7 1 16,-7 10 6-16,-9 3-8 15,-14 0 6-15,-4 0-5 0,-7 0 4 16,0-4 2-16,5-11-8 16,0-9 3-16,3-10 5 0,6-6-2 15,11-12 7-15,-9-5 3 16,9-12 59-16,0 0 58 15,0 0 6-15,-8-5-137 0,0-19 0 16,-4-15 0 0,-2-23 0-16,0-16 0 0,-3-7 0 15,1-9 0-15,0 1 0 16,0-1 0-16,-1 8 0 0,4 14 0 16,2 11 0-16,-2 8 0 15,1 11 0-15,4 10-6 16,8 11-117-16,-8 5-33 0,8 7-39 15,0 9-47-15,0 0-27 16,0 13 43-16,0 8 18 16,-8 3-41-16</inkml:trace>
  <inkml:trace contextRef="#ctx0" brushRef="#br0" timeOffset="9867.66">12696 7005 101 0,'0'-5'172'0,"0"2"-30"0,0 3-40 16,0 0-30-16,0 0-14 15,0 0-2-15,0 0-4 16,-8 0-11-16,8 0-1 0,-7 0-2 16,-1 0 0-16,8 0 1 15,-12 0-5-15,3 0-5 16,-4 0-5-16,-1 0-7 16,-8 0-5-16,2 0-9 0,-4 0-2 15,-6 0-1-15,-2 0 2 16,-4 0 1-16,-4 12-3 15,0 0 0-15,-2 6 0 0,2-3 0 16,-1 5 0-16,6-4-3 16,5 1 3-16,3 3-6 15,-3 0 6-15,7 1 1 16,3 2 0-16,-1 7 2 0,5 2-3 16,0 5-3-16,-1 12 1 15,1 11 2-15,0 13 3 16,-1 6 3-16,4 2-4 0,2 3 6 15,3 6 0-15,8 2 2 16,0-11-1-16,0-1-4 16,2-6 2-16,12-1-1 0,2-4-4 15,9-4 7-15,2 1-5 16,6-2-3-16,8-3 0 16,0-4 3-16,2-3 0 0,11-10-2 15,-1-3 0 1,4-4-4-16,3-9 4 0,2-3 4 15,-3-9-4-15,3-4 3 16,-1-3-9-16,-4-9 7 0,0 0-6 16,3-9 1-16,2-7-1 15,-1-8 0-15,-1-5-7 16,-3-4-3-16,-3 9-4 0,-14 3 5 16,-12 4 6-16,-3 6 0 15,-14 3 1-15,-2 8-5 0,-9 0-7 16,0 0 9-16,0 0-2 15,0 0-4-15,-12 0-29 16,-2 0-26-16,3 0-22 16,0 0-30-16,-2 0-57 15,-3-4-39-15</inkml:trace>
  <inkml:trace contextRef="#ctx0" brushRef="#br0" timeOffset="10367.09">13014 8381 151 0,'-8'-16'213'16,"0"5"-43"-16,8 1-32 16,-9 10-38-16,9 0-22 0,0 0-31 15,0 17-24-15,0 7-3 16,0 16 21-16,12 16 26 16,1 11-31-16,4 7-13 15,1 8-13-15,4-7-4 0,-2 0 0 16,0-7 3-16,0-7-7 15,-3-11-1-15,-1-10-3 16,-4-11 9-16,-3-5-5 0,-6-8 6 16,-3-16-1-16,0 0 1 15,0 0 21-15,0-12-25 0,-16-9-7 16,0-20-11 0,-4-15-2-16,-10-18 9 0,3-10 8 15,-3-6-3-15,-1 5 19 16,2 11 19-16,10 8 8 15,-2 14 6-15,5 11-3 0,2 8-12 16,14 9-26-16,0 3-8 16,0 9-4-16,14 5 0 0,14 7-2 15,12 0 4-15,17 24-1 16,5 9 0-16,3 12-3 16,-4 8 2-16,-10 3-6 0,-5 6 12 15,-14-3 0-15,-16 3-6 16,-7 0 8-16,-9-3-7 15,-21-1 2-15,-7-9 2 16,-2-3-3-16,3-11 7 0,-3-6-35 16,8-12-77-16,1-10-106 15,4-7-97-15,1-7-25 16</inkml:trace>
  <inkml:trace contextRef="#ctx0" brushRef="#br0" timeOffset="14511">13618 11251 314 0,'0'-40'359'0,"0"11"-82"0,0 8-106 16,0 9-58-16,0 8 18 16,-8 4-1-16,1 0-34 15,-2 16-32-15,1 17 0 0,-1 19 18 16,9 22-17-16,0 27-14 16,0 26-11-16,9 11-27 15,4 0-1-15,11-8-9 16,9-11 2-16,2-16-9 0,11-18 6 15,1-17-12-15,7-15-24 16,3-24-5-16,8-18 1 16,4-22 1-16,-1-22 12 0,-3-11 4 15,-8-14 12 1,-11-2 7-16,-15-2 15 0,-10 5 22 16,-12 5 7-16,-9 7 21 0,-14 6 27 15,3 12-59-15,-3 7-31 16,3 11 0-16,0 9 0 15,2 0 0-15,9 13 0 0,0 7 0 16,0 9 0-16,0 4 0 16,17 1 0-16,3-4 0 15,9-4-10-15,7-7-51 16,9-6 0-16,3-13-13 0,0-8-14 16,2-14-28-16,-1-9 25 15,-14-7 41-15,-5-6 31 16,-19-1 13-16,-11-3 27 0,-16 7 32 15,-9 7 24-15,-10 11-39 16,-10 11-23-16,-9 8-4 0,3 4-19 16,6 0-21-1,8 7-81-15,9 2-108 0,12-1-74 16,16 3 2-16,0-1-26 16</inkml:trace>
  <inkml:trace contextRef="#ctx0" brushRef="#br0" timeOffset="14893.3">14728 11739 368 0,'16'-20'271'0,"-4"4"-81"0,-3 4-65 15,-1 0-35-15,-8 3-33 16,0 9-11-16,3 0-20 16,6 12-17-16,2 4 5 15,10 7-10-15,-1 7 1 16,4 7-1-16,1 4 0 0,0 3-1 15,-7-7 1-15,-1-9 4 16,-4-7-6-16,-4-4 8 0,-6-17-4 16,1 0 3-16,-4 0-5 15,0-22-13-15,0-10-19 16,0-12 16-16,5 0 8 0,-2-2 0 16,5 6 9-16,4 7-2 15,1 11 7-15,-1 15-4 16,8 7 11-16,5 24 2 0,3 17 13 15,6 12 2-15,0 4-13 16,3 0-11-16,-4-3-1 16,-1-10-16-16,-4-12-75 15,-3-7-48-15,1-17-53 0,0-16-36 16,4-25-39-16,-3-19 20 16</inkml:trace>
  <inkml:trace contextRef="#ctx0" brushRef="#br0" timeOffset="15375.82">15607 11417 93 0,'0'-49'306'0,"0"18"11"0,0 10-44 16,-6 4-89-16,-7 10-60 16,4 3-45-16,9 4-46 15,-8 8-17-15,8 16-5 16,0 13-2-16,0 12-7 16,0 8 3-16,8-5-10 0,6-7-1 15,-3-9-14-15,2-7-21 16,-1-8-20-16,0-10 0 15,-3-11 14-15,-1 0-10 0,-2-11-6 16,8-14-3-16,-6-12 24 16,0-4 21-16,-4 1 11 0,-4 0 12 15,0-2 20-15,0 6 11 16,-12 4 18-16,-2 4 16 16,6 7 6-16,2 5-9 15,-2 4-23-15,8 4-22 0,0 8-5 16,0 0-12-1,0 0 0-15,8 14-6 16,12 15 6-16,13 21 10 0,10 23 15 16,11 29-8-16,3 15 0 15,-5 18-4-15,-3 8-11 16,-9-1 2-16,-12-8-6 0,-11-12 6 16,-17-16 17-16,0-16 11 15,-20-21 15-15,-5-16 34 16,-4-14 25-16,1-14 11 0,-4-25-56 15,-9-7-38-15,1-22-12 16,-2-17-45-16,10-5 4 16,8-7-81-16,12-6-50 15,12-6-46-15,17 1-71 0,12-1-41 16,7 7-46-16</inkml:trace>
  <inkml:trace contextRef="#ctx0" brushRef="#br0" timeOffset="15974.76">16880 10844 956 0,'-20'-44'315'0,"-1"11"-311"16,8 10-66-16,1 0 44 15,1 12 105-15,11 6 85 0,-12 5-48 16,12 0-74-16,0 16-24 16,0 13-13-16,0 21 17 15,0 21 66-15,8 24-8 0,2 15-42 16,12 21-23 0,3 6-4-16,2 1-10 0,6-7-4 15,-1-12-3-15,1-17 5 16,4-22-21-16,-6-18-24 0,7-19-26 15,3-17-2-15,7-26 5 16,1-11-17-16,-2-19-3 16,2-15 19-16,-3-16 26 0,-5-13 14 15,-9-2 14-15,-7 2 32 16,-14 13 37-16,-3 13 31 0,-3 15 2 16,-5 8-1-16,0 9-25 15,0 12-30-15,-13 4-32 16,13 11-3-16,-11 11-9 0,11 9 3 15,0 14 0-15,0 5 9 16,8-3-13-16,8-4-9 16,4-7-18-16,4-12-21 15,1-13 20-15,4-11 10 16,-7-11-13-16,0-18 9 0,-5-17 16 16,-9-5 11-16,-8-6 25 15,-17-5-4-15,-4 9-13 0,-6 9 25 16,-6 7-22-16,2 13-21 15,-4 8-77-15,2 7-131 16,1 9-100-16,4 0-50 0,7 21 4 16</inkml:trace>
  <inkml:trace contextRef="#ctx0" brushRef="#br0" timeOffset="16357.88">17807 11406 757 0,'-22'-26'724'16,"6"7"-362"-16,3-3-212 16,2 8-96-16,11 5-54 0,-9 4 0 15,9 19 0 1,17 9 0-16,6 14 0 16,2 16 0-16,3 12 0 15,5 3 0-15,-6 7 0 16,-2-11 0-16,-3-10 0 15,-7-17 0-15,-3-14 0 16,-4-6 0-16,-3-17 0 0,-2-5 0 16,-3-20 0-16,0-19 0 15,0-13 0-15,0-2 0 0,0 1 0 16,0 13 0-16,0 12 0 16,0 9 0-16,5 12 0 15,4 12-5-15,2 12 0 0,7 20 11 16,10 12-11-16,-1 10-11 15,8-5-103-15,-4-4-98 16,4-9-93-16,6-8-38 16,8-15 20-16,1-21 9 0</inkml:trace>
  <inkml:trace contextRef="#ctx0" brushRef="#br0" timeOffset="16840.08">18556 11296 157 0,'-17'-28'345'16,"3"11"-52"-16,-4 17-124 0,-1 12-60 15,2 17-21-15,6 11-10 16,11 8-3-16,0 6-31 0,0-1-14 16,11-4-18-16,9-6-12 15,5-9-31-15,-2-13-19 16,7-9 0-16,-6-12 1 16,1-17-10-16,-5-11 8 0,-9-13 13 15,-2-4 30-15,-9-7 2 16,0-5 4-16,-12-5-1 15,-2 6 9-15,3 3 19 0,5 12 17 16,6 8 48-16,-8 10 3 16,8 6-23-16,0 4-21 0,0 13-20 15,0 0-8-15,11 18 13 16,12 13 45-16,16 14 43 16,9 21 10-16,3 14-35 0,11 26 8 15,3 19-105-15,-4 23 0 16,-9 7 0-16,-7 11 0 15,-12 2 0-15,-12-2 0 0,-18-12 0 16,-11-15 0-16,-13-21 0 16,-12-20 0-16,-10-25 0 15,-14-24 0-15,-12-20 0 0,-5-29 0 16,-2-24 0-16,-6-30 0 16,9-22 0-16,13-15 0 0,14-10 0 15,23-6 0-15,23-3 0 16,23 1 0-16,31-5 0 0,14 8 0 15,14 9 0 1,3 11-164-16,8 9-453 0,9 9 89 16</inkml:trace>
  <inkml:trace contextRef="#ctx0" brushRef="#br0" timeOffset="18810.07">12880 9544 354 0,'0'-41'267'0,"-13"5"-89"15,2 8-57-15,-5 8-33 0,-1 4-9 16,0 7 10-16,2 2 12 16,-2 7-19-16,1 0-33 0,-16 16-25 15,-13 28-14 1,-93 164-1-16,45-42 1 16,-9 34 1-16,-5 17-8 15,11-2 4-15,13-8 0 16,23-10-7-16,19-23 2 0,22-20 8 15,19-19-8-15,19-21-2 16,19-16 0-16,11-13-7 16,11-16 0-16,13-16-3 0,9-8 4 15,3-18 0-15,-1-4 7 16,-1-12-3-16,-15-11-1 16,-12 12 2-16,-7-12 2 15,-11 0-2-15,-11 8 1 16,-6-8-2-16,-9 0 6 0,-4 8-3 15,-3-8 3-15,-5 9-8 16,0-9 3-16,0 0 7 16,0 0-9-16,0 0 1 15,0 0-3-15,0 0-15 16,0 0-20-16,0 0-26 0,0 0-26 16,0 0-25-16,0 0-164 15,0 0 143 1,0 0-7-16,0 0-36 0,0 0 7 15</inkml:trace>
  <inkml:trace contextRef="#ctx0" brushRef="#br0" timeOffset="19352.91">12884 11651 295 0,'-21'-38'297'15,"1"4"-91"-15,0 11-79 16,3 6-57-16,2 6-19 0,2 3-6 16,13 3-22-16,0 5-9 15,0 0-17 1,13 17 0-16,6 2 1 0,11 7 4 16,6 6-9-1,1 5-9-15,-1 8 4 0,-1 7 1 16,3 9 3-16,-11 4 3 15,-5 4-2-15,-11 4 0 16,-11 1 7-16,-11-5-2 0,-11-7 11 16,0-5 6-16,-7-13 10 15,-2-7 10-15,-3-9 18 0,6-12 14 16,3-8-7-16,1-8-12 16,2-20-35-16,11-17-4 15,11-27-13-15,0-17-5 16,0-19-8-16,8-16-17 0,1-11-42 15,-6-2-51-15,-3-2-20 16,0 12 8-16,-12 17 139 16,-4 18-238-16,0 23 3 0</inkml:trace>
  <inkml:trace contextRef="#ctx0" brushRef="#br0" timeOffset="20667.43">14042 13974 362 0,'-21'-36'371'16,"1"10"-75"-16,-1 11-96 15,5 6-96-15,4 9-52 0,-1 0-33 16,5 0-10-1,8 17-11-15,0 16-3 0,0 28 8 16,0 28-1-16,0 20 2 16,16 18-5-16,10 0 1 15,8-10-2-15,14-11-6 0,8-21-12 16,12-20-12-16,5-20 3 16,13-24 4-16,-1-21-6 15,0-21-15-15,-4-15 14 0,-7-13 17 16,-17-9 10-16,-17 1 32 15,-12 0 9-15,-20 1-10 16,-8 7 33-16,-8 17 43 0,-7 11-38 16,2 13-31-16,0 8-24 15,-3 20-3-15,5 8-12 16,2 4 6-16,9 7 0 16,0-8-19-16,3-2-24 0,14-4-2 15,4-10 4-15,3-15 4 16,1 0 5-16,-1-3-8 15,-8-13 23-15,-4-8 12 0,-4-14-1 16,-8-7 16-16,-11-3-3 16,-6-1 1-16,-9 4 10 0,4 9-4 15,-3 12-20-15,1 11-37 16,-1 5-86-16,1 8-64 16,3 16-14-16,4 8-38 15,9 0 11-15</inkml:trace>
  <inkml:trace contextRef="#ctx0" brushRef="#br0" timeOffset="20966.97">15130 14251 298 0,'19'-8'393'0,"-7"4"-98"16,-4 4-144-16,-3 0-88 0,-2 0-35 16,-3 15-15-16,6 11 0 15,-3 10-9-15,6 13-3 0,-1 8 0 16,4 0 0-1,-4-10 1-15,3-5 2 0,-3-14-1 16,1-6-15-16,-4-22-6 16,2 0-5-16,-2-17 2 15,4-16 11-15,2-11 12 0,0-10 2 16,3 9 5-16,-7 9 7 16,5 8 4-16,-3 11-10 15,0 10-3-15,-3 7-5 0,2 12-4 16,9 7-3-16,4 7-35 15,9-2-58-15,4 4-58 16,6-4-38-16,10-12-24 0,6-15-22 16</inkml:trace>
  <inkml:trace contextRef="#ctx0" brushRef="#br0" timeOffset="21383.06">15946 13938 351 0,'-16'-33'368'0,"-5"16"-122"16,1 17-125-16,-10 33-58 15,-2 24-37-15,5 16-8 0,2 13-2 16,12 1-8-16,13-12-5 16,0-9-18-16,10-18-26 15,1-10-5-15,-3-14 16 0,4-24 13 16,1-9 2-16,4-20 10 16,3-23 7-16,0-13 18 15,0-1-3-15,0 9-11 16,-3 9-2-16,2 11 1 15,1 13-5-15,2 7 0 0,2 17 6 16,9 26 0-16,2 18 12 16,2 26-2-16,-4 18 10 0,-13 19 9 15,-12 2-2-15,-8 1-7 16,-17-9 0-16,-2-10 21 16,-10-15 9-16,1-19 5 0,3-12 7 15,1-21-4-15,0-11-25 16,0-13-25-16,2-13-31 15,2-11-11-15,6-21-41 16,1-15-33-16,13-11-7 16,4-5-2-16,16-2-12 0,16 1-4 15,21 4-23-15,20 9-36 16,21 7-84-16</inkml:trace>
  <inkml:trace contextRef="#ctx0" brushRef="#br0" timeOffset="21931.1">17595 13807 363 0,'-34'-69'293'15,"3"7"-19"-15,6 18-60 16,4 12-103-16,10 11-63 0,-3 14-31 15,14 7-16-15,0 14-11 16,0 32 82-16,6 27 30 16,10 29-19-16,4 20-31 0,9 12-25 15,2 0-8-15,8-11-2 16,-5-18-16-16,6-23 6 16,2-24-31-16,-2-22-16 0,1-19-19 15,3-30-17 1,3-24 7-16,-4-24 20 0,2-12 36 15,-9-12 2-15,-7-6 16 16,-12 11 2-16,-6 14 22 0,-3 17 7 16,-3 17-8-16,-5 15-18 15,0 17-11-15,0 0 3 16,4 12-5-16,4 13 7 0,10 12 1 16,-1 3-7-16,9-2 7 15,5-10-6-15,2-9-10 16,-1-6-12-16,1-13-6 15,1-8-19-15,-11-13 8 0,-3-10 16 16,-11-7 37-16,-9 3 28 16,-12-3-7-16,-13 2-11 15,-11-1 14-15,-10 9-10 0,-2 7-11 16,0 9-20-16,5 3-56 16,4 9-67-16,16 0-90 15,6 0-41-15,17 0-23 0,3 0 23 16</inkml:trace>
  <inkml:trace contextRef="#ctx0" brushRef="#br0" timeOffset="22631.33">18877 13738 736 0,'0'0'699'16,"-16"0"-87"-16,-1 0-612 15,3 17 0-15,-3 11 0 16,5 13 0-16,-2 7 0 0,14 9 0 15,0 5 0-15,0-6 0 16,0-6 0-16,0-15 0 16,6-5 0-16,-3-10 0 0,2-8 0 15,-2-12 0-15,1-9 0 16,1-14 0-16,-2-27 0 0,3-15 0 16,-3-13 0-16,2 2 0 15,1 9 0-15,-1 20 0 16,3 11 0-16,1 15 0 15,2 21 0-15,6 24 0 16,3 21 0-16,8 19 0 0,9 14 0 16,0 3 0-16,3-7-46 15,-4-13-152-15,4-16-22 0,6-21-25 16,10-24 75-16,14-24 60 16,11-26 25-16,9-23 33 15,-3-16 9-15,0-17-4 0,-13 2 16 16,-21 4 31-1,-19 14 35-15,-12 22 76 0,-22 14 53 16,0 22 11-16,-22 13-5 16,-9 15-38-16,-2 28-60 0,1 16-39 15,-1 18-17-15,4-1-8 16,10 1 0-16,2-10-26 16,17-11-22-16,0-8-33 0,0-14-49 15,0-19 6-15,0 0 23 16,8-16 21-16,4-12 32 15,1-16 21-15,4-2 34 0,-6 6 23 16,1 7 7-16,-3 12-5 16,4 21-19-16,5 16 5 15,16 25 23-15,5 37 35 16,7 33-24-16,-2 22-16 0,2 17 5 16,-6 0-3-16,-12-2-10 15,-9-18-16-15,-10-21-1 16,-9-22-2-16,0-26 2 0,-9-21-2 15,1-21-14-15,2-19-42 16,-5-27-15-16,-3-29-29 16,6-30-36-16,8-25-51 15,0-23-58-15,13-12-27 0,13-4 40 16,12 3-23-16,6 11 53 16</inkml:trace>
  <inkml:trace contextRef="#ctx0" brushRef="#br0" timeOffset="23081.96">20515 13197 351 0,'19'-41'380'16,"-6"9"28"-16,-5 7-25 16,-8 10-56-16,0 6-154 0,0 9-148 15,5 11-25-15,3 22 0 16,2 28 0-16,3 25 0 16,-2 23 0-16,7 15 0 0,2-4 0 15,4-6 0-15,5-16 0 16,2-17 0-16,20-19 0 0,13-24 0 15,17-26-40-15,12-24-91 16,9-31-23-16,2-17 47 16,7-23 47-16,-13 0 28 15,-13 0 20-15,-20 14 19 16,-21 16 68-16,-15 14 72 0,-14 12 27 16,-15 16-41-16,-6 11-133 15,-15 21 0-15,-9 19 0 0,4 13 0 16,-8 4 0-16,6-3 0 15,9-11 0-15,6-10 0 16,13-8 0-16,0-9 0 0,7-16 0 16,7-12-31-1,5-17-63-15,1-11 17 16,6-10 40-16,-12-3 17 16,-5 6 6-16,-9-3 28 0,-9 6-1 15,-5 7-27-15,-4 4-16 16,-1 9-15-16,-3 8-39 0,8 4-81 15,1 3-91-15,13 1-29 16,0 4-4-16,0-1 16 16</inkml:trace>
  <inkml:trace contextRef="#ctx0" brushRef="#br0" timeOffset="23795.78">21906 13229 200 0,'25'0'363'0,"-11"0"40"16,-11 0 85-16,-3 20-71 15,0 21-241-15,3 25-176 0,5 19 0 16,1 12 0-16,2 1 0 16,2-8 0-16,0-17 0 15,-5-17 0-15,-2-14 0 0,3-13 0 16,-1-17 0-16,0-12 0 16,0-26 0-16,5-26-76 0,3-21 5 15,4-17 32-15,5-4 23 16,1 6 13-16,-4 17-1 15,-2 19-6-15,-2 16 1 0,-2 10-8 16,4 26 11-16,-1 14 1 16,7 10-9-16,2 12-61 15,12 1-7-15,13 0-33 0,12-9-74 16,9-16-59-16,2-12 7 16,2-17 58-16,-9-15 18 15,-9-12 20-15,-15-13 49 0,-17-5 44 16,-11-2 68-16,-17-2 135 15,-12 6 3-15,-9 5 58 0,-7 16 86 16,-4 14 13-16,-4 13 42 16,-2 12-104-16,7 24-132 15,0 17-117-15,12 16 0 16,4 4 0-16,15 0 0 0,0-8 0 16,3-7 0-16,6-18-68 15,-1-9-16-15,3-10 27 0,2-9 18 16,-1-12 23-16,6-13 8 15,-4-6 4-15,6-7-1 0,6 2 5 16,-4 7-5-16,8 8 2 16,-1 14 6-16,7 19 19 15,2 20 39-15,1 25-1 0,-2 29 16 16,-6 14-9-16,-1 19-67 16,-14 8 0-16,-13-2 0 0,-12-11 0 15,-13-8 0 1,-21-15 0-16,-5-21 0 0,-8-23 0 15,-1-19 0-15,-5-28 0 16,5-19 0-16,5-26 0 0,8-28 0 16,12-21 0-16,15-8 0 15,17 0 0-15,17 10-37 16,12 8-121-16,10 20-46 0,12 15-33 16,1 17-11-16,3 11 16 15,-1 17 25-15,-5 4-19 0,-13 12 0 16</inkml:trace>
  <inkml:trace contextRef="#ctx0" brushRef="#br0" timeOffset="28338.14">3257 4351 19 0,'3'0'40'0,"5"0"89"16,3 0 23-16,-2 0-72 0,-1 0-38 16,-3 0-10-16,-2 0-5 15,2 0-13-15,-5 0 4 16,0-4 1-16,0 4 11 15,0-4-3-15,3-4 9 16,-3-1 3-16,0 1 5 16,0-9-2-16,0-10-14 15,0-10-6-15,-16-7 7 0,-9-9 11 16,-2-1 9-16,-11 1-18 16,-2 8-9-16,0 10 5 15,3 6-16-15,4 8-5 16,-2 13-6-16,-3 8-6 15,6 16 2-15,4 14-2 16,3 22 7-16,14 29 3 16,11 33-2-16,4 28 3 15,8 17-4-15,11 8 1 0,7-4 2 16,2-4 14-16,1-9-15 16,2-10 1-16,-2-19 4 15,-4-19-12-15,-4-25-11 16,-11-16-25-1,4-21-36-15,-7-15-32 0,-11-16-40 16,0-14 22-16,-15-19-97 16</inkml:trace>
  <inkml:trace contextRef="#ctx0" brushRef="#br0" timeOffset="28534.08">2768 5271 178 0,'-27'-24'227'0,"5"3"-105"16,11 6-57-16,11-6-31 15,8 0-17-15,17-11-7 16,18-5-1-16,19 0 12 0,7 0-9 16,-1 4-10-16,2 2 6 15,-10 6-3 1,-7 5-8-16,-8 8-14 16,-12 0-36-16,-9 7-36 0,-4 5-84 15,-7 0-9-15</inkml:trace>
  <inkml:trace contextRef="#ctx0" brushRef="#br0" timeOffset="28805.43">3472 4057 374 0,'0'-40'226'0,"0"16"-59"15,0 7-42 1,-10 10-44-16,2 7-35 15,8 0-31-15,0 31 0 0,0 35 11 16,13 31 18-16,6 37 29 16,6 25-9-16,7 11-13 15,9 3-27-15,0-7-5 16,3-6-11-16,2-17-11 16,-5-27-45-16,-1-21-85 0,-5-26-71 15,-2-24-15 1,-4-26 0-16,-4-25-17 0</inkml:trace>
  <inkml:trace contextRef="#ctx0" brushRef="#br0" timeOffset="29087.29">4085 4765 277 0,'3'-69'223'16,"-3"22"-66"-16,0 17-35 0,0 14-42 16,0 16-30-16,0 21 2 15,0 20-10-15,8 19-11 16,8 9-16-16,13 1-7 15,8-5-8-15,3-13-7 16,-4-11 0-16,1-16-8 0,-4-9 7 16,-6-16-1-1,-5-16 6-15,-6-12 0 0,-16-10 5 16,0-10 10-16,-21-6 12 16,-6 1-10-16,-6 9 3 15,0 8 4-15,1 12-1 16,-1 7-19-16,5 5-12 15,4 12-59-15,2 12-79 0,6 5-49 16,16-2-80-16</inkml:trace>
  <inkml:trace contextRef="#ctx0" brushRef="#br0" timeOffset="29570.11">4681 4468 605 0,'0'-15'291'0,"0"6"-25"16,-12 9-74-16,4 0-66 16,0 0-55-16,0 12-32 15,8 14-13-15,0 10-11 16,0 16-13-16,11 15-28 0,6 1-24 16,6-8-23-16,7-6-32 15,-2-18 17-15,4-12 15 16,-4-7 4-16,-3-17 24 15,-7-8 25-15,-12-16 13 0,-6-9 16 16,-6-11 25 0,-12-10-4-16,-7-7 8 15,2 4 20-15,3 5-9 0,-2 11 31 16,8 13-18-16,0 8-13 16,3 7-27-16,11 13-20 15,0 7 0-15,3 19-1 16,13 10-5-16,9 4 8 0,7 5-9 15,4 0 7-15,2-9-16 16,-2-3-16-16,-4-12-27 16,-7-9-31-16,-6-5-3 15,-5-7 23-15,-2 0 26 16,-4 0 28-16,-8 0 6 16,0-7-3-16,0-2-7 15,0-3-38-15,-13-4-17 0,2-1-35 16,-5-3-23-16,0 0-42 15,-1 1-50-15</inkml:trace>
  <inkml:trace contextRef="#ctx0" brushRef="#br0" timeOffset="30945.42">5478 4216 425 0,'-22'-33'310'0,"-3"9"-45"0,-2 5-3 15,-3 3-91-15,3 3-58 16,-2 13 0-16,6 0-37 16,-2 24-34-16,1 17-13 15,2 20-16-15,14 15-9 16,8 15-1-16,14 2-20 15,5 1-1-15,13-9-61 0,5-15-22 16,8-13-6-16,5-22-19 16,-7-18-11-16,2-23 4 15,-3-36-17-15,-10-32 22 16,-7-27 47-16,-14-21 52 16,-11-17 25-16,-17-7 37 0,-10 3 62 15,-5 8 17-15,-7 26 20 16,7 28 31-16,4 24-40 15,8 20-65-15,3 29-38 16,6 36-4-16,11 38-11 16,3 28 0-16,13 10-1 15,13-1-2-15,8-10-18 16,8-15-11-16,-1-21 4 0,0-22-19 16,-2-13-29-16,-2-22-3 15,-3-22 15-15,-4-25-13 16,-6-26 23-16,-6-29 13 15,-12-17 10-15,-9-15 16 0,-22-4 33 16,-5-1-6-16,-11 13 34 16,-2 16 38-16,0 17 13 15,3 15-13-15,4 14-14 16,4 18 5-16,6 13 5 16,7 14-31-16,2 3-30 15,4 7-18-15,10 9-5 16,-8 0-7-16,8 0 7 15,0 0-3-15,0 12-2 16,0-12 9-16,0 13-7 16,0-13 7-16,0 0-1 15,0 0-3-15,0 8 1 16,0-8 2-16,0 0-3 16,0 0 4-16,0 0-4 15,0 0 2-15,0 0-5 16,0 0 9-16,0 0-5 15,0 0 0-15,0 0-8 16,0 0 2-16,0 0 3 16,0 0-3-16,0 0-3 0,0 0 3 15,0 0 0-15,0 0 11 16,0 0-15-16,0 0 15 16,0 0-3-1,0 0 0-15,0 0-5 16,0 0 4-1,0 0-2-15,0 0 4 0,0 0-2 16,0 0 1-16,0 0-3 16,0 0 3-1,0 0-10-15,0 0 2 16,0 0 3-16,0 0-3 0,0 0-5 16,0 0 5-16,0 0-2 15,0 0 4-15,0 0 1 16,0 0-2-1,0 0 1-15,0 0 13 16,0 0-16-16,0 0 3 16,0 0 12-16,0 0-12 0,0 0 4 15,0 0-7-15,0 0 9 16,0 0 6-16,0 0-9 16,0 0 6-1,0 0-13 1,0 0 4-16,0 0 5 15,0 0-16-15,0 0 7 16,0 0-2-16,0 0-2 16,0 0-8-16,0 0-2 15,0 0-3-15,0 0 16 0,0-5 8 16,0 5-7-16,0-3 9 31,0 3 0-15,0 0-2-16,0 0-4 15,0 0 4-15,0 0 0 16,0 0 4-16,0 0-4 16,0 0 6-16,0 0 0 15,0 0 2-15,0 0 3 16,0 0-3-16,0 0-4 16,0 0-2-16,0 0 1 0,0 0-12 15,0 0-20-15,0 0-51 16,0 0-93-16,0 0-75 15,3 0-33-15,2 0-46 16</inkml:trace>
  <inkml:trace contextRef="#ctx0" brushRef="#br0" timeOffset="31417">5538 4888 85 0,'-12'90'237'0,"12"-18"-94"15,-8-13-51-15,8-19-7 16,0-7-22-16,0-14-3 16,0-7-18-16,0-12 18 15,8 0 42-15,4-19-14 0,8-21-29 16,5-27 7-1,-2-27-20-15,-7-27 1 0,-2-26 10 16,-14-24-27-16,-14-15-11 16,-14-10-2-16,-12 0 9 15,-9 8 30-15,-3 22 1 16,3 23-9-16,5 30-14 16,2 19-11-16,10 26 7 0,4 18 11 15,8 18-16-15,6 12-13 16,6 15-21-1,8 30 6-15,14 37 3 16,14 43 9-16,9 34-7 0,10 22 1 16,15 3-5-16,7-10 4 15,4-16-4-15,9-20-2 16,-6-19-26-16,2-26-88 16,-14-21-75-16,-8-14-49 0,-10-14-25 15,-13-24 10-15,-16 0-24 16</inkml:trace>
  <inkml:trace contextRef="#ctx0" brushRef="#br0" timeOffset="31590.04">5356 4111 544 0,'-53'-4'334'0,"11"-2"-65"16,14 4-107-16,11-6-101 15,17-5-38-15,17-8-14 0,20-10 4 16,19-19-11-16,31-11-16 15,18-8-73-15,13-5-99 16,-4 5-68-16,-18 13-16 16,-14 15-14-16</inkml:trace>
  <inkml:trace contextRef="#ctx0" brushRef="#br0" timeOffset="32581.14">3350 7228 462 0,'-9'-7'296'16,"1"2"-27"-16,8 1-30 0,-8 4-101 15,8 0-66-15,0 9-35 16,0 10-17-16,3 24-4 16,13 26 31-16,12 33-23 15,15 27-5-15,9 10 0 16,5-1-9-16,3-12-4 16,-3-20-5-16,-8-19 1 15,-8-24 3-15,-8-13-2 16,-6-18-2-16,-10-12 4 0,-4-10-1 15,-5-10 3-15,-1 0 9 16,-7 0-1-16,0-10-8 16,0-5-7-16,0-18-12 15,-15-12-24-15,-7-8 2 0,-3-5-10 16,-7 1-4-16,-7 1-11 16,-9 8 23-1,-2 15 63-15,-4 16-14 0,3 17 5 16,-3 25 9-16,6 27 3 15,8 22-3-15,10 12 3 16,14 2-2-16,16 2-12 16,13-11-13-16,12-15-6 15,6-15-11-15,17-17 6 16,9-16-11-16,13-16-14 0,4-19-11 16,-1-15-33-16,-8-5-30 15,-4-15-39-15,-12-3-39 16,-6-13-13-16,-10-6 24 15,-4-10 5-15,-12-4 1 16,-11 0 44-16,-6 9 59 16,0 8 65-16,0 13 143 0,0 10 52 15,-6 18-36-15,-3 17 0 16,1 5-24-16,8 10-59 16,-12 21-5-16,12 20 33 15,0 15-29-15,0 9-30 16,12 4-23-16,8-7-11 0,8-13-13 15,4-12-5-15,9-14 2 16,5-23-39-16,-3-8-15 16,-7-20 8-16,-6-21 11 15,-14-8 22-15,-16-8 17 0,-16-8 12 16,-17-4-7 0,-7 6-12-16,-10 7-13 15,2 7-60-15,8 12-27 0,3 8-32 16,9 13-8-16,8 7-23 15,20 5-3-15,0 5 39 16</inkml:trace>
  <inkml:trace contextRef="#ctx0" brushRef="#br0" timeOffset="33097.3">4052 7347 82 0,'24'0'245'0,"1"0"-99"16,-6 12-23-16,5 9 29 16,4 10-53-16,10 19-41 15,3 2-12-15,7 6-19 16,4-5-15-16,5-4-5 15,1-12 0-15,-1-18-6 16,-6-19-5-16,-1 0-10 0,-10-19 5 16,-8-18 11-16,-7-16-6 15,-8-9 7-15,-17-7 22 16,-9 4 36-16,-7 0 25 16,-8 12-3-16,4 13 19 0,4 11-11 15,3 13-38-15,4 7-30 16,9 9-12-16,0 25-10 15,14 11 6-15,2 9-4 16,9 5-3-16,-1-2 5 16,4-8-9-16,5-3 6 15,2-5-3-15,3-3-7 0,2-12-15 16,-4-17-52-16,2 0 0 16,-10-9 21-16,-4-15 18 15,-8-4 14-15,-5-5 10 16,-5-7 12-16,-6 2 23 0,0 3 6 15,0 1 8-15,-14 6 18 16,3 3 26-16,-1 5 26 16,4 3-10-16,8 10-19 15,-8 7-33-15,8 0-24 16,0 7-9-16,0 14-4 16,8 8-3-16,4 11-2 0,7 5-8 15,3 4 2-15,2-5-3 16,0-6-63-16,-4-6-117 15,-2-8-87-15,-7-7-41 16,0-17 9-16,3-8 18 0,11-25-85 16</inkml:trace>
  <inkml:trace contextRef="#ctx0" brushRef="#br0" timeOffset="33580.87">5221 6781 409 0,'-29'-53'276'16,"-4"12"-40"-16,7 9 24 15,-4 7-62-15,7 5-63 16,2-1 1-16,5 9 2 16,2 5-30-16,14-2-48 0,-6 9-31 15,6 0-23-15,0 9-13 16,0 19 4-16,11 17-3 16,10 20 9-16,4 13 5 15,3 7 3-15,1 1-14 0,2-4 3 16,-1-10 0-16,-7-12 4 15,2-6-2-15,-10-13-2 16,-2-13 4-16,-6-8 4 16,2-4-3-16,-4-16 1 15,-5 0-3-15,3 0-18 0,-3-8-18 16,5-12-3-16,3-16 1 16,7-9-14-16,11-5 15 15,2 6 5-15,5 7 3 16,2 13 6-16,-2 16 1 0,4 8 11 15,-6 25 13-15,-5 6 5 16,-10 14 5-16,-7 12 14 16,-23 4-6-16,-10 3-1 15,-9-1-3-15,-7-11-8 16,-1-15-6-16,0-12-13 16,2-25-23-16,-6-8-38 0,3-20-10 15,7-17-26-15,5-17-60 16,12-7-25-16,1-9-30 15,17-7 12-15,0 0 8 0,0-1-25 16</inkml:trace>
  <inkml:trace contextRef="#ctx0" brushRef="#br0" timeOffset="33785.97">5352 6264 192 0,'22'-31'266'0,"-5"9"-75"16,-4 10-45-16,-4 12-28 15,-1 12 21-15,2 24 16 16,7 21 31-16,4 17-36 0,3 12-58 16,9 8-40-16,3-1-29 15,5 0-22-15,4-10-46 16,-5-11-123-16,-3-19-77 16,-4-12-30-16,-6-13 9 0,3-28 0 15,-2-12 65 1</inkml:trace>
  <inkml:trace contextRef="#ctx0" brushRef="#br0" timeOffset="34129.23">5973 6456 362 0,'0'-38'262'0,"0"14"-78"15,0 8-51-15,0 16-56 16,0 12-27-16,11 9-22 16,10 7 4-16,4-3-15 0,3-5-4 15,9-8-9-15,7-12-8 16,5-7-16-16,-1-18-23 15,-6-17-7-15,-7-10-10 0,-10-14 27 16,-17-3 13-16,-8 5 13 16,-20 7 33-16,-10 16 46 15,-5 17-1-15,-5 24 22 16,-7 20 14-16,7 29-10 16,4 23-28-16,8 19-18 0,16 6-8 15,12 5-7-15,15-5-13 16,15-10-14-16,10-19-4 15,8-11-19-15,9-17 2 16,8-14-2-16,0-15 5 0,5-11-3 16,-5-11-40-16,-5-10-91 15,-7-8-100-15,-4-7-54 16,-8-13-36-16</inkml:trace>
  <inkml:trace contextRef="#ctx0" brushRef="#br0" timeOffset="34977.6">3796 10551 744 0,'0'-24'296'16,"0"11"-113"-16,-8 13-92 15,8 20-42 1,11 33-2-16,19 31 65 0,5 19 10 15,14 11-38-15,9 5-43 16,7-5-14-16,0-9-19 16,-5-15 4-16,-3-17-13 15,-8-20-3-15,-8-16-17 0,-13-13-9 16,-8-24-18-16,-11-16-14 16,-23-25 11-16,-18-20 25 15,-24-13 24-15,-17 2 48 16,-8 10 54-16,8 17 27 15,8 17-52-15,12 16-41 0,5 12-17 16,9 24-7 0,21 17-2-16,18 9-4 15,3-3 4-15,21 8-1 16,17-11-5-16,13-8-14 0,11-8-4 16,6-7-13-16,16-21-27 15,1 0-42-15,2-17-54 16,-10-8-48-16,-1-6-22 15,-11-9 5-15,-15-6 20 0,-13-10 36 16,-15-10-29-16,-13-8 1 16,-12-2 59-16</inkml:trace>
  <inkml:trace contextRef="#ctx0" brushRef="#br0" timeOffset="35244.15">4664 10791 52 0,'-16'-58'229'0,"-3"19"30"16,3 9-17-16,-1 18 1 15,1 8-45-15,4 4-82 16,0 16-35-16,4 18 13 0,8 18-8 15,8 12-32-15,7 3-24 16,13-7-11-16,9-6-18 16,8-14-15-16,3-11 2 15,-2-17-23-15,-2-12-11 16,-6-17-24-16,-7-11 19 0,-10-8 30 16,-14-9 33-16,-14-9 3 15,-23 2 5-15,-13-1 22 16,-10 8-6-16,-1 9-8 15,6 12-26-15,3 7-19 16,8 5-65-16,9 3-87 16,9 2-94-16,6-2-43 15,13-3-13-15</inkml:trace>
  <inkml:trace contextRef="#ctx0" brushRef="#br0" timeOffset="35576.62">4909 10319 579 0,'19'-8'274'0,"-6"8"-59"16,-4 0-96-16,2 21-57 0,0 10 10 16,7 19-10-16,7 7-30 15,3 0-10-15,4-5-14 16,4-3-25-16,4-13-48 16,1-14-23-16,0-22-48 0,0-17-22 15,-1-20 24-15,-7-20 55 16,-9-17 38-16,-12-2 48 15,-12-5 37-15,-12 3 30 16,-7 8 70-16,-2 18 24 16,1 15 18-16,4 13-40 0,-1 10-73 15,9 14-40 1,8 38-16-16,11 19-3 0,11 17-9 16,6 7-1-16,9-8-67 15,-1-7-93-15,-1-14-62 16,4-16-37-16,-12-15 11 15,-3-21 12-15,-7-28 20 0</inkml:trace>
  <inkml:trace contextRef="#ctx0" brushRef="#br0" timeOffset="35959.96">5383 9829 231 0,'-49'-116'268'0,"5"17"-55"0,8 22-21 16,3 20-45-16,10 16-63 15,6 17-33 1,17 20-17-16,3 28 49 0,21 33 14 15,17 32-17-15,13 22-16 16,6 7-35-16,6 0-4 16,-6-18-13-16,-11-14-8 15,-9-24 8-15,-12-17-2 0,-6-17 0 16,-6-16-3-16,-9-15 0 16,2-30-3-16,-1-23-8 15,0-23 3-15,0-2 5 16,1 8-7-16,2 8-6 15,1 15 2-15,5 18 3 16,0 14 7-16,6 18 4 0,5 34 0 16,0 16 5-16,2 9 9 15,-9 13-3-15,-10-4 9 16,-11 1 2-16,-11-7-9 16,-10-9-6-16,-4-9-29 0,-8-11-36 15,1-13-11-15,-9-11-69 16,1-9-40-16,-4-17-65 15,0-7-9-15,6-26 25 16,5-18-64-16</inkml:trace>
  <inkml:trace contextRef="#ctx0" brushRef="#br0" timeOffset="36459.22">5606 9167 349 0,'8'-53'321'0,"-8"12"-52"16,0 16-10-16,0 10-9 0,0 1-54 15,-8 14-41-15,8 0-48 16,0 26-24-16,8 18-25 16,18 21-58-16,5 12 0 15,14 13 0-15,5 4 0 0,2-6-31 16,1-5-169-16,-5-18-89 16,1-16-21-16,-4-18 17 15,-9-14 55-15,-7-21 37 16,-9-20 27-16,-7-13 56 15,-7-2 67-15,-6-7 83 0,0 1 129 16,0 12-3-16,0 9-28 16,0 8-32-16,0 9-31 15,6-3-31-15,2 10-7 16,4 0 6-16,5 0-3 0,2-2-6 16,6-12-12-16,2-2 2 15,6-9-6-15,-1-7-1 16,-2-12-9-16,-10-10 3 15,-4-3-3-15,-16 0 5 0,0 9 28 16,-24 2 54-16,-4 11 64 16,-13 14 4-16,-3 8 6 15,-2 13-16-15,6 18-52 16,7 13-47-16,13 13-22 0,20 13-9 16,12 10-11-16,16 2-37 15,17-5-57-15,15-7-63 16,5-16-61-16,6-13-77 15,6-14 35-15,12-23 69 0,7-10-36 16,-1-19-4-16</inkml:trace>
  <inkml:trace contextRef="#ctx0" brushRef="#br0" timeOffset="37157.06">7194 7677 737 0,'-36'-66'476'0,"-1"17"-191"16,9 12-137-16,4 14-81 16,8 5-37-16,2 18 1 0,14 22 77 15,0 34 34-15,17 42-119 16,8 38-23-16,12 22 0 16,6 9 0-16,7-8 0 0,-1-14 0 15,4-14 0 1,-5-22 0-16,-3-19 0 0,-4-21 0 15,-8-19 0-15,-5-14 0 16,-8-11 0-16,-3-12 0 16,-11-13 0-16,-6-22-54 0,-15-23-85 15,-19-19 33-15,-5-5 53 16,-9 12 70-16,2 12 82 0,2 23-40 16,-2 22-36-16,7 38 8 15,2 31 5-15,12 21-6 16,13 11 1-16,12-4-5 15,17-11-26-15,11-8 0 16,12-17 0-16,10-20 0 0,7-22-18 16,8-19-45-16,3-15-87 15,5-26-112-15,1-20-56 16,-6-17 16-16,-6-12 60 0,-13-11 22 16,-18-5 42-16,-10-2 59 15,-12-3 62-15,-9 5 74 0,-14 4 114 16,-2 16 75-16,-1 17-8 15,3 20 10-15,-7 17 3 0,4 12-48 16,6 8-59-16,3 12-35 16,8 28 18-16,0 21 0 15,0 11-32-15,11 10-32 16,9-5-6-16,10-8-14 0,2-9-23 16,1-6-33-16,-6-13-9 15,6-14-13-15,-1-15-13 16,-4-12-2-16,-2-8 30 0,-15-8 28 15,-11-11 37-15,0-4 11 16,-20-2 0-16,-9 1 16 0,-4 3 6 16,1 8-6-16,-4 5-31 15,4 4-39-15,-1 3-53 0,1 4-63 16,7 5-52 0,9 0-16-16,7 5-11 0,9-2 42 15</inkml:trace>
  <inkml:trace contextRef="#ctx0" brushRef="#br0" timeOffset="37674.12">7848 8018 239 0,'16'-23'264'16,"-2"7"-44"-16,-6-1 7 16,-8 9-10-16,0 3-52 0,0 5-8 15,0 0 0-15,0 13-47 16,7 8-30-16,10 7-7 0,2 4-37 16,13 5-18-16,7 0-15 15,1-5-15-15,-1-8-17 0,1-12-39 16,-1-12-31-16,-4-12-50 15,-2-12 4-15,-4-16 35 16,-13-10 51-16,-7-7 36 16,-9 1 26-16,-14-2 26 0,-2 10 40 15,4 10 10-15,0 10 7 16,0 12-10-16,4 8-32 0,8 8-22 16,0 0-19-16,0 24-2 15,8 21 7-15,12 13-9 16,9 7 1-16,7-1 3 0,1-2-5 15,3-9-15-15,-3-18-38 16,-9-10-29-16,-4-12-35 0,0-17-28 16,-2-25-22-16,-6-23 3 15,-8-22 51-15,-4-12 62 16,-4-7 43-16,0-1 40 16,-17 5 39-16,-2 7 85 0,-6 13 44 15,1 12 28-15,-1 13 3 16,1 6-32-16,3 14-64 0,10 12-79 15,2 4-54-15,9 23 0 16,3 22 0-16,14 21 0 16,7 15 0-16,6 4 0 15,5 1 0-15,3-9 0 16,-3-9-135-16,-2-6-83 0,-4-16-75 16,-9-10-31-16,-4-8 19 15,-7-10 7-15,-9-10 63 16</inkml:trace>
  <inkml:trace contextRef="#ctx0" brushRef="#br0" timeOffset="38139.04">8393 6947 440 0,'-20'-69'336'0,"-2"18"-22"16,11 10-22-16,-1 15-65 0,0 7-63 15,12 6-15-15,-8 5-24 16,8 3-125-16,4 34 0 31,15 24 0-31,9 24 0 0,10 26 0 16,6 15 0-16,1 8 0 15,4-6 0-15,-5 0 0 0,2-15 0 16,-7-6 0-16,-2-18 0 16,-4-15 0-16,-9-18 0 15,-7-10 0-15,-6-10 0 0,-6-12 0 16,-5-32 0-1,-16-12 0-15,-1-18 0 16,2-7 0-16,1 0 0 16,6 5 0-16,8 8 0 0,0 6 0 15,13 1 0 1,3 8 0-16,9 13 0 0,-1 9 0 16,4 3 0-16,4 20 0 15,-4 8 0-15,-2 9 0 0,-11 4 0 16,-7 9 0-16,-8-3 0 15,0-2 0-15,-17-8 0 16,-5-5 0-16,-7-4 0 0,-4-11-53 16,-3-17-121-16,-5-12-74 15,1-11-9-15,0-15 18 0,10-16 1 16,10-14 5-16,4-12-27 16</inkml:trace>
  <inkml:trace contextRef="#ctx0" brushRef="#br0" timeOffset="38341.29">8661 6715 378 0,'0'-28'297'0,"0"13"-64"0,0 1-39 15,0 7-64-15,0 7-53 16,0 13 22-16,3 19 76 16,15 24 47-16,4 21-96 0,8 13-65 15,2 5-24-15,5-7-26 16,3-1-27-16,1-10-78 0,-6-13-131 15,-2-14-76-15,-4-14-17 16,-4-12 33-16,0-10 14 16,-10-14 36-16</inkml:trace>
  <inkml:trace contextRef="#ctx0" brushRef="#br0" timeOffset="38671.97">9063 7225 162 0,'0'-42'216'0,"0"11"-56"0,0 6-53 15,0 9-21-15,0 2-26 16,3 12-13-16,2 2-2 0,7 0-12 15,-1 0-14-15,7 0-4 16,1 0-8-16,1-17 1 16,5-7-8-16,1-9 5 0,-7-11-2 15,-2-14-8-15,-6-3 12 16,-3 0-4-16,-8 5 26 16,0 6 71-16,-16 14 86 0,4 11 34 15,-4 13-39-15,0 24-24 16,0 24-14-16,-6 26-90 15,8 19-53-15,0 12 0 0,14-2 0 16,0-6 0-16,8-8 0 16,12-7 0-16,6-12 0 0,5-15 0 15,7-5 0-15,3-15 0 16,-1-11 0-16,-1-12-58 0,3-3-242 16,-5-13-89-16,-4-10 0 15,-1 2 4-15</inkml:trace>
  <inkml:trace contextRef="#ctx0" brushRef="#br0" timeOffset="40501.76">7409 2682 613 0,'-19'-36'307'16,"-2"7"-28"-16,-7 9-74 16,-4 12-63-16,-6 8-15 15,-10 24-25-15,-9 28-36 16,-5 31-26-16,11 22-14 0,5 34-15 16,18 11 1-16,20-3-17 15,11-8 2-15,14-21-16 16,13-17-4-16,5-24-28 15,10-24-22-15,4-33 13 16,4-31 1-16,4-46 13 16,-4-38 9-16,-8-26 7 15,-13-22 11-15,-16-8 20 0,-16 5 19 16,-16 11 38-16,-8 21 72 16,-1 29 9-16,0 20-22 15,5 20-51-15,3 21-55 16,9 24-11-16,8 36 0 15,8 30 0-15,9 23 0 16,12 8 0-16,15 2-42 0,13-13-57 16,16-22-91-16,9-22-62 15,10-42-118-15,6-30-67 16</inkml:trace>
  <inkml:trace contextRef="#ctx0" brushRef="#br0" timeOffset="40642.39">8043 1924 406 0,'-37'-69'413'0,"1"21"-152"16,0 11-117-16,6 8-76 0,7 13-33 15,6 8-25-15,9 8-61 16,8 21-100-16,0 20-74 16,0 19-56-16</inkml:trace>
  <inkml:trace contextRef="#ctx0" brushRef="#br0" timeOffset="40818.44">8351 2788 610 0,'30'29'151'16,"2"-1"12"-16,1 5-14 0,2 7 10 16,-2 6-26-16,-8 6-38 15,-4 13-40-15,-13 29-26 16,-21 32-29-16,-28 33-127 0,-27 36-158 15,-30 22-105-15</inkml:trace>
  <inkml:trace contextRef="#ctx0" brushRef="#br0" timeOffset="41966.56">8158 5197 453 0,'-30'-48'276'15,"3"8"-46"-15,-6 7-27 16,1 12-42-16,-1 4-56 0,0 10-18 15,6 7 2-15,2 0-39 16,3 7-32-16,4 22-2 16,4 25-11-16,14 26 1 0,8 27-17 15,8 15-9-15,9 1-23 16,12-11-28-16,4-13 7 16,4-22-31-16,-2-21 0 0,3-22 11 15,-5-22 1-15,-1-20 14 16,-8-26 17-16,-7-22 30 15,-8-21 14-15,-17-22 9 0,-9-10 28 16,-12 0 41-16,-3 11 50 16,-4 16 19-16,3 22 0 15,4 11-45-15,5 15-30 0,5 15-41 16,11 10-23-16,0 18-4 16,8 19 11-16,17 17-6 15,7 12-5-15,12 7 5 0,5 7-12 16,4-11-49-16,0-7-91 15,-1-14-73-15,2-12-69 0,-10-27-12 16,-9-16 9 0</inkml:trace>
  <inkml:trace contextRef="#ctx0" brushRef="#br0" timeOffset="42074.59">8478 4907 505 0,'-37'-76'274'0,"4"14"-64"15,6 18-60-15,5 12-73 16,8 7-42-16,0 10-19 0,14-6-208 15,0 21-52 1,14 17-41-16</inkml:trace>
  <inkml:trace contextRef="#ctx0" brushRef="#br0" timeOffset="42249.54">8936 5185 430 0,'25'12'311'16,"-5"2"-115"-1,-8-7-77-15,1 6-50 0,-5 7-10 16,1 11 79-16,-6 27-34 16,-3 24-48-16,0 33-37 0,-12 22-122 15,-9 22-199-15,-14 8-132 16</inkml:trace>
  <inkml:trace contextRef="#ctx0" brushRef="#br0" timeOffset="43446.97">9967 6118 231 0,'0'-9'269'0,"0"2"-20"0,-11 2 1 16,0 5 5-16,-6 0-16 0,5 0-51 15,-5 8-58 1,-2 8-47-16,-6 10-35 0,-4 10-24 15,1 21-10-15,6 17-9 16,12 10 4-16,10 2-25 0,7-5-20 16,13-7-4-16,4-13-1 15,9-13-27-15,8-7-5 16,-1-14-18-16,2-9 12 0,-7-18 3 16,-2-5 13-16,-4-10 13 15,-10-18 5-15,-10-16 26 0,-9-11 2 16,-12-14 18-16,-9-10 2 15,-3-8 21-15,-9 3 8 16,2 3 5-16,-1 14 10 16,7 15-2-16,4 20-9 0,10 8-22 15,3 17-14-15,8 12-3 16,11 33 7-16,18 20 0 16,10 11-1-16,15 14-4 0,6-5-15 15,2-3-53-15,-1-13-58 16,-4-17-74-16,-1-11-40 0,-4-29-13 15,-6-12-18-15</inkml:trace>
  <inkml:trace contextRef="#ctx0" brushRef="#br0" timeOffset="43581.97">10411 5824 364 0,'-45'-121'296'0,"-3"14"-68"16,3 22-47-16,8 20-42 0,5 16-35 15,7 17-23-15,9 11-18 16,4 9-39-16,12 8-17 0,0 13-42 15,9 19-115-15,10 13-113 16,10 21-74-16,-1 9-361 16</inkml:trace>
  <inkml:trace contextRef="#ctx0" brushRef="#br0" timeOffset="43749.01">10728 6147 529 0,'11'15'281'15,"1"-2"-93"-15,-4 2-55 0,0 11-20 16,2 5-14-16,-2 19 2 16,-8 14-39-16,0 22-28 15,-26 15-84-15,-13 15-128 0,-18 9-141 16,-22 10-80-16</inkml:trace>
  <inkml:trace contextRef="#ctx0" brushRef="#br0" timeOffset="48755.67">10216 1542 52 0,'-12'0'125'0,"-5"0"44"15,4 9-58-15,2-9-32 16,2 0-7-16,9 0-1 0,-8 0-8 16,8 0-7-16,0 0 4 15,0 0 0-15,0 0-12 16,0 0-21-16,8-9-24 15,17-7 5-15,32-21-6 16,33-13 5-16,35-13-11 0,33-11 0 16,22-7-5-16,18-1-16 15,17-3-37-15,16 2-12 16,9 3-6-16,-9 6 14 16,-16 5 17-16,-23 9 15 0,-30 6 10 15,-27 9 11 1,-25 5 8-16,-29 8 7 0,-21 7 6 15,-14 8 18-15,-15 5 4 16,-10 5 5-16,-5-3 4 16,-5 8-12-16,-3 2-3 15,-2 0-5-15,-3 0 1 16,-3 0 0-16,0 0 6 0,0 0-9 16,0 0-4-16,0 0-5 15,0 0-5-15,5 7-3 16,3 13 2-1,9 10-1-15,1 10 1 16,12 13-5-16,2 8 4 0,5 4-1 16,3 1 0-1,1-2 2-15,-6-2-2 0,4-5 2 16,-7-12 1-16,-8-9-2 16,-4-8 5-16,-8-11-4 15,0-5 0-15,-7-5 8 16,-5-7 31-16,0 13 14 15,0-13-14-15,-13 8-17 0,-11-8-14 16,-18 17-4-16,-14 7-2 16,-13 8-6-16,-21 17 5 15,-23 17-2-15,-16 15-2 16,-17 9 1-16,-12 3-2 16,-6 9 6-16,-2 0-3 15,0-1 1-15,6 0 1 0,16-6-3 16,5-10 3-16,9-4-1 15,12-7 2-15,13-10-6 16,7-7 2-16,8-8 0 16,13-4-1-16,9-7-1 0,11-9 6 15,12-10-9-15,9-2 12 16,12-4-5-16,7-7 5 16,4-6 9-16,7 0 9 0,6 0 1 15,0 0 4 1,0 0 1-16,0 0-9 0,0 0 8 15,0 0 4-15,0-4-2 16,0 4-5-16,0-2-11 16,0-4 2-16,0 4-4 15,0-3 2-15,0 0 0 0,0 2-5 16,0-6-17-16,-14-7-6 16,3-4-2-16,-6-8-1 15,2-5 4-15,-2-9 4 0,-5-12 8 16,-1-2-3-1,-5-6 0-15,-4-6 3 0,-1 3-5 16,5 1 5-16,-1 2 3 16,4 6-4-16,5 6 2 15,0 1-10-15,0 5-3 16,4 3 7-16,-1 4-10 0,2 6 0 16,1 1 0-16,3 5-2 15,2 6 7-15,1 2-12 16,8 5-5-16,-8 0 1 15,8 3 7-15,0 2 7 0,0 2-1 16,0 5 8-16,0-4 1 16,0 0 3-16,0 4-5 15,0 0 7 1,0 0-3-16,0 0-2 16,0 0-1-16,-7 0 3 15,7 0-4-15,-9 0 2 16,9 0-5-16,0 0 4 0,0 0-3 15,-8 0 9-15,8 0-5 16,0 8 5-16,0-8-3 16,0 0 3-16,0 0-6 15,-8 0 9 1,8 0-6 15,0 0 2-15,0 0 3-16,0 0-6 15,0 0 3-15,0 0-3 16,0 0-1-16,0 0 2 0,0 0-19 16,0 0-25-16,0 0-58 15,0 0-62-15,0 0-62 16,0-4-65-16</inkml:trace>
  <inkml:trace contextRef="#ctx0" brushRef="#br0" timeOffset="52097.73">11109 2984 143 0,'-16'20'228'0,"0"-3"-76"0,0-4-57 15,2-7-34-15,14-6-18 16,-8 9 2-16,8-9 7 16,0 0 7-16,0 0-3 0,0 0-24 15,8-9-16-15,10-3-6 16,13-12 3-16,23-13 0 16,27-12-2-16,37-19-2 15,40-18-3-15,46-19-1 0,43-26-4 16,28-21-1-16,18-22 2 15,29-21-2-15,23-14 1 16,12 2-3-16,-1 4-1 16,-14 7 3-16,-29 18 0 15,-27 22-5-15,-37 26 4 16,-32 23 4-16,-35 23-3 16,-36 18-2-16,-33 18 7 0,-27 12-7 15,-25 10 4-15,-21 14 4 16,-12 5-1-16,-10-2 4 15,-6 9 0-15,-5 0-2 16,-7 0-3-16,0 0 4 0,0 0 2 16,0 0 6-1,0 0 14-15,0 0 14 16,0 0 6-16,0 0-10 0,0 0-8 16,0 0-10-16,0 0-6 15,0 0 1-15,0 0 12 16,0 0-6-16,0 0-9 15,0 0 1-15,0 0-20 16,3 20 1 0,6 14 3-16,7 11-1 15,9 15 7-15,4 13-1 16,7 8-4-16,1 9 1 16,4-5 2-16,3 1-3 15,5-5-1-15,-5-3 5 16,-4-9-4-16,-7-12 2 15,-7-7-2-15,-11-15 1 0,-4-5 0 16,-3-11 9-16,-2-3-8 16,-6-4 8-16,0-12 4 15,0 15-9-15,-17-5 4 16,-11 3-8-16,-20 6-1 0,-18 7 1 16,-20 6-3-16,-15 9 2 15,-16 7 0-15,-5 14 4 16,-9 7-9-16,-2 12 6 15,-7 4 6-15,1 10-2 0,-20 1-9 16,-16 11 2-16,-8-6-1 16,-9-8 1-16,7-4 3 15,-3-7 1-15,9-3-3 16,1-2-2-16,8-3 5 16,-2-5-2-16,6-5 1 0,9-3-5 15,2-3 8-15,5-5-7 16,0 0-1-16,3-5 8 15,14-8-1-15,7-2 4 0,12-6-4 16,16-7-6-16,21-5 0 16,15 0 3-16,14-7 1 15,15-1-6-15,9-12 6 16,13 7-5-16,2-7 2 16,1 0 3-16,8 0 4 15,0 0-4-15,0 0-5 16,0 9 7-16,-8-9-4 15,8 0-4-15,-8 0 3 0,8 12 3 16,-12 0-1-16,0 0 3 16,-5 10 1-16,1-3-9 15,-1-3 3-15,2 5 2 16,-6-1 3-16,-3 5-6 16,-4-1 1-16,-6 1 6 0,6 0-4 15,-1-6 5-15,5 2-6 16,6-4 1-16,0-5 0 15,2-12 0-15,5 11 0 16,2-3 5-16,1-8-3 0,0 9-2 16,-1-9-2-16,1 11 5 15,-4-3-3-15,0 5 1 16,-4-1-1-16,-1 1-4 0,2-1 4 16,-2 0 0-16,4 0 4 15,1-4-4-15,-1 5-2 0,3-1 3 16,-3 0-5-16,1-4 4 15,4 1 6-15,-1-3-9 16,1-6 7-16,0 11-8 16,8-11 6-16,-8 0-2 15,8 0 3-15,-8 0-1 0,8 0 2 16,0 0 1-16,0 0 4 16,0 0 35-16,0-5 1 15,-8-5 5-15,0-4-14 0,0-11-25 16,-4-12-9-16,-4-12 6 15,-1-20-15-15,-4-8 6 16,-3 0 5-16,-1-4-7 0,1 0 0 16,-4 2 0-1,0 10 0-15,-1 8 0 0,4 8-1 16,2 12 2-16,1 13-13 16,8 7-15-16,5 5-3 15,9 4-1-15,-8 4-26 0,8 3-26 16,0 1-9-16,0 4-22 15,0 0-26-15,0 0-28 16,0 0-8-16,0 0 5 0,0 0-26 16,0 0 16-16</inkml:trace>
  <inkml:trace contextRef="#ctx0" brushRef="#br0" timeOffset="54978.33">12206 4399 69 0,'-25'29'136'0,"1"-4"10"0,0-4-61 15,4-6-37-15,3 2-16 16,1-5-1-16,8-12 16 0,8 0 11 16,-10 7-1-16,10-7 0 15,0 0-5-15,0 0-8 16,0 0-9-16,0-7-6 0,10-5-1 15,11-9-15-15,19-15 5 16,25-21-7-16,32-22 4 16,40-22-10-16,39-25 5 15,39-19-4-15,57-27-8 0,61-15 5 16,53-20-37-16,40-26-38 16,45-23-12-16,36-29 9 15,13-12 28-15,-1 0 22 16,6 11 9-16,-13 18 8 0,-25 23 20 15,-36 31 13-15,-45 25 2 16,-42 30-8-16,-46 30-2 16,-62 27-13-16,-55 25 0 15,-57 19 1-15,-34 17 3 0,-33 13 1 16,-21 9-1 0,-19 5 1-16,-9 7 3 0,-11-1 4 15,-5 3 4-15,-4 5-5 16,1 0-10-16,-4 0 0 15,3-4-4-15,7-3 2 16,5-2-12-16,8 1 4 16,34-13 41-16,43-36-38 0,28 5 2 15,2 52-4-15,-17 0 0 16,-24 0 2-16,-26 0-1 16,-11 0 3-16,-17 0 8 15,-10 0-2-15,-15 0 10 16,-7 0 11-16,-8 0-9 15,0 0-9-15,0 0-2 0,0 0-3 16,0 0-7-16,0 0 2 16,0 0-1-1,0 0 7-15,0 0-1 16,0 0-1 0,0 0 10-16,0 0 6 0,0 0 9 15,0 0-6 1,0 0-15-16,0 0-6 15,0 0 0-15,0 0 2 16,0 0-9-16,0 0 4 16,0 0 5-16,0 0 0 15,0 0-7-15,0 0-1 16,0 0-2-16,0 0 3 0,0 0-1 16,0 0 1-1,0 0 3-15,-11 0-2 16,-1 0-3-16,-2 0-5 15,3 0 1-15,2 0 3 16,9 0 6-16,12 36 24 16,14 99 20-16,5 15-27 0,10 4-8 15,-1-2 0-15,6-10-7 16,-2-4 4-16,0 5-4 16,2-5 0-16,-6-3-1 15,-2-14 1-15,-7-14 3 16,-2-22-3-16,-8-16-1 0,-6-17-3 15,-4-11 5-15,3-7-2 16,-6-11-1-16,-4-2-3 16,0-5 11-16,-4-4-3 15,0 1-4-15,0-6 4 0,0 3 0 16,-13 1 8-16,-4 1 18 16,-6 9 14-16,-22 8-9 15,-15 6-16-15,-27 7-5 16,-17 6-1-16,-18 5 7 15,-20 9-3-15,-24 9-5 16,-21 12-7-16,-36 14-10 0,-30 10 6 16,-11 7 1-16,-13-4 5 15,-3 3 1-15,-4 2 3 16,-8 6-8-16,4 5-5 0,3 5 7 16,5 0-2-16,10-1-3 15,1-8-1-15,4-9 4 16,5-6-2-16,9-5 1 0,7-10-2 15,14-6 0-15,13-8 2 16,19-6-5-16,15-2 11 0,12-5-5 31,-145 57-1-31,-102 36 30 16,75-42 30 15,247-84-56-31,6-4-5 16,6 0-6-16,6-3 6 0,9 0-1 0,4 0 0 15,8-5 0 1,8-5 0-16,5 1-3 0,7-3-2 16,9 4 5-16,-1-6-2 0,4 6 5 15,-2-1-3-15,-3 0-1 16,7 1 1-16,-5 0 1 16,-2 2 1-16,-1 7 4 15,-10 2-2-15,0 1-12 0,-5 0 11 16,3-6 1-16,3 1-1 15,-2-2-1-15,10-3-4 0,4-3 2 16,4-4-5-16,4-12 11 16,2 9-4-16,7-9-2 15,3 0 1-15,-1 8 0 0,9-8 4 16,-13 7 4-16,5-7 2 16,2 0 1-16,6 0 4 0,-9 0-2 15,9 0-6-15,0 0-5 16,0 10 4-16,0-10-1 15,0 0 1-15,0 0 5 16,0 0 2-16,-9 0 14 16,1 0-3-16,-1 0 17 0,1 7 0 15,0-7-5-15,-1 9-16 16,-1-9-5-16,2 7 0 0,-5-7-4 16,1 9-6-16,4-9 5 15,8 0-3-15,-8 0-2 16,8 0-2-16,-9 0 10 15,1 0 12-15,1 0 14 0,-10 0-8 16,1-4-28-16,-1-8-4 16,-7-14 0-16,-8-10 0 15,-8-21 0-15,-14-12 0 0,-2-12 0 16,-4-13 0-16,-2-8 0 16,-2-4 0-16,-1 0 0 0,-1 0 0 15,1 8 0-15,3 5 0 16,5 3-62-16,10 5-85 15,1 8-78-15,11 4-35 0,5 4-10 16,5 3 28-16,2 1-22 16,3 8 8-16</inkml:trace>
  <inkml:trace contextRef="#ctx0" brushRef="#br0" timeOffset="56511.05">9428 1411 73 0,'11'-65'215'16,"-3"8"-76"-16,1 10-61 0,-4 1-35 15,-2 9-15-15,2 9-1 16,-5 4 7-16,0 3-1 15,0 9-4-15,0 4-12 16,0 4 0-16,0 4-10 16,-8 9-7-1,0 10-2-15,-6 22 9 16,3 28 4-16,-1 33-1 16,0 33-1-16,4 24 9 0,8 15-3 15,0 13 1-15,12 9 4 16,11 3-14-16,19 5 2 15,19 7-9-15,20 17 5 16,20 9 0-16,17-2-2 0,12-2-2 16,9-9 6-16,5-8-1 15,8-17 0-15,-7-13 6 0,-6-10-1 16,-6-9 16 0,-6-4 3-16,-5-9-6 0,-4 1-2 15,4-4 9-15,6-8-7 16,11-9-6-16,3-9 4 0,5-10 31 15,-1-9-4-15,0-17-2 16,-8-11-8-16,-5-13-3 16,104 41 20-16,-132-67-24 15,-8 3 13-15,-3-5 19 16,-5-1-9-16,1 1-4 0,3-1-17 16,7 0-11-16,15-7-1 15,18-8-7-15,27-21-3 16,23 0-4-16,23-13 2 15,18-15-9-15,15-9 0 0,13-7 3 16,20-10 3-16,21-6-2 16,19-5-2-16,21-5-1 0,9 1 10 15,14 5-7-15,26-10-1 16,25-4 1-16,15-15-2 16,10-16 0-16,9-19 2 0,17-14 9 15,2-13 1-15,-13-15 3 16,-17-21-6-16,-16-30 18 0,-23-26 7 15,-26-31 22-15,-29-15 38 16,-35-1-96-16,-42 7 0 16,-44 5 0-16,-43 10 0 15,-47 4 0-15,-44-2 0 16,-46 1 0-16,-49 8 0 16,-54 9 0-16,-64 7 0 0,-54 9 0 15,-58 4 0-15,-36 6 0 16,-20-6 0-16,-45-1 0 15,20 34 0-15,51 175 0 16,59 24 0-16,46 0 0 0,39 0 0 16,37 0 0-1,19 0 0-15,22 0 0 16,7 0-97-16,1 0-48 16,-42 0-134-16</inkml:trace>
  <inkml:trace contextRef="#ctx0" brushRef="#br0" timeOffset="57475.08">9615 919 13 0,'-62'0'7'0,"5"0"2"16,8 0 9-1,10-5 34-15,10 3 45 0,10-8 50 16,10 3-61 0,9-10-32-16,20-6-23 0,37-15-4 15,68-18 9-15,88-17 7 16,75-26-5-16,69-27-2 16,96-24-1-16,92-25-9 15,72 37-8-15,69 138-9 16,13 0-12-16,8 0-1 15,-18 0-25-15,-47 0-43 16,-65 0-14-16,-60 0-104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9T17:09:11.5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11706 3285 246 0,'8'-29'255'0,"-4"8"-27"0,-4 9-14 16,0 0 6 0,0 8 11-16,0 1 22 0,-7 3-41 15,-1 0-43-15,-1 0-150 16,-4 15-19-16,2 18 0 15,-9 28 0-15,-1 24 0 16,0 26 0-16,3 7 0 0,-4 8 0 16,5-7 0-16,11-15 0 15,6-9 0-15,-9-19 0 0,9-15-49 16,0-15-309 0,0-18-73-16,0-20 23 0</inkml:trace>
  <inkml:trace contextRef="#ctx0" brushRef="#br0" timeOffset="283.19">11409 2779 446 0,'0'-31'242'16,"0"14"-113"-16,0 8-53 16,5 9-30-16,7 0-16 15,0 14 9-15,8 1 6 0,10-2-17 16,10-5-14-16,9-8-3 15,-2 0 1-15,-1 0 1 16,-5-12-3-16,-9-5 5 16,-7-11-3-16,-14-5 12 15,-11-8 22-15,-11 1-14 0,-11-1 12 16,-1 4-21-16,-6 8-10 16,5 10-25-16,4 5-62 15,-1 14-90-15,0 14-36 16,-2 17 4-16,-3 19-95 0</inkml:trace>
  <inkml:trace contextRef="#ctx0" brushRef="#br0" timeOffset="898.58">12314 3386 659 0,'25'8'297'0,"-4"-8"-66"15,-9 0-72-15,-3 12-72 0,-5 4-39 16,-1 18 34-16,5 14 27 16,-3 26-23-16,-5 15-41 0,0 9-24 15,0 4-13-15,0-12 0 16,-13-18-4-16,6-15 5 16,-2-15 1-16,9-14-10 0,0-12-6 15,0-16-13-15,0-9-21 16,5-26-38-16,3-27 19 15,8-23 12-15,-1-13 29 16,6 1 9-16,0 7 2 0,-6 11 7 16,-2 28 0-16,-2 14 1 15,7 25 0-15,2 24 8 0,4 20 17 16,8 24 12-16,8 18-15 16,5 12-3-16,5-2-14 15,2-2-6-15,1-8 3 0,0-20 0 16,-1-18-2-16,4-19-4 15,6-22-17-15,7-32-24 16,1-32-44-16,-2-33-1 16,-3-23-4-16,-12-23 13 0,-7-11 11 15,-19-11 45-15,-14 3 28 16,-13 17 89-16,0 23 61 16,-13 34 18-16,-3 24-46 0,5 19-54 15,2 26-38-15,1 24-7 16,0 53 26-16,8 44 8 15,0 50-11-15,0 36-50 0,16 21 0 16,4 0 0-16,9-14 0 16,2-18 0-16,7-22 0 15,-3-28 0-15,2-19 0 16,-9-27 0-16,1-24 0 16,-7-9-47-16,-8-19-175 0,0-24-55 15,-11-12-129-15,-3-29 63 16</inkml:trace>
  <inkml:trace contextRef="#ctx0" brushRef="#br0" timeOffset="1115.1">13144 3247 521 0,'-33'0'385'0,"10"0"-117"0,6-3-104 16,17-6-69-16,0-3-22 15,24-4 5-15,25-7 11 16,23-7-30-16,23 2-29 0,5 4-22 16,11 3-7-16,-10 1-32 15,-8 8-105-15,-8 3-127 16,-12 5-96-16,-11 4-48 0</inkml:trace>
  <inkml:trace contextRef="#ctx0" brushRef="#br0" timeOffset="2063.64">17201 3135 67 0,'-13'-21'186'0,"-7"4"-22"16,-4 5-59-16,-1 0-36 16,-5 0-11-16,4 4 2 15,1-1 12-15,-3-1 7 16,2-3 11-16,3 3-7 0,-2 3-9 15,2-2 16-15,-2 6 4 16,-3 3-16-16,-9 0-9 16,-8 12-6-16,-6 7-7 0,-11 15-1 15,-3 15 10-15,-1 8-12 16,10 12-25-16,7 8-2 0,13 12-5 16,14 5-1-16,22 3 2 15,5 0-10-15,15-2 2 16,13-9-5-16,2-10-4 15,13-10-4-15,3-14 8 0,2-12-9 16,4-13-37-16,0-20-4 16,-5-11-1-16,-3-13 16 15,-6-11 12-15,-4-15-1 0,-10-24-6 16,-7-14 11-16,-5-13 5 16,-5-11 5-16,-3-2 0 0,-9 10 22 15,0 8 8-15,0 7 17 16,0 17 26-16,-9 13 24 15,0 11-5-15,1 13-92 0,2 7 0 16,-3 9 0-16,9 7 0 16,-8 5 0-16,8 25 0 15,0 19 0-15,0 22 0 16,0 19 0-16,3 14 0 16,11 2 0-16,9-1 0 15,7-6 0-15,4-12 0 16,7-18 0-16,9-10 0 0,6-12 0 15,1-14 0-15,0-12 0 16,1-16 0-16,-1-9 0 0,-6-7 0 16,-2-3 0-16,-8-3 0 15,-12 2 0-15,-6 4 0 16,-7 4 0-16,-6 1 0 16,-6 0 0-16,-4 5 0 0,0 1 0 15,0 1 0-15</inkml:trace>
  <inkml:trace contextRef="#ctx0" brushRef="#br0" timeOffset="2086.51">17648 3846 1758 0,'-14'0'-542'15,"-2"-8"31"-15</inkml:trace>
  <inkml:trace contextRef="#ctx0" brushRef="#br0" timeOffset="2657.66">19256 3122 306 0,'-17'-25'371'0,"1"6"-49"15,-4 2-118-15,0 5-64 0,-1 3-5 16,5 3-5-16,3 6-37 16,13 0-51-16,0 0-19 15,0 0-16-15,0 10-3 16,13 7 9-16,7 0-11 15,9-3-1-15,-1 0-6 0,1-6-22 16,-2-8 9-16,-7 0-4 16,1 0 13-16,-8-8 3 0,-10-6-3 15,-3 0 3-15,-11-7 24 16,-7 0-5-16,2 6-7 16,-4 1-4-16,1 2-8 0,-2 9-5 15,-1 3-63-15,-1 0-124 16,-1 19-128-16,0 10-60 15</inkml:trace>
  <inkml:trace contextRef="#ctx0" brushRef="#br0" timeOffset="3227.92">19333 3749 520 0,'3'0'429'15,"-3"-5"-61"-15,0 2-106 0,0 3-29 16,0 0 2-16,0-5-235 16,0 1 0-1,0 13 0 32,-8 10 0-31,0-7 0-1,8-3 0-15,-7 3 0 16,7-17 0 31,0-2 0-47,0-5 0 0,0 3 0 16,0 2 0-16,0 14 0 46,0 5 0-30,-14 4 0-16,3-3 0 16,-6 0 0-16,6-5 0 0,-2-8 0 15,-3 0 0-15,2-4 0 16,0-9 0-16,3-11 0 16,2-4 0-16,9-6 0 0,0 6 0 15,0 4 0-15,3 4 0 16,6 7 0-16,2 13 0 0,9 17 0 15,10 15 0 1,5 21 0-16,-1 16 0 0,-6 21 0 16,-12 12 0-16,-16 8 0 15,-24 8-320-15,-17 0-338 0</inkml:trace>
  <inkml:trace contextRef="#ctx0" brushRef="#br0" timeOffset="8353.37">12133 6378 42 0,'-14'-3'93'16,"8"-6"79"-16,-7 1-47 0,1-1-53 16,0 1-35-16,-5-3-17 15,1-5-2-15,-4-1 7 16,-1-4 6-16,-3 6 0 0,-1-2 5 16,1 1-4-16,-1-1 17 15,-2 5-2-15,-6 3-3 0,-3 9-5 16,-9 0-16-16,-4 0-2 15,-4 17-5-15,-4 4-1 16,-2 3 6-16,-3 13-1 0,2 7-7 16,3 6 1-16,-1 6 1 15,9 8-7-15,5 3-6 16,4 2 3-16,7 0-3 16,9-5-2-16,10 3-1 0,14-4 3 15,0-1-5-15,17-5 4 16,12-4 2-16,7 0-5 0,4-4 2 15,6-13 1-15,1-3-6 16,8-10 6-16,4-6 1 0,3-17-11 16,2 0 3-16,6-8-2 15,-2-8-9-15,3-5-5 16,-11-7 0-16,-3-13 6 16,-13-3 2-16,-7-9 7 0,-9-12-3 15,-11-1 6-15,-13-3 5 16,-4-4 0-16,-8 0 2 0,-5 0 3 15,-3 7 23-15,-1 10-2 16,0 7-5-16,2 4 10 0,-2 9 1 16,6 3-8-16,3 9-7 15,0 3-4-15,8 0 4 16,-8 6 1-16,8 7-7 0,-8 8-3 16,8 0-8-16,0 0-4 15,0 0-3-15,0 16 2 0,0 12 5 16,4 17 4-1,8 12 15-15,7 19-7 0,6 10 7 16,-1 12-2-16,9 1 2 16,-1-7-3-16,6-6-15 0,2-11 7 15,5-12-6-15,-2-10-2 16,6-9 9-16,6-6-4 0,-4-9 11 16,6-10-7-16,-3-10 11 15,-7-9-10-15,-1 0-1 16,-10 0-5-16,-7 0 1 0,-6 0-3 15,-2 0 5-15,-8 0-6 16,-2 0-4-16,-6 0-2 0,-5 0-29 16,0 0-88-16,0 0-73 15,0 0-46-15,3 0-32 16,6 0 2-16</inkml:trace>
  <inkml:trace contextRef="#ctx0" brushRef="#br0" timeOffset="8752.43">13315 6520 137 0,'-21'-17'210'15,"0"5"-55"-15,6 5-34 0,3-2-30 16,-1 9-22-16,13 0-4 16,0 0 8-16,0 0-4 0,0 0-19 15,4 0-17-15,13 0 2 16,15-3 10-16,11-1 22 16,19 0 10-16,20 0-6 0,11 0-15 15,17 0-23-15,3 4-7 16,1-5-16-16,-4 2-10 15,-16-7 2-15,-13 8 5 0,-17-3-8 16,-12 5 2-16,-10 0-7 16,-14 0-5-16,-7 0-15 15,-13 0-36-15,-5 0-44 0,-3 0-61 16,0 0-30-16,-11 12 8 16,-7 5-23-16,-9-1-14 0</inkml:trace>
  <inkml:trace contextRef="#ctx0" brushRef="#br0" timeOffset="9118.56">13663 6924 69 0,'-37'12'215'0,"5"-5"-31"16,-1-7-68-16,6 9-36 15,2-9-21-15,0 0-3 0,11 0 13 16,1 0 9-16,0 0 12 15,13 0-12-15,-8 0-16 16,8 0-19-16,0 0-9 0,0 0-11 16,0 0-1-16,8 0 9 15,13 0 9-15,15 0 22 0,21 0-10 16,24 0-17-16,21-9-17 16,15 2 1-16,13-1-1 0,0-1-6 15,-8 5-11-15,-12 4 0 16,-21 0-1-16,-15 0 1 15,-23 0 2-15,-14 0 4 16,-12 0 3-16,-10 0 1 0,-7 0-3 16,-8 0-21-1,0 0-44-15,0 0-77 0,0-3-97 16,-8-7-47-16,-1-6-37 16,-5-4 30-16</inkml:trace>
  <inkml:trace contextRef="#ctx0" brushRef="#br0" timeOffset="9434.91">15568 6233 552 0,'0'-17'307'0,"-8"0"-124"16,8 1-95-16,0 4-53 0,0 3-6 15,0 6 21-15,0-6 28 16,8 6-8-16,3-3-25 16,6 6-17-16,8-2 4 0,7-4-7 15,9 4-6-15,11-8 6 16,5 3-9-16,8 2-5 16,5-2 1-16,-2 2-6 0,0-2-2 15,0-2-11-15,-13 1-22 16,-6-1-27-16,-12 7-70 15,-9 2-47-15,-11 0-13 0,-14 0-21 16,-15 0-22-16,-18 0-53 16</inkml:trace>
  <inkml:trace contextRef="#ctx0" brushRef="#br0" timeOffset="9950.98">15571 6102 439 0,'-19'-9'201'15,"6"1"-90"-15,5 4-60 0,8 0-26 16,0 4-2-16,0 0 12 16,0 0 3-16,0 16 17 0,-8 12 41 15,-1 13-6-15,9 13-17 16,-11 6-29-16,-3 10-15 0,4-1-1 16,-3-4-13-16,1 1-10 15,4-10-3-15,8-7 6 16,-8-9-5-16,8-7 2 15,0-5-5-15,0-8-4 0,0-6 4 16,0-7 5-16,0-7-1 16,0 0-6-16,8 0 4 0,3 0-4 15,15-7 4-15,5-10 2 16,15-4 0-16,11 1 3 16,12 0 0-16,4-1-1 0,4 6 5 15,0 7 3-15,-3 8-1 16,-5 11-3-16,-5 14-7 0,-8 7 2 15,-6 8 0-15,-13 10-2 16,-13 2 13-16,-22 2 9 0,-2-1 1 16,-23-1-5-16,-10-2-5 15,-3-6-4-15,0-7-4 16,3-10-3-16,1-2 5 16,4-8-4-16,8-5 1 0,3-12-1 15,4 0-4-15,4 0 0 16,9-8 3-16,-10-1-3 0,10 2-12 15,0-2-17-15,0 1-46 16,0 1-69-16,0-1-57 0,7-1-43 16,10-3-39-16,8-4-18 15</inkml:trace>
  <inkml:trace contextRef="#ctx0" brushRef="#br0" timeOffset="10349.93">17789 5935 786 0,'0'-49'444'16,"0"13"-253"-16,0 10-261 16,0 10-21-16,0 8 37 0,0 8 32 15,0 0 23-15,-8 0 6 16,8 17-6-16,0 3 2 15,0 1-3-15,4-1 4 16,4-5 0-16,6 1-3 0,2-3-3 16,-1-13 3-16,4 0 0 15,-1 0 3-15,-5 0 1 16,-6 0 5-16,1-8 1 0,-5-9-4 16,2-2-7-16,-5-9 7 15,0 2 12-15,0 7 27 0,0 3 8 16,-13 3-12-16,3 1-9 15,-3 4-10-15,-5 3-15 0,2 1-11 16,1 4-50-16,-4 0 53 16,-3 0-265-16,6 17-5 15,3 3 5-15,2 4-13 0</inkml:trace>
  <inkml:trace contextRef="#ctx0" brushRef="#br0" timeOffset="10540.13">17895 6658 405 0,'0'21'299'0,"0"-9"-121"15,0 0-90-15,0-12-21 16,0 9 83-16,0-9 102 0,0 0 67 16,0 0-30-16</inkml:trace>
  <inkml:trace contextRef="#ctx0" brushRef="#br0" timeOffset="10749.47">17883 6712 2047 0,'-8'0'0'16,"0"0"0"-1,8-4 0 17,0-4 0-32,0-1 0 15,0-3 0-15,0 5 0 0,12-1 0 16,7-1 0-16,14 5 0 15,7 4 0-15,11 0 0 16,-4 0 0-16,-1 21 0 16,-6 3 0-16,-12 4 0 0,-12 13 0 15,-16 8 0-15,-27 15 0 16,-27 15 0-16,-23 9 0 0,-20 10-161 16,-24 4-475-16,-28 0 41 15</inkml:trace>
  <inkml:trace contextRef="#ctx0" brushRef="#br0" timeOffset="11682.66">7556 4131 371 0,'-90'-12'176'0,"0"0"-77"0,10-1-44 16,3 10 33-16,4 3-12 16,13 0 54-16,5 0 11 15,15 0-15-15,9 0-42 16,10 0-40-16,8 0-14 0,22 0-6 16,27 0 39-1,41-13 17-15,53-8-14 16,53-3-7-16,53-12-19 0,31-1-23 15,13 1-10-15,-8-2-5 16,-10 7-8-16,-27 2 6 16,-25 4-6-16,-30 10 4 0,-39 1-4 15,-32 7 1 1,-31 7 7-16,-25 0 1 0,-13 0-14 16,-15 0 7-16,-8 0 1 0,-7 0-1 15,-5 0-13-15,-5 0-23 16,0 0-40-16,0 0-34 15,0 7-53-15,-11-7-64 0,-7 0-46 16,-1 0-99 0</inkml:trace>
  <inkml:trace contextRef="#ctx0" brushRef="#br0" timeOffset="12413.02">9623 3175 495 0,'-48'-21'231'16,"7"5"-108"-16,3 4-71 15,11 0-24-15,2 4-13 16,6 4 10-16,6 4-6 16,13 0-14-16,0 0 4 0,8 0-13 15,16 0 9-15,18 0-5 16,18 0 3-16,17 7 0 15,16 2-6-15,8-1 4 16,5 1-2-16,0 3-1 0,-8-5 3 16,-17 5-5-16,-16-3 2 15,-17 0 3-15,-16-3-9 16,-10 8 5-16,-19 1 7 0,-15 18 12 16,-20 24 1-16,-20 24 10 15,-19 26-2-15,-13 18 1 16,-11 22 3-16,-1 12-3 15,-2 7-9-15,4 2 0 16,9-5-11-16,12-13 2 0,13-20-4 16,16-20-4-16,9-25 3 15,16-20 2-15,3-16-5 16,8-16 15-16,8-13 14 0,0-4 3 16,0-16 14-16,0 0 15 15,0 0-5-15,0-12-16 0,0-12-8 16,0-16-20-1,0-22-6-15,0-19-5 0,0-21-2 16,0-23 4-16,0-23-7 16,0-11 8-16,0-15 1 15,0 3-11-15,0 8 6 0,0 20 2 16,0 25-2-16,0 20 5 16,0 21-5-16,0 16-5 15,0 16 2-15,0 9 4 16,0 11-1-16,-8 5-8 0,8 7-13 15,-8 11-4-15,8 2-7 16,0 0-2-16,0 0 5 16,-9 0 0-16,9 0-3 0,0 0-16 15,0 0-5 1,0 0-12-16,0 0 0 0,0 0-1 16,0 0 6-16,0 6-3 15,3 3-6-15,6-1-18 16,4 4-21-16,-1-3-95 15,-3-9-247-15</inkml:trace>
  <inkml:trace contextRef="#ctx0" brushRef="#br0" timeOffset="14493.03">26570 1962 536 0,'-26'-55'378'15,"3"12"-93"-15,7 11-150 16,2 7-86-16,2 11-45 16,12 35-6-16,0 25 0 15,0 28-2-15,9 27 1 16,0 21 7-16,-6 16-4 15,-3 9 4-15,0 0-4 16,-12 0 1-16,-5-5-4 0,5-9 13 16,-4-6-10-16,-1-13 1 15,1-17 0-15,0-11 2 16,0-12 0-16,-1-14-8 16,2-14 5-16,2-10 3 0,4-8-2 15,-2-4 3-15,11-8 3 16,-9-3-5-16,9-13 1 15,0 0 0-15,0 0 3 16,0 0 2-16,3 0-2 0,6-8 1 16,8 0 0-16,14-5 7 15,23-4 5-15,33-2 1 16,30-10-7-16,38-6-10 0,26-7 2 16,25-2-5-16,34-1 0 15,37 5 2-15,31-2-3 16,18 11 1-16,6-3-3 15,8 6 2-15,14-1 2 16,13 5-3-16,1 3 0 16,-1 2-4-16,-22 1 2 15,-21 7 2-15,-18 2 4 16,-31 9-7-16,-27 0 1 16,-28 0-1-16,-29 0 2 0,-25 0-1 15,-28 9 6-15,-25-9 7 16,-23 9-7-16,-26-9 11 15,-14 0 24-15,-18 0 32 0,-11 0 12 16,-6 0 6 0,-7 0-17-16,-4 0-20 0,-4 0 3 15,0 0 10-15,0 0-41 16,0-13-22 15,-12-8 0-31,1-15 0 0,-1-9 0 16,-1-17 0-16,13-10 0 15,-9-13 0-15,9-14 0 16,-8-6 0-16,0-9 0 16,-5-5 0-16,7 1 0 15,6 1 0-15,-13-2 0 0,5 10 0 16,-4 2 0-16,0 10 0 16,-2 3 0-16,-5 5 0 15,-1 8 0-15,-1 10 0 16,-3 11 0-16,-4 5 0 15,-5 16-32-15,-2 3-29 16,-8 7-7-16,-4 8 12 16,-13 9 3-16,-14 5 11 15,-20 7 16-15,-18 0 14 16,-27 12-3-16,-37 9 13 16,-39 2 2-16,-49 1 4 15,-36 5 0-15,-22 6 10 0,-6 4 1 16,2-5-2-16,10-4-6 15,8-2 0-15,12 2-12 16,7-2 2 0,9 0-4-16,11 1 7 0,18-1 0 15,7 0 1-15,13 1 1 16,4 4-1-16,13 1-6 16,10-3 2-16,21 1 3 15,24 2-2-15,30-11 6 0,28-1-10 16,23-7-5-16,21-2-10 15,17-1 4-15,15-4-4 16,3-8 8-16,13 12-8 16,-5-12 6-16,6 8 1 15,-4 1 8-15,-2-1-6 16,0 0 6-16,-3-1 7 16,-3-7-1-16,-5 9 2 0,5-9-5 15,1 0 5-15,-2 0-2 16,4 0 3-16,1 0-3 15,0 0-4-15,4 0 2 16,0 0 6-16,12 0-3 16,-9 0-14-16,9 0-30 0,0 0-64 15,0 0-70-15,13 0-38 16,11 8-5 0,13-8-63-16</inkml:trace>
  <inkml:trace contextRef="#ctx0" brushRef="#br0" timeOffset="14992.02">27735 1648 464 0,'-14'-16'321'0,"3"8"-57"16,11 4-143-16,-9 4-68 16,0 32-25-16,1 26-16 15,8 25-6-15,0 37 1 16,0 21-1-16,0 19-2 15,0 6-2-15,8 7-5 16,6-7 3-16,1 1-47 0,2-4-44 16,2-18-40-16,7-14-2 15,2-24 7-15,4-26 3 16,7-25-38-16,4-31-47 0</inkml:trace>
  <inkml:trace contextRef="#ctx0" brushRef="#br0" timeOffset="15242.78">28497 2079 471 0,'0'-101'403'15,"-8"19"-97"-15,8 18-157 16,0 14-106-16,0 14-39 16,0 15-6-16,0 13-3 15,0 25 4-15,3 31 3 16,11 46 3-16,6 37 16 15,0 23-3-15,5 20-12 0,4 14-4 16,2 8-6-16,6-8-36 16,3-17-72-1,5-17-68-15,0-27-30 0,0-30 17 16,-8-33-30-16,-1-38-2 16</inkml:trace>
  <inkml:trace contextRef="#ctx0" brushRef="#br0" timeOffset="15458.49">29411 1921 524 0,'11'-73'414'0,"-2"18"-172"16,-4 32-147-16,2 35-59 16,7 27-20-16,-3 28-7 15,2 23-6-15,-1 20-2 16,-1 11 5-16,2 14-5 15,0 11-5-15,-2 10 7 0,-2 2-62 16,2 2-101-16,0-2-42 16,7-16-6-16,2-24-64 15</inkml:trace>
  <inkml:trace contextRef="#ctx0" brushRef="#br0" timeOffset="15725.33">30330 2064 486 0,'0'-140'374'16,"-14"23"-114"-16,6 23-120 15,8 25-80-15,0 16-33 16,0 16-18-16,0 25-4 16,8 24-5-16,6 37 0 15,-3 37 3-15,1 39-3 16,-1 34 6-16,7 17-5 0,-2 7 0 15,-4-4-13 1,4-11-64-16,4-18-45 16,0-29-36-16,5-22-12 15,7-34-1-15,6-37-102 0</inkml:trace>
  <inkml:trace contextRef="#ctx0" brushRef="#br0" timeOffset="15925.86">31065 1627 563 0,'3'-117'402'0,"-3"27"-137"16,5 28-140-16,-2 34-75 15,9 49-19-15,4 53-18 16,2 52-2-16,-7 36-5 16,-11 21-6-16,0 9 1 15,0-9-29-15,0-12-80 16,0-24-79-16,8-26-37 0,7-22-15 15,6-30-77-15</inkml:trace>
  <inkml:trace contextRef="#ctx0" brushRef="#br0" timeOffset="16124.67">31767 1469 673 0,'8'-77'360'0,"-3"24"-182"0,1 28-103 15,2 46-35-15,9 48-15 16,-6 48-17-16,-1 44 1 16,-10 17-5-16,0 8 0 15,0 3-16-15,0-20-95 16,0-17-83-16,8-29-22 16,0-30 1-16,4-31-53 15</inkml:trace>
  <inkml:trace contextRef="#ctx0" brushRef="#br0" timeOffset="16323.66">32164 1624 517 0,'12'-111'302'0,"-4"35"-136"16,0 38-94-16,2 50-29 16,-2 62-16-16,3 48-9 15,-2 41-6-15,-4 29-3 16,-5 7-3-16,0-3-5 15,0-10-36-15,0-19-70 16,1-24-63-16,4-24-13 0,-2-34-55 16</inkml:trace>
  <inkml:trace contextRef="#ctx0" brushRef="#br0" timeOffset="16506.59">32812 1388 489 0,'6'-77'301'0,"-6"36"-145"16,0 56-70-16,0 63-38 16,0 53-25-16,0 39-13 15,0 26-2-15,0 3-17 16,0 1-49-16,0-12-48 0,-12-18-48 16,-4-20-49-1,-9-14-84-15</inkml:trace>
  <inkml:trace contextRef="#ctx0" brushRef="#br0" timeOffset="19169.63">7333 7815 548 0,'-70'33'190'15,"13"-9"-72"-15,12-8-48 16,13-4-41-16,13-12-8 16,19 0-8-16,24-15 9 15,45-18-6-15,56-20 13 16,63-19 9-16,51-12-2 15,25 3-17-15,8 3-4 0,-8 15-5 16,-20 6-7-16,-17 7-5 16,-24 9 6-16,-28 13-4 0,-29 4-3 15,-34 2 7-15,-22 6-3 16,-25 4 2-16,-19 5-3 16,-15 2-4-16,-9 5-19 0,-18 0-28 15,-17 0-58-15,-20 0-41 16,-24 0-3-16,-19 0-64 0,-14-7-14 15</inkml:trace>
  <inkml:trace contextRef="#ctx0" brushRef="#br0" timeOffset="19784.47">9167 6814 243 0,'0'-33'261'16,"0"10"-118"-16,0 1-71 15,6 10-37-15,2 12-20 16,4 12 2-16,0 21 12 0,4 20 11 15,4 24 11-15,4 24 3 16,9 26-11-16,0 23-19 0,-1 13-5 16,1 5-6-16,-1-2-7 15,-4-14-3-15,-2-23 1 16,-7-23-2-16,-2-25-1 16,-1-24 2-16,-7-19 1 0,-2-26-1 15,-7-30-5-15,0-38-28 16,-16-40-17-16,-14-48 9 15,-5-31 18-15,-14-12 14 0,-8-2 8 16,-3 7-1-16,-2 11 1 16,6 21 14-16,2 24 23 15,11 29 7-15,10 18 4 0,9 22-6 16,2 17 2-16,11 11-19 16,3 9-14-16,8 7-12 15,0 9-1-15,8 4 2 16,20 13-5-16,20 4 3 0,26 7 3 15,27 0 1-15,24 4-7 16,27 1 2-16,6-1-6 16,4 1 9-16,-11 4-1 0,-17-2-13 15,-26-2-7-15,-21 4 5 16,-30 7 5-16,-21 10 3 0,-29 11 9 16,-22 25 1-16,-21 23 5 15,-21 25 7 1,-17 17-3-16,-7 4 10 0,-9-1 11 15,2-12-4-15,6-18-15 0,13-24-4 16,16-22 1-16,13-21-3 16,12-11-2-16,7-18-5 15,8-9 0-15,13-6-2 16,0-13-11-16,0 0-13 0,5 0-33 16,3-8-47-16,8-9-19 15,4 1-18-15,10 0-8 16,5 0-29-16,-2 4-53 0</inkml:trace>
  <inkml:trace contextRef="#ctx0" brushRef="#br0" timeOffset="23013.29">27031 546 148 0,'-11'-9'239'0,"2"1"-79"16,1-1-57-16,8 2-33 16,-8-3-14-16,8 3 9 15,-13 3 8-15,13 1 2 16,-8-2-14-16,0 5-8 0,8 0-17 16,0 0-8-16,0-4-9 15,0-1-14-15,5-1-3 16,6 0-2-16,15 4 1 15,0-3-1-15,53 5 0 16,-39 0-2-16,4 0 8 16,2 13-6-16,2 7-2 15,9 4 7-15,4 12-7 16,7 9-1-16,3 5 3 16,-3 2 0-16,-8 0 2 15,-1-2-2-15,-16-4 1 16,-10-12-1-16,-8-10 4 15,-5-2-3-15,-8-6 3 16,-7-8 3-16,-5-8 3 0,3 9 6 16,-3-9-5-16,0 0 2 15,0 0-9-15,0 0-1 16,0 0-28-16,0-9-49 16,0-3-63-16,-8-5-72 15,0-2-60-15</inkml:trace>
  <inkml:trace contextRef="#ctx0" brushRef="#br0" timeOffset="23678.7">28538 724 166 0,'0'-16'221'0,"0"4"-59"15,-8-1-64-15,-4 5-37 16,0 0-1-16,-5-4 12 16,1 3 20-16,-7 9-14 15,-7 0-33-15,-2 0-20 0,-5 17-16 16,-3 16-4-16,-5 7 3 15,9 6-3-15,2 1-1 16,11 7-5-16,6-1 1 16,5-8 0-16,12-5 3 15,4-7-5-15,10-5-4 16,3-3-5-16,9-13-22 16,4-12-4-16,-4-5 12 15,0-14 10-15,2-14 4 16,-9-8 2-16,2-11-8 0,-5-5 13 15,-7 0 16-15,-1 0 6 16,-8 4-4-16,0 8-7 16,0 5-2-16,0 1 18 15,0 12 13-15,0 7 2 16,0 4-14-16,0 7-3 16,0 9-13-16,0 0-4 0,0 16-2 15,0 8-2 1,0 8 1-16,13 7 4 15,6 1-8-15,11 1 7 0,4 0-1 16,17-9-3-16,9-2 5 16,10-11 1-16,6-8-1 15,-2-11 2-15,-6 0-4 16,-11 0 0-16,-10-7 5 16,-7-5-6-16,-18 1 2 15,-5-4 0-15,-5 0-25 16,-12-1-54-16,0-5-79 15,-12 5-49-15,-13 0-110 16</inkml:trace>
  <inkml:trace contextRef="#ctx0" brushRef="#br0" timeOffset="24485">27608 969 392 0,'0'-12'250'16,"0"-1"-86"-16,0 5-89 15,0 4-37-15,0 4 10 16,0 0 6-16,0 0-8 0,8 0-8 16,8 8-20-16,5 4-7 15,2 5-6-15,7-1 4 16,-1-1-8-16,2 2-1 16,6-1 1-16,3 1 1 15,2-10 1-15,-2-7 0 16,-4 9-1-16,-3-9-1 15,-1 0-3-15,-7 0 4 16,-9 0 7-16,-3 0 11 16,-10-9 9-16,-3-6-11 0,0-6-7 15,0-6-3-15,-12-7-2 16,0-2-3-16,-1-2 0 16,1-2-5-16,4 4 2 15,0 3-2-15,0 1 1 16,8 4-2-16,-8 2 5 15,8 6-1-15,-8 0 1 0,8 3 4 16,-13 4-9-16,13 11 1 16,-9 2 2-16,9 0-3 31,0 0 1-31,0 0-2 0,-8 0 6 16,8 0 4-16,-11 0-2 15,-1 8 12-15,-8 9-6 16,-5 6-5-16,-6 6 1 15,-6 7-6-15,-5 1 0 16,5-5 2-16,2 0 1 0,2-2-5 16,10-10-7-16,2-3-24 15,8-5-54-15,5 0-81 16,8-12-66-16,3 0-74 16</inkml:trace>
  <inkml:trace contextRef="#ctx0" brushRef="#br0" timeOffset="25592.51">31498 1648 338 0,'-6'-9'242'16,"6"2"-64"-16,0 2-89 15,0 2-43-15,0 3-4 16,0 0 1-16,0 8-20 15,0 12 0-15,0 12 20 16,0 13-4-16,0 5-7 16,0 7-5-16,0-5-4 15,0 1-13-15,0-8-7 0,3-5-2 16,0-2 1 0,2-7 0-16,-5-3-1 0,0-2-1 15,0-7 0-15,0-2 1 16,3-6-12-16,0 2 0 15,2-13-15-15,-2 0-14 16,3 0-19-16,-3 0-27 16,5 0-19-16,1-2-20 15,0-13-41-15,2-4-57 16</inkml:trace>
  <inkml:trace contextRef="#ctx0" brushRef="#br0" timeOffset="26096.42">32202 1871 56 0,'-14'-11'159'0,"6"-1"22"16,8 3-46-16,-7 2-62 16,7 2-36-16,0 5-9 15,0 0 22-15,0 0 5 16,-9 0-11-16,9 0-27 16,0 0-5-16,-11 12-4 15,-2 9 1-15,4 7 5 16,-3 8-5-16,4 2-6 15,8 3 2-15,0-6-4 0,0 3-2 16,5-10 1-16,2-4 0 16,7-3-2-16,2-9-9 15,4-12-6-15,3 0 5 16,-1-12 8-16,-5-14 7 16,-3-2-3-16,-6-3 7 15,-8-7 0-15,0 2 4 16,-13-4-10-16,4 3 1 15,-8 0-5-15,1 9-1 16,-2 1-15-16,7 13-22 16,11 0-29-16,-9 7-22 0,9 7-9 15,0 0-67-15,0 0-5 16</inkml:trace>
  <inkml:trace contextRef="#ctx0" brushRef="#br0" timeOffset="26293.21">32510 1786 120 0,'22'-4'295'16,"-4"-4"-40"-16,-6 1-102 0,1 3-73 15,-5 4-7-15,-5 0 17 16,-3 0-10-16,0 0-35 16,0 11-22-16,0 17-13 15,0 13-1-15,0 8-9 16,0 12-55-16,0 7-109 0,-11 6-74 15,-14-1-74-15</inkml:trace>
  <inkml:trace contextRef="#ctx0" brushRef="#br0" timeOffset="26923.49">30678 1879 160 0,'33'-19'200'16,"-10"2"-53"-16,-10 6-42 15,-8 6-30-15,-5 5 16 16,0 0 17-16,0 0-8 16,-10 0-38-16,10 12-34 15,0 4-11-15,0 8-8 16,0 4-3-16,10 1 2 0,-2 0-9 15,3-1-4-15,3-7 9 16,-3-4-4-16,0-6-7 16,2-2-7-16,0-9-20 15,-1 0 17-15,-4 0-1 16,-8-16-17-16,0-9 7 16,-11-12 17-16,-11-2 2 15,-2 1-4-15,-9 9-53 16,-12 10-31-16,-15 7-38 15,-14 12-73-15,-11 0-213 16</inkml:trace>
  <inkml:trace contextRef="#ctx0" brushRef="#br0" timeOffset="27322.6">29530 2373 375 0,'3'-12'347'16,"5"-2"-122"-16,-2 2-156 15,-3 5-61-15,0 2 2 16,-3 5 9-16,0 0-13 16,0 0-3-16,0 0-5 0,3 0 3 15,5 12 3-15,6 0-7 16,6 5-8-1,5-5-25-15,6-3-21 0,3-9-12 16,1 0 1-16,-2 0 26 16,-5-9 24-16,1-6 7 15,-7-2 6-15,-13-9 8 16,-4-2 9-16,-5 1 9 16,-8-1 9-16,-6-5 10 15,-4-1-4-15,-7 6-16 16,-3 9-16-16,-5 5-30 0,-10 11-42 15,-11 3-20-15,-8 17-23 16,-6 2-81-16,-9 5-233 16</inkml:trace>
  <inkml:trace contextRef="#ctx0" brushRef="#br0" timeOffset="27621.61">28900 2323 661 0,'0'-7'347'0,"0"-2"-207"15,0 9-138-15,-12 0-7 16,-1 0 15-16,4 11 3 0,2 3-7 16,7 1-9-16,0 2-5 15,0-1-2-15,13 1 0 16,-2-5-8-16,2-12-16 15,-1 0 6-15,-1 0 7 16,-3 0 11-16,1 0 11 16,-9-17-12-16,0-11-5 15,0-8-14-15,-13-6-45 0,-2 3-27 16,-5 1-24-16,-9 2-65 16</inkml:trace>
  <inkml:trace contextRef="#ctx0" brushRef="#br0" timeOffset="27885.57">27972 2532 422 0,'-16'7'346'15,"10"-7"-113"-15,6 0-144 0,0 9-81 16,0-9-4-16,0 0 2 15,0 0-3-15,0 0-7 16,0 0 2-16,3 0 3 16,0 0-11-16,-3 0-28 15,5 0-19-15,-2 0-15 16,2 0 7-16,-2-5-2 16,3-6-20-16,-3-6 0 15,-3-4-25-15,0 2-79 16</inkml:trace>
  <inkml:trace contextRef="#ctx0" brushRef="#br0" timeOffset="28220.76">26927 2665 502 0,'-26'-6'440'0,"9"-2"-136"0,6 8-175 16,11 0-102-16,11 0-12 16,11 10-12-16,2 8-3 15,9 1 0-15,-1 2 4 16,1-9-8-16,-1-4-34 0,-2-8-35 16,-7 0-10-16,-3 0 6 15,-6-17-5-15,-3-7 26 16,-8-13 22-16,-3-2 20 15,0-6 9-15,-11 3 3 16,-2 10-2-16,-3 11-5 0,-9 9-41 16,-7 12-70-16,-16 20-47 15,-19 13-90-15</inkml:trace>
  <inkml:trace contextRef="#ctx0" brushRef="#br0" timeOffset="28474.16">25667 3861 263 0,'0'-4'370'16,"0"2"64"-16,0-3-85 0,0 1-161 15,0 4-86-15,0 0-57 16,0 0-24-16,0 0-20 16,0-3-43-16,0 3-63 0,0 0-70 15,0 0-79-15,-8-5-51 16,-5-7-33-16</inkml:trace>
  <inkml:trace contextRef="#ctx0" brushRef="#br0" timeOffset="28637.35">25327 3960 523 0,'-26'0'378'0,"6"0"-108"0,1 0-136 15,2 0-75-15,-1-3-48 16,7-1-44-16,0-6-78 16,-1 3-84-16,-1-5-39 0,0-5-42 15,0 1 17-15</inkml:trace>
  <inkml:trace contextRef="#ctx0" brushRef="#br0" timeOffset="28785.55">24879 3993 212 0,'-16'7'252'0,"1"-7"-61"16,7 0-60-16,0 0-64 0,8 0-36 15,0 0-46-15,0 0-61 16,0-7-49-16,-14-10-91 0,2 5-233 15</inkml:trace>
  <inkml:trace contextRef="#ctx0" brushRef="#br0" timeOffset="28921.15">24721 3976 149 0,'-8'0'264'0,"-1"0"-91"0,9 0-59 15,-8 0-58-15,8 0-42 16,0 0-44-16,0 0-22 15,0-4-30-15,0-8-73 0,-6-5-43 16</inkml:trace>
  <inkml:trace contextRef="#ctx0" brushRef="#br0" timeOffset="29046.44">24642 3846 153 0,'-8'0'226'0,"2"0"-88"15,6 0-40 1,-8 0-49-16,8 0-45 0,0 0-54 15,0 0-55-15,0 0-80 16</inkml:trace>
  <inkml:trace contextRef="#ctx0" brushRef="#br0" timeOffset="32763.59">10886 11219 801 0,'-8'-12'385'0,"0"-1"-176"16,8 4-144-16,0 6-47 16,-9 3-15-16,9 0-7 0,0 0 2 15,0 14-3-15,0 29 1 16,0 27 8-16,-11 27 0 15,-1 25 7-15,-2 20-4 0,3 10-2 16,-6-2-2-16,6-8 3 16,-2-12-3-16,0-20-2 15,2-21-4-15,2-16-1 16,9-20-11-16,-8-12-51 0,8-17 66 16,-11-11-250-16,-2-21-59 15,1-30-57-15</inkml:trace>
  <inkml:trace contextRef="#ctx0" brushRef="#br0" timeOffset="33080.49">10688 10701 551 0,'-17'-12'300'15,"4"5"-164"-15,1 7-138 0,12 12-28 16,0 4 12-16,0 3 7 15,0-2 11-15,12-6-3 0,9 3 4 16,7-14-15-16,4 0-2 16,10-4-8-16,-2-13-15 0,3-12-8 15,4-10-2-15,-12-7 13 16,-7-7 15-16,-6 4 19 16,-14 4 32-16,-8 9 23 0,-12 12-15 15,-9 11-14-15,-12 13-15 16,-7 25-3-16,-8 11 1 15,3 8-6-15,-1 6-6 16,10 3-27-16,12 5-34 0,8-7-36 16,4-1-94-16,12-9-243 15</inkml:trace>
  <inkml:trace contextRef="#ctx0" brushRef="#br0" timeOffset="33761.85">11305 11325 554 0,'8'0'286'15,"-2"0"-138"-15,-6 7-82 16,5 5-45-16,-2 1-8 0,3 3-3 16,-3 4-3-16,-3 8 8 15,0 14 5-15,0 10 1 0,0 10 12 16,-12 2-7-16,4 5-13 15,8-3-1-15,-8-13-10 16,8-9 1-16,0-12-3 0,0-6-2 16,0-15 10-16,0-11-3 15,0 0-4-15,8-16-5 16,9-17-11-16,12-19-19 16,2-13 17-16,2-4 7 0,4 3 5 15,-5 14 4-15,-7 14-2 16,0 19 4-16,-2 19 11 15,5 33 17-15,5 19 29 0,8 24-18 16,0 10-7-16,2 8-17 16,3-6-1-16,1-4-5 15,-1-15-9-15,3-12 4 0,0-21-2 16,0-20 3-16,4-16-8 16,3-37-1-16,4-27-29 0,-3-35-11 15,0-31-12 1,-12-20 1-16,-9-16 3 0,-16-10 27 15,-7-2 19-15,-13 9 22 16,0 19 48-16,-16 25 17 0,-1 28-1 16,1 22-21-16,5 23-32 15,-2 18-20-15,5 19-8 0,-4 15 0 16,-1 40 12-16,2 38 2 16,2 31 1-16,9 29-6 15,9 26-5-15,10 12-4 0,14-2-3 16,11-11 13-16,10-20-6 15,11-17 3-15,3-25 0 0,-2-19-6 16,-5-21 2 0,-13-18-2-16,-8-13-9 0,-2-14-27 15,-10-16-27-15,-4-8-55 16,-8-16-39-16,-13-18-10 0,-3-6-21 16,-11-13-10-16,-9-13-73 15</inkml:trace>
  <inkml:trace contextRef="#ctx0" brushRef="#br0" timeOffset="33966.96">12181 11292 294 0,'-24'-24'278'0,"3"2"-111"16,9 2-77-16,12 5-44 0,9 0-26 15,15 4-9-15,17-5 0 16,24 4-1-16,23 0-4 16,22-5-2-16,16-3-35 0,8 0-88 15,1 1-76-15,-10-6-83 16</inkml:trace>
  <inkml:trace contextRef="#ctx0" brushRef="#br0" timeOffset="34611.03">15406 10814 289 0,'0'-7'266'16,"0"0"-87"-16,-8-2-82 15,-6 1-50-15,3-4-25 0,-6 4-1 16,-2-5 45-16,-5 7 5 16,-9 6-25-16,-8 6-18 0,-12 15-5 15,-7 10 12-15,-10 15-4 16,-3 15 2-16,1 16-13 15,8 17 1-15,5 11-12 0,18 19-9 16,14 5 2-16,10 0-4 16,17-3 2-16,8-12 0 15,20-16 0-15,12-15 2 0,14-23-2 16,11-18-7-16,5-23-29 16,2-19-16-16,1-24 9 15,-3-21 13-15,-5-16 12 0,-14-15 0 16,-5-20-2-16,-15-4 13 15,-15-6 2-15,-6-1 1 0,-10 2 24 16,0 8 9-16,-18 12 20 16,4 10 35-16,-3 23 5 15,1 11-30-15,3 16-22 0,2 13-19 16,2 12-4-16,-4 21-8 16,13 15 3-16,0 26 18 15,0 13 0-15,13 25 3 0,11 10-14 16,9 4-2-16,12-5-5 15,12-6 0-15,3-18-4 16,10-12 1-16,-2-16-4 0,0-16 2 16,3-18-11-16,-12-6-75 15,-5-17-73-15,-9 0-75 0,-8-12-51 16,-9-13-48-16</inkml:trace>
  <inkml:trace contextRef="#ctx0" brushRef="#br0" timeOffset="34943.37">16891 11023 253 0,'-17'-21'316'0,"-1"5"-88"0,-4-1-94 15,6 5-72-15,4 5-32 16,1 2 21-16,11 5 34 0,0 0-13 16,0 0-34-16,0 0-13 15,4 0-9-15,15 0-13 16,14 0 4-16,12 0 4 0,15 0-6 16,10 0-4-16,-1 0 6 15,-1 0-7-15,-1 0-7 16,-15 0-26-16,-8 0-44 0,-11 0-56 15,-9 0-36-15,-4 0-22 16,-12 12-35-16,-8-3-3 0</inkml:trace>
  <inkml:trace contextRef="#ctx0" brushRef="#br0" timeOffset="35210.51">16856 11442 484 0,'-25'12'233'16,"3"0"-92"-16,12-12-69 16,10 0-25-16,0 0-7 0,4 0 14 15,11-7 14-15,15-1 3 16,13-5-8-16,14 1-12 0,13-1-11 16,7 1-8-16,-1 0 1 15,6 3 0-15,-6 2-4 0,-6 2-20 16,-10 2-1-16,-1 3-6 15,-16-4-16-15,-1 0-64 16,3-5-41-16,6 0-60 16,19-3-38-16,15-11-4 0,12-13-58 15</inkml:trace>
  <inkml:trace contextRef="#ctx0" brushRef="#br0" timeOffset="35442.51">18906 10403 503 0,'-11'-19'257'15,"11"4"-101"-15,0 2-76 0,0 1-42 16,11 3-14-16,12 1-5 16,19 0-10-16,6 4-2 15,9-4-2-15,5 0-2 0,0-2-1 16,-6 3-1-16,-5 0-17 15,-5 2-62-15,-14-4-65 0,-4 1-58 16,-12-3-105-16</inkml:trace>
  <inkml:trace contextRef="#ctx0" brushRef="#br0" timeOffset="35992.33">18967 10392 520 0,'-20'11'274'15,"2"-11"-105"-15,7 13-89 16,2-13-40-16,9 16-13 0,-11 5 7 16,3 3 14-16,-5 13-6 15,-3 7 2-15,-1 13 11 16,-2 10 3-16,-2 1-14 0,1 1-12 16,-1-5-14-16,6-2-4 15,3-12-9-15,12-10 1 0,-8-11 1 16,8-10-3-16,0-2 0 15,0-5 1-15,0-12 3 0,0 0 12 16,0 0-2-16,12-8-11 16,8-8 4-16,7-3-10 15,11-11 3-15,10-2-1 16,5-2-5-16,7 2-1 0,10 8 3 16,-2 3-3-16,3 8 6 15,-3 13-1-15,-6 13 2 0,-10 8 11 16,-3 12 12-16,-8 7 12 15,-10 9 8-15,-15 4-18 0,-8 0-5 16,-8 4-9-16,-11-5-2 16,-11 3-13-16,-5-7 5 15,-6-9-3-15,-3-1-5 16,-1-13-8-16,1-18-5 0,-1-7-7 16,1-15 6-16,3-10 5 15,5-8 0-15,8 1 5 0,3-2 8 16,6 6 1-16,11 8-6 15,0 0-2-15,11 3 6 0,10 5 0 16,4 5 4-16,3 7-24 16,5 0-78-16,-1 0-90 15,0-4-69-15,4-4-17 0,6-1-26 16,-8-8 22-16</inkml:trace>
  <inkml:trace contextRef="#ctx0" brushRef="#br0" timeOffset="36374.47">20396 10173 333 0,'-17'-37'350'0,"-8"-1"-90"16,3 9-113-16,1 5-75 15,-1 7-32-15,13 10-12 16,-5 7-10-16,2 12 1 0,0 17-7 16,-1 16 2-16,2 9-7 15,3-2-11-15,8-4 2 16,0-6 1-16,3-10 2 0,10-4-5 16,-1-11-5-16,4-9-20 15,5-8 6-15,-7-8 12 0,3-9 2 16,0-7 5-16,-4-4 2 15,-5-8-4-15,-8-1 9 16,0 3-7-16,0 3 4 0,-12 4 3 16,3 7-6-16,9 8-26 15,-12 9-51-15,-2 3-57 16,5 0-37-16,-7 12-63 16,-2 9-26-16</inkml:trace>
  <inkml:trace contextRef="#ctx0" brushRef="#br0" timeOffset="36640.47">20393 11080 388 0,'-17'12'482'16,"4"-12"-25"-16,1 0-98 0,5 0-140 15,7 0-77-15,4 0-142 16,7 0 0-1,9 0 0-15,6 16 0 0,5 4 0 16,6 13 0-16,5 17 0 16,-6 15 0-16,-9 24 0 0,-6 16 0 15,-21 18 0-15,-16 11 0 16,-20 4 0-16,-16-3 0 16,-10-9 0-16,-17-8-331 0,0-8-239 15,-6-17 73-15</inkml:trace>
  <inkml:trace contextRef="#ctx0" brushRef="#br0" timeOffset="39859.67">10574 13441 100 0,'-8'0'210'16,"-6"0"-31"-16,6 0-24 0,-3 0-43 15,2 0-30-15,1 0-15 0,0 0 22 16,8 0 6-16,-11 0 3 16,11 0-20-16,0 0-28 15,0 0-7-15,0-5-13 16,0 5 8-16,0-4 16 0,0 1 34 16,0 3 1-16,0 0-4 15,0 0 0-15,0 0 8 0,0 0 9 16,0 0-77-16,-9 0-25 15,1 0 0-15,-1 0 0 32</inkml:trace>
  <inkml:trace contextRef="#ctx0" brushRef="#br0" timeOffset="39938.06">10471 13425 2047 0,'0'-5'0'0,"0"1"0"16</inkml:trace>
  <inkml:trace contextRef="#ctx0" brushRef="#br0" timeOffset="40017.26">10462 13416 2047 0,'-6'0'0'15</inkml:trace>
  <inkml:trace contextRef="#ctx0" brushRef="#br0" timeOffset="41295.44">10459 13416 2047 0,'3'0'0'0,"3"0"0"16,-3 0 0-16,6-3 0 0,3 3 0 15,9-5 0-15,7-2 0 16,12-8 0-16,13 1 0 0,8-2 0 15,8-1 0 1,8-4 0-16,0 5 0 0,5 0 0 16,-1-4 0-16,-4 1 0 15,-4 1 0-15,-4 2 0 0,-7 4 0 16,-7 0 0-16,-6 3 0 16,-8 9 0-16,-9 0 0 0,-7 0 0 15,-8 0 0-15,-2 0 0 16,-3 0 0-16,4 0 0 15,-2 0 0-15,2 0 0 0,0 0 0 16,0-4 0-16,4 0 0 16,4 4 0-16,0-4 0 15,1 4 0-15,4 0 0 16,2 0 0-16,7 0 0 0,-3-5 0 16,6 5 0-16,0 0 0 15,5-2 0-15,2-3 0 0,0 5 0 16,9-4 0-16,-1-1 0 15,9-2 0-15,6 2 0 0,2-2 0 16,4 3 0-16,4-1 0 16,-4-3 0-16,-1 4 0 15,3 1 0-15,-8 3 0 0,-6-5 0 16,-8 0 0-16,2 2 0 16,-11-2 0-16,0 5 0 0,-2-2 0 15,1-4 0-15,-1 3 0 16,2-1 0-1,0-6 0-15,9 3 0 0,5 0 0 16,6-2 0-16,2 1 0 0,3 0 0 16,-3-1 0-16,-3 0 0 15,-1 7 0-15,-1-3 0 0,-8 0 0 16,-5 5 0-16,-2 0 0 16,-10 0 0-16,-3-2 0 0,-9 2 0 15,-4 0 0-15,-3-5 0 16,-6 1 0-16,1 4 0 15,6 0 0-15,-4 0 0 0,12-5 0 16,-2 2 0-16,1 3 0 16,-1-4 0-16,1-1 0 15,-6 5 0-15,2 0 0 0,-4 0 0 16,-5 0 0-16,-5 0 0 16,3 0 0-16,-6 0 0 0,0 0 0 15,0 0 0-15,0-3 0 16,3 3 0-16,6-4 0 0,-1 0 0 15,5 4 0-15,-2 0 0 16,9-6 0-16,6 3 0 16,-3-5 0-16,4 6 0 0,-8-4 0 15,1 1 0-15,1 5 0 16,-4 0 0-16,-1 0 0 16,1 0 0-16,3-4 0 0,1 1 0 15,2-6 0-15,2 6 0 16,7-6 0-16,2 5 0 0,-2-3 0 15,5 2 0-15,4 2 0 16,-5-6 0-16,-3 3 0 16,-9 4 0-16,-4-3 0 0,-4 5 0 15,1 0 0-15,-4 0 0 16,0-4 0-16,-1 1 0 0,-6-2 0 16,0 5 0-16,-2 0 0 15,1 0 0-15,2 0 0 16,-3 0 0-16,1 0 0 15,4 0 0-15,-5 0 0 0,-1 0 0 16,-2 0 0-16,-1 0 0 16,3 0 0-16,-3 0 0 0,5 0 0 15,-5 0 0-15,3 0 0 16,3 0 0-16,-3 0 0 0,1 0 0 16,1 0 0-16,-5 0 0 15,-3 0 0-15,-1 0 0 0,0 0 0 31,1 0 0-31,-2 0 0 0,0 0 0 16,2 0 0-16,2 0 0 16,-2 0 0-16,-2 0 0 0,5 0 0 15,-3 0 0-15,-2 0 0 16,2 0 0-16,0 0 0 0,-1 0 0 16</inkml:trace>
  <inkml:trace contextRef="#ctx0" brushRef="#br0" timeOffset="41389.67">15995 12842 2047 0,'4'0'0'0,"0"0"0"15,-1 0 0-15</inkml:trace>
  <inkml:trace contextRef="#ctx0" brushRef="#br0" timeOffset="42556.41">16009 12842 2047 0,'6'0'0'0,"-3"0"0"16,-3-4 0 0,0 0 0-16,0 1 0 15,5 3 0-15,-2 0 0 16,2-5 0-16,-5 1 0 16,0 1 0-16,0-2 0 0,0-4 0 15,3-3 0 1,2 5 0-16,-2-6 0 0,3 1 0 15,-6 1 0-15,0-3 0 16,0 0 0-16,0-8 0 0,0 1 0 16,0 1 0-16,0 0 0 15,0-4 0-15,0-5 0 0,0 2 0 16,0-3 0-16,0 2 0 16,0-1 0-16,0 0 0 15,3 1 0-15,2-5 0 0,-2 0 0 16,-3-3 0-16,4-1 0 15,1 1 0-15,-2-5 0 0,-3 1 0 16,0-10 0-16,0-2 0 16,0-10 0-16,3 1 0 15,3-4 0-15,-3-3 0 16,-3-1 0-16,0-2 0 0,0 3 0 16,0 3 0-16,0 0 0 15,0 8 0-15,-12 4 0 0,4-1 0 16,1 9 0-16,7 2 0 15,-8 1 0-15,-1 5 0 0,9 5 0 16,-13 1 0-16,13 1 0 16,-11-2 0-16,2-2 0 0,-2 2 0 15,-2-5 0 1,5 2 0-16,0-6 0 0,0-1 0 16,-1 2 0-16,1-1 0 15,2 0 0-15,-3-8 0 0,-4-3 0 16,5-5 0-16,-1-5 0 15,9-2 0-15,-7-5 0 16,7 4 0-16,-8 4 0 0,8 7 0 16,0 6 0-16,0 3 0 15,0 7 0-15,0 9 0 0,0 6 0 16,0 3 0-16,0-1 0 16,-8 5 0-16,8-1 0 15,0 6 0-15,0 3 0 16,0-1 0-16,0 5 0 0,0-5 0 15,0 2 0-15,-8-2 0 16,-1 6 0-16,9-6 0 16,-12 5 0-16,4 1 0 0,-1-1 0 15,-2-1 0-15,-2 5 0 16,-7 0 0-16,-9 0 0 16,-14 0 0-16,-18 0 0 0,-24 9 0 15,-26 3 0-15,-15-1 0 16,-16 1 0-16,-16 1 0 0,-12-1 0 15,-22-12 0 1,-11 9 0-16,-4-9 0 0,-3 0 0 16,5 0 0-16,7 0 0 15,-1 0 0-15,5 0 0 0,-10 0 0 16,1 0 0-16,4 0 0 16,1 0 0-16,7 0 0 15,16 0 0-15,13 7 0 0,15-7 0 16,14 12 0-16,10 2 0 15,9-7 0-15,5 5 0 16,3 5 0-16,8-5 0 0,2 0 0 16,2 4 0-16,1 2 0 15,-1-7 0-15,9 1 0 16,8-3 0-16,8-2 0 16,8-7 0-16,8 0 0 0,13 0 0 15,2 0 0-15,3 0 0 16,2 0 0-16,5 0 0 15,4 0 0-15,-6 0 0 0,3 0 0 16,-3 0 0-16,3 0 0 16,-6 0 0-16,5 0 0 0,-1 0 0 15,4 0 0-15,6 0 0 16,2 0 0-16,5 0 0 16,1 0 0-16,2 0 0 15</inkml:trace>
  <inkml:trace contextRef="#ctx0" brushRef="#br0" timeOffset="43113.56">9871 10041 2047 0,'0'9'0'0,"0"3"0"16,0 12 0-16,0 9 0 16,3 12 0-16,6 12 0 0,-1 11 0 15,0 12 0-15,0 12 0 16,1 10 0-16,-2 6 0 15,1 12 0-15,-3 10 0 16,-2 3 0-16,-3 15 0 0,6 7 0 16,-3-1 0-16,5-8 0 15,-5-2 0-15,5-7 0 16,6-11 0-16,-2-6 0 0,0-12 0 16,4-2 0-16,1-7 0 15,-1-10 0-15,0-3 0 0,-5-5 0 16,2-3 0-16,-1-5 0 15,-4-8 0-15,5 41 0 16,-9-65 0 0,0-5 0-16,-4-8 0 0,0-7 0 15,0-1 0-15,0-5 0 0,0 3 0 16,3-2 0-16,-3 0 0 16,0 0 0-16,0 4 0 15,0 2 0-15,0-3 0 16,0 2 0-16,0 3 0 15,0-3 0-15,5-6 0 0,-5 2 0 16,0-6 0-16,0-1 0 0,0-3 0 31,3-7 0 16,2 0 0-47,4 0 0 16,-1-3 0-16,3-5 0 15,14-1 0-15,10-3 0 16,27-9 0-16,20-7 0 0,19-5 0 16,13-3 0-16,3-1-15 15,6 5-300-15,-1-6-60 0,5 7 6 16,-3-9-36-16</inkml:trace>
  <inkml:trace contextRef="#ctx0" brushRef="#br0" timeOffset="45626.87">18227 9520 79 0,'0'-19'226'16,"0"2"-15"-16,0 6-35 0,0 1-46 15,0 3-50-15,0-2-25 16,0 9-7-16,0 0-13 0,0-3-13 15,0 3-4-15,0-5 0 16,0 5 13-16,0 0 19 16,0 0 21-16,0 0-19 0,0 0-20 15,0 0-15-15,0 17-7 16,0 19-5-16,0 21 5 16,0 21 12-16,0 15-4 15,0 16 6-15,0 10-6 0,-8 2-9 16,8 2-1-16,-8-4 0 15,8-10-2-15,0-2-1 0,-8-6-3 16,8-8 1-16,-12-2-6 16,12-7 9-16,0-2-3 0,-8-1-5 15,8-2 5-15,0-3-1 16,0-2 6-16,0-5-1 0,0 0-3 16,0-4 2-16,0-8 2 15,0-4-2-15,0-1 1 16,0-2 0-16,0-5-5 15,3-9 1-15,2-3-2 0,3 0 1 16,1-1-2-16,-1-4 5 16,0-4-1-16,0 1-4 15,0 0 2-15,0 2 1 0,0 2 1 16,-5-1-3-16,6-4-3 16,-4 2 13-16,-5-2-8 0,0 0 1 15,0 0-3-15,0-3 1 16,0 0-1-16,0-1-1 0,0-4 2 15,0 1-1 1,0-5-1-16,0 4 1 0,0 0 9 16,0 2-6-16,0-4 7 15,0 0 2-15,0-3 0 0,0 1 2 16,0-12-3-16,0 8 5 16,-8-8 2-16,8 9 0 0,0-9-8 15,0 7 3-15,0-7-2 16,0 0-2-16,0 0-7 15,0 0 0-15,0 0 4 0,0 0 1 16,0 0 0-16,0 0-3 16,3 0 1-16,2 0 9 0,3 0-10 15,3 0 2-15,2 0 2 16,9 0-8-16,0-4 8 16,7-3-6-16,10-2-2 15,10-3 7-15,18 0-7 0,7-5-1 16,8 3 2-16,16-4 5 15,5-2-6-15,1 0 5 0,7-1-9 16,-7 5 1-16,-6-1 2 16,-4 5 4-16,-7 5 0 0,-7 2 3 15,-4 1-13-15,-5 4 9 16,-3 0 0-16,-3-3-5 16,-3 3 2-16,-6-5-1 0,44-4 3 31,-54 5 3-31,-13 2-7 0,-9-4 1 15,-3 6 9-15,-4 0 4 16,-6 0 3-16,-3 0 19 0,-5 0 2 16,-3 0-12-16,0-2-24 47,0-3 0-47,0 0 0 15,0 0 0 1,0-2 0-16,0-5 0 15,-11 0 0-15,3-9 0 0,-1-7 0 16,9-8 0-16,-8-9 0 16,8-4 0-16,-8-4 0 15,8-4 0-15,-8-8 0 0,8-1 0 16,0-3 0-16,-8 5 0 16,8-2 0-16,-8-3 0 15,8-5 0-15,0 2 0 0,0-5 0 16,0-2 0-16,0-7 0 15,0-2 0-15,-8-9 0 0,8-5 0 16,-14 4 0-16,6 4 0 16,-3 8 0-16,3 5 0 0,-5 8 0 15,2 4 0-15,-3 4 0 16,3 3 0-16,-5 6 0 16,0 1 0-16,-1 3 0 15,1 4 0-15,-4-2 0 0,4 1 0 16,3 1 0-16,-3 3 0 15,4 5 0-15,4-1 0 16,8-3 0-16,-11 3 0 0,11 2 0 16,0 11 0-16,0 5 0 15,0-1 0-15,0 3 0 0,-10 5 0 16,10 3 0 0,0 1 0-16,0-5 0 0,0 6 0 15,-8-2 0-15,8 2 0 16,0-1 0-16,-8-1 0 0,8 0 0 15,0 1 0-15,0 5 0 16,-12-2 0-16,4 2 0 0,8-1 0 16,-8-1 0-16,8 1 0 15,-8 0 0-15,0 1 0 0,-4-3 0 16,3 7 0-16,-8-7 0 16,1 3 0-16,-3-2 0 15,-6 2 0-15,-6-1 0 0,-3 0 0 16,-2-1 0-16,-10 9 0 15,-5 0 0-15,-10 0 0 0,-7 0 0 16,-11 13 0-16,-2-5 0 16,0 0 0-16,-1 0 0 15,9 1 0-15,-1 3 0 16,6-5 0-16,7-7 0 0,7 13 0 16,11-5 0-16,7-8 0 15,7 8 0-15,9-8 0 0,1 0 0 16,1 9 0-16,6-9 0 15,-1 0 0-15,2 0 0 0,3 0 0 16,-1 0 0 0,1 0 0-1,-4 0 0 1,0 0 0 0,-1 0 0-1,1 0 0-15,-1 0 0 16,3 0 0-1,1 8 0 1,1-8 0-16,0 0 0 16,8 7 0-1,-8-7 0 1,-1 0 0-16,1 0 0 31,-3 0 0-15,2 0 0-1,1 0 0 1,0 0 0 0,-1 0 0-16</inkml:trace>
  <inkml:trace contextRef="#ctx0" brushRef="#br0" timeOffset="46159.44">18352 9276 2047 0,'-6'0'0'0,"-2"0"0"62,0 0 0-46,-4 0 0 0,4 0 0-1,-1 0 0 1,0 0 0 0,-2 0 0-1,3 0 0-15,0 0 0 16,8 0-9 15,0 0-28-31,0 0 8 0,0 0 11 16,0 0 10-16,0 0 5 15,0 0 2-15,0 0 4 0,0 0-1 16,0 0-5-16,0 0 5 16,0 0-5-16,0 0 4 15,0 0 4-15,0 0-7 16,0 0 8-16,0 0-4 15,0 0 3-15,0 0-2 0,0 0 2 16,0 0 1-16,0 0-9 16,0 0 10-16,0 0-10 15,0 0 1-15,0 0-4 16,0 0 2-16,0 9-2 16,0 3 8-16,0 4 3 0,0 4-12 15,0 8-8-15,0 14-140 16,3 11-181-16,5 11-131 0</inkml:trace>
  <inkml:trace contextRef="#ctx0" brushRef="#br0" timeOffset="48887.59">16766 10998 57 0,'-14'0'191'0,"8"0"22"16,-2 0-67-16,8 0-60 15,0 0-47-15,0-3-15 16,0-2 4-16,0 1 13 15,0 4 20-15,0 0-12 0,0-4-1 16,0 0 16-16,0-1 4 16,0 1 15-16,0 4 1 0,0 0 1 15,0 0-9-15,-8 0-9 16,8 0-19-16,0 0-11 0,0 0-16 16,0 0-6-16,0 0-11 15,0 0 6-15,0-3 0 16,8-1-7-16,6-4-4 0,12 4 4 15,10-5-1-15,18-3-3 16,6-4 2-16,9 4 2 16,9-6-6-16,-2 6 9 0,3 1-2 15,-11 3-6-15,-7 0 3 16,-12 4-6-16,-12 0 11 0,-14 4-6 16,-2 0 0-16,-9 0 8 15,-4 0-6-15,-4 0-1 16,1 0 3-16,-5 0 4 0,0 0-12 15,3 0 4-15,-3 0 3 16,0 0-2-16,0 0 3 16,0 0 3-16,0 0 1 0,0 0 3 15,0 0 4-15,0 0-8 16,0 0 1-16,0 0-11 16,0 0 7-16,0 0-8 0,0 0 11 15,0 0-5-15,0 0-5 16,0 0 5-16,0 0-4 0,0 0 9 15,0 0-6-15,0 0-5 16,0 0 5-16,0 0 3 16,0 0-1-16,-8 0 0 0,0 0 1 15,0 0 3-15,-5 0-10 16,-3-4 6-16,-4 0-5 0,-4 0 2 16,-6-1-4-16,-1 0-1 15,-6 3 5-15,5-3-4 16,-4 5 8-16,-5 0-8 15,3 0 5-15,3 0 0 0,-3-5-3 16,3 5 5-16,2-2-1 16,5-3-9-16,2 5 7 0,6 0-3 15,1 0 5-15,-6 0-2 16,4 0 3-16,-4 0-3 0,7 0-2 16,-4 7 1-16,2 3-2 15,1-10 6-15,2 7-7 0,0-7 4 16,2 0-3-16,4 0 4 15,11 0-4-15,0 0-4 16,0 0-5 0,11 0 0-16,4 0 10 0,19 9 0 15,13-1 0-15,15-8 5 16,7 12-4-16,4-3-3 0,0-9 6 16,1 7-2-16,-9-7 2 15,-8 7-4-15,-9-7 2 16,-12 0 9-16,-8 0-10 0,-7 0 2 15,-10 0 6-15,-2 0-4 16,-4 10 6-16,-5-10-3 0,0 7 3 16,0-7-7-16,0 0 3 15,0 0-9-15,0 0 1 16,0 0-28-16,0 0-45 16,0 0-70-16,-14 8-94 0,14-8-71 15,-8 0-44-15</inkml:trace>
  <inkml:trace contextRef="#ctx0" brushRef="#br0" timeOffset="50404.61">17546 13242 111 0,'0'-10'205'16,"0"3"-8"-16,0 3-17 0,-8 0-12 16,8 0-44-16,0-1-26 15,0 5 0-15,0 0 41 0,0 0 5 16,-8 0 5-16,8 0-33 15,-9 0-47-15,9 0-33 0,0 0-19 16,0 17 1-16,12 5 2 16,7 5 30-16,16 10-14 15,12 3-4-15,23 1-21 0,11-1 3 16,17-3-9-16,3-5-1 16,1-3 0-16,-5-8-9 0,-4-4 8 15,-3-17 1 1,-9 0-5-16,-3-10 1 0,-6-5 0 15,-2-6 1-15,-9-2-1 16,-10-7 0-16,0-3 0 0,-12 1 0 16,-10 3 0-16,-6 5 0 15,-7 1 0-15,-2 1 0 0,-6 2 0 16,0-5 0-16,-4 0 0 16,2 2 0-16,-6 2 0 0,0 1 0 15,0 4 0-15,0 0 0 16,0-13 0-1,0 22 0-15,0-3 0 0,0 2 0 16,1 8 0-16,4-8 0 16,-5 1 0-16,0 2 0 0,0-2 0 15,0-2 0-15,0 1 0 16,0 0 0-16,0 4 0 0,0 0 0 16,0 0 0-16,-12 4 0 31,0 0 0-31,0 0 0 15,-6 16 0-15,-5 0 0 16,-10 5 0-16,-7 8 0 0,0-1 0 16,-5 1 0-16,0-1 0 15,0-4 0-15,5-8 0 16,7 2 0-16,9-7 0 0,2-3 0 16,11-8 0-16,3 0 0 15,8-5 0 1,0-7 0-16,13-5 0 15,2-2 0-15,6-5 0 0,7-2 0 16,1 3 0-16,3-1 0 16,4-1 0-16,1 0 0 0,3 1 0 15,2 4 0-15,-6 2 0 16,-3 6 0-16,-6 1 0 0,-2-1 0 16,-4 4 0-16,-5 4 0 15,-4 4 0-15,-4 0 0 0,-5 0 0 16,2 0 0-1,-2 12 0 1,6 4 0-16,-1 1 0 16,5-1 0-16,-2 4 0 0,5 1 0 15,1 4 0-15,4-5 0 16,0 0 0-16,-1 3 0 0,4-2 0 16,0 3 0-16,-4-3 0 15,5-5 0-15,-4 2 0 0,-7-7 0 16,-1 1 0-16,-4-12 0 15,-6 8 0-15,2-8 0 16,-18 8 0 15,-4-8 0-31,-2 13 0 16,-11-13 0-16,-4 12 0 16,-11-12 0-16,-4 7 0 0,-8-7 0 15,-4 0 0-15,-4 0 0 16,-5 0 0-16,2 0 0 0,-6 0 0 15,1 0 0-15,8 0 0 16,8-2 0-16,14-3 0 0,10 0 0 16,5 5 0-16,7-4 0 15,5 1 0-15,4-2 0 16,4-3 0-16,8 4 0 16,0 0 0-16</inkml:trace>
  <inkml:trace contextRef="#ctx0" brushRef="#br0" timeOffset="50618.38">18341 13278 2047 0,'8'0'0'0,"1"0"0"15,-1-4 0-15,4 0 0 16,5-5 0-16,5 2 0 16,13-5 0-16,4-1 0 15,3 1 0-15,-2-1 0 0,-3 1 0 16,-1 0 0-16,-2 4-251 16,-8-1-234-16,-1 9-36 0</inkml:trace>
  <inkml:trace contextRef="#ctx0" brushRef="#br0" timeOffset="57874">16717 10990 220 0,'-20'-8'234'0,"-1"-1"-79"16,1 2-43-16,0-2-55 16,8 2-21-16,-1 2 0 0,13 5 17 15,-11 0 11-15,11-4-5 16,-9 1-12-16,9-2-4 15,0 1-8-15,0 4 3 0,0 0-3 16,0 0-6-16,0-3-15 16,9-2-5-16,2 1-15 15,11 0 2-15,4 0 4 0,12-4 2 16,14 8-7-16,8 0 3 16,5 0 2-16,6 0 5 0,-1 0-5 15,-2 0 0-15,-3 0 3 16,-5 0-3-16,-7 0 1 0,-8 0-1 15,-8 0-2-15,-13 0 9 16,-8 0 6-16,-5 0 13 16,-2 0 11-16,-4 0 10 15,-5 0 3-15,0 0-1 0,0 0-9 16,0 0-8-16,0 0-10 16,0 0-9-16,0 0-7 0,0 0 0 15,0 0-1-15,0 0-8 16,0 0 6-1,0 0-2-15,0 0-8 0,0 0-18 16,0 0-29-16,-9 0-47 16,9 0-44-16,-13 0-37 0,5 0 4 15,8 0 25 1,-11 0 27-16,3 0-1 0,0 0-12 16,-6 0-1-16,3 0 21 15</inkml:trace>
  <inkml:trace contextRef="#ctx0" brushRef="#br0" timeOffset="58198.09">17023 10969 62 0,'-21'9'176'0,"3"-9"6"0,4 0-67 15,5 0-44-15,9 0-31 16,0 0-19-16,0 0-3 15,0 0 3-15,12 0-7 0,4 0 4 16,10-5 3-16,5 1 7 16,10 1 10-16,0-1-12 0,2-1-11 15,-6 5-11-15,-1 0 1 16,-3 0 3-16,-8 0-4 0,-6 0 1 16,-6 0 1-16,-1 0-4 15,-7 0-4-15,-2 0 4 0,-3 0-4 16,5 0-17-1,-5 0-9-15,0 0-12 0,0 0-21 16,0 0-19-16,0 0-21 16,-8 0-67-16,0 0-15 0</inkml:trace>
  <inkml:trace contextRef="#ctx0" brushRef="#br0" timeOffset="59370.8">6898 12709 353 0,'-25'0'238'15,"-2"0"-85"-15,2 0-79 16,6 0-33-16,1 0-9 16,7-5 5-16,11-3 3 0,0-2-16 15,3 3-14-15,10-5-7 16,14-8 5-16,19-10-6 15,15-9-1-15,20-10 2 16,19-5-4-16,28-6 4 16,13-6-2-16,22-3 10 15,15 0-9-15,4 0 1 0,1 0-2 16,-7 3 3-16,-18 10-2 16,-20 3-1-16,-25 12-2 15,-19 13 1-15,-20 3 2 0,-22 9-2 16,-17 4 4-16,-10 3-9 15,-8 9 4-15,-8 0-3 32,-13 25-343 15,-10-16 183-47,-2-9-68 0</inkml:trace>
  <inkml:trace contextRef="#ctx0" brushRef="#br0" timeOffset="60869.21">8495 11494 322 0,'-25'-19'185'0,"4"3"-67"16,1-1-37-16,-1 4-37 16,6 5-9-16,3 0 16 15,12 8 11-15,-8-4-5 0,8 1-22 16,0 3-23-16,0-5 0 16,0 0-2-16,0 2 2 0,0-1-2 15,0 0-9 1,8-1-1-16,8 2-3 0,16-1 4 15,12-4 4-15,14 0-2 0,7-5 1 16,3 1-6-16,5 0 0 16,-4 1 2-16,-4-2-1 15,-8-1 4-15,-4 3-2 16,-8 3 0-16,-13-1-1 0,-7 9 0 16,-5 0 8-16,-11 0 4 15,-5 0 15-15,-4 0 7 0,0 0-5 16,0 0-4-16,0 0-13 15,0 22-3-15,-13 6 4 0,-2 21-3 16,-7 19 2-16,2 26-4 16,0 16 0-16,0 20 1 15,-2 5-3-15,8 3 1 16,-4 0-4-16,2-3 1 16,-1-8-3-16,7-11 4 0,-2-9 2 15,-1-17-5-15,0-21-2 16,13-18 1-16,-8-8 2 0,8-11 0 15,-7-11-4-15,7-5 3 16,0-4 5-16,0-12-6 16,0 0 3-16,0 0-2 15,0 0 1-15,0 0 12 16,0 0 12-16,0 0 0 0,0 0 0 16,0 0-6-1,-8-9-11-15,0-6-3 0,-5-12 1 16,1-16-8-16,-4-10 2 15,-5-16 0-15,1-14-2 0,-4-5-3 16,-6-13-5-16,-2-10 2 16,-4-2 2-16,0 1 5 15,-1 12 7-15,1 6-8 0,4 9 0 16,2 10 1-16,11 16-4 16,-3 4 7-16,6 13-6 15,5 4 4-15,-2 4-4 0,13 11 3 16,-11 6-4-1,2 6 1-15,9-2 7 0,-8 5-10 16,8 4 7-16,0-1-6 16,0 5 7-16,0 0-9 15,0 0-2-15,0 0 3 16,0 0-3-16,0 0-1 16,0 0 3-16,0 0 3 15,0-4 6-15,0-3-1 16,0-1-5-16,-8-1-5 15,8 2 1-15,-8-2 1 0,8-3 11 16,-9 4-2-16,9 0-1 16,0 3-6-16,0 1 1 15,0 4 4-15,0 0 1 16,0 0-5-16,0 0 4 16,0 0 0-16,0 0-3 15,0 0-5-15,0 0 9 16,0 0 0-16,0 0-4 15,0 0 3-15,0 0 1 16,0 0-1-16,-7 0 3 0,-1 0-4 16,8 0 1-1,0 0 1-15,0 0-3 0,0 0-3 16,0 0 5-16,0 0 2 31,0 0-9-15,0 0 2-16,0 0 5 0,0 0-6 15,0 0 1-15,0 0-2 16,0 0-2-16,0 0 0 16,0 0 2-16,0 0 0 15,0 0 5-15,0 0-2 16,0 0 4-16,0 0 0 16,0 0 0-1,0 0 0-15,0 0-4 16,0 0 9-16,0 0-10 15,0 0 2 1,0 0 4-16,0 0-1 16,0 0-2-16,0 0 6 15,0 0-2-15,0 0-4 16,0 0-8-16,0 0 15 16,0 0-5-1,0 0 1-15,0 0-3 16,0 0-3-1,12 0-1-15,8 0 7 16,16 0-2-16,13 0 1 16,13 0-18-16,6 0-52 15,5 0-49-15,4 12-33 0,1 5-21 16,-6 0-9-16,-7 2-80 16</inkml:trace>
  <inkml:trace contextRef="#ctx0" brushRef="#br0" timeOffset="62766.41">13250 8879 57 0,'0'-10'103'16,"0"5"69"-16,0 3-45 15,-13-4-42-15,13-1-30 16,-13-1-22-16,5 3-7 16,8 2 7-16,-12-1 12 0,1 4 3 15,0-5-7-15,-3 2-7 16,-2 3-16-16,-5 0 2 15,-4 0-1-15,-7 0-1 0,-4 0-2 16,-4 8-4-16,-9 4-3 16,-4 1 6-16,-3 2 2 0,-10 2-5 15,-4 3-3-15,2 5 0 16,-5 3-1-16,-1 0 2 16,-2-3-6-16,2 3 1 0,1 5 3 15,-74 43 1 1,76-30 3-16,-3 3-10 15,4-1 7-15,5 6-9 16,5 3 3-16,7 1-2 0,5-7 0 16,8 2 2-16,6-7 0 15,7-2-6-15,6-3 7 16,4-9-3-16,6-4 3 0,3-3-4 16,8-5 1-16,0-4-1 15,0-4 4-15,0-3-2 16,0-9-5-16,0 8 8 15,0-8-1-15,0 0-5 16,0 0-1-16,0 0 4 0,0 0-4 16,0 0 3-16,0 0 1 15,0 0-4-15,0 0 4 16,0 0-14-16,0-4-26 0,0 4-28 16,0-4-45-16,3-5-29 15,5-3-21-15,6-7-99 16</inkml:trace>
  <inkml:trace contextRef="#ctx0" brushRef="#br0" timeOffset="63798.45">11632 9317 112 0,'0'-16'201'0,"-8"0"-35"15,8 4-41-15,0 0-37 16,0 3-27-16,-8 1-20 16,8 3 10-16,0 2 6 0,0 3-9 15,0 0-8-15,0 0-18 16,-8 0-11-16,1 0-2 0,7 8-8 16,-11 4 2-16,2 12 2 15,-4 4-2-15,1 17 3 16,-5 8-1-16,1 8-6 15,4 3 4-15,0-1-3 16,1-11 1-16,2-2-3 0,9-15 10 16,-8-5-13-16,8-5 2 15,0-10 8-15,0-6-4 16,0-9-2-16,0 0 4 16,0 0-5-16,8 0 3 15,1 0-1-15,6-9 3 16,13-3-3-16,9-8 0 0,11-1 3 15,9 1-1-15,5-5-1 16,-1 5 0-16,-13 4-1 16,-7 4 0-16,-8 3-4 15,-9 7 10-15,-5 2 0 0,-6 0 1 16,-4 0 12-16,-6 0 8 16,-3 0 5-16,0 0 20 15,0 0 12-15,0 0 17 0,-8 0 5 16,8 0-2-16,-12-5-14 15,-1-4-32-15,2-4-16 16,-2-3-12-16,-7-8-3 0,-1-4-2 16,-2-1 2-16,-3-2-11 15,-2-2 3-15,0 0-3 16,4-1 0-16,0 3 4 16,0 3-4-16,2 2 2 0,6 7-2 15,4 7 4-15,1 0-5 16,3-1 6-16,8 1-3 15,-10 5-3-15,10 1 1 0,0 2 2 16,0 4-4-16,0 0-7 16,0 0 5-16,0 0 3 15,0 0 2-15,0 0-1 16,0 0 1 0,0 0 2-16,0 0-2 0,0 0 7 15,0 0-8 1,0 0 2-16,0 0-3 15,0 0 1-15,0 0-4 16,0 0 3-16,0 0-2 16,0 0 1-16,0 0-3 0,0 0-3 15,0 0 1-15,0 0 10 16,0 0-13-16,0 0 4 0,0 0-5 16,0 0-8-16,0 0 0 15,0 0 3-15,0 0-4 16,0 0 7-16,0 0 0 15,0 0 7-15,0 0 2 0,0 0 0 16,0 0 12-16,0 0 1 16,0 0-4-16,0 0 3 15,0 0-2 17,0 0-3-32,0 0-9 15,0 0 0-15,-8 12-24 0,0 5-36 16,8 8-63-16,-12 10-68 15,1 15-47-15,-10 11-405 16</inkml:trace>
  <inkml:trace contextRef="#ctx0" brushRef="#br0" timeOffset="78025.42">26596 8254 129 0,'-12'0'209'0,"1"0"-63"16,-1-3-21-16,3-9-18 0,-3-1-11 16,0 0 41-16,5-2 21 15,-1 2 7-15,-5 1 20 16,1 5-9-16,3-3-46 16,9 3-50-16,-8 3-49 0,8 4-14 15,0 0-21-15,0 16 3 16,0 17-8-1,0 20 13-15,-9 21 2 0,9 18-7 16,-8 15-4-16,8 10 6 16,0 10-1-16,-8 2 7 15,2 11-7-15,-3-2-1 0,-4 4-1 16,2-8 5-16,1-11-8 16,10-14 9-16,-11-19-2 0,11-13-1 15,0-16-5-15,0-16 6 16,-8-11-1-16,8-11 5 15,0-6-5-15,0-5-5 16,0-12 14-16,0 0-15 16,0 0 4-16,0 0-2 15,0 0 7-15,0 0 2 16,3 0-5-16,10 0 1 16,8 0 1-16,7-12 0 0,17-1 0 15,19-6-7-15,25-11 8 16,29-6-1-16,29-9-2 15,29-5 2-15,30-2-1 16,37-1-1-16,37 4-3 16,36 0-4-16,18 0 12 0,12 5-7 15,10 3-4-15,11 8 5 16,6 1-4-16,-8 4 2 16,-20 6-3-16,-20 2 3 15,-17 5 4-15,-20-1-6 0,-16 7 7 16,-19 5-9-16,-20 4 4 15,-32 0 7-15,-26 0-4 16,-37 0-10-16,-33 0 11 0,-28 0 8 16,-24 0 29-16,-16 0 28 15,-17 0-33-15,-9 0-34 16,-22 0 0 0,-4 0 0-16,-2-4 0 15,-5-5 0-15,4 2 0 16,2-5 0-16,-2 0 0 0,2-9 0 15,1-8 0-15,-1-7 0 16,-6-14 0-16,1-11 0 16,2-16 0-16,-1-8 0 0,-5-8 0 15,-1-13 0-15,4-4 0 16,-3-3 0-16,1-6 0 16,5 0 0-16,2 5 0 0,-4 9 0 15,5 7 0 1,-1 9 0-16,-2 7 0 0,-2 9 0 15,-4 4 0-15,1 7 0 16,-6 10 0-16,-1 3 0 16,-9 9 0-16,-10 2 0 15,-6 7 0-15,-7 5 0 0,-8 6 0 16,-5 8 0-16,-10 3-15 16,-8 9-2-16,-11 0 3 15,-9 17 5-15,-12-1-13 16,-16 7-20-16,-20 7 10 15,-24 3 20-15,-26 3-4 0,-14 6 13 16,-11-2-1 0,1 4 2-16,-12 1-2 0,-12 4 5 15,-12 5 6-15,-7-2-9 16,2 1 2-16,13-4-3 16,16-1-3-16,25-2 7 15,25-6 0-15,22-7 3 0,18-5-7 16,19-4 7-16,14 1-3 15,16-4-1-15,16-5-2 16,11 1 3-16,14-4-1 0,11-7 0 16,12 3 0-16,8-9 1 15,3 8-4-15,8 1 5 16,2-9 0-16,2 7-2 16,1-7 6-16,-7 12-11 0,-9-3 0 15,-10 3 6-15,-10 5-4 16,-8 2 6-16,-4 2-6 15,-1 0 5-15,0-1 4 0,7-1-6 16,-7 2-3-16,4-4 4 16,7 0-1-16,11-6 1 15,6-11-1-15,14 8 3 0,7-8-7 16,10 0 2 0,11 0-49-16,0 0-64 0,8 0-39 15,7 0-42-15,15 0-52 16,1 0-11-16,7 0-57 15</inkml:trace>
  <inkml:trace contextRef="#ctx0" brushRef="#br0" timeOffset="78758.28">27474 7033 371 0,'-13'-24'148'15,"5"4"-63"-15,1 3-42 0,-5 4-21 16,0 6-3-16,-1 2 9 16,-3 1 5-16,1 4-2 15,-11 0-11-15,-7 14-1 16,-3 1 0-16,-9 13 8 16,1 5 3-16,0 8-3 0,-2 4-13 15,2 4 3-15,4 4-14 16,6 3 1-16,14-3-3 15,12-3 1-15,8-6-9 0,13-7 11 16,8-5-3-16,12-7 1 16,2-9 3-16,4-16-3 15,12-4-5-15,-4-16-9 0,2-6 0 16,2-4-2-16,-12-8-4 16,-2-3 5-16,-6 0 6 15,-5 1 10-15,-7-5-6 16,-7 5 1-16,1-5 2 15,-4 0 2-15,-1 0-1 0,-4 4 4 16,-4 5 3-16,0 8 14 16,0 2 8-16,0 7 7 15,0 3 1-15,0 7-5 0,-9 1-8 16,9 3 2-16,0 5-18 16,0 0 0-16,0 0-13 15,0 22 8-15,0 6 0 16,0 8-6-16,17 13 6 15,8 4-10-15,6 4 7 0,11-5 1 16,2-2 0 0,3-6 3-16,7-3-3 0,0-7 0 15,-7-11-10-15,-4-7-27 16,-12-3-35-16,-2-6-51 16,-10-7-41-16,-7 0-67 15</inkml:trace>
  <inkml:trace contextRef="#ctx0" brushRef="#br0" timeOffset="79040.64">27726 8168 718 0,'-12'-35'344'15,"4"6"-187"-15,0 8-145 16,8 9-32-16,-9 4 12 16,9 0 12-16,0 24-1 15,0 25 4-15,9 28 11 16,3 30 4-16,-1 27-12 16,6 24-5-16,-1 13 0 15,4 11-5-15,6 9-47 16,2-7-70-16,4-13-68 0,4-25-41 15,5-36-81-15</inkml:trace>
  <inkml:trace contextRef="#ctx0" brushRef="#br0" timeOffset="79306.38">28965 7933 726 0,'0'-97'524'15,"0"19"-276"-15,0 30-254 16,5 31-26-16,3 34 19 16,1 28 8-16,5 19 13 15,-2 17-2-15,10 21 9 16,1 17-5-16,6 11-4 0,-2 12-1 16,7 1-4-16,-2-9-5 15,0-8-11-15,1-12-72 16,-2-18-97-16,3-13-38 0,-3-18 10 15,3-20-24-15,-1-21-8 16</inkml:trace>
  <inkml:trace contextRef="#ctx0" brushRef="#br0" timeOffset="79555.55">29866 8242 402 0,'0'-86'275'16,"-8"10"7"-16,-6 14-75 15,14 13-102-15,-8 17-54 16,8 11-27-16,0 21-17 0,0 26-1 16,8 27-9-16,6 23 10 15,-3 26-4-15,7 24 0 16,1 13-2-16,6 3 6 16,4 1-19-16,-1-10-51 15,4-10-61-15,-2-21-33 0,1-16-20 16,6-24 19-1,-1-30-63-15,5-32-7 0</inkml:trace>
  <inkml:trace contextRef="#ctx0" brushRef="#br0" timeOffset="79756">30644 7946 399 0,'8'-115'252'15,"1"30"-45"1,4-3-25-16,-1 107-110 15,8 50 25-15,5 45-48 16,4 37-29-16,-1 17-8 0,0 7-10 16,1-6-2-1,2-11-4-15,3-10-79 0,-3-22-49 16,7-20-21-16,2-20-3 16,-3-27 7-16,0-29-58 15</inkml:trace>
  <inkml:trace contextRef="#ctx0" brushRef="#br0" timeOffset="79971.52">31430 7843 435 0,'0'-64'242'16,"0"19"-65"-16,5 27-68 16,1 45-34-16,11 36-7 15,3 40-33-15,5 31-18 0,3 17-7 16,1 9-5-16,-1-3-2 15,0-6-1-15,-3-5-34 16,0-6-76-16,-6-7-54 16,-3 2 1-16,-2-9-40 0,-14-12-47 15</inkml:trace>
  <inkml:trace contextRef="#ctx0" brushRef="#br0" timeOffset="82018.67">30394 8451 411 0,'0'-13'252'0,"0"0"-95"16,0 6-82-16,0 2-41 15,0 2-11-15,0-1 15 16,0 4 37-16,0 0-3 16,0 0-35-16,0 17-17 15,0 6 10-15,9 18 5 0,-2 8-6 16,4 11-18-16,2 6-4 15,-1-5-4-15,1-5-6 16,0-6 12-16,-5-10-8 16,3-7-11-16,-3-9-29 0,1-2-32 15,-6-6-26-15,2-4-21 16,-5-12-21-16,0 0-19 16,3-9-76-16,5-10-212 15</inkml:trace>
  <inkml:trace contextRef="#ctx0" brushRef="#br0" timeOffset="82401.39">31150 8425 161 0,'-12'-19'234'0,"4"2"-95"16,-6 5-60-16,6 3-39 0,0 6-13 15,1 3 4-15,7 0 0 16,-12 12-11 0,12 8-10-16,0 8-4 0,0 5 3 15,0 3-5-15,3 1-4 16,9-3-2-16,0-6 5 16,5-9-3-16,-1-7 4 15,-4-12 3-15,4 0-6 0,1 0 3 16,0-16-13-16,-2-12-3 15,-4-9 3-15,3-2 12 16,-11-3 4-16,-3 5 3 16,-9 5-5-16,-10 4-4 15,-9 3 3-15,-6 6-4 16,0 2-1-16,-4 5-14 16,5 7-31-16,10 5-21 15,1 17-17-15,16 0-77 0,6-1-39 16</inkml:trace>
  <inkml:trace contextRef="#ctx0" brushRef="#br0" timeOffset="82650.89">32026 8337 560 0,'33'-16'426'0,"-9"3"-168"16,-8 1-130-16,-4 3-69 15,-4 5-24-15,1 4 14 16,-9 0 8-16,3 16-7 16,6 16 81-16,4 18-51 0,-2 11-31 15,-2 5-12-15,2 3-23 16,1-4-5-16,-3-3-3 16,-1-11-12-16,0-6-110 15,-3-12-129-15,-5-10-104 0,0 0-6 16,0-23-27-16</inkml:trace>
  <inkml:trace contextRef="#ctx0" brushRef="#br0" timeOffset="84763.58">21111 2788 613 0,'-8'0'297'16,"-15"-9"-29"0,9-6-124-1,-2-6 1 1,-33-36 42-16,12 17-147 0,-10-9-17 15,-23-9-16-15,-20-11 2 16,-24-12-9-16,-23-4 0 16,-18-12 0-16,-11-6-2 15,-10 2 11-15,4-6-13 0,-12 2 7 16,-2-4 0-16,-15 2-2 16,-9 5-1-16,-13 11-3 15,-484-139 4 1,476 164-5-1,2 8 0-15,3 11 6 16,3 6-1-16,8 3-4 16,4 10 3-16,6 4-2 15,12 7 2-15,6 5-3 0,7 5 5 16,10 3 0-16,8 4-6 16,-1 0 6-16,2 0 1 15,-6 0-3-15,0 0 0 16,0 0 0-16,-4 0-4 15,1 11 5-15,-8 6 1 16,-1 3-11-16,1 5 8 16,3 6-8-16,-4 7-2 15,-3 4 8-15,-6 2 5 16,-7 0-4-16,-12 5 4 0,-8 8-7 16,-8 4 5-16,3 4 7 15,13 9-7-15,8 3 0 16,12 4-1-16,9 5 2 15,2 3-1-15,7 0-1 16,2 2 5-16,5-6-3 16,-1-4-5-16,5 1 8 0,1-1-7 15,6 0 1 1,5 0 2-16,12 5-2 0,7 1 2 16,10 7-3-16,7 2 4 15,5 6 2-15,7 8-2 16,5 13 0-16,0 3 2 15,7 0-6-15,4-1 6 16,6 2-3-16,2 3 3 0,6 3 4 16,3 3 6-16,4-1-9 15,12-6 5-15,15-4-10 16,15 3 3-16,10-1 7 16,15-7-1-16,13 2 2 0,13 6 5 15,13 5-2-15,12 9-13 16,5 6 3-16,6-6 7 15,5-7-9-15,1-14 8 16,2-6-2-16,6-6-5 0,2-2 5 16,10-5-3-16,13-5 7 15,13 1-5-15,18-6-4 16,6-6 11-16,2-5-10 0,-4 1 5 16,-8-8-1-16,-5-2 2 15,-10-6 10-15,-10-4 3 16,-3-6 5-16,-2-3 17 0,-2-5-9 15,0-3-35-15,4-4 0 16,3-1 0-16,13-7 0 16,16-9 0-16,14-2 0 15,9-1 0-15,6 2 0 0,-1 2 0 16,-4-2 0-16,-4-2 0 16,1-5 0-16,-4 1 0 15,-1-5 0-15,1-12 0 0,3 0 0 16,8 0 0-16,13 0 0 15,10-4 0-15,12 4 0 16,-6 0 0-16,-6 9 0 0,-5 6 0 16,-14 6 0-16,-7-1 0 15,-13 1 0-15,-12-6 0 16,-5 2 0-16,-2-6 0 16,-1-11 0-16,0 0 0 0,-1 0 0 15,2-2 0-15,2-11 0 16,2-2 0-16,7-11 0 15,-1-5 0-15,9-11 0 0,8-7 0 16,6-5 0-16,3-3 0 16,8 1 0-16,7-1 0 0,9-4 0 15,7-1 0-15,9 2 0 16,8-5 0-16,0-8 0 16,-1-5 0-16,-4-3 0 0,-8-5 0 15,2-4 0-15,3 2 0 16,-4-7 0-16,1 3 0 15,-10-2 0-15,-9-8 0 16,-13-4 0-16,-13-9 0 0,-22-6 0 16,-15-14 0-16,-11-3 0 15,-18-9 0-15,-13-3 0 16,-15-9 0-16,-12-12 0 0,-8-17 0 16,-3-15 0-16,-8-12 0 15,4-5 0 1,-5 8 0-16,-4 16 0 0,-10 17 0 0,-2 17 0 15,-14 15 0-15,-3 9 0 16,-17 3 0-16,-2 7 0 16,-10-3 0-16,-7 0 0 15,-5 5 0-15,-7-1 0 16,-2 10 0-16,-2 3 0 16,0 16-343-16,-9 24-87 0,-17 34-27 15</inkml:trace>
  <inkml:trace contextRef="#ctx0" brushRef="#br0" timeOffset="86362.39">21782 8922 371 0,'0'-12'388'16,"-13"0"-85"-16,5 0-128 15,0-5-93-15,-1 4-44 0,1 2-10 16,-8-5 19-16,0-1 48 16,0-3 8-16,-9 0-2 0,-3-4-1 15,-9-5-33-15,-8-4-17 16,-6-3 8-16,-17-9-17 15,-6-4-41-15,-25-8 0 0,-14-4 0 16,-25 0 0-16,-25-5 0 16,-25 6 0-16,-13-1 0 0,-19 4 0 15,-9 4 0-15,-9 0 0 16,-11 9 0-16,-10 7 0 16,-13 7 0-16,-8 7 0 15,0 7 0-15,4 3 0 0,0 5 0 16,3 4 0-16,-4-5 0 15,-3 2 0-15,0 0 0 0,9-7 0 16,6 1 0-16,9 2 0 16,8-1 0-16,2-1 0 15,-3-3 0-15,1-5 0 0,-2-3 0 16,-3 0 0-16,14-5 0 16,11-3 0-16,13 3 0 15,13 9 0-15,6 7 0 16,0 13 0-16,3 13 0 15,-11 15 0-15,-3 9 0 0,-3 13 0 16,-2 10 0-16,5 9 0 16,4 9 0-16,4 3 0 0,1 4 0 15,-1 1 0-15,-5-1 0 16,0 1 0-16,3-5 0 16,-4 1 0-16,4 4 0 0,0-5 0 15,15 0 0-15,7 0 0 16,13 1 0-16,11-5 0 15,13 4 0-15,9 1 0 0,6 4 0 16,9 11 0-16,13 9 0 16,3 6 0-16,10 15 0 15,5 9 0-15,8 6 0 16,5 8 0-16,9 2 0 0,13 2 0 16,14 5 0-16,15 4 0 15,14 4 0-15,14 4 0 16,14 3 0-16,17 6 0 0,18 3 0 15,19 4 0-15,15-2 0 16,15 4 0-16,3-5 0 0,3-5 0 16,-3-13 0-16,0-14 0 15,-2-14 0-15,-2-16 0 16,-1-9 0-16,1-11 0 16,8-4 0-16,16-1 0 0,16-2 0 15,20-10 0-15,24-4 0 16,18-7 0-16,16-5 0 15,3-5 0-15,1-2 0 0,3-5 0 16,8-4 0-16,10 0 0 16,6-4 0-16,1-4 0 15,-1-5 0-15,1 0 0 0,-4-7 0 16,-1-4 0-16,10-8 0 16,9-6 0-16,11-6 0 0,12-9 0 15,-1 0 0-15,0-5 0 16,4-7 0-16,4-4 0 15,6-4 0-15,6-5 0 16,1-4 0-16,-6 1 0 0,2-8 0 16,0-5 0-16,1-9 0 15,2-1 0-15,0-11 0 0,-3-7 0 16,-14-8 0-16,-6-13 0 16,-10-7 0-16,-4-10 0 0,-9-10 0 15,-1-10 0-15,-6-11 0 16,-7-5 0-16,-16-2 0 15,-22-7 0-15,-22 0 0 0,-26-2 0 16,-17-8 0-16,-13-9 0 16,-16-9 0-16,-9-3 0 15,-14 0 0-15,-13-4 0 0,-10-3 0 16,-13-6 0-16,-13-1 0 16,-15 8 0-16,-17 1 0 0,-12 9 0 15,-15 9 0-15,-15 9 0 16,-10 11 0-16,-14 7 0 0,2 10 0 15,-3 7 0-15,1 7 0 16,5 5 0-16,0 5 0 16,3-2 0-16,7 10 0 0,2 3 0 15,5 4-162-15,-4 8-269 16,-6 10-17-16,-18 10-30 16</inkml:trace>
  <inkml:trace contextRef="#ctx0" brushRef="#br0" timeOffset="89523.5">11223 16273 322 0,'0'-20'359'16,"0"4"-111"-16,0 4-129 0,0 3-75 16,-8 2-25-16,8 7-5 15,0 0-7-15,0 0-10 16,0 0 1-16,-8 16-2 0,8 12 13 15,-13 17 8-15,5 16 5 16,0 17-1-16,-4 19-11 0,-4 10-6 16,-5 2-1-1,1-4-3-15,4-2 2 0,0-14-10 16,0-15-5-16,-1-12-18 0,1-15-29 16,4-11-34-16,4-7-32 15,8-13-11-15,-12-6-40 16,-1-10-61-16</inkml:trace>
  <inkml:trace contextRef="#ctx0" brushRef="#br0" timeOffset="89889.28">10922 16116 305 0,'-11'-66'269'0,"-2"13"-96"0,1 8-92 15,12 9-45-15,-8 11-24 16,8 5-3-16,0 8-6 0,0 3-6 16,0 9-5-16,11 0-2 15,11 12 5-15,5 2 5 16,3-1-2-16,-2-2-5 16,4-3 7-16,5-8-10 0,-1-4-3 15,0-11-11-15,2-12 6 16,-6-1 5-16,-8-9 6 15,-7-2 11-15,-14-3 4 0,-3 5 14 16,-11 5 10-16,-11 4-1 16,3 7-10-16,-5 10-14 15,-6 6-5-15,-3 5 0 16,-2 21-10-16,-3 12-20 0,3 3-39 16,2 8-39-16,8 9-39 15,9-3-76-15</inkml:trace>
  <inkml:trace contextRef="#ctx0" brushRef="#br0" timeOffset="90521.51">11528 16375 654 0,'3'0'305'0,"2"0"-160"16,4 16-79-16,-3 7-32 15,7 7-23-15,4 12 0 0,3 11-7 16,3 11-2-16,3 10 3 16,-3-1-4-16,-2-4-1 15,-4-11 6-15,-5-9-13 0,-9-13 2 16,1-12-1-16,1-8-11 16,-2-16 0-16,2-7-19 15,-5-26-4-15,0-20 10 0,0-25 9 16,0-14 7-16,8-6 14 15,0 12 12-15,-4 20-1 16,1 21-11-16,-2 21 4 16,9 24 15-16,13 21 11 0,11 24 4 15,8 20-1-15,10 16-11 16,3 3-13-16,3 2-2 16,5-7-7-16,-5-14 1 0,2-16 0 15,-2-17 8-15,2-19-7 16,2-22-1-16,7-20-7 15,-3-24-11-15,0-24-4 0,-3-25 1 16,-8-24 5-16,-8-24 2 16,-16-22 7-16,-13-3 15 15,-16 18 33-15,-4 17 38 16,-19 31 0-16,-6 27-23 0,4 21-26 16,2 13-13-16,2 14-12 15,1 14-11-15,4 13 5 0,4 14-3 16,8 19 1-16,0 17 1 15,0 23 1-15,8 23 4 16,4 22-4-16,7 10-2 0,6 5 3 16,4 0-2-16,7-3-16 15,4-9-23-15,2-12-21 16,-7-13-25-16,-2-16-13 0,-1-12-12 16,-7-12-21-16,-3-12-19 15,-7-12-20-15,-7-18-61 0</inkml:trace>
  <inkml:trace contextRef="#ctx0" brushRef="#br0" timeOffset="90787.76">12526 16277 446 0,'-32'-11'289'16,"2"3"-127"-16,12-1-97 15,1 1-65-15,9 4-11 0,8 0 11 16,3-4 3-16,19-1 2 16,13-3 4-16,22-1 1 15,16-2 1-15,4 3-10 16,4 4 3-16,-7-1 1 0,-9 6-9 16,-12-1-5-16,-13 4-3 15,-3 0-22-15,-12 0-34 0,-6 0-36 16,-1 0-36-16,-7 0-79 15</inkml:trace>
  <inkml:trace contextRef="#ctx0" brushRef="#br0" timeOffset="91386.55">15299 16135 175 0,'-22'-24'266'0,"-7"-4"-91"15,-1-5-46 1,3 1-66-16,2 7-30 0,-3 1-15 15,3 2-1-15,2 8 17 16,-5 0-13-16,-6 11-11 0,-3 3 2 16,-3 20-9-16,0 17 5 15,-7 21 11-15,4 10 5 16,1 9-15-16,15 13 1 0,6 3-1 16,13-3-4-16,8 0-3 15,13-9-5-15,11-4 7 0,12-12-6 16,9-12 0-1,8-16-2-15,4-12-8 0,8-18-6 16,0-14 0-16,3-23-10 16,-2-15 2-16,-10-11 1 15,-11-13 12-15,-16-12 0 0,-18-5 11 16,-11-4 18-16,-11 0 22 16,-10 9 23-16,-7 8-12 0,-5 13 14 15,1 6-16-15,0 13-7 16,7 13-13-16,4 4-11 15,6 12-7-15,3 2-9 0,12 10 1 16,0 17 0-16,0 16-1 16,12 17 3-16,3 10-1 15,9 9 0-15,8 8-5 0,7 0-10 16,1 1-62-16,4-4-59 16,0-5-67-16,2-12-85 15</inkml:trace>
  <inkml:trace contextRef="#ctx0" brushRef="#br0" timeOffset="91619.33">16371 16584 758 0,'22'-29'375'16,"-7"4"-157"-1,2 1-111-15,-4 4-53 0,-1 4-9 16,-1 4 25-16,0 3-5 15,3 9-20-15,2 9-25 0,0 10-4 16,0 14-5-16,-4 12-6 16,-12 12 0-16,0 12-29 15,-17 5-86-15,-10 2-107 0,-3-2-95 16,-1-5-7-16,-2-8-31 16</inkml:trace>
  <inkml:trace contextRef="#ctx0" brushRef="#br0" timeOffset="92170">17838 15512 414 0,'-9'-44'275'15,"-2"2"-83"-15,3 10-90 16,-1 8-56-16,1 5-23 0,8 5 6 16,-8 2 18-16,8 5 0 15,0 7-26-15,0 7-2 16,0 21 46-16,0 27 36 16,0 30-17-16,0 25-37 15,8 20-17-15,9 3-15 0,2-2-12 16,6-17-2-16,4-11-3 15,-1-19 2-15,-3-23-5 0,-7-17 0 16,4-10-4-16,-5-18-7 16,-2-16-3-16,2-24-17 15,-1-21 4-15,1-21 4 0,-2-7 11 16,2-4 11-16,-1 8 11 16,-1 11-2-16,1 14-2 15,2 16 12-15,5 16-2 16,7 12-6-16,-1 16 5 0,-1 13-3 15,-4 10-7-15,-3 15 3 16,-4 7-2-16,-11 4 7 0,-6 4-2 16,-6-3-3-16,-16-6-2 15,-7-4 5-15,-10-6-9 16,-12-8-12-16,-6-15-10 0,-8-10-24 16,-3-17-17-16,3-8-17 15,5-13-2-15,7-7-2 0,11-5-17 16,14 1-17-16,16-5-26 15,12-4-73-15,9 1-8 16</inkml:trace>
  <inkml:trace contextRef="#ctx0" brushRef="#br0" timeOffset="92435.26">19092 16119 768 0,'0'-20'391'0,"0"-1"-184"15,5 5-104-15,3 4-56 16,8 9-20-16,4 3-10 0,5 0 15 16,4 24-4-16,2 12-3 15,3 18-2-15,-6 10-3 16,-9 5 2-16,-13 9-18 0,-6 3-6 15,-25 5-92-15,-7-5-136 16,-10-4-104-16,-2-8-41 0</inkml:trace>
  <inkml:trace contextRef="#ctx0" brushRef="#br0" timeOffset="92951.45">20998 15506 414 0,'-29'0'431'15,"-9"0"-121"-15,6 0-145 16,4 0-89-16,8 0-39 16,4 0-21-16,3 0-6 0,13-5-23 15,0-7-27-15,9-5 0 16,3-7 17-16,2-4 13 16,-5-5 1-16,-1-3 2 0,-3-1 2 15,-5-1 6-15,0 6 6 16,-16 7 1-16,-12 9-4 0,-9 3 4 15,-8 13-4-15,-6 9 8 16,-8 15 14-16,2 21 3 16,0 21-2-16,9 22 1 0,3 24-5 15,14 10-9-15,5 8-13 16,18 3 9-16,13-5-10 16,12-14 3-16,15-17-12 15,12-16-5-15,8-19-21 0,13-19-18 16,8-17-16-16,6-19-19 15,0-14-33-15,8-22-26 0,-6-16-19 16,-3-12-11-16,-5-12-19 16,-4-12-1-16</inkml:trace>
  <inkml:trace contextRef="#ctx0" brushRef="#br0" timeOffset="93600.48">22528 15175 398 0,'-12'-21'354'0,"4"0"-25"15,0 6-118-15,8 2-104 0,-8 5-60 16,8 1-25 0,0 2-9-16,0 1 0 0,0 4-11 15,0 0 5-15,0 0-15 16,0 0 5-16,0 0 1 0,0 9 6 16,0-9-3-1,0 7-1-15,0-7-3 16,0 8 4-16,0-8 6 15,0 9-3-15,0-2-2 16,0 3-4-16,0-4 8 16,0-6-10-16,0 0 3 15,0 0-1-15,0 0 6 0,0 0-16 16,0 0 6-16,4-4 2 16,0-8 1-16,4-4 1 15,-8-8 0-15,0-6 3 0,0-2-8 16,0 0 7-16,-12 0-3 15,-5 8 7-15,1 2-4 0,-4 12-4 16,4 10 3-16,-5 10-4 16,1 15 5-16,4 8-2 15,7 0 2-15,9 3-4 0,0-3 9 16,14-5-8-16,0-4 3 16,6-2-1-16,6-6 4 15,-1-4 3-15,-6-12-5 16,2 0-1-16,-5 0 0 0,-1 0 0 15,-2 0 1-15,-4-12-2 16,-9-4-9-16,0-1-7 16,0 5-26-16,0 3-28 0,-14 1-61 15,3 8-58-15,-5 0-57 16,-8 8-63-16</inkml:trace>
  <inkml:trace contextRef="#ctx0" brushRef="#br0" timeOffset="93866.73">22655 15809 658 0,'0'0'571'0,"-13"0"-93"0,13 0-210 16,0 0-196-16,8 13-72 31,5-1 0-31,2 4 0 0,4 10 0 15,12 10 0-15,-8 9 0 16,2 3 0-16,-9 9 0 0,-7 9 0 16,-9 8 0-16,-30 1 0 15,-18 12 0-15,-33 2-143 16,-25 1-550-16,-24-1 90 16</inkml:trace>
  <inkml:trace contextRef="#ctx0" brushRef="#br0" timeOffset="99116.83">14752 17352 361 0,'-13'0'225'16,"-3"0"-51"-16,4 0-76 0,4 0-51 15,8 0-8-15,-8-3 26 16,8 3 17-16,0 0 1 0,0 0-2 15,0 0-12-15,0 0-14 16,0 0-18-16,0-5-10 16,0 5-1-16,0 0-14 0,3-4 1 15,10 1-4-15,12-2-4 16,18-4-3-16,15-3 0 0,16 0 4 16,1 0-9-1,7 0 6-15,-7 0 4 0,-9 3-7 16,-7 2-3-16,-14 1 1 15,-8 2 10-15,-14 4-5 16,-7 0 4-16,-3 0-2 0,-5 0-1 16,-8 0-1-16,0 0-7 15,0 0-18-15,0 0-72 16,0 0-74-16,0 0-59 0,0 0-30 16,0 0-48-16</inkml:trace>
  <inkml:trace contextRef="#ctx0" brushRef="#br0" timeOffset="99606.51">17683 17340 258 0,'-17'-3'300'15,"7"3"-14"-15,-4 0-71 16,3-5-88-16,11 5-51 15,-8-5-13-15,8 1-15 0,0 2-18 16,0 2-8-16,11-5-16 16,15 0 5-16,18-2-7 15,16-6-4-15,14 2 3 0,16-6-2 16,4 6 0-16,2-6 1 16,-6 5-4-16,-17-2 2 0,-16 7 8 15,-13-1 31 1,-12 4 15-16,-7-1 14 0,-12 5-4 15,-5 0-25-15,-5 0-7 16,-3 0-16-16,0 0-20 0,0 0-54 16,3 0-87-16,-3 0-90 15,5 0-42-15,3 0 12 16,4 0-11-16,4-2 29 0</inkml:trace>
  <inkml:trace contextRef="#ctx0" brushRef="#br0" timeOffset="100082.62">20835 17068 405 0,'-21'0'337'15,"-2"0"-37"-15,2 0-138 16,-3 0-67-16,2 0-11 16,8 0 39-16,0 0 12 0,14 0-22 15,-7-5 4-15,7 1-21 16,0 0-16-16,0 1-80 15,13-2 0-15,6 1 0 16,17 1 0-16,13-6 0 16,8 9 0-16,8-4 0 0,-3 0 0 15,-2 4 0-15,-7 0 0 16,-5 0 0-16,-12 0 0 16,-4 0 0-16,-10 0 0 15,-5 0 0-15,-6-5 0 0,-2 5 0 16,-6 0 0-16,3 0 0 15</inkml:trace>
  <inkml:trace contextRef="#ctx0" brushRef="#br0" timeOffset="100118.41">21290 17018 1493 0,'5'0'-375'0,"1"0"17"16,2 0 9-16</inkml:trace>
  <inkml:trace contextRef="#ctx0" brushRef="#br0" timeOffset="101587.33">26361 13099 537 0,'-40'-15'235'16,"9"2"-88"-16,5 1-67 0,9 0-43 15,17-5-16-15,9 0-10 16,34-6-6-16,44-10-2 15,48-5 2-15,47-5-7 0,45-11 2 16,45 1-7-16,49 1 0 16,41 2-12-16,22 0-18 15,20 5-18-15,5 9-11 16,8 4 32-16,-10 3 11 16,-29 1 19-16,-41 3 4 0,-48 5 6 15,-53 4 9-15,-51 0 16 16,-42 5 38-16,-38 1 48 15,-31-3 72-15,-20 6 51 16,-20-1-41-16,-8 4-96 16,-7 4-59-16,-5-4-17 0,-3 4-15 15,-3 0-5-15,-5 0 3 16,3 0 10-16,-6 0-17 16,0 0-1-16,4 0-2 15,4 12 1-15,0 10 10 16,4 13 24-16,4 18-3 15,1 16-5-15,6 16-7 0,2 12-20 16,7 10 0-16,4 4 0 16,6 3 0-16,1 0 0 15,3-4 0-15,-6-8 0 0,-2-17 0 16,-12-13 0-16,-4-15 0 16,-14-12 0-16,-16-7 0 15,-22-10 0-15,-22-4-17 16,-30-3-56-16,-25-6-9 0,-32-1 13 15,-36-2 10 1,-28 5 14-16,-24 6 19 0,-21 8 13 16,-21 7-22-16,-6 7-36 15,-9 8-32-15,-17-1-7 16,-17 5 42-16,-6-3 37 16,-8-5 23-16,10-5 20 15,18-4 13-15,16-4-4 0,20-2-1 16,24-6-9-16,24-4 6 15,30 2 14-15,27-7 18 16,29-2 5-16,28-5-7 0,29 0-15 16,24-3-13-16,19-9-4 15,8 0-11-15,14 0 8 16,12 0-4-16,0 0 3 0,0 0-1 16,0 0 5-16,3-5 11 15,6-3-2-15,3-3-12 16,2-6 1-16,-3-9-12 15,2-14 5-15,-3-16 0 0,-5-26 3 16,-5-20-6-16,0-19-3 16,-15-14 2-16,-6-4 5 15,0 6-12-15,-4 2 5 0,6 18 1 16,2 11 7-16,6 20-5 16,1 17-7-16,10 17 4 15,0 11-8-15,0 12-3 16,0 4-11-16,0 9-15 0,6 1-21 15,-2 5-36-15,4 6-35 16,-5 0-40-16,5 0-29 16,-3 14 2-16,4-2 11 0,-3 0-61 15</inkml:trace>
  <inkml:trace contextRef="#ctx0" brushRef="#br0" timeOffset="102212.53">26771 15745 120 0,'-28'0'288'16,"0"-4"-97"-16,-4-4-52 15,4 3-59-15,-1 1-20 16,7 0 12-16,6 4 24 0,6 0-3 15,2 0-29-15,8 0-22 16,0-4-10-16,0 0-2 16,8-3 7-16,7-7-17 0,26 0-11 15,31-12 4-15,41-10 3 16,50-9 11-16,44-3-10 16,57-6-8-16,54-3 0 0,38-3-12 15,23-2 3 1,15 5-5-16,8 7 5 0,-5 11-3 15,-23 1 3-15,-37 14 1 16,-44 5-1-16,-47 5 8 16,-45 6 38-16,-49 0 78 15,-33 4 62-15,-37 4 24 16,-22 0-191-16,-19 0-19 0,-12 0 0 16,-9-4 0-16,-6-1 0 15,-4 2 0-15,-6-1 0 16,-4-1 0-16,0 2 0 15,0-1 0-15</inkml:trace>
  <inkml:trace contextRef="#ctx0" brushRef="#br0" timeOffset="103148.01">31685 15000 2047 0,'4'0'0'0,"5"0"0"16,-6 0 0-16,6 0 0 15,-1 0 0-15,-3 0 0 0,-4 0 0 16,4 0 0-16,-2 0 0 47,-3 7 0-16,6 2 0-15,-3-9 0-16,6 0 0 0,-1 0 0 15,1 0 0 1,-5 0 0-16,5 0 0 15,-3 0 0-15,2 0 0 16,1 0 0-16,2 0 0 0,7 0 0 16,1 0 0-16,6 0 0 15,7 0 0-15,9 0 0 16,8 0 0-16,8 0 0 16,4 0 0-16,3 0 0 15,5 0 0-15,-4 0 0 16,-3 0 0-16,-5 0 0 0,-9 0 0 15,-6 0 0-15,-11 0 0 16,-5 0 0-16,-12 0 0 16,-2 0 0-16,-4 0 0 0,-16 0 0 62,-1 0 0-62,9 8 0 16,0 0 0-1,0 0 0-15,0 3 0 0,-6 2 0 16,6 4 0 0,0 3 0-16,-8 10 0 0,0 1 0 15,-1 1 0-15,1 9 0 16,8 5 0-16,-12 3 0 16,-2 4 0-16,6 3 0 0,8 6 0 15,0-5 0-15,0 0 0 16,0-8 0-16,0-5 0 15,0 1 0-15,0-1 0 16,0-2 0-16,0-3 0 0,0 2 0 16,-14 1 0-16,-11-1 0 15,-7-4 0-15,-17-1 0 16,-16-4 0-16,-30 1 0 16,-18-5 0-16,-23 1 0 15,-23-1 0-15,-19 0 0 16,-28 2 0-16,-20-2 0 0,-17 0 0 15,-268 34 0 1,250-30 0-16,-2 0 0 16,-10 1 0-16,1-1 0 0,0-4 0 15,3 5 0-15,18 0 0 16,11 1 0-16,17-3 0 16,22 2 0-16,11 0 0 15,18-5 0-15,13 1 0 0,13-1 0 16,16-4 0-16,8-7 0 15,15-1 0-15,13-4 0 16,22-5 0-16,11-7 0 0,17 10 0 16,11-10 0-16,12 0 0 15,4 0 0-15,11 0 0 16</inkml:trace>
  <inkml:trace contextRef="#ctx0" brushRef="#br0" timeOffset="103333.65">26565 16916 2047 0,'0'-11'0'16,"-8"-10"0"-16,8-4 0 0,-9-3 0 16,9-7 0-1,0-15 0-15,0-7 0 0,0-17 0 16,0-11 0-16,0-12 0 16,9-9 0-16,4-5 0 0,-4 11 0 15,5 10 0-15,-3 11 0 16,2 21 0-16,0 12 0 15,-5 9 0-15,0 8 0 0,-4 14-203 16,4 1-105-16,0 11-33 16,3 3 4-16,3 0-11 0</inkml:trace>
  <inkml:trace contextRef="#ctx0" brushRef="#br0" timeOffset="104532.44">26992 17710 504 0,'-34'0'287'16,"3"-6"-56"-16,2-5-100 0,7-1-61 15,11 1-17-15,11-5-19 16,16-4-9-16,24-6-14 16,34-2-11-16,30 0 6 0,35-4-2 15,32 4-6-15,36-2 1 16,33 2-10-16,31-4-2 15,26-2-22-15,17-2-24 16,14-9-16-16,9-7 23 0,0 0 19 16,-4 2 16-1,-16 14 15-15,-21 7 7 0,-28 4 24 16,-27 9 32-16,-35 3 24 16,-31 1-20-16,-27 5-11 15,-21-2 22-15,-25 2 39 16,-21-3-23-16,-16 3-35 0,-11 3-28 15,-15-5-19-15,-5 6 6 16,-16-2 11-16,-5 5 45 16,-4 0 53-16,-5 0-52 15,-4 21-73 1,0 3 0 0,0 13 0-16,0 8 0 15,8 12 0-15,9 16 0 16,2 12 0-16,6 9 0 15,7 8 0-15,4 7 0 0,7 1 0 16,0-8 0-16,5-7 0 16,2-14 0-16,-5-8 0 0,-2-13 0 15,-6-10 0-15,-7-10 0 16,-11-10 0-16,-11-10 0 16,-8-4 0-16,-24-4 0 15,-20 0 0-15,-21 0 0 0,-25 0 0 16,-27 0 0-16,-21 0 0 15,-26 5 0-15,-21-1 0 16,-32 8 0-16,-17 2 0 16,-24 5 0-16,-12 7 0 15,-11-3 0-15,1 6 0 0,3-2 0 16,6-4 0-16,7-2 0 16,8-5 0-16,13 1 0 15,14-4 0-15,20-2 0 16,16 2 0-16,24-5 0 15,18-4 0-15,22 1 0 0,18-1 0 16,18 0 0-16,17-4 0 16,9 1 0-16,15-1 0 15,3 0 0-15,10 0 0 16,6-4 0-16,4-8 0 0,9 13 0 16,4-13 0-16,-1 7 0 15,5-7 0-15,-2 0 0 16,6 0 0-1,2 0 0-15,-2 0 0 16,8-7 0 31,0-6 0-47,-9-3 0 16,9 0 0-16,-12-4 0 15,4-1 0-15,-6-3 0 0,8-9 0 16,6-7 0-16,-11-13 0 15,11-18 0-15,-8-12 0 16,-1-23 0-16,1-13 0 0,-1-4 0 16,-3-2 0-16,-9 2 0 15,1 9 0-15,-4 5 0 16,-6 11 0-16,3 13 0 16,3 12 0-16,4 10-188 15,3 19-99-15,5 8-18 16,12 7 3-16,0 8-6 0,0 9-5 15</inkml:trace>
  <inkml:trace contextRef="#ctx0" brushRef="#br0" timeOffset="105431.52">27763 11995 404 0,'0'-28'225'0,"0"3"-95"16,0 5-70-16,0 3-31 16,0 5-19-16,0 1-6 15,-9-2 16-15,9 1 16 16,-8 0 36-16,0 1 19 0,0-1 3 16,-4 1-21-16,0 7-25 15,-10 4-14-15,-1 0-17 16,-1 22-14-16,-5 6 5 15,1 8-7-15,-1 5-1 0,6 9-3 16,1 2 2-16,11 2-2 16,11 3 1-16,0 0-11 15,3-9-18-15,10-3-4 16,7-13-4-16,4-7 19 0,6-9 7 16,-7-16 3-16,1-4 3 15,2-15 4-15,-8-15 7 16,4-6-1-16,-6-5 2 0,-9-7 14 15,-7-2 12-15,0 5 5 16,-11 4 19-16,-7 5-5 16,2 3-16-16,-2 8-12 0,1 10-13 15,0 2-10-15,4 13-6 16,13 4 5-16,-6 23 2 16,6 19-6-16,6 15-8 15,15 15-62-15,5 11-45 16,8 10-21-16,15 9-5 0,13 0-25 15,8-5-76-15</inkml:trace>
  <inkml:trace contextRef="#ctx0" brushRef="#br0" timeOffset="106097.39">27778 14845 155 0,'-7'-40'252'16,"-1"-9"-55"-16,8-13-83 16,0-10-61-16,0-6-27 15,0 4 9-15,0 12 46 16,0 10 29-16,0 16-29 0,0 15-39 15,0 21-4-15,0 38 22 16,-9 22 15-16,1 25-24 16,-3 21-21-16,-3 16-3 0,14 5-15 15,-11-2-3-15,11-11-1 16,0-12-8-16,0-19 1 16,0-19 3-16,0-14-2 15,0-17-2-15,8-19 12 16,0-14-1-16,4-19-9 0,7-22 2 15,7-20-3-15,2-12 1 16,4-1 3-16,7 5 1 16,-4 12-7-16,-2 12 1 0,-2 17 3 15,3 12 2-15,-3 16 11 16,3 11 9-16,-1 17-5 16,-10 10-9-16,-3 8-6 15,-11 1-3-15,-9 3 0 16,-17 3 1-16,-15-4 1 15,-13-9-8-15,-8-4 1 0,-1-7-41 16,3-12-50-16,6-9-44 16,5-8-46-16,7-8-23 15,4-5 14-15,9-6-19 16,4-2-29-16</inkml:trace>
  <inkml:trace contextRef="#ctx0" brushRef="#br0" timeOffset="106828.96">28404 17076 67 0,'-16'0'122'16,"5"0"60"-16,2 0-60 15,0 0-18-15,9 0-13 0,-8 0-2 16,8 0 11-16,0 0 7 16,0 0-10-16,0 0-21 15,0-5-26-15,0 2-19 16,0-6-13-16,0 2-7 0,0-2-7 15,-9-7 0-15,1 0 8 16,0 0 32-16,-7 4 38 16,-5 3 11-16,-13 9-10 15,-16 12 0-15,-7 13-5 16,-9 11-23-16,0 8-12 0,3 5-24 16,14-4-13-16,11-7-6 15,17-7-1-15,20-2-27 16,9-4-1-16,16-10-33 15,10-1-72-15,12-14-69 0,15 0-45 16,4 0-14-16,7-14-2 16,3-1-17-16</inkml:trace>
  <inkml:trace contextRef="#ctx0" brushRef="#br0" timeOffset="111264.81">10566 17523 178 0,'-22'-12'200'0,"11"0"-89"15,-3 5-54-15,14 2-30 16,-6-1-12-16,6 6 0 0,0 0 24 16,-8 0 10-16,8 0 1 15,-8 0-9-15,8 0-4 0,0 0-9 16,0 0-5-16,0 0-15 16,0 0-4-16,0 0-8 15,0 0 7-15,8 11 0 16,3 1 17-16,9-1-1 15,6 5 0-15,5 1 7 0,7-5 0 16,2 5-2-16,4-6 8 16,5 2-7-16,8-6 20 15,3 2 2-15,5-2-2 0,5 3-4 16,-5-2-12-16,-1 0-11 16,2-8-4-16,-5 0 1 15,-6 8 4-15,-6-8-12 0,-2 0-4 16,-4 0-1-16,2 0 4 15,0 0 0-15,3 0 0 16,6 0-5-16,6-4 10 16,9-8-4-16,9-1 10 15,7-4 3-15,-1 1 3 0,6 0 13 16,-5 1-12-16,-6-2-6 16,-3 0 1-16,-8 1-5 15,-3 5 0-15,-3-1-11 0,-2-1 0 16,-3 0 0-16,1 1 1 15,-1-5-4-15,8 3-3 16,3-12 6-16,6 2-1 0,-1-5-1 16,0-4 3-16,-1 2-1 15,1-8 2-15,-3 4-10 16,-1-5 11-16,-4 3-6 16,-5-5 1-16,-3 7 0 0,-4-3 0 15,-8 7-1-15,-4-3 9 16,-6 1-7-16,3-2 1 15,-6-6 4-15,-4-3 1 0,-4-6 15 16,-2-3-1-16,-6-4 20 16,-4-5-6-16,-4 3-5 15,-4-7-14-15,-4-3 1 0,0 4-8 16,0-1 5-16,-8 1-10 16,-5 4 4-16,2 0 7 0,-5 1 0 15,-6-6-8 1,-2 1-3-16,-4 0-3 0,-4 0 10 15,-9 1-6-15,0-3 1 16,0 7-10-16,1-1 1 16,4 4 7-16,-5 8-8 0,5 3-2 15,-1 6 1-15,6-1-1 16,-3 4-11-16,1 5 1 16,1 4-3-16,-4 2 7 0,4 2 3 15,-7 5 8-15,-1-2-5 16,4 3 6-16,0 3-5 15,4 3 5-15,0 0-4 16,-2-5 3-16,-2 5-5 0,-1 0 5 16,1 0 4-16,-4 3-4 15,-6 2 0-15,-3 3-9 16,-3-1 4-16,-5 5 9 0,0 0-12 16,-4 0 5-16,-1 0 7 15,2 0-9-15,0 0 2 16,3 0-2-16,1 0 5 0,1 0 5 15,6-3-7-15,1-2 9 16,5 1-9-16,-2 1-2 16,-1 3 4-16,2 0 0 0,-2-5-4 15,3 0 1 1,-7 5 9-16,-1 0-5 0,-3 0-7 16,1 0 4-16,0 0-1 15,1 0-3-15,-1 13-1 16,-1-4-5-16,6 3 0 0,0 0 1 15,0 0-5-15,-1-1 8 16,8 2 1-16,4 0 4 16,1-5 7-16,6 4-10 0,5 0 3 15,-1-4 2-15,4-8-1 16,2 13 2-16,5-6-2 16,-2 2 1-16,4-1 3 15,-1 1-8-15,0 2 1 16,3 2-2-16,-6-6 11 0,5 3-4 15,0-4 0-15,-4 7-4 16,-4-4-1-16,0 3 2 0,3-1 5 16,1 1 5-16,0-3-6 15,4 0-2-15,-1-2-3 16,0 2 4-16,1-2 0 0,4 2-4 16,-3 3 6-16,-2 0-3 15,-6 4-6 1,5-3 6-16,3-4 7 0,-3-1-3 15,6-8-6-15,8 8 3 16,-10 0-4-16,2-8 5 16,-1 12-2-16,1-3 1 15,-5 2-2-15,1 2 4 16,1-1-2-16,-2 4 4 0,0 1-7 16,2-5 8-16,-3 4-10 15,-4 4 0-15,-3 1 6 16,0-2 0-16,2-2 5 0,2-5-9 15,5 1 4-15,0-1 5 16,12-12-10-16,-8 8 4 0,0-8-2 16,8 8-1-16,-14 1 6 15,14-2-3-15,-11 7-4 16,3-3 6-16,1 1-4 16,-2 0 2-16,9 1-2 15,-8-3 2-15,0 3-2 0,8-3 4 16,-9 1-2-16,1 5 0 15,8 4 2-15,-13 2-2 16,7-3 1-16,-3 1-6 0,0 5 6 16,1 0 2-16,-4-1-6 15,4 0 8-15,0 0-5 16,-4 4 0-16,4-2 0 0,8 3-5 16,-12-5 2-16,12 0 4 15,-9-3-5-15,9-2 7 16,0 2-2-16,-8 1-3 15,8-3 0-15,-8 1 5 0,8-1-2 16,0 4-1-16,0-4 0 16,0 1-3-16,-8 0 5 15,8 5-3-15,0-5-2 0,0 1 3 16,-9 4 0-16,9-5-5 16,0-3 12-16,0-2-8 15,0-2 1-15,0-1 0 0,0 0-6 16,0 0 6-16,0 0 6 15,0 5-6-15,0-1 0 16,0 1 4-16,0 2-2 16,0-1-2-16,0 2-5 0,0-4 5 15,0 4-1-15,0 1-3 16,0-4 2-16,0-3 4 16,0 3-2-16,0-5 2 0,0 1 0 15,0 0-7-15,0-1 8 16,0-1 1-16,0 1-9 15,0 0 7-15,0 5-2 0,6-6-2 16,-6 2 0-16,0-1 3 16,0 4 1-16,3-4 2 15,2 1-8-15,-2-4 0 16,-3-2 5-16,3 2 1 0,2-2-1 16,-2-7-3-16,-3 12-2 15,5-3 4-15,0-1 2 16,-1-8 0-16,0 17-4 15,-4-9 2-15,4-8 2 16,0 8 0-16,-1-8 0 16,-3 7-4-16,0-7-2 0,5 0 4 15,-1 0 0-15,1 10 2 16,-5-10 0-16,3 7-7 16,0-7 5-16,2 11 0 0,-2-11 4 15,-3 10-3 1,5-3-3-16,-2 2 8 15,3-9-9-15,-6 12 1 16,0-4-2-16,3-8 9 16,2 9-8-16,-2-9 6 0,2 7-2 15,-1-7-1-15,0 9 3 16,5-1-8-16,-2-1 5 0,-4 1-5 16,2-8 1-16,3 13 6 15,-4-13 3-15,1 8 0 16,-2-8-7-16,-3 9 2 0,0-1-4 15,5-8 0 1,-2 8 4-16,2-8 3 16,-5 8-1-16,0-8-6 15,3 9 11-15,3-9-9 16,-4 12 2-16,-2-12-2 0,5 7 2 16,-2-7-3-16,2 10 8 15,-2-10-5-15,2 7-8 16,-2-7 11-16,6 12-7 0,-4-12 9 15,-2 7-3-15,-3-7 1 16,0 9-3-16,0-9-2 0,5 8 1 16,-2-8 4-16,2 0-9 15,3 9 8-15,-4-3-2 16,0 5 1-16,0-4 1 16,0-7-1-16,4 7 2 15,-4-7-8-15,1 9 2 0,-2-9-1 16,-3 8 6-16,5-8 0 15,-2 8-1-15,2-8 1 16,-2 0-2-16,0 8 1 0,3-8-1 16,-6 9 1-16,3-9 1 15,2 0-5-15,-1 8-1 16,4-1 2-16,-4-7-1 0,5 9 10 16,-5-9-7-16,-1 8 4 15,-3 1-9 1,5-9-1-16,-2 0 7 15,0 7 2-15,2 2 2 0,-5-9-7 16,0 8 5-16,0-8-4 16,0 0-2-16,0 7 4 15,4-7 1-15,-4 9-2 0,5-9-3 16,-2 0 3-16,-3 0 5 16,0 8-9-16,5-8 4 15,-2 12-4-15,2-12 7 0,-5 9-8 16,0-9 9-1,3 0-8-15,2 7 10 0,0-7-5 16,-1 9-4-16,-4-9 4 16,0 0 1-16,0 0-1 15,0 0 1-15,0 0-5 0,0 0 0 16,0 0 8-16,0 0-7 16,0 0-49-1,0 0-115-15,0 0-158 0,0 0-101 16</inkml:trace>
  <inkml:trace contextRef="#ctx0" brushRef="#br0" timeOffset="117844.85">17582 2230 152 0,'0'-12'208'16,"-8"1"-60"-16,8 0-40 15,-8 5-33-15,0 1-1 0,8 1 5 16,0 1 7 0,-9 3-6-16,9 0-2 0,0 0-14 15,0 0-10-15,0 0-7 16,0 0-2-16,-8 0 7 16,8 0 1-16,-8 0-2 15,8 0-13-15,0 0-9 0,-12 0-15 16,-4-5-3-16,0 0 0 15,-5 1-7-15,-2 4-3 16,-6 0 0-16,-1 0 6 16,-5 0-7-16,-4 0-1 0,-9 0 7 15,5 9-5 1,-2-1 0-16,-3 1 6 0,-1 3 1 16,-1 0-7-16,-3 0-6 15,1 4 5-15,-1 1-2 16,5 0 4-16,-6 2-5 0,-2 2 2 15,2 3-5-15,-2 0 11 16,-1 4-6-16,-3 1 1 16,3-1 0-16,-1 1 0 0,1-1 7 15,0 1-6-15,2 1 5 16,3-2-5-16,-2 1-3 16,0 0 3-16,11-6 2 15,2 1 1-15,0 5-4 16,5-1 10-16,3 5-14 15,1 3 4-15,2 1 2 0,3-1 3 16,2 5-1-16,6 0-4 16,-2 3 3-16,-1 2 5 15,3-1-8-15,4 0 10 16,-2-5-8-16,3 5-1 0,3 0 2 16,0 0-5-16,11-1 7 15,-9 6-8-15,1 1 5 16,8 6-3-16,0 10 1 0,0 2 0 15,3 3 7-15,5 2-11 16,6-1 7-16,-3-4-5 0,2 0 6 16,3-4-4-1,4-8 8-15,-1-4-11 0,3 0 1 16,2-4 5-16,1-1 0 16,7-3 3-16,4 0-2 15,6-4 3-15,1-8 17 0,14 0-10 16,5-5 0-16,6-4 3 15,10-3 4-15,7-1-2 0,5-8 1 16,7-3-11-16,4-9 0 16,5-9 4-16,3-8-7 15,2-3 0-15,-1-12 0 16,-5-4-4-16,-1-14 6 0,-1-7-10 16,6-12 6-16,1-16-1 15,7-17 10-15,1-15-12 16,0-13 4-16,-9-14-5 0,-14-2 1 15,-16 4 3-15,-13 3 0 16,-13 13 3-16,-12 12-5 16,-17 12 23-16,-12 9 11 0,-18 8 4 15,-24 7-6-15,-16-1-34 16,-14 8 0-16,-13 2 0 16,-9 2 0-16,0 2 0 0,11 8 0 15,3 4 0 1,1 5 0-16,15 6 0 0,8 11 0 15,6 5 0-15,6 7 0 16,8 2 0-16,4 5 0 16,0 3 0-16,3 2 0 15,5-1 0-15,-1 4 0 0,2 0 0 16,2 4 0-16,-2 0-12 16,3 0-4-16,8 0 5 15,-13 0-1-15,5 0 4 0,0 0-4 16,-1 0 0-16,9 0 5 15,-13 0 8 1,5 0-6-16,8 0 2 0,-11 0-1 16,11 8 5-16,-8-8-3 15,8 0 3 1,0 0-6-16,0 0 2 0,0 0-11 16,0 0-1-16,0 0 3 15,0 0 8-15,0 8-5 16,0-8 1-16,0 0-20 15,0 0-27-15,0 0-61 0,0 0-45 16,0 0-40-16,0 11-33 16,0 1 7-16,0 5-3 15,0 4-47-15</inkml:trace>
  <inkml:trace contextRef="#ctx0" brushRef="#br0" timeOffset="120324.4">28010 11796 8 0,'0'-4'7'16,"-12"0"0"-16,12 0 1 16,0 4 3-16,0 0 6 15,0 0 12-15,0-5 15 16,0-2 21-16,0 2 15 16,0-2 2-16,0-2-22 15,0 1-27-15,-12 1-8 0,4-2-9 16,-1-3 4-16,9-5 2 15,-8 5 7-15,0 0 9 16,2-1 8-16,-8-2 2 16,6-2 9-16,0 1 16 15,-2-4-2-15,2-6 10 16,-1 2 1-16,-5 1-14 0,3-3 21 16,-2 2-1-16,0 0-20 15,-3-1-10-15,1 0-6 16,-1 6-4-16,-2-1-18 0,1 2-6 15,1 4-12-15,1 0 1 16,-5 2 13-16,-2 1-4 16,-1 2-10-16,-1 6 5 0,-5-2-8 15,6 2-2-15,-3 3-1 16,1 0-5-16,6 0 2 16,-1 0-10-16,-1 0 9 0,-4 0-2 15,2 8 3-15,-2-2 3 16,2-6-4-16,-3 10 5 15,-4-3-4-15,8-7 1 16,-7 12 4-16,1-3-4 0,0 3 0 16,-1 0-4-16,1 5-5 15,-5-5 6-15,4 0 0 0,1-1-1 16,-1-1 0-16,1-3 8 16,3 6-8-16,-3-5 4 15,0 4 4-15,-4 1-8 0,-5 3 6 16,-5 0-6-16,3 4 3 15,-7 1-1-15,-2 3 2 16,-4-1 11-16,-4 7-8 16,-1 2 8-16,-10 6-5 15,2 2-3-15,0-4-1 0,5 5 6 16,-1-1 5-16,4 2-12 16,3 2 7-16,7 1 2 15,-2-1-4-15,4-2 0 0,9 2-5 16,4 1 5-16,4 3-9 15,3 2 12-15,7 2-13 16,2 3 1-16,4-4 8 0,1-2-4 16,-1 1-5-16,3-3 10 15,1-2-8-15,8-5-1 16,-8-2 8-16,8-5-6 16,0-4 7-16,-14-5 8 0,14 0-2 15,0-4-2-15,-9-3-14 16,1 3 0-16,8 0 0 15,-8 2 0-15,8-3 0 0,0 5 0 16,-10 1 0-16,10 0 0 16,0 3 0-16,0-3 0 15,0 0 0-15,-8-1 0 0,8 4 0 16,0 1 0-16,0-1 0 16,-8 5 0-16,8-1 0 0,-8 5 0 15,8-1 0 1,-9 5 0-16,9-1 0 0,0 5 0 15,0 1 0-15,0 3 0 16,0-6 0-16,0 2 0 16,9 5 0-16,3-2 0 0,4 6 0 15,6-2 0-15,1 5 0 16,6 0 0-16,2-4 0 16,7-3 0-16,2-6 0 0,6-4 0 15,6-4 0-15,9-6 0 16,7-7 0-16,18-7 0 15,12-16 0-15,11 0 0 0,10-7 0 16,6-5 0 0,0-8 0-16,1 0 0 0,-12-2 0 15,-10 6 0-15,-4 0 0 16,-16 4 0-16,-10 4 0 16,-9-1 0-16,-4 9 0 0,-1 0 0 15,-3 0 0-15,8 0 0 16,8 0 0-16,9 0 0 15,7 0 0-15,9 0 0 0,0 0 0 16,-2 9 0-16,1-9 0 16,-2 0 0-1,-12 0 0-15,4 0 0 0,2 0 0 16,4 0 0-16,5 0 0 16,13 0 0-16,5-12 0 15,14-5 0-15,3-3 0 16,7 1 0-16,5-7 0 0,2 2 0 15,3 0 0-15,0-2 0 16,5 7 0-16,-1-2 0 16,1 0 0-16,0 1 0 15,-11 1 0-15,-1-2 0 16,-10-3 0-16,-8-5 0 0,-6-4 0 16,-5-3 0-16,-5-4 0 15,1-6 0-15,1 1 0 16,-11-4 0-16,-2-4 0 15,-5 1 0-15,-8 3 0 16,-4-4 0-16,-7 0 0 16,-9-4 0-16,-11-8 0 0,-11-8 0 15,-7-8 0-15,-15-13 0 16,-9-15 0-16,-12-14 0 0,-16-18 0 16,-12-9 0-16,-18-10 0 15,-15-12 0-15,-15 4 0 16,-24 14 0-16,-27 8 0 15,-28 11 0-15,-27 10 0 16,-34 10 0-16,-31 13 0 16,-25 12 0-16,-12 17 0 15,-5 13 0-15,1 19 0 0,-5 17 0 16,-7 16 0-16,-6 8 0 16,8 23 0-16,10 10 0 15,14 5 0-15,28 6 0 0,23 5 0 16,22 8-179-16,26 0-59 15,26 5-2-15,18 1-3 16,21 2 28-16,19 8 39 0,9 6-29 16,17-3-23-16</inkml:trace>
  <inkml:trace contextRef="#ctx0" brushRef="#br0" timeOffset="121472.87">24294 12109 84 0,'-11'-5'215'0,"-3"3"-19"15,8-8-52-15,6 8-7 16,-8-7-10-16,8 4 8 16,0 2-2-16,-8-6 21 0,8 6-4 15,0-1-14-15,0 4-23 16,0 0-32-16,0 0-40 0,0 0-23 15,0 0-14 1,0 0-3-16,11 11 7 0,9 6-3 16,9 7-4-16,4 5-8 15,7 4 12-15,-1 3 0 0,4 1-9 16,-4-1 10-16,3-3-10 16,-3 1 7-16,-4-11-1 15,-10-3-9-15,1-4 5 0,-4-4 8 16,-8-12-6-16,-5 0 3 15,-1 0 3-15,-8 0 1 0,0-7-2 16,0-18-4-16,0-14 3 16,0-23-6-16,-8-19 8 15,8-14-10-15,-9-7 5 0,9 0-6 16,-8 4 12-16,8 12-8 16,0 16-3-16,0 12 9 15,0 13-5-15,0 12 3 0,0 9-7 16,0 8-2-16,0 4-2 15,0 3-14-15,0 1-35 16,0 8-55-16,0 0-49 0,0 0-47 16,0 0-14-16,0 13 17 15,0 3 14-15,8-4-46 0,1-1 11 16</inkml:trace>
  <inkml:trace contextRef="#ctx0" brushRef="#br0" timeOffset="121905.53">25074 11532 139 0,'12'-9'219'0,"-7"1"-51"0,-5 0-33 15,0-1-30-15,-13 2-24 16,-2 7-8-16,-1 0 21 0,-5 12-11 16,-4 8-25-16,5 13-21 15,0 7-17-15,-2 5-8 0,11 5-8 16,11 2-5-16,0-3 2 15,0-5 3-15,8-2-6 16,3-6 4-16,11-8-7 16,-3-9-12-16,2-4 3 15,0-15 5-15,-1 0-6 0,-4 0-16 16,-4-15 3-16,-4-4 3 16,-8-13 10-16,0-5 6 0,0-2 6 15,-8 1 5-15,-4 2 17 16,1 8 14-16,3-1 4 15,8 8-5-15,-13 4-5 0,13 5-10 16,0 5-4-16,0 2-10 16,0 5-5-16,0 0 0 15,7 10 6-15,7 0-7 16,0 11 5-16,8 0-7 0,2 3 3 16,1 4-9-16,-6 1-23 15,6-6-23-15,-4 4-37 16,-2-8-48-16,2 1-35 0,-9-3-77 15</inkml:trace>
  <inkml:trace contextRef="#ctx0" brushRef="#br0" timeOffset="122403.32">25253 11567 382 0,'-12'-31'191'16,"4"2"-77"-16,-1 4-48 15,9 6 0-15,0 2 29 16,0 5 16-16,0 4-27 0,0-1-43 16,0 9-23-16,0 9-7 15,0 11 16-15,12 13 21 0,5 11-14 16,0 10-6-16,-3 3-10 16,3 0-5-16,-1-5-7 15,2-3-5-15,-2-7 2 0,-4-11-6 16,-4-6 5-16,-1-10 2 15,-7-2-5-15,0-13 8 0,0-4-19 16,0-17 3 0,-15-15-2-16,3-20-7 0,-4-13 8 15,2-6 10-15,7 7-4 16,7 7 11-16,0 12 0 0,0 8 0 16,0 9-4-16,3 3 0 15,10 5-1-15,3 8-4 16,4 6 6-16,9 10 8 0,-4 0-3 15,-3 17-6-15,0 4 1 16,-4 3 11-16,-9 4-11 0,-1 1 0 16,0 0 0-16,-8-6-6 15,0-1 7-15,0-10-17 16,0-1-37-16,0-11-51 16,0 8-38-16,0-8-33 0,0-3-3 15,-8-13 22-15,0-9-21 16,8-12 23-16,0-4 25 15</inkml:trace>
  <inkml:trace contextRef="#ctx0" brushRef="#br0" timeOffset="122571.65">25513 11235 25 0,'8'-24'101'0,"0"7"122"0,-4 5-62 15,-4 3-59-15,0 9-39 16,4 0-16-16,5 0 51 16,-2 16 9-16,6 6-13 15,-1 2-35-15,4 4-27 0,-4 1-18 16,5 4-1-16,-5-5-6 15,-1-1-22-15,-3 2-63 16,1-9-56-16,-1 2-34 0,-4-7-35 16,-4-6-27-16</inkml:trace>
  <inkml:trace contextRef="#ctx0" brushRef="#br0" timeOffset="122750.44">25428 10913 611 0,'-28'-42'214'0,"-1"11"-102"16,4 3-58-16,6 2-17 16,1 7 12-16,7 2-4 15,2 5-23-15,9 0-54 16,0 7-51-16,12 5-41 0,14 0-32 16,5 17-71-16,6-5-29 15</inkml:trace>
  <inkml:trace contextRef="#ctx0" brushRef="#br0" timeOffset="123202.79">26200 10962 482 0,'-29'0'250'0,"-4"0"-93"0,-4-5-65 15,-3 5-5-15,-2 0 20 16,3 0 7-16,2 0-46 15,6 9-30-15,2 7-17 0,7 9-19 16,7 3 4-16,3 8-6 16,12 1 3-16,0 4 0 0,7-1-3 15,7-3-7-15,-3-4-9 16,6-10-20-16,-2-1-6 16,7-10-9-16,-2-3 4 15,-6-9 5-15,4 0 13 0,-10-14-8 16,0-5-4-16,-3-5 18 15,-5-9 8-15,0-6 11 16,-13 0 11-16,-4 3 13 0,2 7 14 16,3 6-3-16,-1 6 0 15,13 4-10-15,0 0-7 0,0 6-8 16,0 2-7-16,0 5-3 16,5 12 14-16,7 6 4 15,7 9-1-15,2 10-1 0,4 4-12 16,-3-1 8-16,4-3-11 15,-6-4-35-15,-1-4-65 16,-2-8-63-16,-5-5-34 16,2-4-14-16,-6-12-12 0</inkml:trace>
  <inkml:trace contextRef="#ctx0" brushRef="#br0" timeOffset="123735.21">26027 10807 57 0,'-16'-74'207'0,"7"12"-29"0,0 15-46 15,1 10-28-15,8 8-18 16,0 10 0-16,0 7 7 16,0 12 7-16,0 0 1 0,0 19-12 15,0 10-8-15,0 9 13 16,8 13-9-16,7 11-9 16,4 7-28-16,3 5-18 15,-1-5-14-15,1-5-7 0,0-2-9 16,-1-10 1-16,-2-7 0 15,-2-12 2-15,-1-8-1 0,-3-5-1 16,-5-8-4-16,0-12-2 16,1 0-2-16,-6-12 3 15,3-13-3-15,7-16-2 0,0-6 2 16,0-3 7-16,-1 0 0 16,2 6-6-16,3 12 2 15,-4 3 0-15,0 9 1 16,-2 13 0-16,5 7 4 0,1 0-2 15,0 15-3-15,-2 5 5 16,-2 5 3-16,-1 3 0 0,-4 4 3 16,-5 8-1-16,-3 2-7 15,0 2 6-15,-11 1-7 16,-6-7 6-16,1-7-2 0,-5-6-2 16,-4-8 3-16,-6-17 0 15,-3 0-3-15,-1-14-2 0,-1-5 2 16,3-9 0-16,4 0-7 15,6-10-15-15,1 1-4 16,7 5-18-16,7 1-39 16,8 1-59-16,0 5-46 0,8 6-20 15,7 2-1-15,10-4-48 16,3 5 28-16</inkml:trace>
  <inkml:trace contextRef="#ctx0" brushRef="#br0" timeOffset="124036.65">26521 10486 364 0,'0'-37'222'0,"-13"4"-86"15,5 9-53-15,-1 3-6 0,9 6 32 16,-8 3 22-16,8 3-37 15,0 9-44-15,0 0-29 0,0 16-2 16,8 13 10-16,9 11-6 16,3 5-9-16,0 9-5 15,5-2-7-15,-2 1-1 0,7-6-1 16,-1-1 2-16,-7-6-9 16,4-6-14-16,-6-6-30 0,-4-3-34 15,-4-5-29 1,0-3-25-16,-4-2-19 0,1-7-26 15,-9-8-42-15</inkml:trace>
  <inkml:trace contextRef="#ctx0" brushRef="#br0" timeOffset="124549.91">26827 10652 228 0,'0'0'212'0,"0"0"-95"15,0 0-40-15,0 12-17 0,5 1-1 16,4-1-4-16,-1-12-14 16,4 12-7-16,0-12-13 15,-1 0-12-15,3 0-7 16,-2 0 3-16,-1 0 0 0,6-3-1 16,-1-9 2-16,4-5-4 15,-2-8-4-15,-7-4 5 0,-3-3-3 16,1-5 3-16,-9 1 1 15,0-1-4-15,-9 1 6 16,-7 0 9-16,-1 4 8 0,2 7-1 16,-2 4 1-16,6 9 6 15,-6 12 6-15,-3 8 13 16,-5 24 16-16,1 18 11 16,-1 14-28-16,2 15-25 0,7-3-2 15,16-2-9-15,0-14 3 16,11-2-5-16,9-13-1 0,9-8-3 15,2-14 5-15,11-7-6 16,3-4-3-16,0-12 1 16,-1 0 2-16,0-7-6 0,-7-2 8 15,-6 1-12-15,-1 0 1 16,-9-1 3-16,-10 1-5 16,1 0-9-16,-4 1-16 0,-8-3-28 15,0 8-41-15,0-7-41 16,0 6-41-16,0-6-14 15,0-3-78-15</inkml:trace>
  <inkml:trace contextRef="#ctx0" brushRef="#br0" timeOffset="125009.26">27543 10783 48 0,'5'-9'159'16,"-5"6"42"-16,0-1-62 0,0 4-43 16,0 0-30-16,0 0 4 15,-14 0 31-15,-5 19 27 0,-13 9 6 16,-25 18-21-16,-29 15-27 15,-23 16 2-15,-32 13 11 16,-28 11 8-16,-13 14 13 0,-17 10-7 16,5 11-26-16,2 2-22 15,10 4-38-15,6 4-27 0,12-3 0 16,0-4 0 0,10-14 0-16,3-7 0 0,9-12 0 15,8-6 0-15,13-17 0 16,11-4 0-16,14-19 0 0,9-12 0 15,19-10 0-15,14-9 0 16,14-10 0-16,7-3 0 16,13-3 0-16,9-13 0 0,2 0 0 15</inkml:trace>
  <inkml:trace contextRef="#ctx0" brushRef="#br0" timeOffset="125098.02">24241 13107 2047 0,'6'0'0'0,"-3"0"0"15,-3-3 0-15,0 3-222 32,0 0-125-17,5 0-18-15,3 0 19 16,-8 0 10-16</inkml:trace>
  <inkml:trace contextRef="#ctx0" brushRef="#br0" timeOffset="137978.64">2406 7102 412 0,'8'0'153'0,"-8"0"-58"15,0 0-44-15,0 0-29 16,0 0-7-16,5 0-3 16,-1 0 3-16,1 0-2 15,-2 0-7-15,2 0 3 16,-2 0 1-16,2 0 1 16,-5-5 6-16,0-2 6 15,0-5-5 1,0 0 4-16,-13-5 35 0,-4 7 21 15,3 10 6-15,-7 0-25 16,-4 15-29-16,1 9-13 16,4 17-5-16,2 11-2 15,18 5 0-15,6 5-10 16,9-11 4-16,10-5-2 16,8-17 4-16,2-12 2 15,12-17-4-15,1-12 1 16,4-13 0-16,5-7-5 15,-8-6 6-15,-5 6-5 16,-11 6-1-16,-4 11-3 16,-10 2-5-16,-2 13 3 15,-5 0 0-15,0 0 5 16,1 17-6-16,-5 9 6 16,1 5-2-16,-9 9-2 15,0 14 3-15,0 10 2 16,-17 10-4-16,-5 4 8 15,-1-4-6-15,-2-6 3 16,0-3 1-16,-2-8-2 16,-3-12 19-16,-2-9 35 15,-4-7 3-15,-4-13 23 16,-5-16 28-16,-12-12-34 16,-8-11-23-16,-8-10-18 15,-9-4-27-15,1-4 0 16,4 2-3-16,4-4-3 15,13 12-3-15,11 3-3 16,9 2-24-16,10 11-43 16,10 2-91-16,9 0-79 15,11 5-65-15,0-1-13 16,8-2 4-16</inkml:trace>
  <inkml:trace contextRef="#ctx0" brushRef="#br0" timeOffset="138294.73">2456 6839 445 0,'0'-23'257'16,"-17"4"-55"-16,-8 3-57 16,6 0-65-16,3 3-32 15,16-3-15-15,4-5-17 16,24-7-6-16,24-4-8 15,21 7-2-15,14 17 1 16,6 16-3-16,7 20-1 16,2 26 1-16,-4 15 2 15,-9 21-1-15,-8 11 3 16,-14 13 0-16,-19 4 4 16,-13 0-5-16,-13 0-4 15,-14-7-13-15,-8-10-111 16,-13-15-82-16,-12-25-68 15</inkml:trace>
  <inkml:trace contextRef="#ctx0" brushRef="#br0" timeOffset="138561.35">2874 6121 473 0,'-19'-88'164'0,"-3"10"-46"15,2 20-43-15,5 14-32 16,1 15-18-16,14 10-15 16,0 10-7-16,14 9-3 15,13 28 0-15,22 26 3 16,19 23 17 0,19 20-1-16,2 13-5 0,12 4-13 15,8-7-1-15,1-10 1 16,0-12-1-16,-9-16-9 15,-11-12-62-15,-16-16-77 16,-17-15-70-16</inkml:trace>
  <inkml:trace contextRef="#ctx0" brushRef="#br0" timeOffset="139027.26">2668 6634 393 0,'-50'12'205'0,"10"-12"-91"16,12 0-58-16,11-19-29 15,17-22-18-15,12-25-3 16,12-27-1-16,17-20 1 16,17-18-8-16,7-7 2 15,0 0-1-15,-2 3-1 16,-1 16-4-16,-11 26 5 15,-9 20 1-15,-10 20-4 16,-10 16 1-16,-11 16 2 16,-3 10 1-16,-5 2 0 15,-3 9 1-15,0 20 8 16,5 14-6-16,3 9 5 16,8 7-8-16,6-5 5 15,1-9-4-15,11-12 5 16,2-24-1-16,-1-2-5 15,6-20-3-15,-3-14-5 16,-7-9 4-16,-5 0 6 16,-15 5-2-16,-11 6-8 15,-8 11 3-15,-12 6 1 16,-9 10 0-16,-4 7 5 16,1 0-12-16,-1 24-28 15,6 16-62-15,2 10-113 16</inkml:trace>
  <inkml:trace contextRef="#ctx0" brushRef="#br0" timeOffset="139178.26">3605 5922 115 0,'82'44'216'0,"-9"-2"-105"16,-12-5-55-16,-9-5-21 15,-12-4-20-15,-7-7 2 0,-4-6-9 16,-9-6-2-16,-9-9-6 15,-3 0-27 1,-8-9-132-16</inkml:trace>
  <inkml:trace contextRef="#ctx0" brushRef="#br0" timeOffset="139877.07">3536 5009 312 0,'-28'-44'265'15,"6"12"-87"-15,8 6-83 16,1 12-54-16,13 4-30 16,0 10-2-16,21 10-7 0,18 9 3 15,23 6-7-15,15 7 8 16,13 6-6 0,7-2-1-16,-4-3 6 15,-9-5-4-15,-10-4 3 16,-17-3-6-16,-12-4 5 15,-14-9 3-15,-14-8 7 0,-12 0-9 16,-13-20-4-16,-17-22-7 16,-11-23 1-16,-10-20 3 15,-5-13-4-15,-6-4 8 16,0 5 0-16,7 11 9 16,15 20 0-1,5 19-9-15,14 13-8 0,16 18 8 16,5 16-1-16,14 9-4 15,10 6 2-15,4 6 2 16,-5 0 0-16,-4-6 1 16,-7-2 5-16,-9-1 2 15,-8-12 5 1,-17 0-8-16,-15-16-5 0,-12-14 4 16,-2-14-3-16,-2-17 7 15,3-13-7-15,8-2 2 16,18-2-6-16,19 6 8 15,11 1-8-15,19 18 1 16,10 17 5-16,17 20-7 16,8 16 4-16,0 33-1 15,0 24 1-15,-4 19 0 16,-9 19 0-16,-12-2-2 16,-12-3 9-16,-11-17 1 15,-4-17 18-15,-5-11 41 16,-3-16 11-16,-5-8-5 15,3-9-24-15,5-12-15 16,0 0-15-16,4-17-13 0,12-11-4 16,14-13-2-1,5-8-3-15,7 1-25 16,-5 7-76-16,-6 3-66 16,-7 10-30-16,-15 0-61 15,-17 3-324-15</inkml:trace>
  <inkml:trace contextRef="#ctx0" brushRef="#br0" timeOffset="140101.41">3130 3532 513 0,'-33'-85'109'15,"14"16"-47"-15,19 16-34 16,0 17-13-16,14 19-10 15,15 17 7-15,13 32-6 16,6 25 0-16,9 21-6 16,11 19 1-16,6 18-6 15,2 3-44-15,-3-4-53 16,-7-16-143-16</inkml:trace>
  <inkml:trace contextRef="#ctx0" brushRef="#br0" timeOffset="140442.39">4060 3334 416 0,'16'-49'131'15,"1"20"-69"-15,2 20-25 16,10 23-19-16,12 22 1 16,11 26 1-16,13 14-6 15,12 14 0-15,2-5-9 16,-8-12 1-16,-6-20-8 15,-8-17 5-15,-16-11 21 0,-12-25 56 16,-21-20-31-16,-21-28-26 16,-22-34-8-1,-27-19-21-15,-20-17 6 16,-14-13 0-16,-9-3 1 16,1 5 1-16,16 2-3 15,23-4-10-15,33-7 8 16,36-10-5-16,33 5-19 15,22 17-66-15,12 28 93 16,0 29-301-16</inkml:trace>
  <inkml:trace contextRef="#ctx0" brushRef="#br0" timeOffset="141174.74">4303 2878 32 0,'-28'48'108'15,"7"-20"96"-15,13-28-88 16,13-16-59-16,16-25-17 16,10-15-21-16,14-13-8 15,5-5-1-15,-2-2-5 16,4 2-5-16,6 4 3 16,-1 5-3-16,-9 9 1 15,-4 15-2-15,-6 11 1 16,-10 20 0-16,-4 10 10 15,-5 19-1-15,-2 9-1 0,4 13 0 16,-5 4 0 0,0-5-5-16,1-7 0 15,-2-4-4-15,2-5 4 16,-6-6 1-16,3-6-2 16,-6-12 0-16,-5 0 4 15,0 0 8-15,-3 0 0 16,0-9-1-16,0-8-9 15,0 1-2-15,0-4-2 16,-6 3 7-16,-2 1-1 16,8 5 4-16,-8 1-6 15,8 3 2-15,0 1-2 16,0 6-3-16,0 0 5 16,0 0-5-16,-9 0-6 15,9 0 8-15,0 0 2 16,0-2 3-16,0-3 3 15,0 2-2-15,0-2-2 16,0 5-1-16,0 0 2 16,0 0 8-16,-8 0 17 15,8 0 11-15,0 0 4 16,0 0-16-16,0 0-17 16,0 8-17-1,8 10 2-15,9 1 4 16,11 1-3-16,9 0 0 15,6-3 1-15,7-17-1 16,2 0-5-16,1-8 6 16,0-9-6-16,-1-6-16 15,-7-5-8-15,-12-6 0 16,-12-3-4-16,-17-4 2 16,-4 5 5-16,-22 8 5 15,-5 4 13-15,-6 3 3 16,-3 13-7-16,-1 8-56 15,-4 17-42-15,0 2-108 16</inkml:trace>
  <inkml:trace contextRef="#ctx0" brushRef="#br0" timeOffset="141492.09">4909 2335 346 0,'-33'17'217'0,"1"-17"-82"16,-1 0-51-16,5-8-38 16,2-13-20-16,15-20-22 15,11-11-1 1,0-14-5-16,3-3 4 16,-3 0 5-16,-11 5 8 15,-9 9-11-15,-17 8-2 16,-8 8 3-16,-3 9-2 15,-6 6-5-15,7 8 2 16,6 6-1-16,3 3-12 16,11 7-25-16,2 0-44 15,10 19-13-15,1 14-10 16,14 8-88-16,-8 8-172 16</inkml:trace>
  <inkml:trace contextRef="#ctx0" brushRef="#br0" timeOffset="141972.34">4571 2263 66 0,'42'-4'248'16,"1"-25"-116"-16,3-28-55 15,6-32-29-15,8-30-23 16,5-14-12-16,0 2-4 16,-8 9-3-16,-3 20-5 15,-10 21 2-15,-10 20-2 16,-8 20 2-16,-4 13-1 15,-11 11 1-15,2 10-3 16,3 7 4-16,1 12-4 16,3 7 4-16,3 15-7 15,7 5 6-15,6 11-3 16,8 7 5-16,4 3-5 16,2-3 0-16,-4 0 2 15,-14-2-1-15,-13 1 7 16,-14 4 7-16,-21 6-6 15,-21-6-3-15,-12-6 2 16,-4-22 11-16,-3-21 14 16,2-22-8-16,9-30-12 15,18-24-8-15,14-20-8 16,13-5 4-16,20 5 7 16,17 8-8-16,21 11 6 15,22 13-2-15,22 21 1 16,11 15-1-16,5 17-4 15,-4 28 3-15,-16 14-6 16,-13 8-1-16,-17 6-27 16,-14 5-51-16,-26-3-63 15,-19-14-95-15</inkml:trace>
  <inkml:trace contextRef="#ctx0" brushRef="#br0" timeOffset="142118.59">5622 1326 199 0,'-36'-60'225'16,"17"2"-109"-16,19 9-59 16,8-3-35-16,28-10-7 15,24 2-7-15,27-6-5 16,14 10-33-16,-1 14-82 16,-10 22-129-16</inkml:trace>
  <inkml:trace contextRef="#ctx0" brushRef="#br0" timeOffset="142805.45">6756 1753 372 0,'8'-28'298'16,"-8"16"-74"-16,-13 24-93 15,-27 56-74-15,-42 84-8 16,-60 93 84-16,-64 137 35 16,-45 124-22-16,-38 119-58 15,-39 100-47-15,-39 73-25 16,-18 40-5-16,4 10-8 16,19-10 0-16,25-37-13 15,27-63 0-15,43-87-62 16,47-105-77-16,46-99-117 15,40-98-71-15,32-83-77 16</inkml:trace>
  <inkml:trace contextRef="#ctx0" brushRef="#br0" timeOffset="143901.95">1826 7799 278 0,'-11'7'199'0,"-2"-7"-50"15,5 0-26-15,0-7-30 16,8-13-35-16,0-30-32 16,11-31-16-16,27-37-3 15,30-41 0-15,30-41-7 16,19-35-2-16,18-14-32 16,-2 6-19-16,-2 15-33 15,-14 24-13-15,-10 29-25 16,-18 32-85-16</inkml:trace>
  <inkml:trace contextRef="#ctx0" brushRef="#br0" timeOffset="144934.57">1286 5397 345 0,'-25'0'212'16,"5"0"-63"-16,9-3-59 15,-2 3-50 1,13 0-22-16,8 0-14 16,17 12-4-16,24 7 3 15,16 14 2-15,16 5-5 16,4-2 0-16,-1 0 1 16,-5 2-1-16,-14-10 0 15,-16-5 0-15,-18-6 34 16,-15-9 90-16,-24-12-40 15,-36-21-43-15,-37-27-24 16,-34-23-10-16,-21-9-9 16,-16-18-11-16,7-4 4 15,7-3-8-15,13-9 3 0,21-6-5 16,25-6 5 0,22-8 3-16,27-9 5 15,30-8 4-15,13 10-21 16,15 10-47-16,12 26-26 15,5 28-27-15,3 26-46 0,-2 27-109 16</inkml:trace>
  <inkml:trace contextRef="#ctx0" brushRef="#br0" timeOffset="145600.12">1100 4057 294 0,'0'17'146'0,"0"16"-62"16,0 23-18-16,0 25-19 16,0 22-15-16,8 6-16 15,8-2-5-15,3-17-4 16,11-21 3-16,1-17-1 16,11-16-1-16,6-20-1 15,6-16-2-15,3-19 1 16,-6-9-3-16,-1-5 3 15,-13-8 14-15,-17-8-8 16,-20 0-3-16,-20 0-10 16,-25 9-16-16,-22 7 3 15,-8 9-3-15,-15 12 6 16,0 12 6-16,5 0 0 16,12 7 5-16,16 3-2 15,17-10-6-15,12 0-8 16,15-10 0-16,13-9 6 15,21-19 2-15,2-10 8 16,6-6 4-16,-1 1 7 16,-2 9 17-16,-10 7-4 15,-4 9-9-15,-1 12-9 16,2 4-3-16,-1 6-6 16,8 6 3-16,13 13 2 15,24 13 6-15,20 10-4 16,21 9-1-16,7 0 2 15,0 0-3-15,-3-9 1 16,-17-8 1-16,-15-11 0 16,-22-5 9-16,-16-12 80 15,-19 0-10-15,-26-22-38 16,-19-17-28-16,-16-19-10 16,-14-23-7-16,-6-12-5 15,-2-9-10-15,5-7 4 16,5-3-8-16,10 3-10 15,15-1-21-15,13 4-12 16,22 9-14-16,17 7-20 16,6 18-21-16,7 6-112 15</inkml:trace>
  <inkml:trace contextRef="#ctx0" brushRef="#br0" timeOffset="146432.4">1587 3178 34 0,'13'33'221'16,"-2"0"-85"-16,1-9-66 16,4-3-24-16,5-6-18 15,4-2-14-15,-1-13-5 16,3 0-2-16,10-13 2 16,0-2-10-16,-1-6 5 15,-2-3-2-15,-6-1-1 16,-12 5 2-16,-4 5-2 15,-12 2 7-15,0 13-7 16,-17 0 0-16,-8 19-2 16,2 10-2-16,6-1 1 15,9-3 3 1,8-5-6-16,13-3 5 16,8-9 3-16,7-8-6 15,12 0 4-15,5-4-3 16,0 0 3-16,-6 4-1 15,-1 0 1-15,-14 0 0 16,-7 0-1-16,-9 20 0 16,-8 12 11-16,-16 18-8 15,-17 6-2-15,-13 2 5 16,-7-9 18-16,-3-17 18 16,-1-16 3-16,0-16-12 15,8-19-13-15,5-18-11 16,12-20-7-1,7-17-9-15,17-12-9 16,8-16-19-16,16-3-3 16,13-3-10-16,7-4 12 15,13 1-2-15,1 7 4 16,-2 10 18-16,-8 16 13 16,-3 13 5-16,-14 16 9 15,-1 13-1-15,-11 8 7 16,-2 6 0-16,-6 10-5 15,2 7-8-15,3 5-1 16,4 14 1-16,8 6 3 16,8 4 4-16,9 9-2 15,5 5-3-15,1-3 3 16,2-2-6-16,0 0 3 16,1-4-3-1,-7-9 1-15,-2 0-4 16,-4-3 7-16,-6-5-7 15,-5 1-3-15,-11-13 7 16,-3 6 2-16,-8-6-2 16,-19 9 0-1,-6 3 5-15,-7 5-7 16,-8 7 2-16,-7 9-4 16,4 7 1-16,1 1-2 15,13-4-8-15,10-8-11 16,19-5-9-16,0-8-14 15,16-16-45 1,5-9-128-16</inkml:trace>
  <inkml:trace contextRef="#ctx0" brushRef="#br0" timeOffset="146764.69">2501 2784 36 0,'8'-12'116'16,"0"4"81"-16,3-1-89 0,2 2-48 15,-1 2-30-15,1 5-15 16,7 0-3-16,4 12-4 16,4 5-3-16,2-5-3 15,2 4 1-15,-5-5-2 16,-3 0-1-16,-7-4 3 16,-9 0 11-16,-8 2 11 15,0 3-16-15,-25 0-3 16,-7 9-4-1,-7 3 0-15,-3 9 5 16,2 4 1-16,3 2 2 16,9-1-1-16,12-7-4 15,16-5-2-15,0-6 1 16,8-11-3-16,3-9-9 16,11-12-50-16,-2-17-111 15</inkml:trace>
  <inkml:trace contextRef="#ctx0" brushRef="#br0" timeOffset="147501.82">2618 2018 329 0,'0'-53'141'0,"0"17"-61"15,0 11-42-15,0 13-22 16,0 12-7-16,0 0-3 15,0 12-3-15,0 1-2 16,0-13 9-16,0 0 3 16,0 0 9-16,0-13-15 15,0-15-2-15,8-16-2 16,9-14-3-16,8-11-4 16,7 3 4-16,4 9 0 15,1 17-4 1,3 17 0-16,2 23 6 15,-6 27 1-15,-9 23-1 16,-6 14 7-16,-9 14 6 16,-12 11 3-16,-20 5-3 15,-16 3-7-15,-13 1-1 16,-13-7-1-16,-6-16-3 16,-5-13-3-16,-1-21 9 15,6-17 4-15,3-24-2 16,8-12 0-16,13-21-8 15,7-24-12-15,17-20 1 16,20-21-11 0,3-16-23-16,14-12-12 15,11-9 5-15,9 5 9 16,6 9 8-16,7 11-1 16,7 3-5-16,-1 10-1 15,-2 16 14-15,-9 12 14 16,-10 8 62-16,-11 12-7 15,-10 12-8-15,-14 9-1 16,0 5 2-16,-14 5 6 16,3 2 1-16,-2 4 1 15,4 0 2-15,9 3-14 16,-8 3-17 0,8 4-12-16,0 2-3 15,0 0-3-15,14 0 0 16,10 13 2-16,17 10 14 15,10 16 3-15,20 3-2 16,10 20-4-16,7 7-7 16,5 13-2-16,11 7 0 15,1 5-1-15,-1 0-22 16,-10-5-78-16,-17-3-99 16,-28-10-387-1</inkml:trace>
  <inkml:trace contextRef="#ctx0" brushRef="#br0" timeOffset="148195.35">48 5909 143 0,'0'0'178'0,"0"0"-52"16,5-23-52-16,13-30-25 16,15-41-20-16,21-23-8 15,14-30-13-15,22-25 0 16,24-27-5-16,15-22-13 15,10-6-28-15,-1 8-105 16,-16 19-75-16</inkml:trace>
  <inkml:trace contextRef="#ctx0" brushRef="#br0" timeOffset="155118.35">2743 14144 153 0,'-7'22'221'0,"7"-10"-90"16,-9 0-57 0,1-12-19-16,8 7-2 0,0-7-12 15,0 0-11-15,0 0 3 16,0 0-6-16,0-7-2 15,0-5-11-15,0-12-6 16,8-18 2-16,6-7-6 16,-4 0 3-16,-1 1-7 15,-1 8 8-15,0 7 0 16,-3 12 5 0,-5 9 3-16,3 12-3 0,2 0-12 15,4 21-4-15,2 27 4 16,13 30-2-16,12 23-1 15,13 15 5-15,7-3 0 16,15-4-3-16,5-11 0 16,9-17-5-16,5-24 0 15,0-20-46-15,-1-20-35 16,-8-22-30-16,-16-23-35 16,-25-22-98-16</inkml:trace>
  <inkml:trace contextRef="#ctx0" brushRef="#br0" timeOffset="155833.5">3008 13624 389 0,'-40'-52'155'0,"11"10"-76"16,8 13-37-16,9 10-24 16,12 15-11-16,20 15 10 15,13 22 1-15,16 24 7 16,13 21 5-16,3 15-18 0,-5 8-4 15,-2-2-2-15,-15-9 1 16,-11-18 4 0,-7-15 16-16,-12-15 28 0,-7-18 15 15,-6-24-38-15,-14-11-14 16,-11-31-16-16,-4-24-1 16,1-15-6-1,9 0 3-15,1 8-3 16,18 7 3-16,0 13 3 15,18 13 1-15,13 11-5 0,14 12 0 16,12 10 8-16,12 7-1 16,8 0-1-16,-5 12-4 15,-2 0 4-15,-9-4-4 16,-17-8 8-16,-11 0 3 16,-13 0 28-1,-11 0 63-15,-38-57 6 16,-19-1-95-16,-22-13-14 15,-7-12-1-15,-1-2 3 16,10 8 2-16,8 4-2 16,11 4-7-16,8 12 4 15,12 8-1 1,9 12-2-16,20 9-3 0,9 12 3 16,18 16 4-16,22 16-1 15,19 17 3-15,19 15 0 16,5 5 1-16,6 0 2 15,-16-8-3-15,-14-9 2 16,-19-7 4-16,-11-9 2 0,-15-8 31 16,-11-12 38-1,-19-4-49-15,-29-29-24 16,-26-27-19-16,-23-38-15 16,-16-46 12-16,-10-38 0 15,-3-35-4-15,5-18 9 16,13-5 5-16,18 3-1 0,20 14 0 15,29 16-8-15,29 24 1 16,13 31-87-16,20 43-111 16,12 41-44-16,3 38-76 15</inkml:trace>
  <inkml:trace contextRef="#ctx0" brushRef="#br0" timeOffset="157031.43">3467 11567 300 0,'0'10'219'0,"0"-3"-111"15,0 10-58-15,8 18-17 16,20 32-13-16,12 22 3 16,10 17-6-16,-2 15 2 0,1 14-8 15,0 0-5 1,-5-9-3-16,-3-16 1 15,-9-20-5-15,-2-21-21 16,-11-19-18-16,-6-23-9 0,-5-15 3 16,-5-20 5-16,-3-21 12 15,0-21 22-15,0-9 6 16,0 1 15-16,0 9 7 16,6 13 5-16,2 8-2 15,6 11 5-15,12 6 8 16,10 11-6-16,8 0-9 15,10 7-8-15,1 5-6 16,-1 0 2-16,-13-4-7 16,-9-8 3-16,-7 0 12 15,-13 0 39-15,-5-4-2 16,-7-12-25-16,-16-13-22 0,-17-11 0 16,-18-9-12-16,-23-4 4 15,-10-5 7-15,-10 11 13 16,0 6-1-16,10 3-9 15,5 10-4-15,11 9-1 16,10 2-3 0,18 5-5-16,13 3-1 0,5 2-13 15,11 2-6-15,3-2-6 16,8 3 2-16,0-1 11 16,0 2 3-16,0 3 3 15,3-4 6-15,5-1 1 16,-8-1 1-16,8 6-3 15,-3 0 1-15,-2 0-12 16,3 0-32-16,-3 0-18 16,-3 0 9-16,5-2 17 15,-5-6 23-15,0-1 15 16,0 1 25-16,-8 0 25 16,8 8-5-16,-9 0-4 15,9 0-18-15,0 0-12 16,0 0-2-16,12 12-7 15,8 4 4-15,8 2-1 16,13-6 2-16,12-1-2 16,8-11 10-16,8-7 7 15,9-9-4-15,2-14 0 16,6-9-9-16,-5-7-5 16,-8 6-2-16,-12 7 1 15,-12 13 4-15,-14 7-3 16,-10 13-6-16,-12 13 8 15,-4 24 25-15,-9 19 14 16,-9 25-14-16,-12 15-12 16,-6 0-1-16,-15 2-10 15,-6-5 2-15,-13-12 3 16,-4-20 15-16,-12-20 4 0,0-25 0 16,-5-32-10-16,6-32-27 15,-3-33-1-15,11-30-6 16,15-19 8-16,21-16-1 15,32-1 8-15,17-1-1 16,23 15-1-16,20 15-5 16,16 20 6-1,14 25 0-15,12 25 3 0,3 21 5 16,2 27-5-16,-2 18 1 16,-4 10 4-16,-11 6-2 15,-16-1 5-15,-23-10 7 16,-14-2 114-16,-17-9 102 15,-20-12-6-15,-20-8-107 16,-28-17-53-16,-26-19-28 16,-19-25-38-16,-17-29-2 15,-3-25-1-15,0-15-20 16,14-12 4-16,23-9 8 16,22 0-13-16,34 0-51 0,32 9-156 15,26 19-125 1,14 34-51-16,5 36-46 15</inkml:trace>
  <inkml:trace contextRef="#ctx0" brushRef="#br0" timeOffset="157780.76">4226 10282 558 0,'8'17'188'0,"1"-5"-94"15,-1 9-46-15,13 10-23 16,10 14 6-16,9 12-2 15,6 12-11-15,11 10-9 16,0 2 0-16,-4-4-6 16,-13-12-4-16,-7-18-3 15,-9-9 4-15,-8-14 0 16,-7-24-9-16,-9-4-10 0,0-24 4 16,0-21 8-16,-9-15 6 15,9-15 0-15,4-1 3 16,12 2 4-16,8 9-6 15,6 12 8-15,10 16 5 16,5 14-6-16,3 4 2 16,1 16 1-16,-8 3-7 15,-9 4 6-15,-12 0 4 16,-9 0 65-16,-6 0 94 0,-5-8-42 16,-28-8-64-1,-12-13-29-15,-14-15-18 16,-6-18-3-16,-9-19-8 15,-1-18-8-15,5-11-8 16,13-15-6-16,16-6 2 0,24-10 2 16,20-6 2-16,10 4 6 15,15 17 3-15,5 20 2 16,-5 25-3-16,-6 24-7 16,3 20 5-16,2 21 3 15,7 16 1-15,12 32 1 16,4 16-1-16,5 10 3 15,5 4-4-15,-3-2-1 16,-2-7 8-16,-6-12-9 16,-13-9-2-16,-14-7 9 15,-5-8 4-15,-11-5 6 16,-2-12 68-16,-9 0-35 16,-28 0-34-16,-13 0-7 0,-5 0-6 15,6 0 0-15,9 0-6 16,2 0-6-1,7 13 1-15,11 6 5 0,2 2 5 16,9 7 1-16,6 0-4 16,5 0 5-16,5 0-3 15,1-6 0-15,-6-6-4 16,-1-4 1-16,-4 1-15 16,-1-13-59-16,-5 0-113 15,0 0-91-15,0-5-69 16,-21-11 9-16</inkml:trace>
  <inkml:trace contextRef="#ctx0" brushRef="#br0" timeOffset="157898.15">4749 8845 325 0,'-23'-61'157'16,"7"0"-76"-16,16-4-41 16,3-9-22-16,22-11-8 15,8-4-11-15,7 0-52 16,-3-2-143-16</inkml:trace>
  <inkml:trace contextRef="#ctx0" brushRef="#br0" timeOffset="159045.65">5198 7424 383 0,'-22'-3'195'16,"5"-2"-81"-16,9 5-58 15,8 0-28-15,0-5-13 0,8 2 1 16,14 3 2-16,13 0 4 16,10 16-7-16,5 14-2 15,2 5-4-15,6 17-1 16,-6 11-2-16,-4 10-2 15,-7 8-1-15,-12 4-1 16,-14-2 1-16,-2-11 0 16,-4-11 0-16,-9-11-3 15,0-10 3-15,0-10 2 16,0-7 9-16,0-7 23 16,0-4 9-16,0-12 3 15,0 0-2-15,0 0-18 0,0 0-9 16,0 0-10-16,0 0-2 15,0 0-2-15,0 0 5 16,0-4-1-16,0-9-7 16,-17-6-2-16,-3-14 1 15,-9-19-5-15,-7-14-2 16,-1-8 1-16,4 3 10 16,6 4 2-16,5 10-2 15,11 12-3-15,11 4-9 16,11 5 4-16,13 13 3 15,18 9-2-15,14 14-2 16,9 17 5-16,4 9-7 0,4 4 5 16,-11 9 2-16,-14-4 0 15,-8 2-4-15,-15-5 2 16,-17-3 8-16,-8-4 7 16,-25-10 2-16,-6-2-10 15,-9-13 4-15,-10-15-4 16,-3-19-7-16,-4-18-16 15,5-17-5-15,3-16 6 16,13-11-19-16,15-1-1 16,9 0-24-16,12 12-42 15,3 6-19-15,6 15 3 0,-1 10 44 16,-8 9 30-16,0 13 22 16,0 4 19-16,-12 6 25 15,0 3 14-15,-4 3 21 16,4 4 27-16,-1-1 27 15,4 0 5-15,9 1-30 16,0 9-44-16,0 3-27 16,0 0-12-16,14 0 0 15,19 20-4-15,19 13 0 16,13 7 0-16,16 10 2 0,4 2 4 16,5 1-5-16,-8-1-3 15,-15-2 1-15,-13-14 10 16,-18-8 3-16,-11-7 41 15,-17-13-2-15,-22-11-18 16,-13-18 0-16,-14-16-9 0,-8-17-9 16,-3-18-12-1,-2-6-5-15,11 1 13 16,7 13-2-16,11 11-4 0,12 12-8 16,13 8-1-16,13 12-4 15,20 9 10-15,15 12-3 16,0 0-1-16,-3 12 2 15,-9-3 2-15,-6-9 4 16,-14 8 17-16,-4-8 27 0,-8 0 41 16,-4-8-37-16,-16-17-30 15,-9-16-21-15,-4-11-6 16,1-5-6-16,7 0-15 16,6-5-30-16,3 5-34 15,12 9-38-15,0 3-44 16,8 11-56-16,5 19-10 15,-7 15-23-15,-6 28 14 16</inkml:trace>
  <inkml:trace contextRef="#ctx0" brushRef="#br0" timeOffset="159378.01">5709 6672 113 0,'-33'19'253'16,"5"-19"-102"-16,8-16-70 16,6-16-23-16,14-9-21 15,0-3-7-15,8 0-2 16,10-10-10-16,10-3-9 15,13 0-6-15,8 0-9 0,2 3-10 16,3 14-15 0,-6 4 6-16,-11 8 8 0,-9 2 13 15,-12 2 0-15,-16-8 15 16,-8-9 18-16,-8-3 43 16,-4-6 21-16,-4 5 51 15,2 9 27-15,6 8-19 16,5 7-64-16,11 5-59 15,0 16-24-15,16 25 3 0,34 23 8 16,33 37 11-16,36 29-7 16,19 21-9-16,17 20-8 15,2 16-5-15,1 12-43 16,136 223-438 0,-169-182 162-16,-19 8-29 15</inkml:trace>
  <inkml:trace contextRef="#ctx0" brushRef="#br0" timeOffset="159693.69">7113 9068 425 0,'-20'-35'222'0,"-1"-3"-57"16,2 7-15-16,5 5-22 15,3 10-8-15,0 8 5 0,-7 8 32 16,2 12-38-16,-12 29-63 16,-21 44-18-16,-24 74-18 15,-32 103-5-15,-47 98-7 16,-41 96-3-16,-35 83-15 16,-16 39 6-16,-4 27 0 15,-2 13 4-15,-7-18-7 16,5-38-54-16,9-45-68 0,12-53-46 15,19-58-76-15,22-62-37 16,18-64-64-16</inkml:trace>
  <inkml:trace contextRef="#ctx0" brushRef="#br0" timeOffset="161325.29">5023 16140 234 0,'-25'-41'228'15,"-1"4"-116"-15,-2 6-70 0,-4-3-65 16,-1 1-7-16,-2 5 12 16,2 8 23-16,5 4 23 15,2 7 0-15,7 9-12 16,-1 13-7-16,4 11 22 15,3 29 26-15,13 37 5 16,0 30 4-16,13 28-10 16,6 7-19-16,9-8-10 15,6-22-5-15,2-14-3 16,5-26-6-16,8-20-3 0,3-16 0 16,5-21-9-16,0-11-1 15,-5-17-8-15,-3 0 3 16,-4 0-11-16,-12-9-5 15,-6 1-15-15,-2-5-30 16,-8 2-14-16,-14-1-27 16,-3-9-50-16,-23-12-87 0</inkml:trace>
  <inkml:trace contextRef="#ctx0" brushRef="#br0" timeOffset="162057.16">4678 16302 243 0,'8'-44'172'16,"2"0"-82"-16,12 2-41 15,9 10-19-15,11 11-7 16,3 9-8-16,7 12 0 16,4 9-1-16,-2 10-2 15,-1 10-3-15,-10 4-6 16,-4 0 5-16,-13-2 2 15,-1 2-3-15,-9-9-1 0,-3-3 2 16,-5-8-2-16,-8-13 6 16,-13 0-16-16,-6-18 2 15,-11-18 4-15,-10-21-10 16,1-16 0-16,-4-8 11 16,7-4-3-16,7 2 1 15,10 11 1-15,7 2 2 0,12 9-3 16,0 11 2-16,9 15 2 15,10 12 10 1,13 13-2-16,18 22 0 16,15 17 1-16,11 11-1 0,10 5-1 15,10 4-3-15,3-3-3 16,3-6 4-16,-14-8-2 16,-7-4 0-16,-16-7-8 15,-11-4 6-15,-15-10-2 16,-9-7-1-16,-11 0 8 0,-6 0 24 15,-4 0 9-15,-9 0 1 16,0 0-18-16,-17-7-22 16,-11-5-22-16,-9 0-7 15,1 2 11-15,4 3 13 16,2 7-3-16,10 0 3 16,0 7-8-16,8 15 8 15,-1 14 2-15,1 16-6 16,0 5 0-16,4 5 8 0,0 0-3 15,8-6-2-15,-9-8 5 16,9-2-3-16,0-7 2 16,-8-1-7-16,0-9 4 15,8-10 8-15,-6-2-5 16,-7-8-2-16,0-9-3 0,-7 7-17 16,-5-7-5-16,1 0-11 15,-3 0-22-15,-7-7-7 16,2-6-5-16,-1 0-7 15,1-4-1-15,2 3-43 16,12-3-40-16</inkml:trace>
  <inkml:trace contextRef="#ctx0" brushRef="#br0" timeOffset="162855.38">5331 15118 280 0,'-8'-56'255'0,"8"13"-118"16,0 15-67-16,0 15-40 15,0 13-16-15,16 9-3 16,13 11-3-16,16 13 0 16,20 3-5-16,11 9-1 15,10 0-2-15,2 1 2 0,-1-7 0 16,-11-1 0-16,-16-9 0 15,-13-5 2-15,-12-8-3 16,-10-4 3-16,-10-12 25 16,-7 9 21-16,-8-9-11 15,-15 0-28-15,-10-13-14 16,-11-7-3-16,-18-12-9 16,-6-10-1-16,-8-11-5 15,-11-4 13-15,3-4 5 0,8 0 6 16,6 8-3-16,10 5-1 15,5 2-3-15,12 10-1 16,5-2 0-16,16 3-2 16,6 0-3-16,8-4 1 15,0-2-12-15,0 6 4 16,4 6-5-16,0 8-3 0,-1 9-1 16,2 5-8-16,-5-2 0 15,0 4 0 1,0 5-5-16,0 0 2 0,0 0 0 15,0 0-20-15,0 0-23 16,0-2-9-16,0-8 3 16,0 3 13-16,3-6 20 15,6-7 21-15,-1-4 16 16,0-5 8-16,3-4 5 0,3 0 3 16,-6 4 10-16,-1 6 18 15,-4 7 47-15,3 8 102 16,-6 8-23-16,0 0-50 15,0 0-22-15,0 8-37 16,3 4-18-16,5 1-14 16,5 1-5-16,7 11 1 15,12 0 0-15,9-1-7 16,11 5 0-16,5-1 3 16,5 5-2-16,-2 3-3 15,-2 9 2-15,-10 5 3 0,-6 7 5 16,-15-1 1-16,-6 2-6 15,-10-1-2-15,-6-5-3 16,-5-7-15-16,0-9-45 16,0-7-27-16,-13-14-15 0,2-15-41 15,-11-11-29 1,4-17-67-16</inkml:trace>
  <inkml:trace contextRef="#ctx0" brushRef="#br0" timeOffset="163504.87">5863 14749 162 0,'0'-42'221'16,"0"4"-98"-1,8-23 6-15,7 41-73 16,15 4-1-16,10 9-16 16,9 7-12-16,4 0-13 0,12 11-4 15,-5 6 0-15,2-2-6 16,-11-1 1-16,-4-2-4 16,-15-5 4-16,-7-7 1 15,-14 0 7-15,-8 0 38 16,-3-7-16-16,-28-19-22 15,-15-14-5-15,-14-17-9 16,-13-17 4-16,-7-7-3 0,4-4-3 16,7 4 7-16,17 12-8 15,14 11 2-15,5 14 1 16,19 16-2-16,19 6 4 16,17 19 12-16,10 3-5 15,20 16-3-15,1 3-3 16,4 6-1-16,-3 0 2 15,-12-5-5-15,-8-8 10 0,-12 2-7 16,-10-14 7-16,-7 0 31 16,-8 0 29-16,-15-14-37 15,-23-14-20-15,-11-20 0 16,-11-21-10-16,-13-26-9 16,-4-2 8-16,7 8 1 15,14 15 1-15,16 21 0 0,15 12-7 16,25 13 3-16,20 16 6 15,28 12 0-15,27 12 6 16,14 13-5-16,7 7 2 16,-1 5-4-16,-11-6 0 15,-19-6 2-15,-13-4 5 0,-14-4 25 16,-19-9 67 0,-19-8 3-16,-23-13-60 15,-30-20-38-15,-29-15-6 0,-23-21-11 16,-16-21-5-16,-10-12 7 15,4-11 0-15,15-5 8 16,18 0-5-16,25 3-2 16,25 1 3-16,27 5-4 15,29 3-1-15,21 15-35 0,21 20-95 16,9 16-72-16,10 31-9 16,0 24-22-1,-2 17-36-15</inkml:trace>
  <inkml:trace contextRef="#ctx0" brushRef="#br0" timeOffset="163738.03">6058 12700 271 0,'-9'36'202'0,"9"-3"-98"15,0-5-40-15,0 6-23 16,13-4-18-16,11 4-12 16,13-10-1-16,8-7 0 15,8-9-3-15,4-8-5 0,-1-8-6 16,-12-5 1-16,-8 1 6 15,-10-4 6-15,-18-7-10 16,-16-7 0-16,-21-2-6 16,-12 3-2-16,-8 9 3 15,-3 12-3-15,4 8-18 16,1 12-49-16,12 14-74 0,10 9-57 16</inkml:trace>
  <inkml:trace contextRef="#ctx0" brushRef="#br0" timeOffset="163886.41">6748 13339 256 0,'57'36'202'0,"-16"-7"-90"15,-9-4-47-15,-12-10-29 0,-4-2-14 16,-7-13-17 0,-6 9-24-16,-3-9-35 0,0 0-46 15,-15 0-112-15</inkml:trace>
  <inkml:trace contextRef="#ctx0" brushRef="#br0" timeOffset="164103.57">6021 13132 497 0,'-62'-16'264'16,"19"4"-100"-16,10-6-77 0,21-7-54 16,21-18-11-16,13-22-13 15,19-21-2 1,16-20-4-16,13-12-4 0,3-5-38 15,-9 9-29-15,-7 9-8 16,-8 15-7-16,-12 17-6 16,-4 11-2-16,-10 14-30 15,-7 15-56-15,-2 14 12 0</inkml:trace>
  <inkml:trace contextRef="#ctx0" brushRef="#br0" timeOffset="165369.51">6634 11254 303 0,'-16'-24'248'0,"-1"1"-69"16,1 1-53-16,4 3-47 0,5-2-44 16,7 2-24-16,0-7-6 15,3 2-1 1,13-6-6-16,8 7 4 0,14 2-4 15,1 9 5-15,7 12-6 0,-2 0 0 16,-4 24 4-16,-2 14-3 16,-14 6-2-1,-7 14 2-15,-9 7 3 0,-8-5-1 16,0-7-8-16,-13-12 8 16,1-13-12-16,12-8-10 15,0-7-11-15,0-13 3 0,0-21 2 16,17-12 9-16,2-8 15 15,14-6-1-15,3-3 0 16,6 4 5-16,-3 16 0 16,-2 4-2-16,-4 12 1 0,-6 0-2 15,-5 14 2 1,-5 0 3-16,-11 0 5 0,-6 0 5 16,-6 14 0-16,-11-2 1 15,-8-1-5-15,-7-11 3 16,-1 0 0-16,-4-11 0 15,2-11-4-15,2-11-3 0,5-4 2 16,3-2-1-16,4-6-1 16,10 0-3-16,11 4 0 15,3 1-4-15,14 6 1 16,7 15 2-16,8 7 1 16,14 12 12-16,10 12 4 0,6 5-6 15,-2 7-4-15,-3 0-1 16,-8-1-2-16,-9 0-2 15,-13-8 0-15,-5-3 7 16,-11-4 4-16,-5-8 24 16,-6 0-17-16,-22-8-25 0,-5-17-22 15,-14-14 1-15,-5-18 1 16,-6-22 10-16,0-6 15 16,6-5 1-16,5 2 5 0,14 1-6 15,5 10-4-15,22 13 6 16,6 7-5-1,18 15 13-15,17 13 5 0,15 22 6 16,14 14 4-16,7 14-1 16,3 17-13-16,1 2 2 15,-7 5-11-15,-17-4 1 0,-13-9-1 16,-12-7 8-16,-10-6 23 16,-11-2 35-16,-8-17 19 15,-3 0-29-15,-11-9-22 0,-9-11-26 16,-9-16-17-16,-4-21 7 15,-2-16-4-15,-3-14-3 16,11-6 3-16,5-5 4 0,11-8-6 16,11-3 1-16,8-2-30 15,9 5-81-15,3 5-46 16,3 12-43-16,2 8-8 16,-4 14-51-16</inkml:trace>
  <inkml:trace contextRef="#ctx0" brushRef="#br0" timeOffset="165751.46">7194 9838 189 0,'-19'20'216'0,"5"-11"-96"16,7-18-61-16,7-16-26 0,7-14-20 16,10-19-6-16,8-3-7 15,4-3 0-15,-1 6-10 16,-1 6-13-16,2 7-4 15,-4 12 10-15,-5 9 1 16,-5 2 7-16,-1 6 5 0,-6 4 4 16,0 0 4-16,1 0 9 15,-6 0 13-15,-3 0 11 16,0 0 13-16,0-4 13 16,0-1 15-16,0-3 15 0,-9 3 3 15,9 4 22-15,-8 2 1 16,8 6-29-16,0 5-26 15,0 0-37-15,0 0-17 16,0 14-6-16,25 5-4 0,20 14 3 16,29 15-1-16,22 22 0 15,23 19 3-15,14 13 1 16,14 8-8-16,3 9-56 16,0 1-141-16,-12 11-95 0,-20 0-65 15</inkml:trace>
  <inkml:trace contextRef="#ctx0" brushRef="#br0" timeOffset="168181.5">7605 13026 160 0,'8'-8'232'0,"-8"-1"-74"0,0 4-39 16,0 5-11-16,0 0-11 16,0 0-26-16,0 0-11 15,0 9-8-15,0 8-3 0,0 12 3 16,0 19 4-16,0 25-6 16,0 37-3-16,-21 44 15 15,-7 55-10-15,-16 47-10 16,-13 32 61-16,-21 26-14 15,-14 16 27-15,-15 7 9 0,-10 1-28 16,-5-7-47-16,-1-17-50 16,1-26 0-16,5-36 0 15,11-32 0-15,13-32 0 16,17-34 0-16,11-32 0 16,11-26 0-16,15-21 0 0,4-23 0 15,13-10 0-15,5-18 0 16,9-7 0-1,8-4 0-15,0-7 0 16,0 7 0 15,0-5-8-15,-8-1 14-16,8 6-8 16,-13 3 5-16,13 5-6 0,-8 3 4 15,0 10-4-15,-4-1 3 16,-1 2 0-16,3 3 4 15,-4-3-2-15,3 3-5 16,-3-2 6-16,-2-3-3 16,-8-4 0-16,-1-10 0 0,-10-2 0 15,-23-9 0 1,-18-8 0-16,-30-16 0 16,-20-12 0-16,-20-14 0 0,-20-10 0 15,-25-14 0-15,-16-14 0 16,-13-15 0-16,-2-7 0 15,6 0 0-15,20-1 0 16,31 11 0-16,22 2 0 16,25 9-35-16,22 12-25 15,14 7-2-15,17 15 12 16,11 4-3-16,19 15-2 16,10 8 1-16,9 9 0 15,4 2-5-15,4 9 22 16,8 0 12-16,0 0 12 15,0 0-4-15,0 0 3 16,0 12 6-16,-8 1 10 16,8 2-2-16,-10 2-2 15,10-1 0-15,0 0 2 16,0-3 2-16,0-1-3 16,0-3 9-16,0-9-5 15,0 7 10-15,0-7 1 0,0 0 3 16,0-19-7-16,21-35 2 15,15-43-6-15,26-70-3 16,31-66-2 0,41-65 2-16,33-59 4 15,32-45 1-15,16-14-4 16,3 18 1-16,-6 38-1 0,-16 52-2 16,-30 46 0-16,-27 56 1 15,-30 42-5-15,-25 43 9 16,-22 28-5-16,-18 27 2 15,-12 18-4-15,-7 15 2 16,-8 10-5-16,-9 5 1 16,0 6-1-16,-5 3 1 0,2-2-5 15,4-1-4 1,-2-6-18-16,1 2 2 16,4 0-7-16,-4-1 1 0,0 3 9 15,0-4 7-15,1 2-10 16,0 4-7-16,-3-4-30 15,2-4-1-15,6-10 4 16,2-2-1-16,8-9 16 16,9-12 10-16,8-3 12 0,6-11 15 15,2 3 0-15,0 2 3 16,-3 10 8-16,-11 7-5 16,-5 9 2-16,-7 7 3 15,-6 5 1-15,-5 3-3 16,-1 5 0-1,2-8-4-15,-1-10 2 0,5-5 0 16,-2-11 0-16,6 2 2 16,4-2-1-16,-1 6 7 15,1 0-2-15,-1-1 1 0,0-1-4 16,4 2-2-16,1-2 6 16,-9 11-3-16,-4 6 6 15,-4 5 8-15,1 4 29 16,-4 12 12-16,-6-1-9 0,2 5-1 15,-5 0-14-15,0-1-4 16,0 5-3 0,0 0-13-16,0 0-2 0,0 0-1 15,0 0-5-15,0 0 3 16,0 0 15-16,0 0 7 16,0 0 24-16,0 0 1 15,0 0 1-15,0 0-26 0,0 0-16 16,0 0-8-16,0 0 1 15,0 0-2-15,0 0-4 16,0 0 1-16,0 0-3 16,4 0-9-16,2 0 10 15,11 13-4-15,13 4 2 16,13 6-1-16,22 18-1 16,17 13 5-16,16 20 0 15,11 18 4-15,8 15-3 0,8 10 0 16,6 6-2-16,-4-2 0 15,-1-3 3-15,-4-8 1 16,-9-13-7-16,-8-16 3 0,-15-12 1 16,-13-10-2-16,-16-18 4 15,-12-8-4-15,-13-10 1 0,-12-4 3 16,-2-4 3 0,-11-15 1-16,-3 0-8 0,0 0 2 15,-3 0 0-15,-5 0 0 16,0 0 3-16,0 0 0 15,0 0 1-15,-9-4-3 16,-3-7 2-16,4 4 0 16,-4 0-2-16,-1-2 5 0,5 5-3 15,-1 1 12-15,2 3-5 16,-1 0 0-16,8 0 5 16,-12 0-6-16,4 7 1 0,-8 16-13 15,-8 20-32-15,-14 26-126 16,-14 29-83-16,-9 32-19 0,-9 25 23 15,2 15 8 1,-5 5-24-16</inkml:trace>
  <inkml:trace contextRef="#ctx0" brushRef="#br0" timeOffset="171125.56">913 8906 290 0,'-53'-52'121'16,"4"-14"-47"-16,9-3-5 16,4 4 37-16,7 7 2 15,7 13-10-15,8 17-19 16,0 9-28-16,6 7-25 16,8 1-17-16,0 11-15 15,13 18 4-15,18 26 3 16,31 30 0-16,31 28-1 15,38 35 3-15,32 43-5 16,22 36 8-16,19 21-11 16,2-2 9-16,-1-15-3 15,-20-28-3 1,-19-39-40-16,-27-34-77 16,-29-38-28-16,-28-40-51 15</inkml:trace>
  <inkml:trace contextRef="#ctx0" brushRef="#br0" timeOffset="172290.91">583 8674 227 0,'-19'19'213'16,"-2"-2"-83"-16,4-8-50 15,3-9-20-15,1 0-14 16,0-9-7-16,4-3 15 15,-2-7-14-15,3-14-6 16,8-8-5-16,0-28 5 16,8-42-11-16,29-63-9 15,35-66-4-15,51-70 1 16,67-97-7-16,73-86 2 16,64-64-2-16,33-81 1 15,30-27-4-15,36-7 3 16,17-8-1-16,-13 41-1 15,-31 69-6-15,-53 74 1 16,-55 73 0-16,-48 69 1 16,-48 64 2-16,-40 62-4 15,-33 50 4-15,-32 43 14 16,-29 34 10-16,-17 24-8 16,-12 15-10-16,-8 26-3 15,-7 36 2 1,-5 0-4-16,-3 0-1 15,-6 0-1-15,-3 0 2 16,0 0-6-16,0 0 8 16,0 0-9-1,5 0 2-15,-5 0-1 16,3 0 6-16,-3 0 3 16,5 0-5-16,-5 0-1 15,0 0 5-15,0 0 3 16,0 0-5-1,0 0 2 1,0 0 1 0,0 0-7-1,0 0 2-15,0 0-1 16,0 0-1-16,0 0 4 16,3 0-3-16,5 0-1 15,-2 0 3-15,0 0-2 16,2 0 5-16,-8 0-5 15,0 0 1-15,5 0-1 16,4 0 0-16,3 0 2 16,5 0-2-16,5 0-5 15,19 0 6-15,16 0-2 16,21 0-1-16,18 0 4 16,15 0-2-16,10 0 0 15,9 0 0-15,1 0 16 16,-2 61 0-1,0 28-9-15,-7 5-2 16,-7 4 2-16,-9-8-5 16,-17-14 1-16,-17-10 1 15,-15-19 1-15,-11-8 1 0,-11-11-2 16,-10-8-4-16,-9-8 13 16,-3 0 13-16,-10-12 6 15,-3 0 2-15,0 0-6 16,0 0-16-1,-11-8-4-15,2 1-2 16,-3-2 1-16,4 1-5 16,-4 4 0-16,-1 4-9 15,-4 0 6-15,-6 28 2 16,-10 17-2-16,-11 24 1 16,-17 41 1-16,-16 56 1 15,-21 50-22-15,-19 29-80 0,-21 16-78 16,-17-2-25-16,-12-10-62 15</inkml:trace>
  <inkml:trace contextRef="#ctx0" brushRef="#br0" timeOffset="177342.43">26528 10498 157 0,'106'21'173'0,"-1"-21"-85"0,-7 0-42 16,-5-21-17 0,-7-12-13-16,-9-12-7 0,-6-6-11 15,0-11-34-15,-18 1-135 0</inkml:trace>
  <inkml:trace contextRef="#ctx0" brushRef="#br0" timeOffset="180009.23">2866 8959 244 0,'-11'20'211'15,"-3"-4"-65"-15,6-5-9 16,8 2-43-16,0-13-35 15,0 10-3-15,0-10 34 16,0 0 2-16,0 0 11 16,0 0-5-16,0 0-4 15,0 0-2-15,0 0-15 16,0 0-19-16,0 0-10 0,0 0-11 16,0-10-15-16,5-10-11 15,15-20 1-15,17-45 15 16,24-53 45-16,23-67 26 15,30-55-42-15,36-62-43 16,32-61-13-16,27-56 0 16,17-42 0-16,19-24 0 0,5-2 0 15,-2 10 0-15,-3 32 0 16,-13 42 0-16,-21 46 0 16,-25 41 0-16,-31 47 0 15,-33 49 0-15,-35 44 0 16,-21 44 0-16,-21 32 0 15,-12 35 0-15,-13 20 0 16,-8 20 0-16,-4 17 0 0,-4 7 0 16,-4 8 0-16,0 9 0 15</inkml:trace>
  <inkml:trace contextRef="#ctx0" brushRef="#br0" timeOffset="180507.21">6095 2278 2047 0,'3'0'0'15</inkml:trace>
  <inkml:trace contextRef="#ctx0" brushRef="#br0" timeOffset="181841.44">6098 2276 2047 0,'-12'-10'0'0,"-1"-6"0"0,-2-8 0 16,-13-10 0-16,-4-5 0 16,-15-10 0-16,-5-9 0 15,-4-6 0-15,-5-1 0 16,-5-4 0-16,7 3 0 0,-4 1 0 15,4 4 0-15,2 1 0 16,4 3 0-16,-1 3 0 16,-3 1 0-16,4 9 0 15,5 2 0-15,8 7 0 16,0 6 0-16,-2 4 0 16,10 0 0-16,-1 9 0 15,5 0 0-15,2 4 0 16,7 4 0-16,2-1 0 15,1 7 0-15,5 2 0 16,3-5 0-16,0 5 0 0,-1 0 0 16,-4 7 0-16,-6 10 0 15,-11 11 0-15,-9 17 0 16,-15 17 0-16,-11 14 0 16,-16 19 0-16,-7 14 0 15,-9 26 0-15,-10 31 0 16,-12 25 0-16,-5 21 0 15,-11 20 0-15,-4 17 0 16,3 16 0-16,-2 11 0 16,-1 5 0-16,1 0 0 15,-4-9 0-15,3-7 0 0,-2-17 0 16,2-12 0-16,2-11 0 16,4-18 0-16,2-14 0 15,13-20 0-15,8-10 0 16,5-15 0-16,6-10 0 15,6-8-14-15,10-8-17 0,1-8 7 16,9-9 17-16,6-11 3 16,11-9-1-16,4-11 7 15,6-14-5-15,15-10 9 16,7-15-3-16,3-9-6 16,10-6 0-16,-3-8-4 15,14-3 3-15,-8-9-1 16,8 0 1-16,0 7 1 15,0-7 0-15,0 9 1 16,0-1 2-16,0-8-6 16,0 0 8-16,0 8-4 15,-8 0 5-15,8 0-2 16,-9 1 0-16,9-2-1 16,-10 2 4-16,10-1-10 15,-8 5 1-15,8-3 11 16,0 3-8-16,0 3-3 0,0 13 7 15,0 4-8-15,0 7-2 16,10 13 10-16,20 18-2 16,19 16-2-16,15 24 3 15,17 20-1-15,17 7 2 16,8 9-1-16,2-2-1 16,-1-2 1-16,-7-7 0 0,-2-20 2 15,-8-9 4-15,-13-14 2 16,-12-15-8-16,-11-22-1 15,-14-15 7-15,-12-7-4 16,-9-15 1-16,-2-3-3 16,-5-4-10-16,-3-12 8 15,-4 0 4-15,-2 9 7 16,-3-9-8-16,0 0-9 16,3 0 9-16,5-12-8 15,6-9 0-15,14-20 4 16,12-23 7-16,17-30-7 0,16-24 5 15,9-17-1-15,11-2-26 16,1-6-124-16,-1 1-156 16,-8-1-110-1,-9 13-35-15</inkml:trace>
  <inkml:trace contextRef="#ctx0" brushRef="#br0" timeOffset="184238.66">1663 7257 252 0,'-24'26'163'0,"-1"-7"-56"0,3 1-1 15,1-3-27 1,4-2-15-16,6-5 9 0,11-10 33 15,-8 0-6-15,8 0-8 16,0 0-1-16,0-10-27 16,0-3-14-16,0 2-21 15,0-8-19-15,0-19 1 16,3-23-8-16,8-32-3 16,14-33 0-16,15-28 0 0,14-21 3 15,11-17 0-15,12-4-3 16,13-3 1-16,3 0-1 15,9 8 3-15,-1 7-2 16,-5 9 1-16,-2 16-12 16,-9 16 15-16,-3 22-5 15,-6 7-4-15,-5 7 5 16,-3 10 3-16,-3 4-6 16,-7 3 4-16,-1 10-1 15,-6 0-1-15,-2 8 0 16,-5 1-3-16,2 8 4 0,-5 1-1 15,-1 5 0-15,-2 5-2 16,-2 3 2-16,-4 3 0 16,-4 6 3-16,5-1-6 15,-1 10 6-15,-4 2 0 16,-2 1-8-16,-4 3 7 16,3 0 0-16,4 1-3 15,-1-4-3-15,9-1 6 16,-1 1-4-16,5 0 3 15,0 2-2-15,-1 6-1 16,-3 4 4-16,-5 4 1 0,-8 4-6 16,1-1 5-16,-4 5-4 15,-2 0 2-15,6 4 1 16,4-4-2-16,2 4 2 16,15 0 5-16,3-4-5 15,8 4 2-15,3-5-3 16,5 5-2-16,0 0 4 15,-5 0-2-15,2 0 0 16,-1 0 4-16,-1 13 3 16,2 4 3-16,-5 3 4 0,-4 4-6 15,-2 4 3-15,3 10-2 16,-2 2-4-16,-3 8 6 16,3 6-3-16,2 3-3 15,0 0 10-15,-2 3-5 16,-3 6 4-16,-1-1 3 0,-3 1-7 15,-2 3 2 1,-1-1-2-16,-2-3 6 0,-7 1-5 16,-1-1 8-16,-7-1 8 15,-1 2 8-15,-3-4-12 16,-1-2 1-16,-9 1-5 16,3 1-2-16,-2-2-2 0,-9 2 4 15,-3 0-3-15,0 1-3 16,0 3-3-16,0-1-6 15,0 1-3-15,-11 3 7 16,-7 0-6-16,2 4 9 0,-7 4-7 16,-2 5 14-16,-4-1 5 15,1 0-3-15,0 4 2 16,0-3-8-16,-4 0-5 16,2-6-7-16,3 3 6 15,-6-3-8-15,0 2 1 16,-3 4-1-16,-5 3 3 0,-7 1-3 15,-6-1 5-15,-2 8-2 16,-6 1 4-16,-3-2 6 16,-3 7-8-16,-6 0-2 15,-2-2-3-15,-10 1 0 0,-4-5 0 16,-3 4 0-16,-7 1 0 16,-15 1 0-1,-2-2 0-15,-6 6 0 0,-7-1 0 16,0 2 0-16,2 3 0 15,2-3 0-15,-2-1 0 16,12-6 0-16,6-6 0 16,5-11 0-16,3-10 0 15,4-9 0-15,1-16 0 16,-1-13 0-16,0-12 0 0,-3-20-3 16,0-12-30-16,-4-16 9 15,-5-25-12-15,-3-24-2 16,-1-26 5-16,7-13 13 15,14-15 7-15,17-7-15 16,19-10-21-16,15-2-16 16,25-1-17-16,17 4-32 15,14 5-41-15,9 9-45 16,19-3-24-16,15 3-2 16,8 5-58-16</inkml:trace>
  <inkml:trace contextRef="#ctx0" brushRef="#br0" timeOffset="190762">11974 8202 129 0,'-16'-4'192'15,"2"-4"-72"-15,-1 3-48 16,-2 1-33-16,1-4-9 15,1 3 18-15,-1 3 21 0,-5-3-14 16,2 5-21-16,-3 0-7 16,2 0 0-16,-9 0-8 15,-2 0-12-15,-6 18 3 16,-3 1 0-16,-5 6 9 0,0 3 16 16,4 4-3-16,0 6-10 15,5 2-7-15,4 5-5 16,7 3-6-16,6 6-1 0,6-6 2 15,13 4-3-15,8 2 1 16,9-1-3-16,2-4 2 0,11-1 3 16,2-6-5-16,4-6 2 15,4-12-9-15,10-7 3 16,1-10-8-16,3-7-3 0,3-7-1 16,-4-10-8-16,-10 1 6 15,-9-3 9-15,-6-11 5 16,-8-2 3-16,-7-9 2 15,-13-4-1-15,0-7 8 0,-16-3 4 16,-6 4 11-16,-1-2 10 16,-6 7 5-16,4 6 7 0,2 7 8 15,2 9 0 1,5 8-1-16,3 4-13 0,2 3-19 16,11 0-8-16,-9 7-7 0,9-3-10 15,0 5 6-15,0 0-12 16,0 7 1-16,9 16 8 15,10 8 0-15,10 14 4 16,7 4-2-16,10 3 0 0,1 5 1 16,7 1-1-16,3-6 1 15,0-7-4-15,-4-4 3 16,-2-4-4-16,-4-13-11 0,-7-5-44 16,0-4-78-16,-7-15-67 15,0 0-38-15,-9 0-33 0</inkml:trace>
  <inkml:trace contextRef="#ctx0" brushRef="#br0" timeOffset="191127.48">13294 8206 570 0,'-13'-8'251'0,"5"8"-118"0,-1 0-70 16,9 0-31-16,-6 0 2 15,6 0 21-15,0-4-21 16,0-5-19-16,6 3-6 0,16-5-3 16,10-3-1-1,21-11-3-15,15-5 5 0,19-1-4 16,10-2-1-16,4 0-2 15,2 5 4-15,-10 8 0 0,-17 8-4 16,-11 3-8-16,-15 9 0 16,-15 0-9-16,-6 0-20 15,-13 0-39-15,-4 0-31 0,-7 0-19 16,-5 13-3-16,-8 3-4 16,-9 5-38-16,-12 7-13 0</inkml:trace>
  <inkml:trace contextRef="#ctx0" brushRef="#br0" timeOffset="191437.01">13569 8467 260 0,'-19'20'223'16,"-1"1"-75"-16,2-9-58 16,7-5-39-16,11-7 8 0,0 0 35 15,0 0 25-15,0 0-27 16,0 0-36-16,0 0-21 15,8 0-20-15,13 0-1 0,15 0 0 16,16-4 1-16,21-8 2 16,17-5-2-16,8 2-15 0,3-2 7 15,0 1-7-15,-3 0-3 16,-12-1 4-16,-13 5-1 16,-16 4 3-16,-13 0-3 15,-16 4 0-15,-7 4 3 0,-4 0-1 16,-9 0 0-16,-5 0-18 15,-3 0-44-15,0 0-77 0,0 0-68 16,-8 0-42-16,-9 0-55 16</inkml:trace>
  <inkml:trace contextRef="#ctx0" brushRef="#br0" timeOffset="193173.48">15926 7729 67 0,'0'-7'182'16,"0"-1"-7"-16,0-1-50 15,0 5-48-15,0 4-41 0,0 0-10 16,0 0-5-16,0 0 4 15,0 0-6-15,0 0-2 0,0 0-2 16,0 0 5 0,0 0 18-16,0 0 6 0,0 0-2 15,0 0 0-15,0 0 5 16,-9 0-1-16,9 0-3 0,-8 0 2 16,8 0 1-16,-8 0-1 15,8 0-2-15,0 0 4 16,0 0 3-16,-8 0-14 0,8 0 8 15,-12 0-5-15,12 0 8 16,-13 0-8-16,4 0-16 0,-2 0 4 16,-4 0-2-16,1-3-1 15,-2-2 2-15,-4 0-4 16,-1 5-12-16,-3 0-8 16,1 0 10-16,-2 0-11 15,4 0 9-15,-1 0-8 0,-4 0-6 16,1 0 6-16,0 0-4 15,1 0 2-15,0 10 0 0,-1-3 0 16,6-7 2 0,3 9 0-16,2-9-4 0,3 0 5 15,5 0-3-15,-4 0 0 0,10 0 6 16,-12 8-9-16,0-8 2 16,3 12-3-1,1-12 1-15,0 9 6 16,-4-9-1-16,1 12-6 0,-2-5 1 15,4 2 0-15,1-9 6 16,1 12-3-16,7-12-2 16,-14 13-1-16,14-3 1 0,-11-1 2 15,11 5-2-15,-11-3-3 16,-3 1 10-16,2 4-1 0,0 4-2 16,4 1 3-16,0-1-12 15,-6 0 7-15,8 0 10 16,-2 6-5-16,-1-3-2 0,0 2 5 15,1 0-1-15,0 4-6 16,8 3 5-16,-8 5 6 16,8 8-5-16,0 3 3 15,0 1-6-15,0-1 4 0,0 2-7 16,0-2 1-16,0-3 7 16,8 4 5-16,5-4 1 0,4-1 7 15,1 0 6-15,7-2-12 16,4-5 0-16,-1-5-5 0,5 0 3 15,4-7-1-15,4 0-7 16,3-9 9-16,5-4-6 16,3-12 4-16,8 0-12 15,2 0-1-15,-2-9 0 0,2-5 0 16,0-3 0-16,-2-4 0 16,-7 1 0-16,-4-5 0 0,-8 1 0 15,-9 3 0 1,-7-3 0-16,-6 1 0 0,-1-2 0 15,-12 0 0-15,2-5 0 16,-8 2 0-16,0-3 0 0,0-7 0 16,-11-2 0-16,-6-5 0 0,-6 4 0 15,-2 1 0-15,-7 0 0 16,-6 2 0-16,-3 6 0 0,2 4 0 16,-6 7 0-16,0 9 0 15,0 3 0-15,1 9 0 16,0 0 0-16,-2 9 0 15,6 3 0-15,4 4 0 16,3 1 0-16,4 2 0 0,4 7 0 16,2-2 0-16,3-4 0 15,-2 0 0-15,7 1 0 0,-1-5 0 16,4-4 0-16,-2 1 0 16,6-6-48-16,8 3-173 0,-12-3-44 15,4 5-17-15,2 0 20 16,6 1 43-16,-13-1 29 15,0 1 3-15,5 3 34 0,-4-1 46 16</inkml:trace>
  <inkml:trace contextRef="#ctx0" brushRef="#br0" timeOffset="193692.59">16730 7604 393 0,'-13'0'194'0,"13"0"-79"16,-8 0-56-16,8 0-29 0,0 0 6 15,0 0 24-15,0 0-17 16,0 0-20-16,0 0-11 15,0 0-5-15,0 0 1 16,8 7-8-16,2-7 5 0,-2 0-4 16,-2 0 2-16,-1 0 4 15,-2 0-3-15,-3 0 6 0,0 0-1 16,0 0 15-16,0 0 9 16,0 0 7-16,0 0-5 0,0 0-12 15,0 0-11-15,0-7-5 16,0 2-4-16,0 2-11 15,0-6-7-15,-8 5-25 0,8 0-44 16,-6 4-72-16,6 0-59 16,0 0-68-16</inkml:trace>
  <inkml:trace contextRef="#ctx0" brushRef="#br0" timeOffset="193939.1">16868 8190 543 0,'3'0'255'0,"-3"0"-117"0,0 0-75 15,3 12-21-15,11-1 44 16,2 11 92-16,8 11 111 16,9 10-48-16,8 14-42 15,-2 17-186-15,-1 7-13 0,-11 4 0 16,-5 11 0-16,-14 0 0 15,-16 6-88-15,-22 2-329 0,-19 8-90 16,-27 6 14-16</inkml:trace>
  <inkml:trace contextRef="#ctx0" brushRef="#br0" timeOffset="197549.45">22482 5247 356 0,'-16'0'339'0,"1"0"-88"16,4 0-119-16,-7 0-89 0,-1 0-28 16,-6 0-5-16,-4 0-2 15,-12 0-6-15,-8 0 3 0,-7 0-5 16,-13 0 4-16,-13 12 5 15,-8-3 12-15,-14 3-4 16,-18 4 5-16,-11 4 16 16,-22 8 3-16,-15 4 6 0,-14 6 18 15,-6-1-4-15,-9 3-14 0,-5 8-10 16,9 2 23 0,9 2-15-16,12-2-9 0,11-2-9 15,13 2 1-15,6-6-3 16,11-4 6-16,8-4 21 15,12-2 21-15,14-11 9 0,17-2-64 16,18-4-18-16,16-5 0 16,10-5 0-16,11-7 0 0,7 0 0 15,8 0 0-15,12 0-43 32,0 0-32-32,0 0-9 0,3 0-34 15,6 0-3-15,-1 0-44 16,-2 0-55-16,0 0-19 15,-3-2 3-15,5 2-11 16,-8-5 16-16</inkml:trace>
  <inkml:trace contextRef="#ctx0" brushRef="#br0" timeOffset="198049.73">19068 5439 518 0,'8'-25'260'16,"-8"5"-89"-16,0 8-88 16,0 4-56-16,0 8-8 15,0 0 13-15,-8 0 10 0,-9 15-16 16,-6 10-15-16,-14 19-2 16,-11 17 0-16,-13 21-2 15,-8 8-5-15,0 8 0 0,8-9 3 16,10-8-5-16,12-12-2 15,10-16 2-15,10-16 4 0,7-8 2 16,12-10-12 0,15 2-1-16,18-5-7 0,18 0 0 15,20 5 3-15,13 3 5 16,15 9 6-16,-2 0-4 0,1 3 4 16,-5 1-2-16,-11-1-6 15,-10-3 9-15,-11-9 0 16,-18-4 5-16,-8-7-3 0,-14-1-1 15,-6-12 2-15,-7 7 4 16,0-7-6-16,-5 0 13 0,-3 0 68 16,0 0 120-16,0-19-19 15,-19-30-108-15,-9-28-32 16,-15-24-19-16,0-26-22 16,-7-12-6-16,-1-7-4 0,-3 3-3 15,12 18-32-15,-1 14-51 16,4 18-70-16,2 12-57 15,7 15-53-15,6 13 2 0,7 13-41 16</inkml:trace>
  <inkml:trace contextRef="#ctx0" brushRef="#br0" timeOffset="198920.69">24209 7009 354 0,'-24'-4'256'0,"-4"-4"-97"0,-6 4-73 15,3 0-42-15,-1 0-30 16,-2 0 0-16,-3 4-12 0,-2 0 6 15,-7 0-4-15,-2 12 5 16,-5 4 6-16,-4 3 32 0,-11 7 16 16,-8 3 5-16,-19 2-16 15,-16 7-15-15,-19 1-22 16,-20 7-3-16,-28-6-2 0,-23 5 2 16,-32 4 23-16,-23 4 12 15,-21 5 36-15,-15-2 26 0,-11 2-1 16,-7-11-4-16,10 3-36 15,11 0-38-15,10-7-10 0,11 0-4 16,7-8-5 0,10-1-12-16,19-6 21 0,23-8 16 15,19-4-19-15,35-4-8 16,27-12 1-16,27 0-10 0,25 0 4 16,22 0-3-16,13 0 0 15,17 0-8-15,7 0-11 16,17 0 9-16,0 0-8 0,3 0 12 15,11 0 1-15,-6 0-2 16,3 0 1-16,2 0-1 0,3 0 0 16,-4 0 4-16,4 0-3 15,-3 0-3-15,0 0 3 16,-2 0-2-16,-2 0-3 16,-1 0-11-16,-8 0-21 0,0 0-37 15,0 0-32-15,0 0-20 16,0 0-34-16,0 0-45 0,0 0-12 15,0 0-8-15,0 0-34 16</inkml:trace>
  <inkml:trace contextRef="#ctx0" brushRef="#br0" timeOffset="199463.12">18877 7380 379 0,'9'-28'291'0,"-9"6"-144"15,0 6-131-15,-13 8-91 16,-2 4-6-16,-10 4 39 0,-7 0 42 16,-18 20 40-16,-12 5 10 0,-12 11-9 15,-13 21-16-15,-10 16-4 16,-7 22-8-16,-12 11-4 15,-1 9-4-15,7-2 0 0,9-3-4 16,11-17-1-16,17-12 0 16,16-15 3-16,12-18 7 15,18-15 15-15,10-13-13 16,17-7-11-16,21-13 0 0,26 0-13 16,31-5 0-16,28-3 5 15,19 0 3-15,22 8 2 0,11 0 2 16,0 21 2-16,-3 3 0 15,-18 8-2-15,-13 0 0 16,-28-3 0-16,-20-4 8 0,-19 0 9 16,-11-10 23-16,-18-2 13 15,-9-6 2-15,-5-7 3 0,-6 0 21 16,-8 0 26-16,0 0 1 16,-17-12-44-16,-10-19-60 15,-11-26-14-15,-11-21-8 0,-8-23-1 16,-8-15 7-16,2-10-10 15,-2 1-23-15,3-1-45 16,6 12-38-16,2 12-35 0,10 16-14 16,3 17-53-16,4 12-22 15</inkml:trace>
  <inkml:trace contextRef="#ctx0" brushRef="#br0" timeOffset="211627.14">15161 2421 409 0,'0'8'266'16,"-8"-8"-88"-16,8 7-92 15,0-7-23-15,0 0-14 0,0 0 26 16,0-2 5-16,16-15-8 15,18-20 14-15,22-27-2 16,38-26-10-16,36-32-14 0,48-20-8 16,42-13-19-16,41-8-11 15,26 1 1-15,22 3-5 16,24 5-5-16,15 11-11 16,2 8 4-16,-16 15-4 15,-31 20 7-15,-38 15-8 16,-41 16 4-16,-46 15-3 15,-42 18-1-15,-32 8 22 0,-36 6 34 16,-20 11 32-16,-15 3-12 16,-7 3-47-16,-16 5-30 15,-2 0 0-15,-8 0-62 16,0 0-97-16,0 0-100 0,-18 0-103 16,-24 0-37-16,-23 0 35 15</inkml:trace>
  <inkml:trace contextRef="#ctx0" brushRef="#br0" timeOffset="212709.42">15251 1521 4 0,'12'-39'8'16,"5"-4"15"-16,-6 3 33 0,2-1 92 16,-4 9 9-16,-6 2-54 15,-3 7-38-15,0 4-16 16,0 3 7-16,0 3 13 16,0 4 16-16,0 6 5 0,0 3-4 15,0 0-14 1,0 0-24-16,0 0-16 0,-12 25-1 15,-1 19 11-15,-1 20 9 16,-12 27-22-16,-2 14-13 16,0 13-5-16,-6 4-7 15,3-3 6-15,2-13-9 0,9-18-2 16,4-15 2-16,3-15 1 16,1-8-1-16,12-10 1 15,-8-9 0-15,8-2-7 0,0-1 4 16,0-3-3-1,0 0 8-15,0-4-8 0,0-6 10 16,0-2-3-16,4-5-3 16,0-8 3-16,4 12-3 15,-4-12 5-15,6 0-2 16,-4 0-4-16,7 0 3 0,2 0-2 16,11 0 0-16,1-8 6 15,7-1-6-15,1-3 0 16,6 4 0-16,4 0 3 0,4 0-9 15,0 8 7-15,3 0-3 16,-3 0 2-16,0 0-2 16,-5 8 11-16,-2-8-4 15,-11 8-1-15,-6-8 8 16,-8 0-3-16,-7 0 24 16,3 0 47-16,-9 0 43 0,-4 0 43 15,0 0 27-15,0-4-144 16,0-12-49-16,-17-16 0 15,-6-13 0-15,-11-12 0 0,-5-12 0 16,-1-13 0-16,-1-4 0 16,0-2 0-16,4-6 0 15,-3-5 0-15,3 10 0 16,4 3 0-16,5 10 0 16,-1 9 0-16,7 15 0 0,1 12 0 15,4 7 0-15,4 4 0 16,2 10 0-16,11 7 0 15,-9-3 0-15,9 8 0 16,0 0 0-16,0 2 0 16,-7 5-30-1,7 0-24-15,0 0 0 16,0 0 0-16,0 0-6 16,0 0-2-16,0 0 10 15,0 0 1-15,0 0-11 0,0 0-31 16,0 0-45-16,0 0-27 15,0 0-8-15,0 0 7 16,0 8 25-16,0 3 27 16,0 0-48-16,0 1-19 15</inkml:trace>
  <inkml:trace contextRef="#ctx0" brushRef="#br0" timeOffset="-214058.4">26247 8213 82 0,'0'10'152'0,"0"-3"-30"0,0 2-63 16,0-1-30-16,0-1-13 15,0 7-9-15,0-7 2 16,0-7 1-16,0 12-2 0,0-12-1 16,0 9-1-16,0-9 3 15,0 0 0-15,0 0 9 16,0 0-2-16,0 0 2 15,0 0-12-15,0 0-4 16,0 0 3-16,0 0-7 31,0 0 3-31,0 0-3 0,0 0 1 16,0 0-1 0,0 0 5-1,0 0 6-15,0 0 5 0,0 0 7 16,0 0 9-16,0 0 0 15,0 0 7-15,0 0 4 16,0 0 1-16,0 0-1 16,0 0-1-16,5 0-4 15,-5 8-8-15,0-1 5 0,4 3-18 16,0 6 11-16,4 12 31 16,6 17 34-16,-5 12-16 15,4 12-27-15,4 7 6 0,-5 5 14 16,1 5 11-16,-1-1-15 15,-6 1-23-15,3-3-5 0,-1-11-17 16,0-6-11-16,-3-6 4 16,4-11-14-16,-5-4 5 15,-1-9-2-15,5-3 3 16,-3-4-6-16,-2-1 1 0,-3 5 1 16,0-1 10-16,0 5-2 15,5-4 1-15,-1 4-5 16,1-5-3-16,-2-4 7 0,-3 2-3 15,0-2 0 1,0-5-4-16,0-1-1 0,0-7 2 16,0 1-4-16,0-4 6 0,0 1 0 15,0-5-4-15,3-8 4 16,-3 8-6-16,5-8 0 16,-2 13 0-16,-3-6 5 15,0-7-2-15,0 13-6 16,0-4 12-16,0-9-12 0,0 12 7 15,0-5-7-15,0-7 12 16,0 9-12-16,0-9 11 0,5 0-3 16,-5 0-7-16,0 0 2 15,0 12-2-15,0-12 10 16,0 12-8-16,0 0-2 0,0-5 9 16,0 3-5-16,0-3 0 15,0 1-2-15,0 1 2 16,3-9 0-16,2 8-2 15,-5 0 0-15,0-8-3 16,0 0 7 0,0 0 3-1,0 0-4-15,0 0 3 16,0 0-5 0,0 0 6-16,0 0-12 15,0 0 11-15,0 0-6 0,0 0-2 16,0 0 3-16,0 0 2 15,0 0-2-15,0 0 2 16,0 0-2-16,0 0 5 16,0 0-11-16,0 0 5 15,0 0 5-15,0 0-7 16,0 0 5 0,0 0-3-16,4 0 1 0,0-4-1 15,4 0-9-15,6-4-2 16,5-1-10-16,13 1-21 15,13-4-65-15,12 5-87 0,13-5-70 16,15-5-33-16,8-4-40 16</inkml:trace>
  <inkml:trace contextRef="#ctx0" brushRef="#br0" timeOffset="-212277.91">26321 8508 90 0,'0'-4'227'15,"0"-1"-65"-15,0 0-66 16,0 3-49-16,0-3-30 0,0 5-8 15,0-6 4-15,0 6 19 16,0 0 12-16,0 0-6 16,-8 0-9-16,8 0-4 0,-14 0-9 15,14 0-6-15,-8 18-3 16,8-2 2-16,0 5-9 0,0 8 3 16,0-1 1-16,0 1-4 15,0-1-2-15,0 1 4 16,0-10 0-16,5-2 1 15,3-5-7-15,-5-1-8 16,6-11 0-16,-1 0-2 0,-3 0 2 16,-1-7 0-16,0-9 0 15,5-8-3-15,-5-13 3 16,-1-9 9-16,-3-2 0 0,0-1 3 16,0 8 11-16,0 9 4 15,0 4 9-15,-11 11 1 0,11 5-13 16,0 4-4-16,-9 8-7 15,9 0-3-15,0 8 2 16,0 8-2-16,0 10 3 16,0 5-1-16,0 2-1 15,9 3 1-15,-1-3 1 0,0-1-1 16,-2-3 0-16,8-9-4 16,-3 1-11-16,7-5-8 0,-7-9-7 15,2 3-8-15,2-10 0 16,-2 0 6-16,-1 0 7 15,-4-10 5-15,1-6 10 0,0-3 10 16,-9-3 3-16,0 3 6 16,0-2 4-16,0 5 3 15,-9-1 4-15,0 5-2 16,1-4-3-16,-1 4-4 0,1 0-5 16,8 0-3-16,0-1 7 15,0 9 1-15,0 4-6 16,0 0-9-16,0 0 3 0,0 0 0 15,0 11-1 1,0 7 4-16,0-2-4 16,0 0 4-16,5-4 1 0,-2 1-6 15,2-1 4-15,-1 0-4 16,0-4 4-16,0-8-5 16,0 0 3-16,-4 0-3 0,0-8-3 15,0-7-8 1,0-11 2-16,0-2 10 15,0-4 7-15,0-1 6 16,0 10-2-16,0 6 5 0,-8 4-1 16,8 5-8-16,-8 4-3 15,8 4 1 1,0 0-4-16,0 16 2 0,0 10 2 16,0 5 1-16,0 7 2 15,0 6 0-15,0 0-6 16,0-2 1-16,0-6 2 15,0-3 1-15,4-5-4 0,0-4-15 16,0-3-25-16,5-6-28 16,-9-2-30-16,0-5-59 15,0-8-29-15</inkml:trace>
  <inkml:trace contextRef="#ctx0" brushRef="#br0" timeOffset="-208551.37">31982 5470 322 0,'-9'-40'184'0,"1"-1"-62"16,-1 8-36-16,2 5 0 16,-1 8 27-16,-3 4 39 15,-3 4-1-15,2 3-2 0,-5 1-42 16,-5 8-54-16,-21 0-24 15,-17 17-15-15,-36 11 20 16,-39 17 33-16,-35 20 25 16,-38 16-14-16,-27 16 3 15,-22 14-26-15,2 15-34 16,3 5-3-16,16-2-8 16,17-3-5-16,19-8 4 15,22-11-6-15,25-10-7 0,20-16 3 16,21-12 5-16,27-16-1 15,19-11-2-15,19-12-4 16,12-7 5-16,10-7-6 16,7-5 4-16,18-11-6 15,0 8 6-15,0-8-8 16,0 0 12-16,0 0-11 0,0 0-3 16,0 0 6-16,0 0-4 15,0 0-6-15,0 0-37 16,0 0-51-16,0 0-50 0,0-3-45 15,0-2-31-15,0 1-24 16,0-8-21-16,0-4-56 16</inkml:trace>
  <inkml:trace contextRef="#ctx0" brushRef="#br0" timeOffset="-207997.23">28772 6139 456 0,'0'-30'315'0,"0"11"-113"16,0 2-107-16,-8 6-60 0,8 6-25 16,-11 5 10-16,5 0-2 15,-12 24 0-15,-7 26 5 16,-11 26 13-16,-13 26-15 15,-7 11-7-15,-1 11-5 16,9 2-3-16,6-9-8 16,14-11 2-16,11-16 0 15,17-17 2-15,0-20 2 0,14-9-6 16,9-10 2-16,19-14-3 16,10-8-7-16,12-12 5 15,9 0 3-15,5-5 0 0,-5-2 2 16,-9 2 4-16,-2 5-2 15,-8 0-2-15,-7 0 2 16,-6 12 3-16,-4 0 2 16,-9 5-4-16,-3-5 3 0,-5-1 5 15,-3-11 20-15,-9 0 46 16,-2 0 92-16,-6 0 82 16,0-2-30-16,-11-24-221 15,-6-17 0-15,-12-19 0 16,-2-11 0-16,-6-12 0 15,1-14 0-15,-1 2 0 0,1 0 0 16,3 2 0-16,1 2 0 16,4 8 0-16,2 11-51 15,9 18-172-15,6 15-93 16,0 12-52-16,-2 17-2 0,-3 12 24 16</inkml:trace>
  <inkml:trace contextRef="#ctx0" brushRef="#br0" timeOffset="-206637.32">27783 6480 356 0,'0'-41'260'0,"-12"8"-108"15,-2 5-111-15,3 3-45 16,-5 5 7-16,0 1 39 16,0 2 34-16,-9 1-26 0,-3 3-23 15,-6 1-13-15,0 3-7 16,-12 9 11-16,-8 0 19 16,-6 0-10-16,-9 17-7 15,-8 3-12-15,-5 0 0 16,0 6 4-16,3-3-6 0,5 2 4 15,4 0-4-15,13-1 2 16,10 1-7-16,6 7 2 16,5 9-4-16,2 16 3 0,6 12 2 15,9 12-7-15,1 14 6 16,10 2 1-16,8 5-7 16,0-5 3-16,0-8 2 0,8-4-2 15,14-2 2-15,7-9 1 16,7-6-5-16,7-7 4 15,11-3 1-15,7-11 1 0,4-6-3 16,7-8 5 0,10-12 0-16,8-8-6 0,3-13 5 15,4-17-1-15,4-16-2 16,9-12 1-16,-1-13-3 16,-3-6 3-16,-12-2 4 15,-12 7 2-15,-17-8 4 0,-13 2 5 16,-19 0 3-16,-14-1 9 15,-19-6-18-15,-14-8 6 16,-20-2 19-16,-11-1-11 16,-9 6-10-16,3 4-26 15,-5 0-52-15,-1 4-78 0,-2 1-65 16,-1 6-56-16,-1 8-8 16</inkml:trace>
  <inkml:trace contextRef="#ctx0" brushRef="#br0" timeOffset="-205273.28">33109 14458 327 0,'0'-4'174'0,"0"1"-29"0,0-6-54 15,-11 1-48-15,-4-4-16 16,-6 3 18-16,-5-3 16 16,-5-4-8-16,-10 5 39 0,-12-2-16 15,-16 1-16-15,-12 0-16 16,-20-1 8-16,-13 5 8 15,-7 4 9-15,-9 0-21 16,-1 4-14-16,-4 0-19 0,2 0-1 16,-9 16-10-1,-5 4 1-15,-11 4-1 16,-16 5-5-16,-13 4-1 0,-8-1 2 16,0 0 2-16,5-2 13 15,12-3 2-15,15-2-7 16,16-5-1-16,22 2 3 15,17-6-6-15,17 0-4 16,13 3 0-16,10 3 4 0,8-3 2 16,6-3-4-1,13 1 4-15,9-4-2 0,7-1 2 16,5-4 2-16,4-8 0 16,3 8 19-16,5-8 6 0,0 0 10 15,-1 0-2-15,3 0-14 16,6 0-10-1,-13 0-6-15,4 0-4 0,9 0-1 16,-8 0-6-16,8 0 5 16,0 0-6-16,0 0 3 15,0 0-9 1,0 0 9-16,0 0-3 16,0 0 3-16,0 0-8 15,0 0-3-15,0 0-1 16,0 0-26-16,0 0-33 15,0 0-65-15,0 0-42 16,0 0-41-16,4 0-18 16,6 0 9-16,-2 0 14 15,3-5-9-15,1-2 35 0</inkml:trace>
  <inkml:trace contextRef="#ctx0" brushRef="#br0" timeOffset="-204790.18">29297 14446 52 0,'-13'-24'203'0,"5"8"37"16,-1-1 8-16,3 4 24 15,-5 5-50-15,3 8-96 16,-2 0-67-16,-2 0-30 0,-4 12-19 16,-8 14 2-1,-14 14 2-15,-9 13 5 0,-10 13-10 16,-2 6-8-16,7 6 9 15,5-5-7-15,10-8-5 16,9-17-1-16,11-6-3 16,17-14-15-16,0-8 4 0,20-7 2 15,21-13 9-15,11 0-4 16,15 0 11-16,-1 0-4 16,4 0 2-16,-4 0 3 15,-4 0 0-15,-15 8 1 16,-7-8 6-16,-6 0 5 15,-11 0 11-15,-6 0 9 16,-9 0 22-16,-5 0 11 0,-3 0 15 16,0-5-22-16,-11-15-26 15,-6-8-13-15,-3-12-11 16,-5-17-19-16,2-5-2 16,-2-7-19-16,-4 0-5 15,7 0-15-15,-4 2-14 16,6 7-36-16,1 12-3 0,2 10-33 15,5 9-57-15,12 15-37 16,-14 5-5-16,14 9-13 16,-8 9 40-16</inkml:trace>
  <inkml:trace contextRef="#ctx0" brushRef="#br0" timeOffset="-203095.29">33699 16572 118 0,'13'-6'202'0,"-2"-2"-83"16,-3 5-30-16,-3-6-41 16,-5-3-20-16,0 0 2 0,0-4 20 15,-13-1 0-15,-2-2-9 16,-10-2-8-16,-7 5-18 0,-10-1-5 16,-10 4 1-1,-5 6-3-15,-7 2 29 0,-10 1-12 16,-3 1-1-16,-9 3-7 0,-7 0 4 15,-8 0 7-15,-10 0 1 16,-6 7 3-16,-4 3 7 16,-6-10 0-16,2 7 4 15,4-7-16-15,8 0-9 16,9 0 2-16,15 0-6 0,8 0-8 16,4 12 0-16,8-3 9 15,4-1 2-15,8-1 1 16,5 2 3-16,2-1 7 15,6 1-14-15,3-9-2 16,1 7-4-16,0-7-8 0,2 9 1 16,3-9 1-16,2 8 1 15,4-8 2 1,1 8-7-16,-1 0-6 0,1-8 5 16,-1 12-9-16,1-12 9 15,-8 12-3-15,-12 0 2 16,-6 0-4-16,-11 4 9 15,-9 1 0-15,1 0 5 16,0-5 0-16,4 0-4 0,4 0 7 16,1-4-9-16,4 0 2 15,-2-8-4-15,5 12 2 16,4-12-2-16,5 14 2 16,-6-3 1-16,1 1 4 15,1 1-3-15,4-1 0 16,3-5 1-16,9-7 6 15,7 14-9-15,4-14-3 16,5 7 8-16,0-7-5 0,3 0 0 16,6 8 2-16,-6-8-2 15,-3 13-3-15,0-5 5 16,-5 3-8-16,0 2 4 16,-4-4-4-16,7-2 8 0,-7 2 1 15,-1-2-5-15,7-7 3 16,-6 12-3-16,1-3 4 15,3 4 2-15,2-1-4 16,-2 0 0-16,5-5-4 16,0 7 0-16,3-2 0 15,0-1 5-15,2-2 2 16,3-9-4-16,-1 11-1 0,0-11-1 16,4 14 4-16,3-14-4 15,-2 0 7-15,0 0-1 16,8 0-1-1,0 0-16 1,0 0-2-16,0 0 2 0,-9 0-14 16,9 0-10-1,-12 0-3-15,12 0-13 0,-12 7 5 16,12-7 6-16,-13 0-18 16,13 0-11-16,-6 0-30 15,6 0-21-15,0 0-13 16,0 0-43-16,0 0-21 15</inkml:trace>
  <inkml:trace contextRef="#ctx0" brushRef="#br0" timeOffset="-202493.91">29400 16709 48 0,'0'0'136'0,"-14"0"65"16,7 0-66-16,-1 0-26 15,-6 0-34-15,3 0-4 16,-9 0-3-16,-9 13-10 16,-4 4-6-16,-3 6-19 0,1 6-12 15,-3 4-10-15,3 2-3 16,6 3-4-16,7-2 1 15,5-3-2-15,17-2-2 16,0-1-1-16,0-10 3 16,0 1-11-16,9-6-10 15,8-1-6-15,8-14 8 16,6 12 5-16,6-12 4 0,4 12 5 16,0 0 4-16,3 0-6 15,0 4 0-15,1-4 5 16,-3 0-1-16,-5 1 3 15,-9-5-1-15,-4-8 1 16,-3 7 3-16,-6-7 6 0,-7 0 19 16,0 0 14-16,-8 0 14 15,0-4-10-15,-16-11-27 16,-12-13-14-16,-4-5-1 16,-10-13-2-16,2-1-8 15,-5-7 2-15,5 1 1 16,3 4 2-16,6 5 0 15,1 6-4-15,10 10 2 0,5 4-5 16,2 3-21-16,13 6-23 16,0 2-23-16,0 9-23 15,0 4-8-15,13 0-2 16,10 17-10-16,11-2-59 0,-8 6-41 16</inkml:trace>
  <inkml:trace contextRef="#ctx0" brushRef="#br0" timeOffset="-179362.53">28794 4599 179 0,'4'-8'213'16,"-4"-1"-41"-16,0 2-54 16,0 2-41-16,0 3-10 15,0 2 12-15,0 0 27 0,0-5-2 16,0 0-22 0,0 1-16-16,0 4-15 0,0 0-3 15,0 0 3-15,0 0-5 16,0 0-17-16,0 0-8 15,0 0-9-15,0 0-14 16,0 9-3-16,4 3 10 16,4 0-4-16,0 8-2 15,3 5 1-15,6 3 3 16,3 8 1-16,5 5-2 16,0 1 3-16,-5-2-9 0,6 1 6 15,-9-1 0 1,9 1 0-16,-4-1-1 15,-5 1 0-15,0-4 4 0,0 1-4 16,0-3-4-16,-1-1 6 16,-4-10 0-16,-1-3 5 15,-3-6-4-15,-2-2-3 16,-6-13-3-16,0 8 8 0,0-8-5 16,0 0 4-16,0 0-1 15,0 0 5-15,0-8-12 16,0-7-20-16,-14-12-16 0,3-1 19 15,-6 3 15-15,-2-3-22 16,-7 5-37-16,0-3 22 16,-4 9 20-16,3 5 6 15,-11 5 2-15,-2 7 0 16,-1 0 9-16,5 16 3 16,3 8-3-16,7 5 7 0,12 3-4 15,14 5-6-15,6 5 2 16,19-6 8-16,12-1-5 15,7-1 1-15,10-10 3 16,8-3-1-16,-2-8 7 16,0-13-13-16,-3 0 6 0,-8 0 2 15,-3 0-8-15,-12-6-3 16,0-9-3-16,-3-10-17 16,-1-7-27-16,-6-13-10 15,-5-12 13-15,2 0 26 16,-4 3 13-16,-4 9 12 15,-5 6 6-15,-8 2 29 0,0 8 30 16,0 1 9-16,0 2 1 16,-13 11-9-16,2 2 2 15,-3 0-5-15,2 6-9 16,0 7-13-16,4 0-21 16,-3 0-9-16,-3 0-8 0,3 7 0 15,11 4-4-15,0 0 0 16,0 8 3-16,0 7-4 15,0 2 9-15,8 1-7 16,9 2 2-16,2 2-2 16,10 0 3-16,8-5-1 15,8-3-10-15,3-9-22 16,0-4-43-16,-2-12-35 0,-2 0-56 16,-4-15-46-16,1-13-21 15,-8-14-75-15</inkml:trace>
  <inkml:trace contextRef="#ctx0" brushRef="#br0" timeOffset="-178964.16">29939 4568 181 0,'-13'0'239'0,"1"0"-84"16,1 0-77-16,11 11-31 15,-8-3 11-15,8-8 2 16,0 9-30-16,0-9-9 0,0 0-7 15,3 0-2-15,5 0-2 16,0 0-5-16,1 0 4 16,-6-5 6-16,2 1 20 15,-5-8 3-15,0 0-12 16,0 3 15-16,-13 9 4 16,1 0-26-16,1 0-18 15,-2 21 4-15,0 7-9 16,2 18 4-16,2 6 2 15,9 9 2-15,0-4-5 0,3-4 2 16,11-8 6-16,11-12-2 16,7-9 3-16,13-8-4 15,11-16-9-15,5 0-2 16,8-16-11-16,-1-13-29 16,-2-9-22-16,-8-5-27 0,-14-6-18 15,-13-4-5 1,-15-1-30-16,-16-1-73 15</inkml:trace>
  <inkml:trace contextRef="#ctx0" brushRef="#br0" timeOffset="-178331.2">30406 4091 365 0,'-16'-53'275'0,"-2"8"-62"16,7 12-52-16,0 4-32 15,11 13-7-15,-9 4-19 16,9 9-47-16,0 3-36 16,0 7-15-16,0 17-9 15,15 26 5-15,15 23 1 16,5 16 3-16,7 9-6 16,-2 8 4-16,2-4 0 0,-3-9 1 15,-2-11-4-15,-9-13 0 16,1-12-5-16,-9-16-22 15,-4-10-71-15,1-10-42 16,-6-21-23-16,2 0 26 16,3-21-1-16,4-22 27 15,5-23 52-15,1-10 38 16,-1-10 18-16,1 1 8 16,-9 1 25-16,-4 15 19 15,-7 10 23-15,-6 13 18 0,0 18 11 16,0 11-35-16,0 10-32 15,-6 7-23-15,6 20-3 16,-13 16-2-16,4 18-1 16,9 6-7-16,0 1 2 15,9-4 1-15,4-7-3 16,2-10-1-16,5-6-13 0,5-15-40 16,3-7-21-1,9-12 9-15,3-12 13 16,-3-12 14-16,-9-14 21 0,-8-5 7 15,-3-7 13-15,-9 0 25 16,-8 15 20-16,0 6 12 16,0 12-26-16,0 10-17 15,0 7-1-15,0 24-5 16,0 9-6-16,11 8 1 16,6 4 0-16,3 3-1 0,0 1-3 15,8-8-44-15,-3-5-90 16,-4-10-101-1,-5-14 5-15</inkml:trace>
  <inkml:trace contextRef="#ctx0" brushRef="#br0" timeOffset="-177982.67">31498 4050 320 0,'-16'-24'190'0,"4"7"-92"15,0 17-48-15,12 17-17 16,-9 14-11-16,9 23 9 15,0 11-14-15,3 8-6 16,11 2-2-16,2-12-6 16,-3-6-1-16,-2-7 5 15,6-14 2-15,-6-12 9 16,-2-10 18-16,0-14 55 16,-6-5 11-16,5-16-57 15,-3-20-23-15,3-11-8 0,-5-5-11 16,6 0 1-16,2 7-7 15,-3 14-3-15,1 8 4 16,-5 11-3-16,4 10 1 16,5 7 7-16,-1 0-5 15,1 15 1-15,-2 1 2 16,1 5 2-16,-3-4-9 0,-6-1-29 16,3-1-100-16,-6 1-69 31</inkml:trace>
  <inkml:trace contextRef="#ctx0" brushRef="#br0" timeOffset="-177617.69">31868 4061 94 0,'5'0'215'0,"-2"10"-97"0,0-10-61 16,5 7-18-16,5-7-5 15,3 0-6-15,6 0-14 16,9-7-8-16,6-10-2 15,8-8 0-15,-2-4-4 16,0-7 0-16,-10 0 2 16,-15-6 9-16,-4 6 17 15,-14 4 27-15,0 7-4 16,-14 9-13-16,-1 16-8 16,-5 11 1-16,-5 23-7 0,-1 18 19 15,7 15-5-15,7 1-13 16,12 5-5-16,0-4-1 15,12-8-2-15,13-7 0 16,4-9-4-16,7-9-5 16,1-3-4-16,-3-14-1 15,0-2 0-15,-6-8-2 16,-3-9-47-16,-4 0-56 0,-10 0-66 16,-3-13-56-16</inkml:trace>
  <inkml:trace contextRef="#ctx0" brushRef="#br0" timeOffset="-175083.48">10850 4969 188 0,'-18'12'241'15,"2"-3"-86"-15,5-9-52 16,11 9-22-16,-9-9-9 0,9 0 17 16,0 0-32-16,0 0-18 15,0 0-22-15,0 0-5 16,9 8-4-16,7-8 6 0,9 7 13 16,10-7 19-16,19 0 17 15,15 0 13-15,15 0 4 16,19 0-12-16,22-7-15 0,30-7-21 15,32-1-8 1,28-10-11-16,20-4-8 0,21-2 3 16,5-7-5-16,10-2 1 15,18-1-4-15,10 0-2 16,9 4-2-16,2 1 1 0,-13 8 0 16,-17 3 6-16,-16 5-1 15,-4 3-4-15,0 5 3 16,-8 5-3-16,-6-2 2 15,-5 1 2-15,-14-4-6 0,-16 0 8 16,-17-1-1-16,-13 1-6 16,-20 1 2-16,-11-2 1 15,-8 1 10-15,-10 3-11 16,-12-3-2-16,-7 0 8 16,2 0-5-16,-5 0 0 0,-1-5 0 15,-3 0 2-15,-1 2 2 16,5-2 5-16,-5 2 7 15,0-2-11-15,-2 5 7 0,-1-1-3 16,-14 10-9-16,-3 3 3 16,-9 0-4-16,-5 0 1 15,-6 8-5-15,-5 0 7 0,-7 0 1 16,-4 3-3-16,-10 1 0 16,-1-1 2-16,-5-5 0 15,-6 3-4-15,-1-9 6 16,-6 8 0-16,-4-1-5 15,-4-7-2-15,0 9 3 16,-4-9 1-16,1 0 1 0,-4 0-5 16,-2 0 9-16,2 0-5 15,-5 0 12-15,0 0 6 16,0 0 16-16,0 0 26 0,0 0 45 16,0 0 43-16,0 0-137 15,-8 0-12-15,0-9 0 16,8-6 0-16,-10-27 0 15,-2-30 0-15,0-34 0 16,-5-32 0-16,3-25 0 16,-7-12 0-16,-4-5 0 15,-5 2 0-15,3-1 0 16,-9 4 0-16,-6-1 0 16,2 10 0-16,-5 13 0 15,2 16 0-15,1 11 0 0,2 7 0 16,4 10 0-16,3 7 0 15,4 5 0-15,1 7 0 16,4 13 0-16,2 17 0 16,6 14 0-16,1 10 0 15,3 10 0-15,4 11 0 16,8 1 0-16,-9 8 0 16,9-1 0-16,0 1 0 15,-8 6 0-15,-5-5 0 16,-2-2 0-1,-5-2 0-15,-8 2 0 0,-14-5 0 16,-18 0 0-16,-25-5 0 16,-25 0 0-16,-34 10 0 15,-29 7 0-15,-30 0 0 16,-24 15 0-16,-30 14 0 16,-28 11 0-16,-15 5 0 15,-8 9 0-15,4 3 0 16,7 8 0-16,-4 4 0 15,1 4 0-15,-13 1 0 16,-4-1 0-16,4-1 0 16,18 2 0-16,10 0 0 0,13-5 0 15,9-4 0-15,6-5 0 16,10-6 0-16,11-6 0 16,18-2 0-16,18-6 0 15,16-8 0-15,26-7 0 16,28 0 0-16,22-8 0 15,17-1 0-15,15 0 0 16,11-3 0-16,7-1 0 16,9-5 0-16,9 2 0 15,4 4 0-15,4-5 0 16,-1-2 0-16,1 8 0 0,-4-2 0 16,-5 0 0-16,0 4 0 15,-5 1 0-15,3-5 0 16,2-5 0-16,0 2 0 15,5-9 0-15,8 0 0 16,-1 0 0-16,1 0 0 0,8 0 0 16,-2 0 0-16,11 0 0 15,-1 0 0-15,4 0 0 32</inkml:trace>
  <inkml:trace contextRef="#ctx0" brushRef="#br0" timeOffset="-174598.35">10728 2776 2047 0,'0'12'0'15,"0"9"0"1,3 4 0-16,2 6 0 0,-2 14 0 15,-3 9 0-15,0 10 0 16,0 14 0-16,-8 15 0 16,-3 12 0-16,-2 9 0 0,5 9 0 15,0-1 0-15,-4 1 0 16,-1-6 0-16,5-7 0 16,-1-12 0-16,1-12 0 15,8-9 0-15,-7-12 0 0,7-8 0 16,0-9 0-16,0-3 0 15,0-4 0-15,0-1 0 16,0-3 0-16,0 0 0 16,4-5 0-16,-1 0 0 15,2-3 0-15,-5-4 0 0,3-5 0 16,3-3 0-16,-6-1 0 16,0-5 0-16,0 1 0 15,0-1 0-15,0 0 0 16,0-3 0-16,0 0 0 0,0 4 0 15,3-4 0-15,-3 1 0 16,0-2 0-16,0 2 0 16,0-1 0 15</inkml:trace>
  <inkml:trace contextRef="#ctx0" brushRef="#br0" timeOffset="-173922.67">10658 4937 2047 0,'0'8'0'15,"0"0"0"-15,0 1 0 16,5-9 0 0,-2 7 0-16,2-7 0 15,-5 9 0-15,0 3 0 16,0-12-6-1,0 9-26-15,0-9 10 16,0 0 10-16,0 0-4 0,0 8-3 16,0-8 13-16,0 7 1 15,0-7 4-15,0 0-6 16,0 0 4-16,3 0-2 16,2 0 0-16,-1 0 0 15,1 0 1-15,-5 0-4 0,0 0 5 16,0 0-1-16,0 0-2 15,0 0 7-15,0 0-4 16,0 0 5-16,3 0-6 16,1 0-7-16,4 0-14 15,0 0 3-15,1 0 4 16,2 0 6-16,3 0 1 16,-3 0 11-16,5 0-9 0,5 0 0 15,-1 0-15-15,-4 0-94 16,1 0-43-16,1 0 0 15,4 0-1-15,-2 8 1 16,4-8 5-16,-3 9 0 0,-1-9-57 16,-8 0-5-16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C64-0498-4B8B-8799-F28371FEC56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F89-6E74-4ACE-A129-8C990EEB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6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C64-0498-4B8B-8799-F28371FEC56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F89-6E74-4ACE-A129-8C990EEB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8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C64-0498-4B8B-8799-F28371FEC56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F89-6E74-4ACE-A129-8C990EEB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C64-0498-4B8B-8799-F28371FEC56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F89-6E74-4ACE-A129-8C990EEB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C64-0498-4B8B-8799-F28371FEC56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F89-6E74-4ACE-A129-8C990EEB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7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C64-0498-4B8B-8799-F28371FEC56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F89-6E74-4ACE-A129-8C990EEB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C64-0498-4B8B-8799-F28371FEC56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F89-6E74-4ACE-A129-8C990EEB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C64-0498-4B8B-8799-F28371FEC56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F89-6E74-4ACE-A129-8C990EEB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C64-0498-4B8B-8799-F28371FEC56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F89-6E74-4ACE-A129-8C990EEB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C64-0498-4B8B-8799-F28371FEC56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F89-6E74-4ACE-A129-8C990EEB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0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C64-0498-4B8B-8799-F28371FEC56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F89-6E74-4ACE-A129-8C990EEB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1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CC64-0498-4B8B-8799-F28371FEC56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BF89-6E74-4ACE-A129-8C990EEB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86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1DDB-7C2F-489A-A543-26852F8D1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A69BE-9D1C-4007-9A46-C44D74A91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No. : 5</a:t>
            </a:r>
          </a:p>
        </p:txBody>
      </p:sp>
    </p:spTree>
    <p:extLst>
      <p:ext uri="{BB962C8B-B14F-4D97-AF65-F5344CB8AC3E}">
        <p14:creationId xmlns:p14="http://schemas.microsoft.com/office/powerpoint/2010/main" val="376509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4EBECC-7E07-41DF-BEF4-F9824BA83807}"/>
                  </a:ext>
                </a:extLst>
              </p14:cNvPr>
              <p14:cNvContentPartPr/>
              <p14:nvPr/>
            </p14:nvContentPartPr>
            <p14:xfrm>
              <a:off x="17280" y="0"/>
              <a:ext cx="12128040" cy="683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4EBECC-7E07-41DF-BEF4-F9824BA838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0" y="-9360"/>
                <a:ext cx="12146760" cy="68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85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311B29-6AE8-44E4-AF32-9C5CE03F105E}"/>
                  </a:ext>
                </a:extLst>
              </p14:cNvPr>
              <p14:cNvContentPartPr/>
              <p14:nvPr/>
            </p14:nvContentPartPr>
            <p14:xfrm>
              <a:off x="1292040" y="7560"/>
              <a:ext cx="10900440" cy="546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311B29-6AE8-44E4-AF32-9C5CE03F10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2680" y="-1800"/>
                <a:ext cx="10919160" cy="54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76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049F6F-30C3-4788-946D-EC53BD9A13AB}"/>
                  </a:ext>
                </a:extLst>
              </p14:cNvPr>
              <p14:cNvContentPartPr/>
              <p14:nvPr/>
            </p14:nvContentPartPr>
            <p14:xfrm>
              <a:off x="685080" y="0"/>
              <a:ext cx="10062000" cy="576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049F6F-30C3-4788-946D-EC53BD9A13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720" y="-9360"/>
                <a:ext cx="10080720" cy="57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921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82DED4-BA22-4B58-8272-FD2575443D02}"/>
                  </a:ext>
                </a:extLst>
              </p14:cNvPr>
              <p14:cNvContentPartPr/>
              <p14:nvPr/>
            </p14:nvContentPartPr>
            <p14:xfrm>
              <a:off x="521280" y="0"/>
              <a:ext cx="11671200" cy="668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82DED4-BA22-4B58-8272-FD2575443D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920" y="-9360"/>
                <a:ext cx="11689920" cy="67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62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5DAE81-6F53-49A5-9B7A-9F4255B080B5}"/>
                  </a:ext>
                </a:extLst>
              </p14:cNvPr>
              <p14:cNvContentPartPr/>
              <p14:nvPr/>
            </p14:nvContentPartPr>
            <p14:xfrm>
              <a:off x="397080" y="177120"/>
              <a:ext cx="11795400" cy="664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5DAE81-6F53-49A5-9B7A-9F4255B08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720" y="167760"/>
                <a:ext cx="11814120" cy="66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30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A3D9D7-DF08-4DBB-A1C8-F8DED3960178}"/>
                  </a:ext>
                </a:extLst>
              </p14:cNvPr>
              <p14:cNvContentPartPr/>
              <p14:nvPr/>
            </p14:nvContentPartPr>
            <p14:xfrm>
              <a:off x="3521160" y="430560"/>
              <a:ext cx="834048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A3D9D7-DF08-4DBB-A1C8-F8DED39601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1800" y="421200"/>
                <a:ext cx="835920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71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751B4A-890D-4D18-88B8-28D53CB8258A}"/>
                  </a:ext>
                </a:extLst>
              </p14:cNvPr>
              <p14:cNvContentPartPr/>
              <p14:nvPr/>
            </p14:nvContentPartPr>
            <p14:xfrm>
              <a:off x="1872000" y="149400"/>
              <a:ext cx="10233720" cy="584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751B4A-890D-4D18-88B8-28D53CB825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2640" y="140040"/>
                <a:ext cx="10252440" cy="58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936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B0C858-DA6C-4E1F-AB7F-FFF55B87A9CD}"/>
                  </a:ext>
                </a:extLst>
              </p14:cNvPr>
              <p14:cNvContentPartPr/>
              <p14:nvPr/>
            </p14:nvContentPartPr>
            <p14:xfrm>
              <a:off x="1450080" y="408600"/>
              <a:ext cx="9023040" cy="547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B0C858-DA6C-4E1F-AB7F-FFF55B87A9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720" y="399240"/>
                <a:ext cx="9041760" cy="54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77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5FD6B2-F600-4EA9-AC8C-1954695B2F07}"/>
                  </a:ext>
                </a:extLst>
              </p14:cNvPr>
              <p14:cNvContentPartPr/>
              <p14:nvPr/>
            </p14:nvContentPartPr>
            <p14:xfrm>
              <a:off x="2604960" y="420840"/>
              <a:ext cx="6280560" cy="564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5FD6B2-F600-4EA9-AC8C-1954695B2F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00" y="411480"/>
                <a:ext cx="6299280" cy="56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58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810B43-F2A7-49AB-9C9F-B1501224DBE7}"/>
                  </a:ext>
                </a:extLst>
              </p14:cNvPr>
              <p14:cNvContentPartPr/>
              <p14:nvPr/>
            </p14:nvContentPartPr>
            <p14:xfrm>
              <a:off x="422280" y="517320"/>
              <a:ext cx="11770200" cy="589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810B43-F2A7-49AB-9C9F-B1501224D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920" y="507960"/>
                <a:ext cx="11788920" cy="59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45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31A9CB-21F3-4D45-A587-785ED629C0AF}"/>
                  </a:ext>
                </a:extLst>
              </p14:cNvPr>
              <p14:cNvContentPartPr/>
              <p14:nvPr/>
            </p14:nvContentPartPr>
            <p14:xfrm>
              <a:off x="996480" y="1106280"/>
              <a:ext cx="6334560" cy="463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31A9CB-21F3-4D45-A587-785ED629C0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120" y="1096920"/>
                <a:ext cx="6353280" cy="46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25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8A38CE-310D-4397-A6ED-9CA0ABC43B91}"/>
                  </a:ext>
                </a:extLst>
              </p14:cNvPr>
              <p14:cNvContentPartPr/>
              <p14:nvPr/>
            </p14:nvContentPartPr>
            <p14:xfrm>
              <a:off x="3268800" y="322200"/>
              <a:ext cx="8730000" cy="648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8A38CE-310D-4397-A6ED-9CA0ABC43B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9440" y="312840"/>
                <a:ext cx="8748720" cy="65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97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43B7B0-1AE5-4097-9F5C-CBA3BD38379D}"/>
                  </a:ext>
                </a:extLst>
              </p14:cNvPr>
              <p14:cNvContentPartPr/>
              <p14:nvPr/>
            </p14:nvContentPartPr>
            <p14:xfrm>
              <a:off x="3047400" y="474840"/>
              <a:ext cx="8825760" cy="572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43B7B0-1AE5-4097-9F5C-CBA3BD3837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8040" y="465480"/>
                <a:ext cx="8844480" cy="57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69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A1039B-D78C-409A-B42B-2BD4650CCCF9}"/>
                  </a:ext>
                </a:extLst>
              </p14:cNvPr>
              <p14:cNvContentPartPr/>
              <p14:nvPr/>
            </p14:nvContentPartPr>
            <p14:xfrm>
              <a:off x="750960" y="166680"/>
              <a:ext cx="10053720" cy="658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A1039B-D78C-409A-B42B-2BD4650CCC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600" y="157320"/>
                <a:ext cx="10072440" cy="66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64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D2FE84-91FE-4511-951E-AE1948CBA9F9}"/>
                  </a:ext>
                </a:extLst>
              </p14:cNvPr>
              <p14:cNvContentPartPr/>
              <p14:nvPr/>
            </p14:nvContentPartPr>
            <p14:xfrm>
              <a:off x="0" y="159840"/>
              <a:ext cx="12192480" cy="648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D2FE84-91FE-4511-951E-AE1948CBA9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480"/>
                <a:ext cx="12211200" cy="65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9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C13943-47AD-4325-BD37-47D7E13C78E4}"/>
                  </a:ext>
                </a:extLst>
              </p14:cNvPr>
              <p14:cNvContentPartPr/>
              <p14:nvPr/>
            </p14:nvContentPartPr>
            <p14:xfrm>
              <a:off x="1773000" y="1441800"/>
              <a:ext cx="8210160" cy="510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C13943-47AD-4325-BD37-47D7E13C78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3640" y="1432440"/>
                <a:ext cx="822888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769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310B38-FB25-4384-AF10-1FB17054B1A3}"/>
                  </a:ext>
                </a:extLst>
              </p14:cNvPr>
              <p14:cNvContentPartPr/>
              <p14:nvPr/>
            </p14:nvContentPartPr>
            <p14:xfrm>
              <a:off x="2983680" y="461520"/>
              <a:ext cx="8909640" cy="605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310B38-FB25-4384-AF10-1FB17054B1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4320" y="452160"/>
                <a:ext cx="8928360" cy="60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611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03274E-5DE9-4C73-9731-9484A368E3E1}"/>
                  </a:ext>
                </a:extLst>
              </p14:cNvPr>
              <p14:cNvContentPartPr/>
              <p14:nvPr/>
            </p14:nvContentPartPr>
            <p14:xfrm>
              <a:off x="1322640" y="206640"/>
              <a:ext cx="10680840" cy="665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03274E-5DE9-4C73-9731-9484A368E3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3280" y="197280"/>
                <a:ext cx="10699560" cy="66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666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CBBB2B-7C93-4B98-9E92-80E329AC89F6}"/>
                  </a:ext>
                </a:extLst>
              </p14:cNvPr>
              <p14:cNvContentPartPr/>
              <p14:nvPr/>
            </p14:nvContentPartPr>
            <p14:xfrm>
              <a:off x="523080" y="99360"/>
              <a:ext cx="10862280" cy="650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CBBB2B-7C93-4B98-9E92-80E329AC8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720" y="90000"/>
                <a:ext cx="10881000" cy="65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48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C2A4F1-D4F6-4BE2-B354-73483EA6EEAE}"/>
                  </a:ext>
                </a:extLst>
              </p14:cNvPr>
              <p14:cNvContentPartPr/>
              <p14:nvPr/>
            </p14:nvContentPartPr>
            <p14:xfrm>
              <a:off x="348840" y="39240"/>
              <a:ext cx="10891080" cy="655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C2A4F1-D4F6-4BE2-B354-73483EA6EE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480" y="29880"/>
                <a:ext cx="10909800" cy="65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7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F554D1-9CEB-4D68-8197-263FA45EF843}"/>
                  </a:ext>
                </a:extLst>
              </p14:cNvPr>
              <p14:cNvContentPartPr/>
              <p14:nvPr/>
            </p14:nvContentPartPr>
            <p14:xfrm>
              <a:off x="661680" y="618120"/>
              <a:ext cx="9941040" cy="535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F554D1-9CEB-4D68-8197-263FA45EF8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320" y="608760"/>
                <a:ext cx="9959760" cy="537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40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FA06D5-F8A3-401C-8D02-E6AAB53DC081}"/>
                  </a:ext>
                </a:extLst>
              </p14:cNvPr>
              <p14:cNvContentPartPr/>
              <p14:nvPr/>
            </p14:nvContentPartPr>
            <p14:xfrm>
              <a:off x="0" y="441000"/>
              <a:ext cx="11041560" cy="64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FA06D5-F8A3-401C-8D02-E6AAB53DC0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1640"/>
                <a:ext cx="11060280" cy="64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58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E70221-C0DE-44D6-B287-FEB3CA25A36A}"/>
                  </a:ext>
                </a:extLst>
              </p14:cNvPr>
              <p14:cNvContentPartPr/>
              <p14:nvPr/>
            </p14:nvContentPartPr>
            <p14:xfrm>
              <a:off x="99360" y="128880"/>
              <a:ext cx="9735840" cy="608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E70221-C0DE-44D6-B287-FEB3CA25A3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00" y="119520"/>
                <a:ext cx="9754560" cy="61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24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ACB9E1-A569-44DE-B126-D707C01C3780}"/>
                  </a:ext>
                </a:extLst>
              </p14:cNvPr>
              <p14:cNvContentPartPr/>
              <p14:nvPr/>
            </p14:nvContentPartPr>
            <p14:xfrm>
              <a:off x="3326760" y="780480"/>
              <a:ext cx="3852360" cy="56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ACB9E1-A569-44DE-B126-D707C01C37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7400" y="771120"/>
                <a:ext cx="3871080" cy="56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65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3F473B-26AA-44BD-8C0A-E8995D39D862}"/>
                  </a:ext>
                </a:extLst>
              </p14:cNvPr>
              <p14:cNvContentPartPr/>
              <p14:nvPr/>
            </p14:nvContentPartPr>
            <p14:xfrm>
              <a:off x="334080" y="67680"/>
              <a:ext cx="11858400" cy="665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3F473B-26AA-44BD-8C0A-E8995D39D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720" y="58320"/>
                <a:ext cx="11877120" cy="66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765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116-92C3-41FC-8385-E7E1671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961C-F367-432A-8B86-00AAF512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B645D9-7526-4D68-B1C2-DC8679570037}"/>
                  </a:ext>
                </a:extLst>
              </p14:cNvPr>
              <p14:cNvContentPartPr/>
              <p14:nvPr/>
            </p14:nvContentPartPr>
            <p14:xfrm>
              <a:off x="974880" y="0"/>
              <a:ext cx="7421400" cy="541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B645D9-7526-4D68-B1C2-DC8679570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520" y="-9360"/>
                <a:ext cx="7440120" cy="54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46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7</Words>
  <Application>Microsoft Office PowerPoint</Application>
  <PresentationFormat>Widescreen</PresentationFormat>
  <Paragraphs>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Hello!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Kowshique Roy</dc:creator>
  <cp:lastModifiedBy>Kowshique Roy</cp:lastModifiedBy>
  <cp:revision>1</cp:revision>
  <dcterms:created xsi:type="dcterms:W3CDTF">2022-04-29T16:29:24Z</dcterms:created>
  <dcterms:modified xsi:type="dcterms:W3CDTF">2022-04-29T18:30:36Z</dcterms:modified>
</cp:coreProperties>
</file>