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6:36:56.2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11061 2380 102 0,'4'-7'128'16,"-4"-2"-11"-16,0-3-52 0,0 0-28 15,0 0-12-15,0 0-4 16,0 0-7-16,0-6 0 16,-9 3 4-16,0-2-2 15,9 1-1-15,-11-1 6 0,3 3-9 16,-4-1 0-16,0 4 0 15,-5-2-7-15,4 2 0 16,-7 3-8-16,1-1 3 0,-5 1-3 16,-6 8 5-16,3 0-4 15,-6 0-2-15,1 0 4 16,-6 13 0-16,2 3 0 16,0 1-2-16,3 1 3 0,1 4-1 15,2 2 1 1,3 5-4-16,3-1 1 0,-1 8 0 15,1 9 3-15,-1 9 3 16,1 10-1-16,0 15 0 16,4 9 3-16,4 14-1 0,-1 17-1 15,2 6-2-15,1 14 3 16,3 3-4-16,11 5 0 16,-9 0 0-16,9 3 4 0,0-3 1 15,0-4-4-15,0-10 0 16,0-7 4-16,0-12-1 15,0-16 2-15,0-13-6 16,0-14 3-16,0-19-4 0,0-7 2 16,0-13-2-16,0-7-1 15,-8-6-14-15,-5-7-28 0,-2-12-47 16,-5 0-77-16,-13-2-22 16</inkml:trace>
  <inkml:trace contextRef="#ctx0" brushRef="#br0" timeOffset="327.45">9846 3810 206 0,'-15'-9'185'16,"1"1"-59"-16,14 8-53 0,-8 0-34 15,8 0-14-15,0 0-7 16,0 0-4-16,8-5-4 0,13-2-4 16,21-2-2-16,17 2-1 15,23-5 1-15,8 0-4 16,7 0 0-16,-4-6 0 0,-8 3-1 16,-9 2 3-1,-14 2 0-15,-12 2-2 0,-15 1-3 16,-10 4-2-16,-4 4-7 15,-10 0-18-15,-3-4-19 0,-3 0-34 16,-5 4-51-16,0 0-26 16</inkml:trace>
  <inkml:trace contextRef="#ctx0" brushRef="#br0" timeOffset="780.52">10641 3647 17 0,'0'0'52'15,"0"0"74"-15,0 0 45 0,0 0-56 16,5 0-37-16,-5 0-40 16,0 0-17-16,0 13-6 15,0 2-2-15,3 13-3 16,6 13 14-16,-4 12-10 0,3 11 1 16,-5 16-7-16,6 1-6 15,3-4 2-15,0-4 3 16,4-13-4-16,6-10-1 0,0-8-7 15,4-15 5-15,2-10-8 16,5-5-8-16,-6-12-6 0,3-9 5 16,-6-11 12-1,-5-7 1-15,1-15 6 0,-2-8-3 16,-10-2 12-16,0 0-3 16,-8 2 16-16,0 15 14 0,0 5 10 15,0 10-2-15,0 8-10 16,0 3-14-16,0 6 0 15,0 3-12-15,-8 0-5 0,8 12-2 16,0 0-10-16,0 4 5 16,0 13 3-16,0 7-1 0,0 9 2 15,8 8-2-15,3 3-5 16,1 6 3-16,1-9-15 16,4-4-51-16,-1-9-65 15,-5-11-57-15,2-5-44 0</inkml:trace>
  <inkml:trace contextRef="#ctx0" brushRef="#br0" timeOffset="1229.73">11231 3960 342 0,'9'-45'264'16,"-6"9"-112"-16,2 3-83 15,3 9-36-15,-5 7-17 16,0 5-4-16,3 5 2 15,-6 7-9-15,0 0 4 0,0 7-9 16,4 10 2-16,4 6-5 16,-4 16 8-16,4 4-1 15,0 6 2-15,5 4-2 0,-7 1 2 16,2-6-4-16,-2-8 0 16,-3-6 0-16,-3-6-3 15,0-8 1-15,0-4 1 0,0-7 2 16,0-9 0-16,0 0-1 15,0 0 3-15,0-4-4 0,5-9-13 16,3-8-7 0,0-10-7-16,5-15 10 0,1-6 7 15,8-2 4-15,3 6 5 16,-1 4 0-16,0 6 0 16,0 6-5-16,-4 10 1 0,-4 11 12 15,1 11 0-15,-1 11-2 16,2 14 7-16,-7 8-3 15,4 12 2-15,-2 8-8 0,-4 8-1 16,-1 1-1-16,-8-2-4 16,0-3-66-16,4-3-96 0,-4-18-101 31</inkml:trace>
  <inkml:trace contextRef="#ctx0" brushRef="#br0" timeOffset="1844.09">11921 3976 323 0,'-9'-12'296'16,"9"1"-114"-16,-8 1-106 15,8 8-68-15,0-3-21 0,0-3 7 16,0 4 6-16,5-1 6 16,-5 1-7-16,3-4-11 15,3 1-3-15,-6-2 12 0,0-3 1 16,0-10-8-16,0-2-13 15,0-8 0-15,0 3 13 16,0 6 15-16,-9 3 4 16,-4 10-5-16,2 10-4 0,-5 13-3 15,0 15 7-15,-9 17-7 16,0 22 7-16,-3 14 0 16,-1 9-1-16,9 2 1 0,12-6-4 15,8-10 3-15,17-10 2 16,16-13-3-16,15-16 1 0,21-14-3 15,20-23 0-15,13 0-1 16,6-20-14-16,7-16 2 16,-1-13-3-16,-9-21-2 15,-12-10 1-15,-16-17 7 0,-15-14 4 16,-13-16 6-16,-17-6 8 16,-12-3 9-16,-12 7 19 15,-8 11 7-15,0 12 4 0,-8 13-10 16,-3 14 5-16,-3 21-3 15,3 8-2-15,2 16-12 16,9 10-15-16,-7 12-7 0,7 5-5 16,0 7-5-16,0 7-1 15,0 17 8-15,0 22 6 16,0 23-4-16,0 28 4 0,0 25-2 16,0 17 2-1,0 3-6-15,11-9 0 0,5-9 1 16,6-15 2-16,2-19-3 15,3-17-15-15,-2-15-37 0,0-15-57 16,-4-10-33-16,-7-12-23 16,-6-9-57-16</inkml:trace>
  <inkml:trace contextRef="#ctx0" brushRef="#br0" timeOffset="2227.71">12526 4000 357 0,'-40'-7'256'16,"12"2"-84"-16,7 2-91 16,8 3-59-16,13 0-29 0,8-4-12 15,14-5 14-15,21-6 1 16,28-6-1-16,18-8 0 16,20-4-21-16,13-3-22 0,4-5-20 15,-4 4 4-15,-4 1 17 16,-18 3 22-16,-18 5 14 15,-22 3 20-15,-14 9 26 0,-19 4 22 16,-10 5 9-16,-4 7 5 16,-9 0-11-16,-4 0-20 15,0 0-9-15,0 0-4 16,0 12-10-16,0 0-12 0,0 4 2 16,-12 16 13-16,4 17 2 15,-1 20 4-15,-4 21-3 16,2 12-8-16,3 7-9 0,8 1 1 15,-8-8-4-15,8-12-5 16,0-20-23-16,0-23-89 16,0-14-66-16,0-21-56 0,-8-24-30 15</inkml:trace>
  <inkml:trace contextRef="#ctx0" brushRef="#br0" timeOffset="2368.19">13518 3390 415 0,'-14'-81'331'0,"3"19"-83"0,2 19-128 16,9 10-94-16,0 9-49 16,0 7 4-16,0 5 1 15,0 3-46-15,0 9-89 0,0 0-56 16,4 0-74-16</inkml:trace>
  <inkml:trace contextRef="#ctx0" brushRef="#br0" timeOffset="2710.13">13923 3655 275 0,'5'0'207'0,"-5"0"-69"0,0 8-72 16,0 4-36-16,0 4-19 16,-8 9-4-16,-1 3-3 15,1 14 0-15,0 10 2 0,8 13 2 16,0 8-4-16,3 5 1 15,13-4-5-15,9-9 6 16,0-9-3-16,4-15-10 0,-1-13 3 16,1-11 0-16,-1-17-2 15,1-11-2-15,-7-23 4 16,-5-12 5-16,-9-15 9 16,-8-11 19-16,-11-6 32 0,-11 2 5 15,-5 2-5-15,-12 5-29 16,-3 4-15-16,5 12-25 0,5 17-38 15,-1 10-50-15,-4 23-62 16,-4 15-45-16,-3 17-35 16</inkml:trace>
  <inkml:trace contextRef="#ctx0" brushRef="#br0" timeOffset="3176.19">14330 3760 602 0,'31'-44'238'0,"-6"3"-111"16,-2 9-69-16,2 6-35 15,-3 8-9-15,-7 1 3 0,-6 9-2 16,-1 8 0-16,-5 0-14 16,2 15-1-16,4 13 8 0,2 18-1 15,5 10 5-15,5 18-1 16,-1 12-2-16,-1 7-3 15,-1-4-2-15,-6-3 2 16,-2-17-10-16,-10-19 7 0,0-15 4 16,0-12-2-16,0-12-5 15,0-11-8-15,0-17-22 16,-10-16-4-16,10-20 5 0,0-28 3 16,0-25 13-16,16-20 3 15,12-5 9-15,9 10 5 0,4 20 8 16,-6 23 3-16,-1 18-9 15,-6 18-5-15,0 17 13 16,1 13 2-16,-1 12 8 0,0 21-4 16,4 20-2-1,1 15 12-15,0 23-1 16,-1 9-11-16,-3 7-9 0,-4-2 1 16,-5-8-5-16,-4-7-7 0,-4-13-55 15,-3-14-73-15,-5-9-101 16,-4-9-74-16</inkml:trace>
  <inkml:trace contextRef="#ctx0" brushRef="#br0" timeOffset="5107.47">10524 6366 255 0,'0'-5'201'0,"0"-3"-45"0,0 4-57 15,0 1-42-15,0 3-30 0,0 0-17 16,0 0 0-16,4 0-1 16,1 0-8-16,3 0 1 15,3 12 5-15,11 5 4 16,2 11 7-16,4 13 5 0,4 11-6 15,5 5 0-15,-1 5-7 16,-3 2-3-16,-4-7-3 0,-6-7 4 16,-7-9-4-16,2-10-1 15,-7-6 0-15,-2-6 5 0,-6-6-5 16,-3-13 1-16,0 9 0 16,0-9-1-16,0 0 1 0,0 0-2 15,0 0 9 1,0-5 1-16,5-2 1 0,-2-6 11 15,2-12-15-15,3-15-6 16,4-17-1-16,4-20-2 0,0-17 1 16,9-16-6-16,4-8 10 15,4-4-3-15,3-1-4 0,-1 11 3 16,-2 10-4-16,-4 16 5 16,-9 21-2-16,-4 16 3 15,-3 12-7-15,-5 12-1 0,-5 9 7 16,-3 9-1-16,0 7-6 15,0 0 0-15,0 0-8 16,0 16 1-16,0 3-4 0,0 10-37 16,0 9-42-16,0 5-38 15,-7 6-68-15,7 1-42 16</inkml:trace>
  <inkml:trace contextRef="#ctx0" brushRef="#br0" timeOffset="5639.96">11601 6235 296 0,'0'-7'179'0,"0"-2"-56"0,0 1-57 16,0 0-35-16,0 0-17 15,0 3 0-15,-8 2 25 16,8 3-2-16,-12 0-9 15,3 0-14-15,1 0 4 0,-5 8-10 16,-2 8-2-16,-6 6-5 16,-6 9 4-16,-85 194 13 31,89-149-17-31,3-2 2 16,6-1 0-16,14-13-4 15,0-5-4-15,8-20-9 0,6-11-5 16,7-11 9-16,6-13-9 0,7-8-14 15,1-17-9-15,-2-14-3 16,4-19 13-16,-9-8 21 16,-7-7 6-16,-5-4 5 15,-8-4 14-15,-8 7 30 0,0 9 25 16,0 8 1-16,-11 14 10 16,2 9 0-16,-4 13-19 0,13 5-25 15,0 8-19-15,-9 8-10 16,9 0-8-16,-8 12-6 15,8 12 3-15,0 14 9 0,0 15-7 16,5 12 1-16,3 7-2 16,9 1 7-16,3-6-20 15,3-7-48-15,3-14-45 16,2-14-25-16,0-13-12 0,-4-19-26 16,5-3-35-16,-5-18-80 15</inkml:trace>
  <inkml:trace contextRef="#ctx0" brushRef="#br0" timeOffset="6137.93">11861 6383 164 0,'0'-42'228'16,"0"10"-73"-16,-8 7-44 16,8 9-48-16,0 9-31 15,-9-2-18-15,9 9 0 0,-8 0 5 16,8 0-5-16,0 16 0 16,0 7-5-16,0 16 1 15,8 14 3-15,1 11 3 16,3 5-5-16,0 4-1 0,-1 2-5 15,2-11 2-15,-5-11-6 16,4-7 4-16,-4-15-4 0,-8-6 5 16,0-13 4-16,0-12 3 15,0 0-3-15,0-17-10 0,0-15 1 16,-8-13-4-16,-4-15-3 16,4-17 3-16,8-13-2 0,0 0 3 15,0 9 6-15,8 15-8 16,4 13 4-16,9 13-3 15,6 12-1-15,15 7-1 16,9 16 1-16,6 5 7 0,0 21-5 16,-2 8 9-16,-7 7-11 15,-13 2 8-15,-5-3-4 0,-14-1 7 16,-8-6 3-16,-8-5-3 16,0-5 2-16,-8-2-1 15,-4-9-4-15,0-7 3 0,4 0-1 16,0 0 4-16,8 0 0 15,0-3-1-15,0-9-16 0,0-4-6 16,0-6-2-16,0 3-2 16,0-6-1-16,0-4-11 15,0 5-12-15,0 3-29 16,0 1-26-16,0 0-45 0,0 0-59 16</inkml:trace>
  <inkml:trace contextRef="#ctx0" brushRef="#br0" timeOffset="10730.97">11101 7986 24 0,'3'-3'34'0,"-3"-6"30"16,5 4 56-16,4-2 1 16,-6-6-48-16,2 6-22 0,-2-2-15 15,2 2-12-15,-5-3-7 16,0 7 4-16,0 3-5 15,0 0 3-15,0 0 6 0,0 0-2 16,0 0-1-16,0 0 1 16,-8 16-10-16,-6 1-3 0,3 11-2 15,-9 12 7-15,-5 22-1 16,-6 23 1-16,-11 22-7 16,-3 14-4-16,1 10-1 0,0-1-4 15,7-8 8-15,5-15-4 16,2-19-3-16,10-15 4 15,9-21-4-15,-2-11 0 0,13-12-4 16,0-12-8-16,0-6-28 16,0-11-25-16,0 0-12 0,0-7-16 15,0-9-57-15,0-14-9 16</inkml:trace>
  <inkml:trace contextRef="#ctx0" brushRef="#br0" timeOffset="11163.37">11161 7986 209 0,'0'-17'218'16,"0"2"-65"-16,0 7-56 15,0-1-51-15,0 1-27 16,0 5-13-16,0-2-1 0,0 0 1 16,0 5-4-16,0 0-5 15,0 0 1-15,0 0-2 16,5 0 6-16,4 21 1 0,-1 9 4 16,3 14 2-16,2 21 0 15,3 13 0-15,1 10-3 0,2 10-5 16,-2 4 0-16,3-8-2 15,-3-8 3-15,-3-10-2 0,3-14 0 16,-4-10 5 0,0-10-5-16,-7-15 0 0,2-6 5 15,-3-9-6-15,-5-12-1 16,0 0-6-16,0 0-25 16,0 0-27-16,0 0-23 0,-8 0-8 15,1-8-34-15,-5-12-70 16</inkml:trace>
  <inkml:trace contextRef="#ctx0" brushRef="#br0" timeOffset="11479.34">10996 8539 66 0,'-33'-3'183'0,"5"-2"-33"15,-1-3-64-15,4 5-27 16,5 3-18-16,5 0-19 0,7 0-2 15,8 0-8-15,0 0-1 16,0 0-5-16,0-5-7 0,8 5-3 16,7-4 4-16,10-3 0 15,11-3-1-15,13 3 3 16,8-6-2-16,3 1-3 0,2 1 4 16,-5 2-1-16,-8 1 0 15,-9-1 0-15,-12 7 2 0,-8 2 2 16,-2 0 4-16,-10 0-1 15,-2 0 0-15,-6-5 6 16,0 5-9-16,0-5-11 16,0 2-25-16,0-1-27 0,-6 4-39 15,-2-5-76-15</inkml:trace>
  <inkml:trace contextRef="#ctx0" brushRef="#br0" timeOffset="12077.18">11528 8349 78 0,'0'0'198'16,"0"7"-41"-16,0-7-63 0,0 9-38 15,0 3-31-15,0 4-11 16,0 9 3-16,0 11-1 0,0 9 2 16,8 7-10-1,1 9-4-15,-3 1 0 0,2 0-4 16,1-10 2-16,-5-7-2 15,1-9 0-15,3-7 3 0,-8-13 0 16,0-4 0-16,0-12 6 16,0 0 2-16,0 0-1 0,0 0 7 15,0-12-7-15,0-9 1 16,-13-8-4-16,0-14-15 0,13-14 2 16,0-9 0-16,0-3 1 15,9 5 1-15,4 7 4 16,2 11 0-16,10 9-6 15,8 9 1-15,7 8 4 0,1 8-1 16,-1 3-3-16,-4 9 1 16,-3 9 0-16,-4 7 0 0,-14 0 4 15,-2 0 4-15,-13 1 8 16,0 4-5-16,-8-5 5 16,-8-2-3-16,0 4-2 0,-1-6 1 15,4-3-3-15,1-9-4 16,12 0-3-16,-8 7 2 0,8-7-8 15,0 0-32-15,0 0-53 16,0 0-44-16,0-7-55 0</inkml:trace>
  <inkml:trace contextRef="#ctx0" brushRef="#br0" timeOffset="12311.19">12011 8410 62 0,'7'-13'156'0,"-2"5"-2"15,3 0-67-15,-5 4-32 0,3 4-19 16,-6 0-6-16,0 0-5 16,0 12 0-16,3 9 9 0,5 7 9 15,-3 8-3-15,1 13-10 16,4 5-15-16,2 6-1 16,-3 1-11-16,-2-4 4 15,-7-4-5-15,0-7-5 0,0-14-33 16,0-8-65-16,0-3-61 15,0-14-63-15</inkml:trace>
  <inkml:trace contextRef="#ctx0" brushRef="#br0" timeOffset="12484.14">11969 7824 297 0,'-11'-28'228'16,"3"6"-79"-16,8 6-77 15,-8 4-41-15,8 4-34 16,0 4-3-16,0-1 5 0,0 5-6 16,0 0-11-16,0 0-35 15,0 0-35-15,0 0-71 0,0 0-43 16</inkml:trace>
  <inkml:trace contextRef="#ctx0" brushRef="#br0" timeOffset="12894.61">12404 7799 53 0,'0'-8'175'16,"0"0"-3"-16,0 8-65 15,0 0-37-15,0 0-38 0,4 13-14 16,4 10 1-16,0 18 0 16,0 15-1-16,6 18-3 15,-2 16-4-15,0 11 1 0,-1 5-1 16,-3 4 1-16,6-8-3 15,-6-8-5-15,-1-13-1 0,-4-12-2 16,5-16 1-16,-2-13 2 16,-3-7-4-16,-3-4-4 0,0-9-7 15,0-7-37-15,0-13-25 16,0 0-13-16,-9-9-41 0,-2-7-27 16,-1-11 30-16</inkml:trace>
  <inkml:trace contextRef="#ctx0" brushRef="#br0" timeOffset="13071.17">12320 8271 82 0,'-17'-12'193'15,"5"4"-46"-15,0 4-59 16,12-4-33-16,0 8-28 16,0-4-15-16,0-5-9 0,12 6-3 15,8-7 0-15,13-1 5 0,11-1-8 16,10 3 3-16,7 1-5 15,-5-4-15-15,-4 0-37 0,-6 3-85 16,-10 2-32-16</inkml:trace>
  <inkml:trace contextRef="#ctx0" brushRef="#br0" timeOffset="13526.94">12704 7956 395 0,'0'-14'171'16,"0"1"-56"-16,0 5-64 16,0 0-25-16,0 8-14 15,0 0-4-15,0 0 9 0,0 16-4 16,0 9 16-16,5 19-1 16,7 21-5-16,1 17-1 15,-3 12 0-15,4 7-6 0,-3 1-4 16,-2-5-8-16,-4-7 3 15,-5-13-2-15,0-16-4 0,0-16 3 16,0-12-3-16,0-9 4 16,0-12-3-16,0-12 9 0,3 0-13 15,2-7-11-15,3-18 5 16,8-16 0-16,0-12 3 0,9-4 0 16,-1 9 6-16,1 6-8 15,-6 11 3-15,-2 10 0 0,-1 8 1 16,0 9 9-16,0 4-4 15,1 0 1-15,4 17 5 16,-2 4-3-16,6 3-2 16,-5-3 0-16,0-6-2 0,-3 2 0 15,3-1-3-15,-4-5-5 16,-4-1-14-16,0-10-59 0,1 0-68 16,-7 7-47-16,0-7-27 15</inkml:trace>
  <inkml:trace contextRef="#ctx0" brushRef="#br0" timeOffset="14390.86">13258 8381 204 0,'-12'-16'241'0,"-1"5"-108"16,4-3-65-16,9 5-47 0,-8 9-17 15,8 0-3-15,0 0 0 16,0 0 4-16,0 18 9 0,0 1-3 16,8 10 2-16,5 12 1 15,0 13-2-15,-2 2-2 0,1 4-2 16,1 2 0 0,-2-1 0-16,3-8-7 0,-7-8 2 15,1-10 4-15,1-6-7 16,-6-8 6-16,-3-13-1 0,0-8 4 15,0 0-5-15,0-12-13 16,0-17-3-16,0-11 9 0,0-13-9 16,0-16 3-16,0-16 4 15,5-6 0-15,3 10 7 0,0 8-2 16,1 13-3-16,-2 14 0 16,1 14 0-16,0 11 3 15,1 17-2-15,2 4 13 0,6 25 6 16,-1 16 15-16,5 16-1 15,-2 12-3-15,1 7-7 16,2 3-6-16,-6-6-7 0,-5-13 1 16,-3-11 1-16,-3-12-6 15,-2-12 2-15,-3-13-1 0,0-12 5 16,0 0-8-16,0 0-11 16,0-12-1-16,0-17-4 15,0-11 4-15,0-15-8 0,0-1 8 16,0-1 8-16,8 8-6 15,1 12 8-15,-4 13-6 0,3 12-2 16,-1 12 11-16,5 12 5 16,4 12 2-16,1 13-5 15,4 9 0-15,3-1-4 16,4-2 2-16,6-4-3 0,-3-12 1 16,2-10-3-16,-1-5 4 15,2-12-12-15,1-9-9 0,6-6-6 16,-1-11 3-16,-2-5 10 15,-7-11 7-15,-2-2-2 0,-10-6 3 16,3-1 4-16,-11-7 2 16,-3-3-2-16,-8-4-3 0,0 8 3 15,-8 8 8-15,0 13 2 16,-3 10-5-16,-3 11-1 16,0 7-2-16,-4 8 5 0,2 0 1 15,1 23 0-15,3 5-1 16,-1 15 8-16,13 14 0 15,0 6-8-15,4 7 1 0,14-1-1 16,8-3-4-16,11-6 1 16,13-6 1-16,13-13-11 0,10-13-1 15,9-11-34-15,3-17-38 16,8-9-34-16,1-14-45 0,0-19-40 16,-9-12-114-16</inkml:trace>
  <inkml:trace contextRef="#ctx0" brushRef="#br0" timeOffset="14658.75">15040 7652 326 0,'-21'-65'205'0,"2"12"-53"15,2 12-42-15,5 9-45 0,0 11-35 16,12 5-14-16,-8 8 6 16,8 8 8-16,0 0-6 0,0 0-8 15,0 24-8-15,0 13 12 16,0 24 8-16,0 30 19 15,0 26-7-15,3 18-5 0,5 7-9 16,1-4-14-16,0-7-7 16,2-13 0-16,1-20-5 15,1-18-3-15,-1-10-2 0,0-13-11 16,-4-17-17-16,0-11-33 16,-2-8-38-16,-6-9-36 0,0-12-22 15,-10-9-27-15,-2-11-10 16,-9-13-104-16</inkml:trace>
  <inkml:trace contextRef="#ctx0" brushRef="#br0" timeOffset="15040.87">14561 8385 271 0,'-24'-4'184'0,"3"4"-72"16,10-4-56-16,11 0-36 0,0-4-21 15,23-3-1-15,19-6-4 16,10-4 6-16,18-3 0 15,6 0-4-15,9-5 0 0,5 3 1 16,-1-2 0-16,-4 4-1 16,-7 0 4-16,-17 8-2 15,-13 4 7-15,-11 0 24 0,-14 2 15 16,-6 6 16-16,-6 1 20 16,-5 3-16-16,-6 0-2 0,0 0-7 15,0 0-16-15,0 0-14 16,0 0-14-16,0 0-3 0,0 7-10 15,0 5-3 1,0 10 4-16,4 6 6 0,0 21-2 16,4 12 5-16,0 11-2 15,2 10-3-15,-4-1 0 0,2-7-3 16,0-13-1-16,1-16 2 16,-1-9-15-16,-5-8-51 0,2-11-84 15,-5-8-46-15,0-9-56 16,0-16-187-16</inkml:trace>
  <inkml:trace contextRef="#ctx0" brushRef="#br0" timeOffset="15191.59">15353 7836 340 0,'-12'-45'255'16,"-1"12"-85"-16,13 9-72 0,-8 6-50 15,8 7-40-15,0-1-18 16,0 5-8-16,0 2-3 0,0 5-35 15,0 0-65-15,0-4-76 16,0 4-42-16</inkml:trace>
  <inkml:trace contextRef="#ctx0" brushRef="#br0" timeOffset="15607.89">16056 7962 383 0,'15'0'160'0,"-3"0"-77"16,1 0-48-16,-5 0-28 15,1 0-7-15,-6 0 0 0,-3 0 17 16,0-6-3-16,0 6-1 16,0 0-8-16,0-2-3 0,0-6 2 15,0-1-2-15,0-2-1 16,0-2 3-16,0 0 3 0,0 1 11 15,-12 1 19-15,-1 6 7 16,2 5 4-16,-1 0-7 16,-8 0-5-16,-10 26 4 15,-6 13-2-15,-11 19-12 0,-4 15-2 16,3 15-2-16,6 7 5 16,7 3 0-16,14-5-10 0,12-8 0 15,18-11 0-15,21-13-11 16,21-13 3-16,23-15 2 0,24-16-15 15,19-17-5-15,13-22-6 16,8-6-46-16,-2-12-58 16,-8-6-36-16,-16-1-4 15,-13-7 2-15,-22 1-36 0,-21 6 25 16</inkml:trace>
  <inkml:trace contextRef="#ctx0" brushRef="#br0" timeOffset="18801.27">11280 10401 60 0,'0'0'83'0,"0"0"31"16,0 0-9-16,0 0-45 15,0 0-27-15,0 0-16 16,0 0-2-16,0 0-2 0,0-9 0 16,-8-3 0-16,-2 1 8 15,4-7 3-15,-7 2 7 16,1-4 16-16,-1-1-3 0,2 4-6 15,-5 1 5-15,3 4 10 16,-4 5-4-16,-2 3-13 0,-2 4-20 16,1 0-9-16,0 8-4 15,-5 7-3-15,0 6-1 0,2 8-2 16,-6 16-1-16,1 7 2 16,-1 10 6-16,5 7-8 15,7 5 3-15,9-5 1 0,8-5-5 16,0-3-2-16,13-8 0 15,7-9-3-15,9-7-16 16,4-9 9-16,7-11 4 0,13-5-4 16,4-12-8-16,8-8-17 15,8-9-11-15,7-6 3 0,7-10 9 16,-3-8 11-16,2-7 9 16,-9-1 11-16,-12 3 5 0,-13 2 3 15,-11-1 5-15,-12 8 2 16,-13 5 6-16,-12 3 7 15,-4 4 17-15,-8 5 2 0,-8 8-7 16,-1 5-1-16,-3 7-13 16,-4 0-3-16,-5 0-6 15,4 16-3-15,1 5-3 0,-1 4 0 16,6 2 2-16,3 9 1 16,4 5-2-16,12 0 0 0,4-1 1 15,11-2-3-15,10-5-5 16,3-5-4-16,4-8 4 15,5-8 1-15,5-12 2 0,-6 0-9 16,-1-8-4-16,-2-8 4 16,-4-8-2-16,-13-5 8 0,-7-8 5 15,-9 1 6-15,-17-5 5 16,-5 4 7-16,-1 5-2 0,-5 3-8 16,4 9-17-16,-6 3-11 15,-1 4-36-15,-2 6-37 16,1 3-64-16,0 4-35 0</inkml:trace>
  <inkml:trace contextRef="#ctx0" brushRef="#br0" timeOffset="19221.47">12227 10420 397 0,'19'0'171'0,"-7"-4"-80"15,1 4-49-15,-2 0-28 16,-2 0-7-16,-5 0-2 0,-4 13 10 16,4 2-4-16,3 11 5 15,7 10-8-15,2 16 1 0,4 5 0 16,-4 5-5-16,0-6-4 16,0-10 3-16,-4-11 0 0,-4-9 3 15,-3-9-2-15,-5-10-4 16,0-7 1-16,0 0-17 0,0-12-28 15,-8-12 11-15,0-18 7 16,8-11 9-16,0-16 5 16,0-4 12-16,3 3-2 15,10 14 4-15,4 11-4 0,1 13-1 16,12 13 0-16,-3 13 10 16,6 6-6-16,0 25 7 0,-1 12 0 15,6 8 6-15,-2 4-6 16,1 3-4-16,-6-3 1 0,2-5-9 15,-4-7 2-15,-4-9-28 16,-10-3-62-16,-2-5-85 0,-5-8-15 16</inkml:trace>
  <inkml:trace contextRef="#ctx0" brushRef="#br0" timeOffset="19950.88">13172 10319 287 0,'0'-32'156'16,"0"6"-54"-16,0 7-43 16,-12 7-25-16,12 3-12 0,-12 9-5 15,12 0 4-15,-12 9 3 16,4 7-3-16,-6 13-5 0,0 11-1 16,2 14-5-16,-2 9 4 15,3 15-3-15,11 3-3 16,0-1-5-16,0-1 0 15,3-10-4-15,5-12 4 0,6-12 2 16,-2-12-5-16,-1-14-11 16,6-6 1-16,3-13 4 0,0 0-12 15,5-8 0-15,-5-16 1 16,0-13 6-16,-3-16 8 0,-6-16-3 16,-3-16 6-16,-8-18 0 15,0-10-1-15,-8-12 4 0,-3-2 4 16,-6 4-3-16,0 17 15 15,2 17 10-15,-1 15 9 16,3 22-3-16,1 15-2 0,12 12-5 16,-8 9-11-16,0 9-6 15,8 7-3-15,0 15-6 16,0 18 0-16,0 20 5 0,0 24-9 16,0 18 3-16,12 14 0 15,4 4-1-15,8-2 5 16,4-14-2-16,6-15-11 0,2-13 4 15,5-21-12-15,3-11 5 16,5-18-13-16,41-19-93 16,-47-14 60-16,2-15 21 15,-3-8 16-15,-10-3 14 0,-7-5 13 16,-14 0 3-16,-3 0 13 16,-8 4 16-16,0 1 7 15,0 8 8-15,-11 4 9 16,11 6-11-16,-14 7-13 0,14 2-6 15,-8 7-12-15,8 0 0 16,0 6 2-16,0 0-6 0,0 0-1 16,0 12-10-16,0 5-3 15,0 7 3-15,0 13 0 0,0 11-3 16,0 9-6-16,8 8 8 16,6 1-2-16,0-2-6 15,0-7-8-15,-2-12-39 16,0-12-68-16,-4-8-52 0,0-14-36 15,0-11-28-15,-8-3-147 16</inkml:trace>
  <inkml:trace contextRef="#ctx0" brushRef="#br0" timeOffset="20095.31">13659 9944 404 0,'-20'-44'201'15,"-1"11"-62"-15,6 8-67 16,3 4-43-16,12 5-19 15,0 5-8-15,0 6-3 0,0 5-7 16,0 0-16-16,0 0-39 16,8 9-54-16,3 3-84 15,10 4-15-15</inkml:trace>
  <inkml:trace contextRef="#ctx0" brushRef="#br0" timeOffset="20398.61">14322 9786 225 0,'-10'-25'276'15,"2"5"-113"-15,0 3-83 16,8 1-64-16,0 4-31 0,0 8 10 16,0 4 12-16,0 0 22 15,-9 8-4-15,9 12-8 16,0 16-5-16,0 22-3 15,0 19-1-15,0 26 3 0,0 17-8 16,6 12-1-16,-3-7 1 16,5-2-5-16,0-14 6 0,-3-18-5 15,4-18 2-15,-5-12-9 16,4-20-21-16,0-14-53 0,-8-6-47 16,0-21-78-16,0 0 11 15</inkml:trace>
  <inkml:trace contextRef="#ctx0" brushRef="#br0" timeOffset="20764.8">14061 10444 395 0,'-24'-7'159'0,"8"-1"-76"16,16-1-58-16,4-3-39 16,26-4-25-16,17-5 5 0,19-4 13 15,18 2 8-15,14-6 0 16,3 5-9-16,6 3-11 0,-2 5-19 15,-12 2 9-15,-16-4 17 16,-12 2 17-16,-17 4 45 0,-11 3 38 16,-12 6-8-16,-14-1 3 15,-2 4 1-15,-9 0 7 16,0 0-16-16,0 0-1 16,-12 0 8-16,4 0 6 0,0 0 4 15,8 0-19-15,0 7-19 16,0 2-18-16,0 3-15 0,0 7 1 15,0 19 0-15,0 14-6 16,0 23 5-16,8 9-2 0,3 14-2 16,2-1-1-16,3-7-8 15,-2-14-6-15,0-14-28 0,0-12-64 16,-8-19-64-16,2-6-30 16,-8-12-55-16,0-18-203 15</inkml:trace>
  <inkml:trace contextRef="#ctx0" brushRef="#br0" timeOffset="20934.91">14915 9789 398 0,'-26'-48'318'0,"6"10"-98"16,4 14-106-16,10 3-58 0,6 9-50 16,0 10-25-1,0-3-12-15,0 5-5 0,0 0-37 16,0 0-40-16,0 7-12 0,6 14-18 15,2 4-56-15,3 3 19 16</inkml:trace>
  <inkml:trace contextRef="#ctx0" brushRef="#br0" timeOffset="21297.5">15376 9957 44 0,'22'0'136'0,"-10"0"61"16,-4 7-54-16,-8 0-41 15,0-7-26-15,0 15-25 16,-8-1-20-16,-4 7-5 0,-2 3-9 16,3 14 1-16,-1 10-1 15,4 13-8-15,8 8 1 16,0 9 3-16,0-4-5 16,8-1 3-16,7-8-8 0,7-13 2 15,2-7 0-15,3-11-2 16,7-11-2-16,-6-11-4 0,-3-12-6 15,-5 0-1-15,-8-7-5 16,-4-17 9-16,-5-18 3 0,-3-15 6 16,-14-9 0-16,-12-11 7 15,-2-7-1-15,-4 1-8 16,-6 10 2-16,7 15-8 16,2 14-31-16,4 11-25 0,6 9-21 15,2 7-23-15,5 15-35 16,0 2-36-16,4 0 26 0</inkml:trace>
  <inkml:trace contextRef="#ctx0" brushRef="#br0" timeOffset="21747.48">15734 9960 84 0,'41'-20'206'15,"-13"4"-58"-15,-7 6-53 16,-5 10-34-16,0 0-21 15,-4 22-12-15,1 13-3 16,-1 20 5-16,0 14 20 0,5 12-2 16,-4 9-12-16,-2-5-7 15,-4-7-11-15,1-13-5 0,-3-13-8 16,-5-15 9-16,0-13-4 16,0-7 0-16,0-17-3 0,0-4-10 15,-17-16-9-15,3-13-6 16,-4-20 12-16,2-24-13 0,8-25 9 15,8-25-2-15,3-3 4 16,6 9 14-16,3 14-4 16,6 26 2-16,0 20-4 15,6 25-2-15,8 19 6 0,7 17 10 16,4 20 0-16,8 20 4 16,0 16 2-16,2 15-10 0,-4 11 1 15,0 3-7-15,-8 1 3 16,-1-5-4-16,-1-8-3 15,-1-11-5-15,-3-10 2 0,6-12-15 16,5-6 3-16,6-13-10 16,7-6-24-16,5-2-39 0,0-13-17 15,6 0 2-15,-1-13-59 16,-4-11-24-16</inkml:trace>
  <inkml:trace contextRef="#ctx0" brushRef="#br0" timeOffset="23167">11398 12138 351 0,'0'-20'204'15,"0"4"-77"-15,0 4-67 16,0 3-35-16,0 1-19 16,0 3-2-16,3 5 3 0,-3 0 2 15,0 0 4-15,0 0-5 16,0 13 2-16,5 3 2 0,3 13 1 16,1 11-6-16,1 12 5 15,3 19-2-15,-1 10 1 16,1 5-6-16,-5-1 0 15,-4-4-4-15,-4-7 3 0,0-9-1 16,0-12-1-16,0-13 1 16,0-6-2-16,0-6 0 0,0-8 2 15,-12 1-1-15,12-5-2 16,0-4-8-16,0-12 2 0,0 0-4 16,0 7 4-16,0-7-4 15,-8 0 5-15,8 0-2 0,-8 0 10 16,8 0-5-16,0 0 4 15,0 0-1 1,-9 0 1-16,9 10 4 16,0-10 4-16,0 7 0 0,0-7-7 15,0 0 1-15,0 0-3 16,0 0-2-16,0 0-1 0,0 0-2 16,0 0-1-16,17 0 5 15,8 0-3-15,7-7 1 0,16-3 4 16,8-1-1-16,1-1 2 15,5 0-6-15,-9 2 3 0,-5-1 0 16,-7 3 4-16,-14-1-3 16,-1 6 4-16,-11-2 4 15,-2 5 5-15,-5 0 0 16,-4 0-2-16,-4 0-2 0,0 0-5 16,0 0-4-16,0 0-10 15,-9 0-25-15,9 0-55 0,0 0-48 16,0 0-34-16,0-4-37 15</inkml:trace>
  <inkml:trace contextRef="#ctx0" brushRef="#br0" timeOffset="23592.69">12368 12651 277 0,'4'-17'228'0,"-4"5"-93"0,0 0-77 16,0 0-45-16,-12 0-24 15,0 4 11-15,0-1 24 0,-1 5 19 16,1 4 3-16,4 0-7 16,8 0-16-16,-12 13-7 0,3 3-4 15,9 5-5-15,-8 7 3 16,8 8-4-16,-8 7 0 0,8 0-8 16,0 2 2-16,8-5 3 15,0-2-3-15,5-10 4 16,3-8-3-16,4-3-2 15,9-17-7-15,4 0 2 0,-2-9-2 16,6-1-13-16,-4-13 5 16,-6-4 10-16,-2-7 3 0,-12-6 11 15,-13-1-8-15,0-4 7 16,-16-4-3-16,-9 3 8 0,-7 3-3 16,-4 1-8-16,-1 7-11 15,-4 5-1-15,0 10 1 0,5 4 2 16,-1 8-13-16,6 1-26 15,2 7-21-15,7 0-13 0,8 0-1 16,1 15-33-16,13 5-37 16,0 3 7-16</inkml:trace>
  <inkml:trace contextRef="#ctx0" brushRef="#br0" timeOffset="24010.04">13014 12430 329 0,'27'-19'217'16,"-10"6"-68"-16,-4 5-64 0,-5 0-45 15,-8 8-17-15,0 0 0 16,0 0 27-16,0 8-2 0,-13 4-8 16,5 4-14-16,-4 5-17 15,-1 7-3-15,7 9-2 16,6 3 1-16,0-2 5 0,0-3-8 15,4-1 1-15,6-6 6 16,12-7-7-16,3-4 0 0,-2-5 4 16,5-12-14-16,-3 0 4 15,-4 0 4-15,-5 0 0 16,-1-7-2-16,-7-6 3 0,-8-5 6 16,0-1-8-16,-8-10 11 15,-4-4 2-15,-4 1-1 0,-4-5 7 16,0 5-8-16,0 2-6 15,3 10-5-15,-3 4-8 16,0 3-8-16,3 5-6 0,1 8-13 16,0 0-4-16,3 0-36 15,2 0-36-15,-3 8-21 0,6 1-8 16,8-1-38-16,0 4 8 16</inkml:trace>
  <inkml:trace contextRef="#ctx0" brushRef="#br0" timeOffset="24325.86">13501 12292 297 0,'11'-7'240'16,"-1"2"-83"-16,-2 5-64 0,-8 0-46 16,0 0-25-16,0 0-11 15,0 0 9-15,0 0 10 0,0 9-9 16,0 3-12-16,0 8 1 15,0 13 2-15,8 15 13 0,0 25 2 16,-1 17 9-16,6 8-3 16,-5 8 0-16,4-3-10 15,1-2-3-15,-6-13-10 16,2-9-8-16,-1-18 2 0,0-15 0 16,-5-15-5-16,-3-7-13 15,0-10-38-15,0-14-71 0,0 0-20 16,0-17-20-16,-11-12 22 15,-6-16-20-15,2-17 12 0,-7-15 37 16</inkml:trace>
  <inkml:trace contextRef="#ctx0" brushRef="#br0" timeOffset="24708.37">13476 12659 19 0,'-19'-77'83'0,"-2"4"101"16,4 7-34-16,1 9-61 0,1 13-29 16,2 6-11-16,6 10-16 15,7 8 0-15,0 4 1 16,0 4-1-16,0 0-9 0,0 3-11 15,7 1-9-15,13-1 4 16,10 5 0-16,15 4-4 16,15 0 5-16,9 0-4 0,-1 21 2 15,2 4 3-15,-6 4-1 16,-2-1-6-16,-11 4 11 0,-9-4-3 16,-13 1 5-16,-13-1 16 15,-13-4 18-15,-3 5 3 0,-24-2-6 16,-12 0 3-16,-10 1-8 15,-3 0-10-15,1-3 1 16,0-2-12-16,3-1 2 0,4-2-8 16,8-7-1-16,5-1-5 15,8-12-4-15,8 0 1 16,-1 0-12-16,13 0 10 0,0 0-3 16,0 0-12-1,0 0-1-15,0 0-7 0,0 0-10 16,0 0-24-16,0-5-18 15,0 5-21-15,0 0-24 0,0-4-30 16,5 1-12 0,-5-2-41-16,0 5-5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8:35:01.2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9412 5268 69 0,'-8'-9'190'0,"8"1"-32"16,0 0-24-16,0 4-30 15,-8-1-34-15,8-3-11 0,-8-5-14 16,8 1-10-16,0 1-11 16,0-5-5-16,-9-1-9 15,9 0 6-15,-8-2 27 0,8-5-5 16,-20-38 3 0,7 20-32-16,-3 2-1 0,-3-8-3 15,-6-2 8-15,1-2-7 16,-6 2 2-16,3 2 15 15,-6 3-10-15,-3 4 3 16,-1 9-4-16,-4 3 3 16,5 13-11-16,-2 4-1 0,3 12-2 15,3 0 3-15,-1 8-5 0,5 8-1 16,3 9 2 0,5 7 2-16,0 10-2 0,-2 6 0 15,4 8 2-15,-4 13 2 0,-3 10 0 16,1 2 6-16,-4 4-12 15,4 6 5-15,0-2-1 0,2 4 2 16,3 9 13-16,-1 8 10 16,-1 8 5-16,2 8-3 15,-3-4 1-15,6 1-6 16,5-6 1-16,-6 2 6 0,4-6-10 16,2-4 4-16,-1-6-8 15,0-9-4-15,-2-5-4 0,3-7-5 16,3-10 3-16,-4-10-7 15,4-9-2-15,0-9 2 0,0-11 1 16,8-9-6-16,-10-3-2 16,10-10-30-16,0-11-55 0,0 0-58 15,-8 0-87-15,-3-11-14 16,-6-14-25-16,9-16 44 16</inkml:trace>
  <inkml:trace contextRef="#ctx0" brushRef="#br0" timeOffset="431.77">7961 5841 97 0,'-32'0'243'15,"4"0"-60"-15,5 0-56 16,6 0-52-16,17 0-28 16,0-4-17-16,0 0-11 15,17 4-3-15,23 0 4 0,25 0 1 16,28 0 5-16,29 0-1 0,11 0-3 15,9-5 2-15,-7 5-8 16,-14 0-8-16,-15 0-2 16,-16 0 0-16,-22 0-3 15,-15 0 9-15,-16 0 12 0,-13 0 18 16,-8 0 24-16,-8 0-10 16,-8-7-23-16,0-2-28 15,-11 2-28-15,-2-2-78 0,-3 2-80 16,-1-3-49-16,6-1-66 15</inkml:trace>
  <inkml:trace contextRef="#ctx0" brushRef="#br0" timeOffset="825.72">9404 5637 287 0,'-13'-31'331'15,"-4"18"-252"-15,-3 4-17 16,-7 9 0-16,-2 0 4 16,-4 0-6-16,1 17-19 0,-4 7-8 15,-2 13-7-15,7 11-7 16,2 14 2-16,4 7 4 16,9 9-3-16,4 3-11 0,12 0-3 15,4-3 1-15,12-9-4 16,9-8 3-16,12-13-3 15,8-7-2-15,3-13-5 0,1-12 5 16,3-16-2-16,-3-11-6 16,-4-13 4-16,0-17 1 15,-10-14 2-15,-5-8-2 0,-13-15-3 16,-17-8 19-16,-14-2 4 16,-11 5 9-16,-2 11 4 0,-11 10-13 15,-1 10-18-15,-7 10 1 16,6 14-12-16,4 9-18 15,4 7-49-15,7 2-67 0,9 10-50 16,4 0-44-16,4 0-38 16</inkml:trace>
  <inkml:trace contextRef="#ctx0" brushRef="#br0" timeOffset="1570.41">9863 5703 69 0,'3'0'166'0,"2"-5"18"0,-2 1-24 16,-3 1-22-16,0-1-42 16,0-1-8-16,0 1 10 15,0 4 9-15,0 0-22 0,0 0-19 16,0 0-29-16,0 0-20 16,0 0-1-16,0 0-9 0,0 25 11 15,0 15 9-15,0 13 6 16,0 16-13-16,0 5-7 15,0 8 1-15,0-6-6 16,0 2-5-16,6-9 3 0,2-4 6 16,-5-8-12-16,0-12 7 15,2-9-5-15,-5-11 2 16,0-8 6-16,0-10 32 0,0-7 39 16,0-7 24-16,0-18-56 15,0-17-21-15,0-14-12 0,0-13 3 16,0-17-11-16,0-11-9 15,13-5 2-15,3-1 0 16,4 11 7-16,5 6-14 0,7 8 3 16,9 18 4-16,-1 6 1 15,5 14-6-15,-2 16 10 16,3 11-7-16,3 13 7 0,-5 17 9 16,1 11-9-16,-4 9-1 15,-9 3 14-15,-12 1-11 16,-9-1-1-16,-5-2 7 0,-6-5 5 15,-12-1-2-15,-13-4-5 16,-4-3-2-16,-4-5-2 0,1-3-1 16,-1-10-6-16,11-7 2 15,1 0 2-15,4 0 3 16,4 0 1-16,7-3-4 0,6-6-5 16,0 1 0-16,0 0 0 15,0-1 0-15,3 2 0 16,0 3-59-16,5-1-47 0,0-2-60 15,6-5-85-15,7-2-60 16,1 3-6-16,11-1-9 16</inkml:trace>
  <inkml:trace contextRef="#ctx0" brushRef="#br0" timeOffset="35475.4">11877 4750 110 0,'-12'-13'233'16,"0"5"-55"-16,-2 1-71 16,6 3-53-16,8 4-22 15,-6 0 5-15,6 0 6 0,0 0-2 16,0 0-15-16,0 0-8 15,0 0 3-15,0 0 11 16,0 0-2-16,0 0 2 0,0 0-6 16,0 0 6-16,0 0 0 15,0 0-2-15,0 0-9 16,0 0 2-16,0 0-6 0,0 0 4 16,0 0-4-16,0 0 11 15,0 0 8-15,0 0-7 16,0 0-3-16,0 0-5 0,0 0 0 15,0 0 2-15,-9 0-3 16,9 0-7-16,0 0 1 16,-8 0 0-16,8 0-1 15,0 0 0-15,-8 0-11 16,0 0-2-16,8 0 6 16,-13 0-8-16,13 0-3 15,-11 0 7-15,11 0 0 16,-14 11-4-16,3-3 5 0,-6 5 0 15,2 2-2-15,-2 7-5 16,1-2 7-16,-1-1-3 16,2 4 3-16,-2-4-1 15,1 1-2-15,4-3-8 16,4-1 13-16,0 4-2 0,0 1-1 16,-5-2-1-16,5-1 0 15,0 2 6-15,-1-1-3 16,1-2-6-16,0 4 6 15,8-4-4-15,-12-6 3 0,4 6-3 16,0 2 2-16,1 7-1 16,-2-7 4-16,9 7 0 0,-13-6-2 15,5 3-5-15,-1 3 4 16,9 2-2-16,-8 1 2 16,8 2 0-16,0 7 3 15,-8 2-6-15,1 5 1 16,7 1 0-16,-9-3 1 0,9 6 1 15,0 0-3-15,0-1 1 16,0 2 0-16,0-2 1 16,0-3-1-16,0 0 0 0,0 0 11 15,0 0-4-15,0-4-9 16,0-5 3-16,6-3 5 16,2-6 3-16,-6 3-11 0,6-2 6 15,-3-4 6-15,4 0-12 16,-1 1 6-16,3 0-1 15,-2-1 3-15,-1 1 3 16,4-5 2-16,5 1 4 16,-1-2-2-16,-1 7-7 0,24 14 1 15,-21-21 3 1,16 19-7 0,-18-26-5-16,20 21 8 15,-24-25-1 1,0-8-3-16,0 12 4 15,-4-12-2-15,0 0 2 0,-3 8-6 16,-2-8 3-16,-3 0 0 16,0 0 7-1,0 0 0-15,0 0-7 16,0 0 9-16,0 0-4 16,0 0-1-16,0 0 2 0,0 0-3 15,0 0-5 1,0 0 5-16,0 0-1 15,0 0-7-15,0-4-17 16,0-5-46-16,0 6-91 0,0-9-104 16,-8-4-63-16,8-9 0 15,0-7 25-15</inkml:trace>
  <inkml:trace contextRef="#ctx0" brushRef="#br0" timeOffset="37191.81">24116 4208 96 0,'0'-4'198'16,"0"0"-41"-16,0 4-46 15,0 0-36-15,0 0-9 0,0 0 13 16,0 0 13 0,0 0 16-16,0 0-16 15,0 0-15-15,0 0-10 0,0-3-9 16,0-1-3-16,0 4 2 16,0 0-6-16,0 0 8 15,0 0-15-15,0 0-5 0,0 0-2 16,0 0-18-16,0 0 0 15,7 15 1-15,6 2-6 16,4 2 2-16,-1 3 10 16,0-3-5-16,0 2 0 0,1-1-15 15,-1 1 2-15,0 3-1 16,0 1-5 0,1-1 1-16,-2 0 4 0,2 6-2 15,-1-3 2-15,1 2-8 16,-6 4 10-16,2 0-7 15,-1-3 2-15,0 4-7 0,0-1 7 16,-4-1 3-16,0-4-13 16,1 1 9-16,-1-4-3 15,-5-6 0-15,2 4-2 16,-1-8 2-16,-4-3-2 0,0 0 4 16,0-4-2-16,0 1 1 15,0-2-1-15,4 2 0 16,-4-1 1-16,5 4-3 15,-5 0 2-15,3 0 0 16,-3 1 0-16,0-1 6 0,0 5-12 16,0 2 8-16,0 2 3 15,-8-1-5-15,0 6 1 16,0-7 2-16,0 1-1 0,8 2 0 16,-14-2-6-16,6 0 6 15,2-1-1-15,-3 2-3 16,1 4 0-16,-4-2 4 0,-2 3 0 15,3 3-1-15,0-1-3 16,-1 1 4-16,4-1 1 16,-5 1-3-16,0-1-2 15,2-4 3-15,-3-1 1 16,3 4-3-16,0-4 2 16,-2 7 1-16,0-7 1 0,1 5-8 15,-4 2 7-15,0-2 3 16,4 0-9-16,-6 1 7 15,2-5-5-15,1 1 2 16,4-1 1-16,-7 0 2 0,2 4-3 16,-1-3 4-16,3 0-8 15,-4-1 6-15,2 0 1 16,-1 2 3-16,3-11-5 0,0 1 0 16,14-4 4-1,-11 1-1-15,11-13 3 0,-9 8-10 16,9 0 4-16,0-8 2 15,0 0-2-15,-9 9 3 16,9-9 1-16,0 0-9 16,-8 0 11-16,8 0 0 15,0 0-4-15,0 0 3 16,0 0-9 0,0 0 11-16,0 0-7 0,0 0-5 15,0-5-2 1,0-7-38-16,0-9-167 0,0-10-154 15,0-15-31-15,0-6-43 16</inkml:trace>
  <inkml:trace contextRef="#ctx0" brushRef="#br0" timeOffset="40052.42">8750 2421 49 0,'0'0'134'0,"0"0"34"0,0 0-49 15,0 0-36-15,0 0-24 16,0 0-6-16,0 0-2 16,0 0-6-16,0 0-13 15,0 0-9-15,0 0-9 16,0 0-3-16,0 0-4 16,0 13-2-16,0 7 4 0,0 8 13 15,0 18 18-15,-7 7-16 16,-7 12-2-16,6 8-4 15,0 4-3-15,-4 0-2 16,4 0 1-16,8-4-10 16,-7-4 3-16,7-11-6 15,0-9 1-15,0-13-5 0,0-7 8 16,0-8-2-16,0-9-3 16,0-12 4-16,-8 0 2 15,-1 0-1-15,1-8-49 16,-5-13-68-16,-4-7-65 0,3-18-62 15,-7-10-4-15</inkml:trace>
  <inkml:trace contextRef="#ctx0" brushRef="#br0" timeOffset="40484.15">8656 1843 75 0,'0'-22'328'15,"0"20"-251"1,0 2-42-16,0 0-20 0,0 8-6 16,0 4-6-16,5 4 1 15,3 5 0-15,5-1-4 16,1-3 2-16,3-6 0 0,4-1-2 15,-2-10 4-15,3 0 0 16,-3-10-1-16,-2-1 2 16,-5-6 0-16,-3 0 10 15,-6 2 11-15,-3-1-4 16,0 0 0-16,-12 3-1 16,0 1-2-16,-5-2-9 15,-2 7-6-15,-6 0-4 0,1 2 2 16,-1 5-7-16,6 0 3 15,-2 12 2-15,4 0-11 16,4 9-4-16,2-1-16 16,3 8-26-16,8 1-69 0,-8-1-83 15</inkml:trace>
  <inkml:trace contextRef="#ctx0" brushRef="#br0" timeOffset="41382.64">9046 2417 314 0,'12'-8'175'15,"-4"0"-56"-15,6 4-50 0,-6 4-13 16,-2 0 12-1,-1 0-11-15,-1 0-19 16,0 0-20-16,1 0-12 0,3 12-5 16,3 5 5-16,3 16 6 15,-3 6-2-15,0 16-6 16,-2 5 4-16,-4 13 0 16,-5 5 4-16,0 3-5 0,0 0-3 15,0-3 1-15,-14-9-1 16,6-12 2-16,0-12-6 15,8-13 3-15,-12-7-1 16,12-5 2-16,0-8 6 0,0-12 7 16,0 0 13-1,0-12-8-15,9-17-17 0,7-10-3 16,9-15 1-16,2-7-3 16,6-4 4-16,-1 3-5 15,-2 10 4-15,-10 7 1 16,-5 9 1-16,2 6 5 0,-6 11-1 15,-3 2-3-15,1 10 0 16,-4 7-4-16,-1 0-8 16,-4 0 3-16,4 7-3 15,4 10 9-15,0 7-3 16,0 3 4-16,3 7-4 16,6-1 6-16,0-4-6 15,3-1-3-15,0-4 7 0,1-4-7 16,-5-4 6-16,3-4 0 15,3-3-2-15,-2-9-4 16,0 0-3-16,5 0 4 0,-2-16 0 16,6-8 1-16,-1-17-6 15,2-13-7-15,21-88-11 16,-34 62 20 0,-5 2 4-16,0 0 4 0,-4 9 3 15,-3 3 3-15,-5 9-1 16,0 9 2-16,0 6 8 15,0 13 11-15,-8 5-5 16,8 13-8-16,0 3-19 16,0 8-4-16,0 15 4 15,-13 23 5-15,1 19-4 16,5 12-1-16,7 12 5 0,0 8 2 16,3 2 3-16,9-6-7 15,5-4 5-15,8-7-3 16,-1-13-3-16,3-9 10 15,1-6-3-15,-2-13-4 0,-3-10 0 16,-1-6 1-16,-11-5-6 16,1-12-2-16,-3 0-32 15,-9 0-76-15,0-4-98 16,0-12-37-16,-12-14-28 16</inkml:trace>
  <inkml:trace contextRef="#ctx0" brushRef="#br0" timeOffset="41706.85">9659 2539 132 0,'-8'0'214'0,"0"0"-50"15,8 0-56-15,0 0-35 16,0 0-11-16,0 0-7 16,0 0-16-16,8 0-14 0,9 0-1 15,16 0 23-15,7 0-15 16,12 0-8-16,13 0-4 16,0 0-8-16,-3 0-3 15,-9 0-5-15,-13 0-6 0,-7 0 8 16,-9 0-4-16,-5-4-2 15,-5 1-24 1,-14 3-52-16,0 0-87 0,0-4-63 16,0 4-39-16</inkml:trace>
  <inkml:trace contextRef="#ctx0" brushRef="#br0" timeOffset="42314.48">11808 2380 143 0,'0'-16'212'0,"0"-1"-45"15,0 2-44-15,0-1-34 16,0-1-12-16,0 4 29 15,0 3 19-15,0 0-10 16,0 3-23-16,0 2-21 0,0 5-12 16,0 0-11-16,0 0-15 15,0 0-14-15,0 0 1 16,0 0-24 0,0 0-3-16,0 12-6 0,0 8 6 15,0 10 7-15,0 15 2 16,0 7 1-16,0 10-2 15,3 2 0-15,5 2-3 16,1-6 0-16,2 2 0 16,-3-13 6-16,2-8-8 15,-2-8 8-15,-4-10 1 0,0-3-8 16,-4-6-1-16,0-7-14 16,0-7-37-1,0 0-53-15,0 0-46 0,0 0-16 16,0-7 17-16,-8-14 0 15,0-8-117-15</inkml:trace>
  <inkml:trace contextRef="#ctx0" brushRef="#br0" timeOffset="42996.51">11861 1644 63 0,'0'-5'107'0,"0"2"47"0,-8 3-52 16,8-4-41-16,0-1-23 15,0 5-10-15,0 0 0 16,0-3 2-16,-9 3-7 15,9 0-6-15,0 0 2 16,0 0-6-16,0 0-2 16,-8 0-8-16,8 0 0 0,0 0-5 15,0 12 2 1,0 0-1 0,-8 4 1-16,-1 4 3 15,9 1-3-15,-8-1 2 16,8 1-5-16,0 0 5 15,0-6-1-15,5-4-2 16,4 3 3-16,2-7 2 16,0-7-2-16,7 7-1 0,-2-7 3 15,-1 0-4-15,-2 0 3 16,-1 0 2-16,1 0-4 16,-3 0 3-16,4-7 0 15,-3-5-1-15,-2 1 0 0,-4-1 1 16,-2-4-2-1,-3-1 5-15,0-4-9 0,0 6 1 16,0-1 1-16,-12-1-5 16,-1 0 1-16,5 1-1 15,-1 4 0-15,3 4 1 16,-3-1 2-16,9 1 2 16,-8-1 0-16,-1 7-5 0,1-3 8 15,0 1-2-15,8-1 0 16,-11 5-4-16,3 0 3 15,8 0 2 1,0 0-6 0,0 0-22-16,0 0-29 0,-8 14-33 15,0-3-84-15,8 6-7 16</inkml:trace>
  <inkml:trace contextRef="#ctx0" brushRef="#br0" timeOffset="44242.88">12856 2149 153 0,'0'-4'211'15,"-13"-1"-53"-15,4 1-62 0,9 4-50 16,-11 0-16 0,3 0-9-16,8 0-5 0,0 0-13 15,0 0-2-15,0 13 2 16,0-1-7-16,0 5 0 15,3-3-2-15,10 8 7 16,-1-6-3-16,4-4 4 0,1-4 0 16,-5-8 0-16,-1 0 3 15,-2 0 7-15,-1 0 7 16,0-3 23-16,-5-6 21 16,-3-3-10-16,0-5-30 0,0 0-8 15,-11 3 1-15,0-3-3 16,-6 5-9-1,1-5-3-15,0 6-10 0,3 1-9 16,-4 3-13-16,1 7-33 16,5 0-16-16,-2 0-14 15,1 0-2-15,4 12-43 16,0-5-39-16,8 2-107 0</inkml:trace>
  <inkml:trace contextRef="#ctx0" brushRef="#br0" timeOffset="44797.96">12953 2693 97 0,'0'0'195'16,"0"0"-29"-16,0 0-33 15,0 0-41-15,0 0-12 16,0 0 20-16,0 0 18 16,0 0-1-16,0 0-8 0,0 0-19 15,0 0-14-15,4 0-14 16,0 0-6 0,-4 0-26-16,0 0-14 0,6 0-20 15,-3 14 3-15,3-2-4 16,-1 5 0-16,-2-2 9 15,-3 1-9-15,0 1 13 16,0-5-10-16,0 1 5 0,0-13 0 16,-8 0 5-16,2 0-2 15,-7 0 1 1,13 0 1-16,-8-5 1 0,0-3-5 16,8-4-2-16,0 0 7 15,0 0 7-15,0 0 3 16,0 0 4-16,8-2 0 15,0 7-4-15,2 2-3 16,-1 2-12-16,-1 3-6 16,6 0-2-16,-3 8 4 15,7 8 4-15,-4 8-8 0,-1 5 8 16,-4 9-1-16,-9 5-5 16,0 10-15-16,-25 8-35 15,-7 4-136-15,-7 5-148 0,-12 0-63 16</inkml:trace>
  <inkml:trace contextRef="#ctx0" brushRef="#br0" timeOffset="47124.12">12636 5308 26 0,'0'-9'79'0,"3"2"80"15,2-3-16-15,-1 8-31 0,-4-3-23 16,4 1-18 0,1 4 9-16,-5 0 20 0,4-3 3 15,-4-2-13-15,0 1-19 0,0 4-14 16,0 0 2-16,0 0-17 15,0 0-15-15,0 0-5 16,0 0-28-16,0 16 11 16,0 17-5-16,0 15 0 15,0 21 1-15,0 17 2 0,0 9-3 16,0 6 13 0,0 0-13-16,0-2 1 0,0-15 0 15,0-6 2-15,0-8-3 16,0-19 1-16,0-8 1 15,0-15 5-15,0-8-7 0,0-10 4 16,0 1-2-16,0-11-10 16,-13 0-49-16,-4-18-98 15,2-14-79-15,-1-17 5 16,-1-13-46-16,5-6 123 16</inkml:trace>
  <inkml:trace contextRef="#ctx0" brushRef="#br0" timeOffset="48541.07">12648 4883 15 0,'4'0'22'0,"1"0"21"15,-1 0 31-15,-4 0 59 16,0 0-17-16,0 0-34 16,0 0-32-16,0 0-12 0,0 0-3 15,0 0 5 1,0 0-11-16,0 0-4 0,0 0-8 15,0 0-13-15,0 0-2 0,0 0-1 16,0 0-3-16,0 0 0 16,0 10 3-16,4-3-3 15,4 5 3-15,0-3 0 0,-1-1 1 16,1 4 0-16,5-3 2 16,-1-9-1-16,5 7-2 15,-2-7-1-15,1 0 5 16,1 0 0-16,-1 0-2 0,-3 0 4 15,-2 0 9-15,-3-7 6 16,1-2-1-16,-4-3 5 16,-2 4-2-16,2-1-1 0,-5-3-12 15,0 0 9 1,0 0-11-16,0 0-2 0,0-1-4 16,0 5 1-16,-8 1-5 15,8-3 3-15,-14 3-2 16,14 3 6-16,-8-1-3 0,0 5 1 15,8 0 5-15,-8 0 0 16,8 0-5-16,0 0 0 0,0 0-3 16,-8 0-1-16,0 0 0 15,8 0 5 1,0 0-4-16,0 0 0 0,0 0 0 16,0 0-5-1,-8 0 8-15,8 0-7 16,0 0 6-16,0 0-7 0,0 0 6 15,-8 0-1 1,-1 0 1 0,9 0-7-16,0 0 7 15,0 9-2-15,-8-9 0 16,8 7 0-16,0-7-4 0,-8 10 4 16,8-10-4-16,0 0 5 15,0 7-3-15,0 5 3 0,-9-3-1 16,9-1-3-1,0-1 10-15,0-7-8 16,0 0-1-16,0 0 6 16,0 0-3-16,0 0 0 15,0 0 4-15,-6 0-6 16,6 0 5-16,-8 0-9 16,8 0 9-16,0 0 0 15,0 0-3 16,0 0 3-31,0 0-7 16,0 9 2-16,0-9 4 0,0 0 3 16,0 0-3-16,0 0 2 15,0 0 1-15,0 0-4 0,0 0 1 16,0 0-4 0,0 0-1-16,0 0-2 15,0 0 5-15,0 0-2 16,0 0 2-16,0 0 4 15,0 0-8-15,0 0-1 16,0 0 3 0,0 0 4-16,0 0-4 15,0 0 2-15,0 0-4 16,0 0 8-16,0 0-1 16,0 0-3-16,0 0-7 0,0 0 7 15,0 0 2-15,0 0-4 16,0 0 4-16,0 0-6 15,0 0 0-15,0 0 1 0,0 0 4 32,0 0-3-32,0 0-1 15,0 0 6-15,0 0-1 16,0 0 0 0,0 0-4-16,0 0-1 15,0 0 0-15,0 0 0 16,0 0 7-1,0 0-3-15,0 0-6 0,0 0 1 16,0 0 4-16,0 0 4 16,0 0-9-1,0 0 3 1,0 0 5-16,0 0-2 16,0 0-6-16,0 0-13 15,0 0-64-15,0 0-319 16,0 0 143-16</inkml:trace>
  <inkml:trace contextRef="#ctx0" brushRef="#br0" timeOffset="49743.06">13273 5482 72 0,'-12'-3'157'16,"1"-1"10"-16,11 4-42 16,-8-5 31-1,8 5-100-15,0 0 14 16,0 0 46-16,0-2-69 15,4 2-6-15,4-6-11 16,-1 6 1-16,5 0-5 16,1 0-11-16,12 0 11 0,10 0 12 15,10 0-6-15,3 0 0 16,1-4-15-16,-3-1-3 16,-3 3-9-16,-5 2-2 15,-10-5 4-15,-8 1 0 16,-7 1-1-16,-4-2 6 0,-6 5 11 15,0 0-14-15,-3 0-3 16,0 0-16-16,0 0-46 16,0 0-57-16,-6 0-46 15,6 0-24-15,-13 0-4 0,4 0-24 16,2 0 6-16</inkml:trace>
  <inkml:trace contextRef="#ctx0" brushRef="#br0" timeOffset="50484.56">13237 5964 32 0,'-13'0'63'16,"13"-5"58"-16,-8 5 33 0,8 0-48 15,0-4-28-15,0-1-18 16,0 5 5-16,0 0 14 16,0 0 7-16,0 0-19 0,0 0-13 15,0 0-9-15,0 0 5 16,0-3-4-16,0 3 6 16,-9 0-9-16,9 0-6 0,0 0-4 15,0 0 2-15,0-4 4 16,0 0-6-16,0 4 3 15,0 0-7-15,0 0-1 16,6-4 7-16,2 0-2 16,4-1-2-16,1 1-14 0,5 1-9 15,15-7 5-15,8 2 1 16,9 0-5-16,1 1 2 16,3-1 3-16,-1-5-7 0,-5 6-2 15,-8-1 7-15,-2 3-4 16,-11-3 4-16,-2 8 5 15,-8 0 0-15,-5 0-3 16,-4 0 1-16,1 0-2 16,-6 0-8-16,-3 0-1 0,0 0 1 15,0 0 0-15,3 0-8 16,2-4 4-16,-2-1 2 16,-3 5-10-16,0 0 12 15,0 0 5-15,0 0-8 0,0 0 4 16,0 0-5-16,0-4-1 15,0 4 2 1,0 0-31-16,0 0-67 0,0 0-81 16,0 0-78-16,-8 0-31 15,8 0-10-15,-6 9-2 16</inkml:trace>
  <inkml:trace contextRef="#ctx0" brushRef="#br0" timeOffset="51704.62">14203 5144 11 0,'0'0'29'0,"0"0"41"15,0 0 87-15,0 0-16 0,0 0-31 16,0 0-35 0,0 0-21-16,0 0 4 15,0 0 16-15,0 0 7 0,0 0 74 16,0 0-80-16,0-7-3 15,0-2 1-15,8-3-20 16,5 0-29-16,3-5-3 16,0 1-2-16,4 0-10 0,0-4-4 15,30-16 1 1,-27 18-6-16,-1 6 3 16,-7 0 5-16,2 0 20 15,-6 4 12-15,-2 0 14 0,-4 3 0 16,-5 5-19-16,0 0-10 15,0 0-6-15,0 0-1 0,0 0-9 16,0 0-4-16,0 0-2 16,0 0-7-1,0 0 5-15,0 0 3 16,0 0-7-16,0 0 1 16,0 0 0-16,0 0 0 15,0 0-2-15,0 9 0 16,0-9 1-16,0 8 1 0,0 8 0 15,0 1 10-15,0 8-9 16,0 2 3-16,0 6-1 16,0 5 0-16,0 5 4 15,0 7-5-15,0 7-2 0,0 4 7 16,0-1 1-16,0 2-6 16,0-5 4-16,0-5-2 15,0-2-2-15,0-10 4 16,0-7-9-16,3-4 12 0,-3-5-7 15,5-3 1-15,-2-6 2 16,1-2-2-16,-4-13-2 16,0 0 5-16,0 0 2 15,0 0-7-15,0 0 8 16,0 0-8-16,0 0 5 16,0 0-2-16,0 0-4 15,0 0-5 1,0 0-36-16,0-5-77 15,0 2-71-15,0 3-59 16,0 0-9-16,0 0-17 16,-7 0 14-16</inkml:trace>
  <inkml:trace contextRef="#ctx0" brushRef="#br0" timeOffset="52286.39">14268 5841 25 0,'-16'0'76'15,"0"0"100"-15,4 0-19 16,4 0-29-16,8 0-36 0,-8 0-21 16,8 0 14-16,0 0-2 15,0 0-10-15,0 0-13 16,8 0-29-16,4-4-11 16,4-5-8-16,16 2-6 0,14-2 0 15,15-3 11-15,4 1 8 16,6-6 21-16,2 4 21 15,1 1 7-15,-9 1-6 16,-11 1 10-16,-14 3-8 16,-7 3 14-16,-10-1 1 0,-6 2-11 15,-4 3-16-15,-9 0-24 16,-1 0-8-16,-3 0-12 16,0 0-55-1,0 0-69-15,0 0-121 0,0 0-134 16,-11 0-47-16</inkml:trace>
  <inkml:trace contextRef="#ctx0" brushRef="#br0" timeOffset="54402.34">15876 4762 74 0,'-11'-9'154'15,"-1"6"-4"-15,3-1-58 0,1-1-43 16,8 5-20-16,0 0-14 15,0 0 3-15,0 0-6 16,0 0-4-16,0 9-6 0,0 3-1 16,0 0 3-16,0-4 2 15,0 4 1-15,0 1 4 16,8-5 0-16,1-8 3 0,-3 11-3 16,3-11-2-16,-4 10-2 15,-2-10-1-15,5 0 1 16,1 0 8-16,-1 0 1 15,0 0-2-15,0 0 0 16,-3 0-4-16,-1 0 2 0,-4 0 2 16,0 0 4-16,4-5 6 15,1 0-1-15,-2 1 1 16,-3 1 5-16,0-1 7 0,0-4-7 16,0 4-9-16,0-5-8 15,-12 2 0-15,3-1-7 0,1-2-2 16,8 3-6-16,-8-2 3 15,8 9 1-15,0-3-1 16,-8-1 3-16,8-1-3 16,-9 5 1-16,1 0 2 0,0 0-7 15,8 0-1 1,0 0 9-16,0 0-5 16,0 0 0-16,0 0 4 15,-9 0-2-15,9 0-4 0,0 0 4 16,-6 0 3-1,6 0 1-15,0 0 1 16,0 0-4-16,-9 0-6 0,9 0 5 16,0 0-3-16,0 0-1 15,-8 12 4-15,8 0-3 16,0 2-2-16,0-2 3 0,0 0-2 16,0-5-2-16,0 2 3 15,0-2 4-15,0-7 0 16,0 10-4-16,4-10-3 15,4 0 3-15,0 0 3 0,-5 0-9 16,6 0 11-16,-4 0-10 16,-2-5 8-16,5-4-6 15,1 2-2-15,-1-5 0 0,-4-4 5 16,-4 3 4-16,0 1-2 16,0 3-2-16,-9 2 1 15,2 2-1-15,-6 5 0 16,2 0 2-16,2 0 0 15,9 0 3-15,-12 0-7 0,4 0 4 16,8 9 0-16,-12-2-3 16,12-7 1-16,0 8 0 15,0 1-3-15,0-9-1 0,9 8-2 16,-2-8 5-16,6 0 0 16,-1 0 1-16,-1 0 1 15,2 0-1-15,-1 0 5 0,-4 0 1 16,0 0-3-16,-3 0-1 15,-1 0 2-15,-4-3 1 16,0-7-6-16,0 6-12 16,0-4 4-16,0 4 2 0,0 1-1 15,0-1-8-15,-9-1-1 16,9 5 3-16,-8 0-9 16,8 0-19-16,0 0-34 0,-8 0-43 15,8 0-70-15,0 9 0 16</inkml:trace>
  <inkml:trace contextRef="#ctx0" brushRef="#br0" timeOffset="55743.59">16096 5458 49 0,'0'-12'126'0,"-8"5"53"16,8-2-56-16,-8 9-48 16,8 0-37-16,-12 0-18 0,12 0-11 15,0 0-2-15,-9 0-2 16,9 0-2-16,0 12-3 15,0-12 5-15,-11 0 4 16,2 9 4-16,9-9 2 16,-13 0 2-16,5 0-5 15,-1 0-1-15,3 0 0 0,6-5-1 16,-8 1 0-16,8 1-2 16,0-6 4-16,0 4 8 15,0-2 8-15,0 7-8 0,0 0-3 16,0-4-4-16,4 4-10 15,0 0-7-15,-1 0 5 16,-3 0-3-16,0 0-2 0,0 0-1 16,0 8 0-16,0-8 2 15,0 8 1-15,0 1 0 16,0-9 0-16,-7 12 2 16,-1-5 7-16,-6 3-4 15,3-3 0-15,-2 0 4 16,1-7-8-16,1 9 7 0,3-9-3 15,8 0 2-15,-9 0-4 16,9-4 2-16,-8-4-2 16,8-3-16-16,0-6-5 0,0-4 10 15,0 5-2-15,8 3 3 16,1 6 4-16,-1 2 5 16,-8 5-7-16,5 0 3 0,-2 0-3 15,0 0 2-15,2 0 0 16,2 0 5-16,-2 12-2 15,-2 1 2-15,2-2 0 16,-5 3-1-16,0-2 3 16,0-1-3-16,0 2 1 0,0-1 1 15,0 0 6-15,-13-4-7 16,1 0 5-16,1 1 0 16,-2-9-7-16,-3 13 6 0,-1-13 0 15,6 7-3-15,-3-7 1 16,3 0 3-16,11 0-2 15,-12-7 1-15,12-6-6 0,0 0-5 16,0-2 1 0,0-2 1-16,0 0 6 0,0 6-4 15,8-1 0-15,1 3 7 16,-3 4 0-16,3 2 2 16,-4 3-1-16,-2 0-5 15,5 0 1-15,4 0 3 0,1 0-3 16,4 0 6-16,-2 0 0 15,2 0 4-15,-6 8 0 16,2 8-7-16,0 0 1 0,-2 4 0 16,1 5-5-16,1 0 1 15,-5 8 4-15,1 3-1 16,-9 4 4-16,0 1-6 0,0 3 5 16,0 2-5-1,0 3 4-15,-17-5 1 0,1 0 3 16,-4-3 4-16,-6-4 2 15,3-1-1-15,-1 3 14 16,-5-8 5-16,-5-3-4 0,2-2-5 16,-1-7 0-16,7-2-4 15,1-5 5-15,3-12 3 16,8 0 7-16,1 0 1 0,0 0-2 16,4 0-4-16,9 0-8 15,0-5 4-15,0 2-17 16,0-1 4-16,0 4-6 15,0 0-6-15,0-5-4 16,0 2-8-16,0-1-45 0,0-5-50 16,0 6-56-16,0-2-40 15,6 1-7-15,-6-5-32 16,3 7 31-16</inkml:trace>
  <inkml:trace contextRef="#ctx0" brushRef="#br0" timeOffset="63414.69">16880 4722 362 0,'8'-17'249'0,"-5"5"-61"16,-3 3-66-16,0 9-18 16,0-3 32-1,0-2-2-15,0 5-34 0,0 0-49 16,0 0-23-16,0 0-16 0,0 8-21 16,0 9 3-16,0 15 11 15,0 22 1-15,8 14 2 0,-3 14 1 16,-5 12 9-16,0 3-11 15,0 1 0-15,0-4-6 16,0-13 4-16,0-12 1 16,0-13-5-16,0-14-1 15,0-14 5-15,0-12 1 0,0-3 2 16,0-13-30-16,0-7-44 16,-13-15-91-16,-4-14-101 15,6-13 19-15,-4-11-6 0,1-15 73 16,6-9-230-16</inkml:trace>
  <inkml:trace contextRef="#ctx0" brushRef="#br0" timeOffset="64063.34">16868 4057 143 0,'0'-3'182'0,"0"-1"-54"16,0-1-38-16,-12 3-22 15,4-3 66-15,8 5-68 16,0 0-9-16,0 0-9 16,0 0-15-16,0 0-5 15,0 0-19-15,0 0-1 0,0 0 1 16,0 0-12-1,0 0 1-15,0 12 2 0,0 4 3 16,0 4-5-16,0 5 3 16,0 4 0-16,3-1-5 15,6-3 6-15,14 14 0 16,-7-27-4-16,1 1 9 16,-5-13-9-16,5 0 1 15,-6 0 4-15,3 0 4 0,-8 0 2 16,2-8-4-1,1-4-2-15,-5 0-2 0,1-5 4 16,3 6-5-16,-8-3 1 16,0-1-1-16,0 3 2 0,0-1 5 15,0 1-5-15,0 0 0 16,-8 0 6-16,-5-1 6 16,5 5 1-16,-3 0-3 0,2 4-2 15,1 4-8-15,8 0 4 16,-11 0-6-16,-3 0 0 15,2 0-4-15,0 0-2 0,-4 0 11 16,2 0-6-16,8 0 4 16,6 0-8-16,0 0 4 15,0 0 2-15,0 0-7 0,0 0 4 16,0 0-2-16,0 0-4 16,0 0-2-1,3 0-17-15,-3 0-34 16,0 0-58-16,0 12-49 15,0-4-66-15,0 5-235 0</inkml:trace>
  <inkml:trace contextRef="#ctx0" brushRef="#br0" timeOffset="65417.76">18155 4693 50 0,'4'-5'139'0,"-4"5"48"16,0 0-44-16,0-4-43 16,0 1-33-16,0-2-4 15,0 5 4-15,0 0 1 16,0 0-11-16,0 0-10 0,0 0-11 16,0 0 2-16,0 0-3 15,0 0-3-15,-8 0 1 0,8 0-5 16,-8 0-1-1,8 0-11-15,-9 0-12 0,-7 8-1 16,-4 9-1-16,-14 4 9 16,0 3-10-16,-12-1 3 0,-2 7 0 15,0-3-7-15,-2 2 3 16,1-5 4-16,5-3-4 16,3 0 7-16,3-5-9 0,11-3 3 15,2-1-3-15,6-12-2 16,2 7 8-16,5-7-4 15,4 0 1-15,-1 0 1 16,9 0-8-16,0 0 5 16,0 0-1-16,0 0-1 15,0 0 6-15,0 0-5 16,0 0 5 0,0 0-4-16,0 0-3 15,0 0 11 1,0 0-8-1,0 0 4-15,0 0-4 16,0 0 4-16,0 0-2 16,0 0 3-16,0 0-3 0,0 0 0 15,0 0 4-15,0 0 8 16,0 0 1-16,0 0-5 16,0 0 3-16,0 0-2 0,0 0 1 15,0 0-4-15,0 0 2 16,0 0 2-16,0 0 3 15,0 0 1-15,0 0-8 16,0 0 4-16,0 0 0 16,0 0-1-16,0 0-4 0,0 0 11 15,3 0 0-15,6 0-3 16,-4 9-12-16,7-1 1 16,5 5 11-16,6-3 3 0,7 3 0 15,2 3 12-15,8 1 1 16,-4-1-3-16,1 6-14 15,-4-6-1-15,-2-4-1 16,-5-1-7-16,-6-3 4 0,-9-8 4 16,3 9-11-16,-6-9 6 15,-4 0-8-15,-4 0 4 16,0 0 0 0,0 0-12-1,0 0-55-15,0 0-84 0,0 0-115 16,0 0-69-16,0 0-30 15</inkml:trace>
  <inkml:trace contextRef="#ctx0" brushRef="#br0" timeOffset="66858.69">17875 5149 15 0,'0'0'34'16,"0"0"36"-16,0-5 50 0,0 1 14 15,0 1-42-15,0 3-22 16,0 0-15-16,0 0-1 16,0 0 5-16,0-5 6 15,0 1-5-15,0 1-7 16,0 3 0-16,0 0-14 0,0 0-5 15,0 0-6-15,0 0-13 16,0 0-10-16,0 0 6 0,0 0-7 16,0 0-1-16,0 0 2 15,4 0 2-15,5 0 1 16,-2 0 6-16,4 0-3 16,5 0 5-16,2 12-1 0,2-5 6 15,4 6 11-15,4 4-1 16,1-6-3-16,3 5-6 0,-2-4-9 15,-4 1-7-15,0-5-2 16,-9-8 0-16,-3 9-4 16,-1-1 3-16,-1-8 0 15,-4 8-3-15,-3-8 2 0,-5 0-1 16,0 0 4-16,3 0-1 16,2 0-4-16,0 0 1 0,-2 0-7 15,-3 0 11-15,5 0-11 16,-2 0 10-16,-3 0-1 15,0 0-1-15,0 0-4 0,0 0-20 16,0 0-32-16,0 0-51 16,-8 0-49-16,0 0-19 15,8 0-5-15,-13 0-29 16,13 0 12-16</inkml:trace>
  <inkml:trace contextRef="#ctx0" brushRef="#br0" timeOffset="67391.12">18460 4864 15 0,'0'0'33'16,"0"0"37"-16,0 0 48 0,-8 0 19 15,8 0-33-15,-9 0-18 16,9 0-14-16,0 0 10 16,0 0 20-16,0 0 2 15,0 0-8-15,0 0-13 0,0 0-22 16,0 0 0-16,0 0 2 15,0-4-20-15,9-1-15 16,-1 1 5-16,3 4-11 0,9 0-3 16,9 0 3-16,7 0 9 15,9 0 1-15,8 0 0 16,-1 0-11-16,-4 0-4 0,2 0-2 16,-10 0-5-16,-11 0 2 15,-4 0-3-15,-8 0 13 16,-11 0-8-16,2 0-2 0,-8 0 3 15,0 0-11-15,0 0-2 16,0 0-17-16,0 0-25 0,0 0-33 16,0 0-40-1,0 0-47-15,-11 0-52 0,-1 0-15 16,1 0 16-16,-2 0-15 16,0 0 30-16</inkml:trace>
  <inkml:trace contextRef="#ctx0" brushRef="#br0" timeOffset="67823.5">18564 5055 25 0,'-8'0'47'16,"8"0"40"-16,-8 0 60 15,8 0-17-15,-9 0-31 0,9 0-27 16,-6 0-17-16,6 0 19 16,0 0 18-16,-8 0 9 15,8 0-21-15,0 0-15 0,0 0-9 16,3 0-5-16,5 0-11 16,4 0-5-16,4 0 1 15,5 0-4-15,9 0 8 0,1 0 15 16,11 0 21-16,1 0 12 15,5 0-14-15,-2 0-12 16,2 0-15-16,0 0-4 16,2 0-11-16,-2 0-9 0,-8 0-8 15,-7 0-2-15,-7 0-1 16,-6 0-7-16,-9 0 5 0,-3 0-5 16,-3 0 0-16,-5 0 1 15,0 0-23 1,0 0-37-16,-10 0-78 15,4 0-92-15,6 0-95 16,-13 0-24-16,4 0-14 0</inkml:trace>
  <inkml:trace contextRef="#ctx0" brushRef="#br0" timeOffset="69288.35">19568 4311 159 0,'3'-17'242'0,"2"1"-28"16,-2 4-35-16,-3 3-36 0,5 1 22 15,-5 0 39-15,0-1 31 16,3 5-24-16,-3 4-53 16,0 0-75-16,0 0-39 0,0 0-37 15,0 13-14-15,0 15 8 16,0 16 0-16,0 18 0 16,0 19 2-16,0 9-3 0,0 13 4 15,0 1-4-15,0 7 0 16,0 3 0-16,0 1 0 15,0-11 0-15,0-14 0 16,0-16 0-16,0-17 0 16,0-17 0-16,0-11 0 0,0-13 0 15,0-8 0-15,0-28-2 16,0-18-166 0,-8-9-83-16,8-10-71 0,0-10-10 15,0-4 56-15,0-8-18 16</inkml:trace>
  <inkml:trace contextRef="#ctx0" brushRef="#br0" timeOffset="70069.63">19816 4375 109 0,'4'-12'179'15,"0"0"-25"-15,-4 4-34 16,0 4-20-16,0 0-18 15,0 4 1-15,0 0 6 0,0 0-14 16,-8 0-35-16,8 0-17 16,-8 0-12-16,8 16-6 15,0 4 9-15,0 8 5 0,-9 10-1 16,9 1-11-16,0 7 3 16,0 0 4-16,0 1-3 15,0-2 3-15,3 0-2 16,11-4 5-16,2-5-14 0,0-3 6 15,4-5-2-15,4-3-3 16,-3-5 0-16,-1-8 5 16,-4 0 18-16,1-12 21 0,15 0 105 15,-21-7-59 1,6-5-14-16,0-13-31 16,0-5-3-16,2-5-2 15,1-6-8-15,-2-3 0 16,-4-2-16-16,3 6 2 15,-9-1 3-15,-3 1-7 0,-5-1-13 16,0 5 3-16,0-26-7 16,0 32 0-16,-8 6-5 15,0 5 1-15,-6-2 5 16,3 4-9-16,-1 1 8 0,-5 0 6 16,5 1-5-16,-1 5 3 15,4 7-3-15,-1 3-1 16,10 0 0-16,-8 0-8 15,8 0 0-15,-8 0 2 0,8 0-2 16,-14 0 6-16,3 0-2 16,0 0 8-16,-1 13-9 15,-5-5 4-15,0-1 5 16,1-7-5-16,1 9-7 0,-1-2 8 16,3-7-9-16,13 9 9 15,-8-9-4-15,8 7 7 16,-8-7-5-16,8 10-1 15,-9-10 2-15,9 0 5 16,0 7-5-16,0-7-6 16,0 0 9-16,0 0-2 15,0 0-2-15,0 0-7 16,0 0-4 0,0 0-4-16,0 0-14 0,0 0-55 15,-8 8-50-15,8-8-67 16,0 13-28-16,0-5-13 15,-13 3 29-15,7-1-22 0,-3-10 7 16</inkml:trace>
  <inkml:trace contextRef="#ctx0" brushRef="#br0" timeOffset="72649.86">20809 4301 67 0,'0'-4'103'0,"0"1"56"0,0 3-48 15,0 0-35-15,-6 0-27 16,-2 0-6-16,8 0 6 15,0 0-4-15,0 0-15 0,0 0-14 16,0 0-12-16,0 0 3 16,0 0-6-16,0 0 1 15,0 7-2-15,0 3 2 0,0-3 1 16,3 1 0 0,2-8-3-16,-2 13-3 0,5-13 3 15,0 12-3-15,1-5 3 16,-1 3-2-16,4-10 4 15,-3 0-1-15,-3 0-3 0,2 0 4 16,0 0-1-16,-2 0 5 16,-3 0 3-16,-3-10 0 15,0 6 12-15,0-3-3 0,0-1-4 16,0-5-8-16,-9 5-2 16,-2-4-3-16,0-4-6 15,-2 4 2-15,1 3 12 0,-1 2-8 16,0-6-1-1,7 5-2-15,-6 4 2 0,-1 4 1 16,1 0-2-16,3 0-1 16,1 0 5-16,0 0-3 15,8 12-6 1,0-4 6-16,0 13-2 16,0-9 2-16,0-5 0 15,0 2-7-15,0 3 4 0,8 0 5 16,9-3-2-16,3-9-2 15,0 8 1-15,1-8-1 16,-1 0 3-16,-4 0 0 0,0 0 1 16,-4-4 1-1,-4-4 1-15,-3-3-2 0,-5-2 1 16,0-1 1-16,0 2-4 16,-8 1-1-16,-6-1 2 15,3 4 8-15,3-2-4 0,2 10 1 16,-4 0-3-16,2 0-7 15,0 0 6-15,8 0-1 16,-9 13 3-16,9-4-7 0,0-1 2 16,0-8 0-16,0 11 2 15,0-11-7 1,5 9 4-16,3-9-1 16,0 0 3-16,0 0 6 15,-8 0 1-15,6-4-7 0,-3-4 1 16,-3 4 7-16,0-5 1 15,0 6-2-15,0-1 2 16,0-1-1-16,-13 2 0 0,1 3-7 16,4 0-3-16,-2 0-9 15,10 0-21-15,-11 0-22 16,0 0-23-16,-1 12-19 0,-22 12-228 16,23-13-6-1</inkml:trace>
  <inkml:trace contextRef="#ctx0" brushRef="#br0" timeOffset="73634.17">20888 4937 78 0,'8'0'133'0,"-5"0"36"15,2 0-39-15,-5 0-25 0,0 0-16 16,0 0 2-16,0 0 8 16,0 0-22-16,0 0-31 0,0 0-22 15,0 0-12-15,-8 0-2 16,8 0-9-16,0 0 1 16,-8 0-5-16,8 0-1 15,0 0 5-15,0 0 5 16,-9 0-3-16,9 0-1 15,0 0 2 1,0 0-2-16,0 0 0 0,0 0 0 16,3 0-2-16,3 0 1 15,-3 0 1-15,2 0 1 16,-5 0-7-16,0 0 5 16,0 0 0-16,0 0 2 15,0 0-7-15,0 0 7 16,0 0-7-16,0 0 6 0,-8 0 2 15,-1 0 0 1,-4 0 3-16,7 0-4 0,-3 0 2 16,9 0-1-16,-8 0-2 15,0 0 7-15,8 0-2 16,0-8-5-16,0 0 1 16,0-1 2-16,0 2-2 15,0-2 1-15,8 1 4 0,0 3 2 16,1 1-6-16,-3 1-1 15,-1-1-5-15,-2 4 2 16,5 0 5-16,-2 0-7 0,-3 0 1 16,-3 0-3-16,0 0-1 15,5 0 5-15,-2 0-2 16,2 0-1-16,-5 0 1 16,0 0-2-16,0 0 3 0,0 7-2 15,0-7 0-15,4 14 10 16,0-2 7-16,1 4-10 15,-2 0-6-15,-3 4 10 0,0 4-4 16,0 4-11-16,0 1 9 16,0 4-1-16,0 5 2 15,0-3 0-15,-8 3-1 0,-5-2 1 16,2 0 3-16,-3-3-3 16,3 0 3-16,-5 0 4 15,0-4-4-15,-1-1-1 16,6-4-1-16,-6-5 3 0,6-2 4 15,-2 0-3-15,4-8 0 16,2-2-7-16,7-7 1 16,0 0-1-16,0 0 3 15,0 0-8-15,0 0-50 16,0 0-63-16,0 0-45 16,0 0-25-16,0-12-30 0</inkml:trace>
  <inkml:trace contextRef="#ctx0" brushRef="#br0" timeOffset="75001.97">20863 4969 3 0,'0'-4'6'0,"0"1"14"16,0-2-6-16,0 1 6 15,0 1 7-15,0-2 9 16,0 5 11-16,0 0 13 0,0 0 15 16,0 0 4-16,0 0-33 15,0 0-15-15,0 0-14 16,0 0-7-16,0 0 2 0,3 0-1 15,-3 0-4 1,0 0 1-16,0 0 4 0,5 0 2 16,-5 0 2-16,3 0 0 15,-3 0 1-15,0 0 2 0,0 0 2 16,0 0 19 0,0 0-16-16,0 0-3 15,0-4-7-15,0 0 6 16,0-4-8-16,0 3-3 15,0 2-1-15,0-1 4 0,0-1-1 16,0 0-1-16,0 3 5 16,0 2 0-16,-11 0-2 0,11 0-6 15,0 0 2-15,-6-5-4 16,6 5-3-16,0-4 6 16,0 1-6-16,0 3 1 0,-10 0 1 15,10 0-7-15,-8 0 6 16,8 0-2-16,0 0 2 15,-8 0-17 1,-1 7 16-16,9 0-5 16,-8-7 4-16,8 14-3 15,0-2 2-15,0-4-4 0,0 1 7 16,0-9-7-16,0 12 1 16,0-5 4-16,0 2 1 0,0-9-5 15,8 8-1 1,-3-8 6-16,-1 0-1 0,4 0 4 15,-4 0-7-15,0 0 5 16,0 0 0-16,2 0-3 16,-3 0 2-16,0 0 5 0,-3-8-7 15,0-1 1-15,0 2 0 16,0-2-1-16,0 1 4 0,-6 4-2 16,-8 0 4-16,6 0 0 15,0 4-2-15,-2 0 2 16,2 0-2-16,8 0 0 0,-11-4-3 15,4 4-5 1,7 0 7-16,-8 0-7 0,8 0 3 16,0 0-4-1,0 0 4-15,0 8-5 16,0-8 3-16,0 8 2 16,0-8-4-16,3 0-3 15,2 0 1-15,2 0 0 0,-2 0-4 16,1 0 2-16,2 0-2 15,2 0-2-15,-2 0 0 16,-4-4 14 0,-4-4 1-16,0-1 5 15,0 9-2-15,0-3 3 16,-8 3-4-16,8 0 3 16,-9 0-5-16,9 0 3 0,0 0-7 15,0 0 1 1,0 0-4-1,0 0-1-15,0 0-1 16,0 0-8-16,0 0-3 16,0 0-4-16,0 0-10 15,0 0-15-15,0 0-3 0,0 0-9 16,0 0-15-16,0 0-52 16,0 0-45-16</inkml:trace>
  <inkml:trace contextRef="#ctx0" brushRef="#br0" timeOffset="76908.91">21880 4444 60 0,'0'-7'156'0,"0"2"19"0,0 5-50 15,0 0-39-15,0 0-30 16,0 0 10-16,0 0 10 16,0 0 1-16,0 0-5 0,0 0-24 15,0 0-18-15,0 0-10 16,0 12-11-16,0 12-3 16,0 14 3-16,0 7-8 0,0 3 1 15,0 9 3-15,0 0 0 16,0-1-5-16,0 1 4 15,0-4-6-15,0-8 6 0,0-7-4 16,0-7 0 0,0-2 3-16,0-8 1 0,0-5-7 15,0-4 3-15,0 0-27 16,0-12-51-16,0 10-163 16,-8-10 89-16,8 0-10 15,-14-13-37-15</inkml:trace>
  <inkml:trace contextRef="#ctx0" brushRef="#br0" timeOffset="77508.28">21842 3997 86 0,'0'-12'203'0,"0"-1"-39"16,0 5-57-16,0 4-44 16,0 1-22-16,0 3 5 0,0 0-6 15,0 0-11 1,0 0-18-16,0 0-5 0,0 0-4 16,0 0-1-16,0 0 1 15,0 7-1-15,0 5 0 0,-8 5-1 16,8 3 0-1,-8 5 1-15,8 3 1 0,0 5 2 16,0-4-8-16,0-1 6 16,0-4 0-16,0 0-2 15,8-3 0-15,0-5 1 0,5-3-1 16,-5-13 3-16,12 0 18 16,-12 0 3-1,7-13 65-15,-10 0-55 16,-1-7-8-16,0-5-9 15,-4-2-14-15,0-5 7 16,0 2-6-16,0 2 1 16,0 5-5-16,0 2 2 15,-8 4 6-15,-6 0 3 16,8 5-8-16,-2 0-5 0,0 1 6 16,-1 1-12-16,1 3 8 15,0 2-4-15,0 2 0 16,0 3 5-16,0 0-2 0,8 0-5 15,-13 0-4-15,4 0-2 16,9 13-8-16,-11-1-4 16,11-1-2-16,-8 6-34 0,8-1-29 15,0 0-15 1,0 16-221-16,0-16 138 16</inkml:trace>
  <inkml:trace contextRef="#ctx0" brushRef="#br0" timeOffset="78057.38">22155 4722 32 0,'-13'-4'94'0,"5"4"92"0,8 0-35 16,-8 0-30-1,8 0-36-15,0 0-16 0,0-5 7 16,0 5 4-16,0-5-6 16,0 2-10-16,0 3-20 15,8 0-18-15,0 0 3 0,2 0-7 16,6 0 0-16,10 0-4 15,14 0 1-15,15-4-7 16,14 4-7-16,8-5 0 0,0-3-5 16,1 4 3-16,-10-4 0 15,-11 4 0-15,-10 0-4 16,-8 1-1-16,-16-2-10 0,-6 1-26 16,-9 1-23-1,-8-1-57-15,0 4-28 0,-8-5-8 16,-5-2-26-16,-7-4-24 15,-9 0-122-15</inkml:trace>
  <inkml:trace contextRef="#ctx0" brushRef="#br0" timeOffset="78423.14">22601 4489 93 0,'-8'-13'210'15,"8"5"-29"-15,-8-4-43 16,8 5-34-16,0-2-20 15,0 6 10-15,0-2 14 0,0 5 6 16,5 0-19-16,-2 0-12 16,0 0-9-16,-3 0-8 15,0 0-11-15,0 0-19 0,0 0-9 16,0 0-13-16,0 0-7 16,0 12-8-16,0 5-3 15,5 4 4-15,-2 10 1 0,2 10-4 16,-1 4 8-16,1 5-2 15,-2 2 2-15,2 0-8 16,-5 2 7-16,0-10-2 16,3-2-6-16,2-11 5 0,-2-2 0 15,-3-8 1-15,0-5-4 16,0-7 8-16,0-1-3 16,0-8-13-16,0 0-40 0,0 0-76 15,0 0-70-15,0 0-48 16,0-14 2-16,0-5-98 15</inkml:trace>
  <inkml:trace contextRef="#ctx0" brushRef="#br0" timeOffset="78874.66">23033 4568 69 0,'0'0'120'0,"0"0"36"15,0 0-44-15,0 0-39 0,0 0-22 16,0 0-6-16,1 0 4 16,4 0 0-16,-1 0 2 15,-4 0-15-15,5 0-8 16,-2 0 0-16,5 0 4 0,0 0 16 15,10 0 25-15,2 0 9 16,7 11-2-16,8-3-14 16,1-8-10-16,4 0-12 15,48 9 22-15,-42-9-46 16,-5 0-3-16,-4 0 2 16,-6 0-7-16,-2 0-12 15,-7 0 4-15,-11 0 4 0,0 0-6 16,-2 0-5-16,-1 0 1 15,-4 0 0-15,-4 0-12 16,4 0-24-16,-4 0-41 0,0-5-34 16,0 1-39-1,0-1-38-15,0-2-9 0,-13 0-36 16,1 2 26-16</inkml:trace>
  <inkml:trace contextRef="#ctx0" brushRef="#br0" timeOffset="79704.87">23304 4392 34 0,'0'-5'102'0,"4"0"85"0,1 3-44 16,-2-3-36-16,-3 5-28 15,0-4-5-15,0 1 21 16,0-2 4-16,0 5-2 0,0 0-12 16,0 0-18-1,0 0-17-15,0 0-8 0,0 0-14 16,0 0-7-16,0 0-4 15,0 0-1-15,0 0-1 16,0 0 0-16,0 0 5 16,0 0 18-16,0 0-7 0,0 0 4 15,0 0-1-15,0 0-1 16,0 0 3-16,0 0 8 16,0 0-10-16,0 0 8 0,0-5 2 15,0 1-10-15,0 1-6 16,0 3-6-16,0 0-3 15,0 0 16-15,0 0 5 0,0-4 8 16,0 0 4-16,0 0-47 16,0 0-5-16,6 4 0 15,-5 0 0 1,4 0 0-16,-5 8 0 31,0 0 0-31,0 4 0 16,0 7 0-16,0 11 0 15,0 7 0-15,0 3 0 0,0 1 0 16,0 4 0-16,0-1 0 16,-6-3 0-16,6-5 0 15,0-3 0-15,-9 0 0 16,9-1 0-16,0-4 0 16,0-1 0-16,0-4 0 0,0 1 0 15,3-8 0-15,-3 1 0 16,0-5 0-16,0-3 0 15,0 3 0-15,0-5 0 16,0 2 0-16,0-1 0 16,0-1 0-16,6 1 0 15,-5-8 0-15,-1 8 0 0,5-8 0 16,-5 0-15 46,0 0-147-62,0 0-93 0,-6 0-72 16,-8 0-19 0,2 0-15-16</inkml:trace>
  <inkml:trace contextRef="#ctx0" brushRef="#br0" timeOffset="89157.12">11104 7686 95 0,'0'-17'170'0,"-8"-4"-61"0,-1 2-42 16,-5 1-31-16,2 3-17 16,4 2 6-16,-6 1 7 15,6 3-5-15,8 5-3 0,0-3-3 16,-6 7-3-16,6 0 3 15,0 0 2-15,0 0 4 16,0-5 6-16,-14 0 8 0,3 2-2 16,-2 3-11-1,0 0-9-15,-7 0-1 0,-4 0-7 16,-3 0 4-16,-6 0 5 16,-5 0 0-16,2 0 8 15,-1 8-2-15,1 4-2 0,4 1-5 16,-1 3-9-16,1 1 6 15,-1 3 2-15,-3 4-3 16,-2 1 13-16,7 3-16 0,-1 5-4 16,2-1 0-16,11 1 0 15,-2-3 1-15,10-3-9 16,2 2 7-16,9-5-7 0,0-4 0 16,0-3 1-16,0-7-2 15,3 3 6-15,6 1 0 16,4-7-5-16,3-7 3 15,-4 12-2-15,0-12 0 0,5 9 1 16,-3-9 1-16,4 0-3 16,-1 0 1-16,-6 0 1 15,0 7-2-15,-2-7 1 16,-9 0 1-16,0 9-6 0,0-9 12 16,0 0-5-16,0 0-5 15,0 8 3-15,0-8 2 16,0 13 0-16,0-2-5 0,-9 1 8 15,9 4-8-15,-11 6 3 16,0 6 2-16,-2 1 0 16,0-1-4-16,1-4 2 0,1 0 2 15,-2-3-2-15,4-1-2 16,2-4 6-16,-1-4-10 16,8 1 5-16,-9 0 1 0,9-6-2 15,0-7-4-15,0 0 0 16,0 10 5-16,5-10-3 15,3 0 1-15,0 0 4 0,4 7 3 16,4-7-5-16,1 7 2 16,7-7-2-16,-3 0 1 15,2 0 0-15,-2 0 1 16,-4 0-2-16,-1 0 1 0,-5 0-2 16,2 0 3-16,-4 0-2 15,-6 0 1-15,2 0 0 16,-5 0 3-16,0 0-2 0,0 0 0 15,0 9 3-15,0-9-2 16,0 0 0-16,-14 8 4 16,3 4 4-16,-5 1-4 0,-8 2 2 15,-6 6-6-15,-5 3 7 16,-4 5-1-16,3-5-4 0,1-4-4 16,2 2 9-1,4-7 8-15,4 1-1 0,7 0-3 16,1 1-1-16,4 0-2 15,13-1-2-15,0 3 0 16,0 4-2-16,13-4 3 0,6 1 0 16,11-3 1-16,5 2-13 15,3-6 5-15,-3 0-4 0,1-1 8 16,-1-12-9-16,-8 7 4 16,-2-7-22-16,-8 0-85 15,-7 0-125-15,-2 0-86 16,-8 0-54-16</inkml:trace>
  <inkml:trace contextRef="#ctx0" brushRef="#br0" timeOffset="90736.58">10906 15700 225 0,'-8'-4'192'0,"8"-1"-30"0,-9 5-43 16,9 0-41-16,0 0-9 15,0 0 18-15,0 0 11 0,0 0-11 16,0 0-20-16,0-2-24 16,0-3 4-16,5 0-7 15,4 5-16-15,-1 0-9 0,3-2-10 16,10-9-4-16,4 9-1 16,3-3 4-16,1 2 1 15,-7-2-9-15,4 5 4 16,-6 0-8-16,-9 0 10 0,3 0-6 15,-6 8 6-15,-8-1-2 16,0 6 13-16,-8 28 51 16,-9-8-8-16,-3 4 3 15,-5-5-2-15,-3 1-5 16,0 1-13-16,2-7-14 0,6-7-13 16,4 1-3-16,0-9-1 15,8 0-1-15,8-3-5 16,0-9-13-16,0 0-15 15,8 0-5-15,8 0 14 16,9 0 0-16,8-5 0 16,-1-3 12-16,1 4 5 15,-1 4-4-15,-7 0-2 0,-6 0 4 16,-6 0 6-16,-5 0 11 16,-5 17 7-16,-3-2 15 15,0 6 19-15,-11 3 8 16,-2 9 17-16,-3-5-20 0,4 5-5 15,-1-5-28-15,-2-3-28 16,3-6 0-16,12-5 0 0,0-3 0 16,0-3 0-1,8-8 0-15,3 12 0 16,10 0 0-16,4 2 0 16,-1 1 0-16,1 1 0 15,-6 5 0-15,-3-1 0 16,-3 5 0-16,-4 5 0 0,-6 0 0 15,-3 8 0-15,-9 2 0 16,-7-4 0-16,-3 6 0 16,-11-6 0-16,-2 0 0 0,-9-7 0 15,-2-3 0-15,-6-7 0 16,5-7 0-16,-2 0 0 0,10-12 0 16,-1 0 0-16,9 0 0 15,4-4 0-15,7-4 0 16,4 0 0-16,5-1 0 15,8 2 0-15,0 2 0 0,0 3-63 16,0 2-96-16,0-5-53 16,0 5-48-16,0-6-21 15,5-1-9-15,3-5 2 0,0 1 46 16</inkml:trace>
  <inkml:trace contextRef="#ctx0" brushRef="#br0" timeOffset="92650.66">11511 11202 531 0,'0'-20'342'0,"0"4"-98"0,0 4-121 16,0 3-61-16,0 4-8 15,0 5 0-15,0 9-14 0,0 15 2 16,0 22 13-16,0 17-3 15,0 23-6-15,0 12-15 16,0 7-10-16,0 3-8 0,0-8-9 16,0-10-2-16,4-8-6 15,-4-14-5-15,5-11-40 16,-5-7-113-16,0-15-93 0,0-6-39 16,0-12-313-1</inkml:trace>
  <inkml:trace contextRef="#ctx0" brushRef="#br0" timeOffset="92985.48">11495 11019 416 0,'0'-46'214'16,"0"2"-85"-16,4 3-68 0,12 10-34 15,5-2 5-15,11 9 5 16,8 7-4-16,10 8-11 0,3 9-4 16,4 17 4-16,-6 6-2 15,-5 11-9-15,-15 6 4 16,-6 5 0-16,-17 4 5 16,-8 0-6-16,-20 0 6 0,-16-3 9 15,-9-3-7-15,-8-5-4 16,-61 23-1-16,57-41-13 15,4-9-2-15,9-1-1 16,8-10-2-16,6 0-16 16,12 0-35-16,4-5-52 0,14-3-48 15,0-9-37-15,8-11-93 16</inkml:trace>
  <inkml:trace contextRef="#ctx0" brushRef="#br0" timeOffset="93466.95">12176 10807 269 0,'0'-12'343'0,"0"3"-74"0,0 9-127 16,0 0-70-16,0 0-38 15,0 0-9-15,0 26 11 0,8 10 19 16,1 17 0-16,4 12-20 15,-5 8-15-15,-5 4-10 16,3-4 1-16,-2-3-11 16,0-13 5-16,-4-12-2 15,0-10-3-15,0-10 5 0,0-8 6 16,0-17-2-16,-14-4-1 16,3-17-8-16,-2-15 2 15,4-16-5-15,9-14-14 0,0-8-5 16,9-7-2-16,7 0 9 0,6 12 5 15,2 11 6-15,3 14 2 16,11 11-7-16,2 16 8 0,1 15 1 16,4 2 0-1,-2 14 0-15,-6 8 5 0,-9 6-1 16,5 25 9 0,-29-29-2-16,-4-3 0 0,0-1 18 15,-12-4 9-15,-4-3-10 16,-1-1-18-16,0-4 0 0,3-8-9 15,-4 0-31-15,7 0-67 16,3 0-112-16,8-12-59 16,-8-5-55-16,8-3-219 0</inkml:trace>
  <inkml:trace contextRef="#ctx0" brushRef="#br0" timeOffset="93657.66">12730 10864 314 0,'12'-7'198'15,"-4"2"-45"-15,-5 5-66 16,5 0-27-16,-3 12 20 16,3 12 42-16,4 14-12 0,1 5-36 15,-2 14-22-15,-3 5-21 16,0-1-21-16,-3 1 0 0,-5-5-10 16,0-5-23-16,0-4-111 15,0-10-105-15,-13-6-65 0,1-7 14 16</inkml:trace>
  <inkml:trace contextRef="#ctx0" brushRef="#br0" timeOffset="93822.5">12639 10332 302 0,'-14'-50'272'0,"0"14"-107"16,6 9-92-16,8 4-73 15,0 12-25-15,0 6-13 0,0 5-26 16,5 16-101-16,3 13-88 0</inkml:trace>
  <inkml:trace contextRef="#ctx0" brushRef="#br0" timeOffset="94516.67">13022 10774 252 0,'11'0'339'0,"-3"0"-44"0,-8 0-87 16,0 9-76-16,5-9-10 16,-2 0-6-16,2 0-23 0,4 19-32 15,2 19 23 1,3 10-11-16,-2 14-33 16,-1 2-21-16,6 2-8 0,-6-1-2 15,2-3-6-15,-5-15 0 0,0-5-1 16,-8-18-6-16,0-5 2 15,0-5 2-15,0-14-29 0,0-14-42 16,4-14-22-16,6-12-10 16,1-12 15-16,3-13 33 15,3-9 29-15,5 1 9 0,-4 11 25 16,-1 13 4-16,-4 13 2 16,-1 12-2-16,-3 12-8 0,-3 7 6 15,8 5 27-15,-3 21 9 16,2 8-7-16,3 3-2 15,4 5-12-15,1-2-10 16,2 3-9-16,3-5-1 0,2-6-2 16,1-6 1-16,-1-9-7 15,5-12-5-15,-1-8-12 16,1-12-11-16,-1-10 3 0,1-14 6 16,-5-13 8-16,1-12 8 15,-7-16 2-15,0-17 0 0,-3-16 0 16,-3-12 2-16,1 0 2 15,-4 4 22-15,-4 15 14 16,-2 18 7-16,-7 19 6 0,0 17 15 16,0 17-1-1,0 16-3-15,0 7-21 0,0 17-18 16,0 17 4-16,-16 30 50 16,-5 34-30-16,1 33-45 15,0 22 0-15,0 11 0 0,6 0 0 16,14-5 0-16,0-4 0 15,14-12 0-15,6-12 0 0,0-16 0 16,5-17 0-16,0-12 0 16,-2-16 0-16,2-12 0 0,-5-13 0 15,0-11 0-15,-8-17 0 16,1 0-247-16,-1-17-72 16,-4-6-8-16,-4-10 18 15,-4-8-19-15</inkml:trace>
  <inkml:trace contextRef="#ctx0" brushRef="#br0" timeOffset="94814.55">13648 10486 222 0,'-45'-13'539'0,"28"10"-373"15,17 3-75-15,0-5-33 0,0 1-8 16,8-4-19-16,16-1-18 16,14 2-2-16,14-5-11 15,10 0 2-15,1-5-2 16,-1 1-19-16,-5-1-45 0,-8 0-95 15,-4-2-76-15</inkml:trace>
  <inkml:trace contextRef="#ctx0" brushRef="#br0" timeOffset="95529.14">15288 9914 118 0,'0'-14'202'16,"0"0"-56"-16,0 6-40 16,0 1-41-16,0-1-7 0,0 0 13 15,0 3 19-15,0-3 0 16,0-5-28-16,0-2-27 16,0-10-12-16,-8-3 16 0,-4-9-6 15,0-4 3-15,-10-3-14 16,3-6-3-16,-5 3 0 15,-6 6 27-15,4 3-19 16,-8 6-14-16,-27-18-8 16,32 35-4-16,4 10 1 15,7 5-7-15,-4 13 3 0,2 12 2 16,-4 11 2-16,-6 9-3 16,5 12-3-16,-5 4 4 15,6-1 1-15,-4 2-6 0,2-1 8 16,7-4-1-1,2-4-6-15,6 0 2 0,-2-3 3 16,0-3 6-16,5 7-4 16,8 3-1-16,-9-1 0 0,9 6 0 15,0 3 3-15,0 1 1 16,0 3-1-16,5 5-3 16,4 2 6-16,-1 5-1 0,0 1 17 15,0 4 17-15,-3 2 3 16,-5 1-6-16,3 5 8 0,0 1-7 31,13 157 16-31,-10-183-44 16,-6-12-14-16,0-13 6 0,0-10-1 15,0-15-4-15,0-2-34 16,0-17-97-16,0-6-117 0,-9-8-39 16,-4-19-10-1,2-12 3-15</inkml:trace>
  <inkml:trace contextRef="#ctx0" brushRef="#br0" timeOffset="96012.03">14467 10613 64 0,'-19'-6'149'16,"-3"2"21"-16,5 4-53 16,3 0-40-16,2 0-23 15,3 0 12-15,9 0 32 0,0 0 15 16,0 0-4-16,0 0-3 15,0 0-13-15,0 0 106 16,-8 0-94 0,8 0-19-16,0 0-8 0,0 0-13 15,0 0-5-15,0 0-19 16,0 0-10-16,11 0-4 0,11 0-2 16,13 0-13-16,19 0 1 15,19 0 3-15,7 0-8 16,10-3 0-16,0-6-7 0,-4 1 9 15,-7 0-10-15,-9 4 5 16,-9-4-5-16,-12 3-4 0,-12-2 2 16,-9 2 4-16,-11 3-13 15,-6 2-57-15,-7-5-98 16,-4 5-122-16,0 0-73 16,-7 0-2-16,-7 0 9 0</inkml:trace>
  <inkml:trace contextRef="#ctx0" brushRef="#br0" timeOffset="97460.75">16433 9387 361 0,'0'-38'234'0,"0"10"-53"15,-12 8-72-15,-1 8-22 16,1-1 10-16,-5 13 26 16,-15 21 37-16,-12 31 3 15,-18 43-10-15,-3 38-32 0,-3 34-22 16,8 17-24-16,15 11-25 16,19-3-20-16,26-9-26 15,18-12-4-15,18-12 0 0,16-18 0 16,15-14 0-16,9-27-2 15,115 41-209-15,-82-105-48 16,5-20-99-16,-2-25-38 16,-4-18 23-16</inkml:trace>
  <inkml:trace contextRef="#ctx0" brushRef="#br0" timeOffset="97976.92">17015 9451 326 0,'-13'-32'238'0,"13"2"-53"15,-9 7-56-15,9 3-21 16,-9 4 30-16,9 3 17 0,-8 9-25 16,8 4-60-16,0 0-37 15,0 17-15-15,0 11-8 16,0 8-2-16,5 9-4 0,7 8 1 16,5-3-8-16,2-3-4 15,1-6 13-15,-2-13-8 0,-2-3 0 16,-1-8-10-16,-2-4 4 15,-5-13 3-15,1-10-4 16,-1-10 4-16,0-8 2 0,-1-10-1 16,2-2 2-1,-1-6 5-15,-5 4-1 0,2 0-1 16,-2 10 8-16,2 4 12 16,-5 7 5-16,0 8 8 0,0 2 0 15,0 6-9-15,0 5-15 16,0 0 0-16,4 0-5 0,4 21-4 15,0 8-4-15,5 7 2 16,3 4-14-16,1 5-61 16,-3 0-113-16,8 0-101 0,-2 1-48 15,-5-3-30-15</inkml:trace>
  <inkml:trace contextRef="#ctx0" brushRef="#br0" timeOffset="99905.78">18008 9353 324 0,'0'-32'227'0,"0"8"-37"16,0 3-64-16,0 6-40 0,0 2 9 16,0 4 6-16,0 6-19 15,0 3-38-15,0 0-21 0,0 16-9 16,0 12 5-16,0 25 16 15,0 25 15-15,-12 27 2 16,0 23 3-16,-1 9-3 0,2 6-2 16,-5-5-7-16,3-8-12 15,4-11-9-15,9-17-15 0,-11-21 0 16,11-17-7-16,0-15 4 16,0-12 7-16,0-12-6 15,0-12-4-15,0-13 7 16,-8-11-3-16,8-12-9 0,0-12-1 15,0-15 5-15,8-7 0 16,3-5-4-16,7-2 7 16,-4 3-6-16,8 3 4 0,-2 16-3 15,0-1 0-15,0 13 2 16,-3 10-8-16,-1 8-2 16,5 12 10-16,1 22 4 15,0 6-2-15,7 12-4 0,2 5 2 16,2 5 5-16,-1-3-5 15,1-1 0-15,5-9 0 16,2-5-11-16,4-7-5 0,2-5-30 16,-7-7-12-16,1-13-10 15,-2-5 14-15,-5-11 9 0,-5-9 22 16,-4-7 5-16,-3-8-3 16,-6-15 8-16,-2-9-4 0,-10 1 10 15,-3-4-2-15,0 5 16 16,0 10-6-16,-11 10 13 15,-3 10-6-15,8 12 6 0,-2 4-1 16,0 7 2 0,-5 9-13-16,0 0 5 0,1 29-2 15,-2 11 1-15,-4 10 3 16,6 10 1-16,12 6-8 0,0 3 3 16,4 1-3-16,8-10-1 15,8-7-1-15,8-8-1 16,6-8 4-16,2-8-9 0,-1-12-11 15,7-17-20-15,3 0-8 16,0-17-3-16,3-12-1 0,1-8-3 16,-4-11-6-16,-5-19 10 15,-3-9 4-15,-9-18 8 16,-4-13 9-16,2-10 19 0,-3-9 6 16,-6 0 2-16,-1 7 16 15,-3 11 31-15,-9 9 9 16,-4 14-4-16,0 12-18 15,0 15 10-15,0 14 21 0,0 11-2 16,0 13-26-16,0 7-23 16,0 13-8-16,0 13-2 0,0 15-2 15,-13 20-1 1,1 21 1-16,4 17 2 0,8 11 1 16,0 10 1-16,0-2-6 15,3 2 2-15,10-10-2 16,4-11 2-16,1-13-4 0,4-9 0 15,2-9 0-15,1-15-18 16,-1-11-18-16,5-12-20 0,-1-17-12 16,4 0-10-16,4-23-7 15,2-9 11-15,1-16 18 16,3-13 11-16,-6-12 17 0,2-13 0 16,-7-8 4-16,2-7 12 15,-7-1 7-15,-9 0 18 16,-3 1 13-16,-6 7 10 0,-4 13 18 15,-4 12 1-15,0 7 21 16,0 17-8-16,0 9 0 0,0 12-10 16,-9 3-10-1,9 9-12-15,0 3-20 0,-9 9 1 16,-2 17 11-16,-2 15 29 16,3 17-5-16,-7 16-13 0,-5 16-9 15,-1 128 34 1,23-92-45-16,0 6-11 15,3-6-1-15,9-6-4 0,1-11 5 16,8-9-6-16,2-18 3 16,7-12-6-16,-1-15 4 15,2-18-2-15,6-11 1 0,-1-17-10 16,6-9 1-16,-2-11 5 16,3-12-4-16,8-11-5 15,-4-5 6-15,7-9 7 16,-6-7 0-16,-3-7-3 0,-5-1 6 15,-4 2-7-15,-2 9 6 16,-11 1 0-16,-2 7-2 16,1 8 8-16,-11 4 1 0,-3 4 1 15,1 9-8-15,-9 3 8 16,0 1-4-16,0 3 3 16,-14 5-6-16,3 4 5 0,-2-1-1 15,1 2-2-15,-1 3 3 16,-3-1 6-16,1 5-3 15,-5 4 6-15,-2 0-7 0,-6 9 3 16,0 7 8-16,-1 8-7 16,-3 12 0-16,2 18 9 0,8 11 1 15,2 8-13-15,7 8-5 16,13 0 5-16,0-2-3 16,8-10-2-16,8-8-3 0,9-14-2 15,7-5 1-15,7-14 5 16,8-12-7-16,2-16 1 0,2-12 1 15,3-16 2-15,-5-13-1 16,-10-16 6-16,-1-7-1 16,-14-14 32-16,-8-3 17 0,-13 2-21 15,-3 11-36 1,-24 3 0-16,-7 8 0 0,-10 11 0 16,-9 11 0-16,2 6-144 15,-4 9-229-15,-1 8-86 16,8 7-17-16</inkml:trace>
  <inkml:trace contextRef="#ctx0" brushRef="#br0" timeOffset="101353.71">20851 8926 69 0,'-8'-16'185'0,"0"-1"2"15,8 5-26-15,-13 0-27 0,13-1-30 16,-13 6 6-16,7-1 23 16,-2 0 36-16,8 4-5 15,0 4-20-15,0 0-29 0,0 0-52 16,0 0-25-16,8 7 2 15,6 13 0-15,16 17 1 16,14 18 8-16,75 99 52 16,-46-52-101-16,3 19 0 15,9 10 0-15,1 2 0 16,-4-7 0-16,-9-8 0 16,-9-19 0-16,-7-14 0 0,-3-16 0 15,-14-16 0-15,-9-12 0 16,-1-13 0-16,-9-11 0 0,-5-17 0 15,-4-12-151-15,-9-16-127 16,-3-13-42-16,0-8-19 16,0-8 2-16,0-10 33 15</inkml:trace>
  <inkml:trace contextRef="#ctx0" brushRef="#br0" timeOffset="101870.32">21739 9313 163 0,'0'-21'252'16,"0"5"-50"-16,0 4-69 15,0 4-48-15,5 4-24 16,-1 0 6-16,4 4 4 0,0 8 4 16,4 12 3-16,5 12-14 15,0 13-9-15,-1 17-17 16,0 15-2-16,0 4-7 0,1 4-7 15,-1-7-6-15,-4-9-7 16,-4-11 2-16,-4-14-3 16,-4-11 17-16,0-13 43 0,0-20-13 15,-9-8-24-15,-3-16-15 16,1-13-6-16,0-12 1 0,11-7-7 16,0-15-2-16,0 0 2 15,8-3-6-15,3 0-2 16,4 5 4-16,2 12 3 0,5 12-3 15,-5 12-4 1,5 10-1-16,2 6 3 0,1 4 2 16,3 13 6-16,4 9-1 15,1 7-5-15,4 12 5 0,-6 10 0 16,0 9 8-16,-5 15 33 16,4 2-14-16,-10 6-11 15,0-4 1-15,-3-5-3 0,-9-5-10 16,-1-11 1-16,-7-8-2 15,0-12-10-15,5-5 6 0,-2-8-1 16,-3-12-11-16,0 7 7 16,0-7-37-16,0 0-96 15,0-2-104-15,0-12-82 16,-8-9 3-16,8-11-61 16</inkml:trace>
  <inkml:trace contextRef="#ctx0" brushRef="#br0" timeOffset="102903.58">22406 8698 56 0,'0'-5'95'0,"0"3"68"0,0 2-34 16,0-5-23-16,0 0-29 15,0 3-2-15,0 2 12 0,0 0 10 16,0 0-1-16,0 0-3 15,0 0-13-15,0 0-1 16,0 0-13-16,0 0-11 16,0 0-24-16,0 0-14 0,0 0-3 15,0 12-6-15,0 3 1 16,0 10 0-16,0-1-9 16,0 5 0-16,8-1 1 0,5 1-1 15,0-6 0-15,-2-1-1 16,1-6 1-16,-1-4-2 15,-3-12-2-15,2 0-6 0,-2 0-4 16,4-8-8-16,-4-8 6 16,3-10 4-16,5-5 1 0,-2-2 11 15,-2-3-2-15,-3-1-4 16,-1 3 9-16,-5 6-6 16,0 0 3-16,-3 3 4 0,0 6 3 15,0 3 1-15,5-1 2 16,-5 5 10-16,0 7 1 15,0 1-6-15,0 4 9 16,0 0-9-16,0 0-5 0,0 0-4 16,0 0-1-16,0 0-4 15,0 0-2-15,3 17 1 16,6 4 4-16,-4 3-2 0,3 4 4 16,0 5-3-16,0-2 1 15,0 3-6-15,0-1 7 0,0-5-2 16,1-4-6-16,-6-3 5 15,-3-9 0-15,0-1-4 16,5-11 9-16,-2 8-7 0,2-8-5 31,-5 0 2-31,0 0-25 16,0 0-41-16,3-8-64 16,5-3-41-16,5-10-24 0,0-3-15 15,4-4-46-15,0-6-174 16</inkml:trace>
  <inkml:trace contextRef="#ctx0" brushRef="#br0" timeOffset="103284.26">23194 8166 123 0,'0'-26'252'0,"0"7"-53"16,0 2-57-16,0 5-41 16,0 3-8-16,0 6 27 0,0 3-9 15,0 0-37-15,16 0-28 16,9 24 4-16,14 12 14 16,10 22 7-16,5 15 3 0,-5 21 21 15,0 15-19-15,-9 18-22 16,-7 10-24-16,-10 11-6 15,-10 2-4-15,-13 9 8 16,-13-5-9-16,-7-7-3 16,-8-13-3-16,-4-16-2 15,-4-16 0-15,-1-20 2 0,-25 27-4 16,42-76-8 0,6-12-56-16,0-5-93 15,6-16-119-15,8-9-113 0,0-19-8 16,0-18 41-16</inkml:trace>
  <inkml:trace contextRef="#ctx0" brushRef="#br0" timeOffset="103633.87">24258 8580 260 0,'-11'-15'307'15,"2"1"-93"-15,-17 6-57 16,18 8-122 0,0 17 11-16,8 0 6 0,0 2-12 15,0 2-17 1,8 4-7-16,9-5-10 0,3-3-6 16,5-10 3-16,3-7 0 15,-2 0 6-15,-1-5-2 0,-8-11 13 16,1-7 12-16,-6-7 7 15,-12-2 12-15,0 3-1 16,0 5-17-16,0 5-18 0,-16 3-17 16,-1 5-17-16,3 9-55 15,-11 2-91-15,-4 13-82 16,1 3-51-16,-1 7 0 0</inkml:trace>
  <inkml:trace contextRef="#ctx0" brushRef="#br0" timeOffset="104000.4">24196 9358 326 0,'-11'16'284'0,"-1"4"-73"16,4 1-59-16,0 3-19 0,-5 4 55 15,-9 25 246 1,13-36-262-16,1-1-59 15,-1-4-79-15,0-12-34 0,1 12 0 16,0-12 0-16,-3 0 0 16,11-7 0-1,0-10 0 1,11-35 0 0,10 24 0-16,9-1 0 0,1 8 0 15,4 4 0-15,3 10 0 16,-6 7 0-16,-4 16 0 0,1 20 0 15,-8 16 0-15,-9 18 0 16,-12 12 0-16,-17 7 0 16,-20 9 0-16,-16 0 0 0,-11 0 0 15,-8-10-307-15,-11-6-286 16,-1-13 60-16</inkml:trace>
  <inkml:trace contextRef="#ctx0" brushRef="#br0" timeOffset="109840.36">15827 2347 207 0,'0'-12'203'0,"0"5"-35"0,0-3-41 16,0 8-37-16,-8 2 3 16,8 0-7-16,-11 0-20 15,-3 0-23-15,0 0-22 16,-7 16-11-16,0-1 11 0,-2 2 4 15,2-1-8-15,-4 1 6 16,-3 7-11-16,-1 2-2 16,2 5-1-16,-11 6-7 15,-3 4 4-15,-2 4-4 0,-2 0-2 16,0 0 4 0,4 0-6-16,0-2 5 0,1 2-3 15,-2 0 5-15,7 0-8 16,-1 5 7-16,2-7 1 15,6-1-9-15,0-6 7 0,4 1-6 16,0 0 5-16,4-6-1 16,2 2 6-16,2 5-1 15,-1 2-1-15,3 1-5 16,-3-5 0-16,5 2 6 16,-2-7-5-16,0-3 8 0,3 1 7 15,-3-4 0-15,2-5-4 0,4 0-2 16,-1-3 0-1,1 0-3-15,0-3-1 0,-4 7-2 16,1-4 2-16,2 0-6 16,0-3 0-16,1 0-1 15,8-3 2-15,-8-11-5 0,8 0 11 16,0 8-10-16,0-8 6 16,0 10 0-16,0-10-4 15,0 0-3-15,0 0 6 0,0 0-15 31,0 0-32-31,0 0-44 0,0 0-41 16,0-10-40 0,0 7 5-16,0-6-8 0,0 2-26 15</inkml:trace>
  <inkml:trace contextRef="#ctx0" brushRef="#br0" timeOffset="110622.26">14641 3036 192 0,'0'-20'205'0,"0"4"-48"16,0 4-58-16,0 3-45 15,0 2-9-15,0 2 2 16,0 5 18-16,0 0-54 16,0 0-1-16,0 0-1 15,0 0-1-15,0 12-1 16,0 9 2-16,0 7 9 16,0 13 22-16,0 12 15 15,0 15 8-15,0 10-13 0,0 1-17 16,0-8-13-16,0-1-10 15,-8-5-3-15,8-8 5 16,-11-7-7-16,11-7 2 0,-12-2 0 16,12-8-4-16,-9 0 4 15,0-5-5-15,9-9 1 16,-8 3 2-16,8-6-2 0,0-4-3 16,0-12 2-16,0 8-5 15,0-8 5-15,0 0-1 16,0 0 0-16,0 9-2 0,0-9 2 15,0 7 2-15,0-7 1 16,0 0-7-16,0 0 1 16,0 0 6-16,0 0-3 15,0 0 3-15,0 0-10 0,0 0 11 16,0 0 2-16,0 0 0 16,0 0 1-16,0 0-2 15,0 0-3-15,0-3 7 0,0 3 0 16,0 0-9-16,5 0-1 15,4 0 2-15,-1 0 4 16,4 0-5-16,8 0 11 0,5 0 2 16,7 0 12-16,9 0 17 15,-1 0 4-15,5 0-11 0,-2 0-1 16,8 0-6-16,-7 0-3 16,5 0 4-16,-9 0-10 15,29 0 3 1,-43 0-14-16,-11 0 5 0,-4 0 0 15,-3 0-8-15,-8 0 0 16,0 0-16-16,0 0-16 16,0 0-70-16,0 0-83 0,0-4-69 15,-8-1 1-15,-3-3 20 16,-4-3-43-16,-6-3 58 0</inkml:trace>
  <inkml:trace contextRef="#ctx0" brushRef="#br0" timeOffset="111486.8">14649 3142 46 0,'0'-12'113'16,"-11"-4"61"-16,-1-1-68 0,0-2-35 15,-1 2-12 1,1 0 0-16,4 7 8 0,8-3 6 15,-8-1 8-15,8 11-9 16,0-1-10-16,0 4-8 0,0 0 0 16,0 0-6-16,3 0-5 15,2 0-1-15,-2 0-13 0,-3 0 2 16,0 0-7-16,5 16-8 16,4 4 2-16,7 13 12 15,11 16 17-15,52 73 13 16,-34-49-46-1,3 4-2-15,3 5-2 0,0-1-5 16,-4-3 4-16,-1-9-1 16,-10-12-9-16,-7-4 3 15,7 20 4-15,-23-49-4 16,0-3-1 0,-2 8 5-1,-8-22-4-15,1-7 1 0,-4 8-1 16,0-8 3-16,0 0-3 0,0 0 3 15,0 0-3-15,0 0 9 16,0-3-9 0,0 3 2-16,0 0 2 0,0-5 2 15,0 1-1-15,0 1 0 16,0-1-6-16,0 4 5 16,0-6-9-16,0 2 3 0,0 4 4 15,0 0-10-15,0 0 0 16,0 0 7-16,0 0-4 0,0 0 0 15,0 0 4-15,0 0 0 16,0 0 4-16,0 0-6 16,0 0-5-16,0 0 5 15,0 0-2 1,0 0 4-16,0 0 0 0,0 0-4 16,0 0-4-16,0 0-2 15,0 0 8-15,0 0-10 0,0 0 4 16,0 0 0-1,0 0-3-15,0 0 0 0,0 0-12 16,0 0-15-16,0 0-54 0,0 0-48 16,0 0-48-16,0 0-23 15,0 0 4-15,0 0-21 0,0-7 24 16</inkml:trace>
  <inkml:trace contextRef="#ctx0" brushRef="#br0" timeOffset="112978.39">16616 1860 36 0,'3'-17'81'16,"2"1"83"-16,-2 3-27 16,-3 1-38-16,0 1-33 15,0 2-19-15,0 1 11 16,0 1 10-16,-8-3 1 0,0 6-9 15,8 4-3 1,-8-2 2-16,-1-3 2 0,9 5-2 16,-8 0-9-16,8 0-9 15,-8 0-9-15,2 0-14 16,-3-5-7-16,-3 2-8 16,-2-6-1-16,6 9-1 0,0-4 1 15,-1 0 1-15,-5 0-10 16,2 4 8-16,-5 0 2 15,-2 0-2-15,-2 12-7 16,0 5 4-16,1 4 5 0,-5 3-5 16,1 4 0-1,-1 8 0-15,6 10-4 0,-1 3 2 16,-1 4 8-16,0-2-1 16,6 6-6-16,-1 0 1 15,3 1 2-15,5-6 5 16,8-2-10-16,0-10 1 0,0-4 2 15,3-6-2-15,10-5 0 16,4-6 1-16,1-3 6 16,-1-4 3-16,9-12-3 0,-3 0 0 15,2 0-2 1,3 0 0-16,6-12 4 0,-2-4-4 16,4-13 3-16,1-3-4 15,-6-9 5-15,2-3-3 16,-4-2-4-16,-9-2-1 15,1-5 1-15,-5 0 0 0,-3 0-1 16,-7 5-4-16,0-1-2 16,-3 3-2-16,-3 6 5 15,0 8 3-15,0 4 1 16,0 2-8-16,0 7 11 0,0 2 4 16,-12 6 9-16,4-1-2 15,8 2-5-15,-8 10 5 16,8 0 0-16,0 0 2 15,0-3 1-15,-7-1 7 16,7 4 2-16,0 0 0 16,0 0-4-16,0 0 1 0,0 0-16 15,0 0-1-15,0 0-10 16,0 0 1-16,0 12-1 16,0-5 6-16,0 7-2 15,0 1 0-15,0 5 4 0,0 5 1 16,0-1 5-16,3 1-4 15,9 3-3-15,-1 4 2 16,6 1 2-16,8-4-1 16,9-1 19-16,5 0 12 15,13 2 11-15,5-7-6 16,5-2-8-16,3-4-9 0,-4-9 2 16,-4-8-3-16,-9 0 3 15,-12 0 7 1,-7 0 29-16,-9 0 41 0,-4 0 30 15,-7 0-124-15,-5 0-8 0</inkml:trace>
  <inkml:trace contextRef="#ctx0" brushRef="#br0" timeOffset="113035.95">17290 2153 1991 0,'-13'0'-511'16,"0"8"-108"-16</inkml:trace>
  <inkml:trace contextRef="#ctx0" brushRef="#br0" timeOffset="114964.55">21744 1786 177 0,'0'-7'197'0,"0"2"-40"16,0-2-45-16,0 3-31 15,0-2-1-15,0 6 10 16,0-4-16-16,0 2-14 16,-8 2-23-16,8 0 4 0,-13 0-8 15,13 0-4-15,-11 0-10 16,11 0-11 0,-12 0-6-16,-6 0 0 0,-4 12 4 15,-16 7 1-15,-9 6-3 16,-12 4-4-16,-1 2 0 15,-2 6-2-15,2 4 3 16,-5 7 3-16,4 1-3 0,-2 4-1 16,-2 5 1-16,3 3-3 15,0-4 2-15,5-5-3 16,1 1 4-16,-1-3 0 16,4-1 4-16,1-1-5 0,-5-4 1 15,1-1-7-15,-3 0 6 16,-54 52 1-1,57-43-1-15,-4 5 2 16,-59 62 0 0,24 7-4-1,55-69-1-15,6-5 10 0,-1 1-5 16,11-8-2 0,9-7-4-16,2-7 8 0,4-6-8 15,2 0 5-15,7-6-4 16,0-3 3-16,0-4 4 0,0 1-4 15,0 0 0-15,-8-1 0 16,8 0 1-16,0-5-4 16,0 7 4-16,0-1 0 15,0 2 0-15,0-3 0 16,0 1-1-16,0-6 1 0,0 2-4 16,0-9 4-1,0 0 3-15,0 0-2 16,0 0-1-16,0 0-4 0,-8 0-8 15,8 0-47-15,0-9-66 16,0-8-76-16,-9-11-91 16,9-16 29-16</inkml:trace>
  <inkml:trace contextRef="#ctx0" brushRef="#br0" timeOffset="115497.78">19876 2817 145 0,'0'-13'227'15,"0"5"-61"-15,0 4-46 16,0 0-38-16,0 4-15 15,0 0-20-15,0 0-17 16,0 16-6 0,-8 14-8-16,-1 5 5 15,1 14 3-15,-3 5-8 0,-1 8-5 16,-5-4 2-16,0 9-2 16,1-3-7-16,1 2-4 15,-1-6 6-15,3-6 2 16,13-6-6-16,-8-2 0 15,8-14-2-15,0-2 9 0,0-11-5 16,0-3-3-16,0 0 1 16,8-4 5-16,9 0 0 15,3 1 8-15,8-13-1 16,13 8-2-16,8-8-6 0,3 0 4 16,5 0-2-16,2 0-3 15,-8 0 0-15,-3 0-3 16,-11 0 3-16,-9 0 7 0,-7-4 19 15,-9 0-5-15,-8 0 2 16,-4-1-14-16,0-2-25 0,-8-2-59 16,-4-3-43-16,-5-9-49 15,-3-2-7-15,0-2 50 16,-25-44-234 0</inkml:trace>
  <inkml:trace contextRef="#ctx0" brushRef="#br0" timeOffset="115880.13">19921 2964 25 0,'0'-22'92'0,"0"6"118"16,0 0-49-16,0 3-36 16,0 6-44-16,0 7-17 0,0 0 19 15,0 0-9-15,0 0-23 16,0 0-27-16,0 0-19 15,0 0-2-15,0 13-1 16,9 2 4-16,2 9-5 16,5 13 11-1,30 74 56-15,-23-42-41 0,8 4-7 16,-6 8 0-16,5 0-10 16,-6 0-2-16,4-3-4 15,-2-9 1-15,-6-12-5 0,-4-12 0 16,0-9 0-16,-4-8 6 15,-8-6 0-15,-4-10-2 16,0-12 0-16,0 0 7 0,0 0-10 16,0-4-18-1,0-49-266-15,-8 7 101 16,8-10-19-16,0-8-328 16</inkml:trace>
  <inkml:trace contextRef="#ctx0" brushRef="#br0" timeOffset="117278.73">22296 1501 138 0,'0'-7'210'16,"0"-5"-52"-16,0-1-39 15,0 5-26-15,0 0 12 16,0-1 16-16,0 9-11 15,0 0-28-15,0 0-19 16,0 0-18-16,0 0-8 16,0 0-10-16,-7 0-14 0,7 0-11 15,0 0-11-15,-8 21 2 16,8 20 9-16,-14 23 5 16,6 18-9-16,-3 12 9 15,2 11 1-15,3 6-4 0,-2-6-4 16,-1-4-2-16,9-6 3 15,0-18 4 1,0-16-3-16,0-13-1 16,0-11-1-16,0-8 10 0,0-12-2 15,0-6 28-15,0-11 33 16,0 0 22-16,0 0 2 16,0 0-5-16,0 0-32 0,0-8 3 15,0-9-26-15,9-7-17 16,0-4 1-16,5-2-3 15,2-2-9-15,-4 1-5 16,5-7-6-16,6 7 3 16,2 3 1-16,4-1-2 15,-5 8 2-15,0 2-1 0,-2 4 4 16,-5 4-3-16,-3 8 0 16,-3 3-1-16,-1 0-5 15,-2 0 7-15,0 0-7 16,7 12 2-16,-7 5 6 15,5-3 2-15,-1 7-15 16,1-4 7-16,-5 2 5 16,0 2 1-16,0 3-6 15,0 5 3-15,0-1 0 0,1 1 5 16,-9-2 1-16,0 7-8 16,0-6 0-16,0 2 9 15,0-2-4-15,0 0 2 16,-9 1-2-16,1-8 5 15,0-4-1-15,0-7-4 16,0 3-2-16,0-13 4 16,0 8-2-16,0-8 9 0,-1 9 7 15,1-9-3-15,0 0 0 16,-4 0 3-16,0 0 4 16,-10 0 5-16,3-5 5 0,-4-2 1 15,-3-7-23-15,1 0-8 16,3-3 0-16,1 0 0 15,-1 1 0-15,6-4 0 16,4 4 0-16,5-1 0 16,-1 1 0-16,8-1 0 15,-8 0 0-15,8 5 0 16,0 1-21-16,0-5-94 0,0-1-78 16,0 1-89-16,-14-1-68 15,6 0-5-15,-4 5-7 16</inkml:trace>
  <inkml:trace contextRef="#ctx0" brushRef="#br0" timeOffset="127245.68">7017 1238 92 0,'0'-6'102'0,"0"2"20"15,0 4-41-15,0 0-37 16,0 0-16-16,0 0-14 0,0 0-4 16,0 0 1-16,0 0-3 15,0 0-1-15,0 0 3 16,0 0-1 0,0 0 5-16,0 0-1 0,0 0-3 15,0 0 3-15,0 0-6 16,0 0 4-16,0 14 0 15,0 1 14-15,0 10 2 16,0 4 14-16,0 6-18 16,0 1-6-16,0 7 0 15,0-7-6-15,0-1-2 16,0 8-3-16,0-3 4 0,0 1 1 16,-10-1-3-16,10 1 8 15,-8-1 4-15,8 1-12 16,-8-2 1-16,8 4-1 15,-8-3-2-15,8 6 6 16,-9 7 3-16,9 3 9 16,0 6-2-16,0 2-4 15,0-2-5-15,0-2 1 16,0 1-11-16,-6-3 0 16,6 2 6-16,0 2-2 15,0 3 3-15,0 1 3 0,-8 3-2 16,8 0-3-16,-13-5-1 15,5 76 14 1,8-69-10-16,-8 3 1 16,8 0-5-16,-14-1 6 15,14 4-11-15,-6 0 7 0,6 2-7 16,-8-3 11-16,8 5-1 16,-8 4 7-16,8-1-1 15,0-3-13-15,0-1 4 16,0 1-6-16,-9 5 1 15,9 4 26-15,0 96 39 16,0-94-50-16,0-7 1 16,0-5-4-16,0 2 13 15,0-4 21-15,0-2-8 16,0-2-6-16,-8-5 1 16,8 4 2-16,-8 1-5 0,8-1-10 15,0 1-8-15,0-1-3 16,0 4 7-16,0 8 4 15,0 5 0-15,0 7-5 16,0 6 12-16,0 2-5 16,0 0 7-16,0 1-12 0,0-4 6 15,0 90 22 1,0-103-25-16,0-4 13 16,0-3-37-16,0-1 0 0,0-7 0 15,0 0 0-15,0-5 0 16,0-5 0-16,3-2 0 15,2 2 0-15,3 5 0 0,1 10 0 16,-6 1 0-16,2 6 0 16,3 3 0-16,-5-3 0 15,0-4 0-15,6-5 0 16,-9-4 0-16,5-8 0 16,-1 62 0-16,-4-62 0 15,0 3 0-15,0 2 0 16,0-4 0-16,0-6 0 15,0 1 0-15,0-3 0 16,0 0 0-16,0-7 0 16,0-1 0-16,0-1 0 0,0-5 0 15,0 0 0-15,0-3 0 16,0 0 0-16,0-1 0 16,0 1 0-16,0 3 0 0,0-3 0 15,0-2 0-15,4-4 0 16,0 5 0-16,0 5 0 15,4 5 0-15,-3 2 0 0,-2 0 0 16,2 6 0-16,-5 4 0 16,0-6 0-16,0 1 0 15,0 1 0-15,0-6 0 16,0-3 0-16,0-4 0 0,0-4 0 16,0-9 0-16,0 0 0 15,0-3 0-15,0-1 0 16,0 1 0-16,0 4 0 0,0-1 0 15,3 5 0 1,0 0 0-16,-3 0 0 0,0 2 0 16,0-1 0-16,0 3 0 15,0-5 0-15,0 4 0 16,0 3 0-16,0 0 0 0,0 2 0 16,0 9 0-16,0-2 0 15,0 5 0-15,0 0 0 16,0 0 0-16,0-4 0 0,0-1 0 15,0 3 0-15,0-3 0 16,0 0 0-16,0 5 0 0,5 1 0 16,-1 2 0-1,1 1 0-15,-2 0 0 0,-3 1 0 16,0-5 0-16,0 0 0 16,0 4 0-16,0 4 0 15,0 4 0-15,5 4 0 0,-2 4 0 16,5 5 0-16,-3-1 0 15,0 0 0-15,-5-3 0 16,0-5 0-16,4-3 0 0,0-6 0 16,2-2 0-1,-1-5 0-15,4 0 0 0,-6 0 0 16,5 0 0-16,0 0 0 16,0 4 0-16,1 1 0 15,-2-5 0-15,-2 0 0 0,3 0 0 16,-5-5 0-16,3-7 0 15,2-1 0-15,-5 1 0 16,5 9 0-16,1 2 0 0,-1 9 0 16,4 4 0-16,0 5 0 15,-4-1 0-15,5 1 0 16,-1 2 0-16,-4 2 0 0,4 3 0 16,13 73 0-1,-17-80 0-15,-1-9 0 16,1-8 0-16,0 0 0 0,0-4 0 15,1 0 0-15,0-5 0 16,-5 1 0-16,3 1 0 16,-4-1 0-16,3 0 0 15,2-1 0-15,-5 0 0 0,2-2 0 16,-5 43 0 0,0-44 0-16,3 0 0 15,2 0 0-15,-1 0 0 0,4 4 0 16,0 0 0-16,-8-1 0 15,7 5 0-15,2 44 0 16,-9-47 0-16,0-2 0 16,0 6 0-1,0-6 0-15,0 2 0 0,0-3 0 16,0-1 0-16,0-1 0 16,0 0 0-16,0 0 0 15,0 4 0-15,0-1 0 0,0 0 0 16,0 1 0-16,0 0 0 15,0-5 0-15,0 54 0 16,0-49 0-16,0 4 0 16,0 4 0-16,0 9 0 15,0 3 0-15,0 3 0 16,0 2 0-16,0-5 0 16,5-4 0-16,-2 0 0 0,2-3 0 15,-5-1 0-15,0-4 0 16,0-4 0-16,0-1 0 15,0-2 0-15,0-6 0 0,0-3 0 16,0-9 0-16,0-6 0 16,0-7 0-16,0-7 0 15,0-12-101-15,0 0 6 16,0 0 12-16,0 0 32 16,0 0 19-16,0 0 21 15,0 0 6-15,0 0 6 0,0 0 3 16,0 0 5-1,0 0-7-15,0 0-4 0,0 0 1 16,0 0 6-16,0 0-7 16,3 0 5-16,5 0-10 15,1-3 12-15,2-2-6 16,2-2-4-16,3-2 3 0,0 4 3 16,1-2-2-16,0-6-1 15,-1 5 3-15,0 0 1 0,3 1 0 16,-2-3 0-16,4 3 0 15,-2-2 0-15,3 2-4 0,-3-2 4 16,5 2 0-16,1-2-4 16,0 1 11-16,-1 3-2 15,3 2 3-15,8-1-10 16,4-1 8-16,6-2-7 16,4-5 4-16,4 0-6 0,7-4-2 15,10-6 6-15,3 6-8 16,4-4 6-16,4 4-1 0,4-1-3 15,-3 5 6-15,-1 0-3 16,-5 4 5-16,2 4-1 0,-1 0-10 16,-1-3 11-16,6 1-9 15,0-3 4-15,-1 7-4 16,1-3 4-16,7-2 5 16,1 2-8-16,-2-4 6 0,-2 6-6 15,-1 3 10-15,-8 0-7 16,-4 0 0-16,-8 0-3 15,0 0 7-15,-5 0 1 0,-3 0 8 16,5 0-1-16,-1 0 3 16,-4 0-7-16,3 0-9 0,-3 0 10 15,5 0-9-15,-1-4 7 16,0 0-12-16,0 0 5 0,-5 4 5 16,1 0 5-16,0 0-6 15,0 0-3-15,-1-4 5 16,-2-1-3-16,2 5-8 0,-3-4 4 15,-1 4 2-15,2-3-5 16,-3-2 10 0,3 5-10-16,-1-5 7 0,-2 3 1 15,3-8-6-15,-1 6 2 0,4-3 3 16,3-1-2-16,5-5-3 16,5 1-1-16,3-4 2 0,4 0-3 15,-1-5 6-15,6 0 2 16,0 1 1-16,2 0-7 0,5 0 0 15,1 0 3-15,0-1 0 16,-5 5-2-16,1 0-1 0,-5 4 0 16,-1-4 15-1,1-1 0-15,4 0 3 0,2 5 0 16,-6 0-4-16,0 3-6 16,1 2-4-16,-2 0 0 0,1 2 8 15,1-1 3-15,-1-1-6 16,-1-1 5-16,2 0 0 0,9 1 3 15,2 2-4-15,0 1 4 16,0-1-5-16,4 2 0 16,1-1-5-16,-1-1 7 0,1-3-7 15,-5 4 5-15,-3-3-10 16,-1 2 0-16,-7-3 0 0,-3 4 0 16,0 0 0-16,-3-4 0 15,-2-1 0-15,-1 2 0 16,1-5 0-16,2 0 0 15,1-5 0-15,7 1 0 0,3-5 0 16,2 1 0-16,4-1 0 16,5 5 0-16,2-4 0 0,2-1 0 15,-3-3 0-15,-3 0 0 16,-3-1 0-16,-3 5 0 0,-4 4 0 16,1-1 0-16,-5 0 0 15,5 6 0-15,1 3 0 0,7 3 0 16,-3 5 0-16,6 0 0 15,0 13 0-15,-6 4 0 16,7-2 0-16,-5 2 0 16,2-5 0-16,-3 5 0 0,2-2 0 15,-1 1 0-15,-3 0 0 16,4 1 0-16,-1 4 0 0,-1-1 0 16,0-4 0-16,0 1 0 15,1-5 0-15,2 0 0 0,7 0 0 16,-2 0 0-16,-3-3 0 15,4-2 0-15,92 2 0 16,-100 0 0-16,-2-9 0 16,3 0 0-16,-2 0 0 15,7-9 0-15,6 0 0 16,3-3 0-16,6 5 0 0,117-18 0 16,-116 12 0-1,-2 6 0-15,-4-3 0 0,-3 8 0 16,-6-3 0-16,-4 5 0 15,-4 0 0-15,0 0 0 0,5 0 0 16,0 0 0-16,0 7 0 16,3 3 0-16,4-3 0 0,6 6 0 15,2-5 0-15,6 0 0 16,-3 1 0-16,5-9 0 16,6 0 0-16,116 0 0 15,-121 0 0-15,-4 0 0 16,-1-5 0-16,-7 1 0 15,-5 1 0-15,-6 3 0 0,-1 0 0 16,-10 0 0-16,-3 0 0 16,1 12 0-16,-1 0 0 0,4 0 0 15,4-5 0-15,1 7 0 16,4-2 0-16,4-5 0 16,-1 2 0-16,4-1 0 0,5-8 0 15,-5 7 0-15,-3-7 0 16,-8 0 0-16,-6 0 0 0,-2 0 0 15,-6 0 0-15,2 9 0 16,-1-9 0-16,-3 8 0 16,-5-8 0-16,-4 0 0 15,-9 0 0-15,-3 0 0 0,-3 0 0 16,-10 0 0-16,-3 9 0 16,-4-9 0-16,-6 0 0 0,-1 0 0 15,-1 0 0 1,-6 0 0-16,6 0 0 0,1 0 0 15,-5 0 0-15,1 0 0 0,-3 0 0 16,2 0 0-16,-5 0 0 16,-3 0 0-16,-1 0 0 0,1 0 0 15,-6 0 0-15,-2 0 0 16,-5 0 0-16,1 0 0 16,-5-9 0 15,0-3 0-31,0-5 0 15,0-2 0-15,-13-7 0 16,-16-43 0-16,14 24 0 16,2-12 0-16,1-12 0 0,0-16 0 15,-2-8 0-15,6-14 0 16,8-7 0-16,-11-3 0 16,11-1 0-16,-8-4 0 15,8 4 0-15,0-1 0 0,0 1 0 16,0 4 0-16,0 4 0 15,0 1 0-15,-8-1 0 0,-4-1 0 16,4 2 0-16,-2-5 0 16,2 4 0-16,0 1 0 15,-1 2 0-15,0-3 0 0,-44-337 0 32,-32-181 0 14,85 523 0-46,-9-5 0 0,9 4 0 16,-8 9 0-16,8 2 0 16,0 2 0-16,0 3 0 15,-12 1 0-15,4 0 0 0,-6-5 0 16,3-4 0-16,-3 0 0 16,0 0 0-16,1 6 0 0,0-3 0 15,5 2 0-15,-1-2 0 16,9 2 0-16,-9 0 0 15,-4-13 0-15,-12-127 0 16,13 108 0-16,-11-136 0 16,23 128 0-16,0 2 0 15,0 0 0-15,0 5 0 16,0 0 0-16,0 3 0 16,6 11 0-16,-6-3 0 15,0 5 0-15,0 0 0 0,0 1 0 16,0 2 0-16,0 2 0 15,-6 3 0-15,6 0 0 0,-14-4 0 16,14 1 0-16,-8-5 0 16,0-4 0-16,1 0 0 15,7 1 0-15,-14-6 0 16,3 5 0-16,-1 0 0 0,-1 4 0 16,2 4 0-16,-2 4 0 15,13 4 0-15,-8 5 0 16,8-2 0-16,-8-2 0 0,-1-6 0 15,1-10 0 1,-3-8 0-16,2-5 0 0,9-5 0 16,-12-7 0-16,-1 0 0 0,1 3 0 15,1 0 0-15,0 13 0 16,-3 13 0-16,6 7 0 16,8 12 0-16,-13 5 0 0,13 8 0 15,-11 4 0-15,11-1 0 16,-13-4 0-16,1 2 0 15,1-2 0-15,-3 0 0 16,7 1 0-16,-6-1 0 0,5 6 0 16,-4-1 0-16,1-1 0 15,3 5 0-15,8 0 0 16,-13 0 0-16,13-1 0 0,-8 1 0 16,0-1 0-1,8-3 0-15,-9 0 0 0,9-4 0 16,0 0 0-16,0-1 0 15,0-3 0-15,0-4 0 0,0-1 0 16,3 1 0 0,6 3 0-16,-4 5 0 0,-1-1 0 15,-4 9 0-15,0 0 0 16,0 8 0-16,0 4 0 16,0 4 0-16,0 5 0 15,0-1 0-15,0-1 0 16,0 5 0-16,0 0 0 0,0-3 0 15,0-6 0-15,0 2 0 16,0-1 0-16,0 1 0 16,-9-2 0-16,9 2 0 15,0-1 0-15,0-5 0 16,0 2 0-16,0-1 0 0,0-1 0 16,0-3 0-1,0 4 0-15,0 0 0 16,0 0 0-16,0 0 0 0,0 9 0 15,0 3 0-15,0 1 0 16,-9 3 0-16,9 2 0 16,-11 9 0-16,11 2 0 15,-8-6 0-15,8 6 0 16,0-2 0-16,-6 3 0 16,6-2 0-16,0-16 0 15,0 26 0 1,-9-11 0-1,0 30 0 1,-12 0-127 15,6 0-377-15,-13-8-126-16</inkml:trace>
  <inkml:trace contextRef="#ctx0" brushRef="#br0" timeOffset="131299.32">7028 1119 11 0,'0'0'13'16,"0"0"7"-16,0 0 11 16,-7 8 29-16,7 0 71 15,-9-8-22-15,9 11-49 16,-8-11-30-16,8 13-17 0,0-3-3 15,-8-10 4-15,8 7 3 16,-8-7 5 0,8 0-2-16,0 0 1 15,0 0-6-15,0 0-10 16,0 0 4-16,0 0-4 0,0 0 2 16,0 0-3-16,0 0-1 15,0 0 4-15,0 0 1 31,0 0 43-15,0 0-14-16,0 0 1 16,0 0 19-16,0 0-3 15,0 0-11-15,0 0-6 16,3 0-3-16,-3 0-13 16,5 0 4-16,3 0-6 15,0 0-7-15,8 0 4 16,9 0 14-16,8 0 15 15,7-5 6-15,12 3 18 16,6-3-11-16,7-2-11 16,3-6-28-16,10 4-6 15,3 1-1-15,4 0-8 0,5 0 7 16,6-1-2-16,6 2 6 16,0-2 0-16,0 1-5 15,-6 1-4 1,87-7-2-16,-94 11-2 15,-2-1-2-15,-8-1 2 16,0 2-6-16,-6-6 6 16,-5 9-1-16,-8-5-2 15,-9 3 1-15,-7 2-3 16,-8 0 9-16,-6-5-6 16,-3 1 2-16,-3 1-1 0,1-2-5 15,-5 1 6-15,6-1-4 16,5 1 6-16,1 2-3 15,-2-4 2-15,-3 3-3 16,2 3 0-16,-6 0-3 16,-1 0 0-1,-2 0 1-15,-5 0 4 0,-2 0-4 16,4 0 5-16,-1-4-6 16,8-6 3-16,9 8 7 15,11-7-7-15,13 1 7 16,5-4-5-16,7 4-3 0,-1 0 7 15,-3-2-11-15,-5 3 5 16,-3 2 3-16,5 3 1 16,-5-3-4-16,0-4 0 15,-2 6 2-15,-1-2-8 16,-2 1 6-16,6 1 1 16,-1-1 2-16,3 0 0 0,5-1 5 15,-3 2-3 1,-6-2 1-16,-3 5-4 15,-4-4 3-15,-1 2-7 0,-3-4 2 16,3 1 2 0,6 5-2-16,3-4 2 0,4 1-2 15,-1-2 4-15,5 1-3 16,0 1 0-16,0-1 6 16,0 4-10-16,4 0 1 15,-3 0 7-15,3-5-9 16,-5 5 9-16,-3 0-4 15,0 0-5-15,-1-4 4 16,-3 1-2-16,1 3 5 16,-2-4-6-16,1 4 8 0,-5 0-5 15,5-5-1-15,5 2 1 16,3-1 5-16,-1 4-5 16,1 0 6-16,5 0-6 15,-4 0-1-15,-3 0 11 16,-1 0-6-16,-2 0-4 0,-3 0 3 15,3 0-1-15,-3 0 1 16,0 0 0-16,2 0 0 16,-7 0-5-1,3-5 2-15,-1-1 4 0,0 4-4 16,-1 2 1-16,-2 0 8 16,3 0-7-16,3 0 4 15,4 0-8-15,4 0 11 16,3 0-5-16,0 0-8 15,6 0 2-15,4 0 5 16,3 0-2-16,5 0 2 0,-3 0-7 16,4 0 2-16,-7 0 10 15,-7 0-5-15,-2 0-5 16,-6 0 7-16,-2 0-5 16,-1 0-7-16,-1 0 7 15,-4 0-2-15,-1 0 1 16,1 0 3-16,-3 0 4 15,-2 0-3-15,-3 0 4 16,-4 0-4-16,-2 0-3 16,-3 0 4-16,2 0-3 15,-2 0 5-15,-3 0-3 16,-1 0-2-16,6 0 3 16,1 0 0-16,6 0 3 15,0 0-7-15,0 0 0 0,2 0 4 16,0 0-1-16,2 0-5 15,4 0 2-15,57 8 8 16,-54-8-8 0,6 0 5-16,-1 9-10 15,-2-9 2-15,7 8 4 16,3-8 3-16,1 7 7 16,-6-7-6-16,-3 9-7 0,-5-9 7 15,2 0-5-15,3 0 0 16,4 0 9-16,-3 0 0 15,-1 0-5-15,-2 7-3 16,-1-7 11-16,-2 0-6 16,5 0 1-16,2 0-6 15,-3 9 0-15,5-9 3 16,1 7 1-16,-6-7-7 16,-3 0 0-16,-5 0 4 15,-4 0-6-15,-2 0 4 16,-5 0 5-16,1 0-3 0,-4 11-1 15,4-11 0-15,-1 6-1 16,3-6 3-16,5 0-4 16,0 0-1-16,-1 0 8 15,1 0-5-15,-1 0 4 16,2 0-2-16,-7 0 0 16,4 0 3-16,-2 0 5 15,3 0-6-15,5 0 0 16,3 8 4-16,7-8-2 15,5 9-2-15,4-9-4 0,6 11 4 16,-1-11 1-16,1 8-5 16,-1 1 2-16,-4-9-3 15,-9 12 1-15,-3-12 1 16,-8 7 0-16,-3-7-6 16,-5 0 7-16,-2 0-3 15,-4 0 6-15,-4 0-2 16,3 0-2-16,-3 0 10 15,-3 0 7-15,2 0 2 16,-6 0-7-16,1 0 3 16,-1 0-7-16,1 0 2 15,-1 0 2-15,-4 0 0 0,5 0-14 16,-1 0 8-16,1 0-4 16,2 0-1-16,7 0 0 15,6 0-3-15,12 0-2 16,10 0 3-16,4 0-3 15,2 0 7-15,6 0-2 16,-6 0-4-16,-5 0 2 16,-11 0-1-16,-7 0-3 15,-5 0 0-15,1 0 8 16,1 10-4-16,2-10-1 16,4 8 0-16,6-8 0 0,6 0-1 15,2 0 1-15,-5 0 0 16,-2 0 1-16,-4 0-1 15,-6 0 0-15,-10 0 0 16,-1 0 0-16,-7 0 0 16,3 0 0-16,-3 0 0 15,8 0 0-15,1 0 0 16,5 0 0-16,3 0 0 16,5 0 0-16,3 0 0 15,-3 0 0-15,-3 0 0 16,-10 0 0-16,-4 0 0 15,53 0 0 1,-42 0 0-16,-3 0 0 0,0 0 0 16,4 0 0-16,7 0 0 15,6 0 0-15,-1 0 0 16,1 0 0-16,-5 0 0 16,2 0 0-16,-5 0 0 15,0 0 0-15,0 0 0 16,-2 0 0-16,2 0 0 15,5 0 0-15,3 0 0 16,1 0 0-16,-11 0 0 16,-1 0 0-16,-5 0 0 15,-5 0 0-15,-9 0 0 0,3 0 0 16,-5 0 0-16,-6 0 0 16,2 0 0-16,2 0 0 15,-1 0 0-15,-3 0 0 16,7 0 0-16,-3 0 0 15,-1 0 0-15,-1 0 0 16,-6 0 0-16,6 0 0 16,1 0 0-16,-4 0 0 15,8 0 0-15,2 0 0 16,1 0 0-16,-1 0 0 16,5 0 0-16,0 8 0 15,4-8 0-15,-5 0 0 16,0 0 0-16,-3 0 0 0,-6 0 0 15,-1 0 0-15,-1 0 0 16,-1 0 0-16,0 0 0 16,-2 0 0-16,-3 0 0 15,1 0 0-15,-5 0 0 16,3 0 0-16,-6 0 0 16,1 0 0-16,-5-4 0 15,-4 4 0-15,4 0 0 16,4 0 0-16,4 0 0 15,1-4 0-15,-5 4 0 16,-1 0 0-16,2 0 0 16,5 0 0-16,-4 0 0 0,6 0 0 15,2 0 0-15,-3 0 0 16,7 0 0-16,-6 0 0 16,-5 0 0-1,3 0 0-15,-7 0 0 0,-1 0 0 16,-3 0 0-16,-2 0 0 15,-1 0-3-15,-5 0 1 16,0 0 1-16,2 0 1 16,3 0 4-16,-3 0-2 15,3 0-2-15,0 0 0 16,-3 0 0 0,-2 0 0-16</inkml:trace>
  <inkml:trace contextRef="#ctx0" brushRef="#br0" timeOffset="131795.64">25188 932 2044 0,'0'8'-12'16,"0"4"-72"-16,-8 7-60 15,8 10-139-15,-17 9-119 16,-6 6-69-16</inkml:trace>
  <inkml:trace contextRef="#ctx0" brushRef="#br0" timeOffset="142137.78">22044 2853 31 0,'0'0'46'0,"0"0"16"16,-8 0 19-16,8 0 22 16,-8 0-24-16,8 0-26 15,0 0-20-15,0 0-13 16,0 0 2-16,0 0 5 15,0 0 2-15,0 0 2 0,0 0 3 16,0 0 9 0,0 0 0-16,0 0 2 0,0 0 6 15,0 0-3-15,0 0-10 16,0 0 1-16,0 0-7 16,0-3-1-16,0-2-3 15,5 5-5-15,-2-4 2 16,2-1-8-16,-2-2 1 0,23-34 10 31,-23 25-12-31,2 4-4 16,-2 0 0-16,3 3-10 15,-3 1 9-15,0-1-7 16,2 2-5-16,-5 2 5 0,3-2-7 16,2-3 4-1,-2 8 2-15,-3-7-1 0,0 6 3 16,0-6-4-16,0 0-1 15,0 1 0-15,0 1-3 16,5-1 2-16,-1-5 3 16,4 1 1-16,-4 4-3 15,0 0 3-15,0 0-5 0,-4 0 2 16,4-1 0 0,0 2-3-16,2-2 2 15,-6-4-2-15,3 5 6 0,2 1-2 16,3-6-3-16,-5 1 1 15,0-1 2-15,0 1 2 16,3 0-6-16,2 5 4 16,-5-5 1-16,2-1 1 0,3 0-7 15,-3 1 0-15,-1 4 7 16,5-1-7-16,-6-3 9 16,2 0-9-16,-4 5 5 15,8-2 2-15,-4 1 2 16,-2-1-10-16,2-3 5 0,3 5-4 15,-5-2 1-15,6 1 3 16,-4 4 0 0,-1-1 3-16,-4 1-3 0,0 0-2 15,4-2 4-15,0 1 1 16,-1-3-2-16,2-1-5 16,-5 2 8-16,0-2-1 15,0 1-6-15,4-1 6 16,-1 2 1-16,2-5 3 0,-5 0-9 15,3 0 2-15,2-5-3 16,3 1 1-16,-5-1 3 16,6 0 2-16,-4-2 0 15,-2 3-5-15,1-1-1 16,1 0 3-16,-2 1-1 16,3 0 3-16,-6 4 3 15,0 0-10-15,0 4 5 16,0-1 0-16,0 2-2 15,0 2 2-15,0 1 0 0,0-4 5 16,0 4-6-16,0-1-1 16,0 3-4-16,0 2 4 15,0 0 4-15,0 0-8 16,0 0-3 0,0 0-1-16,0 0 5 15,0 0 2 1,0 0 0-16,0 0-1 15,0-5-4 1,0 0 5-16,0 2-4 16,0 3-4-16,0 0 1 15,0-4 2-15,0 0 1 16,0-2 1-16,0 3-2 16,0 0-5-16,0-2-7 0,0-3-12 15,-9-1-21-15,9 6-3 16,0-6-2-16,0 6 12 15,-9-1 19-15,9-5 5 16,0 6 11-16,0-6 4 16,0 2 5-16,0-4 2 15,0 9 0-15,0-3 2 16,0-2 1-16,0 2 7 16,0-4-2-16,0 7 3 0,0-3 1 15,0 5 1-15,0-4-1 16,0-4 1-16,0 1-1 15,0-3 5-15,0 4 3 16,0-4 1-16,0 3 0 16,0-2-9-16,0-3-12 15,0-5 2-15,0 3 1 0,0-8 1 16,0 1-4-16,0 2 3 16,0-3-3-1,4 3 0-15,-4-2 3 0,0 2-3 16,0 1 0-16,5 3-2 15,-2-2 2-15,3 1 1 16,-6 4-3-16,0-1 4 16,0 2-5-16,0 1 0 15,0 3 6-15,0-2 0 16,0 6 3-16,0-1 3 0,0 4-2 16,0 0-8-16,0 0 11 15,0 0 1 1,0 0-5-16,0 0 1 0,0 0 9 15,0 0-4-15,0 0-10 16,0 0 5-16,0 0-6 16,0 0-3-16,0 0 6 15,0 0-1 1,0 0-7-16,0 0 3 16,0 0-4-16,0 0 8 0,0 0-5 15,0 0-2-15,0 0 5 16,0 0 3-16,0 0-8 15,0 0 0-15,0 0 1 16,0 0 5-16,-9 0 1 16,9 0-5-1,0 0 0-15,0 0-4 16,0 0 1-16,0 7 6 16,0-7-4-16,0 14 0 15,0-7-5-15,-9-7 10 16,9 12-5-16,-8-3 6 0,8-1 0 15,0 0-6 1,-9 5 2-16,9-1-2 0,-8 0 5 16,8 1 0-16,0-3-6 15,0 3 5-15,0-1-1 16,0 1-1-16,0-1 3 16,-8-4-1-16,8 1-3 15,-8-9 2-15,8 0 1 16,0 7 1-16,0 5-4 15,0-3 3 1,-7-1-1-16,7 4 0 0,0 4-2 16,0 6-2-16,0 6-21 15,-8 13-30-15,8 6-18 16,0 15-33-16,0 2-22 16,0-2-117-16</inkml:trace>
  <inkml:trace contextRef="#ctx0" brushRef="#br0" timeOffset="157633.28">1766 2532 89 0,'0'0'201'0,"0"0"-70"0,0 0-37 16,0 0-34-16,0 0-23 16,0 0 1-16,0 0-11 15,0 0 2-15,0 0 2 16,0 0 9-16,0 0 3 15,0 0-2-15,0 0-12 16,0 0-7-16,0 0-10 16,0 0 5-16,0 0 5 15,0 0 5-15,0 0 11 16,-8-9-9-16,-5 1-18 16,-4-4-8-16,-2-1 6 0,-2 1-6 15,-4 0-2-15,1 0 2 16,-4 5-1-16,-1-6-2 15,-4 5-5-15,2-1-2 16,-6 5 6-16,1 4-3 16,-1 0 2-16,-4 0-3 15,0 13 2-15,1-3 7 16,-5 13-7-16,2 0 1 16,-4 1-1-16,4 5 4 15,3 3-1-15,1 6-3 16,-29 39 0-16,43-37 3 15,5 10-1-15,0 2 4 16,4 5-4-16,4-3-1 16,12-5-3-16,0-5 1 15,0-8 1-15,8-8 3 16,4-2-2-16,10-6-2 16,-4-8 4-16,7-3 4 15,11-9-10-15,10 0 4 16,5-12-2-16,11-5 8 15,2 1-7-15,7-6-1 0,-3 3 4 16,-3-1 0-16,3 1-2 16,-3 1 2-16,-3 6 4 15,-10 0-4-15,-6 4-3 16,-5 8-3-16,-2 0 6 16,-2 0-3-16,-4 16 6 15,-1 5-5-15,1 7 5 16,-1 1-3-16,2 2 1 15,-8 10-4-15,-1 3-1 16,-5 6 8-16,-4-2 0 16,-7 9 2-16,-9 5-11 15,0 2 10-15,-9 2-2 16,-7-1-3-16,1-8 4 16,-9-4 6-16,-8 0-4 0,-7-8-3 15,-9-4 1 1,-12-1-2-16,-5-7 0 15,0-14 5-15,5-6-10 0,2-13 9 16,6 0-5-16,-2-7-9 16,10-10-2-16,12-4-3 15,-17-33-34 1,36 19 28-16,13-3 11 16,0-1-4-16,13-3 6 0,3 7 8 15,0 6 0-15,4 3 0 16,1 12-2-16,-2 0 0 15,6 3 3-15,4 11 2 16,4 0 8-16,3 11-3 16,-1 10-8-16,4 3 0 15,-4 9-2-15,-2 0 1 16,-1-1-3-16,-7-4 2 0,-6-2 0 16,-1-2 3-1,-7-8-1-15,-2-4-1 16,-1 0 0-16,-5-12 3 0,-3 0-2 15,0 0 2 1,0 0 0-16,0 0 2 16,0-4-36-1,0-9-59-15,-8-6-56 16,-4 2-36-16,-4 1-56 16</inkml:trace>
  <inkml:trace contextRef="#ctx0" brushRef="#br0" timeOffset="158367.93">2004 5759 293 0,'0'-23'233'15,"0"6"-63"-15,0 5-78 0,-6 3-50 16,-2 2-18-16,8 7-11 15,0 0-4 1,0 12-5-16,0 16-7 16,0 25 8-16,8 25 0 0,-2 19 0 15,6 17-4-15,5 8 8 16,-1 1-4-16,-4-7-1 16,4-4 2-16,-2-15-5 15,-2-12 3-15,0-12-4 16,-1-16-2-16,-3-13 5 0,-8-10-3 15,5-11-3 1,-5-1-20-16,0-14-41 16,0-8-62-16,-21-17-55 0,-6-15-49 15,2-9 84-15</inkml:trace>
  <inkml:trace contextRef="#ctx0" brushRef="#br0" timeOffset="158694.67">1778 6021 104 0,'-20'-5'243'16,"7"1"-77"-16,1 0-69 16,12-4-50-16,0-1-24 15,3 1-8-15,14-4-1 16,16-4-5-16,24-13-1 15,24-7-3-15,11-9-4 16,7 0 1-16,2 1 1 0,-11 3 0 16,-13 8 2-16,-16 8-4 15,-12 5 0-15,-14 8 7 16,-10-1 9-16,-9 7-2 16,-4 6 0-16,-7 0-9 15,-5 0-12-15,0 0-26 16,0 0-19-16,0 12-20 15,-17 4-37-15,-2 3-100 16</inkml:trace>
  <inkml:trace contextRef="#ctx0" brushRef="#br0" timeOffset="159022.66">1919 6537 224 0,'-11'0'209'16,"11"0"-62"-16,0-12-75 16,11 1-42-16,18-12-18 0,21-4-1 15,13-5-4-15,15-10-3 16,11 1-1-16,1 6 1 15,-8 2-4-15,-11 8 0 16,-14 4 0-16,-13 5 0 16,-9 4-1-16,-16 4 7 15,-2 4-2-15,-6 4-2 0,-6 0-8 16,-5 0-6-16,0 0-22 16,0 0-38-1,-8 0-37-15,-5 12-75 0</inkml:trace>
  <inkml:trace contextRef="#ctx0" brushRef="#br0" timeOffset="159543.67">2095 6981 53 0,'0'0'94'16,"-12"0"67"-16,3 0-45 0,-4 0-39 15,1 0-32-15,4 0-9 16,-3 0 7-16,3-4 7 15,8 4 1-15,0-5-8 16,0 2-3-16,0 3-10 16,0-5-1-16,3 0-16 15,5-2-7-15,5 2-11 16,10-2 1-16,19-9 5 16,14-9 1-16,22-3 7 0,12-4-3 15,-2 2-2-15,-2 7 2 16,-14 2-3-16,-10 4 6 15,-14 5 0-15,-12 0-3 16,-12 3 16-16,-2 6 6 16,-11 3 2-16,-2 0 4 15,-9 0 7-15,0 0-15 0,0 0-11 16,0 0-5-16,0 0-14 16,0 0-13-1,0 0-61-15,0 0-53 0,-12 0-57 16,12 0-56-1,-13 0 8-15</inkml:trace>
  <inkml:trace contextRef="#ctx0" brushRef="#br0" timeOffset="161606.37">3394 7314 257 0,'4'0'236'16,"-1"-3"-44"-16,3-11-65 15,2 2-59-15,3-7-26 16,6-14-4-16,12-17 15 0,2-14 9 16,7-16 22-1,2-23 25-15,-5-24 5 16,4-27-19-16,-12-33 58 0,-3-34-68 16,-7-18-40-16,-9-18-20 15,0-7-20-15,1-5-3 16,-1 1 1-16,-4 6-3 15,-4 6-3-15,0 12 0 16,-18 16 11-16,-6 25 4 16,-12 15-7-16,-5 17-6 0,-7 17 4 15,-2 16-1-15,-2 8 0 16,-1 7 2 0,5 9-7-16,-1 9 8 15,4 6-4-15,-4 6-1 16,5 8 6-16,-5 6-3 15,0 8 3-15,-3 0-8 16,-2 6 4-16,-3 1 1 0,2 2-3 16,-2 1-5-16,0 4 5 15,0 0 0-15,-5 0-3 16,2 4-5 0,-6 0 9-16,-6 4-8 0,-13 4-1 15,-5 5 3-15,-8 4-5 16,1 7 10-1,-5 9-2-15,1 8 3 16,4 5-4-16,4 7-3 0,6 0 1 16,11 10-4-16,7 10 13 15,4 6-5-15,0 10 1 16,0 4-5-16,3 10 6 16,1 2-1-16,4 5 0 15,0 0-4-15,6 5 4 16,-3-2-1-16,1 2-2 15,5-6 4-15,4-3-6 16,6-9 11-16,3 2-10 0,7-6-1 16,-2-2 6-1,-13 38-5-15,21-35 0 16,3 4 2-16,-5 7 9 16,-4 10-13-16,-1 7 8 15,-4 9-5-15,1 7 6 16,-2 5-7-16,-2 3 2 0,-4 2-1 15,0-2 0-15,-2-3 1 16,2-2-1-16,4-2 7 16,-1 4-2-16,4 0-7 0,1-2 7 15,7 2-7-15,2 0 5 16,23 2-4-16,0 4 7 16,0 1-4-16,0 0-1 15,0 6 6-15,0-3-4 0,0-1-3 16,0-10 0-16,0-7-2 15,0-5 3-15,0-4-5 16,0-9 5-16,0-2 3 0,0 0-7 16,0-5 7-16,0 4-4 15,0-4 4-15,20 0-8 16,-4 3 4-16,4 6 5 16,4 8-1-16,0 7 0 0,5 4-6 15,-1 5 6-15,0 3 0 16,1 1-4-16,-4 0 6 0,0-2-3 15,2 3-2-15,3-6 3 16,-7-5-3-16,5 3 6 16,21 81-6-1,-24-92 0-15,-1 2-2 16,1-6 8-16,2-1 0 0,3-2-10 16,2-4 12-16,1-3-10 15,-1-4 4-15,-1 0 1 16,3-1-3-16,-3-1 4 0,2-2 1 15,-4-5 0-15,-1-4-6 16,1 0 4-16,-1-4-1 16,0-5 1-16,-2 0-6 15,2 5 3-15,1 2 4 16,2-3 6-16,7 0-5 16,-3 5-2-16,5 1-1 15,7 2 1-15,1 1 2 16,0-6 3-16,1 2-14 0,-4-4 9 15,-6-4-1-15,4-8 1 16,-7-5 1-16,-4-3-2 16,1-6 3-16,2 2-5 15,3-2-2-15,3-2 10 16,2 0-3-16,2-1-1 16,5 0-4-16,-5-4 4 15,3 1-1-15,1-2-2 16,2-7 1-16,7 0 7 15,-1 0-8-15,3 0 7 16,2 0-4-16,-2 0-7 0,1-12 9 16,-4 5-2-16,-3-7-2 15,-3 2 0-15,-6 0-3 16,0 0 7-16,0-4-4 16,0-5 7-16,-5-4-11 15,2 2 7-15,-2-6-7 16,-1 1 7-16,7-5-2 15,-1 1-4-15,0 0 0 16,-2-1 7-16,-7 3-2 16,2 7-5-16,-5-2 5 15,-4 5 0-15,-7 1-5 0,0 2-5 16,-1 4 14-16,-7 0-7 16,0 1-3-16,-3 4 4 15,2-3 5-15,-2-1-2 16,2-4-5-16,4-1-4 15,-1-5 15-15,-1-1-11 16,5-6 3-16,2-3 1 16,-7 2-1-16,1 7-1 15,2-3 0-15,-7 11 0 16,-3-2-4-16,1 6 4 0,-1-3-2 16,-5 2 6-16,-3 0 2 15,0 1-4-15,0-1-8 16,8-1 2-16,0 1 1 15,-2-1 5-15,-3 1 1 16,2 5-3-16,-5-5-2 0,0 1 8 16,0 0-6-16,2-1-2 15,3 0 8-15,-2 0-4 16,-3 1-5-16,0-4 3 16,0 4 3-16,0-1-2 15,0-5 3-15,0 1-8 16,0 3 4-16,0 3 0 15,0-3-4-15,0 1 6 16,0 3-35-16,-8-3-69 0,1 0-130 16,-5 0-130-16,-4-5-42 15</inkml:trace>
  <inkml:trace contextRef="#ctx0" brushRef="#br0" timeOffset="164102.6">3824 2498 136 0,'-8'-12'223'16,"0"4"-75"-16,8 0-60 15,-9 4-47-15,9-1-22 16,0 5-11-16,0 0-6 31,5 17-4-31,7 8 6 16,8 7 3-16,0 14 4 15,10 7-7-15,-3 11-2 16,6 2-2-16,-4 4 3 0,2-7-1 16,-1-1-3-16,-3-5 3 15,-5-12-4 1,-3-4 2-16,-3-8 2 15,-3-9-1-15,-5-5-6 16,-5-7-17-16,-3-3-16 0,0-9-21 16,0 0-9-16,0 0-34 15,0-13-42-15</inkml:trace>
  <inkml:trace contextRef="#ctx0" brushRef="#br0" timeOffset="164851.6">3864 2470 133 0,'-24'-21'172'0,"-3"1"-66"16,5 4-40-16,2 4-28 16,5 0-12-16,1-1 10 15,6 1 13-15,8 5-12 16,0-3-14-16,0 3-9 15,0 2-14-15,0-2-2 16,14-3 0-16,6 3 0 16,11-5 2-16,15-5 0 15,6 1 3-15,5 0-3 16,57-13 4 0,-65 26 0-16,-8 3-6 15,-9 0 4-15,-7 17 1 16,-11 7 3-16,0 7-4 31,-11 11 3-31,-12 68-4 0,-10-49 1 16,-9-4 4-16,-1 0 5 15,-7-4-5-15,-4-4-3 16,-1-8 0-16,0-9-2 16,9-2 0-16,4-11 6 15,3-7-5-15,4-12 14 16,5 0-7-16,-4-3-6 15,-1-13-2-15,5-7-1 0,5 0-3 16,-3 2-3-16,6 2 0 16,8 2 2-16,0 5-2 15,0 3 0-15,0 2 3 16,0-3 2-16,8 3-6 16,1 0 5-16,4 2 1 15,-3 5 0-15,12 0 6 16,3 0-1-16,7 0 7 15,7 0-3-15,12 17 0 16,1-5-5 0,8 4-4-16,6-4-4 15,2 0 7-15,-3 5-2 0,-8-5 1 16,-4-5 3-16,-5-7-4 16,-6 9 2-16,-5-9 0 15,-11 0 1-15,-4 0-5 16,-11 0 1-16,3 0-3 0,-6 0-14 15,-6-4-36-15,-2-8-45 16,0-9-43 0,0 1-15-16,0-4 32 15</inkml:trace>
  <inkml:trace contextRef="#ctx0" brushRef="#br0" timeOffset="165425.66">4757 2295 123 0,'0'-19'193'0,"0"-3"-64"16,0 6-45-16,0-1-28 0,-11 10-7 16,0 0-3-16,2 2-7 15,1 5-16-15,-5 0-13 16,4 0 2-16,-1 7-11 15,-3 10 2-15,-4 11-1 16,1 8-4-16,0 6 1 16,5 6-1-16,11 6-1 15,0-2 0-15,8 1 5 16,7-3-6-16,10-10 5 16,0-8 0-16,2-11 1 15,-2-10-3-15,-1-11 3 0,-3 0 2 16,-4-11-2-16,-6-12-1 15,0-11 1 1,-2-7 0-16,-9-8-2 16,0-4 4-16,0 0 9 15,-17 0 8-15,-2 9 5 16,-1 7-2-16,2 8-3 0,4 5-4 16,-3 8-6-16,4 4-4 15,5 5-5-15,8-4-4 16,0 7-3-16,0 4 4 15,0 0-13-15,0 17 8 16,8 9 1-16,5 2 0 16,7 8 7-16,1 5-1 15,3 4-3-15,7-1 9 16,4-3-13-16,-4-5 6 16,1-10-17-16,-2-5-24 15,-8-7-30-15,-1-14-18 16,-4 0-9-16,-4 0-105 15,-7-11 27-15</inkml:trace>
  <inkml:trace contextRef="#ctx0" brushRef="#br0" timeOffset="165970.6">4896 2067 139 0,'0'-16'187'15,"0"3"-63"-15,0 6-39 16,0-3-36-16,0 10-5 16,0 0-15-16,0 0-13 0,0 14-4 15,8 10-1-15,4 5-1 16,5 11 4-16,0 5-9 16,2 3 3-1,-2 2-7-15,-2-3 4 0,-1-8-1 16,-6-7-4-1,-5-8 5-15,-3-8 2 0,0-3 6 16,0-13 13-16,0 0 4 16,0 0-6-16,-8-6-11 15,-4-4-4 1,4-15-2-16,0-12-12 16,8-56-18-16,0 40 20 15,0 8-1-15,0 8-3 16,8 8 7-16,4 10-6 15,1 10 1-15,1 9 3 16,8 0 2-16,2 16 3 0,4 12 9 16,4 10 0-1,1 8-3-15,-4 6-4 16,-4 0-2-16,-6 1-2 16,-2-4 1-16,-2-8 2 15,-6-9-2-15,-1-7-1 16,-8-8 1-16,0-6-10 0,0-11-10 15,0 0-31-15,0-11-55 16,-12-11-18-16,0-9-79 16,-1-15 16-1</inkml:trace>
  <inkml:trace contextRef="#ctx0" brushRef="#br0" timeOffset="166767.01">5407 1701 26 0,'0'-17'52'15,"0"4"43"-15,0 2 50 16,0-1-50-16,0 0-39 16,0 0-14-16,-11 3-7 15,-2 5 4-15,4 0 4 16,9 4-20-16,-11 0-11 15,0 13-4-15,1 6-3 16,-1 13 4-16,-2 10-7 16,1 8 2-16,12 1-1 15,0 6-5-15,0 1-1 16,0-5 1-16,8-14 3 16,4-1-1-16,1-13 1 15,-5-9 1-15,1-5-3 16,-2-11 1-16,4 0 2 15,-2-11-2-15,4-10 2 16,-2-7-2-16,3-13-4 0,-10-12 4 16,-4-3 4-1,0-6-3-15,-9-3-1 16,0 4-1-16,-2 4 6 16,-2 8 7-16,1 9-4 15,1 2-4-15,3 15 1 16,8 2 1-16,-10 9 1 15,10 4-7-15,0 4 1 0,0 4-2 16,0 0-1-16,0 21 0 16,0 3 5-16,10 9 2 15,1 7 2 1,6 5-7-16,7 2 5 16,8 7-7-16,5 0 4 15,8 6 1-15,-1 2-2 0,5-1 6 16,-9 3-6-16,2-2 1 15,-10-1-3-15,-4-3 2 16,-8-2 4-16,-8-1-1 16,-4 0 4-16,-8-2-7 15,0-4 12-15,-16-1 2 16,-8-4 1-16,-13-1 6 16,-8-12-10-16,-4-2-2 15,2-8-4-15,1-9 10 16,10-12 4-16,-1-17-3 0,10-16-5 15,2-15-14 1,9-14-3-16,8-6-3 16,8-6 6-16,8-4-10 15,3 5-14-15,11 1-30 16,2 5-20-16,4 7-21 16,4 7-63-16,1 5-53 15</inkml:trace>
  <inkml:trace contextRef="#ctx0" brushRef="#br0" timeOffset="167380.96">5823 1767 50 0,'-14'0'82'16,"14"-4"26"-16,0 4 10 15,0-6-52-15,0 6-30 16,0 0-15-16,0 0-9 16,0 0 0-16,0 0-3 0,6-4-1 15,2 2-5-15,3-8-1 16,1 3 2-16,5-2-1 16,0-3 1-1,2 0-4-15,-2 0 5 16,-1-8-2-16,0-5 3 0,-5-4 7 15,-6 1 4-15,-5-5 11 16,0-2 10-16,-8-2-4 16,-5-1-2-16,2 5-5 15,-2 10-9-15,2 4-2 16,-6 1-9-16,1 9 0 16,4 2-4-16,0 7-1 15,-5 0 0-15,1 16-1 16,-4 21-4-16,-1 19 5 15,-3 13 4-15,7 5-1 16,6 3-4-16,11 0 3 16,3-8 2-16,13-8-5 15,6-8 0-15,5-8 3 16,6-11 8-16,4-16 3 16,2-18 9-16,7 0-4 15,4-14 6-15,1-15-10 0,3-20-4 16,-2-13-7-16,-3-3-4 15,-5 1-3-15,-6 3 0 16,-11 11-7-16,-6 14-5 16,-5 8-21-1,-8 7-32-15,1 8-36 0,-9 10-41 16,-13 23-433 0</inkml:trace>
  <inkml:trace contextRef="#ctx0" brushRef="#br0" timeOffset="168180.69">4161 4005 51 0,'-20'12'103'15,"-1"0"75"-15,5-12-44 16,5 9-24-16,3-9-33 0,8 0-4 16,0 0 25-16,0 0-7 15,0-9-9-15,11-3-29 16,18-12-20-16,28-26-9 16,41-21 0-16,43-41 4 15,45-26 7-15,38-21 4 16,36-7-5-16,17 4-5 0,-5 11-12 15,-21 17-9-15,-31 20-3 16,-38 19 9-16,-35 19 32 16,-38 17 41-16,-32 14-6 15,-20 13-16-15,-16 12-18 16,-14 3-15 0,-10 5-7-16,-4 8-22 15,-5 4 2-15,-8 0-10 0,0 0 10 16,0 0-1-16,0 0 3 15,0 0-6-15,0-3-4 16,0-2 11-16,0 5-5 16,0 0-4-16,0 0-2 0,0 0 10 15,0 0-12-15,0 0 3 16,-8 0-8-16,8 0-9 16,-8 0-22-16,8 0-38 15,-14 0-68-15,3 0-69 16,-5 0-63-16,-8 0-22 15,-9 0-9-15</inkml:trace>
  <inkml:trace contextRef="#ctx0" brushRef="#br0" timeOffset="171613.62">158 5218 72 0,'0'0'125'0,"0"8"19"15,0-8-49-15,0 8-40 16,0-8-27-16,-8 0-15 15,8 0-5-15,0 0-6 16,0 0-1-16,0 0 1 16,0 9 0-16,0-9 3 15,0 0-1 1,0 0-1-16,0 0 6 0,0 0 4 16,0 0 4-16,0 0-1 15,0 0 2-15,0 0-4 16,0 0-1-16,0 0 2 0,0 0-7 15,0 0 2-15,0 0-1 16,0 0 3-16,3 0 0 0,2 0 2 16,-2 0 1-1,5 0-6-15,1 0 1 16,16-9-7-16,15-1 3 0,20-8 0 16,21-6 1-16,21-4-6 15,8-5 2-15,15-1 4 16,14-3 0-16,11 1-2 0,5 0 2 15,3-1-7-15,-3 3-2 16,-5 6 5-16,-12 0 0 16,-13 3-3-16,-7 2-3 15,-16 2 3-15,-8 1 1 16,-10 4-1-16,-7-1 0 16,1 1 3-16,-5-1-6 0,-4 2 6 15,-9-1-2 1,-3 0-4-16,-4-1 3 15,-8 4 0-15,-8 1 2 0,-6 4 2 16,-5 0-5-16,-6 4 1 16,-4-1-2-16,-5-2 4 15,6 0-4 1,4-3 3-16,7-2 0 0,4 0-1 16,33-12 0-1,-13 3 0 1,-26 14 0-16,-6 1 0 15,-4 4 0-15,-4-4 2 0,1 4-4 16,0-3 0 0,-2 0 1-16,0 5 2 0,6-3 1 15,-1-1 0-15,0-1-5 16,6 1 6-16,-6 1-4 16,-1-2 2-16,2 5-2 15,-5 0 0-15,-4 0 6 16,0 0-7-16,-5 0 3 15,-3 0 0-15,5 0-3 16,-1-4 0-16,1 4 1 16,-5 0 6-16,0-3-9 15,0 3 8 1,0 0-6-16,0 0-1 16,3 0 4-16,5 0-1 15,5-5 0-15,0-3 0 16,1 4 3-16,8 0-3 15,3-1-4-15,-1 2 7 16,-5-1-3-16,-2 4-2 16,-5 0 5-16,0 0-2 15,-4 0 1-15,-8 0 11 0,0 0 3 16,0 0 7-16,0 0 1 16,0 0-7-16,0 0-4 15,0 0-4-15,0 0-7 16,0 0 3-16,0 0-6 15,0 0 0-15,0 0 5 16,0 0-9-16,0 0-1 16,-8 0-45-16,8 0-50 15,-9 0-40-15,9 0-59 16,0 0-13-16</inkml:trace>
  <inkml:trace contextRef="#ctx0" brushRef="#br0" timeOffset="175617.32">1656 10744 72 0,'-12'-23'201'15,"-1"7"-62"-15,5-3 39 16,-4 19-125-16,12 0-17 15,-11 0-8-15,11 8-14 16,-8 12-4-16,8 12-1 16,0 17 7-16,0 13-7 15,0 7-1-15,0 7-4 16,0 10 1-16,0-1 0 16,0 1-1-16,0-6-3 15,0-6-1-15,0-5 1 16,0-8 2-16,0-8-1 15,0-8-5-15,0-7 0 0,0-7-10 16,0-5-11-16,0-11-31 16,0-2-17-16,-10-13-11 15,10 0-35-15,-11-9-35 16</inkml:trace>
  <inkml:trace contextRef="#ctx0" brushRef="#br0" timeOffset="176084.52">1501 10705 153 0,'0'-11'185'0,"-9"3"-71"0,9 4-39 15,0 4-36-15,0 0-22 16,9 16-1-16,11 3-6 16,5 8 4-16,11 3-3 15,10 10-1-15,5 15-7 16,6 2 9-16,4 3 1 16,1 0 1-16,-10-2 3 15,-12-5-7-15,-1-8 2 16,-13-5-5-16,-1-11 0 15,-8-4 3-15,-6-10 0 16,-3-15 13-16,1 0 13 16,-4 0 19-16,-5-7 12 15,0-15-19-15,0-9-25 16,0-24-8-16,0-9-9 16,0-4-6-16,-14-1 3 15,6 3 0-15,8 8-4 0,-8 6-6 16,8 7-18-16,0 4-35 15,0 9-25-15,0 8-31 16,0 4-30-16,0 7-50 16,0 1 3-16</inkml:trace>
  <inkml:trace contextRef="#ctx0" brushRef="#br0" timeOffset="176516.64">2199 10729 125 0,'0'0'189'16,"0"0"-68"-16,0 0-34 16,0 9-39-16,0-1-25 15,6 3-7-15,2 11-4 16,0 6-3-16,2 13-2 16,7-1-3-16,5 5-2 15,0 4 0-15,4-8 0 0,-1-5-1 16,-2-12-6-16,-3-3-6 15,0-9-1-15,-3-12-1 16,-1-12 1-16,-2-9 0 16,-4-10 5-16,-2-10 6 15,-3-8 1-15,-5-4 12 16,-8-4 9-16,-4 0 9 16,-5 8 9-16,1 8 0 15,4 7-3-15,12 11-14 16,-8 11-4-16,8 4-13 15,0 8-5 1,11 32 3-16,6-3-3 16,5 11 2-16,1 5 1 15,2 5-10 1,-1-3-33-16,-4 3-48 0,1-9-49 16,-9-8-74-16</inkml:trace>
  <inkml:trace contextRef="#ctx0" brushRef="#br0" timeOffset="177166.05">2629 10669 239 0,'0'-37'216'0,"-6"8"-55"16,6 9-65-16,0 8-48 16,0-1 24-1,0 13-51-15,0 0-16 16,3 13-1-1,5 7 4-15,4 9 5 16,4 3 3-16,2 10-9 16,2 2-2-16,-4-3 0 15,1-6-5-15,-7-1 2 16,3-6-2-16,-4-10 2 16,-6-8-4-16,-3-10-14 0,0 0 6 15,0 0 2-15,0-16-15 16,-12-15-23-16,-1-14 18 15,3-10 18-15,1-4 1 16,9-11 3-16,0 9 2 16,0 8 9-16,0 9-5 15,0 11 6-15,12 12-3 16,0 13 7-16,8 8-1 16,5 24 1-16,-2 9 1 15,7 8-4-15,-7 4-2 16,3-5 0-16,-6-3 0 15,-9-5 0-15,-3-6 0 0,0-11-4 16,-8-15 3-16,0 0 1 16,0 0 1-16,0-12-30 15,-8-17 13-15,-3-18-2 16,3-20 5-16,8-2 0 16,0 5 8-16,0 7 2 15,0 16-6-15,0 8 5 16,8 12 1-16,11 21 8 15,7 16 0-15,5 14 1 16,7 14-2-16,-2 8-3 16,1 6 1-16,-1 0-7 15,-7-10 3-15,-4-8-2 16,-11-6-1-16,0-15-20 0,-6-8-27 16,-5 0-23-16,-3-11-20 15,0-11-18-15,-11-8-145 16</inkml:trace>
  <inkml:trace contextRef="#ctx0" brushRef="#br0" timeOffset="177681.92">3138 9667 102 0,'0'-61'205'0,"0"16"-68"0,0 13-48 15,0 11-39-15,0 14-25 16,0 7-4-16,8 15 4 15,9 27 11-15,3 23-8 16,3 20 9-16,10 17-16 16,-1 2-7-16,6 8-3 15,-6-12-2-15,-1-7-4 16,-5-23-4-16,-6-13 0 16,-9-15 3-16,3-14 4 15,-6-12 9-15,-5-7 24 16,2-9-6-16,-2-21-15 15,7-19-10-15,-2-17-6 16,3-5 0-16,6 5-7 0,-1 10-1 16,1 4 2-16,-2 15-4 15,2 11 6-15,3 10-4 16,0 7 3 0,0 24 3-16,5 13-7 0,-1 9 5 15,0 6-5-15,-4 2 10 16,-7-6-5-16,-4-2-2 15,-9-12 3-15,0 0 5 16,-22-6 2-16,2-7-8 16,-4-9 7-16,-33-12-35 15,33-16 3-15,-4-8-6 16,3-9 7-16,1-4 2 16,0-5-5-16,-1 3-16 15,4-2-16-15,5 8-9 16,4 1-13-16,12 0-79 15,-8 2-19-15</inkml:trace>
  <inkml:trace contextRef="#ctx0" brushRef="#br0" timeOffset="178114.46">3598 10021 39 0,'10'7'141'0,"3"3"18"0,4-3-75 15,0 2-38-15,6-9-18 16,10 0-15-16,12-9-4 16,3-8-5-16,4-11-8 15,2-12-7-15,-7-6 4 16,-1-1 1-16,-13-6 6 16,-9 3-1-16,-8 6 13 0,-13-1 11 15,-3 4 3-15,-11 1 4 16,-5 7 2-16,-5 9 13 15,1 3 9-15,0 6-20 16,4 3-9-16,-5 3-4 16,2 9-11-16,2 0 1 15,1 12 0-15,0 4-2 0,0 7-2 16,-1 16 4-16,4 5-3 16,13 0 3-1,0 11-8-15,13 1 2 0,15 1-3 16,9 0-5-16,2-8-6 15,7-5-2-15,-5-11-22 16,0-9 2-16,-6-7-11 16,-5-5-6-16,-8-12-11 15,4-5-13-15,-6-11-53 0,-4-12-63 16</inkml:trace>
  <inkml:trace contextRef="#ctx0" brushRef="#br0" timeOffset="178667.39">4275 9285 186 0,'-8'-29'203'15,"8"9"-45"-15,0 3-69 16,0 4-41-16,0 6-21 16,0 3-8-16,0 4-2 15,0 0-9-15,0 0-4 16,0 0 4-16,0 9 3 0,13 10 8 15,6 14 3 1,9 12 10-16,4 7-9 0,7 10-9 16,-7-2-6-16,-4 2-3 15,-5-10 0-15,-1-7-2 16,-7-7 0-16,-2-10 6 16,-10-13 8-16,-3-2 19 15,0-13 34-15,0 0 29 16,-11-13-27-16,-6-15-52 0,-2-13-10 15,-7-11 9-15,3-13-15 16,-2-8-6-16,4-2 4 16,5 11 2-16,8 8-4 15,8 6 0-15,0 10-3 16,13 2 3-16,7 10-5 0,9 9 4 16,10 9 1-1,6 10-3-15,4 0 7 0,-5 10-3 16,-3 2 6-1,-8 4-2-15,-4 0 9 0,-10-4 6 16,-5 0-1-16,-3-12 7 16,-8 0-4-16,-3 0-4 15,0 0-1-15,0 8-6 0,0-8-7 16,0 0-12-16,0 0-34 16,0 0-53-16,-8 0-54 15,8 9-54-15,-11-1-35 16,11 3-39-16</inkml:trace>
  <inkml:trace contextRef="#ctx0" brushRef="#br0" timeOffset="179124.49">5380 9777 371 0,'11'-13'231'16,"-3"5"-78"-16,-3 0-69 15,-5 4-46-15,0 4-5 0,0 0 13 16,0 0-16-16,-21 17-17 16,-2 11 12-16,-14 9 19 15,-12 15 8-15,-20 18 2 16,-20 10 20-16,-26 23-4 0,-34 15 1 15,-39 17 1-15,-30 11 2 16,-30 10-9-16,-7 2 18 16,2 5 6-16,1-4-24 15,9 0-11-15,16-14-6 16,27-14-6-16,26-22-10 16,19-15-13-16,22-16-12 15,15-18 0-15,21-14-6 16,19-15-1-16,16-5 0 15,19-10 0-15,15-9 0 16,10-7 0-16,7 0 0 0</inkml:trace>
  <inkml:trace contextRef="#ctx0" brushRef="#br0" timeOffset="179267.72">1851 12068 2042 0,'0'0'-39'0,"0"0"-33"15,0 0-38-15,0 0-53 16,0-4-64-16,3 1-58 16,2-5-5-16,-2 3 1 15</inkml:trace>
  <inkml:trace contextRef="#ctx0" brushRef="#br0" timeOffset="181658.26">2846 12923 271 0,'0'-7'162'15,"0"7"-34"-15,0 0-51 16,-8 0-28-16,8 0-16 16,0 0-7-16,0 0-5 15,0 0-9-15,0 0-2 16,0 12 1-16,0-12 1 0,0 13-2 16,0 3 2-16,0 0 1 15,0 3 5-15,0 2-1 16,-8 0-7-16,0 4 5 15,-1-6-2-15,1 2-5 16,1-4-4 0,-2-5 3-16,9-5-1 0,-13-7 4 15,13 9-4-15,-8-9 2 16,0 0 1-16,8 0-2 16,-12 0-6-16,5 0 3 15,-1-9-3-15,-1-2-7 16,9-6-3-16,-8 1 7 15,8 3 0-15,0 1-4 0,0-4 0 16,0 0 1-16,0 0 7 16,8-5-6-16,4 0 4 15,3-2 0-15,7 4-2 16,-2 1 2-16,-4 6 1 16,0 3 0-16,0 5 0 15,1 4-1-15,2 0 0 16,2 0 3-16,-1 0-5 15,4 0-3-15,-2 13 8 16,-3-6-3-16,2-7-2 16,-4 12 6-16,-7-1-6 15,4-4 4-15,-3-1-1 16,-3 8-5-16,1-2 4 0,-1 0 4 16,-3 5-6-16,1 3 6 15,-1 0-3-15,0 4-4 16,-2 4 2-1,-3 2 7-15,0-2-4 0,0 0 7 16,0 0-5-16,-13 6 9 16,-1-2-7-16,-3-4 4 15,-4-2-3-15,5-3-1 16,-4-2-2-16,4-1-3 16,-1-4-1-16,5 1 0 15,1-6 4-15,-3 2-6 16,6-5 5-16,0-8-3 0,8 9 0 15,-7-9 3 1,-1 0-5-16,-4 0 2 16,4 6-1-16,8-6 2 15,-14 10-2-15,6-10 4 16,2 7-4 0,-3-7-2-16,9 10 3 15,-13-10 4-15,2 7-5 16,2-7-1-1,1 9 2-15,1-9 0 16,7 0 6 0,0 0-5-16,0 0 0 0,0 0 2 15,0 0-1-15,3 0-5 16,9-9-1-16,13 2 5 16,11-6 2-16,16-4 1 15,13-3 5-15,8 0 2 16,1-1-5-16,-1-1 0 15,-8 8-3-15,-8 0-1 16,-12 3 1-16,-13 3-3 16,-13 8 9-16,-2 0 1 15,-9 0 5-15,-3 0-7 16,-5 0-11-16,0 0-37 16,0 0-76-16,-13 8-78 0,-4 3-128 15</inkml:trace>
  <inkml:trace contextRef="#ctx0" brushRef="#br0" timeOffset="183518">3511 15534 232 0,'0'0'205'0,"0"-5"-30"16,-8 5-68-16,8 0-52 15,-9 0-24-15,9 0-13 16,0 0-9-16,0-4-8 15,9-5-3-15,7-1 3 16,13-3 1-16,-1 0-2 16,4 1-3-16,1 0-1 15,-5 0 4-15,-2 0 0 0,-6 2 1 16,-9 3 3-16,2 3-2 16,-10 1 7-16,-3 3 8 15,0 0 20-15,0-5 15 16,0 0 13-16,0 5-6 15,0-4 3-15,0 4-1 16,-8 0-8-16,0 0-11 16,0 0-10-16,-4 0-15 15,1 0-1-15,-2 0-8 16,-3 0-6-16,-1 14-5 16,1-2 1-16,4 0 5 0,-4 0-2 15,0 9-1-15,0-2 3 16,-1 5-2-16,4 5 0 15,6 4-4-15,-2 5 7 16,1-3-2-16,8 6-4 16,0-1 5-16,0 1-1 15,0-4 0-15,0 0-6 0,0 0 6 16,5-5 2-16,4 5 0 16,6-1-10-16,2-3 11 15,7 3-5-15,0 1 3 16,9-1 0-16,3 5-1 15,5-3-6-15,7-7 4 16,2-3-7-16,2-6 4 16,1-7-7-16,-1-2 1 15,55-13-21-15,-56-9 14 16,3-3-8-16,-7-8-8 16,-1-5 5-1,-5 1 8-15,-9-6 12 0,-7 3-5 16,-5-2 9-16,-8 5 5 15,-4-4 5-15,-8-1 1 16,0 1-1-16,0-1 6 16,-16 5 7-16,0-2 9 15,-5 7 2-15,-4 3 2 0,1-1-7 16,-4 5 5-16,0 7 3 16,-6 5-19-16,-2 0-4 15,1 0 0-15,2 0 3 16,1 0-9-16,-1 11 5 15,1-5-7-15,4 3 0 0,3 3-3 16,-1 0-2-16,3 0 3 16,2 5-1-1,-3 3-1-15,4 5 1 0,-1-1 5 16,5 0 2-16,5-3-3 16,-3-2-1-1,6 2-9-15,8-4 6 0,0-5 4 16,0 0-5-16,-8-3 3 15,8-2 2 1,0-7-8-16,0 0 8 16,0 0-2-16,0 0 2 15,0 0-15-15,0 0-38 16,0 0-75-16,0 0-68 16,0 0-52-16,0 0-25 15,-9 8-26-15</inkml:trace>
  <inkml:trace contextRef="#ctx0" brushRef="#br0" timeOffset="185584.95">5583 16543 263 0,'-13'-13'140'0,"1"5"-4"16,0 1-34-16,4 2-38 0,8 1-17 16,-12 4-9-16,12 0-12 15,0 0 16 1,0 0-31-16,0 0-2 16,-8 9 0-16,0-2 10 0,-1 1-4 15,1 1-5-15,-4-2-1 16,0-7-5-16,-1 0 0 15,5 0 4-15,-1 0-3 16,9 0-3 0,0 0-14-16,0-7-2 0,0-2-6 15,0-3-1-15,9-8 6 16,4-6 4-16,12-2 4 0,2-2 2 16,9 0 3-16,1 5-1 15,-1 10 4-15,2 1-3 16,-5 6 2-16,-6 4 0 15,-3 4-5-15,-2 0 5 0,-3 0 0 16,-6 21 4-16,-2 4 1 16,-5 12 4-16,-6 6 4 15,0 7-1-15,0 2-3 16,-17 2-4-16,1-2 7 16,-5-3-4-16,1-4 1 15,-1-5-5-15,-3-7 3 16,4-5 7-16,1-3-10 0,-2-8 6 15,-12-9 6 1,21-8 15 0,4 0-25-16,8 0-3 15,0 0-7-15,3-8-3 16,14-9 7-16,8-3-3 0,15-5 8 16,8 0-7-16,9-3-5 15,-1 4-2-15,1 3-28 16,-2 6-25-16,-7 2-36 15,-7 5-28-15,-9 8-22 16,-4 0-45-16,-7 0 28 0</inkml:trace>
  <inkml:trace contextRef="#ctx0" brushRef="#br0" timeOffset="186217.86">6095 16995 183 0,'-14'12'188'0,"3"-5"-45"16,-1-7-47-16,-5 9-45 15,0-9-8-15,1 8 0 16,0-8 1-16,5 9-3 15,3-9-26-15,8 0-2 0,-9 0-6 16,9 0 3-16,0-9-5 16,0 1-8-16,4-8-2 15,9-5 1-15,6-3 6 16,11 0 1-16,6-2-5 16,4 7 0-16,1-2-3 15,-5 8 3-15,6 6-1 0,-6 7 1 16,-9 0 0-1,-2 16 3-15,-9 5 7 0,-7 2 3 16,-9 6 4-16,0 4 7 16,0 0 0-16,-17-5-2 15,6-4-6-15,-3-3-10 16,14-4 1-16,-10-5-3 0,10-12 1 16,0 0-10-16,0 0-9 15,0 0-5-15,0 0-1 16,0-10-2-16,10-2 14 15,7-4 4-15,8 4 4 0,-1 0-3 16,0 5-1-16,1 7 6 16,0 0-1-16,-5 0 1 15,-5 15-2-15,1 6 0 0,1 7 7 32,-8 8 4-32,-9 37 7 15,-26-6 3-15,7-36-10 16,-1-2-1-16,-6-4-4 0,4-10-13 15,-3-2-51 1,0-13-60-16,4 0-33 0,5 0-53 16,4 0-172-1</inkml:trace>
  <inkml:trace contextRef="#ctx0" brushRef="#br0" timeOffset="186884.47">6813 17337 115 0,'-15'-5'220'16,"-2"0"-36"-16,-5 1-25 16,3 2-52-16,-2 2-29 15,1 0-12-15,4 0-5 16,4 0-11-16,4 0-20 0,8 0-15 15,-8 11-2-15,8 6-5 16,0 7-1-16,0 0 7 16,3 2-7-16,10-3-3 15,-1 2-1-15,-1-4 4 0,6-9-14 16,-4-1 4-16,3-3-12 16,0-8-13-16,4 0 2 15,2 0 5-15,-4-8-3 0,-1-3 3 16,-4-6 17-16,-2-4-1 15,-2 1 4-15,-2-3 14 16,-7-3 8-16,0 2 9 16,0 3 14-16,0 6 14 15,0 5 1-15,0 4 0 16,0 1-6-16,0 0-6 0,0 5-23 16,0 0-4-1,0 0-10-15,0 0-4 0,8 12 9 16,6 14 1-16,-3 10 0 0,6 13 4 15,-1 9-11-15,0 6 1 16,3 2-10-16,3 3-2 16,-1-5 2-16,-2-2-10 15,-2-10-56-15,-1-7-79 16,1-7-79-16,-2-14-37 16,-3-3-39-16</inkml:trace>
  <inkml:trace contextRef="#ctx0" brushRef="#br0" timeOffset="187230.24">7214 17963 197 0,'-11'8'242'0,"-1"-8"-46"15,12 0-56-15,-8 0-63 16,8 0-36-16,0-3-21 16,17-10-9-16,10-2 0 15,9-2-10-15,14-4 0 0,3 2-1 16,4-2-4-16,-6 0-9 15,-5 6-15-15,-10 1-18 16,-11 7-15-16,-4 2-11 16,-10 5-11-16,-8 0-9 15,-3 0-45-15,-11 0-25 16,-13 0-74-16</inkml:trace>
  <inkml:trace contextRef="#ctx0" brushRef="#br0" timeOffset="187665.06">7366 17906 74 0,'-8'0'122'16,"8"-4"35"-16,0 0-49 0,0 1-14 16,0 3-25-1,0 0-8-15,0 0-5 0,0 0-2 16,-9 16-9-16,9 4-7 16,-13 4 5-16,13 13-10 15,-8 0-1-15,8 0-11 16,-9-5-10-16,9-7-4 0,-6-6-2 15,6-7-7-15,0-3-7 16,0-9-5-16,6 0-3 16,8-4-1-16,2-8 3 0,4-5 1 15,4-4 1-15,1 2 4 16,8 2 3 0,-1 10 1-16,5 7 5 0,-6 0-2 15,2 13 0-15,-4 2-1 16,-1 4 4-16,-7 5 4 0,-5 6 10 15,-13 2 6-15,-3 0-2 16,-11 5-4-16,-5 1 4 16,0-7-5-16,-6-6-4 0,8-6-4 15,1-6-1-15,0-13-25 16,1 0-10-16,-1 0-25 16,2 0-17-16,11-7-23 0,-9-1-8 15,9-5-31-15</inkml:trace>
  <inkml:trace contextRef="#ctx0" brushRef="#br0" timeOffset="188214.3">8097 18079 69 0,'0'-13'181'16,"-13"3"-37"-16,0 3-17 15,5-5-23-15,-4 4-28 0,4-9 81 16,-3 9-63-1,11 3 5-15,-13 5 13 16,13 0 3-16,-13 0-18 0,7 0-18 16,-3 0-18-16,-4 22-1 15,1 6 15-15,0 8-16 16,1 9 7-16,2 8 7 0,9 13-26 16,0 2-23-1,9 2-17-15,6-1-2 0,13-3-3 16,13-9-5-16,3-13-13 15,4-7-18-15,6-14-5 0,-1-6-14 16,1-17 6-16,-6 0-8 16,-3-17 1-16,-5-6 9 15,-12-10 9-15,-8-3 23 0,-11-1 9 16,-9 7 37-16,-13 7 14 16,-6 6 0-16,-14 13-10 15,-5 4-13-15,-5 9-15 0,-1 3-3 16,2 4-1-16,5 1-55 15,9-1-117-15,7-1-111 16,10 1-60-16,11 1-40 16</inkml:trace>
  <inkml:trace contextRef="#ctx0" brushRef="#br0" timeOffset="191574.8">645 13772 35 0,'-8'-5'63'15,"8"5"18"-15,-10 0 15 16,10 0-17-16,0 0-32 16,0 0-17-16,0-5-14 0,0 0-2 15,0 5-6-15,0 0 3 16,0 0-4-16,0 0-2 15,0 0 6-15,0 10-4 16,0 6 1-16,0 4-3 0,0 3 0 16,0 2 0-16,0-4 0 15,0 0-3-15,0-5-4 16,0-4 2-16,-6 0 2 16,6-12 1-16,-8 0 2 15,8 0 9-15,-8 0 7 16,8 0 8-16,0-7-7 0,0-10-28 15,0-4 0-15,0-7 3 16,0-6 3-16,0-1 0 16,8 1-3-16,3 3 1 0,5-2 2 15,5 5 0-15,2 7-3 16,-1 6 3 0,-1 2-1-16,-7 8 2 0,3 5-4 15,-1 13 2-15,5 7 2 16,-5 8 1-16,-4 1 1 0,1 3-1 15,-5 7 1-15,1-8 1 16,-6 2 0-16,1-5-2 16,-4-4 2-16,0-3-4 15,0-4 2-15,0-10 2 16,0-7 0 0,0 0-1-16,0 0-2 0,0 0 0 15,0 0 0-15,0 0-2 16,3-7-3-16,5 2-5 15,1 1 6-15,4-1 1 16,4 2 2 0,6 3-4-16,2 0 6 0,-2 0 1 0,6 17-1 15,-1 2-2 1,-4 10 2-16,0 9 0 16,-7 5 0-16,-4 6 3 0,-1 1 2 15,-12-3-1-15,0 3 6 16,-12-7-1-16,-4 3-6 15,-13-6 1-15,1-2 6 16,-8-5-1-16,2-9 8 0,3-8 20 16,2-8 8-16,4-8 15 15,5 0-1-15,-1-8-5 16,5-1-14-16,5-3-5 16,-3 0-18-16,8 5-12 15,6 2-3-15,0 5-14 16,0 0-13-16,0 0-23 0,0 0-30 15,0 0-46-15,0 0-29 16,0 16-17-16,0 1-59 16</inkml:trace>
  <inkml:trace contextRef="#ctx0" brushRef="#br0" timeOffset="192902.6">1535 16330 81 0,'-14'0'213'0,"14"0"-78"16,0-8-52-16,0-8-41 15,17-3-22-15,11-10-8 16,9 1-6-16,7-5-2 15,10 0 0-15,-2 4-6 16,2 10 3-16,-10 2 2 0,-12 5-1 16,-4 3-5-1,-6 2 11-15,-12 7 2 16,-2 0-2-16,-3 0-4 0,-5 0-18 16,0 0-24-16,-13 0-32 15,-2 12-71-15,-5 0-27 16</inkml:trace>
  <inkml:trace contextRef="#ctx0" brushRef="#br0" timeOffset="193425.41">1501 16237 48 0,'-12'0'150'16,"4"0"9"-1,8 0-67-15,-8 0-42 0,8 0-22 16,0 12 2-16,0 5 5 15,5 7-2-15,1 8-12 16,2 2-10-16,1-3-2 16,0 2-6-16,-6-9 2 0,2 2-10 15,4-10 9-15,-1-4-2 16,-8 0-2 0,0-12 5-16,0 0-2 0,0 0-5 15,0 0 0-15,3 0 2 16,5-8-6-16,9-8 6 15,2-9-1-15,10-3 2 16,4 3 0-16,2 1-3 0,2 8 0 16,0 4 2-16,-4 12 6 15,-1 0 1-15,1 16-5 16,-4 3 2-16,-6 6 1 16,-2 3 0-16,-4 0 2 15,-10 2-2-15,-7-2 3 0,-7 6-1 16,-15-2-3-16,-3-4 1 15,-1-4 4-15,-7 0-1 16,5-7 8-16,2-5 10 16,6 1 0-16,4-13-1 15,4 0-5-15,12 0-8 16,0 0-6-16,0 0-8 16,0 0-8-16,0 0-14 15,0-5-17-15,0 5-32 0,8-4-42 16,4 4-72-16,1 0-26 15</inkml:trace>
  <inkml:trace contextRef="#ctx0" brushRef="#br0" timeOffset="194927.79">2566 17454 27 0,'0'-3'87'16,"0"-2"73"-16,0-4-47 0,0 9-32 15,0 0-29-15,0 0-12 16,0 0-5 0,0 0-6-16,0 0-10 0,0 0 0 15,0 14-2-15,0-14-7 16,0 11 2-16,0-11 2 16,0 9 0-16,0-9 0 15,0 8-4-15,0-8-3 16,0 8-3-16,0-8-2 15,0 0 0-15,0 0-1 16,0 0-9 0,0-8-1-16,0 0-2 0,0-1 4 15,0-2 8-15,12-3-5 16,4 0 4 0,5-3 0-16,2-4-2 0,7-3-1 15,2 3 2-15,1 4-2 16,-6 10 1-16,18 2-9 15,-28 5 11 1,-6 12 8-16,-6 9 15 16,-5 3-5-16,0 5-2 15,-13-1-9-15,1 1-2 0,4-4-1 16,1 0-3-16,-2-6 3 16,1-6-2-16,8-6 4 15,-8-7-5-15,8 0-6 16,0 0-8-16,0 0-2 15,0 0-4-15,0-4 6 16,0-4 5 0,8-3 1-16,4-1 5 0,4-2-1 15,24-6 1 1,-20 20 5-16,2 0-6 16,-2 13 4-16,0 4-3 15,-9 2 0-15,3 6 5 0,-11 4 5 16,-3 2 2-16,0 7-1 15,-17-3 0-15,-7-1-2 16,1-1-6-16,-6 0 2 16,1-9 1-16,-1-3 0 15,9-6-4-15,4-7 5 16,3-8-11-16,4 0-6 16,9 0-15-16,0 0-17 15,0 0-2-15,0-8-14 16,0 0-15-16,5 1-61 15,-1-2-31-15</inkml:trace>
  <inkml:trace contextRef="#ctx0" brushRef="#br0" timeOffset="195553.57">3279 17755 106 0,'0'-4'204'16,"-8"-4"-62"-16,0-4-62 15,8 4-15 1,-6 0-8-16,6 8-14 0,0 0-16 16,0 0-12-16,0 0-3 15,0 16 3-15,6 4-7 16,2 5 0-16,6-1-1 16,2 2-6-16,0-6 2 15,0-4-1-15,1-16-7 16,-1 0 3-16,4 0-3 15,1-13-2-15,-2-7 5 0,-2-4-1 16,-1-5 7-16,-3 1 8 16,-10-1 15-1,-3 3 20-15,0-9 100 16,0 19-78-16,0 3-5 16,0 6-14-16,0-3-14 15,0 10 1-15,0 0-7 16,0 0-13-16,0 0-12 15,0 17-3-15,8 0 6 16,0 7-2-16,4 12-2 16,1 6-6-16,4-2 1 15,1 1-1-15,-1-1-3 0,-1-7-25 16,-2-4-45-16,-4-5-35 16,-2-3-28-16,1-5-24 15,-1-4 13-15,0 1-3 16,0-5-24-16,1 0 24 15</inkml:trace>
  <inkml:trace contextRef="#ctx0" brushRef="#br0" timeOffset="196034.79">4104 18029 120 0,'-11'0'209'0,"3"0"-57"16,-1 0-34-16,9 0-48 16,0 0-17-16,0 0-16 15,3-4-23-15,14-4-2 0,12-5-4 16,12-8-7-16,8-3 0 15,8-4 1-15,-2-1-4 16,-1 6-2 0,-5 0 2-16,-13 8 2 0,-7 3-7 15,-10 9-2-15,-7 3-5 16,-4 0-24-16,-8 0-13 16,0 0-24-16,-20 15-37 0,-4 0-48 15,-5 8 12-15</inkml:trace>
  <inkml:trace contextRef="#ctx0" brushRef="#br0" timeOffset="196530.31">4215 17983 62 0,'-9'0'125'0,"9"0"36"15,0 0-45-15,0 0-30 16,0 0-37 0,0 0-14-16,0 0-7 0,0 0-5 15,0 14-6-15,0 1 6 16,0 10 12-16,0 4 1 15,-8-1-8-15,8 4-6 16,0-4-9-16,0-2-4 16,0-7 1-16,0-7-9 15,3 0 0-15,6-12-8 0,4 0 5 16,7 0-5-16,0-7-3 16,8-5 5-16,0 0 0 15,4 3 3-15,6-3 1 16,-2 4-2-16,0 4 2 0,-2 4 6 15,-3 0-5-15,-1 16 0 16,-6 1 5-16,-8 7 6 16,-5 4 14-16,-11 5-4 15,0 3 6-15,-16 2-12 16,-7-2-5-16,-6-8 7 16,4-7-5-16,1-6 1 15,3-2-4-15,1-13 8 16,4 0 7-16,4 0 2 0,-1-4 1 15,6-5-2-15,7 1-4 16,-9 1-8-16,9 2-10 16,0 1-3-16,0 0-3 15,0 1-3-15,0 3-4 16,0 0-16-16,0 0-21 16,0 0-33-16,0 0-49 15,0 0-33-15,0 0-29 0,0 0-39 16</inkml:trace>
  <inkml:trace contextRef="#ctx0" brushRef="#br0" timeOffset="-154338.11">28647 3985 33 0,'0'0'98'16,"0"0"75"-16,0 0-41 15,0 0-35-15,0 0-26 16,0 0 8-16,0 0 29 16,0 0 26-16,0 0 1 0,0 0-10 15,0-4 3-15,0 4-9 16,0 0 5-16,0 0-25 15,0 0-17-15,0 0-15 16,0 7-24-16,0 10-2 16,0 7-3-16,0 8-5 0,0 18 20 15,0 7-18-15,0 12-35 16,4 7 0-16,5 3 0 16,-4-3 0-16,-2-6 0 15,5-5 0-15,-3-12 0 16,-1-8 0-16,1-9 0 15,-5-8 0-15,0-6 0 0,0-6 0 16,0-4 0-16,3-12 0 31,0 0 0-15,0 0 0-16,2 0 0 16,-1-5-422-1,5-6-36-15,-1-14-19 0</inkml:trace>
  <inkml:trace contextRef="#ctx0" brushRef="#br0" timeOffset="-153723.14">29572 3943 130 0,'14'-48'264'0,"-10"8"-59"16,-4 11-72-16,0 4-58 16,0 5-22-16,0 4 18 15,0 8 2-15,0 4-13 16,0 4-13-16,0 0-23 16,0 0-4-16,0 0-9 15,-12 7-11-15,-5 10 13 0,-6 11 21 16,-7 5-1-16,-2 8-4 15,-33 52 13 1,37-39-20-16,2-2-2 16,2 5-7-16,9-4-5 15,3 0 1-15,12-9-1 0,0-3-5 16,0-4 5-16,12-4 3 16,11-4 4-16,11-5-5 15,10-5-5-15,5-5-6 16,4-14 10-16,4 0-7 15,-6 0 8-15,0-14 11 16,-12-1 23-16,3-6 2 16,-6-7 10-16,2-8-6 15,-7-8 2-15,-2-11-7 0,-10-2-9 16,1-4 9 0,-12 1 15-16,-8-2 0 15,0 2 3-15,0 2-63 0,-16-3 0 16,-4 4 0-16,-8 5 0 15,2 2 0-15,4 14 0 16,1 8 0-16,-1 7 0 16,5 9 0-16,-8 12 0 15,-1 0 0-15,3 12 0 16,2 4 0-16,0 9-181 16,-4 11-135-16,-2 10-86 0,-3 6-55 15</inkml:trace>
  <inkml:trace contextRef="#ctx0" brushRef="#br0" timeOffset="-152453.14">29095 6064 427 0,'8'-2'322'15,"-8"2"-156"-15,0 11-83 16,0 18-37-16,-29 76 86 15,7-31-49-15,5 11-7 16,-1 5-4-16,6 2-22 16,12 3-24-16,-9-6-14 15,9-5-7-15,0-5 1 0,0-15-8 16,0-7-10-16,0-7-26 16,0-9-44-16,0-13-53 15,0-4-44-15,0-12-35 16,0-12-14-16,0 0-45 15</inkml:trace>
  <inkml:trace contextRef="#ctx0" brushRef="#br0" timeOffset="-151792.37">29606 6434 304 0,'0'0'246'15,"-8"0"-95"-15,0 0-73 16,-4 0-27-16,-5 0 40 16,3 0 21-16,-3 0-18 15,4 0-28-15,0 0-22 16,13 0 25-16,0 0 17 16,0-12-9-16,8-7-23 15,10-14-20-15,8-4-1 0,12-7-22 16,5 2 1-16,3 6-5 15,-6 8 5-15,2 7-9 16,-6 9-3-16,-7 12-2 16,-1 21 16-16,-8 19 19 15,-7 17 16-15,-13 12 4 0,0 12 7 16,-25 4 10-16,-11 6 0 16,-15-10-9-1,-1-8-57-15,-9-7-4 0,-7-6 0 16,-5-6 0-16,5-13 0 15,6-5 0-15,8-8 0 16,15-7 0-16,10-4 0 16,17-5 0-16,15-12 0 0,30 0 0 15,33 0 0-15,31-9 0 16,29 6 0-16,24 3 0 16,17 0 0-16,3 0 0 15,5 0 0-15,-5 12 0 16,-10-12 0-16,-20 7 0 0,-16-7 0 15,-25 0-29 1,-26 0-551-16,-22 0 30 0,-32 0 109 16</inkml:trace>
  <inkml:trace contextRef="#ctx0" brushRef="#br0" timeOffset="-150893.33">29160 9639 533 0,'11'-22'410'15,"-2"6"-133"-15,-1 1-127 16,0 2-71-16,-5 10-5 15,6 3 21-15,-5 0 26 16,-4 7-2-16,0 17 47 0,0 26-143 16,0 19-23-16,-13 16 0 15,2 17 0-15,0 8 0 16,2-1 0-16,1 92 0 16,8-112 0-1,0-11 0-15,3-17 0 16,2-13 0-16,4-7 0 0,-9-14 0 15,0-4 0-15,3-12 0 16,5-11 0-16,8-11-177 16,8-19-264-16,9-10 31 15,8-13 53-15,-2-8 46 0</inkml:trace>
  <inkml:trace contextRef="#ctx0" brushRef="#br0" timeOffset="-150044.79">29836 9801 29 0,'8'-15'271'0,"-3"6"-139"16,4 1-48-16,-9 0-36 16,0 3-13-16,3-3 3 15,2 4 7-15,-5-4-5 16,0 3-15-16,0 2-10 16,0 3-7-16,0-4-4 15,0 4 0-15,0 0-6 16,0 0 8-16,0 0 9 15,0 0 10-15,0 0 1 0,0 0 0 16,0-4 3-16,0 4 5 16,0-5-4-16,0 3 3 15,0-3-5-15,0 5 2 16,0 0 3-16,0-5 2 16,0 2 6-16,0-1-3 15,0 4-1-15,0 0 3 0,0 0-2 16,0-4 3-1,0 4 0-15,0 0-1 16,0 0-18-16,0 0 5 0,0 0 3 16,-8 8 2-16,-9 12 6 15,-3 8 8-15,-4 5-8 16,0 7-12-16,-1 6 4 16,4 1 10-16,5 8-12 15,10-3 0-15,6-4-8 0,6-3-12 16,15 2 4-16,8-12-6 15,11-10 4-15,8-8-8 16,9-17-2-16,0-17 9 16,0-12-16-16,-4-17 16 15,-8-5-12-15,-6-16 16 16,-13-4 8-16,-9 0 17 16,-14 6 0-16,-3 8-16 15,-12 13-15-15,-8 11-14 16,-18 13-28-16,-6 16-83 0,-17 13-117 15,-12 15-111-15,-4 16-23 16,0 10-17-16</inkml:trace>
  <inkml:trace contextRef="#ctx0" brushRef="#br0" timeOffset="-149591.79">29103 11325 623 0,'3'-16'598'0,"2"3"-214"16,-2 5-182-16,3 2-105 0,-3 6-32 15,0 0-8-15,2 0-36 16,3 14-21-16,-5 10 0 15,3 13 0-15,-6 12 0 16,0 11 0-16,-9 10 0 0,-4 7 0 16,-7 3 0-1,1 3 0-15,-7-2 0 0,0-7-26 16,0-14-286-16,1-11-42 16,11-8-12-16,-3-13 11 15,4-11 50-15</inkml:trace>
  <inkml:trace contextRef="#ctx0" brushRef="#br0" timeOffset="-149345.91">29590 11442 500 0,'33'-36'339'15,"-5"7"-93"-15,-4 5-76 16,-8 3-11-16,1 5 57 0,-2 4 61 15,2 4-137-15,-4 4-140 16,-1 4 0-16,1 0 0 16,-4 17 0-16,1 11 0 15,-2 8 0-15,-8 8 0 0,0 14 0 16,0-1 0-16,-13 7 0 16,-6 1-441-16,-9 1-146 15</inkml:trace>
  <inkml:trace contextRef="#ctx0" brushRef="#br0" timeOffset="-148780.22">29196 13185 593 0,'12'-24'369'0,"0"3"-131"16,0 5-94-16,1 3-33 16,-5 6 36-16,0 2 38 15,4 5 7-15,4 12-124 16,5 12-68-16,-5 13 0 0,-4 16 0 16,-12 16 0-16,0 12 0 15,-9 10 0-15,-2 1 0 16,-1 3 0-16,12-10 0 15,-13-8 0-15,13-11-83 16,-9-18-375-16,1-15 16 16,8-13 68-16,0-20 56 0</inkml:trace>
  <inkml:trace contextRef="#ctx0" brushRef="#br0" timeOffset="-148296.91">29761 13225 344 0,'17'-17'349'16,"-8"10"-89"-16,1 7-84 16,-10 0-30-16,-13 12 49 15,-6 4 18-15,-1 2-28 16,-2-7-37-16,7 1-117 0,3-12-31 16,-1 0 0-16,5 0 0 15,8-9 0 16,16-5 0-31,12-8 0 0,18-2 0 16,6-1 0-16,5 5 0 16,-5 4 0-16,-2 4 0 15,-10 8 0-15,-3 4 0 16,-14 11 0-16,-14 15 0 16,-9 10 0-16,-32 14 0 15,-17 9 0-15,-13 7 0 16,-2 3 0-16,-1 5 0 15,5-6 0-15,12-7 0 0,9-12 0 16,10-9 0-16,18-1 0 16,22-12 0-16,32-2 0 15,30-13 0-15,35-12 0 16,571-69 0 15,-472 31 0-31,184-42 0 16,-235 38 0-1,-29 7-241 1,31-27-593-16</inkml:trace>
  <inkml:trace contextRef="#ctx0" brushRef="#br0" timeOffset="-145849.23">26369 7257 375 0,'0'-20'244'0,"-8"-1"-58"16,8 4-34-16,0 7-3 0,0 1 34 15,0 0 39-15,0 2 17 16,0 2-35-16,0 5-111 16,0 17-93 15,0 56 0-16,-8-11 0-15,8 18 0 16,-11 13 0-16,11 6 0 16,-9-1 0-16,9-8 0 0,0-13 0 15,0-12 0-15,0-16-219 16,-9-13-57-16,9-7-12 16,-11-13-3-16,11-4 43 0,0-19-23 15</inkml:trace>
  <inkml:trace contextRef="#ctx0" brushRef="#br0" timeOffset="-145468.84">26755 7387 268 0,'33'-40'194'0,"-10"7"-52"16,-2 9-52-16,-8 7-35 0,-5 5-14 15,-3 4-5-15,-5 4-13 16,0 4-6-16,0 0-1 15,-17 17-5-15,0 11-4 0,-2 4-5 16,2 10 1 0,6 1 1-16,-3 2-4 0,14-4-2 15,0-4 7-15,0 0-4 16,14-9-4-16,-3-7-16 16,2-5 2-16,2-16-13 0,6-4 12 15,3-17 5-15,-1-16 6 16,3-7 10-16,-6-4 0 15,-7-7 1-15,-13 3 14 16,0-1 0-16,-13 8-14 0,-3 8 1 16,0 6 1-16,-6 5-1 15,4 11-5-15,-3 2-2 16,0 5-4-16,6 8-11 0,2 0-9 16,2 21-23-1,11 2-46-15,0 11-80 0,0-2-59 16</inkml:trace>
  <inkml:trace contextRef="#ctx0" brushRef="#br0" timeOffset="-145086.12">27466 7204 128 0,'8'-28'238'15,"1"7"-78"1,-9 9-75-16,0 4-43 0,0 8-22 16,0 0-6-16,-17 0-1 15,0 20 4-15,-2 8-11 16,-7 5-1-16,1 4-2 0,8 4 5 16,3-1-7-16,14-3 2 15,4 0-3-15,17-8 0 16,10-10 0-16,14-19 1 15,12-7 3-15,0-18 1 0,-1-8 16 16,-7-6 34-16,-7-11 24 16,-14 1 16-16,-12 5-9 15,-7 6-28-15,-9 7-29 16,-14 2-20-16,-5 13-22 16,-10 7-37-16,-14 9-63 15,-14 25-63-15,-10 7-62 0,-1 16-52 16</inkml:trace>
  <inkml:trace contextRef="#ctx0" brushRef="#br0" timeOffset="-144254.14">26358 9223 421 0,'-8'-17'292'16,"8"6"-121"-16,0-1-89 0,-8 4-31 15,8 0 11-15,0 3 26 16,0 5-7-16,0 0-32 16,0 0-26-16,0 0-11 0,0 17-9 15,0 8 0-15,0 10 9 16,0 11-4-16,0 6 2 0,0 10-6 16,-13 6 11-16,0 7-11 15,13-6-1-15,-12-5 1 16,12-8-2-16,0-10 2 0,0-6-8 15,0-11-9 1,0-8-18-16,0-5-44 0,0-16-54 16,0 0-42-16,0 0-48 15,0-16-46-15,9-13 24 16</inkml:trace>
  <inkml:trace contextRef="#ctx0" brushRef="#br0" timeOffset="-143868.83">26763 9229 350 0,'8'-25'209'16,"-2"4"-73"-16,-6 5-49 0,0 3-37 15,0 6 10-15,0 2 5 16,0 5-13-16,-14 0-26 15,2 12-4-15,-5 9-8 0,3 8-8 16,-3 6-3-16,5 2 0 16,4 0-2-16,8 3 2 0,0-4 0 15,8-2 1-15,7-10-6 16,10-8 0-16,3-16-3 16,9 0-10-16,4-16 9 15,-5-8-1-15,-3-10 8 16,-9-6 6-16,-8-1 6 0,-16-3 1 15,0-1-4-15,-16 5 2 16,-8 3-6-16,-6 9-8 16,3 3 0-16,-6 9-4 0,2 4-13 15,1 3-33-15,6 9-58 16,5 0-52-16,5 0-41 16,14 16-45-16</inkml:trace>
  <inkml:trace contextRef="#ctx0" brushRef="#br0" timeOffset="-143638.14">27316 9012 387 0,'24'-29'195'0,"1"5"-100"16,-3 3-51-16,8 9-15 15,2 0 12-15,10 4 13 0,-2 4-10 16,0 4-21-16,0 0-10 15,2 0-1-15,-6 0-11 16,1 0 0-16,-9 0-16 0,-8 0-64 16,-2 0-86-1,-10-4-93-15</inkml:trace>
  <inkml:trace contextRef="#ctx0" brushRef="#br0" timeOffset="-143206.22">27534 8976 186 0,'0'-5'221'16,"-6"5"-74"-16,-2 0-69 15,-1 0-33-15,1 0-8 0,-4 20 25 16,-5 6-2-16,1 2-2 16,-4 0-22-16,-1 4 3 15,-3 0-12-15,1-2-16 16,1-7 1-16,6-2-7 15,3-1-6-15,7-7 8 0,6-5-2 16,0-8 3-16,0 0-5 16,0 0 5-16,0 0 7 15,6 0 0-15,15 0-7 0,9 0-8 16,4 0 0-16,8 0-3 16,3 17 6-16,-2-1-2 15,3 3-4-15,-10 7 6 0,-2 2 10 16,-16 3 2-1,-5 7-5-15,-13-4 6 0,-8-6 20 16,-4-5 7-16,-4-4 15 16,-1-6-4-16,0-4-12 15,2-9-27-15,4 0-6 16,-3 0-3-16,14 0 0 0,-12 0-10 16,12 0-24-16,0 0-68 15,0 0-82-15,0 0-56 16,0 0-31-16,0 0-12 15</inkml:trace>
  <inkml:trace contextRef="#ctx0" brushRef="#br0" timeOffset="-141692.41">26720 11327 61 0,'3'-7'95'15,"5"3"52"-15,-5-1-33 16,2 3-23-16,-5-3-25 16,0 5-10-16,0 0 5 0,0-5 15 15,0 2 15-15,0 3-2 16,0 0-5-16,0 0-11 16,0 0-8-16,0 0-9 0,0 0-11 15,0 0-21-15,0 0-14 16,4 15 11-16,-4 13 25 15,0 18 13-15,0 15 0 16,0 21-14-16,-9 7 3 0,3 13-9 16,-2 1-11-16,0-7-13 15,8-7-8-15,0-15 1 16,0-17-10-16,0-17 2 0,0-11 7 16,-9-8-6-16,0-21-54 15,9 0-93-15,-8-17-109 16,8-16-40-16,0-11-20 0,12-14 15 15</inkml:trace>
  <inkml:trace contextRef="#ctx0" brushRef="#br0" timeOffset="-141372.62">27025 11491 277 0,'0'-16'245'15,"0"4"-84"-15,0 8-80 0,0 4-37 16,0 0-11-16,-9 11 22 15,9 10 19-15,-8 11 2 16,8 10-11-16,0-2-32 0,0 6-9 16,8-6-16-16,1-12 1 15,-3-4-4-15,2-7-3 16,-4-5 3-16,5-12-3 0,-1 0-1 16,22-17-11-1,-16-6 7-15,-2-2 0 16,-3-3 1-16,-5 0 10 15,-4-6-12-15,-13 1 6 16,-4 0 0-16,-6 10-2 0,-6 2 0 16,-2 1-13-16,-3 8-29 15,1 3-33-15,5 6-46 16,5-1-40-16,1 4-32 0,7 0-32 16</inkml:trace>
  <inkml:trace contextRef="#ctx0" brushRef="#br0" timeOffset="-141026.04">27362 11380 413 0,'3'-19'230'0,"2"2"-106"16,-5 5-60-16,3 5-24 0,-3 7 3 15,0 0-2-15,0 0-4 16,0 12-5-16,0 8-8 15,5 12-15-15,-4 5-8 0,7 0 4 16,6-2 1-16,-2-1-1 16,21 13 4-1,-13-37-6-15,0-10-3 16,5-10 12-16,-5-9 17 16,-3-9 8-16,-2-10-9 15,-7 3 7-15,-2-3-1 0,-6 6-7 16,-10 4-12-16,-6 4-11 15,-7 7-3-15,-7 8-8 16,-2 9-79-16,-4 0-97 0,-7 9-65 16,4 8-75-16</inkml:trace>
  <inkml:trace contextRef="#ctx0" brushRef="#br0" timeOffset="-140538.33">26785 12834 336 0,'20'-20'284'0,"-1"3"-56"16,2 1-102-16,-1 4-61 15,-4 4-7-15,4 0 37 16,-3 8 27-16,3 0 10 0,0 12-17 16,-4 9-24-16,2 7-18 15,-7 12 2-15,-3 10-8 16,-8 3-27-16,0-1-16 16,0 0-10-16,0 3-11 15,0-8 1-15,0-2-13 0,-8-4-40 16,8-12-82-16,-8-5-64 15,8-8-55-15,0-4-20 16,0-12 22-16,0 0 41 16,8-24-177-16</inkml:trace>
  <inkml:trace contextRef="#ctx0" brushRef="#br0" timeOffset="-140190.17">27297 12907 162 0,'31'-35'238'16,"-7"-3"-15"-16,-3 7-68 15,-7 5-44-15,0 10-6 0,-6 5 10 16,-8-3-7-16,0 12-34 16,0 2-24-16,-8 16-8 15,-6 7-12-15,0 7-14 0,3 1-5 16,-3 2-5-16,14 0 0 16,0-5-5-16,0-9 7 15,4 3-8-15,9-10-7 0,6-12-17 16,6 0-19-1,4 0 5-15,-1-12 17 0,-3-13 8 16,-1-8 9-16,-5-2 8 16,-2-10 9-16,-5 0 3 15,-12 4 8-15,0 5-2 0,-12 6-6 16,-8 10-13-16,-8 8-4 16,-6 12 3-16,-1 0-5 15,-3 8-15-15,7 4-60 0,6-4-95 16,7 3-47-16,12 3-21 15,6-14-30-15</inkml:trace>
  <inkml:trace contextRef="#ctx0" brushRef="#br0" timeOffset="-139960.99">27766 12598 374 0,'34'-20'310'15,"-6"-5"-102"-15,-4 1-86 0,0 4 6 16,-7 3 79-16,-6 4 73 15,-2 6 14-15,-1 2-170 16,0 5-124-16,0 8 0 16,2 21 0-16,-10 15 0 15,0 18 0-15,0 12 0 16,0 7 0-16,-14 1 0 0,2 5 0 16,-2-8 0-16,0-6 0 15,-6-3-301-15,-6-9-228 16,-5-12 20-16</inkml:trace>
  <inkml:trace contextRef="#ctx0" brushRef="#br0" timeOffset="-139244.87">27011 14112 39 0,'0'-8'134'0,"0"-8"28"16,0 4 10-16,5-1-14 15,-1 1-36-15,1 8-12 16,-2 0 15-16,0 4 15 0,0 0 22 16,-3 12 42-16,0 13-3 15,0 11-34-15,0 10-28 16,0 5-127-16,-9 7-12 15,0 3 0-15,-4 1 0 16,2-5 0-16,1-5 0 0,10-6 0 16,-8-11 0-16,8-1-149 15,-8-11-141-15,8-7-62 16,0-8 8-16,0-8 41 0,0 0 47 16</inkml:trace>
  <inkml:trace contextRef="#ctx0" brushRef="#br0" timeOffset="-138896.18">27379 14197 290 0,'25'-40'228'15,"-7"4"-27"-15,-6 8-62 16,-5 6-49-16,1 6-1 0,1 4 16 16,-1 4-7-16,-5 8-31 15,-3 0-28-15,0 16-9 16,0 9-13-16,0 3-3 15,0 25-17 1,0-28 4-16,0-6 2 0,5-2-1 16,-2 0-2-16,3-5 0 15,-6-12-6-15,3 0-6 16,6 0-15-16,2-8-4 16,6-13 11-16,-1-12 7 0,-4-8 9 15,0 1 7-15,-12-1 5 16,0 2 12-16,-12 6-11 15,-8 4-8-15,-5 8 0 16,-4 9-5-16,1 4-47 0,5 8-103 16,1 0-74-16,5 0-32 15,8 0-15-15</inkml:trace>
  <inkml:trace contextRef="#ctx0" brushRef="#br0" timeOffset="-138445.74">27645 13933 325 0,'16'-7'322'16,"-4"2"-71"-16,-4 5-117 0,-8 0-60 16,0 0 2-16,0 0 54 15,0 0 6-15,0 0-38 16,0 8-33-16,0-8-33 16,0 0-7-16,0 0-3 0,0 0 14 15,3 0 2-15,14-12-22 16,12-8-7-16,12-5 5 15,7 2-6-15,-2 0 30 16,-7 9 8-16,-6 5-21 0,-9 9-11 16,-4 0 5-1,-7 28 35-15,-13 13-14 16,0 16-40-16,-25 8 0 0,-11 4 0 16,-4 5 0-16,-6 0 0 15,2-10 0-15,4-11 0 16,7-7 0-16,13-12 0 15,8-8 0-15,12-6 0 0,16-8 0 16,19-12 0-16,24-4 0 16,15-7 0-16,5-10 0 15,11-1 0-15,-1-1 0 16,-3-1 0-16,-6 3-106 16,-9 5-75-16,-16 0-42 15,-11 7-62-15,-6 9-33 0,-17 0-8 16,-15 13 43-16</inkml:trace>
  <inkml:trace contextRef="#ctx0" brushRef="#br0" timeOffset="-138056.09">27153 15261 125 0,'-12'-5'259'16,"12"-3"-5"-16,-8 4-21 15,8 4-50-15,0 0-27 16,0 0 1-16,0 0 15 0,0 0 25 16,8 21 24-16,1 11-131 15,-9 13-90-15,0 11 0 16,0 11 0-16,0 5 0 16,0 1 0-16,-13 1 0 0,5-5 0 15,0-13 0-15,0-10 0 16,8-10-300-16,0-8-94 15,0-11 14-15,0-17 49 0,3-3 46 16</inkml:trace>
  <inkml:trace contextRef="#ctx0" brushRef="#br0" timeOffset="-137713.36">27503 15387 396 0,'20'-41'328'16,"-4"4"-36"-16,-4 9-94 15,-4 12-85-15,-4 2-44 0,-4 7-16 16,0 7 5-16,0 21 17 16,0 11-20-16,-12 13-27 15,0 4-6-15,4 4-19 0,8-1-2 16,0-7-4-16,3-12 6 16,14-13-15-16,9-6-29 15,2-14-10-15,4-21 15 0,-1-13 18 16,2-7 10-1,-4-6 13-15,-5-7-3 0,-7 1 16 16,-5-4 8-16,-9 4-4 16,-3 8-6-16,-15 13-8 15,-10 8 0-15,-11 10-10 16,-10 14 2-16,-2 14-6 0,-5 5-45 16,10 2-120-16,6 4-104 15,7-5-37-15,11-4-22 16</inkml:trace>
  <inkml:trace contextRef="#ctx0" brushRef="#br0" timeOffset="-137249.08">27989 15048 277 0,'18'-12'387'15,"-10"8"1"-15,-8 4-99 0,-8 16-54 16,-10 9 4-16,-2-1-20 15,1-3-206-15,2-2-13 16,1-2 0-16,6-5 0 16,50-41 0 15,-1 1 0-31,9-8 0 16,1-1 0-16,0 5 0 15,-11 6 0-15,-12 7 0 16,0 7 0-16,-10 12 0 15,-16 12 0-15,0 16 0 16,-25 9 0-16,-4 8 0 0,1 4 0 16,-1-5 0-16,7-7 0 15,5-4 0-15,9-9 0 16,8-4 0-16,11-7 0 16,17-1 0-16,15-12 0 0,4 8 0 15,-3 5 0-15,-2-5 0 16,-6-1 0-16,-8 7 0 15,-10-3 0-15,-10 2 0 16,-8-1 0-16,-22 4 0 16,-10 1 0-16,-12 2 0 15,-5 2 0-15,-10 3-279 0,-4 4-227 16,-7 1 28-16,-4 4 91 16</inkml:trace>
  <inkml:trace contextRef="#ctx0" brushRef="#br0" timeOffset="-136797.31">27231 16681 377 0,'12'-9'437'0,"-4"2"30"0,-5 0-172 16,2 1-143-16,-2 6-51 15,2 0 21-15,-1 8-26 16,5 13-96-16,-6 12 0 0,2 8 0 16,-5 6 0-16,0 3 0 15,0-5 0-15,0-1 0 16,0-2 0-16,0-11 0 0,-8-2-70 15,-1-4-289-15,0-10-52 16,1-1 20-16,0-14 29 16</inkml:trace>
  <inkml:trace contextRef="#ctx0" brushRef="#br0" timeOffset="-136434.14">27684 16515 259 0,'22'-38'337'0,"-10"10"23"16,-4 8-138-16,-8 5-108 16,0 4-55-16,0 11-1 15,-12 17 14-15,-1 12 1 16,1 8-13-16,4 7-18 16,8 0-24-16,-8 6-8 0,8-9-4 15,0-5 0-15,0-10-3 16,0-7-6-16,0-7-1 15,8-12-17-15,3-8-16 0,7-8 17 16,-2-9 2-16,-4-7 20 16,-1-9-1-16,-6 1 1 15,-5-5 11-15,0 0-9 16,0 4 0-16,-13 5-2 0,-2 8-8 16,-5 2-29-1,-2 10-65-15,-1 4-72 0,-1 9-49 16,3 3-25-16,1 0-6 15,9 12 0-15</inkml:trace>
  <inkml:trace contextRef="#ctx0" brushRef="#br0" timeOffset="-136048.28">27856 16334 137 0,'26'-32'280'16,"-9"3"13"-16,1 5-64 0,-6 8-62 15,0 4-40 1,-3 12 7-16,-6 16 59 0,5 13-31 16,0 7-73-16,-5 6-44 15,6-2-20-15,4-4-14 16,0-7-15-16,-2-8-15 0,5-9-22 16,1-12-7-16,3-12 17 15,5-9 9-15,-2-12 8 16,6-3 3-16,1-5 9 15,-7-4 8-15,2 0 2 16,-2 0 19-16,2 5 15 16,-4 9 48-16,-5 1 45 0,-4 14-96 15,-4 7-39-15,-5 9 0 16,-3 25 0-16,0 16 0 16,0 17 0-16,-14 13 0 15,-3 15 0-15,1 8 0 0,-5 4 0 16,-1-5 0-16,8-3 0 15,-29 69-841 1,18-98 364-16,-5-8-251 16</inkml:trace>
  <inkml:trace contextRef="#ctx0" brushRef="#br0" timeOffset="-135501.14">27511 17727 209 0,'12'-8'398'16,"-1"-1"87"-16,-2 5-123 0,-4 2-115 16,2 2-63-16,-3 0-22 15,0 23-162-15,-4 10 0 16,0 16 0-16,0 11 0 0,-8 6 0 15,-4 3 0-15,3 6 0 16,9-12 0-16,0-1 0 16,-6-10 0-16,6-11-192 15,0-8-234-15,0-9 30 0,0-8 53 16,0-16 52-16</inkml:trace>
  <inkml:trace contextRef="#ctx0" brushRef="#br0" timeOffset="-135149.7">27917 17650 331 0,'24'-62'297'15,"-9"10"-25"-15,-2 10-84 0,-4 14-62 16,-6 8-2-16,-3 11 33 16,0 9 59-16,-12 21-12 15,-4 15-74-15,0 13-128 16,0 4-2-16,16 5 0 0,0-2 0 15,0-11 0 1,0-2 0-16,4-12 0 0,4-11 0 16,6-13-7-16,0-7-63 15,-3-15 19-15,6-14 33 16,-4-11 2-16,-5-9 13 16,0 0 8-16,-8-1 6 15,0 10-4-15,0 8 6 0,-11 7-9 16,-7 9-1-16,-2 4-19 15,1 7-27-15,-2 5-107 16,5 0-96-16,-1 0-55 16,11 0-10-16,6 0 15 15,0 0 43-15</inkml:trace>
  <inkml:trace contextRef="#ctx0" brushRef="#br0" timeOffset="-134929.91">28201 17389 188 0,'12'-12'314'16,"1"3"1"-16,-4 6-80 16,0-1-78-16,5 4 1 15,5 0 46-15,10 0 5 0,7 0-63 16,7 0-69 0,-4 0-49-16,-2-9-73 15,-1 1-106-15,-7 1-98 0,-6 2-61 16,-6 0 8-16,-5 1 29 15,-7 2 18-15,-5 2 57 16,-8 0-48-16</inkml:trace>
  <inkml:trace contextRef="#ctx0" brushRef="#br0" timeOffset="-134570">28458 17356 81 0,'-34'9'221'16,"11"-9"-22"-16,-1 12-41 16,2-12-39-16,1 12-12 15,2 5 56-15,-5 2 70 0,-9 14 27 16,-3 8-22-16,-2 12-36 15,2 7-136-15,4 2-66 16,7-5 0 0,5 0 0-16,8-8 0 0,12-12 0 15,0-9 0-15,0-7 0 16,8-9 0-16,8-12 0 16,9 0 0-16,11 0 0 0,-1-9-52 15,3 1-14-15,-2 4 35 16,-6 4 18-16,-7 0 6 15,-6 0 18-15,-9 21 45 16,-8 7 46-16,0 18-102 16,-20 6 0-16,-8 5 0 15,-6 5 0-15,-2-5 0 0,1-9 0 16,-3-8 0-16,3-11 0 16,5-9 0-16,1-7 0 15,6-13 0-15,2 0-3 16,5-8-593-16,2-13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6:38:33.83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2060"/>
    </inkml:brush>
    <inkml:brush xml:id="br5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2662 2003 125 0,'14'-21'186'0,"-7"1"-90"0,1-1-37 16,-5 4-24-16,6 0-6 15,-9 6-3-15,0 3-2 16,0 8 4-16,0 0-3 15,0 0-6-15,0 13-6 16,0 3 0-16,-9 12 4 16,1 17-1-16,-2 16-3 15,-4 20-7-15,-2 17-1 16,-1 16 6-16,-2 3-6 16,-5 3-1-16,-4-8-1 15,3-9-3-15,1-18 2 16,8-16 0-16,-1-19-1 0,4-14 4 15,13-11 11-15,0-13 5 16,0-12-1-16,0 0-6 16,0-12 5-16,13-13-14 15,7-11 0-15,4-5 1 16,9-4-8-16,0-4-3 16,4 6 5-16,2 5-2 15,-1 5-2-15,-2 4 2 16,-4 10 3-16,-7 2-1 15,-9 5-1-15,-3 3-3 16,-10 9-2-16,-3 0 1 16,0 14 1-16,0 0 2 15,0 12 1-15,0 10-2 0,0 9 6 16,0 12-2-16,0 8 3 16,0 5-7-16,8-5 5 15,5-8 0 1,2-17-2-16,11-10 0 0,-2-10 6 15,7-20 1-15,7 0-4 16,3-18 2-16,2-9-3 16,3-10 3-16,-7-4-3 15,-2 0-1-15,-4 5 1 16,-8-1 0-16,-6 5 2 16,-3 7 6-16,-2 5-7 15,-6 3 1-15,-5 5-7 16,2 4 6-16,-5 5-12 0,0 3-11 15,0 0-25-15,0 0-48 16,0 0-38-16,-13 11-86 16</inkml:trace>
  <inkml:trace contextRef="#ctx0" brushRef="#br0" timeOffset="383.71">3171 3171 65 0,'-8'15'192'16,"-6"10"-78"-16,3 8-52 16,-6 20-18-16,-2 20-20 15,-10 17-7-15,-7 9-7 16,-10 5 0-16,-6-2-2 16,-4-6 0-16,-5-10-2 15,-10-11 0-15,0-19-1 16,-2-15 0-16,-6-17-2 0,4-24 3 15,1-12-1-15,13-20 14 16,13-17 2-16,18-13 21 16,18-2-7-16,15-3-20 15,22 7-6-15,20 16 1 16,20 15 12-16,16 24 13 16,8 22 9-16,4 16-23 0,-3 20-11 15,0 8-1 1,-8 9-4-16,-9-1-1 15,-8-9-9-15,-8-11-4 0,-13-12-8 16,-3-8-22-16,-6-14-44 16,-5-15-52-16,-9-15-96 15</inkml:trace>
  <inkml:trace contextRef="#ctx0" brushRef="#br0" timeOffset="965.29">3641 2397 320 0,'5'-24'143'16,"-5"8"-72"-16,0 6-33 16,0 10-13-16,0 0-1 15,-8 0-8-15,8 10-4 16,-13-3-2-16,1 5-3 15,0-3-2-15,0-9 8 16,-1 0-4-16,2 0 3 16,-3 0-7-16,4-21-4 15,2-15 9-15,8-16-13 0,8-15-6 16,10-2 6-16,21 0 2 16,4 12-4-1,11 12 9-15,2 21 6 16,9 24 4-16,-3 24-5 0,-11 25 7 15,-9 25-3-15,-18 19-1 16,-24 21-2-16,-24 4-4 16,-18 0-1-16,-6-7-4 15,-9-18 0-15,-3-21 10 16,7-22 4-16,3-18-1 16,2-11-5-16,8-21 1 15,8-11 8-15,2-19-9 16,13-7 1-16,9-3 10 15,8-1-6-15,8 8-11 16,9 9-2-16,13 12 3 16,10 12 10-16,17 17 3 15,8 11 4-15,3 8-10 0,1 8-5 16,-4 6-4-16,-4-1 0 16,-13-5-12-16,-5-6-32 15,-12-9-53-15,-7-14-63 16,-11-7-42-16,-13-12-34 15</inkml:trace>
  <inkml:trace contextRef="#ctx0" brushRef="#br0" timeOffset="1298.89">3503 1099 318 0,'-60'-90'179'16,"11"17"-70"-16,13 15-48 15,11 18-31-15,9 16-19 16,16 11 0-16,11 13 0 16,27 20-3-16,22 17-5 15,14 12-3-15,7 13 1 16,-4 7 0-16,-12 7 1 16,-17 2-3-16,-15-4 7 15,-21-1-1-15,-12-1 3 16,-28-6 1-16,-9-9 0 15,-8-4-5-15,0-8 3 16,5-13 0-16,8-2-3 16,8-14-3-16,2-9-1 15,6-7-2-15,16 0-21 16,-8 0-78-16,0-7-34 16,8-7-81-16</inkml:trace>
  <inkml:trace contextRef="#ctx0" brushRef="#br0" timeOffset="1616.4">2736 2161 265 0,'-68'35'142'0,"18"-10"-44"15,18-8-31-15,18-17-30 0,31 0-19 16,32-12-4-16,46-22-2 15,38-13 1-15,46-19 4 16,44-6 6-16,25-1-6 16,7 10-2-1,-7 11-11-15,-30 12-2 0,-30 12 1 16,-33 6-5-16,-39 6 3 16,-26 8 1-16,-28-1-1 15,-17 2 2-15,-18 7 0 16,-14 0 4-16,-13 0-13 15,0 0-12-15,-24 0-56 16,-14 7-45-16,-5 7-85 16</inkml:trace>
  <inkml:trace contextRef="#ctx0" brushRef="#br0" timeOffset="2031.61">4636 1871 297 0,'9'-11'184'0,"-1"-1"-88"0,0 3-46 16,0 2-15-16,-4 7 5 16,1 0-16-16,-5 0-9 15,8 23-8-15,8 23 5 16,3 26-6-16,9 31 11 16,1 23-3-16,-1 12-6 15,5 4-5-15,-4-2 5 16,-1-19-6-16,-4-23-2 0,-3-29 1 15,-4-20 21 1,-6-24 32-16,-11-33-25 16,-11-33-22-16,-6-41-14 0,-4-40 1 15,2-44-4-15,6-47-1 16,13-23 4-16,0-1 7 16,13 22-5-16,14 24 1 15,17 32 8-15,13 30-2 16,13 22 1-16,12 25-2 15,11 18-1-15,21 23 4 16,8 21 1-16,4 20-8 16,-9 24-10-16,-11 17 0 15,-22 17-16-15,-19 14-47 16,-27 26-49-16,-35 11-87 16</inkml:trace>
  <inkml:trace contextRef="#ctx0" brushRef="#br0" timeOffset="2396.94">5306 2111 568 0,'-11'-16'160'16,"2"5"-85"-16,1 6-49 16,8 5-16-16,0 13 0 15,0 18-7-15,0 27 3 16,3 11-5-16,11 13 4 15,2 3-5-15,4-8 3 16,1-4-2-16,1-11-1 0,0-12-2 16,3-10-3-16,-1-11 2 15,-5-13-9-15,6-16-19 16,-1 0-5-16,1-21 3 16,-5-12 10-16,0-16 11 15,-4-7 15-15,-4-6 17 16,-4 5 13-16,-8 7 3 15,0 11 3-15,0 10-14 0,0 5-8 16,5 8-15 0,-2 4-9-16,-3 3-21 0,0 6-29 15,0-2-104-15,0-4-106 16</inkml:trace>
  <inkml:trace contextRef="#ctx0" brushRef="#br0" timeOffset="2728.9">5323 2168 453 0,'-37'-19'136'16,"9"-7"-65"-16,8 3-31 15,6-1 23-15,14-6 1 16,0-6-13-16,14-12-21 16,6-10-24-16,3-7 0 15,7 0-3-15,-7 1-2 16,-5-2 1-16,-10 1-9 15,-8-1 5-15,-18 6 2 0,-10 3 4 16,-8 7-1-16,-9 6-1 16,1 3 3-16,-4 8 0 31,-42-15 7-31,57 27-6 0,8 8 3 16,9 2 5-16,16-1-10 15,0 3-6-15,0 2-24 16,16-1-12-16,9 8-17 15,16 0-142-15,-1 0-104 16</inkml:trace>
  <inkml:trace contextRef="#ctx0" brushRef="#br0" timeOffset="2897.98">5023 2042 586 0,'-8'34'181'16,"8"-15"-94"-16,0-7-47 0,8-12-7 15,15-3-8 1,22-13-14-16,29-13-9 16,22-9-6-16,26 3-19 15,16 2-72-15,9 9-148 0,3 8-354 16</inkml:trace>
  <inkml:trace contextRef="#ctx0" brushRef="#br0" timeOffset="3427.82">7706 1734 325 0,'11'-38'169'0,"-5"11"-59"16,-6 6-40-16,0 9-21 0,0 8-5 16,-12-1-9-16,-4 5-8 15,-9 0-16-15,-7 17-2 16,-14 8 5-16,-6 11 3 16,-2 5-5-16,6-1-6 15,8 1-6-15,11-4 1 16,4-9-1-16,14-3-3 15,11-6 4-15,0-2-3 16,11-5-3-16,14 5 0 16,4-1 5-16,2 0 0 0,6 5-1 15,-4 8-1-15,-8 7 3 16,-4 4-5-16,-15 5-1 16,-6 5 5-16,-15-3-4 15,-10 3 4-15,-12-6-2 16,-8-3 5-16,-8-4-3 0,-7-5 0 15,0-3 3 1,-2-9-3-16,2-7 1 16,7-13 4-16,8 0 1 0,5 0-16 15,7-13-25 1,9-4-50-16,8-3-44 0,7-3-59 16,9-5-28-16</inkml:trace>
  <inkml:trace contextRef="#ctx0" brushRef="#br0" timeOffset="3810.87">7369 2276 208 0,'12'-5'153'0,"0"0"-63"0,-4 5-37 16,6-3-21-16,0-1-4 15,12 4-6-15,10 0-5 16,13 0 0-16,16 12 1 15,8 7-1-15,9 14 9 16,-3 8 12-16,0 4-8 0,-14 5-13 16,-8-6-7-16,-18-8-2 15,-9-8 3-15,-11-6 14 16,-11-10 22-16,-8-12 15 16,0 0-9-16,-23-17-26 15,-6-11-9-15,-4-17 3 0,5-17-2 16,-4-11-9-16,2-21 1 15,3-10-9-15,6-7-2 16,4 6 6-16,7 14-11 16,2 13 1-16,8 19 4 15,-9 9-9-15,9 14-8 0,0 12-42 16,0 3-57-16,0 9-44 16,0 8-23-16,0 4-38 15</inkml:trace>
  <inkml:trace contextRef="#ctx0" brushRef="#br0" timeOffset="4276.43">7211 1860 352 0,'-57'0'134'16,"13"0"-59"-16,12 0-35 15,7 0-18-15,17 0-4 16,8 0-6-16,19 0-10 15,27-9 3-15,27-6-3 16,23-7 2-16,23-6-2 16,19-5-1-16,12 1-1 15,0-5-3-15,-3 1 4 16,-11-1-1-16,-17 8-4 0,-26 5 4 16,-27 8 9-16,-22 3 17 15,-20 5 8-15,-11 6 0 16,-13 2-19-16,-21 0-3 15,-7 15-9-15,-4 5 0 0,-6 13 3 16,3 7-6-16,5 4-3 16,10 2 3-16,12-6-1 15,8-6-3-15,14-11 8 16,5-5-8-16,10-11 5 16,7-7 2-16,-3-3 4 15,-6-12 2-15,-5-8 0 16,-11-8 5-16,-11-7-2 0,0-7 2 15,-16 5 0-15,-4 3-7 16,-4 5-15-16,-6 8-8 16,3 7-21-16,-5 9-50 15,-2 8-63-15,-2 8-89 0</inkml:trace>
  <inkml:trace contextRef="#ctx0" brushRef="#br0" timeOffset="4559.99">8105 2282 375 0,'14'0'206'0,"8"0"-85"15,6 0-65-15,9-6-29 16,4-7 2-16,3 0 20 16,5 5 2-16,0 8-16 0,3 0 3 15,5 24 1-15,-9 17-10 16,-6 13-7-16,-10 6-6 15,-8 13-11-15,-12 10-4 16,-12-1 0-16,0-2 4 0,-17-8-4 16,6-14-1-16,0-9-3 15,-2-13-23-15,0-11-58 16,1-9-51-16,4-16-37 16,-3 0-15-16,2-16-36 15</inkml:trace>
  <inkml:trace contextRef="#ctx0" brushRef="#br0" timeOffset="5342.17">8868 1901 115 0,'16'-41'225'16,"-3"8"-91"-16,-5 13-54 16,0 4-43-1,-5 7-16-15,-3 1-6 0,0 4-4 16,3 4 0-16,-3 0-8 15,0 0-5-15,6 0 6 16,-6 0 1-16,0-3 1 16,0-7 4-16,0 4-3 0,0-4-5 15,0-2 6-15,0 4 10 16,0 4 6-16,0 4 6 16,0 0-9-16,0 0-14 15,0 0-1-15,0 12-5 0,0 5-1 16,0 4-1-1,0 3 2-15,3 6 2 0,10 9-5 16,4-7 2-16,-2-7 0 16,5-8 5-16,5-17-1 15,-1 0 1-15,5-17 0 16,3-16-3-16,1-12-2 0,-2-8 1 16,-1-4 2-16,-6 5 6 15,-7 2 2-15,-6 14-6 16,1 12 0-16,-3 11-1 15,-6 13-2-15,2 0 1 16,-2 25 8-16,2 16-6 0,-5 10-2 16,0 16 5-1,-13 9-7-15,-3 6 2 0,-8 0 4 16,-4-6-3-16,-1-7 1 16,1-11-3-16,8-18-2 15,4-7-2-15,3-9 9 16,13-7-6-16,0-5 5 0,4-12-10 15,13 0 7-15,14 0 2 16,15 0-5-16,6 11 2 16,10 3 3-16,-2 6-2 15,0 4 7-15,2 4 9 16,-5 4 11-16,-8-2-14 0,-13-2-4 16,-9-7-2-16,-10-8 0 15,-4-2 4-15,-4-11 9 16,-9 9 9-16,0-9 16 15,0 0 10-15,0-5-6 16,-9-10-20-16,1-15-13 0,-5-14-10 16,-2-21-2-16,2-20-11 15,1-17 6-15,0-16-6 16,4-4-3-16,8 3 0 16,-8 14 0-16,8 15-12 15,0 17-46-15,0 17-70 16,0 10-83-16,0 12-50 0,-12 15-28 15</inkml:trace>
  <inkml:trace contextRef="#ctx0" brushRef="#br0" timeOffset="5674.94">9883 1546 419 0,'-12'-17'199'0,"12"1"-65"15,0 4-71-15,0 12-36 0,0 0-19 16,0 18-4 0,12 17-4-16,12 26 10 15,8 20-5-15,6 25 3 16,-7 13 1-16,-7 6 10 16,-10 7-2-16,-14-6 1 15,-17-4 2-15,-11-13 8 16,-14-6 5-16,-5-14-9 0,-7-16-5 15,-3-8 0-15,0-12 1 16,1-12-4-16,3-5-10 16,1-10 2-16,12-7-4 0,1-6-7 15,17-13-15-15,4 0-72 16,7-9-103-16,11-14-36 16,0-14-43-16</inkml:trace>
  <inkml:trace contextRef="#ctx0" brushRef="#br0" timeOffset="6008.47">10301 1710 402 0,'8'-46'180'16,"1"9"-78"-16,-6 6-48 0,2 5-27 15,-2 7-11-15,2 7 15 16,-2-1 17-16,5 8-7 15,-3 5-20-15,-2 0 1 16,2 0-11-16,-2 8-4 16,5 14 1-16,9 14-1 15,4 16 2-15,3 22 4 0,4 23 9 16,1 17 7-16,-4 13 9 16,-5 3-7-16,-4 0-10 15,-8-12-8-15,1-12-8 16,-9-16-1-16,0-17 3 0,0-16-9 15,0-16-7-15,-14-8-25 16,3-17-39-16,-2-16-72 16,1-4-55-16,-7-20-56 15,-2-14-193-15</inkml:trace>
  <inkml:trace contextRef="#ctx0" brushRef="#br0" timeOffset="6340.01">9809 1705 113 0,'-39'0'185'0,"5"8"-77"16,6-8-39-16,12 0-23 15,16 0-18-15,0 0-6 16,27 0-6-16,27-8-3 16,36-8-3-16,28-9-7 0,32-3 4 15,15-5 1-15,7 5 4 16,-2-1-5-16,-12 2 3 16,-11 2-8-16,-21 4 1 15,-20 1-20-15,-25-1-58 0,-29 9-103 16,-16 0-212-1</inkml:trace>
  <inkml:trace contextRef="#ctx0" brushRef="#br0" timeOffset="6789.65">11324 1461 326 0,'0'-4'187'16,"0"0"-64"-16,0-1-61 15,0 5-28-15,0 0 10 16,0 0-3-16,0 0-13 15,-11 13-18-15,-2 8-2 0,-3 10 1 16,-6 14-4-16,0 12-2 16,-3 5-3-1,1-1 4-15,-1-8-2 0,9-8-1 16,16-10-3-16,0-2 2 16,0-3-2-16,3-7 0 15,10 6 3-15,7-1 0 16,5-4-3-16,4 5 6 0,7-4-1 15,1-1-3-15,3 0-2 16,-9-7 5-16,-1-6-2 16,-11 2 2-16,-3-4 4 15,-7-9-3-15,-1 0 8 0,-3 0 3 16,-5 0 1-16,0 0 14 16,0 0 60-16,0-12 30 15,0-17-52-15,-13-20-32 16,-4-20-21-16,2-17-2 15,-5-16-10-15,-5-3-1 16,6 3-4-16,-2 12-4 16,-1 13-6-16,8 12-12 0,1 12-42 15,1 13-49-15,4 11-46 16,8 8-43-16,-10 5-68 16</inkml:trace>
  <inkml:trace contextRef="#ctx0" brushRef="#br0" timeOffset="7097.73">11101 2584 353 0,'-14'33'170'0,"0"-9"-79"15,14-6-48-15,-8-7-20 16,8-11-6-16,0 9 3 0,0-9 1 15,0 0-11-15,8 0-8 16,0 0 0-16,-2 0 1 16,-5 0-8-16,-1 0-8 15,0 0 0 1,0 0 5-16,-7 0 1 0,-1 0 4 16,0 0 0-16,8 0-5 15,-12 0 4-15,-2-9-9 16,3-2-41-16,-1-2-47 15,4-8-66-15,0-7-186 0</inkml:trace>
  <inkml:trace contextRef="#ctx0" brushRef="#br0" timeOffset="7355.6">11262 1506 229 0,'0'-29'233'0,"0"9"-78"0,0 7-81 16,10 1-43-16,2 7-17 15,9 3-4-15,7-3-2 16,15 5 4-16,14 0-5 16,5 0-7-16,-1 0 3 15,-9 0-2-15,-6 0-1 0,-11 0-1 16,-10 0 1-16,-13 0-8 15,-3 0-37-15,-9 0-69 16,0 7-74-16</inkml:trace>
  <inkml:trace contextRef="#ctx0" brushRef="#br0" timeOffset="7804.71">13160 1314 435 0,'8'-37'204'16,"-4"5"-97"-16,-4 12-67 15,0 8-32-15,0 3 1 16,-12 9-8-16,-4 0 0 16,-5 21 5-16,-7 20-2 15,-9 32 3-15,-7 32 6 0,3 26-3 16,4 19-7-16,6 9-3 15,10-5 2-15,21-7-1 16,15-14 0-16,19-17 1 16,14-22 0-16,17-21 4 0,12-21-5 15,7-19-1-15,6-12-7 16,1-21-23-16,-14 0-55 16,-12-21-66-16,-18-14-60 15</inkml:trace>
  <inkml:trace contextRef="#ctx0" brushRef="#br0" timeOffset="8337.17">13436 1213 274 0,'16'-49'223'0,"5"12"-100"15,2 17-64-15,3 12-31 16,2 8-15-16,5 24-2 15,-6 17-3-15,-3 16 5 16,-7 16-2-16,-9 12-3 0,-8 9 2 16,-16 3-5-1,-12 2 0-15,-4-11 1 0,-5-13-5 16,0-15-1-16,9-16 1 16,8-11 0-16,3-12 0 15,17-8 0-15,0-13-11 16,8-5-9-16,13-11 12 0,10-4 0 15,15-6 1-15,3 3 2 16,3 2 1-16,5 13 5 16,0 8-2-16,-8 0 6 15,-5 17-2-15,-4 3 4 0,-2 0 1 16,-10 1-6-16,-7-5 5 16,-5-4-3-16,-4-12 1 15,-4 0 8-15,-8 0 22 16,0-8 30-16,0-21-17 15,0-17-22-15,-14-18-16 16,14-22-5-16,-6-15 3 0,6-4-4 16,0-7-8-16,0 12 3 15,0 6 2-15,0 18-3 16,0 9-3-16,0 10-12 16,0 17-25-16,0 6-32 15,0 11-37-15,0 11-11 0,0 4-20 16,0-1-46-1,-13 4-135-15</inkml:trace>
  <inkml:trace contextRef="#ctx0" brushRef="#br0" timeOffset="8769.74">13493 1028 288 0,'-32'0'132'15,"10"0"-52"-15,11 0-43 16,11 0-20-16,3 10-10 15,18 2-5-15,15 0 5 0,22 0-3 16,19 0-3-16,16 1 0 16,13-13-3-1,3 8-4-15,2-8 6 0,-10 0 0 16,-16 0 4-16,-17-8 0 16,-18-5 10-16,-19-2 14 15,-13-2 13-15,-14-9 13 16,-4 7 21-16,0-2 11 0,-13 4 2 15,4 3-32-15,9 1-25 16,-8 5-17-16,8 8-6 16,0 0-3-16,0 0-11 15,0 8-5 1,0 17 7-16,0 20 7 0,0 36 2 16,0 32 1-1,0 37-2-15,-8 26 5 0,-3 7-8 16,-1-4 2-16,4-11-1 15,0-23-4-15,8-19-1 16,-10-25 5-16,10-19-20 16,0-19-73-16,0-22-51 0,0-17-16 15,0-11-38-15,0-21-14 16</inkml:trace>
  <inkml:trace contextRef="#ctx0" brushRef="#br0" timeOffset="9152.06">15316 1196 236 0,'21'-44'233'0,"-13"11"-98"16,-8 9-72-16,0 7-43 0,-17 10-9 16,-12 7 4-16,-2 11-9 15,-6 9 1-15,1 9 3 16,-1 9-3-16,5 14-7 15,2 4-1-15,10 2 4 16,20-1 1-16,0-1-3 0,17 6 3 16,12-5 0-16,7 0-5 15,9 3 2-15,-6-3-1 16,-1 0 1-16,-10-7-1 16,-12-10-5-16,-12-7 9 15,-4-4 0-15,-24-6 6 16,-12-3-4-16,-6-6-4 0,-7-3 2 15,2-11-2-15,-2 0 0 16,4-4-1-16,9-7-14 16,4-10-37-16,2-8-50 15,10-17-45-15,9-10-63 0</inkml:trace>
  <inkml:trace contextRef="#ctx0" brushRef="#br0" timeOffset="9536.04">15186 1208 229 0,'29'-44'166'0,"-2"7"-85"0,8 9-45 16,-4 3-19-16,2 8-8 15,-4 10-4-15,-1 7-2 16,-4 0 0-16,0 7-4 16,-4 7-1-16,-3-7-1 15,-5 1 3-15,-4-8 0 0,0 9 3 16,-5-9 7-1,2 0 6-15,-5 0 24 0,0-5 4 16,0-7-4-16,0 0-2 16,0-4 7-16,4-1 4 15,1 5-22-15,-2 0 1 16,-3 3-2-16,0 5-1 16,0 4-12-16,0 0-7 0,0 13-8 15,0 16 6-15,0 19 16 16,0 35 8-16,0 21-4 15,0 27-6-15,0 7-14 16,0-3 10-16,0-10-9 16,-8-14-4-16,8-21-20 15,-12-22-74-15,12-18-47 16,0-18-34-16,0-21-39 0</inkml:trace>
  <inkml:trace contextRef="#ctx0" brushRef="#br0" timeOffset="10183.76">15794 1026 327 0,'14'-57'258'15,"-3"12"-75"-15,-3 16-99 0,1 8-46 16,-1 14-22-16,1 7-3 16,3 11-6-1,4 13 3-15,4 18-1 0,1 10 6 16,-5 18-3-16,-8 16-2 15,-8 16-1-15,-11 7 1 16,-15 10-2-16,-2-5-7 16,-5-5 0-16,4-16 3 0,4-15-1 15,11-18-5-15,6-14 0 16,8-14-8-16,3-8 10 16,13-8-7-16,12-16 4 15,9 0-3-15,12 10 3 16,7-3-2-16,6 1 0 0,-2 5 6 15,-7-1 2 1,-8-5 1-16,-12-7 6 0,-9 10 2 16,-8-10 6-16,-4 0-7 15,-7 0 6-15,-5 0-1 16,0 0 7-16,0 0-2 0,0 0 7 16,0-10-5-16,-8-13-14 15,8-14-2-15,0-21-9 16,0-14 2-16,8-10 3 15,4-4-5-15,3 10 8 0,1 6-13 16,6 14 7 0,-7 15 2-16,2 13-8 15,0 11-3-15,2 17 6 0,10 12 6 16,7 17 0-16,7 11 5 16,-12 5-8-16,-7 3 0 15,-8-3 2-15,-13-8-5 16,-3-7 4-16,0-11-1 0,-10-3 7 15,-7-9-3-15,-5-7-1 16,0 0 6-16,1-14-12 16,-1-14 0-16,11-6-10 15,11-6-25-15,0-5-4 16,0 0-12-16,8 4-18 16,1 8-65-16,-1 2-48 0,-4-7-79 15</inkml:trace>
  <inkml:trace contextRef="#ctx0" brushRef="#br0" timeOffset="11267.6">15556 1213 249 0,'-20'-5'142'0,"12"1"-57"16,8 0-45-16,8 4-23 16,16-4-10-16,28-4-1 0,38-9-4 15,35-2-1-15,39-6 1 16,29-3-4-16,19 0 2 15,11-5 2-15,-3 4-4 16,-18 1 1-16,-18 4 2 16,-26 3-1-16,-28-1 4 15,-29 10 6-15,-24 5 6 16,-20 3 6-16,-20-1 5 0,-12 2 9 16,-17-2-7-16,-8 1-9 15,0 1-18-15,-8-1-2 16,-5 0-1-16,5-1-1 15,8 5 3 1,0 0 1-16,0 0 8 16,0 0 7-16,0 0-2 15,0 0-2-15,4 0-5 16,0 0-8-16,0 0-3 16,5 16 5-16,-1 12-1 15,0 22 3-15,4 15 6 16,-1 17 7-16,2 11 12 15,0 9-8-15,0-4 4 16,-3-8-9-16,3-9-5 0,-5-17-2 16,1-9 0-16,-1-12-8 15,-8-15-2-15,0-7 7 16,0-9 8-16,0-12 0 16,0 0-1-16,-17-16-7 0,-4-13-1 15,-2-11-10 1,-6-9 4-16,1 0 1 0,3 4 3 15,1 13-6-15,0 12 1 16,-1 3-2-16,1 13 3 16,-1 4 1-16,-4 21-1 15,5 2-1-15,1 11 4 16,2-1-6-16,5-2 5 0,-1-2 1 16,6-3-2-16,11-12 2 15,-9 0 3-15,9-7-1 16,0-7-1-16,0 0-1 15,0 0 0-15,-12 0-11 0,4-12-34 16,-4-9-2 0,-4-7 22-16,-1 4 11 0,1-1 13 15,-5 9 3-15,-4 7 3 16,3 9 3-16,-13 16 2 16,4 13-2-16,-6 13 1 15,1 2-3-15,7 0-3 16,4 6 2-16,6-6 1 0,7-7-3 15,12-8 0-15,0-10 5 16,0-5-6-16,12-14 3 16,-1 0-3-16,6 0 1 15,3-9 3-15,2-8-2 16,-8-6 2-16,0-11-3 0,-8 3-4 16,2-3 4-1,-8 6 0-15,0 5-11 0,0 6 3 16,0 4-2-16,0 5 1 15,0 0-5-15,0 4-1 16,-8 4-7-16,8 0-9 16,0 0-21-16,-6 0-31 0,6 0-38 15,-14 0-41-15,8-7-69 16</inkml:trace>
  <inkml:trace contextRef="#ctx0" brushRef="#br0" timeOffset="11907.6">17963 1054 52 0,'0'0'169'16,"0"-4"-13"-16,8-1-59 15,5 2-35-15,11-1-25 16,9 4-8-16,12-5 0 15,6-2 7-15,6 2-7 16,5-2-6-16,-8 2-5 16,-15 1-11-16,-10-1 3 0,-12-1-5 15,-9 0-36-15,-8-1-60 16,-25-3-87-16,-15 3-280 16</inkml:trace>
  <inkml:trace contextRef="#ctx0" brushRef="#br0" timeOffset="14194.42">2025 5149 91 0,'-24'-12'214'0,"4"0"-60"16,4 3-57-16,2 5-34 16,14 1-21-16,0 3-11 15,0 0 3-15,0 0 6 0,14 0-7 16,-3 0-11 0,3-5-5-16,9 1-3 15,19-3 4-15,18-3 1 0,24 3-4 16,27-10 6-16,18 1 2 15,18-8-1-15,15-2-4 16,13-2-2-16,7-4 4 16,9-1-3-16,4 1 5 15,1 0 2-15,3 3-5 0,0 1-6 16,-4-1-4-16,-6-3-4 16,-5 2 3-16,-15 2-1 15,-5 5-4-15,-7-3 9 16,3 2 3-16,1 5-12 15,3-3 9-15,-2 6-7 16,4-1 1-16,-5 1-6 0,3 4 5 16,-9 1-2-16,-6-2 7 15,-6 5-6-15,-14-5-5 16,-3 5 8-16,-5 1-2 16,-2-6 4-16,-1 0-4 0,-1 6-3 15,1-5 7-15,4 3-4 16,1-4-2-16,-1 2-3 15,-2 3 2-15,2-1 2 16,-5-3-2-16,2 5 2 0,-1-3-3 16,-4-1 1-16,-1-1-2 15,5 0 4-15,-4 0 3 16,-5-1-5-16,0 0-1 0,-3 6 2 16,-3-6-5-16,-7 5 4 15,2 1-2-15,-1-3 5 16,1 7 0-16,0-1-1 0,3 0-3 15,4 4 3-15,5-4-2 16,5-1-3-16,4-2 5 16,9 2-1-16,2-3-3 15,0 5 0-15,-1-2 2 0,-4 1-2 16,-3 4-3-16,1 0 6 16,-1 0-1-16,-3 0-1 15,2 0-5-15,-1 0 8 0,10 0-6 16,5-3 2-16,0-6 4 15,2 4-3-15,-8 2-3 16,2-7 2-16,-6 8-4 0,-2-3 8 16,-7-3-4-16,-2 4 3 15,-4-4-1-15,-8 5-10 16,-4-2 10-16,-5 0-4 16,-8 1 1-16,1-3 1 0,-1 0 2 15,-1-3-6-15,3-1 4 16,2-2-3-16,4-3 6 15,8-5-3-15,10-4-3 0,7-3 1 16,7-5 0-16,8-3 2 16,8 0-4-16,3-6 5 15,8 2-4-15,1-6 6 0,0 3-10 16,5 3 4-16,7-2 5 16,4 6-1-16,6 3 0 15,-2 1-7-15,7 0 4 0,-4 2-6 16,-7 7 6-1,-2-3-4-15,-9 6 3 0,-7 4-1 16,-8 0-1-16,-10-1 7 16,-8 5-4-16,-9 0 2 15,-12 0 4-15,-14 3-1 16,-14 2-7-16,-10-2 6 0,-15 6 4 16,-8-2-4-16,-12 1-4 15,-2 4 0-15,-8-3 5 16,-9-2-3-16,-4 0 0 0,0 5 6 15,-8 0-1-15,0 0-7 16,0 0 6-16,0 0-3 16,3 0-1-16,0 0-2 15,6 0 0-15,-4 0 2 16,3 0-3-16,0 0 6 0,2-4 2 16,-7 0-9-16,2 2 4 15,-2 2 1-15,-3 0 5 16,0 0-7-16,0 0 7 0,0 0 1 15,0 0-4-15,0 0 1 16,0 0 2-16,0 0 2 16,-8 0-3-16,-5 0-4 15,5 0-2 1,0 0-23-16,-6 0-50 0,3 0-17 16,0 0-65-16,-9-6-63 15,-9-1-66-15</inkml:trace>
  <inkml:trace contextRef="#ctx0" brushRef="#br0" timeOffset="24593.93">12984 7534 205 0,'0'-16'190'0,"0"0"-52"0,0 3-18 15,0 1-29-15,0 3-17 16,0 6 6-16,0-1-4 16,0-1-20-16,0 5-14 0,0 0-18 15,0 0 0-15,0 0-9 16,0 0-14-16,0 16-3 15,0 18-3-15,0 14 13 16,-8 27-9-16,-1 12 5 16,-5 21-4-16,2 1-2 15,-2 1 2-15,6-4-3 16,-3-8 1-16,-1-14 3 0,4-9-4 16,0-19-3-16,0-7-13 15,8-12-28-15,-9-12-44 0,9-10-41 16,0-7-23-16,-12-8-17 15,4-12-55-15</inkml:trace>
  <inkml:trace contextRef="#ctx0" brushRef="#br0" timeOffset="24978.02">12863 7147 118 0,'0'-28'213'15,"-7"6"-77"-15,-1 8-51 16,8 5-37-16,0 1-21 16,0 4-16-16,0 4-1 0,0 0-6 15,0 0-6-15,0 0-5 16,3 16 10-16,5 1-2 0,5 2-3 16,6-2 0-16,3-1 2 15,6-4-2-15,1-3 3 16,2-9-2-16,-1 0 1 0,-3 0-4 15,3-13-2-15,-7-2-1 16,-3-2 8-16,-7-4 3 16,-9-3 0-16,-4 4 6 0,-12 1-3 15,-4-4 7-15,-4 7-9 16,-9 5-2-16,-1 3-3 0,-2 4-2 16,-4 4 1-16,-1 0-2 15,-3 16 0-15,3 0-10 16,4 3-15-16,6 2-20 0,2 4-30 15,4-2-52-15,10 3-16 16,11 3-71-16</inkml:trace>
  <inkml:trace contextRef="#ctx0" brushRef="#br0" timeOffset="28388.46">13286 7652 119 0,'0'-20'186'16,"0"-1"-64"-16,0 9-33 0,0 4-22 15,0 0-24-15,0 4-2 16,0 4 9-16,0 0-3 15,0 0 0-15,0 0 1 16,0 8-25-16,0 9-13 0,8 15 6 16,1 18-3-16,6 14 1 15,2 15 1-15,-1 13-3 16,-5 5 1-16,2 2-7 0,0-5-5 16,-6-9 1-16,-2-13 2 15,-2-15-4-15,2-12 0 0,-5-16 3 16,0-8 2-16,3-10 2 15,2-11-3-15,4 0 0 16,-3-16-1-16,2-20-13 16,10-25 1-16,1-20 0 0,9-17 5 15,2-8 8-15,-6 4-4 16,1 13-3-16,-5 15 9 16,-5 21-9-16,-2 17 6 0,-10 12-4 15,-3 12 8-15,5 12-4 16,-1 19-1-16,9 18 2 15,3 16 0-15,0 8 4 0,4 9-7 16,4-5 0-16,5-9-3 16,2-15 0-16,4-18 0 0,1-10-7 15,4-21 1 1,4-20-3-16,2-20-3 0,-2-18 5 16,-3-11-4-16,-4-17 8 15,-14-8 0-15,-7-4 2 0,-8 5 6 16,-8 6-1-16,0 10 4 15,-11 11 17-15,-5 17 1 16,-1 14 5-16,6 14-8 0,-2 8-15 16,13 9-8-16,-8 12-4 15,8 29 2-15,0 19 4 0,0 30 5 16,8 23-2-16,5 18-2 16,1 7 0-16,8 0 0 15,3-3 4-15,-2-18-4 0,2-12-1 16,-5-15 0-16,0-16 1 15,0-17-4-15,-3-9 3 16,-6-11-19-16,-3-14-24 0,2-11-43 16,-6 0-45-16,-4 0-45 15,0-16-66-15</inkml:trace>
  <inkml:trace contextRef="#ctx0" brushRef="#br0" timeOffset="28638.1">13801 7766 202 0,'-31'-11'221'0,"10"2"-85"16,9 1-49-16,12-1-53 16,12-4-17-16,15 2-12 0,19-8 1 15,20-7-4-15,19-2 5 16,15-5-5-16,10 0-3 15,-9 5 2-15,-8 8 1 0,-19-1-5 16,-17 8-11-16,-12 6-17 16,-14-2-36-16,-9 9-43 0,-14 0-58 15,-8 0 10-15</inkml:trace>
  <inkml:trace contextRef="#ctx0" brushRef="#br0" timeOffset="29337.06">15751 7380 263 0,'8'-16'235'0,"-5"4"-86"16,-3 1-75-16,0 9-40 15,0 2-23-15,0 0-6 16,0 0-3-16,0 15 1 0,6 14 5 16,1 21-2-16,1 14 1 15,0 13-3-15,4 7-3 16,-4-4 3-16,0-6-4 0,0-14 1 16,1-11 0-16,-5-14 4 15,-4-8-6-15,0-12 8 0,0-15-3 16,-13 0-12-16,-3-15 3 15,-1-19-6-15,6-17-2 16,3-18 5-16,8-17-2 0,0-5 7 16,8 5 3-16,3 9 0 15,3 15 2-15,2 15-2 16,0 8-5-16,0 12 5 16,4 10 2-16,5 17 4 0,4 0-1 15,2 25 7-15,7 17 6 16,2 10 4-16,1 14 8 0,-5 3-1 15,-2 0-12-15,-11-8-10 16,-7-13 2-16,-8-6-2 16,-8-14 4-16,0-8-2 0,-13-3 1 15,2-17 0-15,-1 0-4 16,1-17-6-16,3-6-6 16,8-23 0-16,8-16-1 15,6-11 1-15,11-1 10 0,4 10-4 16,-6 14-5-16,2 14 6 15,-2 16-4-15,7 17 13 0,-2 3-1 16,4 28 6-16,1 13 3 16,5 6-8-16,-7 10-1 0,3 6 1 15,-6-2-3 1,-4-10-4-16,-5-5-3 0,-5-12 6 16,-3-11-9-16,-3-2-1 15,-8-9-15-15,0-4-32 0,0-8-29 16,0 0-42-16,0-8-34 0,-8-4-70 15</inkml:trace>
  <inkml:trace contextRef="#ctx0" brushRef="#br0" timeOffset="29803.35">17272 7311 179 0,'18'-38'269'0,"-10"5"-64"0,-8 5-71 15,-12 5-61-15,-5 5-37 16,-2 6-14-16,-6 5 8 16,-4 7-8-16,1 0 2 0,-4 12-8 15,-1 13 0-15,1 11-3 16,2 16 5-16,4 23 0 16,0 10-5-16,10 3-8 0,16 2 2 15,0-4-7-15,16-13-3 16,10-11 6-16,5-13-8 0,6-13 3 15,2-15-2-15,-1-21-6 16,-2 0 1-16,1-16 4 16,-6-17-7-16,-1-17 1 0,-9-10 2 15,-10-13 9 1,-8-8-9-16,-3-2 12 0,-11 9 16 0,-5 10 12 16,0 10-7-1,2 14-8-15,3 9-6 0,0 5-6 16,11 14-4-16,0 4-5 15,0 8-4-15,0 12 9 0,0 12-4 16,3 14 5-16,5 15 4 16,3 7-10-16,7 5 3 0,-2 0 4 15,4-4-4-15,0-3-36 16,1-15-42-16,-2-4-34 16,6-15-20-16,4-7-26 0,4-17-51 15</inkml:trace>
  <inkml:trace contextRef="#ctx0" brushRef="#br0" timeOffset="29995.69">17671 7294 459 0,'0'-41'241'15,"0"13"-83"-15,0 12-80 0,0 6-38 16,0 10-23-16,0 17-4 16,0 16 3-16,3 12-3 15,6 15 0-15,4 13 0 0,-2 13-7 16,6-3-2-16,1-6-2 15,-4-7 1-15,-1-14-16 0,-6-12-60 16,-2-10-61 0,-1-11-47-16,-4-10-75 0</inkml:trace>
  <inkml:trace contextRef="#ctx0" brushRef="#br0" timeOffset="30161.42">17656 6752 496 0,'-17'-49'254'0,"1"10"-101"0,2 5-85 16,14 10-47-16,0 7-30 15,0 5-17-15,0 5-38 16,0 7-48-16,5 0-64 16,4 0-101-16</inkml:trace>
  <inkml:trace contextRef="#ctx0" brushRef="#br0" timeOffset="30634.99">18121 7074 578 0,'0'-8'310'0,"5"0"-136"0,3 8-99 15,1 0-53-15,-6 0-14 16,-3 0-4-16,5 0-1 0,-1 0 3 15,4 16 1 1,5 17 15-16,2 12 7 0,2 12-9 16,2 11 0-16,2 9-8 15,-1 2-6-15,-4-2-1 0,1-13-1 16,-5-9-3-16,-4-15-3 16,-2-8 2-16,-6-11 2 0,0-5 4 15,0-16-4-15,0 0-5 16,0-16-8-16,-14-18 2 15,14-18-16-15,0-22 10 16,5-11 5-16,10-1 14 0,10 9-2 16,-1 12-2-16,0 15-4 0,1 19 2 15,0 10 2 1,2 14 1-16,6 7 2 0,7 15 6 16,1 10 2-16,3 7 0 15,-2 5 3-15,-6-1-7 0,-4 1 3 16,-7 0-4-16,-5 0 0 15,-8-9-6-15,2-3 0 0,-6-6-20 16,-5 2-52-16,-3-4-55 16,0-5-61-16,0 0-52 15,0-12-45-15</inkml:trace>
  <inkml:trace contextRef="#ctx0" brushRef="#br0" timeOffset="31117.4">20190 6664 372 0,'-9'-13'220'0,"9"1"-64"15,-12 0-82-15,12 3-41 0,-8 1-18 16,8 0-8-16,-13 4 1 16,4 4 0-16,9 0 0 0,-11 0-1 15,-5 17-7-15,-5 11 14 16,-7 16 0-16,0 17-1 0,-4 13 12 15,7 12-6-15,4 11-6 16,13 5 1-16,8 0-11 16,17-5 5-16,12-7-3 15,2-14-5-15,6-10-2 0,4-17 3 16,0-12 6-16,-5-13 2 16,-4-12-1-16,-7-12 4 15,-5 0-3-15,-6 0 4 0,-6 0-6 16,-8-12-3-16,0 0-20 15,0-9-40-15,0 2-42 0,0-3-49 16,-8-1-32-16,-2-3-66 16</inkml:trace>
  <inkml:trace contextRef="#ctx0" brushRef="#br0" timeOffset="31865.71">22801 6411 120 0,'-13'-17'216'0,"1"1"-80"0,4-1-29 16,-1 5-48-16,9 0-30 15,0 0-9-15,0 1 18 0,0 1 18 16,0 3 2-16,0 1-14 16,9 6-21-16,7 0-3 15,8 0-14-15,17 0-4 0,11 13 4 16,15 4-5-16,4 11 2 16,3 13 1-16,2 16 1 15,-5 16 2-15,-8 17 2 16,-13 8-5-16,-19-1 5 0,-9 0-8 15,-22 1 1-15,-17-3 8 16,-10-7 4-16,-19-5-4 0,-7-10 5 16,-8-8 6-16,0-13 3 15,5-6-5-15,2-10-10 16,10-8 4-16,11-7-6 0,5-9 0 16,12 0 5-16,8-12-11 15,8 0 3-15,0 0-11 0,0 0-22 16,0 0-44-1,0-3-52-15,0-6-60 0,0-7-41 16,-13 4-15-16</inkml:trace>
  <inkml:trace contextRef="#ctx0" brushRef="#br0" timeOffset="33147.58">15392 9167 147 0,'-16'-13'181'0,"1"1"-78"16,-1-4-42-16,-1-1-27 0,-3 0-15 15,3 1-8-15,-3 1 0 16,0-6 6-16,0-2 7 15,-5 1 5-15,2 3 5 0,-2 7-4 16,-3-2-12-16,-6 12-7 16,-6 2-1-16,-8 7-4 0,-6 9 1 15,-2 8 1 1,-1 10 5-16,1 1-2 0,2 6 4 16,5 3-1-16,13-3-10 0,8 0 4 15,8-3 0-15,6-10 1 16,14 0-4-16,14-4 0 15,6-3-3-15,16-4 5 0,8-5-1 16,5-12-6-16,8 0 1 16,-3 0 0-16,-5-5-1 0,-5 0-2 15,-9 3-2-15,-10 2 0 16,-8 0 3-16,-5 0 1 0,-12 0 2 16,0 0 0-16,-12 7-1 15,-8 10-1-15,-8 7 1 16,-14 8 1-16,-7 9 5 0,1 9-3 15,0-2 0-15,7-3 2 16,3 0-2-16,11-5-2 16,6-7 3-16,9-4-2 0,12-6 3 15,12 2 0-15,14-8-3 16,10-9 2-16,12-8-3 0,9 0 3 16,-1-4-5-16,-2-5-3 15,-6 1 5-15,-7 0-1 16,-8 8-3-16,-14 0 5 0,-10 0 5 15,-9 0 0-15,0 0 1 16,-12 16 1-16,-13 12 0 0,-3 10-1 16,-9 9-2-1,-3 10 9-15,0 5 1 0,1 0-4 16,4-1 4-16,2-4 0 16,8-4-8-16,11-7 6 0,5-12-8 15,9 0-2-15,4-10-1 16,9-3 3-16,7-5-1 0,8-4-2 15,4-12 3-15,4 0-4 16,4 0-9-16,2 0-4 0,-2 0-33 16,5-9-71-16,0 2-71 15,-3-1-50-15,-11 4-26 16</inkml:trace>
  <inkml:trace contextRef="#ctx0" brushRef="#br0" timeOffset="34578.81">15819 16831 178 0,'-8'-7'179'0,"0"-2"-45"15,-1 2-23-15,9-3-32 16,-8 3-25-16,8-1-15 0,0-1-14 15,5-3-10-15,7 0-10 16,4 1-2-16,9-1-1 0,4 1 2 16,3 4-6-1,1 3 3-15,-2 4 0 0,-1 0 1 16,-6 0 12-16,-5 11 13 16,-2 7 26-16,-8 6 25 0,-9 4 13 15,0 10 0-15,0 2 5 16,-12 8 1-16,-2 2-2 0,-2-5-7 15,-4-5-3-15,1-4-23 16,-7-7-6-16,6-4-15 0,5-8-20 16,-2-5-8-16,4-5-13 15,6-7-6-15,7 0-17 16,0 0-19-16,0 0-5 0,0-5-2 16,7-2 8-16,10 0 12 15,5 2 3-15,-4 1 7 16,3 4 6-16,-4 0 9 0,-5 0 1 15,-6 0 15-15,-6 9 18 16,0 3-1-16,0-1 3 16,0 10-2-16,-10-1-7 0,-2-1-2 15,-1 3-1-15,5-6-3 16,0-4-9-16,8 0-8 0,-9-3-1 16,9-9-13-16,0 0-4 15,0 0-3-15,12 0 0 16,4 0-5-16,6 0-5 0,2 0 0 15,1 0 7-15,1 13 7 16,4-2 7-16,-6 1 8 16,1 0-1-16,-8 5 0 0,-6-1 21 15,1 4 11-15,-8 1-7 16,-4 7 7-16,0 6 12 0,0-3-1 16,0 2-19-16,0-5-2 15,0 5-14-15,0-4 6 0,0-5-11 16,0-8-4-16,0 2 12 15,0-3-10-15,0 0 2 16,0 2 7-16,-13-1 0 0,-1 1-4 16,-6 4-1-16,-6-9 0 15,1 4-3-15,-3-8-11 16,-1-8-2-16,-4 0-30 16,6 0-43-16,-6 0-63 0,1 0-63 15,4-4-39-15,4-7-2 16,-1-6-12-16,4-4 19 0</inkml:trace>
  <inkml:trace contextRef="#ctx0" brushRef="#br0" timeOffset="43231.58">15833 10351 292 0,'-14'-28'202'0,"6"-1"-47"16,0 10-59-16,8-3-47 15,0 11-23-15,0 2 2 0,0 6 2 16,0 3-16-16,0 0-2 15,0 12-5-15,0 7-4 0,0 19 6 16,8 14 15-16,0 10 6 16,6 7-9-16,-3 4-5 15,-2 0-6-15,-3-3 1 0,0-5-13 16,-3-9 3-16,-3-6 5 16,0-10-4-16,0-8-5 15,0-7-14-15,0-5-23 0,0-8-23 16,0-12-37-16,-9 0-30 15,-2-12-2-15,-1-17-26 0,-5-11-11 16</inkml:trace>
  <inkml:trace contextRef="#ctx0" brushRef="#br0" timeOffset="43532.19">15694 9679 235 0,'-13'-28'157'0,"4"11"-77"15,9 17-32-15,-8 17-21 0,8 7-1 16,0 9 4-16,14 3 8 16,2 1-16-16,1-4-5 15,1-9-10-15,4-12 2 0,-1-12-2 16,-2 0 0-16,-2 0-2 16,-1-12 1-16,-4-12-4 0,-8-13 1 15,-4-12 1-15,0-4-1 16,-16 1-1-16,0 6 7 15,-1 11 12-15,1 9-8 0,3 11-7 16,-3 6-6-16,-1 9 2 16,3 20-9-16,-3 12-11 15,5 13-45-15,-2 12-27 16,14 10-33-16,-8-3-57 0,8 1-123 16</inkml:trace>
  <inkml:trace contextRef="#ctx0" brushRef="#br0" timeOffset="44113.37">16015 10208 74 0,'24'0'231'0,"-4"0"-71"15,-8 0-68-15,0 0-31 16,-4 0-22-16,5 17-4 16,-1 11 11-16,4 8 14 0,2 14 2 15,-4 7-19-15,3 5-15 16,-1-1-14-16,1-5-5 15,-5-7-6-15,-5-9 3 0,-2-10-10 16,-2-10 3-16,-3-5-4 16,0-15-5-16,5 0-5 0,-2-3-9 15,-3-18-6-15,0-15 8 16,5-13 10-16,-2-8 8 0,6 0 7 16,-4 4 4-16,-1 13-5 15,0 11 0-15,0 8-2 16,2 14 3-16,8 14 7 0,2 18 5 15,9 12 0-15,2 8 1 16,6 6-12-16,1 3-7 16,0-9 4-16,6-8 2 0,-1-8-1 15,1-17 3-15,5-12-7 16,3-16-3-16,3-18-10 0,-8-14 0 16,-3-13 7-16,-2-13 3 15,-14-11 6-15,-8-13-4 0,-8-4 0 16,-8 0 5-16,-13 10 18 15,-7 13 25-15,0 18 3 0,3 16-19 16,1 15-15-16,4 15-2 16,1 15-9-16,3 15 0 15,8 28 1-15,0 17 1 16,0 18-4-16,4 11 2 0,8 9 1 16,8 1 0-16,-1-5-6 15,2-10 0-15,-1-6 6 0,1-9-8 16,-5-17-13-16,0-10-48 15,-4-13-46-15,-7-10-27 0,-5-3-15 16,0-16-33-16,0 0 0 16</inkml:trace>
  <inkml:trace contextRef="#ctx0" brushRef="#br0" timeOffset="44331.81">16633 10176 206 0,'-25'-19'212'0,"3"6"-69"15,8 0-52-15,14 5-45 16,0 4-21-16,0-4-2 16,11 4-8-16,14-5 0 0,12 1-7 15,7 1-5-15,13-2-5 16,6-3-3-16,2 0 9 0,-3 0-7 16,-5 0-7-16,-9 3-24 15,-10 5-33-15,-11 0-8 16,-11 4-22-16,-2 0-63 0,-11 0-4 15</inkml:trace>
  <inkml:trace contextRef="#ctx0" brushRef="#br0" timeOffset="45028.36">18301 10017 62 0,'9'-21'191'16,"-9"1"-18"-16,0 4-44 0,0-4-29 16,0-1-39-16,0 2-26 15,-13 2-6-15,0 1 4 0,2-1 22 16,-6 0-18-16,-2 1-17 16,-7 9-2-16,-2 7-5 0,0 0 0 15,-6 11 0 1,3 10 6-16,-1 8-5 0,-1 12-1 15,9 7-9-15,2 13 0 16,6 13 3-16,16 4 4 0,0-2-3 16,0 2-7-16,16-9 1 15,6-7-3-15,7-14-4 0,-1-10 2 16,4-15 4-16,4-11-9 16,1-12 0-16,-1-4-3 0,-3-13-3 15,0-11 2 1,-6-13 4-16,2-11 1 0,-9-10 3 15,-9-10-3-15,-11-6 8 16,0-3 3-16,-14-1 1 0,-6 14 17 16,-1 14 16-16,5 14 1 15,3 7-16-15,4 8-10 0,9 12-11 16,-8 5 6-16,8 8-6 16,5 25 3-1,7 7 4-15,9 14-4 0,3 11 6 16,4 3-8-16,1 1-7 15,1-2 8-15,-4-12-1 0,4-2-6 16,-7-9-2-16,2-6-22 16,-1-10-39-16,1-8-59 15,-1-3-59-15,6-9-47 0,-5 0-15 16</inkml:trace>
  <inkml:trace contextRef="#ctx0" brushRef="#br0" timeOffset="45278.44">18921 10384 149 0,'5'-4'243'16,"-2"-1"-83"-16,-3 1-55 15,5 2-46-15,4-4-25 0,-1 3 2 16,0 3 21-16,0 0 16 16,3 0 4-16,2 0-6 15,4 0-10-15,-1 9-12 16,0 2 0-16,0 5 3 0,-4 8 25 15,-4 0-10-15,-3 5-31 16,-5-1-12-16,0 1-19 0,-22 4-15 16,-9 0-34-16,-6-1-88 15,-7-3-78-15,-5-4-75 0,4-6-44 16</inkml:trace>
  <inkml:trace contextRef="#ctx0" brushRef="#br0" timeOffset="45910.06">19568 9346 143 0,'-14'-33'193'0,"6"9"-92"0,8 4-40 16,-6 7-31-16,-2 5-10 16,8-1 10-16,0 9 14 15,0-3 14-15,0 3-9 0,0 0-9 16,0 0-8-16,0 0-11 16,0 8-7-16,0 9 0 15,0 11 17-15,0 16 3 0,0 12-8 16,0 16 0-16,4 4-4 15,4 1-1-15,-6 1-11 0,3-1 1 16,-5-4-5-16,0-13-1 16,0-5-4-16,0-16 5 0,0-9-5 15,0-6 2-15,0-12 1 16,3-12 3-16,3 0-1 16,2-8-3-16,0-13-7 0,3-12-4 15,10-7 8-15,-1-6 3 16,5 6-5-16,3 8 2 15,0 4-6-15,5 8 1 16,-4 12 6-16,2 8 2 0,4 19 5 16,-8 14 0-16,-2 7 8 15,-9 14 5-15,-11 2-8 0,-5 1-3 16,-21-4-5-16,-9-5 1 16,-1-2 3-16,-11-8-9 0,-2-10 1 15,0-9-1 1,-1-7-1-16,0-12-2 0,5-12-4 15,4-12 0-15,2-10-6 16,11-9-17-16,2-7-12 0,5-7-33 16,-1 1-23-16,3 0-28 15,0-6 2-15,6 9-23 0,8 5-41 16</inkml:trace>
  <inkml:trace contextRef="#ctx0" brushRef="#br0" timeOffset="46280.09">20221 9406 431 0,'0'-25'185'0,"0"10"-83"15,0 2-56-15,-8 6-24 0,8 3-12 16,0 4-8-16,0 0 1 16,0 7 3-16,0 5 0 0,8 4-4 15,3 1-3-15,3 0 5 16,-2-1-7-16,5-8-4 0,-4-8-5 16,-4 0-10-1,0 0-4-15,-4-8-7 0,-5-8 5 16,0-6 19-16,0-1 10 15,-8 3 13-15,-6 4-4 0,5 3-1 16,-5 4 0-16,6 2-8 16,-4 3-3-16,4 4-1 0,-1 0-9 15,1 24-38-15,0 4-47 16,8 10-84-16,-12 2-193 0</inkml:trace>
  <inkml:trace contextRef="#ctx0" brushRef="#br0" timeOffset="46476.18">20396 10038 363 0,'20'0'190'0,"5"7"-74"0,-1 10-29 16,9 7-6-16,3 13 14 16,-2 4 52-16,-11 14-25 0,-6 1-36 15,-9 8-39-15,-8 5-26 16,-22 5-17-16,-9-5-22 0,-14 0-82 15,-12-7-121-15,-17-6-83 16,-24 1-38-16</inkml:trace>
  <inkml:trace contextRef="#ctx0" brushRef="#br0" timeOffset="47391.45">16226 11873 85 0,'-12'-16'204'0,"-5"0"-43"0,-4-3-38 15,1 1-34-15,0 2-44 16,0 0-21-16,0 4-10 0,-2 7 4 15,-1 5 0-15,-5 0-3 16,0 9 0-16,-1 6 5 0,4 7 11 16,1 1 13-16,0 6-1 15,7 0-8-15,6-6-14 16,11 3-8-16,0-6-8 0,0 1 2 16,11-5-4-16,6 0-1 15,3-1-4-15,5 2 0 16,6-5 1-16,9 1-2 0,7 2 3 15,-4 1-10-15,0 6-2 16,-9 2 3-16,0-1-3 0,-12 2 1 16,-8 0 5-16,-11-1 3 15,-3 2 4-15,-17 2-5 0,-22 0-5 16,-9-3 6-16,-6-6 3 16,2-2-1-16,0-5-2 15,0-12 3-15,6 0-5 0,5 0 5 16,9 0 6-16,2 0-3 15,12 0-5-15,4-8-20 16,14 4-21-16,0-4-14 0,0-1-18 16,8-3-36-16,10-3-41 15,5-2-38-15</inkml:trace>
  <inkml:trace contextRef="#ctx0" brushRef="#br0" timeOffset="47791.35">16554 11822 252 0,'0'-30'175'0,"0"2"-64"16,5 3-46-16,-1 5-37 15,5 4-14-15,-3 4-1 0,2 0 9 16,0 3 13-16,-2 4-6 15,-6-3-6-15,0 8 2 0,0 0 5 16,0 0 9-16,0 0-3 16,0 0 0-16,0 0-4 0,0 0-8 15,-14 0 18 1,4 0-19-16,-7 13 2 0,-8 8-3 16,-3 3 1-1,0 9 2-15,-6 7 4 0,11 6-9 16,3 6 13-16,4 4 3 15,7 2-16-15,9 3 3 0,9-4-15 16,10-4-6-16,10-1-1 16,2-11-23-16,11-4-34 0,3-13-50 15,-2-7-28-15,8-17-43 16,1-6-38-16,3-9-15 0,-1-14 48 16</inkml:trace>
  <inkml:trace contextRef="#ctx0" brushRef="#br0" timeOffset="48206.67">17151 11845 58 0,'9'-49'215'16,"-9"4"-18"-16,0 4-39 16,-16 10-59-16,0 5-52 0,-1 7-18 15,1 6-6-15,-4 5 25 16,-9 8 13-16,1 12 4 0,-1 14 1 16,-4 9-2-16,5 15-14 15,7 6-23-15,5 5-15 0,8 0-2 16,8-3 0-16,8-7-5 15,5-6-5-15,7-9 0 0,4-2-3 16,1-13-3-16,4-9-15 16,-2-12-12-16,-2-5-18 15,0-11-19-15,18-42-68 16,-26 19 103-16,-8-7 18 16,-9-7 18-16,0 2 6 15,0-2 2-15,-17 4 14 0,5 8 23 16,-1 2 5-16,5 11-2 15,8 9-14-15,0 6-19 0,0 5-12 16,0 8 2-16,5 12 10 16,3 14 7-16,3 4 2 15,6 9-6-15,1 2-9 0,-4-1-3 16,3 1-17-16,-1-5-23 16,1-3-35-16,0-5-43 15,-5-7-37-15,-1-5-10 0,-3-9-13 16,-8-7-25-16,0-4 37 15</inkml:trace>
  <inkml:trace contextRef="#ctx0" brushRef="#br0" timeOffset="48589.77">17329 11682 370 0,'0'-25'257'0,"0"4"-25"16,0 6-97-16,5 3-61 0,-2 8-40 15,3 4-1-15,-3 0 12 16,5 0 17-16,1 20 48 15,6 12 4-15,1 14-32 16,1 6-19-16,-1 4-20 0,2 6-18 16,-7-9-12-16,1-3-5 15,1-15-3-15,-5-6 0 0,-8-8-8 16,0-9 2-16,0-12-8 16,0-5-36-16,0-10-25 0,-13-19 4 15,13-13 12-15,0-11 12 16,0-6 13-16,0-2 12 15,8 9 11-15,5 12 0 0,-1 14 3 16,0 9 6-16,0 14 5 16,4 8-3-16,1 13 14 0,4 10-2 15,-2 13-1 1,23 55 0-16,-27-41-20 16,5-6-30-16,-4 0-66 15,1-5-52-15,-5-5-48 0,-4-10-14 16,1-3-21-16,-6-8 11 15</inkml:trace>
  <inkml:trace contextRef="#ctx0" brushRef="#br0" timeOffset="48971.77">18115 11520 253 0,'14'-41'155'16,"0"4"-56"-16,-6 4-34 0,0 1-31 15,-8-1-15-15,4 0-3 16,-4 1 12-16,0-5 18 0,0 6 25 16,0-7 9-16,0 5-1 15,-17 1-9-15,5 0-19 0,-1 0-12 16,-2 2-13-16,3 6 2 16,0 3-2-16,-6 9-9 0,7 5 5 15,-1 7-12-15,1 0 2 16,-3 16-4-16,2 13 8 0,12 15 10 15,0 17 6 1,0 12 24-16,8 17 18 0,10 12 10 16,5 8-19-16,6-1-20 15,1 0-33-15,-5-6 1 0,5-6-5 16,-3-11-6-16,-2-12-7 16,-4-13-1-16,-10-14-23 15,3-9-24-15,-11-9-65 0,-3-10-80 16,0-5-68-16,0-14 0 0,-12-9-6 15,-4-8 43-15</inkml:trace>
  <inkml:trace contextRef="#ctx0" brushRef="#br0" timeOffset="49138.47">18030 11869 212 0,'-22'-24'246'16,"7"3"-66"-16,1 1-31 15,6 4-54-15,8 0-42 16,0 4-14-16,5-5-12 0,7 1-15 15,4-1-8-15,10-2-8 16,2-2-14-16,4 2-45 0,-1 2-51 16,3 4-47-16,-6 1-63 15,0 4-207-15</inkml:trace>
  <inkml:trace contextRef="#ctx0" brushRef="#br0" timeOffset="49471.49">18951 11177 164 0,'-14'-51'253'0,"-2"5"-83"15,1 10-54-15,-1 6-55 0,-1 11-34 16,2 10-16-16,-7 9-3 15,-1 0 10-15,-6 25 32 16,-4 10 29-16,-4 19 33 0,3 15 17 16,3 16-12-16,8 14-37 15,12 7-30-15,11 2-14 0,11-1-23 16,12-9-9-16,11-13 6 16,11-11-16-16,11-14-42 0,4-15-50 15,5-17-53-15,4-11-37 16,-4-17-13-16,-3-5-8 0,-5-10-19 15,-10-10 43-15</inkml:trace>
  <inkml:trace contextRef="#ctx0" brushRef="#br0" timeOffset="50320.15">19239 11128 20 0,'0'-2'32'0,"0"-3"25"16,0 0 31-16,0 1 19 0,0 0-42 16,0 4-31-16,0-4-24 15,0 0-10-15,0 0-14 0,0 4 4 16,0 0 9-16,0-4 18 15,0 4 2-15,0 0-5 0,0 0 3 16,0-4-3-16,0-1 1 16,0-2 0-16,0 2 2 15,0-2 6-15,0-3 5 16,0 2 17-16,0 8 13 0,0 0 18 16,0 0 7-16,0 0-4 15,0 0-5-15,0 0-7 0,0 0-13 16,0 13-8-16,0 8 16 15,0 7-4-15,8 4-13 0,5 5-10 16,1 0-18-16,3 0-12 16,5-6-1-16,-2-2-6 0,0-3-12 15,-1-10-10-15,-2-16-14 16,1 0-10-16,-7-5-4 0,0-11 0 16,-11-5 20-1,0-8 16-15,0-7 11 0,0 1 7 16,-11-7 7-16,0 5 13 15,-3 9 10-15,6 4 16 0,8 3 7 16,-8 8-1-16,8 6-10 16,0-1-9-16,0 3-25 0,0 5-2 15,8 9-6-15,5 8 4 16,-1 7-4-16,4 8-9 0,-1 0-36 16,2 1-64-16,0 1-60 15,-3-6-55-15,3 0-29 0,-9-3-25 16</inkml:trace>
  <inkml:trace contextRef="#ctx0" brushRef="#br0" timeOffset="50752.48">19876 11169 123 0,'0'-20'204'0,"0"3"-52"0,0 1-12 15,0 4-19-15,0 0-36 16,0 0-18-16,0 3-9 0,0 9-1 16,0 0 0-16,0 0-16 15,0 9 1-15,-8 15 23 0,-4 17-3 16,-4 10-6-16,0 21-9 16,0 4 0-16,2 14 8 15,3-1-8-15,-1 1-12 16,4-10-16-16,8-9-10 0,-8-11-4 15,8-15-30-15,0-9-67 16,0-10-77-16,0-19-74 0,0-7-24 16,0-20-6-16,0-12 28 15</inkml:trace>
  <inkml:trace contextRef="#ctx0" brushRef="#br0" timeOffset="51027.53">19628 10998 274 0,'0'-25'200'16,"-6"9"-58"-16,6 13-30 16,0 3-52-16,6 19-27 0,7 6-8 15,-1 3-6-15,0-2-12 16,0-2-3-16,1-4-1 16,0-4-1-16,-7-2-6 0,0-14 0 15,-6 0 1-15,0 0-6 16,0 0-1-16,0-14-1 0,0 2 1 15,-9-5 3-15,1 3 3 16,8-1 8-16,-8 5-10 0,8 1-19 16,0 5-34-16,0-1-14 15,0 5 1-15,0 0-25 0,5 0-54 16,3 13-8-16</inkml:trace>
  <inkml:trace contextRef="#ctx0" brushRef="#br0" timeOffset="51251.46">20006 11629 319 0,'0'7'262'0,"3"-7"-31"16,5 0-97-16,6 0-65 15,2 0-30-15,3 0-23 0,3 0-3 16,-2 0-15-16,-8 0 2 15,-1 0-8-15,-3 0-23 16,-8 0-53-16,0-7-53 0,0-9-31 16,0-4-39-16,-11-6-5 15</inkml:trace>
  <inkml:trace contextRef="#ctx0" brushRef="#br0" timeOffset="51752.32">20405 10966 531 0,'0'-21'344'0,"0"5"-78"0,0 4-135 15,0-1-79-15,3 5-28 16,2 6-9-16,-2-4 2 16,-3 6-11-16,5 0-6 0,2 0 4 15,6 21 12-15,7 8 50 16,0 11 22-16,5 13-21 0,-2 8-12 15,3 8-9-15,-3 5-19 16,1 0-12-16,2-3-13 16,-3-5 0-16,-1-9-5 0,-6-12 6 15,-3-9-1-15,-2-11-14 16,-8-9-8-16,-3-16-26 0,0-4-23 16,-6-12 2-16,-11-12 9 15,-3-13 19-15,-10-4 12 0,-1-8 1 16,-3 0 7-16,-6 5 14 15,0 7 1-15,0 8-1 0,-2 12 7 16,2 14-1-16,4 7 3 16,2 11 2-16,11 14 0 0,6 3-2 15,9 10 3-15,8 2 8 16,8 0 3-16,14 2-7 0,4-3-5 16,8-1 3-1,2-9-7-15,5-5 2 0,-5-8-2 16,4-16-2-16,1 0-14 15,-5 0-33-15,6-12-39 0,-6-4-41 16,1-5-54-16,-9-3-23 16,-3-1-10-16,-9-3-29 0</inkml:trace>
  <inkml:trace contextRef="#ctx0" brushRef="#br0" timeOffset="52466.57">21708 10750 59 0,'0'-12'156'16,"0"0"5"-16,0 3-53 0,0 2-21 15,0-2-37-15,0 6-19 16,0-1-1-16,0-1 6 16,0 5 8-16,0 0-3 0,0 0-5 15,0 0-1-15,0 12 5 16,0 13 24-16,0 16 22 15,-8 16 11-15,-1 15-20 0,-3 14-15 16,-1 1-6-16,4 1-7 16,-5-3-12-16,-2-2-6 0,3-12-12 15,5-8-11-15,0-15-5 16,-1-12-3-16,9-8 0 16,0-6-50-16,-6-10-53 0,6-12-70 15,0-12-56-15,0-14-23 16,0-5-21-16,0-14-149 0</inkml:trace>
  <inkml:trace contextRef="#ctx0" brushRef="#br0" timeOffset="52703.96">21407 10767 402 0,'-8'-13'188'0,"8"5"-68"0,0 6-62 16,0 2-25-16,0 0-5 15,0 0 4-15,13 0-3 0,-1 6-10 16,4 1-8-16,0-7-5 16,1 0-6-16,-5 0 2 0,-1 0-2 15,-2 0-3-15,-1 0-4 16,-8 0 0-16,0 0-23 16,0 0-7-16,0 0-10 15,0 0-8-15,0 0-14 0,0 0-25 16,0 10-51-16,0-3-42 15</inkml:trace>
  <inkml:trace contextRef="#ctx0" brushRef="#br0" timeOffset="52915.92">21959 11026 168 0,'12'0'279'0,"-4"9"-79"16,-3 2-77-16,3 7-48 0,5 6-31 15,-2 0-25 1,1 4 0-16,1-2-3 0,-2-3-13 16,2-1 0-16,0-10-15 15,-4 0-18-15,-6-12-38 0,-3 0-50 16,0 0-58-16,0-12-52 16</inkml:trace>
  <inkml:trace contextRef="#ctx0" brushRef="#br0" timeOffset="53381.99">22313 10332 442 0,'0'-43'250'0,"0"15"-86"16,3 9-86-16,5 7-39 16,-3 7-21-16,4 5-1 15,2 13 16-15,7 15 45 0,4 21 38 16,7 20-32-16,4 12-18 15,-5 9-3-15,1 3-21 0,-6-3-5 16,2 0-4-16,-4-9-12 16,-5-4-3-16,0-11-17 15,-4-14 2-15,-4-11-2 0,-3-13 0 16,-2-7-6-16,-3-13-18 16,0-8-26-16,0-13-20 0,0-10-3 15,-16-11 18-15,-4-6 18 16,-4-8 9-16,-6-10 11 0,-1 5 14 15,-3 3 2-15,0 11 8 16,-8 9-10-16,6 18 10 0,-5 12 0 16,5 17 5-16,2 16-4 15,8 16 5-15,5 12 11 0,12 3-9 16,9 6 7-16,13-5-3 16,5-7-7-16,12-9 0 0,7-13-7 15,8-8-3-15,3-12-6 16,6-16-24-16,-2-9-37 15,1-10-33-15,-13-5-52 16,-7-4-20-16,-9-10-8 0,-11-3-12 16,-13-3-32-16</inkml:trace>
  <inkml:trace contextRef="#ctx0" brushRef="#br0" timeOffset="53832.04">22819 10146 262 0,'5'-20'213'16,"-5"5"-57"-16,0 6-63 15,0 9-39-15,0 9-20 0,0 16 4 16,0 12 9-16,0 11 14 16,0 8-14-16,0 6-10 0,9 0-20 15,10 47-5 1,-1-61-12-16,-7-10-3 0,1-10-7 16,-4-8-13-1,0-7-9-15,5-13 6 0,-1-13 3 16,0-16 2-16,10-11 2 15,-4-14 6-15,3-9 13 0,0-7 7 16,-1 5 6-16,-4 3 17 16,-3 9 21-16,-1 14 16 0,-5 9 9 15,-4 10-13-15,3 8-23 16,-3 3-20-16,2 9-9 0,-5 13-12 16,3 15 3-16,2 9-29 15,-2 6-81-15,-3 4-94 16,0 2-71-16,0-1-48 15</inkml:trace>
  <inkml:trace contextRef="#ctx0" brushRef="#br0" timeOffset="54429.77">23787 10836 363 0,'0'0'259'16,"0"0"-47"-16,0 0-92 16,0 0-54-16,0 0-25 0,0 0-16 15,0 0-2-15,4 0-5 16,4 12-3-16,0-3-9 16,-4-2 2-16,5 0 1 0,-4 3-4 15,-5-10 1-15,0 7-1 16,3-7-3-16,-3 0-4 15,0 0 11-15,0 0-7 0,0 0 14 16,0 0 12-16,0 0 16 16,0 0 9-16,-11 0-10 0,-7-7-6 15,2-5 10-15,-1-5 6 16,3 5 4-16,-3 0-8 0,4-2-8 16,5 2 9-16,8 5 2 15,0-2-3-15,0 9-8 0,0-3-12 16,0 3-8-16,8 0-1 15,8 17 17-15,6 7 26 16,1 9-38-16,-3 11-25 16,-3 12 0-16,-9 6 0 0,-8-1 0 15,-11 4-129-15,-7-8-114 16,-10-5-89-16,-5-2-40 0,-7-6 22 16,-1-3 51-16</inkml:trace>
  <inkml:trace contextRef="#ctx0" brushRef="#br0" timeOffset="55095.71">24574 10420 386 0,'0'0'206'16,"0"0"-88"-16,3 0-60 0,2 0-31 16,0 21-13-16,-1 3 3 15,0 5 5-15,0-2 3 16,-4 10 5-16,0 5-11 15,0-6 7-15,-17-1 5 0,-2-1 12 16,-9-6-10-16,-9-4 0 16,-4-2 1-16,0-10-13 0,1-12-14 15,0 0-2-15,2 0-3 16,6-5-3-16,7-7-7 0,13-12-9 16,12-9-3-16,5-7-1 15,16-9 6-15,7-12-7 16,12-5 4-16,9 2 16 0,6-2-5 15,2 6 5-15,2 2-1 16,-3 1 3-16,-4 5 3 16,-4-2 3-16,-5 2 1 0,-12 0-2 15,-7 2 4-15,-7 0-2 16,-8 6 10-16,-6 3 1 0,-3 4-4 16,0 9-2-16,-16 0-4 15,-5 3-1-15,-7 5 1 0,-4 3-1 16,-6 10 11-16,-2 7-3 15,-3 0 0-15,-2 19-4 16,3 10 6-16,5 12 6 0,6 12 11 16,5 12-15-16,10 13-1 15,16 3-6-15,0 0-2 16,16 2-9-16,6-6 1 0,7-8 3 16,2-9-11-16,3-6-26 15,5-13-52-15,4-13-39 16,-4-7-54-16,10-6-42 0,4-15-21 15,-1 0-224-15</inkml:trace>
  <inkml:trace contextRef="#ctx0" brushRef="#br0" timeOffset="55644.89">25378 10026 139 0,'4'-40'176'0,"1"-2"-20"15,-5 5-28-15,0 1-39 16,0 7-17-16,0 4-17 0,-13 6 5 15,2-2 2-15,-6 13 1 16,-2 8-16-16,-2 0-8 16,-9 12-2-16,3 17 0 15,-6 19 9-15,5 13-3 0,3 14-9 16,5 9-10-16,8 2-4 16,12-1-10-16,0-7-8 0,12-13-1 15,4-8-6-15,5-12 0 16,4-18-12-16,-3-9-26 0,4-18-17 15,2-12-21-15,0-17 6 16,-2-16 16-16,-6-12 25 16,-4-12 16-16,0-9 15 15,-8-2 14-15,-8-3-6 0,0 2 12 16,-24-200 147 31,24 281-153-47,0 24 34 0,3 29-7 15,5 24-7-15,10 119-9 16,-10-90-18-16,1-9-16 16,2-3-44-16,0-12-85 15,1-16-69-15,1-14-44 0,-1-16-24 16</inkml:trace>
  <inkml:trace contextRef="#ctx0" brushRef="#br0" timeOffset="55995.47">25985 10294 429 0,'11'-5'296'15,"1"3"-56"-15,-1-3-97 16,-3 5-46-16,6 0 5 0,-2 0 21 16,0 0-19-16,-4 0-32 15,0 12-32-15,-5 1-24 16,-3 3-9-16,0 0-16 0,0 5-8 15,-23 3-22-15,-14 5-77 0,-7 2-95 16,-5 2-84-16,-5 4-37 16,7-5 13-16</inkml:trace>
  <inkml:trace contextRef="#ctx0" brushRef="#br0" timeOffset="56693.65">26974 9798 321 0,'0'-4'250'0,"0"-1"-74"16,0 5-94-16,4 0-39 0,0 0-26 15,0 0-4-15,5 16-1 16,-4 5-5-16,-2 3-1 16,-3 9-2-16,0 8 1 0,-8 6 4 15,-9 8 4-15,-3 2 6 16,-8-1 5-16,-10-6 2 15,-1-6-5-15,-6-2-5 16,0-10-9-16,5-7-6 0,0-11 0 16,7-14-5-16,5 0-3 15,2-2 0-15,9-15 1 0,8-11-4 16,9-10-7-16,0-2-1 16,9-1 6-16,13 0 2 0,3 0 0 15,4 0 7-15,7 5-2 16,7-4-2-16,3-1-3 15,1-4-16-15,2-4 0 0,-4-3-4 16,-3-1 10 0,-5-1 14-16,-9 1 1 0,-9 0 10 15,-6 1-5-15,-5 3 2 16,-3 0 0-16,-5-5-1 0,0 7 5 16,-13 2 6-16,0 4 3 15,5 13 16-15,-3 7-7 0,-1 9-4 16,-1 8 0-16,-4 4 3 15,-3 25 9-15,-8 15-1 16,-9 17-6-16,1 16-5 0,3 14 1 16,6 5-6-16,7 6-3 15,2-5-5-15,18-8-1 0,0-7-9 16,13-9-7-16,12-12-12 16,2-12-82-16,9-12-56 15,6-13-44-15,6-20-57 16</inkml:trace>
  <inkml:trace contextRef="#ctx0" brushRef="#br0" timeOffset="57260.42">27271 9229 84 0,'0'-25'207'0,"0"0"-58"16,0 8-43-16,0 2-42 16,0 1-14-16,0 7-7 0,0-1 5 15,4 8 8-15,4 0 3 16,0 0-3-16,1 8-13 0,4 8 3 16,-4 13-5-16,5 11 1 15,-6 10 7-15,0 10-3 16,2 8-24-16,-2 16 2 0,-5 1 9 15,3 3-6-15,-6-6-8 16,0-9-7-16,0-16-3 16,0-8 2-16,0-12-5 0,0-12-1 15,0-8 0-15,0-9 1 16,0-8-3-16,0-6-4 16,0-13-6-16,5-14-2 15,7-8 6-15,5-4-8 0,0 0 4 16,-1 9 3-16,-1 8-4 15,1 2-4-15,2 11 6 16,2 11 0-16,-1 4 4 0,2 19 3 16,-5 14-3-16,1 8-2 15,0 8 4-15,-6 4 1 16,-8-4-1-16,-3-3-6 16,0-11 4-16,0-6 3 0,-14-10-3 15,-6-2 4-15,-2-17-2 16,-2 0-16-16,0 0-15 15,-5-3-15-15,4-14-16 0,-2-4-5 16,2-3-14-16,0-3-22 16,11-3-26-16,0 6 3 0,6-2-37 15,8 7-25-15</inkml:trace>
  <inkml:trace contextRef="#ctx0" brushRef="#br0" timeOffset="57592.26">27766 9017 241 0,'12'-38'197'16,"2"9"-42"-16,-3 5-43 15,17 4 7 1,-7 20-78-16,3 0 27 0,4 25-12 15,5 11-12-15,-1 16-18 16,-3 18-1-16,-1 16 6 16,-8 15 7-16,-7 10 6 15,-13 5-9-15,0 4-2 16,-16-7-6-16,-4-7-7 0,-9-8-2 16,-4-12-10-16,1-14-4 15,-4-6-44-15,3-17-91 16,4-13-64-16,9-8-37 0,4-16-18 15,16-14-242-15</inkml:trace>
  <inkml:trace contextRef="#ctx0" brushRef="#br0" timeOffset="58007.85">28385 9183 153 0,'0'-4'223'16,"0"4"-70"-16,0 0-71 0,0 0-39 15,0 0-21-15,0 0-9 16,8 0 0-16,0 0-4 16,-1 0-5-16,1 0 0 0,0 0-5 15,0 0 1-15,-3-4 2 16,-1-4-5-16,0-5-2 15,-4 1 7-15,0 3 11 16,0 2 5-16,0-1-3 16,0 8-5-16,0 0-2 0,-8 0-4 15,8 0-1-15,-9 12-2 16,9 5 1-16,0-2-1 16,0-2-1-16,0-5 0 0,0-1 1 15,0 2-4-15,0-2-3 16,0 3 3-16,0-3-10 15,0-7-16-15,0 0-35 0,9 0-18 16,-5 0-37-16,0 0-31 16,-4 0 12-16</inkml:trace>
  <inkml:trace contextRef="#ctx0" brushRef="#br0" timeOffset="58557.55">28450 9248 10 0,'0'0'22'0,"0"0"23"0,0 0 39 16,0 0 53-16,0 0-28 16,0 0-36-16,0 0-20 15,0 0-8-15,0 0 3 16,0 0 2-16,0 0 2 0,0 0-15 16,0 0-13-16,0 13-1 15,-9-1-2-15,9 0-6 16,0 4-3-16,0 0-4 15,0-3-1-15,0-1-2 16,0-5-5-16,0-7-1 0,9 0 2 16,-1 0-5-16,-2-3-11 15,3-10-2-15,2-7-6 0,-3-1 3 16,2-2 4-16,-2-2 7 16,0-3 6-16,-8 2-1 15,0 3 5-15,0 5 2 16,0 6 4-16,0 1-3 15,0 11-3-15,0 0 2 0,-16 16 10 16,3 4-5-16,0 8-3 16,5 1-1-16,8 0-2 15,0-1 0-15,0-7 2 0,13-5-3 16,-2-4 1-16,7-12 1 16,2 0-9-16,-1-17-9 15,3-2 0-15,-7-9 2 16,-1-4 14-16,-6-2 7 0,-8 6 3 15,0 3-1-15,-8 4-4 16,-6 5-6-16,-1 3 2 16,-2 7-1-16,1 6-3 15,-4 0 0-15,-1 0-1 16,0 16-9-16,3 8-13 0,1-1-38 16,0 3-32-16,4 3-41 15,13-4-55-15</inkml:trace>
  <inkml:trace contextRef="#ctx0" brushRef="#br0" timeOffset="59156.45">28506 9829 290 0,'4'0'174'0,"0"0"-63"0,-4 0-51 15,0 0-34 1,0 0-8-16,4 0-9 0,4 0-8 15,-4 0-3-15,4 0-14 16,0-3-9-16,0-6 3 16,1 6 12-16,-1-6 6 0,-8 5 5 15,0 4 2-15,0-3 2 16,0 3 2-16,0 0 0 16,0 0 3-16,0 12 6 15,0-1-2-15,-14 10-1 0,6 0-2 16,0-1-1-16,-3-3-6 15,-1-5 5-15,4-5 1 16,0-7-2-16,-5 0-3 0,0 0 1 16,1 0-3-1,1 0 2-15,3-5-4 0,8-7 3 16,0-4 3-16,0-7 4 16,8 2 12-16,3 0 3 15,9 5 6-15,2 5-4 16,-2 3 5-16,0 8 2 0,0 0 14 15,-3 19 8-15,-5 14-3 16,-7 7-18-16,-5 14-18 16,-14 8-9-16,-6-2-30 0,-5 0-103 15,-6-1-80 1,-11-2-31-16,-10-10-29 0</inkml:trace>
  <inkml:trace contextRef="#ctx0" brushRef="#br0" timeOffset="62233.39">16136 13429 71 0,'-12'-13'187'15,"1"-2"-46"-15,2-2-20 16,-4 1-18-16,2 4-39 0,2 3-28 16,9 1-10-16,-8-1 14 15,8 7 17-15,0-4 16 0,0 2 0 16,0 4-7-16,0 0-12 15,0 0-5-15,0 0-15 0,0 0-3 16,0 17 1 0,0 6-2-16,0 16-10 0,0 8-8 0,5 15-6 15,1 7-2-15,0 0 2 16,-3 1-6-16,2-1-3 16,-2-11 0-16,2-11 1 15,-2-9-10-15,-3-10-22 0,0-8-57 16,0-8-54-16,0-12-40 15,0-8-7-15,0-13-25 0,0-15 10 16</inkml:trace>
  <inkml:trace contextRef="#ctx0" brushRef="#br0" timeOffset="62533.9">15991 12997 272 0,'-14'-21'205'0,"3"6"-61"0,3 7-64 15,8 2-37-15,0 6-17 16,0 10-5-16,0 2-8 0,11 4 0 16,7 3-7-16,4 3-5 15,3-6 0-15,4-4 1 0,-4-5-4 16,-5-7-7-16,-4 0-7 16,2-2-11-16,-10-10-10 0,-5-5 10 15,-3-9 10-15,0 3 14 16,-17-5 5-16,-3-6 9 0,0 10 2 15,-2 5-3-15,7 2-9 16,4 8-4-16,-3 6-2 0,3 3 1 16,-3 12-5-16,0 5-33 15,1 11-55-15,5 2-86 16,0-3-6-16</inkml:trace>
  <inkml:trace contextRef="#ctx0" brushRef="#br0" timeOffset="63132.92">16344 13189 260 0,'13'0'239'15,"-10"0"-78"1,5 12-32-16,-5 12-106 0,-3 12-6 16,0 9 30-16,5 7 17 15,4 10-7-15,-1 4-31 16,3-5-11-16,2-5-5 0,-5-6-1 15,0-10-3-15,0-11-5 16,1-13-4-16,2-16-15 0,0 0-6 16,3-16-21-16,2-13-5 15,3-11 9-15,-3-10 23 0,1-2 13 16,-4 0-2-16,-4-3 8 16,-2 12 3-16,1 5 7 0,-5 14 0 15,6 7-3-15,-1 11 13 16,5 6 34-16,3 14 0 15,9 12-3-15,-1-2-13 0,4 4-13 16,1 0-13-16,3-3-9 16,-1-8 0-16,2-6 3 0,-1-11-4 15,1 0-3-15,2-7-16 16,-7-9-2-16,-1-9-1 0,-1-12-1 16,-8-9 10-16,-2-1 5 15,2-6 3-15,-10-4 2 0,-8-4 4 16,0-1 19-16,0 10-5 15,-12 2 7-15,-2 15-2 16,6 5 6-16,-3 10-4 0,2 5-7 16,9 6-10-16,0 9 8 15,0 17 9-15,0 10 32 16,0 23 12-16,9 11-15 0,2 8-20 16,7 8-17-16,-2 2-11 15,4-8 4-15,-1-3-15 0,3-10-5 16,-6-3-5-16,-5-16-35 15,2-5-38-15,-4-15-57 0,-6-7-17 16,-3-4-18-16,0-8 2 16,0 0 6-16,0-15-9 15,-8-6 20-15</inkml:trace>
  <inkml:trace contextRef="#ctx0" brushRef="#br0" timeOffset="63465.88">16891 13071 184 0,'-28'0'206'0,"-1"0"-44"16,4 0-32-16,3 0-33 0,4 0-26 15,7 0 5-15,11 0 6 16,0 0 5-16,16 0-27 0,13 0-27 15,10 0-20-15,23-12-3 16,10-5-9-16,9 1-1 16,6-6-1-16,-6 3-1 0,-4-2-4 15,-16 1-5-15,-13 4-4 16,-11 4-8-16,-12 0 4 16,-9 8-7-16,-8 4-6 0,-8 0-18 15,0 0-24-15,-13 0-34 16,-3 0-39-16,-4 11-30 0,-4 1-40 15</inkml:trace>
  <inkml:trace contextRef="#ctx0" brushRef="#br0" timeOffset="67775.25">18378 12997 80 0,'0'-7'168'0,"0"-2"-10"16,0 1-23-16,0 4-9 0,0-1-6 15,0 5-13-15,0 0-21 16,0 0-23-16,0 0-17 15,0 0-12-15,0 0-18 0,0 0-5 16,0 0 19-16,8 17 12 16,6-1-1-16,-5 5-10 0,5-5-12 15,-3 0-16-15,2 0 2 16,0-4 0-16,-2 1-4 0,1-13-2 16,1 0-3-16,-5 0-9 15,1 0-7-15,-2-7-15 0,-2-11-17 16,-5-6-12-16,0-5 13 15,0 1 15-15,-18 0 11 0,-1-6 8 16,-6 6 13 0,-4 0 2-16,-5 3 11 0,-8 5 3 15,-3 8 10-15,-3 12 3 16,-6 9 1-16,6 10 11 0,0 15 15 16,2 10 9-16,10 9 11 15,7 8-12-15,9 0-19 0,12 0-2 16,8 0-14-16,20-8-8 15,9-8-2-15,10-9-14 0,15-8 3 16,6-11-9-16,7-17 3 16,-2 0-3-16,-1 0 0 0,-4 0-5 15,-3-8 1-15,-12-1-2 16,-8 2 8-16,-9-5 0 0,-3 0 1 16,-10-2-1-16,-2 0 2 15,-5-3-5-15,-8 0 2 16,0-4-8-16,0 7-19 0,0-4-11 15,0 6-5-15,0-1 1 16,0 1-7-16,0 5-16 0,0-2-36 16,0 5-23-16,0 0-28 15,-8 4-20-15,0 0-41 0,-6 0-151 16</inkml:trace>
  <inkml:trace contextRef="#ctx0" brushRef="#br0" timeOffset="69239.28">19084 12900 36 0,'-8'0'72'0,"0"0"81"15,-4 0-29-15,-4 0-40 16,4 0-13-16,-5 0-9 0,0 0-3 16,6 0 6-16,-1 0 1 15,12 0 10-15,0 0 0 0,0 0-14 16,12 0-25-16,13-9-8 15,10-3-8-15,11 0-3 0,6-5-8 16,10 1-6-16,-2 1 1 16,5-1 3-16,0-1-7 0,-4 4 6 15,-9 1-3-15,-7 1-6 16,-9-3 1-16,-7 7 2 16,-12 2 1-16,-6 3 4 0,-6 2-9 15,-5 0-10-15,0 0-7 16,-16 0-29-16,-1 12-40 15,-3-1-35-15,-5 1-22 0,5 4-17 16,-4 2-34-16,0 1 27 16</inkml:trace>
  <inkml:trace contextRef="#ctx0" brushRef="#br0" timeOffset="69588.85">19239 13075 28 0,'-22'0'87'0,"8"11"85"16,-6-3-53-16,-1 2-33 15,5-10-12-15,-6 12-10 0,8-12-8 16,-4 12 11-16,7-5-1 16,11-7-7-16,0 9-1 0,0-9-14 15,8 0-9-15,16 0-17 16,15-9-12-16,15-2 3 0,11-6-9 15,9-4 0-15,7 1-2 16,-1 1 8-16,-2 2-8 0,-9 0 9 16,-13 6-5-16,-10-1 2 15,-15 3 2-15,-6 9 6 16,-12 0 9-16,-9 0-2 0,-4-5-14 16,-8 5-18-16,-13 0-23 15,-1 0-30-15,-8 0-42 0,1 0-46 16,6 0-41-16,1 0-41 15</inkml:trace>
  <inkml:trace contextRef="#ctx0" brushRef="#br0" timeOffset="70288.34">20835 12572 89 0,'0'-19'173'0,"-8"-2"-52"16,8 5-52-16,-10 1-26 15,10-2-15-15,-11 0-13 0,3 1 0 16,1 0 6-16,-6 3 12 16,1 2 8-16,-5-2-2 0,-3 5 8 15,-7 8 2-15,-2 0 1 16,-4 0-4-16,-5 16 3 0,-1 8 10 16,-6 2-2-16,4 4 0 15,5 4-6-15,3 5-14 0,9 0-8 16,8 6-11-16,16-2-3 15,0 5-5-15,8-13-9 16,9 1 0-16,6-7-3 0,10-2 2 16,-1-4 1-16,5-12 0 15,0-11-5-15,-1 0 1 16,1-7-8-16,-1-5-2 0,2-10-16 16,-2-1 8-16,-4-5 3 15,-7-6 4-15,-6-1 13 0,-6-8-3 16,-5 3 2-16,-8-1 2 15,0 0 0-15,-8 1 3 0,-5 3 3 16,2 4 17-16,-1 4 9 16,-1 10 1-16,1 2 4 0,12 9-5 15,-9 4-6-15,9 4-3 16,0 0 13-16,0 20 15 0,0 8 2 16,0 9-5-16,5 9-9 15,11 2-7-15,4 1-19 16,9 0-9-16,7-4 4 0,0-4-9 15,4-5 2-15,3-7-9 16,-7-5-6-16,-4-8-22 0,-2-5-21 16,-7-11-36-16,-7 0-47 15,-3 0-47-15,-5 0-41 0,0-11 0 16,-8-5-16-16,0-4 44 16</inkml:trace>
  <inkml:trace contextRef="#ctx0" brushRef="#br0" timeOffset="70604.28">21334 12569 249 0,'-16'-10'198'15,"4"-5"-42"-15,1 3-26 0,11 5-43 16,0-5-40-16,6 0-21 15,11-3-7-15,7 4 1 0,12-1 2 16,6 0-7-16,5 0 3 16,7 1-3-16,3-2-3 15,4 4-8-15,-4 1-4 16,-9 0 5-16,-7 0-3 0,-8 4-1 16,-9 1-3-16,-8-2-1 15,-8 5 2-15,-8 0-33 0,0-4-26 16,0-1-28-16,-16 3-33 15,-5-8-16-15,-4 8-25 0,-3-9-12 16</inkml:trace>
  <inkml:trace contextRef="#ctx0" brushRef="#br0" timeOffset="70904.23">21516 12261 46 0,'0'-17'152'15,"0"-4"26"-15,0 2-40 0,0 1-3 16,0 8-46-16,0 0-33 16,0 3-15-16,0 2 5 0,0 1 3 15,0 4 5-15,0 0-4 16,0 0 12-16,5 16 27 0,3 8-2 16,1 9-27-16,2 8-18 15,1 12-13-15,5 0-14 16,0 5-9-16,-3-2-1 15,4-4-21-15,-6-2-8 0,6-9-25 16,-9-5-32-16,4-8-30 16,-4-2-27-16,-1-9-22 0,0-6-6 15,-4-11-6-15,-4 0-19 16,0 0 34-16</inkml:trace>
  <inkml:trace contextRef="#ctx0" brushRef="#br0" timeOffset="71453.07">21875 12019 163 0,'0'-28'241'0,"0"4"-68"16,0 8-54-16,0 3-54 16,0 6-37-16,0-2-3 0,5 9 8 15,-2 0 14-15,0 0 5 16,5 0-11-16,1 0-10 15,-1 12 9-15,4 5 23 0,2 11 34 16,-3 9-11-16,0 8-7 16,6 8-25-16,-1 4-22 0,-3 4-11 15,1-4-11-15,0 1-4 16,-3-11-3-16,3-6 1 0,-2-13-3 16,-1-5 1-16,-2-5 2 15,-9-6-10-15,0-12 7 16,3 0-6-16,2-12-10 15,-2-6 2-15,5-5 0 16,5-1 3-16,3-4-5 16,6 3 0-16,1 0 7 0,1 11-1 15,3 1 1-15,6 8 5 16,-4 5 5-16,-1 13-6 0,-3 6 1 16,-4 6 10-16,-8 7 0 15,-2 6 11-15,-11 3 3 0,0-2 7 16,-16 3-10-16,-9-5-1 15,-4-9-4-15,1-4-4 16,-1-7-7-16,1-17-4 0,5 0-5 16,-2-9 0-16,2-7-12 15,1-14-2-15,2-5-1 0,3-6 2 16,1 1-4-16,1-1-22 16,2 4-21-16,0 4-48 0,13 9-44 15,-8 0-19-15,0 4-3 16,8-1-19-16,-8 5 1 0</inkml:trace>
  <inkml:trace contextRef="#ctx0" brushRef="#br0" timeOffset="71902.61">22590 12004 366 0,'-13'-25'198'0,"5"5"-57"16,8 3-66-16,-8 6-42 15,8 2-15-15,0 9-6 0,0 0-2 16,0 0 2-16,0 12 4 16,0 8-4-16,8 5-5 0,0 3-5 15,5-1 1-15,1-8-3 16,3-4 0-16,-1-7-2 0,-3-8-4 16,0 0-2-16,-5-3-1 15,-1-9 3-15,-7-9-2 16,0 0 7-16,0-3 0 15,-12 1-2-15,1-2 6 0,-2 4 2 16,-3 5-1-16,-1 9-4 16,-2 7-3-16,-10 7-10 0,-1 14-42 15,3 7-61-15,-3 4-66 16,7 11-54-16</inkml:trace>
  <inkml:trace contextRef="#ctx0" brushRef="#br0" timeOffset="72135.19">22694 12509 480 0,'21'-12'196'16,"9"1"-81"-16,4 4-42 0,11 3 29 16,1 4 71-16,-2 9 53 15,-6 8 63-15,-13 7-50 0,-7 12-112 16,-18 9-100-16,-12 8-27 15,-19 5 0-15,-20 2-16 0,-14-3-123 16,-12 0-108 0,-11-4-100-16,-14 0-32 0,-10-3 14 0</inkml:trace>
  <inkml:trace contextRef="#ctx0" brushRef="#br0" timeOffset="73091.28">16401 14837 230 0,'-13'-18'198'0,"1"4"4"15,-4-3-2-15,3 5-45 0,5 4-59 16,8 4-54-16,-8-1-25 15,8 2-9-15,0 3 1 0,0 8 22 16,0 16 38-16,0 12 18 16,0 14-18-16,8 10-23 15,0 10-26-15,5 7-6 16,-2 1-15-16,3-5-4 0,-3-8-24 16,1-9-45-16,-3-11-43 15,-1-6-49-15,0-16-23 0,0-7 2 16,1-3 20-16,-6-13 0 15,-3 0 25-15,0-9 35 0</inkml:trace>
  <inkml:trace contextRef="#ctx0" brushRef="#br0" timeOffset="73366.33">16328 14983 146 0,'-17'-57'198'0,"4"0"-13"16,2 7-22-1,11 10-27-15,0 4-54 0,8 0-40 16,16 3-22-16,14 9-11 15,6 8-6-15,5 7 1 0,3 9 3 16,-3 12-3-16,-6 13 7 16,-4 7 7-16,-13 10 3 0,-9 1 15 15,-17 6 0-15,-11-1 1 16,-18 2-8-16,-7 0-1 0,-10-10-14 16,4-5-5-16,-1-5-6 15,7-10-5-15,7-7-27 0,4-1-22 16,6-12-15-1,3 0-21-15,16 0-17 0,0-8-7 16,3-5-24-16,13-2-50 16,6-6-25-16</inkml:trace>
  <inkml:trace contextRef="#ctx0" brushRef="#br0" timeOffset="73848.72">16799 14796 156 0,'4'-28'244'0,"-4"3"-63"0,0 4-41 16,3 9-74-16,5 5-36 15,4 7-10-15,10 12 13 0,-2 9 26 16,3 7 22 0,6 8 6-16,-4 5-17 0,0-1-15 15,-6-2-15-15,-2-2-5 16,-5-8-12-16,-7-7-9 0,-5-6 8 15,0-2-13-15,0-13-4 16,-13-4-13-16,0-12-15 16,0-13 1-16,5-11 3 15,8-10 4-15,0-6 8 16,0-2 2-16,8 5 3 16,5 6-3-16,5 9 5 0,-4 15-1 15,6 6 4-15,2 9 11 16,-4 8 19-16,7 8-3 0,-3 9 2 15,-7 2 7-15,-3 6-11 16,-4 4 0-16,-8-5-10 0,0-1-6 16,0 3 2-16,0-2-5 15,-11-5-4-15,2-2 0 16,2-8-9-16,-1-9 4 0,8 0 2 16,-8 0-22-16,8 0-34 15,0 0-50-15,0 0-26 0,0-14-40 16,8 0-33-16,4-3 5 15,3 1-24-15,1 0 28 16</inkml:trace>
  <inkml:trace contextRef="#ctx0" brushRef="#br0" timeOffset="74052.17">17468 14637 122 0,'13'-8'243'15,"-5"4"-49"-15,-5 4-39 0,2 0-62 16,-1 0-29-16,0 0 25 15,4 12 79-15,0 8-3 0,1 10-45 16,-1-2-56-16,0 6-35 16,-2-4-12-16,8 3-14 15,-6-4-19-15,0-8-54 16,-3-7-56-16,-5-4-63 0,0-10-35 16,0 0-1-16,0 0-9 15,0 0 32-15</inkml:trace>
  <inkml:trace contextRef="#ctx0" brushRef="#br0" timeOffset="74212.83">17383 14247 268 0,'-16'-57'270'0,"0"8"-26"16,2 8-90-16,6 9-102 16,8 7-70-16,5 6-18 15,7-4 2-15,1 8 8 16,4 7-27-16,-2 8-53 0,2 0-37 15,-6 16-71-15</inkml:trace>
  <inkml:trace contextRef="#ctx0" brushRef="#br0" timeOffset="74881.1">17903 14380 252 0,'16'-12'210'0,"-4"5"-49"16,-3-5-1-16,-1 3-5 16,-5 1-20-16,0 8-19 0,-3 0-33 15,0 0-22-15,0 8-8 16,6 13 44-16,2 15 17 0,0 9-13 16,0 7-18-16,4 5-30 15,0 4-25-15,2-4-12 0,-6-7-6 16,3-10-7-16,-2-6-7 15,-1-10 3-15,-5-8-10 16,-3-4-30-16,3-12-10 0,2-4-4 16,3-13-16-16,1-7 3 15,-1-12 15-15,4-9 9 16,3-5 17-16,-2-1 15 0,-4 1 7 16,-1 14 2-16,0 7-3 15,-4 8 4-15,0 9 10 16,5 12 21-16,1 9 40 0,7 11-2 15,4 13-11-15,0 3-8 16,2 4-23-16,6-2-13 0,1-5-6 16,-5-5-6-16,9-9-10 15,-6-7-18 1,1-12-20-16,-6 0-19 0,2-12-15 0,0-15-6 16,-2-10 12-16,2-13 26 15,-4-6 13-15,1-9 15 16,-8-8 9-16,-3-8 1 0,-5-2 8 15,-6 7 9-15,0 6 22 16,0 17 33-16,-12 10 5 0,1 9-1 16,11 10 10-16,-8 3-8 15,8 14-7-15,0 19 31 0,0 16 39 16,8 20-21-16,3 18-32 16,9 16-72-16,5 3-4 0,2 0 0 15,3-4 0 1,2-7 0-16,1-10 0 0,-4-10 0 15,-7-9-73-15,-5-13-65 16,-5-7-52-16,-3-10-42 0,-1-6-29 16,-8-9-11-16,0-9 14 15,-8-3 0-15</inkml:trace>
  <inkml:trace contextRef="#ctx0" brushRef="#br0" timeOffset="75130.33">18569 14368 253 0,'-30'-19'169'0,"4"2"-48"0,1 1-21 16,3 4-15-1,8 2-5-15,5 4-17 0,9-2-8 16,0 3-18-16,4-2-23 16,12-7-8-16,12-1-3 0,6 0-2 15,5 2-2-15,7-1-1 16,-2 7-8-16,0-1-2 0,2 4-29 15,-6-5-33-15,-2 6-29 16,-7-1-18-16,-2-1-19 16,-5 2-37-16,-4-2 27 0</inkml:trace>
  <inkml:trace contextRef="#ctx0" brushRef="#br0" timeOffset="75646.25">19333 14031 64 0,'6'-7'119'0,"0"2"44"0,-3-2-50 16,-3-4-32-16,0 1-37 16,0-12-17-16,0-2-10 15,0 0 4-15,0-4 4 0,0-1 0 16,0-4 2-16,-15-3 5 0,-5-2 12 16,-5 3 23-16,0 1 3 15,-4 11-8-15,1 7-18 16,0 8-20-16,-1 8-7 0,1 0-2 15,4 16 13-15,3 3 21 16,4 19 31-16,6 10 29 0,11 16 0 16,0 15-13-16,3 7-19 15,10 6-36-15,12 10-19 16,4 5-2-16,2-5-15 16,3-2-1-16,-3-6-10 0,2-3 7 15,-9-11-3-15,-4-6 3 16,-4-8-4-16,-3-15-6 0,-5-6-23 15,-8-8-44-15,0-7-52 16,0-11-62-16,0-3-39 0,0-8 4 16,-8-8 23-16,1 0 3 15,-7-8 3-15</inkml:trace>
  <inkml:trace contextRef="#ctx0" brushRef="#br0" timeOffset="75828.75">19016 14657 255 0,'-22'-20'204'0,"5"1"-41"0,3-3-25 16,2 6-24-16,12 1-50 15,8-1-33-15,11-1-22 0,14-4-25 16,7-3-32-16,14 3-22 16,-2 1-27-16,0 4-8 0,-1 4 0 15,-7 0-22 1,-3 3-11-16,-9 1 14 0</inkml:trace>
  <inkml:trace contextRef="#ctx0" brushRef="#br0" timeOffset="76111.75">19933 13941 200 0,'0'-48'239'0,"0"-2"-50"15,-9 10-29-15,-2 4-53 16,-6 7-51-16,2 9-29 16,2 3-10-16,-4 13-1 15,3 4 29-15,-7 25 55 0,-1 20 59 16,-1 12 13-16,3 19-14 16,3 18-50-16,4 9-51 0,13 1-26 15,0-6-18-15,13-3-38 16,12-14-48-16,7-12-75 0,14-17-73 15,9-14-71-15,19-15 5 16,17-15 28-16,8-8 14 16</inkml:trace>
  <inkml:trace contextRef="#ctx0" brushRef="#br0" timeOffset="76795.07">20348 13710 220 0,'-12'-34'194'16,"3"2"-49"-16,1 4-2 15,8 8-38-15,-8 3-44 16,8 6-28-16,0 6-14 16,0 5 4-16,0 16 53 0,0 8 61 15,8 14-19-15,5 7-35 16,-1 2-34-16,3 7-26 0,5-10-10 15,6-3-4-15,-6-13-14 16,4-7-11-16,-4-9-6 0,1-12-15 16,4 0-12-16,-6-16-11 15,2-8 12-15,-8-5 19 16,-3-4 8-16,-2-3 18 0,-8-4 0 16,0-5 5-16,0 0 17 15,0 12 22-15,-8 8 22 16,8 9 4-16,0 8-6 0,0 8 6 15,0 17 11-15,0 12-22 16,0 7-20-16,0 9-18 16,0 0-13-16,8-5-16 0,0 1-58 15,6-5-87-15,-2-3-74 16,2-5-49-16,8-4-21 0,-2-3 6 16</inkml:trace>
  <inkml:trace contextRef="#ctx0" brushRef="#br0" timeOffset="77309.81">21338 13632 55 0,'0'-32'139'0,"0"7"2"15,0 5-66-15,0 3-37 16,0 5-23-16,-8 4-8 0,8 5-2 15,-9 3 2-15,9 0 6 16,0 0 3-16,-7 0 38 16,7 0-19-16,-8 7 4 15,8-7 7-15,-11 12 8 0,3 1 11 16,-1-2-4-16,-4 6 11 16,0 8 13-16,2 16 5 15,-2 11 20-15,1 17-7 16,4 12-10-16,-3 5-11 0,-2 9-23 15,0-7-19-15,5-6-14 16,-1-5-11-16,9-11-10 0,-9-14-11 16,9-11-5-16,0-9-32 15,-9-12-49-15,9-8-72 16,-13-12-60-16,5 0-6 0,-4-15 19 16,3-6 8-16,-2-12 12 15,0-3-78-15</inkml:trace>
  <inkml:trace contextRef="#ctx0" brushRef="#br0" timeOffset="77659.11">21018 13591 237 0,'-14'-23'192'0,"0"2"-47"15,-4 4-34-15,2 5-42 16,8 4-35-16,8 8-13 0,0 0 21 15,0 12 31-15,5 9-12 16,6 4-25-16,7-2-12 16,1 2-16-16,6 0-4 15,3-6-11-15,1-7-14 0,-1-12-20 16,-3 0-13-16,-10-3 0 16,-3-6 9-16,-4-2 21 0,-8-6 14 15,-12-4 12-15,-2 1 7 16,-12 4 5-16,-2 4-3 15,-5 12-1-15,1 0-6 0,-1 0-5 16,9 9-1-16,-1 2-6 16,9 6-18-16,0 7-27 0,3 5-35 15,13 4-18-15,0 3-53 16,5 4-15-16</inkml:trace>
  <inkml:trace contextRef="#ctx0" brushRef="#br0" timeOffset="78026.09">21464 14047 169 0,'9'-12'200'0,"-1"1"-50"0,-8-1-23 16,4 1-39-16,0 9-26 15,-4 2 10-15,0 0 2 16,0 0 22-16,0 15 17 0,0 11 13 15,4 5-24-15,5 10-37 16,-1 9-29-16,3-6-18 16,6-7-9-16,-2-5-9 0,2-13-11 15,2-1-15-15,1-18-14 16,-2 0-25-16,-2-13-15 16,1-6 5-16,-6-14 15 0,-11-3 24 15,0-9 17-15,-11-5 17 16,-10 5 14-16,-9 5-1 0,-1 8 6 15,-1 7-13-15,2 8-3 16,3 10-18-16,2-2-45 0,9 9-56 16,2 0-42-16,14 0-27 15,0 13-35-15,0-1 39 16</inkml:trace>
  <inkml:trace contextRef="#ctx0" brushRef="#br0" timeOffset="78624.46">21923 13372 126 0,'-12'-33'284'15,"-2"10"-59"-15,8-3-8 16,6 10-87-16,0 0-69 0,0 7-41 15,0-4-8-15,3 6-4 16,0 3 5-16,3 4-4 0,2 0 6 16,0 0 22-16,0 22 45 15,5 9 39-15,-2 19-12 0,6 8-3 16,-1 22-27-16,5 5-10 16,2 5-16-16,7-2 0 0,-1-2-17 15,-7-8-10-15,3-9-14 16,1-12 0-16,-9-8-10 15,0-13-1-15,-4-8-4 16,-4-11 7-16,-5-4-9 0,-4-13-13 16,0-8-7-16,0-9-9 15,-13-8-1-15,-3-11 14 0,-7-9-8 16,-7-12 11-16,-2 0 1 16,-1 4 7-16,-4 15 3 0,6 15 7 15,-6 11-6-15,6 12 15 16,-3 16 6-16,6 18 22 15,3 13 4-15,12 10-5 0,13 5-14 16,0-1-4-16,5-4-13 16,11-8 3-16,6-10-8 15,4-5 1-15,13-10-1 0,0-13-8 16,5-11-8-16,6 0-23 16,2-11-27-16,4-6-21 15,-3-7-24-15,-3-9-23 0,-10 2-7 16,-11-3 9-16,-9 2 11 15,-9 3 3-15,-11 1-3 0,0 9-6 16,-11 2-24-16,-6 1-44 16,2 7-123-16</inkml:trace>
  <inkml:trace contextRef="#ctx0" brushRef="#br0" timeOffset="79622.86">22378 13328 181 0,'-11'-26'209'15,"11"6"-21"-15,-9 4 27 16,0-1-62-16,9 4-68 15,0 2-42-15,0 3-15 0,0 8 5 16,0 0 16-16,0 0 3 16,0 0-13-16,0 0-9 0,0 8 14 15,0 9 32-15,9 7-4 16,0 4-22-16,2 6-22 0,5-4-17 16,-1-2-7-16,3-1-11 15,-2-8-6-15,1-7-19 0,-3-3-7 16,0-9-9-16,-2 0 1 15,-4-9 5-15,0-3 4 0,-1-7 16 16,-2-2 13-16,-5-3 6 16,0-5-3-16,0 1 3 15,0-1 4-15,0 1 4 0,0 6 18 16,0 3 32-16,0 7 9 16,-8 3-2-16,8 9 7 0,0 21-2 15,0 13-14-15,0 5-23 16,0 10-4-16,0 2-20 0,3 4-39 15,5-7-79-15,5-3-100 16,-1-4-91-16,5-5-58 0,-5 2 8 16</inkml:trace>
  <inkml:trace contextRef="#ctx0" brushRef="#br0" timeOffset="80672.12">23161 13746 83 0,'9'-3'224'16,"-1"3"-46"-16,-8-5-36 16,0 5-43-16,0 0-47 15,0 0-28-15,0 0-6 0,0 0 10 16,0 0 8-16,0 0-11 16,0 8-13-16,0-8-1 15,0 9-13-15,0-9-4 16,0 0-23-16,0 0-14 15,0 0-5-15,0-9 0 16,3 1 7-16,2-1 21 0,-2 2 7 16,2-1 13-16,-5-1 3 15,0 9 7-15,0 0 10 16,0 0 4-16,0 0 17 0,0 13 14 16,0-2-8-16,0 3-10 15,0-2-16-15,0 0-9 0,0 0-7 16,0-4-2-16,0 0-2 15,0-8 2-15,0 0-7 16,0 0-2-16,0 0-4 16,0 0-4-16,0 0-3 0,0-8 0 15,0 0 2-15,0-4 6 16,4 2 4-16,-4 3 7 0,0 3 3 16,5 1-1-16,-5 3 13 15,0 0 20-15,0 7 33 0,0 10 13 16,0-1-12-16,0 4-17 15,0 1-8-15,-14-2-19 16,6-2-14-16,-3-5-5 0,-1-12 3 16,3 0-6-16,9 0 2 15,-8 0-15-15,8-3-3 16,-9-11-9-16,9 0-5 16,0-8 12-16,0-2 5 0,14 1 6 15,7-3 0-15,1 6 0 16,3 4 8-16,4 7 0 0,-1 9 14 15,-3 21 40-15,1 12 38 16,-9 7 11-16,0 8-17 0,-8 9-37 16,-9 5-26-16,-12 0-23 15,-10-3-70-15,-5-5-100 16,-11-9-117-16,-10-9-59 16,-9-7-22-16</inkml:trace>
  <inkml:trace contextRef="#ctx0" brushRef="#br0" timeOffset="81652.82">24032 13104 31 0,'0'-10'49'0,"0"7"18"15,-10-2 15-15,10 5 20 16,0 0-42-16,-8 0-25 0,8 0-14 16,0 0-7-1,-8 0-2-15,8 0 0 0,0 0 5 16,0 0 8-16,0 0 6 15,0 0 0-15,0 0 1 0,0 0 13 16,0 0 0-16,0 0-5 16,0 0 2-16,0 0-7 0,0 0-9 15,0 0 5-15,0 0-4 16,0 0-6-16,0 0-7 0,0 0-3 16,0 0-4-16,0 0-1 15,0 0 1-15,-8 0 0 0,8 8 4 16,-12 2 0-16,12-3 3 15,-8 6 9-15,8-2 10 16,0 1-1-16,0 2-14 0,0-3-7 16,0-11-4-16,0 8-4 15,3-8-2-15,5 0-3 16,-3 0 0-16,-1 0-9 0,1 0-16 16,-2 0-3-16,1-12 4 15,-4-4 7-15,0-1 2 0,0-2 13 16,-16-3 2-16,0-1-4 15,-9-1 8-15,-4 7 11 0,1 5 2 16,-4 7 9-16,-4 5 9 16,-1 13 29-16,1 15 36 0,3 9 21 15,4 12-5-15,9 3 1 16,9 5-32-16,11 5-31 16,16-1-30-16,12-4-5 15,9-4-8-15,7-13-12 0,8-11-12 16,5-8-16-16,0-21-25 15,0 0-44-15,-7-9-18 0,-10-3-8 16,-9-9 2-16,-9-8 9 16,-10 0 13-16,-12-2 2 0,0-2-23 15,0 0-29-15,0 2-57 16,-12-2 8-16</inkml:trace>
  <inkml:trace contextRef="#ctx0" brushRef="#br0" timeOffset="81968.91">24181 12675 126 0,'-12'-24'271'0,"12"-5"-85"16,0 1-51-16,0 6-59 15,16 3-41-15,11 7-11 0,8 3-1 16,4 9 21-16,15 21 31 15,2 24 45-15,10 20 2 0,-2 22-29 16,-3 13-22-16,-9 11-30 16,-10-1-9-16,-15-1-8 15,-14 1 5-15,-13-14-4 0,-17 0-11 16,-6-15-6-16,-10-12 3 16,-4-8-17-16,-8-8-17 15,-4-8-37-15,2-12-87 0,-4-8-70 16,8-5-46-16,3-8-11 15,6-12-2-15</inkml:trace>
  <inkml:trace contextRef="#ctx0" brushRef="#br0" timeOffset="82320.7">25289 12696 447 0,'0'-12'281'0,"-16"3"-95"16,0 6-91-16,0 3-45 0,2 0-33 16,6 12-5-16,8 0-5 15,0 1 0-15,8 0-5 16,6-1 0-16,2-12-32 15,0 0-12-15,0 0 7 0,-4 0 11 16,-4 0 4-16,-3-10 11 16,-5-3 13-16,0 2 16 0,-16 2-2 15,-6 2 6-15,-1 2-9 16,-3 5-9-16,7 0-7 0,-1 0-11 16,4 0-23-16,-2 7-81 15,7 3-68-15,4 3-59 16,7 7-196-16</inkml:trace>
  <inkml:trace contextRef="#ctx0" brushRef="#br0" timeOffset="82668.23">25306 13258 350 0,'3'12'200'15,"2"-12"-44"-15,2 12-32 16,7-4-9-16,-3 1 12 0,1-9 44 15,-4 7 22-15,-3-7-11 16,-5 0-33-16,0 0-40 16,0 0-32-16,0 0-12 15,0 0-36-15,-8 0-29 16,16 0 0 31,3 0 0-47,7 0 0 0,2 0 0 15,2 16 0-15,0 9 0 16,-4 8 0-16,-9 7 0 0,-9 12 0 16,-6 6 0-16,-19 3 0 15,-10 5 0-15,-19-1 0 16,-19-4-220-16,-17-3-372 16,-16-11 55-16</inkml:trace>
  <inkml:trace contextRef="#ctx0" brushRef="#br1" timeOffset="90558.9">13264 12617 106 0,'-18'12'185'16,"-4"-12"-53"-16,2 14-34 0,-2-14-32 15,-8 8-26-15,1-8-7 16,6 0-3-16,2 8 2 0,0-8 8 15,4 8-2-15,7-8-1 16,-3 0 0-16,4 0 8 0,9 0 0 16,0 8-11-16,0-8 1 15,0 0 4-15,13 0 3 0,6 0 1 16,19 0-21-16,27-12 3 16,28-4-6-16,29-4-1 15,28-6-7-15,21-3 3 16,20 1 0-16,2-3-5 0,5 2 0 15,-12 4 1-15,-12 1-5 16,-20 4-5-16,-15-1 7 0,-26 2-10 16,-24 5 2-16,-20 2 2 15,-16 5 3-15,-15 7 6 16,-16 0 7-16,-8 0 10 0,-7 0 9 16,-3 0 4-16,-4 0-10 15,0 0-8-15,0 0-15 0,4 0 3 16,-4 0-15-16,0 0 7 15,0 0 0-15,0 0-4 0,0 0 0 16,0 0-3-16,0 0-11 16,0 0-9-16,0 0 1 15,0 0 0-15,0 0-20 16,0 0-39-16,0 0-40 0,0 0-43 16,0 0-32-16,-12 0 2 15,0 0-18-15,12 0 27 0</inkml:trace>
  <inkml:trace contextRef="#ctx0" brushRef="#br1" timeOffset="91138.61">15138 12048 119 0,'-16'-20'236'0,"3"8"-65"16,5 0-31-16,8 3-44 0,0 5-43 15,0 1-18-15,0-1-1 16,0-1-5-16,8 2-10 0,9 3-6 16,3 0-5-16,8 0 0 15,13 0 6-15,3 8-8 0,5 3-6 16,7 1 0-16,2-3 1 16,3-9-1-16,0 7-5 15,-4-7-2-15,-11 11-4 0,-12-11 0 16,-8 0 10-16,-12 6 7 15,-6 2 13-15,-8-8 0 16,0 13 3-16,-11-1-5 0,-5 0 3 16,-5 7 5-16,-2 15-7 15,-2 6-1-15,-1 5 3 16,-2 8 1-16,1 7 0 0,3 2-12 16,-1-4 2-16,1-5-7 15,2-9-1-15,11-8-3 0,-2-3 2 16,13-8-2-16,-7-9 4 15,7-4-7-15,0-1 5 0,0-11-1 16,0 0 2-16,0 0-1 16,0 0 0-16,0 0 3 15,0 0 8-15,0-11-7 16,0-9-7-16,0-8-2 0,0-17-5 16,-12-8 2-16,0-13 6 15,-1-3 2-15,0-4-4 0,1-1 2 16,4 13-4-16,2 9-6 15,6 10-13-15,-9 14-18 0,9 9-22 16,0 8-30-16,-9 11-30 16,9 0-19-16,-8 11-37 15,0 8-45-15</inkml:trace>
  <inkml:trace contextRef="#ctx0" brushRef="#br1" timeOffset="92302.36">13546 15496 93 0,'-20'10'208'0,"-2"-4"-65"16,-1-6-26-16,-1 0-42 15,3 0-24-15,1 10-1 16,4-10 22-16,7 0 17 15,9 7-3-15,0-7-12 0,0 0-8 16,9 0-23-16,10 0-17 16,10 0-5-16,16 0-4 0,20-7-5 15,25-9 5 1,20-1-3-16,24-4-7 0,11 1 2 16,12-2-10-16,2 4 1 0,-4 1 4 15,-9 5-6-15,-12-5 2 16,-15 6-5-16,-23-3 7 15,-15-1 1-15,-12 2 0 0,-13 1 4 16,-14-1 0-16,-5 1 2 16,-9 1-5-16,1 1 0 15,-4 3-3-15,-6-2 2 0,-2 9-3 16,-5 0-2-16,2 0 3 16,-5 0-2-16,4 0 1 0,-1 0 4 15,5 0-1-15,-5 0-6 16,-1 0 8-16,2 0 0 0,-1 0-8 15,1 0 1-15,-5 0-1 16,-4 0 7-16,0 0-2 16,-4 0 1-1,0 0 4-15,0 0-6 0,0 0 5 16,0 0 1-16,0 0 2 16,0 0 1-16,0 0-7 15,0 0-6-15,0 0 4 0,0 0-10 16,0 0 6-1,0 0-5-15,0 0-6 0,5 0-13 16,1 0 13 0,-6-3 8-16,8 3 0 0,-2 0-4 15,-6 0 6-15,3-4-1 16,2-1-1-16,-2 5 2 16,2 0 2-16,-5-4-6 15,0 4 5-15,3 0 1 0,0 0 2 16,2 0-3-16,-5-3 2 15,0 3 2-15,0-4-3 16,0-1 3-16,0 5-11 16,0-4-30-16,0 4-23 15,-11 0-17-15,3 0-24 0,0 0-12 16,8 0-16-16,-9 0-13 16,1-4-35-16,8-1 6 0</inkml:trace>
  <inkml:trace contextRef="#ctx0" brushRef="#br1" timeOffset="93151.69">15536 15036 80 0,'-8'-20'170'0,"8"-1"-19"15,-9 4-23-15,9 6-4 16,0 3-5-16,0-1-28 0,0 6-20 15,0 3-23-15,0 0-5 16,0 0 19-16,9 15 39 16,-1 14 42-16,3 8 24 0,-2 8-25 15,3 8-32-15,-4-1-40 16,4 5-37-16,4-3-9 16,-3-6-18-16,-1-2-6 0,0-9 3 15,0-9-10-15,-4-8 1 16,-5-8-1-16,-3-3-6 15,0-9-16-15,0 0-15 0,0-9-22 16,-11-6-13-16,5-11 6 16,-8-5 2-16,2-7 7 15,-5-7 5-15,1-8 17 0,-4-3 13 16,-1-1 7-16,-3-1 16 0,4 1 4 16,0 4-5-1,0 5 10-15,3 4 6 0,3 2-4 16,0 9 0-16,6 9 7 15,8 3 1-15,-8 10-1 0,8 2 2 16,0 9-5-16,0 0 5 16,12 13 14-16,7 3-11 0,11 3-4 15,2 7-4-15,4 3-3 16,4-1-9-16,6-9 5 16,-2 3-5-16,6-10 4 0,-7-5-1 15,3-7-6-15,-6 0-5 16,-7 0 6-16,-10 0-3 0,-2 0 8 15,-3 0 1-15,-7 0 4 16,-8 0 0-16,-3 0 19 16,0 0-4-16,0 0-7 15,0 0-3-15,0 0-12 0,0 12 0 16,0 2 7-16,-11-3-1 16,11 6 13-16,-12 3 2 0,-1 4 12 15,1 4 8-15,0 1 2 16,-1 3-6-16,-4 6 2 0,-2 3 4 15,-2-1 7-15,-4 5 3 16,3 0 16-16,-4 0-11 16,1-4-11-16,-2-5-4 0,2-3-41 15,3-5 0-15,0-7 0 16,4-6 0-16,4-2 0 16,6 0 0-16,8-13-4 31,0 0-27-31,0 0-11 15,8 0-1-15,0-9-32 0,3 1-42 16,-2-4-49-16,3 0-50 16,2 3-11-16,-8 5 1 0,2-4 21 15,0 8-8-15,-5 0 10 16</inkml:trace>
  <inkml:trace contextRef="#ctx0" brushRef="#br1" timeOffset="101587.51">18321 4306 188 0,'-8'-9'167'0,"8"2"-59"16,-8-1-46-16,8 0-27 0,0 0-11 16,-8-1-5-16,8 1 6 15,-8 0 0-15,8 4 4 16,-13-1 2-16,13 1 9 0,-11 4 16 16,2 0 1-16,-2 0-12 15,-2 0-7-15,0 0-11 16,2 0-14-16,-11 0-4 0,-5 13-3 15,-3 0-6-15,-1 7 1 16,-3 0-2-16,6 10-2 16,4-3 3-16,5-3-5 0,2 0 8 15,4 2-3-15,4-2-1 16,9-5-2-16,0 2-1 0,9-4-2 16,7-1 2-16,6-4-7 15,7-4 1-15,-1-8 5 16,4 9 3-16,4-9-4 15,5 0 7-15,0 0-2 0,-1 0 2 16,-4 12-1-16,1 0 0 16,-6 0-5-16,3 4 0 15,-11 0 0-15,-1 2 3 0,-14 1-1 16,-8-3-3-16,0 5 3 16,-13-1 1-16,-10 4 2 0,-10 4-1 15,-7 1 1-15,-6-4 2 16,7-6-5-16,2-2 8 0,1-4-6 15,7-5 2-15,4-8 7 16,10 0 8-16,2 0-1 16,13 0 3-16,0 0-8 15,0 0 2-15,0-4-6 0,0 0-6 16,0-4 1-16,0-1-7 16,0 1-10-16,0 1-15 0,0-3-28 15,0 3-46-15,0-2-35 16,0-2-45-16,8-1-20 0</inkml:trace>
  <inkml:trace contextRef="#ctx0" brushRef="#br1" timeOffset="101943.82">18680 4082 413 0,'-9'-16'187'0,"9"4"-70"15,0 3-50-15,0 7-26 16,0 2-3-16,0 0 5 16,0 0-12-16,0 0-14 0,0 0-10 15,4 7-9 1,1 14-3-16,3 9 10 0,2 16-1 15,-2 15-2 1,0 9 3-16,6 6-7 0,-2 7 2 16,-4 2 1-16,-2-8 3 15,8-4-6-15,-6-4-1 0,0-11 1 16,1-8 0-16,-1-11-12 16,-5-10-24-16,1-5-30 0,-4-8-30 15,0-16-27-15,0 0-52 16,0-4-33-16</inkml:trace>
  <inkml:trace contextRef="#ctx0" brushRef="#br1" timeOffset="102259.32">18414 4518 132 0,'-11'0'203'0,"11"-8"-85"16,0-5-18-16,11 5-83 16,14 1-4-16,7-7-6 15,17-1 2-15,12-6 1 16,7 1-5-16,5 0-2 0,1 3 1 16,-9 0-3-16,-11 6 0 15,-10 3-4-15,-17-1 3 16,-5 5-6-16,-11 2 0 15,-6 2 0-15,-5 0 2 0,0 0-2 16,-13 0-1-16,1 0-5 16,-1 0-18-16,-2 0-32 0,-1 0-79 15,-5 0-23-15</inkml:trace>
  <inkml:trace contextRef="#ctx0" brushRef="#br1" timeOffset="102919.23">19152 4033 205 0,'10'-28'193'16,"-2"4"-82"-16,0 3-51 16,6 2-26-16,-3 2-5 0,-5 4-5 15,2 5 13-15,1 0 1 16,-1 8-6-16,-3 0-9 0,-5 0-4 15,4 12-7-15,5 5 6 16,2 12 6-16,0 11-4 16,6 12-6-16,5 14-6 15,-2 6 2-15,0 7-9 0,-1-6-3 16,2-9 3-16,-4-2 0 16,-6-10-1-16,0-11 0 15,-2-13 5-15,-4-7-6 0,-5-9 4 16,0-3 8-16,0-9-3 15,0 0-12-15,0-13-8 0,-14-11-1 16,0-9-1-16,-11-11 2 16,-4-5 7-16,1-4 1 15,-4 3 7-15,-1 10 3 0,5 7-7 16,-1 10 2-16,1 10 0 16,4 13 1-16,0 0-5 15,4 20 3-15,-1 8 0 0,5 10 0 16,8 2 2-16,8 5-2 15,0 1 4-15,11-6-2 16,6-4-5-16,3-8 7 0,0-2-8 16,5-7 12-16,1-2-7 15,-9-5-1-15,5-12-2 0,-6 0 4 16,0 0 0-16,-5 0-2 16,-2 0-1-16,-4 0-4 15,3 0 5-15,3 0-4 0,-1-5 0 16,-2-2-3-16,0-1 1 15,-2-1-7-15,3 1 2 0,-1 0-12 16,0 0-2-16,-3-1-5 16,-2 2 10-16,6 0-1 15,-5-3-12-15,0 3-15 16,0-6-7-16,1-3-14 0,-2 0-70 16,-3-5-17-16</inkml:trace>
  <inkml:trace contextRef="#ctx0" brushRef="#br1" timeOffset="103202.09">19568 4147 276 0,'0'-16'181'0,"0"4"-36"15,0 4-36-15,0 8-39 0,0 0-23 16,0 0-9-16,0 0-15 15,0 0-14-15,0 8-6 16,8 8 3-16,0 12-8 0,4 13 3 16,0 12 1-16,5 3-2 15,-1 6 3-15,1 0-3 0,-2-5 1 16,-1 0-4-16,-3-9-1 16,-3-8-43-16,-8-3-30 15,0-8-59-15,0-5-56 16,0-12-17-16</inkml:trace>
  <inkml:trace contextRef="#ctx0" brushRef="#br1" timeOffset="103444.01">19554 3838 339 0,'-10'-37'170'15,"2"8"-43"-15,8 10-59 16,0 7-32-16,0 3-18 15,0 1-2-15,0 8-8 16,0 0-3-16,0 0-6 0,0 0 3 16,0 0 3-16,0 0-7 15,0 0 7-15,0 0-1 16,0 0-11-16,-9 0-2 16,9 0-18-16,0 0-49 15,0 0-30-15,0 0-61 16,0 0-19-16</inkml:trace>
  <inkml:trace contextRef="#ctx0" brushRef="#br1" timeOffset="103917.43">19910 3891 203 0,'-18'-17'229'16,"7"4"-62"-16,3 7-62 16,-1 6-47-16,1 0-25 0,8 0-7 15,-13 0 0-15,13 0-11 16,0 17-6-16,-11 6-3 16,11 13-1-16,-12 9-4 15,12 8 7-15,0 9-9 0,0 3 4 16,4 4-3-16,4-9-2 15,8-2 3-15,4-9 0 16,1-9-1-16,3-4-4 0,1-10-9 16,-1-10 3-16,6-8-3 15,-5-8 4-15,5-17-4 0,-6-16-12 16,1-10-1-16,-4-19 7 16,-10-11 12-16,-8-9 2 0,-3-2 12 15,-14 3 21 1,-12 7 26-16,-2 12-8 0,-9 12-20 15,3 11-10-15,-5 9-8 16,4 14-8-16,-2 13-5 16,4 3-5-16,5 24-6 0,-1 12-21 15,9 9-53-15,4 5-37 16,16 2-64-16,0-2-32 0</inkml:trace>
  <inkml:trace contextRef="#ctx0" brushRef="#br1" timeOffset="104239.47">20465 4254 288 0,'0'-10'208'15,"0"10"-58"-15,0 0-73 16,0 0-43-16,0 0-15 0,0 10-7 15,0 5-4-15,0 1-6 16,0 5 5-16,4 3-10 0,4-3 5 16,5-1-1-16,-2-4 1 15,3-4-9-15,-3-3-4 16,-3-9 2-16,0 0 5 0,-8 0-1 16,0-12-9-16,0-2-8 15,-13 0 11-15,2-7 9 16,-6 4 9-16,6 0-7 0,-2 1-16 15,-3 4-9-15,-4 1-17 16,0 3-26-16,-5 4-37 16,5-4-70-16</inkml:trace>
  <inkml:trace contextRef="#ctx0" brushRef="#br1" timeOffset="104800.4">20640 3566 257 0,'0'-34'211'0,"0"11"-53"0,0 2-61 16,0 8-33-16,0 5-22 16,0 8-7-16,0 0-10 0,0 0-14 15,0 0-7-15,8 21-4 16,0 11 4-16,3 22 20 15,6 15 6-15,1 17-10 0,1 3-3 16,-2 0 0-16,-2-3-13 16,2-8 4-16,-4-9-4 15,-1-12-4-15,-4-13-3 16,-5-11 6-16,-3-10 3 0,3-2-6 16,-3-9-1-16,0-12 3 15,0 0 1-15,5 0 2 0,-2-6 11 16,7-7-1-16,-2-16-14 15,4-21-11-15,4-6 5 0,0-1 5 16,1 9 4-16,-5 6 7 16,-3 13-2-16,-1 5 7 15,-2 8-3-15,2 3 12 0,-3 7-7 16,-5 6 3-16,0 0-4 16,4 0-1-16,1 0-6 15,-2 0-3-15,5 16 5 16,4 8 3-16,5 12 5 0,8 4-3 15,-1 10-4-15,6 2-2 16,-5-3-1-16,5 0-7 0,-3-5 0 16,3-6-2-16,-9-6 4 15,-7-7-7-15,-5-9-1 16,-4-3-25-16,-5-1-59 0,0-5-60 16,-8-7-106-16,-4 12-97 15</inkml:trace>
  <inkml:trace contextRef="#ctx0" brushRef="#br1" timeOffset="105497.99">21473 3497 120 0,'-9'-25'186'0,"1"4"-55"16,8 5-21-1,-8 9-43-15,8-3-22 0,0 3-1 16,0 2 3-16,0 5 3 15,0 0 6-15,0 0-10 0,0 0-13 16,0 0-11-16,0 0-9 16,3 0-5-16,5 12-2 15,6 2-6-15,6 5 4 0,3 5 4 16,14 2-6-16,5-2 1 16,-2 0-1-16,4-4 1 15,0-3-8-15,5-4 3 16,-3-6 3-16,-9-7-4 0,-6 9 0 15,-6-9 3-15,-9 0 3 16,-6 0-4-16,-2 12 5 16,-8-5-3-16,0-7-3 0,0 13 2 15,0-5 4-15,0 9 4 16,-18 7-1-16,-3 9 2 16,-5 10-2-16,-4 11-3 0,-2-1-1 15,4-4 3-15,2-8-6 16,6-5 0-16,4-8 3 15,0-4-12-15,0-3-37 0,-1-5-107 16,4-3-73-16,4-6-65 16</inkml:trace>
  <inkml:trace contextRef="#ctx0" brushRef="#br1" timeOffset="106580.26">17521 4440 210 0,'6'-8'180'0,"-6"8"-57"16,0 0-39-16,0-4-35 16,0 4-4-16,0 0-4 15,0 0-3-15,0 0 3 16,0 0-17-16,0 0-11 0,0 0 3 15,-9 0-10-15,0 0 0 16,-3 9 6-16,-4 3 2 0,0 0 8 16,-4 3-4-16,-6 6-3 15,1 4-6-15,-6 4-4 16,-6 7-2-16,-3 3-1 0,-5 3-1 16,0-2 1-16,0 2 3 15,0-1-9-15,6-6 4 0,1-6 2 16,11-5 2-16,1-3-4 15,6-4-3-15,9-5 8 0,-1-4-5 16,3-8 3 0,9 0 0-16,0 0-6 15,0 0 1-15,0 0 7 16,0 0-8 0,0 0 8-16,0 0 0 15,0 0-3-15,0 0-1 0,0 0 8 16,0 0-1-16,0 0-3 15,0 0 6-15,0 0 4 0,0 0 12 16,9 0 1-16,3 0-7 16,-1 0-7-16,6 0-2 15,12 8 2-15,10 0 4 16,15-8 0-16,8 9-14 0,-2-9-3 16,-5 0 0-16,2 0-4 15,-8 0-6-15,-3 7-17 16,-11-7-86-16,-5 0-157 0,-10 9-84 15</inkml:trace>
  <inkml:trace contextRef="#ctx0" brushRef="#br1" timeOffset="107540.65">13476 5397 206 0,'0'-29'180'0,"0"5"-64"0,0 5-41 15,0 6-35-15,0 9-15 16,-6 4 0-16,6 0-2 16,-9 0-1-16,9 0-3 0,0 8-11 15,0 8-1-15,0 13-2 16,0 11 7-16,4 12 3 0,4 10 4 15,0 3-11-15,4 5-1 16,-4-10-7-16,0-2 6 16,1-5-3-16,-5-9-5 15,4-12-13-15,-8-7-37 0,0-8-36 16,0-9-30-16,0-8-44 16,0 0 2-16</inkml:trace>
  <inkml:trace contextRef="#ctx0" brushRef="#br1" timeOffset="107879.04">13408 5154 111 0,'-13'-38'189'16,"1"9"-45"-16,4 9-54 0,8 3-38 0,-7 5-21 16,7 5-13-16,0 2-5 15,0 5-7-15,0 0-9 16,7 0 7-1,6 12-5-15,2 0 2 0,1-3-1 16,1-9-2-16,-5 0-2 16,1 0 2-16,-4 0 1 0,-6 0 1 15,0-4-1-15,-3-4-3 16,0-4 0-16,0-9 0 0,-6 0-5 16,-7-3 7-16,0 5 8 15,0 2 8-15,1 8-17 16,4 6 4-16,-3 3-3 15,-1 8 2-15,-1 8-5 0,-3 8-4 16,0 6-16-16,2-3-27 16,14 2-42-16,0-4-71 0,0-5-119 15</inkml:trace>
  <inkml:trace contextRef="#ctx0" brushRef="#br1" timeOffset="108344.05">13643 5243 60 0,'0'0'165'0,"0"0"-6"0,0 0-68 16,0 0-40-16,8 0-18 16,0 0-13-16,5 0 2 0,0 16 4 15,1 5 9-15,6 2-9 16,2 11-10-16,-2 5-7 15,-5 3 0-15,1-2-2 0,-2-2 0 16,-6-8-2-16,-8 0-8 16,0-10 5-16,0-7 1 0,-8-13-7 15,8 0-2 1,-8 0-2-16,8-9-6 16,-9-11-1-16,9-14 8 15,0 4 7-15,0-8 9 16,3 2-3-16,11-2-6 0,-2 10 2 15,1 9-2-15,-3 7 6 16,-2 3-4-16,1 9 5 0,4 0 12 16,-2 12-8-16,5 9 7 15,0 6-3-15,6 7-3 0,-6 2-6 16,0 0-1-16,1 1-2 16,-1 0-6-16,-1-4-4 15,-2-4-20-15,0-1-42 0,-5-9-35 16,0-2-69-16,-2-5-23 15</inkml:trace>
  <inkml:trace contextRef="#ctx0" brushRef="#br1" timeOffset="108726.16">14322 5280 53 0,'4'-17'135'16,"-4"5"23"-16,0 4-66 0,4 8-40 15,0 0-26-15,5-4-8 16,-2 4-10-16,1 0 0 0,0 0-4 16,0 0-2-1,1-5 1-15,-1 2-1 0,-8 3 6 16,0-5-4-16,0-3-2 16,0 1 7-16,0-7-8 15,-14 2 7-15,3 1 9 0,-5-1 11 16,0 4-2-16,-1 3-9 0,1 5-12 15,-1 0 1-15,1 8-2 16,-4 9 2-16,3 3-2 0,2 10-2 16,7 0-1-16,8 3 3 15,0 8 1-15,11-1 1 16,14 2 0-16,7-6 0 16,9 0-4-16,8-7-1 0,0-8-1 15,3-9-16-15,-3-12-10 16,-7 0-34-16,-11 0-38 0,-2-18-58 15,-9-5-19-15</inkml:trace>
  <inkml:trace contextRef="#ctx0" brushRef="#br1" timeOffset="108999.15">14499 4591 256 0,'-8'-23'152'15,"8"6"-54"-15,0 24 30 32,5 34-78-17,7 16-11-15,4 12-5 0,9 13-4 16,2 7-1-16,3 5-8 16,2-1-4-16,1 2-8 0,-1-5-2 15,-4-14-4-15,-3-10-5 16,-5-14 7-16,-8-7 1 15,1-13-7-15,-7-6-3 0,0-7-44 16,-6-7-41-16,0-12-26 16,0 0-40-16,0-7-42 15</inkml:trace>
  <inkml:trace contextRef="#ctx0" brushRef="#br1" timeOffset="109425.05">14801 5001 230 0,'0'-15'181'16,"0"3"-68"-16,0 3-47 0,0 9-33 15,0 0-15-15,3 0-5 16,6 16 0-16,-1 4 0 0,4 10-1 16,2 6-5-16,0 6-1 15,3-7-6-15,-1 3 6 16,5-7-5-16,-2-1 2 0,1-5-9 15,-3-11 5-15,-2 0-3 16,2-14-5-16,-4 0-1 16,-1 0 7-16,-4 0-1 0,0-14-6 15,0-9 1-15,-4-5-10 16,-4-9 7-16,0 0 14 0,0 1 15 16,0 8 9-16,-12 6 9 15,12 10-7-15,-8 3-5 0,8 2-7 16,0 7-8-16,0 0-5 15,0 0-1-15,0 0-1 16,0 7-5-16,8 10 8 16,4-1-5-16,5 10 5 0,3-3-4 15,0 7-4-15,2-2-4 16,-4 0-35-16,-2 5-57 0,-2-4-50 16,-2-6-51-16</inkml:trace>
  <inkml:trace contextRef="#ctx0" brushRef="#br1" timeOffset="110308.34">15531 4962 122 0,'5'-29'245'16,"-5"8"-59"-16,0 5-57 0,0 3-50 15,0 6-40-15,0-1-6 16,-8 0 7-16,-1 8-2 0,1 0-14 15,8 0-12-15,-8 0-3 16,8 0-5-16,-14 16-4 16,8 4 1-16,-3 8 6 0,1 5-7 15,-1 3 4-15,9 9-3 16,0-3 0-16,0-1-1 0,0 0 0 16,9-6 0-16,-1-1-5 15,5-6 3-15,-2-7-6 16,2-9-5-16,-1-1 2 15,1-11 1-15,-2 0-1 0,-2-11 8 16,0-10-6-16,-3-7-3 16,-6-14-4-16,0-5 7 0,0-10 2 15,0-14 4-15,-6-5 0 16,-3-6 3-16,-3-4 8 0,4 0 3 16,-5 9 11-16,-4 12 20 15,6 8 15-15,-1 13-3 16,3 11 10-16,1 9-19 15,-1 8-14-15,9 4-15 0,0 2-13 16,0 6 1-16,0 4-10 16,0 0 0-16,0 0 2 15,0 9-2-15,0 10 4 0,9 19 5 16,4 8-1-16,-3 10 4 16,12 13-3-16,-2 0 2 0,5 4-2 15,4 1-3-15,3-2 3 16,1 2-1-16,7-8-2 15,4-9-3-15,2-8 1 0,1-8 2 16,-1-10-7-16,-2-4 0 16,-3-12-14-16,-4-7 1 15,-9-8 3-15,-3 0 8 0,-2-13 3 16,-3-3-4-16,-3-12-1 16,-1-8-6-16,-8-6-19 0,2-11 4 15,-7-5 0-15,-3-2 16 16,0-2 6-16,-13-2 0 15,1 2 10-15,-4 10 6 0,0 4 9 16,-4 6 6-16,3 10 0 16,0 7 2-16,6 5-10 0,-3 8 1 15,8 3-10 1,6 9 2-16,-8 0-6 0,0 12 2 16,-2 14 5-16,2 10 7 15,-3 9 0-15,-1 7-3 0,12 10 16 16,0 2 11-16,0 5 40 15,7-3-20-15,14-2-14 0,8 3-11 16,7-6-18-16,8-8-2 16,15-9-9-16,1-7 3 15,9-12 6-15,4-9-4 0,0-16-9 16,-4 0-18-16,-9-13-27 16,-6-4-65-16,-14-6-101 0,-12-2-34 15,-7-3-27-15</inkml:trace>
  <inkml:trace contextRef="#ctx0" brushRef="#br1" timeOffset="111171.91">12279 5038 262 0,'0'-12'138'0,"0"0"-57"16,0 7-33-16,0 5-19 16,-13 0-6-16,13 0-4 0,0 0-3 15,0 0-6-15,-8 17-7 16,8 7 5-16,-9 23 18 16,1 18 18-16,8 20-5 0,-8 21-2 15,2 11-10-15,6 9-8 16,-10 0-4-16,10-3-5 15,0-9-6-15,-8-9 0 0,8-15-4 16,-8-11 4-16,8-15-5 16,0-15-1-16,0-12-9 0,0-9-11 15,0-7-23-15,0-9-22 16,0-12-21-16,0 0 2 16,0 0-27-16,0-26-50 15</inkml:trace>
  <inkml:trace contextRef="#ctx0" brushRef="#br1" timeOffset="111521.87">12636 5162 269 0,'0'-25'210'0,"0"4"-68"0,0 5-54 15,0 3-40 1,0 6-20-16,0 7-2 0,0 0-8 15,0 0-6-15,3 0-10 16,2 0-1-16,-1 0 0 0,-4 7-3 16,4 6 7-16,1 12 11 15,3 7 26-15,-4 12-8 0,3 26 18 16,-2 15-15-16,-5 10-21 16,3 7-1-16,6-2-6 15,-6-2-4-15,2-4-2 0,-5-13-7 16,3-12 4-16,-3-12 3 15,0-12-3-15,0-11 2 0,0-6-5 16,0-9-13-16,0-2-31 16,0-5-52-16,-8-12-30 15,0 0-13-15,-4 0-37 16,-3-4-47-16</inkml:trace>
  <inkml:trace contextRef="#ctx0" brushRef="#br1" timeOffset="112004.61">11775 5805 33 0,'-40'12'87'15,"8"-1"67"-15,2-11-46 16,11 9-41-16,7-9-26 0,-1 0-17 16,13 0-11-16,0 0 8 15,0 0 5-15,9 0 2 16,7-9-9-16,8-2-5 0,21-6 0 15,24-7 1 1,27-13 3-16,34-11 5 0,22-9-7 16,6-1-9-16,-5 6-5 15,-9 7-3-15,-25 5 4 0,-15 11-3 16,-28 3-2-16,-16 10 2 16,-17 1 6-16,-16 6 0 0,-10 5 9 15,-9 4 8-15,-8 0 6 16,0 0-7-16,0 0-17 15,-13 0-5-15,1 0-9 0,-1 0-17 16,-1 0-36-16,-7 0-34 16,-4 13-39-16,-3-1-64 15</inkml:trace>
  <inkml:trace contextRef="#ctx0" brushRef="#br1" timeOffset="112414.95">11686 6069 56 0,'-36'24'140'0,"10"-3"-2"16,10-9-62-16,16-5-23 15,0-7-25-15,13 0-8 0,24-7-7 16,23-14 4-16,38-11-4 16,30-18 8-16,33-7 3 15,13-8 6-15,5 1-8 0,-9 3-5 16,-15 4-14-16,-22 7 1 16,-18 10-1-16,-26 4-1 0,-21 8-1 15,-19 7 9-15,-13 9 6 16,-12-1 15-16,-6 9 12 15,-12 4-1-15,-1 0-7 16,-5 0-12-16,0 0-9 0,0 0-13 16,0 0-5-16,0 0-9 15,0 0-12-15,0 0-24 16,0 0-35-16,0 0-20 0,0 0-33 16,-8 0-48-16</inkml:trace>
  <inkml:trace contextRef="#ctx0" brushRef="#br2" timeOffset="139809.41">19721 1066 300 0,'-6'-12'147'15,"6"3"-63"-15,0 6-43 16,0 3-23-16,0 0-13 16,0 0 0-16,0 0 3 15,0 20-9-15,0 17 8 16,0 16-4-16,0 20 1 0,3 13 0 15,0 7 0-15,5-1-1 16,-3-1-4-16,-1-9 3 0,5-13-1 16,-5-14 2-16,0-5-7 15,-4-14 8-15,4-8-4 16,0-6 5-16,1-10-4 16,-5-3 9-16,0-9 35 15,0-16 11-15,0-22-26 16,3-31-20-16,4-33-8 0,6-25-22 15,7-18 10-15,9-6 4 16,4 1 9-16,-1 7-8 16,4 8 7-16,1 22-4 15,2 12 0-15,4 18 1 0,1 19-6 16,-3 14 1-16,-5 22 6 16,1 12-3-1,3 16 0-15,5 8 6 0,6 16 4 16,8 14-5-16,-3 2 0 15,1 5-2-15,-5 2 1 16,-2-5 1-16,-11-5-2 16,-4-5 2-16,-8-7 0 0,-7-5-2 15,-7-8 3-15,-5 0-9 16,-8-12-4-16,0 9-17 16,0-9-25-16,0 0-55 15,-13-9-111-15</inkml:trace>
  <inkml:trace contextRef="#ctx0" brushRef="#br2" timeOffset="140242.13">20778 895 213 0,'0'12'162'0,"0"-12"-52"15,-16 12-36-15,-8 5-26 16,-9 7-12-16,-16 4-6 15,-5 10 0-15,3-2-15 16,6 1-5-16,12-1-6 0,9-2 2 16,24 1-9-1,9-1 4-15,10 1 1 0,19-1-3 16,7-2-1-16,7 0 2 16,3 1 1-16,-1 0-1 15,0-1 0-15,-7 0 2 16,-6-4-3-16,-8-3 6 0,-12-4 2 15,-10-9 17-15,-3-12 21 16,-8 0 14-16,0-8-18 16,0-17-14-16,-16-16-1 0,0-11-8 15,0-5-3 1,-1-5-3-16,3-3-9 16,0 1-4-16,-2-3 4 0,3 7-8 15,2 7 1-15,-1 8-11 16,-1 9-9-16,1 3-21 15,3 14-43-15,-2 2-40 16,-2 5-37-16,-4 4-74 0</inkml:trace>
  <inkml:trace contextRef="#ctx0" brushRef="#br2" timeOffset="140657.95">19957 1026 117 0,'-47'0'190'16,"10"0"-81"-16,15 0-46 15,14 0-31-15,21-5-16 0,20-7-6 16,24-3-1-16,23-3-6 16,22-6 2-16,20-4 0 15,12 4-2-15,3-5-1 16,1 4-3-16,-2 0 1 0,-6 2 0 15,-13 2 2 1,-14 1-1-16,-23 4-1 0,21-5 53 16,-72 21-8-1,-13 0 1-15,-11 0 4 16,-5 0-9-16,-13 16-10 16,-8 17-4-16,-7 15-1 15,-5 26-1-15,4 23-4 0,5 26-10 16,15 11 0-16,9 0-3 15,22 0 0-15,10-8-8 16,13-8-1-16,8-15 2 16,9-13-6-16,-2-22-23 0,0-15-59 15,-7-20-73 1,-2-26-63-16</inkml:trace>
  <inkml:trace contextRef="#ctx0" brushRef="#br2" timeOffset="141158.03">21481 914 205 0,'8'-43'149'0,"8"10"-68"16,3 9-35-16,3 11-10 16,2 13-8-16,4 0-1 15,1 20 10-15,-5 14-10 16,-9 11-6-16,-7 7-10 0,-8 5-4 15,-8 5 6-15,-7-2-5 16,-1 1-3-16,-1-8-3 16,2-13-2-16,1-6 0 15,14-11 1-15,0-7 2 16,0-5 0-16,0-11-5 0,9 0 0 16,11-18 2-16,10-3-2 15,1 2 7-15,10 2-3 16,3 5-2-16,2 12 1 15,-6 0-1-15,4 20 1 16,-1 8 5-16,-4 11-3 0,-2-9-2 16,-14 3 0-16,-1-8-6 15,-10-9 12-15,-4-4 10 16,-8-12 23-16,0-3 2 16,0-22-19-16,-17-21-9 15,-3-11 3-15,3-15 6 16,1-10-16-16,5-7-3 0,-2-5 3 15,5 5-5-15,0-1 1 16,8 13-5-16,-9 12-2 16,9 15-18-16,0 18-51 15,-11 16-53-15,11 16 2 0,-17 16-93 16</inkml:trace>
  <inkml:trace contextRef="#ctx0" brushRef="#br2" timeOffset="141415.43">21810 1871 335 0,'-12'17'194'16,"4"-4"-63"-16,8-13-53 16,0 6-33-16,0-6-10 0,0 0-12 15,8 0-9-15,-2 0-4 16,3 0-8-16,-1 0-1 15,0 0 2-15,-3 0 4 16,-2-3-4-16,-3 0 4 16,0-2 5-16,0-3 2 15,0-1-7-15,-8 1-17 0,-3-3-44 16,-3-1-70-16,3-4-63 16,-6-6-81-16</inkml:trace>
  <inkml:trace contextRef="#ctx0" brushRef="#br2" timeOffset="141773.04">22771 651 614 0,'17'-45'143'15,"-4"9"-83"-15,-3 7-52 16,-5 5-10-16,-5 8 24 0,0 4 37 16,0 7 0-16,0 5-25 15,0 0-23-15,-8 17-9 16,1 19 2-16,-6 16-2 16,1 22 7-16,-2 20 2 15,3 16-4-15,-3 11-2 16,0 10-3-16,6-1-2 0,8-8 1 15,0-16 0-15,0-16-4 16,0-21-5-16,0-16-14 16,0-17-63-16,0-10-54 15,0-26-13-15,-18-13-118 0</inkml:trace>
  <inkml:trace contextRef="#ctx0" brushRef="#br2" timeOffset="142073.69">21829 907 18 0,'-57'-7'54'16,"13"-2"60"-16,7 1 31 16,12 3-50-16,10 1-30 15,15 4-30-15,0 0-12 16,12-3-10-16,16-5 1 15,12 3 1-15,22-3 0 0,17 2-7 16,11-9 0-16,21 3-5 16,7 0-3-16,4-4 1 15,0-2-4-15,-4 4-17 16,-16-2-7-16,-17-1-3 16,-20 6-3-16,-18-2-32 15,-13 1-68-15,-19-1-21 0</inkml:trace>
  <inkml:trace contextRef="#ctx0" brushRef="#br2" timeOffset="142455.7">23331 574 64 0,'5'-4'143'0,"-5"-1"3"0,0 5-50 16,-8 0-34-16,-4 0-14 15,-8 12-17-15,-5 5-1 16,-3 8 12-16,-5 2-11 16,4 2-14-16,9-1-7 0,5 1-6 15,1 0 2-15,14-4-7 16,0-6 1-16,9 2-3 16,3-1 0-16,13-3 4 15,3-2-4-15,9 7 3 0,3-3-2 16,5 2 1-16,-4-1-5 15,-9 5 0 1,-7-1-1-16,-10 0 4 0,-6 5 0 16,-9-5 1-16,-16 1 5 15,-14-1 0-15,-5-7-1 16,-11 0-2-16,-3-6-1 16,1-3-16-16,0-8-30 0,2 0-15 15,10-12-13-15,4-12-113 16,2-9-118-16</inkml:trace>
  <inkml:trace contextRef="#ctx0" brushRef="#br2" timeOffset="143404.04">23377 574 76 0,'24'-25'203'15,"-4"8"-74"-15,0 5-58 0,5 0-32 16,3 0-10-16,6 8 0 15,-3 4-3-15,2 0 0 16,-6 16-4-16,3 8-4 16,-1 14 0-16,-6 6-5 15,-2 9 1-15,-5 8-3 16,1 9 5-16,-6 6-6 0,0 2-1 16,3-2 0-16,-2-5-1 15,2-11-8-15,-6-6 1 16,-5-13 2-16,-3-13 0 15,0-8-3-15,0-3 2 16,0-6 3-16,0-11 4 16,0 0 11-16,0 0 19 0,0-7-6 15,0-20-15-15,0-8-11 16,0-18-5-16,0-16 0 16,0-13 1-16,0-6-5 15,0-3 3-15,0 2 2 16,0 8 8-16,5 7 0 15,1 10-3-15,6 7-8 0,5 7 0 16,4 10-7-16,6 6 4 16,3 11 1-16,2 6 1 15,4 10-3-15,1 7 7 16,4 16-9-16,-2 13 10 16,-1 11 1-16,-6 8 0 0,-12 14 1 15,-12 7-1-15,-8 4-5 16,-11 0 3-16,-14 1 0 15,-3-5 0-15,-1-7-2 16,1-10 2-16,3-7-3 16,5-13-3-16,5-7 3 15,2-9 0-15,13-4 2 0,0-5-2 16,0-7-8 0,8 0-5-16,9-11 2 15,6-1 5-15,7-4-2 16,1 4 5-16,6-1 4 15,3 9-7-15,5 4 3 0,4 0 5 16,-5 12-5-16,2 0 5 16,-2 0-6-16,-9 5 7 15,-5-4-2-15,-6-5 4 16,-7-8 4-16,-9 7 3 16,-8-7 3-16,0 0 0 15,-17-2-8-15,-3-16-1 0,-5-2 4 16,2-9-8-16,2-4 1 15,5-7-2-15,16 4-3 16,0-1 6-16,0 0 8 16,8 8-15-16,8 6 3 0,3 1-4 15,3 10 4-15,-2 8-2 16,5 4 5-16,-2 0 9 16,-2 12-1-16,1 5-2 15,-11-5 0-15,0 1-4 16,-2-6-6-16,-9 1-2 0,0 1 4 15,0-2 0-15,0-7-3 16,0 10-4-16,0-10 0 16,0 0-20-16,0 7-49 15,0-7-42-15,0 0-28 16,-14-7-48-16,8-14-39 0</inkml:trace>
  <inkml:trace contextRef="#ctx0" brushRef="#br2" timeOffset="144319.54">24218 480 153 0,'-30'-5'184'16,"11"1"-71"-16,3 2-45 16,16 2-25-16,4-6-25 0,16-1-2 15,15-3 1-15,16 3-9 16,14-5 4-16,15-4-8 15,10-1-1-15,3 0 0 16,1 6 0-16,-9-2-3 0,-4 2-4 16,-11 2 6-16,-10 1-2 15,-7 0 11 1,-4 4 4-16,-9-5 3 0,-9 6 5 16,-1-6 12-16,-6 6 14 15,-5-1 10-15,-1-5-2 16,-6 9 0-16,-4 0-3 15,-3 0-3-15,-5 0 6 0,0 0-2 16,0 0-12-16,0 0-16 16,0 0-17-16,0 16-2 15,6 13 9-15,2 16-4 16,6 12-3-16,-3 9 0 0,7 6-10 16,-2 6 2-16,-1-4 6 15,-2-5-6-15,-2-5-1 16,2-10-6-16,0-10 8 15,-4-7 0-15,-9-13 3 16,0-3-5-16,0-9-1 16,0-5 7-16,0-7 2 15,0 0-13-15,-14-7-4 0,-2-14 8 16,0-8-7-16,-4-2-7 16,-4 2 8-16,-2 1-2 15,1 6 3-15,6 7 1 16,-2 7 1-16,4 8-2 0,3 0 6 15,-3 16-4-15,5 4 3 16,-1 3 0 0,1 7-4-16,12-3 9 0,-8-2-2 15,8-4-3-15,0-10-6 16,0 3 6-16,-7-14-19 16,-1 0-24-1,0-14-32-15,-6-9 4 0,2-11 26 16,1-1 27-16,-6-1 5 15,-2 3 11-15,-2 4 6 16,-4 12-2-16,5 10 0 16,0 7 7-16,-2 7 2 0,6 10-2 15,6 8 3-15,-3 3 2 16,13-5-5-16,0 3 7 16,0-6 9-16,0-4 0 15,0-4 4-15,-8-12-3 16,8 0-13-16,-9 0-3 15,9 0-4-15,0 8 0 16,0-8 2-16,4 0-8 16,1 0 0-16,-1 0 1 15,0 0 1-15,1 0 4 16,-2 0-5-16,2 0 0 16,-5 0-2-16,0 0-14 0,0-2-67 15,0-7-112 1,-17-7-95-16</inkml:trace>
  <inkml:trace contextRef="#ctx0" brushRef="#br2" timeOffset="147514.84">21298 12004 4 0,'0'0'2'15,"0"0"2"-15,0 0 1 16,0 0 4-16,0 0 5 0,0 0 8 16,0 0 26-16,0 12 41 15,-11-5 37-15,2-7-53 16,9 11-28-16,-9-11-22 0,9 0-10 16,0 0-5-16,0 0 7 15,0 0 3-15,0 6-3 16,0-6 5-16,0 0-4 15,0 0 9-15,0 0 8 0,0 0-1 16,0 0-3-16,0 0 1 16,0 0-6-16,0 0 0 0,0 0-4 15,0 0-2-15,0 0-6 16,0 0-2-16,9 0-7 16,3 0 2-16,4 0-1 0,4 0 1 15,5 0-5-15,2-4-1 16,11-4 3-16,-3-4-1 0,3 3 0 15,-6 2-1-15,-4-2 1 16,1 2-1-16,-9 2 0 16,-4 2 1-16,-3 3 1 15,-5 0 1-15,-4 0-3 16,-4 0 3-16,0 0 0 0,4 0 4 16,-4 0-6-16,5 0 0 15,-2 0-6-15,-3 0 2 0,6 0 3 16,-3 0 4-16,3 0-6 15,-1 0 4-15,-5 0 3 32,0 0-1-32,0 0-6 15,0 0 3-15,0 0 0 16,0 0 2-16,-8 0-2 0,8 0 1 16,-12 0-4-1,0 0 4-15,0 0-4 16,-1 0 3-16,-6 8 0 15,-1-8-1-15,-6 11 3 0,1-11-3 16,3 9-4-16,-4-9 4 16,1 0-2-16,-2 0 1 15,2 7 3-15,2 1 2 0,-2-8-10 16,4 9 10-16,5-9-4 16,0 8 0-16,5-8 0 0,2 9 3 15,9-9-2 1,-9 0-1-16,9 0-4 0,0 0 7 15,0 0-1 1,0 0 1 0,0 0-1-1,0 0-1-15,0 0 2 16,0 0 0-16,0 0-5 0,0 0 6 16,0 0 3-1,0 0-9-15,0 0 5 0,0 0 3 16,0 0-10-16,4 0 5 15,1 0-1-15,-2 0 1 16,6 0-10-16,-4 0-6 0,1-9-32 16,-1 1-56-16,-2-4-60 15,-3-4-80-15</inkml:trace>
  <inkml:trace contextRef="#ctx0" brushRef="#br3" timeOffset="152306.92">27430 736 48 0,'4'-4'93'16,"0"-4"71"-16,4 1-59 0,-8-2-21 16,3 1-13-16,-3-1-8 15,0 1-6-15,0-4-13 16,0 4-4-16,0 0-18 16,-8-3-9-16,1-1-5 15,-5-1-3-15,-1 5-6 0,-3-1 4 16,1 9-3-16,-1 0-3 15,-6 0 5 1,-5 17-2-16,-11 3-2 0,-2 8 5 16,-1 5-3-16,5-5 0 15,7 1-6-15,7 0 2 16,11-5-5-16,11-5 3 16,0-2-3-16,8 0 2 0,1-6 4 15,3 1 0-15,4-3 0 16,7 3 2-16,2 0 4 15,-4 1-6-15,0 3 3 16,-6 5-1 0,1-2-3-16,-7 7 2 0,-9-2-7 0,0 0 3 15,-12 0 5-15,-12-3-1 16,-4-5 2-16,-7 0-4 16,0-3 6-16,-3-1-1 15,3-12 4-15,2 0-5 16,10 0 3-16,1 0 0 15,7 0 7-15,2 0-5 16,13-7 9-16,0-6-7 0,0 0-2 16,0 1-9-16,0 0-3 15,0 0-18-15,0 3-29 16,0 1-23-16,0-4-20 16,5 3-51-16,-2 2-11 0</inkml:trace>
  <inkml:trace contextRef="#ctx0" brushRef="#br3" timeOffset="152806.25">27235 782 56 0,'11'-18'116'0,"2"2"33"15,3 4-60-15,0 4-35 0,1 0-28 16,3 5-11-16,4-1-11 15,3 4 0-15,3 0-9 16,-1 0-8-16,-1 0-7 16,-3 0-14-16,-5 0-12 15,-8-5-9-15,-1 0 20 16,-6-2 65-16,-5-1 31 16,0-1-15-16,0-3-15 15,0 0-8-15,0 1 0 0,0-6-6 16,0 1 12-16,0-1 15 15,0 5 1-15,0 4-16 16,0-1-11-16,0 9-4 16,0 0-10-16,0 0-2 15,0 0-1-15,0 9-3 0,0 6 5 16,0 10-1 0,0 5 4-16,9 1-4 15,-2 7 10-15,1 1-6 0,0 7-1 16,1 2-2-16,-1 1 4 15,0 0-8-15,1-5 4 16,-3 1-1-16,2-7-2 16,-3-7 0-16,-1-2 2 15,5-3-3-15,-5-7 3 0,0-3-16 16,-4-4-61-16,0 0-53 16,-8 0-66-16,-5-12 17 15</inkml:trace>
  <inkml:trace contextRef="#ctx0" brushRef="#br3" timeOffset="153159.56">27619 1216 113 0,'5'0'178'0,"-5"0"-70"16,0 0-49-16,0 9-23 16,0 11 3-16,0 12 11 15,-13 5-2-15,-2 7-17 0,-10 9-5 16,-3 1-13-16,-4-6-2 15,-5 2-5-15,1-10-2 16,2-7 1-16,8-9-2 16,4-7 6-16,10-17-5 15,4 0 1-15,8-8-11 16,0-17-4-16,16-16 0 16,10-8 7-16,0 1 8 0,8 7 3 15,-3 8-8-15,-2 12 4 16,1 9-3-16,-3 12 4 15,-2 12 4-15,0 9-3 16,-2 12-4-16,-1 3-2 16,-8 5-13-16,-2-4-23 0,-7-5-36 15,-2-7-26-15,-3-9-44 16,0-4-11-16,0-12-88 16</inkml:trace>
  <inkml:trace contextRef="#ctx0" brushRef="#br3" timeOffset="153704.41">27771 1169 249 0,'3'-42'138'16,"1"14"-44"-16,1 7-39 15,-5 9-24-15,0 0-7 16,0 3 1-16,0 9-3 16,0 0 2-16,0-3-2 15,0 3-7-15,0 0-1 16,0 0-5-16,0 0-1 15,0-4-2-15,0 4-2 16,3 0-1-16,6-10-6 16,-1 3 1-16,0 3-7 15,4 1 5-15,1 3-3 16,-2 0 3-16,7 0 4 16,-1 0 0-16,0 14 4 15,5 8-3-15,4 2-2 16,-9 9 1-16,8 4 1 15,-4-5-1-15,-5 0 1 0,-4-2-1 16,1-11 1 0,-10-6 3-16,-3-6 3 15,0-7 8-15,0 0 28 0,0 0 19 16,-8-16-32 0,0-13-5-16,8-7-11 0,-12-8 9 15,1-9-9-15,3-1-6 16,-1 3 10-16,0-3-8 15,1 5-3-15,8 8-6 16,-9 5 1-16,9 8-2 16,0 3-4-16,0 5-1 0,0 7-1 15,0 2-3-15,0 2-4 16,0 4 0-16,0 2-12 16,0-1-37-16,-8-1-47 15,8-3-39-15,-8 0-65 16,8 0 17-16</inkml:trace>
  <inkml:trace contextRef="#ctx0" brushRef="#br3" timeOffset="154419.87">27774 688 26 0,'-17'0'53'0,"6"0"32"16,0 0 24-16,11 0 6 15,0 0-41-15,0 0-19 16,11 0-12-16,9 0-17 15,9 0-7-15,7-9 7 16,9 1-5-16,8-3-4 16,4-3-5-16,0 2-5 15,-4 5-2-15,-5-1-1 16,-5 0-4-16,0 3 0 0,-12 5 3 16,-1 0 0-16,-10 0 2 15,-8 0 1-15,-1 0-4 16,3 0 0-16,-7 13 1 15,-7 0 0-15,0 1 2 16,0 3-1-16,0 3-4 16,-13 5 1-16,2 3 2 15,0 0-3-15,2 2 1 16,9-3-4-16,0-2 2 16,0-4 1-16,0-2 0 15,0-3-3-15,9 1 0 16,5 4 4-16,7-1 1 0,1 1-4 15,2-2 1-15,-5 2 1 16,6-4 0-16,-6-1 4 16,-2 1-6-16,-6-6 2 15,-1-11-1-15,-10 0 8 16,0 0-6-16,0 0 17 16,-10 0 4-16,-1-11-14 15,-2-6-3-15,6-4 0 16,-1-7 6-16,8-1-4 15,0-3 7-15,0 2 15 16,11 7-11-16,1 3-7 0,1 4-1 16,0 5-8-16,3 0 1 15,-4 11-1-15,4 0 3 16,1 0-1-16,-2 17 0 16,2 0-4-16,-4-1 2 15,-2 1-7-15,-2-5 8 16,-9-5-4-16,0-7-4 15,0 9 10-15,0-9-6 16,0 0 5-16,-9 0-4 16,9 0-4-1,0 0-8-15,0-4-37 16,0-8-30-16,0-5-22 0,0-7-20 16,0-3-82-1</inkml:trace>
  <inkml:trace contextRef="#ctx0" brushRef="#br3" timeOffset="155401.79">28385 639 55 0,'-14'0'135'0,"14"0"15"16,0 0-59-16,0 0-34 15,14-7-29-15,9-4-14 16,19 1-2-16,10-3-3 15,12-3-1-15,9-1-2 16,5 1-1-16,3-1-2 16,1 5-3-16,-6 0 4 0,-11 0-4 15,-8 0 5-15,-9 3 6 16,-6 5 3-16,-14 2 14 16,-4 2 11-16,-8 0 5 15,-2 0-5-15,-6 0-4 16,-2 0-5-16,-3 0 0 15,-3 0 0-15,6 0 2 16,-3 0-5-16,2 0 2 16,-2 0-10-16,-3 0 2 15,0 0-5-15,0 0-3 16,0 0 0-16,0 0-9 16,5 0-4-16,-1 0 2 15,5 0 3-15,-1 15-3 0,0 4 2 16,3 10-1-16,1 13 2 15,1 11-1 1,-4 8-2-16,-6 3 5 16,-3 5-7-16,0-4 3 0,0-3-2 15,0-10 2-15,-9-10-2 16,9-13 1-16,-8-5-4 16,8-12 3-16,-8-5-1 15,0-7-2-15,1 0-3 16,-5-12-1-16,0-8-4 15,-1-8 5-15,-3-5 5 16,1-3-3-16,-1 3 0 16,-6 0 3-16,1 9 4 15,7 3-2-15,0 10 0 0,6 6-6 16,-4 5 6 0,0 16-6-16,-7 10 4 15,-6 10 2-15,-4 9-2 0,1-5 0 16,3-4 0-16,5-7 0 15,5-8 6-15,2-5-11 16,1-4 10-16,3-12-3 16,-3 0-10-1,-1-12-1-15,2-4 3 16,-6-5 1-16,1-3 5 16,0 0-4-16,0 3 4 15,-1 0-2-15,1 10 1 16,4 2 2-16,4 9-1 15,-4 0 2 1,3 18-2-16,9 2 1 0,-8 4 3 16,8 0-2-16,0-4 1 15,0-3 2-15,0-5 0 16,8 0-3-16,1-12 6 16,-1 8-9-16,-4-8 8 15,0 0 3-15,0 0 1 16,-4 0-4-16,0 0 0 15,0-8-7-15,4-4-6 0,-4 3-5 16,0 2-9 0,0-2-54-16,0 1-88 15,0-4-29-15,-12 3-77 0</inkml:trace>
  <inkml:trace contextRef="#ctx0" brushRef="#br3" timeOffset="157431.93">21086 11609 16 0,'0'0'36'0,"-6"0"40"16,6 0 49-16,0 0-22 15,0 0-45-15,0 0-24 16,0 0-13-16,0 0-4 0,0 0 1 16,0 0-2-16,0 0 1 15,0 0-7-15,0 0 7 16,0 0-6-16,0 0 0 0,0 0-6 15,0 0 3-15,0 0-6 16,0 0 2 0,0 0 0-16,0 0 1 15,0 0 0-15,0 0 4 0,6 0-2 16,-1 0 13-16,-2 0-5 0,-3 0 0 16,3 0-4-1,3 0-2-15,-3 0-2 0,-3 0 0 16,0 0 0-16,5 8-2 15,-1-8 4-15,4 12-6 16,1-5 1-16,-1-7 11 0,3 10 4 16,6-3 6-16,2-7-5 15,7 12 0-15,-3-12-8 16,6 14 1-16,1-7-3 0,-4 5 1 16,8 0-4-16,-6-1-3 15,1 7 2-15,-7-2 1 16,3 1-6-16,1-5 1 15,-1 0-5-15,-6-1 5 0,-2-1-5 16,-6-10 4-16,2 7 1 16,-5-7-4-16,-8 10 4 15,0-10-10-15,0 0-11 16,0 0-31-16,-8 0-42 16,-9-5-32-16,2-2-41 15,-10-8-28-15</inkml:trace>
  <inkml:trace contextRef="#ctx0" brushRef="#br3" timeOffset="157864.04">21351 11571 42 0,'0'-6'54'0,"0"-8"28"0,0 6 36 15,0 1-24-15,0-6-42 16,0 5-18-16,0 0-8 16,0-5-8-16,0 6 8 0,0 2 2 15,0 2 2-15,0-1-8 16,0 4-2-16,0 0-3 16,0 0 2-16,0 0 0 15,0 0-3-15,0 0-1 0,0 0 1 16,0 0-7-16,0 0 3 15,0 12 2-15,-13 12-1 0,1 8-3 16,0 14 5-16,-1 6-5 16,2 10-1-16,-1-1 1 15,-1 4-1-15,0-4-7 0,5 0 3 16,-3-5 0-16,-3-2 1 16,3-6-2-16,0-3-1 15,-2-9-7-15,0-8 8 16,13-6-10-16,-8-10-13 0,8-3-20 15,-9-9-40-15,9 0-37 16,-6-5-52-16,6-11-52 16</inkml:trace>
  <inkml:trace contextRef="#ctx0" brushRef="#br3" timeOffset="158381.37">21083 11861 8 0,'0'-4'15'16,"0"4"13"-16,0 0 40 0,0 0 72 16,0 0-21-16,0 0-44 15,0 0-24-15,0 0-17 16,0 0 1-16,0 0 1 0,0 0 4 16,0 0-6-16,0 0-7 15,0 0-5-15,0 0-6 16,11-4-1-16,10-4-6 15,12-3-4-15,6-12 0 0,10 4-1 16,10-6 3-16,-3-3-4 16,-5 4-1-16,-2 2-1 15,-7 8-1-15,-11-4 6 0,-6 8-7 16,-4 0 1-16,-5 3 1 16,-7 2 2-16,-1 1 9 15,-5 0-2-15,0 4 2 0,-3 0-5 16,0 0-5-1,0 0-10-15,0 0-20 16,-11 13-49-16,-1 4-43 16,-4-3-62-16,-1 7-20 15</inkml:trace>
  <inkml:trace contextRef="#ctx0" brushRef="#br4" timeOffset="165801.88">29805 1770 30 0,'8'0'64'16,"-4"-3"55"-16,6 3 4 16,-7 0-43-16,2 0-24 0,-4 0-17 15,-1 0-12-15,0 0-2 16,0 0-5 0,0 0-3-16,0 0 2 15,5 0-5-15,-2-4 1 0,2-2 0 16,-2 6 3-16,-3-4-10 15,0 2 4-15,0-8-5 16,0-2-2-16,0-4-1 16,0-1 1-16,-8 3 11 15,-1-4 4-15,-9 2-7 16,-2 7-5-16,-4 9-2 16,-4 17-3-16,-1 11-3 15,4 9 1-15,6 9-9 0,6-3 2 16,13 7 3-16,0-6 0 15,13-7-5-15,11-5-5 16,7-12 6 0,7-6 1-16,-2-14 2 0,-1 0 7 15,-2 0 0-15,-7 0-7 16,-7 0 1-16,-2 0 4 16,-9 0-6-16,-5 0 5 15,-3 0 1-15,0 0-3 16,0 0-1-16,-11 7 10 15,-9 5 4-15,-9 0 1 16,-4 1-3-16,-11 0-5 0,-8-1 1 16,-5-4 2-16,-2-8 6 15,8 0 2-15,3 0 17 16,0-5-8-16,-3-7-17 16,7-4 3-16,6-4 5 15,7-4-5-15,7-5-2 16,6-13-14-16,10-10 1 15,8 0-3-15,0-1 0 16,13-1-4-16,0 11-7 16,-5 0-17-16,0 7-16 15,0 0-13-15,-1 3-11 0,1 9 0 16,-3-1-25-16,3 9-47 16,-5 8 8-16</inkml:trace>
  <inkml:trace contextRef="#ctx0" brushRef="#br4" timeOffset="166216.87">30093 1277 258 0,'13'-20'219'0,"-4"5"-30"16,-9 1-83-16,3 7-39 0,2 2-28 16,-5 5-14-1,0 0-6-15,3 0-5 0,0 0-9 16,6 0 0 0,-1 12-1-16,0 14 9 15,5 16-1-15,-5 25 1 16,0 14-3-16,0 17 3 0,1 12-9 15,-1 8-1-15,-2 0 3 16,2 1-2-16,1-15 1 16,-1-6-8-16,1-12 3 15,-6-17 3-15,3-12-3 16,-3-17 3-16,-3-11-24 16,0-8-33-16,0-9-29 15,0-12-24-15,-12 0-15 16,0-5 6-16,-2-15-81 15</inkml:trace>
  <inkml:trace contextRef="#ctx0" brushRef="#br5" timeOffset="172974.03">29797 1660 104 0,'0'11'193'16,"4"0"-70"-16,-4-11-49 16,4 12-30-16,4-5-19 15,-4 5-12-15,6 0 0 16,-1-3-6-16,-1-9-3 16,6 7 2-16,-6-7 1 15,0 0 1-15,-4 0-1 16,-4-12-9-16,0-7-10 15,0-7 2-15,0-6 0 16,0 0 2-16,0-1 4 16,0 0 2-16,0 5 5 15,0 8 3-15,0 8 3 16,0 3-2-16,0 1-5 16,0 4-1-16,0 4 2 15,-12 0-6-15,-5 16 3 16,-2 8 2-16,-2 9 1 15,-4 8-3-15,2 4 6 16,2 0 1-16,8 3-4 0,13 1-1 16,5-2 0-16,8-1 0 15,12-6 1 1,2-2-2-16,11-10-3 16,-4-8 4-16,3-3-4 15,-4-9-2-15,-4-8 5 0,-9 0 4 16,-9 0-2-16,-3 0 0 15,-8 0 1-15,0 0-6 16,0 0 1-16,0 0 2 16,0 8 0-16,0 4 1 15,-11 4 2-15,0 1 0 16,-6 0 0-16,1 2 5 16,-5-3 8-16,-4 1 4 15,-7 0 4-15,-6-6-3 16,-1-11 4-16,-10 0-7 15,-8-4 5-15,0-7 6 16,-5-6 18-16,7-8-10 16,6-10 5-16,3-10-5 15,10-4-9-15,7-9-4 16,10-6-19-16,7-5-24 0,12 3-2 16,0 5-1-16,7 8-22 15,6 12-37-15,4 5-36 16,3 3-28-16,0 5-54 15,-1 3-15-15</inkml:trace>
  <inkml:trace contextRef="#ctx0" brushRef="#br5" timeOffset="173322.83">30089 1204 224 0,'21'-8'166'15,"-2"0"-44"-15,-2 8-53 16,-6 0-31-16,-1 0-13 0,-2 0-7 16,3 12 3-1,3 9-1-15,0 15 7 16,8 18 4-16,-7 17-6 15,2 24-11-15,-1 19-1 16,-7 12-2-16,-2 5-1 16,-7 3-8-16,0-9-4 15,0-11 2-15,0-12 0 0,-12-12-7 16,0-21-32-16,-4-12-29 16,-5-15-32-16,-4-18-43 15,2-12-57-15</inkml:trace>
  <inkml:trace contextRef="#ctx0" brushRef="#br5" timeOffset="173640.73">29341 1636 54 0,'-23'-9'101'0,"7"6"52"0,7-1-44 16,9-1-38-16,0 1-31 15,17-4-18 1,11 1-8-16,13-7-5 16,16-1-3-16,11-6-5 15,14-4-3-15,7 0-4 0,9-2 1 16,3-3-4-16,1 11 1 15,-5-2 1-15,-3 1-9 16,-4 4-24-16,-14-1-26 16,-11 6-50-16,-12-1-6 15,-5 3-57 1</inkml:trace>
  <inkml:trace contextRef="#ctx0" brushRef="#br5" timeOffset="174022.03">30723 1277 41 0,'8'-7'78'0,"-8"7"57"16,0 0-22-16,0-4-41 16,0 4-29-16,-8 0-13 15,-4 0-13-15,-4 0-3 16,-1 11-2 0,0 8-7-16,-3 8 2 0,0 1-2 15,4 3 2-15,3 3 3 16,5-2-5-16,8 2-3 15,0-6 3-15,8 1-3 16,9-5 3-16,4 0-8 16,-2 0 7-16,6-3-1 15,-1 3-1-15,1 2-1 16,-1-3-2-16,-8 6 1 16,-11 0 0-16,-5 1 4 15,-16-2 2-15,-10-1-3 16,3-8 1-16,-6-2-1 15,-1 0-1-15,4-5-5 16,-8-1-11-16,3 1-20 16,-3-12-46-16,3 0-70 0,6 0-21 15</inkml:trace>
  <inkml:trace contextRef="#ctx0" brushRef="#br5" timeOffset="174920.51">30734 1221 233 0,'29'-21'125'15,"-1"9"-53"-15,-3 0-37 16,4 5-17-16,2 7-3 16,3 0 1-16,-6 0-2 15,1 16-1-15,-2 3 3 16,-2 9 6-16,-1 13-3 15,-2 12-6-15,-6 9-6 16,-1 11-1-16,-3 12 2 16,-4 1-2-16,-2 3-3 15,2-8-3-15,-8-4 2 16,0-11-3-16,0-18 1 16,0-10 3-16,0-10-3 15,0-8 1-15,0-7 0 16,0-1 4-16,0-12 10 0,0 0 8 15,0 0 7 1,0-16-13-16,-8-18-9 16,8-10-2-16,-14-13-9 15,14-17 7-15,-8-7-3 16,8 0-1-16,0 0 3 0,0-1-7 16,0 10 8-16,0 10-4 15,8 5-5-15,9 8 5 16,8 8-4-16,2 10-2 15,5 2 6-15,2 4-5 16,3 8 4-16,-6 5 1 16,-2 10-3-1,1 2 3-15,-3 0 1 16,-3 12-2-16,-9 7 1 16,-2 18 1-16,-13 11-5 0,0 18 6 15,-13 11-2-15,-2 8 1 16,-5 5-4-16,-5-4 3 15,5-10-1-15,1-10 4 16,1-18-5-16,7-8 5 16,-3-11 1-16,14-8-2 15,0-9-2-15,0-3 1 16,0-9 3-16,8-9-11 16,9-15-16-16,12-17 1 15,7-8 6-15,1-8 6 16,-9 0 6-16,1 0 4 15,-4 5 2-15,-5 2 4 16,0 14-1-16,0 11-1 16,-4 10-3-16,1 3-1 15,-1 3 0-15,0 9-2 16,6 0 5-16,-5 11 0 16,1 6 2-16,-2 9 0 15,-2 5-2-15,-5 6 1 16,5 0 0-16,-6 1 1 15,0-7-2-15,0-6-5 16,-8-10 6-16,0-1-3 16,0-2-1-16,0-12-5 15,0 0-2-15,-8 0-18 16,-5 0-37-16,1 0-39 16,-2-9-83-16,-8-4-146 15</inkml:trace>
  <inkml:trace contextRef="#ctx0" brushRef="#br5" timeOffset="175835.78">31328 1282 141 0,'0'-25'169'0,"3"0"-73"16,14 6-42-16,11-2-31 15,23 0-9-15,14-4-10 16,19 2-1-16,12-5-4 15,7-1 1-15,-2 1 0 16,-8 4 2-16,-11-2-1 16,-10 7 4-16,-11 2 6 15,-9 5 16-15,-10 0 1 16,-11 3 5-16,-5 4-4 16,-9 5-9-16,-6 0-3 15,-3 0-10-15,0 0 3 16,1 0-1-16,-6 0 3 15,5 14-1-15,0 2 3 16,5 4 2-16,0 4 2 16,4 9-2-16,-3 8-7 15,3 8 0-15,-5 4 1 16,2 4-7-16,-3 4-2 0,0-4 0 16,-2 0 1-16,-9-9-2 15,0-7 1 1,0-7-1-16,0-11 0 15,0-7 2-15,0-4 2 16,0-3 1-16,0-9-1 0,-9 0-1 16,-2 0-2-1,0-12-7-15,-11-9-2 16,1-6 8-16,-2-3 2 16,2 6-5-16,5 3 6 15,0 9 7-15,7 0-2 16,1 3-1-16,8 9 0 15,0 0 2-15,0 0-3 16,-8 9-3-16,0 3-6 16,8 0 7-16,-12 5-2 15,12-5-5-15,-8 0 6 16,8-3-3-16,-9-9-7 16,9 0-3-16,0 0-3 15,-9 0 3-15,9 0-4 16,-11-9 1-16,0-7 0 15,-1-5 10-15,-5 5 4 16,0 4 5-16,3 8-1 16,0 4 5-16,-2 0 11 0,-1 11-5 15,5 10-5-15,0 4-1 16,1 3-4-16,11-3 0 16,-8-5-2-1,8 1 6-15,0-9-4 16,0-4-2-16,0-8 6 15,0 9-5-15,0-9 3 0,0 0-1 16,0 0-8-16,0 0 7 16,0 0 2-16,0 0 0 15,0 0-4-15,0 0-3 16,0 0-3 0,0-9-15-16,0-3-38 15,-8-5-58-15,-6-2-46 16,-1-1-123-16</inkml:trace>
  <inkml:trace contextRef="#ctx0" brushRef="#br5" timeOffset="178664.42">21804 12761 4 0,'0'-4'8'15,"0"0"6"-15,0 1 9 16,0 3 14-16,0 0 19 0,0 0 38 16,0 0 19-16,0 0-50 15,0 0-27-15,0 0-15 0,0 0-8 16,0 0-1-1,0 0-2-15,0 0 1 0,0 0 0 16,0 0-2-16,0 0 2 0,0 0 0 16,0 0 6-16,0 0 2 15,0 0-1-15,0 0-2 16,0 0 0-16,-11 0 9 0,3 11 0 16,-1 5 5-16,-3 0-11 15,1 5-2-15,-3-1 0 16,3 0-3-16,0 2 1 15,-2-3-6-15,-3 5-3 0,-1-2 2 16,6-2-1-16,-1 4-6 16,3-5 4-16,-3-1-1 15,12-2-2-15,0 0-2 0,-9-4-3 16,9-3 3-16,-9-9 1 16,9 11 2-16,0-3-2 0,-6 2-2 15,-2-10 6 1,8 12-4-16,-12-4 1 0,4 0 1 15,0-8 2-15,8 8-5 16,-10-8-2-16,10 0 8 16,0 0-5-1,0 0 0-15,0 0 3 16,0 0-5-16,0 0 3 16,0 0-1-16,0 0 19 31,0 0-17-31,0 0-2 15,0 0 1-15,4-8-5 16,5 0 0-16,-4-5-1 0,3 1 1 16,-5-3 5-16,6-3-9 15,-6 2 5-15,2 4 5 16,-2 0-4-16,0-1 1 16,2 2-2-16,-1 1-2 15,5 3 6-15,-5-2-5 0,0 6-4 16,0-1 2-16,-4-1-1 15,4 5 1-15,4-3-4 0,-2-5-2 16,0-1 4-16,-3 1 0 16,5 0 2-16,0-4-2 15,1 0 0-15,0-1 3 0,-1 1 2 16,4 0 2-16,-1-1 0 16,-3 1 2-16,1 1-1 15,-1-1 4-15,0-2-8 16,0 6 3-16,2 4 0 0,-7 2 0 15,-3 2 4-15,0 0 0 16,0 0 0 0,0 0 3-16,0 0-4 0,0 0-1 15,0 0-1-15,0 0 1 16,0 0-4 0,0 0 6-16,0 0-7 0,0 0 1 15,0 0 0 1,0 0 3 15,-13 0-4-15,5 0 0-1,0 6 3-15,0 7 0 0,-4 3 0 16,-1 0 0-16,2 3 2 16,-1 4-1-16,0-3-7 15,-2-1 6-15,6 2-6 0,-1-1 10 16,-9-3-3-16,6-1-3 15,-1 0 2-15,5-3 5 16,8-13-3-16,-8 8-2 16,8-8-3-16,0 0 0 0,0 0 1 15,0 8 3 1,0-8 4-16,0 0-7 16,0 0 4-16,0 0-7 15,0 8-1-15,0-8 3 16,0 0 0-1,0 0-6-15,0 0 3 0,0 0-5 16,0 0-4-16,0 0-13 16,0 0-8-16,-9 0-11 0,9 0-6 15,0 0 1 1,-6 0-17-16,6 0-22 0,0 0-14 16,0-12-27-16</inkml:trace>
  <inkml:trace contextRef="#ctx0" brushRef="#br5" timeOffset="181610.44">20912 13132 32 0,'0'-4'46'0,"0"4"20"15,0 0 24-15,0 0 18 0,0 0-43 16,0 0-24-16,0 0-21 16,0 0-5-16,0 0-9 15,0 0-3-15,0 0-5 16,0 0-26-16,0 0-56 15,0 0-52-15,0 0-103 0</inkml:trace>
  <inkml:trace contextRef="#ctx0" brushRef="#br5" timeOffset="189281.14">3949 7062 108 0,'5'-29'178'0,"-5"5"-75"16,0 4-40-16,0 3-23 15,0 4-9-15,0 6-2 0,0-2-1 16,0 6-14-16,0 3-7 15,0 0 0-15,3 0-2 16,-3 17-1-16,6 11 6 16,2 8-1-16,-4 14 4 15,4 14 10-15,0 10-4 0,4 11 2 16,-4 8-4 0,0 2-9-16,1-6 0 0,-1-2-4 15,0-16-2-15,-4-9-2 16,0-13 0-16,1-12 0 15,-5-9 1-15,0-7-1 16,0-10 5-16,3-11-4 16,0 9-8-16,2-9-22 0,-5 0-39 15,0-9-24-15,0-15-71 16</inkml:trace>
  <inkml:trace contextRef="#ctx0" brushRef="#br5" timeOffset="189679.74">4373 6874 143 0,'-8'-16'171'0,"8"4"-73"15,-14 5-41-15,6 2-23 16,8 5-15-16,-7 9-8 15,7 10 3-15,-9 14 4 16,9 12 1-16,0 12-3 0,9 8-3 16,3 4-9-1,5-3 3-15,7-6-4 0,8-6-1 16,8-13 3-16,5-13-1 16,1-12 3-16,1-16 0 15,-1-5-5-15,-2-15 5 16,-7-17-6-16,-14-12-2 0,-10-8 4 15,-13-7-1-15,-8-3 7 16,-11 9 18-16,-11 4-5 16,-6 9 0-16,-9 7-12 15,-5 10-2-15,-1 12-20 0,-3 8-14 16,-2 8-56-16,2 0-62 16,3 12-76-16</inkml:trace>
  <inkml:trace contextRef="#ctx0" brushRef="#br5" timeOffset="190095.66">3268 6919 448 0,'-24'-41'146'0,"3"9"-71"16,1 2-33-16,3 11-13 0,6 3 1 16,11 4-3-16,0 8-11 15,0 4-13-15,0 32-6 16,4 29 17-1,9 38 6-15,6 41-4 16,9 46-1-16,4 20-6 0,1 15 2 16,4-2-4-1,3-15 2-15,2-21-4 16,-6-25-4-16,-4-24-1 0,-7-23 4 16,0-25-4-16,-10-22-6 15,-3-15-12-15,-7-17-31 16,-5-11-39-16,0-9-29 15,-22-12-96-15</inkml:trace>
  <inkml:trace contextRef="#ctx0" brushRef="#br5" timeOffset="190895.71">2188 7538 224 0,'-21'-16'149'15,"2"7"-73"-15,2 9-36 16,-3 21-14-16,0 11-17 15,-2 6-1-15,8 1-4 16,0-5 0-16,6-6 1 16,0-6-1-16,-1-6 0 15,9-4 1-15,-7-12 11 0,7 0 13 16,0 0 3-16,0-9-12 16,0-10-10-16,0-15-10 15,0-1-1-15,13-8 2 16,3 7 0-16,4-2 1 15,8 7 3-15,9 5-4 16,-1 7 8-16,4 3-6 0,1 11 3 16,-3 5 3-1,-3 17-4-15,-2 11 2 16,-8 13-2-16,-10 3 3 0,-6 2-1 16,-9 3 6-16,0-4-6 15,-12-4 2-15,-5-5 0 16,0-3-6-16,3-5 0 15,-3-8-1-15,9-7 3 16,8-13-6-16,0 0 0 16,0 0-9-16,8 0 0 0,9 0 3 15,2 0 5-15,10 0 1 16,2 0 3-16,8 20 4 16,-4 4-3-1,2 9 1-15,-9 3 0 0,-9 6-2 16,-5-2-1-16,-14 9 6 15,-17 1-2-15,-11-3 0 16,-12 2-7-16,-8 0 6 16,-5-5-1-16,-1-6-2 15,0-10-6-15,7-4 13 0,1-8-1 16,11-9-2-16,5-7 2 16,7 0 9-16,-2-7 5 15,5-5-1-15,3 1-10 16,6-6 4-16,3 1-12 15,0-1-11-15,8 5-13 16,0 0-14-16,0 0-24 16,0 3-34-16,0 2-20 15,0 2-51-15,0-2-31 16</inkml:trace>
  <inkml:trace contextRef="#ctx0" brushRef="#br5" timeOffset="191477.74">5137 6097 139 0,'4'-24'167'0,"-2"3"-59"15,3 5-38-15,-2 3-15 16,2 6-11-16,-2-1-3 16,6 4-4-16,-4 4-6 0,-2 0-14 15,2 0 3-15,6 19 20 16,5 15-3-16,6 18 2 16,6 22 8-16,4 27 19 15,9 21 6-15,2 20 17 0,4 22 4 16,-4 7-20-1,-2 8-22-15,0 4-11 16,-4-12-14-16,-6-13-10 0,-1-16-1 16,-6-18-5-16,-4-27-10 15,-4-20 3-15,-4-20 1 16,-3-11-1-16,-1-18-4 16,0-7 4-16,-5-8 0 0,-3-13-13 15,0 0 0-15,0 0-37 16,0 0-75-16,0-13-98 15,-11-8-20-15,-10-7-14 16,2-9-19-16</inkml:trace>
  <inkml:trace contextRef="#ctx0" brushRef="#br5" timeOffset="194921.34">5761 6304 263 0,'0'0'173'0,"0"0"-76"15,0 0-51-15,0 14-24 0,0-2-10 16,0-1-4-16,0 1-3 16,0 1-2-16,0 4-3 15,-8-6 4-15,-1 1 2 16,9 4 1-16,-11-4 0 0,-2 1-1 15,2 0-6-15,-2-5 4 16,5-8-4-16,8 7 2 16,0-7 1-16,0-7-11 31,16-14-9-31,5-8 8 16,7 1 6-16,9-4 0 15,-1 4 3-15,1 2 1 0,2 11-1 16,7 2 2-16,4 5 8 15,-2 8-6-15,4 0 3 16,-7 13-3-16,-5 3-2 0,-7 5 3 16,-10 7 3-16,-14 122 12 31,-26-113-18-15,2-9-2-16,3-3 2 15,-1-9-1-15,13-3 3 16,0-13-9-16,0 0-7 15,16 0 3-15,13-13 2 16,7-7-3-16,10-1 4 16,3 1 1-16,-2 4 5 0,-1 7 1 15,-5 7 3-15,-6 2-1 16,-5 0 2-16,-14 15-1 16,-8 4 0-16,-8 7 4 15,-14 2 4-15,-13 9-6 0,-21 8 1 16,-17 3-4-1,-17 6-1-15,-3-6-2 0,-1-4 2 16,1-7-3-16,8-5 1 16,7-2 1-16,10-7-4 15,6-7-3-15,10-4-23 0,9 1-43 16,2-5-47-16,4-8-68 16</inkml:trace>
  <inkml:trace contextRef="#ctx0" brushRef="#br5" timeOffset="195570.95">5075 8251 239 0,'11'-16'188'16,"-3"4"-61"-16,-3 7-55 15,-5 5-33-15,0 0-3 16,0 0 7-16,-8 0-12 16,-3 12-13-16,-10 5-4 0,-12 7-9 15,-3 4 1-15,-10 2-3 16,-2-5-3-16,-4-6 5 16,-1-7 2-16,5-12-4 15,1 0 1-15,12-8 0 0,3-13-6 16,7-11-6-16,9-5 8 15,16-3 9-15,0-1-3 16,8 3-6-16,12 7-3 16,4 3-3-16,5 6 6 15,7 15 3-15,5 7 1 16,-1 19 2-16,2 15 2 0,-7 14-7 16,-2 13 6-16,-4 13-7 15,-4 7 1-15,-9 1 4 16,-10 4-4-16,-6-9-1 15,0-4 2-15,-11-9 4 0,-6-7 0 16,-2-12-4-16,-10-4-4 16,-4-4 6-16,-2-9-11 15,-2-9-6-15,3-1-7 16,6-6-3-16,1-12-12 16,3 0-32-16,2 0-11 15,2 0-5-15,5 0-42 0,1 0-48 16</inkml:trace>
  <inkml:trace contextRef="#ctx0" brushRef="#br5" timeOffset="196004.16">3768 9675 390 0,'-65'38'141'15,"11"-7"-71"-15,13-6-37 0,14-8-16 16,11-5-7-16,32-12-6 16,33-17 1-1,39-20-3-15,47-24-2 16,40-21-2-16,31-11 4 15,26-9 1-15,7-3 5 16,9-1 14-16,-3 9 12 16,-18 5 7-16,-21 17-8 0,-28 8-3 15,-28 15-8-15,-36 12 8 16,-27 11 21-16,-22 9 26 16,-21 3 11-16,-17 4-9 15,-10 6-19-15,-9 7-34 0,-8 0-11 16,0 0-21-16,0 0-30 15,-11 0-36-15,-6 0-60 16,-4 0-59-16,-6 18-34 0,-11-3-44 16</inkml:trace>
  <inkml:trace contextRef="#ctx0" brushRef="#br5" timeOffset="197318.45">6609 6114 88 0,'0'-5'186'16,"0"-2"-56"-16,0 2-49 15,-8 1-32-15,8 1-17 16,0-6 7-16,0 5 7 16,0 4-10-16,0 0-8 0,0 0-15 15,0 0-7-15,0 0-4 16,0 20 3-16,0 9-2 16,0 4-2-16,0 3 3 15,8 2-2-15,6-3-7 16,0-6 2-16,4-8 0 0,-2-9 1 15,-4-12 1-15,-1 0 2 16,-3 0 4-16,-2-16-10 16,-6-9 4-16,0-8-1 15,-14-4 11-15,0-4-4 0,-3 4 3 16,1 10-7-16,-2 6-9 16,4 5-30-16,0 8-31 15,-2 8-48-15,0 0-88 16</inkml:trace>
  <inkml:trace contextRef="#ctx0" brushRef="#br5" timeOffset="198067.98">5108 9573 613 0,'0'-29'244'15,"0"10"-108"-15,0 6-76 0,0 4-31 16,0 9-18-16,0 0-4 16,0 13-4-16,8 20 2 15,3 29 5-15,10 23-2 16,4 20-5-16,2 8 4 15,6 1-5-15,-5-11 4 0,1-13-7 16,-5-12 8-16,-4-17-9 16,-2-13 3-16,-7-12 1 15,-3-10 0-15,-8-10 3 16,0-16-3-16,0 0-8 16,0 0-48-16,0 0-58 15,0-13-43-15,0-11-40 0,-8-22-96 16</inkml:trace>
  <inkml:trace contextRef="#ctx0" brushRef="#br5" timeOffset="198467.96">5790 9655 458 0,'-21'-49'283'0,"2"8"-132"15,-3 5-103-15,6 8-33 16,5 7-4-16,11 4 15 0,-8 10 2 16,8 7-14-16,0 0-15 15,0 11-1-15,0 18 3 16,0 19 5-16,8 14 0 16,7 11 0-16,5 4 0 0,13 0-5 15,7-10 5-15,6-10-2 16,7-18-2-16,3-9-2 15,4-23 2-15,-3-14 0 16,1-23 4-16,-14-22 0 16,-11-21-2-16,-18-9 6 15,-15-4 15-15,-10 6 26 0,-15 6-13 16,-11 14-18-16,-7 6-6 16,-4 13-25-16,-7 13-28 15,-3 11-56-15,0 17-62 0,1 9-50 16,3 7-54-16,4 13-215 15</inkml:trace>
  <inkml:trace contextRef="#ctx0" brushRef="#br5" timeOffset="199647.57">7143 6028 180 0,'0'-7'149'0,"0"-2"-67"15,-9 5-36-15,9 4-24 16,0 0-7-16,-8 0-3 0,8 8 0 16,-8 9 8-16,8 2-1 15,-14 6 0-15,6 3-1 16,0 0 1-16,-2 1 5 16,-4-4-2-16,6-9 3 15,8-3-5-15,-8-1-4 16,8-12-2-16,0 0 0 0,0 0 10 15,0 0 7-15,0-17-14 16,0-7-6-16,0-9-4 16,8-7-10-16,5-1 2 15,6 1-2-15,3-2-1 0,2 10 1 16,3 8 3-16,3 3-2 16,2 14 7-16,-4 7-7 15,0 12 5-15,-6 12 5 0,-4 11 1 16,-1 10-3-1,-9 5 0-15,-8 3 5 0,0-1-9 16,0-2 3 0,-11-6-4-16,-3-12-4 0,4-3 5 15,-3-9 3-15,13-7-7 16,0-1 2-16,0-12 2 0,0 0-12 16,0 0-4-16,13-12 1 15,3-1 9-15,3 6-3 16,6-2 5-16,-1 9 2 15,-2 0-2-15,1 12 4 0,-3 9 3 16,-4 7-3-16,1 6 3 16,-9 2-5-16,-8-1 7 15,0 3 9-15,-16-5-2 16,-4-1-7-16,-9-4-3 16,-4 2 3-16,-7-7-4 0,-5-2-1 15,0-5-5-15,1-4 3 16,3-12 5-16,1 0-8 15,7 0 3-15,6 0 0 0,2-8-23 16,9-5-25-16,2 1-28 16,8-4-15-16,6-5-16 15,-8 6-65-15,8-2-16 16</inkml:trace>
  <inkml:trace contextRef="#ctx0" brushRef="#br5" timeOffset="200379.72">6737 11007 337 0,'0'-12'330'0,"0"3"-73"16,0 5-109-16,0 0-76 15,0 4-20-15,-9 0 27 16,0 0 7-16,9 0-16 16,-11 0-15-16,-3 0-23 0,0 0-13 15,-15 0-15-15,-7-5-6 16,-13-2 6-16,-8-9-2 16,-4-5-3-16,-1-4-3 15,2-10-6-15,3-15-31 16,9 2 5-16,15-2 11 0,16 0 0 15,17 11 3-15,8 7 5 16,12 7 2-16,12 13 12 16,15 12 7-16,4 20 2 0,6 17 8 15,5 14-12-15,-6 11-2 16,-7 7 0-16,-9 5 1 16,-10 0 2-16,-16-1 2 0,-4-4-3 15,-10-7 2 1,0-9-6-16,-13-9 4 0,-3-3-12 15,-4-6-30-15,-9 3-63 16,-4-7-74-16,-2 7-60 16,-10 3-47-16,-8 4 19 0</inkml:trace>
  <inkml:trace contextRef="#ctx0" brushRef="#br5" timeOffset="200729.05">5486 12415 367 0,'-41'15'183'16,"9"-2"-78"-16,10 0-60 0,11-13-41 16,11 0-12-16,16 0 10 15,17-13 0-15,24-15-2 16,27-17 7-16,30-16 1 15,28-8 4-15,16-10 9 0,13-1 12 16,3-1 5-16,-10 3-4 16,-20 6-14-16,-13 10-4 15,-26 10-2-15,-23 9-2 16,-20 11 3-16,-18 7-1 0,-12 6-6 16,-12 7-2-16,-7 3-1 15,-10 9-17-15,-3 0-37 16,0 0-49-16,-11 13-17 15,-6 7-17-15,-3 4-57 0,-5 14 10 16</inkml:trace>
  <inkml:trace contextRef="#ctx0" brushRef="#br5" timeOffset="200987.91">6955 12023 422 0,'13'-12'292'0,"-7"5"-84"0,3 7-100 16,-4 0-59-16,-2 0-27 15,-3 0-2-15,5 7-7 16,3 16 12-16,5 7 16 16,6 20-3-16,1 7-8 0,5 4-13 15,-5-1-10-15,5-3-3 16,-5-4-4-16,-5-8-5 15,2-8-33-15,-9-8-91 0,0-10-73 16,-8-7-52-16,0-12-25 16</inkml:trace>
  <inkml:trace contextRef="#ctx0" brushRef="#br5" timeOffset="202492.62">6329 5482 90 0,'-11'-12'181'0,"-2"0"-58"16,4 5-49-16,9 7-29 0,-8-5-18 16,8 1-6-1,0 1-6-15,0 3-5 16,8 0-5-16,6 23-1 0,-3 14 1 15,6 12-4-15,-1 11 0 16,0 19 3-16,5 10 2 16,-1 16 1-16,5 14-2 15,-1 12 12-15,3 2-1 0,2 6-3 16,4-5 0-16,3-5-4 16,-3-2-1-16,0-18-4 15,-4-11-1-15,-7-15 5 16,-5-19-3-16,1-12 1 0,-7-14-6 15,0-9 8-15,-6-10-2 16,-5-2 5-16,0-5 9 16,0-12 6-16,0 0-3 15,0 8 3-15,0-8-8 0,0 0 1 16,0 0-10-16,0 0 1 16,0 0-2-16,0 0-6 15,0 0 3-15,0 0 3 16,0 0 11-16,0 0-1 15,0 0 0-15,0 0 1 16,0 0-1-16,0 0-3 16,9-4 5-16,2 0-3 15,10-8-14-15,7-5 12 0,17-2-10 16,16-10-1-16,17-9 1 16,6-6-2-16,15-4 2 15,6-5-6-15,5-1 2 0,3 6 2 16,5 4 1-16,-9 2 3 15,-8 5-6-15,-14 9 1 16,-19 8 5-16,-16 4 10 0,-14 3 14 16,-14 9-4-16,-13 0 6 15,-3 1-1-15,-8 3 6 16,0-5 9-16,-8 5 19 0,-3-8-5 16,-9-5-28-16,-14-6-21 15,-1-13 0-15,-10-10-5 16,-9-10-8-16,3-15-1 15,-7-14-5-15,1-11 12 0,0-15-5 16,5-11 0-16,-2-11-3 16,10-2 0-16,4 5 3 15,7 8-7-15,5 16 7 0,3 17-3 16,5 11-1-16,8 14 2 16,-1 14 2-16,5 9-4 15,-1 14 3-15,2 3-9 16,7 6 6-16,-11 6 2 0,-3 8 2 15,-5 0-2 1,-10 12-5-16,-11 10 8 0,-10 6-6 16,-6 9 9-16,-8 7 0 15,-10 13-5-15,-7 5-3 16,-4-3 4-16,-2-5-4 0,3-5 1 16,-1-4-1-16,4-5-4 15,8-12-10 1,12-3-21-16,7-9-33 0,14-4-42 15,12-12-52-15,6 9-21 16,12-9-5-16,2 0-50 0,8-5-197 16</inkml:trace>
  <inkml:trace contextRef="#ctx0" brushRef="#br5" timeOffset="203724.57">2091 7095 59 0,'0'-24'193'16,"0"-2"-59"-16,-14 7-27 16,-2 2-27-16,-4 5-8 15,1 4-13-15,-2 0-15 16,-7-1-12-16,-4 9-14 15,-6 0-9-15,-3 0-5 16,2 17-2-16,-6 8 0 16,0 10 1-16,-3 18-1 15,-6 21 0-15,2 23 4 0,0 26 0 16,6 27-1-16,10 18 1 16,7 16-1-16,18 1-2 15,11 0 5-15,19-15-8 16,13-12 1-16,13-16 2 15,12-24-3-15,13-15-2 16,15-17 2-16,12-26 8 16,12-18 0-16,13-22 8 15,4-20-2-15,5-25-2 16,-10-19 1-16,-7-21-11 0,-13-18 9 16,-11-22-1-16,-13-25-6 15,-20-17 1-15,-17-20 8 16,-20-8 18-16,-20 1 23 15,-12 3-7-15,-17 17-12 16,-7 14 11-16,-16 18-16 16,-13 16-16-16,-16 15-6 0,-12 20-3 15,-10 17-5 1,2 18-5-16,0 19-6 0,4 17-4 16,7 7-16-16,5 15-44 15,12 11-44-15,11 4-38 16,18 7-7-16,16 0-34 15,12 1-27-15</inkml:trace>
  <inkml:trace contextRef="#ctx0" brushRef="#br5" timeOffset="204623.63">4433 6427 242 0,'-25'-21'151'0,"1"2"-73"15,-1 2-36-15,2 5-28 16,-2 0 4-16,0-1 5 15,-2 10-7-15,-6 3-7 16,-7 0-3-16,-10 11 2 0,-7 9 5 16,0 9 3-16,-2 3-8 15,-7 10 0-15,0 8 0 16,3 1-5-16,1 6 4 16,5 8 3-16,1 6 4 0,4 0 3 15,5 8-6 1,12 2 7-16,10 1-6 0,9-1 1 15,16 7 0-15,8 2 2 16,12 1-6-16,17-2 4 16,13-3 1-16,15-9-1 15,11-4 0-15,10-7-5 16,2-14-1-16,7-7 6 16,1-12 8-16,6-19-8 0,223-54 9 31,-223 1-17-16,-17-19-1-15,-12-6 7 0,-13-18-9 16,-18-12 2-16,-7-117 11 16,-35 96 1-16,-15-7-13 15,-14 0 1 1,-4-1 11-16,-7 9 0 0,-10 8-11 16,-1 10 8-16,-11 17-9 15,-3 20-2-15,-7 14 0 16,-6 19-11-16,-4 26-18 15,-3 14-26-15,4 14-27 16,5 16-30-16,-2 12-13 0,9 11-56 16,1 6-41-16</inkml:trace>
  <inkml:trace contextRef="#ctx0" brushRef="#br5" timeOffset="206370.11">5846 5853 56 0,'-12'-3'75'0,"4"-6"49"16,0 5-2-16,-1-5-49 16,1 5-37-16,-3 1-18 15,-2-1-6-15,2 4-9 0,-2 0 2 16,1 0-1-16,4 0-1 15,-5 0 3-15,2 0-1 16,-2 0 7-16,1 0-3 16,-1 0 0-16,2 11-2 15,-1-11 6-15,-5 13-1 16,0-1 0-16,-3 0-1 16,1 1 2-16,-2 2-1 0,2 1-1 15,2 1-2-15,0 0 0 16,5-1-5-16,1 3 7 15,-3 7-5-15,3-2 2 16,-3 5-9-16,4 4 8 0,2 3 2 16,0 4-3-16,-1 5-3 15,9 8 11-15,-8 4-6 16,8 5 0-16,0-6-1 16,0 1-3-16,0 0 0 15,0-8-4-15,0-5 4 16,0-3 1-16,0-4 0 15,3-1-2-15,5 1 1 0,1 5-4 16,0-7 0-16,2 3 4 16,1-7 6-16,4 3-8 15,6-2 3-15,-3 4-1 16,5-3-1-16,1 0-3 0,-4-4 1 16,4-5-1-16,-3 1 3 15,0-5-6-15,2-4 6 16,-4-4 0-16,1 0-2 15,-2 0 0-15,3 0-2 16,-3-2 3-16,2-10 1 16,4 7-2-16,-3-7 5 0,4 0-1 15,2 0 1-15,9 0-4 16,-1 0 6-16,5 0-4 16,0-5-4-16,-1-3 3 15,0-3-1-15,2-6 2 0,-3 1 0 16,2-1 1-16,-1-2 0 15,-2 2-2-15,-10 1 3 16,1-5 7-16,-6 1-6 16,3-1 7-16,-10 5 10 15,-1 1 8-15,-2-2 4 0,-2-4-5 16,-2 4-2-16,-1-2-5 16,1-1-9-16,-3 0-4 15,0-1-4-15,2-3-2 0,-5-5-3 16,5-4 1-16,1-3-5 15,-1-1 2-15,0 1 1 16,-4-2-1-16,-1 7 0 16,3 2 1-16,-3 1-3 0,-3 2 3 15,0 2 1-15,0 5 5 16,0-7-8-16,0 2 2 16,0 0-3-16,-12-1 5 15,0 0-8-15,0-3 9 16,-1 0-7-16,-4 3 0 0,7-2 6 15,-6-3-2-15,-6 7 0 16,-1-5-11-16,-3-6 10 16,-2 1-4-16,-4 0 1 15,-4 2-1-15,-4-2-1 0,-7 4 1 16,-1-3 6-16,0 0-4 16,3 3 1-16,1 1 2 15,3 2 1-15,4 6-5 16,2 5-4-16,-4 7 5 15,3 8-10-15,-7 0-35 16,-11 19-53-16,-3 9-62 16,-7 10-100-16</inkml:trace>
  <inkml:trace contextRef="#ctx0" brushRef="#br5" timeOffset="212485.06">19848 12643 1 0</inkml:trace>
  <inkml:trace contextRef="#ctx0" brushRef="#br5" timeOffset="213196.03">19840 12622 11 0,'0'-5'16'0,"0"3"6"0,0 2-3 15,0 0-8-15,0 0-14 16,0 0-5-16,0-5-2 0,0 5 5 16,0 0 8-16,0 0 6 15,0 0 8-15,0 0 2 16,-8 0 3-16,8 0 4 0,0-4 8 16,0-1 9-16,0 2 13 15,0-1 17-15,0-4-30 16,-8 0-24-16,0-1-23 0,8-1 9 15,-14-5 0-15,14 3 4 16,-11 5 3-16,11-2 4 0,-8 2-5 16,2 2-4-16,6 2 0 15,0-6-1-15,0 3-2 0,0 4-4 16,0-3 1-16,0 1-1 16,0 4 2-16,0 0 0 0,0 0 5 15,0 0 2-15,0 0-2 16,0 0 5-16,0 0 8 15,0 0 0-15,0 0 11 16,0 0 1-16,0-3 7 0,0-2-1 16,0 1 4-16,0 0-10 15,-9-4-2-15,9 4-3 0,0 0 2 16,-9-4 9-16,9 3 11 16,-8 5 2-16,8 0-1 15,-13 0 2-15,13 0-12 0,-9 0-3 16,9 0 5-16,-8 0-15 15,8 0-2-15,-12 17-2 16,1 3 2-16,-6 10 1 0,5 5 9 16,1 11 9-16,-3 5 5 15,6 11 4-15,8 8-10 16,0 3 0-16,0 0-8 0,8 1-14 16,6-5-13-16,1-3-2 15,10-14-2-15,-2-7 2 0,7-9-8 16,2-7-4-16,5-13-4 15,-6-4-13-15,2-12-17 0,1 0-4 16,-6 0-7-16,-4 0 3 16,-8-7-4-16,-4-6-23 0,-1-3-2 15,-3 4-5-15,-8 1 0 16,0-7-3-16,0 6-20 0,0-1-16 16,0 1-4-16,-8 0 8 15,8 4-30-15,-11 4-12 16,11 4-95-16</inkml:trace>
  <inkml:trace contextRef="#ctx0" brushRef="#br5" timeOffset="213724.5">19930 12696 58 0,'0'-10'110'0,"0"-1"43"0,-9 3-32 16,1 0-28-16,8 0-22 15,-8 8-17-15,8-4 4 16,0 0 4-16,0 4 0 16,0 0-8-16,0 0-17 15,0 0-10-15,0 0-5 0,0 0-3 16,0 0 0-16,0 0-5 0,0 12-1 15,0 0-3-15,5 5 8 16,3 8 2-16,-2 11 15 0,3 10-3 16,-1 5-7-16,0 7-8 15,5-5-6-15,-1-4-4 16,-3-4-5-16,0-8-6 0,-6-5 4 16,0-13-10-16,-3-2-24 15,0-17-95-15,0 0-52 16,0 0 6-16,0 0 19 0,-6-12 16 15,-8-12-37-15</inkml:trace>
  <inkml:trace contextRef="#ctx0" brushRef="#br5" timeOffset="213891.53">19828 12398 115 0,'-17'-64'197'16,"0"6"-28"-16,6 14-49 15,5 7-52-15,6 13-28 0,-9 3-7 16,9 9 0-16,0 4-8 15,0 8-13-15,0 0-14 16,0 0 1-16,3 17-4 0,4 2-37 16,6 5-72-16,-2 4-65 15,3 6-31-15</inkml:trace>
  <inkml:trace contextRef="#ctx0" brushRef="#br5" timeOffset="214639.96">19902 12686 8 0,'0'0'25'0,"0"10"35"0,0-10 74 15,0 0 16-15,-13 0-32 16,0 0-39-16,-4 0-31 0,6-10 2 15,-5-4 7-15,4-11 6 16,12-7-6-16,-12-5-9 16,12 0-8-16,0 0-5 15,0 0-10-15,3 5-3 0,6-1-11 16,3 6-4-16,4 1-6 16,9 6-7-16,-2 4 4 0,5 4 2 15,1 8-9-15,1 4 7 16,-7 0-16-16,2 12-9 0,-5 0-3 15,-5 3-9-15,-2 8-40 16,-10-4-16-16,-3 5-9 16,0 2-18-16,-8-7-33 0,0 6 5 15</inkml:trace>
  <inkml:trace contextRef="#ctx0" brushRef="#br5" timeOffset="-214455.95">19876 12655 33 0,'-20'12'124'0,"7"-12"78"15,2 8-48-15,3-8-44 16,8 0-37-16,0 0-18 16,0 0-15-16,0 0-6 0,13-8-15 15,1-4-14-15,11-4 0 16,1-6-3-16,2 3-23 0,-5-7-46 16,-2 7-26-16,-3-2-8 15,-4-2-12-15,-3 0-10 0,-2 9 15 16,-9-2 25-16,0-1 28 15,0 6 33-15,0-2 40 16,0 4 65-16,0-7 66 16,0 1-35-16,0 1-17 0,0 7-6 15,-9 0-10-15,9 2 11 16,-8 5 9-16,8 0 2 0,0 0-13 16,0 12-16-16,0 12-5 15,0 16-5-15,5 14 3 0,4 10-9 16,-1 10-8-16,4 2-17 15,2 3-17-15,-5-10-8 0,-1-3 1 16,6-9-4-16,-6-5-10 16,4-11-19-16,-3-7-72 15,-1-14-109-15,-5-8-64 16,5-4-5-16,-5-8 20 0,3-8 52 16</inkml:trace>
  <inkml:trace contextRef="#ctx0" brushRef="#br5" timeOffset="-214153.25">20177 12541 194 0,'-13'-25'221'0,"2"13"-60"0,-3 12-36 15,3 9-20-15,0 10-29 16,11 10-10-16,-9 8-11 0,9-1-22 16,0-3-11-16,9 0-8 15,2-9-2-15,6-3-5 16,2-9-6-16,7-12-8 15,-3 0-9-15,2-7-9 0,-5-7-3 16,-3 0 5-16,-9-8 11 16,-8-6 5-16,0-1 2 0,0 3 3 15,-17 3 7-15,1 1 6 16,-5 9-6-16,-1-2 0 0,-4 7-5 16,6 4 5-16,4 4-14 15,7 0-32-15,9 0-45 0,0 0-38 16,0 0-5-1,0 0-25-15,9 0-14 0,2 0 32 16</inkml:trace>
  <inkml:trace contextRef="#ctx0" brushRef="#br5" timeOffset="-213408.43">20421 12443 75 0,'0'-8'213'15,"0"3"-20"-15,-13 5-39 0,-2 0-37 16,-7 17-23-16,-1-1-9 15,2 5 2-15,0 4-12 0,9-2-26 16,12 4-17-16,0-4-12 16,0-4-13-16,3-3-7 15,6-4 6-15,4-12-13 0,4 0-18 16,1-2-22-16,4-10-23 16,-5-9-11-16,-2-4 4 15,-7-3 23-15,-3-4 29 0,-5-2 17 16,0 2 10-16,-13 4 16 15,1 7 11-15,3 5 16 0,9 4-5 16,-8 5-9-16,8 7-8 16,0 0 9-16,0 19 11 15,8 31 11 1,6-22-35-16,1-5-8 0,5 2 0 16,2-4-9-16,-3-10 3 15,-1-11-5-15,-4 0-8 0,6-7-3 16,2-9-3-16,-2-13-9 15,-5-8-2-15,1-8 4 0,-6-8 15 16,-2-4 0-16,-8 0 8 16,0-2 0-16,-12-3 7 15,-2 1 5-15,-2-1 7 0,-2 9-2 16,-8 5-3-16,7 11 3 16,2 8 2-16,6 9-5 0,11 12-2 15,0 8-2-15,0 26 18 16,0 13 1-16,8 18 0 0,3 16-3 15,4 4-16 1,2 2 3-16,5-3-11 0,-4-7-2 16,3-7 2-16,-4-14-11 15,-1-11-11-15,-5-9-25 0,-3-9-48 16,-8-4-71-16,0-15-28 16,0 0 14-16,-8 0 47 0,-7-9 21 15,-5-11-23-15,-10-9 25 16,3-3 34-16,-6-9 38 0,-4 0 36 15,5 1 75-15,4-2 62 16,0 11-33-16,3 1-15 0,5 10-10 16,8 4-21-1,12 4 0-15,0 4-7 0,0 4-7 16,8 0-15-16,7 0-12 16,5-5-5-16,9 2-10 0,4-3 2 15,3-1-13-15,-4-6-55 16,-3-2-58-16,-7-3-54 0,-5-1-32 15,-8-1-130-15</inkml:trace>
  <inkml:trace contextRef="#ctx0" brushRef="#br5" timeOffset="-213225.13">20594 11739 63 0,'0'-24'192'0,"0"7"-32"0,0 10-58 16,5 7-30-16,12 0-8 15,7 19 15-15,9 14 32 16,10 12 15-16,7 17-5 15,1 6-22-15,-5 9-29 0,-5 9-31 16,-14-1-14-16,-14 5-17 16,-13 1-46-16,-27-3-101 0,-16-3-94 15,-9-4-23-15,-13 2-22 16</inkml:trace>
  <inkml:trace contextRef="#ctx0" brushRef="#br5" timeOffset="-210895.75">16080 14014 5 0,'-12'10'13'16,"0"-3"16"-16,4-7 22 0,-1 0 22 15,9 9 12-15,-8-9-3 16,8 0-33-16,-8 0-20 16,0 0-13-16,-1 7-4 0,2-7-4 15,-1 8 5-15,-1-8 2 16,-4 8 5-16,2-8-8 15,-1 0 5-15,1 8-2 16,-2-8 9-16,0 9 2 0,-3-9 3 16,-1 0 4-16,6 8 4 15,-1 1 1-15,-1-9 4 0,0 7 3 16,2-7 2-16,-2 0 15 16,4 0 7-16,1 8 24 15,8-8 0-15,0 0 2 0,0 0-3 16,0 0-17-1,-6 0-16-15,6 0-15 0,0 0-9 16,3 0 5-16,8 0-11 0,11 0-12 16,10-8-2-16,25-3 1 15,25-11-10-15,22-6-2 16,23-3-6-16,15-7-1 16,10 2 1-16,-8 3 5 0,-1 4-9 15,-14 4 3-15,-11 5 5 16,-16 1-6-16,-17 2 0 15,-16 5 3-15,-12 3 1 0,-17 2-4 16,-6 7 4-16,-16 0 7 16,-4 0 3-16,-11 0-6 0,-3 0 4 15,0 0 6-15,0 0-5 16,0 0 1-16,0 0-8 16,0 0 2-16,0 0-9 15,0 0 7-15,0 0-6 16,0 0 9-16,0 0-6 15,0 0-3-15,0 0 9 16,0 0-3-16,0 0-4 0,0 0 5 16,0 0-4-16,0 0-2 15,0-5 8-15,0-2 3 16,0-2-12-16,0-15-8 0,0-10 11 16,0-10 1-16,0-9-6 15,0-4 5-15,0-8-9 16,-12-3 2-16,1-5 0 15,-1-6 5-15,-5 2-3 0,0 4 4 16,4 4 5-16,-1 8-3 16,1 8 4-16,0 13 4 0,1 6-12 15,-1 11 5-15,13 7-2 16,-6 4 4-16,6 2-9 16,-9 6-5-16,9 4 13 0,0 0-1 15,0 0-3-15,-8 0 3 16,8 0-9-16,-8 0-6 0,8 0 6 15,-13 0 1-15,0 0-3 16,-1 0 10-16,-6 0-4 0,-6 0 2 16,-7 14-4-1,-7 0 0-15,-8 3 8 0,-6-1-8 16,-11 0 1-16,-3 6-5 16,-14-3-4-16,-11 2 8 0,-4-1 3 15,-12 5 1-15,-10 4 4 16,-2-1 0-16,-4 1 2 0,1-1 3 15,11 1-7-15,8-1 0 16,15-4-2-16,13 0 6 0,12-7-2 16,17-1 2-16,9-8-5 15,16 0 2-15,6-8 1 16,9 0 0-16,8 0-4 0,0 0 1 31,0 0-1-15,0 0-3-16,0 0 11 15,0 0-12-15,0 0 2 16,0 0 8-16,0 0 3 16,0 0-10-16,0 0 0 15,0 0 6-15,0 0 5 16,0 0-3-16,0 0-2 0,0 0-4 16,0 0 4-1,0 0-2-15,0 18-5 16,8 9 9-16,6 15 9 0,2 14 1 15,3 21-8-15,6 17 8 16,4 7-13-16,-2 5 6 16,1-1-5-16,3 2-1 0,-5-6-2 15,4-10 2-15,-6-19-1 16,-4-10-1-16,-4-13 0 16,-2-12 0-16,-7-14 5 0,1-7-2 15,-5-4-1-15,2-12 7 16,-5 0 4-16,0 0 1 15,0-3-12-15,0-11 10 0,0 3-10 16,0-6-2-16,0 2 0 16,0-1-4-16,0 4 10 15,0-1-6-15,0 5 0 16,0 0 1-16,0-1-6 0,9-2-2 16,7-2 7-16,8-4-4 15,9 2 4-15,7-2-4 0,8 2-2 16,9-6 1-16,8 0-58 15,-3-4-194-15,-1 2-142 16,-4-1-45-16</inkml:trace>
  <inkml:trace contextRef="#ctx0" brushRef="#br5" timeOffset="-210213.74">13939 13429 72 0,'0'0'165'16,"-11"-4"-3"-16,3-5-41 15,-1 1-40-15,-4 1-30 16,3-2-14-16,-4 1-2 0,-2-4 10 15,-1-2 24-15,-2 3 3 16,-5-1-32-16,-4 5-16 0,-1-3-7 16,1 10-8-16,0 0-7 15,2 17 6-15,6 11 8 16,7 17 6-16,13 19 12 16,0 27-10-16,13 18-2 0,11 14 1 15,9-1-1-15,3 1-12 16,2-9 3-16,1-14-9 15,-7-5 4-15,-2-19-12 0,-6-14 6 16,-5-12-4-16,-5-15-7 16,-6-11-14-16,-5-2-51 0,-3-11-77 15,0-3-36-15,-11-8 2 16,-11 0-51-16,-5-8-102 16</inkml:trace>
  <inkml:trace contextRef="#ctx0" brushRef="#br5" timeOffset="-210047.13">13606 14532 193 0,'-29'-8'221'15,"2"-1"-58"1,3 1-53-16,2-5-48 0,11 6-27 16,11-5-7-16,11-9-11 15,19-8-6-15,10-7 1 16,20-4-5-16,14-5-2 0,2-1-12 16,-2 6-28-16,-9 4-54 15,-8 8-29-15,-16 2-34 0,-7 6-35 16</inkml:trace>
  <inkml:trace contextRef="#ctx0" brushRef="#br5" timeOffset="-209764.47">13939 13762 102 0,'-16'-52'215'15,"-1"-1"-65"-15,3 7-42 16,1 14-23-16,13 8-27 0,-8 7 1 15,8 9 8-15,0 4-6 16,0 16 5-16,8 22 21 0,8 26-5 16,12 26-1-16,9 11-21 15,-1 9-22-15,5 4-7 16,3-9-7-16,1-7-21 0,-3-8 4 16,-7-18-6-16,-7-11-5 15,-3-12-11-15,-8-12-39 16,-6-11-111-16,-2-8-64 15,-1-14-10-15,-8 0-3 0,0-14 39 16,-8-12-30-16</inkml:trace>
  <inkml:trace contextRef="#ctx0" brushRef="#br5" timeOffset="-209464.52">14265 14100 107 0,'-9'-41'191'16,"9"13"-34"-16,-8 11-49 0,0 4-41 15,8 13-25-15,0 0-9 16,0 18 2-16,0 6 8 0,12 4-1 15,4 5-17-15,9-5-2 16,4-3-8-16,-1-4-3 16,5-9-6-16,-1-12-6 15,1 0 8-15,-4-12-4 0,-7-4-3 16,-2-5 0-16,-11-4-1 16,-9 2 2-16,0-7 0 15,-20 7 12-15,-5 2 19 0,-2 3-6 16,-11 11-15-16,-3-1-1 15,2 8-14-15,5 0 0 0,6 0 2 16,4 15-15 0,8 8-6-16,4 0-8 0,4 1-33 15,8 2-54-15,0-7-23 0,8-3-45 16,8-7-9-16</inkml:trace>
  <inkml:trace contextRef="#ctx0" brushRef="#br5" timeOffset="-208832.57">14711 13701 192 0,'0'-25'229'15,"-16"9"-49"-15,-5 13-56 0,-4 11-46 16,8 15-28-16,-5 18-14 16,4 13-1-16,7 4-12 15,11 1-10-15,11-2-4 16,11-2-7-16,5-12-1 0,6-5-1 15,-1-15-18-15,1-11-1 16,1-12-28-16,-6-7-16 16,-4-14-6-16,-2-11 13 0,-11-10 19 15,-8-2 19-15,-3-5 18 16,-11-1 6-16,-6-2 8 0,-3 4 6 16,-5 8 21-16,2 7 15 15,2 11-11-15,5 10-16 16,8 12-8-16,8 17 1 15,0 16 5-15,11 8-4 0,5 7-3 16,10 6-1-16,-3-6-7 16,10-8-7-16,-1-6-2 15,1-11-3-15,-1-11 1 0,-4-12 1 16,1-7-14-16,-4-13-24 16,-1-17-18-16,-4-16 4 15,-7-13 17-15,-5-10 12 0,-8-5 9 16,0-5 7-16,-11-4 1 15,-11 5 16-15,-2 4 12 0,-6 7 15 16,3 12 19-16,-3 17-7 16,8 10-5-16,4 11-13 15,7 11-14-15,11 13-8 0,0 16 13 16,3 21 12-16,10 20-1 16,4 16 13-16,6 16-3 15,11 14-5-15,6 3-9 0,0-6-1 16,2 0-15-16,-6-12-4 15,-1-10-8-15,-1-15-3 0,-11-9 0 16,-7-12-10-16,-2-14-8 16,-6-9-26-16,-8-6-97 15,0-13-66-15,0 0-1 0,0 0 21 16,-17-8-20-16,-4-13 30 16</inkml:trace>
  <inkml:trace contextRef="#ctx0" brushRef="#br5" timeOffset="-208600.75">14869 13686 239 0,'-28'-21'212'0,"4"5"-46"16,3 3-53-16,10 6-36 15,2-3-10-15,9 7-8 16,0-6-4-16,9 2-2 0,7-2-25 16,12-3-12-16,12-9-13 15,9-3 2-15,8-9-8 16,4 1-6-16,-4-1-10 0,-1 5-20 15,-6 6-29-15,-10 4-19 16,-8 1-17-16,-7 5-1 16,-5 3-4-16,-8 7-22 0,-3 2-10 15,-9 0 14-15</inkml:trace>
  <inkml:trace contextRef="#ctx0" brushRef="#br5" timeOffset="-206904.69">21679 14934 288 0,'-13'0'300'0,"-2"0"-62"15,-1 0-108-15,-5 9-64 16,-4 10-21-16,-3 14 20 16,-4 8 36-16,-1 8 11 15,4 13-11-15,2 7-33 0,3-1-20 16,2 6-21-16,6 0-17 16,6-13 4-16,2-13-12 15,8-7-12-15,-14-13-19 0,14-7-116 16,-12-21-109-16,-1 0-37 15,1-12 11-15,1-13 16 0</inkml:trace>
  <inkml:trace contextRef="#ctx0" brushRef="#br5" timeOffset="-206635.66">21119 14922 295 0,'-8'-23'221'0,"0"5"-56"0,8 11-72 16,0 7-36-16,0 12-11 15,12 8-10-15,9 5-8 0,11-1-10 16,5-3-7-16,-1-6-10 16,4-6 1-16,-7-9-5 15,-5 0-5-15,-7-5-21 0,-8-7-10 16,-13-9 4-16,0-2 16 16,-21-7 11-16,-4 2 8 0,-4 0-2 15,1-1 2 1,-1 5-6-16,4 3-7 0,7 6-22 15,4 2-29-15,14 13-22 16,0 8-25-16,0 12-47 0,10 8-4 16</inkml:trace>
  <inkml:trace contextRef="#ctx0" brushRef="#br5" timeOffset="-206320.31">21748 15314 282 0,'13'20'210'0,"-13"4"-62"16,0-3-52-16,0 3-35 16,0-1 5-16,0-1-2 0,11-5-9 15,7-10-21-15,5-7-24 16,14-4-10-16,4-13-11 16,5-12-7-16,-7 1-6 15,-2-4 3-15,-9 0 12 0,-11-1 4 16,-10 4 10-16,-7 5 8 15,-16 8 21-15,-14 4 1 0,-5 8-8 16,-4 4-10-16,-9 0-9 16,6 7-5-16,5 2-7 0,4-2-2 15,4-7-11-15,9 0-39 16,7 0-55-16,13 0-26 16,0 0-17-16,16-12-35 15,6-8 9-15</inkml:trace>
  <inkml:trace contextRef="#ctx0" brushRef="#br5" timeOffset="-206037.43">22267 14294 317 0,'9'-40'221'16,"-4"10"-34"-16,-5 12-61 16,0 18-36-16,0 24 19 0,-14 21 38 15,14 20 6 1,0 17-20-16,0 15-23 0,9 13-22 15,11 10-24-15,8 5-1 16,6 1 5-16,6 0-7 0,5-1-9 16,4-1-16-16,-2-10-14 15,-4-9-22-15,-7-10 0 0,-8-11 0 16,-11-14-14-16,-5-13-74 16,-12-17-87-16,0-7-99 15,-12-13-62-15,-5-20 2 0,-3 0 13 16,-10-16 72-16</inkml:trace>
  <inkml:trace contextRef="#ctx0" brushRef="#br5" timeOffset="-205753.87">22087 15203 344 0,'-26'-25'201'0,"1"6"-52"16,5 3-49-16,5-1-25 15,15 0-2-15,0 1 2 0,12-1-18 16,16 3-8-16,18-8-11 16,9 1-9-16,10 2 8 0,13 2 6 15,4 5 16-15,-1 0-11 16,-6 0-15-16,-5 4-10 16,-8 3-8-16,-15 5-12 15,-9 0 3-15,-10 0-4 0,-12 0-6 16,-3 0-5-16,-13 0-28 15,0 0-51-15,-9 0-98 0,-8 0-73 16,-3 13-34-16,0-1 18 16</inkml:trace>
  <inkml:trace contextRef="#ctx0" brushRef="#br5" timeOffset="-204788.74">22547 14625 38 0,'9'-7'124'0,"-1"-3"72"16,1 7-32-16,-5-1-21 15,1-1-33-15,-2 2-13 0,-3 3 1 16,0 0 4-16,0-5 5 16,0-3-15-16,5 0-31 0,-2 1-25 15,0-2-17-15,-3 2-6 16,0-5 0-16,0-6-5 16,0 2-4-16,0 0-6 15,0-9 7-15,-11 0 5 0,-5-4-4 16,-6 1 3-16,3-3 0 15,-1 2 3-15,-6 1 1 0,7 4-5 16,-1 7 4-16,-1 5-3 16,-3 3-2-16,-4 9-9 15,-4 0-5-15,-39 28-14 16,37-4-13-16,0 6-14 16,3 2-16-16,1 0-28 15,10 5-23-15,3-4-39 16,6 0-28-16,11-5-23 0,0-9-50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6:42:39.09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12587 2535 133 0,'0'-7'165'16,"0"-3"-34"-16,-8 3-29 15,8-1-22-15,0 3-12 16,0 1-2-16,0 0-2 0,0 4 2 16,0 0 0-16,0 0-12 15,0 0-15-15,0 0-4 16,-8 0 3-16,8 0-3 0,0 0-2 15,0 0-18-15,0 0-5 16,-8 8-13-16,8 9 3 16,-12 3 2-16,4 10-4 0,0 2 2 15,-1 9 5-15,1 0-6 16,1-1 1-16,7-4 0 16,-8 1 3-16,8-7-4 15,0-2-3-15,0-5-1 0,0 1-18 16,0-3-27-16,0-4-30 15,0-5-19-15,-9 0 3 16,9 5 1-16,-8-5-3 0,8-5-2 16,-8-7-20-16,8 0-21 15,0 0 10-15</inkml:trace>
  <inkml:trace contextRef="#ctx0" brushRef="#br0" timeOffset="399.9">12421 1945 237 0,'0'-28'164'0,"-8"7"-47"0,-1 9-21 15,1 7-33-15,0 5-12 16,8 0-23-16,0 0-13 15,0 9-6-15,0 4-8 0,0 3-1 16,0 3 3-16,8 7-5 16,9-2 7-16,2 0-1 15,7-3-3-15,2-6 3 16,4-7-2-16,1-8 0 16,-1-3-2-16,-4-10 4 0,-8-7 7 15,-3-8 8-15,-8-5 24 16,-9 0 0-16,-9 1 18 0,-3 4-8 15,-5 7-11-15,1 5-16 16,0 3-25-16,0 9-13 16,-4 4-30-16,-5 0-65 0,-31 33-294 31,32-9 147-31</inkml:trace>
  <inkml:trace contextRef="#ctx0" brushRef="#br0" timeOffset="1164.8">12791 2532 230 0,'0'-9'266'16,"0"1"-58"-16,0 4-37 15,0-1-49-15,0 2-33 0,3 3 2 16,2 0-16-16,-5 0-29 15,3 0-30-15,1 0-10 16,0 0-8-16,-4 0-5 16,0 0 1-16,5 0 1 0,-2 12 1 15,2 1-4-15,-5 2 5 16,3 9 3-16,5 10 0 16,1 3 7-16,-1-1-6 0,0-3-1 15,-4-1-6-15,-4-4 4 16,0-7-1-16,0-9-3 0,0-3 0 15,0-9-5-15,0 8-13 16,0-8-12-16,0 0-9 16,0 0-4-16,0-8 5 15,0-1 15-15,4-3 7 0,1-12-14 16,-1-9 10-16,4 0 12 16,-1-4 11-16,1 5 2 15,1 8-2-15,-1 3 2 0,0 9 1 16,4 5 9-16,-3 7 4 15,-1 0-8-15,6 7 12 16,-5 10-7-16,7 4 1 0,6 10-3 16,-3 7 4-16,2 2-5 15,-4-4-3-15,3 1-5 16,0-7 1-16,-3-11 0 16,-1-3 3-16,0-4-9 0,0-12 3 15,1 0-5-15,-3 0 6 16,3-16 1-16,1-15 1 15,-2-15 0-15,-1-11-4 0,-2-9 6 16,-10-6-2-16,-3-6 4 16,0 1-4-16,-11-2 10 15,-3 10 6-15,4 12 14 0,2 17 14 16,-1 8-2-16,9 15-13 16,-8 6-19-16,8 11-8 15,0 0-1-15,0 24 0 16,0 12 5-16,8 13-4 0,5 11 1 15,-2 11 1-15,1-3-5 16,9-3 4-16,0-3-9 16,2-5 0-16,1-11-21 0,2-7-55 15,-3-6-66-15,-3-9-31 16,-3-7-16-16,0-10-24 16,-6-7 48-16</inkml:trace>
  <inkml:trace contextRef="#ctx0" brushRef="#br0" timeOffset="1355.12">13193 2316 142 0,'-29'-17'284'0,"9"8"-102"16,4 5-49-16,2 0-52 0,14 0-29 15,0 2-23-15,6-3-14 16,5 0-17-16,10-2-8 15,9-2-14-15,9 1-34 0,9 1-47 16,1-7-57-16,4 7-85 16</inkml:trace>
  <inkml:trace contextRef="#ctx0" brushRef="#br0" timeOffset="2228.71">14528 2323 178 0,'0'-7'240'0,"-9"2"-65"0,9 5-42 15,-6 0-40-15,6 0-35 16,0 0-21-16,0 0-14 16,0 7-7-16,0 10-9 15,3 12-4-15,9 11 0 0,5 15 8 16,-1 4-6-16,-4 4-6 16,4-6 4-16,-4-9-1 15,-3-7-1-15,-5-13-1 0,-4-7 6 16,0-5 7-16,0-16-2 15,0 0 13-15,-8-8-23 16,-6-16 1-16,3-14-13 16,0-10-6-16,-1-9 15 0,12-4 1 15,-9 8 11-15,9 4-10 16,0 12 4-16,0 9-11 0,0 7 3 16,0 10-7-16,4 11 7 15,7 0 5-15,1 11 1 16,10 6 3-16,-2 11-2 15,3 8 1-15,-1 1-3 0,-6 0 5 16,-3-7-3-16,-7-6 0 16,-6-4 0-16,0-4 2 0,0-4 5 15,0-12-5-15,0 0-1 16,0 0 0-16,-6 0-4 16,6-3-8-16,0-14-27 0,0-7 1 15,0-9 16 1,0-4 6-16,11-4 2 0,0 5 13 15,6 6 0-15,-1 11 1 16,2 7 8-16,-4 3-2 0,8 9 21 16,2 12-12-16,4 13-5 15,-3 3-5-15,-1 4 0 16,-5 5-2-16,-2 0-1 0,-4 0-1 16,-2-4 0-16,-2-4-1 15,-5-10 0-15,-4-2-10 16,0-1-34-16,0-16-69 0,0 0-59 15,0 0 5-15,5-4-23 16,-2-13-17-16</inkml:trace>
  <inkml:trace contextRef="#ctx0" brushRef="#br0" timeOffset="2646.58">15324 2031 334 0,'0'-17'182'15,"0"10"-51"-15,0 7-52 0,0 0-31 16,-11 14-12-16,-6 16 11 16,1 14 13-16,-1 10-23 15,5 6-13-15,3 7-9 0,9-3-4 16,0-3-6-16,0-8-6 16,14-4 1-16,-2-9-2 15,8-6-5-15,0-10-4 16,0-8-23-16,-3-4-23 0,-1-12 4 15,-4-4 14-15,-1-16-1 16,7-13 16-16,-10-11 17 16,-8-14 12-16,0-3 3 0,0-4 9 15,-8 3 11-15,-5 6 8 16,0 8 2-16,1 6 3 16,4 13-1-16,2 10-6 15,6 7-2-15,-9 3-13 0,9 9-13 16,0 17-4-1,4 15 3-15,4 13-4 16,3 8 0-16,6 4-3 16,0 0 8-16,-1-5-12 0,3-3-31 15,2-3-100-15,-1-10-79 16,-5-8-50-16</inkml:trace>
  <inkml:trace contextRef="#ctx0" brushRef="#br0" timeOffset="2829.46">15604 2250 214 0,'-11'-43'258'16,"-3"9"-70"-16,3 10-72 16,11 11-56-16,-8 5-25 15,8 8-13-15,0 8-5 16,0 17 10-16,0 16-4 0,8 4-2 16,3 3-13-16,-2-3-4 15,-1 0-2-15,0-4-17 16,-5-6-71-16,-3-2-80 0,0-9-99 15</inkml:trace>
  <inkml:trace contextRef="#ctx0" brushRef="#br0" timeOffset="3006.77">15625 1660 531 0,'-18'-49'184'0,"7"13"-69"0,11 7-53 15,-8 9 4-15,8 4-11 16,0 7-34-16,0 4-29 16,0 5-61-16,0 0-64 15,0 23-53-15,5 4-108 0</inkml:trace>
  <inkml:trace contextRef="#ctx0" brushRef="#br0" timeOffset="3411.68">15905 2107 475 0,'0'-3'278'0,"0"3"-85"16,0 0-93-16,0 0-50 0,0 19-23 16,0 15-1-16,0 11-3 15,4 7-13-15,0 10-5 16,5-2-2-16,-1 0 1 0,0-6-2 15,0-12-2-15,-5-9-2 16,-3-9 2-16,0-8 0 16,0-8 0-16,0-8-4 15,0 0-4-15,-8-16-4 16,2-14-7-16,-3-14-7 0,9-13 16 16,0 0 15-16,4 9 1 15,4 5-3-15,0 15-3 16,4 14 5-16,-1 1 16 0,7 13 8 15,1 0-15-15,6 15-4 16,0 6 1-16,-1 3-8 0,0 0 2 16,-4 2-5-16,-2-2 0 15,4 13-28 1,-13-22-37-16,-6 2-84 0,-3-1-84 16,0-4-64-1</inkml:trace>
  <inkml:trace contextRef="#ctx0" brushRef="#br0" timeOffset="3776.79">17103 1575 390 0,'-16'-8'168'15,"0"8"-24"-15,-1 0-30 16,-4 12-2-16,3 12-10 16,-8 21-8-16,7 17-30 0,-3 21-21 15,7 20-13-15,15 11-6 16,0 4-4-16,15 1-9 0,18-9-4 15,9-8-5-15,10-13-7 16,4-12-3-16,1-16-31 16,-4-11-71-16,-4-19-48 15,-10-14-36-15,4-17-23 16,-12-12-33-16</inkml:trace>
  <inkml:trace contextRef="#ctx0" brushRef="#br0" timeOffset="4260.13">18265 1575 263 0,'0'-29'154'0,"8"9"-40"0,3 4-30 16,2 2-12-16,3 14-10 16,17 0 75-16,13 23-4 15,9 12-44-15,11 22-38 0,2 21-14 16,0 19-9-16,-3 18-6 15,-16 5 1-15,-16 4-22 16,-16-3 6-16,-17-11-17 0,-9-11-33 16,-16-14-34-1,-10-7-72-15,-11-18-82 0,-6-10-57 16</inkml:trace>
  <inkml:trace contextRef="#ctx0" brushRef="#br0" timeOffset="6106.9">13246 3953 218 0,'0'-22'201'16,"0"2"-77"-16,-9 0-22 15,9 3-39-15,-8 4-19 16,8 2-1-16,-8-1-2 0,8 0 14 15,-8 4-1-15,-1 0-9 16,1 3 3-16,0 5 0 0,2 0-8 16,-12 0-14-16,-2 0-12 15,-4 0 4-15,-8 0-12 16,-10 13-4-16,-6 7 3 0,-5 3-1 16,-1 7-6-16,6 3 2 15,4-4-5-15,11-1-2 0,9-4 5 16,8 0 0-16,16-3-10 15,0 3 6-15,8 1 3 0,8 0-5 16,12-6-3-16,4 1-1 16,9-3 1-16,-4-4-10 15,-1-13 3-15,-7 11 5 0,-6-11 8 16,-10 8 1-16,-4 1 2 16,-9-2 3-16,0 2 7 15,0 3-2-15,-17 5 0 0,-3 2 1 16,-5 7-5-16,2 2 0 15,-2 4 0-15,4-4-1 0,5-2 1 16,8-2-4-16,8-5-4 16,0 2 1-16,5 0-5 15,10-1 3-15,10 1-9 0,6-4-3 16,7-6-16-16,-3 1 2 0,4-4 8 16,-12-8 14-16,-6 8 4 15,-9-8 9-15,-3 0 7 16,-9 0 25-16,0 12 4 0,-12 1-12 15,-10-1-10-15,2 4 0 16,-4 5-3-16,3-1 3 0,-4 1-5 16,6-2-6-16,3 2 2 15,2-1-4-15,3 1 3 16,11-2-6-16,-8 2 4 0,8-4-4 16,0-5-4-16,0-1 7 15,0-11-8-15,0 10-1 0,8-10-1 16,3 0-5-16,3 0-24 15,-2 0-50-15,5 0-81 16,-3-5-76-16,3 0-27 0</inkml:trace>
  <inkml:trace contextRef="#ctx0" brushRef="#br0" timeOffset="7587.87">13530 10657 187 0,'0'-5'164'0,"0"1"-74"0,0-3-47 0,0-2-29 15,12 1-17-15,4-1 1 16,3 7 2-16,3-4 0 16,-3 6 2-16,2 0-2 0,-1 0 6 15,1 13 10-15,-5 8 12 16,-4 2 18-16,-4 7 20 0,-8 2 14 16,0-1 4-16,-8 7 9 15,-9-1 1-15,2 0-7 0,-2-5-16 16,1-4-19-16,-1-3-16 15,6-6-27-15,2-6-1 0,9-4-11 16,0-9-21-16,0 0-15 16,0 0-1-16,9-5-2 0,2-7-1 15,6 0 13-15,3 0 5 16,-3 3 10-16,-1 9 6 16,-4 0 16-16,-4 0 24 0,-5 9 26 15,-3 3 13-15,0 8 15 16,-11 5 11-16,-1-1-10 0,1 0-7 15,-7-3-22-15,10-1-29 0,8-8-10 16,0-3-18-16,0-9-19 16,0 0-46-16,0 0-14 0,13 0-10 15,3-9-3-15,9 1-8 16,3 4 15-16,1 0 20 0,-7 4 24 16,4 0 18-16,-6 0 11 15,0 12 13-15,-4 6 12 16,-2 5 20-16,-7 1-3 0,-4 5 7 15,-3 4 5-15,0 3-5 16,0 2 0-16,-16-8 5 0,-3 4-1 16,-6-6 2-16,-7-3-8 0,-1 0-11 15,-3-10-11-15,-5-2-5 16,1-13-5-16,2 0-2 0,3 0 1 16,-2-9-16-16,3-2-20 15,6-6-17-15,9 1-27 16,2-1-34-16,5-3-35 15,12-1-43-15,3 1-42 0,10-3-16 16</inkml:trace>
  <inkml:trace contextRef="#ctx0" brushRef="#br0" timeOffset="17809.07">13574 4799 272 0,'-13'0'188'16,"5"0"-47"-16,1 0-30 0,-1 0-26 15,8 0-37-15,0 0-19 16,0 0-10-16,0 0-13 0,0 0-5 16,4 11 1-1,4 5-5-15,0 1 7 0,3 4-3 16,-3 8-1-16,1 2-1 15,-1 7 4-15,1 1-1 16,-6 3 1-16,-3 2-5 16,0-3 2-16,0 0 1 0,0-9-7 15,0 1 8-15,0-4-4 0,0-10 2 16,0 2-15-16,0-4-16 16,0-5-28-16,0-12-26 15,0 0-26-15,0 0-15 0,0-7-27 16</inkml:trace>
  <inkml:trace contextRef="#ctx0" brushRef="#br0" timeOffset="18121.47">13496 4330 295 0,'-20'-19'202'0,"5"2"-49"16,-2 8-49-16,4 6-48 0,13 3-27 15,0 0-14-15,0 0-9 16,0 0-10-16,5 0-1 16,7 8 2-16,10-1 1 0,4-7 0 15,0 9 2-15,-2-9-9 16,-4 0-10-16,-3 0 9 0,-6 0 7 16,-6 0 7-16,-5-9 0 15,0-3-10-15,0 1 5 16,-13-6 3-16,1 4-5 0,-1 1 1 15,2 8 0-15,-1 4 2 16,4 0-15-16,0 0-12 16,8 0-42-16,-13 9 69 0,5 8-280 15</inkml:trace>
  <inkml:trace contextRef="#ctx0" brushRef="#br0" timeOffset="18752.87">13936 4599 253 0,'8'0'225'0,"-5"0"-47"15,-3 0-51-15,0 0-57 0,0 0-36 16,0 12-17-16,9 3-11 16,-1 12 1-16,1 13 1 0,3 8-7 15,4 14 0-15,4-1 4 16,-4-1-4-16,2-3 0 15,-9-7 0-15,0-14-4 0,-4-6 5 16,-2-11-2-16,-3-7-2 16,0-12-1-16,0 0 6 0,0 0-5 15,0 0-11-15,0-7-4 16,0-14 4-16,0-8 1 0,-8-4 13 16,8 4 11-16,0 6 0 15,0 6-1-15,0 10 0 16,0-2-1-16,0 9-8 0,0 0-5 15,13 12 11-15,8 4 2 16,7 10-5-16,12 2 1 0,1 0-4 16,5-4-2-16,-4-2 1 15,4-6-3-15,-1-9-4 0,-1-7-5 16,-3-11-2-16,-5-10 4 16,-3-12 1-16,-6-12 6 0,-5-12 5 15,-6-8-6-15,-8-9 8 16,-8-2 3-16,0 2 14 15,-12 5 25-15,-6 4 28 16,-1 12 1-16,-1 13 11 0,4 11-11 16,3 5-22-16,2 10-27 15,11 7-12-15,-8 7-17 0,8 0-4 16,0 24 6-16,0 14 1 16,11 14-4-16,10 13 8 0,0 5-7 15,2-1 0-15,2 0-1 16,1-5 3-16,-4-2 0 15,-2-13-22-15,1-5-53 0,-5-6-52 16,-4-10-46-16,-4-4-34 16,0-8-10-16,-8-3-7 15,0-1-119-15</inkml:trace>
  <inkml:trace contextRef="#ctx0" brushRef="#br0" timeOffset="18953.99">14477 4799 405 0,'-18'-8'185'16,"18"-4"-63"-16,0-2-55 0,12 6-42 15,8 1-8-15,13-6-8 16,16-2-2-16,10-2-4 0,1-4-2 16,0 5-1-1,-8 1-10-15,-6 1-25 0,-10 1-39 16,-7 6-39-16,-10 7-59 15,-10 0-32-15</inkml:trace>
  <inkml:trace contextRef="#ctx0" brushRef="#br0" timeOffset="19535.03">15953 4494 218 0,'0'-9'193'0,"0"0"-56"15,-12 1-32-15,1 6-14 16,3 2-11-16,-1-5-6 0,-3 5-5 15,0 0-10-15,-4 0-23 16,-4 0-16-16,0 15-5 16,-10 10 2-16,2 4-6 15,-1 11 8-15,4 5-8 0,6 0-1 16,3 3-10-16,16 1-7 16,0-3 0-16,0-6 2 0,12 0-4 15,5-6-1-15,2-6-7 16,6-8-12-16,2-7-24 15,3-13 1-15,7 0 0 0,3-16-14 16,-3-9 20-16,-1-5 5 16,-3-5 17-16,-9-6 14 0,-13-3 11 15,-11-6 11-15,0 6 11 16,-19 0 29-16,-5 6 34 0,2 6 13 16,-1 7-26-16,3 9-24 15,3 3-21-15,4 1-8 16,13 5-6-16,0 7-8 15,0 0-14-15,0 0-4 0,9 16 5 16,3 8 3-16,9 12 2 16,2 8 3-16,7 6-1 0,5 3-14 15,7 0-55-15,3 1-90 16,-2-7-57-16,-6-6-62 0</inkml:trace>
  <inkml:trace contextRef="#ctx0" brushRef="#br0" timeOffset="19735.09">16727 4774 386 0,'11'-17'308'0,"0"6"-31"16,-8 2-99-16,3 5-85 15,-6 4-39-15,0 0-25 0,0 0-13 16,0 0-5-16,0 20-4 15,0 6 1-15,0 5-5 0,-17 8-59 16,-3 5-104-16,-8 0-108 16,-9 0-74-16</inkml:trace>
  <inkml:trace contextRef="#ctx0" brushRef="#br0" timeOffset="20550.28">17378 4071 281 0,'-11'-38'126'15,"-2"10"31"-15,2 4-17 16,11 3-24-16,-9 8-25 0,9 7-15 16,0-4-12-16,0 10-20 15,0 0-11-15,0 0-25 0,0 16-1 16,0 18 2-16,3 14-1 15,6 14 5-15,4 6-4 16,0 5-7-16,-2 1-1 0,-3-5-1 16,0-4 2-16,1-11 0 15,-1-10-5-15,-5-12 5 0,-3-6 1 16,0-11 0-16,0-2-2 16,0-13 9-16,5 0-2 15,-2 0-4-15,-3 0-5 16,6-9-2-16,1-7-16 0,4-8 1 15,6-5 5-15,4-4 2 16,8 5 2-16,-1-1 2 0,0 10-5 16,1 2 8-16,-1 9-6 15,1 8 14-15,2 13-2 16,-2 6-2-16,-1 11-5 0,-7 2 8 16,-9 0-2-16,-8-2 12 15,-4-2-1-15,-12 2 1 16,-8 0-3-16,-9-5-6 0,-7-1 2 15,0-7-5-15,-7-17 4 16,0 0-4-16,4 0-5 0,1-9 2 16,5-8-6-16,4-7-9 15,5-4-11-15,4-1-21 0,4 1-5 16,16 4-22-16,0 3-31 16,0 1-50-16,0-5-71 15,11 2 6-15</inkml:trace>
  <inkml:trace contextRef="#ctx0" brushRef="#br0" timeOffset="20958.06">18155 3850 223 0,'-21'-17'207'16,"5"6"-65"-16,1 3-56 16,2 4-40-16,13 4-22 0,0 0-9 15,0 0 1-15,0 0-14 16,4 16 2-16,8 4 0 0,3 1-1 15,1-2-3-15,6-2 3 16,2-1-9-16,-4-4 6 16,1-12 1-16,-5 0 3 0,-8 0 5 15,-8 0 13-15,0-7 6 16,-11-6-3-16,-7-3 2 0,-2 0 20 16,-1-2 7-16,2 3-27 15,-22-9-28 1,21 20-45-16,-1 4-75 15,5 0-77-15,-1 11-73 0</inkml:trace>
  <inkml:trace contextRef="#ctx0" brushRef="#br0" timeOffset="21154.36">18456 4425 444 0,'23'12'189'0,"-3"-5"-71"15,-6-7-55-15,-7 12-27 16,1 0 1-16,-3 5 16 16,-2 8-9-16,-3 7-14 15,0 8-12-15,-11 4-7 0,-10 11-22 16,-17 10-97-16,-19 4-131 16,-25 4-89-16</inkml:trace>
  <inkml:trace contextRef="#ctx0" brushRef="#br0" timeOffset="22097.2">14064 6004 35 0,'-6'-4'126'0,"-2"-1"62"15,8-3-54-15,-8-1-21 16,8 7-32-16,-9-8-22 0,1-1-18 16,-1-1-19-16,-3 0-9 15,1 0-1-15,-2 2 6 0,6 2 4 16,-2 4 6-16,-3 4 3 15,-1 0-12-15,-6 0-11 0,-6 0-2 16,-4 17-2-16,-4 0-6 16,1 2 7-16,1 7-10 15,-2-2 5-15,4 4 0 16,6-4 1-16,5-3-6 0,7-4 1 16,11-5-1-16,0 0 2 15,16 0-4-15,3-5-3 0,14-7 13 16,8 0-5-16,3 0-5 15,5-7 8-15,4-5-1 16,0 3-10-16,-4 6 9 0,-4 3-1 16,-6 0-2-16,-1 0 6 15,-14 12-4-15,-4 0 3 16,1 9-2-16,-10 3 1 0,-3 4 3 16,-8 6-1-16,0-3 13 15,-16 7 0-15,-4-3-3 0,-4 3-1 16,-9-2-8-16,-4 0 1 15,-10-3-4-15,-7 1 2 0,2-11-1 16,-2-2 3-16,5-9-2 16,8-5 16-16,10-7 17 15,2 0 9-15,10 0-6 0,5-3-10 16,14-6-11-16,0 2-9 16,0-5-12-16,0-1-7 0,0 0 4 15,6 1-10-15,2 0-5 16,-2 0-44-16,7 0-67 15,4 4-59-15,-1 0-46 0,0 4 5 16</inkml:trace>
  <inkml:trace contextRef="#ctx0" brushRef="#br0" timeOffset="22647.08">14592 5919 69 0,'-16'-18'218'0,"1"7"-17"16,-1 2-47-16,-1 1-49 0,-3 0-47 16,0 5-20-16,-1-1-5 15,5 4-3-15,4 0 1 0,-1 0-10 16,2 0-9-16,-1 11-8 16,0 6-1-16,-2 11 4 0,3 13 1 15,11 8-1-15,0 9-3 16,0 1-9-16,0 7 9 0,11-6-1 15,7-3-8 1,5-8-3-16,15-8-5 0,5-13-19 16,16-6-27-16,5-22-26 15,1 0-33-15,4-12-1 0,-4-9-31 16,-5-7-13-16,-3-9 40 16</inkml:trace>
  <inkml:trace contextRef="#ctx0" brushRef="#br0" timeOffset="23030.29">15113 5897 127 0,'-17'-28'202'0,"2"9"-34"16,-4 2-60-16,-3 5-33 15,1 12-23-15,-4 0-6 0,2 12-7 16,-2 13-10-16,5 7-4 16,5 9-7-16,6 11-7 0,9 5-5 15,0 0-6-15,9-7 2 16,1-7-5-16,12 0 3 0,-3-12-10 15,2-11-7-15,4-7-10 16,-1-13-3-16,-4 0-7 0,1-8 10 16,-10-13 6-16,-5-12 5 15,-6-7 15-15,0-14 5 0,-14-2 12 16,0-6 6 0,-8 3 16-16,1 9 6 0,5 14 11 15,4 8-8-15,4 11-19 16,8 5-12-16,0 12-13 15,0 20 1-15,11 8-3 16,6 12 0-16,8 6 1 0,4 7 4 16,-1 3-4-16,1 1-9 15,2-3-31-15,-1-6-63 0,-4-10-45 16,-1-10-49-16,0-8-28 16</inkml:trace>
  <inkml:trace contextRef="#ctx0" brushRef="#br0" timeOffset="23411.99">15376 5878 47 0,'-6'-57'225'0,"6"12"-31"15,0 16-53-15,-9 8-51 0,9 14-36 16,0 7-23-16,0 17-2 16,9 11 9-16,2 16-3 0,0 13-4 15,7 4-7-15,-2 0-19 16,-1 1 5-16,-2-9-7 0,-4-14 3 15,-1-9-3-15,-5-6-3 16,-3-8 3-16,0-16-8 16,0 0-7-16,0-8-44 15,-11-17 8-15,-3-12 17 0,6-11 16 16,8-12 6-16,0 3 9 16,0 7-2-16,0 14 3 0,8 11 17 15,0 10 2-15,6 10-4 16,4 13 7-16,7 17 14 15,8 16-8-15,5 11-7 0,-2 5-13 16,-4 5-1-16,-4-2-5 16,2-3-11-16,-3-8-45 0,-3-14-55 15,0-5-32-15,-2-10-17 16,-3-20-26-16,2-4 24 0</inkml:trace>
  <inkml:trace contextRef="#ctx0" brushRef="#br0" timeOffset="23695.36">15987 5565 78 0,'0'-54'188'0,"0"11"-33"0,-10 0-49 15,2 2-23-15,-3 10-13 16,-6 6 10-16,6 5 28 0,-2-1 16 16,1 5-15-16,3 8-32 15,9 8-33-15,0 0-17 0,-7 0-19 16,7 0-3-16,0 19 0 15,0 15-3-15,0 15 1 16,7 16 1-16,6 16 0 0,8 16 0 16,2 5 1-16,6 5-3 15,4-2 0-15,0-4-2 16,-1-10-5-16,1-10-11 0,-4-12-65 16,-7-12-71-16,-2-12-49 15,-7-17-17-15,-8-11-13 0,-5-6 46 16</inkml:trace>
  <inkml:trace contextRef="#ctx0" brushRef="#br0" timeOffset="23839.1">15966 6062 199 0,'-25'-41'204'0,"1"7"-55"16,8 6-26-16,4 4-36 16,12 3-29-16,0 8-25 0,7 2-17 15,10-1-8-15,8-1 0 16,6 1-12-16,9 0-28 0,2 4-95 15,-2-1-68-15,-3 6-51 16</inkml:trace>
  <inkml:trace contextRef="#ctx0" brushRef="#br0" timeOffset="24227.84">16738 5368 138 0,'0'-19'245'16,"0"2"-57"-16,-11 5-26 16,-3 4-21-16,2 8-39 0,4 0-40 15,8 0-23-15,-12 25 10 16,4 20 0-16,8 24-4 0,0 24-3 16,0 13-16-16,11 8-15 15,10 3 0-15,9-7-11 16,9-8 1-16,13-17-9 0,13-11-49 15,5-17-100-15,7-17-79 16,-1-14-50-16,-2-18 5 0</inkml:trace>
  <inkml:trace contextRef="#ctx0" brushRef="#br0" timeOffset="24976.88">17394 5410 34 0,'-8'-13'55'0,"0"0"15"0,8 5 2 16,-11 6-8-16,11 2-3 15,-8 0-23-15,8 0-17 0,0 0-9 16,0 0-4-16,0 0 2 16,0-6 1-16,0 6 0 0,0 0 0 15,0 0 6-15,0 0-2 16,0 0 8-16,0 0 6 0,0 0 2 15,0 0 9-15,0 0-5 16,0 0-4-16,0 0-2 16,0 0-2-16,0 0-6 0,0 0 0 15,0 0-5-15,0 0-4 16,0 0-3-16,0 0 9 0,0-3 8 16,0 3 6-16,0 0 10 15,0 0 3-15,0 0 0 0,-8 0-13 16,8 0-14-16,0 0-1 15,0 11-9-15,0 10 2 16,0 7-2-16,0 5-6 0,0 0 1 16,8 2-1-16,0-1 0 15,3-5-6-15,2-10-2 0,-1 2-7 16,1-9-23-16,4-3-9 16,-5-9-15-16,-1 0-4 15,1 0 19-15,1-13 14 16,-2-2 21-16,-2-1 11 0,-5-1 17 15,0-4 32-15,-4 1 29 16,0-2 16-16,0 3-10 0,-8-1 6 16,-1 3 2-16,9 5 4 15,-8 5-1-15,8-2-11 16,0 9-33-16,0 0-21 16,0 0-16-16,0 0-25 15,0 0-10-15,0 16-14 16,5 5-89-16,3 3-72 0,4 5-51 15,0 4-18-15,5-9-28 16,-6-1-240-16</inkml:trace>
  <inkml:trace contextRef="#ctx0" brushRef="#br0" timeOffset="25359.03">18098 5487 145 0,'0'-17'234'15,"0"5"-44"-15,0 5-18 16,0-2-34-16,0 6-8 15,0-2-10-15,0 5-18 0,0 0-20 16,0 0-39-16,0 0-19 16,0 24-13-16,0 17-2 15,-8 20 9-15,8 16-4 0,0 12-5 16,0 9 2-16,0-8-14 16,-8-4 0-16,-1-9 6 15,9-13 0-15,-9-15-10 0,9-6-22 16,0-15-74-16,-6-8-71 15,6-10-47-15,-14-10 16 0,3-10-64 16,-6-10 62-16</inkml:trace>
  <inkml:trace contextRef="#ctx0" brushRef="#br0" timeOffset="25549.65">17854 5618 106 0,'-13'-38'231'15,"1"14"-77"-15,12 5-51 16,0 6-42-16,0 4-27 15,0 9-10-15,0 0-7 0,0 0-3 16,0 0-3-16,0 0-5 16,4 0-1-16,1 0-2 0,3 0 0 15,-5 0-2-15,5 0 2 16,-3 0-7-16,0 0-5 0,3 0-37 16,0 0-39-16,-2 0-41 15,8 0-74-15</inkml:trace>
  <inkml:trace contextRef="#ctx0" brushRef="#br0" timeOffset="25758.33">18366 5983 208 0,'12'17'189'15,"2"-5"-83"-15,-6-3-43 16,-2-9-11-16,5 7 10 0,-2-7 10 15,-1 0 0-15,-3 0-21 16,-1 0-26-16,-4 0-11 0,0 0-7 16,0 0-37-16,0 0-86 15,0 0-47-15,-12-5-45 16</inkml:trace>
  <inkml:trace contextRef="#ctx0" brushRef="#br0" timeOffset="26258.19">18533 5182 322 0,'3'-20'180'0,"-3"7"-36"16,3 1-35-16,3 3-33 16,-3 9-14-16,-3 0-18 0,5 0-11 15,3 16 2-15,8 14 15 16,8 14-15-16,4 18 3 0,5 14-3 15,-1 10-4-15,5 9-4 16,-5-3-13-16,1 1 0 0,-4-7-12 16,-1-13 3-16,-8-7 0 15,-3-18-4-15,-4-7 1 0,-1-13-5 16,-6-11 6-16,-1-5 0 16,-5-12-1-16,0 0-11 0,0-12-19 15,-17-17-19-15,-2-11 13 16,-6-8 13-16,-4-2 7 0,1 1 26 15,-1 8 16 1,1 10-9-16,-1 6-5 0,1 8-6 16,9 5 4-16,-2 9-14 15,5 3 7-15,4 20-5 0,12 8 8 16,0 9 4-16,0 7-4 16,6 0 2-16,11 6-6 0,9-9-1 15,2-5-7-15,9-8 4 16,2-7 3-16,7-4-12 0,-6-17-9 15,1 0-53-15,-4-12-60 16,-13-9-44-16,-8-3 13 0,-8-5 6 16,-8 0 3-1,0 1-19-15</inkml:trace>
  <inkml:trace contextRef="#ctx0" brushRef="#br0" timeOffset="26657.36">19794 5197 315 0,'0'-15'196'0,"0"-1"-48"0,0 4-7 16,0 2-15-16,0 10-9 15,-8 0 16-15,8 0-18 0,-9 0-22 16,9 0-41-16,-9 10-21 16,9 5-16-16,0 10 3 0,0 15 9 15,0 18 8-15,-13 11-9 16,13 9-2-16,-13-2-11 0,5 2-4 15,0-6-1 1,8-6-4-16,0-8-1 0,0-14-3 16,-8-12-11-16,8-7-48 15,0-6-98-15,0-6-92 0,0-13-36 16,-9 0 34-16,-2-13 3 16</inkml:trace>
  <inkml:trace contextRef="#ctx0" brushRef="#br0" timeOffset="26842.24">19503 5389 287 0,'-14'-28'210'16,"5"7"-24"-16,0 9-31 15,9 0-44-15,0-1-18 16,0 6-23-16,0 7-18 16,0 0-19-16,0 0-19 0,4 0-9 15,1 0-12-15,3 0-26 16,-7 0-52-16,8 0-73 0,4 12-49 15,3 0-48-15,1 0-213 16</inkml:trace>
  <inkml:trace contextRef="#ctx0" brushRef="#br0" timeOffset="27023.55">20039 5669 347 0,'18'25'188'0,"-9"-4"-56"16,4-5-31-16,-10-4-8 15,3 1 10-15,-3-5 11 0,-3-8-25 16,0 0-46-16,0 0-25 16,0 0-19-16,5 0-67 0,-2 0-82 15,2 0-58-15,3-13-5 16,5-7-41-16</inkml:trace>
  <inkml:trace contextRef="#ctx0" brushRef="#br0" timeOffset="27522.5">20354 4986 87 0,'14'-45'235'16,"-3"9"-58"-16,-3 7-17 0,1 8-29 15,-4 9-25-15,-1 12-22 16,-4 0-27-16,0 0-14 0,8 25 15 16,4 14 19-16,4 16-8 15,4 9 14-15,6 14-1 0,-4 8-32 16,3 6-13-16,1 2-7 15,-3-2-12-15,2-12-13 0,-5-6-3 16,-5-18 4-16,1-15-5 16,-2-9 2-16,-11-7-1 15,-3-12 4-15,0-13-4 16,0 0 6-16,0 0-10 0,0-10 1 16,0-5-22-16,-12-18-11 15,-4-11-9-15,0-9 1 0,-8-5 11 16,-1 1 16-16,2 8 6 15,1 9 18-15,2 11 7 0,3 10-7 16,-3 5-2-16,-3 14-2 16,-2 8-2-16,0 17 3 0,1 16 2 15,-1 13-1-15,10 6 2 16,7 2-3-16,8-2-2 16,8-7-3-16,7-8-3 0,10-4 7 15,4-8-9-15,7-10 5 16,2-6-1-16,1-10-26 15,6-7 10-15,0-11-4 0,-5-10-15 16,0-3-47-16,-7-5-10 16,-9 1-20-16,-7 0-44 0,-9 3-22 15,-8 4 5-15,0 5-46 16,0 0-180-16</inkml:trace>
  <inkml:trace contextRef="#ctx0" brushRef="#br0" timeOffset="28304.47">21213 4864 165 0,'-12'-28'159'16,"-5"-5"-42"-16,1 4-2 0,-1 5-7 16,2 3 1-16,2 5 3 15,5 4 8-15,8 4-12 0,-9 3-39 16,9 5-25-16,0 0-24 16,0 0-14-16,0 13-13 0,0 4 7 15,9 6 0-15,3 5-1 16,1 10 5-16,1-7-7 0,3 3-1 15,-1-6-23-15,5-4-14 16,-1-7-21-16,1-5-12 16,-5-3 4-16,0-9 9 15,1 0 14-15,-1-9 26 0,-4-3 11 16,0-5 7-16,-4-7 10 16,-8 0 4-16,0-3 12 0,0-3 18 15,0 5 14-15,0 5 7 16,0 3 4-16,0 6 2 0,0 6-2 15,0 5-23-15,0 0-13 16,0 0-8-16,0 0-15 0,0 0 1 16,0 9-12-16,0 6 9 15,5 7-8-15,-1 6 0 16,4 6 5-16,12 46-62 16,-9-40-84-1,2 0-77-15,0 1-60 0,-5 2-25 16</inkml:trace>
  <inkml:trace contextRef="#ctx0" brushRef="#br0" timeOffset="28554.36">21769 5608 407 0,'7'-12'239'0,"-1"5"-34"0,2 2-46 15,-5 5-29-15,2 0 11 16,-5 0 17-16,0 0 6 0,0 0-55 16,0 0-52-16,3 9-19 15,6 6-3-15,-1 6-16 0,0 3-13 16,-8 1-11-16,0 4-56 16,-13 3-134-16,-7 5-168 15,-9-1-94-15</inkml:trace>
  <inkml:trace contextRef="#ctx0" brushRef="#br0" timeOffset="29852.32">22536 4799 17 0,'-8'-8'13'0,"8"4"-1"15,0-1 0-15,0 2 2 16,0-2 7-16,0 5 0 15,0-5 5-15,0 5 5 16,0 0 12-16,0 0 25 0,0 0 13 16,0 0-35-16,0 0-16 15,0 0-14-15,0 0 0 0,0 0-2 16,0 0 5-16,0 0 4 16,0 0 1-16,0 0 0 0,0 0-1 15,0 0-3-15,0 0 5 16,0 0-5-16,0 0-5 0,0 0-2 15,0 0 0-15,0 0 2 16,0 0-1-16,0 0 1 16,0 0 4-16,0 0 16 15,0 0 4-15,0 0 0 0,0-4-7 16,0 1 1-16,0-2-3 16,0 5-2-16,-8 0-1 0,8 0-11 15,0-4-3-15,0 4-3 16,0 0 3-16,0 0-9 0,0 0-2 15,-8-3 4-15,0-1 4 16,0-1-4-16,0 5 3 0,8 0-5 16,-14 0 1-16,14 0-2 15,-8 0-5-15,8 0 4 16,-9 0 0-16,9 0-9 0,-9-4 4 16,9 4 6-16,-8 0 0 15,8-4 1-15,0 0-7 0,-9 4 1 16,9 0 6-16,-9 0-2 15,9 0-7-15,0 0 11 16,0 0-9 0,0 0 6-16,0 0-1 15,0 0-6-15,0 0 2 0,0 0 3 16,0 0 0-16,0 0-4 16,0 0 4-1,9 0-6-15,0 0 5 0,-1 0-2 16,1 0 0-16,0 12 2 15,4 4 3-15,4 9-1 0,-1 8-2 16,0 7 4-16,0 10 11 16,-4 2 9-16,-7 5 4 0,-5 0-7 15,0-7-5-15,-14-5 8 16,-2-5 10-16,1-7 0 0,-1-4 3 16,-5-10-6-16,2-3-15 15,-1-3-7-15,-2-4-3 16,7-9 11-16,-2 0-10 15,1-13-7-15,-1-7 0 0,-4-13-17 16,5-2 4-16,5-7 1 16,11-3-4-16,0-9 4 0,0-3-10 15,8-7 3-15,3-5 2 16,3-5-5-16,1-4-2 0,-1 5 10 16,-3 8 4-16,-6 8 11 15,-5 12-1-15,0 5 8 0,0 11 3 16,-16 5 11-16,2 8 17 15,2 4 1-15,0 3-10 0,4 9-13 16,8 0-8 0,-13 0-4-16,6 25-4 0,-5 7 6 15,-1 14-4-15,4 10 0 16,9 10-3-16,6 3 0 0,10-5 0 16,8-2-3-16,12-4 2 15,9-7-7-15,4-6-18 0,4-9-58 16,-5-8-58-16,-2-6-42 15,-10-10-31-15,-4 0-14 0,-12-12-13 16</inkml:trace>
  <inkml:trace contextRef="#ctx0" brushRef="#br0" timeOffset="30351.55">23099 4757 250 0,'0'-20'180'0,"0"1"-67"15,0-3-32-15,-10 2-15 16,-2 4 18-16,2 0 12 0,2 4 6 16,0 4-4-16,0-1-19 15,-1 5-18-15,3 0-11 16,-2 4-4-16,-5 0-9 0,-3 12-9 15,-1 8-1-15,-2 13-5 16,-6 13 1-16,4 10-13 16,2 6-1-16,7-2-2 0,12 1-5 15,0-4 2-15,12-8-12 16,7-3 11-16,2-11-17 0,4-5-10 16,-3-10-21-16,8-8-6 15,-3-12-8-15,-2-9-24 0,1-10 2 16,-6-15 23-16,-4-6 24 15,-5-9 16-15,-11-7 26 0,0-6 14 16,0-3 4-16,-16 0 37 16,-1 4 40-16,3 11 22 15,-4 14 1-15,7 13-26 0,11 1-29 16,-8 14-31-16,8 8-19 16,0 0-15-16,0 12-7 15,11 18 1-15,11 5 7 0,5 14-9 16,11 9-27-16,5 0-113 15,8-2-123-15,1-8-81 0,0-2-36 16</inkml:trace>
  <inkml:trace contextRef="#ctx0" brushRef="#br0" timeOffset="30618.05">23820 4864 415 0,'8'0'217'0,"-2"8"-67"15,11 13-31-15,0 7 22 16,4 4 11-16,-6 5 5 0,2-1-30 15,-9 1-43-15,-8 4-40 16,0-1-32-16,-16 1-96 16,-12 0-165-16,-6 1-106 0,0-7-47 15</inkml:trace>
  <inkml:trace contextRef="#ctx0" brushRef="#br0" timeOffset="31250.01">24758 4506 262 0,'12'-5'209'0,"-4"1"-49"0,-5 4-61 16,-3 0-44-16,5 0-13 16,-5 21 13-16,0 3 19 0,0 9 31 15,0 7 8-15,0 5-20 16,-13 0-17-16,-2-4-4 0,-5-5-5 16,-10-3-23-16,3-5-15 15,-6-7-15-15,5-9 2 16,-1-5-8-16,-2-7 0 15,-3 0-10-15,6 0 12 0,3-7-12 16,5-5-23-16,3-9-15 16,5-12-5-16,12-8 1 0,0-6 9 15,12-10 6-15,14-5 15 16,1-3-7-16,10-5 8 0,3 1 8 16,-3 5 3-16,-6 3 6 15,-5 8-1-15,-5 8 1 16,-11 9 7-16,-2 3 6 0,-8 0-1 15,0 4 2-15,-9 6 5 16,-9-2 11-16,-3 0-3 16,-2 10-14-16,-2 1-2 0,4 7-3 15,2 7 1-15,2 0-10 16,6 11-3-16,-7 14-2 0,7 12-2 16,11 15 2-16,0 11-2 15,0 6-8-15,11 4 11 16,15 0-1-16,5 0-1 0,6-9-3 15,0-2-31-15,5-13-79 16,-8-10-76-16,0-5-55 16,-6-10-18-16,0-12-18 0</inkml:trace>
  <inkml:trace contextRef="#ctx0" brushRef="#br0" timeOffset="31733.1">25063 4119 255 0,'0'-45'225'16,"0"14"-39"-16,0 1-53 16,0 10-38-16,0 3-6 15,0 10 33-15,0 2 3 16,0 5-37-16,0 12-33 0,0 17-2 16,11 16 8-16,6 19-8 15,4 15 1-15,-5 6-5 16,-1 0-5-16,-4-4-5 0,2-3-18 15,0-13-7-15,-5-15-6 16,-3-15-2-16,-2-11-3 0,-3-2 6 16,0-11-3-16,0-11 7 15,0-4-6-15,0-13-3 0,0-7-16 16,0-16-3-16,9-13-3 16,-3-4 23-16,7-1-5 0,4 10-3 15,-1 12-5-15,-3 12-2 16,1 10 2-16,8 14 11 15,2 0-2-15,1 26 6 16,-2 10-6-16,2 4 10 0,-8 5-6 16,-4 0-10-16,-12 0 5 15,-1-10 15-15,-6-1 0 16,-11-6-3-16,-3-8 7 0,-5-6-10 16,-3-14-2-16,-1 0-7 15,4 0-13-15,3 0-18 0,1-9-22 16,-1-8-60-16,5-7-61 15,-5-9-60-15,-4-3-46 0,3 1 46 16,4 1-8-16,1 6 21 16</inkml:trace>
  <inkml:trace contextRef="#ctx0" brushRef="#br0" timeOffset="32066.03">25411 3928 52 0,'14'-61'132'0,"-6"-1"33"16,-7 1-53-16,7 13 17 0,-2 7-15 15,-3 13-20-15,2 7-16 16,-1 9-14-16,0 4-8 16,4 4-11-16,10 4 14 15,8 24 93-15,19 13-7 16,9 20-32-16,6 15-38 0,4 17-16 15,1 10-20-15,-11-2-21 16,-14 5-2-16,-15-4 3 0,-12-1 1 16,-13-7-2-16,-8-4-6 15,-14-9 2-15,-1-8-7 0,-2-12-5 16,5-11-15-16,0-15-53 16,3-10-75-16,4-3-64 15,13-18-64-15,0 0 11 16,0-11 36-16,0-12-64 0</inkml:trace>
  <inkml:trace contextRef="#ctx0" brushRef="#br0" timeOffset="32309.23">26313 3969 295 0,'11'-22'246'16,"-11"6"-51"-16,0 9-81 15,0 7-40-15,0 0-11 0,0 7-11 16,-8-7-17-16,8 12-18 15,0-12-9-15,0 10-5 16,5-3 0-16,3-7 1 0,0 0 2 16,-8 0-3-16,0 0 4 15,0-7 20-15,0 1 36 16,0 0 7-16,-8-4-29 16,0 3-32-16,-6-2-53 0,3 9-59 15,0 0-78-15,-10 0-77 16,-1 0-57-16</inkml:trace>
  <inkml:trace contextRef="#ctx0" brushRef="#br0" timeOffset="32499.02">26418 4382 365 0,'28'10'249'0,"-3"-10"-58"15,-8 7-44 1,0 6 17-16,-1 3 64 0,-1 5-5 15,-3-2-69-15,-8 7-62 16,-4 5-41-16,0 7-32 0,-16 2-47 16,-12 6-174-16,-18 6-186 15,-13 0-114-15</inkml:trace>
  <inkml:trace contextRef="#ctx0" brushRef="#br0" timeOffset="41999.65">13952 13644 89 0,'-13'-8'248'0,"5"4"-17"15,0 4-23-15,-4-3-55 16,12-2-45-16,0 0-9 15,0-3 11-15,0 8 18 0,0 0-18 16,0-4-43 0,0 4-28-16,0 0-17 0,0 0-11 0,0 0-3 15,3 17 12-15,6 16 1 16,-1 11 5-16,0 10-8 0,5 6-9 16,-5 6-5-1,0-2 4-15,0-2-13 0,-4-6 5 16,1-7-14-16,-2-12-19 15,-3-8-42-15,0-6-63 0,0-11-63 16,0-12-61-16,0 0-4 16,0-16-17-16,0-15-174 15</inkml:trace>
  <inkml:trace contextRef="#ctx0" brushRef="#br0" timeOffset="42285.32">13789 13050 390 0,'-19'-20'243'16,"2"8"-92"-16,5 12-73 0,12 24-43 16,0 9-11-16,12-1-8 15,5 5 4-15,2-1-5 16,1-3-7-16,4-10-3 0,1-5-5 16,-4-6 7-16,-5-12-7 15,-5 0 7-15,-3 0-3 0,-8-8-4 16,0-8 0-16,-11-9 0 15,-4-3-2-15,-7 0 5 0,-3-5-2 16,2 4-2-16,3 5 2 16,-2 8-6-16,7 4-11 15,7 7-13-15,0 5-22 0,8 12-50 16,-8 12-38-16,8 9-45 16,-10 8-31-16</inkml:trace>
  <inkml:trace contextRef="#ctx0" brushRef="#br0" timeOffset="42848.17">14089 13555 303 0,'22'-12'212'16,"-7"-1"-42"-16,-3 5-42 0,1 1-33 16,-5 7-12-16,1 0 30 15,2 11 19-15,10 14-10 0,-2 10-29 16,2 11-45-16,4 3-26 15,-6-4-5-15,-2-4-12 16,-6-9-1-16,3-7-5 0,-6-6-8 16,1-7-6-16,-6-12-7 15,4 0-5-15,1-12-4 0,5-7 10 16,-1-10 13-16,1-11 5 16,-3-1 3-16,-1-1 1 0,-1 6 4 15,-3 7-4 1,3 13 11-16,-4 4-6 0,4 12 4 15,4 7 6-15,5 14-3 16,2 4 1-16,1 3-9 0,6 0-4 16,-7-2-3-16,6-11-2 15,-4-1 0-15,1-14-1 0,-8 0-8 16,3-17-25-16,-1-12-5 16,-3-8-3-16,-2-7 4 0,-8-9 20 15,-3 0 10-15,0-4 10 16,0 1 4-16,-14 3 7 0,-4-1 8 15,2 13 20-15,-1 9 15 16,8 12 2-16,-1 3-3 16,10 5-13-16,-8 7-15 15,8 5-1-15,0 22 13 0,0 10 5 16,12 12-1-16,8 13-12 16,8 11-15-16,9 3-5 0,-1 2-1 15,5-7-24-15,-4-5-56 16,-1-8-58-16,-3-13-54 0,-1-11-54 15,-4-9-16-15,-7-7-1 16,-5-13 13-16</inkml:trace>
  <inkml:trace contextRef="#ctx0" brushRef="#br0" timeOffset="43065.22">14638 13392 220 0,'-46'-17'242'0,"7"5"-43"15,2 5-53-15,4-2-52 0,9 9-24 16,13 0 6-16,11 0 3 16,0 0-23-16,11-3-26 0,18-6-19 15,15-4-3-15,13 2-6 16,8-6-6-16,4 1-31 0,-7-1-46 16,-10 5-28-16,-11-1 109 15,-12 2-194-15,-7 3 32 16,-5 8-13-16,-9 0-15 0</inkml:trace>
  <inkml:trace contextRef="#ctx0" brushRef="#br0" timeOffset="43880.25">17312 12769 157 0,'-18'-12'234'15,"-4"0"-77"-15,3 3-49 0,-4 2-50 16,-3-5-23-16,1-1 5 16,3 5 20-16,-7 8 12 0,-1 0-12 15,3 0-18-15,-3 0-8 16,-1 13-12-16,-6 2 1 0,6 11 7 15,-4 1 7-15,8 10 9 16,-2 8-4-16,9 3-4 16,3 6-10-16,17-2-12 0,0 1-5 15,12-3-3-15,10-10-7 16,10-7-5-16,12-14-5 0,5-6-26 16,1-13-41-16,2-8-9 15,-5-8-6-15,-1-5 14 0,-6-8 29 16,-7-2 17-16,-5-7 20 15,-11-2 2-15,-5-6 8 0,-12-2 11 16,0-5 1-16,-12 0 12 16,-10 1 9-16,2 7 22 0,6 8 17 15,-4 8-9 1,7 9-10-16,3 8-18 0,8 8-8 16,0 4 2-16,0 24-4 15,0 9-4-15,11 5-7 0,6 5-5 16,6-1-2-16,5-2-7 15,2-4-5-15,2-3-20 0,1-8-43 16,-6-5-43-16,3-8-43 16,-3 0-26-16,-2-12-4 0,0 0-24 15,1 0 19-15</inkml:trace>
  <inkml:trace contextRef="#ctx0" brushRef="#br0" timeOffset="44362.07">17931 12639 229 0,'0'-38'206'0,"-17"9"-40"0,-8 5-39 16,-2 8-12-16,-2 9-9 15,-3 2 16-15,0 5 9 0,-4 9-11 16,2 6-38-16,1 10-29 16,6 7-28-16,6 10-10 0,6 6-5 15,15 6-4-15,0-2-5 16,0 1-1-16,11-3 0 15,9-9-5-15,2-13-15 16,-4-5-11-16,7-6 6 0,0-17-8 16,-4 0-27-16,3-17-11 15,17-39-62-15,-25 11 98 16,-9-4 18-16,1-12 11 16,-8-9 3-16,0-7 2 0,-12-9 6 15,-2-3 3-15,-12 0 12 16,1-1 13-16,-3 5 14 0,-1 12 13 15,2 15 15-15,7 17-5 16,2 9-5-16,7 13-22 0,3 6-8 16,8 13-2-1,-9 13 1-15,9 19 5 0,0 17-5 16,9 20-7-16,2 8-13 16,15 9 0-16,5 7-11 0,11 1-5 15,1-7-6-15,7-7-9 16,-1-10-47-16,-5-10-78 0,-3-7-58 15,0-14-52-15,-1-5-4 16,-4-10 5-16,2-9 20 0</inkml:trace>
  <inkml:trace contextRef="#ctx0" brushRef="#br0" timeOffset="44811.77">18525 12390 162 0,'0'-69'220'0,"0"9"-31"15,-18 10-40-15,-1 15-23 0,-9 6-7 16,-6 12 2-16,3 17 10 16,-6 0 3-16,6 20-16 0,1 8-39 15,6 12-36-15,2 15-20 16,11 6-2-16,11 3-16 0,5 5-3 16,9-7-1-16,11-5-1 15,4-14-2-15,4-9-23 0,-1-11-16 16,4-5-5-16,2-18-16 15,-7-8-10-15,2-13-1 16,-10-7 12-16,2-13 25 0,-8-6 20 16,-5-11 4-16,-4-13 10 15,-8-5 6-15,0-5 4 0,-8-8 21 16,-4-3 23-16,-5 11 36 16,1 12 14-16,1 13 9 15,-2 6 0-15,5 18 4 0,4 7-17 16,8 10-20-16,0 15-22 15,0 24-56-15,0 22 0 0,3 13 0 16,5 20 0-16,5 6 0 16,3 0 0-16,1 1 0 15,3-10 0-15,4-5 0 0,0-11-136 16,4-11-80-16,-2-13-34 16,-3-12-28-16,1-7 1 0,-2-17 10 15,2 0 10-15</inkml:trace>
  <inkml:trace contextRef="#ctx0" brushRef="#br0" timeOffset="45527.13">19506 11421 155 0,'0'-32'227'15,"-12"4"-32"-15,12 4 15 0,-11 3-37 16,-1 4-49-16,-1 6-9 16,1 2 8-16,-5 9 20 15,1 17 37-15,-4 19 0 0,-1 21-15 16,2 20-108-16,5 24-57 15,8 11 0-15,6 5 0 16,15-3 0-16,14-8 0 0,12-8 0 16,21-17 0-16,9-15 0 15,14-18-276-15,17-21-139 0,8-14-21 16,8-13 19-16</inkml:trace>
  <inkml:trace contextRef="#ctx0" brushRef="#br0" timeOffset="46094.12">24571 9948 131 0,'-11'-12'213'0,"-3"4"-57"15,3-6-7-15,-3 7-36 16,7-5-18-16,-1 3 11 0,8 1 36 15,0 4 16-15,0-3-4 16,0 3-34-16,8-4-34 16,8-1-23-16,17 5-4 0,21 4 22 15,20 0 26-15,16 0 7 16,12 21-114-16,3 16 0 0,-7 20 0 16,-12 24 0-16,-22 17 0 15,-19 12 0-15,-20 4 0 16,-25 3 0-16,-22-3 0 0,-17-7-69 15,-22-10-337-15,-8-9-55 16,-5-5 15-16</inkml:trace>
  <inkml:trace contextRef="#ctx0" brushRef="#br0" timeOffset="50152.44">20014 11567 238 0,'-11'-24'171'16,"0"1"-32"-16,-7-3-22 16,6 7-28-16,-1 3 7 0,5 3 16 15,8 1 10-15,0 7-16 16,0 2-31-16,0-2-32 0,0 5-18 16,0 0-11-16,0 21 20 15,8 16 12-15,5 12-15 16,3 12-13-16,1 7-6 0,2 7-7 15,-2 0 1-15,-1 0-3 16,0-6-3-16,0-9-4 16,-4-10-22-16,-4-14-37 0,1-7-48 15,-9-13-60-15,0-16-51 16,0-12-16-16,-12-14-29 0</inkml:trace>
  <inkml:trace contextRef="#ctx0" brushRef="#br0" timeOffset="50319.14">19763 11052 269 0,'-29'-54'242'15,"4"10"-98"-15,11 7-68 0,0 8-39 16,14 5-19-16,0 8-13 16,0 4-1-16,0 4-7 0,9 8-10 15,4 0-42-15,5 0-51 16,8 8-61-16,-2 8-45 0</inkml:trace>
  <inkml:trace contextRef="#ctx0" brushRef="#br0" timeOffset="50985.37">20156 11396 341 0,'0'-3'218'15,"0"3"-51"-15,-8 0-53 0,8 0-29 16,0 13 0-16,0 10-1 16,0 14 7-16,0 8-17 0,8 9-30 15,5 2-26-15,-1 2-3 16,0-5-5-16,-4-9-3 0,1-3-9 16,-6-13 2-16,-3-4-5 15,0-11-10-15,0-13-14 16,0 0-21-16,0-13 3 15,0-6-9-15,0-20 14 0,0-5 15 16,0-13 10-16,0 0 6 16,5-3 8-16,-2 6 7 0,2 13 1 15,1 9 4-15,0 8-3 16,-2 8 7-16,4 16 25 0,4 0 9 16,6 25-8-16,-4 11-14 15,11 5-9-15,0 2-9 16,-1 3-4-16,4-6-1 0,-3-4-4 15,-2-8-1-15,-2-6 7 0,1-10-8 16,-3-12 3-16,-4-7-2 16,2-9-5-16,-4-13 2 15,-4-9 3-15,-6-10-3 16,-3-4 0-16,0-6 4 0,0 2 3 16,-12-10 2-16,-1 1 0 15,-4-1 1-15,5 14 10 0,1 7 3 16,3 14 11-16,8 1-5 15,0 10-2-15,0 8-11 0,0 2 4 16,0 8-10-16,0 2 9 16,0 17 37-16,0 14 21 0,8 18-8 15,3 13-29-15,6 9-14 16,4 12-13-16,0 3-2 0,2-1-2 16,2-8 0-16,-1-4-8 15,0-11-11-15,1-9-32 16,-1-13-53-16,-8-12-43 0,1-7-28 15,-6-6-4-15,-2-15-2 16,0 0 3-16,-9-12-29 0,0-8 23 16</inkml:trace>
  <inkml:trace contextRef="#ctx0" brushRef="#br0" timeOffset="51167.61">20495 11417 113 0,'-34'-11'197'15,"1"-2"-52"-15,6 5-34 0,5 3-32 16,6 2-22-16,16 3-18 16,0 0-6-16,13-4-3 15,12-1-16-15,10-2-6 0,16-1-8 16,-4-1-18-16,2-3-49 0,-4 0-52 16,-9 3-68-16,-7 7-21 15</inkml:trace>
  <inkml:trace contextRef="#ctx0" brushRef="#br0" timeOffset="51993.99">21058 11211 326 0,'-8'-26'189'0,"8"7"-44"15,-8 2-42-15,8 6-35 0,0 1-10 16,0 10-4-16,0 0-10 16,0 0-10-16,4 17 12 0,8 11 1 15,5 13-15-15,2 8 0 16,6 8-19-16,1 3 2 0,-3 2-4 16,2-6-10-16,-5-6 0 15,-5-9 5-15,1-13-6 16,-2-9 3-16,-11-4 1 0,-3-15 1 15,0 0-3-15,0-17-5 16,0-8-7-16,-9-13 4 16,9-5 9-16,-8-6-2 0,8-4-7 15,0-5 2-15,0-1 4 16,0-4-2-16,8 11-3 0,1 12 0 16,-1 12 2-16,1 6 3 15,3 10-1-15,-1 12 2 16,6 0 12-16,-1 20-2 0,1 6 18 15,3 2 2-15,-5 8-7 0,1 1-4 16,-2-5-1-16,-6 1-5 16,-4-10-8-16,-4-2-2 15,0-4 5-15,0-9-4 0,0-8-1 16,-8 0-7 0,0-8 3-16,-5-4-6 0,5-14-2 15,8-2 2-15,0-8 1 16,0-8 5-16,0-14-5 0,0 1 2 15,3 7 3-15,5 10 1 16,18-17-2-16,-6 45 20 16,-1 12 37-16,10 12 25 15,-1 9 14-15,5 8-6 16,5 8-8-16,-6 2-9 0,-2 4-24 16,-8 0-22-16,3-1-7 15,-9-7-5-15,0-2-9 16,-8-8-8-16,1-4 4 0,-6-9-6 15,-3-5-10-15,0-7-51 16,0 13-79-16,0-13-101 0,0 0-76 16,0 0-8-16,0 0-17 15</inkml:trace>
  <inkml:trace contextRef="#ctx0" brushRef="#br0" timeOffset="52366.06">22353 11268 140 0,'0'-5'260'16,"-7"1"-46"-16,7-1-29 15,0 5-42-15,0-3-12 0,0-2-17 16,0-2 19-16,7 3 5 16,7 4 33-16,2 0-7 0,4 0-11 15,-1 16-52-15,2 9-101 16,-7 8 0-16,-8 6 0 0,-6 9 0 15,-15 10 0-15,-15-1-63 16,-5-1-233-16,-2 2-85 16,-4-9-23-16,0-8 12 0</inkml:trace>
  <inkml:trace contextRef="#ctx0" brushRef="#br0" timeOffset="53097.3">22811 10795 253 0,'-14'-38'288'15,"-7"7"-60"-15,-1 6-65 16,8 6-52-16,2 1-20 0,12 6 7 15,-9 4 12-15,9 5-22 16,0 3-34-16,0 0-32 0,4 7 3 16,10 14 21-16,0 15 17 15,3 16-7-15,3 10-22 0,0 7-10 16,0 5-4-16,-4-1-15 16,-2 0-4-16,1-4-3 0,-2-4-11 15,-1-11-60 1,-1-13-75-16,2-10-68 0,-9-6-58 15,-4-12-14-15,0-13 8 16,0 0 49-16</inkml:trace>
  <inkml:trace contextRef="#ctx0" brushRef="#br0" timeOffset="53254.67">22707 10494 230 0,'-32'-57'326'16,"3"8"-122"-16,9 7-92 15,3 7-57-15,4 6-30 0,13 5-10 16,0 8-13-16,0 4-19 16,5 3-53-16,7 7-68 0,4 2-29 15,5 0-66-15</inkml:trace>
  <inkml:trace contextRef="#ctx0" brushRef="#br0" timeOffset="54179.96">22930 10652 205 0,'8'0'216'0,"-3"8"-58"0,-2-8-42 15,6 11-20-15,4 7 17 16,-4 7 28-16,9 7-18 16,-1 5-34-16,-1 8-37 15,4 3-26-15,-4 2-7 0,1-7-14 16,-2-5 1-16,2-6-8 15,-6-2 5-15,3-11-1 0,-6-7 1 16,-8-4-10-16,0-8-18 16,0-8-9-16,0-12-2 0,0-8 12 15,-8-13 8-15,8-13 3 16,0-2 3-16,0-5 13 0,0 0-3 16,0 8 0-16,0 9 1 15,0 6-3-15,0 9 2 0,3 10-1 16,-3 2 7-1,5 9 0-15,-2 0 1 0,1 3-5 16,-4 5 6-16,0 0-10 16,5 0 1-16,4 0-1 0,2 9 13 15,9 11 1-15,0 6 5 16,5 5-7-16,-2 2 1 0,3 4-5 16,-5-5 3-16,-6 1 0 15,-4-5 7-15,3-3 0 0,-11 3 6 16,-3-5 4-16,0-2-1 15,0-4 4-15,0 0-9 0,0-5 4 16,0 0-14-16,0-12 0 16,0 7-4-16,0 2-4 15,0-9 7-15,0 8-2 16,0-8-5-16,0 9 1 0,5-9 1 16,-1 0-2-16,4 0-2 15,-4 0-1-15,1 0 4 0,-5 0-4 16,0 0 3-16,0 0 2 15,0 0 1-15,0 0-10 0,0 0 6 16,0 0 4-16,0 0 1 16,0 0-1-16,3 0 1 0,2 0-6 15,-2 0 4-15,5-9-7 16,-5-8 3-16,2-7 0 16,-1-4 0-16,1-8-4 15,-5-9 0-15,0-8 9 0,0-4-9 16,0-9-2-16,-14-3 6 15,3-3 1-15,0-6 1 0,-2 0-3 16,-3 2 5-16,2 8-9 16,3 10 10-16,-1 8 11 0,4 13 0 15,8 13 13-15,-8 2 5 16,8 11 3-16,0 7-13 0,0 4 4 16,0 20 24-16,0 16 22 15,8 21-1-15,0 18-8 16,4 11-39-16,4 7-26 15,1 0 0-15,4-3 0 0,1-9 0 16,3-8 0-16,4-7 0 16,-1-13 0-16,1-13 0 0,-4-7 0 15,-3-9-40-15,0-7-153 16,-1-10-59-16,-7-7-38 0,3-7 4 16,-4-10 36-16,0-7 17 15,-5-14 30-15,-8-1 57 16</inkml:trace>
  <inkml:trace contextRef="#ctx0" brushRef="#br0" timeOffset="54362.73">23511 10477 46 0,'-36'-28'157'0,"-5"4"36"15,3 2-46-15,7 7-23 16,2 2-38-16,9 1-10 0,4 5 8 16,16-3 7-16,0 3-1 15,4 0-45-15,14-2-22 16,7-3-15-16,18 0-42 0,4-5-66 15,2 1-63-15,2-1-34 16,-4 6-36-16,-7 3 16 0</inkml:trace>
  <inkml:trace contextRef="#ctx0" brushRef="#br0" timeOffset="54895.99">23825 10384 85 0,'0'-4'163'0,"0"-1"-3"0,0 5-23 15,0 0-15 1,0 0 91-16,3 0-106 0,2 0 7 15,-4 0-6 1,4 0 2-16,4 0 7 0,-1 0 35 16,4 13 26-16,5 7 2 15,-3 16-79-15,8 18-101 0,-5 6 0 16,-2 10 0-16,2 3 0 16,-6-7 0-16,-3-9 0 0,1-10 0 15,-4-5 0-15,-2-14 0 16,-3-12 0-16,-8-23 0 15,-4-17 0-15,1-14 0 16,-3-14 0-16,14-10 0 0,-8-2 0 16,8-10 0-1,0-4 0-15,0 2 0 0,0 10 0 16,0 10 0-16,8 11 0 16,6 12 0-16,5 12 0 0,5 13 0 15,6 8 0-15,5 17 0 16,4 12 0-16,0 11 0 0,1 5 0 15,0 3 0-15,-7 2 0 16,-5-2 0-16,-2-3 0 0,-3-5 0 16,-2-7 0-16,-9-10-4 15,-4 0-237-15,-8-12-109 0,0 1-62 16,0-12 0-16</inkml:trace>
  <inkml:trace contextRef="#ctx0" brushRef="#br0" timeOffset="61386.09">15449 14691 9 0,'-8'-12'32'0,"8"-2"65"0,0-1 67 16,-8-1-51-16,8 0-21 0,-7-6-22 15,-1 2-25-15,8 0-15 16,0 3-3-16,0 2 13 16,0-2 8-16,0 4 15 0,0 1-4 15,0 5-13-15,0 2-16 16,0 5-18-16,0 0-3 15,0 0-2-15,-8 0-7 0,8 0 6 16,-8 0 4-16,-2 0 3 16,10 0-4-16,-11 0-7 0,-6 17 7 15,-2 3-6-15,-2-1 0 16,1 6-2-16,4 0 5 16,-1 0 5-16,5-4-11 15,12-2 0-15,0 2 3 0,0-4 0 16,0-2-3-16,0-2 3 15,9-1 0-15,3-5-3 0,4-7-3 16,1 0 2-16,-2 0 1 16,2 0 0-16,-1 0 3 15,-4 0-9-15,-4 0 11 0,-8 10-5 16,0-3 0 0,-11 6 0-16,-6 7-2 0,-4 4 4 15,-7 0 0-15,1 5-2 16,1-1 4-16,1-3 3 15,2 0-5-15,6-6-1 16,8 2 3-16,9-5 5 0,0-3-5 16,9-6 2-16,8-7-6 15,6 9-2-15,2-9 2 0,4 0-3 16,-5-4 3-16,0 4-4 16,-7 0 4-16,-6 0 1 0,-3 0 0 15,-2 0-1-15,-6 0-2 16,0 7 5-16,0 10-3 15,-14 9 2-15,-1 2 0 0,-2 0-5 16,1 4 6-16,-1-4-3 16,6 1 0-16,2-4 0 15,9-6-2-15,0-2 0 0,0-1 3 16,0-3 3-16,9-13-5 16,7 0-1-16,1 0 6 15,-2 0-1-15,2 0-3 0,-1 0 0 16,-1 0-4-16,-2 0 5 15,0 0-4-15,-5 9-10 0,-4-9-16 16,0 12-38-16,-4-5-23 16,4 5-19-16,0 2-16 0,2 1-14 15,0 2-40-15,2 8 8 16</inkml:trace>
  <inkml:trace contextRef="#ctx0" brushRef="#br0" timeOffset="62334.04">16518 17734 67 0,'0'-7'171'16,"-6"3"-36"-16,-4 0-42 0,2-5-32 15,8 5-25-15,0 2-16 16,0 2-7-16,0 0-2 0,8 0-7 16,8-6-3-16,12-1-4 15,4-3 1-15,6 3-3 16,-6 3 2-16,1 4 3 0,-5 0 9 15,-7 0 19-15,-2 11 28 16,-7 12 24-16,-4 4 3 16,-3 9 12-16,-5 6-25 0,0 3-17 15,-8 3-17-15,0-7-7 16,-1-4-4-16,9-8-10 0,-8-9-11 16,8-9-6-16,0-11-16 15,0 0-5-15,8 0-4 16,4-7-23-16,9-5 0 15,0 0 5-15,-1 0 18 0,-1 2 17 16,-1 6 15-16,-10 4 22 16,-5 0 21-16,-3 0 4 0,0 0-8 15,0 14-6-15,0-2-4 16,0 4-11-16,-8-4-13 16,8 0-8-16,0 0-2 0,0 0-4 15,0 0 0-15,8-12-1 16,4 9-7-16,9-1-6 0,-1-1-7 15,4 7-1-15,1-2 7 16,-1 4 5-16,2 8 7 0,-8 5 6 16,-5 4-2-16,-10 3 4 15,-3 0 4-15,-11 6 2 16,-9-1-6-16,-9-6 1 16,-4-6-1-16,-3-5-1 0,-1 1-16 15,2-8-30-15,-3-10-39 16,2-7-37-16,-5 0-28 0,5-5-34 15,-1-7-31-15</inkml:trace>
  <inkml:trace contextRef="#ctx0" brushRef="#br0" timeOffset="64796.04">16056 15194 74 0,'-14'-12'205'0,"14"5"-32"0,-8 3-15 16,8-1-50-16,0 1-42 16,0 4-34-16,0 0-10 0,0 0 15 15,8 16 14-15,6 13 7 16,1 8-13-16,5 8-13 15,2 8-9-15,-3 3-9 0,-1 2-1 16,-7-6-8-16,-2-2 2 16,-3-10-7-16,-1-11-10 0,-5-9-28 15,0-3-48-15,0-17-41 16,0 0-24-16,0-8 3 16,-11-9-29-16,-6-7 14 0,0-13-57 15</inkml:trace>
  <inkml:trace contextRef="#ctx0" brushRef="#br0" timeOffset="64939">15922 15019 58 0,'-26'-69'157'16,"3"12"2"-16,3 9-40 0,3 8-26 15,5 11-37-15,-1 4-27 16,13 5-13-16,0 4-3 0,0 8-9 16,0 4-2-1,8 4-14-15,0 0-46 0,9 12-60 16,4 4-77-16</inkml:trace>
  <inkml:trace contextRef="#ctx0" brushRef="#br0" timeOffset="65544.96">16197 15118 303 0,'0'-4'208'0,"0"-1"-34"0,5 5-63 16,-1 0-46-16,4 0-7 15,1 22 21-15,1 6-4 16,6 12-11-16,1 9-34 0,0 4-8 16,3-3-16-16,0-7-1 15,1-5-5-15,-8-10 1 0,-2-8-11 16,-3-7-15-16,1-13-17 16,-9-9-11-16,0-15 6 15,0-14 22-15,-9-9 10 0,-4-6 8 16,7-8 7-16,6-6-3 15,-10 6 6-15,10 9 1 0,0 11 4 16,0 8-4-16,0 13 2 16,13 16 22-16,6 12 11 15,6 17-2-15,9 7-15 0,0 10-8 16,9 1-6-16,-4-1-5 16,1-10 3-16,-1-7-6 0,1-9-2 15,-4-3 0-15,-4-13-16 16,-4-13-16-16,-6-12-2 15,-7-8 7-15,-3-7 9 0,-4-5 8 16,-8-3 9-16,0-5 4 16,-8-4-3-16,-7-4 6 0,-1-6 6 15,-5 4 0-15,4 1 14 16,3 9 11-16,6 17 9 0,8 11 2 16,0 13-2-16,0 12 33 15,0 28 17-15,8 13-11 16,3 13-27-16,4 11-18 15,11 3-16-15,-4 7-7 0,8-3-12 16,-1 1-3-16,2-8-4 16,-2-3-22-16,-4-14-47 0,-2-6-47 15,-2-14-53-15,-3-8-26 16,-10-4-8-16,-5-16 15 0,-3 0-11 16,0-7 21-16</inkml:trace>
  <inkml:trace contextRef="#ctx0" brushRef="#br0" timeOffset="65703.03">16673 14976 69 0,'-28'-17'201'0,"7"5"-42"0,5-1-27 16,8 1-50-16,8 4-40 16,8-5-15-16,8-2-16 0,8-2-4 15,12-3-7-15,7-1-4 16,-1 0-47-16,3 7-66 15,1 0-83-15</inkml:trace>
  <inkml:trace contextRef="#ctx0" brushRef="#br0" timeOffset="66694.99">17570 14608 46 0,'0'-3'62'0,"0"-6"35"0,0 1 34 16,0 0-46-16,0 4-13 16,0-4-14-16,0 0-6 15,0-1-4-15,0 7 11 0,0-3-5 16,0 0 3-16,0 5-13 16,0 0-10-16,0-2-2 0,0-3-5 15,0 5 2-15,0 0 0 16,0 0 0-16,0 0 3 0,0 0 1 15,0 0 1-15,0 0 8 16,4 12 16-16,4 4-13 16,1 0-10-16,3 1-7 15,-1 2-3-15,1 6-9 0,1 3 3 16,0 6-8-16,1 3-1 16,0 3-1-16,-3 1-1 15,2-1 2-15,-4 2-12 0,-2-7 11 16,1-7-6-16,-3-3-6 15,-2-5 5-15,-3-8-4 0,0-3 7 16,0-9 0-16,0 0-1 16,0-4 0-16,-8-8-9 0,-4-9 5 15,0-8-5-15,-1-2 3 16,2-10 3-16,-6-4 0 16,2-4-6-16,1-4 5 15,3-3 0-15,-3-2 2 0,14 1-2 16,0 4-6-16,0 0 4 15,9 5-1-15,7 6 2 0,6 6-3 16,5 8 1-16,6 8 5 16,7 8 1-16,5 12-3 15,0 14 1-15,-2 16 3 0,-4 7-4 16,-7 3 1-16,-4 5 1 16,-12 3 2-16,-4-3 0 0,-12-8 1 15,0-5 4-15,-12-3-6 16,-4-9 1-16,-4-8-2 0,0-12-2 15,0-4-4 1,-2-11 0-16,5-6-2 0,7-7 0 16,10-1 1-16,-8 6 7 15,8-2-6-15,0 4 4 0,4 5-12 16,4-1-12-16,4 5-37 16,-1 0-51-16,5 8-60 0,-2 4-30 15,-2 0-18-15,0 0-34 16,-4 0-158-16</inkml:trace>
  <inkml:trace contextRef="#ctx0" brushRef="#br0" timeOffset="68210.89">18479 14425 41 0,'0'-12'69'0,"0"5"55"16,0-2 0-16,0 6-27 16,-8-2-19-16,8 5-18 0,0 0-11 15,0 0 11-15,0 0 2 16,0 0 12-16,0 0-2 0,0 0-4 16,0 0-12-16,0 0 1 15,12 0-3-15,4-9 8 16,13-3 4-16,7 0-17 15,18-7-22-15,8-6-15 0,9-5 0 16,11-1-9-16,0-2-2 16,-3 0-6-16,0 5 2 0,-11 3 0 15,-14 5-8-15,-15 8 2 16,-7 5 4-16,-10-3-18 16,-11 10-7-16,-11 0-25 0,-8 10-44 15,-12 1-23-15,-4 6-14 16,-9 3 11-16,2 5 12 0,-3-6 113 15,6 2-233-15,-1-1 40 16</inkml:trace>
  <inkml:trace contextRef="#ctx0" brushRef="#br0" timeOffset="68657.08">18618 14682 177 0,'-17'9'183'0,"1"-9"-49"0,0 0-13 16,0 0-33-16,-1 0-8 15,6 0 22-15,11 0 27 16,0 0-3-16,0 0-22 0,0 0-32 16,0 0-23-16,11 0-18 15,9-9-9-15,17-4-11 0,11-3-7 16,14-3-1-16,11-10-1 16,9 0 0-16,7-3-6 0,1-5 1 15,-9 0-6 1,-4 1-23-16,-12 8 6 0,-18 7 4 0,-9 4 10 15,-14 5 16 1,-8 5-6-16,-8-2 0 0,-3 9 2 16,-5 0-5-16,0 0-6 15,-9 0-21-15,1 0-57 0,-4 0-59 16,-4 11-55-16,-1-1-26 16,-2 3-32-16</inkml:trace>
  <inkml:trace contextRef="#ctx0" brushRef="#br0" timeOffset="69788.23">20063 13686 216 0,'-12'-21'189'0,"4"5"-34"15,8-1-36-15,0 4-45 16,0 5-30-16,0 0-7 0,0 5 1 15,0 3 0-15,0 0 19 16,14 16-8-16,3 4 0 16,13 13 6-16,2 16 8 0,1 7-15 15,-1 11-18-15,-1-3-11 16,-5 0-7-16,-1-7-5 16,-5-7-3-16,-4-14-4 0,-3-7 3 15,-5-8 0-15,-8-9 1 16,0-12-5-16,0 0-3 15,0-12 0-15,0-9 3 0,-8-4-5 16,8-8 2-16,-13-3-1 16,13-10 9-16,0-1-12 0,0-7 15 15,0-5-5-15,0-3-2 16,4 1-7-16,9 8 4 0,2 7 3 16,5 10 1-16,5 8-5 15,4 3 9-15,-2 10-7 16,8 6 4-16,-4 9 8 0,2 12 5 15,-1 13 10-15,-3 7 3 16,-7 4-2-16,0 6 4 0,-11-7-2 16,-2 3-7-16,-9-9-2 15,0-5-7-15,0-8 1 16,0-4-9-16,-12-12-1 0,-1 0-7 16,2 0 2-16,-5-8 3 15,4-8-8-15,-1-5-2 16,5-3-1-16,8-13-2 0,0-4 2 15,3 0 6-15,11 1 1 16,2-1-1-16,3 13 4 0,5 4-1 16,5 4 7-16,-1 11-2 15,5 5 4-15,5 4 9 0,-2 8 8 16,-1 9 2-16,3 6-3 16,-3 6 8-16,2 9 5 0,-3-3-2 15,-7 3-10-15,-6-7 1 16,1-2-8-16,-11-4-4 15,-5-5-8-15,3-9-2 0,-9 4-4 16,0-15-8-16,0 0-52 16,0 0-60-16,0 0-62 15,0 0-43-15,0-10-5 0,0-2 11 16,-12 0-5-16,4-4 7 16</inkml:trace>
  <inkml:trace contextRef="#ctx0" brushRef="#br0" timeOffset="71851.77">21513 13530 135 0,'-11'-20'264'0,"-6"-1"-45"15,5 1-25-15,-2 0-47 16,14 3-31-16,0 1-16 0,0 1-18 15,14-2-10-15,9-4-27 16,19-3-11-16,9 1-19 16,11-7-10-16,10 5-3 15,6 0 4-15,-4 6-4 0,-4-1-6 16,-14 8-4-16,-8-1 4 16,-7 4 0-16,-13 2-4 0,-12-2-27 15,-8 2-38-15,-8-1-31 16,0 0-37-16,-16-5-29 0,-9 6 3 15,2 2-4-15,-11 0-14 16,-2 2 27-16</inkml:trace>
  <inkml:trace contextRef="#ctx0" brushRef="#br0" timeOffset="72084.98">21739 13071 81 0,'-16'-12'186'16,"1"0"-37"-16,3-1-23 0,4 1-30 15,8-1-19-15,0 6-2 16,0 2 15-16,0 0-6 15,0 5 1-15,0 0 1 0,0 0 16 16,8 17-1-16,4 8-5 16,0 7-13-16,4 13-25 0,1 5-21 15,2 2-20-15,-1 1-12 16,2-1 2-16,-1-7-18 0,-2-7-34 16,0-7-68-16,-5-6-58 15,-1-4-41-15,0-5-9 16,-2-4 16-16,0-12-4 0,-1 9 15 15</inkml:trace>
  <inkml:trace contextRef="#ctx0" brushRef="#br0" timeOffset="72567.02">22081 12923 96 0,'0'-47'240'0,"0"5"-69"16,0 11-29-16,6 5-39 15,-3 6-24-15,5 8 1 0,0 3 24 16,4 9 1-16,0 0-6 16,4 21-8-16,9 13-22 15,-2 9-12-15,8 14-5 0,-8 5-1 16,2 7-4-16,-5-5-10 16,-5 2-13-16,1-10-9 0,-8-6-6 15,1-9-1-15,-9-12 2 16,0-13-5-16,-12-25-14 15,-4-10-5-15,-4-19-4 16,0-11 10-16,-2-8 4 0,5-11-6 16,8-10-1-16,-4-7 5 15,13-9-2-15,13-90-4 16,1 110 4-16,11 21 8 16,4 21-3-16,2 20 14 15,6 24 24-15,0 20 8 16,5 30 11-16,-3 15 21 0,2 17 11 15,-5 4 7-15,-2-1-26 16,-6-7-67-16,-4-9 0 0,0-8 0 16,1-11 0-16,-9-16 0 0,-4-15 0 15,0-6 0-15,-3-13-80 16,-4-12-88-16,-2-4-49 0,-3-13-55 16,0-7-33-16,0-13 20 15,3-7-3-15,0-6-143 0</inkml:trace>
  <inkml:trace contextRef="#ctx0" brushRef="#br0" timeOffset="72850.31">22943 12484 84 0,'9'-17'240'16,"-9"6"-45"-16,0 2-39 15,0 1-32-15,0 8-34 16,0 0-8-16,0-4-6 0,3 4-10 15,2 0-52-15,3-5-11 16,7-10 6 0,-7 2-6-16,0-3-2 15,0-4-6-15,-8 1 7 0,0-3-2 0,0 6 7 16,-8 4 2 0,-5 4 9-16,-5 8 5 0,-4 0 13 15,-2 12-4-15,0 4-16 16,-1 3-7-16,4 11-28 0,5-2-73 15,-1 0-86-15,9 1-39 16,8-1-28-16,0 6 1 0</inkml:trace>
  <inkml:trace contextRef="#ctx0" brushRef="#br0" timeOffset="73066.85">22995 12847 232 0,'12'7'227'15,"1"0"-38"-15,0 4-13 0,5-11 17 16,8 12 48-16,2 4 68 16,5 3 50-16,-1 6-238 0,1 7-121 15,-1 10 0-15,-7 6 0 16,-14 2 0-16,-3 2 0 0,-8 5 0 16,-19 4 0-16,-15-3 0 15,-11 2-161-15,-15 5-353 0,-22 0 38 16,-14 4 67-16</inkml:trace>
  <inkml:trace contextRef="#ctx0" brushRef="#br0" timeOffset="74165.32">16421 16786 35 0,'0'-16'130'0,"0"-4"46"16,8 4-52-16,1-2-11 0,-3 7-38 15,8-1-22-15,-3 0-11 16,1 0 17-16,1 3 16 16,5 1-8-16,-9 8-20 15,4 0-5-15,-1 0-7 0,1 17 7 16,4 3 8-16,-2 5 4 15,2 7-4-15,2 8 0 0,-1 1-17 16,-4 0-10-16,0 0-7 16,-3-4-6-16,-2-4-5 0,-1-10 2 15,-4-7-6-15,0-3 3 16,-4-1-3-16,0-12 6 0,0 0-5 16,0-8-8-1,-16-13 6-15,-1-7-4 16,-3-9 2-16,-3-15 3 15,-2-9-1-15,0-5 1 16,5 1 4-16,8 4-8 0,12 4 1 16,0 4 2-16,12 1 1 0,8 7-2 15,8 4-2-15,14 9 3 16,2 12-2-16,0 10-2 0,2 10 6 16,-7 13 5-16,-2 8-3 15,-4 7 1-15,-13 0 14 16,-8 6 2-16,-4-6 3 15,-8 1 10-15,0-5-3 0,0-8-8 16,-8-5-9-16,8-11-13 16,0 0-14-16,0 0-22 0,0-2-7 15,0-11-14-15,0-4-38 16,0 1-56-16,0 0-56 0,8 0-25 16,1 2-22-16,-6 7 17 15</inkml:trace>
  <inkml:trace contextRef="#ctx0" brushRef="#br0" timeOffset="74764.23">17041 16522 152 0,'8'12'207'15,"-3"5"-53"-15,4-4-43 16,-1-3-45-16,4 0-23 0,3-10-6 16,6 0-2-16,4 0-18 15,10-12-6-15,3-9-8 0,3-8-3 16,-1-4 0-16,-4 2-5 15,-7-7 9-15,-6 2-4 0,-6-1 2 16,-12 5 5-16,-5 0 14 16,-14 2 7-16,-2 10 4 15,-3 3 25-15,-11 15 7 0,3 2 15 16,-3 16 6-16,2 12 1 16,5 8-1-16,3 9-13 15,7 0-6-15,13 0-15 0,8-4-16 16,13-9-15-16,6-7-9 15,15-13-13-15,6-12-16 16,4-12-27-16,10-13-31 0,-1-7-34 16,-4-5-23-16,-5 0-7 15,-7 0 10-15,-4 0 37 0,-9 2 29 16,-4-3 27-16,-7 3 21 16,-9-3 10-16,-8-3 5 0,-4-4 8 15,0 2 8-15,-12-7 13 16,-4-2 8-16,-1-2 4 15,3 2 5-15,-4 3 4 16,1 7 13-16,6 6 18 0,-2 8 32 16,13 3 13-16,-9 9 6 15,9 4 4-15,-8 12 15 0,8 0 16 16,0 28-65-16,8 18-101 16,6 14 0-16,2 18 0 15,4 2 0-15,4 6 0 0,4-5 0 16,6-3 0-16,2-5 0 15,-3-8 0-15,-6-12 0 0,-2-11 0 16,-5-14-206-16,-3-4-128 16,-6-7-16-16,-6-17 38 15,-5 0 38-15,0-9 38 0,-13-3 71 16</inkml:trace>
  <inkml:trace contextRef="#ctx0" brushRef="#br0" timeOffset="75280.11">17688 16237 160 0,'-40'-12'208'0,"1"1"-40"16,8 1-26-16,2 3-48 16,18 1-24-16,11-1-4 0,0-5-21 15,11-4-27 1,18-7-13-16,11-3-19 0,8-3-36 0,2-2-38 16,-2-2-14-1,-2 4-4-15,-7 5 15 0,0 3 34 16,-13 4 45-16,0 6 21 15,-12 3 15-15,0 4 11 0,-3-1 3 16,-2 5 10-16,-4-4 6 16,-2 2-6-16,-3-9 0 0,0 4 2 15,5 7 14-15,-2 0 10 16,-3 0 14-16,0 0 11 0,4 0 7 16,0 12 38-16,6 9-6 15,-2 8-30-15,3 7-29 16,6 9-32-16,-2-5-31 15,6-4-2-15,0-3-13 0,1-4-11 16,4-13-12-16,2-8-22 16,-3-8-41-16,-1-8-15 0,-5-8 1 15,-2-8 18-15,-4-9 31 16,-10 0 27-16,-3-3 17 0,0 0 4 16,-8-2 17-16,-3 2 6 15,-3 3 25-15,3 9 44 16,0 4 20-16,11 8-16 0,0 4-18 15,0 8-27-15,0 0-15 16,0 20-1-16,8 3-17 0,6 10-13 16,8 5 0-16,-2 2-25 15,0 1-108-15,-3-5-105 16,-3-3-80-16,4 0-17 0,-2-9 0 16</inkml:trace>
  <inkml:trace contextRef="#ctx0" brushRef="#br0" timeOffset="75761.84">18386 15933 366 0,'-25'-38'294'0,"5"9"-93"0,9 6-99 16,11 2-55-16,0 1 3 15,3-1 51-15,10 5 48 16,7 9 13-16,6 2-7 0,-1 5-7 15,5 12 13-15,-6 9-50 16,1 7-111-16,-1 1 0 0,1 6 0 16,-6 3 0-16,-2-2 0 15,-5-3 0-15,2-4 0 16,-6-4 0-16,-2-10 0 0,-1-3 0 16,-2-3 0-16,-3-22 0 15,-11-8 0 1,0-6 0-16,-7-6 0 15,2-8 0-15,4-4 0 16,4 5 0-16,8-6 0 0,0 6 0 16,11 4 0-16,10 3 0 15,4 5 0-15,-3 7 0 0,4 9 0 16,-4 4 0-16,1 8 0 16,-4 8 0-16,-5 4 0 0,-6 3 0 15,-4-2 0-15,-4-1 0 16,0 2 0-16,0-3 0 0,-12-3 0 15,4-8 0-15,-6 9 0 16,3-9-137-16,-3 0-213 16,8 0-20-16,-2 0 30 15,0 0 17-15,-1 0 64 0</inkml:trace>
  <inkml:trace contextRef="#ctx0" brushRef="#br0" timeOffset="76277.84">18937 15562 326 0,'-16'-28'286'0,"1"2"69"0,-1 7-29 15,3 2-137-15,13 5-90 16,0 3-44-16,0 2-15 0,0 7 37 15,0 0 8-15,13 21-8 16,3 7-6-16,4 13-25 16,1 3-31-16,3 9-15 0,-4 5 0 15,0-2 0-15,1 1 0 16,-5-9 0-16,-5-3 0 0,-2-12 0 16,-1-9 0-16,-8-3 0 15,0-9 0-15,0-28 0 16,-12-13 0-1,-4-11 0-15,0-17 0 16,0-9 0-16,2-6 0 0,6-6 0 16,8 9-3-16,0 7 6 15,5 10-6-15,7 11 1 16,5 8-5-16,6 14 6 0,7 10 7 16,2 9 0-16,4 20-5 15,1 16-1-15,0 10 0 0,0 6 0 16,-6 5 0-16,-5 0 0 15,-4-3 0-15,-5-10 0 0,-4-11 0 16,-5-5 0-16,0-7-21 16,-4-5-163-16,-4-3-99 15,0-13-48-15,0 0 12 16,-12 0 24-16,-4-10 15 0</inkml:trace>
  <inkml:trace contextRef="#ctx0" brushRef="#br0" timeOffset="78507.2">20359 15216 23 0,'-8'-4'73'0,"-3"-9"96"16,-2 1-32-16,0 0 7 15,2-1 9-15,-3 1-30 0,8 5-34 16,6-3-13-16,0 8 8 16,0-3-5-16,0 0 5 0,0 5-15 15,0 0-23-15,0 0-3 16,0 0 8-16,6 0 11 16,8 0 11-16,2 16 12 0,1 1-10 15,-2 4-16-15,2 3-23 16,-1 0-13-16,5 1-10 0,-5 3-5 15,-1 2 1-15,-2-2-11 16,-1 0 2-16,-4-3 0 16,0-1 7-16,-8 2-5 0,0-7-2 15,0-3 0-15,0-4 7 16,0 0-7-16,0-2 0 0,0-10 3 16,0 0-7-16,-16-10-2 15,-1-10 1-15,1-5-5 16,1-6 7-16,-5-6 2 0,-2-4-5 15,5 0 2-15,3-4-9 16,1 1 13-16,13-2-3 0,0 1-8 16,0 5-1-16,9-1 5 15,6 8 7-15,5 9-9 16,10 3 6-16,-3 9 5 0,10 5 1 16,-1 7-6-16,1 0 10 15,-4 7-11-15,-5 5 14 0,-3 9 0 16,-9 0 8-16,-5 3 0 15,-6 5-1-15,-5-5-6 16,0 0 9-16,-13-3-12 0,2-4 2 16,3-6-8-16,-4-11-2 15,2 0-4-15,10 0-7 0,0-7 1 16,0-7-10-16,0-5 6 16,14-5 1-16,2-2 1 15,3-2-8-15,3 8 7 0,-6 4-12 16,-3 3-4-16,-2 2-15 15,-8 2-21-15,-3 1-35 0,0 8-38 16,0 0-30-16,0 0-20 16,0 0-20-16,0 8-3 15,0-8-25-15,5 11 38 0</inkml:trace>
  <inkml:trace contextRef="#ctx0" brushRef="#br0" timeOffset="79053.28">21265 14845 159 0,'0'-8'202'16,"0"4"-36"-16,0-1-36 0,-13-4-39 15,13 7-25-15,-11-3-8 16,11 5-8-16,0 0-15 0,0 0-14 16,0 0-12-1,0 0-5-15,0 0-1 0,0 0 0 16,0-5-2-16,0 3 2 16,8-3 0-16,4 1-5 0,-4 1 4 15,1-2 3-15,-6-4 0 16,3 2 6-16,-6-1 8 0,0 0 16 15,-9 1 17-15,-4-4 21 16,0 9-6-16,2 2-15 0,-2 0-19 16,-2 7-4-16,-1 6-4 15,3 3 0-15,5 5 5 16,8-2-4-16,0 2 1 0,0-1-13 16,3-4-5-16,11-4-3 15,1-3-3-15,2-9-3 16,-1 0-3-16,1-9-20 0,-2-3 8 15,-1 0-9-15,-6-4 9 16,-8-1 13-16,0 0 3 0,-14 3-5 16,-2-3 10-16,-5 5-2 15,-4 4-3-15,3 3 2 16,-4 5-6-16,9 0-21 0,8 0-47 16,-4 0-82-16,4 8-94 15,1 5-40-15,8-1-23 0</inkml:trace>
  <inkml:trace contextRef="#ctx0" brushRef="#br0" timeOffset="79322.03">21383 15223 191 0,'0'9'280'0,"0"-9"-4"16,0 0-25-16,0 0-19 0,0 0 2 15,0 0-5-15,0 0-12 16,3 0-80-16,10 0-137 0,8 0 0 16,7 0 0-16,5 8 0 15,-1 8 0-15,-4 4 0 16,1 1 0-16,-13 4 0 16,-13 4 0-16,-9 3 0 0,-24 7-229 15,-18 4-266-15,-17 0-3 16,-15 11-323-16</inkml:trace>
  <inkml:trace contextRef="#ctx0" brushRef="#br0" timeOffset="86078.99">10225 15194 73 0,'-46'0'167'0,"-2"0"-44"16,-2 0-47-16,7 0-26 15,-2-4-19-15,0 4-12 0,9 0 9 16,4 0 11-16,-2 0 8 15,5 13 11-15,2 0-6 0,3-6-10 16,7-7-12-16,4 12 2 16,13-12-3-16,0 13-9 15,16-13 4-15,25 0 5 0,32-8 1 16,28-13-9-16,26-11-5 16,23-8-9-16,17-10-2 15,3 1 2-15,-3-4-8 16,-12 5 5-16,-19 7 6 0,-17 9 2 15,-26 7 6-15,-25 4 25 16,-13 5 49-16,-20 4 14 0,-11 5 15 16,-8 2 11-16,-2 1-26 15,-6 4-38-15,-8 0-41 16,0 0-18-16,0 0-14 0,0 0-40 16,0 0-50-16,0 0-90 15,0 0-63-15,-13 0-64 16,-4 0 1-16,-1 0 18 0</inkml:trace>
  <inkml:trace contextRef="#ctx0" brushRef="#br0" timeOffset="86810.38">11353 14537 263 0,'-17'-34'256'0,"0"1"-67"15,3 9-71-15,1 8-55 0,1-1-38 16,12 10-14-16,-8-2-2 16,8 6 6-16,0 3 1 15,0 0-5-15,0 14-2 16,8 15 15-16,12 21 28 0,13 14 6 16,4 19-6-16,2 5-13 15,1 7-11-15,2-3 4 16,-2-1-9-16,-3-10-7 0,-1-12-4 15,-8-12-8-15,-2-13 2 16,-11-11-6-16,-2-11 2 0,-5-6 6 16,-8-8-1-16,0-8-6 15,-13-16-18-15,-4-14 2 16,-5-10 0-16,-12-17 3 0,-6-12 7 16,-5-5 0-16,1-8 1 15,-4 1 7-15,1 5 6 16,7 2-2-16,4 12 0 15,4 11 7-15,7 9-6 0,8 15-3 16,6 4-3-16,11 8 3 16,0 3-7-16,0 7 3 0,11 5 0 15,14 0-2-15,16 0 5 16,16 9-8-16,17-1 10 16,10 0-11-16,14-8 3 0,3 13 4 15,-4-13-8-15,-7 7-4 16,-8-7-2-16,-17 0 3 0,-13 0 2 15,-11 0 4 1,-16 0 3-16,-10 0 6 0,-7 0 1 16,-8 12 12-16,-13 2-6 15,-6 5 6-15,-11 9 8 0,-4 13 14 16,-8 13 11-16,-7 11-4 16,0 12-1-16,-3 5-13 15,-5 3-1-15,0 0-8 0,0-4 12 16,8-7-13-16,10-16-15 15,10-14-2-15,9-11-2 0,4-9 1 16,3-2-4-16,13-11-2 16,0-11-3-16,0 0-7 15,0 0-12-15,0 0-28 16,0 0-50-16,0 0-50 0,0-9-87 16,8-8-38-16,1-7-16 15,3-4 0-15</inkml:trace>
  <inkml:trace contextRef="#ctx0" brushRef="#br0" timeOffset="88957.05">16164 7352 19 0,'-8'-11'56'16,"-3"4"36"-16,11 3 31 15,-9 0-38-15,9 0-34 0,0 4-20 16,-8 0-9-16,8 0 2 16,0 0 3-16,0 0-2 15,0 0 3-15,0 0-7 0,0 0-1 16,0 0 5-16,0 0-4 15,-8 0-6-15,8 0 4 0,0-4-2 16,-7 0 0-16,7 1-4 16,0-2-1-16,0 5 6 0,0 0-6 15,-9 0 10-15,-4-4-5 16,2-1-8-16,-1-2-2 0,-5 2 1 16,0 3 12-16,1 2-7 15,-3 0-8-15,-6 0-3 16,-3 0-1-16,-5 14 3 15,1 3-4-15,4-1-1 0,-1 6 4 16,5 1-2-16,4 6 1 16,8 4 3-16,-2 2-5 15,14 6 1-15,0 8-1 0,18 0 4 16,4-2-3-16,8-7-5 16,5-4 1-16,7-8 4 15,-2-4-4-15,1-11 1 0,-5-6 2 16,-3-7 0-16,-10 0 4 15,-6 0-4-15,-4 0 1 16,-4-4 4-16,-2-7-7 16,-3-9 2-16,-4-5 1 0,0-7-2 15,0-9 4-15,0 0-1 16,-8-4 1-16,0-1-3 16,-1 7 0-16,1 2 4 0,0 5 6 15,-1 7 12-15,3 4 2 16,-3 5 7-16,9 4-7 0,-8 0 3 15,8-1-13-15,-9 5 2 16,9 4-8-16,0 4-2 0,0 0 1 16,0 0-4-1,0 0 2-15,0 0-2 0,0 8-8 16,0 9 6 0,0 7 3-16,14 9-2 0,1 3-3 15,10 6-1-15,7-2 4 16,10 0-4-16,6-3 2 15,5 0 0-15,-5-4-1 0,1-9 1 16,-5-1-4-16,-6-5 4 16,-16-6 2-16,0-3-7 0,-4-9 1 15,-12 0 5-15,2 0-13 16,-8 0-3-16,0 0-18 16,0 0-18-16,0 0-14 15,0 0-21-15,-8 0-17 0,2-9-15 16,-8-3-49-16,2 0-36 15</inkml:trace>
  <inkml:trace contextRef="#ctx0" brushRef="#br0" timeOffset="89622.81">16842 7371 108 0,'-16'-19'230'0,"-4"-3"-89"16,-4 3-59-16,3 2-35 16,1 0-20-16,0 6-2 0,0-2-1 15,3 0-3-15,6 6-7 16,-3 7-7-16,3 0-3 0,3 0 5 16,1 0-8-16,-7 12 0 15,3 11 9-15,-3 11 4 0,3 5-9 16,0 16 1-16,11 10-5 15,-9 4 1-15,9 0 1 16,0-8-3-16,0-5-3 0,9-10 0 16,2-12 1-16,0-11-2 15,3-6-1-15,-3-10 3 16,3-7-1-16,-2-7 0 16,2-14 4-16,0-11-7 0,-3-13 0 15,-2-16 3-15,-5-8-2 16,-4-9 5-16,-13-3 4 0,-3 3-4 15,-7 4 0-15,-3 2 9 16,-2 6 6-16,0 9-3 16,2 4 3-16,1 4 4 0,-1 8 4 15,1 10 9-15,8 2-3 16,2 8-10-16,3 5-10 0,3 4 2 16,9 1-2-1,0 6 4-15,0 5-2 0,0 0-7 16,0 0-7-16,0 0 5 15,0 0-1-15,4 16-5 0,9 8 8 16,3 10 0-16,4 5 3 16,5 14-2-16,7 9-2 0,4 3 0 15,1 5 1-15,5 1-2 16,-2 2-1-16,-4 2 2 16,1-7-2-16,-5-1-3 0,-4-10 2 15,-3-7-3-15,0-15 2 16,-10-1-10-16,-3-11-31 15,1-7-26-15,-5-8-20 16,1-8-21-16,-2 0-19 0,1-3-52 16,0-10-192-16</inkml:trace>
  <inkml:trace contextRef="#ctx0" brushRef="#br0" timeOffset="90238.9">17290 7318 105 0,'0'-21'231'0,"0"7"-69"0,0-1-56 16,-13 4-47-1,5-1-21-15,0 4-3 0,0-1 9 16,-1 2-4-16,3 2-3 16,6-2-8-16,-13 2-15 0,0 0 1 15,5 5 0-15,0 0-7 16,0 0-8-16,-4 10 3 0,-4 6-6 15,4 8 10-15,-5 12-4 16,5 9 0-16,4 8 0 16,8 4-2-16,0 5-1 0,0-2-2 15,3 2 4-15,5-9-1 16,6-8 2-16,1-5-6 0,2-6 5 16,-1-15-6-1,-4-3 3-15,4-16 1 0,2 0-2 16,-7-12 0-16,6-11-2 15,-6-18-1-15,2-21-2 16,-5-7 6-16,-4-14-5 0,-4-2 0 16,0-3 6-16,-12-3 0 15,-6 5 10-15,-2 9-2 0,-3 4 13 16,-2 9 13-16,0 11-6 16,5 7-5-16,5 11-2 0,-2 6 2 15,4 8 0-15,13 5-15 16,-8 8-3-16,8 4 2 15,0 4-10-15,0 0-1 16,0 16 4-16,0 17 3 0,13 11 1 16,-2 13 1-16,6 9-3 15,7 7-4-15,6 4 4 16,2 4 2-16,4 1-4 0,5-5 0 16,3-4 2-16,1-7-1 15,-9-14 2-15,-4-6-10 0,-2-13-5 16,-6-14-11-16,-4-2-18 15,-4-6-26-15,-4-11-26 16,-7 0-47-16,-5-15-57 0,0-10-63 16</inkml:trace>
  <inkml:trace contextRef="#ctx0" brushRef="#br0" timeOffset="91281.79">18310 6928 132 0,'0'-9'173'0,"0"2"-64"15,0 3-37-15,0-2-32 0,0 3-12 16,0-1 0-16,0 0 8 15,0-1 7-15,0 5 3 0,0 0-3 16,0 0 5-16,0-3 1 16,-9-2-4-16,9 1 1 15,-12 4-3-15,4 0-5 16,0 0-12-16,8 0 0 0,-14 0-7 16,14 0 0-16,-8 0-12 0,8 0 1 15,0 0-4 1,0 0 2-16,0 0 0 0,-6 0-1 15,6 0 2-15,-13 0-3 16,13 0 1-16,-13 12-3 0,2 4 1 16,-6 13-3-16,2 4 2 15,-2 8 1-15,4-1 5 0,1 5-6 16,4 5 6-16,8-1-1 16,0-1 1-16,0 0-2 15,0-3-3-15,8-4 1 0,4-4-4 16,9-5 5-16,-2-4-1 15,11-3 5-15,2-5-5 16,4-3 1-16,1-1 5 16,3-4-5-16,2 1-3 0,-2-5 4 15,-9-8-6-15,2 8 1 16,-4-8 4-16,-9 0-1 16,1 9 9-16,-5-9 6 0,-2 0 0 15,-3 0 15-15,-3 0-1 16,-5 0 2-16,-3 0-8 0,0 0-10 15,0 0-4-15,0 0-7 16,0 0-1-16,0 0 1 16,0 0-5-16,0 0 1 15,0-5-8-15,0 5-37 0,0 0-82 16,0 0-88-16,-11 0-66 16,3 0-30-16</inkml:trace>
  <inkml:trace contextRef="#ctx0" brushRef="#br0" timeOffset="93707.02">19896 11898 259 0,'-162'33'153'0,"29"-17"-78"15,30-4-70-15,34-12-46 16,33-5-36-16,36-11-25 0,20-12 1 15,25-9-68-15</inkml:trace>
  <inkml:trace contextRef="#ctx0" brushRef="#br0" timeOffset="96262.12">19243 7000 12 0,'13'-7'15'0,"-3"3"14"15,3-4 29 1,-1-1 53-16,-4 1 28 0,0 1-37 16,-2 2-9-16,-6 0-21 15,0 1-6-15,0-3-6 0,0 2 8 16,0 2 7-16,0-1-19 15,-14-1-23-15,3-2-17 0,-6 3-6 16,2-2-2-16,-7 3-2 16,-3 3-4-16,2 0-2 15,-6 0 1-15,-4 13-1 16,1 3 5-16,-1-1-5 0,2 11-3 16,2 2-2-16,7 3 11 15,0 7-12-15,10-7 6 16,12 7-1-16,0-2-1 0,12 2 3 15,4-2 0-15,7 2-1 16,7-7 1-16,2-6-6 0,1-5 8 16,2-4 0-16,3-4-8 15,-5-12-7-15,-5 0 6 0,1-12 3 16,-2-4 3-16,-7-4-3 16,-6-5 0-16,-7-4-2 15,-2-7 2-15,-5-4 1 0,0-1-6 16,-12-4 6-16,-5 0-3 15,0 0 7-15,1 9-1 16,0 3 14-16,3 9 8 16,2 8-3-16,11 4-7 0,-9 2-9 15,9 7-6-15,0 3-1 16,0 0 0-16,0 0-3 0,0 13 8 16,9 3-2-16,2 8 0 15,11 5 2-15,1 4-1 0,15 2 6 16,6 2-5-16,5 0 3 15,-1-1-11-15,5-4 6 16,-4-7-9-16,-5-4-44 0,-7-5-59 16,-5-3-45-16,-2-2-27 15,-7-11-40-15</inkml:trace>
  <inkml:trace contextRef="#ctx0" brushRef="#br0" timeOffset="96478.18">20099 7119 114 0,'5'-12'251'15,"3"-9"50"1,-3 18-232-16,-2-2-34 0,2 5-9 16,1 0 0-16,2 0 7 15,6 17-6-15,2 2-8 16,-4 7-6-16,-3 2-13 15,-9 8-11-15,0 5-59 0,-26 8-104 16,-10 4-112-16</inkml:trace>
  <inkml:trace contextRef="#ctx0" brushRef="#br0" timeOffset="97210.87">20956 6422 298 0,'-8'-32'239'0,"-4"0"-67"15,4 7-70-15,0-6-18 16,8 20-56-16,0 9-3 15,0 2-10-15,0 0-8 0,0 0-6 16,0 13-4-16,0 10 15 16,0 18 15-16,5 11 13 0,-2 14-2 15,0 8-3-15,-3-5-11 16,5 0-12-16,3-7-6 16,-4-15 1-16,1-6-4 15,3-9 1-15,-5-8 1 0,2-7-1 16,-2-5-4-16,1-12-3 15,2 0 6-15,-3-3-5 0,2-10 2 16,3-11 0-16,4-5-5 16,-1 1 9-16,5-5-11 15,5 9 11-15,4-1-8 0,3 9 3 16,1 4 2-16,2 3 0 16,3 9 0-16,2 0-1 0,-4 17 6 15,1 9-6-15,-5 5 0 16,-2 7-3-16,-10 1 3 15,-9 7-2-15,-7-6-1 16,-12 1 9-16,-13-6-6 0,-7-1 3 16,-9-6-2-16,-4-7-1 15,1-5-5-15,5-16 2 16,-3 0-3-16,5 0-11 0,3-8 4 16,6-14-11-16,0-1-15 15,5-6-12-15,1-2 0 0,8-2-22 16,1 4-29-16,13-4-13 15,16-3-61-15,12-4-57 0</inkml:trace>
  <inkml:trace contextRef="#ctx0" brushRef="#br0" timeOffset="97609.83">21424 6276 208 0,'9'-24'233'0,"-9"7"-52"15,0 5-45-15,0 5-39 16,1 2-25-16,5 5-20 15,2 0-17-15,8 8 1 0,13 13-8 16,16 11 5-16,6 17 7 16,17 13-8-16,-2 11-4 0,-4 4-21 15,-10 5 2-15,-6-1-5 16,-18-5 5-16,-16 2-1 16,-12-4-6-16,-20-9 5 0,-11-5-7 15,-7-7 0-15,2-12 0 16,-1-8-7-16,7-10-37 15,7-10-44-15,-3-13-58 16,10 0-48-16,7-15 14 0,9-14-50 16</inkml:trace>
  <inkml:trace contextRef="#ctx0" brushRef="#br0" timeOffset="97926.53">22174 6309 114 0,'0'-20'238'0,"-6"3"-69"0,-2 9-43 16,8 0-50-16,-8-1-30 15,8 9-18-15,0 0-12 16,0 0-7-16,0 0-8 16,3 0-1-16,5 14 3 0,3-3-2 15,1-2-8-15,5-9 1 16,-4 0-12-16,-1 0 5 0,-1 0 8 15,-7-5-2-15,-4-7-15 16,0-5 1-16,0 3 10 16,-10 0 12-16,2 2 2 0,-5 0 3 15,0 4 1-15,0 8-10 16,4 0 5-16,0 0-4 0,-4 16-17 16,0 4-44-1,-3 4-60-15,4 1-77 0</inkml:trace>
  <inkml:trace contextRef="#ctx0" brushRef="#br0" timeOffset="98158.87">22308 6664 188 0,'8'8'219'0,"5"-8"-50"15,-1 0-58-15,0 0-27 16,10 0-2-16,1 0 29 0,6 0 12 15,1 0-1-15,-5 12-4 16,1 4-27-16,-3 4-31 16,-1 4-25-16,-11 9-14 0,-6 6-14 15,-18 11-52-15,-15 3-121 16,-21 13-160-16,-27 3-90 16</inkml:trace>
  <inkml:trace contextRef="#ctx0" brushRef="#br0" timeOffset="104782.26">14983 7779 10 0,'-8'-5'18'16,"8"-3"8"-16,0 8 8 16,0-4 10-16,0 0 10 0,0 1 16 15,0 3 13-15,-7 0-27 16,7 0-24-16,0 0-14 0,0 0-7 16,0 0-1-1,0 0 4-15,0 0 3 0,0-5-2 16,0 1 1-16,0 1 6 15,0 3 4-15,-9 0 6 0,9 0 4 16,-8 0 3-16,8 0-7 16,0 0-2-16,-8 0-9 15,8 0 0-15,-14 0-8 0,6 0-3 16,-2 0-5-16,-7 0-2 16,4 0 4-16,1 0-7 15,4 0 5-15,8 0 7 0,0 0-4 16,0 0 2-16,0 0-1 15,3 0-6-15,14 0 1 16,13 0-1-16,10-5 2 16,12-4-1-16,10-4 0 0,-1 2-4 15,-10-1 4-15,-2 0-5 16,-12 0 2-16,-4 3 1 16,-13 7 2-16,-4 2 9 0,-7-6 9 15,-9 6 2-15,0-4 7 16,0 4-13-16,0 0-6 15,0 0-2-15,0 0-15 0,0 0-15 16,0 0-21-16,0 0-19 16,0 0-15-16,0 0-14 15,-13 12-6-15,-2 5-9 16,-2-1-45-16,-2 5-27 0</inkml:trace>
  <inkml:trace contextRef="#ctx0" brushRef="#br0" timeOffset="105331.47">14983 8109 26 0,'-8'0'44'15,"-5"0"41"-15,5 0 62 16,-3 0-40-16,-3 0-32 0,6 0-22 16,8 0-16-16,-10 0-14 15,10 0 9-15,0 0 24 16,0 0 9-16,0 0-21 0,0 0-3 15,0 0 1 1,0 0-14-16,7 0-9 0,1 0 5 16,9 0-13-16,2-5 4 15,10-2-1-15,16-7-2 0,12-1-6 16,8-5 4-16,0-5 0 16,0 4-3-16,-8 5-3 15,-10 4 2-15,-7 0-1 0,-18 4 5 16,-2 3 41-16,-7 2 15 15,-5 3-1-15,-8 0-10 16,0 0-6-16,0 0-18 0,0 0-11 16,0 0-12-1,0 0-6-15,0 0-5 0,0 0 4 16,0 0-2-16,0 0-17 16,0 0-49-16,0 0-55 0,0 0-38 15,-8 0-35-15,0 0 5 16,-5 0-25-16,1 10 9 15</inkml:trace>
  <inkml:trace contextRef="#ctx0" brushRef="#br0" timeOffset="113401.44">11272 8605 20 0,'-13'-4'26'16,"5"4"2"-16,0-5 3 0,-1 5 11 16,9 0 20-16,-11 0 35 15,11 0-19-15,-8 0-29 16,8 0-17-16,0 0-13 15,0 0-5-15,0 0 2 0,0 0 6 16,0 0-2-16,0 0-3 16,0 0 4-16,0 0 6 15,0 0 1-15,0 0-1 0,0 0-3 16,0 0 9-16,0 0-7 16,3-3 0-16,2 3-12 0,-2 0 0 15,-3 0-9-15,0 0-1 16,0 0-1-16,0 0 0 15,0 0-4-15,0 0-4 16,0 0 4-16,5 15-1 16,4 14 1-16,-1 13 8 0,3 10-4 15,2 13-2-15,3 3 1 16,1 6-4-16,-3 0 4 0,0-10-1 16,-3 2 0-16,2-9 0 15,-4-8 2-15,-5-8-2 16,0-13 1-16,-2-3-2 0,-2-9 3 15,0-4-6-15,0-12 7 16,0 0 0-16,0 0-12 0,0-9-31 16,0-6-26-16,-10-14-19 15,-7-8-5-15,1-7-34 16,-4-9-29-16,-5-4 14 0</inkml:trace>
  <inkml:trace contextRef="#ctx0" brushRef="#br0" timeOffset="113749.39">11077 8344 184 0,'0'-40'177'15,"-12"4"-71"-15,0 3-42 16,3 4-23-16,9 13-17 0,-8 5-4 16,8 0-6-16,0 9-5 15,0-3-8-15,0 5-2 16,3 7 1-1,5 4-3-15,6-11 5 16,2 0-5-16,3 0 0 16,3 0-4-16,-3 0-2 15,-3 0-1-15,0-6 7 0,-2-1-3 16,-6-5 6-16,-8-2 1 16,0-1 2-16,0-1-3 15,-13-6 2-15,-4 6 3 0,6 4 3 16,-5 5-5-16,0 7-4 15,-1 0 5-15,3 0-8 0,-4 16 0 16,2 3-10 0,-1 3-25-16,6 2-38 0,11-3-76 15,0-2-6-15</inkml:trace>
  <inkml:trace contextRef="#ctx0" brushRef="#br0" timeOffset="114517.02">11417 8393 195 0,'0'0'206'15,"0"0"-82"-15,0 0-60 0,6 0-39 16,-3 0-8-16,4 0-14 16,1 8 0-16,0 9-1 15,9 3 0-15,5 12 2 16,1 9 2-16,-3 4-5 0,-3 7-1 15,-1 2 4-15,1-6-2 16,-5-3 3-16,-4-8-3 16,-8-5-2-16,0-7 1 0,0-10 0 15,0 0 1-15,0-15 0 16,0 0 0-16,0-10-1 16,0-3-8-16,0-2 3 15,0-9 6-15,0-5 1 16,-8-4 2-16,8-3-2 15,0 8 6-15,0 2-4 0,0 11 0 16,0 2-5-16,0 0 0 16,0 6 0-16,11 7 4 15,6 0-2-15,8 7-4 0,7 6 6 16,4 4 4-16,4 3-2 16,6-1-1-16,-2 3-5 15,-3-6 0-15,0-4 5 0,-6-4-5 16,-2-8-1-16,-9 0-1 15,-2 0 0-15,-3-8 2 0,-2-8 2 16,-5-13-7 0,-4-11 7-16,-8-6 4 0,0-10-6 15,0-8 1-15,0-10 2 16,-12-4-2-16,-5 1-2 0,1-1 2 16,5 2 1-16,-3 7-4 15,3 8 2-15,-2 8 4 16,5 12 3-16,0 12-7 0,0 9 12 15,8 8-3-15,-12 3-5 16,12 9-1-16,0 0 2 16,0 25-7-16,0 16 6 0,3 20-4 15,11 15 3 1,21 112 10-16,-5-90-9 16,2-5-1-16,4-9-1 15,5-5 2-15,0-15-2 0,-1-7-4 16,-4-11 1-16,-4-9 2 15,-7-13-1-15,-8-4 5 16,-5-7-5-16,-4-1-2 0,1-12-6 16,-9 0-27-16,0 0-38 15,0 0-29-15,-17-12-57 0,-4-9-31 16</inkml:trace>
  <inkml:trace contextRef="#ctx0" brushRef="#br0" timeOffset="114933.78">11839 8287 120 0,'-20'0'183'16,"4"0"-64"-16,9 0-41 16,7 0-35-16,0 0-20 15,4 0-8-15,7 0-3 0,6 0-4 16,12-7 0-16,7-2-2 15,9-3-1-15,3 0 4 16,0 0-7-16,-6 3 1 0,-5 1-1 16,-14 1 3-16,-2 2 1 15,-8 1 8-15,-7 4-3 0,2 0 1 16,-3 0-6-16,-5 0-3 16,0 0-9-16,0 0-16 15,0 0-37-15,0 0-47 16,0 0-82-16</inkml:trace>
  <inkml:trace contextRef="#ctx0" brushRef="#br0" timeOffset="116807.13">13273 8014 2 0,'0'0'1'0,"0"0"-3"31,0 0 3 1,0 0 0-32,0 0-2 15,0 0 0 1</inkml:trace>
  <inkml:trace contextRef="#ctx0" brushRef="#br0" timeOffset="117379.23">13273 8014 3 0,'0'0'3'0,"-9"0"2"15,9 0 3-15,-6 0 4 16,6 0 3-16,0 0 2 0,0 0-1 16,0 0-2-16,0 0-3 15,0 0-5-15,0 0 0 16,0 0-5-16,0 0 0 15,0 0 1-15,0 0-4 16,0 0-2 0,0 0-15-16,0 0-14 0</inkml:trace>
  <inkml:trace contextRef="#ctx0" brushRef="#br0" timeOffset="118043.17">13542 8173 2 0,'0'0'1'0,"-8"0"-2"15</inkml:trace>
  <inkml:trace contextRef="#ctx0" brushRef="#br0" timeOffset="118407.64">13311 8068 2 0,'0'0'-1'0</inkml:trace>
  <inkml:trace contextRef="#ctx0" brushRef="#br0" timeOffset="119275.01">13286 8068 7 0,'-8'-5'11'15,"8"1"11"-15,0 0 10 0,-9 4 5 16,9 0 3-16,0 0 2 15,0 0 3-15,0 0 14 16,-8 0 9-16,8 0-23 16,0 0-14-16,-7 0-9 0,7 0-7 15,-8 0 1-15,8 0 3 16,0 0-1-16,-9 0 1 0,9 0-1 16,-8 0-1-16,8 0-1 15,0 0 1-15,0 0 8 16,0 0-5-16,0 0 7 0,0 0-3 15,0 0-2-15,-8 0-5 16,8 0-2-16,0 0-5 16,0 0-2-16,0 0 0 0,0 0 2 15,0 0-3-15,0 0-6 16,0 0 5-16,0 0-2 16,0 0-1-1,0 0-1-15,0 0 0 0,0 0 2 31,0 0-1-31,0 0-4 16,0 0 7-16,0 0 2 0,0 0 4 16,0 0-1-16,8 0 1 15,0-3-7-15,1-1-2 16,3-4 0-16,3-1 2 16,6 1-1-16,3-4 5 0,9-1-2 15,4-2 5-15,0 1-4 16,-1 1 5-16,-9 6-8 15,-3 7-1-15,-6 0 1 0,-6 0 6 16,-1 0-4-16,-3 18 6 16,0 5 2-16,-8 10 1 15,0 7 8-15,-16 14-3 0,-7 8-6 16,-6 1-8-16,-7 6 1 16,-4 1-9-16,-2-5 5 0,5-7-5 15,6-11 2-15,5-10-5 16,10-13 0-16,4-2 10 15,12-10-5-15,0 0-5 16,0-12 3-16,0 0-2 16,8 0 7-16,9 0-6 0,12 0 3 15,10-12 6-15,15-5-1 16,8 0 1-16,6 1-2 0,4 0-8 16,-2 1 5-16,-9 1 4 15,-10 6-3-15,-10 1-6 16,-11 2 7-16,-5 1-7 0,-10 4 4 15,-7 0 2-15,-8 0-7 16,0 0-13-16,0 0-37 0,-8-4-38 16,-3-4-30-16,-7 1-12 15,-2-2-14-15,-1 2-44 16,-6-4 18-16</inkml:trace>
  <inkml:trace contextRef="#ctx0" brushRef="#br0" timeOffset="119791.54">13289 8242 68 0,'-16'0'115'0,"1"0"30"16,3 0-57-16,-1 0-30 0,1 0-26 16,4 0-12-16,8 0 3 15,0 0 3-15,0 9-4 16,0-9 2-16,0 0-1 0,0 0 0 15,8 0-8-15,8 0 4 16,5 0 4-16,10 0-7 16,9 0 3-16,6 0-6 15,4 0-4-15,-2 0-1 0,-3 0 0 16,-2 0-4-16,-1 0-3 16,-11 0 5-16,-2 0-1 15,-4 0-5-15,-5 0 5 0,-9 0 0 16,2 0 2-16,-4 0 2 15,-5 0 5-15,-4 0-1 0,0 0-2 16,0 0-6-16,0 0-2 16,0 0 2-16,0 0-13 15,0 0-17-15,0 0-50 16,-8 0-49-16,-5 0-60 16,2 0-45-16</inkml:trace>
  <inkml:trace contextRef="#ctx0" brushRef="#br0" timeOffset="121721.9">13888 9435 38 0,'-9'-12'142'0,"9"0"48"0,-8 4-43 16,8-1-27-16,-8 4-24 15,8 3-29-15,0-4-16 16,0 6-14-16,0 0-14 16,0 0-8-16,0 0-6 0,0 8-5 15,11 18 3-15,7 15 1 16,1 15 1-16,6 13 0 0,-1 13 0 16,1 7-6-16,-3 1-3 15,4 0-4-15,-4-9 5 0,-8-11-8 16,-2-14-47-16,-4-6-53 15,0-14-35-15,-8-8-26 16,0-6-29-16</inkml:trace>
  <inkml:trace contextRef="#ctx0" brushRef="#br0" timeOffset="122054.02">13882 9708 265 0,'-19'-50'165'15,"2"9"-55"-15,9 1-39 16,8 5-39-16,3-4-18 0,14 9-4 16,7-8-1-16,8 6 1 15,14-5-1-15,1 8-6 0,7 5-2 16,-4 12 0-16,-7 12 14 16,-6 0-1-16,-9 20 5 15,-7 12-8-15,-9 18-1 16,-12 8-5-16,-21 10 0 0,-10 4 1 15,-15 6-5-15,-11-9 3 16,6-7-5-16,1-9 1 0,6-14-4 16,12-5 5-16,4-13-8 15,7-7-6-15,8-14-16 16,13 0-21-16,0-2-14 0,8-15-44 16,8-11-40-1,5-10-16-15</inkml:trace>
  <inkml:trace contextRef="#ctx0" brushRef="#br0" timeOffset="122520.61">14194 9399 139 0,'14'-25'211'16,"-3"4"-84"-16,-2 5-55 0,-1 4-31 16,4 4-18-16,5 8-7 15,-1 0 12-15,-1 0 11 0,11 13-6 16,-2 3-6-16,4 8-5 15,-3 12 2-15,-1 9-1 16,1 5-8-16,-6-2-2 16,-3 1-5-16,-3-3-2 0,-4-11-2 15,-1-1-7-15,-5-11 4 16,-3-7-1-16,0-7 5 16,0-9 3-16,-8-9-6 15,-1-12-5-15,1-10-3 16,8-14 7-16,0-9-5 0,0 2 6 15,8-1-4-15,9 8 2 16,4 5-1-16,6 6 1 0,1 10 0 16,6 8-2-16,-6 12 11 15,0 4 3-15,1 0-8 16,-9 13 1-16,-4 2 0 0,-3 5 2 16,-5 5-1-16,-8 4-4 15,0-3-1-15,0-7 5 16,-8-3-5-16,-5 0 2 15,2-3-3-15,-2-13-4 0,1 0-13 16,-4 0-12-16,3 0-17 16,2-13-29-16,-2-3-30 0,4-5-25 15,9-3-46-15,0 0 11 16</inkml:trace>
  <inkml:trace contextRef="#ctx0" brushRef="#br0" timeOffset="122720.73">14825 9261 107 0,'22'-13'205'0,"-11"4"-65"0,0 6-38 16,-2 3-32 0,-6 0-21-16,-3 0-4 0,5 0-2 15,3 8 10-15,0 9 0 16,5 7-6-16,-2 12-9 0,6 1-20 16,-1 4-6-16,0 7-5 15,-5 1-3-15,3-3-3 0,-3-7-26 16,-3-3-84-16,-8-2-56 15,0-6-48-15,0-7-10 16</inkml:trace>
  <inkml:trace contextRef="#ctx0" brushRef="#br0" timeOffset="122894.57">14711 9137 430 0,'-19'-56'198'16,"6"11"-97"-16,5 8-61 15,8 5-19-15,0 7-15 0,0 9 1 16,8 4-6-16,8 4-5 16,9 8-8-16,2 0-27 0,5 0-49 15,2 16-23-15,0 0-63 16,-9 1-3-16</inkml:trace>
  <inkml:trace contextRef="#ctx0" brushRef="#br0" timeOffset="123502.12">15143 9089 72 0,'10'0'252'16,"3"9"-51"-16,-5-9-52 16,-5 0-57-16,3 0-51 0,-3 7-12 15,2 6 0-15,3 2 10 16,2 14 0-16,7 8-14 16,-1 8-6-16,1 8-8 0,1 3-2 15,-4 2-3-15,-1-8-4 16,-1-10-1-16,-4-10-1 15,-4-3 0-15,-4-12 4 16,0-2-4-16,0-13-3 0,0 0-9 16,0-16-2-16,0-12-8 15,0-13 7-15,0-13 6 0,-12-4 7 16,4 2 1-16,8 3 1 16,-9 12 2-16,9 8 5 15,0 10-6-15,0 11-2 0,0 8-2 16,9 4 3-16,7 20 9 15,10 12 3-15,0 10-7 0,8 1 4 16,2 6-13-16,1-3 4 16,-6-6 2-16,2-12-2 15,-4-11-5-15,-4-17-1 16,-1 0-6-16,-2-21 6 0,-5-11-13 16,0-18 1-16,-4-10 10 15,-13-13 3-15,0-8 2 0,-8-5 7 16,-9 4 4-16,1 5 14 15,1 9 21-15,-6 10 10 16,5 17-9-16,8 13-18 0,0 7-13 16,8 8-3-16,0 6-8 15,0 14 1 1,11 19 0-16,5 15 2 0,10 16-5 16,0 7 4-16,8 5-7 15,-3 5 0-15,-1-6 8 16,-3 2-7-16,-2-3-8 0,-9-11-33 15,1-4-33-15,-8-8-19 16,-9-6-8-16,0-6-7 16,0-8 0-16,-9-7-15 0,-2-17-29 15,-11-3 2-15</inkml:trace>
  <inkml:trace contextRef="#ctx0" brushRef="#br0" timeOffset="123673.49">15568 9187 136 0,'-21'-25'200'15,"2"5"-64"-15,2 4-40 16,4 4-34-16,13 3-16 16,0 2-9-16,8 1-9 0,9 0-9 15,12-7-7-15,12 1-11 16,13-4 4-16,6 0-10 0,1-7-20 16,-5 8-65-16,-4 0-58 15,-11 3-56-15</inkml:trace>
  <inkml:trace contextRef="#ctx0" brushRef="#br0" timeOffset="124018.24">16306 8755 135 0,'0'-36'180'0,"0"-4"-65"16,0-2-41-16,-8-2-21 15,-3 2-14-15,-1 2 2 0,0 8 11 16,-2 4 16-16,-2 7-5 16,6 4-17-16,-7 10-19 0,0 7-17 15,1 0 0-15,4 17-7 16,1 11 6-16,-3 8-4 16,14 13 3-16,0 16-3 15,9 8 0-15,7 8 0 0,4 9 1 16,9 0-6-16,-1-1 5 15,5-8-9-15,-1 1 2 0,1-8 2 16,-1-5-31-16,-4-12-40 16,1-13-27-16,-10-8-24 15,-2-11-17-15,-9-9-28 0,-8-16 11 16</inkml:trace>
  <inkml:trace contextRef="#ctx0" brushRef="#br0" timeOffset="124166.64">16120 9206 216 0,'-29'-11'208'0,"9"-1"-67"16,8 4-61-16,12 0-42 0,12-1-18 15,13-2-8-15,15-6-6 16,17-4-8-16,7 1-22 0,7-5-64 16,-3 1-83-16,-6 1-28 15</inkml:trace>
  <inkml:trace contextRef="#ctx0" brushRef="#br0" timeOffset="124634.64">17225 8389 167 0,'0'-21'235'16,"-8"7"-63"-16,-5 0-49 16,2 5-60-16,-3 7-33 0,3 2-7 15,0 0 2-15,-2 11 5 16,0 10 10-16,1 15 15 16,-1 21 8-16,2 12-10 0,11 13-13 15,3 6-15-15,13 11-10 16,9-1-6-16,4-5-1 15,4-3-6-15,7-14-1 0,5-6-3 16,-2-9-17-16,6-16-54 16,0-9-54-16,-3-16-50 15,-6-7-27-15,-4-13-23 0,-3-13-122 16</inkml:trace>
  <inkml:trace contextRef="#ctx0" brushRef="#br0" timeOffset="125049.8">17574 8601 181 0,'-22'-41'237'0,"8"4"-91"15,-3 6-49-15,5 6-46 0,4 9-21 16,8 3-15 0,0 5-2-16,0 1-5 0,0 7-3 15,0 0-2-15,0 0-1 16,4 15 16-16,4 9 3 0,6 8-3 15,-3 5-8-15,3 5-5 16,4 2-2-16,-1-3-4 16,2-6-5-16,1-5-3 0,2-10-9 15,-4-8-5-15,-1-12 6 16,-4-12 2-16,-5-8 8 0,-5-12 2 16,-3-9 5-1,0-4 4-15,-11-4 11 0,-2 1 22 16,1 7 5-16,4 8 4 15,8 9-15-15,-7 7-14 0,7 5-6 16,0 8-11-16,0 4 2 16,7 8 4-16,10 13-3 15,2 11 0-15,6 9-5 0,4 3 1 16,-1 1-51-16,1 4-78 16,2-4-73-16,-1-3-74 0</inkml:trace>
  <inkml:trace contextRef="#ctx0" brushRef="#br0" timeOffset="125632.3">18722 8259 20 0,'6'-17'67'16,"-6"1"100"-16,0 3-9 0,0 6-34 15,0-1-18-15,0 4-35 16,0 4-12-16,0 0-14 16,0 0-5-16,-9 0-11 0,9 0-5 15,-13 19 3-15,1 15 20 16,-2 15 20-16,-8 20 6 0,-7 17-18 16,1 2-18-16,4 7-8 15,0-6-12-15,4-4-7 16,0-12-3-16,3-12-8 15,4-12 2-15,4-11-6 0,9-6-48 16,-8-12-64-16,8-12-63 16,-10-8-36-16,-3-16-49 0,-4-9 46 15</inkml:trace>
  <inkml:trace contextRef="#ctx0" brushRef="#br0" timeOffset="126134.01">18289 8527 278 0,'-21'-40'205'0,"1"7"-53"15,4 4-74-15,3 5-37 16,2 4-19-16,11 4 3 0,-9 5 7 16,9 6-6-16,0 5-8 15,0 0-8-15,0 0-4 16,0 0-5-16,0 0 2 0,0 0-6 16,0 0 1-16,4 0-3 31,4 0 8-31,-3 0-6 0,3 0 5 15,-5-5-4-15,2 1 1 16,3 1 3-16,-3-5 2 0,-2-5-2 16,-3 1 1-16,0 4-1 15,0-1 1-15,0 2 4 16,0 7 0-16,-8 0 1 0,0 0-4 16,8 0 0-16,-8 0 1 15,8 16-7-15,0-1 2 16,0 3 0-16,0-3 0 15,0-3 1-15,0 0-2 0,3 1 1 16,7-13 4-16,-2 8-6 16,-2-8 0-16,-1 0 3 0,4 0 0 15,-6 0 1-15,2 0 3 16,-5-8-8-16,0-5 3 0,0-1 0 16,-14-3 0-16,3 1-7 15,-5-1 8-15,0 5-4 16,8 3-1-16,-1 1 1 15,1 8 2-15,8 0-4 0,0 0 0 16,0 17-5-16,0 2-27 16,8 10-47-16,9-1-26 15,4 1-13-15,7-1-59 0,-1 1 2 16</inkml:trace>
  <inkml:trace contextRef="#ctx0" brushRef="#br0" timeOffset="126480.95">18853 8637 104 0,'0'0'246'0,"0"0"-69"16,0 0-51-16,0 0-57 0,-9 9-28 16,9 3-11-16,-8 9-3 15,8 6-6-15,0 5-7 0,0 2-7 16,0-1-4-16,8-5-3 15,6-5 2-15,-7 0 1 0,5-12-1 16,6 1 1-16,-7-12-5 16,-2 0-7-16,-3-4 4 0,-1-13 3 15,-2-8-5-15,-3-2 4 16,0-6 5-16,-11 1-3 16,-4 4 5-16,-2-2-3 15,0 10 0-15,1 4-8 0,-1 8-18 16,6 0-18-16,-1 4-33 15,12 4-37-15,-9 0-62 0,9 0-21 16</inkml:trace>
  <inkml:trace contextRef="#ctx0" brushRef="#br0" timeOffset="127064.02">19429 8048 498 0,'0'-42'224'16,"-11"10"-94"-16,11 7-66 15,0 5-29-15,0 4-15 0,0 3-8 16,0 6-3-16,0-1-7 16,0 8-5-1,0 8 4-15,3 8 2 0,5 8 6 16,4 17-2-16,1 12 3 15,4 7-4-15,0 14-1 0,1 7 3 16,3 1-4-16,-2 0-1 16,3-9-3-16,-6-9 2 15,1-6-2-15,-5-13 2 16,0-12 4-16,-4-8-8 0,0-10 3 16,-5-3-1-16,-3-5 0 15,0-7 2-15,0 0 3 16,0 0-3-16,0-11-2 0,0-12-15 15,-8-11-3-15,-3-7 1 16,-1 0 11-16,-5 1 10 0,-3 3-1 16,-5 7-1-16,-4 11-4 15,1 11 9-15,-4 8-2 16,-1 25 7-16,-3 7-2 0,4 13 6 16,7 4 2-16,9 4-8 15,16-5 3-15,5-3-2 16,9-4-1-16,19-4-1 0,8-10-7 15,13-9 1-15,6-18-2 16,9 0-1-16,0-10-4 16,-8 0-1-16,-9-11-1 0,-10 0 0 15,-14-3-6-15,-17 0-13 16,-11-2-22-16,0-2-11 0,-16 4 8 16,-3 0-35-16,-6 4-40 15,3 2-55-15,-4 2-58 16</inkml:trace>
  <inkml:trace contextRef="#ctx0" brushRef="#br0" timeOffset="127778.1">20039 7868 63 0,'0'-16'145'15,"-8"4"10"-15,8 1-74 0,-8 1-34 16,8-3-19-16,0 3-11 16,0-3 9-16,0 1 11 15,-9-1 11-15,9 5 3 16,0 1 8-16,-8-2 3 15,8 2 2-15,-8 7-10 0,8 0-8 16,0 0-22-16,0 0-11 16,0 0-9-16,0 11-4 0,0 13-1 15,0 5 5-15,8 9-4 16,3 1 4-16,7 6-4 16,-2-4-1-16,4-5 3 0,0-8-4 15,1-6 2-15,-2-7 1 16,3-2 2-16,-3-13-4 0,-1 0 0 15,-7-5 2 1,1-6-2-16,1-10 2 0,-7-4 0 16,0-2 7-16,-6-3-1 15,0 2 4-15,0 5 7 0,0 2 20 16,0 4 9-16,0 9-10 16,0-1-13-16,0 6-7 15,0-1-11-15,0 4-7 0,0 0 7 16,0 0-7-16,0 0-3 15,0 0 6-15,0 0-4 0,8 12 5 16,4 4-6-16,-4 1 3 16,6 2-10-16,-5 2-20 15,-1 0-69-15,6 4-80 16,-2-2-48-16,-3-2-71 0</inkml:trace>
  <inkml:trace contextRef="#ctx0" brushRef="#br0" timeOffset="128211.57">20871 8385 335 0,'3'0'186'0,"2"12"-41"0,-5-12-61 16,3 13-40-16,3 0-6 15,-3-2 6-15,-3-3-1 0,0 1-2 16,0-9-4-16,0 0-3 16,0 0 8-16,0 0 9 15,0 0 0-15,0 0 3 0,0 0-4 16,0-5-3-16,0-3 7 15,0-5 1-15,5 1-7 16,3 0 1-16,0 0-15 16,0 0-14-16,3 0-14 0,2 3 8 15,4 9-8-15,-2 0 3 16,7 12 12-16,-2 9-3 0,-1 3 11 16,2 9-9-16,-4 2-10 15,-9 7-7-15,-8 0-34 0,-8 1-84 16,-17 3-85-16,-12-2-82 15,-12 1-20-15,-11-4-8 16</inkml:trace>
  <inkml:trace contextRef="#ctx0" brushRef="#br0" timeOffset="129442.99">21538 7877 81 0,'-22'-9'245'0,"8"1"-55"16,1 4-24-16,0 0-63 15,13 4-46-15,0 0-22 16,0 0 6-16,0-4-4 0,0-1 0 15,13-2-13-15,3-5-8 16,8-6-8-16,8-2-2 16,10 0 1-16,-2 0-1 15,-4 1 4-15,2 2 2 0,-7 8 12 16,-3 6 0-16,-3 3-2 16,-5 0 1-16,-4 16 1 15,2 4 3-15,-7 8 1 0,-2 9-3 16,-9 12-2-16,0 3 0 15,-9 10-9-15,-7 3 0 16,-5 5 3-16,-4-1-1 0,-3-5-10 16,0-2 1-16,3-14 4 15,2-7-8-15,5-12-3 16,7-5 8-16,11-7-8 16,0-6-6-16,0-11 3 0,0 0 0 15,8 0-5-15,9 0 3 16,7 0 6-16,12 0-6 0,9-4 5 15,9-3-5-15,6-6 9 16,1 5-9-16,-9 1 8 16,-2-3-10-16,-10 3 4 0,-12-2 1 15,-3 5-4-15,-10 0-1 16,-2 0-11-16,-5 0-30 0,-8 0-40 16,0 0-43-1,0-4-38-15,-13-3-24 0,-4-3 0 16,3 3-36-16</inkml:trace>
  <inkml:trace contextRef="#ctx0" brushRef="#br0" timeOffset="129892.24">21804 8018 236 0,'-6'-7'177'0,"6"-2"-51"16,-8 2-45-16,8 2-40 16,-8 1-11-16,8 4 6 0,0 0 15 15,0 0-5 1,0 0-13-16,0 0-16 0,0 0-8 16,0 0-8-16,0 0 4 15,0 0-1-15,3 0-4 16,5 0-5-16,0 0 1 15,9 0 0-15,7 0-3 16,6 0-14-16,-5-3-35 0,5-1-41 16,2-1-5-16,-3 5-15 15,-4 0-29-15,-5 0 1 16</inkml:trace>
  <inkml:trace contextRef="#ctx0" brushRef="#br0" timeOffset="130557.48">22313 7318 61 0,'-8'-12'89'16,"-1"3"28"-16,9 2-20 15,-7 0-40-15,7 1-20 0,0 6-13 16,0 0-5-16,0 0 1 15,0 0 8-15,0-4 2 0,0 4 1 16,0 0 0-16,0 0-3 16,0 0 4-16,0 0-13 15,12 0-2-15,8 0-6 0,8 0-6 16,12 17 4-16,11 4 9 16,5 15 25-16,9 21-4 15,0 28-3-15,-5 25-12 0,-9 13-6 16,-17 11-5-16,-8 0-1 15,-18-7-4-15,-8-9 3 16,-8-16 3-16,-10-14-3 0,-2-14 1 16,1-22-4-16,2-10-3 15,5-13 2-15,3-9-5 0,9-8 0 16,0-12-27-16,0 0-49 16,0-12-42-16,0-13-21 0,0-12-27 15,0-12-36 1,9-3 38-16</inkml:trace>
  <inkml:trace contextRef="#ctx0" brushRef="#br0" timeOffset="130889.86">23003 7522 143 0,'0'-40'211'16,"0"12"-73"-16,0 7-39 0,0 4-43 15,0 9-21-15,0 4-18 16,0 4-6-16,0 0-6 0,0 0-4 16,4 7 3-16,5 6-5 15,0-4 1-15,0-9 0 16,5 7-1-16,2-7-1 16,-3 0 2-16,-1-3-2 0,-5-10 5 15,-4 0-5-15,-3 1 8 16,0 0 13-16,-10 0 9 15,-7 5-1-15,1 3-4 0,-1-1-11 16,6 5-3-16,-1 0-11 16,3 0 2-16,-3 9-10 0,3 3-41 15,0 7-41-15,3 9-58 16,6-1-77-16</inkml:trace>
  <inkml:trace contextRef="#ctx0" brushRef="#br0" timeOffset="131257.06">23167 7967 218 0,'0'-5'184'0,"0"-1"-55"0,3 6-38 16,-3 0-17-16,0 0-6 15,5 0-1-15,-5 0-4 0,0 0-15 16,0 0-7-16,0 0-2 15,0 0 15-15,0 0-15 16,0 0-9-16,-14 0-10 16,6 0-9-16,1 0-1 0,7 0 8 15,0 0 23-15,0 0 18 16,0 0-7-16,0-2-1 16,0 2-19-16,3 0-4 0,6 0-10 15,3 0-13-15,-1 0 0 16,6 15 3-16,-1 11 7 0,-4 6 4 15,-3 9-14-15,-9 12-10 16,0 5-49-16,-25 2-138 16,-10-3-88-16,-11 1-38 0,-6-2-7 15</inkml:trace>
  <inkml:trace contextRef="#ctx0" brushRef="#br1" timeOffset="197051.26">2025 11132 168 0,'-12'-4'190'16,"0"4"-62"-16,4 0-55 0,8 0-36 15,0 0-15-15,0 0-11 16,0 0-5-16,0 0 3 16,11 0-6-16,1 0 3 15,5 0-4-15,-4 0 8 16,-1 0 3-16,-4 0 1 16,0-7 1-16,1-6 0 15,-1 1-4-15,-4-4 1 16,-4 0-1-16,0-4 3 15,-9-1 1-15,-3 5 12 16,-1-1 8-16,1 5-1 16,1 3-8-16,-2 2-8 15,1 7-10-15,0 0-4 16,1 11-4-16,-3 11 4 0,6 6-8 16,8 3 8-16,0 7-7 15,8-2 1 1,9-3 4-16,3-5 0 15,5-3-2-15,6-9-2 16,3-7 1-16,2-9 2 0,0 0-5 16,2-9 0-16,-3-2 2 15,-2-6-2-15,-1-3 0 16,-2-1 1-16,-7-2 4 16,-3-7 0-16,-3 5-5 15,-6 1 5-15,3 4-3 16,-6 0 5-16,-5 3-3 15,5 5 2-15,-2 4-4 16,-3 4 0-16,1-1-1 16,-1 1 7-16,5 4-7 15,0 0 4-15,1 0-5 16,4 0 5-16,-5 13-3 16,3 3-2-16,2 5 8 15,-5 4-6-15,1 2 5 16,-1 14-1-16,-8 4-3 0,0 5 4 15,0-6-4-15,-17-3 7 16,-4-1 3 0,-6-4-3-16,-10-8 8 0,-8-3-2 15,-9-4 6 1,-11-12 7-16,-3-9-4 0,-5-13 25 16,5-4 7-16,-2-3-12 15,5-1-11-15,3-2-10 16,11-2-13-16,5 4-2 15,10 2-2-15,4-2-9 16,7 4-1-16,5 5-9 16,7 0-2-16,3 5-23 15,10 3-15-15,-9-1-23 0,9 5-21 16,0 0-19-16,0 0-7 16,3 12-63-16,6 4-38 15</inkml:trace>
  <inkml:trace contextRef="#ctx0" brushRef="#br1" timeOffset="197534.1">2525 11751 81 0,'0'9'210'0,"0"-2"-84"15,0 10-56-15,3 3-30 16,2 12-11-16,3 14-3 16,1 6-3-16,-9 5-6 15,0 9-2-15,0-1-6 0,-17-3 0 16,-7-6-5-16,0-7 18 15,-8-13-8-15,-10-12-8 16,-3-14 4-16,0-20 2 16,-3-14 5-16,-1-21-3 15,8-7-3-15,14-10-2 16,14-7 0-16,13 0-4 16,24 2-3-16,22 20 4 15,22 15 6-15,25 28 14 16,12 24 3-16,10 24-13 15,-1 14-9-15,-6 10 2 16,-6 6-9-16,-16-5-2 16,-12-4-1-16,-17-16 1 0,-13-8-4 15,-12-13-12-15,-12-7-38 16,-7-14-71-16,-13-14-56 16,-13-18-60-16</inkml:trace>
  <inkml:trace contextRef="#ctx0" brushRef="#br1" timeOffset="198299.22">2748 10795 224 0,'12'0'148'16,"1"12"-63"-16,-2 5-32 15,-2-1-18-15,-1 4-16 16,0-4-11-16,-8 4-1 16,0-3-1-16,0-4-1 15,0-1 5-15,-11-12 2 16,-6 0 1-16,1-9 8 16,-8-11 9-16,-1-18-13 15,3-5-2-15,11-6 20 16,11-1-12-16,3 7-11 15,14 1-2-15,13 11-7 16,10 9 10-16,12 14 2 16,6 8 4-16,-2 13-5 0,-4 6-11 15,-6 7 1-15,-10-3-2 16,-12-1-2 0,-8-7 8-16,-3-2-7 15,-9-13 4-15,-4 0-3 16,0-4 2-16,-17-17-6 0,1-16-2 15,5-8 1-15,11-7-3 16,0-2 7-16,6 6 0 16,15 3-3-16,12 8 4 15,7 17 0-15,5 15 3 16,9 15 0-16,-3 9-1 16,3 9-2-16,-6 1-1 15,-6 0 2-15,-11-4-3 16,-6-10 0-16,-10-2 7 15,-7-13 8-15,-8 0 7 16,0 0-7-16,-16-13-3 16,-11-11 0-16,-9-16 2 15,-15-17 11-15,0-12 5 16,-7-9-1-16,1 2-1 16,0 5-6-16,8 13-3 0,10 6-2 15,7 8-9-15,2 12-6 16,11 6 2-16,3 7-9 15,3 6 4-15,13 0-9 16,-9 5-4-16,9 8-13 16,0 0-34-1,0 0-20-15,0 0-9 0,-8 8-25 16,0 9-20-16,-1 4-46 16,3-2-17-16</inkml:trace>
  <inkml:trace contextRef="#ctx0" brushRef="#br1" timeOffset="198748.09">1728 10938 136 0,'-57'35'201'0,"6"-1"-77"16,2-10-53-16,8-9-17 15,12-2 4-15,12-13-4 16,17 0-11-16,8-20-14 15,30-21-15-15,38-31 4 16,43-35-6-16,36-30-2 16,23-24 1-16,9 0-2 15,-4-3-5-15,-17 18 0 16,-17 15-1-16,-18 22-9 16,-31 23 9-16,-21 20-2 15,-19 19 3-15,-19 13 6 16,-12 10 6-16,-12 8-2 0,-6 8-1 15,-3 8-8-15,-8 0-20 16,0 0-17-16,0 0-82 16,0 15-122-16</inkml:trace>
  <inkml:trace contextRef="#ctx0" brushRef="#br1" timeOffset="199547.14">4636 8504 279 0,'9'-37'169'0,"-6"8"-51"15,-3 4-20-15,0 9-19 16,0 4-13-16,0 8-23 16,0 4-15-16,0 0-11 0,0 12-8 15,-12 18 0-15,-8 21 0 16,-13 23-3-16,-2 15-6 16,-10 10-4-16,3-2 4 15,6-8 4-15,12-16-5 16,7-16-1-16,17-11 0 15,0-14 6-15,14-8-3 16,13-11 2-16,17-5-3 16,13-8 5-16,8 0-4 15,5 8-2-15,7-8 1 0,-4 7 0 16,-5 2 1-16,-3-2 4 16,-8-7-4-16,-12 13 1 15,-8-3-1-15,-9-10 1 16,-6 0 4-16,-12 7 5 0,-2-7 9 15,-8 0 0-15,0 0-8 16,-10-13-8-16,-12-11 2 16,-6-13-4-16,-8-16 5 15,-9-16-9-15,-7-7 3 16,-5 2 0-16,0 1 8 16,-1 7-4-16,10 13 2 15,12 9 1-15,7 12 9 16,9 3-8-16,12 9-13 0,8 3 3 15,11 4 7-15,19 1-3 16,19 4-5-16,11 5 4 16,5 3-2-16,0 11-9 15,-8 6 3-15,-10 3 1 16,-10 8-12-16,-12 0 2 0,-17 6 8 16,-8-6 3-1,0-4-5-15,-16-7 7 16,-1-8 7-16,2-9-4 0,1 0 4 15,3-9-10-15,0-8-6 16,11 0-4-16,0-6 0 16,0-1 5-16,8-5 0 15,3 0-9-15,1 6-38 0,1-3-48 16,0 7-28-16,-2-2-83 16,-3 3-221-16</inkml:trace>
  <inkml:trace contextRef="#ctx0" brushRef="#br1" timeOffset="200378.92">4052 8792 64 0,'-33'13'121'16,"9"-13"28"-16,7 0-47 15,10 0-31-15,7 0-17 16,15-13-16-16,30-19-10 16,33-24-4-16,39-31 3 15,38-26 7-15,24-26-1 16,7-13-9-16,1 7-15 0,-9 14-7 15,-19 23-4-15,-30 17-6 16,-23 22-9-16,-28 15-14 16,-25 22-19-16,-26 11 0 15,-27 21 3-15,-23 21-9 16,-23 16-52-16,-13 12-18 0,-15 11 17 16,-4 7 34-1,1-3 34-15,4-3 22 0,13-8 12 16,6-13 12-16,15-11 29 15,10-13 66-15,7-16 77 16,22 0-55-16,0 0-48 16,14-11-21-16,15-6-15 15,10-3 4-15,9-1-1 16,6 10-4-16,-6 11-2 0,2 16-15 16,-9 12-10-1,-10 17-1-15,-10 12-6 0,-9 8 0 16,-7-1 0-16,-5-2-5 15,0-10 3-15,0-10 1 16,0-14-2-16,0-8-2 16,0-8 4-16,10-12-1 15,12 0 0-15,6-16 3 0,12-4-3 16,9-1 3-16,9 1-1 16,2 8 1-16,5 4-1 15,0 8 0-15,-3 0 1 16,-10 0-2-16,-8 12-4 15,-12-12 6-15,-7 0-1 0,-9 0 8 16,-7 0 49-16,-9-8-2 16,-17-15-26-16,-8-15 1 15,-7-15-14-15,-9-16-2 16,-11-16 1-16,-5-10-7 16,-8 2-1-16,0 8 5 15,5 7 4-15,7 18-11 16,8 5-6-16,9 16-3 0,12 9-10 15,2 14-11-15,11 16-24 16,-3 16-77-16,6 21-63 16,8 21-66-16,-10 16-294 15</inkml:trace>
  <inkml:trace contextRef="#ctx0" brushRef="#br1" timeOffset="200713.99">5785 8679 78 0,'0'19'222'0,"0"-2"-83"15,-8-5-63-15,8 4-32 0,0-4-15 16,0 0 11-16,13 5-13 16,6-5-12-16,9 0-5 15,6-12-2-15,-3 0-4 16,-1 0-4-16,-6 0 4 0,-7 0-1 15,-6 0 2 1,-11-3 3-16,0-6-4 0,-11 1-2 16,-11-1-1-16,3 6 9 15,-2-1-4-15,4 4 1 16,6 0 0-16,3 0-1 16,8 0-3-16,0 0-11 15,0 0 0-15,8 0-7 16,3 0-10-16,6 0-49 15,0-8-68-15,3-5-73 16</inkml:trace>
  <inkml:trace contextRef="#ctx0" brushRef="#br1" timeOffset="201162.13">5932 7652 334 0,'-33'-73'165'16,"0"7"-54"-16,1 9-33 0,7 9-24 16,6 8 7-16,6 2 12 15,5 14-21-15,8 3-24 16,0 9-17-16,16 12-6 16,14 29-5-1,6 16 5-15,7 12-2 16,11 16-4-16,6 8 2 0,10 4-5 15,-1-1 5-15,-3-15-1 16,-1-13-2-16,-5-10-1 16,-4-18-7-16,-6-12-3 15,-7-16-8-15,-5-13-10 0,-10-16-9 16,-12-11-7-16,-12-14 12 16,-4-6 16-16,-20-5 19 15,-5 8 10-15,6 12 7 16,-3 12-5-16,3 17-7 15,2 11 4-15,6 18-7 16,11 7 3-16,0 13-4 16,0 5 2-16,4 2-6 0,3-4 4 15,2-7-7-15,-1-8-27 16,0-5-41-16,0-16-65 16,-8 0-113-16</inkml:trace>
  <inkml:trace contextRef="#ctx0" brushRef="#br1" timeOffset="201593.98">5899 7330 103 0,'-56'-19'232'0,"11"2"-85"16,8 6-61-16,9-4-37 16,7 4-13-16,21-1-1 15,0 0-11-15,0-9-12 16,8-2-1-16,5-2-3 0,-5 1 6 15,-5-2 19-15,-3 2 3 16,0 5-7-16,-11 2-13 16,-6 4-7-16,-6 5 1 15,-10 8-10-15,-8 0 4 0,-11 16-4 16,-10 9 0-16,-12 8-2 16,-1 3 2-16,-3 1 4 15,0-8 2-15,11-10 8 16,0-7 8-16,16-12 11 15,8-7 14-15,12-10-10 16,10-8-14-16,21-11-5 16,13-8-15-16,23-18-1 0,18-6 0 15,14-11 1-15,14-1-3 16,11-1-5-16,4 4 1 16,1 7-11-16,-1 13-16 15,-7 11-26-15,-13 11-14 0,-12 11-34 16,-9 10-15-16,-8 11-62 15,-14 3-47 1</inkml:trace>
  <inkml:trace contextRef="#ctx0" brushRef="#br1" timeOffset="202026.53">5640 7371 346 0,'-21'0'145'0,"8"0"-67"16,13-17-30-16,13-7-24 16,16-12-10-16,11-9-6 0,16-7-6 15,9-2-2 1,1 1-1-16,0 2-1 0,-7 5 3 16,-1 5-2-16,-13 8 1 15,-9 5 3-15,-7 3 6 16,-9 5 9-16,-9 3 30 15,-3 4 5-15,1 2-9 0,-4 3-4 16,-5-3 13 0,4 6-33-16,0 5-8 15,-2 0-2-15,3 0-10 16,7 12 2-16,4 9 6 0,8 11-5 16,14 13 6-1,6 7-1-15,8 14 3 0,5 8-1 16,5-2-8-16,-2 6 0 15,-6-9-1-15,-7-7 1 16,-1-10-2-16,-10-7-10 16,-7-13-1-16,-9-7-20 0,-4-5-48 15,-8-7-30-15,1-13-16 16,-9 0-78-16,-12-17-20 16</inkml:trace>
  <inkml:trace contextRef="#ctx0" brushRef="#br1" timeOffset="202235.46">6391 6822 394 0,'-13'-17'147'0,"5"1"-66"15,8-4-44-15,13-5-17 0,10-4-6 16,11 1-4-16,5-4-8 15,1 4-3-15,2 3-10 16,-10 5-30-16,-7 3-58 16,-14 5-107-16</inkml:trace>
  <inkml:trace contextRef="#ctx0" brushRef="#br1" timeOffset="203041.53">7602 5978 253 0,'6'-14'183'0,"-6"0"-70"16,0 7-53-16,0 7-30 16,0 0-11-16,0 16-7 0,0 8-2 15,-11 5-7-15,-5 4 0 16,-1 7 4-16,1-4-2 15,-4-3-3-15,3-9 4 0,5-7 11 16,-1-17 3-16,1 0-4 16,12-12 4-16,-8-12-2 15,8-14-8-15,0-10-6 16,0-4 4-16,14-3-1 16,0 3-1-16,8 7-3 15,2 13 0-15,0 7-8 0,1 18 3 16,2 7 2-16,3 28 4 15,-3 17 0-15,-2 16-1 16,-9 12 4-16,-13 5-4 0,-3-6 0 16,-6 1-3-16,-10-6 0 15,-6-11 4-15,-2-3-1 16,-4-12 4-16,-4-9-6 0,-6-13 4 16,-2-6 0-1,-5-15 1-15,2-21 6 0,-4-8-7 16,4-14-2-16,3-4 3 15,-2-3 1-15,10-1-5 16,4 3 4-16,3 10-4 16,9 2-4-16,4 10-3 0,3 8-2 15,9 8-19-15,0 1-30 16,0-2-57-16,0 9-71 16,14 4-67-16</inkml:trace>
  <inkml:trace contextRef="#ctx0" brushRef="#br1" timeOffset="203890.75">7836 6028 375 0,'17'-12'166'0,"-1"0"-73"0,1-1-41 15,1 5-23-15,7 1-10 16,7 2 1-16,10 0-3 15,11 3-7-15,4 2-3 0,6 0-1 16,-1 0-2-16,-6 0-4 16,-5 0 3-16,-12 0 2 15,-7 0-4-15,-10 0-1 16,-11 0 2-16,-3 0 8 0,-4 0 19 16,-4-9 0-16,-12-7-13 15,-8-9-8-15,-4-11 0 16,-14-14 0-16,-1-6 1 0,-6-9 2 15,-4-8 0-15,0 4 5 16,0 0-6-16,6 7 0 16,1 10-8-16,5 2-2 0,6 10-2 15,2 7 7-15,4 5-4 16,9 8-2-16,4 3 2 16,4 5-5-16,8 8 4 15,-7 4-7-15,7-4 2 16,0 4 0-16,-8 0 3 15,8 0-13-15,-9 0-4 16,-4 0 0-16,-4 11 0 0,-10 5 6 16,-17 14 3-16,-13 10 4 15,-13 17 2-15,-15 21-1 16,-8 7 1-16,-9 8 2 0,-3 1 4 16,7-8-4-16,9-13 3 15,16-17-3-15,20-14 3 16,13-13-6-16,15-10-15 15,25-19 7-15,25-17 2 16,24-18 5-16,24-23 0 16,15-15-8-16,18-17 1 0,16-8 3 15,17-3-8-15,-3 8-14 16,-6 7-10-16,-12 5 15 16,-16 12 12-16,-20 12 7 0,-21 8 9 15,-18 4 12-15,-10 7 18 16,-17 10 4-16,-8 8 7 0,-3 4 6 15,-5 4-2-15,0 2-6 16,0 8-12-16,0 2-4 16,0 0-11-16,0 0-8 15,0 0-10 1,4 0 1-16,8 19 8 16,5 10-2-16,10 11 0 15,11 17 3-15,6 14-2 0,8 9-1 16,5 15 2-16,0-2 0 15,0 0-6-15,0-3 2 16,-7-12 0-16,-10-9 0 0,-8-16-6 16,-4-8-10-16,-11-12-25 15,-5-10-35-15,-4-6-57 16,-8-17-101-16</inkml:trace>
  <inkml:trace contextRef="#ctx0" brushRef="#br1" timeOffset="204173.93">8682 4513 325 0,'0'-31'189'16,"-13"5"-45"-16,13 14-60 16,-8 5-39-16,8 7-27 15,-8 16-5-15,8 20-2 0,0 17 6 16,16 20 5-16,11 17 3 15,23 8-1-15,10-1-10 16,13-4-8-16,9-3-1 16,3-11 1-16,0-15-5 0,-3-15 4 15,0-12-6-15,-3-12 1 16,0-9 0-16,-14-8-10 16,-8-8-20-16,-13-8-89 0,-15-8-81 15,-15-13-76-15</inkml:trace>
  <inkml:trace contextRef="#ctx0" brushRef="#br1" timeOffset="204788.68">9026 4466 192 0,'-20'-29'226'0,"4"4"-90"15,2 5-51-15,14 3-38 16,-6 5-20-16,6 3-9 0,0 9-7 15,0 0-4-15,11 14 4 16,14 10-1-16,11 9 0 16,5 3 0-16,4 9-1 0,0 3 0 15,-5-3-4-15,-4-7-5 16,-7-10 0-16,-4-5 2 16,-10-6-1-16,-2-9 3 15,-6-8 6-15,-7 0-1 16,0-17-1-16,0-7-6 0,-16-11 2 15,5-11 0-15,-5-3 1 16,2 1 2-16,6 3 2 0,8 4-3 16,0 13 0-16,0 2-3 15,0 7 4-15,13 8 0 16,4 0-3-16,2 11 6 0,5 0-7 16,4 22-3-16,-2 1 2 15,-1 6 1-15,-6 9 3 16,-2-2-4-16,-5 4 0 0,-3 10 8 15,-9-2-9 1,0 2 3-16,-9-3-5 0,0-6 6 16,9-9-8-16,-8-2-1 15,8-10 8-15,0-8-1 16,0-12 0-16,0 7-1 0,0-7 4 16,0 0-2-16,0 0-2 15,17-7 8-15,6-5 3 0,10-4-6 16,13-5-7-16,2 1 4 15,8-1-2-15,1 2-1 16,5 2-5-16,-10 5 1 0,-8 0 1 16,-7 3-3-16,-9 9-7 15,-6-4-17-15,-10 4-49 16,-4 0-68-16,-8-3-13 16,0-9-81-16</inkml:trace>
  <inkml:trace contextRef="#ctx0" brushRef="#br1" timeOffset="205271.69">8539 4693 18 0,'-44'20'39'0,"6"-8"26"16,10-12 39-16,12 0 34 16,16 0-49-16,3 0-30 0,27-12-17 15,22-13-14-15,24-14-6 16,19-14 2-16,14-13 3 16,14-11 5-16,2-5-10 0,-6 1-5 15,-15 7-4-15,-15 14-7 16,-23 15 1-16,-17 12 8 15,-16 9 9-15,-15 13-10 0,-4 1-8 16,-14 10-12-16,-14 12-3 16,-4 14-7-16,-7 2-5 15,-8 4-27-15,5 5-70 16,-1-8-97-16</inkml:trace>
  <inkml:trace contextRef="#ctx0" brushRef="#br1" timeOffset="205987">9770 3672 176 0,'0'-12'205'16,"0"3"-91"-16,0 5-49 15,0 4-26-15,0 0-13 16,0 0-7-16,0 0-6 15,0 0-1-15,0 0-4 0,0 0 4 16,0 0-5-16,-12 0 4 16,3 8 5-16,1-8 8 15,-5 0-11-15,1 0 2 0,1-8-7 16,3-5 5-16,-1-4 4 16,0-1-8-16,9-7-3 15,0 0 2-15,0 1-7 0,5-4 3 16,12-6-8-1,10 3 5-15,11-3 4 0,5 11-3 16,6 2-4-16,0 3 8 16,0 7-5-16,-4 7 3 15,-8 4 2-15,-2 0-4 16,-5 13-1-16,-2 0 8 0,-5-1-8 16,-3 4-3-16,-2 3 5 15,-6 5 0-15,-5 5-3 16,2 3 2-16,-4 9 0 0,-5 0-4 15,0 1 4-15,0 6 0 16,0 1-1-16,-14 0-1 16,7-1 1-16,-5 1 3 15,-1 0-2-15,-3-3 0 16,-1-6-1-16,6-4 3 0,-2-3 2 16,5-5-8-16,0-5 5 15,-4 4-6-15,12-8 5 16,-8 2-2-16,8-1 0 0,0 0-4 15,0 0 4-15,0 1 0 16,0 4 0-16,3-2 2 16,6 4 3-16,4-4 1 0,7 1 8 15,3 1-5-15,5-5-4 16,1 4 4-16,4 2-2 0,-4-7-6 16,-1 2 1-16,0-2 0 15,-4 2-1-15,-2-4-5 16,-11-5 5-16,-3 0-14 15,0 4-19-15,-8 0-51 16,0 2-91-16,-8-6-94 0</inkml:trace>
  <inkml:trace contextRef="#ctx0" brushRef="#br1" timeOffset="206319.32">10402 4826 23 0,'0'12'70'16,"0"1"111"-16,0-4-46 0,0 3-51 15,0-1-35-15,0 11-8 16,0 2-6-16,13 9-2 16,3 6 8-16,9 3-18 0,3-5-5 15,1-1-7-15,-1-8 0 16,1-6 4-16,-1-6 4 0,-3-4 3 15,-7-12-3-15,-1 0 2 16,-4-9-3-16,-10-2 2 0,-3-9-6 16,-8-9-5-1,-9-3-5-15,-1-2 3 0,-4 1 1 16,-3 8-8-16,3 5-5 16,-7 8-4-16,1 8-11 0,-1 4-26 15,1 13-93-15,-1 2-125 16</inkml:trace>
  <inkml:trace contextRef="#ctx0" brushRef="#br1" timeOffset="52149.11">11613 586 170 0,'-9'-9'184'0,"9"6"-73"15,-8 3-44-15,2 0-24 16,6 0-10-16,-9 0-3 16,9 0-8-16,0 15-2 15,0 10 5-15,0 12 2 0,0 15 5 16,0 16 2-16,-9 16-11 16,9 5 3-16,-8 5-2 15,8-1-7-15,0-3 1 16,-8-15-7-16,8-8-1 0,0-14-8 15,0-16-2 1,0-8 3-16,0-10 3 0,0-10-13 16,0-9-16-16,0-9-55 15,-8-7-33-15,8-12-1 16,-9-13-38-16,9-17-39 16</inkml:trace>
  <inkml:trace contextRef="#ctx0" brushRef="#br1" timeOffset="52464.83">11746 639 163 0,'8'-28'187'0,"-3"6"-62"15,-1 10-31-15,1 5-6 16,-5 7-29-16,0 0-13 16,0 0-16-16,0 0-4 15,0 0-6-15,0 7-9 0,0 10 0 16,0 10-3-16,0 12 6 15,7 9 4-15,5 13 0 16,1 8 0-16,3 0-4 16,-1-5-5-16,-2 3-4 0,4-6 1 15,-5-3-2-15,0-15-6 16,-4-1 6 0,-5-14-6-16,2-4 0 0,-2-7-6 15,-3-9-10-15,0-8-44 16,0 0-43-16,-8 0-37 15,-3-17-57-15,-5-8-10 0</inkml:trace>
  <inkml:trace contextRef="#ctx0" brushRef="#br1" timeOffset="52832.15">11393 957 50 0,'-17'7'90'15,"7"-7"67"-15,-3 7-49 16,13-7-35-16,0 0-21 16,0 0-17-16,0 0-12 0,0 0 1 15,0 0-8-15,9 0 0 16,10 0-4-16,17-2 1 15,18-10 0-15,11-5-3 16,12 1 0-16,-1 4-6 0,-6 0-2 16,-10-2-2-16,-10 2 1 15,-15 1 1-15,-5 3-1 16,-11 3-2-16,-3 5-1 16,-2 0 2-16,-6 0-1 15,-5 0-12-15,-3-4-33 16,0 2-37-16,0 2-32 0,-8 0-30 15,-4-6 9-15</inkml:trace>
  <inkml:trace contextRef="#ctx0" brushRef="#br1" timeOffset="53147.12">11446 1095 18 0,'-37'19'58'15,"2"2"77"-15,5-4 8 16,10 0-50-16,4-6-21 16,16-11-16-16,0 0-21 15,0 0-12-15,11 0 3 0,11 0-11 16,13-9-3-16,15-3 5 16,12-3-2-16,6-2 1 15,5 1-4-15,4 0 1 16,-4-1-5-16,-8 5 3 0,-13 0-5 15,-10 0 0-15,-11 3-3 16,-6 4-4 0,-8 3-6-16,-5 2-13 0,-4 0-40 15,1-9-41-15,2-3-60 16,5-5-50-16</inkml:trace>
  <inkml:trace contextRef="#ctx0" brushRef="#br1" timeOffset="53430.39">12385 782 226 0,'11'-13'207'0,"1"5"-65"16,-4-1-41-16,0 2-24 0,-3 3 1 16,-2 4 22-16,-3 0-4 15,0 0-18-15,0 0-4 16,0 0-13-16,0 0-14 15,0 0-23-15,0 0-9 0,0 11-8 16,10 8-6-16,2 8 5 16,-2 4-4-16,7 11-5 15,-1-1 1-15,5-1 2 16,-4-4-16-16,-1-7-51 0,1-8-112 16,-6-5-52-1,-3-16-15-15,-8 0-9 0</inkml:trace>
  <inkml:trace contextRef="#ctx0" brushRef="#br1" timeOffset="53610.88">12461 446 259 0,'-15'-31'199'0,"-2"3"-76"16,4 2-43-16,5 11-35 15,8-1-20-15,0 3-8 16,0 4-12-16,0 2-8 0,0 2-15 15,0 5-39 1,0 0-30-16,0 0-86 0,0 0-241 16</inkml:trace>
  <inkml:trace contextRef="#ctx0" brushRef="#br1" timeOffset="54029.28">12551 708 417 0,'8'0'236'16,"-4"-5"-77"-16,1 2-71 15,-5 3-48-15,3 0-19 16,1 0-8-16,4 0-6 16,6 0 1-16,0 17-1 0,11 2 10 15,4 9 3-15,-1 6-3 16,0-3-6-16,1 3-2 15,-5-6-8-15,-4-5 3 0,-4-5-7 16,-3-6 8-16,-5-12-2 16,-5 0-3-16,-3-8-7 15,0-14-5-15,0-14-2 16,0-9 4-16,0-2 3 0,9 2 10 16,-4 7-4-16,3 10-3 15,-5 13-2-15,5 6-2 16,5 9 8-16,3 16 10 15,7 8 1-15,7 5-5 16,2 8-5-16,1 4-4 16,-1-1 4-16,-4-4-25 0,1-3-68 15,-4-8-81-15,-1-9-44 16,-4-16-24-16</inkml:trace>
  <inkml:trace contextRef="#ctx0" brushRef="#br1" timeOffset="55094.18">13388 663 257 0,'0'-12'186'16,"0"5"-56"-16,0-3-44 15,0 8-38-15,0 2-17 16,0 0-13-16,0 0-4 0,0 0-9 16,0-5 1-16,0-1 0 15,0-1-3-15,0-1 7 16,0 0-10-16,0-1 0 15,0-3 1-15,-9 5 4 0,9 2 3 16,-8 5-2-16,-1 0 0 16,9 9 0-16,-11 11-2 15,3 7 1-15,8 15 0 16,0 3-2-16,0-1 2 16,8 2-1-16,3-6-2 15,6-7-2-15,-1-4 1 0,0-10-3 16,4-6 4-16,1-13-2 15,3 0-3-15,1-8-7 16,0-16-6-16,-1-13 3 16,-5-12 4-16,-5-13 9 0,-3-11 0 15,-6-4 3-15,-5 0 11 16,0 3-3-16,0 0 2 16,0 10 4-16,-8 12 1 15,8 11 6-15,-8 9-1 16,8 7-3-16,0 9-6 15,0 7 0-15,0 6-9 16,0 3-2-16,-9 0-3 0,9 0 4 16,0 7-8-16,0 14 0 15,0 11 5-15,3 9 3 16,11 8 2-16,-2 4-6 16,0-2 1-16,4 6-1 0,4 0 1 15,5 1 1-15,-2-5 4 16,2-4-3-16,0-9-5 15,-1-7 2-15,1-5-1 16,-1-3 5-16,-5-9-4 16,-2-4-2-16,-4-3 3 15,-5-9-1-15,1 0 2 16,-5 0 4-16,-1 0-5 0,0 0 3 16,2-5-7-16,3-6 4 15,1-13 1-15,-1-5-4 16,-5-8 7-16,2-4-7 0,-5-4 0 15,0 5 6-15,0 7 8 16,0 4 5-16,0 5-1 16,-8 8 7-16,8 4-8 15,-8 1 2-15,8 3-9 16,0 3-12-16,0 5 7 16,0 0-11-1,0 0-1-15,0 7 9 0,0 10 2 16,8 6-6-16,8 11 1 15,0-1 7-15,9-1-7 16,-3 0 1-16,8-3 3 16,2-1-4-16,6-6-5 0,-2-7 1 15,-4-15 2-15,-4 0 2 16,-3 0 4-16,-9-11-5 16,-4-15 9-16,-3-5-1 15,-9-10 5-15,0-1-1 16,0 2 3-16,0 6-5 0,-13 6 4 15,13 9-2-15,-8 2-4 16,8 5 1-16,0 4 0 16,0 8 0-16,0 0-2 15,0 0-4-15,0 0-2 0,0 13 0 16,0 1 4-16,8 9-7 16,8 4 9-16,0 2-8 15,4 4-6-15,6-2-10 16,-3-1-66-16,-2-5-86 15,4-9-13-15,-1-5-18 16,1-11-4-16</inkml:trace>
  <inkml:trace contextRef="#ctx0" brushRef="#br1" timeOffset="55759.57">14674 432 184 0,'13'-33'235'0,"-13"4"-44"15,0 8-33-15,0 5-56 16,-13 4-14-16,-3 12-25 15,-9 0-9-15,2 0 1 0,-6 17 2 16,1 11-20-16,-1 9-18 16,1 11-6-16,9 9-9 15,5 5 1-15,14 0-5 16,4-6-4-16,9-8 1 16,6-2 2-16,6-14-17 15,0-13-6-15,-1-6-7 0,4-13 14 16,3-20 9-16,-5-20-2 15,-2-18 4-15,0-15 3 16,-7-17-1-16,-9-12 4 16,-3-3 3-16,-5-1 1 15,0 4 8-15,0 13 5 0,0 28 6 16,0 61-4-16,0 0-4 16,-8 0-2-16,8 0-12 15,-8 0-8-15,8 0 3 16,0 0 6-16,3 0-2 15,5 81 2-15,5 13 1 0,8 4-1 16,2-10-4-16,6-10 0 16,4-9-5-16,-2-16-3 15,6-12-7-15,4-11-16 16,3-16 5-16,5-14-18 0,8-7-16 16,3-21-14-16,5-13-4 15,-3-12 4-15,-13-8 12 16,-10-8 19-16,-13-5 18 15,-18 0 14-15,-8 6 22 16,-12 6 5-16,-10 9 19 16,-1 14 21-16,-1 22-11 0,0 17-13 15,-1 0 4-15,-4 0 4 16,1 24 6-16,3 21-11 16,2 12-2-16,6 9-17 15,4-2-4-15,13 1-3 0,0 1-1 16,16-9 6-16,10-5-7 15,5-7 0-15,14-9-7 16,12-7-9-16,4-14-39 16,7-15-98-16,3 0-88 15,-6-19-42-15</inkml:trace>
  <inkml:trace contextRef="#ctx0" brushRef="#br1" timeOffset="57357.12">16964 0 248 0,'9'0'190'15,"-9"0"9"1,-9 0-161-16,-7 0-13 15,-8 12-1-15,-12 28 4 16,-10 6 3-16,-9 6-1 16,-5 4 0-16,-11 7 2 0,-7-2-3 15,2-4-5-15,3-9-8 16,4 1-8-16,4-4 6 16,8-9-6-16,8-7-1 15,10-9 0-15,5-2-5 16,9-11 4-16,14-7-1 15,2 7 3-15,9-7-3 16,0 0 6-16,0 0-3 0,0 0 0 16,0 0 1-16,0 0 1 15,0 0 3-15,0 0-2 16,0 0 14-16,0 0 1 16,0 0-2-16,0 0 2 0,0 0 3 15,0-2-2-15,0-3-2 16,0 0 5-16,0 3-1 15,0 2 2-15,0 0 2 16,0 0-12-16,9 0-8 0,-1 0-1 16,0 0-7-16,12 7 6 15,14 9-6-15,13 4-3 16,19 5 3-16,7 3-2 16,8 1 1-16,4 0-4 15,-1-5-6-15,-5-1 0 16,-9-1-14-16,-10-10-20 0,-13-1-38 15,-9-11-89-15,-11 0-104 16,-1 0-39-16</inkml:trace>
  <inkml:trace contextRef="#ctx0" brushRef="#br1" timeOffset="58056.34">17408 223 20 0,'3'0'39'16,"-3"0"42"-16,5-3 74 15,-2-1-39-15,2-1-29 16,-2 0-22-16,-3 5-10 0,0-3 3 16,0 3 2-16,0 0 5 15,-8 0-8-15,8 0-17 16,-8 0-16-16,8 0-8 15,-8 0-5-15,-1 0-5 0,1 13-8 16,-2 2 4-16,-3 6 3 16,4 0-5-16,9 2 0 15,0-2 2-15,0 0 0 16,0-6-8-16,9 2 3 16,4-5-3-16,2 0 5 15,5-3-3-15,6-1 2 16,-4 0 3-16,8-8-1 0,-1 13 0 15,-1-13 1-15,0 12 0 16,-2 0-4-16,-3 1 0 16,-4 2 0-16,-1 2-1 15,-7 7 1-15,-2 0 3 0,-9 1 3 16,0-1-5-16,0-1 3 16,-17 0 0-16,-4-4 0 15,-3-3 3-15,-3 1 1 16,-6-10-7-16,2-7 2 15,-4 0 6-15,2 0-4 16,7 0 2-16,1-7 2 16,3-6-6-16,8 1 3 0,1 1 1 15,13-3-8-15,-8 2-10 16,8-3-21-16,0-2-27 16,0-3-24-16,3-9-27 15,10 1-58-15,-2-8-9 16</inkml:trace>
  <inkml:trace contextRef="#ctx0" brushRef="#br1" timeOffset="58422.13">17862 126 205 0,'13'-12'202'0,"-5"0"-54"0,-2-1-56 15,-6 5-31-15,6 0-5 16,-6 4 13-16,3-1-4 16,-3 5-6-16,0 0-23 0,0 0-2 15,0 0-14 1,0 0-7-16,0 0-10 0,0 13 1 16,0 2 2-16,5 14-2 15,6 13-2-15,6 6 2 16,0 10 4-16,-2 3 5 15,6-2-2-15,3-2-8 0,-2-2 5 16,-8-10-5-16,3-5-3 16,-5-7-6-16,1-13-3 15,-5-4-12-15,-8-16-24 16,0 0-54-16,0 0-57 0,0-11-6 16,-8-12-23-16,-5-9 2 15</inkml:trace>
  <inkml:trace contextRef="#ctx0" brushRef="#br1" timeOffset="58692.94">17815 317 16 0,'-26'0'47'16,"10"0"63"-16,4 0 54 16,12 0-58-16,0 0-31 15,0 0-28-15,0 0-19 0,8 0-13 16,8-4-3-1,9-5-4-15,6 6-5 16,11-2 3-16,-3-2-2 0,7 3 1 16,-2-1 1-16,-6 5-5 15,-6 0 2-15,-2 0-4 16,-13 0 2-16,-3 0-1 16,-6 0-2-16,-4 0-6 0,0 0-24 15,-4 0-35-15,0 0-62 16,0-4-45-16</inkml:trace>
  <inkml:trace contextRef="#ctx0" brushRef="#br1" timeOffset="59287.17">18626 231 194 0,'3'-4'186'0,"-3"0"-38"16,0 4-39-16,-8 0-25 15,-6 0-20-15,-4 0-10 16,2 0-1-16,-4 0-16 0,3 0-10 16,-3 16-9-16,3 6-11 15,-3 6 0-15,1 13-5 16,2 6 6-16,0 3-8 16,5 7 1-16,4 5 6 15,8-6-7-15,0-3 0 16,0-5 0-16,8-10 0 0,1-10 1 15,2-8-1-15,7-8-11 16,1-12 6-16,6-7-2 16,-1-16-1-16,1-12-13 15,-1-13 1-15,-4-19 6 0,-2-5 7 16,-7-8-1-16,-11-12 8 16,0 4 8-16,-11-2 0 15,-7 10 10-15,2 6 5 16,-1 29 9-16,0 45-1 15,6 0-8-15,3 0-10 16,8 0-3-16,-7 0-8 0,7 0 1 16,0 0-7-16,0 0-2 15,0 0 1-15,0 0 3 16,3 0 3-16,9 0-1 16,5 69 3-16,-1 12-3 0,8 0 4 15,6 1-2-15,1-6 4 16,3-4-6-16,0-8 5 15,6-12-1-15,-1-8-3 16,-2-5-6-16,-2-11 5 16,-5-8-10-16,-7-8-6 15,-7-4-8-15,-3-8-65 0,-5-4-68 16,0-12-22-16,-8-9-44 16,0-7-158-16</inkml:trace>
  <inkml:trace contextRef="#ctx0" brushRef="#br1" timeOffset="59620.08">19024 261 73 0,'13'-12'154'16,"-2"-1"11"-16,-3 4-27 0,0 5-36 15,-8 4-27-15,0 0-15 16,0 0-8-16,0 0-12 16,0 0-9-16,0 13-5 15,9 7-1-15,2 9 10 0,6 11-4 16,0 10-3-16,3-2-8 16,-6 4-9-16,4-2-4 15,-2-5-7-15,1-9 4 16,-6-8 1-16,1-2-8 15,-7-11-28-15,-5-2-92 16,0-13-58-16,0-17-37 16,-14-10-21-16</inkml:trace>
  <inkml:trace contextRef="#ctx0" brushRef="#br1" timeOffset="59837.16">19081 28 34 0,'-13'-28'139'16,"4"28"48"-16,9 0-53 15,-11 0-55-15,11 0-34 16,0 0-23-16,0 0-3 0,0 0-5 16,0 0 0-16,0 0-1 15,0 0-6 1,0 0 4-16,0 0-4 0,3 0-6 16,-3 0 3-16,0 0-1 15,0 0-6 1,0 0-9-16,0 0-53 15,0 0-74-15,0 0-78 0</inkml:trace>
  <inkml:trace contextRef="#ctx0" brushRef="#br1" timeOffset="61185.29">19584 304 96 0,'0'-3'156'16,"0"-2"-20"-16,0 1-33 0,0 4-28 15,0 0-20-15,0 0-14 16,0 0-4-16,-8 0 1 15,8 0-8-15,0 0-5 16,0 0-6-16,-8 0-2 0,8 0-10 16,-14 12 1-16,6 5 2 15,-2 4-10-15,-4 7 0 16,6 9 5-16,-3 0-1 16,11 3-3-16,0 1-5 15,0-5 7-15,0 1-2 16,8-8 0-16,3-5-4 15,7-4 4-15,2 0-1 0,4-8 1 16,0-2-7-16,1-10 6 16,-5 0-5-16,4-13 0 15,-3-8-7-15,-1-12 2 16,-4-7 1-16,1-5 9 0,-5-3 2 16,-7-2 2-16,-5 2 4 15,0 8 5 1,-13-2 6-16,-4 10-2 0,-3 0-3 15,-3 2-11-15,-3 11 1 16,-2 2-1-16,-5 6-6 16,4 11-3-16,1 0-1 15,-1 14-2-15,5 11-4 0,6 5-7 16,5 1-30-16,13 7-56 16,0-7-38-16,8-5-53 15,5-6 26-15</inkml:trace>
  <inkml:trace contextRef="#ctx0" brushRef="#br1" timeOffset="61500.34">20060 399 52 0,'14'0'99'16,"-6"0"59"-16,-8 0-45 15,0 0-41-15,0 8-25 16,0 4-20-16,0 4 1 15,0 10 13-15,0-3-22 16,0 1-2-16,6-3-8 0,2-4-2 16,0-5-3-16,0 0-1 15,-3-12-1-15,-2 0 5 16,-3 0-5-16,0 0 3 16,0-12 2-16,0-5 0 15,0 1 2-15,0-6-5 16,0 8-5-16,0-4-6 0,-12 8-7 15,3-5-28-15,1 4-25 16,8-1-45-16,-12-4-75 16,4-2-121-16</inkml:trace>
  <inkml:trace contextRef="#ctx0" brushRef="#br1" timeOffset="61917.48">20117 167 234 0,'0'-13'171'0,"0"1"-50"16,-9 5-32-16,9 2-16 16,0 5-4-16,0 0 0 15,-9 0-23-15,9 0-14 16,0 12-20-16,0 4-3 0,0 4-4 16,9 5 4-16,3 11 2 15,4 5 3-15,1 0-8 16,-6-1 0-16,2 2-3 15,0-1 2-15,-2-10-1 0,-2-5 1 16,-6-10 1-16,-3-4-6 16,5-12 5-16,-2 0 1 15,2 0-11-15,-2-4-10 16,0-8 11-16,7-5-4 16,-2-4 5-16,0-3 13 15,0 5-6-15,1 2-5 0,-1 5 1 16,-2 3 3-16,-1 4-3 15,-2 5 4-15,3 0-1 16,2 0 4-16,4 14 6 16,9 6 0-16,-2-4-6 0,2 6-5 15,3-8-2-15,1 3-7 16,-6-6-11-16,2-1-93 16,-4-10-79-16,-6 0-77 15</inkml:trace>
  <inkml:trace contextRef="#ctx0" brushRef="#br1" timeOffset="62605.69">20568 6 131 0,'0'-6'178'15,"3"6"-66"-15,-3 0-37 16,6 0-23-1,-5 0-6-15,-1 0-5 0,0 0 8 16,0 0-5-16,0 0-16 16,0 0-8-16,0 0-9 15,0 0-2-15,0 0-4 16,0 0 1-16,0 0-2 0,0 0-1 16,0 0 2-16,0 0 1 15,0 0 3-15,0 0 0 16,5 0-2-16,6 0 8 15,11 0-4-15,-4 0-5 0,4 0-4 16,3 0-6-16,10 0 1 16,6 12 7-16,5 4-6 15,2 8 6-15,5 5 0 16,4 9 4-16,8-7-4 16,-5-6 0-16,-1-5-3 15,-17-4-4-15,-4-4 5 0,-11-4 0 16,-6-8-2-16,-7 8 5 15,-6-8 9-15,-8 0 15 16,0 0-1 0,0 0-2-16,0 10-7 0,0-3-6 15,-8 6-5-15,-10 7-2 0,-2 4 2 16,-4 9 0 0,-4 3 0-16,-6 5 1 0,-6 5-2 15,0-2 3-15,-6-4-7 16,7 1 5-16,2-3-6 15,4-7-4-15,4-3 12 16,1-2-12-16,4-2 3 0,8-4 1 16,-1-10 2-16,9 5-4 15,8-15 1-15,-8 8 8 16,8-8-8-16,0 0 2 16,0 0-1-16,0 0-4 15,0 0 6-15,0 0-2 16,0 0-6-16,0 0-15 15,0 0-54-15,0 0-87 16,-7-5-44-16,-6-2-76 16</inkml:trace>
  <inkml:trace contextRef="#ctx0" brushRef="#br1" timeOffset="75810.16">19141 1213 262 0,'0'-13'200'15,"0"1"-52"-15,0 9-55 16,0-2-42-16,0 5-11 16,0 0 12-16,0 0-10 15,0 0-11-15,0 0-13 16,0 12-1-16,11 17 4 16,15 16 11-16,19 15 17 15,31 18 7-15,43 3 4 0,39 9-1 16,49-1-17-16,45-2-13 15,36-6-11-15,21-9-7 16,15-11-6-16,21-12 0 16,14-9-2-16,0-10 2 15,-8-14 6-15,-24-9-1 16,-33-7 10-16,-37 0 12 16,-47 0-6-16,-41 0 6 0,-41 0 15 15,-35 0 50-15,-25-3 32 16,-18-1-5-16,-18 4-31 15,-12-5-26-15,-6 5-57 16,-6 0-10-16,0 0 0 16,-8 0-82 15,0 0-50-31,0 0-70 0,0 0-72 16,0 0-70-16,0-3 29 15,0-13-14-15</inkml:trace>
  <inkml:trace contextRef="#ctx0" brushRef="#br1" timeOffset="76496.84">24074 1741 224 0,'-11'-7'200'16,"-1"-2"-52"-16,4 1-53 0,8 8-26 15,0 0-9 1,0 0-2-16,0-4 1 0,0 4-23 15,11 0-12-15,9 0-11 16,19 0-2-16,5 12-6 16,3 1 5-16,7 0-9 15,-5-1 1-15,-8-1 1 16,-9 6-5-16,-4-1 3 16,-9 4 2-16,-10 1-1 0,-4 2-1 15,-5 10 2-15,0 8 4 16,-22 7 0-16,-5 10 2 15,-6 2-6-15,-3 2 4 16,-4 0 2-16,-2-7-4 16,5-1 3-16,10-6-3 15,-3-6-1-15,11-10 5 16,-1-4-7-16,8-7 2 0,-1-4-1 16,13-1 6-16,0-8-6 15,0-8 3-15,0 0-3 16,0 0 9-16,0 0-4 15,0 0 13-15,0 0 2 16,0 0 18-16,0 0 35 0,0-8 46 16,0-5 38-1,4-4-28-15,-4-11-63 0,0-13-32 16,0-11-21-16,0-10-1 16,0-7-10-16,0-1 3 15,0 2-2-15,0 4-3 16,0 3-2-16,0-1-4 15,0 0-2-15,5 2 1 0,-5 8 2 16,4 2 0-16,-4 10-4 16,0 7 5-16,0 9-4 15,4 7 1-15,-4 5 8 16,0 3-7-16,0 9-10 16,0 0-3-16,0 0-7 15,0 0 3-15,0 0 1 16,0 0-6-16,0 0 2 15,0 0-13-15,0 0-19 0,0 0-55 16,0 0-68-16,0 14-65 16,0-7-25-16,0 5-41 15</inkml:trace>
  <inkml:trace contextRef="#ctx0" brushRef="#br1" timeOffset="78573.54">25640 1448 58 0,'3'-11'124'16,"-3"1"42"-16,0 3-47 15,0-2-26-15,0 2-28 16,0-1-14-16,0 0-3 16,0-4 2-16,0-1-13 15,0 4-4-15,0 1-12 16,0 4-8-16,0 1 0 15,-8-1-1-15,-1 4-6 16,9 0-4-16,-8 0-2 0,-4 0 2 16,0 11-4-16,-9 6 3 15,1 8-2-15,-4 3 1 16,-1-5-2-16,6 7 1 16,2-3 5-16,5-2-9 15,4 0 5-15,8-4-4 0,0-1 0 16,0 0 8-16,0-3-7 15,3-5-2-15,6 0 5 16,3 0 0-16,6-1 1 16,-4 2-1-16,6-1-4 15,6-3-2-15,2-9 6 16,4 8 1-16,1 0-2 16,-5-8 1-16,-2 13-3 15,-2-13 3-15,-9 12-2 0,1-5 2 16,-3 7-3-16,-5-2-1 15,-2 0 2-15,-6 4 1 16,0-2 0-16,0 8 8 16,0-1-12-16,0-1 7 15,-10 0-2-15,-7 5 3 0,-4-4 0 16,-5-2-5-16,-4 2 3 16,1-4-2-1,6-6 1-15,-3-11 1 0,7 0 6 16,-1 0-9-16,4 0 4 15,3 0 6-15,5-4-4 16,8-3-3-16,0-2-1 16,0-3 1-16,0-1 0 15,0 2 1-15,0 2-4 0,0 6 0 16,0 3-1-16,0-5-5 16,0 1-30-16,0-1-26 15,0 3-21-15,3 2-28 16,6-5-55-16,0-3-21 15</inkml:trace>
  <inkml:trace contextRef="#ctx0" brushRef="#br1" timeOffset="78972.22">25915 1127 122 0,'0'-28'225'15,"0"3"-83"-15,0 5-54 0,0 8-36 16,0 3-6 0,0 2-6-16,0 7-4 15,0 0-12-15,0 0-16 0,0 12-4 16,0 7 0-16,5 14-2 15,3 12-1-15,4 16-2 16,-1 13 3-16,1 14 5 16,5 7-8-16,-4-2 2 15,-1 0 1-15,-6-11 2 16,2-10-4-16,-3-5 0 16,-2-14 3-16,-3-13-3 15,0-11-6-15,0-8-4 16,0-6-11-16,0-2-23 0,0-13-55 15,0 0-14-15,0-17-31 16</inkml:trace>
  <inkml:trace contextRef="#ctx0" brushRef="#br1" timeOffset="79637.85">25861 1513 117 0,'-20'-28'177'15,"5"4"-69"-15,1 0-43 16,6 3-35-16,8 4-12 16,0 6-2-16,0-1-12 15,17-6-1-15,12 6-3 0,15 1 2 16,13-5-1-16,8 4-2 16,3-1 3-16,6 4-1 15,-4 1-4-15,-7 4 6 16,-4 1-5-16,-12 3 2 15,-9 0 3-15,-11 0 1 0,-10 0 3 16,-5 0 7-16,-3 0 10 16,-4 0 2-16,-5 0-4 15,0 0-1-15,0 0-6 16,0 0 0-16,-14 0-2 16,6 0-7-16,-4 0-5 15,0 7 4-15,-4 10-2 16,-4 8-3-16,0 10 5 15,-5 10-1-15,-3 9-6 16,7 3 4-16,5 0 5 0,2-4-2 16,14-9-4-16,0-3 3 15,0-12-3-15,5-6-3 16,4-1 0-16,2-10-4 16,2-12-1-16,0 0-1 15,1-9 2-15,3-10 0 16,-1-15 1-16,-3-11 4 15,0-12 1-15,-5-7 2 0,-4-3-5 16,1 3 2-16,-2 11 9 16,-3 9 3-16,0 11-2 15,0 8 1-15,0 9 1 16,0 4-11-16,0 5 2 16,0 7-8-16,0 0 3 15,0 24 3-15,0 12 0 16,3 8 1-16,5 14 0 15,0 3 3-15,5 3-3 16,3-2 0-16,1-5-1 0,3-4 1 16,0-8-31-16,2-12-74 15,-8-14-96-15</inkml:trace>
  <inkml:trace contextRef="#ctx0" brushRef="#br1" timeOffset="80120.83">26748 1382 129 0,'0'-31'226'16,"-9"3"-90"-1,9 1-61-15,0 8-30 0,0 3-5 16,0 4 2-16,0 5-13 16,0-3-9-16,0 10-18 15,4 17-2 1,8 7 1-16,4 14 2 15,1 5 1-15,0 7 0 0,-3-1 1 16,-1-1-2-16,0-3-3 16,-9-9 4-16,-4-7-4 15,0-4 0-15,0-9 0 16,0-16 2-16,0 0-5 16,0 0 4-16,0 0 4 15,0-4 1-15,0-12-10 16,0-13-14-16,0 1 12 15,0-5 18-15,0 4-8 0,4 1 5 16,4 8-5-16,-1 3-7 16,6 1-1-16,4 4 5 15,3 3 0-15,5 9-1 16,3 0 3-16,1 9-7 16,-1 3 9-16,0 4-5 0,-8 5 0 15,-3-5-2-15,-6 5-4 16,1-1-1-16,-7 0-5 15,-5 1-16-15,0-6-51 16,0 1-80-16,0-3-60 16</inkml:trace>
  <inkml:trace contextRef="#ctx0" brushRef="#br1" timeOffset="81152.55">27498 1270 217 0,'13'-45'170'0,"-1"8"-39"16,-7 6-42-16,-5 1-6 0,0 10-18 15,0 8-6 1,0 3-18-16,-8 1-9 16,-1 8-15-16,1 0-13 0,-4 0 0 15,-10 24-3-15,-1 13 2 16,-6 12-1-16,-4 17 3 15,-3 10-4-15,4 10 4 16,4-1-2-16,7-4 0 16,5-11-1-16,8-9-1 15,8-7-6-15,0-11 4 0,0-10-1 16,3-9-4-16,10-12-1 16,-1-12-3-1,5-8 3-15,0-15-4 0,0-23-6 16,9-18 1-16,-1-22 5 15,-2-12-1-15,3-8 12 16,-7 0-2-16,-2 6 8 16,-9 2 3-16,-8 11 12 15,0 15-1-15,0 11 3 16,0 8 3-16,-8 11 0 0,-1 14-3 16,9 9-6-16,-8 1-12 15,8 6-3-15,0 8-5 16,0 4-4-1,-7 0 4-15,-5 23 1 0,-1 16 1 16,5 9 1-16,8 18 3 16,0 6 3-16,0 14-6 15,3 3 0-15,15 6 0 16,6-3 3-16,7-6-2 16,7-9 0-16,6-7-2 15,2-13-19-15,2-9-5 0,0-15-27 16,5-11-18-16,1-22-4 15,-2-10-4-15,1-18 20 16,-5-21 27-16,-2-17 12 16,-7-11 12-1,-5-7 10-15,-9-2 8 0,-11 5 3 16,-6 7 10-16,-8 13 3 16,0 12-5-16,0 13 7 15,0 7 1-15,-11 8-10 16,0 9-2-16,-11 12-10 15,-2 12-6-15,-9 16-1 16,-4 15 3-16,1 5 0 16,4 13-2-16,4 1 0 15,8-2-3-15,3-8 2 16,17-2 2-16,0-6-5 16,4-7 0-16,9-9-7 15,4-7-2-15,0-9-11 16,13-19 4-16,2-19 2 15,1-14-3-15,-1-17 7 16,-4-13 5-16,-2-3 11 0,-9-4 12 16,-9 8 5-16,-8 8-3 15,0 12 20-15,0 13-3 16,0 12-15-16,-13 11-13 16,13 9-5-16,-9 12-5 15,9 20 5 1,0 13 2-16,0 13-4 0,0 10 2 15,0 9 3-15,0-4-4 16,9 0-1-16,7-4 0 16,4-7-8-16,0-14-25 15,3-6-74-15,3-10-70 16,-1-16-57-16</inkml:trace>
  <inkml:trace contextRef="#ctx0" brushRef="#br1" timeOffset="81767.86">28371 1033 30 0,'9'-7'83'16,"-4"-2"85"-16,-2 1-35 0,2 8-47 15,-5 0-41 1,0 0-18-16,3 12-10 15,5 5 9-15,-1 7-4 16,2 13-4-16,3 8 1 16,-3 11-5-16,0 1-10 0,-1 5 4 15,-2-12 1-15,-2-11-6 16,1-10 0-16,-5-5 11 16,0-16 36-16,0-8 35 15,0-21-35 1,-12-16-21-16,4-11-11 0,8-4 0 15,0-10-14-15,0 5 8 16,8 9 1-16,7 6-11 16,1 11-2-16,6 10-1 15,2 9-5-15,1 7 3 16,4 5-5-16,-2 12 9 16,-3 5-1-16,1-1-3 15,-3 1 7-15,-13-1-3 16,0-4-6-16,-9-4 1 15,0 0-7-15,0-1-1 16,-12-7 1-16,1 11-33 16,-1-11-69-16,4 0-47 15,0-5-84-15</inkml:trace>
  <inkml:trace contextRef="#ctx0" brushRef="#br1" timeOffset="82266.43">28973 782 229 0,'23'-21'175'0,"-6"5"-55"16,-3 3-50-16,-6 5-10 15,-5 1-1-15,0 7-14 16,-3 0-20-16,3 0-11 16,5 15 7-16,1 14-4 15,4 8-4-15,4 15-5 16,-2 10-2-16,2 11 0 15,-1 4 0-15,-4 0-6 16,0 0 1-16,2-8 2 16,-6-8-2-16,0-15 1 15,-5-13 4-15,0-14-4 16,2-2 3-16,-5-9 0 16,0-20-9-1,0-18-8-15,-16-9 5 16,-9-10-3-16,-4-1 5 15,-2 10 3-15,-3 7-1 16,6 13 0-16,0 12-2 16,-6 8 7-16,3 25-1 15,-1 19 1-15,4 13 3 16,2 11 1-16,18 7-1 16,8-11-1-16,12-3 5 0,18-11-5 15,6-13 1-15,5-12 3 16,3-14 2-16,0-11 2 15,1-11-7 1,-3-19-4-16,-5-10-4 0,-10-14-29 16,-3-3-43-16,-10 5-55 15,-14 2-85-15</inkml:trace>
  <inkml:trace contextRef="#ctx0" brushRef="#br1" timeOffset="82953.33">27246 2836 241 0,'0'-12'273'0,"0"-1"-19"16,0 2-107-16,0 3-66 15,5 0-32-15,-5 8-14 0,0 0-2 16,0 0-19-16,3 0-8 16,-3 0-11-16,8 25 2 15,5 11 5-15,3 12 1 16,6 9-4-16,-3 4 7 0,-3 1-10 16,-2-9 0-1,-3-8 4-15,-6-9-31 0,-5-11-89 16,0-25-104-16,0-9-81 15</inkml:trace>
  <inkml:trace contextRef="#ctx0" brushRef="#br1" timeOffset="83122.59">27178 2242 172 0,'-9'-50'228'15,"9"15"-78"-15,-8 10-77 16,8 9-35-1,0 4-22-15,0 3-16 0,0 9-3 16,3 9-3-16,14 8-27 16,4 7-51-16,0 9-108 15</inkml:trace>
  <inkml:trace contextRef="#ctx0" brushRef="#br1" timeOffset="83515.09">27486 2572 327 0,'12'0'222'16,"-4"0"-73"-16,1 0-81 16,-4 9-32-1,-2 3-21-15,2 5-2 0,-2 7-3 16,5 12 4-16,-4 9-4 16,4 7-7-16,-4 3 6 15,0-4-3-15,4-10-2 16,-4-5-4-16,-4-7 4 15,6-8 1-15,-6-10-3 0,3-11-1 16,-3 0 4-16,0 0-9 16,5-16-10-16,3-15-21 15,7-19 10-15,9-7 12 16,5-4 5-16,-1 8 10 16,-3 13-1-16,-4 7-1 15,-7 14-2-15,0 6-1 16,-6 9 1-16,4 4 4 15,5 12-3-15,-1 3 0 0,-1 10-14 16,1-1-46-16,2-3-37 16,-1-1-46-16,-6-7-27 15,3-13 34-15</inkml:trace>
  <inkml:trace contextRef="#ctx0" brushRef="#br1" timeOffset="83947.85">27981 2703 138 0,'8'-21'225'0,"1"0"-70"0,-9 6-48 16,0 3-41-16,0 3-27 15,0 1-14 1,0 8 1-16,0 0-13 0,0 0-4 16,4 12-5-16,4 12-4 15,5 14 4-15,2 14-2 16,1 9 4-16,5 4-4 16,0 1-2-16,-4-1 1 15,-3-8 4-15,3-12-5 16,-5-9 1-16,-3-11 1 15,-1-10 6-15,-8-15 10 16,0 0 14-16,-11-19-20 0,-7-18-5 16,-4-16-5-1,5-12 5-15,-5-13-1 16,1-7 1-16,5 4 2 0,4 0-6 16,12 3-4-16,0 9 13 15,0 7 6-15,4 18-12 16,12 10-6-16,13 15 1 15,7 10-1-15,7 9-1 16,-4 21-2-16,1 3-2 16,-7 3 5-16,-9 7-4 15,-11-1 2-15,-9-4-6 16,-4 4 3-16,-17-1 0 16,-7-4-11-16,-6 0-54 15,8-7-66-15,-4-4-52 16,9-17-36-16</inkml:trace>
  <inkml:trace contextRef="#ctx0" brushRef="#br1" timeOffset="84530.58">28359 2503 225 0,'12'-13'190'16,"-3"1"-66"-16,-1 12-65 0,0 0-31 15,0 12-8 1,4 4-4-16,4 10-4 0,5 7-6 15,-1 3-1-15,-1-3-1 16,3-2-1-16,-1-3-6 16,-7-6 3-16,3-10 4 15,-5-12 1-15,-4 0-5 16,1-17 2-16,-1-14-4 16,0-19 4-16,4-12 5 15,1-2 5-15,-2-3 5 16,-1 11 15-16,-2 11-3 15,-5 14-13-15,2 9-13 0,-2 16-5 16,2 12-1-16,4 23 0 16,-3 21 5-16,2 10-2 15,5 9 0 1,3 6 0-16,1-6 1 0,-3-12 2 16,3-17-6-16,0-11-1 15,0-10 7-15,-6-19 0 16,9-19-10-16,6-26 3 15,7-19-2-15,2-20 10 16,3-8 1-16,-3-10 6 16,-7 7 38-16,-3 19 27 15,-9 10 10-15,-7 18-17 0,-5 14-30 16,-4 15-24-16,0 5-9 16,0 47-4-1,0 20 0 1,-13 21 1-16,0 11 2 15,5 10-3-15,8-2 1 0,0-4-3 16,0-7-3-16,0-14 3 16,5-6-12-16,-2-13-16 15,2-8-52-15,-1-13-92 16,0-8-38-16,-4-6-43 16</inkml:trace>
  <inkml:trace contextRef="#ctx0" brushRef="#br1" timeOffset="84713.38">28866 2556 403 0,'-32'-41'250'0,"8"1"-101"15,4 1-70-15,8 4-31 16,12 2 10-16,3 5-10 16,14-1-27-16,8 4-13 15,14 5-5-15,10 4-9 16,5 4-22-16,-2 12-67 15,0 0-77-15,-7 21-69 16</inkml:trace>
  <inkml:trace contextRef="#ctx0" brushRef="#br1" timeOffset="85245.12">28007 4128 192 0,'-26'0'224'0,"9"7"-62"15,6-7-63-15,-1 8-45 0,0 0-18 16,0 4-9-16,-6 8-4 16,1 9-3-16,0 8 2 15,-1 15-9-15,18 10 2 16,0 3-6-16,0 4 7 15,9-3-12-15,8-5 2 16,6-13 0-16,2-7-4 0,1-17 0 16,-4-11 8-16,3-13-4 15,-1-25 0-15,-4-24-1 16,-4-12 5-16,-3-16 12 16,-9-5 21-16,-4 1 10 0,0 0-18 15,-9 8-10-15,1 11-20 16,0 17-17-16,0 13-21 15,1 7-36-15,-6 11-51 16,2 9-50-16,-7 5-44 0,1 7-35 16</inkml:trace>
  <inkml:trace contextRef="#ctx0" brushRef="#br1" timeOffset="85860.94">28298 4128 318 0,'5'-4'278'16,"-5"-1"-88"-16,0 5-98 0,0 0-45 16,0 0-24-16,0 0-12 15,3 21-1-15,6 11 4 16,2 17-8-16,2 4-1 16,3 3-5-16,6-4-1 15,-3-6 4-15,-4-8-8 16,2-15 0-16,-4-11 0 15,-4-12 2-15,2-7-12 0,1-21 1 16,-1-13 9-16,-3-9 5 16,2-7 1-16,-6 1 20 15,0 2 23-15,-4 14 15 16,0 7-19-16,0 12-19 0,0 8-13 16,0 6-4-16,0 7-11 15,0 0 5-15,0 20 2 16,8 9 4-16,0 4-5 15,4 3 3-15,-1-4-5 16,3-2 2-16,1-10-2 16,-1-8-5-16,-3-12-11 0,5 0-1 15,4-12-16-15,14-16-28 16,5-17 1-16,5-17 28 16,2-15 13-16,-5-8 18 15,-4-5 11-15,-9 12 34 16,-9 14 35-16,-6 10 7 0,-13 18-30 15,0 12-20-15,0 7-9 16,0 14-14-16,0 3-3 16,0 16 6-16,-8 16-1 15,-1 18 8-15,2 14-4 16,7 15-4-16,0 2-5 16,0-1-3-16,0-2-2 15,0-9 0-15,7-8-3 0,6-8-11 16,-1-12-30-16,2-13-101 15,-6-9-81-15,0-19-49 16,-2 0-13-16</inkml:trace>
  <inkml:trace contextRef="#ctx0" brushRef="#br1" timeOffset="86209.22">28690 3924 232 0,'-22'-9'187'0,"5"1"-43"16,5 1-56-16,1 2-28 16,11 5 7-16,0-4 22 15,0-1-2-15,0 5-26 0,8 0-24 16,7 0-13-16,10 0-9 15,7-7-3-15,10 0-2 16,-2-8-5-16,4 4-4 16,5-2 2-16,0 2-1 15,-2-1 1-15,1-1-2 16,-9 4 0-16,-7 2-4 16,-7-2 6-16,-9 6-6 0,-7-1-16 15,-2 4-38-15,-7 0-86 16,0 0-50-16,0 0-59 15,0 0-208-15</inkml:trace>
  <inkml:trace contextRef="#ctx0" brushRef="#br1" timeOffset="86643.11">29310 3700 380 0,'4'-9'210'16,"-4"9"-83"-16,0 0-66 15,0 0-34-15,4 16-16 0,-1 13 1 16,5 21-1-16,-4 19-2 16,1 12 0-16,-5 9-2 15,0-2-3-15,0-5-1 16,0-14 0-16,0-11 0 16,0-14 1-16,0-13-6 15,0-10 9-15,0-13 12 16,0-11 1-16,0-23-12 15,0-22-2-15,0-21-6 0,0-20 10 16,0-13-7-16,0-13 3 16,0 0 9-16,3 7 7 15,10 15 15-15,4 11-3 16,-2 21-23-16,10 16-10 16,3 12 2-16,1 22-6 0,-1 11 3 15,1 16 0 1,-7 12-2-16,-8 9-1 15,-11 3 0-15,-3 5-1 16,-17 4 4-16,-18 4-7 0,-4-5-8 16,-3-4-62-16,11-10-100 15,6-10-100-15</inkml:trace>
  <inkml:trace contextRef="#ctx0" brushRef="#br1" timeOffset="87225.94">29923 3492 295 0,'16'-29'293'0,"-3"10"-114"16,-10 7-90-16,-3 12-47 0,0 0-18 15,0 19-4 1,-13 18-5-16,2 11-4 16,3 10-1-16,8 3-4 15,-9-5-7-15,9-7-2 0,0-8-3 16,0-13-12-16,0-11-15 15,4-17-18-15,4-8-25 16,5-16 23-16,0-13 24 16,-2-11 25-16,2-6 14 15,-4 1 19-15,-1 9 24 16,-5 12 6-16,0 6-18 16,-3 10-19-16,0 13-14 15,0 11-6-15,0 19-2 16,5 19 6-16,3 10-8 15,4 6 4-15,0-2 1 16,5-10 0-16,3-10-8 0,0-16 6 16,5-15-3-16,6-20-18 15,6-28-5-15,5-22 6 16,-2-25 9-16,4-14 6 16,5-11 2-16,5-3 1 15,-3 0 2-15,-1 5 17 16,-5 11 23-16,-14 22 20 15,-2 15 2-15,-14 15-18 16,-7 13-16-16,-3 13-26 16,-5 16 5-16,0 21-8 15,-14 23 8-15,-12 34-2 16,-4 23-2-16,-1 22 2 16,-1 6-5-16,7 1 5 15,6 1-7-15,6-14 1 16,5-15 0-16,8-12-28 0,0-22-139 15,0-19-81-15,0-16-66 16</inkml:trace>
  <inkml:trace contextRef="#ctx0" brushRef="#br1" timeOffset="87429.51">30398 3329 408 0,'-16'-32'205'0,"3"11"-100"15,5 6-44-15,8 6-1 16,0 1 0 0,16 4-10-16,17-1-16 0,23 5-11 15,18-3-15-15,13-6-2 16,0 2 0-16,3-2-18 16,-9-4-72-16,-12 3-103 15,-17-11-99-15</inkml:trace>
  <inkml:trace contextRef="#ctx0" brushRef="#br1" timeOffset="89260.28">25496 2397 54 0,'-6'0'91'0,"6"0"54"0,0 7-38 16,0-7-41-16,0 0-26 16,0 0-10-16,0 0-1 15,0 0 14-15,0 0 5 16,0 0-4-16,0 0 4 15,0 0 0-15,0 0-2 16,0 0-5-16,0 0-9 16,1 0-20-16,7 0-1 0,14-7-8 15,3-1 1-15,10-1 3 16,7-3-3-16,2-4-4 16,5-1 1-16,-4 5 3 15,-5 0-6-15,-3-4 2 16,-6 3 4-16,-2 7-3 0,-4-4-1 15,0 7 4 1,-6-1 0-16,2 4-4 16,-4 0 3-16,-3 0-6 0,0 0 1 15,-2 0 5-15,-4 0-2 16,-4 0-1-16,0-5 3 16,-4 5 1-16,0-4 0 15,0 4 6-15,0 0 7 0,0 0 5 16,0-3 9-16,0 3-11 15,0 0-7-15,0 0-6 16,0 0-8-16,0 0-21 16,0 0-80-16,0-5-71 15,0-2-76-15,0-2-25 16</inkml:trace>
  <inkml:trace contextRef="#ctx0" brushRef="#br1" timeOffset="89771.21">26811 2084 32 0,'-6'0'77'0,"-3"0"73"16,-2 0-13-16,3 0-35 15,8 0-33-15,0 0-25 0,0 0-8 16,0 0-8-16,0 0-4 16,0 0-7-16,3 0-5 15,13 0 1-15,15 0-4 16,18 0 1-16,18 0-1 16,6-5 0-16,7-3-6 0,5 4-1 15,5 1 1-15,1-2-1 16,-12 0 2-16,-9 5-4 15,-14 0 1-15,-15 0 5 16,-12 0 23-16,-8 0 18 16,-11 0-8-16,-2 0-10 15,-3 0-2-15,-5 0-10 16,0 0-1-16,0 0-5 16,0 0-3-16,0 0-5 15,0 0 2-15,0 0-2 0,0 0 1 16,0 0 2-16,0 0-2 15,0 0-1-15,0 0-9 16,0 0 2 0,0 0-38-16,-8 0-65 15,-4 0-91-15,-4 0-67 16</inkml:trace>
  <inkml:trace contextRef="#ctx0" brushRef="#br1" timeOffset="90772.77">27235 3559 114 0,'-9'-10'244'15,"9"2"-75"-15,0-1-53 16,0 6-54-16,0-6-13 15,5 2-19-15,10-5-9 16,10-5-10-16,12-4-3 0,7 2 2 16,5 3-4-16,-4 4-3 15,-5-1 3-15,2 4 7 16,-3 1 8-16,-1 4 8 16,-11-3-4-16,-6 7 9 15,-6-5-12-15,-2 1-4 0,-10-1-4 16,-3 5 5-16,0-2-5 15,0 2-3-15,0 0-6 16,0 0-9-16,0 0-2 16,0 0-19-16,0 0-37 15,0 0-50-15,0 0-39 16,0 0-43-16,0 7-42 0</inkml:trace>
  <inkml:trace contextRef="#ctx0" brushRef="#br1" timeOffset="92068.11">27800 5109 31 0,'0'0'40'16,"0"0"19"-16,0 0 22 0,0 0 34 15,0 0-29-15,0 0-37 16,0 0-17-16,0 0-21 15,0 0-3-15,0 0-5 16,0 0-2-16,0 0 1 0,0 7-1 16,0-7-3-16,0 0 4 15,0 9 2-15,0-9 5 16,0 0-5-16,0 0 8 0,0 0 0 16,0 0 8-16,0 0-5 15,-8 0 2-15,8 0-1 16,-9 0 5-16,9 0 5 0,0 0 7 15,0 0 13 1,0 0 7-16,0 0 9 0,0 0 3 16,0 0 0-16,0 0 0 15,0 0-2-15,0 0 3 16,0 0 2-16,0 0-5 0,0 0-6 16,9-4-13-16,7-5-20 15,12-3-9-15,9-5 0 16,3-3 0-16,0 4-6 0,1 0 11 15,-4-1-6-15,-6 2 7 16,-5 2 8-16,-6 1 17 16,-9 3 2-16,2 6-5 15,-5 3-16-15,-4 0-2 16,0 0-15-16,-4 0 3 16,0 0-1-16,0 0-5 0,0 0-6 15,0 0 9-15,0 0-7 16,0 0 0-16,0 0 0 15,0 0-2-15,0 0 3 16,0 0 1-16,0 0-6 0,0 0 3 16,0 0-1-16,0 0 1 15,0 0 0-15,0 0 4 16,0 0-3-16,0 0 5 0,0 0 1 16,0 0 5-1,0 0 2-15,0 0 1 16,0 0 1-16,0 0 10 0,0 0 8 15,0 0 2-15,0-5-38 47,-8 5 0-15,8 0-124-17,-13 0-199-15,2 0-111 0,-5 0-45 16</inkml:trace>
  <inkml:trace contextRef="#ctx0" brushRef="#br1" timeOffset="106095.01">20082 602 8 0,'0'-4'19'0,"0"0"15"16,0-1 22-16,0 5 24 15,-8 0 27-15,0 0-21 16,2 0-29-16,6 0-23 16,0 0-13-16,0 0-1 15,0 0-1-15,0 0-1 16,0-3-3-16,0 3-2 0,0-4 2 15,0-1-5-15,0 5-1 16,0 0-2-16,0 0-3 16,0-3 2-16,0-6-3 15,0 5-2-15,0-4-4 16,0 1 2-16,0-2 1 16,-9 4-3-16,9 2 6 15,0-1 1-15,-12 4 1 16,12 0 2-16,-8 0 0 15,0 0-6-15,-1 0-1 16,-2 0 1-16,3 0-3 16,-4 0 2-16,-1 12-2 15,13 0 1 1,-8 0 2-16,8 1-1 16,0-1 3-1,0-4-5-15,0-8 6 0,0 8-4 16,8-8-2-16,-4 0 6 15,5 0-4-15,0 0-1 16,2 0 4-16,0-4-5 16,-2-8 1-16,-1-4 0 15,0-5-3-15,-4 1 0 16,-4-1 8-16,0 2-4 16,0 1 0-16,0 3-4 0,-8 3 5 15,8 3-4-15,-12 6 4 16,12-2-1-16,-14 5-2 15,8 0 0 1,-2 0 3-16,-1 8-4 16,1 3 3-16,0 4 2 15,0-1-2-15,8 3-3 16,0-1 8-16,0 1-5 16,0-1 2-16,0-4-1 15,0 0 1-15,0-12-1 16,0 9-4-16,8-9 3 15,-4 0 0-15,5 0-4 0,0 0 7 16,2-9-5-16,0-3-2 16,-2-4-1-1,-1-4 0-15,-8-1 3 0,0 0 0 16,0 7-3-16,0-3 2 16,0 5-4-16,0 7 7 15,-14 5-1-15,3 0 2 16,0 0 1-16,-1 0-5 15,-1 12 3-15,0 5 1 16,5-2 1-16,0 6 1 16,8-5-1-16,-8 1-1 0,8-1 3 15,0 1-4-15,0-5 2 16,0 0 3-16,8-12-1 31,0 0-3-31,5 0 1 0,-5 0-2 16,0 0-1-16,-3-12 1 15,-2 0-10-15,3-5 5 16,-6-4-3-16,0 4 6 16,0 6-2-16,0 3 0 15,0-1 4-15,0 5-6 16,0 4 1-16,0 0 6 16,-14 0 0-16,14 13-3 0,-8-1 4 15,8 5 0-15,0-1-2 16,0 1 4-1,0-5-1-15,0 0-3 0,8-12-1 16,6 0 2-16,-3 0-1 16,3 0 0-16,0-9-3 15,2-3-2-15,-3-5 3 16,-7 2 4-16,-6-1-5 16,0-1 5-16,-6 2 1 15,-3 2 3-15,1 1-9 16,0 7 7-16,-1 5-4 15,0 0-4-15,1 0 2 16,8 12 3-16,-6 0-3 16,6 5 5-16,0 4-3 15,0-2 1 1,0 2 2-16,0-4-2 0,0-5 0 16,0 0-3-16,0-12 4 15,3 7-1-15,0-7-1 16,2 0 5-16,-2 0-4 15,6-7-5-15,-4-5-5 16,-5-5 6-16,0 1 0 16,0 4 3-16,0 0 1 15,-8 2-3-15,-6 8-1 0,8 2 7 16,-5 0-2-16,2 0-4 16,9 0 3-1,-13 0 1-15,13 7 3 0,0 2-5 16,0-9-1-16,0 8 4 15,0-8-1-15,8 0-2 16,6 0 0-16,-3 0-3 16,0 0 1-16,6 0-1 15,-5 0-6-15,2-8-3 16,-8-1-5-16,-3 2 2 16,-3-2-2-16,0 1 2 0,0-1 6 15,0 3-2-15,-6-2-18 16,-3 3-80-16,1 5-38 15</inkml:trace>
  <inkml:trace contextRef="#ctx0" brushRef="#br1" timeOffset="110744.99">17378 1146 383 0,'-15'0'142'15,"3"0"-69"-15,-2 0-40 0,14 0-15 16,-8 0 0-16,8 0-1 16,0 0 1-16,0 0-7 15,5 0 1-15,7 0-3 16,9 0-7-16,15 0 1 16,12-11 7-16,6-5-6 15,11-4 6-15,4-5-3 16,5 1-1-16,-2 0-3 15,-3 3-1-15,-17 4-1 16,-7 5 3-16,-12 5-2 16,-13-2 3-16,-2 6 0 15,-10 3 8-15,-2 0-2 0,-6 0-6 16,0 0-2-16,0 0 2 16,0 0-1-16,0 0-8 15,0 0 5 1,0 0 0-1,0 0 2-15,0 0-10 16,0 0-29-16,0 0-47 16,-6 0-30-16,6 0-106 15</inkml:trace>
  <inkml:trace contextRef="#ctx0" brushRef="#br1" timeOffset="124449.43">7929 1404 49 0,'0'0'121'16,"0"0"42"-16,0 0-59 15,0 0-28-15,0 0-20 16,0 0-9-16,0 0 0 15,0 0 5-15,0-5 16 16,0 2 7-16,0-5-7 16,5-4-13-16,7-10-25 15,8-6-15-15,8-9-12 16,10-3 5-16,1-1-8 16,3 2 2-16,-6 5 2 0,-4 6-5 15,-4-1 3-15,-3 5-4 16,-1 3 3-16,-8 5-1 15,1 4-1-15,-9 3-4 16,-8 9-2-16,0 0-1 16,0 21 4-16,0 16 6 15,0 16 0-15,0 20-1 16,-11 20-1-16,11 16 3 16,0 5 2-16,0-3-3 15,0-5-10-15,6-12 8 16,8-13 6-16,-6-16-9 15,0-11 4-15,-4-19 3 16,-1-6-3-16,-3-8 5 0,0-9-8 16,0-5 8-16,0-7-4 15,0 0 4-15,0-4-4 16,0-8-2-16,0-7-6 16,0-6-35-16,-11-5-48 15,-1 7-31-15,-2 3-23 16,3-1-53-16,-1 5-17 15</inkml:trace>
  <inkml:trace contextRef="#ctx0" brushRef="#br1" timeOffset="124782.25">7929 2111 51 0,'-25'12'66'15,"9"-3"32"-15,6-9 33 16,-4 0-40-16,14 0-30 15,0 0-19-15,0 0-10 16,5 0-5-16,7 0-4 16,3-4 5-16,15-3-8 15,14-10 1-15,13 1-3 0,13-5-3 16,9-4-4-16,8-3 0 16,-2 4-3-16,-9-1-6 15,-5 10 0-15,-20-1 4 16,-15 6 4-16,-10 7 7 15,-9-1-1-15,-6 4-3 16,-8 0 1-16,-3 0-13 16,0 0 3-16,0 0-6 15,0 0-9-15,5-4-32 16,-1-2-49-16,1 0-36 16,3-16-109-16</inkml:trace>
  <inkml:trace contextRef="#ctx0" brushRef="#br1" timeOffset="125689.11">9080 1465 35 0,'-9'-4'51'0,"9"4"26"16,-13 0 34-1,13 0 4-15,-8-4-44 16,8 0-26-16,0-1-21 0,0 5-6 16,0 0 1-16,0 0 2 15,0 0-3-15,0-4 0 16,0 4 0-16,0 0 0 16,0 0 4-16,0 0 3 15,0 0-8-15,0 0 2 16,0 0 8-16,5-7-8 15,6-3-6-15,6 3 0 16,7-5-9-16,8-4-1 16,5-5 3-16,8 1-6 15,4-5-3-15,8 6 4 16,-2-6 4-16,2 4-5 16,-8 5 0-16,-3 3-2 15,-11 6 3-15,-5-2 4 0,-10 6-6 16,-8 3-3-16,0 0 7 15,1 0-3-15,-7 0 0 16,3-5-1-16,-1 1 2 16,1 0-5-1,0 4 6-15,-1 0-1 0,0 0-3 16,-2 0 2-16,-1 0 4 16,-5 0-2 15,0 0 4-31,0 0-3 15,0 0-1-15,4 0-2 16,1 0 0-16,3 0-1 16,-5 0 3-16,2 0-2 15,4 0 2-15,-6 0-1 16,2 0 0-16,-1 0-1 16,2 0-4-16,-1-4 4 15,4 0 1-15,2 0 2 16,2 4-1-16,4-3-4 15,7-6 9-15,1 4-7 16,2 3 0-16,2-8 2 0,-1 8 1 16,1-3-6-16,-1-1 3 15,-3 6 3-15,-1 0-3 16,-5 0-1-16,-2 0 5 16,-1 0-8-16,-3 0 7 15,-5 0-3-15,0 0-1 16,1 0 3-16,-1 0-2 15,-2 0 2-15,7 0 0 16,-4 0-8-16,-1 0 3 16,-4 0 7-16,-1 0-4 15,-3 0 2-15,0 0-1 16,0 0-9-16,0 0-11 16,0-2-31-16,0 2-37 0,0 0-30 15,0-9-82-15,0 5 8 16</inkml:trace>
  <inkml:trace contextRef="#ctx0" brushRef="#br1" timeOffset="126644.56">10151 871 54 0,'-8'-4'88'0,"8"0"53"0,-12 4-22 16,12 0-41 0,-9 0-29-16,9 0-20 15,-8 0-1-15,8 0-8 16,0 0 4-16,0 0-1 0,0-5-3 15,0 2 0-15,13-2-4 16,3 1-9-16,12 2 0 16,12-4-5-16,5 1 4 15,0 1-5-15,-1 1-3 16,2-2 2-16,-2 5 0 16,-8 0 3-16,-6 0-4 15,-12 0-3-15,-1 0 5 16,-4 0 0-16,-5 0-1 0,1 0-1 15,-9 0 0 1,0 0 2-16,0 0-2 16,0 0 5-16,0 0-1 15,0 0 0 1,0 0-7-16,-9 0 2 16,9 0 1-16,-13 12 2 15,5 5-1-15,-4 7 2 16,-4 9 0-16,-4 8-2 15,0 7 1-15,0 10-1 16,-5 2 1-16,4 6-1 16,2-1 1-16,5-3-4 15,3-6 5-15,-2-8-2 16,13-11 4-16,-11-3-3 16,11-10-2-16,0-9 4 15,0-2-1-15,-8-5 5 16,8-8 2-16,-8 0 18 0,8 0 21 15,0 0 14-15,-14 0-4 16,6-16-21-16,-2-9-12 16,-3-11-11-16,1-4-4 15,-2-6-5-15,3 2-4 16,11-6 3-16,-8 7-6 16,8 1-1-16,0 11 0 15,0-3 2-15,0 6-6 16,0 3-9-16,0 5-15 15,0 3-4-15,0 0-3 16,0 6 1-16,0 3-13 16,0-5-3-16,0 2-2 0,0 2 7 15,0 2 4-15,0 2 6 16,0-2 3-16,0 2-22 16,-8-3-48-16,-1 4-24 15,9 0 18-15,-11-4 39 16,3 4-8-16,8-1 79 15,0 0 2-15,0 3 3 16,0-3 4-16,0 0 5 16,0 5 4-16,0 0 3 15,-10 0-10-15,10-2-18 16,0 2-57-16</inkml:trace>
  <inkml:trace contextRef="#ctx0" brushRef="#br1" timeOffset="167381.82">4303 11736 76 0,'-9'-9'179'16,"9"3"-55"-16,-8 4-51 16,8 2-33-1,0 0-17-15,0 0 2 0,0-4 2 16,0 4 4-16,0 0-10 16,0 0-7-16,-6 0 2 15,-2 12 4-15,-5 0 7 16,5 4-6-16,0-4 0 15,8 0-7-15,-14-3-8 16,8-9 1-16,6 0-3 0,-8 0 2 16,8 0 10-16,0-4 19 15,0-13-14-15,0-14 2 16,8-14-11-16,6-10-9 16,12 3 2-16,2 7-5 15,0 4 1-15,1 6-3 16,-1 10 0-16,-3 4 4 15,-1 10 3-15,6 11 4 16,-4 0 14-16,4 15 1 16,1 10-10-16,-2 11 0 0,-1 14-5 15,-3 7-3-15,-4 5 0 16,-5-3-4-16,-4 3 1 16,-7 2 1-16,-5 3 1 15,0-9-2-15,0 0 3 16,-14-4-1-16,3-5 1 15,-6-10 4-15,2-1-1 16,-7-9-1-16,-3-5-2 16,3-3-4-16,-7-5 0 15,1-4 0-15,-1-12 1 0,4 0 3 16,9 0-5-16,-1-4-5 16,7-8 5-16,1 0 2 15,9-5 0-15,0 5 8 16,0-4-1-16,0 4-8 15,12 0-2-15,3-6 0 0,10-2 0 16,8 4 1 0,4 4-1-16,12 4 9 0,4 8 3 15,3 0-1-15,1 12-4 16,0 0-6-16,-4 0-3 16,-5 0 5-16,-4 0-1 15,-11-3 1-15,-8-9-2 16,-5 8-3-16,-8-8 3 15,-4 0-8-15,-5 0 0 0,-3 0-21 16,0-12-61-16,-14-5-49 16,-8-7-39-16,1-4-24 15,-7-6-31-15</inkml:trace>
  <inkml:trace contextRef="#ctx0" brushRef="#br1" timeOffset="168048.89">5137 11710 76 0,'0'0'172'15,"0"0"-10"-15,0 0-38 16,0-3-38-16,0-1-23 0,0 4-19 16,0 0-5-1,0 0-18-15,0 0-13 0,0 0-3 16,0 7-5-16,0 4 3 15,6 4 1-15,2-3-2 16,0-12-1-16,6 0 0 16,-6 0-3-16,0 0 0 15,1 0 5-15,-7 0 0 16,-2-9 3-16,0-9-4 0,0 4-1 16,-8 0 9-1,-3 3 7-15,-2 3 9 16,4 4-6-16,9-1-5 0,-8 1-9 15,8 4-3-15,0 0 0 16,0 0-2 0,0 0-2-16,0 0-5 15,0 0-4 1,0 0-38-16,0 0-51 0,0-10-128 16,0-12-22-1</inkml:trace>
  <inkml:trace contextRef="#ctx0" brushRef="#br1" timeOffset="168782.29">4936 10791 269 0,'-32'-24'136'0,"-1"3"-65"16,-2 1-16-16,-6 8-11 0,-8-1-23 15,-4 10 3-15,0 3-1 16,-4 0-2-16,0 12-8 16,-3 4-1-16,-5 8-7 15,-12 5 6-15,-4 4-2 16,-1 3 6-16,6 4 0 16,-6 10-5-16,0 10 4 15,6 11 3-15,-1 9 11 16,4 13-4-16,11 9-7 15,13 8 5-15,8 3-9 16,14 6 0-16,11-1-2 16,16 0-4-16,19-4 7 0,21-3 6 15,17-6 4-15,25-8 14 16,19-3-3 0,10-8-13-16,7-14-4 0,-2-10-3 15,3-8-5-15,-1-14 2 16,-1-11-2-16,-8-12-1 15,-3-17-1-15,-5 0-5 16,-6-10 1-16,-6-10 2 16,-4-12-6-16,-3-13-1 0,-1-17 5 15,-9-7 0-15,-2-12-2 16,-13-9-2-16,-9-7 9 16,-15-5-7-16,-13-8 3 15,-17 1-2-15,-3-2 4 16,-14 10 11-16,-8 7-2 15,2 3-5-15,-4 10 8 16,0 9 2-16,-8 3 2 16,-1 8 1-16,-8 4 14 0,-8 3 13 15,-3 9-20-15,-2 5-3 16,-3 4-9-16,-4 7-5 16,1 5-3-16,4 3 3 15,-1 4-7-15,3 1-3 16,6 4-2-16,3 0-2 0,1 0-4 15,6 0-1-15,5 4 3 16,6 3-9-16,6 3-12 16,6-4-14-16,3 6-64 15,-2 0-87-15,3 8-47 16,-6 13-5-16,1 3-39 16</inkml:trace>
  <inkml:trace contextRef="#ctx0" brushRef="#br1" timeOffset="170243.15">6728 11693 478 0,'-12'-7'228'0,"-2"0"-94"16,14-2-64-16,0 4-32 15,0 1-11-15,0 4 1 16,14-4-13-16,2 4-1 15,16 0 1-15,20 0 13 0,30 0 13 16,24 17 13-16,19 7-6 16,22 14-16-16,15 2-9 15,13 8-6-15,8 10-3 0,12 2-8 16,4 9 6-16,-5 5-4 16,-4 0 6-16,-6-1-10 15,-9-1 2-15,-9-1 2 16,-4-11-6-16,2-3 6 0,-6-5 6 15,-8-2-5-15,-9-5-1 16,-7-5-2-16,-7-2 8 16,-9-5-4-16,-10-2-1 0,-7 2-9 15,-1-5 4-15,-13-3 2 16,0 3-2-16,-7-4-11 0,2 1 11 16,-6 4 0-16,3 2 1 15,-3 3 8-15,-3-1-2 0,-3 0 5 16,-6-2 1-1,1 2-3-15,0-4-1 0,5-5 3 16,-2-3 0-16,1-5-5 16,1 0-1-16,-2-4 1 0,-2-4 1 15,-5-8 0-15,-5 0 4 16,-10 0-12-16,-10 0 1 0,-12 0 2 16,-8 0-5-16,-5 0 0 15,-2 0 0-15,0 0-14 0,-9 0-21 16,0 0-37-16,0 0-40 15,-18 0-34-15,-1 0-41 0,-5 0-11 16,-4 0 6-16,-5 0-13 16,1 0-13-16</inkml:trace>
  <inkml:trace contextRef="#ctx0" brushRef="#br1" timeOffset="170775.08">11934 12923 408 0,'-8'-12'287'0,"0"1"-85"16,8-1-81-16,-9 3-62 15,9 9-24-15,0 0-8 16,0 0-16-16,0 0 5 16,9 0-5-16,2 12-2 0,13 4-1 15,14 5 6-15,5 8-8 16,16 4 5-16,-3 3-13 0,1-1 5 15,0 3-2-15,-9-2 5 16,-8-3-6-16,-10-4 14 0,-10-1 13 16,-13 5 20-16,-7-1 14 15,-15 6 7-15,-10 6-2 16,-12 9-7-16,-6 4-1 0,-12 4-8 16,3-8-1-16,-2 4 3 15,3-5-10-15,6-2-7 0,5-10-9 16,7-4-3-1,4-7-13-15,12-6-2 0,6-6 0 16,3-5-1-16,8-3-3 16,0-9 1-16,0 0 0 0,0 0 2 15,8 0-3-15,0 0 10 16,-5-12-1-16,6-14 2 16,-1-14-12-16,-3-20-4 0,-5-22-2 15,0-19-7-15,0-10 9 16,-13-3-2-16,-4 5 4 0,1 6-9 15,1 15 6-15,-1 10-7 16,3 15-20-16,0 8-31 16,1 14-71-16,4 8-86 15,-3 9-104-15,-2 4-32 0,1 9-8 16</inkml:trace>
  <inkml:trace contextRef="#ctx0" brushRef="#br1" timeOffset="171624.01">6358 10995 563 0,'-12'-26'265'16,"0"11"-113"-16,-1 2-73 15,13 1-32-15,0 4-1 0,0 8-3 16,0 0-16-16,0 0-11 15,8 17-3-15,6 11-6 16,5 13-4-16,5 6 3 16,4 11-7-16,2-4 3 0,-3-6-6 15,-2-11 6-15,-5-9 5 16,-8-8 3-16,-4-8 7 16,-8-12 61-16,0 0 16 15,-11-23-43-15,-13-14-26 16,-6-20-12-16,-5-21-12 0,-1-19 4 15,-2-5 1-15,5-3-4 16,5-2-2-16,8 15 2 16,11 9 10-16,9 14-13 15,9 9-6-15,11 10 5 0,8 10-6 16,13 6 9-16,8 15-2 16,0 7-3-16,-1 12-7 15,-3 7 2-15,-5 6 2 16,-4 3-15-16,-7 5-3 0,-4 3-54 15,-5 5-85 1,-3 3-80-16,-8 0-6 0,-9 1-36 16</inkml:trace>
  <inkml:trace contextRef="#ctx0" brushRef="#br1" timeOffset="171956.83">6549 10686 444 0,'-8'-4'188'16,"8"4"-83"-16,0 0-56 16,0 0-26-16,0 7-6 15,12 9-1-15,1 8-1 16,30 42 7-16,-15-29-20 16,1-5 5-16,-1-2-4 15,6-7-1-15,-3-7 0 16,2-4-6-16,-4-12 6 15,-1 0-4-15,1 0-1 0,-9-7-3 16,-4-5-2-16,-4-10-10 16,-12-6-4-16,0 0-1 15,-15 4 15-15,-6 2 18 0,-7 6-5 16,-4 9-7 0,0 7 6-16,-7 0-8 0,4 12-9 15,-6 4-40-15,5 1-53 16,4-1-68-16,2-4-33 15</inkml:trace>
  <inkml:trace contextRef="#ctx0" brushRef="#br1" timeOffset="172573.53">6436 10802 420 0,'-33'-11'199'16,"5"-1"-85"-16,7-4-64 15,5 3-26-15,16 1-11 16,0-5-11-16,20-6-4 16,16-6 2-16,21-8-5 15,17-4-1-15,7 1-1 0,-4-1 0 16,-1 4-3-16,-5 5 6 16,-11 4 0-16,-3 3-3 15,-13 8 7-15,-10 6 5 16,-11-3 3-16,-2 7 7 0,-9 0 9 15,-5 7 14-15,1 0 7 16,-8 0-6-16,0 0-5 16,0 0 15-16,0 0-19 15,5 19-9-15,4 14 4 16,7 8-7-16,4 11 0 0,4 15-10 16,6-4-3-16,-3 1 4 15,2-6-4-15,-1-8-3 16,-3-10-2-16,-1-11-2 15,-4-8 2-15,-4-9 3 0,-9-5-4 16,-2-7 8-16,-5-17-12 16,-8-6-6-16,-7-18-3 15,-10-9 5-15,-3 3 4 0,-1 1 2 16,-4 10 16 0,4 11 7-16,6 9-13 0,-2 12 1 15,2 4 1-15,-2 20-5 16,0 9-2-16,4 3-3 15,10 5 1-15,11 6-2 0,0-8-5 16,8 0 5-16,4-5 2 16,3-5-2-16,7-11-1 15,-6-1 6-15,-4-13-5 16,0 0 1-16,-4 0-3 0,-4 0-4 16,-4 0-33-16,0-8-79 15,-9-9-54-15,2-6-12 16,-4-11-5-16,2-6-23 15</inkml:trace>
  <inkml:trace contextRef="#ctx0" brushRef="#br1" timeOffset="172855.04">7333 9957 278 0,'3'-29'191'15,"2"8"-51"-15,-5 9-42 16,0 12-38-16,0 12-19 0,0 17-4 15,0 23 17-15,0 17-6 16,0 13-13-16,0 9-13 16,12 2-6-16,4 0-6 15,8-8 0-15,6-7-3 16,5-13-1-16,6-11 1 16,5-8 0-16,1-16-10 0,-1-9-5 15,-6-4-1-15,-4-17-11 16,-7 0-45-16,-1-10-66 0,-8-13-19 15,-3-12-29-15,-4-20-28 16</inkml:trace>
  <inkml:trace contextRef="#ctx0" brushRef="#br1" timeOffset="173354.14">7743 10074 238 0,'-20'-36'192'0,"-5"7"-69"0,5 8-44 15,4 4-16-15,0 15-17 16,0 2-2-16,-1 19 0 15,1 14 4-15,0 8-15 16,8 8-14-16,8 4-7 0,3 2-2 16,10-8-7-16,6-6 1 15,6-13-4-15,4-7-6 16,4-6 4-16,-1-15 0 0,4-2-1 16,-3-21 1-16,-4-4 0 15,-6-15 1-15,-7-5-1 0,-11-10-1 16,-5 3 6-16,-16 1 10 15,-9 8 0-15,-7 10-2 16,-4 6-2-16,-13 12 0 16,-5 13-9-16,-1 4 1 15,-2 16-5-15,3 3 4 0,5 4 1 16,8 0-6-16,6 1 3 16,5-3-4-16,7-5 3 15,3-4 2-15,6-4 2 0,3-8 1 16,11 0-5-16,-8 0 3 15,8 0 6 1,0 0 3-16,3 0 1 16,5 0 0-16,8-8-1 15,13-13 0-15,13-7-2 0,15-8 2 16,8-5 1-16,6-9-3 16,8 3-1-16,-3-3 0 15,-3 4-3-15,-13 6-1 16,-6 9-7-16,-13 3 8 0,-14 7-6 15,-2 9-26-15,-11 0-69 16,-11-1-97-16,-3 5-79 16</inkml:trace>
  <inkml:trace contextRef="#ctx0" brushRef="#br1" timeOffset="174003.56">8786 9239 248 0,'0'-10'210'15,"-11"-3"-47"-15,11 3-38 16,-9 3-20-16,9 3-13 15,0 4-3-15,0 0 0 16,0 0-21-16,0 0-25 0,0 0-23 16,0 0-8-16,0 0-8 15,0 11 2-15,3 14 2 0,11 17 2 16,2 15 1-16,0 19 2 16,4 14-2-16,4 3-3 15,-4-3-4-15,6-5-3 0,-6-11 3 16,-4-17-8-16,1-12 9 15,-9-9-7-15,-1-12 4 0,-4-7-2 16,2-8 10 0,-5-9-7-16,0-9-6 0,-11-12-15 15,-15-11 9-15,-5-18-3 16,-11-6 8-16,-6 3 2 16,0 4 4-16,2 13-2 0,5 16-5 15,1 20 5-15,4 13-3 16,6 10 3-16,11 12-4 0,2 11 9 15,17 4-4-15,0-5 0 16,0-5-2-16,9-4 2 16,-1-7 7-16,3-8-4 0,3-9-4 15,2-5 3-15,0-7-6 16,-5 0 6-16,2-7-8 16,-1-5-3-16,1-13-9 0,0-7-1 15,-9-5-5-15,-4 5 3 16,0-2-8-16,0 11-3 15,-14 1-7-15,3 6-4 0,3 4-7 16,-1 1-25-16,-4-2-30 16,2 3-41-16,-1 3-18 15,0-1-66-15</inkml:trace>
  <inkml:trace contextRef="#ctx0" brushRef="#br1" timeOffset="174501.89">8283 9480 250 0,'-45'-7'227'0,"13"-3"-80"16,7 8-63-16,10 2-43 0,15-5-13 16,0-4-14-16,19 1-8 15,14-4-1-15,20-9-5 16,12-4-10-16,7-3-5 0,6 0-12 15,-4-5-16-15,-6 5 0 16,-8 0 18-16,-11-2 13 0,-8 3 12 16,-8 2 17-16,-9 4 13 15,-8 2 3-15,-8-3 12 16,-8 3 11-16,0-2 16 16,0 2 26-16,0 3-1 0,0 3-2 15,0 0-4-15,0 5-9 16,0 4-9-16,0 1-16 0,0 3-10 15,0 0-17-15,0 0-15 16,0 0-6-16,0 15-6 16,12 13 15-16,14 17 28 0,2 17 1 15,8 16 14-15,4 19-14 16,5 8-10-16,0 9-15 0,-5-4-5 16,-4-4-13-1,-1-13-2-15,-8-15 0 0,-2-14-1 16,-9-14 1-16,-5-14-17 15,-3-7-43-15,1-8-94 0,-9-14-89 16,0-7-99-16,-17-19 23 16,-3-19-1-16</inkml:trace>
  <inkml:trace contextRef="#ctx0" brushRef="#br1" timeOffset="174705.34">8990 9149 326 0,'-17'-28'227'0,"5"9"-39"15,12 6-65 1,0 0-39-16,5 5-25 0,5-4-11 16,15 1-1-16,12-10-11 15,13 1-11-15,-2-5-8 0,5 5-10 16,-9-1-3-16,-7 1-3 16,-9 4 3-16,-8 4-9 15,-7 3-5-15,-9 2-39 0,-4 2-49 16,0 5-57-16,-17 0-49 15,-12 0-77-15</inkml:trace>
  <inkml:trace contextRef="#ctx0" brushRef="#br1" timeOffset="178150.98">6947 10346 23 0,'0'0'46'0,"-8"-2"33"15,8-3 59-15,0 1-26 16,0 4-28-16,0-3-23 16,0-2-16-16,0 1-6 0,0 0 4 15,0 4 5-15,0-4 3 16,0-4-9-16,8 4-9 16,5-5-12-16,-2-3-11 15,6-4-5-15,12-8-1 0,10-10 0 16,6-1-4-1,0-2-5-15,-5-1-1 0,-3 6 5 16,-4 7-1-16,-5 5-12 16,-7 8-5-16,-10 3-10 15,-8 3-24-15,-3 6-29 0,0 0-35 16,0 0-99-16</inkml:trace>
  <inkml:trace contextRef="#ctx0" brushRef="#br1" timeOffset="180321.45">5826 10894 86 0,'-17'0'114'16,"6"0"16"-16,-2 0-50 15,13 0-21-15,0 0-10 16,-8 0-6-16,8 0 8 15,-8 0 5-15,8 0 9 16,0 0-8-16,0 0-23 0,0 0-8 16,0 0-7-16,0 0-7 15,0 0-6-15,0 0-2 16,0 0-3-16,0 0 5 16,0 0-2-16,8 0 5 15,0 0 2-15,5 0-1 0,-5 0-5 16,4 0 1-1,4-6-3-15,5-1-2 0,7-5 4 16,13-5-4-16,8-3 2 16,8-5-2-16,8 1 3 15,8-5 2-15,4 1-5 16,-1 3 1-16,3 1-2 0,-11-1-3 16,-8 5 2-16,-12 8 3 15,-6-1 0-15,-13 6 0 16,-13 3 1-16,-4-1 13 15,-4 5 4-15,-8 0 6 0,0 0-4 16,0 0-4-16,0 0-3 16,0 0-2-16,0 0-11 15,0 0-1-15,0 0-3 16,0 0-1-16,0 0-4 16,0 0-17-16,-8 0-44 15,8 0-53-15,-12 0-38 0,4 0-20 16,-5-4-55-16</inkml:trace>
  <inkml:trace contextRef="#ctx0" brushRef="#br1" timeOffset="185323.06">12198 2739 15 0,'0'0'27'16,"0"-8"11"-16,0 8 39 0,8 0 81 15,0-4-51-15,1-1-27 16,-5 5-25-16,0 0-17 16,-4 0-11-16,0 0 1 15,0 0 1-15,0 0-10 16,0 0 2-16,0 0-3 0,-14 0-4 16,-2 0-2-16,-4 0-2 15,-4 0-3-15,-9 0-2 16,-7 0-3-16,-1 0 4 15,0 0 12-15,5 0 11 16,-1 9-15-16,-7 3-1 16,-5-4-1-16,-4 1-10 15,-4 3 7-15,1 0-6 16,2 0 3-16,2 1-2 16,-1 0 1-16,5 1-1 0,2 3 0 15,3-5-1-15,2 4 0 16,4 0 0-16,3 5-3 15,6-4 0-15,5-2 4 16,3 2-3-16,-5 0-1 16,1 3 2-16,0-1 0 15,-1 2-2-15,1 4 0 16,-6-2 0-16,7 3 0 0,-6-2 5 16,2 0-3-16,-3 4-3 15,3 6 5-15,-3-1-2 16,3 3-1-16,-3 3-4 15,3 3 5-15,-3-2 1 16,7-2-3-16,-2-2 1 0,5-3-3 16,3 1 4-16,-2-4-4 15,-2 3 5-15,4 0-3 16,-2-2 0-16,2 2 4 16,2-3-8-16,-2-2 8 15,-4 5-2-15,6 3 1 16,-6 1-3-16,0 4 2 0,1-1-3 15,0 1-1-15,0-1 3 16,0 1 0-16,4-3 4 16,-6-3-8-16,6 3 5 0,0-3-2 15,-1 2 0-15,-1 0 0 16,1 0 5-16,1 0 1 16,-1-1-8-16,1 1 3 15,0-1 2-15,4 0-3 0,-6 2 1 16,7-2-2-1,-1-3 4-15,4-5-7 0,8-7 4 16,-8-1 5-16,0 1-5 16,8-2-2-16,-9 2 1 15,9-1 3-15,-7 5 3 0,7 4-5 16,-8 3 4-16,8-4-1 16,0 5 2-16,0 0-7 15,0-2 2-15,0 2 3 0,0 0-4 16,0 1 2-16,0-6 1 15,0 0-2-15,0 1 1 16,0-1-2-16,-9-3 1 0,9-2 1 16,0 5-3-16,0 2 8 15,0-2-8-15,0 6 5 16,0-2-2-16,0 1-4 16,0-4 4-16,0-1 2 15,-8 0-5-15,8 1 4 0,-8-2-5 16,8 5 3-16,-8 2 0 15,8 2 2-15,-9 4 0 16,9 6-6-16,-12-2 5 0,12-3 1 16,-11 3-1-16,2 2-3 15,1 2 4-15,8 1 0 16,-8 1 1-16,0-1-1 16,8-1-1-16,-8 0-4 0,8-2 5 15,-8-2-1 1,8 1 3-16,-8 0-1 0,8 0 0 15,0-2 1-15,0 2-2 16,0 1 3-16,0-1 2 16,0 0-2-16,0 3-2 0,0-3 6 15,0 0 2-15,0-1-2 16,0 2-1-16,0-6-2 16,0 1 0-16,4-1 4 0,0 1-4 15,0-1 6-15,0 1-9 16,0 3 5-16,-4-3-1 0,7 2 3 15,-2 0-4 1,3 6 0-16,0 3 7 0,1 5 5 16,-1 5-1-16,0 0 0 15,3-1 1-15,2-3-8 16,-2 1 9-16,3 3 1 0,-3-1-1 16,2-1 9-16,-2 6 3 15,2-2 2-15,-1-2 0 16,-1 0 3-16,2-2-10 0,4 1 0 15,-5-4-7-15,0 0 3 16,4-4-5-16,1 1-1 16,-1-7-6-16,0 3 4 0,0-6-1 15,-4 5 10 1,1-4-13-16,-2 0 13 0,2-4-13 16,-2-1 7-16,3-7-6 15,-6-1-1-15,3 6 6 0,2-6 3 16,-2-1-2-16,3 3 8 15,-3 2-4-15,0-3 5 16,3 3-7-16,-2 2-5 0,5-6 14 16,-3 4 2-16,3 4-5 15,-1 6-5-15,6-2-1 0,-3 5-1 16,5 0-18-16,0 0 0 16,1 0 0-16,0 1 0 15,-1-7 0-15,0 2 0 16,1 0 0-16,0-5 0 15,-1 2 0-15,4-1 0 0,1-1 0 16,-1-4 0-16,0-3 0 16,0 0 0-16,1-5 0 0,-1 2 0 15,-3-3 0-15,0 2 0 16,1-1 0-16,-4 1 0 16,6 0 0-16,1-1 0 0,-1 2 0 15,1-7 0-15,-1 5 0 16,5-4 0-16,-4 2 0 15,-1-2 0-15,-3 1 0 16,2-5 0-16,-3-1 0 0,0 2 0 16,1 0 0-16,0-1 0 15,4 1 0-15,-1-2 0 16,1 3 0-16,-2-6 0 0,1 0 0 16,1-1 0-16,-1 2 0 15,1-6 0-15,-1 3 0 0,1-2 0 16,-4-12 0-16,3 12 0 15,-3-12 0-15,3 12 0 16,0-5 0-16,1 3 0 0,2-10 0 16,-1 12 0-16,-3-12 0 15,-2 12 0-15,0-3 0 16,-1-2 0-16,0-7 0 16,1 7 0-16,-1 5 0 0,1-1 0 15,4-11 0-15,-1 10 0 16,-1-10 0-16,2 13 0 0,-1-13 0 15,1 12 0-15,-1-3 0 16,0-2 0-16,2 2 0 0,-3 3 0 16,3-5 0-16,-3-7 0 15,3 9 0-15,-1-1 0 16,-7 0 0-16,3 1 0 0,-4-2 0 16,-2-7 0-16,1 9 0 15,-3-9 0-15,0 8 0 16,-2-8 0-16,6 8 0 0,-1-8 0 15,1 0 0 1,-2 7 0-16,3-7 0 0,2 8 0 16,-5-8 0-16,1 0 0 0,2 0 0 15,4 0 0-15,-9 0 0 16,5 0 0-16,-6 0 0 0,0 0 0 16,-5 0 0-16,3 0 0 15,-6 0 0-15,-5 0 0 0,5 0 0 16,-2 0 0-16,1 0 0 15,-2 0 0-15,1 0 0 16,-1 0 0-16,4 0 0 16,-1 0 0-16,-5 0 0 0,5 0 0 15,-3 0 0-15,3 0 0 16,-4 0 0-16,4 0 0 0,-4 0 0 16,4 0 0-16,1 0 0 15,-1 0 0-15,-5 0 0 16,5 0 0-16,4 0 0 0,-4-2 0 15,1 2 0-15,0 0 0 16,-1 0 0-16,-4 0 0 0,0 0 0 16,-1 0 0-1,0 0 0 1,2 0 0 0</inkml:trace>
  <inkml:trace contextRef="#ctx0" brushRef="#br1" timeOffset="185481.63">13273 11052 2047 0,'5'0'0'0,"-2"0"0"15,2 0 0 1</inkml:trace>
  <inkml:trace contextRef="#ctx0" brushRef="#br1" timeOffset="185551.39">13286 11046 2047 0,'0'-2'0'15,"0"-3"0"-15,0 1 0 16,0 0 0-16,-13-1 0 16,1-2-336-16,-3-1-309 15</inkml:trace>
  <inkml:trace contextRef="#ctx0" brushRef="#br1" timeOffset="188448.9">15953 8179 5 0,'-23'0'8'0,"2"0"5"15,1 0 11-15,4 0 19 16,-1 0 37-16,-3 0 56 0,3 0-47 16,6 0-27-16,-3 0-20 15,0 0-12-15,2 6-4 16,3-6 7-16,9 0 10 16,-8 0 2-16,8 0 1 15,0 0 11-15,0 0-11 0,0 0 3 16,0 0-1-16,0 0 0 15,0 0 6-15,8 0-3 16,1 0 6-16,3 0 5 0,2 0-13 16,8 0-4-16,6 0-11 15,9 0-4-15,12-6-5 0,16-7-4 16,11 1-5-16,9-5-2 16,8 1-1-16,2-1-3 15,2 0-3-15,-1 6-3 16,0-2 2-16,-8 2-3 15,-3 2 3-15,-11 1 4 0,-9 4-4 16,-13 0-3-16,-8 4 6 16,-2 0 2-16,-6 0 1 0,-4 0-5 15,-4 0 4-15,1 0-3 16,1-4 2-16,-4-1 2 16,4-2 2-16,-3 2-2 0,3 1-5 15,-3-3 0-15,3 2-1 16,-5 1 4-16,-2 1-4 15,5-1 0-15,-3-1 1 16,-1 5 2-16,-5 0-4 16,-1 0-3-16,-1 0 6 0,-1-5-10 15,-5 5 4-15,6 0 8 16,0 0-7-16,1-2-2 16,4-3 11-16,3-1-1 0,4 6 0 15,-2 0 5-15,5 0-7 16,0 0 10-16,2 0-9 15,2 0 6-15,1-2-7 0,-6-3-1 16,2-2-2-16,-1 7 5 16,-4-5-7-16,-2 1-3 15,-1 4 12-15,-6 0-6 16,2 0 2-16,0-4-1 0,-3 4 7 16,4-3-2-16,-1-2 5 15,-2 0-2-15,6 5 3 16,-5 0 3-16,6 0-11 0,-4 0 7 15,3-3-8-15,1-1 4 16,0-5-11-16,8 7 13 0,-3-3-16 16,6 0 0-16,4-2 0 15,5-2 0-15,-3 1 0 16,2 4 0-16,-4-4 0 0,-1 4 0 16,1-4 0-1,-1-1 0-15,4 2 0 0,2-2 0 16,-2 6 0-16,-3-3 0 15,0-1 0-15,-4-1 0 0,-6 3 0 16,-2 2 0-16,-1 3 0 16,-3 0 0-16,4 0 0 15,-10-4 0-15,1-1 0 0,1-3 0 16,-2 4 0-16,3 0 0 16,-6 1 0-16,0 3 0 15,-2-5 0-15,0 1 0 0,6-4 0 16,6-1 0-16,-4 2 0 15,3-1 0-15,5-1 0 16,-3 2 0-16,10-5 0 16,4-5 0-16,5 6 0 15,1-4 0-15,5 4 0 0,2 3 0 16,-6-1 0-16,2 5 0 16,-4 1 0-16,-12 3 0 15,0-4 0-15,-3-1 0 0,-2 2 0 16,-4-2 0-16,-6 1 0 15,2 4 0-15,1-4 0 0,-8 0 0 16,7-1 0-16,-5 2 0 16,6-6 0-16,-5 5 0 15,9-3 0-15,-1-3 0 16,-5 3 0-16,5-2 0 16,-2 6 0-16,2-6 0 0,-1 2 0 15,1-2 0-15,3 5 0 16,1 0 0-16,1-3 0 15,-5 7 0-15,7-5 0 0,1 0 0 16,5 1 0-16,3 4 0 16,-1-3 0-16,-4 3 0 15,2 0 0-15,-7 0 0 0,-2 0 0 16,-1-9 0-16,-4 7 0 16,2-3 0-16,-3 0 0 15,2 5 0-15,1 0 0 16,-4-4 0-16,7 1 0 0,-1-1 0 15,0-2 0-15,1 3 0 16,-1 0 0-16,5-2 0 16,-4 0 0-16,-1 2 0 0,-3-6 0 15,-5 9 0-15,0-3 0 16,-4-2 0-16,1 1 0 0,-1 4 0 16,-5 0 0-16,5 0 0 15,2-4 0-15,-1 1 0 16,-3-2 0-16,3 1 0 15,3 1 0-15,2-6 0 0,-2 4 0 16,-1 3 0-16,2-9 0 16,-5 11 0-16,-1 0 0 15,1 0 0-15,-2-2 0 0,2-7 0 16,0 5 0-16,0 0 0 16,1 4 0-16,4 0 0 0,-2-4 0 15,-2 0 0-15,-1 1 0 16,0-2 0-16,0 1 0 15,1-1 0-15,3 2 0 0,0 3 0 16,2-4 0-16,-5 4 0 16,5-5 0-16,-1 3 0 15,-2 2 0-15,1-6 0 0,1 2 0 16,1-1 0-16,-8-2 0 16,3 3 0-16,-1 0 0 15,-4 0 0-15,2 4 0 0,-3-9 0 16,1 6 0-16,-1-1 0 15,2-1 0-15,0 2 0 0,0 3 0 16,-7 0 0-16,3-4 0 16,-1-5 0-16,0 9 0 15,1 0 0-15,-6 0 0 0,2 0 0 16,-1-3 0-16</inkml:trace>
  <inkml:trace contextRef="#ctx0" brushRef="#br1" timeOffset="188549.98">22285 7204 2047 0,'-12'0'0'16,"3"0"0"0,-7 0 0-16,-4 0-590 15,-9-5-16-15</inkml:trace>
  <inkml:trace contextRef="#ctx0" brushRef="#br1" timeOffset="197765.28">13233 12941 318 0,'-12'-22'171'15,"-2"7"-55"-15,3 2-55 16,0 6-26-16,11-1-17 0,-13 4-4 16,13 4 8-16,0 0 17 15,-8 0 16-15,-4 0 1 0,-1 0-3 16,2 0-4-16,-6 16-4 16,-3 7-11-16,-5 7-2 0,5 2-6 15,-4-1-5-15,3 12-5 16,-4-4 1-16,6 7-1 15,3 2-8-15,-1 4-1 16,6 2 2-16,-3-1 2 0,3 5-9 16,3 2 7-16,0 5-4 15,8 4 2-15,0 5 3 0,0 4-4 16,0 5 2-16,0 8 2 16,0 6 11-16,4 5 8 15,4 6 15-15,-4-4 19 0,4-2 8 16,1 0-12-16,-1-5-10 15,3 0-7-15,1-4-11 0,1-3-1 16,-1 1-6-16,3-6-6 16,1 1 1-16,1-6-9 15,1 6 8-15,1-3-7 0,1-2-4 16,5 0 2-16,-5 1 7 16,5-5 4-16,3 1-10 15,1-2 8-15,-1 2-1 16,5-1 2-16,2 1 0 0,5-2 1 15,2-3-10-15,3 2 5 16,4-7 5-16,-2-2-18 0,7-1-2 16,-2-1 0-16,6-2 0 15,3 0 0-15,3-5 0 16,1 2 0-16,0 2 0 0,5 2 0 16,-2 1 0-16,1 2 0 15,1-2 0-15,-2-2 0 0,2-2 0 16,-7-3 0-16,-1-3 0 15,-1-6 0-15,-4-3 0 16,0-5 0-16,0-2 0 16,5-7 0-16,-6-2 0 0,4-1 0 15,2 0 0-15,-2-2 0 16,-1 3 0-16,-4-1 0 0,-3-4 0 16,2 5 0-16,-6-2 0 15,-3 3 0-15,-5-2 0 16,-4-2 0-16,-6-3 0 0,-3-3 0 15,-2 1 0-15,-1 0 0 16,-3-6 0-16,-1 6 0 16,1-3 0-16,-2-3 0 15,6 4 0-15,-4 3 0 0,4-3 0 16,-3 2 0-16,4-1 0 16,-3 1 0-16,-1-6 0 15,-3 3 0-15,-1 1 0 0,-4-2 0 16,3-5 0-16,-4 0 0 15,-4 2 0-15,-2 0 0 0,1 3 0 16,3-1 0-16,3 1 0 16,-3 0 0-16,6-1 0 15,4 3 0-15,-2-2 0 0,6 0 0 16,4-1 0-16,-1-4 0 16,0-1 0-16,4 1 0 15,1 1 0-15,-4 0 0 16,-1-1 0-16,1 0 0 0,1 0 0 15,-5 0 0-15,7 1 0 16,2-1 0-16,3-1 0 16,4 3 0-16,2-2 0 0,7-5 0 15,2 2 0-15,2 3 0 16,5-12 0-16,3 0 0 0,8 0 0 16,2 0 0-16,1 0 0 15,6 8 0-15,1-8 0 16,1 12 0-16,1-12 0 15,3 9 0-15,-1-9 0 0,2 0 0 16,4 0 0-16,-2-9 0 16,2-3 0-16,8-5 0 15,2 0 0-15,7-2 0 0,1-10 0 16,8-6 0-16,-3-7 0 16,-3-6 0-16,-2-10 0 0,2-7 0 15,0 0 0-15,6-5 0 16,-9 6 0-16,4 3 0 15,-2 0 0-15,-3 3 0 0,-2-3 0 16,4 2 0-16,-4-3 0 16,2 0 0-16,8 0 0 0,0 3 0 15,7 2 0 1,1 3 0-16,3 1 0 0,2 1 0 16,-1 2 0-16,-1-2 0 15,0 0 0-15,-2-2 0 0,-6 1 0 16,-1 5 0-16,-9-2 0 15,4 0 0-15,-2 2 0 0,5-4 0 16,0-9 0-16,6-5 0 16,8-3 0-16,7-4 0 15,-2-4 0-15,1-4 0 0,-5-2 0 16,-2-2 0-16,-10-1 0 16,-8-2 0-16,-6-1 0 0,-10-5 0 15,-3-4 0-15,-6 4 0 16,1 0 0-16,1 0 0 15,1 1 0-15,-5 4 0 16,8 0 0-16,-5-2 0 0,6 6 0 16,-6 3 0-16,3 5 0 15,1-1 0-15,6 4 0 0,0 5 0 16,-4 5 0-16,3-2 0 16,-4 7 0-16,3-3 0 15,0-3 0-15,5-6 0 16,-1-9 0-16,4-9 0 0,2-17 0 15,-2-16 0-15,0-8 0 16,-4-8 0-16,1-5 0 16,-5-8 0-16,1 1 0 0,-4 2 0 15,-7 1 0-15,4 3 0 16,-6-4 0-16,-4 6 0 0,1-5 0 16,-2-1 0-16,-3 3 0 15,-3-6 0-15,-5 1 0 16,-8-5 0-16,-6 1 0 0,-8 0 0 15,-12-6 0-15,-7 6 0 16,-3-1 0-16,-6 9 0 0,-2 3 0 16,-2 8 0-16,-2 6 0 15,-9-1 0-15,0-1 0 16,-12 5 0-16,-9 3 0 16,-10 4 0-16,-13 10 0 0,-21 4 0 15,-13 7 0-15,-11 13 0 16,-5 11 0-16,0 8 0 15,6 13 0-15,3 4 0 0,-1 9 0 16,-1 3 0-16,0 1 0 16,-7 4 0-16,-8-6 0 15,-10-2 0-15,-21-1 0 0,-11 1 0 16,-15 4 0-16,-3-1 0 16,3 7 0-16,8 6 0 15,9 4 0-15,9 8 0 16,-1-1 0-16,4 9 0 0,-1 4 0 15,-7 0 0-15,-4 0 0 16,-13 9 0-16,-6 3 0 0,-14 8 0 16,-3 5 0-16,-5 7 0 15,6 5 0-15,-4 4 0 16,15-1 0-16,7 5 0 0,7 0 0 16,5 0 0-16,-3 0 0 15,3-1 0-15,6 1 0 0,-10-1 0 16,-3 6 0-16,-11 3 0 15,-7 7 0-15,-7 1 0 16,-4 8 0-16,-1 1 0 16,6 0 0-16,4-6 0 0,3 1 0 15,5 1 0-15,-1-6 0 16,5-2 0-16,-4-1 0 0,-9 0 0 16,-1-4 0-16,-2-1 0 15,-6 1 0-15,-1-3 0 16,-3-1 0-16,6-4 0 0,0 0 0 15,3-5 0-15,4 1 0 16,0-5 0-16,8-3 0 16,6-5 0-16,-3 5 0 15,7 0 0-15,-1-6 0 0,3 6 0 16,8 1 0-16,14-6 0 16,4 0 0-16,7 1 0 0,8-1 0 15,8 0 0-15,13 4 0 16,7 1 0-16,10 0 0 0,2 3 0 15,5 5 0-15,9-1 0 16,-2 2 0-16,8-1 0 16,7-1 0-16,-2 6 0 0,1-2 0 15,-1 0 0-15,-4 1 0 16,-4-5 0-16,4 2 0 0,1 1 0 16,2-1 0-16,5-1 0 15,6 0 0-15,-2-5 0 16,0 1 0-16,4 4 0 15,-4 4 0-15,0 3 0 0,-2 9 0 16,-6 0 0-16,-4 7 0 16,-3 3 0-16,2-5 0 0,2-4 0 15,-1 0 0-15,0-1 0 16,4 0 0-16,5-8 0 16,3-1 0-16,5-7 0 0,2-4 0 15,6-4 0-15,4-8 0 16,3-2 0-16,6-7 0 15,2 1 0-15,5-5 0 16,8 1 0-16,-7-13 0 0,-2 8 0 16,1-8 0-16,-4 12 0 15,-1-4 0-15,2 1 0 0,-3-2 0 16,-1 5 0-16,-2 1 0 16,1-1 0-16,-3 1 0 0,-2-1 0 15,4 0 0-15,-3 1 0 16,6 0 0-16,0-1 0 15,6-5 0-15,0-7 0 16,8 0-103 0,-8-5-246-16,0-7-14 15,0-16 8-15,0-17-17 16</inkml:trace>
  <inkml:trace contextRef="#ctx0" brushRef="#br1" timeOffset="199576.76">24875 8499 57 0,'-16'9'156'16,"5"-9"4"-16,-2 0-43 0,4 0-8 15,9 0-26-15,0 0-4 16,0 0 7-16,0 0 28 16,0 0 31-16,0 0 33 0,0 0 10 15,0 0-9-15,0 0-19 16,0 0-37-16,9 0-10 16,-4-9-113-16,3 2 0 0,-2-6 0 15,11-8 0-15,8-7 0 16,2-9 0-16,19-2 0 15,6-16 0-15,13-5 0 0,8-13 0 16,1-13 0-16,7-8 0 16,0-11 0-16,0-5 0 15,-4-1 0-15,2 9 0 16,-11 5 0-16,-7 0 0 0,-4 1 0 16,-6-1 0-16,3-3 0 15,3-12 0-15,-4-1 0 0,-2-9 0 16,0 0 0-16,-4 0 0 15,-4 3 0-15,-8 5 0 16,-4 6 0-16,-1-3 0 16,-5 2 0-16,-7-2 0 15,-1 6 0-15,-4-2 0 0,-4 10 0 16,-2 8 0-16,-2-1 0 16,-5 4 0-16,0 1 0 15,0-1 0-15,0-3 0 0,0-2 0 16,-12 2 0-16,-2-9 0 15,3 1 0-15,-3-5 0 16,3-3 0-16,-5-2 0 16,-5 5 0-16,1-3 0 15,0 3 0-15,-4 0 0 16,-3 0 0-16,-3-3 0 0,-2 7 0 16,-4 4 0-1,-10 5 0-15,2 7 0 0,-5 6 0 16,-3 7 0-16,-1 2 0 15,-4 9 0-15,-4 0 0 16,-4 8 0-16,-3 2 0 0,-6-1 0 16,-8 4 0-16,-12-3 0 15,-15 3 0-15,-10-5 0 16,-9 2 0-16,-6-2 0 16,-5 1 0-16,11 2 0 15,9 1 0-15,5 2 0 16,8-2 0-16,8-2 0 15,6-6 0-15,-1 2 0 16,-6-10 0-16,-2 2 0 16,-4-6 0-16,-13 1 0 0,-4 0 0 15,-8 0 0-15,5 4 0 16,3 4 0-16,9 4 0 16,3 4 0-16,6 1 0 15,13 3 0-15,5 0 0 16,5 5 0-16,-1 3 0 15,9 0 0-15,5 5 0 0,7 4 0 16,4 2 0 0,8 2 0-16,4 8 0 15,0-1 0-15,5 4 0 16,-5 2 0-16,-3-1 0 0,-6 3 0 16,-3 2 0-16,-7-1 0 15,-9 4 0-15,-1 4 0 16,2-5 0-16,-1 1 0 15,-1 0 0-15,1 0 0 16,-3 4 0-16,-6-4 0 16,-3 4 0-16,-5 0 0 15,-3 0 0-15,-4 0 0 16,-1 0 0-16,5 0 0 16,3 0 0-16,9 0 0 15,8 0 0-15,8 0 0 16,4 8 0-16,7-8 0 15,11 8 0-15,2 1 0 0,3-9 0 16,3 8 0-16,2-8 0 16,2 0 0-16,2 7 0 15,-1-7 0-15,3 0 0 16,-3 9 0-16,-1-9 0 16,-6 0 0-16,1 0 0 15,-1 0 0-15,0 0 0 16,-3 0 0-16,-4 0 0 15,1 0 0-15,4 0 0 16,-1 0 0-16,2 0 0 16,14 0 0-16,4 0 0 15,5 0 0-15,1 0 0 16,3 0 0-16,2 0 0 16</inkml:trace>
  <inkml:trace contextRef="#ctx0" brushRef="#br1" timeOffset="199765.79">19283 1123 2047 0,'0'0'-99'0,"5"0"-97"16,-2 0-68-1,2 0-27-15,-5 0-1 0,3 0-15 16</inkml:trace>
  <inkml:trace contextRef="#ctx0" brushRef="#br1" timeOffset="200744.2">19546 1005 16 0,'0'-5'31'0,"0"-1"16"16,0 0 26-16,0 3 34 15,0-1 5-15,0-1-40 16,0 5-22-16,0-5-20 0,0 5-4 15,0 0 2 1,0 0-4-16,0 0-7 16,0 0 0-16,0 0-5 15,0 0-2-15,0 0-2 16,0 0 7-16,-6 0 2 0,-12 0 0 16,-1 0-10-16,-4 14 0 15,-7 1-1-15,-7 2 3 16,-4 4-3-16,-3-2-5 15,4 2 1-15,-1 0 3 16,-3-1 3-16,-2 0 0 16,7-2-5-16,5-6 0 15,9-1-5-15,9-11 5 16,10 8-3-16,6-8-2 16,0 8 1-16,6 0 3 15,10 1-2-15,6 3 1 16,10-5 1-16,4 3-1 0,7 2-3 15,-4 0 4-15,1-1-6 16,-4 6 7-16,2 3-1 16,-6 1 0-16,-2-5-1 15,-8 4 1-15,3-3-1 16,-8-6-1-16,-5-2 4 16,-6-9 0-16,3 0 13 15,-9 8 2-15,5-8 6 16,-5 0 5-16,0 0 9 15,0 0 4-15,0 0 0 16,0-5 11-16,0-2 5 16,0-5-7-16,3-9-19 0,5-4-15 15,-3-2-4-15,-2-3 8 16,-3 2-6-16,0 5-11 16,0-2-1-16,0-3-6 15,0 0 12-15,0 6 6 16,0 1-6-16,0 6-3 15,0 2-2-15,0 1 2 16,0 0 0-16,0 4-7 16,0 4 3-16,0-1 3 15,0 2-8-15,0-1 1 16,0 4 4-16,0 0 4 16,0 0 3-16,0 0-6 15,0 0-6-15,0 0-2 16,0 0-20-16,0 0-63 0,0 0-83 15,-11 7-13-15,-11 10 8 16,0 7-24-16,-7 1-50 16</inkml:trace>
  <inkml:trace contextRef="#ctx0" brushRef="#br1" timeOffset="207833.26">13359 1485 5 0,'0'0'12'15,"0"-3"14"-15,0-2 24 16,0-3 34-16,0 4 38 0,0-4-26 15,0 8-27-15,0-4-9 16,0 4-8 0,0-5 9-16,0 1 6 0,0 4 9 15,0 0 6-15,0 0-3 16,0 0-20-16,0 0-7 16,0 0-11-16,0 0-11 0,0 0-12 15,0 0-9-15,3 0-1 16,3 0-7-16,-6 0-5 15,3 13 2-15,1 12-1 16,4 6 2-16,0 7-2 0,1 7 2 16,-1-2 1-1,0 0 0-15,1-8 5 0,-6-1-11 16,5-11 9-16,-5-6-9 16,-3-6-3-16,0-11-40 15,0 0-71-15,0 0-32 16,0 0 8-16,-8-16 36 0,-4-13-90 15,1-11 21-15</inkml:trace>
  <inkml:trace contextRef="#ctx0" brushRef="#br1" timeOffset="208009.2">13281 1213 43 0,'0'-21'89'0,"-8"5"65"15,8 4-36-15,0 0-32 16,0 4-24-16,0 3-17 15,0 1-11-15,0 4-14 0,0 0-8 16,0 0-10-16,0 0-9 16,0 0-10-16,0 9-37 15,0 4-109-15,5 1-258 16</inkml:trace>
  <inkml:trace contextRef="#ctx0" brushRef="#br1" timeOffset="208681.34">13530 1521 127 0,'8'0'234'16,"-4"0"-70"-16,-4-2-31 15,0-4-37-15,0 6-20 16,0 0-9-16,0 0-22 0,0 0-20 16,0 0-8-16,4 21-12 15,3 3-1-15,1 9-1 16,0 8 3-16,0 4-1 0,1-1-3 15,4-2 1-15,-6-12-2 16,2-4-5-16,-6-9 0 16,-3-5 0-16,0-12-3 15,0 0-2-15,0 0-11 0,0-21-24 16,0-13 13 0,0-13 15-16,0-5 5 0,5-6 3 15,-2 9 2-15,2 8 6 16,3 14-3-16,-8 2 2 15,0 8-2-15,4 9 1 16,4 8 1-16,4 8 3 0,5 9-2 16,2 2 5-16,6 2-2 15,0-1-3-15,-1-4 1 16,1 1-3-16,-5-6 2 16,-5-11-4-16,1 0 2 15,1-7-3-15,-1-5-2 16,0-13 1-16,-3-10 1 0,-1-11-2 15,-4 0 7-15,-3 1-2 16,-5 5 3-16,0 9 14 16,0 2 5-16,0 8-4 0,-8 5 4 15,8 3 0-15,-8 2 3 16,8 3-13-16,0 3 3 16,0 5-7-16,0 0-10 15,0 0 1-15,0 20-2 16,0 6 5-1,0 5 0-15,8 10 2 0,3 9-3 16,2-1 4-16,-1-1-1 16,4 0-2-16,-3-2-2 15,-2-10-6-15,-2 0-26 16,-1-6-29-16,0-10-29 0,-4 1-23 16,0-10-34-16,-4-11-31 15,0 0 31-15</inkml:trace>
  <inkml:trace contextRef="#ctx0" brushRef="#br1" timeOffset="208901.19">13923 1539 38 0,'-17'-18'115'0,"6"7"53"0,4-3-64 16,7 7-35-16,0 0-18 15,0 2-10-15,4-3-10 16,7 4-12-16,0-4-7 15,11 4-5-15,-2-5-2 0,4 4 0 16,0 3-3-16,1-3-2 16,1 5 0-16,-8 0-9 15,-2 0-20-15,2 0-37 0,-7 0-68 16,0 0-56-16</inkml:trace>
  <inkml:trace contextRef="#ctx0" brushRef="#br1" timeOffset="209580.69">14756 1363 67 0,'0'-12'105'0,"0"3"43"0,0 2-52 15,0-2-32-15,0 2-13 16,-9-1-10-16,1 4-7 16,0-1 3-16,8-1 14 15,-8 6-4-15,-1 0-13 0,9 0-19 16,0 0-6-16,0 0-4 15,-8 0 3-15,8 0-10 16,0 15-1-16,-8-3 2 0,8 7 5 16,-6 10-4-1,6 8 5-15,0 3-4 0,0 1-3 16,0-4 0-16,0-5-6 16,6-8-5-16,2-3-15 15,0-9-16-15,6-3 4 16,-3-9 11-16,6-4 9 0,0-9-2 15,3-12-3-15,-6-3 10 16,4-7 8-16,-10-7 0 16,-8 2 4-16,0-1 9 0,0 3 5 15,0 6 5-15,-12 8-3 16,4 4 5-16,8 8 3 16,-9 3 0-16,1 5-4 15,8 4-6-15,-8 0-6 16,8 0-2-1,0 13-2-15,0-1-5 0,0 2 4 16,0 9 0-16,0 0 2 16,0 6 0-16,8-1-2 15,3 0 1-15,3-2-3 0,2-2 2 16,0 0-9-16,9-6-1 16,-1-3-6-16,0-7-25 15,4-8-31-15,-2 0-46 16,-6 0-33-16,-1-8 21 0</inkml:trace>
  <inkml:trace contextRef="#ctx0" brushRef="#br1" timeOffset="210185.03">15153 1363 87 0,'0'-17'181'0,"0"1"-42"15,0 0-39-15,0 4-30 16,0-1-23-16,-7 1-15 15,7 5 5-15,-8 3-4 0,8 4-7 16,-8 0-14-16,8 0-3 16,0 0-1-16,0 0-3 15,0 11-2 1,-8 8-2-16,-1 11-4 16,9 7 3-16,0 8 3 0,0 4-1 15,0 4-2-15,0-5 0 16,0-3-2-16,0-9-1 15,9-6-3-15,-1-5 1 16,5-9-8-16,-7-9 3 0,3-7 0 16,2 0 2-16,-3-12 1 15,1-11-5-15,4-20 4 16,-6-9 6-16,-7-14 2 0,0-7 0 16,0 1 12-1,0 3-3-15,-11 4 3 0,-1 3 1 16,-5 5 8-16,4 8 7 15,-2 3-5-15,3 12-7 16,-1 4 1-16,1 6-11 16,1 3-3-16,2 4-4 0,9 6 5 15,-8 3-8-15,8 3 1 16,0 1 3-16,0 4-5 16,0 0 1-16,0 9-5 15,0 10 7-15,0 11 2 16,8 7 2-16,4 8-1 15,-1 12 0-15,2 3-2 0,5 1 1 16,-4 4 2-16,3-8-2 16,0 0 1-16,-1-3 0 15,3-10-3-15,-3-7 0 16,1-4-8-16,-5-9-13 0,2-5-37 16,-3-5-33-16,-3-7-42 15,-5 1-54-15,-3-8 26 16</inkml:trace>
  <inkml:trace contextRef="#ctx0" brushRef="#br1" timeOffset="211045.58">15471 1314 188 0,'-14'-32'169'15,"6"7"-59"-15,8 6-26 16,-11-3-31-16,5 6-21 15,6 4-5-15,-10 4-2 0,10 4-9 16,0 4-7-16,0 0-6 16,0 0-1-16,0 0 4 15,0 0 3-15,0 0 0 16,-8 0-5-16,8 0-1 0,0 9 2 16,-8 6-4-1,8 13 1-15,-14 5 1 0,14 8-2 16,0 3-1-16,0 2-3 15,0-6 4-15,0-7-1 16,0-4 2-16,0-4-4 16,6-5 2-16,2-5-3 0,0-2 0 15,0-13 2-15,-4 0-1 16,2 0 4-16,0 0 0 16,-3 0 5-16,-3-13 1 15,0-7-8-15,0-13 0 0,0-7 2 16,0-5 1-1,0 0-3-15,0 0 9 0,0 8 0 16,0 5 1-16,-9 3-1 16,-1 1 0-16,2 4 3 15,0 5-5-15,0 1-3 16,-1 2-3-16,1 0 1 0,8 4-1 16,-8 3 4-16,8 5-3 15,-9-4 8-15,9 5-6 16,-8-2 2-16,8 1 3 15,-6-1-1-15,6 2-4 0,0 3 2 16,-9-4-2-16,9-1 0 16,-9 2-1-16,9-6 1 15,0 4 6-15,0 3-6 16,0 2 2-16,0 0-3 16,0 0 1-1,0 0-2-15,0 0-1 0,0 0 4 16,0 0-4-1,0 0-9-15,0 0 7 16,0 0 0-16,0 7-1 16,0 10-1-16,9 4 9 0,0 7-3 15,2 8 3-15,4 9-1 16,7 3-4-16,2 1 2 16,0-3 2-16,-4-6 4 15,3-4-8-15,-1-3 5 16,3-4-5-16,-5-8-1 15,-5-7 7-15,2 0-7 0,-4-5-4 16,-7-9 1-16,4 7-2 16,-6-7 1-16,0 0-3 15,-4 0-4-15,4 0-13 16,-4 0-14-16,4 0-36 0,-4-5-28 16,5-6-65-16,-5-5-71 15</inkml:trace>
  <inkml:trace contextRef="#ctx0" brushRef="#br1" timeOffset="211793.13">16023 1026 25 0,'0'-12'59'16,"0"3"39"-16,-8 4 39 15,8 1-46-15,0 4-33 16,-9 0-13-16,9-2-12 0,-7 2 4 16,7 0 1-16,-8 0 5 15,8 0-4-15,-9 0-14 16,9 0-6-16,0 0-6 15,-8 0-4-15,8 20-6 0,-13 8-2 16,13 8 4 0,0 13-2-16,0 12-2 15,0 0 0-15,5 1-1 0,6-2 5 16,7-4-7-16,2-10 3 16,-1-6 3-16,3-7 0 15,-4-4 1-15,-1-8-1 0,5-6 0 16,-3-2 0-16,-1-5-2 15,-4-8 2-15,3 0-4 16,-5 0 2-16,1 0 3 16,-1-5-6-16,-4-2-1 0,-1-6-17 15,1 2-26 1,-8-3-36-16,0 2-12 0,0 0-37 16,0 0-29-16,-8 0-133 15</inkml:trace>
  <inkml:trace contextRef="#ctx0" brushRef="#br1" timeOffset="212226.13">16401 1176 34 0,'3'-7'55'0,"5"-3"49"15,1-5 133-15,-5 6-166 16,-4 1-14-16,0 4-9 15,0 0-1-15,0 4 6 16,0 0-4-16,0 0-12 16,0 0-7-16,0 0-14 0,0 0-13 15,0 0-2-15,0 16 4 16,4 8-1-16,5 9-2 16,-3 3-4-16,3 6 5 15,2-1-3-15,-3-6 0 0,1-2-4 16,-4-8-9-16,-1-4-57 15,0-7-54-15,-4-14-47 16,0 0-39-16</inkml:trace>
  <inkml:trace contextRef="#ctx0" brushRef="#br1" timeOffset="212408.99">16393 957 278 0,'-14'-29'143'0,"3"3"-47"15,3 10-32-15,8 4-28 16,0 1-5-16,0 3-13 16,0 3-9-16,0 5-7 0,0 0-10 15,0 0-6-15,0 0-6 16,0 17-24-16,3-1-53 16,2 3-92-16</inkml:trace>
  <inkml:trace contextRef="#ctx0" brushRef="#br1" timeOffset="213074.23">16591 1228 176 0,'0'-12'187'0,"3"0"-58"15,3 4-43-15,-6 4-30 16,3 4-28-16,2 0-8 15,-2 0-10-15,2 0-2 16,-2 0-7-16,5 0 0 16,1 12 5-16,3 5-3 0,-1 7 6 15,3 4-2-15,-3 6 0 16,2-2-5-16,-1 0-1 16,-4-4 0-16,-4-2 1 15,-4-7 2-15,0-6-6 0,0-13 0 16,0 0 0-1,0-18-6 1,0-5-11-16,0-11 4 0,0-9-7 16,0-7 11-16,0 3 5 15,6 5 4-15,2 11 2 16,-2 6 1-16,-1 8-3 16,1 4 3-16,3 13 5 15,-1 0-5-15,5 13 5 16,0 4-3-16,-2-2 0 0,6 2-1 15,-1-5-4-15,-4 0 1 16,0 1 1-16,-1-13-5 16,3 0 3-16,-3 0-4 15,-3-5 2-15,1-11 2 0,3-12 0 16,-4-5 4 0,-2-41 16-16,-6 43 3 15,0 1 4-15,0 10 2 16,0 4-8-16,0 4-9 15,0 12-5-15,0 12-3 16,0 13 2-16,0 7-6 16,0 8 4-16,6 10-2 15,2 2 2-15,6 2-5 16,-3-1 7-16,1-5-6 0,-3-8-6 16,-1-2-31-16,0-10-44 15,-3-9-39-15,-5-5-50 16,0-14 3-16</inkml:trace>
  <inkml:trace contextRef="#ctx0" brushRef="#br1" timeOffset="213244.12">16899 1146 167 0,'-11'-19'173'0,"-3"3"-67"0,14 4-42 15,0 3-23-15,0 5-17 16,6 0-11-16,5 0-9 15,5 0-6-15,10 1-2 0,2-2-10 16,0 1-17-16,1-1-42 16,-6 2-91-16</inkml:trace>
  <inkml:trace contextRef="#ctx0" brushRef="#br1" timeOffset="214705.46">17282 1071 12 0,'0'-9'31'0,"0"4"27"16,0 2 41-16,0 3 29 0,0 0-43 16,0 0-37-16,0 0-23 15,0 0-10-15,0 0-3 16,0 0-5-16,0 12 1 15,8 0 1-15,0 9-3 0,6 3-1 16,-5 10 0-16,4-3 1 16,-4 9-2-16,-1 2 0 15,0-5 1-15,0-5-2 16,-3-8-2-16,-5-5 2 16,0-5 1-16,0-2 0 15,0-12 1-15,0 0 5 16,0 0 12-16,0-9-7 15,0-11-7-15,0-8-1 16,0-12-5-16,0-5 0 16,0 4 0-16,0 4 2 0,0 6-2 15,0 5-5-15,0 9 5 16,4 5-6-16,-2 5 1 16,3 2 0-16,3 5 3 15,0 0-3-15,1 0 7 16,2 17 0-16,3-1 3 15,-2 7 7-15,-1 2-4 0,-2-4-6 16,-1 0-3-16,-8-9 0 16,3-5 4-16,-3 3-3 15,0-10 6-15,0 0-4 16,0 0 4-16,0-14-5 0,0-1-1 16,0-6-1-16,0-2 2 15,5-7-4-15,-5 5 2 16,0 6-1-16,3 2 0 15,2 5 0-15,3 3-3 0,-4 9 1 16,0 0-2 0,4 0 0-16,6 17 9 0,-3 4 8 15,3 3-2-15,0 3-6 16,-2-2 1-16,1 4-8 16,-4-4 0-16,-6-1 1 15,-3-3-13-15,0-2-44 0,0-1-39 16,0-6-72-16,0-12-29 15</inkml:trace>
  <inkml:trace contextRef="#ctx0" brushRef="#br1" timeOffset="-214575.84">17797 1266 154 0,'10'-9'175'16,"-2"6"-61"-16,0-2-37 0,-5 1-26 15,4 4-10-15,1 0 4 16,5 9 35-16,0 3 9 16,-1 4-35-16,-3-2-29 15,-9 13-5-15,0 1-20 0,-13 9-13 16,-8 2-68-16,-4 3-51 16,3-1-42-16,-4-9-50 15</inkml:trace>
  <inkml:trace contextRef="#ctx0" brushRef="#br1" timeOffset="-214191.71">18036 1102 5 0,'0'-7'13'16,"0"-2"17"-16,0 5 33 15,0 0 39-15,0 4 27 16,0 0-37-16,0 0-26 0,0 0-8 16,0 0-9-16,0 0-1 15,0 0 5-15,0 0-8 16,0 0-16-16,0 0-4 15,0 0-4-15,5 0-12 0,4 8 19 16,2 8 2-16,1 5-15 16,1 2-4-16,-1 7-5 15,2-2 1-15,-5 6-7 16,4-6 1-16,-4-5-11 16,-6-1-65-16,-3-7-62 0,0-2-46 15,0-6-29-15</inkml:trace>
  <inkml:trace contextRef="#ctx0" brushRef="#br1" timeOffset="-214014.55">18058 957 170 0,'-17'-43'204'16,"1"7"-72"-16,3 8-47 0,5 7-37 16,8 6-15-16,-8 2-12 15,8 6-12-15,0 2-12 16,0 5-24-16,0 0-20 15,8 0 3-15,4 12-16 16,2 1-81-16,-3 2-24 16</inkml:trace>
  <inkml:trace contextRef="#ctx0" brushRef="#br1" timeOffset="-213344.34">18191 971 16 0,'12'14'72'15,"-4"-5"129"-15,0-3-63 16,-3-6-44-16,-5 14-40 15,0-2-20-15,3 7-7 0,2 7-6 16,3 2 4-16,-3 0-8 16,1 2-4-16,-1-2-2 15,4-5-5-15,-9-6-4 16,3-4 4-16,2-13-3 0,-5 0 2 16,0 0-3-16,0-13 1 15,3-8-1 1,2-3-2-16,-2 1 4 15,2 1-1-15,3 6 2 0,0 4-1 16,-3 0 0-16,-2 3-3 16,5 9 0-16,-2 0-3 15,-3 0 1-15,0 0 5 16,2 0-3-16,-2 0-3 16,2 0 6-16,-5 0-2 0,0 0 0 15,0 0 1 1,0 0-5-16,0 0 4 15,0 0-6 1,0 0 8 0,0 0-6-16,3 0 2 15,0 0 3-15,3 0-3 16,-3 0-3-16,-3 0 4 16,0 0-4-16,0 0 4 0,0 0 1 31,5 9-2-31,-1-9 6 0,0 0-1 15,0 12 3-15,4 0 6 16,1 0-2-16,2 1-3 16,0 0-2-16,-2-6 2 15,-1 0-5-15,-3 2 2 0,3-9-4 16,-3 8-5-16,-1-8 4 16,-4 0 2-16,0 0-6 15,0 0 4-15,0 0-3 31,0 0 1-31,0 0-1 16,0 0-6-16,4 0-5 0,-4 0-11 16,0 0-54-16,0 0-31 15,0 0-15-15,0 0-25 16,0-8 6-16,0-1-68 0</inkml:trace>
  <inkml:trace contextRef="#ctx0" brushRef="#br1" timeOffset="-213027.78">18513 1017 60 0,'3'-23'110'0,"6"-2"43"16,-6 0-55-16,2 5-35 15,-2-4-17-15,-3 2 1 16,3 2 9-16,3 0 15 16,2 3 10-16,-5 6-16 0,2 6-21 15,-5 5-12-15,0 0 0 16,0 0 4-16,3 12 7 15,2 9-12-15,3 8-11 16,0 11-3-16,4 10-1 0,1 2-4 16,-2 1-3-16,0-4-5 15,6-1-1-15,-4-7-5 16,0-3-8-16,0-10-15 16,-7-5-69-16,-2-1-42 15,-4-10-12-15,0-5 7 16,0-7 19-16,0 0 15 0,-10-11-1 15,-11-14-144-15</inkml:trace>
  <inkml:trace contextRef="#ctx0" brushRef="#br1" timeOffset="-212878">18553 1127 77 0,'-17'-20'122'15,"6"8"20"-15,2-1-52 16,9 2-29-16,0 2-14 16,0 9-2-16,4-5-1 15,4 5-13-15,3 0-13 0,6-3-8 16,4 3 1-1,3-4-11-15,1-1-5 0,-2-2-32 16,3 2-51-16,-3-2-62 16,-7 2-44-16</inkml:trace>
  <inkml:trace contextRef="#ctx0" brushRef="#br1" timeOffset="-212379.36">18906 1009 193 0,'0'-9'200'0,"0"5"-43"15,0 2-43-15,0-4-32 0,0 3-15 16,0 3-3-16,0 0-9 16,3 0-20-16,3 0-23 15,-3 0 4-15,5 15-11 16,3 11 1-16,-1-2-6 0,2 4 8 15,0 1-9-15,-5-1 4 16,1 1 1-16,-3-8-6 16,-2-6 4-16,-3-7-2 15,0-8 9-15,0 0-11 0,0 0 4 16,-8-12-6-16,-1-13-3 16,-1-2 0-16,10-6 1 15,-8-4 2-15,8 1 1 16,0 3 3-16,0 9-5 15,0 7 7-15,0 5-1 16,4 4 4-16,0 4-1 0,6 4-5 16,-4 0 0-16,2 0 14 15,0 17 0-15,4-3-7 16,1 11 3-16,0 0-1 16,-2 4-4-16,0-5 2 0,-2 1-2 15,4-5-7-15,-2-4-1 16,-2 1-1-16,0-5-28 15,-6-12-42-15,-3 7-46 0,0-7-17 16,0 0 1 0,0 0-18-16,0-12-24 0</inkml:trace>
  <inkml:trace contextRef="#ctx0" brushRef="#br1" timeOffset="-212003.93">19209 789 91 0,'0'-12'208'16,"-9"-8"56"-16,9 15-188 16,0 5-19-16,0 0-2 15,0 0-6-15,0 0-8 16,3 0-7-16,3 0-1 15,8 0-2-15,2 17-3 16,28 28 8-16,-14-13-23 16,-4 8 1-16,-1 6-9 15,-4-2-2-15,-5 1 7 16,-7 0-4-16,-6-4-4 16,-3-4-1-16,0-5 3 0,-15-4 0 15,-2 0-7 1,0-3 9-16,6-5-14 0,3-1-15 15,8-4-33-15,-12-15-38 16,12 0-25-16,-8 0-11 16,8 0-47-16,0-15-17 15</inkml:trace>
  <inkml:trace contextRef="#ctx0" brushRef="#br1" timeOffset="-211643.56">19576 817 130 0,'0'-12'206'0,"0"1"-52"0,0 3-44 16,0 4-35-16,0 4-30 16,0 0-14-16,0 0-17 15,3 0-5-15,-3 7-2 16,5 9-4-16,4 0-3 0,-1 7 3 15,-1-9-4-15,7-1 1 16,-8-1 6-16,2-4-11 16,-3-8 8-16,-5 0 6 15,0 0-4-15,0-8-2 0,0-4-7 16,0-4 9 0,0 5-3-16,0-4 2 15,0 3-1-15,-8 5-3 0,8-2 0 16,0 6-8-16,0 3-3 15,-8 0-31-15,-4 0-43 16,0 7-50-16,-2 5-74 16</inkml:trace>
  <inkml:trace contextRef="#ctx0" brushRef="#br1" timeOffset="-211014.54">19715 1102 77 0,'0'0'113'15,"0"0"23"-15,0 0-55 16,0 0-36-16,0 9-14 16,0-9-2-16,0 0 9 0,0 0-1 15,0 0-2-15,0 0-2 16,0 0-5-16,0 8 1 15,0-8-2-15,0 0-3 16,0 0 3-16,0 0-7 16,0 0 1-16,0 0-9 15,0 0 0-15,0 0-5 0,0 0 3 16,-9 0 4-16,9 0 4 16,-8 0 3-16,8 0-2 15,0 0 0-15,0 0 0 16,0 0 9-16,0 0 4 0,0 0 4 15,0 0 13-15,0 0-13 16,5 0-9-16,-5 0-10 16,3 0 2-16,0 0 0 15,3 0-5-15,-6 0-7 16,0 0-2-16,0 0 4 16,0 0 11-16,0 0-3 15,0 0 2-15,-9 0-7 0,1 0-10 16,8 0 4-16,-11 0-1 15,1 0 2-15,10 0-4 16,-8 0 0-16,8 0 2 16,0 0 1-16,0 0 5 0,0-5 4 15,0 5 18-15,8 0 0 16,-4 0-13-16,2 0-8 16,-3 0-4-16,5 0 11 15,0 17-3-15,4 4 5 16,-4 3-15-16,-5 8-16 15,-3 5-26-15,0 7-73 0,-20 9-155 16,-12 1-122-16,-17 7-387 16</inkml:trace>
  <inkml:trace contextRef="#ctx0" brushRef="#br1" timeOffset="-206405.67">10293 2347 216 0,'-46'14'192'16,"10"-14"-55"-16,7 7-41 0,7-7-37 16,5 0-12-16,5 0 22 15,12 0 1-15,0 0 0 16,0 0-15-16,0 0-7 0,0 0-15 15,4 0-4-15,-1 0 2 16,5 0-4-16,-3 0 6 16,4 0-4-16,-6 0-7 15,5 0-16-15,0 0-2 0,0 0 2 16,13-7-6-16,10-2 3 16,16-3 0-16,10-10 8 15,7 3-12-15,9-4 4 16,9-3 3-16,11-3-10 15,3-2 7-15,11-6-1 0,-5 0 0 16,-6 0-7-16,-7 0 7 16,-3 2 3-16,-12 1-2 15,-9 11-8-15,-9-3 6 16,-11 6-3-16,-5 4 2 0,-3-1 3 16,-4 6-1-16,-1-1-5 15,-3 0-1-15,-1-3 8 16,-4 8-7-16,0 0 6 15,-4-2-7-15,-4 4 2 16,-2 3 0-16,-3-3 3 16,2 5 3-16,-2-4 0 0,2 1-5 15,2-6 1-15,7 2 1 16,2-3-5-16,3-2 1 16,7 0 6-16,2 0-7 15,1 0 4-15,0 3 3 0,-1 2-4 16,-1 2 3-16,-1-2-2 15,2-1-3-15,2-1 1 16,-7 5 6-16,6 0-9 16,-4-4 8-16,-1 3-3 15,-4 2 0-15,-3 3 2 16,-6 0 2-16,-1 0-7 0,-7 0 3 16,6 0 1-16,-6 0 0 15,6-9-5-15,-2 6 0 16,7-1 8-16,3-1-4 0,4-3 0 15,-7 4 1-15,-2-1-1 16,-2 3-4-16,-2 2 4 16,-5 0 0-16,-2 0 0 15,-1 0 0-15,0 0-5 0,4 0 9 16,1 0-6-16,-3 0 5 16,4 0-2-16,-3 0 0 15,-2 0-2-15,-1 0 4 16,-3 0-7-16,-2 0 5 15,2 0 3-15,-5 0-2 16,0 0 1-16,0 0-1 16,0 0 1-1,0 0-1-15,0 0-3 16,0 0-6 0,0 0 3-16,0 0-13 0,0 0-27 15,0 0-82 1,-8 0-76-16,0 0-18 0,-1 0-15 15,-4 0 14-15</inkml:trace>
  <inkml:trace contextRef="#ctx0" brushRef="#br1" timeOffset="-205689.98">12575 1496 78 0,'-21'-11'182'16,"2"-1"-45"-16,5 4-42 16,8 4-35-16,6 4-15 15,0 0 1-15,0 0 6 0,0 0 5 16,0 0-4 0,0 0-9-16,0 0-9 0,6 0-5 15,2 0-3-15,1-4-1 16,4 0-11-16,4-1 0 15,2 1-10-15,5-1-6 16,9 3 5-16,-1-3 2 0,1 5-8 16,0 0 3-16,-6 0-1 15,3 0-4-15,-11 0 4 16,-3 0 3-16,-2 0-2 16,-3 7 6-16,-3 2-5 0,-3 0 1 15,-1 3 1 1,0 1-4-16,-4 6 7 0,0 6-7 15,0 0 3-15,0 6-10 16,0 11 8-16,0-6 1 16,0 5 2-16,0-4-6 15,0-5 1-15,0 0 2 0,0-7-2 16,0-1 1-16,0-4 2 16,0-7-4-16,0-1 4 15,0-12-4-15,0 8 2 0,0-8 5 31,0 0 2-31,0 0-2 16,0-3 15 0,0-10 10-16,0-4-3 15,-13-6-15-15,2-11 3 16,-5-6-15-16,-1-5 0 0,0-2 5 16,2-3-3-16,-2 5-2 15,4 0 4-15,-4 4-8 16,7 5 7-16,-3 3-2 0,4 9-3 15,9 4 3-15,-8 8 0 16,8 5-6-16,0 1 3 16,0 6-7-16,0 0-7 15,0 0-27-15,0 0-45 16,0 0-35-16,0 0-20 16,0 13 12-16,0-1-45 0,0 4-21 15</inkml:trace>
  <inkml:trace contextRef="#ctx0" brushRef="#br1" timeOffset="-204332.21">14219 12007 270 0,'-11'-19'191'0,"-3"-2"-86"16,14-8-62-16,0 5-62 0,0 0-10 16,0-5 7-16,0 9 11 15,0 3 13-15,0 4 6 0,6 3 4 16,-3 1-8-16,-3 5-2 16,5 0 4-16,-2 4 1 0,2 0 12 15,-2 0 4-15,-3 0 2 16,0 0 3-16,0 0 1 15,0 0-2-15,0 0-4 0,0 0 4 16,0 0-2-16,0 0 0 16,0 0 5-16,0 0 1 0,0 0 8 15,0 0-3-15,0 0-1 16,0 0-8-16,0 0-8 16,0 0-5-16,0 0-5 0,0 0-7 15,0 0 2-15,0 0 0 0,0 0 0 16,0 0 2-16,0 0-5 15,0 0 4-15,0 0-3 0,0 0 3 16,0 0-2 0,0 0-8-1,0 0 1-15,0 0-4 0,0 0-4 16,0 0-56-16,0 0-90 16,0 0-80-16,0 0-45 0</inkml:trace>
  <inkml:trace contextRef="#ctx0" brushRef="#br1" timeOffset="-202154.53">23034 1200 6 0,'-14'0'4'16,"-7"0"7"-16,-1 0 10 0,5 0 9 16,-5 0 4-16,1 0-6 15,2 0-15-15,-6 0-6 16,4 8-4-16,2-8-1 16,2 13-2-16,9-13 1 0,8 7 1 15,0-7 5-15,0 0 7 16,0 0 19-16,0 0 35 15,0 0 22-15,0 0-26 16,0 0-15-16,0 0-16 0,0 0-3 16,0 0-1-1,0 0 7-15,0 0 11 0,0 0 8 16,0 0-5-16,0 0 5 16,0 0 25-16,8 0-12 15,0-3-15-15,4-6-20 16,1 1-11-16,0-4-8 15,3 1-7-15,-1-3-3 0,1 2-8 16,-3-1 5-16,-1 2-1 16,0 3 0-16,-3 4-1 15,-4 0 3-15,-5 4 7 16,0 0-5-16,0 0-3 0,0 0 3 16,0 0-6-1,0 8-1-15,0 4 3 0,0 6 1 16,0 5 0-16,0 5-1 15,0 6 0-15,0 6 1 16,0 1 3-16,0 5-5 16,0-7 1-16,8-3 2 0,-5 2-4 15,0-7 6-15,-3-2-4 16,3-8-2-16,-3-5 6 16,6-4-7-16,-3-5 5 15,-3-7-5-15,0 0 6 16,0 0-5-16,0 0-2 15,0 0-4-15,0 0-1 16,0 0 0-16,0 0-10 16,0 0-10-16,-12 0 5 15,12 0 18-15,-11 0 5 16,3 0-2-16,-4 0 3 0,3 0 5 16,9 0-7-16,-8 0 0 15,8 0 4-15,0 0 0 16,0 0 5-16,0 0-1 15,0 0 0-15,8 0-5 16,-4 0 0-16,4 0 0 16,1 0-7-16,7 0 3 15,4-7 4-15,5-2-4 16,2 2 4-16,2-1-7 16,-2-1 4-16,-2 2 2 15,-3 2-3-15,-7 1 5 0,-1 4-1 16,-8-3 3-16,-1-2-2 15,-5 0 0-15,0 2 1 16,0 3-19-16,0 0-3 16,0 0-7-16,-8 0-6 0,8 0-17 15,-8 0-22-15,-1-5-12 16,9-3-14-16,-12-4 6 16,12 0-13-16,-8-4-6 15,8 0 13-15,0-4 24 16,0-6 22-16,0-3 17 15,5-2 12-15,7-6 10 16,0 0 21-16,-1-2 16 0,-3-3 21 16,1 5 71-16,-9 1 3 15,0-1-46-15,0 5-18 16,0 4-11-16,-12 7 0 16,-4 4-1-16,-1 0-12 0,-7 6-13 15,-6 8-5 1,-2 3 0-16,-2 0 2 0,-8 12-2 15,3 7 1-15,-7 14-4 16,2 8-1-16,-2 16-5 16,9 9-2-16,6 15-1 15,2 4 6-15,12 3-2 16,6-1-3-16,11-10 6 0,11-3-1 16,10-13 10-16,10-8-8 15,16-8-2-15,10-17 1 16,15-16 1-16,10-21-2 0,11-15-4 15,0-21 2-15,-4-19-3 16,-11-18 4-16,-14-7 2 16,-15-1 0-16,-20-4 6 15,-13 4 24-15,-16 5 3 16,-16 8-9-16,-16 12 1 16,-9 8-7-16,-11 12-5 15,-8 9-22-15,-14 12-56 0,-13 10-73 16,-7 14-64-16,1 9-70 15</inkml:trace>
  <inkml:trace contextRef="#ctx0" brushRef="#br1" timeOffset="-200747.29">10829 2035 162 0,'3'-9'183'0,"-3"4"-64"0,0 5-35 15,0-3-32-15,0 3-11 16,0 0-11-16,0 0 7 16,0 0-7-16,0 0-12 15,0 0 6-15,0 0-8 16,-8 0 0-16,8-4-6 0,0 4 2 15,0 0-4-15,0-7-2 16,0-2-4-16,0-7-2 16,0-4-6-16,5-6 3 15,7-3-3-15,5-2-3 0,3-2 2 16,0 4 7-16,0 8 0 16,0 10-7-16,2 8 1 15,-8 3 2-15,4 12 3 16,-6 11-2-16,-5 6 2 15,-2 7 1-15,-5 9-5 16,0 4 7-16,-12-1-2 0,-5 7 3 16,-2-8 4-16,-6-2-11 15,-4-4 10-15,1 0-3 16,-4-9-5-16,2-3 2 16,7-5 3-16,3-7-3 15,3-5-1-15,9-12 4 0,8 0 1 16,0 0 1-16,0 0 2 15,0 0-3-15,8-3-4 16,0-6 7-16,-3 4-7 16,3 2-2-16,-4 3 0 15,0 0-2-15,-1 0 2 0,6 0 0 16,7 0 0-16,4 13 1 16,3 3 1-16,11 0 0 15,3 4-2-15,-1 0 4 16,1 5-4-16,-1-4 0 0,-3-2 3 15,-6-2 0-15,3-5-7 16,-11-3-47-16,-3-9-51 16,1 0-53-16,-9-9-47 15</inkml:trace>
  <inkml:trace contextRef="#ctx0" brushRef="#br1" timeOffset="-200114.69">10906 1664 44 0,'-12'-20'105'16,"-1"3"56"-16,2 1-70 15,-5 1-41-15,0 1-21 16,-6 2-17-16,2 5-5 15,-4 7-2-15,0 0-3 0,-4 0 3 16,-4 7-4-16,-1 10 2 16,-5 3 3-16,2 5-1 15,4 3-5-15,2 6 8 16,8 6-3-16,-4 8 0 16,6 9 7-16,4 8-1 0,4 9 1 15,12 2-6-15,0 2 1 16,3-1 2-16,14-4 3 15,8-3 1-15,12-1-2 16,2-4-7-16,10-3 0 16,4-5 3-16,4-3-4 0,4-10 1 15,4-11 4-15,0-5 2 16,1-8-7-16,-7-8 5 16,-1-12 0-16,2-4-2 15,2-16 2-15,-2-9 0 0,-3-16 6 16,1-12 2-16,-6-19-4 15,-7-19-1-15,-9-11-6 16,-7-11 2-16,-14-2 7 16,-10-2-6-16,-5 2-8 15,-17 5 8-15,-7 11-4 0,-12 11 1 16,-2 14 0 0,-5 14 3-16,-6 9-13 0,-8 19 5 15,-4 13-2-15,-9 14-6 16,2 9 9-16,-9 25-8 15,-1 12 2-15,4 12-1 16,6 3-10-16,8 0-23 0,7 1-27 16,11-3-31-16,10-5-86 15</inkml:trace>
  <inkml:trace contextRef="#ctx0" brushRef="#br1" timeOffset="-183571.67">12489 5629 248 0,'-11'-7'236'0,"-3"-3"-78"16,8 4-64-16,6-7-54 16,0 0-13-16,12-2-9 15,4-2 6-15,9-7-6 16,7-4 1-16,12-6 5 16,5 6-11-16,-1 0 2 0,-2 4-13 15,-7 3 7-15,-2 4-4 16,-3 1-1-16,-11 8-11 0,-6 0 5 15,-6 8 3-15,3-4 1 16,-6 4-1-16,-5 0-1 0,5-5 0 16,-5 5 2-16,3-4-5 15,-6 4 1-15,0 0 4 0,0 0-3 16,0 0-46 0,0 0-45-16,0 0-57 15,0-7-82-15</inkml:trace>
  <inkml:trace contextRef="#ctx0" brushRef="#br1" timeOffset="-182942.73">12535 6480 93 0,'-14'0'183'0,"8"0"-37"0,-3 0-54 16,9 0-42-16,-9 0-17 15,9 0-3-15,0 0 11 0,0 0 6 16,6 0-1-16,2-5-26 15,7-2-8-15,10 3-4 16,11-4-2-16,8-4 0 0,9 0 2 16,7-2-4-16,2-1 3 15,4-1 7-15,-2-1 3 0,1 0 8 16,-8 5 3-16,-9 1-13 16,-6-1 3-16,-8 3 4 15,-15 4 1-15,-4 5 4 16,-7 0-3-16,-3 0 9 0,-5 0 16 15,0 0 1-15,0 0-14 16,0 0-18-16,0 0-3 16,0 0-14-16,0 0-8 0,0 0-40 15,0 0-42-15,-13 0-43 16,13 0-25-16,-12 10 9 0,-4 1-3 16,0 1-12-16,-8 4 5 15</inkml:trace>
  <inkml:trace contextRef="#ctx0" brushRef="#br1" timeOffset="-182088.31">10288 9349 90 0,'-6'0'199'0,"-3"0"-48"16,9 9-54-16,-12-9-38 15,12 0-23-15,0 0-2 0,0 0 3 16,0 0 12-16,0 0-6 16,0 0-17-16,0 0-14 0,12 0-12 15,1-9 4-15,5 2-2 16,12-5 2-16,2-1 2 0,9-3 1 15,0 0-2-15,-1 4-1 16,0-5 1-16,2 5-4 16,-6 4 2-16,-1 1-3 0,-5 1 3 15,-6 2-4-15,-4 4 3 16,-4 0 0-16,-2 0 3 16,-8-3 2-16,2 3 2 0,-8 0 8 15,5 0-6-15,-5 0 1 16,0 0 10-16,0 0-5 0,0 0 4 15,0 0-3-15,0 0-7 16,0-10 0 0,0 10-12-16,0 0-7 15,0 0-17-15,0 0-37 0,0 0-34 16,0 0-31-16,0 0-31 16,0-7-60-16</inkml:trace>
  <inkml:trace contextRef="#ctx0" brushRef="#br1" timeOffset="-178699.5">15641 8230 8 0,'0'0'12'0,"0"0"24"0,0 12 81 16,0-3 50 0,0-9-60-16,0 8-24 0,0-8-23 15,0 0-21-15,0 0-2 16,0 0-3-16,0 0-2 0,0 0 8 16,0 0-7-16,0 0 0 15,0 0-2-15,0 0 8 0,0 0 5 16,0 0 11-16,0 0 20 15,0-8-1-15,0-4-14 16,0-9-26-16,0-7-18 0,-12-13-7 16,4-9-2-16,-1-1 6 15,9-11-10-15,-11-3 0 16,3-8 0-16,8-9-4 16,-14-3 3-16,6 0-3 0,8 7 5 15,-11 9-4-15,3 11 1 16,0 14 1-16,0 3-1 0,-5 8-1 15,4 5-3-15,9-1 6 16,-8 10-2-16,0-2-5 16,-1 0 2-16,9 6-1 0,-10 2 0 15,2 0 4-15,8 6-1 16,-8-3-1-16,8 8 1 0,0-3-3 16,0 5 5-16,0 0-1 15,0 0-4-15,0 0 8 0,0 0-8 16,0 0 2-1,0 0 7-15,0 0-9 0,0 0 4 16,0 0 0-16,0 0-3 16,0 0 7-16,0 0-4 15,0 0 1-15,0 0-1 16,0 0 3-16,0 0 1 0,0 0-3 16,0 0 0-16,0 0 0 15,0 0-6-15,0 0 2 16,0 0 0-16,0 0-2 0,3 0 10 15,5 0-3 1,7-4-5-16,7-4 0 16,6 4 2-16,4-4 1 0,4-4 5 15,10-1-4-15,3 0-6 16,8 1 8-16,3-4-4 16,5 1 2-16,9-1-6 0,7-1 5 15,8 1-2-15,6-1-1 16,1 0 6-16,2 1-7 0,0 1 3 15,-2 2 0-15,2 1-4 16,-8 0 5-16,-6 0 5 0,-6 4-8 16,-6-1-3-1,-7 5 5-15,-6 0 4 0,-12-4-8 16,-7 5 7-16,-2-2-3 16,-5 1 2-16,-5 4-8 0,1 0 10 15,-2-5-8-15,1 2 4 16,4-6 1-16,1 7-2 0,5-8 3 15,-2 6 3-15,4 1-4 16,2-6-4-16,-2 9 2 16,0-4 4-16,1 0-3 0,5 0-4 15,1-1 5-15,2-2-1 16,3 2 1-16,1 2-2 0,8-1 3 16,8-5-5-1,4 1 3-15,9 1-1 0,3 1 7 16,3-2-6-16,2 1 1 15,-5-1-3-15,2-1 2 0,-1 2 0 16,-10 2-3-16,-3-2 4 16,-7 2 2-16,-6-3-6 0,-8 4 3 15,-1 0-1-15,-4-4-2 16,5 4 7-16,5-4-6 16,0-1 2-16,5 2 2 0,3-3-2 15,3 3 0-15,5-5 0 16,9 3-1-16,-2 3 1 0,7-5-4 15,-3 9-1 1,-2-8 11-16,-1 3-9 0,-4-2 3 16,-4 2 2-16,-4 3-4 15,4-4 7-15,0-1-4 0,1-4-5 16,-1 1 7-16,0 5-4 16,0-2 1-16,-4-3-2 15,-1 5-2-15,-8-2 2 0,-1 6 4 16,-2-2-9-16,0 1 9 15,-4-1 4-15,-2 2-7 0,3-2-2 16,-5-2 5-16,-2 2-2 16,-1-3-2-16,-5 0-4 15,-1-3 6-15,-4-1-2 16,2 1-1-16,-2 4 3 0,-4-1 4 16,1 4-7-16,-4 0 3 15,-1-3-4-15,0 2 5 16,1 1 4-16,-7-4-4 0,4 4-3 15,-1-1 1-15,-5 5-3 16,0-2 4-16,0-3 2 0,-4 0-6 16,1 5 8-16,3-4-6 15,6 1 3-15,1-6-2 16,1 5 1-16,1 0-3 0,3 0 5 16,-1-1-3-16,2-2 1 15,5 2 0-15,-5 2-7 16,-4-1 4-16,-7-1 3 15,-2 5 6-15,-2 0-9 0,-10 0 2 16,0 0-3-16,0 0 7 16,-2 0-4-16,-3 0 1 0,3 0 1 15,-1-4-1-15,3 1 3 16,-5-2-9-16,7 5 6 16,-10 0-2-1,0 0 4-15,0 0 2 16,0 0-9-16,0 0 10 0,0 0-2 15,0 0 0 1,0 0-2 0,0 0 0-16,0 0 2 15,0 0 1 1,0 0-2-16,0 0-9 16,0 0 5-16,0 12 4 15,0 0 1-15,0 0-1 0,0 5 0 16,0 9-4-16,0 2 2 15,0 0 2-15,0 8-2 0,0 0 4 16,0 6 0-16,0 2-2 16,8 0-2-16,0 6 0 15,4-2 0-15,-1 2-4 16,-3 2 7-16,0-2-1 0,1-2 0 16,-1-3 0-16,1-1 0 15,0-3 1-15,-1-8-3 0,-2 0-3 16,-1-4 0-16,3-10 5 15,-4 2-4-15,4-4-1 0,0-5 3 16,-3 0 6-16,-2 0-8 16,-3-12-1-16,0 7 8 0,0-7-9 15,0 0 5 1,0 0 1 0,0 9-1-1,0-1 1-15,0-8-1 31,0 0 2-31,0 0-5 16,0 0 1 0,0 0 3-1,0 0-1-15,0 0-4 32,0 0 0-17,0 0 4 1,0 0 1-16,0 0 2 0,0 0-2 15,0 0 1 1,0 0 1-16,0 0-10 16,0 0 4-16,0 0 7 15,0 0-4-15,0 0 3 16,0 0-3-16,0 0 2 0,0 0 3 16,0 0-2-16,0 0 21 15,-11 0 1-15,-2 0 10 16,1 0-8-16,-4 0-13 0,-8 0-6 15,-9 0-3-15,-7 0-4 16,-8 0 1-16,-9 0-3 16,-5 0 0-16,-3 0 0 0,-5 9-26 15,-2 3-50-15,-9 4-75 0,-4 5-57 16,0-1-23-16,7 4-6 16,5 0-15-16</inkml:trace>
  <inkml:trace contextRef="#ctx0" brushRef="#br1" timeOffset="-167760.62">11839 14833 83 0,'0'0'159'0,"-11"0"-36"15,-1-9-55-15,-4 4-26 0,3 3-14 16,5-8-5-16,8 10 9 16,0 0 17-16,-8 0 15 15,8 0 16-15,0 0 2 16,0 0 3-16,-8 0 2 0,8 0-14 15,0 0-8-15,0 0-13 16,0 0-15-16,0 0-22 0,0-2 1 16,8-3-11-16,4-2-3 15,13-2 2-15,14-3-7 16,15-9 1-16,14-11-2 0,19-5 4 16,6-4-3-16,7-4-2 15,7 0 0-15,-5 5 5 0,-9 4-2 16,-13 3-1-16,-15 9 7 15,-11 3-7-15,-13 4 5 0,-14 5 5 16,-5 5-4 0,-11-3 11-16,1 8 1 0,-3 2 3 15,-5 0 11-15,0 0-5 16,-4 0 1-16,0 0-14 0,0 0-3 16,0 0-5-1,0 0-6-15,0 0-6 0,0 0-13 16,0 0-49-16,0 0-46 15,0 0-48-15,-8 0-16 0,8 0 4 16,0-9 8-16,0 1 10 16,0-4 14-16</inkml:trace>
  <inkml:trace contextRef="#ctx0" brushRef="#br1" timeOffset="-166967.8">12818 14149 48 0,'-8'-12'156'0,"-8"0"-13"15,-4-1-15-15,-1 1-30 0,6 5-21 16,3-3-20-16,-2 3-10 16,14 2-14-16,0 2-7 0,0-2-10 15,0 5-9-15,0 0 1 16,9 0-4-16,8 0 1 0,6 0 6 16,7 0-11-16,-3 8 0 15,-2 4 1-15,-1 2 8 16,0-3-2-16,1 9 6 0,-5 9-3 15,1 8 7-15,-2 12 7 16,-3 2-7-16,-2 6 17 16,-6 5-4-16,-8 0 1 0,0 0 5 15,0-6-10-15,0-3-7 16,0 0-5-16,-8-3 12 0,8-3-8 16,-8-2 2-16,8-5-4 15,0-2-8-15,0-10 2 0,0-8-6 16,0-9-1-16,0-2 0 15,0-9-2-15,0 0 1 0,0 0 6 16,0 0-3-16,0 0 8 16,0-9-6-16,-14-7-8 15,0-7-5-15,-7-15 6 16,-4-6-5-16,-3-8 7 0,-5-10-7 16,1 1 5-16,3 4-3 15,1 0 8-15,-2 4-5 0,7 0 1 16,3 4-6-16,0 1-4 15,4 3 6-15,3 0-2 0,5 9 6 16,8 3-1-16,-8 9-9 16,8 4 12-16,0 2-7 0,0 6 5 15,0 5-4-15,0 3 8 16,0 4-8-16,0 0 1 16,0 0-1-1,-8 0 1 1,8 0-4-16,-9 0 4 15,9 0-3-15,0 0 3 16,0 0-1 0,0 0 0-1,0 0 4 1,0 0 0-16,0 0-5 0,0 0-4 16,0 0 10-1,0 0-1-15,0 0 2 0,0 0-10 16,0 7 5-16,9 6 2 15,7 0 3-15,5 2 0 0,7-2-3 16,9-1 1-16,7-12-9 16,5 7-23-16,0-7-46 0,6 0-64 15,2-7-43-15,0-5 0 16,2-4-55-16</inkml:trace>
  <inkml:trace contextRef="#ctx0" brushRef="#br1" timeOffset="-166005.71">15698 13974 48 0,'-40'0'184'0,"3"8"-10"16,4-8-48 0,5 0-30-16,4 9-30 0,2-9-23 15,6 0-5-15,7 8 6 16,9-8 0-16,0 0-7 0,0 0-1 16,0 0 0-16,6 0-10 15,10-5 5-15,4-7 4 0,17-8 3 16,16-4 0-16,12-5-3 15,24-4-9-15,29-7-7 0,31-9-4 16,41-12-7-16,28-8-8 16,25-9 0-16,17-2 2 15,17-11-10-15,11 1 2 16,4 1 0-16,1 0 0 0,-18 8 8 16,-15 7 2-16,-21 12 3 15,-19 11-4-15,-29 10 13 0,-25 3 0 16,-24 10 15-16,-23 4 13 15,-26 5 7-15,-20 6 10 0,-21 0 19 16,-11 3 21-16,-12 3 12 16,-15 3-8-16,-5-4-12 0,-9 0-32 15,0 0-21-15,-17-4-40 16,0 0 0-16,-5 2 0 0,-2 3 0 16,-1 3 0-16,6-4 0 15,1 4 0-15,7 4 0 16,-3 0 0-16</inkml:trace>
  <inkml:trace contextRef="#ctx0" brushRef="#br1" timeOffset="-165890.91">19864 12606 2047 0,'4'0'0'16,"1"11"0"-16,3-11 0 0,-8 10 0 15,0-10-48 1,0 0-57-16,0 0-72 15,0 0-96-15,0 12-59 16,-13-4-5-16,1 0-4 16</inkml:trace>
  <inkml:trace contextRef="#ctx0" brushRef="#br1" timeOffset="-161948.58">12494 3488 38 0,'3'-41'448'32,"-3"38"-420"-17,0-2-8-15,0 1-3 16,0 4 7-16,0 0 34 15,0 0-20 1,0 0-29-16,0 0-7 16,0 0 7-16,0 0-14 0,0 0 6 15,0 0-6-15,0 0-9 16,0 0-16-16,6 0-11 16,6 0 2-16,16 0-28 15,16 0-95-15</inkml:trace>
  <inkml:trace contextRef="#ctx0" brushRef="#br1" timeOffset="-161710.51">14723 3135 360 0,'21'-9'193'0,"-9"5"-58"16,-8 0-69-16,-4-5-25 15,0 6-17-15,0-1-1 16,0 4 12-16,0-5 4 16,0 0-5-16,0 3-16 15,0 2-17-15,0 0 1 16,0 0-25-16,0 0-65 0,-8 0-82 16,-5 12-103-16</inkml:trace>
  <inkml:trace contextRef="#ctx0" brushRef="#br1" timeOffset="-160782.61">12884 14243 416 0,'0'0'199'0,"0"0"-77"15,-8 0-66-15,8-4-56 16,-13 0-60-16,13-5-27 0,0 1-18 15,0 1-49-15,0-3-30 16</inkml:trace>
  <inkml:trace contextRef="#ctx0" brushRef="#br1" timeOffset="-160593.57">13286 14316 545 0,'-17'12'282'0,"-6"0"-135"16,-2 4-82-16,0 2-104 0,5-7-72 15,8-2-13-15,12-2-2 16,0 0-26-16,0-7-53 0</inkml:trace>
  <inkml:trace contextRef="#ctx0" brushRef="#br1" timeOffset="-160450.58">13522 15437 468 0,'-13'64'236'16,"-3"-12"-100"-16,-1-11-108 16,2-13-140-16,15-7-80 0,0-8-41 15</inkml:trace>
  <inkml:trace contextRef="#ctx0" brushRef="#br1" timeOffset="-160294.81">14126 16449 162 0,'17'45'202'0,"-6"-9"-100"15,-3-8-64-15,-2-7-56 16,1-9-62-16,9 0-67 0,9 0-111 15</inkml:trace>
  <inkml:trace contextRef="#ctx0" brushRef="#br1" timeOffset="-160102.76">15775 17955 255 0,'0'32'199'0,"-21"2"-79"0,1-6-64 16,-3-9-40-16,-2-2-64 15,8-8-40-15,9-9-56 16,8-4-27-16</inkml:trace>
  <inkml:trace contextRef="#ctx0" brushRef="#br1" timeOffset="-159929.6">16003 18142 351 0,'-12'29'160'0,"-5"-1"-69"16,-4-4-49-16,3 2-33 16,0-7-27-16,10-2-27 0,8-5-24 15,0-3-72-15,13-9-38 16</inkml:trace>
  <inkml:trace contextRef="#ctx0" brushRef="#br1" timeOffset="-158939.77">16656 18774 401 0,'-16'0'217'0,"-8"0"-43"15,-6 12-27-15,3-4-13 0,-6-8-26 16,9 8-40-16,3-8-38 16,4 0-29-16,11 0-17 15,6 0-21-15,0 0 6 16,0 0 7-16,0 0 11 0,0 12 6 16,6-4 1-16,2 1 3 15,1-2-2-15,4 5-1 0,-5-3 2 16,2-9 2-16,-4 12-1 15,2-12 1-15,-5 0 3 16,2 7-1-16,-5-7 1 16,0 0 0-16,0 0 4 15,0 0-1-15,0 0 1 16,0 0 3-16,0 0-3 16,0 0 1-16,0 0 0 0,0 0-2 15,0 0-3 1,0 0-3-16,0 0-4 0,0 0 9 15,0 0 0-15,0 0 1 16,0 0 0-16,0 0-3 16,0 0 4-16,0 0 2 15,0 0 4-15,0 0-1 16,0 0 1-16,0 0 4 0,0 0 0 16,0 0-6-16,0 0-6 15,0 0 4-15,0 0-4 0,0 0 1 16,0-2 0-1,0 2-3 1,0 0-4-16,0 0 1 16,0 0 3-16,0-5 2 15,0 5-2-15,0 0 2 16,3 0-8-16,-3 0 8 16,0-4-4-16,0 4 4 15,0 0 0-15,0 0 6 16,0 0-4-16,0 0 3 0,0 0 3 15,0 0-13-15,0 0 1 16,0 0-2-16,0 0 1 0,0 0 1 16,0 0-1-16,6 0 2 15,-3 0 1 1,-3 0 2-16,0 0 2 16,0 0-8-16,0 0 5 15,0 0 4-15,0 0-4 16,0 0 1-16,0 0-2 15,0 0 3 1,0 0 2 0,0 0-4-16,0 0-1 0,0 0 0 15,0 0 2-15,0 0 1 16,0 0 4-16,0 0-3 0,0 0 5 16,0 0-8-16,0 0 3 15,0 0 6-15,0 0 6 16,0 0-3-16,0 0-2 15,0 0 0-15,0 0-5 0,0 0-4 16,0-5 7-16,0 5-4 16,0 0-1-16,0 0 0 0,0 0-6 15,0 0-4-15,0 0-3 16,0 0-13-16,0 0-19 16,0 0-53-16,0 0-92 0,0 0-53 15,0 0-6-15,0-3-26 16</inkml:trace>
  <inkml:trace contextRef="#ctx0" brushRef="#br1" timeOffset="-158315.42">12040 15537 212 0,'-66'-8'216'0,"1"4"-41"0,0 1-34 15,8-3-50 1,13 6-43-16,12 0-23 0,10-4-18 16,22-2-2-16,8-11 0 15,21-7-3-15,24-4-8 0,21-15-8 16,17 0-15-16,16-11-52 16,-1 1-57-16,0-4-62 0,-9 3-23 15</inkml:trace>
  <inkml:trace contextRef="#ctx0" brushRef="#br1" timeOffset="-158154.51">12867 15883 388 0,'-16'33'302'0,"-4"-9"-117"16,4-3-102-16,3-9-127 15,13-12-132-15,8-4-50 0,8-13-13 16</inkml:trace>
  <inkml:trace contextRef="#ctx0" brushRef="#br1" timeOffset="-158002.55">13368 16551 268 0,'0'21'138'16,"0"-9"-81"-16,0-12-89 16,0 0-84-16,7 0-23 0</inkml:trace>
  <inkml:trace contextRef="#ctx0" brushRef="#br1" timeOffset="-157742.43">14480 17776 301 0,'11'12'160'16,"3"-2"-75"-16,-6-10-58 16,-2 0-64-16,3 0-70 15,0-10-70-15</inkml:trace>
  <inkml:trace contextRef="#ctx0" brushRef="#br1" timeOffset="-157579.31">15414 18154 317 0,'19'9'141'0,"-3"-9"-79"16,6 0-71-16,5-4-78 16,11-8-63-16,11-5 19 15</inkml:trace>
  <inkml:trace contextRef="#ctx0" brushRef="#br1" timeOffset="-157131.93">19328 18848 381 0,'-11'0'177'0,"-2"7"-52"16,0-7-46-16,1 0-31 0,-1 0-24 15,13 0-19-15,0 0-29 16,0-5-147 0,8-7 29-16,6-4-51 0</inkml:trace>
  <inkml:trace contextRef="#ctx0" brushRef="#br1" timeOffset="-156954.5">19751 18774 293 0,'0'0'167'0,"0"0"-63"15,-13-5-44-15,1-2-42 0,12-1-29 16,0-10-25-16,0-1-23 16,0-6-34-16,12 5-64 0</inkml:trace>
  <inkml:trace contextRef="#ctx0" brushRef="#br1" timeOffset="-156782.59">20148 18489 327 0,'13'0'174'0,"-13"0"-40"16,0 0-27-16,0 0-6 0,0 0 3 16,0 0-17-16,0 0-43 15,0-5-38-15,0 1-57 0,0-3-48 16,0-6-42-16,11-4-21 15,7 1-27-15,2 0-14 16</inkml:trace>
  <inkml:trace contextRef="#ctx0" brushRef="#br1" timeOffset="-156618.89">20795 18467 302 0,'8'0'149'0,"-8"0"-52"15,0-11-38-15,-12-6-26 0,-1 1-35 16,5-8-29-16,8-5-24 16,0 1-24-16,8-1-61 15,5 1-17-15</inkml:trace>
  <inkml:trace contextRef="#ctx0" brushRef="#br1" timeOffset="-155914.83">21269 18231 155 0,'4'0'225'15,"-4"0"-56"-15,0 0 9 0,0 0 20 16,-12 0-18-16,0 0-38 16,4 0-36-16,8 0-41 0,-8 0-32 15,8 0-13-15,0 0-8 16,0 0 0-16,0 0-11 0,0 0-2 15,0 0-1 1,0 0-2-16,0 9 3 16,0 3-2-16,3 1 4 15,2-5-10-15,-2-1 13 0,-3 2-6 16,0-9-1-16,0 8 3 16,5-8 0-16,-2 0 0 15,-3 0 2-15,0 0 2 16,0 0 7-1,0 0-10-15,0 0 2 0,0 0-2 16,0 0 5-16,0 0-4 16,0 0-1-1,0 0 4-15,6 0-9 16,-6 0 7-16,0 0-2 0,0 0-5 16,0 0 1-16,0 0 5 15,0 0-5-15,0 0-1 16,0 0 3-16,0 0 3 0,0 0-1 15,0 0-2-15,0 0 8 16,0 0-3-16,0 0-1 0,0 0 0 16,0 0 3-16,0 0 4 15,0 0 3-15,0 0-1 16,0 0-7-16,0 0 4 0,0 0-4 16,0 0 3-16,0 0-10 15,0 0 7-15,0 0-9 16,0 0 0-1,0 0 2-15,0 0 1 0,0 0 2 16,0 0-9 0,0 0 6-16,0 0-4 15,0 0-3-15,0 0-4 16,0 0-8-16,0 0-10 16,0 0-24-16,0 0-68 0,0 0-31 15,0 0-24-15,0 0-14 16,0 0 8-16,0-8-21 0,0-1 14 15</inkml:trace>
  <inkml:trace contextRef="#ctx0" brushRef="#br1" timeOffset="-147407.35">9956 2486 91 0,'-20'0'138'16,"7"0"-6"-16,2 0-58 0,2 0-29 15,9 0-17-15,0 0-2 16,0 0-2-16,0-4 0 16,0 0 4-16,0 4-2 0,0 0-3 15,0 0 0 1,0 0 4-16,0 0 7 15,0 0-6-15,0 0 5 0,0 0-6 16,0 0-1-16,0 0-8 16,0 0-4-16,0 0-2 15,0 0-2-15,0 0-3 16,0 0-8-16,0 0 5 16,0 0-2-16,0-3-1 0,0-2 5 15,0 1-6-15,0-3 1 16,13-3 1-1,10-3 0-15,19-2-4 0,6-5 2 16,9-1 2-16,0-2-2 16,4-2 0-16,4 0 2 15,3 0-5-15,-3 2 3 16,1 2 0-16,-10 1 2 16,1-2-1-16,-4 4-4 0,-4-3 6 15,-4 4-2-15,-6 0-2 16,-1 5 1-16,-5 5-2 15,-10-2 1-15,2 2 4 16,0-2-3-16,2 1 0 16,3 1-2-16,-2-6 5 0,1 0 0 15,-7 6-2 1,4-3-3-16,-6 3 4 16,-1 0-7-16,3-2 3 0,-3 1 4 15,6-4-4-15,-1-1 0 16,5 1 4-16,-4 4-3 15,-1-1 1-15,1 2 2 16,-6-1-2-16,-2 0 1 16,-1 2-3-16,1 6 1 15,-2-3 2-15,2 0-3 0,0-6 5 16,1 5-3-16,4-5-4 16,-6 6 6-1,0-6 2-15,0 6-4 0,1-6-2 16,0 2 1-16,-6 2 3 15,5-2 0-15,2-2-6 16,-4 3 4-16,11-1-1 16,0 0 5-16,2-7 0 15,3 7-9-15,2 0 3 16,0-2 6-16,1 2-5 0,-5-3-1 16,1 3 2-16,-6-1 0 15,1 4-2 1,2-1 3-16,-3 1 5 0,2 0-10 15,-4-4 4-15,3 5 3 16,1-6-5-16,-1 9-1 16,1-5 6-16,-3 3-4 15,0-3 1-15,-1 5 0 16,-7 0 1-16,0 0-2 16,-3 0 3-16,-3 0-3 0,2 0 2 15,1-5 1-15,0 3 0 16,11-9-5-16,2 4 1 15,9 3 6-15,-1-4-10 16,4 0 6-16,-3 0 0 16,-4-1 3-16,-9 6-5 0,-4 3 3 15,1 0-2-15,-7 0 2 16,-2 0-2 0,1 0-1-16,-1 0 4 0,0-4 1 15,1-1-2-15,-4 5-6 16,-2 0 1-16,1-4 8 15,4 0-2-15,0 4-2 16,1 0 1-16,2 0-1 16,6 0 0-16,-1-4 1 15,1-3-1-15,-2 2 0 0,-3 1-3 16,1-1 6-16,-2 2-2 16,3-1 3-16,-2-1-4 15,-6 2 0-15,0 3-3 16,-3 0-2-16,5 0 9 15,-3 0-6-15,3 0 2 16,1 0-3-16,-1 0 5 16,0 0-2-16,-5 0 0 15,1 0 1-15,5 0-2 0,-9 0 5 16,3 0-7-16,2 0 5 16,-5-4 2-1,0-1-7 1,0 1 3-16,0 4 6 15,0 0-3-15,0 0 5 16,0 0 1-16,0 0 1 16,0-3-3-16,0-2 7 15,0 1-4-15,0 1-2 16,0-2-6-16,0-3 0 0,0 1-2 16,0-2 2-16,0-5-2 15,-8 0 0-15,8-11 0 16,0 0-4-16,0 1 5 15,0-2 1-15,-9 7 1 16,9-2-3-16,-12 5-2 16,12 4 4-16,-8 0 1 0,8-1-5 15,0 1 0 1,0 1 3-16,0 2 0 16,0 1-2-16,0 1-2 0,0 3 6 15,0-2-5-15,0 6 6 16,0 0-6-1,0 0 3-15,0 0-2 16,0 0-5-16,0 0-1 16,0 25 4-1,0 7 3-15,0 14 1 0,0 11 0 16,0 4-1 0,0-1-2-16,0 6 2 15,0-6 0-15,0-3 5 0,0-2-5 16,0-13-6-16,0-3 8 15,0-11-1-15,0-9 1 16,0-2-1-16,0-6 4 16,0-1-3-16,0-10 0 15,0 0 1-15,0 0 11 0,0 0 7 16,0-10-4-16,0-9-9 16,0-9-8-16,-8-11 2 15,8-3 1-15,-12-12-13 16,12-2 8-16,-13-6-6 15,13 1 1-15,-9 4 4 16,9 5 4-16,0 7-2 16,0 4-1-16,0 4-1 15,0 5 7-15,0 7-7 16,0 10 0-16,0 1 3 0,0 7-2 16,0 2-1-16,0 5-1 15,0 0 6-15,0 0-10 16,0 0 15-16,0 12-9 15,0 5-1-15,9 11 7 16,-1 10-6-16,0 5 1 16,1 7 1-16,-1 3 3 0,0 0-1 15,0-5 0 1,0-3-2-16,-3-9 0 16,-2-4-4-16,2-7 2 0,-5-8 2 15,0-5 1-15,0 1 1 16,0-13 4-16,0 0-2 15,0 0 0 1,0 0 4-16,0 0 8 16,0-9-6-16,0-7-6 0,0-8 1 15,-8-13-11-15,-1-4 4 16,2-7-1-16,-1-5-1 16,8 0 1-16,-13 4-2 15,13 4 6-15,-9 8-6 16,9 7 5-16,-11 7-2 15,3 4 1-15,0-3 4 16,0 6-3-16,0 4 1 16,8 4-3-16,-8 0-3 15,-1 8 4-15,9-3-1 0,0 3 6 16,0-5-2-16,-8 5-8 16,8 0 4-1,0 0 6-15,0 0-6 16,0 0-4-1,0 0 0 1,3 0 2-16,5 0 4 16,6 0-1-16,2 8 1 15,11 0 2-15,10 4 2 16,5 1-4-16,-6-6-6 16,-4 7 9-16,1-2-2 0,-1 0-1 15,1-1 3-15,-1 1-1 16,-7-5-5-16,-5 4 2 15,-5-4 1-15,-1 2 0 16,-6-2 3-16,-8-7-4 16,0 9 2-16,0-2-1 15,0 1-2 1,0 7 4-16,0-5-6 16,-14 7 6-16,0 3-2 15,2 3-4-15,-2 3 7 0,3-2 0 16,-3 6-2-16,-2-3-6 15,1 6 6-15,-2 3 0 16,0 1 1-16,0 0-2 16,-5 3 1-16,-4 1 0 15,3-1-1-15,-6-2 1 16,5 2-1-16,-1-7 6 0,6-4-8 16,3-10 2-1,2-6 1-15,14-2 2 16,-8-11-3-16,8 10 3 0,0-10 3 31,0 0-2-31,0 0 8 16,0 0-2-16,0 0 2 15,0 0 2-15,0-5 3 16,5 0-3-16,-2-2-4 0,-3 3-5 16,0-5-2-16,5-2 1 15,-1-6-1-15,4-4-1 16,0-2-4-16,0-2 2 15,0-3-1-15,0-1 2 16,0-4 1-16,0-2-5 16,6-3 4-16,-6-4-2 15,3 3-1-15,2-2 2 16,-5-4-4-16,0 0 4 0,1 1-3 16,-1 7 3-16,-5 5 2 15,0-2-5-15,-3 6-1 16,0 4 6-16,0 4-7 15,0-1 6-15,0 5 2 16,0-4-6-16,0 3 7 16,0 5-7-16,0 1 3 0,0 2-3 15,0 2 5 1,0 2 1-16,0 0-11 16,0 5 6-16,0 0 4 0,0 0-1 15,0 0-5-15,0 0 2 16,0 0 3-16,0 0 0 15,0 0-4-15,0 0-5 16,0 12 2 0,0 2 9-16,0 1-6 15,0 10 5-15,5 4-4 0,4-1 2 16,-1 1 1 0,0-5 0-16,0-1-1 15,2-2 1-15,-4-1-1 16,2-8 0-16,0 2 4 0,-5-7-7 15,3-7 11-15,-3 0-5 16,-3 0-5-16,0 0 6 16,0 0 2-16,0 0-9 15,0 0 7-15,0 0-6 16,0-5 2-16,0-2 2 16,-9 3-5-16,1-1 0 0,8 2 4 15,-11-6-7-15,5 9 6 16,-8 0 0-1,-6 17-1-15,-8 6-3 0,-5 11 2 16,1 6-2-16,2 1 3 16,3 3 1-16,-3-3 3 15,11-9-5-15,3-2-1 16,2-10 3-16,14-7 3 16,0-6-7-16,0-7-1 0,14 0 1 15,6 0 8-15,3-3-5 16,7-10 1-16,-6-2 4 15,4-11-4-15,-8 2-3 16,1 0 1-16,-6 3 3 16,-1 2 4-16,-8 2-2 15,-1 5-3-15,-5 3 3 16,0 2 2-16,0 7 0 16,0 0-2-16,0 0-2 15,0 0-5 1,0 0 5-16,0 0-5 15,0 0 2 1,0 0 0-16,0 0 1 16,3-5-2-1,3-2 2-15,-3-3 3 16,2 2-1-16,-1-3 0 0,-4-5-1 16,4-5-5-1,0-4-1-15,0 2 1 0,0-3 8 16,-4 6-3-16,0 4-4 15,0 4 8-15,0 0-6 16,0 3 1-16,0 5 4 16,0 4-5-16,0-3 0 15,0 3 5 1,0 0-9-16,0 0 7 0,6 0 2 16,-3 0-5-16,0 0-1 15,-3 0 4-15,0 0-6 16,0 0 0-16,0 0 3 15,0 0 5-15,0 0-6 16,0 0 5 0,0 0-4-1,0 0-2-15,0 0 0 16,0 12-1-16,0 7 3 16,-12 6-1-16,4 0 1 0,0-2 2 15,8 7-2-15,-12-2 2 16,12-3-1-16,-14 4 2 15,8-5-1-15,6-5-2 16,-8 2 3-16,8-4-1 16,0-5 1-16,0-5-3 15,0 2 3 1,0-9 3 0,0 0 5-1,0 0-1-15,3-4-10 0,2-4 7 16,1-4-2-16,2-9-2 15,6-7-4-15,2-8-3 16,3-9 4-16,3-1 0 16,-2 6 2-16,0 3-2 15,-4 8 4-15,-4 6 0 0,-4 6-5 16,-3 9 0-16,-5-1-3 16,0 9-3-1,0 11 10-15,-8 19-4 16,-9 13 2-16,-6 8-1 0,-7 14 5 15,-1 4-4-15,-6-3 2 16,3-4-3-16,7-10 5 16,3-7-1-16,7-14-6 15,4-5 6-15,1-7 0 16,12-7-1-16,0-12 3 0,0 0-1 16,0 0 2-16,0 0 4 15,0 0-4-15,4-12-2 16,4-7 2-16,0-10-4 15,6-11-3-15,2-10 2 16,-5 4 0-16,2 7 2 16,-5 5-2-16,-5 11-2 15,-3 6 1-15,0 5 1 16,0 8-4-16,0 4-5 16,0 0 4-16,0 0 2 15,0 0-3 1,0 0 4-16,0 0 4 15,0 0-4-15,0 0-4 16,0 0 1 0,0 0 7-16,0 0-7 15,0 0 3 1,0 0-1 0,0 0 6-16,0 0-2 0,0 0 2 15,0 0-1 1,0 0-5-16,0 0 5 15,0 0-1-15,0 0-4 16,0 0 5-16,0 0-5 16,0 0 5-16,0 0 3 15,0 0-7 1,0 0 4 0,0 0 4-1,0 0-10-15,0 0 6 16,0 0-6-16,0 0 7 15,0 0-4 1,0 0 3-16,0 0 0 16,0 0 1-16,0 0-7 15,0 0 2-15,0 0 1 0,0 0-1 16,0 0 0-16,0 0-23 16,0 0-24-16,0 0-25 15,0 0-17-15,0 0-12 16,0 0 5-16,0 0-17 15,0 12-35-15,0-12-8 16</inkml:trace>
  <inkml:trace contextRef="#ctx0" brushRef="#br1" timeOffset="-145103.59">13436 2136 4 0,'0'0'7'0,"0"0"8"15,0 0 8-15,0 0 10 16,0 0 11-16,0 0 7 16,0 0 4-16,-8 0 8 15,8 0 11-15,0 0-11 0,0 0-27 16,0 0-17 0,-9 0-4-16,9 0-6 0,-8 0 1 15,8 0-3-15,-8 0 3 16,8 0-2-16,0 0-2 15,0 0 1-15,0 0-2 16,0 0 7-16,0 0-6 16,0 0 1-16,0 0 5 15,0 0 3-15,0 0-5 0,0 0 7 16,0 0-4-16,0 0 7 16,0 0 2-1,0 0-1-15,0 0-2 0,0 0 5 16,0 0-2-16,0 0-4 15,-8 0-7-15,8 0 0 16,0 0-3-16,0 0 0 16,0 0 0-16,0 0-6 15,0 0 5-15,0 0-4 32,0 0 0-17,0 0-1-15,0 0 0 16,0 0-1-1,0 0 5-15,0 0-3 16,0 0-2-16,0 0 2 16,0 0 3-16,0 0-1 15,0 0 3-15,0 0-5 0,0 0 3 16,0 0 0-16,0 0 1 16,0 0-6-16,0 0 7 15,0 0-7-15,0 0 5 16,0 0-1-16,0 0-2 15,0 0 7-15,0 0-1 16,0 0-2-16,0 0-2 0,0 0-2 16,0 0 0-16,0 0 3 15,0 0-8 1,0 0 8-16,0 0 0 0,0 0-1 16,0 0 4-16,0 0 0 15,0 0-2-15,0 0 2 16,0 0 3-16,0 0-3 15,0 0 1-15,0 0-3 16,0 0-4-16,0 0 2 0,0 0-3 16,0 0 0-16,0 0 0 15,0 0 3-15,0 0 0 16,0 0 7-16,0 0 12 16,0-4-2-16,0 0-10 15,8-3-8-15,8-3 2 16,13 3-8-16,7-9 4 15,10-1 1-15,7 0 0 16,7 1-4-16,2-1 1 16,-2 3-4-16,2-3 8 0,-7 5-4 15,-6-1 0-15,-12 5 4 16,-9 8-4-16,-11-4 6 16,-5 4-7-16,-4-3 9 15,1 3-1-15,-9 0-1 16,0 0-4-16,0 0-3 15,0 0 4 1,0 0 0-16,0 0-7 16,0 0 7-16,0 0-4 0,0 0-3 15,0 0 11-15,0 0-10 16,0 0 10 0,0 0-4-16,0 0-5 15,0 0 0-15,0 0 1 16,0 0 2-16,0 0-3 0,0 0 6 15,0 0-3-15,0 0 2 16,0 0-6-16,0 0 4 31,0 0-3-31,0 0 5 16,0 0 1-16,0 0-3 16,0 0 3-16,0 0-3 15,0 0 3 1,0 0-1-16,0 0-8 15,0 0 6-15,0 0-3 0,0 0-9 16,0 0-57-16,0 0-64 16,4 0-25-16,5 0-4 15,0 7-69-15,13-7-250 16</inkml:trace>
  <inkml:trace contextRef="#ctx0" brushRef="#br1" timeOffset="-143103.51">14850 1934 4 0,'0'0'1'15,"-9"0"1"-15,9 0 1 0,0 0 1 16,-8 0 1-16,8 0 1 15,-8 0 1-15,8 0 4 16,-12 0 8-16,12 0 10 16,-9 0 8-16,1 0-3 15,8 0-6-15,-8 0-5 16,8 7-6-16,0-7-2 0,0 9-2 16,0-9-5-16,0 0 5 15,0 0-3-15,0 0 6 16,0 0 1-16,-9 0 12 15,9 0 18-15,-6 0-3 16,6 0-21-16,0 0-7 16,0 0-9-16,0 0 0 0,0 0-2 15,0 0-4-15,0 0 6 16,0 0-6-16,0 0 5 16,0 7-4-16,0-7 2 15,0 0 5-15,0 0 1 16,0 0-6-16,0 0 5 0,0 0-4 15,0 0 2 1,0 0 3-16,0 0 0 16,-8 0-1-16,8 0 0 0,0 0 0 15,0 0 4-15,0 0-6 16,0 0 7-16,0 0-5 16,0 0 1-16,0 0-2 15,0 0 1-15,0 0 0 16,0 0 5-16,0 0-2 0,0 0 1 15,0 0 0-15,0 0 1 16,0 0-5 0,0 0-2-16,0 0 2 0,0 0 1 15,0 0-2-15,0 0-2 16,0 0 0-16,0 0-2 16,0 0-2-16,0 0 4 15,0 0-1 1,0 0 6-16,0 0 2 0,0 0-5 15,0 0 0-15,0 0 4 16,0 0 1-16,0 0 0 16,0 0 0-16,0 0 4 15,0 0-2-15,0 0 0 16,0 0-4-16,0 0 3 0,0 0-4 16,0 0 1-16,0 0 1 15,0 0-3 1,0 0 1-16,8 0-4 0,-5 0-3 15,6 0-9-15,7 0 9 16,4-7 2-16,9 2-9 16,2 1 10-16,6-3-2 15,-1 2-4-15,4-3 2 16,2 0-4-16,-2-1 5 0,6-3-5 16,-7 4 3-16,3 0-2 15,-11-1 4 1,3-3 2-16,-11 5-8 0,-1-2 2 15,-7 6 9-15,-2 3-2 16,-4 0-3-16,-6 0 1 16,0-4-2-16,-3-1 8 15,0 5-13 1,0 0 5-16,5 0-1 16,-5 0 2-16,3 0-1 0,-3 0-1 15,0 0-3 1,0 0 3-16,0 0-6 15,0 0 7-15,6 0-2 16,-6 0 2-16,0 0 0 16,0 0 0-16,0 0 6 15,0 0-1-15,0 0 6 16,0 0-7-16,0 0-4 16,0 0 4-16,0 0-10 15,0 0 8-15,0 0-1 0,0 0 2 16,0 0-4-1,0 0-3-15,0 0 4 16,0 0-8-16,0 0-18 16,0 0-61-16,0 0-60 15,3 0-19-15,0 9-63 0,5-9-24 16</inkml:trace>
  <inkml:trace contextRef="#ctx0" brushRef="#br1" timeOffset="-141511.68">16184 1876 13 0,'0'0'18'0,"0"0"8"0,-8-5 11 16,8 1 15-16,-12 4 28 16,12 0 45-16,-8 0-32 15,8 0-30-15,0 0-19 16,0 0-20-16,-6-3-9 15,6 3 2-15,0-4 4 0,0-1 7 16,0 1-1-16,0 4-3 16,0 0-1-16,0 0-2 15,0 0 3-15,0 0-3 16,0 0 1-16,0 0-2 16,0 0 1-16,0 0 0 15,0 0-1-15,0 0-10 16,6-3-2-16,2 3-8 15,9-5 0-15,4 1 3 16,10 4 1-16,15-3-1 0,11-6-2 16,11 3 1-16,18-1 3 15,18-5-4-15,23 1 1 16,12-1-3-16,7 0 2 16,5-4-1-16,4-1 1 15,6 0-1-15,5-4 0 0,-4 2 2 16,-3 2-4-16,-4 1 3 15,-5-4 0-15,-6-1 1 16,-5 5-4-16,-12-1 2 16,-23 1 2-16,-10 4 1 15,-16-4-1-15,-10 3-2 16,-14 1 7-16,-14 5-5 16,-7 2 1-16,-9 1 3 15,-8 4 5-15,-7 0 8 16,-4 0 1-16,-5 0-1 0,3 0-11 15,0 0-6-15,-3 0 4 16,3 0-1-16,-3 0-7 16,0 0 1-16,0 0-2 15,0 0 8-15,0 0-4 16,0 0 3-16,0 0 4 16,0 0-4-16,0 0 3 15,-6 0 1-15,6 0-2 16,0 0 1-16,0 0-3 15,0 0 0-15,0 0-2 16,0 0-7-16,0 0 11 16,0 0-5-1,0 0 0-15,0 0 3 16,0 0-1 0,0 0-7-16,0 0 5 0,0 0 2 15,0 0-4 1,0 0-5-16,0 0-8 15,0 0-46-15,0 0-50 16,0 0-35-16,0 9-20 0,0-9-34 16</inkml:trace>
  <inkml:trace contextRef="#ctx0" brushRef="#br1" timeOffset="-140347.49">19677 855 23 0,'0'-5'33'0,"0"5"21"15,-8-4 28-15,8 4 32 0,-8 0-12 16,0 0-42-16,8 0-27 16,0 0-12-16,-9 0-7 15,9 0-6-15,0 0-3 16,0 0 0-16,0 0-4 15,0 0 1-15,0 0 1 16,0 0 2-16,0 0-2 16,0 0-1-1,0 0-1-15,0 0 2 16,0 0-2-16,0 0-3 16,0 0 4-1,0 0 2 1,0 0-7-16,0 0 4 15,0 0-3 1,-11-2 2 0,3-9 5-16,-1 11-5 15,-3 0 3-15,1 0-5 16,-3 0 6-16,3 0-3 16,-3 0 1-16,4 0 1 15,2 13-5-15,8-4 2 16,-9-1 1-16,9-8 4 15,0 8-3-15,0-1-2 16,0-7-2-16,5 8 2 16,3-8 0-16,3 0 4 0,1 0-5 15,-4 0 1-15,0 0 0 16,-8 0 1-16,0 0 2 16,0-8-6-16,0-3 1 15,-8-1 7-15,0 3-10 16,-4-4 5-16,1 1 1 15,-2 5 0-15,0-2 1 16,5 5 0-16,8 1-8 16,-8-1-11-16,8 4-8 15,0 0-15-15,0 0-56 16,0 0-49-16,0 11 11 0</inkml:trace>
  <inkml:trace contextRef="#ctx0" brushRef="#br1" timeOffset="-139779.5">19763 1176 12 0,'-8'0'11'0,"8"0"3"16,0-5 10-16,0 5 10 15,0-2 12-15,0-3 24 16,0 0 35-16,0 5-6 16,0 0-39-16,0 0-24 15,0 0-23-15,0 0-3 0,-8 0-1 16,-1 0-4-16,9 0 0 16,-12 0-5-16,1 0 2 15,-1 10-1-15,4-10-1 16,8 7-1-16,-8-7 0 15,8 0 2-15,0 0 0 16,0 0 0-16,0 0 9 16,0 0 0-16,0 0-1 15,0 0-6-15,0 0-2 16,0 0 2-16,0 0-5 16,0 0 0-1,0 12 2-15,0 0 2 0,0 9-2 16,0 7-11-16,-18 12-31 15,-2 6-144-15</inkml:trace>
  <inkml:trace contextRef="#ctx0" brushRef="#br1" timeOffset="-135868.21">14946 15182 154 0,'0'-7'164'0,"0"3"-71"16,0-5-29-16,-8 6-20 15,8-2-11-15,0 1-7 0,0 4 5 16,0 0 9-16,0 0 0 15,0 0 0-15,0 0 7 16,0 0 2-16,0 0 1 0,0 0-6 16,0-3-7-16,0-1-10 15,0-2-11-15,0 6-5 16,0 0-2-16,0 0-1 0,0 0-4 16,0 0-3-16,0 0-3 15,8 0 5-15,5 0-5 0,-1 0 2 16,3 0-3-16,-1 0-5 15,-3 0 3-15,-3 0 3 0,-3 0 3 16,-1 0 2-16,0 0 0 16,-4 0 5-16,0 0 12 0,0 0 17 15,-16 0-11-15,-9 13 0 16,-7 3 1-16,-9 0 5 16,-5 1 13-16,-1 0 4 15,-5 2 12-15,-1 2 2 0,4 4-15 16,-4 0-9-16,5 3-10 15,-3 0-7-15,12 1-13 0,-2 0-6 16,5-5 1-16,7-3-1 16,8-6 1-16,6-2-6 0,7-5-3 15,8-1-1-15,0-7-2 16,8 14 10-16,4-14-8 0,4 12 3 16,4-12 8-16,0 0-5 15,0 0 0-15,2 12 1 16,-3-5-3-16,2 5 1 15,-1-3 4-15,0 4-5 0,1-2 8 16,-6 10 2-16,5 7 0 16,2 14 8-16,-2 10 1 0,0 13 1 15,5 12-4-15,-1 9-5 16,1 7-1-16,2 6 4 0,5 1 1 16,2 7 1-16,0 2-1 15,-3 1-5-15,6-8 2 16,-1-5-3-16,-4-2-5 0,4-2-4 15,1-8 6-15,0-4-2 16,0 2-3-16,-1-7 2 16,-3-2 2-16,-1-1-7 0,0 4 5 15,-4 1-1-15,-3 0 0 16,0-2-2-16,-10 2 3 16,-1 0-1-16,-3-2 1 0,0-2 6 15,3 0-4-15,-2-1 2 16,2-4 2-16,0-4-6 15,3-8 0-15,3-8 0 0,3-8-7 16,-1-8 2-16,-3-5 2 16,2-4-2-16,-4-7 5 0,-6-4-8 15,-3-3 8 1,0-10-9-16,-8 9 8 0,0-9 7 16,0 0-5-16,0 0-4 15,0 0-5-15,5 0 5 0,-1 0-5 16,0 0 1-16,-4 0-17 15,0 0-6-15,4-4 10 16,8-4 12-16,0-5 1 0,7 6 4 16,11-5-8-16,6-2 14 15,12-1-5-15,14-1-1 16,7-10-2-16,13-2 4 0,10-4-24 16,10-5-3-16,3 0 1 15,1 0-6-15,-8 6 8 16,-9 2 10-16,-12 8 3 15,-15 2 11-15,-18 2 5 0,-9 5 3 16,-10-1 26-16,-11 5 11 16,-11 1 3-16,-3-2 8 0,-12 1-19 15,-1-1-8-15,-4 9-10 16,7 0-3-16,-2 0-12 0,3 0 3 16,0 0-5-16,9 0-9 15,-8 0 6-15,8 0-4 16,0 0-2-16,0 0-12 0,0 0-19 15,0 0-38-15,0 0-45 16,0 0-51-16,-9 0-41 16,-2 0-26-16,0 0 10 15,-2 0-25-15</inkml:trace>
  <inkml:trace contextRef="#ctx0" brushRef="#br1" timeOffset="18374.32">12271 3163 282 0,'-22'-13'144'0,"6"1"-62"15,0 4-29-15,-3 0-17 16,2 4 8-16,2 0 9 16,2 4 10-16,1 0 0 15,-2-5-3-15,14 5 5 0,-8 0-15 16,8 0-10-1,0 0-14-15,0 0-3 16,0 0-8-16,0 0-3 0,0 0-5 16,0 0-4-16,0 0 1 15,0 0-2-15,0 0 2 16,5 0-8 0,-2 0 8-1,6 0 3-15,4 0-5 0,4 0 3 16,1 13-5-16,4-5 2 15,3-8 0-15,-7 12 3 16,7-12 7-16,0 12-4 16,-1-3-5-16,4-9 3 0,2 8 0 15,2-8-1 1,5 7-3-16,-1-7 3 16,-1 8 1-16,3-8 0 0,-6 8-6 15,2-8 3-15,-2 10-3 16,-1-10 7-16,7 7-1 15,-3-7-4-15,6 0 5 16,0 0-4-16,0 0 1 0,-1 0 0 16,3 0-2-16,-4 0 0 15,-4 0 6-15,3 0-4 16,-6 0-6-16,-4 0 9 16,1 0-4-16,-1 0-3 15,-3 0 1-15,4 0 7 16,2-4 5-16,3-4 3 15,-3-5 0-15,6 2 8 0,-1-5 7 16,2-5-2-16,-2-3 2 16,1 2 4-16,-1-1 4 15,-3-2 1-15,-6 4 8 16,3 2-4-16,-1-6-3 16,-1-4-14-16,0 1-12 0,1-4-2 15,-1-1 6-15,1-2-9 16,-2-3-8-16,1-3 2 15,1 1 2-15,-4-2-1 16,-1 6 6-16,-4 0 2 16,-4 3 13-16,-5 0 11 15,-2-4 9-15,-9 0-17 16,0 1 0-16,0-1 0 16,-12-4 8-16,1 1-37 0,-2-1 0 15,1 1 0-15,0-1 0 16,-5 0 0-16,-2 1 0 15,-3-1 0-15,3 0 0 16,-6 0 0-16,-2 1 0 16,-2-1 0-16,1 1 0 15,-1 2 0-15,1 2 0 16,0 3 0-16,-1 5 0 16,-1-1 0-16,3 1 0 15,2 4 0-15,-3-1 0 16,-6 0 0-16,3 6 0 15,-6 2 0-15,4 5 0 0,-3 4 0 16,-4 1 0-16,-1 7 0 16,-3 0 0-16,-2 0 0 15,-2 0 0-15,-2 10 0 16,2 3 0-16,-1-1 0 16,1 1 0-16,3-5 0 15,5 4 0-15,-5-1 0 16,0-2 0-16,3 4 0 15,7-1 0-15,-1 0 0 16,7-4 0-16,1 0 0 0,-1 3 0 16,5 0 0-16,4-4 0 15,-2 0 0-15,4 2 0 16,-4 3 0-16,2 0 0 16,1 5 0-16,-7 0 0 15,3 2 0-15,-2 6 0 16,-4 0 0-16,1-2 0 15,5-2 0-15,-2-1 0 16,0 1 0-16,1-2 0 16,3 2 0-16,1-5 0 15,4 1 0-15,4 0 0 0,0-3 0 16,-2 3 0-16,3-4 0 16,-1 3 0-16,0-4 0 15,4 4 0-15,-6 0 0 16,3 5 0-16,0 4 0 15,2-4 0-15,-4-3 0 16,6 4 0-16,-2-5 0 16,1 2 0-16,0-2 0 15,0-2 0-15,8 3 0 16,-9-6 0-16,9 0 0 0,0 0 0 16,0 0 0-16,0 0 0 15,0 4 0-15,0 1 0 16,0-1 0-16,0 0 0 15,0 2 0-15,0-4 0 16,0 3 0-16,0-5 0 16,0 1 0-16,0-1 0 0,0 1 0 15,0-2 0-15,0 3 0 32,0-2 0-32,0-5 0 0,0 2 0 0,0 3 0 15,0 0 0-15,0 0 0 16,5 0 0-16,-1-3 0 15,4 4 0-15,-3-3 0 16,-2 3 0-16,2-1 0 16,-2 0 0-16,2 0 0 15,-1-12 0-15,-4 9 0 0,0-1 0 16,4 1 0-16,-1-2 0 16,2 1 0-16,-2-8 0 15,-3 9 0-15,5-9 0 16,-2 7 0-16,-3 2 0 15,6-9 0 1,-6 8 0-16,0 0 0 16,0 0 0-1,3-8 0 1,2 9 0-16,-2-9 0 16,-3 8 0-16,0-1 0 15,0 3 0 1,0-3 0-1,5-7 0-15,-2 9 0 0,0-2 0 16,2 1 0-16,-5 0 0 16,5-8 0-16,-1 13 0 15,0-13 0-15,0 11 0 16,5 2 0 0,-9-5 0-16,0 0 0 15,3-8 0-15,1 9 0 16,1-2 0-16,-2-7 0 15,2 12 0-15,-2-12 0 0,5 13 0 16,-5-4 0-16,3 3 0 16,-3-5 0-16,2 2 0 15,-1-2 0-15,4-7 0 16,1 12 0-16,-9-1 0 16,4-5 0-16,3-6 0 15,-4 13 0-15,2-13 0 16,3 11 0-16,-4-2 0 15,4-1 0-15,0-8 0 0,0 11 0 16,2-11 0-16,-4 10 0 16,2-10 0-16,-3 7 0 15,4-7 0-15,-6 9 0 16,2-9 0-16,-2 0 0 16,2 0 0-16,-5 8 0 31,3-8 0 16,2 0 0-47,-2 0 0 15,3 0 0-15,-3 9 0 0,5-9 0 16,-4 0 0-16,-1 7 0 16,2-7 0-16,-2 0 0 15,3 8 0-15,-3-8 0 16,-3 9 0-16,5-9 0 15,-2 0 0-15,5 0 0 16,-3 7 0-16,-1-7 0 16,-1 0 0-16,2 0 0 15,-1 0 0-15,0 0 0 16,0 0 0 0,0 0 0-1,1 9 0-15,-5 0 0 16</inkml:trace>
  <inkml:trace contextRef="#ctx0" brushRef="#br1" timeOffset="18639.82">12381 3184 2047 0</inkml:trace>
  <inkml:trace contextRef="#ctx0" brushRef="#br1" timeOffset="18680.71">12385 3184 2047 0,'3'0'0'31,"2"0"-5"-31,-5 0-86 16,0 0-149-16,0 0-154 0,3 0-87 15</inkml:trace>
  <inkml:trace contextRef="#ctx0" brushRef="#br1" timeOffset="23828.67">13553 10277 16 0,'-11'0'40'16,"11"0"45"-16,-8 0 64 15,0 0-25-15,8 0-36 0,-8 0-26 16,8 0-28-16,0 0-3 16,-9 0 10-16,9 0 2 15,-13 0-2-15,13 0-5 0,-12 0-8 16,12 0 7-16,-8 0-2 15,8 0-1-15,0 0-6 16,0 0 3-16,0 0-8 16,0 0 1-16,0 0 0 15,0 0-5-15,0 0 5 0,0 0 1 16,0 0 4-16,0 0 5 16,0 0 5-16,0 0 7 15,0 0 12-15,0 0-9 0,0 0-13 16,0-2-10-16,0-3-1 15,0 5 1-15,0-4 0 16,0 4-1-16,0 0-11 0,5 0 2 16,-2 0 1-16,6 0-9 15,-1 0 6-15,0 0-5 16,5 0 1-16,-1 0-4 16,4 0-1-16,0 0-2 15,4 0 0-15,4 0 3 0,0 0 0 16,1 0-4-16,-4-5 6 15,4 5-4-15,-6 0-2 16,6 0-2-16,-4 0-3 0,-2 0 10 16,1 0-5-16,2 0 0 15,1 0 4-15,-3 0-7 16,4 0 2-16,6 0-2 0,-2 0 10 16,4-3-6-16,5 3 2 15,-1-5-3-15,5 5-1 16,-5 0 2-16,-3 0 2 15,-1 0-1-15,-4 0 2 16,3 0-2-16,-9 0-7 0,-2 0 6 16,6 0-5-16,-6 0 13 15,-1-4-7-15,3 1 0 0,2-1-4 16,0 0 2-16,0 4 2 16,4-5 1-16,0 2-6 15,2-2 0-15,-3 5 3 0,-2 0 3 16,6 0-2-1,-9 0 0-15,3 0-7 0,-6 0 5 16,6 0-3-16,-1 0 9 16,5 0-4-16,2 0-3 15,3-4 6-15,3 2-2 0,3-9-6 16,-4 7 10-16,1 1-9 16,-4-6 3-16,-1 6 0 15,-4 3-4-15,1-4 5 0,-4 4 0 16,-2 0-1-16,2 0 0 15,-2 0 1-15,2 0 5 16,-3-5-13-16,-1 5 8 0,-7 0 2 16,-1 0-2-16,-1 0-4 15,0 0 3-15,1 0-4 16,-4 0 3-16,-3 0 6 16,8 0-4-16,-3 0 2 0,0 0-1 15,-1 0-8-15,2 0 9 16,0 0-6-16,0 0 6 15,-1 0-6-15,-3 0 7 0,1 0-10 16,-1 0 14 0,1 0-12-16,-5 0 7 0,-2 0-4 15,-2 0-1-15,0 0 3 0,0 0 1 16,0 0 1-16,0-4 0 16,0 4-2-16,0 0 2 15,0 0 3-15,0 0-2 16,0-3 6-16,0 3 0 15,0-4-8-15,-6-4-7 0,-6-7 10 16,-2 5-11-16,-2-7 1 16,1-4 3-16,-5 1 2 15,-2-1 0-15,2 5-8 0,1 1 9 16,-2 2-3-16,5 0 3 16,-1 1 2-16,6 5 0 15,-6-3-7-15,5 8-3 0,0-3 12 16,4 1-10-1,0 1 9-15,0-2-7 0,8 5 1 16,0 0 3-16,-9 0 3 16,9 0-3-16,0 0-2 15,0 0-2-15,0 0 1 0,0 0 4 16,0 0-6-16,0 0 0 16,0 0-1-1,0 0 3-15,0 0-5 0,3 0 5 16,6 0-2-16,4 0 9 15,7 0-9-15,6 8 4 16,1 1-4-16,6-9 12 0,0 12-9 16,-1-12 7-16,-1 7-3 15,-1-7-6-15,-6 12-1 16,-5-12 6-16,-2 0-6 16,-4 0 6-16,-5 9-2 15,-5-9 3-15,-3 0-11 0,0 0 12 16,0 0-8-16,0 8 1 15,0-8 5-15,0 0-7 16,0 11 1-16,0 2 5 0,0 0 3 16,-8 7-1-16,0 4-6 15,0 1 0-15,-4 4 1 16,-1-1 2-16,2 0 2 16,3 2-2-16,-5-2-3 0,1-5 9 15,4-1-4-15,8-6-2 16,-8-4-5-16,8 0 11 15,0 0-3-15,0-12-2 16,0 8-1-16,0-8 1 0,0 0-3 16,0 0 7-16,0 0-10 15,0 0 1-15,0 0 5 16,0 0 4 0,0 0-4-16,0 0 2 15,0 0 0 1,0 0 3-16,0 0-5 15,0 0 5-15,-6 0-10 16,6 0 17-16,-10 0 20 16,10-8 3-16,0-9-14 15,-8-2-11-15,0-9 0 0,0-1-3 16,-1-8 1-16,1 0-9 16,8-2-3-16,-8 1 8 15,-1 2-10-15,1 3 6 0,2 0-4 16,6 2 3-16,-13 2 0 15,13 0 6-15,-9 8-12 16,9 5 6-16,-8 3-5 0,8 2 10 16,-7 2-11-1,7 6 3-15,0 3 0 0,0 0-3 16,0 0-8 0,0 0-24-16,0 0-51 15,0 0-70-15,0 0-69 0,0 8-55 16,0 3 1-16,0 1-25 15</inkml:trace>
  <inkml:trace contextRef="#ctx0" brushRef="#br1" timeOffset="25323.61">15772 10009 50 0,'-10'0'88'0,"10"-4"54"16,0-1-9-16,0 1-41 15,0 2-23-15,0 2-17 16,0 0-9-16,0 0-10 0,0 0 0 16,0 0-16-16,0 0-6 15,0 0-3-15,0 11 2 16,10 5 2-16,-2 8-2 0,3 5-4 15,1 4 1-15,1 4 1 16,-2-1 5-16,2 5-4 16,0-4 1-16,-1-8-6 15,-4-5-5-15,-5-8 10 16,5 8-2-16,-8-24-1 16,0 9 3-16,0-9 2 15,0 0 8-15,0 0 4 16,0 0 8-16,0 0-5 0,0 0 4 15,0 0 1-15,0 0 2 16,0 0-4-16,0 0-14 16,0 0 0-16,0 0-9 0,0 0-1 15,0 0-4-15,0 0-3 16,0 9 5-16,0-9-10 16,0 6 7-16,0-6 3 15,0 9-3-15,0-1-4 16,0 1 5-16,0-2 0 0,5-7 0 15,-5 8-1-15,0-8 1 16,0 0 3-16,4 0-3 16,-4 0 2-16,0 0 1 0,0 0 4 15,0 0 1-15,0 0 8 16,0 0 10-16,0 0-10 16,0 0-5-16,0 0-9 0,0 0 1 15,0 0-5 1,0 0 2-16,0 0-3 15,0 0-1 1,0 0 5-16,0 0-4 0,0 9 3 16,0-2-4-16,0 2 8 15,0 3-6-15,3 0 2 16,-3 0-1-16,0-3 0 0,0-9-1 16,0 8 2-16,0-8-2 15,0 0 3-15,5 0-1 16,-5 0 6-16,0 0-5 15,0 0-4-15,0 0 3 16,0 0 1-16,0 0 2 16,0 0-3-16,0 0 2 15,4 0-2 1,-4-5 5-16,4-2-7 0,-4-2 9 16,0-3-8-16,0-5 6 15,0-2-13-15,0-10 6 0,-13-4 1 16,13-3 4-16,-12-2-1 15,4-2-8-15,0-1 5 16,8 6 1-16,-12 1 2 0,12 2 2 16,0-1-8-16,0 4-5 15,0 5 4-15,0 3 6 16,0 2-1-16,0-2-8 16,0 5 7-16,0 4 0 15,0 4 1-15,0-4 1 0,3 2-5 16,3 3 6-16,-3 3-5 15,-3-4 6-15,0 3-3 16,0 1-6-16,0 1 4 0,0-1 2 16,5 0 3-16,3-1-6 15,0 5 1-15,4 0 3 16,0 0-9-16,1 0 7 0,2 0-6 16,2 0 6-16,2 13-1 15,-1 2-1-15,2 6 0 16,4 0 1-16,0-1 2 0,-4 3-4 15,-4 0 7 1,-2-8-3-16,-7 2-1 0,-3-2 2 16,0-2 2-16,-4-13-2 15,0 8 1-15,0-8 0 16,0 0 2-16,0 0-6 0,-8 0 6 16,8 0 1-16,-7 0-3 15,7 0-1-15,-9-5 1 16,9-2 6-16,0-2-1 0,0 1-3 15,0 3 1-15,0-2-2 16,0 3-1-16,0 0 3 16,0 0-8-16,0 4-3 15,0 0 2-15,0 0-10 16,0 0-11-16,0 0-31 16,0 0-71-16,4 0-44 15,4 0-11-15,-4 0-2 0,4 0-30 16,-4 0 33-16</inkml:trace>
  <inkml:trace contextRef="#ctx0" brushRef="#br1" timeOffset="26589.34">16181 10062 17 0,'-8'0'33'16,"8"0"25"-16,-9 0 33 15,9 0 28-15,0 0-13 16,-8 0-32-16,8 0-25 15,0 0-18-15,0 0-6 0,0 0-8 16,0 0 1-16,0 0-8 16,0 12-2-16,5 0 5 15,4 0-1-15,2 1 8 0,5-5 0 16,1-8-3-16,1 7 0 16,-1-7-1-16,0 0-4 15,0 0-3-15,3 0 1 0,-4-7-5 16,1-5-2-16,-6 0 2 15,2-9-3-15,-2 1-1 16,3-6 0-16,-3 3-1 16,-3-1 2-16,-8 0 1 0,0 7-3 15,0 1 0-15,0-1 0 16,0 5 3-16,0 3 5 16,0 1-5-16,0 4 2 0,0 1-2 15,-8 3-1-15,8 0-1 16,0-4 1-16,0 0 1 15,0 4 3-15,0 0-2 0,-8 0 7 16,8 0-6-16,-9 0 1 16,1 0-4-16,0 0 6 15,2 0-4-15,6 0-1 16,-13 0 0-16,5 0-3 0,0 0 4 16,8 0-2-16,-9 0-6 15,1 0 6-15,8 0-1 16,-13 11-4-16,4-2 4 0,3 3-4 15,-2-5 6-15,8 3-3 16,-9 2 2-16,9 0-2 16,-9 0 0-16,9 0 0 0,-8 4 6 15,8-4-6-15,0 5-2 16,0-5 2-16,0-1 1 16,0 6 3-16,0-5-8 0,0 5 5 15,0-1 3 1,0 5 0-16,8-1 0 0,1 1-4 15,0 0 6-15,-1-2-5 16,4 2 2-16,-1-4 0 16,-3-1-1-16,1-4 0 0,4 0-1 15,-2 0 0-15,2-5 3 16,-2 3 6-16,3-2-1 0,2 0-1 16,0 0-4-16,5-8 3 15,-1 9-1-15,0-9 3 16,0 0 4-16,-3 0-1 15,2 0 1-15,1-5 2 16,2-3-3-16,-4-4-5 0,4-1 1 16,-5-4-2-16,-2 1 1 15,2 1-2-15,-1-6-2 16,0 4-5-16,-4-2 7 0,0-1-5 16,-3-3 0-16,-4 0 5 15,-2-5-4-15,-3-1 0 0,0-9 0 16,0 4-3-16,0-8 0 15,0 4 2-15,0 2-3 16,0 0 6-16,-8 4-7 16,-1-1 4-16,1 0 0 15,0 2-1-15,0 1-4 0,0 2 1 16,0 3 8-16,8 9-5 16,-8 3 1-16,0 1-3 15,8 4 3-15,0 4-4 0,0 4 5 16,-9 0-11-16,9 0 12 15,0 0-4-15,0 12 0 16,0 0-3-16,0 10 0 0,0 1 5 16,9 10 1-16,-1 3 0 15,3 5-3-15,2 1 2 16,-1 2 2-16,0-3-2 16,5 4 3-16,-6-2-5 15,1 3 5-15,1-6-2 0,0 1-1 16,-1-3-3-16,-5-5 3 15,-4-6 2-15,6-2 1 0,-4-4-2 16,-2-5-3-16,2-4 5 16,-2 0-2-16,2 0-6 15,-2-12 8-15,-3 0-1 0,0 0-3 16,0 0-2 0,0 0-3-16,0 0-50 15,0 0-31-15,0-5-46 0,0-7-6 16,0-4-11-16,0-3-15 15,-11-4 1-15</inkml:trace>
  <inkml:trace contextRef="#ctx0" brushRef="#br1" timeOffset="27555.45">16515 9952 29 0,'-13'0'45'0,"5"0"40"16,0 0 47-16,0 0-17 16,8 0-49-16,-9 0-23 0,9 0-19 15,0 0 0-15,0 0-2 16,0 0 4-16,0 0-7 15,0 0-7-15,0-4-3 0,12 0-1 16,5-4-6-16,6 0 5 16,10-1-7-16,7 2 0 15,2-5 3-15,3-2 0 0,1-1-3 16,-12-1-2-16,4 3-1 16,-11 4-3-16,-2 2-2 15,-8-2 8-15,-5 6-3 16,-4-1-4-16,0-1 5 15,-5 5-2-15,-3 0 3 0,0 0-1 16,0 0 3 0,0 0 1-16,0 0 5 0,0 0-5 15,0 0 1-15,0-4 3 16,0 1 0-16,0-1 6 16,0-1 1-16,0 5 3 0,0 0 8 15,0 0 3-15,0 0 1 16,0 0-2-16,0 0-8 15,0 0 3-15,0 0-13 16,0 0 0-16,0 0-7 16,0 12-4-1,0 1 3-15,0 2-4 16,0 11 8-16,0-3 0 16,5 6-4-16,4 0 0 0,2-1 1 15,1-4 0-15,5 5 1 16,0-5 0-16,-6 1-3 15,1-8 1-15,1-2-1 0,-4-6 5 16,-1-2-5-16,-5-7 3 16,4 0-1-16,-2 0-4 15,-2 0-2-15,5-7-4 16,0-10-1-16,2-4 8 0,-2-3 0 16,-4-4 2-16,0-1-5 15,0 1 2-15,-4-4 4 16,0-1-1-16,0 5 4 0,0 3 0 15,0 0-1-15,-8 2 4 16,0 0-1-16,8 8 3 16,-8 3 2-16,-1 4-3 0,9 8-1 15,-8 0 0-15,8 0-6 16,0 0 2-16,0 0-6 16,0 0 4-1,0 8-2-15,0 9 2 0,3 3-1 16,5 9-1-16,6 3-1 15,-2 0 3-15,0 6 2 16,-1-2-3-16,5 2 3 0,1-7-3 16,1 2-3-16,-4-9 3 15,-1-3-1-15,-1-5-16 16,0-4-35-16,-3 1-39 0,-5-13-24 16,0 0-45-16,-4 0-10 15,0 0 24-15</inkml:trace>
  <inkml:trace contextRef="#ctx0" brushRef="#br1" timeOffset="28269.2">17208 9771 76 0,'0'-15'126'0,"0"3"37"15,0 4-48-15,0 0-45 0,0 8-24 16,0-4-17-16,0 4-9 15,0 0-5-15,0 0-2 16,0 0-3-16,0 0-6 0,0 7 4 16,0 6 6-1,0 4-5-15,0 3-5 0,4 4 4 16,5 0 1-16,0 5 2 16,2-1 2-16,-2 0-7 15,-1-2 3-15,-2-2-2 0,-1 0-5 16,-2-3 2-16,7-4-2 15,-6-5 1-15,0 0-3 0,-4-12-3 16,0 12 7-16,0-12-3 16,0 7 2-16,0-7 8 15,0 0 1-15,0 0 5 0,0 0 5 16,0 0 4-16,0 0 11 16,0 0 6-16,0-7-6 15,0-5-16-15,0-5-10 16,0-3 0-16,0-5-8 15,0-3-2-15,0 0-7 0,0 3-2 16,0 1 4-16,0-4-1 16,0-1 2-16,4 1 5 15,0 1-3-15,4 8-2 16,-2 3 3-16,-3 4-4 0,3 1 8 16,2 1-11-16,-3 3 9 15,4 7-2-15,-1 0 0 0,0 0-5 16,-4 0 7-1,5 0-7-15,-5 12 9 0,3 4-9 16,1 1 3-16,-5-2 6 16,2 6-4-16,-5 0 0 15,0-2 0-15,0 2 1 0,0-4 4 16,0-5-7-16,0-5 3 16,0-7 2-16,0 9 3 15,0-9-2-15,0 0 5 0,0 0 7 16,0 0 2-16,0 0-2 15,0 0-1-15,0 0-5 16,0-5-6-16,0-6-12 0,0-1-25 16,0-5-55-1,0-7-76-15,-8-4-85 0,0 3-36 16</inkml:trace>
  <inkml:trace contextRef="#ctx0" brushRef="#br1" timeOffset="29965.47">17518 9683 110 0,'-9'-4'198'16,"9"-3"-59"-16,0-2-47 16,0 4-39-16,0 2-22 0,0 3-9 15,0 0 2-15,0 0-4 16,0 0-12-16,0 0-1 16,0 0-5-16,0 0 11 0,9 12-3 15,3 8-1 1,-1 6 0-16,6 5 4 0,-1 11-4 15,5 5 0-15,-7 6-6 16,3 1 5-16,-1-6 1 16,-2-8-6-16,-7-2 2 0,1-9 2 15,-8-5-3-15,0-7 5 16,0-7 16-16,0-10 12 16,0 0 23-16,0 0 3 15,0-15-27-15,0-9-19 0,-11-14-17 16,3-14-11-16,8-8-7 15,-10-6 1-15,10 1 3 16,0 3 7-16,6 6-1 0,2 6 5 16,-1 15 0-16,1 1 0 15,4 10 0-15,4 12 1 16,1 12 5-16,3 17-5 16,0 11 0-16,0 13 4 15,1 12 1-15,0 3 1 0,-6 6-2 16,-2-1-1-16,-2-8 7 15,-1-8-6-15,-6-5-4 16,0-8 2-16,-4-4 3 0,4-7 1 16,0-4-1-16,1-5-4 15,-5-12 4 1,0 0-1-16,0 0 0 0,1 0-3 16,-1 0-12-16,6-12-41 15,-3-9-42-15,-3 1-31 16,5-8-13-16,3-10-81 15</inkml:trace>
  <inkml:trace contextRef="#ctx0" brushRef="#br1" timeOffset="30764.21">18370 9544 59 0,'-12'-13'82'16,"3"7"12"-16,1 1 10 0,8 1-19 15,-8 0-33-15,8 4-21 16,0-4-11-16,0 4-9 16,0-5-3-16,0 5-2 0,0 0 9 15,-6 0 8-15,-3 0-2 16,9 0-2-16,-8 0 5 15,8 0-3-15,-9 0 1 0,9 0-3 16,-9 0 0-16,9 9-6 16,0-9-9-16,-8 8 1 15,8-8-2-15,-8 17 0 0,8 4 0 16,0 7 0 0,0 9 3-16,0 3 2 0,0 5 5 15,0-1-1-15,0 5 8 16,13 0-7-16,-1 1-5 15,0-6 3-15,5-2-3 0,-6-11-2 16,6-3 3-16,-5-7-4 16,4-4 0-16,1-5 5 15,-3 0-3-15,3-12 5 0,5 0-3 16,1-5-1-16,2-7-2 16,4-9-4-16,-6-10 0 15,2-7 3-15,-5-2-6 16,-3-6 1-16,-6-1 2 0,-2 6 0 15,-9 4 4-15,0 4 4 16,0 1 7-16,0 4 9 16,-17 4 10-16,3 3-15 0,-4 4 3 15,-2 0-18-15,-1 6-2 16,1-1 4-16,-4 4-10 16,-1-1 4-16,6 5-1 0,-7 1-2 15,6 3-3-15,1-5 7 16,-2 5-6-16,5 0 4 15,4 0-6-15,4 0 1 0,0 0-1 16,8 0 0 0,-9 8-6-16,9 0 1 0,0 0-17 15,0-8-14-15,0 12-8 16,0-12-3-16,0 0 3 16,0 0-5-16,0 0 1 0,0 0 12 15,0 0 15-15,0 0 10 16,0 0 8-16,0 0 7 15,0 0-4-15,0 0 4 0,0 0-9 16,0 0-11-16,0 10-19 16,0-10-31-16,0 0-47 15,6 0-21-15,0 0 21 0</inkml:trace>
  <inkml:trace contextRef="#ctx0" brushRef="#br1" timeOffset="31291.8">18849 9561 62 0,'0'-17'136'0,"0"4"49"15,0 2-59-15,0 3-38 0,0 4-35 16,-8-1-15-16,8 5-5 16,-11 0-7-16,11 0-9 15,-8 0-8-15,8 0-5 0,0 0-7 16,0 0 8-16,0 13-4 16,0-4-5-16,0-3 8 15,0 5-3-15,0-4 2 0,8-7-3 16,3 9 1-16,1-9-6 15,0 0-1-15,-4 0-3 16,5 0 6-16,-4 0-6 16,2 0 4-16,-2-5 5 15,-3-6-3-15,-6-6 2 0,0 4 1 16,0-3 2-16,0 0 2 16,-12 3 1-16,1 7 5 0,-1-4-5 15,-1 3 8-15,1 2 1 16,0 5-4-16,4 0 1 15,0 0-8-15,8 0-1 0,0 0-4 16,-8 0 3-16,8 12 4 16,0 0-5-16,0 5-8 15,0-1-14-15,0 0-28 16,0 1-23-16,5-4-22 16,1-2-71-16,-1 1-16 0</inkml:trace>
  <inkml:trace contextRef="#ctx0" brushRef="#br1" timeOffset="31730.29">18903 9794 74 0,'-8'0'129'0,"8"0"43"16,-9 0-51-1,9 0-51-15,0 0-31 0,0 0-15 16,0 0-7-16,0 0-5 15,0 0-2-15,0 0-3 16,0 0 3-16,0 0-1 0,0 7-1 16,0 2 1-16,0-9-8 15,0 7 8-15,0-7-4 16,0 0 2-16,0 0 7 0,0 9 3 16,0-9 11-16,0 0 7 15,0 0 7-15,0 0-6 16,0 0 0-16,0 0-7 0,0-9-2 15,0 2-4-15,9-2-7 16,2 2-9-16,4-1-2 16,7-1-1-16,-2 1 3 15,3 8-6-15,-1 0 7 0,-2 12-6 16,0 8 10-16,-4 0-1 16,-4 5 1-16,-7 0-3 15,-5 4-4-15,0 3-1 0,-17 5-4 16,-7 3-57-16,-8 1-90 15,-9-1-88-15,-5-4-69 16</inkml:trace>
  <inkml:trace contextRef="#ctx0" brushRef="#br1" timeOffset="53017.35">15819 17266 126 0,'-11'-7'220'0,"-3"2"-61"16,3 5-57-16,0-2-33 16,-2-3-26-16,13-1 0 0,-8 2 5 15,8 4 3 1,0 0 2-16,-8 0 2 0,8 0-3 16,0 0 7-16,0 0 5 15,0 0-4-15,0 0 0 16,0 0-4-16,0 0 6 0,0 0-13 15,0 0 5-15,0 0-7 16,0 0-12-16,0 0-5 16,0 0-3-16,0 0 6 15,0 0 11-15,0 0 18 0,0 0 30 16,0 0 15-16,0 0-22 16,0-2-85-1,0-3 0 1,0 1 0 15</inkml:trace>
  <inkml:trace contextRef="#ctx0" brushRef="#br1" timeOffset="54593.9">15751 17226 2047 0,'8'0'0'0,"5"-3"0"15,6-7 0-15,9 3 0 16,9-1 0-16,8-5 0 0,7 1 0 16,4 0 0-16,-2 0 0 15,-1 3 0-15,-5-2 0 16,-2 3 0-16,-7-1 0 16,-1 1 0-16,-6 3 0 0,-7 3 0 15,-6-4 0-15,-3 6 0 16,-2 0 0-16,-6 0 0 15,-1 0 0-15,-3 0 0 16,1 0 0 31,-1-4 0-47,4 0 0 16,4-3 0-16,0-1 0 15,4-1 0-15,1-3 0 16,3 5 0-16,-5-2 0 0,7 1 0 15,-2-1 0-15,0 2 0 16,0 2 0-16,4-2 0 16,5-2 0-16,4 2 0 15,-1-3 0-15,5 3 0 0,4-1 0 16,8-5 0-16,2 1 0 16,6-5 0-16,2 2 0 15,-3 2 0-15,-5 1 0 0,-2-1 0 16,-3 1 0-16,-5 5 0 15,-9-2 0-15,-4 2 0 16,-3 2 0-16,-9 1 0 0,1 1 0 16,-2-1 0-16,2-2 0 15,2 2 0-15,2-3 0 16,-1 2 0-16,1-3 0 16,3 0 0-16,1 0 0 15,3-4 0-15,1 1 0 0,-1 1 0 16,1 3 0-16,-1-6 0 15,5-3 0-15,-1 4 0 16,-1-4 0-16,3 3 0 0,2 2 0 16,1-6 0-1,-1 5 0-15,-1 0 0 0,7-4 0 16,-2-2 0-16,6-2 0 16,1 1 0-16,2-2 0 15,5 1 0-15,3-1 0 0,0 5 0 16,0 0 0-16,0-1 0 15,-10 2 0-15,2-2 0 0,-4 1 0 16,-5 0 0 0,2-2 0-16,-3 2 0 0,-1 0 0 15,-2 1 0-15,4-2 0 0,1-4 0 16,3 5 0-16,12-3 0 16,-1-4 0-16,5 4 0 15,5-1 0-15,1-4 0 0,-1-1 0 16,0 0 0-1,-5-3 0-15,2-1 0 0,-5-2 0 16,-2 2 0-16,-1 1 0 16,0 3 0-16,-2 0 0 15,0-3 0-15,0 4 0 0,2-1 0 16,-6 0 0-16,2 2 0 16,4-7 0-16,1 2 0 15,2 0 0-15,3-5 0 0,0 2 0 16,10-3 0-16,-1 1 0 15,4 4 0-15,-3 1 0 16,-1 4 0-16,4-4 0 0,5-1 0 16,-3 5 0-1,3-4 0-15,-1-1 0 0,-1 4 0 16,-2 0 0 0,-4 1 0-16,-5 4 0 0,-8-1 0 15,-4 1 0-15,41-17 0 16,-55 18 0-16,7-3 0 15,-6 3 0-15,4-2 0 16,-3 3 0-16,3-1 0 16,2-1 0-16,-6 3 0 0,1 5 0 15,-5 0 0-15,-4 3 0 16,-3 2 0-16,-9 2 0 16,-4 2 0-16,1-1 0 15,0 0 0-15,-5-1 0 16,5 5 0-16,-6 0 0 0,5 0 0 15,-4 0 0-15,4-3 0 16,-3 3 0-16,-5-5 0 16,0 5 0-16,-5-4 0 15,-3 1 0-15,-6 3 0 47,-2 0 0-47,0 0 0 0,-6 0 0 16,-6 0 0-1,-17 12-639-15,-16 7-50 0</inkml:trace>
  <inkml:trace contextRef="#ctx0" brushRef="#br1" timeOffset="69186.3">23540 17206 105 0,'8'-21'227'0,"-5"2"-86"16,5-2-50-16,1 1-35 16,-1-1 3-16,0 4 16 0,0 1 26 15,-4 4 5-15,2 5-18 16,-3 7-41-16,0 0-19 15,5 7-10-15,3 14-4 16,3 8 1-16,-3 11-2 16,2 9-9-16,0 0-4 15,-1 3 2-15,-1-2 1 0,2-10-7 16,-5-4-32-16,0-3-101 16,-3-12-85-16,-5-21-79 15</inkml:trace>
  <inkml:trace contextRef="#ctx0" brushRef="#br1" timeOffset="69352.3">23580 16612 449 0,'-21'-48'225'0,"7"2"-113"15,6 10-59-15,-1 7-38 0,9 9-16 16,-9 3-8-16,9 9-44 15,0 8-50-15,0 12-45 16,9 9-80-16</inkml:trace>
  <inkml:trace contextRef="#ctx0" brushRef="#br1" timeOffset="69902.27">23730 16884 294 0,'13'13'209'0,"-4"-5"-85"0,-1-8-58 15,-2 11-32-15,2-1-13 16,-5 5 17-16,7 6 25 16,-2 7 11-16,4 9-16 0,1 4-15 15,-5 0-16-15,-2-1-9 16,8-4-7-16,-6-8-7 16,0-4 2-16,-4-7-4 15,0-17 6-15,5 0-8 0,-1-13 2 16,-1-10-3-1,5-12-2-15,4-8 3 0,1 0 1 16,0-2 2-16,0 7-3 16,-6 14-4-16,-3 8 2 15,1 8-1-15,2 8 1 16,-3 20 3-16,5 5-4 0,0 4 2 16,-1 2 2-16,-1-3 0 15,-3-2-1-15,0-11 0 16,1-15-4-16,0 0-12 15,2-11-36-15,1-19 6 0,-1-10 14 16,3-12 11-16,-2-9 7 16,-8-13 7-16,-4-7 6 15,0-5 4-15,0-4-2 16,0 14 14-16,0 14-3 16,0 14-4-16,0 15-2 15,0 17-5-15,0 16 6 0,4 34 6 16,0 17 5-16,0 18 7 15,0 12 2-15,4 5-10 16,3-1-5-16,6-7-11 0,0-4 2 16,3-10-5-16,-4-11-46 15,1-9-79-15,-6-10-66 16,-2-18-94-16</inkml:trace>
  <inkml:trace contextRef="#ctx0" brushRef="#br1" timeOffset="70080.9">24116 16746 525 0,'-33'-32'232'0,"4"4"-108"0,10 7-64 15,2 4-31-15,5 5 9 16,4 0 33-16,8 0 7 16,8 0-29-16,12-4-25 0,17-2-19 15,13 3-42-15,6-6-106 16,9-3-92-16,3-10-103 15</inkml:trace>
  <inkml:trace contextRef="#ctx0" brushRef="#br1" timeOffset="71283.51">25972 15928 194 0,'8'-37'186'0,"-8"-4"-67"16,0 5-52-16,0 3-26 16,-17 5-16-16,2 3-8 15,-5 9-2-15,-5 12-2 0,-1 16 0 16,-1 21 8-16,-5 20 3 16,-2 19 1-1,2 14 1-15,8 4-13 0,9-4 1 16,15-10-4-16,0-15-4 15,15-11-1-15,5-18-8 16,10-11-7-16,1-21-21 16,1-21-7-16,-4-20 5 0,-3-19 16 15,-7-18 9-15,-7-12 6 16,-11-3 6-16,0 0 5 16,0 3 1-16,-11 12 1 15,-3 19-6-15,7 13 1 0,-1 9-1 16,8 13-2-1,-9 7 4-15,9 17-3 16,0 21 6-16,0 15 4 0,0 13 2 16,0 8 6-16,0 0 5 15,12-3-3-15,5-3 0 16,8-1-6-16,6-9-9 16,12-8-1-16,0-9-8 0,4-3 3 15,7-14-2-15,-5-7 2 16,-5 0-5-16,-1-7 4 15,-12-7-1-15,-2 2-1 16,-7-4-4-16,-5 1-6 0,-4-6-33 16,-13-1-41-16,0 3-16 15,-13-5-23-15,-7-2-69 16,1 3 17-16</inkml:trace>
  <inkml:trace contextRef="#ctx0" brushRef="#br1" timeOffset="71816.49">26268 15522 163 0,'0'-26'185'0,"0"2"-78"16,0 0-36-16,0-2-17 16,5 12-4-1,-2 0 11-15,3 3-1 0,-3-2-11 16,3 5-5-16,-1-1-13 15,3 9-5-15,1 0-5 16,2 0-7-16,7 0 3 16,-2 22 13-16,4 11 7 15,-1 15-1-15,2 8-4 0,-4 10-3 16,-1 7 5-16,4 0-7 16,-3 0-9-16,3-4-10 15,0-7 1-15,-4-13-8 16,1-8 0-16,-5-9 1 0,-6-11 5 15,-1-9-3 1,-5-12 3-16,0-21 1 0,0-15-5 16,0-21-1-16,0-12 2 15,4-12-5-15,1-2 4 16,3 6-5-16,3 9 0 16,3 14-1-16,-2 13 4 15,8 10-5-15,5 14 6 0,12 17-5 16,2 17 1-16,3 19 1 15,-6 16 1-15,-8 14-3 16,-12 6 9-16,-16 2-8 16,-13-5 9-16,-10-12-11 0,-11-8 8 15,-6-8-8 1,0-8 2-16,0-8-2 0,4-10-56 16,-2-15-72-16,0-7-61 15,7-14-28-15,-1-8-55 16</inkml:trace>
  <inkml:trace contextRef="#ctx0" brushRef="#br1" timeOffset="72298.12">27189 15337 85 0,'18'-7'207'16,"-2"-1"-61"-16,-4 4-46 16,-4 0-44-16,-5 4-14 15,2 0-9-15,3 0 6 16,0 0-1-16,-4 8-8 15,5-8-8-15,-1 8-11 0,4-8-3 16,1 0-6 0,-4-12 0-16,5 0 3 15,-2-10 8-15,-12-1-2 0,0-3 2 16,-16 3 4-16,-8 1-8 16,-9 10 0-16,-4 12-4 15,-4 0 4-15,-3 16 4 16,4 13 6-16,3 9 1 15,13 2 0-15,15 5 9 16,18 0 0-16,15-4-12 0,13-5-12 16,11-8-5-16,14-2-7 15,3-14-38-15,-1-12-75 16,6 0-78-16,-1-22-112 16</inkml:trace>
  <inkml:trace contextRef="#ctx0" brushRef="#br1" timeOffset="72630.86">28461 14539 129 0,'-16'-28'202'16,"3"4"-94"-16,1 7-54 15,0 5-24-15,0 0-5 16,1 3 2-16,3 6-8 16,-1 3-2-16,-4 0 3 15,0 8 13-15,2 12 4 16,-5 9 5-16,-1 12-5 16,6 7 6-16,1 6-5 15,10-1-12-15,0-2-9 16,10-1-5-16,6-10-2 0,7-6-10 15,6-10 0-15,9-9-34 16,1-15-73 0,10-11-75-16,8-22-82 15</inkml:trace>
  <inkml:trace contextRef="#ctx0" brushRef="#br1" timeOffset="72814.3">28993 14093 187 0,'48'-139'188'0,"2"11"-85"0,1 20-46 15,0 22-4-15,1 26-6 16,9 22 8-16,16 26-9 16,8 37-8-16,3 31-10 15,-7 34-9-15,-13 24 0 16,-28 17-12-16,-32 2-2 16,-38 9-45-16,-39-4-155 15</inkml:trace>
  <inkml:trace contextRef="#ctx0" brushRef="#br1" timeOffset="73496.21">26324 16722 535 0,'-17'-17'210'15,"0"9"-101"-15,-9 8-54 16,-4 0-21-16,-1 19-1 16,-1 6-5-16,4 4-6 0,3-3-5 15,5-3-6-15,6-2 3 16,14-6-10-16,0-2 2 15,8 0-2-15,9-5-13 16,9-8 0-16,-3 0 1 0,1 0-1 16,-3 0 3-1,-4 0 5-15,-6 0-6 0,-8 0 11 16,-3 11-9-16,0-2 7 16,-9 3-4-16,-5 0 2 15,3 1 2-15,-2 3-7 16,4 1 6-16,9-1 2 0,0 0-4 15,0 0 7-15,0 0-7 16,9-4 1-16,4 1 2 16,-5-5-2-16,0-8-2 15,-4 7-3-15,-4-7 8 0,0 8 0 16,0-8 7-16,0 8-8 16,0 5 6-1,-9 0-7-15,1 2 2 0,0 6-2 16,8 3 0-16,-8 4-3 15,8 0-38-15,0 2-82 16,13-2-49-16,12 0-68 16</inkml:trace>
  <inkml:trace contextRef="#ctx0" brushRef="#br1" timeOffset="73995.4">28651 17849 113 0,'39'-16'256'0,"-12"0"-68"15,-6-1 42-15,-9 5-42 16,-6 8-88-16,-6 4-45 15,0 0-33-15,0 9-3 16,0-2-9-16,0 2-6 16,8-1 0-16,6 1-1 15,6-9 0-15,5 7 1 0,3-7-6 16,1 8 1 0,-4-8-5-16,-11 13 3 15,-6-5 4-15,-8 4 1 16,0 0-5-16,0 0 3 0,0 1 0 15,0-1 2-15,0 5 4 16,9-2-4-16,17 6-5 16,8 7 3-16,19 8-3 15,9 9 4-15,4 5-4 16,-7 2 1-16,-11-2 2 16,-11-2 0-16,-17-3 1 15,-20-5 1-15,-15-6 1 16,-22-7-2-16,-16-2-9 15,-20-8-64-15,-12-6-114 16,-6-2-78-16,9-9-45 16</inkml:trace>
  <inkml:trace contextRef="#ctx0" brushRef="#br1" timeOffset="76175.59">31689 13807 381 0,'12'-74'121'0,"-12"1"-29"16,-12-1-27-16,-19 6-7 0,-15 3-1 15,-6 9 1 1,-10 3-13-16,-1 3-13 15,-8 5-12-15,-10 4-7 16,-12 9-7-16,-16 0 3 16,-10 4-3-16,-10-2 0 15,-12 5 1-15,-11 2 4 16,-11 3 1-16,-19-1 1 16,-25 5 0-16,-25-1-1 15,-7 10-1-15,-5 7-3 16,6 0 5-16,5 0-4 15,9 16-5-15,-3 3 7 16,-11 11 2-16,-19-2 9 16,-11 8 3-16,-4 6-6 0,3 2 1 15,15 5-5-15,13 12-6 16,5 15 7-16,-4 19-12 16,-6 15 4-16,-11 15 0 15,-2 11-2-15,8 2-3 16,6 8 8-16,22 4-1 0,12 5 4 15,8 0 0-15,11-4-6 16,10-5 1-16,16-4-1 16,16 5-7-16,20 13-3 15,25 10 1-15,16 10 3 16,15 6-1-16,9 5 2 16,11-2 1-16,10-11-6 15,4-12 5-15,2-6-6 0,5-10 4 16,6-7 5-16,-3-9-7 15,8 4 2-15,1-3 5 16,4-1-2-16,1-9 10 16,5-1-6-16,-1-15 2 15,12-6 2-15,-8-14 0 0,8-8 4 16,0-7 5-16,0-5 16 16,0-3 3-16,0-7-5 15,11-2-1-15,6 0 1 16,7 1-5-16,6-1 15 15,1 1-6-15,9-2-3 16,1-4-12-16,3 5 5 16,6 0-13-16,10 0-4 0,9-40 0 15,12-17 2-15,14 0 5 16,10 0-10-16,8 0-2 16,9 0 5-16,7 0 8 15,10 0-6-15,11 0-2 16,13 0 5-16,16 0 2 0,11 0 10 15,14 0-29 1,6 0 0-16,5 0 0 0,-11 0 0 16,-6 0 0-16,-6 0 0 15,-2 0 0-15,2 0 0 16,2 0 0-16,5 0 0 16,4 0 0-16,4 0 0 0,0 0 0 15,-8 0 0-15,-12 0 0 16,-8 0 0-16,-12 0 0 15,-6 0 0-15,-2 0 0 16,-1 0 0-16,-3 0 0 16,0 0 0-16,-2 0 0 15,5 0 0-15,6 0 0 16,2 0 0-16,-7 0 0 16,-9 0 0-16,0 0 0 15,0 0 0-15,0 0 0 16,5 0 0-16,3-114 0 15,12-20 0-15,8-1 0 16,11 2 0-16,0 3 0 16,-2 3 0-16,-16 13 0 15,-16 7 0-15,-26 10 0 16,-15 5 0-16,-21 6 0 16,-17-2 0-16,-11 3 0 15,-3-8 0-15,-8 1 0 16,-2-10 0-16,-5-13 0 15,-1-11 0-15,2-16 0 16,-1-18 0-16,-4-15 0 16,-3-20 0-16,-1-16 0 15,-8 4 0-15,-6 7 0 16,-5 8 0-16,0 5 0 16,-3 8 0-16,-10 4 0 15,-7-1 0-15,0 2 0 16,-21-1 0-16,-10-1 0 15,-14 2 0 1,-20 4 0-16,-32 13 0 16,-38 16 0-16,-40 13 0 15,-40 24-140-15,-24 8-174 16,-8 21-18-16,-1 13 24 16,12 14-31-16</inkml:trace>
  <inkml:trace contextRef="#ctx0" brushRef="#br1" timeOffset="78871.8">28546 12741 867 0,'0'12'397'0,"3"0"-200"16,11 0-110-16,6 8-50 16,8 5-14-16,4 0-7 15,6-11 6-15,-2 1 2 0,0-15 1 16,9-9 11-16,8-11 9 15,12-24-3-15,12-30-4 16,17-33-9-16,15-31-7 16,16-37-10-16,19-20-10 15,1-5 4-15,6 7-4 16,-6 15 1-16,-15 24 0 16,-12 19 1-16,-15 21-7 15,-22 28-7-15,-21 22-10 0,-15 19-52 16,-13 17-87-16,-16 12-41 15,-16 16-32-15,-16 16 1 16,-22 12 14-16,-17 17-2 16,-27 9-38-16</inkml:trace>
  <inkml:trace contextRef="#ctx0" brushRef="#br1" timeOffset="79237.88">29326 11715 278 0,'-16'-12'273'0,"16"-5"-87"0,0 1-85 16,4-1-46-16,3 17-32 15,10 0-8-15,8 29 8 16,7 16 2-16,4 16 10 16,9 16-13-16,0 9-9 15,-5-1-7-15,1-3-2 0,-6-14 6 16,3-14 28-1,10-18 35-15,13-27 1 16,21-26-18-16,28-33-23 0,20-26-18 16,24-30-1-16,23-20-7 15,22-8 0-15,15-1-7 16,-4 5 1-16,-4 8 1 16,-14 12 0-16,-25 16-6 15,-25 13 2-15,-25 16-11 16,-28 16-23-16,-25 13-47 0,-18 11-50 15,-21 13-50-15,-25 8-25 16,-20 4-65-16</inkml:trace>
  <inkml:trace contextRef="#ctx0" brushRef="#br1" timeOffset="106892.84">17346 2385 13 0,'0'0'27'0,"0"-9"20"16,0 6 20-16,0-6 12 16,0 6 9-16,0-1 11 15,0 4-32-15,0 0-20 16,0 0-16-16,0 0-11 15,0 0-9-15,0 0 4 16,0 0-8 0,0 0 4-16,0 0-3 15,0 0-1-15,0 0-3 16,0 0 0-16,5 0-1 16,3 0-5-16,5 0 8 15,-2 0-6-15,9 11 4 16,10-3-7-16,5 1 8 15,10-2 0-15,3 2-3 16,5-1-1-16,4-8-1 16,0 8-2-16,-4-8 2 15,-1 9 2-15,-6-9-4 16,-14 0 2-16,-7 0 2 16,-7 0 1-16,-4 0 4 15,-6 0 8-15,-5 0 6 16,2 0-4-16,-5 0-6 15,0 0 0-15,0 0 0 16,0 0-3-16,0 0-3 16,0 0 4-16,0 0-7 15,0 0 0-15,0 0 0 16,0 0 2-16,0-5-2 16,-8 5-2-1,0-4-3 1,0 0 5-16,-4-5 0 15,0 2-4-15,-10 2-2 16,-3 2 6-16,-2-1-1 16,-6-1-4-16,1 5 4 15,-1 0-2-15,-3 0 2 16,4 0-4-16,2 0 3 16,3 0 0-16,6 0 1 15,3 0-1-15,0 0 1 16,2 0 0-16,-4 0-1 15,-8 0 1-15,-14 0-3 16,3 9 2-16,1-9 4 16,6 8-7-16,8-8 5 15,2 0 0-15,13 0-1 16,-1 0-1-16,10 0 4 16,0 0 1-16,0 0 0 15,0 0-3-15,4 0 2 16,8 0-3-16,16 0-3 15,12-8-1-15,11-1 6 16,1-3-3-16,5 5-3 16,3-2 1-1,5 4 2-15,6-2-2 16,2 2 4-16,0 2-2 16,-1-1-3-16,-2-1 4 15,-10 0 3-15,-4 3-8 16,-8 2 4-16,-10 0 0 15,-14 0-8-15,-7 0 11 16,-6 0-8-16,-6 0 1 16,-5 0 1-16,0 0 5 15,0 0-6 1,0 0 2 0,-16 0 4-16,-9 0-5 15,-12 12 4 1,-11 0 4-16,-12 0-7 15,-7 0-1-15,-1 0 5 16,3 4-1-16,3-4-2 16,10-3 2-16,11-9 0 15,13 8-1-15,4-8 0 16,8 0 4-16,2 0-4 16,14 0-2-16,0 0-2 31,5 0 5-31,15 0-5 15,13 0 5-15,16-8 3 16,11-1-5-16,13 2-4 16,5-1 7-16,-4 4-5 15,-6-1 7-15,-8 5-5 16,-14 0-1-16,-13 0 2 16,-9 0-3-16,-12 0 0 15,-3-4 4-15,-9 1 3 16,0-2 3-16,-18 5-6 15,-15 0-1-15,-15 0-2 16,-12 0 3-16,-14 0-2 16,-2 0 4-16,-11 0-5 15,2 0 4 1,4 0-4-16,16 0 2 16,13 0 1-16,12 0 3 15,10 0-8-15,15 0 4 16,2 0-6-16,13 0 4 15,16 0 6-15,13 0-5 16,16-7-1-16,23-7-1 16,22 2 1-16,18 0 3 15,7 5 0-15,-13 2-1 16,-22 5-4-16,-18 0 0 16,-18 0 2-16,-9 0-10 15,-16 0 9-15,-13 0 5 16,-17 0-2-16,-25 0 1 15,-24 12-2-15,-18 0 6 16,-12 0-6-16,1-2 1 16,4-10 0-16,8 7 0 15,12-7 5-15,11 0-5 16,13 0 1-16,14 0 1 16,6 0-2-16,9 0 1 15,12 0-3-15,0 0 0 16,0 0 4-1,12 0-2-15,4 0 1 0,6 0-1 16,2-3 3 0,3-6-5-16,2 4 2 15,-4 2-3-15,-5-1 6 16,-8 4-7-16,2 0 2 16,-6 0 4-16,-5 0-2 15,-3 0-2-15,0 0 4 16,0 0-4-16,0 0-2 15,0 0 2-15,0 0-4 16,0 0 0-16,0 0 5 16,-17 12 1-1,-3 0-4 1,-5 4 4-16,-7 1 3 16,-9 3 0-16,6-3-6 15,-4-4 7-15,12-1-8 16,6-5 4-16,6-7 3 15,7 9-5-15,8-9 5 16,0 0-6 0,14 0 3-16,21-9 2 15,12-8-6-15,18 2 6 16,12-2-3-16,-4 1 2 16,-8 0-1-16,-11 4 2 15,-18 3-2-15,-7 6 0 16,-9-1 3-16,-9 4-3 15,-11 0 6-15,-6 0-3 16,-19 0-1-16,-20 0 1 16,-12 7-2-16,-7 5-4 15,-14 1 3-15,5-1 3 16,5-4-3-16,11-8 0 16,12 8 3-16,12-8-5 15,12 9 3-15,10-9-7 16,11 0 3-1,0 0 0-15,8 0 1 16,12 0 0-16,9-9 0 16,7-4-1-16,4 1 3 15,6 5-1-15,-10-2 3 16,-8 6-4-16,-7-2-3 16,-5 5 0-16,-4 0 2 15,-4 0 2-15,-8 0-1 16,0 0 4-16,-12 0 1 15,-4 8-2-15,-9 1 1 16,-7-2-2-16,-1 2-2 16,4-9 2-16,4 8 2 15,7-8 1 1,1 0 0-16,4 0-3 16,4 0 5-16,9 0-1 15,0 0-5-15,6 0 1 16,10 0-2-16,10 0 3 15,0-8 0-15,11-1 0 16,7-3 1-16,5 0-6 16,2 5 5-16,-9-2-4 15,-3 4 5-15,-13 2-1 16,-4 3-8-16,-10-4 3 16,-6 4 0-16,-6 0 7 15,-6 0 1-15,-20 0-4 16,-8 12 0-16,-16 0 0 15,-7 0 0-15,-8-3 2 16,-9-9-2-16,6 7 0 16,12-7 2-16,6 0-2 15,15 0 0-15,10 9 0 16,11-9 0-16,14 0-6 16,17 0 4-16,17 0 1 15,18 0 3-15,21-4-4 16,13-4 1-16,11-1 1 15,-4 5 0 1,-11 4 3-16,-17 0-6 16,-17 0-5-16,-16 0 4 15,-11 0 4-15,-9 0 1 16,-12 0 1-16,-16 0 2 16,-13 0-6-16,-7 0 6 15,-10 0-6-15,-2 9 5 16,5-9-5-16,4 0 4 15,8 0 0-15,6 0 0 16,8 0 2-16,5 0 0 16,12 0 5-16,-8 0-2 15,8 0-6-15,0 0 4 16,8 0-4-16,4-5-1 16,1 1 4-16,-1 1-4 15,2-6-1-15,-3 9-2 16,-4 0-3-16,1 0 1 15,0 0-3-15,-3 0-4 16,-2 9-1 0,-3 3-9-16,0 7-69 15,-11 3-172-15</inkml:trace>
  <inkml:trace contextRef="#ctx0" brushRef="#br1" timeOffset="123748.95">10574 18195 757 0,'-58'-12'197'0,"13"0"-103"0,17 0-72 16,28-10-33-16,33-9-3 15,43-26 18-15,43-29-6 16,31-21 2-16,33-11 2 16,24-12-2-16,15 1 2 15,9 2 0-15,-7 10 1 16,-19 15-7-16,-32 16 5 0,-31 22-5 16,-29 14 6-16,-26 14-7 15,-26 7-9-15,-21 13-39 16,-19 4-22-16,-13 3-18 0,-8 9-15 15,-26 0 2-15,-10 16-4 16,-15 9-31-16,-20 3-12 16</inkml:trace>
  <inkml:trace contextRef="#ctx0" brushRef="#br1" timeOffset="124033.45">11495 17812 63 0,'-94'123'209'0,"1"-9"-73"15,3-12-53-15,14-22-38 0,15-14-19 16,16-17 0-16,13-14 8 16,11-8-7-16,9-12 8 15,12-15 9-15,16-8-15 16,22-28-15-16,30-30-5 0,38-36-2 16,36-30 1-1,40-21 0-15,33 3 4 16,8 3-5-16,-3 12-2 0,-24 21 0 15,-30 25-1-15,-36 21-4 16,-34 13 2-16,-22 20-7 16,-26 6-5-16,-15 8-16 0,-12 6-19 15,-21 2-24-15,-18 5-33 16,-18-4-42-16,-21-9-35 16</inkml:trace>
  <inkml:trace contextRef="#ctx0" brushRef="#br1" timeOffset="124531.89">11983 16403 434 0,'-49'-28'172'0,"11"5"-74"15,15 5-53-15,7 14-28 16,16 4-8-16,8 17 5 16,15 4-14-16,18 2 3 0,24 2-4 15,17 3 5-15,15 0-4 16,12-2 1-16,5-2 0 15,-4 0-12-15,-8-4-10 0,-14-7-26 16,-10-1 0-16,-18-12 18 16,-14 12 11-16,-18-3 13 15,-12 3 8-15,-13 0 7 16,-3 10 2-16,-28 6 0 16,-8 8 2-16,-4 12-8 0,0 6-3 15,1 3 5-15,4 3 4 16,7-4-6-16,12 2-1 15,16-1 6-15,0-1-7 0,8-1-1 16,7-7-2-16,9-8 4 16,-2-2-3-16,-3-10-4 15,-6-8 6-15,-5-8 19 16,-8-12 15-16,-16-7-17 0,-16-15-11 16,-18-9-3-1,-10-23-2-15,-18-15-4 0,-6-24 1 16,-6-26 1-16,5-18-7 15,7-24 5-15,4-9-2 16,9-4 6-16,14 4-8 0,9 7 3 16,7 19-3-16,5 26-39 15,7 20-57-15,-1 17-68 16,-2 8-87-16</inkml:trace>
  <inkml:trace contextRef="#ctx0" brushRef="#br1" timeOffset="125280.38">8176 8083 293 0,'-153'-12'200'16,"100"-4"-164"-16,-13-49-6 15,189-57-22 1,8 25-8 0,35-16 2-16,24 1-1 15,6 6 3-15,-9 7-2 0,-13 15-2 16,-21 18-2-16,-17 18-1 15,-27 12-2-15,-25 12 2 16,-18 7-11-16,-17 9-2 16,-16 8 1-16,-21 0-2 0,-12 20 1 15,-29 4-37 1,-7 1-55-16,-9 3-24 16</inkml:trace>
  <inkml:trace contextRef="#ctx0" brushRef="#br1" timeOffset="125546.32">8535 8275 17 0,'33'0'51'16,"27"-21"38"-16,30-20 42 15,19-23-23-15,22-26-48 16,10-20-30-16,17-10-13 16,10 5-9-16,-10 12-3 15,-22 17-1-15,-21 22-6 0,-33 14-7 16,-25 14-19-16,-29 8-55 16,-28 7-100-16</inkml:trace>
  <inkml:trace contextRef="#ctx0" brushRef="#br1" timeOffset="126278.75">9265 6786 191 0,'-8'-38'181'16,"8"2"-91"-16,0 3-44 15,0 12-25-15,0 9-12 0,0 12-6 16,8 18 0-16,0 9-6 16,5 18 5-16,4 12-2 15,7 21-4-15,0 20 3 16,4 30 1-16,1 36 1 16,2 19 0-16,7 9 1 15,-2-9-2-15,4-16-2 16,-2-24 2-16,-6-33 1 15,-7-25 2-15,-11-28-3 0,-5-20 2 16,-9-30 1-16,-15-22-3 16,-10-30 0-16,-7-33-1 15,-9-36-2-15,-8-32-1 16,-4-25 2-16,-3-4 2 16,-1 7 4-16,-5 9-1 15,2 14 1-15,-2 7-4 16,6 7 0-16,11 7 0 15,13 11 4-15,12 20-1 16,7 20-2-16,13 16 1 16,0 21-2-16,13 14 2 0,23 15-1 15,21 7-4-15,25 17 0 16,32 3 2-16,38 3-4 16,49 5 0-16,31 6-4 15,6-1-4-15,-6-1-12 16,-30 0-53-16,-31-8-27 15,-36-3 31-15,-33-9 37 16,-31 0 31-16,-21-3 28 16,-27-9 16-16,-23 0 33 0,-17 12 21 15,-34 8-43-15,-22 5-22 16,-26 15-14-16,-17 17-2 16,-18 24-6-16,-18 34 0 15,-6 48 1-15,-8 39-3 16,9 19-5-16,10 8 5 0,14-9-6 15,18-21 4-15,22-21-1 16,20-28 0-16,21-26 0 16,15-31-6-16,17-24 0 15,12-29-22-15,8-26-193 16</inkml:trace>
  <inkml:trace contextRef="#ctx0" brushRef="#br0" timeOffset="-31154.09">12461 5468 5 0,'-37'0'9'15,"6"0"1"-15,2 0-1 16,1 0 5-16,3 0 0 0,5 0 0 15,8 0 2-15,-1 0 4 16,13 0-2-16,-8 0-6 16,8-6-6-16,0 6-4 15,0 0 1-15,0 0-1 16,0 0-3-16,0 0 2 16,0 0-2-16,0 0 3 15,0 0 0-15,0 8 2 16,-9-8 13-16,9 0 17 0,-11 12 21 15,11-12 27-15,-11 0-17 16,11 0-26-16,-10 0-17 16,10 0-8-16,0 0-4 15,0 0-2-15,0 9 0 16,0-9 1-16,0 0 1 16,0 0 3-16,0 0 4 15,0 0-4-15,0 0 0 16,0 0-2-16,10 0-1 15,1 0-2-15,14-9-5 16,7-3 1-16,9 0 1 0,8 0-5 16,12-4 3-16,8-4 2 15,16-6 2-15,16 3-7 16,16-6 7-16,10-4-6 16,7 2 1-16,3-3 0 0,18 1 3 15,27-2-6-15,30-3 2 16,27-3 1-16,22 1-1 15,6 0-1-15,8-5 0 16,22-5 1-16,385-55 2 16,-323 55-3-1,-18 1-5-15,-24 6 8 16,-17 2 1-16,-17 4-6 0,-17 4 4 16,-29 4-4-16,-23 5 2 15,-44 8-2-15,-34 5 0 16,-32-2 3-16,-28 5-1 15,-24 4 0-15,-13-1 6 0,-16 5 0 16,-7 0 1-16,-4 0 1 16,-3 0 11-16,-9 0 1 15,0 0-3-15,0 0 1 16,0 0-7-16,0 0-3 16,0 0-5-16,0 0-2 15,0 0-4-15,0 0-9 16,0 0-44-16,0 0-43 0,-9 0-57 15,-11 0-71-15</inkml:trace>
  <inkml:trace contextRef="#ctx0" brushRef="#br0" timeOffset="-30480.45">13321 5254 48 0,'0'0'74'16,"-6"0"19"-16,6 0 9 15,0 0-6-15,0 0-38 16,0 0-19-16,0-7-10 0,0 3-1 15,0 0-4-15,0-4-7 16,6-5-7-16,11-4-3 16,16-6-5-16,21-6 0 0,33-8-2 15,60-12 2-15,65-7-4 16,55-6 2 0,38-7 0-16,31-4 2 0,34-5-2 15,28 2 1-15,4 2 1 16,-28 5-1-16,-38 7-2 15,-34 10 1-15,-38 3 1 16,-33 7-2-16,-31 10-1 16,-30 4 2-16,-33 3 4 0,-23 9 1 15,-28 4 3-15,-25 0 14 16,-17 4 13-16,-11-1 3 16,-7 9-5-16,-12 0-9 15,-6 0 2-15,1-3-8 16,-6 3 0-16,-3 0-11 15,0 0-3-15,0 0 1 16,0 0-10 0,0 0-9-16,0 0-18 0,0 0-34 15,0 0-47-15,0 0-87 16</inkml:trace>
  <inkml:trace contextRef="#ctx0" brushRef="#br0" timeOffset="-23641.05">18822 4912 10 0,'8'0'18'16,"-2"0"13"-16,2 0 17 16,1 0 19-16,-1 0 20 15,0 0 24-15,0 0-37 0,-8-5-26 16,0 3-17-16,0 2-11 16,0 0-6-16,0 0-5 15,0 0 4-15,0 0-6 0,0 0-2 16,0 0-4-16,-8 0 4 15,8 0-6-15,-11 0 2 16,11 12-2-16,-14 0 0 16,14 4 2-16,-8 1-4 15,2-5 8-15,6 0-3 16,0-5-2-16,0-7 1 0,0 8-1 16,0-8 5-16,3 0 2 15,5 0-1 1,9-11-3-16,2-5-2 15,2-5 4-15,-1 1-2 0,-9 4 15 16,3 4-1 0,-10 0-10-16,-4 7-4 0,0 5-5 15,0 0 3-15,0 0-4 16,-10 0 3-16,2 0-5 16,0 12 4-16,2 5 2 15,-3-5 1-15,1 0-4 0,8-3 2 16,0-9-6-16,0 7 7 15,0-7-3 1,5 0-4-16,1 0 2 16,3 0 0-16,2-7 6 0,3-2-1 15,-6-3 0-15,-4 0 1 16,-4 2-1-16,0 3 3 16,0 7-6-16,-8 0 0 0,-2 0-1 15,-1 0-3 1,0 0 6-16,-6 0 0 15,1 12 1-15,-1 0-5 0,5 1 4 16,12-5 3-16,-9-8 0 16,9 0-5-16,0 0 5 15,5 0-3-15,7 0-3 0,4 0 6 16,10-12-8-16,-3-4 1 16,2-5 7-16,-5 1-2 15,-5 4 0-15,-2-1-1 16,-13 5 3-16,0 3-3 15,-13 9 0-15,-6 0 0 16,-5 0-2-16,-4 16 2 16,-1 1 2-16,4-4-2 15,5-2 1-15,4 3 4 16,4-14-4-16,3 0 2 16,9 0-1-16,0 0-1 15,4 0-1-15,4 0 3 16,1 0-2-16,-4 0 0 15,-2 0 0-15,-3 0 2 16,0 0-1-16,0 0 0 16,0 0-1-16,-11 0-5 15,11 0 1-15,-14 0 1 16,2 7 0-16,0 5 3 16,-1 0 2-16,13-3-3 15,0-9-3-15,0 8 5 16,0 1-2-16,16-9 1 0,10 0 0 15,5 0-5-15,11 0-2 16,6-13 0-16,-4-3 4 16,-3 0 4-16,-9-1-3 15,-7 5 1-15,-9 0 2 0,-7 3-3 16,-9 5 0-16,-17 4 3 16,-8 0-6-1,-2 13 5-15,-14 2 1 16,-7 2-4-16,3-1 8 15,8-4-3-15,9 1 3 16,8-13-3-16,8 0-3 0,4 0 6 16,8 0-2-16,0 0 2 15,8 0-8-15,7-4 1 16,5-8 1-16,5-2-4 0,0 0 4 16,-5-3 0-16,-5 5 3 15,-2 3-3-15,-13 5-4 16,0 4-2-16,0 0 4 15,-8 0 2-15,-3 0 0 0,-9 17-1 16,-2-2 4 0,2 2-7-16,3-5 4 0,6 0 3 15,11-12-2-15,0 9 2 16,0-9-1-16,0 0-5 16,5 0 0-16,9 0 5 15,7-4-5-15,0-4 4 0,-1-6-3 16,-5 7 3-16,-2 0 4 15,-4 7-5-15,-9 0-2 16,0 0 3-16,0 0-4 16,0 0 1-16,-14 0 2 0,3 0 0 15,-1 7 2 1,1 0-1-16,-7-7-1 0,6 10 4 16,5-10-3-16,7 0 0 15,-9 0-1-15,9 0 6 16,0 0 1-16,0 0 2 15,0 0-2-15,0 0 6 0,0 0 2 16,0 0-1-16,0 0 5 16,4 0 11-16,1-5-3 15,2-7-15-15,5-5 1 16,1-2-1-16,0-2-6 0,2-7 1 16,1 0 4-1,5-2-3-15,1 2-3 0,-5 0-5 16,5-1 4-16,2-4-2 15,4 1-4-15,1-5 5 16,-5 1 4-16,1 3 2 16,-1 0 3-16,1 2-5 15,-3-2-2-15,4 0-3 0,2 1 1 16,0-1 1-16,1 5 2 16,-1-1 1-16,-3 5-2 15,4-4-5-15,-7-1-2 16,8 1 1-16,-4-1 7 15,0 0-5-15,4 1 1 0,-3 0 4 16,3 2-5 0,-6 2 1-16,0 1-2 15,0-6 0-15,1 5 3 16,-5-2-2-16,4 7 0 0,5-3-4 16,2 3 0-16,4 2 5 15,1-3-2-15,4 3 3 16,0 1-3-16,5 4-2 15,4-1 3-15,3-3 0 16,5-1 1-16,5 3-2 16,0-3 0-16,-2 5 0 0,-4 0-3 15,-3-2 5 1,-1 7-4-16,-2 3 0 16,-2 1-3-16,-4-1 8 15,2-1-1-15,-2 0-2 0,9 2 1 16,4-1 2-16,4-4-3 15,4 3-3-15,-2 2-1 16,2-2 4-16,-3 5 4 16,-2 0-3-16,-1 0 1 15,-11 0-5-15,2 0 6 16,-6 0-6-16,-5 0 3 0,-2 0 1 16,0 0 2-16,0 0-4 15,-4 0 3 1,-1 0-4-16,-4 0-1 15,-3 8 3-15,-1-8 0 16,-5 9 1-16,-2-9-5 0,-1 8 9 16,2 0-5-16,-7 1-1 15,6-2 6-15,-1 5-12 16,0 0 5-16,5 1 2 16,2 0 2-16,6-1-3 15,1 2-2-15,-4 3 4 16,4-1 2-16,-7 1-1 15,-3-4-4-15,-3-2 2 0,0 1 0 16,-2 2-3 0,1-3 4-16,1 2 0 15,-1-1-4-15,2 4 5 0,-4 1-1 16,3 0-4-16,-1-3 3 16,5 7 0-16,-1-4 1 15,-1 0-1-15,3-1 1 16,-3-1 2-16,2 1-4 15,3 1-3-15,1 0 5 16,0-6-3-16,-1 1 4 0,0 0 4 16,-1 2-8-16,-1-3 0 15,-6-2 0-15,0-1 3 16,-5-8 4-16,-3 8-7 16,1-8 4-16,-1 0 1 15,1 12-4-15,0-3 1 16,2-2-1-16,0 1 3 15,3 5-6-15,-3-6 4 16,2 2 0-16,0-1 1 16,-5-8-1-16,0 8 0 0,-1-8 1 15,-2 0 1-15,-2 0-3 16,2 0 1-16,-5 0 4 16,0 0 0-16,0 0-5 15,0 0-1-15,0 0 3 0,0 0 2 16,0 0-1-1,0 0-4-15,0 0 6 16,0 0 1-16,0 0-4 16,0 0 1-16,0 0 0 15,0 0-7 1,0 0 11-16,0 0-3 16,0 0 0-16,0 0 2 0,0 0 1 15,0 0 0 1,-13 0 0-1,6-5-5-15,-6-2-3 16,-3-1 2-16,3-4-1 16,-3 3-1-16,-1 2 6 15,3-2-6-15,-12 2-1 16,-2-3 5-16,0 3-2 16,-6-1-4-16,3 3 5 0,2 2-1 15,1 3 0-15,3 0 1 16,4 0-1-16,5 0 2 15,1 0-5-15,3 0-1 16,-1 0 6-16,4 0-1 16,1 0-1-16,0 0 1 0,8 0-2 15,-8 0 1 1,8 0 2-16,0 0-5 16,0 0 2-16,0 0 0 0,0 0 4 15,5 0-5-15,-2 0 1 16,5 0 1-16,0 0-4 15,10 0 4-15,2 0-1 16,7 0 5-16,8 10-4 16,4 3 0-16,3-3-2 0,2-3-1 15,0 2 8-15,-3-2-5 16,0-7 2-16,-4 12-2 16,-6-12 0-16,2 9 0 15,-7-9-1-15,-9 8 3 16,0-8 0-16,-4 0-2 15,-4 0 0-15,-2 0 8 16,-4 0-10-16,-3 0 5 16,0 0-1-16,0 0 5 0,0 0-2 15,0 0 5-15,0 0 6 16,0 0 12-16,0-4 5 16,0-9-17-16,0-3-10 15,0-8-3-15,0-1 0 16,0-3-5-16,0 0 5 15,0-1-2-15,0 5-1 16,0-1 0-16,0 1-2 16,0 3 6-16,0 6-8 0,0-2 4 15,0 6-4-15,0 0 6 16,0 5-4-16,0 1 2 16,0 1 0-16,0 4 4 15,0 0-3 1,-6 0-2-16,6 0-3 15,0 0 1-15,0 0 4 0,-8 0-3 16,8 0 0 0,-13 0-3-16,0 0 6 15,-7 11 0-15,-8 4-4 16,-9-1 0-16,-3 3 5 16,-10 4-6-16,-2 2 9 15,-4 2-4-15,3 0-5 16,1 0 9-16,1-4-5 15,12-3-4-15,2-1 4 0,6-1 0 16,9-3 0-16,5-13 0 16,2 7-5-16,4-7 10 15,-3 10-7-15,2-10 6 16,0 11-4-16,-1-11 4 16,5 8-3-16,-3-8-2 15,-1 0 1-15,-1 0-2 16,0 0 0-1,13 8 7 1,-8-8-5-16,8 0 2 0,0 0-4 16,0 8-1-1,0-8 1-15,0 0 5 16,0 0-2-16,0 0 0 16,0 0-5-16,0 0 6 15,0 0-1-15,0 0 1 0,5 0-8 16,4 0 6-16,-2 0 0 15,9 0 0-15,4 0 0 16,5 0 2-16,4 0-2 16,2 0-7-16,8 0 8 15,3 0-1-15,12 0 4 16,0-3-6-16,-2-2 2 16,-5 1 2-16,-1 4-1 15,-5-4 0-15,-9 1-1 0,-4-2 5 16,-3 1-7-16,-5 4 0 15,-8 0 2-15,1 0 0 16,-7 0 0-16,-1 0 3 16,0 0-1-16,-5 0 0 15,0 0-1 1,0 0 4-16,0 0-4 16,0 0-3-16,0 0 5 15,0 0-6-15,0 0 5 0,0 0 1 16,0 0-2-16,0 0 0 15,0 0 3-15,0 0-9 16,0 0 6-16,4 0-1 16,-4 0-2-16,0 0 8 15,0 0-10-15,0 0 6 0,0 0 1 16,0 0-5 0,0 0-1-1,0 0 1-15,0 0 3 16,0 0-3-16,0 0 3 15,0 0 2-15,0 0-6 16,0 0 9-16,0 0-9 16,0 0 2-16,0 0 7 15,0 0-4-15,0 0 4 0,4-3-6 16,0-6 1-16,0 1 2 16,4-4-6-16,1-9 0 15,2-3 2-15,0-4 4 16,3-1-2-16,2 1-2 15,-3 0-3-15,-2 2 7 0,-3 2-2 16,1 7-2 0,-6 0 1-16,-3 3 7 15,0 0-9-15,0 7-1 0,0-1 2 16,0-1 3-16,0 9 1 16,0 0-5-16,0 0 3 15,0 0-4-15,0 0-1 16,0 0 1-1,0 0 0-15,0 0 1 0,0 0 6 16,0 0-8-16,0 0-4 31,-8 0 1-31,-1 0 4 16,-2 0-3-16,-5 13 8 0,-8 2-1 16,-16 7 0-16,-10-3 5 15,-2 7-10-15,-5-2 6 16,0 5 2-16,2-6-8 15,-4 1 6-15,7 2-2 16,7-7-2-16,3-3-1 0,16-3-1 16,0-5 9-16,10-8-7 15,2 9 3-15,14-9 0 16,0 0-7-16,0 0 5 16,0 0 2-16,0 0 3 15,0 0-8-15,0 0 2 16,14 0 6-16,7 0-7 15,6 0 6-15,7-13-4 16,6-4-1-16,5 1 6 0,0-3-4 16,0-2-2-16,-1 1 3 15,-5 4-1-15,-1 0-2 16,-6 4 3-16,-4-1-3 16,-7 0 2-16,-5 5-3 15,-4 4 7-15,-4 4-5 16,-8 0-4-16,0 0 2 15,0 0-7 1,0 0 8 0,0 0-3-16,-11 0 1 0,-1 12 0 15,-9 4 0-15,-3 0 0 16,-4 6 7-16,-6-3-1 16,6-2-6-16,-40 28 6 31,68-45-5 0,0 0 0-31,0 0-2 0,0 0-1 31,3 0 2-31,5 0 5 0,3 0 1 16,11-7-6-16,2-7 3 16,1-2 2-16,4-4-4 15,-2-1 5-15,-2 6 4 16,-4 1-11-16,-10 2 5 0,1 5-3 15,-7 2 2-15,-5 5-2 16,0 0-5-16,0 0 3 16,0 0-3-16,-12 0 7 15,-4 12 1-15,-5 4 1 16,-9 1 1-16,-5 4-7 0,2-6 6 16,5 2-3-1,8-5 4-15,3-12-1 16,6 9 4-16,11-9-7 0,0 0 8 15,0 0-12-15,0 0 8 16,6 0-7 0,7 0 8-16,8-5 1 15,7-2-6-15,0-6 5 16,6 5-4-16,-6-4-1 0,-4 4 0 16,-8 4 6-16,-3-1-1 15,-6 5 0-15,-2 0-6 16,-5 0 0-16,0 0 1 15,0 0-1-15,-12 0-2 16,-4 12 6 0,-5 0 0-16,0 1-1 15,1 0-4-15,4-1 2 16,3-5 2-16,2-7 1 16,11 12 1-16,-9-12 1 0,9 0-7 15,0 0 2 1,0 0 6-16,0 0-3 15,3 0-1-15,3 0-5 16,2 0 3-16,-5 0 1 16,2-3 5-16,-5-1-2 0,0 4-6 31,0 0 7-31,0 0-5 16,0 0-1-1,0 0-6 1,0 0 2-16,0 0-9 15,0 0-46-15,0 0-56 16,0 0-66-16,-8 0-64 0</inkml:trace>
  <inkml:trace contextRef="#ctx0" brushRef="#br0" timeOffset="-21704.07">18016 6468 123 0,'-20'0'184'15,"3"0"-58"-15,6 0-47 16,-3 0-30-16,4 0-19 0,10 0-4 15,-8 0-1-15,8 0 3 16,-8 0-1-16,8 0 2 16,0 0-2-16,0 0-8 15,0 0-1-15,0 0 5 0,0 0-5 16,0 0-2-16,3 0-4 16,14-8-10-16,19-5-1 15,21-2 5-15,23-2-3 16,26-8-4-16,16 1 1 0,12-5-2 15,4 1 4 1,1-5-2-16,-4 1 0 16,-14 4-2-16,-16 2 3 0,-23 7-2 15,-22 2 6-15,-16 4 4 16,-12 5 2-16,-10 6 5 16,-6-3 11-16,-8 5-2 15,-8 0 1-15,0 0-3 0,0 0 3 16,0 0 1-16,0 0-6 15,0 0-3-15,0 0-9 16,0 0 3-16,0 0-3 16,0 0-11-16,0 0 6 15,0 0-12 1,0 0-7-16,0 0-70 16,0 0-124-16,0-5-107 0</inkml:trace>
  <inkml:trace contextRef="#ctx0" brushRef="#br0" timeOffset="-20770.55">22163 5747 139 0,'-25'0'204'16,"9"-8"-71"-16,16 0-53 0,0-1-30 16,0-3-19-16,12-7-7 15,17-10-2-15,15-8 1 16,22-8 2-16,14 2-3 16,15-3-9-16,10 6-6 0,8 3 0 15,9 5-5 1,-1 3 2-16,3 4-2 0,-11 5-1 15,-11 4 4-15,-14 4-5 16,-11 0 1-16,-15 3-1 16,-14 4 5-16,-12 2 8 15,-11-1 8-15,-7 4 4 0,-9 0 3 16,-1 0 0-16,-3 0-3 16,-5 0-7-16,0 0-1 15,0 0-1-15,0 0-8 16,0 0 3-16,0 0-4 15,0 0-1-15,0 0-5 16,0 0 2-16,0 0-1 16,0-4 1-16,0 4-2 15,0 0 0-15,0 0 1 16,0-4-2-16,0 4-2 16,0 0 0-16,0 0-5 15,0 0-12-15,0 0-67 16,-8 8-56-16,-3 4-65 15,-10 4-71-15</inkml:trace>
  <inkml:trace contextRef="#ctx0" brushRef="#br0" timeOffset="-13449.33">16578 4009 4 0,'-6'0'7'0,"6"0"1"0,0 0 4 16,0 0 14-16,0 0 28 15,0 0 36-15,0 0 42 16,0-4-34-16,0-1-38 16,0 2-24-16,0-1-16 15,6-4-5-15,7-1-6 0,7-10-4 16,14-7-4-16,14-5 2 16,11-8-5-1,7-4 5-15,-1-3-5 0,-3 3 6 16,-5 0-7-16,-10 8 3 15,-9 1 3-15,-11 11-4 16,-2 7 5-16,-7 4-7 16,-7 5 6-16,-8 1-6 15,-3 6-2 1,0 0-18-16,-11 13-14 16,-10-1-102-16</inkml:trace>
  <inkml:trace contextRef="#ctx0" brushRef="#br0" timeOffset="-12853.55">16749 3569 57 0,'-8'-16'68'15,"8"4"30"-15,0 0 33 16,0 0-43-16,0 4-38 0,0 3-24 16,0 5-16-16,0 0-4 15,0 0-7 1,-6 21 2 0,-8 15 1-16,-2 13 1 0,-5 8 0 15,-7 12-2-15,-4 0-3 16,-6 5 5-16,-2-6 0 15,6-6-3-15,0-10 0 16,9-6 1-16,5-13-1 16,8-10 2-16,3-3-2 0,9-6 2 15,0-7 0-15,9-7 5 16,11 0-5-16,11 0 1 16,12-7-1-16,1-2 0 15,0 1-1-15,1 4 3 16,-4 0-8-16,0 4 3 15,-5 0 4-15,-3 0 1 16,-9 0-4-16,-5 0 1 16,-1 0 1-16,-10 0 2 0,-5 0 5 15,-3-4 13-15,0-5 8 16,0-7-8-16,0-3-14 16,-8-11 0-16,-4-10-2 15,-5-5-6-15,6-4 0 16,-6-4 0-16,6 3 1 15,-2 7-3-15,5 6 0 16,8 9 0-16,-8 8-6 16,8 2-24-16,0 10-19 0,0 8-3 15,0 0-72-15,0 0-62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6:59:57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9123 4542 183 0,'-16'-20'184'16,"0"4"-76"-16,5-1-34 15,2 4-26-15,9 5 7 0,-8 1 9 16,8-1 3-16,0 4-8 16,0-1-5-16,0 5-10 15,0 0 1-15,0 0-9 0,0 0-11 16,0 0-9-16,3 0-1 15,5 12-1-15,9 8-6 16,4 5 4-16,3 12 11 0,7 12-3 16,7 8 0-16,3 12 0 15,-1 9-7-15,1 3-7 16,-5 9 8-16,1-2-9 16,-1-1 3-16,-3-6-3 0,-9-12-1 15,-8-12-3-15,-4-12 4 16,1-12 6-16,-4-13 36 15,-2-9 85-15,-4-11 33 16,2-2 13-16,-5-19-40 0,0-15-61 16,0-26-48-16,8-16-14 15,1-10-15-15,-1-15 0 16,3 2 0-16,6-1 0 0,-2 4 0 16,-1 8 0-16,2 14 0 15,-4 14 0-15,-1 10 0 16,-2 10 0-16,-5 14 0 15,1 12-14-15,-5 2-8 0,0 7 3 16,0 7-7-16,0 0-22 16,0 0-18-16,0 0-56 15,0 0-87-15,0 12-50 0,11 9-25 16,0-1-26-16,6 5-18 16</inkml:trace>
  <inkml:trace contextRef="#ctx0" brushRef="#br0" timeOffset="349.78">10220 4522 437 0,'0'-4'211'0,"0"-1"-84"15,0 5-54-15,0 0-32 16,0 0-15-16,-9 17 5 16,2 7 11-16,-5 13 12 15,-6 9-16-15,7 1-2 0,11 2-11 16,0 0-12-16,0-5-7 15,8-2-2-15,3-10 3 16,7-8-7-16,2-7 4 0,-1-5-4 16,3-12 0-16,3 0 0 15,-2-12 8-15,-3-12-5 0,-4-14-3 16,-3-3 3 0,-13-10-1-16,0-3 2 0,-21 2 0 15,-3 3 6-15,-3 8 7 16,-3 8-12-16,-1 5-3 0,-7 11-7 15,2 5-4-15,-1 8-12 16,9 4-55-16,7 0-61 16,10 9-28-16,11 7 6 0,4-4-47 15,16 0-3-15</inkml:trace>
  <inkml:trace contextRef="#ctx0" brushRef="#br0" timeOffset="583.03">10519 4522 269 0,'30'-12'242'0,"-9"-4"-65"15,-10 4-60 1,-2-2-30-16,-1 2 17 0,-5 5 19 16,2 2-11-16,-5 5-38 15,0 0-31-15,0 0-25 0,0 0-13 16,0 17 0-16,8 11-5 16,4 17 2-16,0 12 0 15,-1 17 1-15,6 2-3 0,0 5 0 16,-1-7 8-16,0-5-11 15,0-12-40-15,-2-8-94 0,-8-8-84 16,-1-16-31-16,-5-25-85 16</inkml:trace>
  <inkml:trace contextRef="#ctx0" brushRef="#br0" timeOffset="760.93">10402 3903 774 0,'-36'-57'196'0,"-1"12"-99"16,9 9-50-16,4 7-28 16,3 4-5-16,9 10-14 15,4 2 4-15,8 5-16 0,0 0-22 16,0 8-43-16,11 0-57 16,15 0-50-16,2 8-115 15</inkml:trace>
  <inkml:trace contextRef="#ctx0" brushRef="#br0" timeOffset="1297.97">10935 3874 501 0,'11'-7'306'0,"-3"-3"-122"0,-8 8-92 16,0-3-46-16,0 1-13 15,0 4 1-15,6 0-12 16,-3 0-8-16,2 0-15 0,1 21 2 15,7 15-3-15,0 18 6 16,3 11 0-16,-1 14-2 16,7 13-2-16,-6 0 4 15,3-2-4-15,2-4 2 0,-4-9-2 16,-1-8 3-16,0-4-3 16,1-8-5-16,-6-12 6 15,2-4-2-15,-1-7-2 0,-5-11-6 16,-2-7-8-16,-2-4 3 15,-3-12 1-15,0 0 6 0,0 0-30 16,0-12-3-16,-8-8 0 16,-8-10 20-16,0 2 15 15,-4 5 11-15,-4 1 10 16,0 7-5-16,-6 11-8 0,-2 4 1 16,1 16-1-16,-2 9 2 15,1 10-5-15,-2 7 4 16,6 1-6-16,8 3 3 0,12-6 0 15,8-7 0-15,3-4 3 16,13-8 3-16,17-10 0 0,13-11-3 16,5-4 5-16,11-12-9 15,-1-8 4-15,-4-10 2 16,-5-1-1-16,-11-6-7 0,-9 1-3 16,-7-2-2-16,-12 10-25 15,-5 0-71-15,-8 7-70 0,-8 4-49 16,-5 9-48-1</inkml:trace>
  <inkml:trace contextRef="#ctx0" brushRef="#br0" timeOffset="1980.5">12916 4241 498 0,'17'-29'237'16,"-5"10"-100"-16,-4 6-76 15,-4 9-34-15,0 4-16 16,-4 0-6-16,6 21 4 0,0 10-3 15,2 19 0-15,3 11 0 16,3 8-1-16,-2 5 0 0,1-10-4 16,-6-7 4-1,1-11-5-15,0-11 2 0,1-11 2 16,-9-10 1-16,3-14 9 16,2 0 11-16,3-14 1 0,1-22-16 15,3-21-1-15,2-24-6 16,11-13 2-16,8 1 0 15,-4 15-1-15,-6 17 4 0,-1 21-13 16,-7 12 4-16,2 19 4 16,2 18 2-16,5 19 4 15,1 16-1-15,0 18 5 0,-5 11 0 16,-3 5 0-16,-9-6-7 16,-8-1 3-16,0-15 2 15,0-15-4-15,0-10-2 16,0-9 7-16,0-11 2 0,0-11-2 15,0-16-4-15,0-16-13 16,0-23 5-16,12-20-8 16,8-15 8-16,8-3 3 0,5 10-4 15,0 19 2-15,-6 15-4 16,3 17 1-16,-6 20 9 16,4 12-4-16,-3 28 6 0,-2 9-7 15,2 11 8-15,-4 8-5 16,-5 1 2-16,-4 1-3 15,-4-4 2-15,-8-10-7 0,0-3-7 16,0-10-54-16,0-6-61 16,0-6-60-16,-11-6-39 15,11-13-27-15,0 0 22 16</inkml:trace>
  <inkml:trace contextRef="#ctx0" brushRef="#br0" timeOffset="2379.86">14219 3907 354 0,'-8'-16'312'16,"-3"8"-127"-16,-6 8-91 0,-4 8-51 15,-6 16-18-15,-6 14-5 16,-5 14-2-16,7 17-8 16,2 8-1-16,13 0-5 15,16 1-1-15,13-2-1 16,7-9-2-16,14-10-8 0,0-12 1 15,3-17-2-15,5-8-2 16,-7-20 2-16,-2 0 4 0,-4-20-4 16,-7-17 9-16,-5-11-2 15,-9-18 1-15,-8-8 16 16,-16-6 6-16,-4-1 28 0,0 7 50 16,4 12 21-16,0 14-28 15,3 11-35-15,2 12-34 16,11 14-13-16,0 3-7 15,0 8-11-15,0 19 8 0,0 22 0 16,11 14 0-16,6 13-2 16,7 9 4-16,5 4-14 15,2-3-70-15,7-9-93 0,3-11-64 16,-1-10-18-16,0-19-31 16</inkml:trace>
  <inkml:trace contextRef="#ctx0" brushRef="#br0" timeOffset="2563.76">14714 4151 428 0,'0'-65'336'0,"-11"12"-91"0,0 13-100 16,11 11-74-16,-10 8-33 15,10 9-20-15,0 12-9 16,0 0-10-16,0 22 1 0,0 22 5 16,5 16-1-16,3 14-6 15,0 3 2-15,3 5-8 16,-2-4-75-16,4-14-66 0,-5-11-59 15,0-13-53-15,-8-7-11 16</inkml:trace>
  <inkml:trace contextRef="#ctx0" brushRef="#br0" timeOffset="2732.4">14666 3207 797 0,'-17'-85'257'16,"1"20"-130"-16,5 15-70 15,3 19-33-15,8 5-17 16,0 11-10-16,0 2-22 16,0 13-41-16,0 16-56 0,12 25-65 15,0 14-45-15,-4 17-75 16</inkml:trace>
  <inkml:trace contextRef="#ctx0" brushRef="#br0" timeOffset="3311.88">15090 3895 647 0,'0'-21'344'0,"0"4"-144"16,0 6-101-16,0 3-49 15,3 3-29-15,0 5-14 16,2 0-2-16,3 22-3 15,0 14 0-15,5 26-2 16,0 14 2-16,-3 19-5 0,-2 2 0 16,0-5 8-16,0-6-5 15,1-19 2-15,-4-15 2 0,-1-16-2 16,-4-11 5-16,0-8 1 16,0-17 0-16,0-5 2 15,0-18-8-15,0-23 5 0,0-20-11 16,8-19 4-16,-2-4 11 15,8 4 13-15,-3 12-1 16,-3 15-20-16,1 18-5 0,-1 14-3 16,-4 19-4-16,10 19 7 15,0 21 1-15,15 20 2 16,4 15 3-16,-2 14-1 16,7 3-5-16,-6 1 4 0,-3-9 0 15,-1-8 1-15,-3-12-7 16,-5-12 5-16,-5-12-5 15,-1-8 0-15,-6-6-3 0,-5-6 8 16,2-13 2-16,-5 7-3 16,0-7 2-16,0 0 2 15,0 0-5-15,0 0 3 16,0 0 0 0,0 0 1-16,0 0-8 15,0 0 2-15,0 0-6 0,0 0-7 16,0 0-43-16,0 0-81 15,0 0-114-15,-8 0-41 16,-6-7-44-16</inkml:trace>
  <inkml:trace contextRef="#ctx0" brushRef="#br0" timeOffset="3827.58">17253 3416 364 0,'5'-34'314'0,"-5"6"-22"16,0 3-121-16,0 9-81 0,-8 4-45 15,-1 8-28-15,-2 4-11 16,-2 12 7-16,-3 21-4 16,-1 28 3-16,1 33-3 15,5 19 1-15,11 18-9 16,6 7-10-16,19-4 8 0,12-7-1 15,15-18-38-15,14-19-77 16,7-25-110-16,8-37-85 16</inkml:trace>
  <inkml:trace contextRef="#ctx0" brushRef="#br0" timeOffset="4028.33">18086 3130 571 0,'-13'-94'458'15,"13"17"-160"-15,21 15-151 0,28 22-79 16,24 19-31-16,24 21-20 16,16 25-3-16,14 21 2 15,0 26-3-15,-6 34 3 16,-19 28-16-16,-22 29-41 0,-31 24-133 16,-38 25-123-16,-43 7-58 15,-45 6-24-15</inkml:trace>
  <inkml:trace contextRef="#ctx0" brushRef="#br0" timeOffset="4975.91">11929 6627 280 0,'-68'-74'238'16,"-10"5"-117"0,1 12-63-16,0 17-26 0,4 11-18 15,0 20-3-15,-1 9 13 16,9 26 16-16,5 14-2 0,2 13-8 16,15 16-10-16,5 9 1 15,14 3-16-15,24 0-3 16,8-8-5-16,16-8 0 0,14-8-5 15,5-13-3-15,7-6 3 16,-1-14-4-16,2-12-5 0,-4-12 5 16,-12 0-5-16,-6 0 7 15,-13 0 8-15,-7 0 12 16,-9 17-4-16,-9 11 5 16,-7 13 0-16,-13 16 1 0,-6 16-3 15,-7 17 2-15,2-2-1 16,4-1-6-16,7-15 5 15,13-10-5-15,4-12-6 0,12-19 0 16,0-5-8-16,12-14 6 16,8-12 1-16,8 0-2 15,5-12-6-15,-6-1 8 0,-2 5 7 16,-9 0-1-16,-2 8 1 16,-14 0 5-16,0 16-3 15,0 14 5-15,-14 13 3 16,-2 14-4-16,-4 12 0 0,-4 1-5 15,0-1-2-15,4-4-4 16,3-8 0-16,9-8 1 16,8-13 5-16,-8-3-7 0,8-9 2 15,0-2 0-15,0-7-2 16,8-2 4-16,4-2-2 0,4-11 0 16,1 8 4-16,3 1 2 15,1-9-1-15,-2 8-3 16,2-1 0-16,-4-7-2 15,-7 10 4-15,4-3-8 0,-3 5 4 16,-3 1-7-16,6 2-23 16,-7 7-64-16,1 6-54 15,0 8-68-15,1 8-274 0</inkml:trace>
  <inkml:trace contextRef="#ctx0" brushRef="#br0" timeOffset="5773.97">13182 14340 440 0,'-18'-8'386'0,"2"4"-66"16,-4 0-152-16,3 4-92 0,17 0-58 16,0 0-24-16,0 0-13 15,0-4-11-15,12 0-1 16,9 4 8-16,3 0 13 0,4 0 1 16,0 12 1-16,2 11 13 15,-3 15-3-15,-2 19 10 0,-10 21 6 16,-7 16 28-16,-8 7 9 15,0 4 17-15,-11-3 20 0,-1-9-12 16,0-11-21 0,-1-12-31-16,13-22-12 0,0-16-11 15,0-11-10-15,13-12-12 16,14-14 6-16,11-10-8 0,11-11 8 16,4-2 1-16,4 3 5 15,-6 9 6-15,-5 12 2 16,-5 4 20-16,-9 25 30 0,-7 4 26 15,-6-1 7-15,-6 4-16 16,0 1-24-16,-1-8-44 0,-1-1-2 16,0-7 0-16,-2-5 0 15,4-5 0-15,4-7 0 16,-2 0 0-16,5-3 0 0,6-5 0 16,-7 0 0-16,6-1 0 15,-5 5 0-15,4 4 0 16,-3 0 0-16,-1 21 0 0,-4 7 0 15,-7 12 0-15,-9 15 0 16,-17 9 0-16,-11 5 0 0,-17 8 0 16,-19 4 0-16,-27 5 0 15,-19 4 0-15,-23-1 0 0,-22-7 0 16,-11-10 0-16,-5-15 0 16,1-19 0-16,0-27-165 15,7-22-551-15</inkml:trace>
  <inkml:trace contextRef="#ctx0" brushRef="#br0" timeOffset="81969.07">20534 3309 493 0,'4'-12'368'0,"-4"0"-78"16,0-1-138-16,0 5-77 0,0 0-32 15,0-1 32-15,-9-6 78 16,-2-1 53-16,-9-6-14 16,-5-1-192-16,-4-6 0 0,1-4 0 15,-4 2 0-15,-4-7 0 16,-9-2 0-16,0-1 0 16,-3 0 0-16,-6-4 0 15,6-4 0-15,-3 1 0 0,-8 3 0 16,2-4 0-16,0 5 0 15,1 3 0-15,-1 0 0 16,-5-9 0-16,-6-2 0 0,-10-1 0 16,-5-4 0-16,-16-1 0 15,-8-2 0-15,-5-2 0 16,-13 2 0-16,-14-2 0 0,-11 6 0 16,-9-1 0-1,1-1 0-15,0 6 0 0,0 0 0 16,6 2 0-16,-1 10 0 15,-1-1 0-15,-10 1 0 16,-2 2 0-16,-9 1 0 0,-6-2 0 16,-15-4 0-16,0 3 0 15,3 4 0-15,-3-1 0 16,6 7 0-16,2 4 0 16,6 5 0-16,-1 4 0 0,-4 6 0 15,-7 11 0-15,-7 0 0 16,-5 7 0-16,-4 7 0 15,2 1 0-15,5 1 0 16,7 5 0-16,11 4 0 16,2-2 0-16,4 4 0 15,5 0 0-15,-1 2 0 0,-4 3 0 16,0 0 0-16,-4 5 0 16,2 4 0-16,1 3 0 15,6 5 0-15,2 4 0 0,6 1 0 16,5-7 0-16,2 3 0 15,4-1 0-15,5 0 0 16,0-1 0-16,0 1 0 16,3-1 0-16,-3 6 0 15,4-1 0-15,4 4 0 16,4-5 0-16,4 1 0 0,4 5 0 16,4-2 0-16,1 2 0 15,-2 4 0-15,2-2 0 16,-10 1 0-16,-3 0 0 0,-1 0 0 15,-136 62 0 1,145-65 0-16,7-2 0 16,6 1 0-16,4 3 0 0,-2 5 0 15,11 5 0-15,-2 4 0 16,9-2 0-16,7-1 0 16,9 1 0-16,7 0 0 15,6 2 0-15,7-5 0 16,7-4 0-16,11 0 0 15,-3 4 0-15,-1 10 0 0,-2 1 0 16,-8 13 0-16,-5 9 0 16,-2 5 0-16,-6 6 0 15,-3 5 0-15,1 5 0 0,-1 3 0 16,0 9 0-16,7 3 0 16,4 4 0-16,6-4 0 15,7 1 0-15,5 0 0 16,3-6 0-16,8 7 0 0,1 5 0 15,-1 7 0 1,1 2 0-16,-1 5 0 0,6 3 0 16,2 15 0-16,6 12 0 15,2 16 0-15,1 10 0 16,3 9 0-16,13 3 0 16,0 3 0-16,0-3 0 0,0 1 0 15,0 0 0-15,8-1 0 16,8 1 0-16,9-3 0 15,8-3 0-15,7 0 0 0,6-12 0 16,6-5 0-16,5-10 0 16,3-3 0-16,5-2 0 15,3-2 0-15,-2-1 0 16,-1-4 0-16,1-8 0 16,-6-2 0-16,5-8 0 0,-3-3 0 15,-2 2 0-15,5-3 0 16,0 3 0-16,0-1 0 15,4 4 0-15,5 4 0 0,1 0 0 16,7 0 0-16,8-4 0 16,8-8 0-16,2-4 0 15,7-1 0-15,1-7 0 0,7-4 0 16,2-10 0-16,2 2 0 16,-7-5 0-16,7-3 0 15,-6-2 0-15,0 1 0 0,2 2 0 16,-6-7 0-16,-3-6 0 15,-6-11 0-15,-1-5 0 16,-5-10 0-16,-1-11 0 0,5-9 0 16,-1-5 0-16,4-3 0 15,1-3 0-15,3-1 0 0,1 4 0 16,-4 5 0-16,-2 2 0 16,-5 9 0-16,-10 0 0 0,-4 5 0 15,-5-4 0-15,-3-1 0 16,2-3 0-16,-2-5 0 15,8-9 0-15,9-3 0 0,3-3 0 16,4-14 0-16,4-4 0 16,5-8 0-16,3 2 0 15,-3-7 0-15,-5 3 0 16,-3-3 0-16,-4-1 0 0,-1-7 0 16,0 1 0-16,0-7 0 15,4-9 0-15,10-4 0 0,6-13 0 16,9-11 0-16,13-8 0 15,6-10 0-15,14-10 0 16,7-6 0-16,8-3 0 0,5-3 0 16,7-1 0-16,6-2 0 15,2-1 0-15,5-6 0 16,6 0 0-16,0-3 0 0,-1 0 0 16,-2 3 0-16,-3-3 0 15,0 0 0-15,-5-4 0 16,2 0 0-16,-6-1 0 0,1-4 0 15,-9 1 0-15,-2-6 0 16,-2-1 0-16,-7-7 0 0,0-2 0 16,-6-6 0-16,-2-6 0 15,-4-6 0-15,-6-2 0 0,1-6 0 16,1-5 0-16,0-2 0 16,150-134 0-16,-151 138 0 15,-9 3 0-15,-2 1 0 16,-10 0 0-16,-7-4 0 15,-5-1 0-15,-8-7 0 0,-5-4 0 16,-12-6 0-16,-2 4 0 16,-6-2 0-16,-5 2 0 0,-7 5 0 15,-3 4 0-15,-9 5 0 16,-3 4 0-16,-3 4 0 0,-5 0 0 16,-2 7 0-16,4 1 0 15,-3 1 0-15,0-2 0 0,3-3 0 16,0-3 0-16,-3-11 0 15,0-6 0-15,3-4 0 0,-4 0 0 16,-1-6 0-16,-2 7 0 16,-3 2 0-16,-4 4 0 15,-1 8 0-15,-3 6 0 0,-1 3 0 16,0 8 0-16,1-1 0 16,-5 2 0-16,1-1 0 0,-1-4 0 15,-3-4 0-15,-4-1 0 0,-7 1 0 16,-1 3 0-16,-1 3 0 15,-7-7 0-15,-5 2 0 0,0-2 0 16,0-4 0-16,0 2 0 16,0-2 0-16,0 9 0 0,0 8 0 15,8 8 0 1,-1 4 0-16,2 4 0 0,-1 6 0 16,3 2 0-16,3 2 0 15,-6 2 0-15,-5-1 0 0,-3 2 0 16,0-4 0-16,0-5 0 15,-11-3 0-15,-3 2 0 0,8-2 0 16,6 4 0-16,-8-1 0 16,0 5 0-16,8-1 0 0,-10 9 0 15,10 4 0-15,0 8 0 16,-8-1 0-16,8 9 0 0,-8 0 0 16,8 0 0-16,-8 5 0 15,8 4 0-15,0-2 0 16,-9 5 0-16,9 0 0 0,-11 0 0 15,3 2 0-15,-4-6 0 16,0-4 0-16,4-6 0 0,-1 2 0 16,-4-3 0-16,4-1 0 15,-5-4 0-15,2-5 0 0,-2-2 0 16,3-2 0-16,0 1 0 16,-1-1 0-16,-1 5 0 0,0 7 0 15,2 6 0-15,-2 3 0 16,1 8 0-16,1 5 0 15,-6 3 0-15,0 5 0 0,-3-1 0 16,-12 1 0-16,-14 0-402 16,-11-2-25-16,-3 10 60 15,-5 3-9-15</inkml:trace>
  <inkml:trace contextRef="#ctx0" brushRef="#br0" timeOffset="82967.58">20487 3102 42 0,'-10'-5'92'0,"2"0"83"0,8 3-53 16,-8-3-24-16,-1 1-37 15,9 4-20-15,0 0-12 16,0-3 21-16,0-2 26 0,0 5 28 16,0 0 2-1,0 0 4-15,0 0-11 0,-8 0-28 16,8 0-22-16,0 0-8 15,0 0-15-15,0 0-10 16,0 0-5-16,0 0-1 0,0 0 0 16,0 0 0-16,0 8-10 15,0 1 2-15,8 3-6 16,5 16 7-16,9 20 7 0,0 26 3 16,7 21 1-16,1 14-9 15,-4 9-4-15,-4 11-2 0,-6-3-6 16,-8 2 6-1,-5-11 1-15,-3-3-13 0,0-8-47 16,0-8-76-16,-15-8-63 16,-5-9-55-16,-10-7-27 0,3-6 13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7:02:01.3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11896 2276 28 0,'-8'-17'63'15,"8"0"39"-15,0 1 13 16,0-1-48-16,0 0-28 16,0-2-17-16,0 3-6 0,0-1-6 15,0 0 1 1,0 1 3-16,0 4 4 0,0 1 0 16,0 3-3-16,0-1 8 0,0 1 1 15,0 0 0 1,0-5 7-16,0 6 0 0,0-3 3 15,0 3 3-15,0 3 13 16,0 1 2-16,0 3-2 16,0 0-10-16,0 0 0 0,0 0 3 15,0 0-9-15,0 0-12 16,-7 0-14-16,-1 11-3 16,8 13-2-16,-8 22-2 15,8 30 8-15,0 38 10 0,0 37 16 16,0 33-2-16,-8 39 7 15,8 22-9-15,-10 10-4 0,10 3 8 16,0-14-4 0,-8-16-8-16,0-20-4 0,2-16-6 15,-8-21-1-15,3-26-5 16,-2-15-4-16,5-20-1 0,8-20 0 16,-8-20-1-16,8-18 0 15,0-15-6-15,0-12-18 0,0-9-35 16,0-16-48-16,0 0-39 15,0-25-28-15,4-19-41 0,8-30-9 16,9-32-8-16</inkml:trace>
  <inkml:trace contextRef="#ctx0" brushRef="#br0" timeOffset="449.26">13033 1978 278 0,'16'-65'188'0,"-2"12"-84"16,-11 7-45-16,-3 11-30 16,0 7-11-16,0 6 11 0,0 6 21 15,0 8 3 1,0-1 6-16,0 9-15 0,0 0-18 15,0 14-16-15,0 10 5 16,0 24 5-16,0 34 21 16,0 27 26-16,0 22-17 0,0 28 7 15,-8 20 19-15,8 25 10 16,0 31-14-16,-9 26-15 16,1 15-15-16,0 2-8 0,8-14-7 15,-11-20-19-15,11-20-1 16,0-28-1-16,0-29 0 15,0-34-5-15,0-22 2 0,0-30 1 16,0-19-6-16,0-22 6 16,0-11-4-16,0-13-10 0,-8-4-25 15,8-12-47-15,0 0-49 16,-13-7-55-16,-7-18-78 0,-4-21 41 16,0-7 0-16,-1-15 18 15</inkml:trace>
  <inkml:trace contextRef="#ctx0" brushRef="#br0" timeOffset="948.76">11909 3749 27 0,'-44'-5'76'16,"4"2"82"-16,-2 3-21 15,5 0-51-15,5 0-26 16,4 0-18-16,6 0-14 0,4 0-2 16,4 0 6-16,14 0 2 15,0 0-5-15,0 0-6 16,0 0-12-16,6-5-12 15,6 1-7-15,8-4 0 0,7-5 7 16,19-2 2-16,11-6 1 16,12-3-4-16,12-5 11 0,12-4-2 15,5 3-3-15,-1 0 5 16,-7 2-2-16,-17 6-4 16,-13 6-2-16,-15 4 2 0,-13 0 2 15,-7 5-1-15,-9 3 0 16,-4 4 0-16,-3 0-4 15,-6 0 0-15,2 0 1 16,-5 0-5-16,0 0 7 0,0-6-8 16,3 6 4-1,5 0-6-15,-2 0-21 0,0 0-40 16,2 0-27-16,5 13-18 16,-4-4-62-16,3-9-144 0</inkml:trace>
  <inkml:trace contextRef="#ctx0" brushRef="#br0" timeOffset="2096.96">15519 2340 75 0,'0'-12'114'0,"0"-5"33"15,-8-4-73-15,0 2-24 0,0-5-17 16,-4 3-11-16,0-3-4 16,-2 3 6-16,3 1-3 15,-2-5 3-15,2 0 0 16,-1 2 0-16,-6-1-5 0,-1 2-2 16,-4 1-7-16,-7-2-6 15,-2 3-2-15,-8-1 2 16,-5 5-3-16,-5-1-1 0,1 6 3 15,-3 2-4-15,-9 9 1 16,-9 0-4-16,2 17 4 16,-9 3-3-16,-4 8 4 0,-4 10 1 15,-9 9-2 1,-7 15-1-16,-2 7 5 0,2 5-4 16,8 2 2-16,8 2 0 15,12-1 0-15,11-2 4 16,18-2-4-16,8-4 1 0,10 0 3 15,15-4-3-15,11-3 0 16,11-11-1-16,15-1-1 16,10-10 2-16,13-6-8 0,8-10 3 15,12-4 4-15,4-7-4 16,8-13-1-16,9 0 1 0,6-13 2 16,2-3 3-16,-4 0 0 15,-9-5-6-15,-8 5 5 16,-7-1-5-16,-16 2 3 15,-12 1 2-15,-5 7 0 16,-9 2-2-16,-2 5 1 0,-6 0-1 16,-1 0 6-16,-2 16 2 15,3 9-3-15,0 12 11 0,5 12 9 16,-4 13-4-16,-5 15 2 16,-1 11-10-1,1 238 49 1,-112 146 22-1,51-370-62-15,-8-12-7 16,-69 53 9 0,57-91-19-16,-3-11 2 15,-3-17-7-15,3-12-3 0,0-12 8 16,-6-20-18-16,4-13 4 16,5-15 9-16,9-9 6 15,8-4 7-15,16 4 11 16,7 7-3-16,11 9-11 0,14 5-8 15,9 4 4-15,7 3 0 0,18 10-10 16,6 5 5-16,8 7 0 16,10 7 4-16,-1 0-5 0,0 12 4 15,-6 0-4-15,-5 0 1 16,-10 1-1-16,-3-1 2 16,-9-4-6-16,-8-1-37 0,-4 3-64 15,-4-3-50-15,-8-7-29 16,0 8-53-16,0-8-185 15</inkml:trace>
  <inkml:trace contextRef="#ctx0" brushRef="#br0" timeOffset="2745.5">17716 2153 184 0,'-17'0'245'15,"6"0"-107"-15,3 0-63 0,8 0-41 16,-9 0-22-16,9 0 2 15,0 0 9-15,0 0 5 16,0 0 1-16,0 0-14 16,0 0-5-16,0-8-9 15,0-5 1-15,-8-3-1 0,1-5 4 16,-7-3-1-16,-2-9-4 16,-4-7 23-16,-4-5-3 15,-9-1 1-15,2 6 1 0,-6 5-1 16,-7 1 1-16,-7 6-13 15,-9 9-6-15,-13 6-3 16,-9 13-5-16,-10 15 9 0,-11 23 7 16,-5 22-2-1,-14 42 7-15,-13 33 10 0,-7 36 11 16,-4 31 6-16,7 23-19 16,18 15-5-16,24 0-4 0,24-12-5 15,33-19-1-15,31-26 7 16,33-26-12-16,34-22 0 15,34-25 1-15,35-24-1 0,26-25-4 16,27-25-3-16,15-25 0 16,0-18 1-16,-6-21 1 0,-2-13 1 15,-7-8 0-15,-22-4 2 16,-20 5 4-16,-29 3-1 0,-24 8 2 16,-23 8 3-16,-22 6 1 15,-15-2-5-15,-16-3-35 16,-9 2-4-16,-25 2-60 15,-16 5-61-15,-15 2-64 0,-23 6-65 16</inkml:trace>
  <inkml:trace contextRef="#ctx0" brushRef="#br0" timeOffset="3493.48">10557 7209 314 0,'-13'0'211'16,"5"0"-83"-16,8 0-59 0,-8 0-48 15,8 0-30-15,0 0 0 16,0 0 10-16,8 0 7 0,0-5 3 16,10-2-1-16,4-1-1 15,25-10 7-15,21-6-2 0,29-9 14 16,33-10 1-16,45-14-16 16,48-21 1-16,61-12-8 0,58-15 0 15,44-9-4-15,47-12 2 16,52-14-8-16,31-2-1 15,23-8 8-15,21 0 2 16,9-5 1-16,2-1 6 0,-4 6-2 16,-15 4 21-16,-24 3 22 15,-29 5 19-15,-44 14 9 0,-46 20-13 16,-51 19-28-16,-62 23-15 16,-51 17-23-16,-51 13 1 0,-44 7-24 15,-36 13-62-15,-38 4-70 16,-27 8-54-16,-21 0 18 15,-28-4-51-15</inkml:trace>
  <inkml:trace contextRef="#ctx0" brushRef="#br0" timeOffset="4967.8">12291 3517 17 0,'0'0'25'16,"-9"0"22"-16,9 0 37 0,0 0 47 16,0-4-30-16,0 0-34 15,0 4-15-15,0 0-14 16,0 0-11-16,0 0-3 0,0 0 3 15,0 0-2-15,0 0-1 16,0 0-5-16,0 0-5 0,0-5-4 16,6 2-9-1,1-6-9-15,9 5 8 0,9-5-3 16,11-7 2-16,8 0 3 16,10 1-2-16,11-11 2 0,3 2-2 15,5 1 1-15,-5-2-1 16,-2 4 2-16,-13 0-1 15,-8 5-1-15,-8 4 0 0,-12 4 6 16,-6-1-2 0,6 2 36-1,-25 2-10-15,0 5 2 0,0 0-13 16,0 0 3-16,0 0-10 16,0 0-3-16,0 0 0 0,0 0-12 31,0 0 6-31,4 0-6 15,-4 0 2 1,4 0 2-16,1 0-4 16,-5 0 0-16,0 0 1 15,0 0 3-15,0 0 2 16,0 0 2-16,0 0-4 0,0 0 1 16,0 0 1-1,0 0-5-15,0 0 4 16,0 0 5-16,0 0 4 15,0 0 5-15,0 0 0 16,0 0-5-16,0 0 1 0,0 0-7 16,0 0-2-16,0 0-2 15,0 0 4-15,0 0-4 0,0 0 1 16,0 0-5 0,0 0-9-16,0 0-26 15,0 0-39-15,0 0-51 0,0 0-33 16,0 0-53-16</inkml:trace>
  <inkml:trace contextRef="#ctx0" brushRef="#br0" timeOffset="7054.52">12271 10754 412 0,'-22'9'244'15,"11"-9"-82"-15,0 0-79 16,11 0-58-16,4 0-36 0,20 0 5 16,20-9 3-16,17-1-2 15,21-17 1-15,14-1 4 0,23-9-3 16,7-2-5-16,-1-7-8 16,-2 0-9-16,-10 7-4 15,-11-2 7-15,-19 8 7 0,-12 9 4 16,-19 3 8-16,-16 4 15 15,-6 6 17-15,-10 3 32 0,-8 4 10 16,-4 0 2-16,-8 4-2 16,0 0-14-16,0-4-17 0,-12 0-2 15,0 4 12-15,-4 0-4 16,2 0 13-16,3 0-17 0,2 0-14 16,9 0-9-1,-8 0-8-15,8 0-3 0,0 0-3 16,0 0-6-16,0 0-2 15,0 0 8-15,0 24-7 0,12 16 10 16,9 26 4-16,8 20 1 16,7 15 0-16,0 17-3 0,5 7-7 15,-1 6 1-15,-4-1 5 16,-10 1-3-16,-9-9-4 0,-11-4-2 16,-12-8 7-16,-15-8-9 15,-12-10 6-15,-11-9 0 0,-10-14-2 16,2-17-5-16,-5-15 7 15,-4-17-7-15,-4-20-8 16,0-7-8-16,1-20 8 0,3-12-1 16,12-5 10-16,8 3 2 15,12 9 2-15,13 4-4 0,16 2 6 16,0 6-3-16,8 4 3 16,8 0-1-16,5 4-3 0,4 3 0 15,-5 6-3-15,0-2 4 16,-3 5 5-16,-6 0-9 0,-3 0-4 15,1 0 3-15,-6 0-4 16,-3 0-11-16,5 0-23 0,-5 0-56 16,0 0-43-16,3-4-43 15,6-3-25-15,4-6-7 16,5-8-20-16,4-7-134 0</inkml:trace>
  <inkml:trace contextRef="#ctx0" brushRef="#br0" timeOffset="7471.38">14374 10710 355 0,'3'-50'279'0,"-3"10"-55"0,-11 7-64 16,-2 4-72-16,3 10-44 15,-3 7-25-15,5 4 12 16,-2 3 12-16,2 12-2 0,0 27-11 15,-1 24 11-15,9 23-4 16,0 20 1-16,9 13-14 0,7-4-4 16,15-8-7-16,3-9-4 15,15-19-8-15,8-23-6 0,5-13-8 16,7-22-4-16,-1-16-8 16,2-20-6-16,-9-16-18 0,-10-13 0 15,-13-16 16-15,-19-13 15 0,-19-13 5 16,-14-9 9-16,-29-14-1 15,-8-5 11-15,-18 5 8 16,-4 17 14-16,-6 16 27 0,3 21-18 16,-1 14-19-16,4 17-12 15,3 17-13-15,10 12-1 0,3 12-22 16,13 5-15-16,6 4-30 16,10-7-45-16,14 0-43 0,14-3-11 15,0-2 6-15,14-9-35 16,11 0 12-16</inkml:trace>
  <inkml:trace contextRef="#ctx0" brushRef="#br0" timeOffset="8036.89">14837 9658 154 0,'0'-35'260'0,"0"1"-77"16,0 10-44-16,0 3-51 15,0 6-51-15,0 6-16 0,0 1-13 16,0 4 9-16,0 4 9 16,0 12 13-16,10 21 11 0,1 28 9 15,9 28-1-15,4 25-5 16,3 21-14-16,6 15-2 15,-1 6 8-15,2 2-7 0,0-7-9 16,-6-8-6-16,-5-13-11 16,-1-20-5-16,-8-16-2 0,3-26 2 15,-6-14-5-15,-5-18 0 16,-3-12-2-16,2-15-17 0,-1-21 1 16,0-22-2-16,3-17-2 15,2-18 9-15,7-14-2 0,4 1 4 16,6 10 2-16,5 3 2 15,2 11 3-15,7 13-2 16,5 9 0-16,3 12 2 0,6 15 2 16,-3 18 1-16,-1 19 4 15,-1 15 0-15,-9 19-1 0,-7 12 6 16,-12 13 3-16,-13 1 0 16,-16 1 4-16,-18-3 2 0,-5-13 17 15,-15-4-6-15,-2-7-8 16,-8-14-12-16,-6-11-15 0,0-13-16 15,-3-12-35-15,5-12-22 16,3-16-28-16,7-12-34 16,15-9-40-16,4-7-17 0,5-9-44 15,5 0 14-15</inkml:trace>
  <inkml:trace contextRef="#ctx0" brushRef="#br0" timeOffset="8835.95">14219 13860 114 0,'-11'0'237'16,"-3"0"-44"-16,3 0-37 16,-4 0-45-16,1 16-46 0,3 5-30 15,11 8-11-15,0 11 2 16,8 18-3-16,9 15 9 15,6 20 8-15,5 16 3 16,5 14-12-16,2 15-3 0,8 5-4 16,-7 3-15-16,1-8-6 15,-1-7-7-15,-4-17-9 0,2-16-14 16,-11-17-47-16,-6-24-35 16,-4-17-30-16,-1-11-24 0,-6-20-2 15,-6-21-22-15,-6-21 34 16</inkml:trace>
  <inkml:trace contextRef="#ctx0" brushRef="#br0" timeOffset="9417.67">14111 14389 228 0,'-33'-40'262'16,"1"-1"-87"-16,2 8-61 0,10 1-56 15,9-5-36-15,11-7-13 16,11-6-8-16,22-7-8 0,16-4-2 15,16 8-4-15,8 5-1 16,7 15 7-16,1 16 10 0,1 17 4 16,-9 17-3-1,-4 11-3-15,-12 17-4 0,-9 8 6 0,-15 4 5 16,-12 4 10 0,-16 9 11-16,-14 3 7 0,-11 4 14 15,-13 0 12-15,-7 1 6 16,-9-6 6-16,-4-1 1 0,0-6-5 15,4-14-17-15,5-5-26 16,6-13-14-16,11-9-16 0,11-12-23 16,16-12-4-16,4-16-26 15,16-14-26-15,8-13-13 0,12-11-11 16,14-3 1-16,7 5 22 16,8 2 29-16,3 6 12 0,6 16 21 15,-5 11 6-15,1 17 10 16,-6 13 9-16,-7 15-1 15,-4 18 8-15,-7 13 6 0,-16 15 4 16,-5 12 6-16,-9 3 6 16,-12 4 10-16,-8 1-3 0,-25-5 0 15,-7-3 3-15,-10-4-4 16,-17-17-10-16,-6-9-9 0,0-10-8 16,-3-13-14-16,-3-9-15 15,3-12-4-15,3-12-1 16,5-8-8-16,7-5-9 0,5-2-4 15,12-6-8-15,7 1-8 16,12-3-6-16,17-6-13 16,0 0-12-16,17-4-32 0,12 1-34 15,7-1-121-15</inkml:trace>
  <inkml:trace contextRef="#ctx0" brushRef="#br0" timeOffset="9967.19">16376 13386 46 0,'-13'-28'137'16,"-27"-24"140"0,6 32-193-16,-1 0-10 0,-1 3-16 15,2 4-15-15,3 2 12 16,-6 3-4-16,4 4 1 0,1 4 4 16,-4 0-3-16,-2 12-14 15,2 10 10-15,-4 5 11 0,-2 17-3 16,2 10 6-16,4 10-6 15,4 15 15-15,7 9-10 16,14 10-6-16,11 8-21 0,6-1-11 16,16-3-13-16,15-4 1 15,10-9-9-15,10-10-5 0,8-19 2 16,4-11-9-16,4-13-11 16,0-15-14-16,1-21 9 0,-6 0 0 15,2-9-11-15,-8-3 0 16,-14-5 4-16,-8 6 3 0,-12-1 17 15,-6 1 8-15,-15 2 15 16,-7-5-1-16,0 3-7 16,-16-1 3-16,-5 0-5 15,1 0-6-15,0 0 5 0,0 0-21 16,-2 0-44-16,8-2-60 16,2-1-33-16,12-6-29 0,0-3-6 15,3-4-20-15,9-1 28 16</inkml:trace>
  <inkml:trace contextRef="#ctx0" brushRef="#br0" timeOffset="10632.85">17639 12497 252 0,'0'-58'279'15,"-16"9"-74"-15,-16 18-49 16,-10 8-59-16,-2 12-48 0,-10 3-18 16,6 8-13-16,-4 17 9 15,-5 10 5-15,-4 18 19 0,-4 21 20 16,0 15 2-16,0 9 5 16,8 3-4-16,9 5-13 15,6-4-25-15,14-9-13 0,13-12-12 16,15-7-7-16,0-17-4 15,15-14-7-15,13-10-1 0,9-12-6 16,11-13-10-16,9-13-5 16,5-12 7-16,3-3-4 0,5-8-1 15,6-4 0-15,4-1 10 16,7-3-2-16,1 1 9 0,3 12 8 16,-1 5 3-16,-3 13-1 15,-5 13-4-15,-9 0-1 0,-7 19 0 16,-4 13 6-16,-11 13-1 0,-6 11 2 15,-13 14 7 1,-4 6 3-16,-7 20 3 0,-13 1 0 16,-8 0 10-16,-21 5 0 15,-10-4 15-15,-11-5 5 0,-10-11-12 16,-9-10-14-16,-7-6-8 16,-10-13-3-16,-4-13-11 0,1-11 0 15,7-12-12-15,6-17-22 16,7-12 1-16,13-25-1 0,7-17 7 15,11-5 10-15,16-8 6 16,14 10 6-16,6 10-2 0,16 5 10 16,2 15-3-16,9 10 6 15,3 17 5-15,1 0-4 0,-1 12 5 16,-4 4 5-16,-4 4 0 16,-3 1-2-16,-7-4 0 15,-7-7-11-15,-3 3-1 0,-8-1-40 16,3-5-73-16,-3 3-74 15,0-10-42-15,0 12-7 0,-11-12-24 16,-6 12-178-16</inkml:trace>
  <inkml:trace contextRef="#ctx0" brushRef="#br0" timeOffset="12895.69">13156 16686 60 0,'-25'11'185'0,"-3"-3"-30"16,4 1-31-16,-1-9-23 15,4 0-18-15,10 0-31 0,11 0-11 16,0 0-17-16,0-5-2 16,9-7 8-16,14-8 4 0,11-9 7 15,9-7-10-15,11-10-9 16,11-2-8-16,11 0-9 16,6-6 4-16,6 6-10 0,10-2 1 15,4 2 8-15,8 3-3 16,4 0-1-16,8 5 3 0,4-1-5 15,7 1-1-15,9-1 0 16,13-4 1-16,7 0 1 16,12-7-3-16,5-5-2 0,4-9 2 15,8-3 4-15,3-5-4 16,6-2 0-16,-7 2 2 16,4 1 3-16,-10 4 11 0,-5-1 7 15,-8 0 9-15,-4-3-14 16,-3 0-7-16,-3 0-3 0,-3 0-2 15,2-6-6-15,-1 8 1 16,-3-3-3-16,-4 0-3 0,-5 5 4 16,-9 4 1-16,-2 0-3 15,-9 0 1-15,-9 4-3 16,-2 4-3-16,-6-5 0 0,-3 6-8 16,-5-1-4-16,0 4 4 15,-3 1 3-15,-6 2 1 0,-1 5 9 16,-7 5 0-16,-6 4 4 15,-9 7 2-15,-8 0 1 0,-8 4 0 16,-12 6 4-16,-8 2 10 16,-8 0 3-16,-7 5 2 0,-5 5 5 15,-4-2 3-15,-5 9-10 16,-8 0 1-16,0 0 1 0,0 0 11 16,0 0 3-16,0 0 7 15,0 0-9-15,-13 0 3 16,-3 0-7-16,-4 0-12 15,-4-5-2-15,-6-6-9 0,-1-9-5 16,-9-9-3-16,-10-8-2 16,-1-16 3-16,-8-11-3 0,-6-18 2 15,-4-19 9-15,-7-17-11 16,-11-30 7-16,-5-22 1 0,-9-24 11 16,-9-29-1-16,-3-9 5 15,-6-11 3-15,3-9 6 0,-8-4 2 16,7-5-12-16,-4 5-4 0,-3-1 2 15,7 13-13 1,1 7 1-16,1 17 0 0,2 17 1 16,6 12-10-16,2 8 1 15,3 3-2-15,6 9-6 0,-2 9-5 16,1 3 6-16,7 11-6 16,5 11 5-16,4 11-7 0,9 12 6 15,5 8-12-15,2 13 6 16,8 7 6-16,9 13 0 0,0 8 9 15,7 8-7-15,0 7-19 16,4 10-18-16,2 3-7 0,-4 8 3 16,4 5 15-16,-3 7 15 0,3 1 15 15,-6 9 3-15,-3-1-7 16,-13 8 4-16,-4 0-7 16,-12 20 12-16,-9 4-11 15,-12 4 1-15,-7 6 3 0,-7 5 1 16,-13 7 1-16,-15 8 1 15,-14 6 4-15,-20 13 0 0,-27 9-2 16,-18 8 3-16,-23 7 6 16,-19 9 4-16,-11 4-6 0,-11 4-1 15,-19 5 15-15,-13-3-8 16,-11 3-7-16,5-1 5 0,9-8-9 16,12-4 7-16,19-13-1 15,22-8-3-15,20-7-2 0,11-6-3 16,21-10 5-16,13-1 0 15,18-12-4-15,17-4 3 16,27-7-2-16,21-10 6 0,23-8-2 16,19-9-4-16,16 1-3 15,16-12 2-15,9 9-13 0,8-9 11 16,7 0 4-16,9 0-6 16,0 0-2-16,0 0 0 0,0 0 6 15,0 12-1-15,0 4 0 16,0 3 2-16,0 11 1 0,3 15 2 15,6 21-1-15,-1 22 3 16,5 35-2-16,8 29 0 16,2 31 0-16,14 28-1 15,7 33 5-15,13 32 3 0,17 26-5 16,10 14 2-16,15 15-7 16,6-2 1-16,2-5-4 0,-2-11 0 15,-4-13 1-15,-1-11 2 16,-4-13-4-16,-9-15 4 0,-1-16 1 15,-4-13-1-15,-5-8-3 16,-4-18 3-16,0-6 4 0,-4-12-6 16,-4-17 2-16,-5-8-5 15,-3-13 6-15,-3-12 2 16,-5-15-5-16,-10-13 4 0,-1-18-7 16,-6-9 1-16,-7-18-5 15,-6-13-5-15,-3-10 2 16,-8-10-7-16,1-4-2 0,-4-4-1 15,-5-3 9-15,0-4 5 16,0-1 5-16,3 0 2 0,1 0 1 16,0 5 0-16,0-5-1 15,-4-4-1-15,0 1 0 16,0-13-2-16,0 8 0 0,0-8 2 16,4 8 1-1,-4 4 1 1,9 0 2-16,-5 4-1 0,4 0 3 15,-5 1-4-15,5 3 3 16,1-4-5-16,-1 0 3 16,0-6-4-16,1-3 5 0,-5-7 0 15,4 8-9-15,0-8 8 16,0 9-1-16,7-9-1 0,7 0-3 16,4 0 7-16,16 0 0 15,12-12-6-15,11 0 2 0,11-9-6 16,14-3-2-16,7-10-8 15,16-10-9-15,22-14-27 0,10-15-69 16,18-15-76 0,13-23-91-16</inkml:trace>
  <inkml:trace contextRef="#ctx0" brushRef="#br0" timeOffset="14793.57">16795 9798 27 0,'-13'-4'59'0,"0"-4"61"16,-7 3 11-16,-2 1-40 0,-4 4-35 15,1 0-11-15,5 0-8 16,0 0-6-16,0 0 2 0,-2 12 4 15,6 0 6-15,1-3 8 16,-2-2 7-16,5 2 1 0,-1-2 9 16,7-7-2-16,6 9-6 15,0-9-15-15,0 0-3 16,0 0-16-16,3 0-8 0,16-9-9 16,30-14 6-16,30-23-7 15,34-18 4-15,42-22-8 0,34-16-6 16,35-11 0-16,25-6 3 15,23 6-3-15,4 2-4 0,-5 10 3 16,-10 10 6-16,-21 11 2 16,-25 6 7-16,-25 10 2 0,-22 6 20 15,-31 13 10-15,-24 10 9 16,-23 6-11-16,-22 4 7 0,-15 5-3 16,-16 9 7-16,-9-2 3 15,-11 9 1-15,-5 4 2 16,-8 0-8-16,-4 0-4 0,0 0-17 15,-16 0-16-15,-6 0-33 16,-1 0-30-16,-1 0-50 0,-5 0-38 16,1 0-41-16,-4 0-56 15,-1 17-24-15,-5-2 10 0,-5 5-35 16</inkml:trace>
  <inkml:trace contextRef="#ctx0" brushRef="#br0" timeOffset="18270.66">21326 7102 363 0,'0'-16'230'16,"0"4"-3"-16,0 0-79 0,0 4-78 15,0 8-39-15,0 0-18 16,0 0-3-16,0 17-4 15,0 23 11-15,0 32 12 0,0 47 42 16,0 44 5-16,0 32-15 16,0 30-10-16,-12 11-17 0,-1-3-16 15,7-10-4-15,-2-21-1 16,-1-22-13-16,9-30 8 0,0-30-12 16,0-28 4-16,0-24 7 15,0-22-9-15,0-18 13 0,12-16 0 16,16-20-8-16,17-20-1 15,20-22-2-15,23-14-6 16,27-13-9-16,26-9 0 0,27 0-3 16,22-3 9-16,12 8-9 15,13 8 4-15,0 4 1 0,-6 11 7 16,-13 10-1-16,-19 7 12 16,-19 17 0-16,-19 4 5 0,-20 7 2 15,-23 9 8-15,-14 4 4 16,-17 0 2-16,-17-5 0 0,-7-3 5 15,-11-4-1-15,-16-8-2 16,-3-12 9-16,-5-24-7 16,-6-23 4-16,-14-18-4 0,-3-25-14 15,-5-20-3-15,-7-12-11 16,1-10 2-16,-1 1-1 16,4 8-1-16,2 7 0 0,-2 15 5 15,5 14-5-15,-2 22 2 16,4 19 14-16,-4 18-1 0,-3 12-8 15,-6 11-5-15,-17 8 4 16,-23 13-14-16,-21 8 5 0,-25 8-9 16,-30 20-10-16,-20 13 13 15,-11 12 6-15,-4 3 7 0,2 4-11 16,7 3-2-16,10-4-1 16,16-5-2-16,17-6-10 15,19-7-17-15,24-4 5 16,13-6 1-16,20-6-26 0,15-5-34 15,10-4-54-15,13 1-43 16,16-2-13-16,0 2 2 0,16 3-5 16,9 0-40-16</inkml:trace>
  <inkml:trace contextRef="#ctx0" brushRef="#br0" timeOffset="18460.77">21979 7387 515 0,'-28'0'237'15,"8"0"-42"-15,8 0-92 0,12-7-68 16,8-5-52-16,19-4-44 16,24-10-32-16,17-3 93 0,19 0-207 15,4-2-12-15,4 3-4 16</inkml:trace>
  <inkml:trace contextRef="#ctx0" brushRef="#br0" timeOffset="18629.64">22471 7433 259 0,'-28'16'247'0,"3"-4"-59"15,5-12-23-15,5 0-79 0,15 0-54 16,0 0-50-16,3 0-46 15,14-5-24-15,11-2-47 0,12-5-6 16,1-4-36-16,0-6 11 16</inkml:trace>
  <inkml:trace contextRef="#ctx0" brushRef="#br0" timeOffset="18786.66">22516 7571 158 0,'-37'25'231'0,"-2"-6"-95"16,2-2-32-16,4-8-42 0,9-9-31 15,7 7-30-15,4-7-40 16,13 0-33-16,5 0-2 0,12 0-35 16,3 0-44-16,0-5 20 15</inkml:trace>
  <inkml:trace contextRef="#ctx0" brushRef="#br0" timeOffset="18943.61">22431 7729 108 0,'-28'17'199'0,"-5"-5"-74"0,1 4-42 15,2-4-30-15,3 4-26 16,5 1-14-16,6-5-7 16,6 0-6-16,10-3-5 15,0-1 2-15,6 0-3 0,6-8-8 16,4 0-13-16,6 9-15 16,2-9-50-16,-5 0-60 0,2 0-117 15</inkml:trace>
  <inkml:trace contextRef="#ctx0" brushRef="#br0" timeOffset="19085.53">22346 8181 179 0,'-8'13'185'16,"8"-13"-81"-16,-9 0-41 0,9 0-36 16,0 0-40-16,0 0-38 15,12 0-54-15,5-9-48 0</inkml:trace>
  <inkml:trace contextRef="#ctx0" brushRef="#br0" timeOffset="19232.59">22422 8292 83 0,'-19'12'224'0,"-1"-5"-84"16,-2-7-41-16,7 0-36 0,1 0-35 15,3 0-31 1,11 0-36-16,0 0-31 0,0 0-67 15,3 0-42-15</inkml:trace>
  <inkml:trace contextRef="#ctx0" brushRef="#br0" timeOffset="19377.12">22585 8776 167 0,'0'8'239'0,"-8"-8"-117"15,0 0-73-15,8 0-77 16,0-8-123-16,0-8-245 16</inkml:trace>
  <inkml:trace contextRef="#ctx0" brushRef="#br0" timeOffset="19519.87">22784 8751 259 0,'-13'-13'127'0,"4"2"-79"0,9-6-77 16,0-2-107-16</inkml:trace>
  <inkml:trace contextRef="#ctx0" brushRef="#br0" timeOffset="20084.25">25496 7518 599 0,'-24'12'335'0,"8"-12"-66"0,8 0-135 16,8 0-84-16,8 0-78 16,18 0-3-16,13-20 1 0,21-13 8 15,18-11 1-15,7-18 3 16,1-7-1-16,-4-5-8 0,-9-2 11 16,-13-2 9-16,-16 4 6 15,-15 14 11-15,-12 6 37 16,-14 14 21-16,-3 8 10 0,-20 11-31 15,-17 17-9-15,-7 20-13 16,-13 22-3-16,-8 21-5 0,-4 28-4 16,2 21-2-16,10 23-4 15,14 5-2-15,15-3-5 0,28-10-6 16,3-14-30-16,22-19-82 16,12-21-94-16,16-24-67 15,8-22-43-15,7-23-258 16</inkml:trace>
  <inkml:trace contextRef="#ctx0" brushRef="#br0" timeOffset="20484.68">26570 7071 680 0,'-30'-32'298'15,"-27"-18"-40"-15,28 33-219 16,10 4-31-16,2 13-3 0,6 0-4 15,-7 18 4-15,7 14 0 16,2 13-8-16,9 12 3 0,0 8 5 16,0 4-8-16,0 0 5 15,0-12-5-15,0-12 4 0,0-7 2 16,0-15-8-16,-8-3 6 16,8-7-5-16,0-13-3 0,0-4-18 15,0-18-3-15,0-8 3 16,0-16 3-16,8-10 4 15,9-11 4-15,7 3 14 16,-3 7 10-16,-1 12 0 0,-4 12 15 16,0 9 6-16,-2 3 15 15,-3 8-2-15,-3 6 2 0,-3 7-1 16,-4 0-6-16,-1 0-14 16,0 0-12-16,0 0-2 0,0 12-8 15,0 0-23-15,0 1-92 16,0-5-125-16,6 0-59 0,2 1-28 15</inkml:trace>
  <inkml:trace contextRef="#ctx0" brushRef="#br0" timeOffset="20816.8">26793 6997 311 0,'3'0'325'0,"-3"0"-58"15,0 0-121-15,0 0-72 0,0 12-42 16,0 12-16-16,0 9-8 15,-8 3 1-15,8 5-4 0,-11-1-2 16,11 2-7-16,-14-6 4 16,14-3 1-16,-8-9-5 0,8-8 6 15,0-9 1-15,0-7-13 16,0 0-12-16,0 0-10 16,0-2-5-16,0-19 10 0,8-7 7 15,6-9 15-15,5 0-2 16,1 1 2-16,5 3 6 15,-1 9-5-15,-5 3 6 0,3 5 4 16,-7 4 6-16,-1 4 1 16,-3 4 4-16,-3 4-7 0,1 0-10 15,-6 0-19-15,5 0-49 16,4 0-112-16,5-4-83 0,0 0-8 16</inkml:trace>
  <inkml:trace contextRef="#ctx0" brushRef="#br0" timeOffset="21082.67">27305 6786 352 0,'-14'-14'274'0,"3"11"-62"15,-7 3-100-15,2 12-57 16,5 8-31-16,2 6-10 0,9 2-5 16,0 0 1-16,12-3-7 15,12-2-7-15,5-7-14 0,2-4-51 16,3-12-7-16,-3 0-9 15,4-2 21-15,-11-12 29 0,-4-5 27 16,-9-6 25-16,-11-3 30 16,-11 3 13-16,-9 1-5 0,-4 7-20 15,-11 5-18-15,4 8-23 16,-6 4-47 0,-31 0-188-16,40 12 62 15</inkml:trace>
  <inkml:trace contextRef="#ctx0" brushRef="#br0" timeOffset="21415.11">27417 6801 55 0,'41'-8'181'15,"-8"4"-12"-15,-4 4-53 16,-6 0-40-16,-3 12-22 16,2 9-8-16,-2 7 4 15,-6 8-2-15,-1 9 2 0,0 5 5 16,-8-3-6-16,-5-4-8 15,0-7-9-15,0-12 12 16,0-8 6-16,0-4-4 0,0-12 6 16,0-7-1-16,3-18-22 15,8-16-11-15,9-19-17 0,14-19 6 16,11-10-3-16,8-4-6 16,4 7 2-16,-1 13 3 15,-4 13 8-15,-10 15 1 0,-11 16 18 16,-2 9 5-16,-7 7-3 15,-8 13-13-15,-1 8-18 0,-1 17-4 16,-3 6-32 0,-9 12-100-16,0 0-107 0,0 7-63 15,-17 2-35-15</inkml:trace>
  <inkml:trace contextRef="#ctx0" brushRef="#br0" timeOffset="22563.89">29111 7648 372 0,'-16'-19'285'0,"-10"1"-13"15,-8 3-75-15,-22 6-98 0,-4 9-50 16,-21 12-33-16,-19 21-12 16,-35 12-15-16,-27 16-6 0,-35 13 17 15,-21 7-5 1,-22 5 17-16,-15 3 12 0,-14 4 27 15,7 0 1-15,1-3-20 16,19-4-17-16,13-5-11 0,22-4-7 16,20-7-4-16,21-9 4 15,19-8 0-15,25-8-1 0,21-8 5 16,20-10 8-16,17-6 2 16,14-5 6-16,19-3 1 0,10-2 7 15,8-11-8-15,13 13-9 16,0-4 4-16,8-2-5 0,8 5-2 15,5-4-3-15,-1-8 1 16,-4 8-1-16,1-8-7 0,3 0 12 16,-5-8-11-16,1-12-1 15,2-13 1-15,-6-15 5 16,-4-25-1-16,-3-29 3 0,-5-29-11 16,0-30 5-16,-13-27 1 15,-3-20 5-15,-6-7-6 0,-1-1 6 16,-10 7-3-16,-7 11 7 15,-9 9 3-15,-7 18 5 0,-10 21 6 16,-3 19-2-16,4 22 14 16,5 16 7-16,1 19-15 15,11 18-5-15,8 15-20 0,3 7-2 16,6 11-2-16,2 7 5 16,4 4-4-16,9 7 10 15,5 5-9-15,-2 0-5 0,5 0 4 16,8 0-3-16,0 0 2 15,0 0-11-15,8 0 8 0,16 12 2 16,24 0-4-16,34-3 6 16,36-9-3-16,40-9-3 0,37-10-11 15,32-19-24-15,25-10-23 16,21-17 17-16,15-9 15 16,5-12 15-16,-6 1 11 0,-15-1 6 15,-15 4 1-15,-27 9 6 16,-30 9 3-16,-30 12-1 15,-32 11 2-15,-28 8-5 16,-25 9-6-16,-19 9 7 0,-19 2-5 16,-13 3 1-16,-14 3 5 15,-9 7-7-15,-3 0-4 16,-8 0-1-16,0 0-11 0,-11 0-6 16,11 0 8-16,-11 0 7 15,11 0-1-15,-9 0 3 16,1 0 13-16,8 0 3 0,0 0 16 15,0 0 8 1,0 0 3-16,3-4 1 0,6-1-13 16,-1 2-14-16,0-1 5 15,0 4-1-15,1 0-8 16,-2 0 13-16,1 0 9 0,0 0-1 16,-2 0 6-16,2 16 16 15,11 24 37-15,14 34 41 0,3 40-20 16,1 40-99-16,-6 42-8 15,-6 32 0-15,-5 16 0 16,-6 3 0-16,-6-6 0 0,-8-9 0 16,0-16-111-1,0-21-120-15,0-19-69 0,0-22-64 16,8-19-4-16,4-26-302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7:08:25.81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9603 3194 78 0,'8'-10'174'16,"-4"-3"-51"-16,-4 1-43 15,0 3-27-15,0-3 2 0,0 0-4 16,0 0-11-16,0-5-2 15,0 5-3-15,0-4-1 16,0 4-4-16,-8-5 11 16,-5 0-6-16,5-6-6 0,-3-1-16 15,-3-5-3-15,-1 0-3 16,-2-3-2-16,-3-1-7 16,-3 4-1-16,-2 5 10 0,0 0 0 15,5 3 2 1,-5 5-6-16,2 4-1 0,1 4 0 15,7-1 0-15,-2 9 3 16,1 0-7-16,-1 0-3 16,1 17 4-16,0 11-3 0,-4 9 6 15,-4 12-7-15,-5 13 7 16,1 7-8-16,0-1 8 16,2 6-7-16,3 2 2 0,-2 2-1 15,10 3 4-15,-2 9 1 16,4 7 3-16,2 5 1 15,-3 1-5-15,14 2 4 16,0 6-1-16,0 3 3 0,0-2-4 16,0-1 6-16,0-6-6 15,0-3 1-15,0-4 1 0,0-4-1 16,0-8 5-16,-6-10-7 16,-3-7-3-16,9-15-1 15,-12-13 4-15,12-10-1 0,-8-5-7 16,8-9-20-16,0-6-59 15,-8-11-42-15,8 0-1 0,-8 0-25 16</inkml:trace>
  <inkml:trace contextRef="#ctx0" brushRef="#br0" timeOffset="298.77">8489 4200 272 0,'-28'-7'152'16,"8"2"-61"-16,3 5-38 0,6 0-19 15,11 0 7-15,0 0-8 16,0 0-4-16,8 0-10 16,12 0-11-16,17 0 2 0,20 9-3 15,16-9-5-15,15 0 7 16,7 0 5-16,-2 0-5 15,-4 0-2-15,-12 0-4 0,-15 0-3 16,-15 0 0-16,-4 0-9 16,-12 0-8-16,-7 0-65 0,-8-4-33 15,-3-1-40-15,-10 5-20 16</inkml:trace>
  <inkml:trace contextRef="#ctx0" brushRef="#br0" timeOffset="665.4">9428 4114 145 0,'11'-7'221'0,"-3"-1"-61"16,-8 8-31-16,0 0-33 16,0 0-18-16,0 0-13 15,0 0-17-15,0 8-18 0,0 13-7 16,0 10-8-16,0 14-3 16,0 13-6-16,0 10-2 15,9 6-4-15,4-4 2 0,6-6-2 16,11-11-5-16,2-7-6 15,4-18 0-15,13-9-1 0,8-19-14 16,3-8 10-16,-3-12 9 16,0-12 6-16,-7-13-2 15,-10-9 5-15,-7-5 9 0,-14 1 6 16,-11 13 29-16,-3 12 26 16,-5 9-17-16,0 12-25 15,0 3-14-15,0 9-7 16,0 12-4-16,0 17-5 0,0 13 0 15,0 10 2-15,0 13-1 16,3 8 0-16,5 6-3 0,6-8-6 16,-2-5-51-16,0-9-84 15,4-12-64-15,4-14-41 0,1-9-6 16</inkml:trace>
  <inkml:trace contextRef="#ctx0" brushRef="#br0" timeOffset="1064.63">10399 4351 466 0,'3'-40'247'0,"-3"7"-95"16,0 12-75-16,0 8-36 0,0 6-6 15,0 7-4-15,0 0-5 16,5 7 0-16,-1 15-7 16,4 9 0-16,-1 11-17 0,2 1 5 15,-4 7 8-15,-2 0-4 16,-3-10-8-16,0-4-6 0,0-3 1 15,0-9 6-15,0-2-1 16,0-6-2-16,0-4-1 16,0-12-1-16,0 7 3 15,5-7-6-15,3 0-9 0,-2-7 4 16,16-19-4-16,7-6 9 16,7-5 1-16,5 1 11 0,0 3 5 15,-9 8 23-15,-7 10 6 16,-2 3-19-16,-3 12-10 0,0 0-3 15,1 7 1-15,0 11-6 16,-1-3 6-16,-1 6-5 16,3 3 3-16,-6 0-8 0,0-3-10 15,1 3-15-15,-6-1-100 16,1 0-118-16,5-7-86 16</inkml:trace>
  <inkml:trace contextRef="#ctx0" brushRef="#br0" timeOffset="1647.02">11869 4078 774 0,'-22'-33'203'16,"6"5"-145"-16,4 8-96 15,1 4 14-15,11-1 50 16,-8 6 37-16,0 1-16 15,8 3-19-15,0 2-17 0,0 2-10 16,0-1-8-16,0-1 9 16,-13-3-2-16,13 4 4 0,-11 0-2 15,-6 4-4-15,-4 0 9 16,-3 0-10-16,-9 12 7 16,-2 14 0-16,-10 9 7 0,-3 11-5 15,2 10-1-15,10 9 6 16,6 4-13-16,14 1 1 0,16-5 4 15,0 0 1 1,16-3-5-16,14-11 1 0,14-6-2 16,8-12 3-16,18-12 0 15,12-21-6-15,10-9-5 0,6-19-7 16,8-17-16-16,-5-15-12 16,-3-23-16-16,-13-19 7 0,-8-15 18 15,-13-18 19-15,-10-10 31 16,-14-2 9-16,-15 4 21 15,-8 8 21-15,-10 19-14 0,-7 13-2 16,0 18 18-16,0 23 10 16,0 14-14-16,0 21-37 15,-7 9-15-15,-2 18-2 0,-4 24 2 16,-4 33-3 0,-1 36 0-16,-4 38 5 0,3 27-8 15,3 18 3-15,4 2-7 16,12-6 1-16,0-9-5 0,8-18 0 15,6-9-2-15,8-22-18 16,7-21-72-16,-1-16-106 0,0-19-75 16,-2-23-38-16,-4-12-238 15</inkml:trace>
  <inkml:trace contextRef="#ctx0" brushRef="#br0" timeOffset="2063.27">12306 4043 461 0,'-35'-26'223'16,"10"9"-91"-16,10 5-72 15,7 5-24-15,8-2-7 16,0 1-3-16,10 1-9 0,20-7-10 16,18 2-5-16,26-4-4 15,11-4-5-15,13-1-13 0,-1 2-11 16,-4-3-24-16,-11 3-6 15,-9 2 26-15,-16 1 14 16,-18 4 20-16,-7 3 19 16,-10 2 35-16,-11-2 18 0,-3 9 20 15,-2-3 14-15,-6 3-12 16,0 0-4-16,0 0-16 16,0 0-10-16,0 0-21 0,0 0-20 15,0 0-7-15,0 12-10 16,0 0-8-16,0 16 4 0,3 17 7 15,6 20-8-15,-9 17 4 16,0 11-1-16,3 5-6 16,-3-5 2-16,0-8-4 0,0-11-16 15,3-13-102-15,-3-16-76 16,0-11-67-16,0-20-18 16,0-14 10-16</inkml:trace>
  <inkml:trace contextRef="#ctx0" brushRef="#br0" timeOffset="2206.88">13204 3406 340 0,'-16'-70'398'15,"4"19"-146"-15,0 6-127 16,-4 4-97-16,-1 8-33 0,0 9-1 16,3 8-36-16,2 4-93 15,-2 0-79-15,3 7-65 16</inkml:trace>
  <inkml:trace contextRef="#ctx0" brushRef="#br0" timeOffset="2661.88">13719 3549 380 0,'0'-24'185'0,"0"3"-72"15,0 5-50-15,0 7-22 0,-6 2 0 16,6 2 32-16,0 5 15 16,-8 0-29-16,8 0-27 15,-14 17-8-15,3 12-11 0,-2 11 0 16,-3 17 1-16,-1 16-3 15,6 9-3-15,3 3-6 0,8 1-1 16,0-9-3-16,8-8 2 16,0-16-1-16,4-12-3 15,4-9 4-15,5-12-2 0,-5-7 4 16,1-13 3-16,-3-13-2 16,4-15 3-16,-5-13 1 15,-6-7 2-15,-7-9 6 16,0-9 25-16,-7 2 4 0,-6 7 8 15,-5 4-9-15,-1 8-24 16,-4 8-20-16,1 8-26 0,2 9-54 16,3 4-52-16,1 4-73 15,0 0-38-15,-1 3-39 16</inkml:trace>
  <inkml:trace contextRef="#ctx0" brushRef="#br0" timeOffset="3162.45">14064 3492 557 0,'17'-17'241'15,"-4"5"-85"-15,-5 5-75 0,-3-2-36 16,-1 9-7-16,-4 0-3 16,0 0-12-16,0 0-15 15,0 25-5-15,4 12 2 0,-1 20 6 16,0 15-4-16,-3 19-7 15,0 6 7-15,0 1 0 16,0-9-2-16,0-11-2 16,0-13 2-16,0-17-4 0,0-11 2 15,0-12 1-15,0-13 5 16,0-12-4-16,0-12-3 0,0-22-1 16,0-22-7-16,17-29 2 15,16-30-3-15,12-15 3 16,12 0 6-16,4 13-1 0,-4 22 2 15,-9 23 0-15,-10 18-10 16,-10 18 5-16,-5 11-3 0,2 17 10 16,3 16-1-16,9 24 7 15,3 22 8-15,5 15-4 16,4 18-8-16,0 9 6 16,-3 9-9-16,-12 7 3 15,3-12-2-15,-9-6-4 0,-3-9 2 16,-10-11-2-16,-1-17 2 15,-6-9 0-15,-8-10 0 0,0-7-4 16,0-5-21-16,-8-7-44 16,-6 3-64-16,3-12-77 0,-5-1-78 15,-9-9-21-15</inkml:trace>
  <inkml:trace contextRef="#ctx0" brushRef="#br0" timeOffset="4159.57">7991 6012 383 0,'-21'0'250'15,"9"0"-65"-15,4 0-71 16,8 0-61-16,8 0-36 0,17-8-5 15,32-5 3-15,47-7 20 16,68-12 21-16,72-10 15 0,67-5 3 16,72 2-5-1,55-1-31-15,33 6-13 0,32 8-17 16,25-2-7-16,16 10 0 16,6 3-3-16,-4 2 2 0,-5 2-5 15,-24 10 7-15,-40-2-2 16,-39 1 2-16,-39-1 0 15,-53 7 3-15,-54-9 5 0,-56 9 1 16,-53-7 23-16,-50 5 50 16,-39 0 87-16,-25-4 16 0,-25 5-48 15,-11-2-139 1,-13 5 0-16,-11-4 0 0,-9-4 0 16,0-1 0-16,0 7 0 15,0-4 0-15,0 2 0 16,-9 4 0-1,9 0-342 17,-8 0-123-32,0 0 25 15,-5 12 48-15</inkml:trace>
  <inkml:trace contextRef="#ctx0" brushRef="#br0" timeOffset="8186.47">8944 8748 279 0,'-16'-10'344'16,"7"3"-92"-16,9 3-118 15,-6 0-64-15,6 0-42 0,0 4-7 16,0 0 6-16,0 0-4 15,0 0-7-15,3 0-8 0,9 8-2 16,12 13 18-16,14 19 29 16,6 21 20-16,10 21 2 15,-3 16-12-15,-1 10-23 0,-1 16-14 16,-9 4-5-16,-7 8 1 16,-6-3-8-16,-5-5-5 15,6 262 47 16,-28-362-16-31,0-24 26 16,0-39-53-16,0-43-6 16,20-184-1-1,0 92-5-15,13-20-3 0,7-7 3 16,12 2 6-16,6 12-7 16,2 12 4-16,2 21-14 15,-5 19 14-15,-9 29-6 0,-6 26-1 16,-15 19 11-16,-6 14-14 15,-4 15 8-15,-11 13-5 0,-1 2-9 16,-5 5 1-16,0 8-13 16,0 0-3-16,0 8-12 0,0 5-52 15,-8 7-71-15,-1 3-65 16,9 7-27-16,-8 2 8 0,8 6-18 16,0 2 39-16</inkml:trace>
  <inkml:trace contextRef="#ctx0" brushRef="#br0" timeOffset="8718.15">10286 8964 99 0,'18'0'218'0,"-1"0"-70"0,-4 0-61 16,-2 0-34-16,-3-5-23 15,0-4 14-15,-8 1 34 0,0-3 22 16,0-2 18-16,-11 1 9 15,-2-1-22-15,2 6-13 0,-11 2-42 16,0 5-20 0,-13 0-10-16,-4 12-4 0,-6 13 3 15,-7 12 0-15,-5 12-7 16,4 15 3-16,0 10-8 0,8 13-1 16,8 1-7-16,9 6 10 15,16-9-14-15,12-8-2 0,12-11 6 16,13-13-6-16,11-17-6 15,13-16-9-15,8-20-10 0,8-20-3 16,3-21-9-16,5-16 7 16,-2-12 5-16,-10-12 17 0,-13-10 5 15,-16-1 13-15,-15-6-1 16,-14 4 8-16,-3 8 16 16,-17 15 10-16,-2 9 12 0,-2 12-2 15,1 14-2-15,-1 12-18 16,2 8-11-16,2 7-5 15,1 9-3-15,0 16-5 0,3 22 5 16,13 13-3-16,0 28-1 0,0 15 2 16,9 10-10-16,6 11-1 15,10-2 0-15,-1-7-21 0,5-15-38 16,4-15-55-16,-1-18-47 16,-4-19-31-16,1-9-6 15,2-30-2-15,-1-9 2 0,-3-19 47 16</inkml:trace>
  <inkml:trace contextRef="#ctx0" brushRef="#br0" timeOffset="9202.7">10666 9219 80 0,'0'-82'234'0,"0"9"-53"0,-11 13-41 15,-3 11-30-15,4 12-40 16,10 9-31-16,-8 7-2 0,8 6 7 16,0 6 7-16,0 9-14 15,0 0-15-15,0 17 6 0,0 11 0 16,11 17 4-16,4 15-1 15,2 9 0-15,5 4-9 16,-3 1-9-16,5-5-2 16,1 0 0-16,-4-7-6 0,-5-12-4 15,-1-10 7-15,-2-10-4 16,-5-8 0-16,-5-10 10 0,-3-12 13 16,0-7 6-16,0-20-16 15,-11-8 2-15,-2-22-4 0,13-12 1 16,0-12 0-16,0-4-3 15,13 2 39-15,4 10-17 0,6 8-18 16,2 13-4-16,3 11-11 16,4 7-2-16,1 14 1 15,-1 13 7-15,1 7 6 0,0 16-3 16,-6 8 2-16,3 0 3 16,-11 5 5-16,-3-3 10 0,-7-3 3 15,-9-3-10-15,0-5-6 16,0-2-6-16,-9-13-5 0,9 0-5 15,-11 0-2-15,3 0-2 16,-5-7-4-16,5-10-5 0,8 1-2 16,0-4-1-16,0-4-8 15,0 3-9-15,0 0-43 0,8 2-78 16,0 1-87-16,0 3-54 16,0 3-14-16,-3 4 19 15</inkml:trace>
  <inkml:trace contextRef="#ctx0" brushRef="#br0" timeOffset="10333.32">11495 8817 140 0,'0'-21'214'16,"-7"4"-46"-16,-2 2 0 15,9 2-27-15,-8 5-37 16,8 3-32-16,0 5-17 15,-8 0-12-15,8 0-2 0,0 17-2 16,-8 16 4-16,8 12 0 16,0 12-17-16,0 3-7 0,0 2-12 15,0-6-4-15,0-6-3 16,0-10-22-16,0-3-45 0,0-9-67 16,0 1-50-16,0-8-12 15,0-5-29-15,0-16 3 0</inkml:trace>
  <inkml:trace contextRef="#ctx0" brushRef="#br0" timeOffset="10515.27">11488 8140 449 0,'-22'-72'246'0,"2"10"-82"15,5 10-86-15,1 11-47 0,3 9-20 16,11 11-8-16,0 4-5 15,0 5-11-15,0 12-53 16,0 12-47-16,0 13-26 0,0 16-61 16,0 12-18-16</inkml:trace>
  <inkml:trace contextRef="#ctx0" brushRef="#br0" timeOffset="10998.98">12258 8691 546 0,'0'-33'260'0,"-9"-3"-80"15,-7 2-91-15,0 11-48 16,-3 1-20-16,-3 6-10 0,-1 9 12 16,-6 7 12-16,-7 7-4 15,-4 17-20-15,-6 13-3 16,2 12 2-16,-2 12 0 0,7 8-5 15,5 5-2-15,14-1-6 16,9-4-4-16,11-7 0 0,11-9-4 16,9-14-4-16,10-5-7 15,5-15-11-15,11-5-30 0,3-14 6 16,-5-21 10-16,1-13 18 16,-9-13 10-16,-3-15 15 0,-14-7 6 15,-6-4 8-15,-13-8 8 16,-8 0 5-16,-7 7 23 0,-2 13 21 15,1 11-10-15,2 10-19 16,8 10-18-16,-2 16-5 16,8 9-10-16,0 17-3 0,0 18 8 15,3 22-5-15,8 21 3 16,15 17-5-16,-1 8-3 0,3-1 0 16,1-5 0-16,-7-9-3 15,3-18-1-15,0-15-12 0,4-18-48 16,-1-12-65-16,4-20-45 15,4-20-13-15,4-26-12 0,2-18-6 16,-2-17 62-16</inkml:trace>
  <inkml:trace contextRef="#ctx0" brushRef="#br0" timeOffset="11481.18">12684 7998 296 0,'0'-89'194'0,"0"16"-46"0,-11 20-34 15,11 13-57-15,-8 11-22 16,8 13-9-16,0 6-6 15,0 23 31-15,0 24 18 0,0 27 11 16,0 32-17-16,0 20-12 16,4 19-6-16,3 3-8 0,-2 0-6 15,2-3-3-15,1-14-3 16,5-6-3-16,-1-13-8 0,-3-17-6 16,-1-20-4-16,-4-15 3 15,-4-15 2-15,2-14-3 16,-2-21-3-16,0-7-5 0,0-22 0 15,6-16 3-15,2-16-4 16,3-16 14-16,11-2-11 0,-3 11 9 16,5 7-8-16,-2 8-1 15,2 16-3-15,1 12 8 0,3 21-5 16,6 20 6-16,5 22-3 16,1 15 2-16,2 16 5 0,-10 9-2 15,-13 2-2-15,-6 2 1 16,-13-4 8-16,-13-13-5 0,-12-13-7 15,-7-7 5-15,-12-12-8 16,-5-17 0-16,-7-16-3 16,-5-12-3-16,4-13-3 0,3-12-16 15,5-12-7-15,10-8 2 16,2-3-9-16,12-7-9 0,14 3-12 16,11 1-30-16,11-4-36 15,17 3-42-15,14-3-29 0,11 10-40 16,-1 1 10-16</inkml:trace>
  <inkml:trace contextRef="#ctx0" brushRef="#br0" timeOffset="11747.46">13297 7949 328 0,'0'-61'216'0,"0"9"-58"16,0 12-57-16,0 2-47 15,0 14-11-15,0 6 12 16,0 7 25-16,0 11 1 0,0 0-6 16,6 22 0-16,2 25 20 15,-1 22-10-15,1 25-15 0,1 21-4 16,-1 12-8-16,0 5-15 16,0-1-15-16,4-8-12 0,0-9-12 15,5-17-1-15,-6-11-9 16,3-17-27-16,-3-13-84 15,5-14-99-15,-7-15-90 0,0-7-14 16,-6-20-6-16</inkml:trace>
  <inkml:trace contextRef="#ctx0" brushRef="#br0" timeOffset="12229.85">13603 8511 533 0,'0'-19'223'16,"0"6"-89"-16,3 13-67 15,6 0-29-15,2 13-15 16,2 6 14-16,4 1 22 0,-1 5-5 16,8-1-19-16,4-3-15 15,1-5-8-15,2-4-9 0,3-12 3 16,-3 0 2-16,2-5-5 16,-4-7-3-16,4-7 2 0,-1-9 4 15,-4-10-6-15,-3-8-5 16,1-5 7-16,-12-2 5 0,-2-3-6 15,-7 3 9-15,-5-2 0 16,-8 8 22-16,-9 2 48 16,-2 7 19-16,-7 14-12 0,-5 13-23 15,-7 11-6-15,-6 23-14 16,-10 27 31-16,-6 27 23 16,3 24 4-16,10 18-82 0,10 6-20 15,23 2 0-15,23-13 0 16,20-12 0-16,18-17 0 0,15-20 0 15,11-12 0-15,12-16 0 16,5-14 0-16,7-10 0 0,1-13 0 16,-5 0 0-16,-7-4 0 15,-12-7 0-15,-14-3 0 0,-16 2 0 16,-7 0 0-16,-9 1 0 16,-11-1 0-16,-6-6 0 0,-11 2-112 15,0 0-254-15,-16-1-70 16,-4 4 23-16,-8 11-305 15</inkml:trace>
  <inkml:trace contextRef="#ctx0" brushRef="#br0" timeOffset="14459.69">8901 10733 253 0,'-66'0'197'0,"-3"13"-49"16,4-13-36-16,3 8-47 16,11-8-33-16,2 0-8 0,8 0 14 15,8 0 34-15,9 0 14 16,7 0-3-16,6 0-8 0,11 0-3 15,0 0-11-15,0 0 0 16,0 0-3-16,3 0-11 16,14 0-9-16,11 0-8 0,14 0-8 15,18 0 0-15,25 0-9 16,25 0-4-16,29 0-1 0,22 0-8 16,27-8 4-16,27 0-9 15,29-1 4-15,18 1-6 0,18-3 0 16,14-1 5-16,11-4-3 15,7-2-3-15,4 2 6 16,2 0 3-16,-2-1-6 0,-3 2 0 16,-8-2 8-16,-13 1-8 15,-13 4 2-15,-7 3 2 0,-10 7 3 16,-20-8-8-16,-19 6-1 16,-20 1 2-16,-23-3-3 15,-22 4 8-15,-20-3-3 0,-23-3 1 16,-19 3-1-16,-19 2 0 15,-20 3 6-15,-13 0-5 0,-10 0 5 16,-18 0 0-16,-4 0 3 16,-5 0 4-16,-2 0 7 0,-5 0-5 15,0 0-7-15,0 0 0 16,0 0-3-16,0 0-1 16,3 0 0-16,2 0-9 15,-2 0 2-15,-3 0 8 16,0 0 2-16,0 0-1 15,5 0 0-15,-5 0-2 16,0 0 4-16,3 0 5 16,-3 0-6-16,0 0 1 0,0 0 4 15,6 0-3-15,-6 0 0 16,0 0 12-16,0 0 22 0,0 0 34 16,0-9 8-16,0-10-36 15,0-22-29-15,3-25-7 0,2-27-2 16,3-20-7-16,-4-27-3 15,0-19-7-15,-2-16-11 0,-2-7-3 16,0-6 7-16,0-4 4 16,0 2 0-16,-6 2 12 15,-6 10-6-15,-2 10 4 16,3 18-6-16,-2 12-16 0,2 15-11 16,3 18-3-16,8 10 13 15,0 14 5-15,0 17 10 0,-8 10 5 16,8 8-3-16,-8 15 2 15,-1 5-2-15,9 7 1 0,0 8 4 16,-8-3-9-16,8 7 2 16,0 1 0-16,0 6-9 0,0 0-5 15,0 0 3 1,0 0-2-16,-11-3 7 0,2 3 8 16,-2-3-4-16,-2-2 5 15,0 5 4-15,-3-5 3 0,-4-2 0 16,-9 2-1-16,-4-3-3 15,-2 0 4-15,-13 0 0 0,-19 4-2 16,-18-3-3-16,-25-3-16 16,-35-3-17-16,-30 2 17 0,-28 3 10 15,-26 0 4-15,-18 0-1 16,-20-1 4-16,-22 9 6 16,-15 0 0-16,-17 0-7 15,-8 0 4-15,-12 17-2 0,-12-1 0 16,-12 1 3-16,-10 4-8 0,3 2 6 15,2 2 2-15,8-1 0 16,16 1 1-16,25-6-1 0,22-1 0 16,31-7 0-16,27 1 2 15,34-3-1-15,30-2-4 16,23 3 6-16,28-3-5 0,20-7 2 16,19 8 0-16,14-8 1 15,20 0-4-15,18 8 6 16,7-8-5-16,11 0-4 0,17 0 0 15,0 9-10-15,0-9-8 16,5 8 9-16,7-8 14 16,0 8-1-16,4-8 2 15,4 12 2-15,-5-12-7 0,-1 9 4 16,-6-9 5-16,0 0-4 16,-8 0-4-16,3 9 4 15,-3-9 5-15,0 0-2 0,0 7-6 16,0-7 11-16,0 0-6 15,0 0 3-15,0 0 5 16,0 0 4-16,0 0-6 0,0 0 1 16,0 0-6-16,0 0 3 15,0 0-4-15,0 0 2 16,0 0-3 0,0 12-1-1,0 9 2-15,0 15 3 0,0 25 6 16,0 21-5-16,-11 24-3 15,-6 20-1-15,2 17 2 16,-7 19-1-16,-3 13 2 0,-1 13 9 16,-7 14 1-16,0 10 9 15,-3 7-11-15,-1 1-7 0,1-7-3 16,-1-10 0-16,4-16 1 16,10-20-4-16,-3-17 3 15,6-19-9-15,4-20 10 16,0-17-3-16,0-13-5 0,2-12 6 15,3-12-2-15,0-9 0 16,-3-11 1-16,6-4 1 16,1-8 1-16,7-6-7 0,-9-6 10 15,9-6-11-15,0-7 4 16,0 8 3-16,0-8 0 16,0 0-4 15,0 0 12-31,0 0-13 15,0 0 7 1,0 0-6-16,0 0 13 0,0 0 1 16,0 0-7-16,24 0-1 15,30 0 2-15,39-3 1 0,40-18-2 16,47-7-19-16,35-13-38 16,33-4-85-16,24-2-82 0,8-3-44 15,-5 4 5-15,-9 11 6 16</inkml:trace>
  <inkml:trace contextRef="#ctx0" brushRef="#br0" timeOffset="17288.53">20899 7852 435 0,'0'-37'225'16,"0"8"-48"-16,0 5-82 0,0 8-43 15,0 4-4-15,0 5 13 16,0 7 20-16,0 0-22 16,0 7-17-16,0 21-9 15,0 22 15-15,-11 23-2 0,-3 21-12 16,3 10-17-16,-1 7-7 15,0 3-3-15,0-12 0 0,-1-13-9 16,5-11 2-16,8-18-46 16,0-11-84-16,0-20-68 0,0-21-37 15,8-21-57-15,9-23 15 16</inkml:trace>
  <inkml:trace contextRef="#ctx0" brushRef="#br0" timeOffset="17446.18">21050 7041 395 0,'-18'-84'255'16,"-1"13"-88"-16,-1 14-85 15,-1 14-46-15,5 9-24 0,4 10-10 16,4 11-4-16,0 13-21 16,0 13-64-16,-4 11-80 15,0 13-116-15</inkml:trace>
  <inkml:trace contextRef="#ctx0" brushRef="#br0" timeOffset="18220.38">21032 8071 655 0,'26'-44'276'0,"-4"7"-139"15,-8 14-78-15,-2 5-37 16,1 6-11-16,-5 8 11 0,-8 4 8 16,0 13-12-16,0 15 0 15,0 21 4-15,0 15-8 16,0 17-2-16,0 10 3 0,-12-1-12 16,12-1-2-16,-9-12 2 15,9-12-1-15,0-16-1 16,0-13 1-16,0-8-9 0,0-11-2 15,0-17-15-15,0-12-13 16,0-16 7-16,9-18 8 0,3-18 8 16,9-22 7-16,2-11 8 15,7 0 4-15,-6 15 3 16,-5 17 10-16,-2 12 1 0,-5 16-6 16,-4 17 0-16,1 8-6 15,-1 12 2-15,3 12 3 0,6 20 0 16,8 22-6-16,7 5-4 15,1 12-2-15,2-2 0 0,7-9 0 16,-6-10 7-16,-4-10-9 16,2-11 2-16,-2-17-4 15,1-17 4-15,-2-19-2 16,1-21-2-16,6-19-3 0,-1-22 5 16,-1-23-3-16,2-22 4 15,-7-16-2-15,3-3 5 0,-12 3 2 16,-2 10 5-16,-2 9 4 15,-7 18 19-15,-3 21 8 16,0 16 12-16,-8 19 10 0,0 18 1 16,0 12-11-16,0 8-17 15,0 16-6-15,-11 19-15 16,-5 23 13-16,-5 22 12 0,-1 27-22 16,13 18 2-16,1 13-1 15,8 0-15-15,8-4 9 16,6-7-6-16,11-9-2 0,7-13 6 15,10-7-7-15,-2-14-3 16,4-10-4-16,-3-11 4 0,-4-9 0 16,-9-9 6-16,-3-10-12 15,-9-5-1-15,-4-7-7 0,-5-7-15 16,-2 0-51-16,-5 0-58 16,0-12-58-16,-8-4-32 15,-4-8-5-15,-5-9 34 0,0-3-26 16,-3-9 0-16</inkml:trace>
  <inkml:trace contextRef="#ctx0" brushRef="#br0" timeOffset="18553.18">21837 7608 220 0,'-33'-17'227'0,"1"0"-44"16,8 5-61-16,4 1-36 16,4-2-12-16,16 5 0 0,0 3-10 15,0 2-20-15,11-1-22 16,14-1-7-16,17 2-10 16,10-5 3-16,12-1 1 0,9 5-2 15,0 4 5-15,-3 0-6 16,-9-5 1-16,-11 5-3 0,-10 0 3 15,-8 0-1-15,-13 0 2 16,-5 0 1-16,-6 0-2 16,-1 0-5-16,-7 0-10 15,0 0-51-15,0 0-72 0,-7 0-70 16,-7 9-73-16,-2 4 0 16</inkml:trace>
  <inkml:trace contextRef="#ctx0" brushRef="#br0" timeOffset="20533.34">23825 7266 180 0,'0'-26'201'16,"0"2"-61"-16,0-1-37 0,-8 2-38 16,-2-2-16-16,-2 5 7 15,-6-6 23-15,7 3 11 0,-3 3-25 16,-3-1-14-16,-1-3-24 15,-1 4-10-15,2-5-3 16,-2 1 4-16,-2-1-3 0,-4 1-2 16,-3-9-4-16,-6 2-8 15,-5-7 5-15,-10-3-3 0,-4 1 1 16,-7-4-3 0,-10-2 1-16,-7 2 5 0,-5-1 6 15,1 5-8-15,6 3 2 16,-3 0 0-16,4 5-3 0,6-2 1 15,3 6 4-15,0-2-7 16,8 3 1-16,0 3-4 0,4 3-1 16,0 5 3-16,4 3-2 15,1 1 3-15,-5 0-5 16,-1 0 1-16,2-1 5 0,-3 5-1 16,1 1 1-16,0-1-3 15,-2-1 0-15,5 5-2 16,-3 1 4-16,-3-2 4 15,4 1-4-15,2 1 2 0,-8-2-1 16,7 5 4-16,-1 0-7 16,-6 0 4-16,3 0 5 0,-1 0-5 15,1 0 4-15,4 0 1 16,-7 8-4-16,2-8 1 16,-8 12 1-16,-3 1-1 0,0 2 3 15,3 2-2-15,4-5-4 16,4 4-1-16,8 1 3 15,1 4-2-15,3-2-3 0,0 2 8 16,-4 4-8-16,0 3 3 16,0 4-1-16,-3 5 1 15,5 3 5-15,-4 10-4 0,7 2 3 16,-2 2 5-16,3 2-8 16,4-2 0-16,-1-2-1 0,9-2 1 15,7-7 0-15,0 2 3 16,4 0-4-16,-2-5 0 15,7 1 3-15,-2 0 0 0,4-4 2 16,2-1 6-16,-1 5 9 16,12 3 0-16,-12 10 9 0,12 7 7 15,-8 8-13-15,8 4-1 16,0 1 4-16,0 0-15 16,0-5 4-16,0 1-6 15,3-7 15-15,6 3-7 0,-1-1-2 16,4-4 12-16,-1 4-3 15,2-3-10-15,-1-6-5 0,1-2 3 16,0-2 5-16,-2-2-7 16,0-6-6-16,6 0 1 0,-1-2 7 15,5-1-10-15,-1-1 6 16,-1 0 6-16,3 1-8 16,21 34 17-16,-21-43-22 15,2-1 6-15,1 7-10 16,-6-7 0-16,2-3 0 15,-1 1 0-15,5-4 0 0,-5 5 0 16,5-7 0-16,-5 1 0 16,4 0 0-16,0 2 0 0,4-3 0 15,1 1 0-15,4-2 0 16,-1-3 0-16,4 2 0 0,2 0 0 16,-2-1 0-16,5-4 0 15,-1 2 0-15,1-8 0 0,0 3 0 16,-1-4 0-16,1-1 0 15,-2-1 0-15,3-7 0 16,-2 13 0-16,5-13 0 16,-1 0 0-16,2 8 0 0,-2-8 0 15,-3 7 0-15,4-7 0 16,0 0 0-16,-5 9 0 0,4-9 0 16,-3 0 0-16,4 0 0 15,0 0 0-15,-2 0 0 0,2 0 0 16,3 0 0-16,3 0 0 15,-3 0 0-15,0 0 0 0,0 0 0 16,3 0 0-16,0 0 0 16,2 0 0-16,4-9 0 15,0 2 0-15,0-1 0 0,-1 4 0 16,1-5 0-16,1 6 0 16,-6-1 0-16,1-4 0 0,1 3 0 15,-6-3 0-15,0-1 0 16,0 1 0-16,3 0 0 15,-9-4 0-15,6 0 0 0,-1 0 0 16,-3-4 0-16,6-6 0 16,-2 3 0-16,1-6 0 0,1 1 0 15,2-5 0-15,-5 1 0 16,2-5 0-16,2-3 0 0,-9-5 0 16,6 1 0-16,-9-5 0 15,1 0 0-15,-4-1 0 16,2 6 0-16,-6 0 0 0,1-1 0 15,-5 1 0-15,0 2 0 16,0 3 0-16,0-2 0 16,-2 0 0-16,-3-4 0 0,2-4 0 15,1 0 0-15,-7 0 0 16,1-3 0-16,-4-4 0 0,-3-3 0 16,1-1 0-16,3-4 0 15,0-2 0-15,0 5 0 16,-3 5 0-16,3 2 0 0,-4 4 0 15,-1 7 0-15,-3 3 0 16,-1 3 0-16,-8 4 0 16,0 4 0-16,0 1 0 15,0 4 0-15,0-1 0 0,0 0 0 16,0 2 0-16,0 3 0 16,0-1 0-16,0 5 0 0,0-1 0 15,-12 2 0-15,4-1 0 16,-1-2 0-16,1 1 0 0,0 2 0 15,-6-1-127-15,4 0-96 16,-2 3-32-16,-1 2-18 0,0 2 23 16,4-3 50-1,0 4 8-15,1-3 15 0,8-2 22 16</inkml:trace>
  <inkml:trace contextRef="#ctx0" brushRef="#br0" timeOffset="23462.09">26978 2364 199 0,'-7'-32'239'16,"-1"-5"-52"-16,8 5-61 16,-9 7-59-16,9 5-37 15,0 9-10-15,0-4-7 0,0 13-7 16,0 2-3-16,0 0-5 16,0 19-4-16,0 14 8 15,0 15-2-15,0 14-2 16,0 7 7-16,0 8-7 15,0 2 5-15,0-5-3 0,0-6-3 16,0-8 1 0,9-5 4-16,-1-8-6 0,3-6 2 15,2-9 2-15,0-2-3 16,-1-10 2-16,-1-3-2 16,1-10 4-16,9-7 5 15,5 0 1-15,9 0 0 16,9-7 0-16,18-10-1 0,7-3-4 15,10-5-1-15,19 1 1 16,13-4 0-16,19 2-2 16,25-2-3-16,26-1 6 15,31 1-6-15,19-1 4 16,13 1 1-16,2 4-9 16,-5 0 3-16,-4 3-1 15,-14 4 1-15,-13 5-2 16,-6 0 6-16,-18 5-1 15,-11-2-3-15,-20 1 2 16,-26 0 6-16,-26 4-7 16,-24 0 8-16,-22-1 0 15,-15 5 0-15,-14 0 4 16,-8 0 4-16,-8 0 1 16,-4 0-4-16,-8 0-5 15,0 0-3-15,0 0 0 16,0 0 2-16,0 0-2 15,0 0 0 1,0-7 11-16,4-5 6 16,4-14-13-16,9-10-1 15,4-18-1-15,-3-10-4 16,8-14 3-16,-1-8 0 16,-3-12-7-16,0-4 6 15,-1-2 5-15,-2 1-4 16,-2 6-1-16,-5 7 4 15,-3 9-5-15,-1 12 6 0,-5 8-3 16,5 8-4 0,-8 9-2-16,0 7 7 15,0 4 12-15,0 9-4 16,0-1-3-16,0 10-4 16,-11-1 4-16,-3 4-9 15,2 1 7-15,-5 4-14 16,-5-1 10-16,-24 8-8 15,-15 0 4-15,-19 0 0 16,-19 0 0-16,-14 0 1 16,-8 8-1-16,-12-8 1 15,-11 13-1-15,-1-1 4 16,-14-12-2-16,-4 12 1 16,-12-3-5-16,-3 2 2 15,-4 1 0-15,-2 5-2 16,-2-4 4-16,2 3 2 15,10 0-9-15,7-1 8 16,13 2-5-16,17 0 7 16,7-1-7-16,16-5-3 15,10 1 9-15,9-1-3 16,14-4-2-16,8-1 1 16,12-6 0-16,9 10 3 15,1-10-4-15,8 7 2 16,5-7 0-16,7 9-6 15,2-9 3-15,6 0 2 16,-3 0 3-16,4 0-5 0,8 0 2 16,-6 0 6-16,-6 0-13 15,-1 0 8-15,-6 0-1 16,-5 0 1-16,7 0-1 16,-6 0 0-16,5 8 3 15,2-8-3-15,7 0-3 16,4 0 7-16,5 0-2 0,2 0-4 15,12 9 0-15,-8-9 3 16,8 0 2 0,0 0-11-16,0 0 3 15,0 0 9-15,-9 0 0 16,9 0-7-16,-11 0 6 16,3 0-1-16,-1 0-5 15,2 0 0-15,-1 0 3 16,0 0 3-16,8 0-1 15,-9 0-1-15,9 0 2 16,0 0 1-16,0 0-6 0,0 0-1 16,0 0-2-1,0 7 4-15,0-7-1 16,0 0-4 0,0 0 5-16,0 12 3 0,0 1-5 15,0 3-1-15,-8 0 4 16,8 8 5-16,-13 2-5 15,6 2 0-15,-1 1 1 16,-4 2 1-16,3 6-5 16,1 0 3-16,-5 0-2 15,7-1 4-15,-3 0-3 0,-2 2 4 16,3-2-3-16,-2 1-2 16,2-5 2-1,0 25 3-15,8-32-1 16,0-6-3-16,0 3-3 15,0-6 6-15,0-1-4 16,0 1 6-16,0 1-4 16,0 0-3-16,0-1 1 15,0 1 6-15,0 0-6 0,0-3 3 16,0 3-1-16,0-1 0 16,0 1 4-16,0-6-3 15,0 2-4-15,0 3 0 16,-8 1 6-16,8-1-6 15,0 1 6-15,0-2 1 16,0 1-9-16,0 1 5 16,0 0 1-16,0-7 0 15,0 1-4-15,0-4 4 0,0 0-3 16,0 2 2-16,0-1 0 16,0-8 3-16,0 12-7 15,0-12 5-15,0 13-3 16,0-5 4-16,0-8-4 15,0 12-1-15,0-12 5 0,0 9-1 16,0-9 1-16,0 0-1 16,0 0-4-16,0 0 8 15,0 7-3-15,0-7-4 16,0 0-1-16,0 0 0 16,0 0 7-1,0 0-6-15,0 0 3 16,0 9 1-16,0-9 0 0,0 8-4 15,0-8 1-15,0 0-1 16,0 9 4-16,0 3 1 16,0-5-4-1,0 6 2-15,0 0-4 16,0-1 5-16,0 4-5 0,0-1 2 16,0 2 6-16,0-1-4 15,-9 1-6-15,9 2 8 16,-6 2-3-16,-2 3 1 15,0 1 0-15,8 0-4 16,-14-1 2-16,7 0 1 16,-1-3 5-16,8 0-5 15,-9-2-6-15,9 2 1 0,0-4 6 16,0 3 3-16,0 0-1 16,0-3 0-16,0-2-7 15,0 2 3-15,0-1 2 16,0 0-2-16,9-4-4 15,-1-3 1-15,-1-9-4 0,7 0 6 16,-3 0 11 0,14 0-12-16,12 0 7 0,10 0 2 15,13-4-2-15,11-6-7 16,5-1 3-16,6-6 0 16,-1 2-4-16,5-6-16 15,4 0-93-15,-7-2-105 16,4-11-79-16</inkml:trace>
  <inkml:trace contextRef="#ctx0" brushRef="#br0" timeOffset="25126.02">28209 3178 212 0,'4'-7'182'0,"-4"-1"-45"0,0-1-49 16,0 9-35-16,0-4-16 15,0 4 2-15,0-3 3 16,0 3-11-16,-12 0-13 16,4 0-9-16,-7 19-7 15,-7 14 2-15,-2 8-2 16,5 11-2-16,-3 5-2 15,11 0 0-15,11-3-1 0,0-10-1 16,8-2 4 0,9-10-3-16,0-7-2 15,14-13 2-15,-5-12 1 0,12-9 2 16,3-11 5-16,-1-13 1 16,1-11-4-16,0-9 0 15,-5 3 6-15,-7-2 9 16,-6 7 3-16,-2 4 4 15,-8 8 7-15,-1 9 6 16,-5 7-2-16,-2 7-7 0,-5 1-15 16,0 9-1-1,0 0-13-15,0 24-1 0,0 21 7 16,-16 24-1-16,-10 21 0 16,0 16 2-16,-4 7-6 15,6 1 4-15,0-12-3 16,3-12 1-16,1-18-4 15,4-15-52-15,4-15-86 16,-1-13-46-16</inkml:trace>
  <inkml:trace contextRef="#ctx0" brushRef="#br0" timeOffset="25641.37">28859 3304 239 0,'13'-36'255'0,"-5"8"-62"16,-8 4-94-16,0 7-52 16,0 4-21-16,0 11-13 15,0 2-12-15,0 0 0 16,0 23 2-16,0 22-1 16,-14 20 1-16,2 16 3 0,-4 5-8 15,-4 4 6-15,4-13-4 16,0-12 0-16,8-12 3 15,8-17-4-15,-9-8 3 16,9-11 0-16,0-6 6 16,0-11-1-16,3 0 5 15,11-6-7-15,10-16-4 16,9-1 1-16,7-6-1 0,4 1-7 16,-1 7 7-16,-12 5-5 15,-5 7-1-15,-12 9 1 16,-3 0 2-16,-5 22 4 15,-6 6-1-15,-9 3 8 16,-10 7-3-16,-6-3-1 16,-2-1 7-16,-3-14-12 0,5-4 3 15,7-4 1 1,-4-12-1-16,-2 0 3 0,-1-7-4 16,6-5-1-16,-2-5-1 15,5 1 3-15,2-1-5 16,3 0-4-16,11 3-19 15,-6-3-27-15,6 1-41 0,0-6-23 16,0 6-38-16,6 1-70 16</inkml:trace>
  <inkml:trace contextRef="#ctx0" brushRef="#br0" timeOffset="26058.05">29106 3509 185 0,'8'-12'162'0,"-8"3"-73"16,0 9-38-16,0 9-24 15,0 11-13-15,6 9-5 16,-3 3-3-16,0 5-3 0,5-5 1 16,6-4-2-16,-2-7 1 15,-1-6-3-15,6-2 2 16,-1-13 5-16,0 0 2 15,6-5 0-15,0-11 1 16,3-8 7-16,0-4 14 0,-1-6-7 16,-5 3-1-16,3 6 1 15,-10 10 14 1,0 1-7-16,-7 7-10 16,-5 7-8-16,0 7-3 15,-8 27 9-15,-9 17-1 0,-3 18 1 16,-14 22-4-16,-2 11-5 15,-7 4 3-15,1-5-14 16,5-7 5-16,5-12-2 16,7-20-6-16,9-15 4 15,9-14-11-15,7-12-44 16,0-21-69-16,0-17-67 0,7-23-47 16</inkml:trace>
  <inkml:trace contextRef="#ctx0" brushRef="#br0" timeOffset="26307.17">29778 3228 127 0,'23'-44'203'15,"-3"10"-78"-15,-6 19-61 16,-14 15-24-16,0 19 13 16,0 17-4-16,-18 26-10 15,-2 15-7-15,-4 16-7 16,-1 10-11-16,0 3 1 15,1-5-11-15,5-7-1 16,5-13 0-16,2-16-2 16,4-11-9-16,8-19-28 15,-12-10-43-15,1-17-30 16,-2-24-106-16,1-19-134 0</inkml:trace>
  <inkml:trace contextRef="#ctx0" brushRef="#br0" timeOffset="26707.03">29586 3559 132 0,'0'-46'186'0,"0"8"-66"16,0 10-46-16,0 13-35 16,0 1-20-16,0 7-6 15,8 7-6-15,4 0-2 16,5 0 2-16,3 11-5 16,9 2 2-16,7 3 3 15,1-4-2-15,2 0-7 0,-2-12 9 16,0 0-2-16,3 0-1 15,1-15-3-15,-4-13 2 16,-6-6 3-16,-2-5 2 16,-7-3 5-16,-7-3 11 15,-7 8 13-15,-8 6 21 16,0 2-2 0,0 8-23-16,0 14-12 0,-8 7-12 15,-7 0-6-15,-7 24 7 16,-2 16-3-16,-3 21 2 15,-3 9-1-15,9 4-8 16,10 2 0-16,11-7 0 16,0-8-2-16,11-8 7 15,7-9 0-15,6-6-6 0,7-9 3 16,12-5-3-16,-4-8-22 16,10-16-56-16,-1-4-96 15,5-17-94 1</inkml:trace>
  <inkml:trace contextRef="#ctx0" brushRef="#br0" timeOffset="27473.03">28235 4933 262 0,'-18'0'155'0,"6"12"-66"16,3-4-42-16,0-8-19 15,1 9 8-15,8-9 18 16,-6 0 1-16,6 0-3 15,0 0-12-15,0 0 0 16,0 0 14-16,0 0 9 0,6-9-4 16,11-3-28-16,0-5-12 15,8-2-15-15,3-7-1 16,4 7-5-16,1 2-3 16,-5 5 1-16,-2 3 4 0,-7 6-8 15,-7 3 2 1,-4 0 1-16,-8 12 2 0,0 6 6 15,0 1 3-15,-16 6 0 16,-7 3 0-16,-7 1 3 16,-2-1-9-16,-4 1 1 15,-2-5 3-15,6-5-5 0,2-2 4 16,13-4-4-16,0-6 1 16,8-7-3-16,9 10-7 15,0-10-13-15,0 0 5 16,9 0 9-16,8 0 3 0,0 0 6 15,5 0-9-15,4 0 7 16,-3 0 2-16,2 12 3 16,-2 0-6-16,5 4 11 15,1 1-5-15,4-2-2 16,-5 1 1-16,-2 0-2 0,-3 1-8 16,-4-1-16-16,3 1-85 15,-10-9-61-15,0-8-48 16,-4-8-278-16</inkml:trace>
  <inkml:trace contextRef="#ctx0" brushRef="#br0" timeOffset="28121.5">28778 4810 172 0,'8'-11'194'0,"-4"-1"-67"0,4-1-55 15,1 4-35-15,-1 6-14 16,-5-2-3-16,2 5 1 16,-5 0-4-16,0 0-3 15,0 0-7-15,3 0-2 0,-3 0 2 16,0 0-2-16,3 0 6 16,2-4 11-16,-1 1 11 15,-4-6 6-15,0 1 4 16,5 0 6-16,-2 5 2 15,2-1 5-15,-5 4-8 16,0 0-15-16,0 0-17 0,0 0-6 16,0 7-3-16,0 9 0 15,0 12-7-15,-8 6 2 16,8 6 5-16,-9 5-10 16,9 0 3-16,0 0 4 15,0-9-7-15,0-7 2 16,0-5 1-16,0-8 5 0,0-2-7 15,0-14 8-15,0 0-4 16,0 0 1-16,0 0 1 16,0-4-6-16,9-6 1 15,10-2-8-15,10-4-1 0,7-1-1 16,7 1 1-16,-4 3 5 16,-4 5-2-16,-5 0-3 15,-6 8 0-15,-8 0-1 16,-4 0 2-16,-4 0 4 0,-8 0 3 15,0 8 4-15,0-8-1 16,-11 0 3-16,-6 8-2 16,-2 2 1-16,-10-3-1 15,1 2 0-15,-1-9-6 0,7 8 7 16,5-8-5 0,-1 0-4-16,1 0-5 0,6 0-15 15,11 0-25-15,-8 0-29 16,8 0-39-16,-8 0-7 15,8-5-13-15,-9-2-52 0,9-2 32 16</inkml:trace>
  <inkml:trace contextRef="#ctx0" brushRef="#br0" timeOffset="28870.51">29078 4888 64 0,'17'-20'113'0,"-1"1"44"0,-1 1-64 16,-2 2-36-16,-1 0-25 15,5-1-12-15,-5 4-5 16,1 1 5-16,2 1 0 16,-3-2-5-16,0 2-8 0,1-3 0 15,0 2 7-15,-4 4 1 16,0 1 5-16,-4 2 9 16,-5 5-2-16,0-4 2 15,0 4-3-15,3 0-3 16,-3 0 6-16,0 0-8 0,0 0-1 15,0 0-10 1,0 0-8-16,0 9 3 0,0 3-1 16,0 8 1-16,-8 8 1 15,8 5 2-15,-9 3-6 16,9 3 3-16,0-9-2 16,0 3-6-16,0-4 3 0,0-8 3 15,0-5-5-15,0-8 9 16,9-8 2-16,-1 0-1 15,5-5-4-15,4-11 3 16,2-12-3-16,5-2 2 0,2-1 2 16,-1-2-4-1,-2 0-1-15,-6 5 3 16,-5 3-1-16,1 5 0 0,-1 1 3 16,-4 2 4-16,-5 4-4 15,0 6-7-15,-3 2 8 16,0 5-3-16,0 0 6 15,0 0-2-15,0 0 2 0,0 0-2 16,0 0-2-16,0 0 0 16,0 0-10-16,0 0 8 15,0 0-3-15,0 0 0 16,0 0 0-16,0 0-1 0,0 0 6 16,0 0-4-1,0 0 1-15,0 0-4 16,0 0-2-16,0 0 5 0,0 12 2 15,-9 18 7-15,-13 14 3 16,-7 16-1-16,-7 18-1 16,-4 12-3-16,-9 3-2 15,-1 2-2-15,6-10-4 0,4-8 0 16,8-11-2-16,4-19 5 16,6-4-8-16,6-15-1 15,3-8-1-15,5-8-18 16,8-12-79-16,-12-17-91 0,12-15-26 15,0-22-23 1,17-10 26-16</inkml:trace>
  <inkml:trace contextRef="#ctx0" brushRef="#br0" timeOffset="29735.22">29634 4558 133 0,'25'-33'212'0,"-9"9"-72"16,-3 8-62-16,-5 7-41 15,-8 9-13-15,0 13 1 16,0 11 7-16,0 14-6 16,-13 14-5-16,2 10 1 15,-7 2 0-15,1 6-12 0,-2-1-1 16,-1 0 0 0,4 1-6-16,-2-6 3 0,4-3-6 15,2-8 0-15,-1-4 1 16,13-8-15-16,-13-13-28 15,13-6-23-15,-8-10-9 16,0-12-16-16,8-21-45 0,-6-13-1 16,6-9 45-16,0-14 44 15,3-4 43-15,3 3 100 16,3 2 61-16,0 6-51 16,-5 10-31-16,0 6-26 0,1 11-15 15,-5 1 0 1,3 6 1-16,5 9-5 15,1 2-14-15,2 5-8 0,10-3-6 16,-1-1 3-16,7 0-5 16,7 4 3-16,-6 0-1 15,-3 0-2-15,-9 0 0 16,-3 0-1-16,-2 0 1 0,-2 8 4 16,-1 4-3-16,-2 5-1 15,2-4 4-15,6-2-1 16,-2-3-5-16,2-8 2 15,0 0 3-15,11 0-3 16,4 0 0-16,2-4 4 16,6-9-3-16,4-7-3 15,0-8 0-15,-5-1 3 16,-2-4 2-16,-8 0-5 0,-5 1 5 16,-8 5 6-16,-5 4 17 15,-8 8 0-15,0 3-5 16,-8 4-12-16,-10 8-2 15,-6 8-2-15,-12 12 3 16,-3 14-2-16,-3 1 4 0,6 6-9 16,4-5 9-1,2 2-3-15,10-5-5 0,9-5 0 16,11-4-2-16,0 0 5 16,4 1 1-16,11 0 2 15,10-6-2-15,7 1 1 16,12 1 0-16,10-5 4 15,8 1-3-15,1-5-8 16,2 1-1-16,0-13 3 0,-9 0 2 16,-7 0-7-16,-11 0 7 15,-9 0-2-15,-6 0-1 16,-3 0 0-16,-3 0 1 16,-4 0-6-16,-4 0-2 15,-9 0-42-15,0 0-109 16,0-9-77-16,-17-3-39 15</inkml:trace>
  <inkml:trace contextRef="#ctx0" brushRef="#br0" timeOffset="30833.03">19876 9130 346 0,'0'-9'226'0,"0"6"-32"0,0-1-73 16,0 4-54-16,0 0-23 15,0 0 17-15,-12 0 12 0,-4 0-6 16,-12 0-18-16,-9 16 2 16,-12 8-8-16,-12 12-1 15,-11 13 0-15,-10 13 2 0,-8 7-12 16,0 5-13-16,7-2 1 16,1-2-14-16,0-5-1 15,1-8 0-15,7-13 5 0,6-2 6 16,7-15 5-16,13-2 6 15,7-8 4-15,11-6 9 0,12-11-2 16,5 0 5-16,4 0-21 16,9 0-9-16,0 0-8 15,0 0-10-15,0 0-3 16,0 0-23-16,0 0-51 16,0 0-90-16,0 0-78 0,0 0-61 15,0 12-14-15,0 2 19 16</inkml:trace>
  <inkml:trace contextRef="#ctx0" brushRef="#br0" timeOffset="31965.2">17269 11380 103 0,'-11'-36'220'0,"-9"-4"-37"16,-1 4-23-16,0 7-31 0,1 4-63 16,4 7-19-16,-5 11-12 15,1 0 29-15,-1 7-8 0,-2 12-8 16,-3 8-10-16,0 8 2 16,-4 18-2-1,7 5-8-15,-2 11-10 0,8 3-10 0,5 1 3 16,12-9-10-16,0-5-2 15,12-7-1-15,13-10 0 0,6-5-2 16,11-9-5-16,11-5 0 16,4-16-3-16,3 0 0 15,-3 0 3-15,-8 0-1 0,-8 0 5 16,-12 0 3-16,-10 0 0 16,-2 8 13-16,-9 7-4 0,-8 15 0 15,-17 2-7-15,-6 9 7 16,-16 4-4-16,-4 0-5 0,-10-1 2 15,-9-2 1-15,-3-6-1 16,0-3 6-16,0-6-8 16,5-6-2-16,7-5 0 0,5-7-5 15,12-9 7-15,1 0-22 16,13 0-33-16,5-9-33 16,17-3-32-16,0-9-41 0,14-10-9 15,5-14-42-15,13-8-1 16</inkml:trace>
  <inkml:trace contextRef="#ctx0" brushRef="#br0" timeOffset="32698.04">17403 11202 347 0,'16'-62'193'0,"-2"10"-57"15,-2 8-63-15,-6 2-38 0,8 9-12 16,-3 9 14-16,2 5 26 15,-5 6 3-15,4 4-8 0,0 9-8 16,0 25 10-16,1 19 14 16,-7 27 21-16,8 25-6 0,-6 23-15 15,0 15-19-15,1 5-21 16,3-1-10-16,-1-12-13 16,1-17-8-16,-4-14 0 0,0-22-2 15,2-20-2-15,-6-13 1 16,-4-16 1-16,4-10-1 15,-1-14-5-15,5-20-4 0,1-22 1 16,2-24 6-16,2-15-1 16,7-9 4-16,1 2 1 0,3 3-5 15,0 10 4-15,-2 19-3 16,-8 11-3-16,3 12 0 0,-6 13 10 16,-1 11 0-16,2 18 6 15,-2 16 2-15,7 12-8 0,-1 11 2 16,6 0-7-16,2 6 2 15,1-5-2-15,-6-9-2 16,5-8-2-16,4-11 3 16,2-9-4-16,2-12-3 0,1-4-4 15,2-16 7-15,-2-8-7 16,-4-13 1-16,-4-8 12 0,-9-4-3 16,-8 0 4-16,-8-1 1 15,0 10-5-15,-13 8 2 0,2 8 16 16,-2 7-2-16,-4 9-7 15,3 12 6-15,-7 12-7 0,-1 13 0 16,6 10-4-16,5 6 0 16,11 4 0-16,5 0-2 0,9-4 8 15,11-1-12-15,9-7-4 16,2-12 3-16,1-9-2 16,-6-12-3-16,-2 0-1 0,-4-12 3 15,-11-13 13-15,-8-7-5 16,-6-10-7-16,-9 2 14 15,-5-1-11-15,-12 5 4 0,-2 3-2 16,-5 9-2-16,4 3 0 0,4 5-18 16,6 8-45-16,3 8-60 15,3 0-33-15,5 0-24 0,8 0 1 16,0 0 23-16,5 0 7 16,6 0-3-16,2 0 14 0,0 0 38 15</inkml:trace>
  <inkml:trace contextRef="#ctx0" brushRef="#br0" timeOffset="33163.26">18378 11401 22 0,'8'-16'62'0,"6"-1"94"0,-8 2 2 15,2-1-34-15,1-1-17 16,-1 6-26-16,-5-2-23 0,6 5 8 16,-5 2-8-16,5 6 2 15,-2 0 7-15,1 0 12 0,4 22 6 16,4 6-14-16,1 13-13 15,0 12-15-15,-2 3-10 0,1 5-10 16,-3-3-12 0,-1-8-6-16,-4-10 1 0,2-10 2 15,-2-3-10-15,-5-11 0 16,-3-4 3-16,0-12 3 0,0-9-9 16,0-15 2-1,0-12-4-15,8-18 1 0,-2-6 0 16,11-5 4-16,1-4-2 15,3 6 2-15,-6 11 7 0,1 12-5 16,1 7 0-16,-5 8-4 16,0 14 7-16,-1 2 4 0,2 9-3 15,-1 0 6-15,-4 13-3 16,-4 2 2-16,-4 7 1 16,0-6 8-16,0 3-9 0,0-3-9 15,0 1 3-15,-7-4 0 16,7-5 1-16,-8-8-4 15,8 0-24-15,0 0-58 16,-14 0-58-16,3-4-55 0,-3-4 1 16,14-6 24-16,0-5 8 15,0-5-10-15,0-13 18 0</inkml:trace>
  <inkml:trace contextRef="#ctx0" brushRef="#br0" timeOffset="33428.72">18903 10876 123 0,'23'-36'212'0,"-2"3"-49"15,-5 9-24-15,-2 4-30 0,-5 3-13 16,-1 9 11-16,-8-1 13 16,0 9 27-16,0 0 23 0,0 25 21 15,0 16-18-15,0 21-38 16,0 19-20-16,0 7-68 0,0 7-47 16,5-2 0-16,-2-3 0 15,6-5 0-15,-1-11 0 0,5-9 0 16,3-9 0-1,0-11 0-15,4-9 0 0,1-10 0 16,4-10 0-16,2-16-25 16,8-4-106-16,-4-17-76 0,2-10-94 15,-6-15-46-15,3-11 17 16,-4-12 6-16</inkml:trace>
  <inkml:trace contextRef="#ctx0" brushRef="#br0" timeOffset="33646.01">19002 11046 245 0,'-59'0'226'0,"-2"8"-53"0,9-8-62 16,6 0-50-16,10 0-29 15,10 0 7-15,15 0 11 0,11 0-12 16,0 0-16-16,11 0-10 15,18 0-12-15,13-8 5 0,14-3-8 16,10-1-43-16,5-4-62 16,2-1-38-16,-2 0-37 0,-6 1-32 15</inkml:trace>
  <inkml:trace contextRef="#ctx0" brushRef="#br0" timeOffset="34860.4">28277 5410 43 0,'-64'-9'164'16,"7"-3"2"-16,9-1-46 15,7 5-23-15,8 1-20 0,9 2-4 16,3 2-2-16,10 3-1 15,11-4 4-15,0 4-9 16,0 0-22-16,0 0-11 16,0 0-10-16,8 0-8 15,13 0-3-15,18 0 1 16,28 0 3-16,25 0-6 0,26 0-5 16,23 0 2-16,14 0 2 15,-2-9-6-15,-2 1 2 16,-8 1 0-16,-16-2-10 0,-23 1 7 15,-15 8-1-15,-18-5 2 16,-16 5-1-16,-14 0 5 16,-8 0-4-16,-13 0 5 15,-3 0-5-15,-6-4 5 16,-2 4 4-16,-6 0 23 16,5-3-5-16,-3 3 2 15,-1 0-4-15,5 0-5 0,-1-4 0 16,0-6 4-16,0 8-5 15,4-3 5-15,-1 1-12 16,2 4-3-16,-5 0 6 16,0 0-10-16,0 0 3 0,-3-3-1 15,-1 3-1-15,-4 0 2 16,0 0-6-16,0 0 15 16,5 0-8-16,-5 0-2 15,3 0 1-15,-3 0 0 16,0 0 1-16,0 0-1 15,0 0-5-15,0 0-3 16,0 0 4-16,0 0-1 0,0-5 0 16,0 5-7-16,0 0 1 15,0 0-3-15,0 0-1 16,0 0-3-16,0-4-26 16,0 4-76-16,0 0-66 15,-12 0-45-15,-1 0-22 0,1 12 39 16,-8-1-21-16,-13 10 10 15</inkml:trace>
  <inkml:trace contextRef="#ctx0" brushRef="#br0" timeOffset="36025.98">24258 8035 170 0,'-20'-17'195'16,"0"5"-64"-16,-2 1-14 15,7 2-35-15,3 2-27 0,12 2-9 16,0 5 8-16,0 0 12 16,0-5 0-16,0 3-9 15,12-11-15-15,19-4-18 0,31-7-5 16,32-8 2-16,31-9-2 15,30-8-5-15,15-8-4 0,13-4-2 16,9-1-3 0,-7 5 0-16,-5 9 0 0,-16 3-7 15,-12 8 8-15,-21 4-8 16,-22 10 8-16,-20 2-4 0,-19 8 12 16,-22 1 23-16,-11 4 17 15,-17 0 8-15,-9 4-12 16,-3-1-18-16,-2 2-18 0,-6 3-1 15,0 0-11-15,0 0-10 16,4 0-34-16,-1 0-104 16,2 0-115-16,3 0-69 15,9 8-378-15</inkml:trace>
  <inkml:trace contextRef="#ctx0" brushRef="#br0" timeOffset="36840.66">27567 7095 315 0,'-16'-21'194'0,"4"-4"-39"15,12 4-67-15,0 7-37 16,0-3-21-16,0 1 6 16,9 4 27-16,-2 0 46 0,-3 2 14 15,4 6-25-15,-4 1-25 16,-4 3-16-16,0 0-6 15,0 0-1-15,0 0-20 16,0 0-11-16,0 0-13 16,0 19-6-16,0 15 3 0,-8 14 6 15,8 13 5-15,-12 17-10 16,4 15 5-16,-1 2-5 0,9-7-2 16,-6-6-3-16,6-9-1 15,0-11 9-15,0-8-10 16,3-15 3-16,9-6 0 0,4-8 2 15,2-6-9-15,1-6 8 16,9-13-13-16,9 0-4 16,3-16-3-16,13-18 10 15,4-17-2-15,5-16-6 16,-2-6 0-16,-4-4 13 16,-2 7 0-16,-14 10 8 0,-7 4 1 15,-13 15 4-15,-8 7-7 16,-4 14 4-16,-8 8-4 15,0 4 3-15,-12 8-5 0,0 12-1 16,-7 7-2-16,-3 15 5 16,6 5-2-16,0 7-2 15,8 4 5-15,8-5-10 0,0-9 3 16,8-3-5-16,4-5 5 16,5-8-5-16,3-4 0 15,8-16 2-15,6 0-6 16,-3-11-2-16,-2-10 1 15,-10-8-9-15,-7-7-1 16,-12-5 0-16,0 1 10 0,-20 2 0 16,-8-2 8-16,-1 3-11 15,-2 9-19-15,-3 0-36 16,3 7-38-16,2 1-37 0,8 7-17 16,1 5-3-16,9 3-28 15,-2 5 11-15</inkml:trace>
  <inkml:trace contextRef="#ctx0" brushRef="#br0" timeOffset="37954.8">28411 7197 58 0,'0'-14'159'0,"0"2"9"15,0 0-56-15,-7 5-42 16,7 2-25-16,0 1-8 0,0 1 12 15,0 3 6-15,0 0-10 16,0 0-23-16,0 0-6 16,0 0-13-16,0 0 0 15,0 0 0-15,0 0 0 0,0 7-2 16,4-7 2 0,-4 12-3-16,3-12 1 0,2 12-3 15,-1 0 5-15,0 2-1 16,0 1-4-16,5 6 10 15,-5 7 0-15,0 5-5 0,-4 3 0 16,0 2-2-16,0-2 2 16,0-3-3-16,0-9 5 15,0-8-5-15,0-4 11 16,0-12-5-16,0 0 20 0,0 0 7 16,0 0-4-16,-13-12-17 15,5-9-6-15,8-2-6 16,0-11 6-16,0-1-12 15,13-7 2-15,8-3 3 16,5 5-2-16,8-6 4 0,5 7 2 16,4 6-4-16,-7 9 5 15,-7 7 8-15,-4 10-3 16,-7 7 2-16,-1 26 8 0,-1 17-9 16,-4 8-2-16,-12 11 4 15,0 3-2-15,0 0-2 16,0-8-1-16,0-13-4 15,0-3-10-15,0-12-1 0,0-4-30 16,8-8-44 0,9-17-37-16,7 0-10 0,12-22-2 15,6-11-5-15,5-15 35 16,56-74-25 0,-59 53 119-16,-4 4 48 15,-6-1 66-15,-11 6-28 0,-6 3-13 16,-9 17-13-16,-8 7 2 15,0 16-6-15,-8 10-12 16,-9 19-1-16,-12 16 4 0,-7 16-20 16,-1 17-7-1,3 5-5-15,0 3-3 0,11-4-4 16,1-13-2-16,10-10-3 16,12-14 2-16,0-12 0 15,0-16 3-15,4-3-2 16,10-23-1-16,2-10-1 0,7-13 7 15,3-11 2-15,-4-7 1 16,7 8 5-16,-4 2 8 16,-2 7 5-16,-1 14-6 15,-7 11-4-15,-1 10-9 0,-3 1-6 16,0 14 0-16,2 14 2 16,-1 14 5-16,6 20 15 15,-7 30 8-15,-11 36 9 16,0 32 5-16,-17 37 0 15,-11 21-2-15,-12 5-9 0,-14-8-19 16,-8-8-3-16,-12-23-7 16,-8-22 6-16,-4-31-2 15,5-23 3-15,3-34 11 0,10-23-2 16,11-29 2-16,7-24-5 16,15-28-4-16,14-29 4 15,21-29-11-15,30-24-6 16,22-21 5-16,17-9-2 0,7 15-1 15,-2 14-2-15,-5 26 0 16,-5 24 1-16,-7 16-4 16,-3 20-2-16,-6 13 10 15,-9 11-10-15,0 8-2 16,-7 9-22-16,-7 9-72 16,-2 8-79-16,-9 11-58 0,-11 8-56 15</inkml:trace>
  <inkml:trace contextRef="#ctx0" brushRef="#br0" timeOffset="39103.79">27194 9195 357 0,'-61'16'210'0,"13"-4"-66"16,15 1-72-16,12-5-45 15,21 4-10-15,8 1 5 16,29-6 40-16,34 2 36 0,33-9-4 16,46 0-17-16,54-9-26 15,43-6-30-15,37-15-5 16,21-6-16-16,1-1 6 15,-15 0-1-15,-15 8-9 16,-26 5 2-16,-27 8 3 0,-30 4-1 16,-44 5 7-16,-35-2-6 15,-32 4 39-15,-25 3 36 16,-21-3 33-16,-17-1 33 16,-10-1-8-16,-9-1-44 0,0 0-33 15,-12-4-19 1,-4-4-10-16,-8-13-6 0,-1-16-9 15,6-15 0-15,-1-25-10 16,6-29-3-16,2-34 0 16,12-30 0-16,-8-31-4 15,8-14-1-15,0-9 0 16,0 4 3-16,-8 7-2 0,1 19 4 16,-6 18-6-16,2 26 8 15,-10 27-1-15,-1 26-12 16,-1 20-7-16,-6 19 3 15,-10 13-1-15,-20 16-13 0,-20 14-16 16,-28 10-26-16,-35 13-27 16,-33 13 23-1,-29 7 33-15,-19 4 20 0,0 4 12 16,8 1-2-16,16-1 3 16,25 1 2-16,21-8 7 15,21-2 7-15,27-7-10 0,19 0 8 16,17-12-11-16,21 9 9 15,16-9-3-15,10 0-2 16,7 0-4-16,7 0-5 0,8 0-2 16,0 0 4-16,0 0 1 15,0 0 1-15,0 0 12 16,0 0-4-16,0 0-3 16,0 0 6-16,0 0-1 15,0 0 0-15,0 0-2 16,0 0 2-16,0 0 3 15,0 0-9 1,0 8 3-16,0-8-4 0,0 12 5 16,0 4-7-16,-8 12 4 15,-5 18 8-15,0 22-9 16,-5 23 8-16,-6 28-1 0,-5 25 4 16,-13 37-3-16,-3 33 10 15,-3 27-9-15,0 12 0 16,-4-1-1-16,1-12-1 15,7-15-2-15,7-18 6 0,6-16-7 16,2-16 0-16,7-17-1 16,13-20 6-16,9-23-8 15,0-21 0-15,0-25 2 0,0-16 1 16,0-17 1-16,0-9 0 16,0-9 1-16,0-6 1 0,3-12 0 15,-3 0 6-15,0 0-8 16,0 0 5-16,0 0-2 15,0 0 4-15,0 0-4 0,0-12 6 16,0 0-2-16,-8-1 3 16,8 1 1-16,-9 4 6 15,9-5 7-15,0 6-13 0,0-4-5 16,17-6 3-16,19-7-6 16,32-14-4-16,40-10-15 15,45-13-49-15,42-13-152 16,45-16-138-16,37-15-75 0</inkml:trace>
  <inkml:trace contextRef="#ctx0" brushRef="#br0" timeOffset="40818.16">22671 11938 824 0,'4'-146'316'0,"-4"24"-118"0,0 29-112 16,3 27-67-16,5 25-23 16,3 41-4-16,11 50 6 0,-4 71 7 15,-7 83 6-15,-11 77-8 16,-20 68 2-16,-17 67-5 15,-17 44-2-15,-1 15 1 0,-11-2 5 16,1-16 2-16,3-26 1 16,5-27-1-16,6-38 2 0,4-33-6 15,16-32-13-15,2-37-25 16,10-39-75-16,2-51-80 16,5-43-44-16,4-35-1 0,8-38-18 15</inkml:trace>
  <inkml:trace contextRef="#ctx0" brushRef="#br0" timeOffset="41683.47">21309 11979 535 0,'-44'-37'204'15,"7"0"-47"-15,14 5-69 0,23 0-44 16,31-2-18-16,51 3-8 15,64-2 4-15,86 0-5 0,85-7-11 16,79-1-4-16,76 5 5 16,65 8-12-16,34 6 3 15,27 7-8-15,11 7 16 0,-4 3-9 16,-12 5-1-16,-16-4 7 16,-25 0-3-16,-32-5 0 15,-37 2-4-15,-47-2 4 0,-52-3-1 16,-47-4 1-1,-57 0 2-15,-60-1 2 0,-57 2-2 16,-46 2 4-16,-35 0 5 16,-35 1-9-16,-21-3-13 15,-26-11-22-15,-21 3-25 16,-15-2-12-16,-14 0-6 0,-6 6 4 16,-5 3 12-16,-3 4 17 15,-1 1 16-15,8 11 10 16,3 0 14-16,10 0 1 0,10 0 18 15,11 0 6-15,6 0 5 16,17 15 13-16,0 4 20 16,0 5 23-16,0 10 10 15,9 15 15-15,-4 31 16 16,-5 39 9-16,-14 55 13 16,-15 58 11-16,-112 420 89 15,23-228-174-15,-20 44-38 16,-15 24-17-16,-2 5-9 15,13-13-8-15,12-28 0 0,16-37 0 16,16-39 0-16,18-43 0 16,7-36-34-16,11-37-58 15,5-36-75-15,-5-41-105 0,-2-37-71 16,-8-38-4 0,-15-43-6-16</inkml:trace>
  <inkml:trace contextRef="#ctx0" brushRef="#br0" timeOffset="42215.21">25281 12186 404 0,'-8'-110'333'0,"-8"1"-63"0,-5 7-110 15,-4 9-79-15,7 14-41 16,1 20-19-16,4 14-6 16,1 16 1-16,12 8 12 0,-8 14 14 15,1 23 19-15,-6 37 48 16,-4 53 21-16,-6 56-10 15,-13 61-31-15,-10 63-17 0,-8 65-16 16,-1 60-56-16,-2 40 0 16,8 21 0-16,16 2 0 0,12-16 0 15,21-27 0-15,10-35 0 16,9-46 0-16,14-45 0 0,5-41-157 16,5-39-75-16,3-42-51 15,-6-41-41-15,-5-40-1 16,3-37 4-16</inkml:trace>
  <inkml:trace contextRef="#ctx0" brushRef="#br0" timeOffset="42531.35">26677 12398 874 0,'54'-163'321'16,"-14"32"-138"-16,-10 34-89 16,-12 28-66-16,4 29-10 0,-5 28-10 15,-2 31 9-15,-4 35 22 16,-11 48 41-16,-11 53 49 16,-17 47 1-16,-21 59-21 0,-16 62-92 15,-20 47-17-15,-4 32 0 16,-1 18 0-16,9 4 0 0,8-14 0 15,12-23 0-15,12-33 0 16,12-36 0-16,14-46-102 0,7-40-179 16,3-45-95-16,0-44-30 15,1-46 19-15</inkml:trace>
  <inkml:trace contextRef="#ctx0" brushRef="#br0" timeOffset="42981.05">22637 14019 278 0,'-28'-18'239'0,"12"3"-63"0,16 3-68 16,8-5-46-16,28-2-19 16,34-7 19-16,42-5 43 15,46-1 43-15,54-5 23 0,57-3-1 16,60-6-32-16,57-8-39 15,49-7-41-15,40-3-11 0,28 6-13 16,12 10-19 0,-7 11-6-16,-21 8-8 0,-24 10-16 15,-33 2-2-15,-42 0-5 16,-57 1-2-16,-55-4-18 16,-61 0-39-16,-57 1-50 0,-55-7-63 15,-59-6-21-15,-44-1-2 16,-56 1 8-16,-43 2 38 15,-34 11-60-15</inkml:trace>
  <inkml:trace contextRef="#ctx0" brushRef="#br0" timeOffset="43397.45">22451 15501 526 0,'-102'40'207'0,"20"-11"-85"16,22-8-61-16,21-9-32 0,13-12-5 16,26 0 9-16,21-12 30 15,41-9 55-15,51-3 53 16,57-10 29-16,62-6 39 15,53 0-6-15,55-1-212 0,58 3-21 16,35 3 0-16,35 1 0 16,19 1 0-16,13 5 0 0,-2-1 0 15,-17 10 0-15,-29 3 0 16,-39 4 0-16,-43 8 0 16,-51 4 0-16,-50 0 0 0,-49 0 0 15,-50 0 0-15,-43 0 0 16,-39-10 0-16,-40-14 0 15,-31-16-199-15,-34-17-153 16,-31-8 25-16,-31 4 46 16,-17 3 54-16,-26 6-30 0</inkml:trace>
  <inkml:trace contextRef="#ctx0" brushRef="#br0" timeOffset="44802.7">23437 12655 176 0,'0'-12'277'16,"0"3"-51"-16,0 4-33 15,0 3-87-15,0 2-45 16,0 0-28-16,0 12-13 0,0 8-5 15,0 5-4-15,-8 13-5 16,0 1-5-16,8 3-1 0,0-3-8 16,0-2-17-16,0-5-32 15,0-7-57-15,0 0-30 0,0-5-14 16,0-4-38-16,0 0-3 16</inkml:trace>
  <inkml:trace contextRef="#ctx0" brushRef="#br0" timeOffset="45027.32">23523 12147 392 0,'-29'-57'349'16,"-2"7"-48"-16,-3 10-135 16,14 12-91-16,4 3-65 15,5 9-32-15,11 3-1 16,0 5 4-16,0 3-17 0,0 5-62 15,0 0-41-15,3 21-18 0,8 4 8 16,11 8-4-16,-3 2-17 16,2 3 28-16,4 2-40 15</inkml:trace>
  <inkml:trace contextRef="#ctx0" brushRef="#br0" timeOffset="45493.4">23576 12268 39 0,'29'57'188'16,"-10"0"-9"-16,-7 0-42 15,-4 8-27-15,-8 3-32 0,0 7-19 16,0 2-13-16,-8-4 9 15,-1-3-1-15,1-9-6 0,8-8-24 16,-8-12-6 0,8-13-5-16,0-7-7 0,0-14 0 0,5-7 0 15,12-17-3-15,2-18-3 16,10-15 1-16,4-15 0 16,-1-4 3-16,-1-4-3 15,-1 0 9-15,-4 11 19 0,-8 14 10 16,-1 10 1-16,-4 15-9 15,-5 7-8-15,-1 16-2 0,-7 16 5 16,3 20-2-16,6 13-1 16,-4 13-14-16,3 2-8 0,3-3 3 15,-2-11-6-15,0-13-3 16,-1-14-4-16,4-11-5 16,4-15 2-16,8-25 4 0,1-22-2 15,3-15 5-15,1-22 5 16,-5-13 0-16,-4-7 3 0,1-6-3 15,-5 3 16-15,-8 13 11 16,-1 14 31-16,-7 23 25 16,0 16 0-16,0 10-14 0,0 14-16 15,0 16-18-15,-11 21-7 16,-1 19-8-16,0 31-7 16,-2 13-9-16,6 17-1 0,0 5-6 15,8 0 3-15,0-4-27 16,0-13-77-16,8-11-108 0,0-12-79 15,6-15-25-15,-2-9-19 16</inkml:trace>
  <inkml:trace contextRef="#ctx0" brushRef="#br0" timeOffset="45683.18">24074 12659 540 0,'-14'-25'311'0,"2"1"-127"16,12 3-100-16,0 1-51 0,15-5-24 16,14 1 0-16,7 5-1 15,5-3-14-15,8 6-24 0,-1 9-65 16,6 7-67-16,-2 0-37 16,-5 0-57-16</inkml:trace>
  <inkml:trace contextRef="#ctx0" brushRef="#br0" timeOffset="46625.34">23511 14462 441 0,'-13'-61'277'0,"-7"9"-6"15,-3 7-123-15,-11 9-72 16,3 11-43-16,-6 8-17 0,0 15 4 16,-5 2 2-16,0 11-5 15,-4 8-5-15,9 7-9 0,9-2 5 16,6 4-12-16,22 5 2 15,9-1-3-15,15 5 3 0,11 4-11 16,4 3 1-16,6 5-14 16,-4 1-3-16,-5-6 4 15,-8-3 16-15,-7-1-1 16,-13-4-1-16,-8 2 6 0,-16-10-3 16,-14-4 3-16,-1-7 4 15,-11-4-9-15,2-13-51 0,-5 0-48 16,10 0 109-16,2-9-208 15,13-7 24-15,8-5-42 16,12-8 39-16</inkml:trace>
  <inkml:trace contextRef="#ctx0" brushRef="#br0" timeOffset="47406.85">23698 14235 278 0,'19'-17'285'16,"-6"5"-58"-16,-13 12-108 15,-8 24-55-15,-5 14-35 16,-3 14-12-16,-4 13 23 0,-1 4 29 16,2 3-6-16,2-2-25 15,6-13-16-15,2-7-12 0,9-15-10 16,0-5 0-16,0-10-4 16,0-8-5-16,0-12-14 15,9 0-4-15,5-16-12 0,8-9 3 16,2-8 10-16,1-2 4 15,-6-6 7-15,2 3 10 16,-5 10 0-16,1 4 13 16,-6 8-5-16,-8 4 2 0,-3 12-2 15,0 12 1 1,0 9-7-16,6-2 7 0,2 2-2 16,0-1-6-16,4-4 0 15,5-4-10-15,6-12 2 0,3 0-14 16,-4-3-6-16,8-10 8 15,-6-6 0-15,1-6 10 16,-5 0 11-16,-4 6 10 0,-4 2 10 16,-12 4 20-16,0 5 10 15,0 4-6-15,-12 4-2 16,1 0-17-16,-3 0-1 0,6 12-11 16,-3 1-2-16,11-13-7 15,-9 7-2-15,9-7-8 16,0 0-12-16,0 0-36 0,0 0-26 15,0 0-16-15,0 0-11 16,0-7-1-16,0-6 18 0,0-3 31 16,5-5 31-16,4-3 16 15,2 0 5-15,1-2 4 16,4 3 3-16,5 3 1 0,4-1 6 16,-6 1 6-16,2 8 7 15,1 4 8-15,-8 8 8 16,-3 12 14-16,-1 12 36 0,-6 12 1 15,0 10-10-15,-4 2-17 16,0 6-11-16,0-6-12 16,0-8-6-16,-8-11 3 0,8-8-4 15,0-4-5-15,0-5-3 16,0-12-8-16,0-12-3 0,0-10-7 16,8-10-1-16,4-9 2 15,-1-4 2-15,5 5-3 0,-2 3-3 16,-3 5-2-1,-2 8-15-15,3 7-12 0,1 8-26 16,-2 9-37-16,-2 21-31 16,-9 20-28-16,0 16-57 0,-14 16 1 15</inkml:trace>
  <inkml:trace contextRef="#ctx0" brushRef="#br0" timeOffset="47922.92">23203 16018 139 0,'-9'0'282'0,"-4"0"-50"15,-1 21 35-15,-4 6-29 0,-2 18-93 16,-1 12-63-16,6 12-34 16,3 5-18-16,12-1-6 0,0-8-10 15,0-4-8-15,0-13-6 16,12-6-15-16,3-14-17 0,6-15-21 16,8-13-41-16,2-13-7 15,6-15 8-15,3-14 22 16,2-6 22-16,-6-9 30 15,-3-5 13-15,-9 5 18 0,-7 10 30 16,-6 5 30-16,-6 11 34 16,-5 6 11-16,-8 12-6 15,-9 9-3-15,-2 4-16 0,-6 12-26 16,4 6-23-16,5-4-19 16,4 3-15-16,4-1-4 0,8-4-7 15,0 0-14-15,14-2-26 16,0-10-36-16,11 0-25 0,-1-6-19 15,4-5 2 1,-4-6 22-16,2 1 16 0,-11-1 5 16,-7 5-27-16,-8-1-13 15,0 2-21-15,0-1-16 0,0 0-42 16,-11 3 32-16</inkml:trace>
  <inkml:trace contextRef="#ctx0" brushRef="#br0" timeOffset="48638.25">23576 16140 216 0,'8'0'262'0,"-4"0"-58"16,-4 0-66-16,0 0-46 0,0 0-6 15,0 16 30-15,-12 8 25 16,4 5-34-16,-1-1-29 0,1 1-40 16,8-5-12-1,0-8-16-15,-6-4-17 0,6-3-4 16,0-9-17-16,0 0-8 15,6-12 1-15,11-9 8 0,-1-7 10 16,2-8 2-16,-1-3 5 16,0 4 3-16,-1 7 2 0,-3 3 3 15,0 9-2-15,-7 7 2 16,0 6-6-16,-3 3 7 16,2 12 1-16,3 4-9 15,0 4-22-15,0-3-47 0,5-1-44 16,7-4-27-16,-1-4-10 15,6-8 18-15,1 0 17 16,0 0 10-16,4-12 18 0,-7-5 23 16,2-7 27-16,-1-4 28 15,1-5 48-15,-9 4 73 0,-7 1 28 16,-9 8-14-16,0 4-14 16,0 4-19-16,-17 12-15 0,1 0-1 15,-1 16-13-15,2 1-13 16,1-5-21-16,6-5-10 15,8-7-8-15,0 0-6 16,0 0-1-16,0 0 3 16,0-4-4-16,0-8 2 15,0-4 9-15,0 0 4 0,0 2 17 16,0 7 20-16,0 0 1 16,0 2-9-16,0 5-9 15,-8 19-5-15,8 24-5 0,0 17-9 16,0 18-3-16,0 15-10 15,0 4 2-15,0 5 9 0,0-7-6 16,0-7 1-16,0-10 7 16,-12-9 3-16,-3-17-2 0,-7-11 2 15,-3-12-5-15,2-17 2 16,-1-12-11-16,3-7 4 16,7-11-9-16,5-5 6 15,9-11-8-15,3-2 6 0,11-3-3 16,9-7-16-16,11 1-12 15,0 5-43-15,8-1-45 16,3 1-37-16,-2 7-29 0,2 0-26 16,0 0-14-16</inkml:trace>
  <inkml:trace contextRef="#ctx0" brushRef="#br0" timeOffset="49218.9">25796 12803 300 0,'-18'0'217'0,"-3"-6"-15"16,8 2-13-16,5 4-77 0,8-2-56 16,0 2-39-16,0 0-41 15,12 0-78-15,5 0-65 16,6 0-42-16,10 0-53 15</inkml:trace>
  <inkml:trace contextRef="#ctx0" brushRef="#br0" timeOffset="49382.72">27721 12973 716 0,'5'-26'412'15,"-5"-2"-84"-15,0 4-309 16,0 5-319-16,12-3-103 16,21-1 32-16</inkml:trace>
  <inkml:trace contextRef="#ctx0" brushRef="#br0" timeOffset="49695.72">25533 14532 425 0,'-9'-33'250'16,"9"-8"-77"-16,5-4-62 15,12 0-56-15,10-3-27 16,18 3-28-16,8 0-35 0,12 5-118 16,8 4-62-16,4 3-51 15</inkml:trace>
  <inkml:trace contextRef="#ctx0" brushRef="#br0" timeOffset="49866.39">28034 14226 504 0,'-16'-8'174'0,"-8"-4"-188"15,-9 3-167-15,1 2-55 16</inkml:trace>
  <inkml:trace contextRef="#ctx0" brushRef="#br0" timeOffset="50083.26">24892 16277 687 0,'0'-32'126'15,"8"-4"-176"-15,20-1-166 0,29 0-327 16</inkml:trace>
  <inkml:trace contextRef="#ctx0" brushRef="#br0" timeOffset="50270.08">27718 16555 476 0,'0'-33'173'0,"-17"-3"-84"16,0-1-130-16,6-4-140 0,11 5-57 15</inkml:trace>
  <inkml:trace contextRef="#ctx0" brushRef="#br0" timeOffset="71135.77">21915 3370 324 0,'33'-78'239'0,"-5"2"-22"0,-3 7-73 16,-10 14 9-16,-3 16-13 15,-4 7-25-15,-8 6-39 16,0 15-22-16,0 11-11 15,-17 23 3-15,-10 27 25 0,-17 43-25 16,-18 49-4-16,-6 38-16 16,-14 23-5-16,3 8-15 15,-3-3-1-15,9-17 0 16,11-15 5-16,13-30-11 16,13-24 3-16,11-20 3 0,9-26-6 15,3-18 4-15,13-16-16 16,0-18-16-16,0-12-50 0,-6-12-118 15,-2-17-108-15,-1-16-16 16,0-19-13-16</inkml:trace>
  <inkml:trace contextRef="#ctx0" brushRef="#br0" timeOffset="71537.27">21018 4128 432 0,'-14'-17'184'0,"8"7"-82"15,6 10-54-15,0 13-25 0,0 16-1 16,0 16 12-16,0 16-1 16,0 14-4-16,0 13 2 15,6 10-2-15,3-1-4 0,4 4-12 16,-2-2 1-16,6-10 1 16,4-11 2-16,-2-14-3 15,2-9 10-15,4-16 3 0,-6-9 2 16,1-10-5-16,6-5 1 15,2-6-8-15,4-9 4 0,4 0 8 16,5-12 11-16,3-4 8 16,3-8 4-16,-4-5-7 15,2-3 0-15,-5-6-4 16,-3-3-5-16,-4 1 4 0,-4-5-5 16,-10-1-1-16,-2-1-6 15,-9-2-17-15,-4-5-1 16,-4-3-3-16,0 5-7 0,0 7-2 15,0 4-24-15,0 0-53 16,0 5-56-16,0 3-83 16,-8 4-50-16,-4-2-47 15,-5-2-22-15</inkml:trace>
  <inkml:trace contextRef="#ctx0" brushRef="#br0" timeOffset="71761.64">21094 4045 573 0,'-14'-16'166'16,"0"9"-88"-16,14 7-42 0,9 23-15 16,10 10-4-16,14 13-4 15,8 6-4-15,10 4-6 16,11 6-1-16,3 2 0 15,1 3-6-15,-5-3-6 0,-1-2-40 16,-7-6-84-16,0-7-92 16,-10-12-269-16</inkml:trace>
  <inkml:trace contextRef="#ctx0" brushRef="#br0" timeOffset="72117.24">21603 1579 80 0,'-20'12'85'16,"4"0"53"-16,6-4-26 16,10-8-14-16,0 0-15 0,0 0-20 15,10 0-15-15,9 0-7 16,13-8-8 0,21-4-2-16,12-4-11 15,12-1-6-15,13-2-12 0,8 1 0 16,7 3-19-1,1-2-28-15,-13 1-89 0,-20 0-69 16</inkml:trace>
  <inkml:trace contextRef="#ctx0" brushRef="#br0" timeOffset="72517.6">21891 1563 396 0,'-16'-12'220'16,"-1"3"-100"-16,1 9-62 0,3 0-27 16,-3 21-12-16,-7 12-11 15,-3 10 3-15,6 14-8 16,-1 4-3-16,6 3 2 16,15-1-2-16,0-11 0 15,0-2-3-15,12-10 6 0,7-7-3 16,14-8 4-16,13-5-6 15,16-8-5 1,9-12 0-16,14 7 5 0,-3-7-5 16,-9 13 8-16,-13 4-2 15,-6 8-5-15,-18 6 4 16,-10 7 0-16,-23 5 5 16,-20 7-1-16,-20 2 0 15,-20 3-2-15,-8-8 1 0,-3-6-2 16,12-9 3-16,10-6 1 15,14-9 0-15,11-5-13 16,4-12-61-16,8-12-70 16,9-21-112-16</inkml:trace>
  <inkml:trace contextRef="#ctx0" brushRef="#br0" timeOffset="72699.81">22816 1741 332 0,'42'-45'313'15,"-14"9"-77"-15,-13 12-109 0,-7 8-60 16,-3 7-27-16,-5 5-19 16,0 4-4-16,0 0-14 15,0 0-6-15,3 0-2 16,2 0 2-16,-1 17-16 16,4 3-76-16,-4 0-139 15,4-2-43-15</inkml:trace>
  <inkml:trace contextRef="#ctx0" brushRef="#br0" timeOffset="72899.25">23571 1496 410 0,'13'-31'211'0,"-5"-2"-87"15,2 0-26-15,-4 5-13 0,10-1-17 16,9 1-25-16,7-1-23 15,9 1-11 1,11 9-18-16,7 6-24 0,-3 9-97 16,-4 4-89-16,-12 0-114 15</inkml:trace>
  <inkml:trace contextRef="#ctx0" brushRef="#br0" timeOffset="73249">23730 1289 281 0,'0'-4'145'0,"-13"4"-66"15,2 11-17-15,-5 23 13 16,-9 15-5-16,1 16-18 16,-1 12-10-16,1 5-17 15,3-3-13-15,9-15 0 16,12-8-3-16,0-7 2 15,12-8-1-15,13-9-5 16,6-3-3-16,15-4 0 0,11-10-5 16,12-1 0-16,9 0 2 15,-2 3-3-15,-7-1 3 16,-12 6-3-16,-14 2 0 16,-26 4 3-16,-17 12 2 15,-23 13 2-15,-27 4-2 16,-30 9-1-16,-29 3-51 15,-22-4-94-15,-10-11-135 16</inkml:trace>
  <inkml:trace contextRef="#ctx0" brushRef="#br0" timeOffset="74280.48">24449 858 86 0,'-22'-25'232'15,"0"-7"-108"-15,-11-8-58 16,1-1-26-16,-10 0-16 16,-9-4-15-16,-8 0 2 15,-1 5-5-15,-2 4 2 16,6 7 4-16,-1 8-1 15,3 9-5-15,-6 12 0 16,-13 18 2-16,-12 9 3 0,-12 23 3 16,-21 15 1-16,-12 20 2 15,-12 17 11 1,-4 24-2-16,4 28 18 16,7 25 9-16,14 21-7 0,24 12-18 15,36 3-1-15,43-4 10 16,48-7-11-16,43-9-4 15,41-10-6-15,31-19 2 16,26-23 7-16,25-34-10 0,19-31 4 16,19-42-11-16,30-36 2 15,24-48-4-15,9-46-26 16,-9-49-26-16,-27-47-6 16,-38-52-6-16,-48-26 9 15,-50-5 39-15,-58 9 6 16,-67 19 1-16,-82 26 2 15,-76 27-3-15,-62 37 4 16,-39 41-11-16,-28 41-35 16,-19 45-52-16,-16 40-35 15,-3 33-91-15</inkml:trace>
  <inkml:trace contextRef="#ctx0" brushRef="#br0" timeOffset="88342.53">4757 14328 223 0,'0'-12'176'16,"0"-5"-68"-16,0-2-54 15,0-7-24-15,-8 2 1 16,8 0 14-16,-11-4 9 16,-1-1 6-16,-4-8 5 0,-5 1-4 15,-7-5 18-15,-2 0 1 16,-5 9 5-16,-5 3 0 16,-5 13-30-16,-5 16-23 15,-6 16-14-15,-6 20-7 16,-1 26-8-16,1 19 6 15,10 20-3-15,14 18 1 16,19 0-4-16,22-2-2 0,26-3 2 16,20-12-5-16,12-10-1 15,12-13-5-15,4-22 4 16,0-18-1-16,1-9-20 16,-13-18-66-16,-13-12-7 15,-12-8-34-15,-7-20-92 0,-8-25-40 16,-13-20 6-16</inkml:trace>
  <inkml:trace contextRef="#ctx0" brushRef="#br0" timeOffset="89123.64">4743 13522 437 0,'-14'-61'258'15,"6"13"-93"-15,0 10-64 16,8 10-37-16,-8 9 5 15,8 7 25-15,-9 7-22 16,9 5-24-16,0 0-27 0,6 24-1 16,10 16-1-16,9 26 0 15,10 23-6-15,6 22-7 16,8 5-1-16,-1 8-1 16,-3-11-2-16,0-7-5 15,-8-16 6-15,-5-17-5 16,-8-16-1-16,-7-12 8 15,-6-16 1-15,-1-10-6 0,-4-19-12 16,-1 0-16-16,-2-12 5 16,2-21 8-16,4-15 7 15,2-9 10-15,2 7 5 16,-2 11 8-16,-3 6 0 0,5 13-6 16,-4 7 0-1,2 13 0-15,9 13 7 16,33 28-8-16,-20-13-13 15,0 0-5-15,3-3-68 16,4-10-46-16,5-15-48 16,0-4-15-16,3-20 10 15,2-16 6-15,-6-18 29 0,-7-11 45 16,-9-12 50-16,-12-8 83 16,-8-1 94-16,-8 5 10 15,-24 11-14-15,-4 16 23 16,-1 19 6-16,4 10-10 15,2 12-26-15,-3 17-26 16,4 21-19-16,-3 25-19 0,8 22-15 16,5 22-15-16,12 8-10 15,12 4-7-15,8-14-11 16,8-9 2-16,6-23-23 16,5-15-27-16,2-20-28 0,0-21-44 15,-4-14-9-15,-9-21 0 16,-8-23 22-16,-7-20 42 15,-13-15 34-15,-16-9 23 16,-9 0 43-16,-3 14 22 0,-1 19 41 16,4 19-2-16,5 17-6 15,5 10-26-15,2 6-21 16,13 9-24-16,0 8 2 16,0 25-9-16,0 15-2 15,13 9-1-15,2 3-6 16,10 1-5-16,0-3-33 0,2-5-100 15,3-13-86-15,2-7-61 16,-4-13 0-16</inkml:trace>
  <inkml:trace contextRef="#ctx0" brushRef="#br0" timeOffset="89573.88">6005 13368 478 0,'-13'-33'302'16,"5"14"-97"-16,8 2-97 0,0 8-35 15,-8 9-9-15,8 0-3 16,0 0-18-16,0 9-2 16,16 22 36-16,13 19-1 15,12 14-20-15,3 7-16 0,2 0-26 16,-7 0-3-16,-1-14-6 16,-11-14-4-16,-11-9 2 15,-2-10 10-15,-12-8-8 0,-2-16 6 16,-7-7-10-16,-13-26-11 15,-5-25 1-15,-4-18 9 16,1-18-2-16,9 0 2 16,11 5 7-16,8 11-9 15,0 18 5-15,8 15-3 16,6 11 2-16,16 18 4 0,11 16 15 16,2 0-11-16,7 16-2 15,-5 6 5-15,-9-3-8 16,-11 6 3-16,-9-5-3 0,-8 1-1 15,-8-5 4-15,0 0-2 16,0-2 1-16,0-8-5 16,-12-6 0-16,12 0 0 0,0 0-11 15,0 0-19-15,0 0-34 16,-8-4-64-16,8-3-78 16,-8-5-56-16,0-5-38 15,8 1-21-15</inkml:trace>
  <inkml:trace contextRef="#ctx0" brushRef="#br0" timeOffset="90305.25">7161 13266 138 0,'-7'-19'211'0,"-4"-3"-101"15,-3-2-24-15,3 3-24 16,-3-3 1-16,3 0 8 16,-1-4 19-16,-5-10 16 0,-2-6-15 15,-9-5-29-15,-6-13-10 16,-2-2-15-16,-8-10-9 15,-10-8-6-15,-11-8 11 16,-11-2 4-16,-17-2-2 16,-18 4-5-16,-18 0-9 0,-21 2 10 15,-13 5 24-15,-5 14 27 16,-1 8-9-16,-2 13-6 16,-3 12-12-16,-6 8-23 15,-5 7-15-15,-11 12-12 16,-10 9-7-16,-15 30 2 0,-2 13 2 15,8 23-6-15,3 19 4 16,6 21-3-16,3 19 3 16,13 22-2-16,6 20-4 15,14 22 0-15,7 25 4 16,13 39-2-16,17 31 5 16,14 34-1-16,21 12-2 15,27 12 12-15,25-5-18 16,35-6 9-16,29-25 1 0,43-30 6 15,42-27 1-15,35-35 3 16,32-34-9-16,36-42 4 16,51-52 15-16,49-53-1 15,45-50 16-15,36-49 21 16,19-39-2-16,15-30-21 0,6-22-35 16,-19-19 0-16,-41-7 0 15,-37-9 0-15,-50-7 0 16,-52-13 0-16,-51-16 0 15,-41-7 0-15,-48-10-33 16,-38 1-81-16,-38 9-31 0,-28 10-28 16,-25 17-41-16,-13 21 6 15,-2 20-4-15,-6 26-8 16,2 26-57-16</inkml:trace>
  <inkml:trace contextRef="#ctx0" brushRef="#br0" timeOffset="93781.98">8753 14226 51 0,'-19'0'90'16,"3"0"54"-16,2 0-43 0,6 0-24 16,0 0-24-1,8 0-22-15,-6 0-7 0,6 0 6 16,0 0 11-16,0 0 5 16,0 0-9-16,0 0-5 15,0 0-7-15,0 0 2 0,0 0 3 16,0 0-2-16,0 0 2 15,6 0-14-15,7 0-5 0,12 0-1 16,15-2 3-16,34-16-2 16,30-6-4-16,40-9-1 15,33-8 2-15,31 1-5 0,20-4-1 16,7 2 1-16,-8 5-1 16,-21 9 2-16,-31 8-10 15,-31-1 6-15,-36 5-1 16,-26 5-1-16,-25 3-11 0,-18 3-11 15,-9 5-18-15,-15 0-20 16,-9 0-13-16,-6 0-30 16,-17 0-33-16,-17 0-40 0,-10 13 11 15</inkml:trace>
  <inkml:trace contextRef="#ctx0" brushRef="#br0" timeOffset="94282.05">8560 14385 106 0,'-38'-11'177'0,"5"-2"-47"15,5-4-46-15,5 5-26 0,6 4-26 16,1 0-13-16,4 4 15 16,12 0 14-16,0 4-2 15,0 0-6-15,0 0-10 0,0 0-6 16,0 0-2 0,0 0-13-16,4 0 3 0,1 0-7 15,6 0 6-15,14 16 6 16,26 9 16-16,34 6 4 0,37 7 0 15,41-5-5-15,33-5-8 16,35-4-7-16,33-8 1 16,24-3-2-16,5-13-8 0,-13 0-5 15,-20 0-3-15,-33 0 0 16,-37 0 1-16,-30 0-1 16,-34-6 4-16,-29 4-2 15,-23-3-4-15,-23 1 3 0,-15 0 5 16,-7 4-4-16,-9 0-12 15,-7-4-23-15,-4 0-33 16,-6 0-30-16,-3-1-34 0,0 2-10 16,0-13 9-16,0-8-111 15</inkml:trace>
  <inkml:trace contextRef="#ctx0" brushRef="#br0" timeOffset="94731.14">12271 13278 232 0,'0'-65'232'0,"0"13"-71"0,-13 7-62 16,1 7-48-16,4 14-30 16,8 8-6-16,-7 4 18 0,-1 4-3 15,8 8-7-15,-14 16-5 16,3 16-5-16,-3 26 1 0,3 19-3 15,4 21-7-15,-2 11 2 16,9 1-2-16,0-4-5 0,0-16 3 16,9-17 1-1,-2-19-5-15,1-19-2 0,4-14 4 16,4-21-3-16,6-25-9 16,2-28-20-16,0-23-1 15,0-23 11-15,4-11 10 0,-3-8 7 16,0 4-1-16,-2 4 7 15,2 22 9-15,-4 18-2 0,-7 21-4 16,0 17-3-16,2 15 14 16,5 17 8-16,2 21 9 0,7 14-3 15,2 15-18-15,4 7 0 16,4 0-8-16,-4 4 4 0,2-4-10 16,-5-3-6-16,-6-10-48 15,-6-3-36-15,-4-13-31 16,-9-3-21-16,-8-9-35 15,0 1 12-15</inkml:trace>
  <inkml:trace contextRef="#ctx0" brushRef="#br0" timeOffset="94882.01">12241 13461 305 0,'-52'-4'196'16,"12"0"-60"-16,10 4-64 15,19 0-47-15,11 0-17 0,8-4-1 16,21-4-7-16,15-1 1 15,16 2-6-15,19-10-29 16,9 1-52-16,7-4-48 16,-6-1-71-16</inkml:trace>
  <inkml:trace contextRef="#ctx0" brushRef="#br0" timeOffset="95463.34">13103 12872 471 0,'-12'-22'195'0,"0"6"-84"0,12 4-53 15,-8 12-29-15,8 0-16 16,0 16 21-16,0 13 9 0,0 15-12 16,3 14-8-16,11 3-12 15,-2 3-6-15,-1-2-2 0,6-14-2 16,-6-5 1-16,-2-16-2 15,-1-7 1-15,0-3 4 16,-8-17 0-16,0-12-8 16,0-21-15-16,-8-20 2 15,8-16 8-15,0-21 1 0,4-11 7 16,12-2-5-16,4 14 8 16,5 14 1-16,-4 18-6 0,-5 17 2 15,-1 12 0 1,1 20 0-16,6 8 5 0,-4 25 2 15,-1 14 2-15,-9 11-5 16,0 5-2-16,-8 0 4 0,0-6-4 16,0-3-1-16,0-11-1 15,0-6 3-15,0-8-6 16,9-5 1-16,11-4 3 0,14-12-4 16,14 0 6-16,13 0-3 15,8 7-3-15,0 5-4 0,-9 6 4 16,-8-2-3-16,-14 5 3 15,-19-2-1-15,-19 7 2 0,-14-2-4 16,-24 0 6 0,-10 4-5-16,-17 0 4 0,-8 0-6 15,0 2 7-15,-5-6-11 16,9 2-24-16,12-7-25 0,12-3-33 16,14-9-27-16,14-7-11 15,17-11-54-15,17-8 19 0</inkml:trace>
  <inkml:trace contextRef="#ctx0" brushRef="#br0" timeOffset="95779.25">14191 12589 370 0,'40'-41'198'16,"-6"9"-74"-16,-15 8-62 16,-2 7-29-16,-6 5 0 15,-1 5 18-15,-6 2 7 0,0 5-24 16,0 0-17-16,0 0-11 15,1 0-1-15,-5 0-2 0,0-4 6 16,0 0-7-16,0 4 19 16,-13 0 12-16,0 0 20 0,-3 0-23 15,-9 0-5-15,-7 16 3 16,-1 4-2-16,1 10 2 16,-1 9-5-16,5 11-1 15,4 7-10-15,8-1-8 0,16 2-1 16,8-5-3-16,8-3 2 15,11-6-5-15,12-7-12 0,4-5-35 16,11-8-35-16,7-3-46 16,-1-9-77-16,-3 0-74 15,-9-12-255-15</inkml:trace>
  <inkml:trace contextRef="#ctx0" brushRef="#br0" timeOffset="96245.23">12927 14397 102 0,'-28'0'173'0,"9"9"-37"16,2-9-40-16,2 0-30 0,1 0-14 15,6 0-5-15,-8 0 4 16,-3 7 20-16,-6 5 5 0,-7 5-2 16,2 7-17-16,2 4-19 15,4 10-20-15,3 2-8 16,15 0-8-16,6 1-1 16,6 0-3-16,11-9 2 0,11-2-4 15,8-14-24-15,13-16-23 16,5-8-24-16,3-18-13 15,-2-9 6-15,-1-15 22 0,-13-7 36 16,-14 0 28-16,-10 0 23 16,-12 5 25-16,-5 7 31 0,0 9 18 15,0 11-18-15,0 9-11 16,0 2-21-16,0 12-11 16,0 2-17-16,0 12-9 0,0 12-3 15,0 13-4 1,11 6-3-16,7 7-14 0,-4-1-88 15,11 0-93-15,0-9-54 16,-1-11-52-16</inkml:trace>
  <inkml:trace contextRef="#ctx0" brushRef="#br0" timeOffset="96612.08">13550 14162 424 0,'0'-50'439'0,"0"14"-118"15,0 11-156-15,0 9-96 0,0 7-33 16,0 9-12-16,0 0-3 16,0 33 0-16,0 16-7 15,3 12-7-15,-3 9-5 16,0-1-2-16,5-12 4 0,-2-9-10 16,2-7-6-16,3-13-14 15,1-7-12-15,-1-9 0 16,7-12-5-16,13-8-9 0,10-8 19 15,-2-9 9-15,1 5 8 16,-1 4 11-16,-8 4-5 0,-6 2 3 16,-12 10 9-1,-2 0 7-15,-8 14 8 0,0 1 2 16,-8 6-4-16,-6 0-4 16,-4-6-8-16,-2 2-2 0,1-2-17 15,-2-2-67-15,-1-3-76 16,3-10-57-16,2 0-14 15,6 0-27-15</inkml:trace>
  <inkml:trace contextRef="#ctx0" brushRef="#br0" timeOffset="96944.1">14409 14104 187 0,'25'-11'255'0,"-8"1"-79"0,-5 7-75 15,2 3-46-15,-8-4-19 16,2-1-9-16,6-7-11 0,0-4-10 16,12-3 0-16,2-6-4 15,0-5 0-15,3-1 3 16,-14-2-3-16,0 0 4 0,-9-3 24 16,-8 3 9-16,0 2 37 15,-20 5 33-15,-12 9-19 0,-14 10-8 16,-6 14 5-16,-9 21 25 15,1 18 6-15,7 15-26 16,7 16-44-16,15 8-27 16,6 10-12-16,25-3-29 0,4-1-70 15,17-6-97-15,15-12-65 16,8-11-28-16,2-10 14 16,-2-10-11-16</inkml:trace>
  <inkml:trace contextRef="#ctx0" brushRef="#br0" timeOffset="97576.09">9120 14662 273 0,'-62'-9'231'15,"-6"9"-85"-15,-9 0-74 0,-1 9-45 16,9 3-20-16,7 1-2 15,14-1-1-15,17-1 9 16,14 1-7-16,17 9 4 16,20 15 9-16,38 18 19 0,39 14 27 15,48 14 21-15,50 4-25 16,53 4-11-16,52-9-8 16,42-3 7-16,20-9 3 0,8-8 4 15,-14-1-12-15,-16-6-23 16,-30-8-7-16,-46-11-7 0,-46-6-4 15,-43-10-1-15,-45-5 0 16,-37-14 8-16,-23 0 10 16,-27 0-2-16,-9 0-7 15,-13 0-17-15,-14 0-42 0,-7 0-90 16,0-9-88-16,-12-3-33 16,12-8-14-16,-8 3 26 0</inkml:trace>
  <inkml:trace contextRef="#ctx0" brushRef="#br0" timeOffset="98143.26">13770 15769 489 0,'-25'-16'478'0,"-1"-4"-55"0,3 3-180 15,3 1-126-15,7 0-81 16,13 4-43-16,0 4-36 15,0 3-47-15,0 2-75 0,0-6-54 16,9 5-37-16,4 0 9 16,1 4 5-16,3 0 2 0</inkml:trace>
  <inkml:trace contextRef="#ctx0" brushRef="#br0" timeOffset="98575.12">15308 15493 394 0,'0'-17'408'0,"0"6"-85"16,-12 2-155 0,4 1-133-16,0 8-62 0,-1 0 6 15,9 0 14-15,-12 0 1 16,4 0 3-16,-4-4-2 0,-1-3 9 16,2-4-13-16,11 0-3 15,0-1-4-15,0-4-2 16,11-5 7-16,14 1 5 15,12-1 4-15,-1 10-2 0,4 3 5 16,2 8 3-16,-7 0 10 0,3 24 10 16,-11 8-6-1,-5 14 1-15,-14 11-10 0,-8 12-5 16,-17 5-4-16,-15-3-26 16,-17 8-111-16,-16-6-107 0,-12-9-69 15</inkml:trace>
  <inkml:trace contextRef="#ctx0" brushRef="#br0" timeOffset="99989">16746 14824 97 0,'-11'-19'173'0,"-7"-10"-57"16,2-4-30-16,-1-3-16 15,1 3-13-15,4 5-1 0,4 4-2 16,8-5-21-16,8 1-15 16,17-5-7-16,11-5-6 15,16 2-1-15,13 3 6 0,5 5 5 16,-4 11 18-16,-3 13 24 15,-1 13 10-15,-9 14 2 0,-8 15 2 16,-13 7-17 0,-13 8-6-16,-5 8-15 0,-14-1 3 15,-8 1 2-15,-9 1-2 16,-4-5-14-16,-3-3-2 0,-1-10-10 16,1-9-7-16,4 3-3 15,4-3 1-15,0 4-7 16,0-3-13-16,2-3-72 0,3 2-114 15,-2 11-75-15,6-2-56 16</inkml:trace>
  <inkml:trace contextRef="#ctx0" brushRef="#br0" timeOffset="100174.47">17258 16087 701 0,'11'12'549'0,"-3"-12"-99"0,-8 0-204 15,5 0-145-15,3 0-101 16,-4 0 0 0,0 0 0-16,0 0 0 0,-4-9-43 0,0-3-169 15,0-4-88-15,0-5-49 16,-12-2 13-16,-1-2 11 0</inkml:trace>
  <inkml:trace contextRef="#ctx0" brushRef="#br0" timeOffset="100987.93">18058 15314 42 0,'-8'0'120'0,"8"-5"57"16,-9 2-51-16,9-2-16 16,-11 5-21-16,11-4-8 15,0 4 3-15,0-3 3 0,0-2 0 16,0 0-10-16,6 5-19 15,2-3-17-15,9-6-12 16,16-2-12-16,19-6-6 0,21-4-8 16,21 5 2-16,16-4-5 15,12-1 2-15,8 2-2 0,-4 3-2 16,-6-1 2-16,-4 4 0 16,-20 5-2-16,-15 0 2 15,-12-1 0-15,-19 6 4 16,-14-1-1-16,-12 4 14 0,-10 0 15 15,-8 0-1-15,-1 0-15 16,-5 0-4-16,0-5-10 16,0 3 4-16,0-3-6 0,0 5 1 15,0 0 0-15,0-6 0 16,0 3 4-16,0-5-9 0,0-4 3 16,0 0-5-16,-8-9 6 15,8-3 0-15,-9-4 0 16,9-6 1-16,0-6-2 0,0-1 9 15,-8-3 0-15,0-2 40 16,8 7 29-16,-13 2 7 16,13 0 6-16,-8 8-1 15,8 9-3-15,0 9-37 0,0-3-22 16,0 12-12-16,0 2-16 16,0 11 7-16,0 17-4 0,0 13-7 15,0 9-31-15,0 2-125 16,0-4-120-16,0 1-73 15,0-1-15-15,-11-2 19 0</inkml:trace>
  <inkml:trace contextRef="#ctx0" brushRef="#br0" timeOffset="101370.66">18082 14828 63 0,'-21'-28'193'15,"1"-8"-43"-15,1-2-40 16,-2 6-11-16,4-5-25 15,1 5-9-15,-1 0 10 0,6 4 6 16,2 0 0-16,-3 2 6 16,4 2-17-16,8 7-5 15,-8 5-22-15,8 5-21 0,0 7-10 16,0 31 13-16,0 19-10 16,8 14-3-16,3 14-12 0,7 7-1 15,-7 1-7-15,1-5-25 16,-4-7-67-16,0-10-72 15,1-7-56-15,-1-7-48 16,0-9-247-16</inkml:trace>
  <inkml:trace contextRef="#ctx0" brushRef="#br0" timeOffset="102135.54">8672 15143 449 0,'-16'-17'231'0,"-1"0"-49"15,6 5-86-15,11 12-54 16,0 0-21-16,3 29-2 0,22 16 10 15,20 24 24-15,32 28 27 16,42 26 37-16,39 20-1 0,52 12-18 16,51 3-37-16,36-3-33 15,26-12-14-15,7-10-9 16,-13-15-12-16,-17-17-7 16,-27-19 9-16,-38-14-10 0,-40-10-11 15,-41-17-45-15,-37-9-65 16,-27-7-50-16,-20-8-14 15,-18-6 2-15,-11-11 1 0,-10 0-28 16,-5 0-135-16</inkml:trace>
  <inkml:trace contextRef="#ctx0" brushRef="#br0" timeOffset="102393.14">13923 16727 687 0,'8'-18'391'0,"-3"6"-115"16,-5 1-134-16,0 2-72 15,3 9-40-15,5 9-15 0,5 10 1 16,3 17-14-16,1 9 6 15,-3 0-10-15,4 5-15 0,3-5-71 16,-6-2-131 0,2-5-80-16,-1-2-18 0,1-8-2 15</inkml:trace>
  <inkml:trace contextRef="#ctx0" brushRef="#br0" timeOffset="102868.46">14658 16641 415 0,'0'-21'321'15,"0"1"-57"-15,-12 4-85 0,-1-2-80 16,2 3-49-16,11-2-10 16,-12 5 7-16,12 5 1 15,-9-2-6-15,9 5-10 16,0 0-6-16,0 0 5 0,0-1 4 15,0 2-14-15,0 3-1 16,0-4-11-16,0 4 3 0,0 0 5 16,0 0 0-16,0-5-8 15,17-2-4-15,6-2 1 0,10 6-6 16,13 3 3-16,2 0 3 16,5 12 6-16,-2 7 6 15,-2 10 0-15,-8 8 3 16,-9 8-2-16,-15 3-4 0,-9 1-5 15,-8 0 2-15,-19-4-5 16,-6 0-1-16,1-4-6 0,-1-6 7 16,6-6-9-16,6-4 0 15,13-5 2-15,8 1 4 16,16-5-3-16,18-4-1 0,14-12-3 16,21 0-19-16,17 0-73 15,7-8-74-15,13-1-66 0,4 2-27 16,1-2 9-16,-4 4 31 15,-1-2-10-15,-16 0 35 16</inkml:trace>
  <inkml:trace contextRef="#ctx0" brushRef="#br0" timeOffset="103284">16450 16827 163 0,'8'-12'272'0,"-8"-5"-27"0,0 2-28 16,0 2-58-16,-14 1-64 15,3 0-23-15,11 5-27 0,-8 2-13 16,8 0-17-16,0 3-9 16,0 2-2-16,4 0-3 15,11 0-9 1,10-5-7-16,8-1-20 0,2 4 2 16,0-3 4-16,-7 5 12 15,-1 0 10-15,-6 0 4 0,-4 7 13 16,-6 6 16-16,-3 4 14 15,-8-1-2-15,0 0-8 16,0 2-12-16,0 1-7 0,9 2-11 16,7-2 3-16,13 3 1 15,20-2-4-15,15 4-4 0,9 1 4 16,0 3-3-16,-3 5 4 16,-9 0-6-16,-18-5 7 15,-18 1 5-15,-25 3 16 0,-17-4-1 16,-23-2-14-16,-20-3 1 15,-9 1-8-15,1 0-11 16,0-7-40-16,12-1-72 0,12-8-74 16,11-8-37-16,13 0 7 15,20-8-21-15</inkml:trace>
  <inkml:trace contextRef="#ctx0" brushRef="#br0" timeOffset="103616.6">17386 16881 507 0,'33'-13'450'0,"-12"0"-113"16,-10 5-139-16,3 8-101 15,-3 0-40-15,5 21-21 0,10 8-17 16,2 3-8-16,8 1-7 16,5-9-6-16,-1-13-21 15,1-11-21-15,3 0-12 0,5-14-13 16,3-15 17-16,2-13 26 15,-6-6 13-15,-6-4 14 0,-5 2 19 16,-9 10 47-16,-9 7 38 16,-6 9 28-16,0 7 7 0,-4 17 9 15,-9 21-148 1,0 19-1-16,0 25 0 0,0 16 0 16,0 13 0-16,0 4 0 15,-14 0 0-15,2-6-249 0,-1 3-78 16,-2-4-9-16,-7-10 34 15,2-8 28-15,0-13 19 16</inkml:trace>
  <inkml:trace contextRef="#ctx0" brushRef="#br0" timeOffset="105015.25">20363 16283 316 0,'0'11'320'0,"0"-11"0"0,5 0-32 16,-2-4-97-16,5-9-78 16,6-6-52-16,6-18-26 0,3-8 8 15,2-8 33-15,1-11 31 16,-4-22 31-16,-2-16-99 0,-2-16-39 15,-10-13 0-15,-3-15 0 16,-5-8 0-16,0-9 0 0,0-9 0 16,0 4 0-16,-13 6 0 15,-5 8 0-15,-2 16 0 16,1 8 0-16,-6 11 0 16,-7 15 0-16,-5 9 0 0,-8 9 0 15,-9 5 0-15,-5 7 0 16,-10 5 0-16,-12 9 0 15,-9 7 0-15,-6 0 0 0,-12 4 0 16,1 1 0-16,-4-2 0 16,-3 3 0-16,-9-8 0 0,-2 3 0 15,-8-2 0-15,-11-2 0 16,-6-5 0-16,-8-4 0 0,0-8 0 16,-3-8 0-1,-3-6 0-15,-3-4 0 0,-2-2 0 16,-7 0 0-16,-2 4 0 15,-9 3 0-15,-7 1 0 0,-10 4 0 16,-2-3 0-16,-1 13 0 16,3-2 0-16,9 4 0 15,9 3 0-15,11 1 0 0,16 4 0 16,12 3 0-16,11 6 0 16,6 2 0-16,-2 7 0 0,7 1 0 15,0 10 0-15,-5 4 0 16,-1 3 0-16,6 10 0 0,-5 6 0 15,-1 9 0-15,2 0 0 16,-1 0 0-16,-3 12 0 16,-3 4 0-16,-2 0 0 15,1 1 0-15,-9-1 0 0,-10-3 0 16,-5 4 0-16,-9-1 0 16,-10 3 0-16,-2 5 0 0,-4 9 0 15,2 8 0-15,9 8 0 16,11 3 0-16,7 10 0 15,20 7 0-15,10 8 0 0,19 8 0 16,18 5 0-16,25 12 0 16,20 8 0-16,22 16 0 0,23 8 0 15,3 12 0-15,17 6 0 16,13-1 0-16,8 4 0 16,3 4 0-16,5 2 0 15,4 3 0-15,3-1 0 0,-2 0 0 16,-5-6 0-16,-1-1 0 15,-3-6 0-15,-4-3 0 16,-6-4 0-16,2-1 0 0,-4 0 0 16,3 4 0-16,0 6 0 15,9 7 0-15,9 7 0 16,7 9 0-16,11 12 0 16,6 0 0-16,5 1 0 0,7-6 0 15,0-7 0-15,0-7 0 16,-1-9 0-16,1-9 0 15,-2 1 0-15,2-5 0 0,4 1 0 16,7-10 0-16,9-6 0 16,3-7 0-16,9-6 0 0,13-9 0 15,10-7 0-15,14-4 0 16,10-5 0-16,18-8 0 16,14-4 0-16,14-7 0 0,16-13 0 15,23-13 0-15,32-10 0 16,31-10 0-16,32-11 0 15,16-17 0-15,17-5 0 16,0-16 0-16,-1-20 0 0,-2-15 0 16,-15-25 0-16,-18-34 0 15,-29-31 0-15,-25-40 0 16,-25-26 0-16,-18-25 0 0,-17-15 0 16,-23-18 0-16,-13-10 0 15,-27-1 0-15,-30 8 0 0,-33 17 0 16,-38 20 0-16,-30 30 0 15,-38 30 0-15,-20 26 0 16,-29 27-76-16,-32 28-389 0,-33 24-48 16,-41 25 26-16</inkml:trace>
  <inkml:trace contextRef="#ctx0" brushRef="#br0" timeOffset="105901.18">10739 13116 228 0,'0'0'244'0,"0"0"-76"16,0 0-54-16,6 0-45 16,-3 0-26-16,5 0-11 15,-5-5 20-15,2 1 39 0,-2-4 19 16,-3-7-22-16,0-10-3 15,0-12 6-15,-8-9-20 0,-15-7-28 16,-18-11-26-16,-23-4-4 16,-23-6-11-16,-17 0 6 0,-23 3-7 15,-15 8 3-15,-16 5-1 16,-17 18-3-16,-12 19 3 16,-8 17-3-16,-12 4 4 15,-4 25-11-15,0 7 7 16,9 4 3-16,10 1-7 0,17 0 10 15,18-1-11-15,22-3 6 16,30-4 1-16,23-13 3 0,20-4-4 16,18 0-6-16,17-12 5 15,11 0 2-15,2 0-1 16,14 0-3-16,0 0 4 0,0 0-6 16,0 0 0-16,0 0 5 15,0 0 1-15,0 0-5 16,0 0 0-16,0 0-4 0,0 0-11 15,0 0-23-15,0 0-58 16,0 9-55-16,0-9-44 16,0 0-22-16,0 0-10 15,0 9-17-15</inkml:trace>
  <inkml:trace contextRef="#ctx0" brushRef="#br0" timeOffset="106329.31">8003 12541 134 0,'45'-44'245'0,"-9"-6"-83"0,-11 5-51 16,-6 4-34-16,-6 14-16 16,-10 2-11-16,-3 8-10 15,-11 17-14-15,-17 0-6 16,-21 21-6-16,-16 13-6 16,-16 9-2-16,-8 10 3 0,-1 5-5 15,13 0 0-15,12-11-5 16,12-6 2-16,11-9 6 15,14-7-10-15,13-5 2 0,15 1 4 16,15-1-6-16,27 6 1 16,23 2 2-16,24 3 4 15,17 7-6-15,7 2 0 0,0 1 4 16,-6 3-5-16,-15-3 7 16,-14-9-6-16,-18-7 4 15,-15-8 10-15,-13-5 35 16,-7-12 34-16,-9-8-14 0,-8-20-37 15,-8-22-14-15,-11-19-3 16,-11-16 2-16,-5-12 3 16,-11-15-7-16,-9-1-6 0,-2 2-7 15,-5 5 2-15,-3 9-26 16,2 9-32-16,1 14-69 16,5 12-80-16,-2 13-62 0,-4 19-23 15</inkml:trace>
  <inkml:trace contextRef="#ctx0" brushRef="#br0" timeOffset="107030.16">2363 7054 369 0,'0'0'176'0,"0"-9"-70"16,0 3-30-16,0-12-13 0,3-3 10 16,2 2 23-16,-2-3-18 15,-3-1-28-15,5-1-18 16,-1 3-16-16,-1 1-8 15,-3-5-1-15,0 6-2 16,-7-7 6-16,-15 6-6 16,-9 4 0-16,-14 9-5 15,-23 7 2-15,-14 23 0 16,-11 12-3-16,-2 23-5 16,11 15 3-16,6 13-1 0,22 12 4 15,24 4-4-15,32-5 5 16,20-11-1-16,25-13 2 15,26-21 3-15,19-22-7 16,13-30 9-16,1-17-30 16,-6-19-85-16,-9-17-119 15,-19-16-66-15</inkml:trace>
  <inkml:trace contextRef="#ctx0" brushRef="#br0" timeOffset="107411.03">2061 6268 495 0,'-28'-65'155'0,"11"12"-60"16,10 17-49-16,7 12-28 15,4 24-8-15,16 15-2 0,16 27 9 16,18 22 13-16,14 29-2 16,5 14-7-16,6 7-11 15,-8 0-2 1,0-12-4-16,-15-16 3 0,-11-22-6 15,-8-19 5-15,-14-12-1 16,-10-21 5-16,-10-21-6 16,-3-20-10-16,0-23 6 15,0-12 2-15,14-11 0 16,-4 7 6-16,7 6-4 16,-4 17-1-16,-2 14-3 0,10 18 11 15,12 13 11-15,2 13-4 16,10 15 1-1,0 8-5-15,0 9-9 0,0 0-2 16,-4-1-19-16,0-11-101 16,-1-13-65-16,5-24-80 15</inkml:trace>
  <inkml:trace contextRef="#ctx0" brushRef="#br0" timeOffset="107760.32">3475 5841 401 0,'-37'-33'139'16,"-3"25"-54"-16,-14 29-31 16,-2 27 3-16,-1 26-11 15,5 19-15-15,11 10-11 0,16-7-12 16,14-6-3 0,14-12-5-16,18-17 0 15,10-11 4-15,12-23-3 0,1-15-13 16,-3-12-12-16,-6-20-20 15,-2-17-12-15,-14-20 15 16,-5-21 19-16,-14-15 15 16,0-4 20-16,-14-1 55 15,0 12 38-15,-3 18 21 16,4 11-19-16,2 16-36 16,11 13-37-16,0 11-21 0,0 9-5 15,0 8-7 1,8 28-2-16,8 13 1 15,4 8 2-15,9 4-49 16,-1-5-123-16,0-2-56 0,1-22-49 16</inkml:trace>
  <inkml:trace contextRef="#ctx0" brushRef="#br0" timeOffset="108210.29">3613 5442 539 0,'-12'-41'158'15,"0"8"-80"-15,12 14-46 16,0 7-21-16,0 12-7 16,12 28-3-16,12 29 5 15,9 28-3-15,12 26 1 16,8 14 0-16,4 1 1 16,0-4-1-16,-9-16-8 0,-12-25 8 15,-7-19-5-15,-6-18 6 16,-10-10 33-16,-10-22 58 15,-11-21-35-15,-20-28-28 16,-9-28-12-16,-2-36-7 16,2-34 3-16,9-15-13 15,7-1 2-15,21 13-3 16,0 19 32-16,7 26-14 16,2 24-17-16,4 19-2 0,4 22-1 15,6 12-7-15,2 16 3 16,0 0 3-16,-2 16 1 15,-6 10 0-15,-5 2 2 16,-4 4-3-16,-8-4-3 16,0-2 5-16,0-11-2 15,0-2 8-15,0-13-6 0,0 0 0 16,0 0-35-16,0 0-68 16,0-9-98-16,0-7-8 15,-12-13-13-15,4-2 7 16</inkml:trace>
  <inkml:trace contextRef="#ctx0" brushRef="#br0" timeOffset="108858.23">4896 4615 284 0,'8'-40'155'15,"0"3"-78"-15,-8 5-32 0,0 2-3 16,0 10 13-16,0 4-3 16,0 4-22-16,-11 0-6 15,11 8-16-15,-13 4 0 16,-4 8-7-16,-2 12 0 15,-2 8 0-15,-4 10 0 0,2 10 2 16,2 9-3 0,2 4 2-16,5 8-1 0,14-3-1 15,0-1-2-15,6-4 5 16,5-4-5-16,5-12 0 16,5-9 2-16,2-10 0 15,7-11 1-15,-3-15-1 16,6 0 3-16,-4-3 1 0,-4-13-4 15,-6-14 6-15,2-11-4 16,-10-12-6-16,-2-9 10 16,-9-7 8-16,0 0 15 15,-12 1 4-15,-4 4 15 16,0 6 11-16,0 9 7 0,-1 13 12 16,0 8-22-1,5 11-23-15,12 5-18 16,-8 12-10-16,8 0-10 15,0 19 9-15,0 10-2 0,5 4-6 16,6 3 2-16,10 6 8 16,4-1-10-16,7-6 6 15,7-6-2-15,4-5 3 16,-4-3 0-16,1-5-5 16,-2-9 0-16,-11-7-8 0,3 0-48 15,-6-4-81-15,-8-8-56 16,-4-4-45-16,-7-8-41 15</inkml:trace>
  <inkml:trace contextRef="#ctx0" brushRef="#br0" timeOffset="110090.29">5570 4022 51 0,'-12'0'96'16,"0"0"76"-16,12 0-58 16,0 0-17-16,-8-5-18 15,8 1-8-15,0-4 6 16,5 0-4-16,1-4-15 15,7-4-24-15,11-10-12 16,12-10-3-16,13-10-2 0,13-5-9 16,14-6-5-16,14 0 0 15,3-1 1 1,5 6-7-16,-9 7-16 16,-4 8-72-16,-6 8-63 0,-19 14-48 15,-15 6-54-15</inkml:trace>
  <inkml:trace contextRef="#ctx0" brushRef="#br0" timeOffset="110340.1">5937 4099 355 0,'-51'36'131'0,"16"-12"-58"16,10-3-17-1,8-8 29-15,17-13 11 16,0 0-29-16,0 0-24 0,14 0-19 15,14-17-6-15,23-8-7 16,28-15-6-16,18-10-1 16,13-6-6-16,-5 4 4 15,-12 2-4-15,-11 4-5 16,-14 7-30-16,-11 7-20 16,-16 3-33-16,-12 4-41 0,-17 9-7 15,-7 3-24-15,-5 10 10 16</inkml:trace>
  <inkml:trace contextRef="#ctx0" brushRef="#br0" timeOffset="112102.32">7393 2202 49 0,'-8'-6'110'15,"8"2"28"-15,0 4-59 16,-9 0-40-16,9 0-20 0,-10 0-9 16,2 0-1-16,-1 0 2 15,9 0-3-15,-8 0 0 16,8 0 4-16,0 0 3 15,0 0 5-15,0 0 5 16,0 0-1-16,0 0 9 16,0 0 9-16,-8 0-1 0,8 0 5 15,0 0 5-15,0 0-1 16,0-7 3 0,0-5-11-16,0-8-10 0,0-10-21 15,0-1-5-15,8-7 1 16,4 2-6-16,1 4-3 15,-3 3 0-15,7 1 0 16,5 3-1-16,1 5 5 16,5 0-7-16,0 4 1 15,2 4 6-15,-3 3-4 0,3 1-1 16,-6 8 4-16,-5 0-8 16,3 0 7-1,-3 8-1-15,2 4 3 0,-4 4-6 16,-3 5 1-16,4 4-1 15,-7-2 1-15,3 3 3 16,-6-3-2-16,-5 2 2 16,0-2-2-16,-3 2 2 0,0 0-3 15,0-4 5-15,0-2 1 16,0 2-5-16,-11-4 2 16,3-2-2-16,8 6 4 15,-9-4-1-15,9-1-1 16,0 4 2-16,0 1-8 0,0-2 7 15,0-2 1-15,0 4-6 16,0-2 4-16,0 3 2 16,0-3-6-16,0 6 3 15,0 0 3-15,5-2-3 16,4 6 3-16,2-1 0 16,0 1-5-16,6 1 1 15,1-2 0-15,-4-4 3 0,3 0 0 16,-1-4 1-16,1-2-1 15,-2-4-4-15,-1 3 5 16,-3-5-1-16,-3 2-6 16,0-7 8-16,1-7-2 0,-1 12 0 15,-4-12-1 1,-1 9 3-16,2-9-2 0,-5 0-4 16,0 0 8-16,0 0-10 15,0 0-27-15,0 0-58 16,0 0-40-16,0 0-53 15,0 0-49-15</inkml:trace>
  <inkml:trace contextRef="#ctx0" brushRef="#br0" timeOffset="112409.83">8308 3126 97 0,'-17'9'197'16,"0"-2"-75"-16,9-7-59 16,8 8-33-16,0-8-14 15,0 13-7-15,0-13 1 16,14 8-3-16,5-8-2 0,6 0-2 16,-1 0 3-16,1 0 1 15,-9 0 6-15,-8 0 8 16,-8-5 15-16,0-2-4 0,0-2-1 15,-13 1-2-15,-4 1-9 16,1 7-29-16,1 0-30 16,-1 0-31-16,-2 0-35 15,4 0-74-15,-8 0-170 16</inkml:trace>
  <inkml:trace contextRef="#ctx0" brushRef="#br0" timeOffset="113181.49">6890 2263 63 0,'-9'-9'180'16,"9"-3"-25"-16,0 5-53 16,0-2-40-16,0 4-11 15,0-2 8-15,0 2 11 16,0-2-6-16,0-3-4 16,0 8-13-16,0-7-2 15,0 1 0-15,0 3-4 0,0 1-10 16,0 4-7-16,0 0-6 15,0 0-6-15,0 0-3 16,0 0-6 0,0 0-8-16,0 0 1 15,0 14 1-15,0-2-3 16,0 5 3-16,5-3 0 16,4 7 3-16,-1-4-2 15,0 0-1-15,-2-7-1 16,3 3 7-16,0-5-2 15,-1-8 0-15,-4 9-1 16,4-9 5-16,-3 0-6 0,-2 0 1 16,2 0 5-16,-2 0-8 15,0 0 9 1,-3 0-4-16,0 0-5 16,5-5 9-16,-5 1-4 0,4 1-4 15,1-2 3-15,-2 5 1 16,-3 0 2-1,0 0-5-15,0 0-2 16,0 0-6 0,0 0-15-16,0 0-22 15,0 0-28-15,0 0-52 0,0 0-38 16,0 0-32-16,-8 0-24 16</inkml:trace>
  <inkml:trace contextRef="#ctx0" brushRef="#br0" timeOffset="114078.63">8234 1369 22 0,'-11'-11'52'0,"2"4"68"0,1-2 29 15,8 2-53-15,-8-2-30 16,8 6-23-16,0-1 0 16,0-1 1-16,0 2 2 15,0 3-7-15,0 0-1 0,0 0-14 16,0 0 0-16,0 0-3 16,0 0 4-1,0 0 5-15,0 0-3 0,0 0 12 16,0 0-1-16,0 0-5 15,0-4-6-15,0 4-6 16,3-5 1-16,5-1-5 16,-3 6-3-16,-1 0-9 15,4 0-10-15,-4 0-4 0,0 0 6 16,0 0-1-16,0 15 4 16,4-3-2-16,-3 7 2 15,-2 2 0-15,-3 4 4 16,0-2-7-16,0 3 6 15,0-6-3-15,0 0 5 0,0-3 0 16,-8-1-9 0,8-7 9-16,0-2-9 0,0-7 7 15,0 0-1-15,0 0-4 16,0 0 4-16,0 0-3 16,0 0 8-16,0 0-1 15,0 0-10-15,0 0 7 16,0 0 1-16,0 0-2 0,0 0 3 15,0 0-2-15,0-5-3 32,0 3 1-32,0-4-4 15,0 6 1-15,0-3-13 16,0-1-17-16,0 4-24 16,0 0-48-16,0 0-57 15,0 0-43-15,0 0-46 0</inkml:trace>
  <inkml:trace contextRef="#ctx0" brushRef="#br0" timeOffset="114515.84">9270 1319 111 0,'0'-17'237'0,"0"4"-73"16,0 6-60-16,0 7-47 15,0 0-23-15,0 0-14 0,0 0-15 16,0 0 1-16,0 0-7 15,0 0-1-15,8 7 5 16,0 6 0-16,4-4-1 16,1-9-3-16,3 0-4 15,0 0 5-15,-5-4 4 16,3-7 4-16,-11 0-5 16,-3-8 5-16,0-2-12 15,0 1 12-15,-11-1 5 0,-3 5-8 16,3 4-1-16,-2 0-9 15,2 7-18-15,-2 5-28 16,-4 0-32-16,6 21-27 16,-5 3-94-16</inkml:trace>
  <inkml:trace contextRef="#ctx0" brushRef="#br0" timeOffset="114749.38">9518 1767 192 0,'11'-4'226'0,"3"-8"-63"16,-4-1-63-16,3 0-29 0,-1 1 13 15,1 4 16-15,-5-1 15 16,4 7 5-16,3 2-43 16,7 0-33-16,1 16-16 15,-2 8-21-15,0 16-7 16,-10 18-24-16,-11 17-81 15,-19 28-152-15,-27 15-117 16</inkml:trace>
  <inkml:trace contextRef="#ctx0" brushRef="#br0" timeOffset="116014.07">5701 6126 53 0,'0'-12'101'15,"-8"-5"31"-15,-1 1-53 16,9 4-29-16,-8 0-18 0,8-5 1 16,-13 5-2-16,7 0 1 15,-11-4 1-15,5 3 4 16,-2 2 7-16,0 1-2 16,5 3-10-16,9 3 1 15,-13 4-8-15,2 0-11 16,-7 11-10-16,-2 14 0 0,1 12-3 15,-2 12-1-15,1 13-5 16,7 2 5-16,13 5-4 16,0-4-2-16,5-8 3 15,7-7-1-15,11-14-2 16,7-8 0-16,6-11-6 0,2-17 2 16,-7 0 5-16,1-17-5 15,-2-16-7-15,-11-8 3 16,-6-6 6-16,-13-10 4 15,0-9 1-15,-13 1 14 0,-3 7 11 16,-1 7 9 0,1 13 5-16,4 9-16 0,5 14-7 15,7 2-14-15,-8 9-4 16,8 4 1-16,0 17 5 16,12 11-3-16,8 13 6 15,5 3-6-15,2 1-1 0,6-4 1 16,-1-8 2-16,6-5-15 15,-2-7-18-15,-1-6-43 16,3-15-34-16,-6 0-69 16,-7-15-15-16</inkml:trace>
  <inkml:trace contextRef="#ctx0" brushRef="#br0" timeOffset="116210.55">6030 5793 67 0,'-14'-21'183'0,"6"5"-44"16,8 3-60-16,0 1-44 16,0-4-16-16,13-1-10 0,118-88 2 47,-87 72-23-47,-1 5-12 15,-4 7-17-15,-12 6-55 0</inkml:trace>
  <inkml:trace contextRef="#ctx0" brushRef="#br0" timeOffset="116426">6103 5886 10 0,'0'0'26'0,"8"7"27"16,7-7 39-16,11 0 36 0,5 0-51 15,7-3-34-15,2-14-22 16,9-3-7 0,-1-9-8-16,0-2-6 0,-6-3-6 15,-6 1-16-15,-7 1-42 16,-6 0-44-16,-6 4-11 16</inkml:trace>
  <inkml:trace contextRef="#ctx0" brushRef="#br0" timeOffset="116929.19">6781 4708 221 0,'11'-24'173'0,"-1"5"-63"16,-4 3-43-16,-1 4-18 16,-5 1-7-16,3 9 4 15,2-3-5-15,-2 5-17 0,6 0-12 16,-4 0-3-16,3 0 0 16,0 0-6-16,0 0 1 15,8 13-1-15,4 4 0 16,-1 2-1-16,7 6-2 15,-1 0 1-15,3 3-4 0,-3 0 4 16,-1 5 2-16,0-2 2 16,0 3-8-16,1-6 4 15,-5 1-4-15,0-5-1 16,0-3 8-16,-4-5-3 0,-4-5-1 16,1 2 1-16,-5-13 0 15,-3 0 1-15,-1 0 0 16,-4 0-1-16,0 0 3 15,0 0-5-15,0 0 2 16,0 0-6 0,0 0-14-16,0-7-35 15,0-10-65-15,0-8-3 16,0-3-54-16</inkml:trace>
  <inkml:trace contextRef="#ctx0" brushRef="#br0" timeOffset="117482.65">6318 4705 30 0,'0'-9'73'0,"0"-3"67"16,0 4-16-16,0 0-51 0,0 0-25 16,0 4-11-16,0 4-4 15,0 0 5-15,0 0-7 16,0 0-5-16,-8 0-20 0,8 0-2 16,-9 12-4-16,9 4 0 15,0 1 0-15,0 7 0 16,0 1 0-16,9-1 2 15,2 1-2-15,2-5 2 0,3-3 0 16,1-4-2 0,-1-13 1-16,1 0 6 0,-6 0-4 15,6 0 5-15,-5 0-4 16,-4 0-2-16,-8 0 1 16,0 0-5-1,0 0-6-15,0 0-31 16,0 0-25-16,0 0-25 15,-12 0-61-15,12 0-11 0</inkml:trace>
  <inkml:trace contextRef="#ctx0" brushRef="#br0" timeOffset="117922.46">6926 4301 118 0,'0'-16'209'16,"0"5"-64"-16,0 3-42 15,5-1-32-15,-1 1-20 16,-4 3-4-16,4 2-12 0,4 3-16 15,0-4-10-15,8-1-2 16,1 5-7-16,2 0-1 16,5 0 4-16,-2 9-3 15,-3 4 6-15,-3 2-8 0,0 1 0 16,-2 5 3-16,-6-3 0 16,0-7-5-16,1-3 6 15,-6-8 1-15,1 8-2 16,0-8 0-16,-4 0 1 15,0 0-1 1,0 0-11 0,0 0-23-16,0 0-25 15,0 0-27-15,0 0-26 16,0 0-54-16,0-12-12 0</inkml:trace>
  <inkml:trace contextRef="#ctx0" brushRef="#br0" timeOffset="118226.27">7429 4022 301 0,'-6'-9'156'16,"6"1"-69"-16,-8 3-42 0,8 5-24 16,0 0-9-16,0 0-9 15,0 0-2 1,3 0 1-16,5 13-2 0,4-4-1 15,-3-9 4-15,-1 0 0 16,-5 0-4-16,2 0 5 16,-5 0 4-16,0-9-2 15,0-4-10-15,0 1 4 0,0-4 0 16,-8 1-1-16,0 1-1 16,8 7 0-16,-9 2-10 15,9 5-15-15,0 0-34 16,0 0-43-16,0 12-81 15</inkml:trace>
  <inkml:trace contextRef="#ctx0" brushRef="#br0" timeOffset="118593.59">7576 4510 234 0,'5'0'178'0,"-2"0"-62"15,-3 0-51-15,0 8-23 0,5-8-2 16,-5 7 8 0,0-7 3-16,0 0-1 0,0 0-6 15,0 0 2-15,0 0 2 16,0 0-9-16,0 0-12 16,0 0-8-16,0 0-5 0,0 0-5 15,0 0 14-15,0 0 6 16,0 0 23-16,0 0 26 0,0-3-2 15,0-6-18-15,0 6-15 16,0-1-11-16,3-1-10 16,7 5-9-16,-4 0-6 0,2 0-4 15,6 0 9 1,2 12-7-16,0 5 0 0,0 7-6 16,1 1-10-16,-9 11-15 15,-8 14-63-15,-25 10-169 16,-12 14-106-16,-12 6-22 0</inkml:trace>
  <inkml:trace contextRef="#ctx0" brushRef="#br0" timeOffset="121172.28">5902 7111 453 0,'-36'12'178'16,"7"-4"-75"-16,7-8-49 15,5 12-22-15,4-12 4 16,13 0 0-16,0 0 4 0,0 0 6 16,5 0-2-16,3 0-12 15,9 0-9-15,11-8-5 16,28-16-2-16,34-16-2 16,38-26-2-16,36-24-10 0,18-24 1 15,18-29-2-15,10-31 5 16,5-21 7-16,6-17-1 15,-2-3 12-15,4-1 13 0,-4 4 6 16,-13 9 5 0,-18 7 7-16,-25 10 1 0,-34 9 24 15,-27 15 31-15,-28 10-5 16,-30 10-28-16,-19 4-7 0,-25 7-27 16,-17 10-8-16,-24 2-15 15,-19 15-18-15,-30 5-1 16,-32 17-2-16,-41 19-12 15,-31 21 5-15,-37 26-21 0,-38 40-10 16,-47 49 3-16,-46 54 10 16,-23 48 5-16,-2 44 10 15,14 34 0-15,28 28 6 16,40 45-6-16,50 23 2 16,60 2-1-16,65-22-4 15,73-32 1-15,69-36-5 16,61-45 4-16,57-50 5 0,61-52-2 15,65-48-5-15,56-54 2 16,47-50-24-16,17-37-24 16,19-40-35-16,-10-27-93 0,-31-25-94 15,-41-17-30-15,-59 1 5 16</inkml:trace>
  <inkml:trace contextRef="#ctx0" brushRef="#br0" timeOffset="128194.16">15617 1510 349 0,'0'-9'232'0,"0"4"-66"15,0 3-74-15,0-3-44 16,0 1-21-16,0 4-2 16,0 0-1-16,0 0-14 15,0 0-9-15,0 0-3 16,8 21-2-1,0 7 4-15,0 13 0 16,4 16-2-16,-4 12-4 0,0 12 6 16,-5 4-11-16,-3 5-25 15,0-5-24-15,0-6-20 16,0-10-8-16,0-12 0 16,0-18-42-16,0-9-60 15</inkml:trace>
  <inkml:trace contextRef="#ctx0" brushRef="#br0" timeOffset="128375.19">15544 940 435 0,'-16'-54'165'0,"-1"12"-75"15,4 8-54-15,2 10-20 16,11 7-15-16,0 5-11 0,0 7-36 15,0 5-27-15,8 12-8 16,0 10-110 0</inkml:trace>
  <inkml:trace contextRef="#ctx0" brushRef="#br0" timeOffset="129110.47">15961 1457 431 0,'8'-18'169'16,"0"-1"-85"-16,-3 3-44 0,-5 4-21 15,0-1-4-15,0 5-2 16,0 6-5-16,0 2-5 16,0 0-10-16,0 10 4 15,0 15 6-15,5 15-3 16,3 12 0-16,3 15 0 0,6 2-3 15,-6-5 1-15,6-7 2 16,-5-8-7-16,-1-15-2 16,-2-10-2-16,-4-13 3 15,-5-11-13-15,0-20-6 0,0-21 12 16,3-12 10-16,5-15 13 16,1-6 0-16,3-2-2 15,4 2 4-15,4 13 0 16,-3 11-6-16,-6 19-2 15,-2 10-2-15,4 13-5 16,-1 16 7-16,8 20 0 16,5 18-2-16,7 10 4 0,1 8-1 15,2-2-3-15,3-9 0 16,-1-12-2-16,-3-9 2 16,6-15 5-16,-6-17 5 15,3-17-7-15,-1-23 0 0,4-25-2 16,2-13-1-16,-2-12 1 15,-3-7-3-15,-9-4 3 16,-8 7 15-16,-7 3 11 16,-4 15 29-16,-6 10-9 15,-3 13-19-15,0 9 2 16,-12 12-6-16,-1 11-14 0,13 9-5 16,-12 5-7-16,4 7 0 15,-3 19 0-15,-2 16 3 16,-3 20 1-16,-1 14 0 15,6 12-2-15,3 14-2 16,8 3 2-16,5-1-2 0,6 0-3 16,9-7 0-16,9-4 4 15,2-14-4-15,3-12 7 16,-6-6-11-16,-3-12-12 16,-2-16-25-16,-3-5-9 15,-3-8 2-15,-6-13 6 16,-2 0-14-16,-9-13-38 0,0-3-53 15,0-8-44-15</inkml:trace>
  <inkml:trace contextRef="#ctx0" brushRef="#br0" timeOffset="129513.78">16512 1062 281 0,'-40'0'159'16,"9"0"-63"-16,7 0-42 15,11 0-19-15,13 0-6 0,0 0-15 16,8 0-9 0,13 0 3-16,18 0 4 15,23 0 13-15,20 0 6 0,19 0 4 16,8-8-8-16,-2-4-1 16,-7-2-1-16,-14 7-11 15,-12 0-2-15,-14-2-4 16,-15 4 1-16,-14 1 2 15,-9 4-8-15,-6 0 2 0,-7 0-14 16,-9 0-41-16,0 0-81 16,0 0-98-16</inkml:trace>
  <inkml:trace contextRef="#ctx0" brushRef="#br0" timeOffset="131905.35">18313 914 210 0,'5'-2'180'15,"-2"-3"-46"-15,3 5-48 16,-3-5-23-16,0 5-4 16,-3 0 6-16,0 0-1 15,5 0-15-15,-5 0-15 0,3 0-13 16,2 0-10-16,-5 0-8 15,0 0-8-15,3 12 1 16,6 10 6-16,7 11 0 16,5 12 2-16,-2 7 0 15,6 9 0-15,-4 0-4 16,-2 5 2-16,1-1-2 16,-3-5 2-16,0-7 1 0,-2-3-3 15,1-11 4-15,-3-6-5 16,-1-5 6-16,-4-12-5 15,-4-3 3-15,2-4 2 16,-6-9 1-16,0 0 2 16,0 0 1-16,0 0 6 15,0 0 2-15,0 0-1 16,0 0-6-16,0 0 3 16,0 0-7-16,0 0 5 15,0 0-5 1,0 0 0-16,0 0-1 15,0 0 0-15,0 0 7 0,0 0 4 16,0 0-5-16,0 0 0 16,0 0-5-16,0 0 1 15,0 0 3-15,0 0-5 16,0 0 2-16,0 0 0 0,0 0 3 16,0-5-1-1,0 1 1-15,0 4 5 16,0-4 1-16,0 4 0 0,0 0-2 15,0 0 4-15,0-4 9 16,0-3-15-16,0-2-1 16,0-3-11-16,-14-9 5 15,2-4-2-15,0-3 1 0,-1-4-8 16,5-5 0-16,-4 1 5 16,4-6-1-16,-4-1 2 15,0-2-3-15,4 0-1 16,0 0 0-16,-6 4-2 0,3 5 7 15,0 3-5-15,-2 5 1 16,0 4-4 0,1-2 3-16,1 7 3 0,0 2-1 15,-3 5 0-15,2 0 0 16,-2-4-2-16,3 4-2 16,0-2-2-16,-1-1 2 15,4 2 0-15,-1 1 1 0,0-1-1 16,9-3 2-16,-8 4 2 15,0 1-2-15,8-1 2 16,-11 1-5-16,2 4 2 16,-2 4 0-16,-2-1 5 15,-3 4-1-15,-6 0-1 0,0 12-8 16,-7 8 3 0,-2 17 4-16,-4 20 3 15,-6 17 0-15,6 7-7 16,2 8-1-16,9 5 6 0,11-1-4 15,13-8-5-15,13-7 5 16,14-9-1-16,14-4 3 16,8-16-3-16,8-8 5 0,8-13 0 15,3-16-3-15,8-12 2 16,-8-16 2-16,0-13 1 16,-11-15 1-16,-8-17-7 15,-11-11 4-15,-19-8 7 16,-7-1-14-16,-12 0 7 15,-9 4 2-15,-5 4 2 16,-12 12 0-16,6 9 15 0,-1 7 0 16,1 8-4-16,5 12 1 15,1 9-14-15,14 8 0 16,0 8-9-16,0 8-1 16,0 15 8-16,0 23 0 15,5 11 1-15,11 12-5 0,12 9-2 16,9 0 2-16,7-1-1 15,10 0-9 1,-1-12-34-16,4-13-61 0,-6-7-53 16,3-12-25-16,-5-13-18 15,-2-20-77-15</inkml:trace>
  <inkml:trace contextRef="#ctx0" brushRef="#br0" timeOffset="132237.22">19271 976 141 0,'0'-7'211'0,"0"2"-61"16,0 1-55-16,0 1-38 15,0 3-29-15,12-5-11 0,12-3-11 16,14 0-2-16,10 0 4 16,5-6-8-16,7 0-1 15,-3 0-1-15,-7 2-31 16,-5 1-47-16,-13-2-59 15,-7 7-62-15</inkml:trace>
  <inkml:trace contextRef="#ctx0" brushRef="#br0" timeOffset="132454.22">19304 1232 86 0,'-30'25'191'16,"16"-5"-52"-1,6-8-48-15,8 1-37 0,11-13-23 16,9 0-17-16,17-13 7 16,7-3 3-16,10 0-5 15,8-3-4-15,-2 2-8 16,-4-4-3-16,1 1-1 16,-4-1-23-16,-4-3-55 15,-10-9-75-15,-5 2-70 0</inkml:trace>
  <inkml:trace contextRef="#ctx0" brushRef="#br0" timeOffset="133213.64">20232 675 359 0,'0'-20'215'16,"0"4"-55"-16,0 4-54 15,0 4-36-15,0 0-16 16,0 3-6-16,6 5-20 16,-2 0-17-16,-4 0-4 0,4 0-8 15,4 8-1-15,0 12 4 16,5 9-4-16,0 11 6 16,2 14 5-16,-4 3-8 15,7 3 3-15,-2 10-8 16,-5 3 5-16,6 0 0 15,-6 1-1-15,3-10-2 16,-2-10 2-16,-4-10 0 0,-1-12 5 16,-2-11 1-16,-5-4 4 15,0-5 9-15,0-12 17 16,0 0 29-16,0 0 6 16,0-20-27-16,0-10-19 15,0-5-10-15,-8-11-5 0,-1-10-9 16,9-8-4-16,-8-11 0 15,1-2 3-15,7-4-4 16,-8 1 2-16,8 0 0 16,0 7 2-16,-9 14 3 15,9 9 4-15,-8 14-9 16,8 7 10-16,-13 8-7 16,13 5 3-16,-9 7 1 0,9 7-1 15,-6 2-4-15,6 0-7 16,0 0 1-1,0 0 7-15,0 0-8 16,0 0 0-16,-12 0 9 16,-5 20-8-16,-13 4 7 0,-1 9-1 15,-9 3-3-15,-1 1 3 16,3-5 2 0,7-4-1-16,2-4-3 0,10-7 3 15,2-5-1-15,5 1 1 16,4-13 4-1,8 7-5-15,0-7 2 0,0 0 1 16,0 9-3-16,0-9-5 16,0 0 1-16,0 0 2 0,0 0 5 15,0 0-8-15,0 0-4 16,0 0-35-16,0 0-48 16,0 0-45-16,0 0-32 15,0 0-7-15,0 0-9 16,3-9-58-16</inkml:trace>
  <inkml:trace contextRef="#ctx0" brushRef="#br0" timeOffset="133652.49">21236 361 154 0,'0'-8'230'0,"0"4"-72"15,0 1-77-15,0 3-42 16,0 0-17-16,0 0-8 15,0 0-3-15,0 12-2 0,8 5-4 16,0-3 0-16,5 0-2 16,0-2-3-16,-1-12 5 15,-1 0 1-15,-3 0 8 16,1 0 7-16,-6-12 4 16,2-4-4-16,-5-5-1 15,0-3 1-15,0-1-3 16,0 0-6-16,0 6-5 15,-8 2-4-15,-1 10-7 16,-2-3-15-16,0 10-26 0,-11 17-40 16,-10 12-16-16,-8 16-96 15</inkml:trace>
  <inkml:trace contextRef="#ctx0" brushRef="#br0" timeOffset="133868.31">21066 1054 164 0,'53'0'223'0,"-1"-4"-63"0,-7-1-40 15,-9 2-21-15,-7 3-22 16,-12 0-22-16,-6 0-13 16,1 15-5-16,-7 10 5 15,-5 12-5-15,-12 15-14 16,-12 31-4-16,-17 17-29 0,-21 23-132 15,-22 7-113 1,-18 9-86-16</inkml:trace>
  <inkml:trace contextRef="#ctx0" brushRef="#br0" timeOffset="135366.29">20031 2107 108 0,'-8'0'198'16,"8"0"-55"-16,-9 0 32 16,9 0-129-16,0 0-1 15,0 0-8-15,0 0-9 16,0 0-12-16,12 0-9 16,5 0-3-16,11-3 4 15,9-1 1-15,11-4-2 16,6 0 2-16,2 0-1 0,1-1 5 15,-1 1-4-15,1 0 0 16,-6-1-2-16,-9 2-5 16,0-2 2-16,-11 4 1 15,-5 2 8-15,-11-5 2 0,-2 5 2 16,-10-1-2-16,-3-1-9 16,0-3 0-16,0 4-6 15,0-4-14-15,0-1-26 16,0 5-39-16,-11 1-24 0,3 3-24 15,-4 0-49 1,-4 0-16-16</inkml:trace>
  <inkml:trace contextRef="#ctx0" brushRef="#br0" timeOffset="135998.1">20207 2254 30 0,'-30'17'82'15,"6"-6"93"-15,2-3-59 16,8-8-39-16,1 9-32 16,5-9-16-16,8 0-4 15,0 0 4-15,0 0-2 16,0 0 2-16,3 0-9 15,10 0 1-15,3 0 8 0,12 0 2 16,9 0-2-16,12 0-1 16,6-9-2-16,11-3-7 15,-1 0-1-15,5-4-7 16,-5 4 3-16,-4 0-6 0,-12 4 3 16,-12-1-1-16,-9 7-2 15,-9 2 4-15,-6 0 7 16,-5 0-8-16,-3 0 3 15,-5 0-12-15,0 0 7 16,0 0-3-16,0 0-1 16,0 0-1-16,0 0 4 0,0 0-3 15,0 0 4-15,0 0-5 16,0 0 1-16,0 0 4 16,0 0 3-16,0 0-10 15,0 0 7-15,0 0-1 0,0 0 0 16,0 0-4-1,0 0-3-15,0 0-3 0,0 0 6 16,0 0 0-16,0 0-7 16,0 0 7-16,0 0-7 15,0 0 6 1,0 0 0-16,0 0-6 0,0 0 1 16,0 0 4-16,0 0-24 15,0 0-56 1,0 0-61-16,-8 0-40 15,-5 0-46-15,0-5-5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7:10:51.6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11646 3216 289 0,'-8'-38'211'16,"-1"2"-21"-16,9 8-30 16,0 4-46-16,0 3-9 15,-8 5 7-15,8 3-2 0,0 7-19 16,0 0-38-1,0 6-27-15,0 0-20 0,0 0-10 16,0 12 2-16,0 21 8 16,0 20-4-16,0 25-2 15,0 19 7-15,0 13-7 0,0 11 1 16,0 2-4-16,0-9 0 16,0-9 8-16,0-7-7 15,-8-13-6-15,8-14-20 0,0-16-40 16,0-13-40-16,0-10-28 15,0-11-3-15,0-9-8 0,8-17-7 16,0-26-96 0</inkml:trace>
  <inkml:trace contextRef="#ctx0" brushRef="#br0" timeOffset="349.45">11800 2376 412 0,'-17'-41'154'0,"2"13"-79"16,6 7-52-1,1 17-16-15,8 4-3 0,-8 13-8 16,8 8 4-16,0 3 2 16,3 0-2-16,14 1-6 15,3-10-7-15,8-2 6 16,8-13 2-16,10-13 2 0,3-11-5 15,-5-12 8-15,-7-9 5 16,-12-4 1-16,-14-5 6 16,-11 3 8-16,-11-2 12 0,-11 3-11 15,-10 6-7-15,-1 11-6 16,1 9-11-16,-4 17-5 16,-4 14-5-16,-5 30-11 15,-4 20-14-15,4 19-32 0,1 20-79 16,6 1-63-1</inkml:trace>
  <inkml:trace contextRef="#ctx0" brushRef="#br0" timeOffset="1264.63">12141 3126 459 0,'21'-17'242'16,"-10"5"-100"-16,0 5-67 15,-2-2-44-15,-4 9-14 16,-5 0-5-16,0 0-3 16,3 16 0-16,-3 17-6 15,5 15 7-15,-2 21-7 0,2 13 0 16,-2 11 5-16,3 2-8 16,-2-2 4-16,2-12-1 15,-1-12-6-15,-2-15 2 0,2-13 6 16,-2-17-7-16,3-8 3 15,-6-8 8-15,0-8-1 16,0 0-4-16,3-20-3 0,2-13-5 16,-2-12 4-16,5-7 1 15,0-10-1-15,5-2 1 16,-2-4-2-16,11 1 2 16,-2 7-1-1,28-47-8-15,-28 71 5 0,-4 8 1 16,-2 7 0-16,-2 13 2 15,-6 8-5-15,8 12 8 0,2 8 4 16,1 13 3-16,1 6-3 16,7 11-7-16,4-1 5 15,-1 0 0-15,5-1-8 0,-1-6 3 16,1-10 0-16,2-7 1 16,-1-9-2-16,3-8-1 15,-1-8 3-15,1-8 0 0,-1-12-5 16,-3-13 4-16,-1-15 2 15,-3-19-5-15,-1-6 5 16,-8-4-1-16,-4 0-4 16,2-4 3-16,-7 7 13 0,-2 5-4 15,-6 5-9-15,-3 3 2 16,0 3 2-16,0 9 1 16,0 4-2-16,0 9 4 0,0 7 6 15,0 8-3-15,0 7 4 16,0 1 1-16,0 4 1 15,0 2-4-15,0 7-7 16,0-5 4-16,0 5-6 16,0 0 0-16,0 0-4 15,0 0 2-15,0 0-2 16,0-4 4 0,0 4-4-16,0 0 3 15,0 0 4-15,0 0-2 0,0 0 9 16,0 0 11-16,0 0 1 15,0 0-13-15,0 0-10 16,0 12-1-16,0 14-3 16,0 16 2-16,0 25 2 0,5 18 0 15,3 20 3-15,4 18-7 16,8 11 3-16,0 1 2 16,5-10-3-16,8-10 5 15,-1-14-1-15,5-12-7 0,2-18 2 16,-5-14-3-16,-6-16 2 15,-5-13-31-15,-5-9-63 16,-10-7-68-16,-8-12-72 0,0-24-21 16,-17-16-256-16</inkml:trace>
  <inkml:trace contextRef="#ctx0" brushRef="#br0" timeOffset="1555.28">13041 3007 287 0,'-19'-7'177'15,"3"-1"-60"-15,2 8-55 16,3-4-22-16,11 4-5 0,0 0-6 16,0 0-14-16,8 0-7 15,9 0-4-15,10 0 0 16,14 7 5-16,13-7-6 15,14 9 0-15,9-9 4 0,4 0 0 16,-7 0-5-16,-18 0 2 16,-10 0 4-16,-15 0-1 15,-9 0-1-15,-11 0-7 16,-2 0-23-16,-9 0-55 16,0 0-42-16,0 0-83 0</inkml:trace>
  <inkml:trace contextRef="#ctx0" brushRef="#br0" timeOffset="2312.6">15576 2907 309 0,'-16'-17'185'0,"0"0"-59"16,0 1-55-16,-1 4-32 16,1 1-17-16,4-1-7 0,-5-1 8 15,-3 4-3-15,0 5-6 16,-4 4-6-16,-5 0-4 15,-3 8-2-15,-5 10 3 16,1 5-2-16,-6 10 0 16,2 7 0-16,3 9 1 0,1 7-4 15,7 11 1-15,7 2 1 16,4-5-10-16,18-2-3 16,0-13-8-16,12-8 5 0,13-10-1 15,7-5 15-15,8-14-6 16,10-12-6-16,6-9 8 15,5-10 2-15,0-15-1 0,-4-1 5 16,-8-8-6 0,-8-5 9-16,-13-1-4 0,-8 5 2 15,-3-5 16-15,-9 4 10 16,-8 4 16-16,0 5-2 16,0-2-2-16,-8 10 10 0,0 5-4 15,8 6-11-15,-14 4-12 16,14 1-12-16,-6 4-1 15,-3 8-6 1,9 0-11-16,0 16 7 16,0 8-4-1,-9 14-1-15,9 3 2 0,0 8 3 16,0-1-4-16,9 1-2 16,3-4-3-16,8-9-3 15,4-3 11-15,14-9 0 0,6-4-2 16,5-4 2-16,2-7 0 15,-1-9 6-15,-10 0-1 16,-11 0-3-16,-7 0 7 0,-8 0-4 16,-2 0 5-16,-4 0-3 15,-3 0-6-15,-5 0 1 16,0 0-30-16,0-9-66 0,0 2-110 16,0-10-81-16</inkml:trace>
  <inkml:trace contextRef="#ctx0" brushRef="#br0" timeOffset="3078.68">17476 2661 292 0,'0'-15'209'16,"0"3"-62"-16,-8 3-71 15,-1 9-41-15,9 0-17 0,-8 0-5 16,8 0-7-16,0 0 1 16,0 0-11-1,-6 16 0-15,6 4 4 16,0 5 2-16,0-1-1 16,6 2-10-16,11-7-6 15,-1-2 4-15,1-17-3 16,3 0 7-16,5-8 9 0,-5-13-1 15,1-7-1-15,-5-8 5 16,-5-5-1-16,-11-4 0 16,0 0 0-16,-11 0 2 15,-1 3 1-15,-5 7-8 16,4 6-9-16,-2 12-9 16,-10 17-2-16,-4 12 1 0,-7 17-18 15,-9 16-43-15,1 7-102 16</inkml:trace>
  <inkml:trace contextRef="#ctx0" brushRef="#br0" timeOffset="3344.48">17631 3313 391 0,'3'-12'290'0,"2"3"-90"15,4 9-104-15,-1 0-50 16,-1 0-12-16,1 0 2 16,-5 0 3-16,6 0-10 15,7 25 42-15,5 17 14 0,1 10-18 16,-3 12-34-16,-7 20-2 16,-12 8-13-16,-25 17-34 15,-24 10-85-15,-19 2-102 0,-30 7-79 16,-19-7-36-16</inkml:trace>
  <inkml:trace contextRef="#ctx0" brushRef="#br0" timeOffset="5125.27">11873 7396 43 0,'0'-9'139'0,"0"2"22"0,0-2-62 16,4 9-41-16,-4-3-24 15,4-1-12-15,0-1 5 0,4-2 28 16,-5-4 12-16,2 0-2 16,-2-1-9-16,-3-4 20 0,0 4 9 15,-11-5-23-15,-5 1-2 16,-8-1 1-16,-13 10-28 15,-16 2-15-15,-16 5-13 16,-9 21 1-16,-2 13-6 0,-1 17 8 16,0 19-1-16,12 15 0 15,12 13 0-15,16 3 2 16,17 2-12-16,24-6 1 0,8-6-5 16,16-11 6-16,20-6-2 15,13-17 0-15,11-17-3 0,11-11 0 16,3-13-9-16,-3-16-22 15,0-7-53-15,-11-14-49 0,-8-13-18 16,-6-11-53-16,-10-19-28 16</inkml:trace>
  <inkml:trace contextRef="#ctx0" brushRef="#br0" timeOffset="5557.59">12258 6658 238 0,'0'-40'249'16,"0"11"-99"-16,0 10-73 0,0 7-44 16,0 12-11-16,0 24-1 15,0 24 16-15,-9 25 18 16,1 25 6-16,8 25 24 0,-8 24-24 16,-2 15-13-16,-4 9-19 15,6-1-10-15,0-10-6 16,8-17-10-16,-9-22 0 0,9-27-5 15,0-20 6-15,0-22-5 16,0-16 14-16,0-10-7 0,0-26 9 16,0-12-17-16,5-30-6 15,7-30 5-15,4-27 1 16,8-10 5-16,6-1 16 0,-2 17-4 16,4 15-9-16,-3 17 1 15,4 19-7-15,-2 18 2 0,6 20 14 16,5 16 2-16,1 25 3 15,8 12 5-15,-9 17-5 16,-5 10-10-16,-4-2-2 16,-4-1-9-16,-6-4-7 0,-1-4-49 15,-3-11-99-15,2-9-57 16,-1-14-9-16,9-10-3 0,4-21 2 16</inkml:trace>
  <inkml:trace contextRef="#ctx0" brushRef="#br0" timeOffset="5941.06">13297 7562 275 0,'18'-78'220'0,"-15"10"-29"0,-3 16-22 16,0 10-35-16,-15 10-29 15,-2 10-30-15,-5 15 4 16,0 7-2-16,-7 29 0 0,-8 22-22 16,0 24-12-16,4 19-19 15,9 11-6-15,8 2-6 0,16-10-12 16,0-7-5-16,13-16-16 15,11-17-5-15,4-14-32 16,1-17-38-16,4-26-15 0,-2-17 0 16,3-23 9-16,-6-22 42 15,-3-15 32-15,-10-21 23 0,-6-7 16 16,-9 3 58-16,0 7 22 16,-14 19 44-16,4 14 25 15,2-11 40 1,8 54-154-16,-9 4-18 0,9 15-15 15,0 15 3-15,0 16 2 16,0 23 0-16,0 18-9 0,9 10 1 16,3 4-13-16,2 4-10 15,8-9-29-15,-2-8-110 0,4-9-121 16,-3-11-51-16,-1-11-14 16,1-13 44-16</inkml:trace>
  <inkml:trace contextRef="#ctx0" brushRef="#br0" timeOffset="6389.85">13822 7180 742 0,'0'-37'250'0,"0"-4"-42"16,0 34-172 0,0 7 3-16,0 32 49 0,0 21 43 15,0 20-50-15,0 26-20 16,0 14-19-16,0 1-23 0,0-5-13 15,5-6 6-15,-1-17-9 16,-2-14-4-16,3-15 4 16,-5-15 4-16,0-19 2 0,0-7-3 15,0-16-5-15,-11-19 8 16,-2-22-7-16,0-24 5 16,4-25-7-16,9-16 6 0,0-2 3 15,9 1-6-15,8 12 3 16,3 22-1-16,5 12-3 15,0 16-14-15,7 17 15 0,4 12-3 16,4 16 9-16,10 12 0 16,-7 9-7-16,3 3 7 0,-10 8 0 15,-7 0 0-15,-10-3-5 16,-7-1 6-16,-7-2-2 0,-5-7-10 16,0-7 1-1,-12-3-5-15,-4-9 2 0,-1 7-7 16,1-7-1-16,0 0-5 15,0-2-36-15,-1-15-60 0,6-4-9 16,-2-2-43-16,0-7-42 16,2-2-34-16,11-5-1 0,0 0-44 15</inkml:trace>
  <inkml:trace contextRef="#ctx0" brushRef="#br0" timeOffset="6872.74">15938 7383 319 0,'-12'-3'193'15,"-1"-2"-45"-15,5 5-52 0,8 0-41 16,-9 0-14-16,9 0 12 0,0 0 15 16,0 0 0-16,0 0-29 15,0 0-10-15,0 0-10 16,5 0-11-16,3 0-4 16,-4 0 5-16,0 0-5 0,1-7 4 15,-1-2 14-15,-4 2 26 16,0-6-13-16,-13-4 1 0,-4-3 22 15,2-5 9-15,-10 5 13 16,-4 3-27-16,-12 5-27 0,-2 5-10 16,-10 7-11-16,-8 19 1 15,0 18-3-15,-4 20 5 0,3 20 5 16,10 14-8-16,8 6-1 16,12 2-6-16,15-6 4 15,17-3-4-15,17-9 3 16,20-8-10-16,15-9 2 0,17-14-30 15,12-18-104-15,14-11-111 16,4-21-66-16,3-4-34 0</inkml:trace>
  <inkml:trace contextRef="#ctx0" brushRef="#br0" timeOffset="7204.72">17033 7380 568 0,'-27'-33'311'16,"2"4"-109"-16,5 5-113 16,7 7-68-16,7 6-6 15,6-2 7-15,0 5 8 0,0 0-8 16,6 8-13-16,2 0-5 15,6-4-8-15,0 4 4 0,8-5 2 16,5 2-5-16,7 3 5 16,5 0-4-16,6 0 9 0,5 0-14 15,2 0 7-15,7 0 0 16,-8 0-16-16,-3 0-56 0,0 0-84 16,-2 0-47-16,-5 0-22 15,-9 0-26-15</inkml:trace>
  <inkml:trace contextRef="#ctx0" brushRef="#br0" timeOffset="7472.51">17006 7758 174 0,'-30'16'217'16,"15"-4"-74"-16,7 1-49 15,8-13-47-15,0 7-26 16,8-7-1-16,12 0 8 0,14 0 18 16,8 0-2-16,20-7-6 15,15-1-16-15,4-4-5 0,5-1-10 16,-1 5-4-16,-3 0 4 16,-6 1-8-16,-8 2 1 15,-9 5-3-15,-19 0-14 0,-12 0-42 16,-6 0-61-16,-16 0-56 15,-6 0-58-15</inkml:trace>
  <inkml:trace contextRef="#ctx0" brushRef="#br0" timeOffset="8686.32">20314 7078 25 0,'-8'-4'43'0,"8"-4"25"0,0 0 21 15,0-1 17-15,0-1-43 16,-9-3-24-16,9 1-9 0,0 3-7 16,-8-3-5-16,2 0 6 15,6 0 2-15,-11 0-1 16,1-2 2-16,2 2-6 0,0 0-1 15,-6 1-4-15,3-2-3 16,-3 1 1-16,0 0-2 0,-2-1-3 16,0 5 4-16,-6 1-7 15,-5-2-9-15,-6 4 1 0,-3 5-2 16,-1 0 1-16,-3 0 1 16,-2 0 2-16,2 14-5 15,4-2 8-15,-1 4-1 16,3 4 1-16,-1 8 2 0,-1 10-1 15,3 2 4-15,4 4-2 16,7 5-4-16,1 4-1 0,7 3 3 16,14 2-3-16,0 3-1 15,14 4 0-15,1-4-2 0,5-3 0 16,9-9 1-16,1-4 1 16,4-5 0-16,8-11 1 15,7-8-4-15,4-9 3 16,-2-12 0-16,3 0-5 0,-1-12 6 15,-5-9-2-15,1-12-4 16,-5-8-3-16,-6-4 4 16,-10-8-5-16,-8-3-5 0,-6-6 3 15,-14 1 2-15,0 0 8 16,-18 5 5-16,-4 2 7 0,3 8 1 16,-1 7-6-16,-1 7 4 15,2 3 6-15,2 4 5 0,1 5 1 16,4 8-3-16,3 0 4 15,1 3-4-15,8 9-9 0,0 0-5 16,0 0-2 0,-9 17 7-16,1 11 4 0,8 8-3 15,0 9 2-15,0 7-2 16,14 3 2-16,2 2-9 0,11-5-6 16,6 5 2-16,4-7 2 15,0-7 4-15,5 0-8 0,-3-8 6 16,1-2-2-16,2-9-5 15,-7-4 3-15,6-3 4 16,-9-4-7-16,-3-13 5 0,-4 8-6 16,-5-8 5-16,-9 0 3 15,-3 0-6-15,-8 0-32 16,0-8-62-16,0-9-36 16,0 0-9-16,10-7-45 0,-2-8 14 15</inkml:trace>
  <inkml:trace contextRef="#ctx0" brushRef="#br0" timeOffset="9052.74">21700 6684 216 0,'8'-45'376'16,"-8"28"-277"-16,0 5-44 15,0 4-12-15,0 0-9 0,0 8-4 16,0 0-12-16,0 0-7 16,0 8-8-16,0 5-1 0,0 2-6 15,0 1 5-15,4-4-5 16,4 2-2-16,-5-7 2 16,2-7 0-16,-2 0-1 0,-3 0 7 15,0 0-5-15,0-13-4 16,0-2 9-16,-8-6-2 15,2 1 0-15,6-4 0 0,-13 3 8 16,13 4 8-16,-13 2 5 16,4 2-8-16,9 7-4 15,-8 6-6-15,8 0-23 0,-11 0-32 16,5 11-51-16,-8 10-48 16,-2 7-74-16</inkml:trace>
  <inkml:trace contextRef="#ctx0" brushRef="#br0" timeOffset="9267.62">21708 7143 236 0,'20'12'217'15,"-4"-3"-70"-15,1 3-64 16,4 1-19-16,1-3 14 16,11 12 28-16,5 2 16 0,-2 8 30 15,4 9 29-15,-3 12-37 16,-9 9-65-16,-11 2-31 15,-17 5-19-15,-20 8-24 0,-25 2-57 16,-26-2-144-16,-22 5-124 16,-20-1-27-16,-11 0 20 0</inkml:trace>
  <inkml:trace contextRef="#ctx0" brushRef="#br0" timeOffset="10749.48">24633 5618 410 0,'-8'-46'226'16,"-6"-2"-90"-1,-2-1-62-15,-5 4-41 0,-7-3-10 16,-9-6 6-16,-7-3 5 16,-10-3-9-16,-9-2-13 0,-11 0-2 15,-4 1-3-15,-2 0-3 16,-4 8-2-16,-7 5 3 16,-2 6-8-16,-3 7 6 0,-7 1 2 15,-6 14-7-15,-13 9 3 16,-4 7-5-16,-5 4 2 0,-5 15 3 15,-11 9 1-15,-12 10-3 16,-4 1-2-16,1 15 9 16,2 7-5-16,13 9 3 15,5 11-1-15,7 9-2 0,4 6 2 16,9 3-3-16,13-2 3 16,7-9 3-16,14-4 3 15,9-8 11-15,6-3-1 0,4 1 19 16,1-1 3-16,-2 4-5 15,10-4-11-15,4-4-6 0,6-4-11 16,10-8-3-16,6-8-1 16,9-8 7-16,11-5-8 0,6-7-1 15,8-5-8-15,0-3 9 16,0-6-3-16,0-11-10 16,0 0 13-16,4 0-5 15,0 0 6-15,-4 0-2 0,0 0-8 16,0 0 4-16,0 0-32 15,0-7-51-15,0-10-61 16,0-7-48-16,-8-4-18 0,-5-14-47 16</inkml:trace>
  <inkml:trace contextRef="#ctx0" brushRef="#br0" timeOffset="11132.55">20721 5470 261 0,'12'-36'218'16,"-4"8"-73"-16,0 6-65 0,-4 12-45 15,0 1-10-15,-4 0 13 16,0 9 16-16,0 0-6 0,-8 26-4 16,-12 26 0-16,-13 25-4 15,-12 24-10-15,-4 13-12 16,7 5-10-16,-3 0 1 15,7-10-9-15,13-11-3 0,9-13 4 16,16-16-1-16,8-16 1 16,13-9-4-16,15-14 5 15,14-10-2-15,11-8 1 0,3-12-3 16,9 0 5-16,0 0-6 16,1-9 7-16,-6-2-8 0,-3-1 0 15,-8-6 4-15,-3 2-2 16,-10 1-6-16,-12-10-28 15,-7-4-54-15,-8-6-45 0,-10-15-26 16,-7-3-43-16,0-8-3 16</inkml:trace>
  <inkml:trace contextRef="#ctx0" brushRef="#br0" timeOffset="11603.26">20882 5251 270 0,'-11'-27'160'0,"11"0"-57"16,0 12-46-16,0 7-26 16,-8 0-5-16,8 8 11 0,0 0 2 15,0 0-1-15,3 19 28 16,5 14-9-16,6 20 0 0,2 20-7 16,5 13-8-16,-2 10-4 15,6 7-16-15,4-1-12 16,-1 0 3-16,4 0 0 15,1-9-11-15,-5-7-2 0,-2-13 5 16,-8-13 0-16,-2-10-5 16,-2-14 2-16,-2-11 4 15,-9-5 4-15,-3-8-4 0,0 1 4 16,0-13 4-16,0 0-4 16,0 8-5-16,0-8-2 0,0 0 0 15,0 0-2 1,0 0 2-16,0 0-1 0,0 0 3 15,0 0-8-15,0 0-7 16,0-5-8-16,0 2-6 16,0-2 6-16,0 5-4 15,0 0 8-15,0 0-1 0,0 0-1 16,0 0 3-16,0 0-1 16,0 0-1-16,0 0-14 15,0 0-24-15,0 0-8 0,0 0-12 16,0 0-21-16,0 0-28 15,0 0-54-15,-11 0-28 0</inkml:trace>
  <inkml:trace contextRef="#ctx0" brushRef="#br0" timeOffset="12696.39">25270 5722 400 0,'14'-15'175'0,"0"2"-81"15,-6 13-44-15,0 13-24 0,-5 16-3 16,-3 14 9-16,0 19-3 15,0 16 2-15,-8 7-6 16,-3 4-12-16,-3 1-1 16,0-9-7-16,1-15 0 0,1-18 2 15,3-11 43-15,9-20 86 16,-12-27-35-16,-1-25-53 0,4-34-28 16,9-33-10-16,6-24 1 15,10-25-2-15,17-12-17 16,8-1 4-16,7 3 5 0,9 6-6 15,4 16 3-15,-4 20 3 16,-5 18-8-16,-2 24 1 16,-10 16-7-16,-3 19-14 0,-1 18-17 15,-3 13-18-15,-9 11-27 16,1 19-4-16,-5 14-33 16,-12 12-24-16,-8 8-68 15,-16 8-10-15</inkml:trace>
  <inkml:trace contextRef="#ctx0" brushRef="#br0" timeOffset="12995.62">25618 5507 117 0,'0'0'216'0,"0"0"-88"0,0 12-59 16,0 8-30-16,0 9-3 15,0 4-2-15,0 7-13 16,0 1 4-16,0-1-14 15,8-3-1-15,6-3 0 16,-3-10-3-16,1-8 0 0,0-4 6 16,0-12 12-16,-2 0 30 15,-10 0 14-15,0-12-28 16,3-9-15-16,5-7-16 0,0-5-4 16,-3 1-5-16,-4 4-1 15,-1 2-2-15,0 11-9 16,0 2-17-16,0 1-22 15,-9 9-39-15,-17 3-61 0,-15 0-65 16</inkml:trace>
  <inkml:trace contextRef="#ctx0" brushRef="#br0" timeOffset="13527.62">25697 5532 263 0,'39'-29'154'0,"-6"5"-61"0,-6 7-38 16,-2 6-10-16,4 2 12 16,-5 9 6-16,-4 0-15 15,-2 0-14-15,-7 0-3 16,-3 9 1-16,-3-9-6 16,-5 11 8-16,0-3 4 0,0 1-5 15,0-9-9-15,0 0-10 16,0 0-1-16,0 0-7 15,-8 0 3-15,8 0 4 0,0-4 17 16,0-3 8-16,3-3-5 16,6-6-12-16,5-4-15 15,17-1 0-15,3 2-9 0,8 2-1 16,3 5 7-16,-5 3-4 16,-4 9-2-16,-7 0 4 15,-1 12-2-15,-3 8 1 16,-7 14-2-16,-10 7 13 0,-8 7-7 15,0 9 9-15,-17 5-8 16,-14 2 3-16,-3 1 1 16,-8 0-3-16,3-8-4 0,4-4 2 15,8-9-4-15,7-10-1 16,8-6-1-16,3-7-2 16,9-6-4-16,0-2 0 0,3 0 12 15,15-1-6-15,2 0-2 16,7-12 4-16,11 7-5 15,6-7 1-15,7 0-31 16,-3 0-59-16,0 0-69 0,-8-12-23 16,-7-4-21-16,-9-4 8 15,-7-8 36-15</inkml:trace>
  <inkml:trace contextRef="#ctx0" brushRef="#br0" timeOffset="13793.94">26329 5719 160 0,'8'-25'183'15,"5"0"-62"-15,1 6-32 16,8 3-20-16,-5 4 3 16,-2 2-1-16,-2 10 1 15,-4 0-26-15,-3 0-13 0,7 0-12 16,-1 22-2-16,0-3 8 16,2 2-9-16,-3-4-4 15,-3-1 0-15,-2-1-5 0,3 6-6 16,0-5-1-16,-5 1-4 15,0 3 1-15,0-4 2 16,1-4-26-16,-1 1-30 0,0 0-24 16,-4-5-19-16,0-8-12 15,0 0-1-15,0 0-12 16,0 0-9-16,0-13 5 0</inkml:trace>
  <inkml:trace contextRef="#ctx0" brushRef="#br0" timeOffset="13967.8">26475 5496 234 0,'16'-21'182'0,"1"4"-70"15,11-2-52-15,9-2-26 0,7 4 6 16,5 0 12-16,0 7-5 16,-1-3-15-16,0 1-17 15,-1 0-8-15,-4 3-31 0,-6 1-49 16,-12 0-62-16,-10-5-90 15</inkml:trace>
  <inkml:trace contextRef="#ctx0" brushRef="#br0" timeOffset="14831.14">20250 1779 625 0,'12'-12'374'15,"-8"-4"-168"-15,-4-1-100 16,0-12-48-16,-16-5-5 16,-2-1 146-16,-1-10-8 15,-13-12-103-15,-10-12-43 16,-9-8-17-16,-14-4-15 16,-12-5-4-16,-18-4-9 15,-22-3 1-15,-30 3-9 0,-22 5 9 16,-23 11-5-16,-15 13-7 15,-11 16 3-15,-6 22 2 16,-1 14 0-16,2 25 4 16,0 20-3-16,8 18 5 15,8 10-2-15,25 15-2 0,16 15 1 16,19 11-4 0,18 4 5-16,15 2 1 0,16-5-6 15,17-12 7-15,8-15-2 16,17-8 8-16,6-15-9 15,13-11-1-15,9-13 9 16,8-7 0-16,4-9-13 0,4-8 9 16,12-8 0-16,0 9-19 15,0-9 2-15,0 0-13 16,0 0-20-16,0 0-54 16,0 0-56-16,0 0-60 15,0 0-62-15,0-5-22 0,-18-11-441 16</inkml:trace>
  <inkml:trace contextRef="#ctx0" brushRef="#br0" timeOffset="15262.58">16056 1221 431 0,'15'-17'132'15,"2"5"-66"-15,-1 8-32 16,-4 4-11-16,0 8-2 15,-4 12-3-15,1 18 14 16,-9 22 1-16,0 25-9 16,-9 22-5-16,-7 11-4 0,-5 4 1 15,-4-8-10 1,10-12-8-16,4-22 5 0,11-15-4 16,3-11-2-16,17-8 3 15,13-15 1-15,13-6-1 16,10-6 4-16,13-6 1 15,3-4-5-15,-2-9 0 0,-15 0 7 16,-9 0 2-16,-13 0 36 16,-8-9 46-16,-7-10 19 15,-4-22-51-15,-6-26-22 16,-8-13 6-16,0-18-1 16,-13-13 27-16,-4-5-8 15,-2-3-18-15,-5 1-18 0,-1 12-11 16,-3 12-5-16,2 13-11 15,6 12-20-15,5 16-53 16,3 16-81-16,-1 13-93 16,13 16-30-16,0 8-49 15</inkml:trace>
  <inkml:trace contextRef="#ctx0" brushRef="#br0" timeOffset="15757.62">20766 2361 314 0,'-20'-45'274'0,"3"0"-14"16,9 4-120-16,8 7-66 15,0 6-30-15,0 5-3 16,0 6 3-16,0 5-19 16,3 3-7-16,2 6-17 15,-5 3-7-15,4 0 1 0,4 24 1 16,4 9 7-16,10 13-8 15,-2 6 7-15,-1 0-2 16,6-2 0-16,-4-14 4 16,-2-7-4-16,-2-8 3 15,-5-9 14-15,5-12 31 16,2-12-14-16,9-22-14 0,10-22-14 16,2-23 8-16,4-14-1 15,2-4-3-15,-2-1 2 16,-9 9-8-16,-2 9-11 15,-7 22-32-15,-9 12-88 16,-6 13-100-16,-3 13-33 0,-1 12-67 16</inkml:trace>
  <inkml:trace contextRef="#ctx0" brushRef="#br0" timeOffset="16157.01">21614 1941 150 0,'0'0'221'15,"0"-5"-75"-15,-8-2-51 16,-3 2-41-16,-6 5-11 16,0 0-8-16,2 12-8 15,-2 9-8-15,1 15-8 0,-4 13-2 16,3 9-8-16,5 3-3 16,12-1-5-16,0-5 4 15,12-15 1-15,5-9-3 16,-5-10-2-16,-1-21 2 15,6-7-1-15,-4-22-12 0,-2-17 5 16,2-14 13 0,-5-17 8-16,-3-5 8 0,-5 8 35 15,0 17 36-15,0 13 4 16,0 12-31-16,0 8-29 16,0 9-22-16,0 8-8 15,0 32-3 1,0 12 1-16,3 11 3 0,6 14 0 15,-1 3-5-15,-2 0 8 16,3 0-16-16,0-4-84 16,-1-8-76-16,0-4-40 15,0-13-64-15</inkml:trace>
  <inkml:trace contextRef="#ctx0" brushRef="#br0" timeOffset="16600.04">21790 2116 304 0,'20'-57'206'16,"-4"12"-36"-16,-5 9-59 16,-2 11-40-16,-5 8-30 0,1 5-14 15,-5 12-14-15,0 0-4 16,0 29 2-16,3 16-1 16,-3 11-3-16,0 11 3 15,0-3-9-15,0-7 2 16,0-9 1-16,0-10 1 0,0-14 0 15,0-8 5 1,0-16 17-16,0-7 22 0,0-19-26 16,0-14-6-16,0-17-6 15,14-13-4-15,5-3 0 16,5 4 7-16,6 5-1 16,-4 9-6-16,4 15-7 15,-7 12-5-15,2 8 9 0,-4 11-4 16,-1 9-2-16,-4 22 0 15,-4 1 6-15,0 1 3 16,-4 1 3-16,-8-5 2 16,0-3-4-16,0-5 8 15,0-12-7-15,0 0-4 16,0 9-2-16,0-9 4 16,0 0 2-16,0 0-7 0,0 0-4 15,0 0-2-15,0 0-40 16,0 0-82-16,0 0-89 15,0 0-62-15</inkml:trace>
  <inkml:trace contextRef="#ctx0" brushRef="#br0" timeOffset="20117.9">19178 6736 65 0,'0'-8'117'0,"0"0"25"0,0 0-64 16,0-1-27-16,0 2-19 16,0-2-8-16,0 6 5 0,0 3 2 15,0 0 5-15,-8 0-14 16,8-5 7-16,0 5-9 16,0 0-1-16,0 0 0 0,0 0 2 15,0 0 3-15,-8 0-1 16,8 0-4-16,0 0 11 0,0 0-6 15,0 0-4-15,-10 0-8 16,-1 0-2-16,3 12-6 16,-4 9-1-16,1 3-4 15,-2 5 4-15,5-1-8 0,8 1 3 16,-8-1 3-16,8 0-3 16,0-4 0-16,3-2 1 0,5-6-4 15,5-4 0-15,0 0 0 16,2-4-13-16,1-8-30 0,-3 0-49 15,-1 0-19-15,0 0-29 16,2 0-37-16</inkml:trace>
  <inkml:trace contextRef="#ctx0" brushRef="#br0" timeOffset="20899.77">20495 6786 13 0,'0'-5'23'0,"0"1"17"15,0 4 21-15,0-5 37 0,0 5 20 16,0 0-40-16,0-3-14 15,0-1-12-15,0 4-2 16,0 0 11-16,0 0 6 0,0 0 2 16,0 0 2-16,0 0-5 15,0 0-12-15,0 0-9 0,0 0-8 16,0 0-8-16,0 0-1 16,6 0-6-16,8 0-1 0,0 0-3 15,4 0-6-15,-2 16 1 16,-1 0-7-16,-2 1-3 15,-5 3-5-15,-5 1 9 16,-3 2-12-16,0 1-35 0,-11 2-61 16,-9 3-44-16,-9-1-35 15,2 1-21-15,2-4-38 0</inkml:trace>
  <inkml:trace contextRef="#ctx0" brushRef="#br0" timeOffset="23747.58">21205 5178 52 0,'-42'28'169'16,"6"0"-22"-16,0-8-58 15,8-3-38-15,7-6-22 0,0 3-19 16,10-7-2-16,11-7-2 16,-9 0-1-16,9 0-2 15,0 0-2-15,0 0-2 0,0 0-1 16,0 0 0-16,0 0 0 16,0 0 4-1,0 0-1-15,0 0-4 16,0 0-5-16,0 0-11 15,0 0-4-15,0 0-23 0,0 0-40 16,0 0-40-16,0 0 10 16</inkml:trace>
  <inkml:trace contextRef="#ctx0" brushRef="#br0" timeOffset="24179.36">23657 6452 324 0,'0'8'196'0,"0"-8"-50"0,5 8-63 16,-5-8-34-16,0 0-23 15,0 0-11-15,0 0-8 16,0-4-44-16,-10-8-78 16,2-1-20-16,-3-8-82 0</inkml:trace>
  <inkml:trace contextRef="#ctx0" brushRef="#br0" timeOffset="24360.59">23167 6403 589 0,'-29'0'237'15,"4"0"-120"-15,8 0-116 0,10 0-87 16,7 0-9-16,0 0 18 15,-8 0-9-15,-1 0-53 0,-7-5-72 16</inkml:trace>
  <inkml:trace contextRef="#ctx0" brushRef="#br0" timeOffset="26957.13">11664 11112 480 0,'-10'14'251'15,"2"-14"-111"-15,8 6-83 0,0 2-76 16,0-8-9-16,0 0 15 15,0 0 8-15,0 0 1 0,0 0 6 16,0 0-5-16,0 0 7 16,0 0-3-16,0-8 5 0,0 4 2 15,0-3 0-15,0-10-8 16,0-4 2-16,-14-3 12 16,-2 0 20-16,-4 0 6 0,-4 3-12 15,-3 9-6-15,-15 3-13 16,-3 9 5-16,-12 17-1 15,-3 11-4-15,-9 12 4 0,4 10-2 16,3 12 5-16,13 2-5 16,18 2-2-16,10 3-10 0,21 0 6 15,12-5-3-15,19-2-1 16,16-13-7-16,13-12 2 16,22-18-1-16,12-19-37 0,15 0-65 15,5-14-57-15,-1-12-42 16,-11-3-51-16</inkml:trace>
  <inkml:trace contextRef="#ctx0" brushRef="#br0" timeOffset="27372.67">12320 10539 322 0,'0'-45'327'16,"0"9"-97"-16,-14 15-99 15,7 13-72-15,-1 16-29 0,-4 20-15 16,-1 21-6-16,2 16 0 16,-3 16 13-16,14 16-6 0,-8 10-3 15,8 2-6-15,0 1 0 16,8-8-4-16,0-8-5 16,1-12 3-16,4-17-3 15,-2-16 0-15,-2-13-4 0,-1-11-5 16,-1-13 1-16,7-12-4 15,-3-20 3-15,9-14 6 0,6-14-1 16,-2-5 7-16,4-1 3 16,1 11-4-16,-1 1 6 0,-3 11-3 15,-7 4 3-15,4 16 10 16,-2 11 5-16,6 0-6 0,-4 22-10 16,3 10 1-16,0 11-3 15,-1 14-7-15,4 0-14 16,1 1-37-16,4-5-52 0,2-12-57 15,6-10-7-15,5-14-4 16,2-17-12-16,0-19 33 16</inkml:trace>
  <inkml:trace contextRef="#ctx0" brushRef="#br0" timeOffset="27705.62">13294 11166 202 0,'9'-78'219'16,"-9"9"-37"-16,-22 12-24 15,-5 12-32-15,-6 16-49 0,-3 17-16 16,-1 12-4-16,3 25 8 15,8 15-9-15,4 17-17 16,10 9-18-16,12 2-8 0,4 7-8 16,12-11-4-16,10-8-10 15,5-6-14-15,6-18-21 0,-1-15-24 16,-3-17-8-16,-1-9 17 16,-7-12 22-16,-4-10 22 0,-15-9 11 15,-1-9 9-15,-5-4 10 16,0-4 9-16,-8-1 10 0,8 14 24 15,-12 11-1-15,12 9-17 16,0 7-15-16,0 17-4 16,0 12-4-16,0 12 0 0,0 19-15 15,12 9 2-15,5 4-4 16,2 2-34-16,6-5-91 16,-1-9-70-16,1-11-31 0,-1-5-18 15,-3-15 34-15</inkml:trace>
  <inkml:trace contextRef="#ctx0" brushRef="#br0" timeOffset="28054.16">13680 11002 193 0,'11'-40'258'15,"-6"11"-62"-15,-2 13-78 0,-3 3-57 16,0 13-23-16,6 17 6 16,-3 16 26-16,2 11 6 15,-2 12-20-15,0 11-21 16,2-6-14-16,3-8-14 0,-3-9-2 15,-1-12-1-15,0-6 0 16,-4-10 2-16,0-16-4 0,0 0-1 16,0-14-9-16,0-14-2 15,4-12 6-15,8-17-4 0,3-12 4 16,10-7 11-16,7 2-4 16,1 12-1-16,-1 12 10 15,1 11 0-15,0 9 6 0,-1 16 8 16,5 9 4-16,-6 5-7 0,2 0-1 15,-4 7-10-15,-4 3 0 16,-8-10-4-16,-6 12-8 16,1-12 0-16,-9 0-3 0,-3 12-4 15,0-4-42-15,0 0-73 16,0-8-76-16,0 12-43 0,0-12-42 16</inkml:trace>
  <inkml:trace contextRef="#ctx0" brushRef="#br0" timeOffset="28438.05">15754 10660 681 0,'5'-19'239'0,"-5"-7"-117"0,0 2-116 16,0 0-85-16,9 3 28 15,3 2 29-15,-6-2 16 0,2 1 3 16,-2-1 6-16,-3 0 9 16,-3 2 13-16,0 2 11 0,-12 1 1 15,-4-1 3-15,-5 5-1 16,-7 12-9-16,-8 0-1 16,-4 21 18-16,-6 11 17 15,2 13 11-15,-2 15-7 0,6 10-10 16,12 8-21-16,8-1-13 15,12-4-12-15,8-4-1 0,15-7-6 16,15-10-1-16,2-8-7 16,9-7-1-16,8-8-6 0,4-9-17 15,7-7-50-15,1-13-105 16,-1-7-101-16,2-10-47 0,-5-4-293 16</inkml:trace>
  <inkml:trace contextRef="#ctx0" brushRef="#br0" timeOffset="28754.15">17225 10461 405 0,'-24'-32'215'0,"-1"4"-52"16,0 2-80-16,10 11-39 16,1 1-13-16,14 3 2 15,0 3 1-15,0 4-12 0,0 0-13 16,6 4-2-16,10 0-2 16,8 0-2-16,12 0-3 0,10 0-2 15,2 0 4-15,8 0-5 16,1 0 1-16,0-4-43 0,-4 0-89 15,-8 4-55-15,-8 0-52 16,-9 0-196-16</inkml:trace>
  <inkml:trace contextRef="#ctx0" brushRef="#br0" timeOffset="28939.09">17298 10881 491 0,'-21'0'234'0,"5"0"-76"16,8 0-80-16,13-12-41 16,14-5-19-16,19-3-9 0,10-5-1 15,8 1-2-15,14-2-10 16,2 2 0-16,9 1-23 0,5 2-59 16,4 1-61-16,3 3-48 15,0-3-55-15</inkml:trace>
  <inkml:trace contextRef="#ctx0" brushRef="#br0" timeOffset="29569.44">19941 9871 266 0,'0'-33'171'16,"-8"0"-29"-16,-7-1-43 15,-1 7-22-15,-5 3-21 0,-4 0 3 16,1 7 13-16,-6 5-8 15,-1 3-9-15,-11 9-13 0,-6 14-5 16,-8 14-12-16,-6 20 9 16,2 14-7-16,3 11-4 0,9 8 0 15,6 9-12-15,11 2-9 16,10 0 1-16,13-7 1 16,8-7-6-16,17-14 6 0,6-8-4 15,13-14-2-15,13-14-4 16,5-12 1-16,7-16-4 15,4-7-7-15,-1-18 5 0,-3-16 4 16,-4-11 1-16,-8-17 2 16,-8-17 12-16,-12-16-11 15,-10-12 18-15,-16-9 2 0,-3 2 13 16,-14 6 50-16,-7 18 4 16,0 19 27-16,4 21-19 0,6 12-30 15,-1 21-38-15,12 17-7 16,-12 26-5-16,12 30-1 0,0 25-5 15,12 19-1-15,11 14-1 16,15 2-5-16,6-4 2 16,9-3-7-16,4-12 0 15,8-12-11-15,4-16-21 0,4-19-61 16,4-10-84-16,1-21-76 16,4-12-50-16,-6-19-8 0,-5-11 39 15</inkml:trace>
  <inkml:trace contextRef="#ctx0" brushRef="#br0" timeOffset="29787.26">21326 9525 434 0,'-8'-17'243'0,"-4"10"-79"16,-4 7-83-16,-1 0-36 15,5 0-15-15,3 7 7 0,9-7-1 16,0 0 4-16,0 8-21 15,0-8-6-15,0 0 1 16,0 0-2-16,0 0 1 0,0 0-2 16,0-8-13-16,0-4-27 15,6 0-89-15,-6 1-89 0,0-1-54 16,0 2-22-16</inkml:trace>
  <inkml:trace contextRef="#ctx0" brushRef="#br0" timeOffset="30002.66">21476 10144 719 0,'20'13'307'16,"-3"3"-143"-16,8 12-54 16,-2 17 9-16,5 12 48 0,-3 3 54 15,-4 9-12-15,-5 5-178 16,-10 3-31-16,-6 4 0 0,-22 1 0 15,-15 4 0-15,-15-9-239 16,-21-4-195-16,-17-1-16 16,-20-5 24-16</inkml:trace>
  <inkml:trace contextRef="#ctx0" brushRef="#br0" timeOffset="31332.94">13789 4999 225 0,'0'-42'163'0,"0"6"-77"15,-16 3-43-15,-4 9-18 16,-6-2 9-16,-2 10-7 0,-4 4-2 16,-9 1-2-1,-2 6-4-15,-2 5-1 0,-5 16-7 16,1 12 0-16,-2 13-1 16,-2 17-9-16,-1 12 6 0,6 10-6 15,8 15-5-15,11 3 1 16,9-4-2-16,20-17 1 15,0-17 1-15,12-15 1 0,8-17 2 16,8-16 0-16,10-15 6 16,1-25-1-16,9-18 2 15,2-11 3-15,-4-8 6 16,-6-7-1-16,-4-2 10 16,-3 1 15-16,-9 4-10 0,-5 7 16 15,-5 14-1-15,-6 6 5 16,-8 14-16-16,0 11-9 0,0 10-16 15,0 2-9-15,0 5 5 16,0 21 0-16,0 11-11 16,0 14 1-16,4 14 6 0,3 6 3 15,9 6-7-15,9-1-5 16,4-7-8-16,7-7-26 16,6-12-63-16,1-11-31 0,5-15-44 15,6-19-53-15</inkml:trace>
  <inkml:trace contextRef="#ctx0" brushRef="#br0" timeOffset="31532.77">14200 4965 272 0,'-12'-12'157'0,"12"0"-61"15,0 4-50-15,3-1-23 16,14 2-10-16,11 2-7 0,12-2 0 15,18-5-1-15,7 2-3 16,7 3-3-16,6 7-3 16,-5 0-1-16,-8 0-37 0,-13 0-26 15,-12 0-67-15,-12 7-31 16</inkml:trace>
  <inkml:trace contextRef="#ctx0" brushRef="#br0" timeOffset="31715.62">14346 5312 181 0,'-29'16'177'0,"8"-4"-80"0,9-3-46 16,12-9-28-16,12 0-3 15,18 0-1-15,10 0 3 0,12-12-2 16,13 0-2 0,10-5-8-16,0 1-3 0,3-1-7 15,-4 5-27-15,-6 0-49 16,-6-5-93-16</inkml:trace>
  <inkml:trace contextRef="#ctx0" brushRef="#br0" timeOffset="32547.42">15824 4599 188 0,'-8'-20'249'0,"8"4"-71"15,-13 4-73-15,1 3-46 16,4 5-19-16,8 4 1 16,-11 0-7-16,1 0-17 0,2 0-10 15,-3 20-5-15,-3 9-2 16,0 16 1-16,-3 11 0 16,5 13-4-16,4 5 1 0,8 0 3 15,8-10-4-15,8-2-8 16,8-13 7-16,9-8-1 15,8-8 1-15,3-13 2 16,5-9-3-16,-1-11-1 0,-7 0 4 16,-5 0 2-16,-6-7 2 15,-10-9 2-15,-5-9-4 0,-7-3-1 16,-8-5-1-16,-8 0 10 16,-7-1 5-16,-5 11 19 15,-2 2-1-15,2 6-13 0,1 2-12 16,-7 5-1-16,3 0-5 15,-2 8-1-15,1 0 1 0,-6 0-15 16,7 0-13 0,-2 12-17-16,5-4-34 0,1 4-19 15,1-3-20-15,7-9-30 16,11 7-31-16,0-7 41 0</inkml:trace>
  <inkml:trace contextRef="#ctx0" brushRef="#br0" timeOffset="32764.79">16206 4696 72 0,'0'-12'184'0,"0"4"-40"0,0 0-55 16,0 5-42-16,4-2-23 16,4 5-8-16,7-4-7 15,9 1 6-15,14-6 2 16,11 2-10-16,11 2 0 0,0-1 0 15,5-1-3-15,-3 3-1 16,-8 0-11-16,-6 0-32 0,-11 4-34 16,-18-4-74-16,-10-3-223 15</inkml:trace>
  <inkml:trace contextRef="#ctx0" brushRef="#br0" timeOffset="33213.87">16515 4591 191 0,'-13'-4'183'16,"13"4"-62"-16,-8 0-51 0,0-5-32 16,8 5-15-16,-14 0-10 15,3 14-6-15,0 5-4 16,-6 10 0-16,1 8 1 0,0 4-2 16,3-1 1-16,1 1 0 15,4-6-2-15,8-1 1 0,-8-13 0 16,8-7-3-16,0 0-1 15,0-6 0-15,0-8 3 16,3 0-4-16,10 0 6 16,7 0 0-16,9 0 3 0,7 0 0 15,9-5 2-15,0 5-5 16,-2 0-2-16,-4 0 1 16,-7 0 6-16,-4 0-5 0,-8 17 3 15,-6-1-5-15,-6 5 0 16,-8 2 4-16,0 7-3 0,-14 2 3 15,-2-2 2-15,-5-2-2 16,-4 0-5-16,2-8 0 16,3-4 5-16,-2-4-1 0,4 2-2 15,1-14-1-15,4 0-1 16,4 0 1-16,9 0 2 16,-8 0-12-16,8 0-28 0,0 0-28 15,0-5-25-15,14-7-59 16,6-8-50-16</inkml:trace>
  <inkml:trace contextRef="#ctx0" brushRef="#br0" timeOffset="33396.51">17184 4701 373 0,'4'-13'185'0,"-4"1"-81"15,0 8-56-15,0 4-23 0,0 0-7 16,0 0-3-16,0 0-6 15,0 0-7-15,0 0-1 16,0 0-5-16,0 0 0 16,0 0-20-16,0 0-62 0,0 0-85 15,0 9-69-15</inkml:trace>
  <inkml:trace contextRef="#ctx0" brushRef="#br0" timeOffset="33628.87">17354 5035 434 0,'18'8'246'16,"-4"-8"-90"-16,-6 7-85 16,-3 2-35-16,-5-1-19 0,0 5 9 15,0 4 13-15,0 7-6 16,0 12-5-16,-13 13-12 0,-6 20-2 15,-14 24-35-15,-11 21-134 16,-21 10-94-16,-21 9-92 16</inkml:trace>
  <inkml:trace contextRef="#ctx0" brushRef="#br0" timeOffset="34520.26">20091 10941 47 0,'0'0'122'0,"0"0"56"16,0 0-52-16,0 0-34 0,0 0-38 15,0 0-25-15,0 0-3 16,0 0-7-16,0 0-6 16,0 0-9-16,0 0-52 0,-9 0-55 15,-2 0-78-15</inkml:trace>
  <inkml:trace contextRef="#ctx0" brushRef="#br0" timeOffset="35748.26">20051 10986 386 0,'-12'-4'236'0,"12"0"-70"0,0-1-85 16,0 1-41-16,0 4-10 15,0 0-1-15,0 0-7 0,0 0-13 16,0 0-6-16,0-3-28 15,0 3-29-15,-8-4-38 0,8-4-39 16,-8-1-36-16,8 5-45 16</inkml:trace>
  <inkml:trace contextRef="#ctx0" brushRef="#br0" timeOffset="35892.6">20014 10945 239 0,'-11'0'238'0,"0"-4"-79"0,-3 1-72 15,2-2-55-15,12 1-48 16,0 4-31-16,0-3-41 16,0-2-90-16,0 5-246 0</inkml:trace>
  <inkml:trace contextRef="#ctx0" brushRef="#br0" timeOffset="36036.51">20117 11271 12 0,'-9'-17'0'0</inkml:trace>
  <inkml:trace contextRef="#ctx0" brushRef="#br0" timeOffset="37257.73">20128 11169 36 0,'3'0'157'0,"-3"0"49"15,0 0-57-15,0 0-41 0,0 0-47 16,0 0-31-16,0 0 2 16,0 0 15-16,0 0 31 0,0 16 6 15,-11 10-10-15,3 5-25 16,-5 9-18-16,2 10-15 16,-6 7 0-16,-3 0-7 0,0 8 5 15,-8 3-3-15,-1 4 2 16,-4 4-5-16,2 8-3 0,-6 3 1 15,1-6-5-15,-2 1 1 16,-2-5-1-16,-1-4 4 0,-4-8-5 16,0-5 6-1,-7-2-9-15,-5-5 7 0,-8-3-5 16,-12-6 4-16,-9-3 0 0,-5-6-2 16,-17-1-5-16,-6-6 6 15,-6-3 0-15,-10-7-5 16,-5-6 5-16,-2-12-6 0,-9 0 6 15,-1 0 1-15,0 0-3 16,6-5-6-16,2-7 10 0,3-1-8 16,1 0 7-16,4-3-1 15,-2 4 0-15,3 0-5 0,4-5 4 16,4-2 6-16,8-2-3 16,8-1 9-16,9-2-8 0,12 1-5 15,8-5 0-15,8-6-1 16,12-1 1-16,3-3 2 0,10-3-5 15,4 1 3 1,2-1 2-16,2 1-6 0,4-2 5 16,4 3-1-16,-1 1 1 15,5 2-4-15,4 3 5 0,0 4-2 16,0 2-4-16,-5 2 5 16,3 0-1-16,4 5-1 0,-4 4-4 15,2 0 7-15,1-1-5 16,2 5-3-16,5 4 4 0,-2-1-1 15,14 7 0-15,-11-3-4 16,11 5-4-16,0-5-3 16,0 5-13-16,0 0-4 0,0-2 1 15,-6 2 7-15,-3-5 6 16,9-1 10-16,-13 6-2 16,5 0 10-16,-2-4 2 0,4 1 3 15,-2 0 2-15,8 3 6 16,-8 0 8-16,8 0 5 15,0-5 4-15,0 5 2 0,0 0-3 16,0 0-5-16,0 0-10 16,-14 21 1-16,3 12-1 0,-2 15 0 15,-3 13 5-15,-1 14 9 16,1 0 1-16,1 2-4 0,-2-2-2 16,0-2 0-1,1-5-5-15,1-11 1 0,3-7-2 16,-2-15-14-16,14-7 0 15,0-11 2-15,0-5-4 0,0-3 1 16,0-9 1-16,0-9-4 16,0-14-9-16,0-19 4 0,10-15-4 15,2-16 0-15,-4-8 9 16,2-4-7-16,-4 4 7 0,-3 7 3 16,2 8-6-16,3 19 3 15,-5 6 0-15,3 8-7 16,-3 8 5-16,5 9-2 15,5 4 2-15,3 3 3 0,9 9-2 16,12 0 1-16,5 0-3 16,15 0-1-16,0 14 4 0,2-7 0 15,-3 1 1-15,-8 0-4 16,-2-8 2-16,-15 9-11 16,-5-9 10-16,-7 0 6 0,-7 0-7 15,-4 0 1-15,-8 8 1 16,0 0 5-16,0 4 0 0,-23 12 10 15,-11 14-6-15,-5 6 2 16,-10 13 10-16,-8 8-1 0,1 4 4 16,-1 0-11-16,4-3 3 15,2-2-7-15,9-3 1 0,0-8-3 16,8-8-4-16,11-9-1 16,3-8 3-16,6-6-8 15,4-6-2-15,10-8-10 16,0-8-8-16,0 9-43 0,0-9-34 15,11 0-55-15,5 0-55 16,6 0-24-16,5-9-4 0,6 6-24 16</inkml:trace>
  <inkml:trace contextRef="#ctx0" brushRef="#br0" timeOffset="37706.19">15884 13054 183 0,'-11'-12'173'0,"-3"0"-72"16,8-5-34-16,-3 1-26 0,1 0-1 16,-1 4 21-16,1 0 26 15,0 2 11-15,0 10 0 0,-4 0-9 16,-4 0-25-16,-5 10 0 15,1 9 3-15,-3 18-13 0,-2 11 6 16,3 15-18-16,11 2-7 16,11 7-11-16,0-3-7 15,5 2-6-15,9-6-7 0,16-9-9 16,6-6 5-16,6-19-15 16,2-5-2-16,5-14-22 15,0-12 5-15,-10-12 10 0,-5-10 9 16,-11-2 7-16,-7-4-1 15,-11-1 19-15,-5-3 2 0,-16 4 19 16,-8 3 1-16,-9 4-15 16,-7 9-3-16,-2 8-3 15,6 4-13-15,-1 0 5 0,9 12-12 16,4-3-30-16,3-9-53 0,9 7-63 16,12-7-60-16,0 0-13 15,12 0-22-15,9 0 28 16</inkml:trace>
  <inkml:trace contextRef="#ctx0" brushRef="#br0" timeOffset="37919.73">16233 13176 456 0,'0'-13'231'16,"0"6"-56"-16,0-2-80 15,0 2-48-15,5-1-23 16,11 0-12-16,9-5-1 0,7 1-6 15,8-3-2-15,5 2 0 16,0 1-3-16,0 0-1 0,-5 3-6 16,-7 1-25-16,-9 0-42 15,-7-1-34-15,-6 5-24 0,-3-1-5 16,-8 5-25-16,0 0-1 16</inkml:trace>
  <inkml:trace contextRef="#ctx0" brushRef="#br0" timeOffset="38311">16444 12992 128 0,'-11'0'250'16,"-5"0"-60"-16,0 0-35 0,0 0-59 15,-1 17-39-15,0 8-8 16,2 7-5-16,-2 9 11 0,1 4 24 16,0 0-12-16,0 0-14 15,2-5-16-15,14-6-16 0,-8-6-14 16,8-4 0-16,0-8-1 15,0-3 0-15,0-13-2 0,5 0-3 16,12 0-6-16,10-11 4 16,14-3-8-16,5-7-6 15,2 5-5-15,0-1 4 0,0 10 3 16,-1 7 9-16,-7 0 4 16,-8 17 3-16,-4 6 6 0,-7 6-3 15,-5 4 10-15,-16-2 8 16,0 7-7-16,-16-2 3 0,-8-3-4 15,-9-5 1-15,4-4-4 16,1-3-7-16,4-9-1 16,8-4 2-16,-1-8-18 0,3 0-8 15,0 0-21-15,6 0-50 16,8 0-47-16,-9 0-51 0,9-3-24 16,0 3-33-16,0 0 26 15</inkml:trace>
  <inkml:trace contextRef="#ctx0" brushRef="#br0" timeOffset="38704.08">16246 14389 159 0,'0'-13'281'16,"0"5"-25"-16,-13 1-21 16,3 2-65-16,-3 0-72 0,5 5-48 15,-5 10-15-15,0 14-6 16,-7 21 8-16,0 12 7 15,-3 16 14-15,-2 4 8 0,-4 8-9 16,4 5-13-16,0-3-25 16,7-8-9-16,-4-6-10 15,6-10-6-15,9-11-25 0,7-11-68 16,-8-13-69-16,8-7-52 16,0-9-25-16,0-12 16 0,8 0-8 15,4-17 35-15</inkml:trace>
  <inkml:trace contextRef="#ctx0" brushRef="#br0" timeOffset="39004.89">16223 14596 96 0,'0'-40'239'0,"0"-1"-50"16,0 8-31-16,0 5-34 15,0 8-34-15,0 4-32 16,0 4-15-16,0 7 8 0,9 5 7 15,8 17 10-15,13 7 5 16,5 13-17-16,8 10 18 0,1 15 13 16,5 7 15-16,3 10 8 15,-3-3-21-15,-6 2-19 0,3-1-30 16,-5-8-21-16,-5-8-8 16,-4-11-5-16,-7-10-14 0,-4-11-12 15,-10-10-49-15,-3-6-49 16,-4-5-60-16,-4-8-62 0,0-8-13 15,-15-8 22 1,-10-9 30-16,-1-4 24 0,-5-6 7 16,-1-3 49-16</inkml:trace>
  <inkml:trace contextRef="#ctx0" brushRef="#br0" timeOffset="39319.55">16311 14943 79 0,'-36'0'143'15,"-1"0"-1"-15,1 0-21 16,4 0-17-16,4 0-19 0,2 0-24 16,9 7-4-1,6-7-9-15,3 9-7 0,8-9-5 16,0 0-13-16,0 0-5 16,11 0-6-16,14 0 6 0,9 0-8 15,5-9 2-15,5 2 4 16,2-2-3-16,-2 1 5 0,1 1 1 15,-9-3 9-15,-2 2 3 16,-11 8-1-16,-3-2-6 0,-7 2-9 16,-1-6-7-16,-6 6 0 15,-6 0-10-15,0 0-14 0,0 0-42 16,-10 0-51-16,2 0-45 16,8 0-21-16,-8 0-17 0,8 0-12 15,0 0-105 1</inkml:trace>
  <inkml:trace contextRef="#ctx0" brushRef="#br0" timeOffset="39852.87">16839 14479 348 0,'-21'-57'206'0,"-6"0"-24"0,-6 4-68 16,-4 4-52-16,-3 4-26 15,-5 5-16-15,0 3 6 0,0 4 7 16,-3 5 1 0,-6 7 1-16,-5 5 3 0,-7 13 3 15,-7 3 8-15,-12 23 7 16,-8 14-5-16,-6 17 9 0,6 10-3 16,0 12-15-16,8 15-9 15,8 6-14-15,8 5-6 0,6 8-5 16,7 1-5-16,7-2 0 15,10 1-1-15,10-1 7 0,17 2-11 16,12-4 3-16,20-2 4 16,12-3-4-16,18-9-4 15,18-11 7-15,18-13-8 16,18-16 4-16,23-13-5 0,20-16-3 16,14-24 2-16,11-7 6 15,7-22-3-15,-2-15 3 0,-5-18-1 16,-18-10-1-16,-20-14-1 15,-28-11-4-15,-27-17 8 16,-25-13 13-16,-29-7 25 0,-25-6 22 16,-30 2 27-16,-19 7 5 15,-15 11-15-15,-22 9-41 0,-10 12-26 16,-14 15-17-16,-11 11-37 16,-9 12-43-16,-9 12-41 15,1 12-27-15,-1 13-14 0,10 12-15 16,8 12-20-16,6 0-6 15,17 20-20-15,19 0-17 16</inkml:trace>
  <inkml:trace contextRef="#ctx0" brushRef="#br0" timeOffset="40675.71">15588 14487 424 0,'-28'32'250'16,"-1"-2"-47"-16,-4-3-78 0,1 5-52 16,4 1-19-16,0-9 10 15,2 2 29-15,3-10 14 0,-1-8-17 16,0-8-36-16,-9-12-22 16,-8-17-14-16,-7-16 0 15,-8-12 1-15,-11-21 6 16,-10-15-11-16,-7-14-4 0,-6-13-13 15,1-19 0-15,2-13 3 16,4-5-7-16,8-11 2 0,15-4 8 16,20 3-2-16,18 2 1 15,22 17-1-15,16 11 4 0,25 12-7 16,12 13-11-16,17 12 6 16,3 18-1-16,8 6-1 0,-3 17 9 15,-4 13-9-15,-10 5 9 16,-13 15 2-16,-10 9-3 15,-12 2 1-15,-9 5 8 0,-7 3-10 16,-5 9 5-16,-8 0-4 16,0 0 6-16,0 0-3 15,0 0 2-15,0 0-2 16,0 0 0-16,0 0 5 16,-8 0-9-16,-1 0 2 15,1 0-3-15,-4 0-1 16,4 0 7-16,8 0-8 0,-12 0 5 15,4 9-2 1,8-9-5-16,0 0-1 0,0 0-4 16,0 0-27-16,0 0-44 15,-8 0-42-15,8 8-49 0,-9-8-39 16,1 9-10 0,0-9-30-16,1 0 16 0</inkml:trace>
  <inkml:trace contextRef="#ctx0" brushRef="#br0" timeOffset="41201.17">14471 11850 300 0,'-23'-33'278'0,"1"4"-97"15,11 5-82-15,11 3-54 0,0 5-23 16,19-4-10-16,10-1-8 15,13 5-4-15,6-1 0 0,5 0 0 16,4 2 2-16,0 3 0 16,-1 4-1-16,-3 0-1 0,-4 4 0 15,-9-1-2-15,-12 5 3 16,-3-5 1-16,-10 5 5 16,-1 0 23-16,-6 0 12 0,-8 0 6 15,0 0 1-15,0 0-4 16,0 10-14-16,0 2-7 0,0 12 1 15,3 12 3-15,5 13 5 16,1 17 4-16,3 15-4 16,-4 9 10-16,6 8-7 0,0 4 0 15,0-2-11-15,-8 0-10 16,2-17 1-16,1-4-8 0,0-19-3 16,-9-12 5-16,0-10 0 15,0-9-4-15,0-9-1 0,0-7 0 16,0-13-2-16,-21-8-2 15,-7-15-1-15,-9-12 6 16,-8-18-6-16,-3-16 6 0,-6-13-10 16,-2-4-1-16,-1-2 1 15,1 1 2-15,-1 5-3 0,0 6-8 16,9 7-35-16,6 8-67 16,9 13-57-16,9 9-48 15,8 12-20-15,7 3-23 0,9 7 5 16</inkml:trace>
  <inkml:trace contextRef="#ctx0" brushRef="#br0" timeOffset="61734.5">3166 5299 314 0,'0'-45'190'16,"0"17"-94"-16,0 13-53 15,-9 10-22-15,-2 25-11 0,-9 36 5 16,-4 59 2-16,-14 64 19 16,-10 53 30-16,-9 37-18 15,-4 15-20-15,9 10-10 16,7-9-8-16,12-26-6 16,13-31-2-16,20-35-4 15,0-42 4-15,0-34-17 16,0-26-28-16,8-35-39 15,1-32-28-15,-1-43-141 16</inkml:trace>
  <inkml:trace contextRef="#ctx0" brushRef="#br0" timeOffset="62017.43">2931 5710 356 0,'0'-64'145'15,"0"19"-71"-15,0 12-40 16,0 9-21-16,8 12-2 16,9 12-11-16,10 12 8 15,19 20-6-15,11 21 2 0,14 21 3 16,25 28 0-16,12 19-2 16,11 15-1-16,2 5-1 15,1 5 1-15,-9-4-5 16,-11-6 2-16,-18-15-1 15,-13-11-4-15,-20-16-1 16,-17-13-17-16,-22-12-17 16,-12-16-24-16,-29-17-89 15,-15-18-42-15</inkml:trace>
  <inkml:trace contextRef="#ctx0" brushRef="#br0" timeOffset="62249.86">2509 7216 342 0,'-81'17'168'15,"19"-5"-73"-15,26-12-47 16,16 0-27-16,23 0-12 16,33-12-3-16,46-9-3 15,40-11 2-15,36-13-5 0,26 0 3 16,13 0-2-16,4 9-12 15,-19 4-65-15,-19 7-51 16,-33 9-91-16</inkml:trace>
  <inkml:trace contextRef="#ctx0" brushRef="#br0" timeOffset="62549.93">3175 9004 478 0,'-21'25'289'16,"10"-9"-145"-16,-2-5-82 16,13 1-39-16,0 1-14 15,0 15-2-15,0 30-4 0,0 48 0 16,0 48-3-16,5 46 3 15,3 31-3 1,3 13 1-16,6 5-2 16,7-13-8-16,4-16-49 0,6-25-51 15,2-24-29-15,-1-35-18 16,-2-36-62-16</inkml:trace>
  <inkml:trace contextRef="#ctx0" brushRef="#br0" timeOffset="62799.35">3154 9330 720 0,'-11'-57'135'16,"11"20"-75"-16,0 20-33 0,20 29-11 15,20 30-5-15,20 34-6 16,21 42 4-16,21 29-5 15,17 16 0-15,11 8 3 16,6-5-7-16,4-5 0 16,-7-16-4-16,-14-14-9 15,-18-18-21-15,-24-20-87 0,-20-14-25 16,-20-19-27-16,-26-15-53 16</inkml:trace>
  <inkml:trace contextRef="#ctx0" brushRef="#br0" timeOffset="63032.31">2999 11223 480 0,'-60'16'306'0,"12"-16"-148"15,15 0-106-15,13 0-80 16,7-9-10-16,21-7 16 15,20-13 16 1,29-11 3-16,24-9 2 0,25-8-4 16,28-4 5-16,21 4-30 15,2 0-127-15,3 0-104 16</inkml:trace>
  <inkml:trace contextRef="#ctx0" brushRef="#br0" timeOffset="63365.43">4117 12819 421 0,'-13'65'236'0,"2"-15"-114"16,11-20-62-16,0 3-33 15,0 4-8-15,0 15-12 0,8 25 4 16,8 42 22-16,0 40 5 16,4 32-15-16,-1 18-9 15,2 1-7-15,1-7-7 16,0-3 7-16,4-13-10 16,-3-9-1-16,-1-19-19 0,-3-16-36 15,-3-16-38-15,-3-29-29 16,-4-24 3-16,-9-26-2 15,0-40-29-15</inkml:trace>
  <inkml:trace contextRef="#ctx0" brushRef="#br0" timeOffset="63631.55">4136 13743 692 0,'-11'-74'337'0,"3"21"-139"16,8 12-107-16,0 13-69 15,0 7-19-15,3 5-2 16,10 7 0-16,15 7-3 16,17 2 9-16,16 16-2 15,20 20-1-15,12 20 6 16,14 23 2-16,6 18-3 16,9 17-6-16,-1 8 5 0,1 3-2 15,-7 6-8-15,-15-5 1 16,-7-8-5-16,-6-8-6 15,-12-8-20-15,-9-14-94 16,-17-14-84-16,-12-17-27 0,-17-16-4 16,-12-13 9-16</inkml:trace>
  <inkml:trace contextRef="#ctx0" brushRef="#br0" timeOffset="63980.93">4351 15000 337 0,'-68'28'376'0,"11"-5"-72"16,13-5-150-16,12-18-120 16,7 0-91-16,9 0 15 15,16-12 25-15,0-5 10 16,8-7 4-16,11-14 0 15,17-6 8-15,18-9 4 0,14-4 4 16,11-3-3-16,6-5-1 16,5 0-3-16,-2-1 4 15,-6 9-12-15,-9 12 9 16,-12 9-4-16,-17 7-5 16,-12 8 11-16,-7 9-7 0,-9 5 1 15,-3-3-3-15,-13 3-23 16,0 3-78-16,0 1-75 15,0-6-42-15,-16-3-82 16</inkml:trace>
  <inkml:trace contextRef="#ctx0" brushRef="#br0" timeOffset="65927.61">7864 15565 435 0,'0'17'389'0,"-8"-17"-96"16,-4-17-144-16,-7-14-104 15,2-23-50-15,0-28-4 0,8-22 12 16,9-40 11-16,0-30-6 16,6-43 21-16,-3-31-3 15,-3-24-9-15,0-17-7 0,-17-17-4 16,-2-16-13-16,-5-27 5 16,-9-23-15-16,-3-11 3 15,-2-6-4-15,-2-14 1 0,-8-12-5 16,-5 4-2-1,-4 12-1-15,-8 15 4 0,-9 14-5 16,-2 12 1-16,-6 5 7 16,1 14 9-16,1 25 7 15,-2 30-1-15,1 26 2 16,0 23-5-16,-6 15 5 0,-6 17-4 16,-7 7-1-16,-6 5 5 15,-7 9-3-15,-1 7-4 16,-5 2 2-16,2 15-4 15,11 12 7-15,8 16 6 16,10 12-2-16,6 7-3 0,6 14 5 16,3 3-2-16,-1 8-1 15,1 5 0-15,1 4 0 16,-2 8 0-16,5-1-2 16,-1 6 4-16,2 2-2 15,2 5 4-15,-2 5-2 16,-2-2-8-16,-4 6 4 15,3 7 7-15,-2 1-9 16,-1 3 4-16,-2 4 5 0,-3 4-11 16,-2 5 3-16,0-1-2 15,-4 5 4-15,1 8-3 16,-3 5 4-16,-1 7-1 16,-6 11-1-16,-13 13-3 15,-6 10 2-15,-8 5 2 16,-13 7-3-16,-4 2 0 15,-9 6 4-15,-3 3-3 16,-5 3 3-16,2 11-4 16,-6 0 4-16,4 8 1 15,5 2-5-15,4 3 3 16,4 2 1-16,12-5 2 0,17 1-5 16,16 4 0-16,7 4-2 15,13-1 2-15,12 10 7 16,9 1-7-16,3 7 4 15,7 11-1-15,2 4-2 16,4 4 4-16,2 4-7 16,2 1 5-16,4-1-3 15,-1-1 3-15,5 2-1 0,-1-5 1 16,4-3 2-16,6 3 2 16,-2 4-8-16,5-1 2 15,-1 6-1-15,3 8 6 16,1 8-2-16,5 3 5 0,8 6-2 15,-8 2-4-15,8 2-2 16,-9 6 4-16,1 1-5 16,8 13 5-16,0 17 3 15,0 16-10-15,0 6 7 16,0 5-2-16,0-7 2 16,3-6 3-16,2-10-5 15,-2-15 5-15,-3-6-6 0,0-9 1 16,0 3 8-16,0-2-2 15,0-1 2-15,6 4 0 16,2 4 0-16,4 0-4 0,0 4 7 16,7 1-4-16,6-1 1 15,4 1-1-15,-1-1-6 16,4-1 10-16,1 2 1 16,0-5-2-16,-1-1 7 0,1-1-1 15,-1-7 1 1,1 2-1-16,-1-10-3 0,2-2 7 15,6-6-5-15,-1 0-2 16,1-2-9-16,2-6 4 16,-2-3 3-16,6 0 2 15,-2-4 0-15,1-6 5 0,3 1-7 16,1-3 1-16,-1-8-2 16,6-11 1-16,-1-5-7 15,-5-9 1-15,1-4 5 16,9-5 12-16,-2 0 2 15,1 6-8-15,0-7 1 0,3-1-3 16,0-6-1 0,1-8 4-16,1-4 3 0,-5-8-3 15,0-3 3-15,0-2 4 16,-2-7 19-16,2 0-6 16,5 1 5-16,-2-7-7 15,2 8-12-15,3-2 0 16,5-1-5-16,-2-2 0 0,1-1-5 15,0-6-6-15,-4-2 5 16,0-4 3-16,1-4 1 16,-1-1 2-16,3 1-6 15,0-5-1-15,5 1 3 16,9-1 3-16,3-4-11 16,9-3 5-16,4-1-2 15,3 1-5-15,5-4-4 16,-2-6 0-16,7 1 0 0,-2-12 0 15,-2 0 0-15,1 0 0 16,6-7 0-16,4-9 0 16,4-9 0-16,3-8 0 15,6-7 0-15,-1-5 0 0,-1-5 0 16,6-7 0-16,-2-3 0 16,1-9 0-16,9-8 0 15,2-15 0 1,7-9 0-16,1-12 0 0,2-14 0 15,0-15 0-15,-10-13 0 16,-2-11 0-16,-6-14 0 0,1-6 0 16,-5-2 0-16,-1 1 0 15,-10 4 0-15,-9 2-52 0,-11 11-295 16,-12 3-130-16,-14-4-24 16</inkml:trace>
  <inkml:trace contextRef="#ctx0" brushRef="#br0" timeOffset="68406.64">10426 17125 347 0,'-27'-9'280'0,"3"-3"26"15,-1 5-72-15,4-3-66 16,5 3-42-16,4 3-5 0,4 4 5 16,8 0 21-16,0 0-17 15,0-5-68-15,3 5-62 16,19 0 0-1,13 0 0-15,23 0 0 16,23 0 0-16,28 12 0 0,35 2 0 16,25-2 0-16,35 4 0 15,35-1 0-15,42 2 0 16,39 9 0-16,36 0 0 16,39 6 0-16,35 7 0 0,46 4 0 15,30 11 0-15,31 6 0 16,31 7 0-16,22 6 0 0,11 4 0 15,11 0 0-15,7-3 0 16,-8-5 0-16,-5-8 0 16,0-9 0-16,-11-10 0 0,-10-15 0 15,-3-15 0-15,-5-12 0 16,-17-12 0-16,-16-7 0 16,-11-1 0-16,-22-5 0 0,-28 1 0 15,-37 8 0-15,-35 4 0 16,-38 3 0-16,-39 9 0 15,-43 0 0-15,-43 0 0 16,-44 9 0-16,-46-9 0 0,-33 8 0 16,-35-8 0-16,-25 0 0 15,-16 0 0-15,-17 0 0 16,-11 0 0-16,-12 0 0 0,-26 7 0 31,-4 6 0-15,-3-5 0-1,-4-1 0-15,-7 7 0 0,4-7 0 16,3-7 0-16,0 0 0 16,3 0 0-16,4 0 0 15,7 0 0-15,0-7 0 0,-2-14 0 16,-5-12 0-16,1-15 0 16,-4-18 0-16,-5-15 0 0,1-17 0 15,-4-13 0-15,-4-10 0 16,2-10 0-16,-3-2 0 15,6-3 0-15,-3 11 0 0,3 15 0 16,-3 13 0-16,3 14 0 16,-2 14 0-16,1 7 0 0,-9 6 0 15,0 8 0 1,-12 2 0-16,-7 7 0 0,-14 5 0 16,-11 6 0-16,-12 4 0 15,-12 3 0-15,-18 6 0 0,-15 6 0 16,-16 9 0-16,-12 0 0 15,-18 12 0-15,-14 4 0 0,-13 8 0 16,-10 2 0-16,-13 2 0 16,-19 1 0-16,-9-1 0 0,-19-4 0 15,-12-4 0-15,-3 1 0 16,-14 0 0-16,-7-2 0 16,-7-2 0-16,-9-1 0 15,-13-4 0-15,-4 0 0 0,-11-12 0 16,-13 0 0-16,-6 0 0 15,-7-7 0-15,2-10 0 0,3-3 0 16,-1-10 0-16,3-5 0 16,7-3 0-16,7-2 0 0,12 3 0 15,16 5 0-15,13 2 0 16,10 11 0-16,2 3-81 16,12 4 17-16,8 3 27 0,14-3 15 15,6 0 16-15,9 0 5 16,8 0 7-16,9-4-11 0,7-1 6 15,12 2 3-15,17-6-6 16,12 0-2-16,12 1 1 16,12 0 8-16,17-1-4 15,16 1 13-15,12-1-1 0,15 2 3 16,15-2-12-16,14 5 4 16,18-1 1-16,6 1 0 0,14 0-16 15,6 3 8-15,10 1-7 16,4 0 11-16,2 4-6 15,3-1 5-15,-3 6-2 0,2 3-7 16,1 0 5-16,-2 0 4 16,4 0-4-16,5 0-7 0,5 0 7 15,1 0 4-15,6 0-9 16,8 0 9-16,-8 0-4 16,8 0 2-16,0 0 5 15,0 0-1-15,0 0 5 0,0 0 5 16,0 0 1-16,0 0-8 15,0 0-5-15,0 0 10 0,0 0-7 16,0 0 4-16,0 0-9 16,0 0 4-16,0 0 2 0,0 0-7 15,0 0-3-15,0 15 2 16,0 14 15 0,0 25-7-16,0 15-8 15,-19 12 0-15,-3 13 0 0,-2 3 0 16,-3 4 0-16,-6-2 0 15,-4-1 0-15,0-2 0 16,1 3 0-16,-1-2 0 0,10 0 0 16,2 2-139-16,0-10-246 15,6-7-117-15,-2-13 9 0</inkml:trace>
  <inkml:trace contextRef="#ctx0" brushRef="#br0" timeOffset="74930.23">13315 16546 185 0,'20'-3'245'0,"-4"3"-10"0,-8 0-43 15,1 0-50-15,-9 0-57 16,0 21-39-16,3 11-20 15,1 4-9-15,4 9-4 0,-3 0-15 16,-2-9 5-16,-3-8 3 16,0-6-8-16,0-6 0 15,0-4 8-15,0-5-10 0,0-7 8 16,0 0-1-16,0 0-1 16,0 0-11-16,0-12-1 15,0-11 0-15,0-11-3 0,0-1 15 16,0-3-8-16,0-3 3 15,9 5 6-15,2-4-5 16,6 2-7-16,7 7 6 0,5 5-1 16,-1 7 2-16,1 7 0 15,-1 3 2-15,0 9 5 0,1 0-5 16,-9 12 2-16,-4-3 3 16,-3-2-2-16,-5 2 5 15,-8-9-3-15,0 12 7 16,0-12-1-16,0 0-6 0,0 0 1 15,0 0-2 1,0 0-9-16,0 0 0 0,0 0-15 16,0 0-23-16,0 0-40 15,5 0-34-15,-2 0-29 16,5 8-9-16,1 1-42 0,-1-9-3 16</inkml:trace>
  <inkml:trace contextRef="#ctx0" brushRef="#br0" timeOffset="75295.61">13278 16518 228 0,'-28'-3'182'15,"7"-2"-31"-15,5 1-28 0,4 4-34 16,12 0-16-16,0 0-21 16,20 0 10-16,9 0 4 15,10 0-9-15,10 0 1 16,4 0-16-16,4 0-18 0,4 0-3 15,4 0-11-15,-5 0-5 16,-3 0-17-16,-3 0-2 0,-7 0-41 16,-6 0-82-16,-11 0-61 15,-5-4-12-15,-10 0-22 16,-7-8-151-16</inkml:trace>
  <inkml:trace contextRef="#ctx0" brushRef="#br0" timeOffset="75545.74">13634 16216 518 0,'-19'-14'325'0,"3"-4"-67"15,3 6-107-15,4 4-83 16,9 0-39-16,-8 8-19 16,8 0-2-16,0 20-7 0,0 20-1 15,0 21 5-15,0 18-4 16,0 6-6-16,-8 8 6 0,8-3-1 15,-8 0-2-15,8-8-4 16,-7-14-23-16,-1-11-35 16,8-12-61-16,0-9-60 15,-8-11-40-15,8-9-27 0,0-4 19 16</inkml:trace>
  <inkml:trace contextRef="#ctx0" brushRef="#br0" timeOffset="76161.64">14183 16249 613 0,'-8'-33'339'16,"-8"1"-102"-16,-5 4-104 15,-15-12-50-15,23 31-75 16,2 9 6-16,-3 33-2 0,0 24 1 15,-7 19 9-15,-1 19-4 16,0 7 4-16,1 2 12 16,4-6 2-16,6-8 2 0,11-12-18 15,0-18-11-15,0-11-7 16,0-15-1-16,0-10 5 0,0-8-3 16,0-16-6-16,0 0-8 15,3-16-7-15,10-12 10 16,3-18-1-16,4-10 3 15,5-6-3-15,-1 9 2 0,0 5-4 16,1 11 0-16,4 18 6 16,-1 9 0-16,0 10-1 0,1 21 7 15,2 11 6-15,3 6-7 16,2 1-3-16,1-2 1 0,-6 0 3 16,6-5 1-16,5-4-1 15,-2-2-10-15,4-6-5 16,0-9-26-16,2-11-42 0,-2-7-19 15,1-6 21-15,-4-7 24 16,-5-9 24-16,-3-3 13 16,-4-9 12-16,-15-8 6 0,0-2 3 15,-14-7 7-15,0 1 9 16,-14 3 16-16,0 11 46 0,-3 10-3 16,1 9-12-16,0 15-22 15,0 18-17-15,-4 19 0 16,-1 16-15-16,0 17 1 0,9 6-7 15,12 2-4-15,9-5-3 16,10-3-15-16,21-4-44 0,22-8-41 16,15-10-73-16,16-5-79 15,9-10-17-15,8-3-9 16</inkml:trace>
  <inkml:trace contextRef="#ctx0" brushRef="#br0" timeOffset="76811.42">17290 17018 175 0,'31'9'261'0,"-9"-9"-43"0,-14 0-64 16,-5 0-76-16,-3 0-44 16,0 0-53-16,0-9-16 0,0 2-2 15,0-7 13-15,0 0 13 16,-8-7 12-16,-9-8-5 15,0 1 11-15,-9 0 16 16,-2-6-3-16,-5 3 0 0,1 2 5 16,-4 4 10-16,-2 8 4 15,-2 10 0-15,-6 7 9 0,2 28 20 16,-3 12 21-16,-4 17 31 16,8 13-5-16,1 8-7 15,10-2-30-15,10-2-26 0,16-8-16 16,12-6-24-16,20-6-1 15,14-14-12-15,13-11-16 0,18-10-8 16,10-19-6-16,2 0-17 16,7-7-19-16,0-9-20 15,-4-9-7-15,-7-8 18 16,-9-7 31-16,-9-1 15 0,-12 1 20 16,-17 0 12-16,-7 2 7 15,-9 5 1-15,-7 4 19 0,-9 14 31 16,0 2-7-16,-9 13-4 15,-4 16-8-15,-7 17 0 16,1 12-9-16,-2 8-4 16,8-1-7-16,13-2-5 0,5-2-11 15,11-11-7-15,11-3-13 16,14-11-16-16,5-11-23 16,8-12-43-16,-4-7-23 0,4-10 9 15,-5-8 26-15,-13-7 38 16,-7-5 26-16,-18 1 19 0,-11-5 24 15,-14 4 16-15,-12 5 13 16,-7 4-27-16,-8 2-12 16,2 7-11-16,-6 2-19 0,8 0-37 15,5 6-35-15,5-2-39 16,5 2-19-16,6 2 7 0,8-3-23 16,8-1-4-16,8 2 47 15</inkml:trace>
  <inkml:trace contextRef="#ctx0" brushRef="#br0" timeOffset="77259.67">17862 16938 50 0,'33'-5'202'16,"-6"1"-8"-16,-5 4-16 16,-12 0-16-16,4 0-4 0,-6 0-34 15,0 0-24-15,1 20 8 16,-1 10-23-16,3 2-18 16,2 0-24-16,-2 1-24 0,3-5-4 15,0-3-9-15,8-5-2 16,29 8-13-16,-21-20-2 15,-3-8-2-15,6 0-13 16,-4-12-8-16,-1-4 0 16,-2-4 3-16,-6-8 7 15,-4-1 8-15,-4 1 10 0,-4-1 5 16,-8 8 1-16,0 9 1 16,0 5 3-16,0 3-6 0,4 4 8 15,4 16 12-15,0 7-1 16,1 11-6-16,5 1-2 0,8 7-6 15,3-10 0-15,7-8-1 16,8-3-4-16,5-14-3 16,3-7-1-16,2-4 3 0,-2-11-7 15,-4-6 12-15,-11-7 1 16,-7-8-5-16,-15-5 4 16,-11-9 8-16,-17 1 2 0,-15 1 16 15,-8 4 2-15,-15 3-9 16,-8 3-8-16,-7 10-10 15,2 4-15-15,-3 7-42 0,3 4-109 16,3 6-83-16,5 7-46 16,3 0-20-16</inkml:trace>
  <inkml:trace contextRef="#ctx0" brushRef="#br0" timeOffset="78457.92">12957 17772 39 0,'-58'-12'163'16,"2"3"9"-16,-1-4-20 15,5-2-31-15,2 2-22 0,5 1-18 16,6 0-7-16,7 5 6 16,2 2 18-16,10 5 13 15,8-4 3-15,0-1 1 16,12 2-21-16,-8 3-19 0,8 0-25 16,0 0-10-16,0 0 1 15,0 0 4-15,20 8 11 16,17 8 4-16,28 2 20 0,31 1 7 15,40 6-87-15,38 3 0 16,45 1 0-16,44-1 0 0,47 1 0 16,38-12 0-16,35-10 0 15,23-7 0-15,21-19 0 16,14-19 0-16,5-10 0 0,-10-14 0 16,-7-3 0-16,-5 7 0 15,-19 10 0-15,-15 11 0 16,-25 13 0-16,-28 11 0 15,-27 10 0-15,-27 3 0 0,-30 8 0 16,-34 5 0-16,-33-1 0 16,-39-12 0-16,-37 7 0 0,-29-7 0 15,-29 0 0-15,-26 9 0 16,-55-2 0 0,-24-7-148-16,-20 0-329 0,-21 0 21 15,-16 0 54-15</inkml:trace>
  <inkml:trace contextRef="#ctx0" brushRef="#br0" timeOffset="79173.6">13400 17940 246 0,'-32'15'229'15,"7"-2"-4"-15,8-13-38 0,9 0-32 16,11 0-29-16,22 0 9 16,20-9 32-16,21-2 45 15,19-2 27-15,24-4-113 0,21 1-126 16,25 4 0-16,24 8 0 16,15 4 0-16,21 0 0 15,17 0 0-15,15 12 0 16,21-4 0-16,17 0 0 0,24 4 0 15,10 2 0-15,15-2 0 16,-1-5 0-16,-5-7 0 16,2 0 0-16,-6-11 0 0,-6-14 0 15,-13-8 0-15,-10-8 0 16,-9-8 0-16,-19-8-14 0,-11-5-45 16,-14-2 27-16,-9 7 12 15,-22 5 12-15,-21 6 6 16,-27 7 1-16,-29 9 9 0,-32 5-1 15,-25 9 16-15,-20 4 11 16,-22-1 30-16,-10 7-64 16,-8-4 0-16,-17 3 0 0,0-10 0 15,-20 1 0-15,-5-1 0 16,-7 0 0-16,-6 6 0 16,3-2 0-16,-1 6 0 0,-2-1 0 15,7 0 0-15,6 3 0 16,5 5 0-16,3 0 0 0,4 0 0 15,7 0 0-15,-2 0 0 16,8 0-172-16,-13 0-45 16,0 13-18-1,-4 2-24-15,1 2-1 0,-3 5 34 16,-6 1-13-16,3-3 31 16</inkml:trace>
  <inkml:trace contextRef="#ctx0" brushRef="#br0" timeOffset="86494.55">12673 1045 195 0,'3'-19'169'0,"-3"-2"-72"16,0 1-46-16,0-1-21 0,0 5-3 15,0 4-7-15,-15 0-4 16,-2 0-1-16,-8 0-3 16,-7 3-2-16,-4 1-7 15,-12-1 4-15,-9 2-5 16,-8 7 0-16,-10 0-2 16,-4 0 1-16,-3 0 0 15,-4 0 4-15,5 11-1 0,4 2 0 16,4 3 3-1,4 1-6-15,-1 3 2 0,2 7 0 16,-2 11-3 0,-2 3-3-16,-1 8 3 0,-6 4 2 15,3 8-2-15,0 8 5 16,-6 7-3-16,-3 10 1 16,-5-1-3-16,1 1 2 15,-1 0-2-15,6-1 1 16,3 0-1-16,-1-3 5 15,1 0 1-15,4-1 0 0,-1 5 2 16,-4-2-6-16,2 3 8 16,-1 1-9-16,-4 11 6 15,-5 0 0-15,1 2-3 16,-1 4 2-16,0 6-2 16,3 5 1-16,1 8-6 15,1-4 8-15,3 7-4 16,1-4 4-16,-1-2 8 0,-3 1 9 15,1-4-1-15,2-4-3 16,1 1-4-16,3-6-5 16,4 2 0-16,6-6-5 0,0 5 2 15,-2 4 7-15,-4 10 8 16,-5 8 6-16,-3 19-2 16,0 9-8-16,6-1-6 0,6-4-5 15,10-10 7 1,6-3 11-16,6-2-2 0,11-7 10 15,4-2-11-15,6-6 0 16,3 1 13-16,2 1-15 16,6-5-5-16,5-4-4 0,-3 6 6 15,3 5-5-15,11 5 1 16,-8 8 2-16,8 5 12 16,0 0-13-16,3 0-4 0,13-9-7 15,6-12 1-15,5-7-2 16,6-10 6-16,4-7 5 15,4-8 20-15,3-5 10 0,2-3 6 16,-2-1-6 0,5-4-11-16,2-4-1 0,2 0 2 15,4 2-10-15,8-3-1 16,0 2-11-16,0 2 3 0,5 2-7 16,-4 4 5-16,-3-1 1 15,3 1 3-15,-6-5-10 16,5-4 0-16,0-7-3 0,0-5 3 15,0-4 7-15,3 1-5 16,3-9 0-16,2 0-2 0,0-6-4 16,-1-1-1-16,1-1 5 15,0 0-1-15,4-5 2 16,-4 1-10-16,6-3 2 16,-3-3 3-16,6 1-6 0,3-3 3 15,1 5 0-15,7 2 1 16,0 5 0-16,-4 3-4 0,6 4 3 15,-2 3 0-15,0-3-2 16,1-4-2-16,-1 2 10 16,-3 0-6-16,-6-3 3 0,-2-1-6 15,-1-2 1-15,0 2 6 16,-1-7-4-16,1 2-8 0,-2 4 11 16,1 0-3-16,6 4 4 15,3 0 1-15,1-1-8 16,3 1 3-16,3-4-2 15,1-9 3-15,7 1 5 0,-3-7-6 16,5-7-1-16,-5 1 3 16,1 0 1-16,-6-3 0 0,-2-4-3 15,-8-1-4-15,-5-2 5 16,-5 9-1-16,0-7 1 0,-10 3-1 16,4 2 3-16,-1-4-1 15,-8-1-4-15,0 3 3 16,-1-2-4-16,-3 0-1 0,5 4 11 15,-1-7-3-15,-1 3-2 16,5 4-1-16,0-2-8 16,3 3 5-16,3-1 2 15,5-2 2-15,6 2-4 0,8-1 0 16,2-5 3-16,14 3-3 16,3-6 6-16,14 0-2 0,7 0-4 15,3 0 3-15,9 1-2 16,8-6 4-16,10 1 0 0,2 1 2 15,13-1 8-15,12 1 8 16,7-2 9-16,13-7-1 16,8 9-18-16,5-9-11 15,3 7 0-15,9-7 0 0,12 0 0 16,7-7 0-16,12-6 0 16,11 5 0-16,1 0 0 0,-4-5 0 15,-2 1 0-15,-4 0 0 16,-7-4 0-16,4-4 0 15,-8-3 0-15,-4-7 0 0,-13-7 0 16,-5-15 0-16,-4-17 0 16,0-22 0-16,3-18 0 0,9-16 0 15,7-6 0-15,4-5 0 16,1 3 0-16,-1-5 0 0,-3-4 0 16,-7-5 0-1,-12-3 0-15,-14-6 0 0,-14-6 0 16,-10-17 0-16,-7-17 0 15,-6-8 0-15,-4-4 0 16,-6 0 0-16,-12-3 0 0,-9-8 0 16,-9-14 0-16,-4-14 0 15,-4-22 0-15,-8-4 0 16,-13 10 0-16,-15 13 0 0,-13 18 0 16,-21 12 0-16,-14 5 0 15,-19-1 0-15,-10 0 0 16,-8-3 0-16,-9 3 0 15,-17 8 0-15,-8 12 0 0,-6 8 0 16,-20 6 0-16,-12 4 0 16,-21-3 0-16,-32-6 0 15,-26-16 0-15,-36-13 0 16,-30-12 0-16,-14 0 0 0,-14 12 0 16,-3 17 0-16,-4 11 0 15,-10 19 0 1,-11 9 0-16,-11 9 0 0,-13 9 0 15,-9-5 0-15,-33-3 0 16,-43-14 0-16,-38-14 0 16,-14-1 0-16,-31 4 0 0,-35 12 0 15,-13 17 0-15,15 11 0 16,11 21 0 0,20 16 0-16,17 17 0 15,20 15 0-15,29 14 0 0,26 11 0 16,13 13 0-16,5 8 0 15,-8 7 0-15,0 9 0 16,5 4 0-16,20 8 0 16,18 4 0-16,21 5 0 15,28-1 0-15,31 1 0 16,27 3 0-16,27-4 0 16,21-4-3-16,15 4-58 0,21-4 17 15,12-12 19-15,10 0 1 16,-1 0 7-1,-2 0 9-15,2-3 5 16,3-6-2-16,9 2 2 0,13-2 3 16,10 6-10-16,14 3-28 15,6 0-26-15,7 0-2 16,5 0 1-16,11 12-4 16,7 0-6-16,-2-5-1 15,10 2-30-15,8-2-52 16,-6 10-11-16,-3 4 2 15,1-1-10-15,0 1-90 16</inkml:trace>
  <inkml:trace contextRef="#ctx0" brushRef="#br0" timeOffset="88243.42">29148 9252 272 0,'-28'-69'138'15,"11"0"-55"-15,5 3-39 16,12 5-20-16,0 9-7 16,0 3 6-16,0 4 14 0,7 4 31 15,-7 8 19-15,0 2 30 16,0 1 1-16,0 3-8 16,0 2-16-16,-7 8-31 15,-10 2-18-15,-5 1-29 0,-3 11-4 16,-18 3-5-16,-9 12-2 15,-14 21-5-15,-14 15 7 16,-13 18-9-16,-5 19 8 16,-93 142-1-1,113-84 0-15,18 12-9 16,20 0 3-16,15-9-4 0,25-11 2 16,16-13 0-16,16-16-3 15,25-25-3-15,22-24 9 16,20-29-12-16,28-28-4 0,15-40-2 15,10-29 7-15,1-32 9 16,-7-22 6-16,-12-7 1 16,-21 3 6-16,-23 9 19 15,-25 11-5-15,-20 15-13 16,-21 6 1-16,-16 5-10 0,-19-1-6 16,-24 5-6-1,-12 8 9-15,-22 8 1 0,-16 16-9 16,-13 16-3-16,-16 17-39 15,-12 21-75-15,-10 23-64 16,-3 17-47-16,9 12-62 0</inkml:trace>
  <inkml:trace contextRef="#ctx0" brushRef="#br0" timeOffset="88873.97">30889 7758 350 0,'-90'-106'113'0,"-11"-5"-34"0,-13 7-30 15,-11 6-19-15,-9 16-8 16,-5 14-3-16,-11 19-2 16,-17 11-4-16,-14 22-4 15,-22 16-1-15,-24 28-4 16,-18 26 6-16,-15 31 6 0,-9 45 3 15,-10 45 8-15,-19 38-10 16,-1 27-3-16,4 29-10 16,13 19-3-16,31 30-1 0,41 15-3 15,47 6-2-15,52-19-5 16,57-25-1-16,54-31 6 16,48-32 0-16,43-30 1 15,50-27 3-15,49-27 1 0,44-38-1 16,43-37 3-16,48-33 1 15,48-31-3-15,29-29-1 16,25-33 1-16,16-37 5 0,15-35 11 16,6-40 33-16,-18-29 32 15,-36-39 24-15,-44-24 19 16,-58-4-7-16,-66 2-28 16,-58 6-32-16,-63 1-50 15,-64 0-62-15,-57 0-53 0,-73 7-15 16,-61 13-1-1,-57 25-18-15,-56 29-6 0,-38 30-16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7:12:59.3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5834 5532 122 0,'-8'-17'200'0,"0"5"-79"16,-1 5-31-16,9 2-28 15,-11 5-31-15,11 12-12 0,-13 17-7 16,-3 28 0-16,-9 41 0 16,-3 36 13-16,0 32 3 15,0 25-10-15,-4 18-8 16,4-2-6-16,3-4-1 0,-1-3-6 15,6-17 3-15,1-22-5 16,5-20-3-16,7-27-17 16,7-24-24-16,0-26-27 0,0-23-18 15,0-17-36 1,0-24-13-16</inkml:trace>
  <inkml:trace contextRef="#ctx0" brushRef="#br0" timeOffset="413.8">5600 5384 297 0,'-38'-68'176'16,"5"11"-86"-16,0 9-46 16,1 6-20-16,4 10-14 15,5-1 1-15,1 0-10 16,5-3-1-16,17-6 0 0,0-6 3 15,0-14-3-15,17-11 0 16,17-12-1-16,19-16 2 16,23-13-1-16,27-9-6 15,30-2 1-15,28 3-3 0,19 11 5 16,7 23 0-16,-1 30 5 16,-10 36 8-16,-15 40-2 15,-14 31 2-15,-17 23 2 16,-16 19 4-16,-18 6 2 15,-9 0 8-15,-19-7 4 0,-15-9 1 16,-13-7 7-16,-8-13 6 16,-7-13-7-16,-4-6-14 15,-10-10-10-15,-3-8-5 0,-3-8-2 16,-2-4-3-16,-3-3-1 16,0-9-8-16,0 0-50 15,0 0-57-15,0 0-48 0,0 8-63 16</inkml:trace>
  <inkml:trace contextRef="#ctx0" brushRef="#br0" timeOffset="898.83">7502 6052 406 0,'-44'98'172'0,"4"-15"-69"16,-2-19-52-16,10-12-22 0,4-14-11 15,5-10 19-15,1-11 19 16,7-17 5-16,2-14-27 16,6-17-25-16,7-23-14 0,0-15 4 15,15-8 2-15,5-1-5 16,10 9 0-16,2 12-3 16,1 17 6-16,7 16-5 15,1 19 2-15,3 17 7 16,5 26-7-16,0 19 6 0,0 24 0 15,-9 16 1-15,-12 22 2 16,-17 7 2-16,-11 4 4 16,-14-8-7-16,-16-9 8 0,-5-14 5 15,-14-18-2-15,-9-21 10 16,-10-19 6-16,-5-20-5 0,-8-21-3 16,-5-28-6-16,-3-22-7 15,-6-26 0-15,3-26-13 16,7-25 1-16,7-15 0 15,10-17 5-15,15 0-2 0,13 0-3 16,15 9-17 0,12 12-21-16,13 15-29 0,0 18-3 15,8 15-20-15,8 17-21 16,1 17-8-16,-1 10-20 16,0 14-31-16,-3 11 16 0</inkml:trace>
  <inkml:trace contextRef="#ctx0" brushRef="#br0" timeOffset="1600.92">6213 5475 377 0,'-50'0'192'0,"13"-5"-65"16,9 3-71-16,16 2-46 15,12-6-18-15,9 6-8 16,27-9 10-16,37-2 8 15,49-9 0-15,45-5-2 0,34-7 1 16,36-5 2-16,23 1-5 16,20-2 2-16,9 2-3 15,-6 3-6-15,-14 2 5 0,-26-2 4 16,-32-1-3-16,-33 2 1 16,-31 3 3-16,-33 4 21 15,-33 10 28-15,-24 3 47 16,12-9 142-16,-53 9-140 15,-8 0-29-15,-8 4-10 16,0-1-19-16,0 4-3 0,0 3-7 16,0 2-11-16,0 0-12 15,0 0-14 1,0 7 0-16,3 18-1 0,5 16 7 16,1 24-8-16,4 24 6 15,0 30 5-15,-2 19-2 16,0 17 3-16,3 8-7 15,-3-8 6-15,3-13 0 0,-4-25-6 16,6-19 3-16,-2-26-4 16,-3-17 10-16,-2-23-2 15,-5-12 6-15,-4-20-14 0,0-11-25 16,-21-27-30-16,-12-22-1 16,-11-22 17-16,-12-16 20 0,-15-7 12 15,0 8 14-15,-11 23 18 16,-8 20-7-16,-7 34-13 15,-4 20 3-15,3 34-5 0,5 18-1 16,7 17-5-16,18 12 4 16,15 1 1-16,24 0-4 15,21-8 1-15,19-10 5 0,15-8-3 16,10-15 3-16,10-13 1 16,1-6-5-16,-1-14 7 15,-6-8-3-15,-4 0 3 0,-7-13-3 16,-4-8-3-16,-10-7-10 15,-7-13-13-15,-8-6-30 16,0-11-47-16,-8-3-41 0,-4-4-44 16,1-1-56-16,-2 1-251 15</inkml:trace>
  <inkml:trace contextRef="#ctx0" brushRef="#br0" timeOffset="2113.64">9858 5047 857 0,'49'-46'297'0,"-11"14"-151"15,-10 8-97-15,-4 12-56 16,3 12-4-16,3 20 4 16,-3 17 7-16,3 28 0 0,-3 29 0 15,-5 37 3-15,-3 31 7 16,-6 33 1-16,-5 18-6 15,0-1-8-15,0-6 7 0,1-14 2 16,2-25-7-16,0-34 4 16,-2-27-5-16,-1-29 7 15,1-23 6-15,-5-18-1 0,1-24 9 16,-5-36-15-16,0-40-3 16,0-54-3-16,4-55-2 0,3-54 1 15,4-41 5-15,3-17 4 16,5-5 4-16,5 6-1 0,6 10 0 15,5 27 28-15,7 26-9 16,6 31-7-16,6 35-12 16,2 29-7-16,9 27-2 0,11 27-8 15,21 18-4-15,10 26 9 16,10 20 3-16,6 25-5 16,-1 23-4-16,3 22 5 15,2 24-1-15,-1 11 5 16,-9 7-3-16,-7 10-6 0,-14 2 9 15,-11-8-25-15,-11-2-67 16,-12-7-81-16,-18-10-61 0,-15-8 6 16,-21-12 9-16,-16-12 11 15</inkml:trace>
  <inkml:trace contextRef="#ctx0" brushRef="#br0" timeOffset="2463.69">11112 5162 531 0,'-39'-5'275'0,"5"2"-54"16,14 3-115-16,9 0-62 0,11 24-25 15,0 29-3-15,0 28-8 16,0 32-8-16,0 27 7 16,8 14-5-16,12 5-4 0,9-4 2 15,7-22 1-15,5-18-4 16,8-26-3-16,8-25-11 0,3-30-26 15,-2-34-34-15,-1-29-22 16,-9-35 22-16,-4-27 22 16,-11-22 29-16,-9-18 37 15,-6 0 43-15,-12 11 44 0,-6 18 22 16,0 23-13-16,0 24-24 16,0 17-25-16,0 14-27 15,0 8-23-15,0 9 1 0,-6 7-3 16,-3 11-9-16,-4 9 1 15,1 7-20-15,1 7-143 16,-11 2-135-16,-2 2-78 0</inkml:trace>
  <inkml:trace contextRef="#ctx0" brushRef="#br0" timeOffset="2895.82">10606 5365 821 0,'-36'-28'590'0,"7"-1"-213"16,12 1-255-16,17-1-208 0,12-4-123 15,26-3 29-15,14-9 75 16,13-5 49-16,8-2 30 0,4-2 17 16,-4 10 2-1,-13 3 7-15,-15 13 12 0,-11 3 23 16,-14 4-3-16,-12 6 7 15,-16-1-6-15,-21-1-22 0,-28-4-7 16,-32-3 1-16,-32-4 1 16,-25-1 3-16,-26-6 4 0,-5-6 15 15,-2-13 14-15,4-6-2 16,8-14-12-16,13-10-19 16,11-15 7-16,17-7 11 0,21 0-10 15,23 0 12-15,25 9 16 16,26 3-15-16,31 9-22 15,31 3-6-15,42 8-5 0,33 15 6 16,33 9-9 0,32 13-8-16,19 12-59 0,14 22-61 15,6 15-59-15,-3 22-63 16,-3 13-12-16,-17 15-24 16</inkml:trace>
  <inkml:trace contextRef="#ctx0" brushRef="#br0" timeOffset="3079.33">9526 5239 975 0,'-62'12'405'0,"29"-12"-198"15,38-8-128-15,47-9-135 0,51-3-70 16,55-8-40-16,44-6-52 15,43-1-12-15,18-7 12 16,14-3-11-16,6 4 23 0</inkml:trace>
  <inkml:trace contextRef="#ctx0" brushRef="#br0" timeOffset="3495.22">14861 4603 646 0,'33'-16'328'0,"-16"-1"-121"0,-17 1-106 15,-17 0-51-15,-13 8-33 16,-17 8-8-16,-26 12-5 16,-25 14 3-16,-20 9 0 0,-11 11-10 15,3 1 13-15,12 7-2 0,16-1-3 16,17-5-4-16,21-3-4 15,22-4-8-15,22-4 0 0,24-2 5 16,24 6-2 0,30 2 5-16,25-4 0 0,17 3-1 15,13-3-2-15,2 11 0 16,-1 15 1-16,-13 8 6 0,-17 13-6 16,-18 7-3-16,-25 5 9 15,-25 3 2-15,-20-2 3 0,-34-6-2 16,-21 0 4-16,-26-7-3 15,-26-3-2-15,-14-7-2 16,-10-7 4-16,-2-8 3 0,0-4-12 16,7-12-74-16,7-9-120 15,17-11-58-15,21-9-38 0</inkml:trace>
  <inkml:trace contextRef="#ctx0" brushRef="#br0" timeOffset="4292.87">14463 6004 690 0,'56'-26'419'15,"-11"12"-157"-15,-3 0-145 0,15 3-79 16,19 3-83-16,22 8-11 16,8 0 12-16,-5 0 14 15,-7 19 11-15,-9 9 4 16,-17 6 5-16,-9 6 10 0,-17 13-1 15,-8 4 1-15,-6 0 0 16,-8-8 1-16,-5-8-1 16,-6-9 4-16,-4-7 7 0,-5-13 34 15,0-12 43-15,0 0 25 16,0-20-54-16,-8-24-42 0,-4-23-14 16,3-21-5-16,9-26 7 15,-8-22-4-15,-1-14-1 16,9-1 3-16,-11 1 3 15,3 4-5-15,-4 8 0 16,0 11-1-16,0 9 2 0,-6 15 2 16,-5 18-1-16,-10 16 13 15,-18 12-18-15,-31 17 0 0,-32 11-4 16,-38 13 5-16,-17 11-2 16,-15 5 0-16,11 9 6 15,10 3-7-15,30 0-2 0,27 0-3 16,28-3-50-16,29-1-42 15,21-8-8-15,28 12 42 0,33-12 18 16,32 0 10-16,37 0 12 16,31-12 14-16,31-7 4 15,17-11 6-15,9-2 3 16,-2-6 1-16,-9 7-8 0,-21 2 11 16,-24 8-4-16,-28 2 0 15,-25 2 8-15,-20 5 0 16,-21 3 17-16,-15 5 13 0,-9 4-6 15,-7 0-2-15,-9 0-10 16,0 0-7-16,0 9-10 16,-9 10-1-16,1 7-4 0,8 10 6 15,0 4-4-15,0 5 0 16,13 5-7-16,9-5-4 0,17-9-5 16,4-8 0-1,14-7 2-15,10-21-8 16,-3 0 0-16,-4-13 16 0,-6-11 6 15,-14-9-1-15,-12-8 12 0,-16 1 20 16,-12-1 11-16,-12 1 34 16,-16 3-37-16,-17 7-16 15,-12 6-18-15,-7 9-14 0,-10 15-10 16,-3 0-67-16,0 20-79 16,-4 16-55-16,-1 14 1 0,5 2-21 15,4 5 5-15</inkml:trace>
  <inkml:trace contextRef="#ctx0" brushRef="#br0" timeOffset="4543.52">15422 5050 62 0,'57'26'217'0,"3"-2"-86"16,5-8-48-16,3 0-30 16,11 1-12-16,6 3 10 15,9 8 1-15,2 9-7 0,-2 16-6 16,0 16-2-16,-10 26-8 15,-11 19 2-15,-15 19-2 0,-23 10-6 16,-18 7 0-16,-17-2-5 16,-12-6-5-16,-13-8-7 15,-2-16-3-15,-5-17-5 16,-6-15-12-16,5-17-42 0,2-19-47 16,5-15-37-16,10-14-21 15,8-21-12-15,16-24 10 0</inkml:trace>
  <inkml:trace contextRef="#ctx0" brushRef="#br0" timeOffset="5291.86">17168 4843 614 0,'11'-52'261'16,"-2"11"-92"-16,-4 13-92 15,3 7-73-15,-5 8-38 0,5 6 6 16,-3 2 19-1,-1 5 9-15,0 0-4 0,-4 0 0 16,0 0 3-16,0 0 4 16,0-4-2-16,0 0 8 0,0 1-8 15,0-2 8-15,0 5 15 16,0 0 10-16,0 0-1 16,-8 0 0-16,8 0 0 0,-9 0-5 15,9 0-13-15,0 0-14 16,0 0-2-16,0 0-7 0,-7 12 1 15,7 41-22 17,0-41 18-32,16 13 7 15,-3-25 1-15,26-5 4 16,-6-11 2 0,8-12 2-16,2-13-6 15,4-12 6-15,-4-8-2 0,-1 0 1 16,-8 1 0-16,-4 3 4 15,-6 7 13-15,-4 10-4 16,-7 12-9-16,-4 7-4 0,-1 12-7 16,-4 9-9-16,-4 9 5 15,3 16 5-15,5 15-2 0,1 22 3 16,-6 14 5 0,-3 18 4-16,-12 12 1 0,-11 7-3 15,-16 9 3-15,-12 0 3 16,-10 2-1-16,-3-10-7 0,-2-16 0 15,11-17 3-15,7-17 2 16,14-20 2-16,8-10-9 16,10-10 6-16,7-7-2 0,9-17-9 15,5 0 4-15,12-5-6 16,15-11 5-16,17-8 0 16,15-8 0-16,14-1 0 15,3 4 0-15,5 6 1 0,-3 9 3 16,4 14-5-16,-10 21 11 15,-4 12-6-15,-8 12 0 16,-8 7 0-16,-4 6 0 0,-10-1-3 16,-5-5 0-16,-11-6 4 15,-2-11-3-15,-7-1-5 0,-7-14-13 16,-3-12-91-16,-8-16-91 16,0-20-59-16,0-26 33 15,0-20-14-15,0-19-116 0</inkml:trace>
  <inkml:trace contextRef="#ctx0" brushRef="#br0" timeOffset="5508.33">18284 4461 411 0,'-16'-98'224'15,"4"17"-36"-15,4 20-69 16,8 16-61-16,0 12-34 0,0 18-25 16,0 15-17-16,0 23 9 15,8 30 11-15,-5 28 13 16,3 33 21-16,-6 25-5 0,0 19-12 15,-14 22-7-15,3 11-5 16,-5 5-1-16,0-1-2 0,-1-7-2 16,2-13-5-16,-2-30-31 15,9-26-80-15,8-29-47 16,8-42-47-16,9-48-67 16</inkml:trace>
  <inkml:trace contextRef="#ctx0" brushRef="#br0" timeOffset="5808.33">18909 4131 711 0,'0'-86'309'0,"0"26"-129"15,0 16-97-15,0 18-62 16,0 26-24-16,0 26-9 0,9 30 12 16,-1 38-4-16,0 40 1 15,5 37 13-15,-5 32-3 16,-8 53 15-16,-12 43 4 15,-10 22-16-15,-4 9-4 0,-16-4-1 16,-7-23-7-16,-11-9 2 16,-9-25 2-16,-13-26 11 0,-12-22 14 15,-5-30 27-15,-12-31-3 16,0-30-11-16,2-29-15 0,3-23-13 16,10-26-1-16,10-23-44 15,12-29-122-15,9-23-113 16,10-39-18-16,14-37 24 0,25-38-18 15</inkml:trace>
  <inkml:trace contextRef="#ctx0" brushRef="#br0" timeOffset="6124.2">19576 4172 594 0,'46'-90'391'15,"-15"21"-114"-15,-7 20-138 0,-6 16-85 16,-7 13-51-16,-2 16-9 16,-3 4 2-16,2 24 2 15,-3 17-1-15,-1 25 2 0,0 24 3 16,1 23-2-16,-5 21 0 16,0 25 0-16,0 20 1 15,0 29 6-15,0 25-3 16,0 10-8-16,-13 1 7 0,0-16-5 15,1-20-5-15,6-33-33 16,6-29-80-16,0-30-57 0,0-32-29 16,0-31 12-16,-13-32-1 15,-4-38-59-15</inkml:trace>
  <inkml:trace contextRef="#ctx0" brushRef="#br0" timeOffset="6706.38">18601 4456 74 0,'-102'-12'174'0,"9"0"-46"16,5 5-61-16,7-2-35 16,3 9-15-16,17 0-8 0,13 0-2 15,10 0 9-15,14 9 5 16,12-9-7-16,12 7 4 15,28-7 13-15,29 0 4 0,45 0-15 16,45-7-12-16,39-10-3 16,32-16-4-16,27-7 0 15,13-17 3-15,14-13-4 16,7 2 2-16,-8-1 12 0,-21 3 17 16,-30 8 13-16,-36 14 6 15,-42 8-2-15,-38 7 6 16,-25 9 6-16,-25 3-12 0,-23 4 20 15,-11 6 3-15,-16 3-13 16,-4-1-28-16,-21 2-15 16,-10 3-3-16,-12 0-9 15,-4 17-4-15,-10 11-2 0,-11 15 2 16,-1 19 1-16,-1 19-4 16,8 20 4-16,15 19-11 15,18 6 9-15,29 3-5 0,11-6-4 16,27-9 3-16,14-17-4 15,13-19-5-15,17-16 8 0,7-26 2 16,106-36-31 0,-97-36-5-16,-10-26 13 15,-11-19 9-15,-21-18 14 0,-17-13 10 16,-31-10 22-16,-22-5 2 16,-20 5 43-16,-21 11-44 15,-14 19-11-15,-12 13-12 16,-11 27-31-16,-7 22-70 0,-7 30-106 15,-3 25-33-15,0 25-62 16</inkml:trace>
  <inkml:trace contextRef="#ctx0" brushRef="#br0" timeOffset="6854.79">21213 6744 503 0,'36'72'419'0,"-7"-22"-96"16,-9-14-171-16,-9-14-198 16,-2-15-221-16,-1-14-50 15,-8-18 9-15</inkml:trace>
  <inkml:trace contextRef="#ctx0" brushRef="#br0" timeOffset="7071.91">21179 3997 829 0,'-20'-50'442'0,"12"10"-202"0,11 0-156 16,27 2-121-16,22 2-55 15,33-4-2-15,27-10-15 16,22 2-50-16,16-4-10 15,13-2-57-15,1 2-83 0</inkml:trace>
  <inkml:trace contextRef="#ctx0" brushRef="#br0" timeOffset="8070.79">25891 3147 490 0,'-30'-62'256'0,"-13"11"-136"16,-10 12-105-16,-21 23-113 15,-20 16 29-15,-12 28 37 16,-11 14 17-16,-4 11 13 0,4 4 9 15,15 12 14-15,12 12-1 16,25 16 6-16,26 22-5 16,22 16-3-16,20 23-6 15,25 12-4-15,14 10-1 16,6 3-7-16,4-4 1 0,-1-4 3 16,-15-12-3-16,-13-9 1 15,-14-14 2-15,-26-22-1 0,-15-16 4 16,-22-26 2-16,-11-23 4 15,-11-25 11-15,-6-28-11 16,6-13 23-16,5-17 21 0,16-24-16 16,11-14-17-16,15-14-13 15,29-9-9-15,24-6 5 0,25 2-7 16,15 10 4 0,23 16-2-16,10 17-1 0,4 18 1 15,4 18-2-15,5 16 6 16,4 29-4-16,-8 15 2 15,-9 13-6-15,-12 10 4 0,-12-3-2 16,-12-2 0-16,-17-13 3 16,-6-8-2-16,-14-13 7 15,-8-9 5-15,-7-1 25 0,-6-18 42 16,-3-5-11-16,0-20-38 16,-9-19-36-16,-2-20-2 15,-2-20 0-15,3-18 4 0,-7-18 3 16,-5-18 4-16,-4-17 1 15,-8-13-3-15,-5-11 2 16,-7 4 16-16,-6 13 18 16,-14 15-21-16,-10 20 11 0,-18 23-18 15,-16 19-4-15,-12 18-6 16,-5 19 0-16,6 15-3 16,11 12 2-16,19 9-6 0,26 5-8 15,19 2-20-15,25 5-4 16,29 12 19-16,37 8 11 15,43 10 0-15,48-2 2 16,38 0-9-16,33-8-27 16,29-8-21-16,23-12-16 15,15-12 22-15,-12-8 17 0,-18-8 15 16,-32 0 19-16,-45 2 14 16,-42 7 34-16,-35 2 7 15,-34 10 17-15,-25 2-3 16,-13 5-25-16,-18 12-14 0,-29 24-9 15,-20 42 5-15,-20 48 6 16,-17 49-4-16,5 28-2 16,18 22-17-16,18-1 3 15,28-5 1-15,25-15-7 16,26-17 6-16,23-19 1 0,16-23-8 16,12-18-1-16,11-30-2 15,12-26-42-15,-1-28-132 16,4-29-42-16,1-35-27 0,4-32 6 15</inkml:trace>
  <inkml:trace contextRef="#ctx0" brushRef="#br0" timeOffset="8353.93">28583 3472 527 0,'12'-118'269'0,"-12"28"-107"15,-12 20-83-15,-14 26-44 16,-21 29-21-16,-31 27-5 15,-23 31 7-15,-13 31-10 16,2 21 0-16,9 13-4 16,18 11-6-16,20 2 0 0,29-2 0 15,23-2 4-15,21-6-2 16,24-14-2-16,21-7-3 16,15-13-12-16,14-13-2 0,8-9 5 15,0-16 6-15,-5-2-6 16,-8-12 7-16,-15-9-7 15,-20-2-15-15,-13-14-47 16,-9-10-73-16,-12-14-44 16,-8-16-42-16</inkml:trace>
  <inkml:trace contextRef="#ctx0" brushRef="#br0" timeOffset="8587.5">28764 3304 402 0,'14'-118'287'0,"-6"22"-66"15,-4 17-106-15,-4 22-57 0,0 17-29 16,0 12-19-16,0 11-6 16,0 9-11-16,0 8 0 15,0 36 2 1,-12 34 16-16,-5 44-5 0,-3 40 0 16,-4 39-5-16,-8 10 3 15,-6-1-5-15,2-13-4 16,3-31-26-16,4-27-52 15,6-34-19-15,3-23-25 0,6-22-17 16,3-18-30-16,-2-27-41 16</inkml:trace>
  <inkml:trace contextRef="#ctx0" brushRef="#br0" timeOffset="8919.62">28331 2347 363 0,'-62'-105'192'0,"10"12"-93"16,13 15-56-16,9 14-39 15,9 10-12-15,10 8 4 16,11 3-2-16,0-2 4 16,0-4-10-16,6 0 9 15,-6-1 0-15,0 11 11 0,0 3 1 16,-14 3 1-16,-6 9-6 15,-14 11 1 1,-13 21-5-16,-10 25 7 16,-11 32-3-16,-11 32-2 0,-6 29-2 15,-1 33 1-15,5 19-3 16,13 15-20-16,23 3-32 16,29-5-18-16,32-13-64 15,32-22-40-15</inkml:trace>
  <inkml:trace contextRef="#ctx0" brushRef="#br0" timeOffset="9252.09">29550 2881 390 0,'11'-36'226'0,"-8"8"-85"0,-3 3-71 16,0 12-37-16,-14 13-18 15,-6 0-2-15,-2 17-8 16,4 9 9-16,1 17 0 16,9 27 2-16,8 31 13 15,8 38-2-15,9 40 5 16,5 33 4-16,7 19-3 16,2 17-5-16,-5 8-12 0,-9 6 5 15,-17 11-3 1,-17 0 2-16,-20-6-2 0,-25-14 4 15,-18-20-10-15,-13-26-4 16,-5-29-8-16,1-31 0 16,10-27 0-16,13-32-48 15,12-26-74-15,13-26-81 0,8-45-51 16,13-52-375-16</inkml:trace>
  <inkml:trace contextRef="#ctx0" brushRef="#br0" timeOffset="9452.26">29784 3135 677 0,'46'-78'338'16,"19"9"-179"-16,33 16-95 16,35 8-66-16,45 5-11 15,29 1 1-15,13 0 4 16,-5 3 2-16,-15 7-59 15,-38 4-139-15,-40 8-103 16</inkml:trace>
  <inkml:trace contextRef="#ctx0" brushRef="#br0" timeOffset="10899.95">11234 10689 437 0,'-11'-3'320'16,"-13"3"-154"-16,-17 19-88 0,-21 20-69 16,-18 24-22-16,-25 26 4 15,-25 26 4-15,-25 14 12 16,-20 13 16-16,-12 14 17 16,1-1 9-16,11-12 1 0,21-18-18 15,24-25-12-15,24-16-10 16,29-25-9-16,20-16 2 0,16-14-5 15,14-15-10-15,11-5 0 16,7-9-9-16,9-13 8 0,0-7 0 16,12-8 8-16,8-1-2 15,8 1 3-15,8 4 7 16,10 3-3-16,14 13-2 0,18 16-1 16,15 20 11-16,21 22-9 15,16 14 0-15,8 19 3 0,8 5-1 16,4 2-3-16,-3 0 5 15,-14-4-9-15,-11-17 4 16,-15-12 2-16,-23-12-3 0,-18-12 5 16,-23-10 10-16,-9-6 8 15,-11-4 17-15,-7-6 13 0,-7-7 7 16,-9 0 4-16,0 0-7 16,-12-12-23-16,-4-13-9 0,-4-14-2 15,-6-19-10-15,4-20-6 16,-7-24-8-16,-4-20-11 15,0-24 5-15,1-25-11 0,4-13-1 16,4-3 3-16,2 9 4 16,11 14-17-16,3 22-15 15,8 28-35-15,-9 21 82 0,2 24-232 16,7 15 0-16,-12 17-5 16,12 14-10-16</inkml:trace>
  <inkml:trace contextRef="#ctx0" brushRef="#br0" timeOffset="11265.65">10987 12544 550 0,'-19'147'281'16,"-23"-4"-87"-16,-14-4-97 16,-18-1-53-16,-11-2-32 0,-17 1-5 15,-15-6 2-15,-9-17-9 16,-9-14 8-16,2-14 1 0,8-20 0 15,10-18-2-15,18-15-4 16,12-17-6-16,16-16-12 16,20-9-5-16,20-6 6 0,29-10 3 15,24-4 12-15,30 10-1 16,31 10 1-16,24 9-5 0,29 33 5 16,29 24 7-1,15 32-4-15,14 29-1 0,-1 21-2 16,-10 11-2-16,-10 14-2 15,-20-7 1-15,-22-2-3 0,-22-16-3 16,-26-22-18-16,-18-18 6 16,-25-26-16-16,-13-20-28 0,-12-17-42 15,-14-19-41-15,-3-17 7 16,-20-24-21-16,-12-26-41 0</inkml:trace>
  <inkml:trace contextRef="#ctx0" brushRef="#br0" timeOffset="12065.39">9453 11177 125 0,'-115'-23'223'0,"6"14"-95"16,11 9-56-16,13 12-38 15,20 8-18-15,25 5-19 0,27 3 3 16,34-4 0-16,36-7 0 16,36-17 0-16,41-3 3 0,41-19-5 15,36-13 6-15,36-15 0 16,25-7-2-16,13-8 5 16,7-5 5-16,1 5 13 0,-1 5 6 15,-7 7 5-15,-13 8 4 16,-16 13-3-16,-25 7-5 0,-24 13-8 15,-32 12-4-15,-29 24 11 16,-29 25 9-16,-27 25 16 16,-33 28-6-16,-33 16-6 0,-24 11-7 15,-29 2 4-15,-20-14 3 0,-15-18 0 16,-13-26-1-16,-16-25-23 16,-13-28-15-16,-8-35-7 15,-3-30-4-15,2-24 6 16,10-25-2-16,20-17 6 0,15-14-9 15,27-8 3-15,26-7 2 16,25 13-2-16,24 19-2 0,22 17 8 16,22 32-7-16,17 25 1 15,18 34 8-15,10 45 1 0,9 36 6 16,0 40 14-16,0 31-2 16,-12 27-8-16,-12 21-6 0,-22 6 1 15,-27-2-3-15,-24-4-7 16,-33-8 7-16,-30-14 18 0,-26-11 19 15,-29-13 3-15,-29-14-19 16,-19-22 2-16,-22-18 6 16,-12-21 21-16,2-27 11 15,6-23-13-15,13-29-29 0,15-13-14 16,22-15-2-16,19-4 2 16,25-5-13-16,25 4-5 0,20 5 0 15,29 3 8-15,31 5-8 16,28 20 2-16,39 16 3 0,34 24-1 15,38 35 5-15,25 35-1 16,19 24-4-16,11 25 2 0,19 12-2 16,3 0-1-16,-5-9-8 15,-12-20 7-15,-19-19-6 0,-29-23-19 16,-29-20-22-16,-27-29-40 16,-38-14-24-16,-24-12-25 15,-24-25-21-15,-24-8-8 16,-25-25-4-16,-21-24-3 0,-12-24 12 15,-7-30-22-15,-2-23-26 16</inkml:trace>
  <inkml:trace contextRef="#ctx0" brushRef="#br0" timeOffset="12713.69">15433 11069 544 0,'33'0'219'0,"-12"23"-75"16,-19 17-76-16,-2 13-29 16,-15 13-22-16,-5-1-2 0,-8-1-8 15,-6-6-3-15,-2-14 29 16,0-6 17-16,-1-19-15 0,10-10-1 16,2-18-13-16,12-15-19 15,13-16 0-15,16-22-10 16,13-14-1-16,12-7-6 0,8 2 9 15,4 12-2-15,-2 17 3 16,3 19 1-16,0 16 2 16,-7 26 8-16,-6 24 6 0,-8 15 0 15,-12 17 0-15,-13 8 4 16,-8 8 3-16,-13 1 10 0,-11-9 13 16,-4-7 0-16,-5-9-5 15,-5-12-10-15,3-18-7 0,5-6 1 16,11-21-6-16,7 0-33 15,12-21-16-15,6-6-4 16,19-2 22-16,8 1 1 0,5 11 6 16,2 17 6-16,7 17 6 15,-1 27-1-15,-2 33 1 16,-12 21 0-16,-10 16 0 0,-19 4 2 16,-14-4 8-16,-22-9 31 15,-16-10 4-15,-19-15 3 0,-14-18-4 16,-11-17-22-16,-17-26-14 15,-7-19 2-15,-1-28-4 0,-1-20-1 16,11-30-7-16,4-27-3 16,11-25-4-16,12-29-11 0,9-17-1 15,10-7 11-15,19-4 2 16,13 4 2-16,19 4 3 0,19 8-17 16,17 13-26-1,15 15-20-15,13 17-17 0,16 20-15 16,13 17-35-16,5 20-19 15,6 19-22-15,-3 22 0 0,-4 15-21 16,-12 13-12-16</inkml:trace>
  <inkml:trace contextRef="#ctx0" brushRef="#br0" timeOffset="13646.5">14589 10587 249 0,'-146'37'272'0,"-4"-4"-34"15,3-4-46-15,17-5-69 16,20-8-59-16,26-4-33 0,23-12-13 16,32 0-8-16,42-5-3 15,40-11-1-15,41-12 4 0,43-17-3 16,42-8-3-16,31-11-4 16,26-10 0-16,17-10 3 0,17-10-3 15,16-8 1-15,5-9-14 16,3-3-11-16,-23 8 2 15,-23 8 6-15,-37 17 3 0,-44 16 10 16,-37 20-3-16,-42 12 17 16,-30 14 14-16,-38 7 5 0,-28 12 14 15,-29 12 0-15,-20 16 8 16,-15 13 4-16,-6 12 9 0,2 11-12 16,2 18-18-16,9 16 0 15,18 16-4-15,13 19-16 16,17 14-8-16,17 17 5 0,17 11-5 15,11 8-3-15,9 12-4 16,4 4 3-16,-1 4 5 0,-5-6-2 16,-2-10 0-16,-12-17-3 15,-16-19-2-15,-5-25 7 0,-17-24 25 16,0-25 17-16,-2-24-3 16,-1-24-15-16,-1-29-8 15,5-16-28-15,2-34-11 16,14-31 0-16,17-33 4 0,13-29 1 15,13-11 4-15,14 7 9 16,10 21-5-16,-1 24-5 0,8 26 3 16,1 26 2-16,-1 26 7 15,0 24-4-15,8 32 0 0,2 38 11 16,-2 28-4-16,-3 20 4 16,-11 9-9-16,-8-2 0 0,-6-8 6 15,-13-17-4-15,-9-24 4 16,-7-15 5-16,-10-15 18 0,-7-19 27 15,-8-27-32-15,-12-11-6 16,-8-30-17-16,-4-29 3 16,-8-28-8-16,-8-32-10 0,-7-24-1 15,-1-25-1-15,-3-17-13 16,-3-15 7-16,0-5 7 16,7 0 12-16,-2 9 0 0,3 11-1 15,5 24 7-15,6 29-2 16,2 30-1-16,4 20 1 0,4 16-4 15,-2 15-1-15,-6 17-3 16,2 9 6-16,-3 12-2 0,-2 7 0 16,-1 5 0-16,-5 8 5 15,2 4 1-15,6 0-12 0,0 12 4 16,9 0 5 0,5-12-6-16,8 13 2 0,12-13-8 15,9 0 1-15,22 0 9 16,28 0 4-16,24 0-5 0,28-4-5 15,18-5 11-15,22 1-9 16,12 1 2-16,6-2-1 0,3 1 3 16,-10-1-1-16,-15 2 0 15,-18 2-27-15,-20 1-92 16,-25 1-114-16,-18 3-68 0,-16-10-23 16,-5 4 2-16,-5-7 22 15</inkml:trace>
  <inkml:trace contextRef="#ctx0" brushRef="#br0" timeOffset="14078.82">21793 9439 494 0,'93'-20'374'0,"-28"0"-11"16,-19-2-130-16,-27 11-113 0,-19 3-73 15,-11 8-25-15,-18 0-15 16,-20 19-2-16,-15 19-10 16,-23 14 12-16,-10 12 0 0,-7 11 11 15,-4 2-5-15,9 1 10 16,4-10-11-16,15-6 4 16,19-13-2-16,15-13 0 0,18-3-6 15,28-4 3-15,28-5-4 16,31 4-6-16,24 5 6 0,19 13-9 15,16 18-4-15,4 18 5 16,-1 16 2-16,-8 10-1 0,-14 12-4 16,-18-4 7-16,-24 8-3 15,-28-10 5-15,-26-5-1 0,-24-6 21 16,-26-6 19-16,-21-8-13 16,-23-3-6-16,-11-14-8 15,-3-6-6-15,7-18-12 16,8-10-24-16,17-14-121 0,16-15-119 15,14-9-66-15,14-21 1 16,21-12 19-16,16-15 36 0</inkml:trace>
  <inkml:trace contextRef="#ctx0" brushRef="#br0" timeOffset="14843.7">21945 11035 315 0,'34'-21'279'16,"-5"5"-64"-1,-4 4-81-15,3 12-56 0,12 0-33 16,19 25-20-16,6 10-7 16,6 15-13-16,8 8 2 0,-6 7 3 15,-9-2 19-15,-12 8 9 16,-12-3 7-16,-7-7 17 0,-7-7 10 16,-11-13-9-16,-2-13 9 15,-7-8 2-15,-6-9-23 16,0-13-21-16,-11-23-9 0,-4-19-20 15,-6-27 7-15,-3-17-2 0,-1-22 0 16,6-20-6-16,1-25-3 16,7-16 1-16,-6-17 8 15,1-3-1-15,-4 5 3 0,-1 9 2 16,-1 19 2-16,-13 19-12 16,-1 21 11-16,-4 16-12 0,-10 22 7 15,-7 14-1-15,-11 12-5 16,-13 19 3-16,-12 10-7 15,-13 8-2-15,-9 10 12 0,2 7-12 16,3 7 8-16,5 10-1 16,3 4-6-16,17-2-10 0,11-3-5 15,23-4-7-15,12 2-23 16,22-6-10-16,17 4 11 16,26 0-1-16,27 0 1 0,29-12 4 15,23 0 5-15,30 0 4 16,23-12-5-16,24-4 2 0,16-9 7 15,8-3 12-15,-9-1 10 16,-10-4 10-16,-25 2-4 0,-27 6 5 16,-29 0 14-16,-29 8 43 15,-20 6 43-15,-22 3 15 16,-13 4-21-16,-15 4-43 0,-7 0-23 16,-12 16-22-16,-5 14 0 15,3 10-6-15,0 8-6 16,14 9 8-16,0 4-5 0,14 0 6 15,5-4-10-15,13-9 6 16,10-10 0-16,-2-14 0 16,4-12-8-16,-3-12 1 0,-5-20 4 15,-2-18 5-15,-14-14-7 16,-9-10 6-16,-11-10-1 0,0-6 2 16,-20 5 7-16,-9 4-8 15,-7 7 10-15,-9 18-9 0,-11 12 3 16,-9 15-16-16,-3 17-3 15,-6 12-19-15,-3 12-55 0,4 17-78 16,3 13-83 0,8 15-25-16,13 8-32 0</inkml:trace>
  <inkml:trace contextRef="#ctx0" brushRef="#br0" timeOffset="15077.55">23437 10375 681 0,'70'21'310'0,"-15"3"-88"16,-1 5-92-16,0 11-46 15,2 22-37-15,1 15-13 0,2 12-23 16,-2 8-3-16,-6 10-1 16,-15 3-7-16,-8-1 0 15,-7-7-10-15,-8-7-23 0,-10-19-52 16,-3-14-59-16,0-17-40 15,-8-14-25-15,8-11 11 16,0-20 5-16,0-15-34 0</inkml:trace>
  <inkml:trace contextRef="#ctx0" brushRef="#br0" timeOffset="15974.86">24298 9798 378 0,'-7'-102'216'15,"-10"17"-45"-15,-2 18-54 0,-2 15-57 16,5 16-34-16,2 7-10 16,14 8-12-16,0 9-2 0,0-1 0 15,-8 6 3-15,8 3 1 16,0 4 3-16,0 0 6 0,0 0 3 16,0 0 2-16,0 0 2 15,0 0 5-15,0 0 8 0,0 0 18 16,-8 0-6-16,8 0-3 15,-15 7-13-15,-1 22-4 16,-5 16-3-16,1 20-8 16,0 8-9-16,7 5-1 0,13-4-6 15,9-10 2-15,7-6 1 16,7-14 2-16,11-15-1 0,5-13-4 16,15-16 0-16,8-20-2 15,6-21 3-15,9-12-4 16,4-16 4-16,1-13-1 0,-6-4-2 15,-2 5 2-15,-12 12 2 16,-10 7 2-16,-13 19-5 0,-9 10 9 16,-10 12-2-16,-8 9-5 15,-4 12 2-15,-8 12 5 16,0 26 2-16,-13 31-8 0,-10 33 3 16,-21 24 0-16,-18 24-3 15,-19 13-4-15,-7 4 4 16,-11-8-4-16,6-17 8 0,11-23-2 15,14-26-2-15,14-19-5 16,18-22 2-16,25-15 2 0,27-18-3 16,36-19 4-16,44-16 4 15,48-16-4-15,33-8 1 0,27-5-10 16,11 8 9-16,8 8-1 16,-3 13-1-16,-5 12 28 15,-13 4 46-15,-13 20 39 16,-25 5 4-16,-20-1-22 0,-30 1-33 15,-30-8-18-15,-19-6-20 16,-20 1-16-16,-12-12-8 0,-14 12-43 16,-6-12-89-16,-13 0-67 15,-8-8-58-15,-12-12-10 0,-9-12 44 16,-7-17 58-16,-1-20 53 16,-2-21 44-16,-7-20 28 0,-3-20 22 15,2-17 14-15,-1-13 16 16,5-2 13-16,7-1 11 15,3 9 6-15,9 4 8 0,2 7 2 16,8 13 9-16,6 16 22 16,8 21 3-16,0 24-10 15,0 14-27-15,0 16-16 16,0 14-15-16,0 13 3 0,0 12-5 16,4 41 31-16,8 36 10 15,-1 41-11-15,-2 45-18 0,-1 49-19 16,-8 28-3-16,0 17-6 15,0-6-11-15,-8-19-46 0,8-25-77 16,0-31-64-16,0-34-36 16,8-35-48-16</inkml:trace>
  <inkml:trace contextRef="#ctx0" brushRef="#br0" timeOffset="16326.19">27491 8321 949 0,'-45'-50'648'15,"3"18"-246"-15,3 23-354 16,-4 30-48-16,9 36 0 0,5 28 0 16,13 33 0-16,16 21 0 15,45 190 0-15,-1-137 0 16,11 18 0-1,11 20 0-15,4 9 0 0,0 6 0 16,-2-1 0-16,-8 0 0 16,-10-3 0-16,-18-1 0 0,-16-8 0 15,-16-5 0-15,-33-11 0 16,-23-17 0-16,-16-19 0 16,-19-22 0-16,-10-19 0 0,-9-22 0 15,0-22 0-15,5-26 0 16,7-24-106-16,9-29-175 0,11-28-81 15,10-24 13-15,19-34 81 16,21-37-30-16</inkml:trace>
  <inkml:trace contextRef="#ctx0" brushRef="#br0" timeOffset="16641.13">28420 8361 795 0,'12'-93'456'16,"-7"19"-129"-16,-5 20-178 16,0 13-82-16,0 18-81 15,0 6-17-15,0 6 11 0,0 3 4 16,0 8 9 0,0 0-1-16,0 31 4 0,0 35 11 15,-9 39-3-15,-3 46 4 16,-8 44-3-16,-5 41-6 15,2 29-2-15,-2 20-4 0,0-4-1 16,-15 233-78 0,23-299-37-16,6-32-33 15,-2-29-23-15,1-31-22 0,-6-26-10 16,4-24-2-16,-6-23 2 16</inkml:trace>
  <inkml:trace contextRef="#ctx0" brushRef="#br0" timeOffset="17122.93">26522 9029 161 0,'-43'0'257'0,"7"-5"-84"15,8 5-30-15,10 0-58 16,7-5-36-16,11 3-19 0,0-3-19 16,11-3 2-16,18-1 8 15,24-7 17-15,25-13 21 0,26-7 17 16,28-9-8-16,13-3-20 15,16-1-13-15,11-4-6 16,3 4-13-16,7 1-4 0,-2-1 5 16,-7 3-13-16,-10 6 1 15,-16-1-2-15,-18 5-1 16,-19 7 2-16,-21 4 1 16,-23 6-2-16,-18 6 23 15,-12 0 8-15,-11 6 2 0,-9 2-10 16,-8 5-12-16,-8 0-17 15,0 0-11-15,0 0-27 16,-11 0-45-16,-2 0-44 0,0 0-61 16,-7 0-31-16,-3 17-21 15,-11 4-17-15</inkml:trace>
  <inkml:trace contextRef="#ctx0" brushRef="#br0" timeOffset="24078.52">7134 2054 417 0,'12'-23'191'15,"-8"6"-89"-15,-4 6-41 0,0-2-32 16,0 1-12-16,-12 3-1 16,0 2-3-16,-4-2 8 15,-1 6-3-15,2 3-3 16,-2 0-4-16,-5 0-2 15,0 0-5-15,-16 15-3 16,-6 6 1-16,-10 3-3 16,-6 1 2-16,-5 4 3 15,-11 2-3-15,-14 2-1 16,-7 3 0-16,-5 2-2 16,-1-5 5-16,3-2 1 15,2 2 2-15,6-4 7 16,10-5 4-16,12-3 5 15,9-2-6-15,9-2 6 16,7-5-6-16,5 1-1 16,6 0-5-16,6-1 1 15,0 4-4-15,5-5-5 16,-2 6-2-16,1 3 4 16,-1 0 0-16,0 4-3 0,2 2-1 15,-2-2 5-15,0 5-5 16,-4 4 12-16,-7 3-6 15,-4 0 1-15,-2 5 5 16,-1 3-6-16,-6 1 1 16,0-4 1-16,-3 1 4 15,-2-2-6-15,-3 5 5 16,2-2-6-16,-7 7 7 16,2 2 1-16,-6 15-7 15,-4 6 4-15,-3 15 0 16,-7 15 19-16,-7 6-7 15,0 1-5-15,-7 1-2 16,4-6-5-16,8-8 1 16,5-3 6-16,4-4-2 0,8-7 3 15,8-8-4-15,1 0 2 16,8-7 0-16,2-3 0 16,5 0-9-16,1 0 7 15,-1 5-1-15,5 2 4 16,-4 2 3-16,-2 4-2 15,2 3 3-15,4 1-8 16,-1-1 0-16,6 0 2 16,-3 5 0-16,6-2-5 15,3-2 0-15,1 4-6 16,5-1 8-16,2 9-1 16,1 11 6-16,0 10 11 0,-1 3-2 15,4 4-9-15,2-3-8 16,2-6-1-1,2-3-4-15,-1-4 2 0,0-13 0 16,-6-3-2-16,3-9 13 16,-1-7 6-16,-1-2-1 15,2 3 12-15,-2 0-3 16,0 8-2-16,1 11 5 16,-4 20 18-16,-8 12-52 15,-4 9 0-15,-2 7 0 16,6 2 0-16,5-7 0 15,2 1 0-15,6 1 0 0,2-1 0 16,9 10 0-16,9 13 0 16,11 18 0-1,4 17 0-15,12 16 0 16,13 7 0-16,16 4 0 16,9 7 0-16,2-8 0 0,5-5 0 15,0-5 0-15,4-8 0 16,2-1 0-16,-2-4 0 15,-1-4 0-15,5-4 0 16,6 5 0-16,7 8 0 16,3-2 0-16,5 7 0 0,3 2 0 15,0 5 0-15,1-4 0 16,-4-4 0-16,-5-13 0 16,-2-16 0-16,-6-16 0 15,-1-20 0-15,2-15 0 16,0-4 0-16,0-15 0 0,3-7 0 15,8-4 0 1,4 0 0-16,2-1 0 0,2 0 0 16,-2-2 0-16,-2-1 0 15,4-1 0-15,6 0 0 16,-1-3 0-16,4-4 0 0,3-1 0 16,6-4 0-16,6 2 0 15,9-2 0-15,9 4 0 16,2 5 0-16,6 4 0 15,4-2 0-15,-3-2 0 16,-2-4 0-16,-8-9 0 0,-5-4 0 16,-1-4 0-16,-2-8 0 15,-4-3 0-15,1-6 0 0,-2-3 0 16,6-8 0-16,7-9 0 16,12-8 0-16,14-7 0 15,5-5 0-15,11-12 0 0,7 0 0 16,5 0 0-16,-5 0 0 15,-5 0 0-15,2 0 0 0,-3 0 0 16,3 0 0-16,0 0 0 16,-5 0 0-16,3 0 0 0,-2-4 0 15,-7-4 0 1,-1 3 0-16,-5-3 0 0,-4-3 0 16,-5-6 0-16,5 1 0 15,4 0 0-15,7-1 0 0,10 0 0 16,7 6 0-16,0 4 0 15,4-3 0-15,0 3 0 0,0-1 0 16,1-5 0-16,0 1 0 16,-1-5 0-16,0 2 0 15,-5-1 0-15,2-6 0 0,0-1 0 16,-3-5 0-16,5-10 0 16,-4-3 0-16,8-2 0 15,11-2 0-15,5 0 0 0,11 0 0 16,5 4 0-16,8 1 0 0,-7-1 0 15,-3 3 0 1,-1-1 0-16,-7-2 0 0,-4 0 0 16,-5 1 0-16,-3-1 0 15,-8 4 0-15,-10-4 0 0,-6 1 0 16,-10 0 0-16,-7-1 0 16,-4-2 0-16,-9 4 0 0,-3 2 0 15,-10 0 0-15,-1 5 0 16,-11 3 0-16,-10 4 0 0,-10 1 0 15,-7 5 0-15,-8 3 0 16,-5-7 0-16,-2 0 0 16,-7-5 0-16,6-13 0 15,3-8 0-15,10-8 0 0,7-8 0 16,4-4 0-16,-2-4 0 16,8-1 0-16,2 1 0 0,-4 3 0 15,0 4 0-15,-1 10 0 16,1 8 0-16,1 2 0 0,-5 6 0 15,-5 1 0-15,4-3 0 16,-1-3 0-16,2-5 0 0,0 3 0 16,-1-7 0-1,4-3 0-15,6 0 0 0,-1-3 0 16,-1-6 0-16,3 6 0 16,-6-7 0-16,-5-1 0 0,-4-1 0 15,-1 0 0-15,-3-5 0 16,-7-3 0-16,-1-5 0 15,-3 1 0-15,-8-5 0 0,3-8 0 16,224-226 0 0,-215 198 0-1,0-8 0-15,-2-1 0 0,4-4 0 16,-12-4 0-16,-1 1 0 16,-7-1 0-16,-2 10 0 15,-9 2 0-15,-4 10 0 16,-2 3 0-16,-8 7 0 0,3 9 0 15,-1 6 0-15,0 2 0 16,-4 4 0-16,1 1 0 16,-2-1 0-16,-3-7 0 15,0-4 0-15,-1-1 0 0,-4-9 0 16,-3 1 0-16,-3-3 0 16,0-1 0-16,-2-4 0 15,5-4 0-15,0-3 0 16,0-2 0-16,-4 1 0 0,-8 4 0 15,-6 3 0 1,2 1 0-16,-8 5 0 0,-1-1 0 16,1-1 0-16,-4-3 0 15,-1-3 0-15,1-6 0 16,-1-3 0-16,4 0 0 16,1-1 0-16,-2 7 0 0,3-4 0 15,-6 4 0-15,4 1 0 16,1-2 0-16,-5 2 0 15,1 0 0-15,2 1 0 16,3 4 0-16,-6 0 0 16,1-1 0-16,-2 2 0 0,-2 3 0 15,4 1 0-15,-4-1 0 16,-2-1 0 0,-7 6 0-16,-3 7 0 0,-5 4 0 15,-8 1 0-15,0-1 0 16,0 0 0-16,-11 9 0 15,-3-1 0-15,2 1 0 16,0 4 0-16,1 8 0 16,-2 4 0-16,4 4 0 15,9-1 0-15,-11 5 0 0,11 4 0 16,0 4 0-16,-12 0 0 16,12 4 0-1,-14 0 0-15,14 1 0 16,-11-5 0-16,2-4 0 0,-2 0 0 15,3 0 0-15,-5-4 0 16,0-3 0-16,2 2 0 16,-3-4 0-16,5 1 0 15,-5 1 0-15,2-3 0 16,-1 3 0-16,-2-9 0 0,-4-5 0 16,-7 2 0-16,-2-5 0 15,0-3 0-15,-6 3 0 16,0-4 0-1,-6 4 0-15,6 7 0 0,0 5 0 16,3 5 0-16,-3-2 0 16,3 9 0-16,-6 0 0 15,4 5 0-15,1-1 0 16,-1 8 0-16,2 0 0 16,2 4 0-16,1 1 0 15,-1-2 0-15,1 6 0 16,-5-4 0-16,-1 2 0 15,3 2 0-15,-6 3 0 16,0 2 0-16,0-7 0 16,-2 7 0-16,-3-7 0 15,2 5 0-15,3 0 0 16,1 5 0-16,4-1 0 16,-1 5 0-16,1 0 0 15,-1-2 0-15,1 3 0 16,-5-1 0-16,0 0 0 15,-2-5 0-15,-1 1 0 16,-11-1 0-16,-2 0 0 16,-4 1 0-16,1 0 0 15,-1 3 0-15,1-5 0 16,-6 2 0-16,-1-3 0 0,-10-7 0 16,-9 2 0-16,0-4 0 15,5-1 0 1,-5 1 0-16,0-2 0 15,6 1 0-15,-1 1 0 16,-1-1 0-16,5 1 0 0,-2-2 0 16,-3 3 0-16,4 1 0 15,-2 2 0-15,-6 4 0 16,0 2 0-16,2 3 0 16,-2-3 0-16,1 7 0 15,4-5 0-15,-5 6 0 16,3-2 0-16,-3 3 0 15,-4 2 0-15,-4-2 0 16,1 1 0-16,-4-1 0 16,-1 5 0-16,0-1 0 15,1 2 0-15,6-1 0 16,-3 4 0-16,-1-2 0 0,6 2 0 16,3 0 0-16,-2 0 0 15,4 0 0-15,-2 0 0 16,-3 4 0-16,-2 0 0 15,2-4 0-15,0 2 0 16,-4 8 0-16,-5-3 0 16,0-4 0-16,-2 6 0 0,-6-6 0 15,-3 6 0-15,-5-1 0 32,0 0 0-32,-3 4 0 0,0-5 0 0,-6-3 0 15,5 8 0-15,5-4 0 16,-1 2 0-16,-3-4 0 15,-1 1 0-15,1 5 0 16,-11 0 0-16,-4-4 0 16,-10 1 0-16,-5-2 0 15,-8 5 0-15,1-4 0 0,0 1 0 16,-5-1 0-16,8-1 0 16,-2-2 0-1,1-2 0-15,-4 2 0 0,2 2 0 16,-4-1 0-16,-4 4 0 15,-10-3 0-15,-2 2 0 16,-6-1 0-16,7-5 0 16,-1 6 0-16,-2-6 0 15,5 5 0-15,3-4 0 0,-9 1 0 16,4-2 0-16,-6 1 0 16,0-1 0-16,-6 1 0 15,-3 0 0-15,2 0 0 16,2-4 0-16,6 3 0 15,3 2 0-15,10 7 0 16,11 0 0-16,-2 0 0 0,4 0 0 16,-7 12 0-1,-4 0 0-15,-13 0 0 0,-9 1 0 16,-6-1 0-16,-8 1 0 16,1 2 0-16,-2 2 0 15,4-1 0-15,3 0 0 16,2 1 0-16,-4-1 0 15,-4 0 0-15,-4 2 0 16,-5-4 0-16,-2-1 0 0,-1-1 0 16,0 0 0-16,8 0 0 15,3-12 0 1,10 7 0-16,-1-7 0 0,0 10 0 16,1-10 0-16,-1 0 0 15,7 0 0-15,7 0 0 16,6 0 0-16,4 0 0 15,6 0 0-15,6 0 0 16,9 0 0-16,4 0 0 0,8 0 0 16,5 0 0-16,3 0 0 15,-1 0 0-15,6 0 0 16,-1 0 0-16,-1 0 0 16,5 12 0-16,2-12 0 15,1 12 0-15,7-12 0 16,1 12 0-16,2-3 0 15,4-9 0-15,-1 7 0 16,0-7 0-16,2 12 0 0,1-12 0 16,6 8 0-16,4-8 0 15,3 9 0-15,7-9 0 16,1 9 0-16,-3-9 0 16,-1 12 0-16,-3-12 0 15,-1 12 0-15,6-5 0 16,-6 5 0-16,2-3 0 0,-7-1 0 15,0 4 0-15,-7 1 0 16,4-1 0-16,-3 0 0 16,0 0 0-16,-1-1 0 15,4 2 0-15,-2 4 0 16,2-1 0-16,5 0 0 16,-2 1 0-16,8 3 0 15,-3 5 0-15,-3-1 0 16,4 1 0-16,0-2 0 15,2 6 0-15,6-1 0 0,2 0 0 16,0 2 0-16,3-2 0 16,-1-3 0-16,4-1 0 15,0 5 0-15,3-1 0 16,2 5 0-16,-5-1 0 16,5 1 0-16,-2 3 0 15,10 2-118-15,-6 6-84 16,-2 4-44-16,-5 10-24 15,-5 7 13-15,-7 8 24 16,-4-1-46-16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01T18:03:18.7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11929 2498 29 0,'-8'-12'69'0,"-1"1"32"0,9 2 33 15,0 2-56-15,-8 2-26 16,8 0-18-16,0 5-12 15,0 0-7-15,0 0 2 16,0 0-4-16,0 0-4 0,0 0 1 16,0 0-2-16,0 0-4 15,0 0 0-15,0 12-6 16,0 5 6 0,-8 3 3-16,0 10 4 0,1 2-3 15,-1 9 1-15,0-1 1 16,0 10 1-16,-2-2-6 15,2 1 0-15,0-1-2 16,2-3 0-16,-3 0 3 16,9 1-8-16,-8-7 6 15,8-6-2-15,-8 1-2 0,8-10 1 16,0-4-1-16,0-7 4 16,0-1-6-16,0-12 4 15,0 7-4-15,0-7-2 16,0 0 2-16,0 0-10 15,0 0-14-15,0-7-19 16,0-10-18-16,0-7-76 16,0-9-39-16</inkml:trace>
  <inkml:trace contextRef="#ctx0" brushRef="#br0" timeOffset="671.58">11983 1917 23 0,'-14'-4'36'16,"14"-2"26"-16,-8 3 35 15,0 0 27-15,8-2-47 16,-9 1-29-16,9 4-22 0,0 0-15 16,-6 0-3-16,6 0-5 15,-9 9-1-15,9 3 2 16,0 9 1-16,0-2-2 15,0 1-2-15,0 0-1 0,5-3 1 16,3-6 5 0,3 3-1-16,5-14 2 0,9 0-7 15,-1-4 5-15,1-9-7 16,-1-7 4-16,-3-5 0 16,-4-3 0-16,-6 0 4 15,-11 3-1-15,0 0 8 16,-8 6-7-16,-7-2-2 0,-16 1-4 15,0 6 3-15,-9 7-3 16,-1 3 0-16,0 4-6 16,5 0-2-16,2 0 3 15,3 11-9-15,6 6-4 0,5 5-9 16,8-3-48 0,4 6-94-16</inkml:trace>
  <inkml:trace contextRef="#ctx0" brushRef="#br0" timeOffset="1497.11">12136 2389 126 0,'9'0'205'0,"-1"-9"-81"16,5 2-39-1,-3 2-32-15,12 5-23 0,-3 0-12 16,5 0-8-16,1 17 0 16,0 7-3-16,-2 9 6 15,-1 7 5-15,-7 10-3 16,-2 7 0-16,0 0-3 0,-9 0-8 16,-4-5 3-16,0-3-12 15,0-12 5-15,0-9 5 16,0-7-3-16,0-8 2 15,0-6-2-15,0-7 1 0,0 0 6 16,7-7-2-16,6-15-1 16,2-6-5-16,6-14-1 15,3-5 3-15,4-2 1 16,1 4 3-16,-9 9-4 16,-4 7-3-16,-2 8 1 15,-3 9 2-15,-3 7-4 0,2 5 1 16,1 0-3-16,9 22 9 15,4 2-5-15,5 4-1 16,-1 5 1-16,5 0-2 16,-1-4 2-16,-4-1-1 15,4-4-2-15,1-3 2 0,-1-8 0 16,2-6 1-16,0-7-1 16,-3-5 4-16,2-10-6 15,-1-10 6-15,0-11-6 16,-4-14 5-16,1-7-2 0,1-12 1 15,-8-5-3-15,-5-7 1 16,-5-4 2-16,-3 0 2 16,-1 2-1-16,-8 7 4 15,0 6-1-15,0 9 0 16,0 8 4-16,0 16 6 0,0 9-2 16,-13 10-10-16,13 11-4 15,-13 41-1 1,2 19 0-16,-1 19 2 15,-4 19 1-15,-1 2-2 0,5 0-2 16,12-3 8 0,0-9-6-16,8-8 2 15,4-7 0-15,8-13-1 0,8-5-2 16,2-6-2-16,-3-9 8 16,-2-9-9-16,-5-8 3 15,-3-4-1-15,-6-4-4 16,3-8-1-16,-7 8-12 0,-3-8-35 15,-4 0-28-15,0-8-25 16,0-9-68-16,0-7-27 16</inkml:trace>
  <inkml:trace contextRef="#ctx0" brushRef="#br0" timeOffset="1775.63">12919 2242 46 0,'-14'-7'76'16,"0"2"14"-16,14 1 5 16,0 4 3-16,17 0-46 15,11 0-26-15,17 0-10 0,15-5-7 16,13-2-3-1,9 2-2-15,-9 3 5 0,-4 2-4 16,-7 0-5-16,-14 0-2 16,-12 0-9-16,-8 0-27 15,-6 0-95-15,-14 0-211 16</inkml:trace>
  <inkml:trace contextRef="#ctx0" brushRef="#br0" timeOffset="2551.48">14606 2192 25 0,'-14'-2'68'15,"3"-7"72"-15,0 1 21 16,-6-4-71-16,-4 0-29 16,-3 3-25-16,-1 1-20 15,-7 4 2-15,-4 4-3 0,-5 0 0 16,-3 0-8-16,-2 8-6 15,2 9-1-15,4 3 3 16,-1 3 1-16,3 16-4 16,6 2 2-16,4 1-1 0,9 4-1 15,6-1 0-15,13 0-1 16,0-5-1-16,0-6-2 16,17-6 4-16,6-7 2 15,5-5-2-15,4-4 2 16,7-4-2-16,-4-8 0 15,-2 0 5-15,-4-8-9 0,-1-4 6 16,-4-4 0-16,-3-1-2 16,-6-4 1-16,-2-3 2 15,-5-5 0-15,-8 2 0 16,3-6 6-16,-3-4 2 0,0 0 10 16,0 3 11-16,0 2 0 15,0 9-2-15,0 2-10 16,-8 9-4-16,8 0-3 15,0 3-8-15,0 7 2 0,0 2-4 16,0 0-5 0,0 0-1-16,0 0-5 15,0 11 6-15,0 6 2 0,0 7-2 16,5 3 2-16,4 3 0 16,3-2 1-16,2 4-1 15,8-4 3-15,-2 2-6 16,6-5 0-16,2-6 6 0,4 1-6 15,4-3 1-15,1-4 3 16,-1-6 6-16,-3-7-7 16,-9 8 0-16,-7-8 2 15,-6 0-2-15,-6 0-8 0,-5 0-16 16,0 0-47 0,0 0-45-16,0-11-102 0</inkml:trace>
  <inkml:trace contextRef="#ctx0" brushRef="#br0" timeOffset="2792.07">15135 2054 137 0,'8'-19'209'0,"-8"2"-78"15,3 6-53-15,0 2-30 16,1 9-21-16,-4 0-13 15,0 0 1-15,0 0-9 16,0 0 0-16,0 0-3 0,0 0-6 16,0 0 1-1,0 0-6-15,0 9-12 16,-10 2-89-16,-7 6-117 16</inkml:trace>
  <inkml:trace contextRef="#ctx0" brushRef="#br0" timeOffset="3028.08">15177 2421 244 0,'22'0'202'0,"-6"0"-83"16,-5 8-47-16,2-1-28 15,-1 4-8-15,0 1 1 16,2-1-10-16,-8 5 0 15,2 9-8-15,0 3-1 16,-3 10-3-16,-5 2-12 0,-13 13-2 16,-15 4-37-1,-17 12-75-15,-27 0-79 0,-26 4-69 16</inkml:trace>
  <inkml:trace contextRef="#ctx0" brushRef="#br0" timeOffset="3923.1">12673 3744 36 0,'-8'-8'56'0,"-5"1"44"16,0-3 55-16,-1-6-67 15,-3-1-36-15,-4 3-22 0,-3 2-15 16,-4-1-5-16,-1 9 0 16,-4 4 3-16,6 0-3 15,-3 0-2-15,2 0 1 0,0 12-3 16,-1 0-3 0,4 4-1-16,10 1-1 0,-2 2 1 15,6 3 1-15,3 2-2 16,8-1 4-16,0 3-2 15,8-7-2-15,3 3 2 0,10-3 1 16,7-2-3-16,13-5 3 16,11-12-2-16,10 8 0 15,-2-8-1-15,2 8-1 0,-5 1 4 16,-10 4-9-16,-7-1 6 16,26 20-1-1,-45-12 4-15,-4 4 1 16,-6 8 3-16,-11 1-3 0,0 4-3 15,-8 4 3-15,-9-1 0 16,-2 2-3-16,-10-6-1 16,-7 0 2-16,-10-4 0 0,-6-3 0 15,-3-4-4-15,-4-5 3 16,2-3-1-16,0 0-1 0,10-9 0 16,1-8 8-16,10 0 14 15,7 0 17-15,4 0-13 16,11-8-1-16,1-2-9 15,5-2 4-15,8 5-2 0,0-2-14 16,0 1-3-16,0 0-2 0,3-5-7 16,11 6-9-1,-4-3-22-15,6 3-10 0,1 0-23 16,5-3-19-16,1-1-94 16,-3-6-12-16</inkml:trace>
  <inkml:trace contextRef="#ctx0" brushRef="#br0" timeOffset="4915.82">13980 3696 158 0,'0'-21'204'16,"0"1"-82"-16,0 3-38 16,0 1-33-16,0 4-22 0,0 1-3 15,0 1 7-15,-7 3-7 16,7 3-7-16,-9 4-3 15,1 0-5-15,8 0-10 16,0 0 1-16,-12 0 2 16,4 0-6-16,-5 11 2 0,-4 10 1 15,3 3 1-15,-7 5-2 16,-4 8-3-16,1 4 6 16,3 4-2-16,1-2-1 0,4 2 3 15,4 0-3-15,4 0 0 16,8-4-2-16,0-1 4 15,4-3-2-15,8 0-3 0,3-5 3 16,7-3 3-16,2-5-2 16,0-7-5-16,4-6 4 15,1-2 3-15,-4-9-7 16,-1 0 3-16,0-9 6 16,-4-2-7-16,0-6 6 0,-3-4-7 15,0-3 0-15,-6-7 1 16,1-6-7-16,1-4 2 0,-2-9-2 15,-1-3 4-15,-6-3 5 16,-4 3 1-16,0 3 5 16,0-35 3-16,0 54-4 15,-22-19 2 1,14 34 1-16,8 4 5 16,-8 4-2-16,8 0 3 15,-9 8-12 1,9 0 2-16,-6 0-1 15,6 0-9-15,0 8 6 0,0 9 1 16,0 2 0-16,0 6-3 16,6 7 7-16,8 5-2 0,5 4 0 15,5 3 3-15,1 1-3 16,4 0-2-16,4 0 2 16,3 0 1-16,-4-4-1 0,4-6 3 15,-2-1-9-15,-3-6 7 16,-2-4-4-16,-4-8-2 15,-5-3 4-15,-8-5 0 16,8-8-1-16,-15 0 1 16,-5 0 2-16,0 0-9 15,0 0-2-15,0-4-20 16,0-13-69-16,0-7-45 0,0-10-92 16</inkml:trace>
  <inkml:trace contextRef="#ctx0" brushRef="#br0" timeOffset="5271.4">14878 3439 131 0,'0'-11'207'16,"-14"-1"-87"-16,8 2-47 15,-2 10-36-15,8 0-19 16,-9 0-3-16,9 16-8 15,0 6 7-15,0 1-7 0,0 2-7 16,9 0 3-16,-1-6-2 16,-2-2 1-16,2-1-5 15,6-7 2-15,-6-9-1 0,0 0 0 16,-3 0 1-16,-1-9 3 16,-4-7-4-16,0-5 1 15,0-7 1-15,0-4 0 0,0-1 3 16,0 10 1-16,0 5 1 15,0 6-9-15,0 4 0 16,-9 5-1-16,1 3-38 16,0 15-31-1,-6 6-96-15,3 3-164 0</inkml:trace>
  <inkml:trace contextRef="#ctx0" brushRef="#br0" timeOffset="5684.88">14975 4009 148 0,'0'0'211'16,"0"0"-89"-16,0 0-50 0,0 0-25 15,0 8-20-15,0-8-6 16,0 9 0-16,0-9 0 15,0 7-8-15,0 3-8 0,0-3 3 16,0 0-3-16,-7-7-5 16,-2 9 1-16,9-9 1 15,-8 0 4-15,8 0-4 0,0 0 2 16,0 0 3-16,0 0 12 16,0 0 23-16,0-9 4 15,3 2-4-15,5-5-5 16,1 3-3-16,0 2-17 0,-3 7 1 15,2 0-3-15,6 7-9 16,2 14 8-16,-4 7 9 16,0 5-1-16,-4 7-2 0,-2 9-10 15,-6 5-9-15,-14 3-3 16,-10 7-24-16,-17 1-50 0,-13 1-108 16,-6-9-73-16,-8-9-22 15</inkml:trace>
  <inkml:trace contextRef="#ctx0" brushRef="#br0" timeOffset="7655.88">12518 6503 17 0,'-12'-2'40'0,"12"-3"39"15,0-2 53-15,-9 2 2 16,9-4-49-16,0 6-24 0,0-5-32 16,0 4-10-16,0 0-9 15,0-5 3-15,0 6 1 16,0-7 1-16,0 8-10 15,-11-8-3-15,3 3 0 0,-6-2-2 16,4 1 9 0,-7 0-2-16,-4 1-7 0,-2 2 0 0,-6 5 1 15,-7 0-1-15,-10 9 0 16,-5 7 3-16,-4 3-3 16,-2 11 4-16,0 7 4 0,6 3-4 15,6 1 6-15,5-1-4 16,10-4-6-16,11-7 2 15,7-4 1-15,12-5 5 0,0-8-9 16,0 0 1-16,16 2 3 16,7-14-3-16,15 0 2 15,6 0-2-15,10 0 2 0,-1 0-1 16,-1 7-4-16,1-7 6 16,-5 12-3-16,-3 4 1 0,-8 7 2 15,-1 11-3-15,-7 2 2 16,-9 6 2-16,-9 2-2 0,-11 5-2 15,0 1 3-15,-16-7-2 16,-7-2-2-16,-6-5-1 16,-7-2 3-16,-5-6-6 0,-5-8 9 15,6-8-7-15,0-12 6 16,3 0 5-16,5 0-2 16,-1-17-25-16,5-6 14 0,4-1 12 15,8 0 10-15,2-2-11 16,14 10-5-16,0 1 0 15,0 2-2-15,0 5-9 0,5 0 0 16,4-1-13-16,2 4-23 16,2 5-15-16,36 0-273 15</inkml:trace>
  <inkml:trace contextRef="#ctx0" brushRef="#br0" timeOffset="8371">12810 6491 75 0,'0'-11'197'0,"0"-1"-24"0,0 0-62 16,0 3-36-16,0 6-33 16,0 3-23-16,0 0-1 15,0 0-4-15,0 0-4 0,0 12-7 16,0 7 2-16,0 14 2 16,0 7-4-16,0 6 2 15,0-1-3-15,0 0-2 0,8-1 3 16,0-3-4-16,6-9 2 15,-3-6-1-15,1-7-2 0,1-3-5 16,2-4 2-16,2-12-1 16,-1 0-6-16,1 0-9 0,-1-12 0 15,3-7-3-15,6-15 4 16,-4-6 12-16,-2-9 6 16,-2 1 11-16,-9-2 3 15,-3 2-4-15,-5 3 5 0,0 7 2 16,0 7 10-16,0 5-1 15,0 10-3-15,0 9-8 0,-8 7-10 16,8 11 5-16,-9 14 0 16,9 12 1-16,0 8-2 15,0 3 3-15,4 5 0 0,9 1-6 16,4-10 4-16,-2-3-5 16,10-5 2-16,-1-7-2 0,6-8-6 15,1-5 3 1,2-16-3-16,-1 0-5 0,1-9 5 15,-6-7 4-15,-3-14 1 16,-3-5-4-16,-9-5 5 0,-4-14-7 16,-8 1 10-16,0 1 2 15,0 3 1-15,-12 5 6 16,0 2 0-16,4 10-5 0,-4 7-6 16,-1 5-2-16,5 8 2 15,8 0-4-15,0 3 0 0,-9 9-14 16,9-4-4-16,0 4-21 15,0 0-21-15,0 0-16 16,0 13-47-16,9-1-90 16,-4-12-151-16</inkml:trace>
  <inkml:trace contextRef="#ctx0" brushRef="#br0" timeOffset="8622.99">13618 6309 159 0,'0'-7'288'0,"0"-4"-77"16,-8 4-67-16,8 4-62 0,0-2-33 16,-7 5-4-16,7 0 1 15,0 0-19-15,-9 0-20 16,9 13-6-16,0 12 6 16,5 7-7-16,2 12 3 0,2 10-5 15,-1-2 5-15,0 5-7 16,0-4 5-16,1-4-12 15,-1-4-19-15,-1-4-46 0,2-13-46 16,-1-4-15-16,-3-12-58 16,-5-12-30-16</inkml:trace>
  <inkml:trace contextRef="#ctx0" brushRef="#br0" timeOffset="8808.7">13606 5669 297 0,'-15'-47'220'0,"-2"5"-94"0,1 10-63 15,4 3-43-15,4 9-22 16,8 8-1-16,0 4-18 16,0 4-48-16,0 4-100 0,-8 0-55 15</inkml:trace>
  <inkml:trace contextRef="#ctx0" brushRef="#br0" timeOffset="9188.16">13939 5691 395 0,'-16'-29'212'0,"-1"4"-85"0,6 0-63 16,-2 9-30-16,13 4-16 16,0 0 9-16,0 5 9 0,0 7-19 15,0 0-10 1,0 7-3-16,0 17-4 0,0 21 4 16,0 21 0-16,6 23 1 15,1 16-3-15,4 15 0 16,3 0 0-16,-3 0-5 0,2-11 5 15,3-7-2-15,0-16 3 16,-4-17-3-16,1-12-2 0,-1-13 0 16,-4-12 4-16,-4-6-6 15,0-11-2-15,-4-7-15 16,0-8-32-16,0 0-31 16,0-4-19-16,0-12-20 0,-8-13-56 15,0-11 4-15</inkml:trace>
  <inkml:trace contextRef="#ctx0" brushRef="#br0" timeOffset="9458.95">13801 6272 54 0,'-43'-28'580'31,"43"24"-557"-15,0-1 0-16,12 5-13 16,36-7 1-16,-8 2-5 15,8 1-4-15,6 1 0 16,-1-2-1-16,-5 1 0 16,-7 4-1-16,-5-4-17 0,-6 4-21 15,-7 0-21-15,-3-4-43 16,-3-5-63-16,-9 2-163 0</inkml:trace>
  <inkml:trace contextRef="#ctx0" brushRef="#br0" timeOffset="9839.95">14528 6166 100 0,'0'0'219'0,"0"0"-62"16,0 0-69-16,0 0-31 15,0 0-25-15,0 0 0 16,0 0-1-16,0 0-8 0,4 0-15 16,1 0 3-16,-1 0-7 15,0-4 0-15,-4-4-2 16,0 1 0-16,0-7-1 16,0-1 6-16,0-6 5 0,0 1-3 15,-17 5 8-15,2-2-5 16,-2 5-6-16,1 7-7 15,-5 5 1-15,1 12 0 0,-1 10 1 16,2 6 5-16,3 8-6 16,7 4 0-16,9 1 0 0,0-1 1 15,0-3 1-15,3 0-6 16,11-5-1-16,-2-2-6 16,8-7-1-16,0-2-3 0,8-4 0 15,9-1-29-15,0-8-45 16,-1-8-33-16,-3-8-67 15,-9-8-146-15</inkml:trace>
  <inkml:trace contextRef="#ctx0" brushRef="#br0" timeOffset="10312.66">14711 5662 127 0,'0'-44'264'0,"-13"6"-106"0,13 6-48 15,-6 8-44-15,6 7-29 16,0 9-17-16,0 8-8 16,0 0-9-16,0 20 2 0,3 21 12 15,5 21 0-15,3 19 7 16,3 16-4-16,-6 4-4 0,0 2-6 16,4-5 5-1,-3-10-4-15,-1-6-8 0,-2-17 1 16,0-12 2-16,-3-11-4 15,-3-10-2-15,0-12 0 0,0-8 1 16,0-12 6-16,0-5 0 16,0-11-6-1,0-12-3-15,5-16 4 0,3-10-4 16,4-4 2-16,4 2 13 16,2 11-7-16,-4 9-2 0,-3 13-3 15,6 13 2 1,5 10-1-16,-4 12 4 0,12 14-2 15,-3 5 5-15,3 7-3 16,-2 2-1-16,-4 6-5 16,1-7 8-16,-5-2-10 0,-7-5 4 15,-1-2-4-15,-4-7-1 16,-1-7-3-16,1-4-15 0,-3-1-21 16,-5-11-46-16,0 0-72 15,0-11-120-15</inkml:trace>
  <inkml:trace contextRef="#ctx0" brushRef="#br0" timeOffset="11379.99">16142 5678 32 0,'0'-4'62'16,"0"-5"46"-16,0 1 52 0,0 4-47 16,0 1-31-16,0-1-22 15,0-1-24-15,0 1-4 16,0 4 1-16,0-3 0 0,0-2-5 16,-10 1-6-16,2 4-7 15,8 0-5-15,-11 0-9 16,2 0 2-16,1 0-2 15,0 0 1-15,-6 0-1 0,3 16-1 16,-1 5 3-16,0 4-1 16,-4 7-2-16,-4 5 2 15,-1 7-2-15,0 9-3 0,6 3 9 16,-1-1-4-16,3-3-2 16,5-4-2-16,8-7 2 15,0-7-2-15,0-2-3 0,4-4 3 16,5-4 0-16,4-7 2 15,-2-1-3-15,1-4-2 0,-1 1 7 16,2-13-2-16,0 8-2 16,1-8 4-16,0 0-4 15,-3 0 2-15,6-13-6 16,0-7 4-16,-2-3-5 0,-2-11-7 16,-1-3 6-16,0-4 1 15,0-3 2-15,1 0 5 16,-5-6 1-16,0-2 0 0,-5-1 2 15,3 3 0-15,-3 1-3 16,0 9 6-16,2 8-1 16,-5 3 2-16,0 4 7 0,0 6-3 15,0-3-1-15,0 6 0 16,-11 4 5-16,2 0-3 0,1 5-3 16,8-2-9-1,-8 1 5-15,8 4 4 0,0 4-5 16,0 0-2-1,0 0 0-15,0 0 2 16,0 12-4-16,0 8 0 0,0 10 5 16,0 5-1-16,8 11-3 15,3 3 7-15,1-1 1 0,5 1 4 16,8-4-3-16,-2-4-3 16,7-5-4-16,2 0-5 15,1-4 4-15,2-3 5 0,-2-8-7 16,1-9 0-16,-3-4 0 15,-2-8-6-15,-9 0-6 16,-4 0-67-16,-4-12-54 16,-12-12-47-16,0-10-56 0</inkml:trace>
  <inkml:trace contextRef="#ctx0" brushRef="#br0" timeOffset="11955.95">15791 5312 44 0,'0'-16'94'0,"0"2"57"16,0 3-21-16,-8-1-47 15,8 4-25-15,-11 4-25 16,11 4-7-16,-10 0-1 15,10 0-11-15,-8 0-2 0,8 0-3 16,0 0-6-16,-8 0-3 16,8 0-1-16,-12 12 5 15,-4 4-1-15,0 17 13 16,-8 20 13-16,-1 16 0 16,-3 12 2-16,-4 14-2 0,4 6-11 15,-1 4-3-15,4-3-9 16,9 0-5-16,8-9 5 15,8-7 0-15,2-5 10 0,12-8-7 16,6-7-3-16,9-6-5 16,7-6 2-16,5-9-8 15,2-9 11-15,3-7-6 16,-2-4 2-16,-3-10 0 0,0-3-5 16,-4-12 3-16,-5 9-13 15,-7-9-35-15,-5 0-47 0,-4-13-38 16,-3-10-110-16</inkml:trace>
  <inkml:trace contextRef="#ctx0" brushRef="#br0" timeOffset="12587.47">16537 5268 32 0,'0'-14'93'0,"-8"3"86"16,8 2-48-16,0 1-48 15,0 0-21-15,0 3-25 0,0 3-16 16,0-3 7-16,0 5 5 15,0 0-4-15,0-5-4 16,0 5-5-16,14 0-11 16,-3 0 0-16,11 0 1 0,5 0-4 15,10 12 7-15,4 9-3 16,8 13-3-16,8 14-2 0,4 20-5 16,-2 16 2-16,-2 8 3 15,-3 10 0-15,-15 4 5 16,-9-5-2-16,-11-6-1 0,-6-10 0 15,-13-8 4-15,0-13-2 16,-8-7 6-16,-5-13 1 16,-2-5-7-16,3-11-3 0,-2-8 4 15,14-8-1-15,-8 1-7 16,8-13 0 0,0 8-3-16,0-8-5 15,0 0-6-15,0 0-45 0,0 0-66 16,0-13-43-16,0-7-78 15</inkml:trace>
  <inkml:trace contextRef="#ctx0" brushRef="#br0" timeOffset="14143.07">13338 7518 43 0,'0'-8'92'0,"0"4"73"0,0-5-36 16,0 5-42-16,0 0-33 15,0-1-27-15,0 5-11 16,0 0-3-16,-9 0 2 16,9 0 0-16,-11 0-2 0,11 0-1 15,-7 0 1-15,-1 0 2 16,-6 0-3-16,-2 0 1 15,-3 9-5-15,-6 4-1 0,-3 6 1 16,-5 7-2-16,1 6 6 16,-1 5 3-16,1 1-4 0,7-3 0 15,10 1-1-15,2-3-6 16,13-4 3-16,0-5-5 16,13 1 2-16,5-5-4 15,7-3-3-15,4-6 3 0,4-1-2 16,-5-10-4-16,-4 7 6 15,-5-7 3-15,-2 0-1 16,-4 8-1-16,-4-8 0 0,-5 8-1 16,-4-8 4-16,0 0-2 15,0 8-2-15,-8 5 0 0,-5 1 0 16,-9 9 5-16,-9 4-2 16,-6 10-2-16,1 0 3 15,-1 0-4-15,4 0 2 0,6-6 0 16,2-3-2-16,11-6 2 15,0-10 4-15,14-5-5 16,0-7-5-16,0 9 6 16,8-9 0-16,7 12-6 0,7-12 4 15,2 12 0-15,0-12 0 16,1 12 0-16,-5-3-1 0,-5 4 4 16,2-3-4-16,-4 3 6 15,-10 4-1-15,-3 3-6 16,0 0 5-16,0 4-5 0,0 5 4 15,-8-2-1-15,-3 7 1 16,-6-1-2-16,2-1 0 0,-2 0 0 16,4-2 1-16,1-7 0 15,12-2-1-15,-8-3-5 16,8-3 6-16,0-3 5 16,0-5-4-16,0 3 2 0,8-10-3 15,0 12 3-15,4-5-2 16,1 2-1-16,8-9 3 0,-1 8 0 15,-1-8-8-15,6 0 4 16,-4 8-5-16,-2-8-7 0,1 8-28 16,-2-8-68-16,-6 0-62 15,-2 0-64-15</inkml:trace>
  <inkml:trace contextRef="#ctx0" brushRef="#br0" timeOffset="18308.08">14216 8964 32 0,'3'0'75'0,"-3"0"75"15,0 0 0-15,0 0-48 16,0 0-26-16,0 0-28 0,-11 0-22 15,-3 0-10-15,3-9 5 16,-1 2 2-16,0 1-3 0,-4-1 10 16,-1 3 1-16,2-5-10 15,-2 1 1-15,1 0-3 16,-1 4 1-16,2 0 5 16,-6 4 4-16,-3 0 9 0,-4 0 12 15,-1 16-10-15,-1 1-10 16,4 2-7-16,1 7 0 0,0 2 2 15,9 4-7-15,3 5-6 16,13 4-6-16,0-1-1 0,9-4-2 16,11-3-1-16,5 0-2 15,7-9-2-15,9 0 2 0,3-7-6 16,5-5 7-16,3-12-5 16,2 0 2-16,-6 0 3 15,-3 0-1-15,-5 0-4 0,-12 0 3 16,-7 0 5-16,-4 0-4 15,-5 0 0-15,-8 0 1 0,-4 0 2 16,0 0-4-16,0 0-1 16,0 0-9-16,-12 0-1 0,4 0-15 15,-5 0-32-15,5-3-37 16,0 3-20-16,8 0-15 0,-8 0-4 16,8 0-37-16,0 0-16 15</inkml:trace>
  <inkml:trace contextRef="#ctx0" brushRef="#br0" timeOffset="19519.77">14549 9029 43 0,'0'-25'121'16,"0"0"67"-16,0 5-71 0,0-1-38 15,0 1-30-15,-12 0-16 16,12 3-3-16,-9 5 6 0,9 5 6 16,-9 1-5-16,9 4-10 15,-6 2-2-15,6 0 0 16,-14 0-1-16,6 0-3 0,-3 0-12 16,-2 10 3-16,-3 7 2 15,4 0-2-15,-1 7 2 0,2 2 4 16,2-3-7-16,9 1-5 15,0 5 1-15,0-5-1 0,0 1-8 16,9 0 5-16,2-5-6 16,2-8 5-16,4 0-7 0,-2-12 3 15,5 0-4-15,2 0-16 16,-3 0 1-16,22-28-35 16,-25 6 40-16,-4-2 3 15,-3 1 5-15,-9-35-1 16,0 26 9-1,-18 3 9-15,2 5 5 0,1 3 2 16,-1 2 11-16,-1 2 3 16,5 5-6-16,4 8-5 0,-1 4-9 15,9 0 6-15,-8 20-5 16,8 5 6-16,0 3-5 0,0 5-7 16,8 3 1-16,6-3-1 15,5-4 0-15,2-6-1 0,7-3-2 16,5-4-1-16,-1-3-1 15,1-13-2-15,-1 0-3 0,-4 0 2 16,-2-7-12-16,-6-10-1 16,-4-3 8-16,-4-8 5 15,0-6-2-15,-8-1-1 0,-4-3 7 16,0 2-2-16,0 0-3 16,0 3 9-16,0 4 2 0,-8 9-1 15,8 3-1-15,-8 5-5 16,8 5 0-16,0-2 4 0,0 1-1 15,0 4 0-15,4 4-3 16,8 0 5-16,6 0-1 0,4 0-2 16,7 8 0-16,2 7 2 15,2 11 3-15,5 6-4 16,-2 8 3-16,-4 10-3 16,-4 2 11-16,-7 1-1 0,-3 1-4 15,-7-7-4-15,-4-6-4 16,1-7 2-16,0-11 3 0,-3-2-9 15,-2-9 8-15,-3 1-2 16,0-13-1-16,6 0-4 0,6 0 4 16,2-17-2-16,3-7-8 15,5-13-6-15,1-7 4 0,2-9-3 16,3-4-2-16,1-5-1 16,-1-1 10-16,-3 1 3 0,-5 5-1 15,0 3 4 1,-3 10 1-16,-6 4 0 0,-2 2-1 15,-9 10-7-15,0 3 9 16,0 2-2-16,0 2 3 0,-9 4-5 16,9 5 5-16,-11 5 3 15,2-2 0-15,-4 1 0 0,5-1 3 16,8 9 4-16,-7 0-5 16,-1 0 5-16,-4 9-4 0,-2 8 7 15,-2 11 6-15,1 8-1 16,-1 9-4-16,-1 3 0 15,2 6 1-15,6-6-6 16,9 2 0-16,0-5-4 0,12-5 3 16,9-6 1-16,6-11-5 15,11-3-4-15,1-7 1 0,7-6-3 16,-2-7-1-16,1 0 1 16,4-4 0-16,-2-3 1 0,-1-6-4 15,-10 5 0-15,-7-4 3 16,-4 4 2-16,-9-1-1 15,-4-3 0-15,-4 5-2 0,-8-6-17 16,0 0-37-16,0 1-54 16,-11 0-45-16,-3 0-49 0,3 0-55 15,-11-4 0-15</inkml:trace>
  <inkml:trace contextRef="#ctx0" brushRef="#br0" timeOffset="20711.74">16458 8173 64 0,'0'-17'204'0,"0"6"-7"16,0 3-54-16,0 0-30 16,-8 0-26-16,8-1-18 0,0 1 15 15,0 8 7-15,0 0-15 16,0 0-25-16,0 0-27 0,0 0-5 16,0 17-6-16,0 11-5 15,8 13 4-15,3 11 0 0,1 14 4 16,5 7-5-16,-3 0-3 15,0 0-6-15,3-7-2 0,-6-5 6 16,2-9-4-16,-2-7-5 16,-3-8 9-16,0-4-2 0,-2-9 1 15,-6-5-1 1,0-2-6-16,0-5 7 0,0-3-2 16,0-9-1-16,0 8-5 15,0-8 5-15,0 0 0 16,0 0 0-16,0 0-1 15,0-4 0-15,0-9 2 0,0-11-3 16,0-4-6-16,-14-13 8 16,6-4-4-16,-3-6 2 0,-5-11-6 15,2-3 5-15,-2-4-2 16,7-1 2-16,-5 5-3 0,6 3 3 16,-1 5 1-16,0 5 0 15,9 6 0-15,-11 7-4 0,3 2 5 16,-1 5 1-1,3 2 0-15,6 10-1 0,-13 1 3 16,5 2-6-16,8 4-3 16,-13 6 5-16,13-2-2 0,-8 9 4 15,8-4 2-15,0 4-6 16,0 0-2-16,0-3 3 0,0 3 4 16,0-5-1-1,0 5-5-15,0-5 0 0,0 5-3 31,0 0 10-31,0 0-6 0,0 0 0 16,0 0 3-16,0 0-5 16,0 0 5-16,0 0 1 15,0 0-1-15,0 0 2 16,0 0-2-16,0 0-3 0,0 0 3 16,0 0 0-1,0 0 2-15,0 10-5 16,0 1 3-16,-11 8 3 0,-6 15-2 15,-4 3 6-15,-3 4-6 16,-1 3 2-16,6-2 2 16,-3-2 0-16,6-8-8 0,1-7 5 15,3-5 0-15,4-4-6 16,8-4 4-16,-9 0-1 16,9-12 2-16,0 0 4 0,0 0-8 15,0 0-1 1,0 0 6-16,0 0-1 0,0 0-5 15,0 0 1-15,0 0 5 16,0 0-1-16,0 0 3 0,0 0-6 16,0 0-1-16,0 0-2 15,0 0 5-15,5 0-10 32,-1 0-6-32,0 0-8 0,0 0-30 15,0 0-38-15,4 0-34 16,-2 0-56-16,0 0-33 0,2-7-41 15</inkml:trace>
  <inkml:trace contextRef="#ctx0" brushRef="#br0" timeOffset="21827.52">17574 7909 38 0,'0'-9'97'0,"-8"2"81"0,8 7-48 15,0 0-49-15,-8 0-36 16,8-5-20-16,0 5-16 15,0 0-3-15,0 0-1 0,0-3-5 16,0-1 1-16,0 4-2 16,0 0-1-16,0 0 6 31,0 0-2-31,0 0 5 0,0 0-1 16,-9 12 5-16,9 0 0 15,0-1 2-15,0 2-1 0,0 0-8 16,0-1 4-16,0 1-6 15,0-1 2-15,0-5-1 16,0 2-1-16,0-2 4 0,9-7-1 16,-1 12-2-16,0-12-2 15,0 0 1-15,5 0-1 0,-2 0-1 16,1 0 2-16,-4 0-2 16,-3 0 0-16,-5-8-2 15,0 0 6-15,0-4-2 16,0 0 6-16,-8 0 2 0,-6 4 1 15,5-4-4-15,-4 3-3 16,0 2-6-16,5 2 0 16,-6-3 2-16,14 8-4 0,-6 0-6 15,6 0 0-15,-8 0-15 16,8 0 0-16,0 0 0 0,0 16 0 16,0 1-10-16,0 4-14 15,0-2-19-15,0 6-83 0,3-1-2 16</inkml:trace>
  <inkml:trace contextRef="#ctx0" brushRef="#br0" timeOffset="22608.3">17785 8536 17 0,'-9'-5'49'0,"9"1"59"0,-12 0 65 15,12 1-57-15,-8-6-39 16,0 6-29-16,2-1-24 0,6 4-6 16,-9 0 4-16,9 0 13 15,-9 0 1-15,9 0-12 0,0 0-6 16,-8 0 0-16,8 0-4 16,-12 0 8-16,12 0-4 15,-8 0 0-15,8 0-6 16,0 0-7-16,0 0-2 0,0 7 3 15,0 2-4-15,0-2 5 16,0 5-7-16,0-3 4 16,3-1-7-16,5-8 3 0,1 9 1 15,-5-9-1-15,0 8 0 16,0-8 0-16,1 0-2 0,-2 0 3 16,-3 0 2-16,0 0-2 15,0 0-6-15,0-5 8 0,0-3-4 16,0-4-2-16,0 0 1 15,0-4-3-15,0 0 1 0,0-1 1 16,-12 0 5 0,12 5-5-16,-11 5 1 0,2-2 3 15,9 9-4-15,-8 0 5 16,0 0-2-16,0 0 0 0,-1 12 1 16,9 4 1-16,-8 1 2 15,8 0-5-15,0-1 5 0,0-5-4 16,0 1 2-16,0 1-2 15,8-4 0-15,1-1 0 16,2-8-5-16,-3 0-4 0,6 0 11 16,-3 0-8-16,-2 0 6 15,-6 0-3-15,3-13 3 16,-6 1-6-16,0-5 2 0,0 1 7 16,0 5-2-16,0-1-1 15,-9-1-2-15,9 8 1 0,-13 1-2 16,13 1-17-16,0 3-33 15,0 0-52-15,0 0-67 16,0 0-43-16</inkml:trace>
  <inkml:trace contextRef="#ctx0" brushRef="#br0" timeOffset="24251.09">19101 7571 94 0,'0'-17'241'0,"0"1"-59"16,0 3-53-16,0 6-53 16,0 7-31-16,0-5-25 0,0 2-8 15,4 3 4-15,-4 0-8 16,5 20 4-16,3 16 6 0,4 18 4 16,-1 14 5-16,0 18-4 15,-1 8-10-15,2 5 1 16,-3-3-12-16,0-5 1 0,-6-10 0 15,2-8-1-15,-5-16-5 16,0-16 3-16,0-13 5 0,0-8-5 16,0-20-9-16,-17-16-7 15,-4-21-1-15,0-20 6 16,1-19 5-16,4-19 6 0,0-10-3 16,3-9-5-16,1-11 5 15,12-3-8-15,0 10 9 16,0 12 0-16,0 20 3 0,9 17 3 15,2 15-2-15,10 19-2 16,7 11 5-16,9 14-2 0,-1 10 5 16,5 22-1-16,0 14-1 15,-9 9 2-15,-4 12-6 0,-7 5 6 16,-13-1-5-16,-8-2 1 16,-13-4-3-16,-6-8 2 15,-9-9-5-15,-10-5-3 16,2-9-2-16,-1-7-7 0,1-6-28 15,7-11-27-15,1 0-18 16,7 0-3-16,10 0-28 0,3-4-73 16,8-3 39-16</inkml:trace>
  <inkml:trace contextRef="#ctx0" brushRef="#br0" timeOffset="24643.86">19389 7587 61 0,'18'-4'216'0,"-4"0"-53"16,-3 4-67-16,-2 0-34 16,0 0-30-16,3 0-3 0,1 12 0 15,0 8 1-15,-3 5-9 16,3 8-4-16,-5 8-4 0,0-1-5 16,-3-4-3-16,-5-3-1 15,0-4 2-15,0-9-5 16,0-3 5-16,0-9-7 0,0-8 2 15,0-12-4-15,0-9-1 16,0-15-3-16,0-9 5 0,0-7 2 16,12-2 2-16,-2 5-1 15,4 8 11-15,-6 12-6 16,0 5 3-16,1 12 4 16,-1 4 4-16,-1 8 11 0,1 8-10 15,1 8 1-15,2 4-5 16,-3 5-4-16,-8 0-2 15,0-5-5-15,0-3 2 0,0-6-11 16,0-3-11-16,0-8-47 16,0 0-52-16,0 0-34 0,0 0-42 15,0-2-2-15</inkml:trace>
  <inkml:trace contextRef="#ctx0" brushRef="#br0" timeOffset="24804.16">19729 7468 71 0,'5'-14'131'0,"-1"0"50"15,-4 1-71-15,4 7-37 16,-4 6-28-16,0 0-11 0,9 19 0 16,-1 9-9-16,1 1-7 15,0 4-9-15,0-1-6 0,4 2-3 16,-4-6-11-16,-1 0-39 16,-4-7-70-16,0-6-83 15</inkml:trace>
  <inkml:trace contextRef="#ctx0" brushRef="#br0" timeOffset="24991.18">19808 7249 478 0,'-17'-60'185'16,"3"6"-68"-16,0 9-60 16,6 9-29-16,8 3-5 0,0 9-8 15,0 8-2-15,0 4-11 16,4 2-24-16,8 10-28 0,3 0-31 15,1 0-20-15,6 13-33 16,-3 4-46-16,2-1 15 16</inkml:trace>
  <inkml:trace contextRef="#ctx0" brushRef="#br0" timeOffset="25585.06">19986 7197 37 0,'0'12'106'0,"0"0"93"16,0 4-82-16,0 0-34 0,0 8-20 15,0 10-26-15,0 7-13 16,0 6-8-16,0 3-2 0,0-2-3 16,6-4-4-16,-3-6-3 15,0-9-1-15,-3-13-2 16,0-4-1-16,5-5 1 16,-2-7-1-16,5-11-7 0,1-10-3 15,3-16 5-15,0-7 3 16,1-4 2-16,1-1 1 15,3 3 6-15,-4 11 2 0,0 9 0 16,-5 6 0-16,-2 8 1 16,-1 8-4-16,-2 4 7 0,6 16 13 15,4 4 4-15,-2 13-15 16,7 4-5-16,2 4-3 0,-1-1-3 16,2-7-2-16,4-5 1 15,-6-8-7-15,1-7 5 0,2-13-8 16,-4-9 2-1,7-19-2-15,1-13 6 0,-6-12 1 16,-1-7 1-16,2-6-3 16,-5-3 4-16,-2-5 7 0,-14 0 8 15,0 10 3-15,0 3 24 16,0 13 10-16,-14 7-12 0,14 8-14 16,-12 10-4-16,12 5-9 15,0 10-11-15,0 0-3 16,0 20 1-16,-8 12-1 15,8 18-1-15,0 11 4 16,0 8-1-16,0 3-3 0,0 6 0 16,4-6 5-16,4 2-9 15,6-1 0-15,0-8 5 16,3-12-4-16,-6-7-5 0,-2-10 0 16,0-8-18-16,-5-4-35 15,0-4-58-15,-4-12-32 16,0 0-45-16,0-12-48 0</inkml:trace>
  <inkml:trace contextRef="#ctx0" brushRef="#br0" timeOffset="25795.65">20314 7245 72 0,'-34'-8'223'0,"4"-1"-62"15,1 2-65-15,9-2-34 0,4 6-22 16,8-2-12-16,8 0 0 15,4 3-11-15,16-4-4 0,8 4-13 16,15-7 3-16,8 0-3 16,10 2-18-16,4-2-24 0,1 1-14 15,-3 1-7-15,-1-6-26 16,0-3-46-16,-2 0-1 0,5-8-65 16</inkml:trace>
  <inkml:trace contextRef="#ctx0" brushRef="#br0" timeOffset="26123.08">21326 6651 93 0,'25'-57'202'0,"-13"0"-71"0,-7 9-40 16,-5 3-34-16,-8 4-26 15,-6 8-8-15,-2 4 5 16,0 6 4-16,-3 2-3 16,-3 5-3-16,1 3-7 0,2 6-4 15,-6 7-3-15,1 0 7 16,-6 0 3-16,3 15-4 0,-3 6-5 15,5 3 6-15,-5 13 7 16,1 11-4-16,6 14-4 16,5 11-5-16,7 8-2 15,11 12-3-15,0 6-6 0,0-1 5 16,11-1-6-16,7-4 1 16,2 2-1-16,-1-7-7 0,6 2 9 15,-4-9-3-15,-5-7 0 16,-1-8-3-16,-2-14-5 15,-5-7-19-15,-8-9-35 0,0-7-32 16,0-8-28-16,0-4-17 16,-12-17-43-16</inkml:trace>
  <inkml:trace contextRef="#ctx0" brushRef="#br0" timeOffset="26343.25">20786 7294 297 0,'-20'-11'189'16,"3"-4"-77"-16,9 8-40 15,8-5-33-15,16 0-23 0,18 0 1 16,10-4-7-16,12-2-5 16,9 3-4-16,8-2-1 0,1 1-4 15,-6 4-13-15,-3 0-48 16,-6 0-36-16,-16 0-90 0,-5 0-186 15</inkml:trace>
  <inkml:trace contextRef="#ctx0" brushRef="#br0" timeOffset="27499.98">21906 6183 58 0,'0'0'108'0,"0"0"74"0,0 0-76 15,0 0-38-15,0 0-25 16,0 0-18-16,0 0-5 0,0 0 1 16,0 0 7-16,0 0-1 15,0 0-6-15,0 0-3 16,0 0-4-16,0 0 1 15,0 0 3-15,0 0 0 0,0 0-4 16,-9 16 4-16,-5 20 8 16,-3 18 18-16,-7 15-8 15,0 7-5-15,-1 15-9 0,4-1-8 16,5-2-5-16,8-2 2 16,8-4 1-16,0-10-1 0,13-6-12 15,11-9-2-15,9-12 1 16,7-9 0-16,8-3-7 15,8-9-27-15,6-3-31 0,1-9-63 16,-4-12-42-16,-2-12-67 16,-9-9 53-16</inkml:trace>
  <inkml:trace contextRef="#ctx0" brushRef="#br0" timeOffset="27947.99">22308 6411 276 0,'-12'-24'189'0,"5"3"-58"0,-1 1-46 16,8 4-35-16,-8 4-18 16,8 3 9-16,0 4-6 15,0 5-12-15,0 0-11 16,0 0-8-16,0 0-2 0,0 21 1 15,0 3-4-15,3 2 4 16,6 2-3-16,-1 1 0 0,0-5-3 16,-1-5 1-16,1 2-3 15,0-9-5-15,0-4-1 0,1-8-9 16,-1 0 0-16,1 0 6 16,0-13 6-16,-1-6 1 15,0-5 7-15,-2-2 7 0,-1-2 2 16,-1 5 5-16,-4 1 4 15,0 7-3-15,0 6-1 16,5 2 0-16,-2 7-7 0,-3 0-4 16,0 0-2-16,3 16-6 15,6 8 12-15,4 4-5 16,-1 6-1-16,5 2 2 0,-3-1-13 16,4 3-24-16,-2-9-71 15,-1-5-39-15,6-8-51 0,-1-16-1 16</inkml:trace>
  <inkml:trace contextRef="#ctx0" brushRef="#br0" timeOffset="28635.59">22797 6361 77 0,'0'-24'219'0,"0"5"-52"0,0 3-43 16,0 3-33-16,0 5-38 15,0 3-19-15,0 5-18 0,0 0-8 16,0 13 2-16,4 16 8 15,0 11 1-15,-1 8-3 16,-3 14-2-16,0 3 8 0,0 4-2 16,0-5 1-16,3-2-5 15,-3-9-6-15,0-12-3 0,0-13 0 16,0-4-9-16,0-7 8 16,0-9-3-16,0-8 5 0,0-4-2 15,0-17-4 1,-6-10-2-16,-7-11 3 0,13-7-2 15,0-12-1-15,0-3 1 16,0-10 2-16,0 1-3 0,9-1-3 16,-2 1 7-16,4 8-7 15,6 8 7-15,5 12 1 16,1 10-5-16,5 6-4 0,1 4 1 16,-4 12 2-16,-2 6 4 15,-2 7-5-15,-3 12 6 0,-4 9-5 16,-2 7 8-1,-7 8-5-15,-5 0-2 0,0 7 6 16,-17-4 1-16,-6 3-2 16,2-7-4-16,-3-6 4 0,5-9-8 15,1-3 5-15,6-5-2 16,12-5 0-16,0-7-3 0,0 0-2 16,0 0-1-16,0 0-5 15,8 0-8-15,5 0 8 16,7 0 6-16,8 0 1 0,1 0 0 15,-1 0 0-15,1 13 0 16,-7 8 1-16,0 2 7 0,-5 11-3 16,-6 6-2-16,-11 1-1 15,0 4 6-15,-8-5-2 16,-9-3-2-16,1-5-1 16,-3-3 1-16,-3-9-4 0,-2-2 5 15,1-11 0-15,-2-7-4 16,4 0 7-16,7 0-7 0,-3 0 1 15,4-7-8-15,0-6-21 16,13-4-25-16,0-3-35 0,0-5-27 16,5-7-77-16,7-9-19 15</inkml:trace>
  <inkml:trace contextRef="#ctx0" brushRef="#br0" timeOffset="29191.99">23458 5964 221 0,'0'-21'254'0,"0"4"-92"0,0 5-69 16,0 7-44-16,0 5-25 16,0 10 0-16,0 14 11 0,0 16-6 15,0 22 0-15,0 14-2 16,0 10-7-16,0 9-5 15,0-3-10-15,0-6-3 0,5-8 2 16,-5-9-2-16,0-17 3 16,0-11-3-16,0-13 0 15,0-7 3-15,0-9-5 16,0-12 2-16,-13-4-1 0,0-15 1 16,-3-19-5-16,4-16 4 15,-1-14 2-15,7-14-5 0,6-7 2 16,0-1 2-16,0 9 5 15,0 8-1-15,0 11-3 16,6 18-1-16,7 7 4 0,-1 9-5 16,8 11 3-16,5 17-4 15,7 9 3-15,1 20 0 16,4 15 3-16,0 20 3 16,-6 14-6-16,-2 7 1 0,-10 1-3 15,-10-4 7-15,-9-6-3 16,0-6-1-16,-15-13-6 15,-6-12-1-15,-3-7 0 0,-4-10 4 16,-1-9 4-16,1-2-6 16,3-10-2-16,0-7 6 0,5 0-2 15,0 0-16-15,9-7-14 16,-2-6-32-16,13-7-33 16,0-9-20-16,0-7-13 0,7-4-48 15,7-14-32-15</inkml:trace>
  <inkml:trace contextRef="#ctx0" brushRef="#br0" timeOffset="29627.99">23885 5637 224 0,'0'-31'181'16,"0"5"-65"-16,0 6-41 0,0 4-40 15,0 4-11-15,0 4-2 16,0 3 10-16,0 5-9 16,0 0-9-16,4 20-4 15,0 9 9-15,2 9-4 16,3 6-4-16,-1 0-3 0,0-2-5 16,0-6-3-16,1-3 0 15,-4-10 1-15,2-1 1 0,-2-10-4 16,-2-12 2-16,6 0 5 15,-1-12-3-15,0-14-3 16,0-5 5-16,4-11-4 0,-4 1 15 16,0 5 10-16,-4 3 18 15,-4 10 0-15,0 6-7 16,0 5-11-16,0 3-10 16,0 5-10-16,0 4-4 0,6 13 3 15,-3 10-6-15,5 11 3 16,0 7-1-16,4-2-3 15,-1 7-4-15,2-10-17 0,5-7-80 16,-1-4-41-16,-3-14-47 16,7-11-60-16</inkml:trace>
  <inkml:trace contextRef="#ctx0" brushRef="#br0" timeOffset="29892">24376 5353 96 0,'0'-54'247'15,"-8"9"-96"-15,8 15-39 16,0 0-49-16,0 10-25 0,0 8-12 16,4 4-8-16,8 8-1 15,15 15 11-15,11 13 8 0,6 22 5 16,6 19-3-16,-2 21-13 16,-6 19 0-16,-11 10-2 15,-5 3-3-15,-17 0-8 0,-9-9-8 16,-9-7 3-16,-13-13-8 15,2-15 2-15,0-13-3 16,0-15-8-16,-1-15 1 0,0-9-50 16,6-14-67-16,-6-12-46 15,0-9-77-15</inkml:trace>
  <inkml:trace contextRef="#ctx0" brushRef="#br0" timeOffset="30176.18">25026 5344 66 0,'0'0'213'0,"0"0"-74"15,0 12-63 1,0 0-34-16,0 4-17 0,0-3-6 16,0 0-5-16,0-13-1 15,0 0-4-15,4 0 2 16,0 0 7-16,-4 0 13 0,0 0-4 15,4-9 9-15,-1-3-3 16,3-1-10-16,-6 2 0 0,0-5-9 16,0 4-4-16,0 3-9 15,0 6-4-15,0-2-10 16,0 5-22-16,0 0-24 0,-13 12-47 16,5 9-107-16</inkml:trace>
  <inkml:trace contextRef="#ctx0" brushRef="#br0" timeOffset="30411.12">25273 6105 178 0,'11'0'273'0,"-2"0"-90"0,-4 0-65 15,-2 0-50-15,-3 0-22 16,0 0 6-16,0 0 9 15,0 9-14-15,0 8-18 16,0 2-12-16,-8 9-6 0,-4 10-7 16,-4 10-4-16,-4 9-11 15,-14 12-44-15,-10 1-85 16,-11 3-74-16,-10-4-77 0</inkml:trace>
  <inkml:trace contextRef="#ctx0" brushRef="#br0" timeOffset="33760.01">19141 9102 26 0,'5'-4'44'0,"-5"4"37"16,3-6 53-16,-3 3-8 15,3 0-40-15,-3 3-15 16,5 0-7-16,-5-5-11 0,0 5-1 16,0-5 7-16,0 2 3 15,0 3-14-15,0 0-10 0,0 0 2 16,5 0-14-16,-5 0-5 15,0 0-5-15,0 0-8 0,0 0 5 16,0 0 3-16,0 0-6 16,0 0-5-16,4 16 6 15,4 9 5-15,1 3-2 0,0 9-5 16,-1 3-4-16,-2 10 1 16,2-6-3-16,1 4-5 0,-1-3 5 15,4-4-2-15,-3-8-7 16,-1-5 6-16,-5-7 0 0,0-6-1 15,-3-6 1-15,0-9 4 16,0 0-3-16,0 0-9 16,0-4-8-16,5-14 0 0,3-5-10 15,4-5-1-15,10-5 8 16,-2-3 5-16,0 2 6 16,-1 6 4-16,2 9 1 0,-1 2 0 15,-1 5 5-15,3 8-2 16,-5 4 5-16,0 11-1 0,-2 11 0 15,-4 1 1-15,-3 5 3 16,2 6 1-16,-10-2-5 16,0 1 2-16,-13-1-3 0,-8-2 0 15,-2-7 0-15,-6-2-1 16,1-6-1-16,-5-15-1 16,1 0-3-1,-1 0 4-15,1 0-3 0,0 0 1 16,2-7-3-16,7-6-4 0,3 2-16 15,3-1-18-15,8-2-15 0,9 1-9 16,0-2-22-16,13 0-10 16,9-6-19-16,3 2-58 0,5-7-1 15</inkml:trace>
  <inkml:trace contextRef="#ctx0" brushRef="#br0" timeOffset="34204.05">19628 9133 162 0,'0'-15'230'15,"0"2"-80"-15,0 6-64 0,0 1-42 16,5 6-21-16,-5 0-8 16,8 13 3-16,0 8 10 0,4 2 0 15,0 11-12-15,5 2-5 16,-4 6 6-16,-1 1-2 0,-6-1-5 15,2-1 0-15,-3-9 0 16,-5-4 1-16,0-8-5 0,0-7 0 16,0-4 1-16,0-9-3 15,0-5-8-15,-13-12 5 16,13-11-6-16,-12-5 4 16,12-7-2-16,0-5 4 0,0 0-1 15,9 5 4-15,-1 3 6 16,-5 9-4-16,2 6-4 0,3 10-2 15,1 1-1-15,-1 6 5 16,4 5 4-16,0 0-1 0,-1 0 0 16,-3 0 2-16,1 0-3 15,-4 0-1-15,3 9-3 0,-4-9-2 16,0 7-3-16,1-7-18 16,-2 0-38-16,0 0-42 15,5 0-23-15,0 0-51 16,6 0-22-16,-3-7-87 0</inkml:trace>
  <inkml:trace contextRef="#ctx0" brushRef="#br0" timeOffset="34551.14">19946 9076 96 0,'0'0'191'15,"0"0"-34"-15,0 0-58 0,0 0-44 16,0 0-18-16,0 0-12 16,0 0-1-16,3 13 5 0,5-13-2 15,1 9-4-15,3-9-9 16,5 0-6-16,-3 0-5 0,8 0 3 15,-6 0-6-15,0-9 3 16,0 1 0-16,-4-5-3 16,1-3-2-16,-5-3 7 0,-3-2 2 15,-5 0 1-15,0 1 5 16,0-1 3-16,-13 6 6 0,5 2-1 16,0 5 0-16,8 4-1 15,-14 4 3-15,6 0-1 0,2 0 2 16,-3 16 1-16,9 0 2 15,0 9-11-15,0-1-2 16,0 4-8-16,0 1 0 0,9-4-3 16,2 0-8-16,6-5 1 15,3-1-31-15,3-2-47 16,10-4-30-16,1-13-35 0,0 0-26 16,9-5-24-16,-4-8 42 15</inkml:trace>
  <inkml:trace contextRef="#ctx0" brushRef="#br0" timeOffset="34947.12">20538 8879 57 0,'0'-46'187'0,"0"5"1"16,-12 4-59-16,1 5-43 0,-6 2-43 15,6 11-15-15,-3 7 4 16,2 8 22-16,0 4 2 0,-4 16 14 16,-1 8-10-16,6 9-16 15,-1 3-24-15,-2 2-3 0,14-7-10 16,0-3-2-1,0-2-3-15,0-2-5 0,0-7-1 16,8-6-14-16,6-11-11 16,-2 0-2-16,0 0 0 0,4-7 4 15,4-10 5-15,0-3 6 16,0-4 5-16,-3-5 6 0,-9 1 7 16,-5 3 11-16,-3 5 2 15,0 3 7-15,0 10-1 0,0-3-8 16,0 10-4-16,0 0 3 15,0 10-3-15,0 6-3 0,9 4 0 16,0 4-2-16,4 1-1 16,-2-2-1-16,4 2 1 15,1-4-5-15,2-9-8 0,-6 0-28 16,-1-12-21-16,2 9-26 16,-5-9-17-16,1 0-4 0,-1 0-26 15,0-13-65-15,-4-7 52 16</inkml:trace>
  <inkml:trace contextRef="#ctx0" brushRef="#br0" timeOffset="35180.03">20762 8494 46 0,'8'-69'163'0,"-3"5"35"15,-5 7-79-15,0 12-38 16,0 9-31-16,0 7-17 16,0 8-1-16,0 9 7 0,0 12 12 15,0 7 2-15,8 19 2 16,0 15-9-16,-1 16-18 0,4 12-8 15,-3 8-2-15,2 0-4 16,-2 1-7-16,0-6 4 0,-4-6-13 16,6-9 2-16,-7-9-1 15,0-10-15-15,-3-10-23 0,0-8-68 16,0-4-36-16,3-16-15 16,2 0-55-16,3-12 26 15</inkml:trace>
  <inkml:trace contextRef="#ctx0" brushRef="#br0" timeOffset="35531.43">21115 8321 109 0,'8'-34'209'15,"-8"15"-58"-15,0 2-42 0,0 5-25 16,0 12-35-16,-8 0-2 16,-10 20 24-16,1 13 7 0,-13 12-8 15,-7 7-18-15,0 1-18 16,-3-1-4-16,3-3-6 15,4-8-10-15,6-13 0 0,5-3-4 16,11-8-6-16,0-6-2 16,11-11 0-16,0 0 6 15,0 0-6-15,0 0 2 0,11-11-6 16,10-1 2-16,-1-6 0 16,4 2-1-16,4 4 3 0,1 4-9 15,-1 8 12-15,1 0-4 16,4 8 5-16,-5 4-5 0,1 4 3 15,2 6-1-15,3-3-2 16,-6 2-8-16,-3-3-20 0,-2-3-48 16,-6-3-50-16,-6-12-38 15,3 0-21-15,-7 0-30 16,1-4 23-16</inkml:trace>
  <inkml:trace contextRef="#ctx0" brushRef="#br0" timeOffset="35768.24">21338 8361 56 0,'0'-37'163'0,"0"5"21"16,0 3-53-16,0 8-25 15,0 9-41-15,0 5-26 16,0 2-10-16,0 5 2 0,0 0 4 16,0 0-5-16,0 0-5 15,0 0-8-15,0 0 0 16,0 0-9-16,0 0 1 0,0 0-8 15,0 0 5-15,0 0-4 16,0 0-6-16,0 0-26 16,0 0-65-16,0 0-45 0,0 0-76 15,0 0-11-15</inkml:trace>
  <inkml:trace contextRef="#ctx0" brushRef="#br0" timeOffset="35971.62">21434 8523 289 0,'9'0'219'0,"-1"-3"-67"15,0-2-38-15,0 5-27 0,1 0 26 16,0 8 38-16,-1 8-42 16,1 5-37-16,-6 12-24 0,-3 3-24 15,0 9-9 1,-38 48-87-16,14-39-128 0,-7-6-89 15,-5-3-74-15</inkml:trace>
  <inkml:trace contextRef="#ctx0" brushRef="#br0" timeOffset="36935.04">14747 11304 75 0,'5'12'200'0,"-5"-12"-15"16,0 0-48-16,0 9-36 0,0-9-40 15,0 0-27-15,0 0-9 16,0 0 3-16,4 0 7 15,0 0-5-15,1 0-4 0,-2-9-15 16,2 2-6-16,-2-3 3 16,-3 3 11-16,0 3 17 0,0-2 4 15,0 0-5-15,-11-2-12 16,-7 8-8-16,-1 0-8 0,-6 8 3 16,-4 4 1-16,1 9-1 15,-4 2 11-15,2 10 10 0,7 3 4 16,7 5 1-16,3 4-1 15,13 0-7-15,9 0-16 16,3-5-5-16,8-4 4 0,5 2-12 16,9-10 4-16,5-4-3 15,10-3-7-15,4-9-24 0,-1-4-36 16,1-8-56-16,-5 0-35 16,1 0-25-16,-5-8-16 0,-7-4-43 15</inkml:trace>
  <inkml:trace contextRef="#ctx0" brushRef="#br0" timeOffset="37587.48">15398 11251 131 0,'0'-28'243'0,"0"1"-77"16,-17 13-69-16,6-2-44 15,-6 7-25-15,1 9-4 0,-5 0 16 16,1 20 11-16,1 10 4 15,-2 5-9-15,4 11-11 0,4 3-5 16,5-1-5-16,8-4-10 16,0-7 0-16,0-5-6 0,8-2-8 15,5-10-1-15,-1-3-2 16,0-17-9-16,5 0 1 16,-6 0-17-16,6-17-7 0,-1-3-4 15,-3-10 6-15,0-5 6 16,-7-2 15-16,-6-4 4 15,0 4 11-15,0 0 10 0,0 8 6 16,0 10-3-16,0 2-6 16,0 6-1-16,0 2 1 0,0 6-9 15,0 3 3-15,0 0-3 16,8 12 8-16,4 7 5 0,4 6-3 16,2 5 0-16,4-2-4 15,-5 0-2-15,8 0-2 0,-4-4-3 16,3-3 0-1,-4-8 0-15,-3-1-1 0,-5-12 0 0,-1 0 3 16,-2-12-3 0,-1-10-4-16,0-1-1 0,-5-10 4 15,2-3-1-15,-5-5 2 16,5-1 3-16,3 2-3 0,0 3 0 16,6 9 0-16,-3 5 5 15,3 5 0-15,4 10 1 0,3 8 5 16,2 0 7-16,-3 16 4 15,1 0-3-15,-2 9-7 0,-5 3 12 16,-6-2 4-16,-5 2 2 16,-3-4-5-16,0 1-1 15,0-4-12-15,-11-3-4 0,-3-1-1 16,3-4-3-16,3-2-3 16,1-11-7-16,-2 9-19 0,9-9-54 15,-8 0-51-15,8 0-46 16,0-12-9-16,0-9-44 0,8-7 16 15</inkml:trace>
  <inkml:trace contextRef="#ctx0" brushRef="#br0" timeOffset="37971.51">15958 11157 199 0,'8'0'206'16,"-8"0"-62"-16,0 9-47 0,3-9-42 15,5 7-23-15,2-7-11 16,2 0 12-16,-2 0-14 15,7 0-6-15,-1 0-8 0,5-7-3 16,4-5-2-16,-5-4 0 16,0-6-2-16,2 2 3 0,-11 0-2 15,-2 3 9-15,-6 2-1 16,-3-3 3-16,0 3 4 0,0-1 8 16,0 3 6-16,-9-3-11 15,-2 4 1-15,0 3 4 0,-3 2-12 16,-1 2 7-16,-2 5 11 15,1 0 12-15,-5 12 12 0,1 9 5 16,-1 8 10-16,2 7 5 16,7 9-11-16,12 5-7 15,0-7-10-15,4 2-14 0,8-5-10 16,11-2-8-16,7-10-5 16,5-4-3-16,6-7-8 0,0-17-6 15,0 0-52-15,-6 0-72 16,3-8-84-16,-6-6-24 0,-7-5-18 15,-1-9-5-15</inkml:trace>
  <inkml:trace contextRef="#ctx0" brushRef="#br0" timeOffset="38680.53">17168 10771 64 0,'0'-8'163'0,"0"2"38"0,-8 6-64 15,-4 0-24-15,0 17-31 16,-2 4-26-16,3 8-11 0,-2-5 6 16,2-1-1-16,-1 2-10 15,0-4-17-15,-2-5-9 0,6-4-1 16,0-3-7-16,8-9-5 16,0 0 2-16,0 0 1 0,-7 0-4 15,7-13-3-15,0-2 6 16,0-7-5-16,12-1 3 15,4-1-4-15,5-1 4 0,-1 5 1 16,7 3-2-16,2 8 7 16,-1 9-7-16,5 0 5 0,-4 14 3 15,-1 0-2-15,-3 8 0 16,-4 6 7-16,-7 2 1 0,0 2 1 16,-6-4 7-16,-8 0-1 15,0 1-6-15,0-5 5 0,-17-5-5 16,1 3 3-16,0-6-9 15,-4-4-3-15,-1-4-4 0,1 1 2 16,0-9 1-16,3 0-5 16,1 0 5-16,4 0 4 0,-1 0-8 15,13 0 0-15,0-9-3 16,0-3 6-16,13 0-6 16,7 0-2-16,9 0 10 15,4 2-2-15,3 10 1 0,4 0 5 16,2 0 7-16,-2 17-3 15,-5 0 11-15,3 3-3 0,0 0-7 16,-7-3-4-16,-7-5-8 16,-3 0-1-16,-1-4-5 0,-4-8-10 15,-3 0-34-15,1 0-216 16,-6 0 67-16,6-8 6 16,-3-12-37-16,-3-3 15 15</inkml:trace>
  <inkml:trace contextRef="#ctx0" brushRef="#br0" timeOffset="38991.69">17879 10641 56 0,'0'-107'647'16,"-12"92"-589"0,12 2-19-16,-10 17 133 31,15 13-146-31,4 2-12 0,3 2-3 15,24 19-10 1,-24-40-1 0,8 0-15-1,-11 0 13-15,-6-7-3 0,2-10 2 16,-5 1 0-16,0 0-1 16,0 4 6-16,0 0-3 0,0 6-1 15,-14 6 0 1,0 0-4-16,5 9-15 0,0 5-36 15,9 0-55-15,0 3-33 16,0-5-50-16,0 1-4 0</inkml:trace>
  <inkml:trace contextRef="#ctx0" brushRef="#br0" timeOffset="39316.23">18036 10871 46 0,'5'12'179'16,"-5"1"29"-16,3 0-68 16,3-1-26-16,-3 5-21 0,5-1-16 15,-5-1 11-15,6-2-2 16,0 0-18-16,-5-6-17 0,0-7-13 16,-4 0-13-16,0 0-7 15,0 0 1-15,4 0 4 16,0 0 9-16,-4-7-4 0,0-2 9 15,0-4-9-15,0 2 3 16,0 3-3-16,0-1 0 0,0 2-8 16,0 2-6-16,0 1-16 15,0 4 6-15,5 0 1 0,-5 0-9 16,0 0-22-16,0 0-63 16,0 0-93-16,0 0-66 0,0 0-31 15,0 0-25-15</inkml:trace>
  <inkml:trace contextRef="#ctx0" brushRef="#br0" timeOffset="42672.14">19146 10396 51 0,'0'0'100'16,"0"-4"82"-16,0 0-42 0,0 4-27 16,0-4-29-16,0 4-32 15,0 0-10-15,0 0 1 0,0 0-4 16,6 0 8-16,4 12 5 15,2 8 3-15,6 8 8 16,-4 10-3-16,3 7-11 16,-1 3-16-16,5 5-4 0,-2 1-15 15,-2-7-6-15,-6-5-4 16,2-6-2-16,-5-7-1 0,0-5 1 16,-8-13 4-16,-11-22-8 15,-7-9-1 1,2-13 0-16,-4-7 3 15,1-10 0-15,-2-7 0 0,4-3-5 16,6-10 5-16,11 1-12 16,0-4 1-16,6 4 0 15,8 8 5-15,6 11 7 0,0 15-4 16,5 8 1-16,4 17 4 16,-1 0-9-16,-1 10 11 15,-1 10-5-15,-6 6 1 0,-6 5-3 16,-5 2 3-16,-9 6 0 15,0-1 4-15,-15 1-6 0,-10-4-3 16,1 0 4-16,0-6-5 16,-1-1-11-16,4-7-47 0,5 1-43 15,4-12-39-15,12 9-13 16,0-9-18-16,0 0-7 0,0-5 30 16</inkml:trace>
  <inkml:trace contextRef="#ctx0" brushRef="#br0" timeOffset="43024.04">19488 10230 38 0,'15'-5'112'16,"-4"5"85"-16,-3 0-68 0,2 0-39 15,2 0-21-15,-2 13-17 16,-1 7 13-16,-1 4-3 0,0 5-9 16,0-1-20-16,-2 4-7 15,-6 0-10-15,0-6-11 0,0-6 1 16,0-8-1-1,0-12-2-15,0 0-1 0,0-3-1 16,0-11-7-16,-9-5-5 0,9-10 1 16,0-4 4-16,0-3 0 15,3-4-1-15,6 2 4 16,3 8 3-16,-4 0 2 0,1 10-3 16,-1 12 3-16,0 8 21 15,0 12 13-15,4 7 16 16,0 8-11-16,-4 0-1 0,1-3-18 15,4 0-5-15,-7-3-7 16,3-4-9-16,-1-5-14 0,0-5-40 16,5-7-73-16,-1 0-53 15,0-5-63-15,0-6-3 16</inkml:trace>
  <inkml:trace contextRef="#ctx0" brushRef="#br0" timeOffset="43212.33">19930 10131 51 0,'8'-17'178'15,"-8"5"35"-15,0 0-59 0,3 5-32 16,2 2-52-16,-5 5-13 16,3 0 0-16,5 0 21 15,1 12 1-15,3 5-20 16,5 2-22-16,2 1-19 0,2 7-9 16,-5-8-17-16,-1 2-22 15,-2-4-72-15,-4-1-51 0,-6-4-47 16,-3 0-59-16,0-5-170 15</inkml:trace>
  <inkml:trace contextRef="#ctx0" brushRef="#br0" timeOffset="43363.73">19933 9858 422 0,'-12'-41'160'0,"1"10"-76"16,11 1-61-16,-8 10-57 15,8 8-10-15,0 1-13 16,8 1-61-16,3 10-54 0</inkml:trace>
  <inkml:trace contextRef="#ctx0" brushRef="#br0" timeOffset="43931.34">20190 9960 246 0,'8'9'211'0,"1"-9"-81"15,-6 12-39-15,5 7-8 16,3 9 2-16,2 6-8 0,-1 6-3 16,0 2-5-16,-3-6-20 15,-1 3-20-15,-2-9-10 0,-1-2-14 16,-5-6 2 0,0-10-7-16,0-4-4 0,0-8 1 15,0-4-21-15,0-12-25 16,0-8 6-16,3-9 18 0,6-8 15 15,-1-8 0-15,5-5 11 16,0 10-1-16,-5 7 7 0,-2 8-1 16,-1 10 6-16,-1 7-1 15,4 12 6-15,0 12 18 0,6 13-3 16,1 7-9-16,5 4-6 16,4-3-10-16,1-5-3 15,-1-5-4-15,1-5-4 16,0-9-5-16,1-9-2 0,-4 0-20 15,-1-16-8-15,-1-10 6 16,-1-10 8-16,3-9 9 0,-10-9 7 16,-3-2 4-16,-1-6 5 15,-8-6 3-15,0-6 1 0,0 1 13 16,0 11 5-16,0 14 12 16,0 7 6-16,0 13-4 0,0 7-15 15,0 9 4-15,0 5-6 16,0 7-2-16,0 0 0 0,6 19-2 15,2 14 2-15,9 13-5 16,4 10 1-16,0 9 0 16,-1 3-3-16,-6 6-4 15,4-5-5-15,-2-7-10 0,-1-10 2 16,-2-7-35-16,-1-9-94 16,-4-10-66-16,-3-10-48 0,-5-16-51 15</inkml:trace>
  <inkml:trace contextRef="#ctx0" brushRef="#br0" timeOffset="44128.19">20710 9871 145 0,'-21'-29'290'0,"-1"4"-90"16,11 2-65-16,11 0-48 0,0 8-39 16,8-5-25-16,12 4 1 15,9-1-7-15,7 1-10 0,10 4-4 16,6 0-17-16,5 0-26 15,3 5-29-15,2-3-38 0,-5-1-12 16,-4-6-35-16,-5-3-14 16,-7-8 28-16</inkml:trace>
  <inkml:trace contextRef="#ctx0" brushRef="#br0" timeOffset="44359.73">21355 9239 61 0,'0'-52'182'0,"0"7"12"15,-17 5-75-15,0 6-43 0,-3 11-32 16,6 7-16-16,0 6 22 15,2 10 8-15,0 0 11 0,4 21 6 16,8 15 15-16,-8 18 0 16,8 20-7-16,0 19-2 0,0 13-6 15,8 7-17-15,3 1-14 16,6-3-9-16,4-6-14 0,-2-7-9 16,6-9-7-16,-4-11-1 15,2-13-4-15,-2-11-20 16,-4-14-46-16,-5-11-84 15,-7-9-60-15,-5-7-36 0,0-13-26 16,-13-9 6-16</inkml:trace>
  <inkml:trace contextRef="#ctx0" brushRef="#br0" timeOffset="44524.95">21103 10045 292 0,'-37'-28'279'0,"8"5"-70"0,5-2-76 16,12 8-60-16,12 1-30 15,20-6-11-15,13-1 2 0,10-1-11 16,11-1-14-16,8 4-16 16,3 5-50-16,-1 0-79 15,-7-2-53-15,-8 3-73 16</inkml:trace>
  <inkml:trace contextRef="#ctx0" brushRef="#br0" timeOffset="45375.62">22160 8836 218 0,'0'-52'246'16,"0"11"-70"-16,0 13-48 0,0 6-64 16,-14 15-33-16,6 19-6 15,-4 21 18-15,-8 20 13 0,1 17 11 16,-3 18-11 0,9 15-13-16,13 14-15 0,0 6-11 0,21-2-5 15,12 2-5-15,13-8-7 16,5-15-1-16,13-15-20 15,7-12-23-15,-3-15-30 16,0-18-62-16,-3-14-46 0,-8-26-52 16,-11-9-3-16</inkml:trace>
  <inkml:trace contextRef="#ctx0" brushRef="#br0" timeOffset="45855.54">22528 8812 70 0,'0'9'146'0,"0"-9"39"0,0 8-67 15,-8-8-30-15,8 0-31 16,0 0-26-16,0 0-5 16,0 7 4-16,0 6 16 0,0 0 13 15,0 4-5-15,3-3-20 16,5 3-18-16,5 4-5 0,4-2-4 16,-1-2-7-16,0-5-7 15,0-4 7-15,1-8-2 16,-1 0-4-16,0 0 1 0,1-11 2 15,-1-10 0-15,-5-3 0 16,2-5-1-16,-9 1 9 0,-4-5 6 16,0 0 2-16,0 9 15 15,0 4 11-15,0 4 13 0,-8 4-5 16,8 7-15-16,0 5-6 16,-9 0-10-16,9 7-3 15,0 10-5-15,0 7-8 0,0 2 0 16,0-2-8-16,9 1-63 15,3-5-99-15,5-4-54 16,-3-4-74-16</inkml:trace>
  <inkml:trace contextRef="#ctx0" brushRef="#br0" timeOffset="46235.66">23016 8715 439 0,'-17'-22'251'15,"1"3"-66"-15,4 3-75 0,4 4-56 0,8 3-15 16,0 6-3-16,0 3 3 16,0 12-1-16,0 21 9 15,8 11-9-15,7 12-13 16,6 14-14-16,0 3-5 0,2 0-2 16,7-4 1-16,2-3-5 15,1-9 0-15,-1-13-5 0,-4-6 3 16,-8-15-8-16,2-7 6 15,-7-16 2-15,1-11-2 0,1-13-1 16,0-18 7-16,-2-10 0 16,-4-9-5-16,3-9 5 0,-2-2 1 15,0 2 14-15,-4 5 5 16,-8 8-1-16,0 11-5 16,0 12 0-16,0 4-8 0,0 10-12 15,0 8-4-15,0 4-24 16,0 3-76-16,0 5-67 15,0 0-34-15,0 13-12 0,8-5-36 16,0 4-129-16</inkml:trace>
  <inkml:trace contextRef="#ctx0" brushRef="#br0" timeOffset="46596.05">23774 8481 326 0,'0'-27'185'0,"0"7"-38"16,-11-1-36-16,0 9-42 16,-6 8 5-16,-1 4 21 0,-6 16 14 15,1 13-6-15,-3 10-24 16,1 11-30-16,11 7-26 0,1 1-6 16,13-6-6-16,0-2-6 15,10-10 1-15,4-4 0 16,6-4-3-16,14-2-3 0,2-10 1 15,4-4-8-15,5-3 3 16,-3 0-4-16,-7-2-3 0,-4 1 9 16,-1 4-5-16,-13 1 7 15,-5-2 0-15,-12 2-7 16,0 3 16-16,-26-3-12 16,-2-1-3-16,-8 4 5 0,1-3-11 15,-3-6-19-15,6-1-71 16,4-10-78-16,7 7-39 0,5-7-42 15,2-7 1-15</inkml:trace>
  <inkml:trace contextRef="#ctx0" brushRef="#br0" timeOffset="46867.1">24048 8588 366 0,'12'-45'177'0,"-1"10"-55"16,-3 6-40-16,0 4-31 15,-8 9 3-15,0 3 22 0,0 6 2 16,5 7-8-16,-1 12 3 16,5 16 5-16,-6 18-8 15,-3 15-14-15,0 11-24 0,0 10-2 16,0 4-6-16,0-1-13 16,-8 1-3-16,8-10-8 0,0-7 3 15,0-11-9-15,0-14-5 16,0-6-40-16,0-14-46 0,0-5-51 15,0-6-39-15,0-13-14 16,0-13-30-16,0-11 4 0</inkml:trace>
  <inkml:trace contextRef="#ctx0" brushRef="#br0" timeOffset="47135.04">24035 8646 161 0,'-17'-66'243'0,"-3"6"-100"16,3 7-43-16,6 9-38 0,11 6-28 15,0 7 9-15,0 1-6 16,0 10-7-16,8 3-11 0,8 10-3 16,8 2 8-1,6 5 9-15,1 12 8 0,6 9 19 16,4 8 2-16,-2 11-11 16,3 13-13-16,-2 9-17 0,2 6-10 15,-8 6 6-15,4-4-13 16,-6-7-6-16,-3 3 3 0,-4-13-10 15,-2-8-26-15,-7-12-63 16,2-10-48-16,-7-4-21 0,-2-6-13 16,-9-13-28-16,0 0 14 15</inkml:trace>
  <inkml:trace contextRef="#ctx0" brushRef="#br0" timeOffset="47315.24">24144 8833 126 0,'-48'-4'234'0,"6"-1"-87"16,6 2-38-16,7-1-36 0,15-1-24 16,0 5-11-16,14 0-6 15,17 0-10-15,11-4-11 0,14 1-7 16,6-2-4-16,9 5-9 16,-1-4-31-16,1-4-52 0,-8 4-51 15,-5-4-65-15</inkml:trace>
  <inkml:trace contextRef="#ctx0" brushRef="#br0" timeOffset="48223.86">24449 8043 131 0,'0'-20'223'0,"0"-1"-90"0,4 2-45 16,8 3-36-16,7 3-20 15,14 8 8-15,10 5 21 16,5 20 11-16,4 17-12 0,4 16-12 15,1 17-10-15,-4 14-11 16,0 11 2-16,-9 7 1 0,-6-1-3 16,-11 0-9-16,-11-7-8 15,-2-8 2-15,-14-9-4 0,0-11 1 16,0-14-6-16,0-6 0 16,3-11 0-16,-3-5-3 0,5-10-14 15,-1-12-29 1,4-8-47-16,1-8-67 0,-1-12-31 15,3-17-50-15,1-12 28 16</inkml:trace>
  <inkml:trace contextRef="#ctx0" brushRef="#br0" timeOffset="48524.16">25245 8097 165 0,'0'-26'256'0,"0"7"-97"16,0 7-49-16,0-1-51 15,0 0-31-15,0 10-5 0,0 3 0 16,0-5 8-16,0 5-11 16,8 0-8-16,1 0-7 15,-1 0-2-15,-2 8-3 16,2-8-4-16,1 9 1 0,-9-9-3 16,0 0-3-16,0 0-3 15,0 0 5-15,0-9 1 0,0-3 1 16,-12 0 7-16,1 1-1 15,3-1 4-15,8-1-4 0,-9 5-5 16,9 4-2-16,0 4-32 16,0 0-35-16,0 14-21 15,0 13-62-15,0 1-39 16</inkml:trace>
  <inkml:trace contextRef="#ctx0" brushRef="#br0" timeOffset="48719.78">25395 8608 150 0,'30'9'227'0,"-7"-2"-83"15,1-7-20-15,-5 13-29 0,-3 0-1 16,1 7 41 0,-8 14 1-16,0 5-39 0,-9 10-32 15,-13 4-34-15,-9 8-18 16,-9 0-11-16,-12 1-99 0,-19-5-157 15,-11-6-86-15</inkml:trace>
  <inkml:trace contextRef="#ctx0" brushRef="#br0" timeOffset="59327.81">16916 17826 73 0,'0'0'166'15,"0"0"14"-15,0 0-16 0,0 0 0 16,-9-5-41-16,9-4-14 15,-8 2 0-15,8-5-9 16,0 3-14-16,0 1-28 16,0-1-29-16,14 2-16 0,1-2-2 15,10-4-5-15,3 6-8 16,6-1-1-16,-3 8 0 0,-2 0 1 16,-1 0 0-16,-3 8 3 15,-9 4 0-15,-3 5 1 0,-7-1 6 16,-6 6 3-16,0 1 3 15,-12 2 5-15,-8-2 13 16,0 3 11-16,-4-3 14 0,0-1-3 16,-1-7-4-16,5-2-21 15,4-1-6-15,3-12-11 16,13 7-7-16,0-7-15 0,0 0 1 16,8 0 5-16,10 0-6 15,5 0-5-15,2 0 4 16,1 0-6-16,-1 10 4 0,-3-3 2 15,-7 1 12-15,-3 1 5 16,-7 3 11-16,-5 0 7 0,0-1 2 16,-11-1-4-16,-2 3 0 15,0-7-10-15,13-6-8 0,0 9 4 16,0-1-1-16,0-1-4 16,8 7-8-16,10-2 0 15,4 4 0-15,7 0-10 16,4 0-9-16,-2 5 4 0,3 4 9 15,-11 2 4-15,-6 10 11 16,-4 7 1-16,-9 6 3 16,-4-1 14-16,-9-1 2 0,-11 2-12 15,-2-10-2-15,-13-3 2 16,-1-9-8-16,-1-12-26 0,1-4-46 16,-1-12-93-16,-5-7-70 15,7-10-44-15,7-7-9 16,4-9-23-16</inkml:trace>
  <inkml:trace contextRef="#ctx0" brushRef="#br0" timeOffset="61635.8">19938 11463 55 0,'-8'-25'133'0,"8"4"48"0,0 5-71 16,0 4-23-16,0 3-35 15,0 2-15-15,0-1-12 16,0 4 10-16,0 0 15 0,0 0 16 15,0-1-1-15,0 1-1 16,0-1-6-16,0 5-16 0,0 0-14 16,0 0-3-16,0 0-4 15,0 22 3-15,0 10-2 0,8 9-10 16,3 4-5-16,2 4-5 16,-1 0-1-16,0-5 0 0,-3-4-4 15,-1-8 6 1,-5-4-3-16,0-1-5 0,-3-8 7 15,0-7-6-15,0-3 4 16,0-9 2-16,0 0-7 0,0 0 1 16,0 0-5-16,5 0-5 15,4-12-2-15,3-4 0 0,10-5 4 16,0 3 7-16,11 7 0 16,0 4 2-16,-1 2 4 0,4 5-1 15,-3 0 1-15,1 21-3 16,-3 3 9-16,-2 5-7 15,-10 6 0-15,-7 3 0 0,-4-1 0 16,-8-1-1-16,-16-3 2 16,-7-8 4-16,-14-6-1 0,-4-7-7 15,-8-3-1-15,0-9 4 16,5 0 0-16,3-5-6 16,9-6 2-16,2-1 8 0,8-4-10 15,5-2 1-15,5 2-5 16,12 0-4-16,0 4 1 0,12 0-26 15,5 0-22-15,5-1-35 16,4 1-28-16,2 1-4 16,0 2-39-16,-2 2-8 0,-3-3 42 15</inkml:trace>
  <inkml:trace contextRef="#ctx0" brushRef="#br0" timeOffset="62064.01">20351 11636 172 0,'0'-23'190'0,"3"-1"-80"16,2 2-34-16,4 6-35 0,-6 4-21 16,5 1-8-16,0 3 6 15,6 8 21-15,-2 0 8 0,0 19 9 16,4 9-8-16,1 14-15 16,-2 2-11-16,-1 6-6 15,-3-2-9-15,-8-7-1 0,-3-4 2 16,0-9-5-16,0-3-2 15,0-9 3-15,0-9-2 16,0-7 1-16,-11 0-3 0,-2-2-3 16,1-15 0-16,-1-4 1 15,13-8 4-15,0-6-4 0,6-11 3 16,5-2 1-16,15-6-4 16,0 10 1-16,8 6-2 0,-3 10 5 15,3 8-3-15,-3 8 3 16,-1 12 8-16,-6 0 7 0,-5 17-6 15,-2 3 5-15,-5-1 2 16,-3 3 13-16,-5-2-7 0,-4 0-5 16,0-3-7-16,-13-6-3 15,-2 2-12-15,-2-1-24 16,6-3-52-16,3-9-53 16,8 0-22-16,-9 0-31 0,9 0-5 15,0 0-129-15</inkml:trace>
  <inkml:trace contextRef="#ctx0" brushRef="#br0" timeOffset="62387.2">20746 11609 53 0,'7'0'111'16,"2"0"79"-16,-1 0-72 15,0 0-42-15,0 0-36 0,4 0-17 16,7 0-16 0,7 0-1-16,2 0-6 0,0-8 3 15,4 0-2-15,1-6-4 16,-4 0-1-16,-1-8 4 0,1-1 2 15,-7-3 1-15,-8 2 2 16,-6-20 11-16,-8 27 0 16,0 4 10-16,-8 6 2 15,-3-2 0 1,-18 6 5-16,12 3-12 0,-2 19 12 16,-6 2 5-16,1 13-3 0,-1 2-10 15,1 5-5-15,8-2-9 16,8 3 1-16,8 0-11 0,3-11 4 15,14 2-10-15,6-9-20 16,10-3-54-16,7-9-44 16,6-12-18-16,7 0-69 15,-2-12 20-15</inkml:trace>
  <inkml:trace contextRef="#ctx0" brushRef="#br0" timeOffset="62823.88">21464 11380 187 0,'-13'-55'234'0,"-4"6"-72"15,-1 8-42-15,-4 8-44 16,4 8-34-16,2 5-1 0,-2 8 10 16,2 12 12-16,-1 12-13 15,-2 8-13-15,2 10-12 16,5 9-15-16,3 7-2 0,9-1-7 16,0 3 1-16,0-4-4 15,0-3-5-15,9-4-4 16,-1-8-6-16,4-9-9 0,-3-5-6 15,2-2-33-15,-3-13 5 16,4 0 8-16,1-7 10 0,-1-10 11 16,5-7 11-16,-4-5 8 15,-3 1 8-15,3-5 2 0,-5 0 3 16,-8 0 13-16,0 10 4 16,0 3 7-16,0 8 2 0,0-2-4 15,0 7 0-15,0 7-5 16,0 0 2-16,5 0 6 15,3 16 3-15,0 1 3 0,-2 7-11 16,8 0-7-16,2 4-7 16,5 1-1-16,-1-1-6 15,-1-4-3-15,3-3-5 0,-7-4-3 16,2-6-13-16,-6-3-31 16,-2-8-35-16,-1 0-25 0,0 0-1 15,-4-8-31-15,5-15-71 16</inkml:trace>
  <inkml:trace contextRef="#ctx0" brushRef="#br0" timeOffset="63067.5">21704 11054 311 0,'0'-40'191'0,"0"4"-55"16,-13 3-55-16,13 5-40 16,0 7-15-16,0 6 0 0,0 3 14 15,0 12 30-15,0 48 132 16,9 1-120-16,-1 16-33 15,-4 12-10-15,1 11-20 16,-5 8-1-16,0-3-14 0,3 1 2 16,5-6-8-16,0-9-2 15,4-18-15-15,-4-13-20 16,0-11-39-16,-3-12-72 16,-2-13-27-16,-3-12-5 0,0-5-31 15,0-15 17-15,0-17 61 16</inkml:trace>
  <inkml:trace contextRef="#ctx0" brushRef="#br0" timeOffset="63467.37">21858 11263 100 0,'17'-78'203'16,"-6"9"-49"-16,-3 12-37 15,1 12-38-15,-6 13-31 16,-3 12-21-16,0 12 15 0,0 16 33 16,0 16 13-16,-12 13 13 15,-2 11-28-15,-11 2-16 16,-4-2-24-16,1 2-8 0,-1-6-2 15,-1-8-2-15,3-8-2 16,3-2-6-16,2-6-8 0,7-8 1 16,3-4-5-16,4-8 1 15,8 0 11-15,0 0-3 0,0 0-5 16,12-13-3-16,5-2 2 16,2-6 3-16,6 2-5 0,-1 3 6 15,1 3 2-15,4 5-6 16,-1 8 6-16,-1 0 11 0,8 16-5 15,-1 5-2-15,5 2-5 16,-5 2-5-16,6-5-5 16,-1-4 1-16,-4 1 1 0,-6-5-5 15,1-12-7-15,-11 0-2 16,-4 0 3-16,-2 0-12 16,-5 0-37-16,-8 0-35 0,0-9-8 15,0 1-14-15,5-4-13 0,-5-1-10 16,0 2-22-16,0-1-42 15,0 0 20-15</inkml:trace>
  <inkml:trace contextRef="#ctx0" brushRef="#br0" timeOffset="63779.15">22386 10832 361 0,'-11'-20'233'15,"-3"3"-62"-15,6 8-72 16,8 9-48-16,-12 0-20 16,3 0-8-16,1 14-2 0,8-2 2 15,-8 0-9-15,8-12 1 16,0 0-6-16,0 0-4 15,0 0-8-15,0 0 2 16,0 0-10 0,0 0-20-16,0 0-48 0,0 0-47 15,0 0-32-15,0 0-58 16,0 12 9-16</inkml:trace>
  <inkml:trace contextRef="#ctx0" brushRef="#br0" timeOffset="64019.44">22398 11226 240 0,'11'0'222'0,"2"0"-48"0,0 0-29 16,3 9-20-16,4 2 4 15,5 6 22-15,-1 8 18 0,0 7-7 16,-7 5-39-16,-5 7-45 15,-12 9-47-15,-9 13-12 0,-11 3-25 16,-8 3-25-16,-9 3-77 16,-2-7-115-16,-7 1-77 0,-2-4-30 15,-9-8-26-15</inkml:trace>
  <inkml:trace contextRef="#ctx0" brushRef="#br0" timeOffset="65687.6">16303 14722 88 0,'0'-3'224'0,"0"-1"-49"16,0 4-39-16,0 0-56 0,0 0-43 15,0 0-16-15,0 0-12 16,3 0 3-16,5 11 13 0,1 12 7 16,7 7-2-16,2 10-4 15,4 15-8-15,3 2-4 0,0 3-10 16,-1 0 0-16,-5-2-1 16,-1-5-2-16,-2-12 4 15,-4-9-4-15,-4-6-1 16,-5-11-6-16,-3-2 5 0,0-13-2 15,0 0-12-15,0-5-17 16,-11-7-4-16,-5-12 0 0,0-8 0 16,-6-6 12-16,-4-3 6 15,-4-3 8-15,-7 8 12 0,-3 7 1 16,-2 8 8-16,-1 9 9 16,3 12-2-16,-2 0-5 0,10 12-2 15,8 9-1-15,7-1 2 16,6 5-1-16,11-1-4 0,8-3 0 15,12 4-1 1,14-6-4-16,5 1-5 0,6-8 4 16,0 1-1-16,3-1 2 15,1-12-7-15,0 0 3 0,-2 0-2 16,4 0-16-16,-7 0-13 16,-3 0-17-16,-1-7-3 0,-4-11 2 15,-3 2 8-15,-1-3 11 16,-4-7 10-16,2-6 8 0,-11 0 6 15,-3-5 6-15,-8 0 9 16,-8 4 6-16,0 2 4 16,0-1 1-16,-11 2-1 0,-2 2 0 15,1 6 12-15,-3 8 6 16,-2 2 2-16,1 3-2 16,-4 9 5-16,-1 16 10 0,1 12 11 15,-4 13 5-15,4 4-17 16,3 3-17-16,17 2-4 0,0-5-6 15,9-5-12-15,5-4-6 16,11-7-1-16,8-9-6 0,2-8-4 16,8-12-5-16,-4 0-22 15,1 0-32-15,-1 0-16 0,-4-12-17 16,1-4-8-16,-2-3-3 16,-3-7-36-16,-1-2-15 15,-6-3 30-15</inkml:trace>
  <inkml:trace contextRef="#ctx0" brushRef="#br0" timeOffset="66010.89">17376 14043 173 0,'-17'-29'202'15,"-5"6"-70"-15,3 6-35 0,-1 12-39 16,4 5-25-16,-2 25 16 0,4 16 24 16,2 17-1-16,4 15-9 15,8 15-13-15,0 9-14 16,0 10-4-16,0 0-10 0,8-7-4 16,-2-1-6-16,8-14 0 15,-3-8-4-15,2-12-2 16,-1-12-7-16,0-12 2 0,0-5-11 15,-1-7-27-15,-3-8-49 16,1-5-42-16,-1-9-30 0,-3-7-19 16,-5 0-21-16,0 0 26 15</inkml:trace>
  <inkml:trace contextRef="#ctx0" brushRef="#br0" timeOffset="66255.14">17196 14906 67 0,'-25'-25'233'16,"2"6"-50"-16,-6 2-24 0,5 0-57 15,4 6-48-15,8 1-22 16,12-9-2 0,8 10-22-16,10-2-4 15,15 2-5-15,8-1-11 16,111-20-108-1,-104 21 36-15,-3 2-12 0,-5-2-24 16,-4 2-11-16,-7 2 18 16,-4-3 27-16,-5-4-22 0</inkml:trace>
  <inkml:trace contextRef="#ctx0" brushRef="#br0" timeOffset="66636.27">17707 14519 22 0,'17'-16'67'0,"-8"0"96"16,-9 4 15-16,0 3-53 0,-9 9-31 15,-2 0-29-15,-6 13-13 16,-5 7 9-16,8 13 3 16,-4 7-13-16,7 6-11 15,3-7-14-15,8 3-17 0,0-5-3 16,3-5-3-16,10-4-4 16,4-7-4-16,-2-10-10 0,5-11-13 15,2 0-14-15,-7 0-4 16,2-11 1-16,-1-6 8 0,-4-7 22 15,-9-3 5-15,-3-12 5 16,0 3 10-16,-12 3 8 0,1 0 9 16,0 9 12-16,-3 5 11 15,2 3 3-15,12 6-9 16,-12 3-16-16,12 1-4 16,0 6-3-16,0 0-2 0,0 13 6 15,9-1-6-15,2 5 3 16,7 3-11-16,-4 4-1 0,6-2-7 15,1 1-16-15,5-1-32 16,-3-7-61-16,2-6-50 16,-1-9-35-16,0 0-34 0,-3-9-116 15</inkml:trace>
  <inkml:trace contextRef="#ctx0" brushRef="#br0" timeOffset="67011.13">18012 14482 61 0,'-8'-24'182'0,"0"3"13"15,-4 6-44-15,4-1-24 16,8 4-52-16,0 12-24 0,0 0 4 16,0 12 26-16,12 4-2 15,4 4-20-15,2 0-25 16,1 0-15-16,1-3-10 0,1-5-6 16,0-4-8-16,-6-8-6 15,1 7-8-15,-4-7-6 0,1 0-6 16,0-2-7-16,-2-11 8 15,-3 1 10-15,-5-5 5 16,2-3 12-16,-5-5 1 0,4 1 2 16,1 0 7-16,-2 3 7 15,-3 2 7-15,0 2 9 0,0 9 12 16,5 0 15-16,-5 4 3 16,3 4 6-16,5 0 1 15,2 12 0-15,1 8-15 0,0 4-18 16,3 5-18-16,-3 4-6 15,6-1-17-15,0 0-14 0,-2-2-36 16,1-5-90-16,-4-6-68 16,1-3-25-16,-5-4-18 0,2-12 11 15</inkml:trace>
  <inkml:trace contextRef="#ctx0" brushRef="#br0" timeOffset="67239.5">18499 13999 234 0,'0'-70'290'16,"-8"10"-33"-16,0 10-46 0,-1 14-73 16,9 10-53-16,-8 15-13 15,8 11 30-15,0 33 36 16,8 14-11-16,6 20-31 0,-3 9-41 16,6 6-23-16,0-1-27 15,-2-7-8-15,6-9-12 16,-5-8-32-16,-4-9-79 0,1-6-121 15,-5-9-51-15,-5-9-9 16,-3-5 0-16,0-6 64 16</inkml:trace>
  <inkml:trace contextRef="#ctx0" brushRef="#br0" timeOffset="67587.8">19073 13416 481 0,'-14'-30'284'15,"3"7"-51"-15,0 4-115 16,-2 5-58-16,13 2-33 0,-8 0 2 16,8 8 17-16,0 4 0 15,0 14 12-15,0 14 18 0,0 25-4 16,0 19-16-16,8 22 7 15,5 8-6-15,-2 5-10 0,5-3-20 16,4-2-12-16,1-9-4 16,4-7-3-16,-3-13-13 15,4-11-2-15,2-14-1 0,0-14-17 16,4-11-13-16,1-12-29 16,-4-11-86-16,-1-11-62 15,1-12-16-15,-7-14 1 0,-8-6 20 16,-3-4-11-16,-11-6 35 15</inkml:trace>
  <inkml:trace contextRef="#ctx0" brushRef="#br0" timeOffset="67808.05">19028 13950 33 0,'-34'0'109'0,"7"0"93"15,7 0-55-15,2 0-20 0,7-5-46 16,11-2-39-16,3-2-21 16,13-8-13-16,14-2-7 0,2-2 1 15,9 0-6-15,3 1-22 16,2 4-19-16,-6 0-20 16,-4 4-36-16,-8 4-59 0,-6 1-13 15</inkml:trace>
  <inkml:trace contextRef="#ctx0" brushRef="#br0" timeOffset="68287.39">19799 13392 105 0,'-13'0'216'0,"4"0"-50"0,-5 9-19 15,-2-2-20-15,-5 5-23 16,4 4-23-16,3 5 3 0,-4 4 9 15,6-1-10-15,5 0-31 16,7 1-28-16,0-5-11 16,0-4-6-16,7-4-5 0,1-12-2 15,0 0-1-15,6 0-9 16,-3 0 6-16,1-7-4 16,-4-6 0-16,-5-2-7 0,-3-6 4 15,0-4-3-15,0 4 5 0,-11 2 2 16,-1 3 4-16,4 3 3 15,8 4-6-15,-8 6 3 16,8-2-1-16,0 5-7 16,0 0-4-16,0 0-25 0,0 17-55 15,0 2-50-15,0 3-19 16,0 2-34-16,0 1-20 0</inkml:trace>
  <inkml:trace contextRef="#ctx0" brushRef="#br0" timeOffset="68956.42">19892 14080 76 0,'0'0'113'0,"-8"8"55"0,8-8-58 15,-8 0-21-15,8 0-25 16,0 0-16-16,0 0-7 0,0 0-5 16,0 0-3-16,0 0-9 15,0 0-10-15,0 0-10 16,0 0-1-16,0 0-1 16,0 0-3-16,0 0 4 15,0 0-2 1,0 0 8-16,0 0 10 15,0 0 9-15,0 0-3 16,-8 0-6-16,-1 0-8 0,1 0-1 16,0 0-5-16,8 9-1 15,-6-9 3-15,6 0-9 16,0 0 0-16,0 0-4 16,3 0 6-16,8 7-5 15,6-7-6-15,-1 0-12 16,5 0-8-16,-2-7 3 0,-2-7 1 15,-1 2 6-15,-7-4 8 16,-9-4 7-16,0 4 8 0,0-2 0 16,-17 3 9-16,1 3 10 15,-4 4 3-15,-1 4 2 16,2 4 0-16,-3 0 2 0,8 7-11 16,-3 6 1-16,-1 4-2 15,7-2-8-15,11 6 3 0,0-5-4 16,0 1-1-16,3-5-6 15,5 1 0-15,1-6 3 16,4-7-3-16,0 0 0 0,-2 0-8 16,-3 0 4-16,0 0 6 15,1-7-7-15,-6-3 3 16,-3-2-9-16,0 0-6 0,0 0-10 16,0 0-16-16,0 3-29 15,-8 2-28-15,8 0-32 0,0-4-58 16,0 9 0-16</inkml:trace>
  <inkml:trace contextRef="#ctx0" brushRef="#br0" timeOffset="71143.17">20879 13330 4 0,'-8'0'12'0,"8"0"18"16,-8-2 33-16,8-4 50 0,0 0 36 15,-6-8-53-15,-4 6-24 16,10 0-22-16,-8 0-11 0,8 0-4 15,0 4 5-15,0 4 11 16,0 0-5-16,0 0 1 0,0 0 0 16,0 12 16-16,8 9 12 15,5 8-2-15,1 1-19 16,3 13-14-16,4 0-15 0,-2 7-16 16,3-6-6-16,-3 1-3 15,2-9-8-15,-4-2-12 0,-6-15-28 16,-3-3-59-16,-8 1-35 15,0-4-2-15,0-2 144 16,0-11-184-16,0 0 42 0,0 0 19 16,-11-3 10-16,-3-13 34 15,0-8 25-15,0-9 20 0</inkml:trace>
  <inkml:trace contextRef="#ctx0" brushRef="#br0" timeOffset="71395.72">20882 13294 29 0,'-16'-69'91'0,"7"0"110"16,-5 4-68-16,6 8-38 15,8 8-38-15,0 8-24 0,0 8-18 16,8 10-5-16,15 2 1 16,7 8 1-16,2 9 5 0,9 4 4 15,-6 22 9-15,3 10 1 16,-5 8-10-16,-11 6-3 16,-4-2-7-16,-18 0-3 0,0-3-4 15,-24-4 8-15,-9-4 1 0,-4-5-4 16,-2-3-2-16,-7-6-5 15,6-2-3-15,4-5-4 16,7-3-14-16,7-9-44 0,11 0-23 16,11 0-24-16,5 0-34 15,14-9-25-15,10-7 31 0</inkml:trace>
  <inkml:trace contextRef="#ctx0" brushRef="#br0" timeOffset="71747.3">21225 13091 53 0,'24'-7'198'0,"-8"1"2"15,-3 6-45-15,-4 0-42 16,-1 0-35-16,-2 13-22 0,2 7-2 16,1 9 2-16,-6-1 0 15,2 5-12-15,-5-2-11 16,0-2-15-16,0-4-3 0,0-5-9 16,0-8 0-16,0-2-2 15,-8-10-4-15,-4-6 0 16,1-5-7-16,3-10 3 15,-1-3-5-15,9 0 2 0,0-10-3 16,0-2 4-16,12 4 4 16,-1 3 2-16,6 4-3 0,-5 10-4 15,0 3 17-15,1 3-4 16,0 9 7-16,-3 0 8 16,3 11 15-16,-2 3-6 15,-1 2 4-15,-2 4-8 0,-4 1-10 16,-4-1-7-16,0-4-6 15,0 1-17-15,0-5-58 0,0-1-116 16,0-2-41-16,0-9-31 16,0 0 10-16</inkml:trace>
  <inkml:trace contextRef="#ctx0" brushRef="#br0" timeOffset="71924.08">21481 13034 63 0,'12'-21'207'15,"-3"5"-5"-15,-9 0-29 0,3 4-33 16,2 7-45-16,1 5-22 15,2 0 5-15,6 17 4 16,-6 4-1-16,7 3-22 0,2 4-21 16,0 4-21-16,-3 1-11 15,4 0-17-15,-2-5-40 16,1-4-110-16,-6-3-68 0,-3-4-57 16,-8-5 4-16</inkml:trace>
  <inkml:trace contextRef="#ctx0" brushRef="#br0" timeOffset="72108.6">21538 12814 314 0,'-17'-41'292'0,"-2"4"-91"16,2 5-75-16,-1 3-66 0,10 5-40 16,8 7-12-16,0 5-17 15,0 5-19-15,8 7-67 0,10 0-24 16,2 0-11-16,4 12-21 15,-4 0-18-15,6 4 30 0,-6 1-39 16</inkml:trace>
  <inkml:trace contextRef="#ctx0" brushRef="#br0" timeOffset="72607.98">21731 12805 41 0,'22'26'160'16,"-3"-3"46"-16,-6 2-61 16,-5 7-21-16,0 14-24 15,-5 1-28-15,-3 8-10 0,6-7-18 16,-3-8-11-16,-3-2-6 15,0-10-16-15,0-9-2 0,0-4-4 16,0-4 4 0,0-15-24-16,0-8-6 0,0-9 1 15,0-3 4-15,5-10 4 16,3-1 8-16,0-7 1 0,0 3 0 16,5-6 10-16,-5 7 0 15,1 10 5-15,-1 8-1 0,-5 4-5 16,0 7 5-16,5 9 18 15,4 13 12-15,1 11-14 0,5 1-9 16,-4 3-5-16,3-5-4 16,-6-1-11-16,2-10 4 15,0 0-4-15,1-12-5 0,3-8-16 16,5-8-4-16,-2-13-10 16,3-11 6-16,2-10 8 0,-5-7 13 15,-3-7 6-15,-3-11 5 16,0-2 7-16,-6-9 3 0,0 5 7 15,-3 4 16-15,-1 16 38 16,0 17 5-16,-4 11-5 16,0 9-23-16,0 12-3 0,0 12 14 15,0 28 7-15,0 13-5 16,0 16-10-16,0 7-23 16,5 9-11-16,-2 7-13 0,3-10-3 15,3 1-11-15,-1-10-23 16,0-8-48-16,0-8-106 0,1-9-61 15,-4-8-14-15,-1-10-25 16,-4-6 17-16</inkml:trace>
  <inkml:trace contextRef="#ctx0" brushRef="#br0" timeOffset="72971.38">22078 12634 406 0,'-17'-24'233'16,"0"3"-63"-16,17 1-71 15,0 4-56-15,5 4-17 0,16 0-15 16,7-4-1-16,12 4-6 16,8-3 1-16,5 1-12 0,9-2-16 15,-2-5-15-15,6-3-4 16,-11-5-6-16,-6-6 14 0,-7-11 16 16,-14-8 10-16,-8 2 8 15,-12-5 8-15,-8 4 12 0,0 4 3 16,-16 8 8-16,-4 13 8 15,4 8 5-15,3 7-4 0,2 13 13 16,-3 20-6-16,3 21 9 16,3 17-1-16,8 19-2 15,0 16-3-15,0 13-8 16,0 8-9-16,0-4-9 0,0 0-10 16,0-4-8-16,0-8-5 0,8-12-16 15,-5-9-25-15,2-16-73 16,-2-12-80-16,2-13-40 0,-5-8-38 15,0-11 14-15</inkml:trace>
  <inkml:trace contextRef="#ctx0" brushRef="#br0" timeOffset="73127.44">22383 12895 411 0,'0'-19'237'0,"0"-3"-78"0,3 6-78 16,17 0-39-16,14-1-25 15,8-2-14-15,12 2-42 0,0 1-69 16,-7 4-38-16,-1-5-57 16,-6 4-2-16</inkml:trace>
  <inkml:trace contextRef="#ctx0" brushRef="#br0" timeOffset="73392.58">23167 12036 153 0,'0'-36'301'16,"0"8"-60"-16,0 3-28 15,0 9-67-15,0 3-59 0,0 13-21 16,0 13 32-16,0 15 64 16,-14 17 7-16,2 19-16 0,3 18-28 15,9 3-39-15,0 9-39 16,0-5-47-16,14 2 0 0,1-11 0 15,10-10 0-15,3-7-63 16,1-12-111-16,2-10-142 16,3-13-42-16,-3-9 4 15,7-4 8-15</inkml:trace>
  <inkml:trace contextRef="#ctx0" brushRef="#br0" timeOffset="73815.08">23519 11910 104 0,'-17'-20'172'15,"1"-9"134"1,16 21-177-16,-8 0 76 15,1 49 66 1,7-13-150-16,-8 5-45 0,8 4-26 16,8 55 7-1,-1-66-54-15,6-10 1 16,-6-4-4-16,2-12-12 16,3 0 5-16,9-12 2 0,-2-14-3 15,2-5 11-15,1-7-5 16,-8-6 7-16,3 3 8 15,-9 6 13-15,0 5 13 16,-5 14 6-16,2 4 6 0,-5 3-16 16,5 9-3-16,3 17-15 15,0 3-5-15,4 10-10 0,-1 5-12 16,2 3-34-16,3-3-116 16,6 2-115-16,0 0-30 0,3-4-10 15,1-9 18-15</inkml:trace>
  <inkml:trace contextRef="#ctx0" brushRef="#br0" timeOffset="77055.36">24320 11841 37 0,'0'-5'68'0,"0"-2"66"16,0-5 12-16,0 2-58 16,-9-1-28-16,9-6-20 0,-13 2-12 15,13-1 10-15,-7 0-1 16,-1 3 2-16,8-3 8 16,-9 4-1-16,9 0 15 0,0 3-5 15,0 9-6-15,0 0-3 16,0 12 13-16,0 13 31 0,0 19 16 15,0 12 1-15,0 19-23 16,4 10-33-16,1 9-24 0,3 6-20 16,3 3-5-16,2-6-5 15,0-11-8-15,-1-17-52 16,-1-16-95-16,0-12-69 0,-1-12-15 16,-2-13 15-16,-8-16-29 15</inkml:trace>
  <inkml:trace contextRef="#ctx0" brushRef="#br0" timeOffset="77419.14">24185 11853 314 0,'-12'-36'198'0,"0"3"-52"16,4 9-39-16,8 7-45 0,0 6-28 15,8 11-5-15,8 0 3 16,11 16 3-16,16 8-4 15,1 11-4-15,10 15-14 0,-3 7-6 16,2 8-4 0,-1 9 2-16,-7-5-1 0,-4-5 2 15,-8-6-6-15,-11-10 1 0,-4-6 2 16,-6-10 6-16,-3-8 1 16,-9-8 4-16,0-16-9 0,0 0-2 15,-9-16 0-15,-3-13 0 16,0-15 0-16,-2-12 5 15,8-15 0-15,6-1-2 0,0-6-3 16,0-1 1-16,0 11-2 16,0 9-4-16,0 1-12 0,5 14-34 15,1 5-37-15,3 11-43 16,3 9-24-16,5 2-49 16,2 9-18-16</inkml:trace>
  <inkml:trace contextRef="#ctx0" brushRef="#br0" timeOffset="77752.06">24931 11822 297 0,'0'7'196'0,"-8"5"-52"16,-2 8-31-16,-7 17-32 0,0 7-20 16,1 9 0-16,4 9-17 15,12-1-22-15,0-3-9 16,12-11-4-16,4-2-8 0,1-12-1 15,3-9 0-15,-5-7-12 16,1-17 0-16,2-6 8 0,-2-13-7 16,-9-13 4-16,-2-13 7 15,-5-9 1-15,0-2 2 0,-12-1 2 16,-4 0 0-16,-10 8 17 16,3 8-1-16,-1 13 1 0,-2 3-12 15,8 9-10-15,-4 12-11 16,6 4-15-16,3 0-26 15,2 12-30-15,11 5-27 16,0-1-13-16,0 0-32 0,8-4-34 16,1-4 29-16</inkml:trace>
  <inkml:trace contextRef="#ctx0" brushRef="#br0" timeOffset="78047.1">24988 11646 188 0,'0'-37'201'16,"0"-1"-76"-16,0 6-30 0,0 8-31 16,0 3-22-16,0 6-4 15,0 2 11-15,0 1 13 0,0 4 5 16,0 0-2-16,0 4-2 16,0 4-10-16,0 0 6 0,5 0 3 15,3 12-2-15,3 12-12 16,7 13-9-16,-1 12-19 0,2 12-6 15,6 8-3-15,-4 5-6 16,-2 0 2-16,-2-3-3 0,2-4-4 16,-2-5 0-16,1-11-24 15,-4-6-67-15,3-9-95 16,-5-7-30-16,-4-13-4 16,-4-9-29-16,-4-7 28 0</inkml:trace>
  <inkml:trace contextRef="#ctx0" brushRef="#br0" timeOffset="78220.71">25098 11903 393 0,'-32'-34'202'0,"0"6"-45"15,2 4-67-15,11 3-40 0,7 4-12 16,12 5 0-16,0 5-8 16,0-2-2-16,8 1-19 15,12 4-4-15,13 1-38 0,7-1-83 16,6 4-48-16,-7-5-47 15,-2-3-17-15</inkml:trace>
  <inkml:trace contextRef="#ctx0" brushRef="#br0" timeOffset="78595.81">25330 11515 343 0,'-13'-33'187'16,"2"2"-35"-16,-2 6-54 15,4 5-42-15,9 7-27 0,0 0-4 16,0 13 6-16,0 0 25 15,0 26 34-15,0 10-4 0,5 16-25 16,-5 10-17-16,0 3-16 16,0 5-11-16,0-6-3 15,0-2-7-15,0-10-1 0,0-7-4 16,0-8 0-16,0-12 2 16,4-10-13-16,1 1-7 15,-2-16-14-15,5 0-20 0,0-12 6 16,2-11 13-16,1-15 15 15,6-6 11-15,2-5-2 0,-2 4 10 16,0 4 10-16,0 7-1 16,-3 11 1-16,-2 7 11 15,5 13 10-15,-3 3 5 16,0 14-4-16,-3 12-8 0,3 3-13 16,-2 2-8-16,-3 1-3 15,-5 2-13-15,0-6-51 0,-1-3-103 16,-3-9-65-16,0-4-40 15,0-4-10-15</inkml:trace>
  <inkml:trace contextRef="#ctx0" brushRef="#br0" timeOffset="78803.17">25618 11653 189 0,'5'-52'210'0,"4"-29"15"16,-6 52-172-16,5 4-20 0,0 10-5 15,4 10 32-15,0 5 18 16,0 20-10-16,1 12-22 0,3 9-17 16,-4 4-12-16,-1 5-9 15,-2-2-4-15,0-9-5 0,-5 0-24 16,0-7-70-16,-4-7-61 16,0-8-47-16,0-10-54 15</inkml:trace>
  <inkml:trace contextRef="#ctx0" brushRef="#br0" timeOffset="78972.8">25697 11320 398 0,'-18'-41'206'16,"6"4"-64"-16,-1 9-66 0,13 3-43 15,0 9-28-15,0 4-4 16,0 5-20-16,0 7-45 0,9 0-67 15,-1 0-102-15</inkml:trace>
  <inkml:trace contextRef="#ctx0" brushRef="#br0" timeOffset="79395.06">25830 11393 295 0,'-9'-13'245'16,"0"1"-49"-16,9 5-64 0,0-1-52 16,0-1-42-16,9 9-19 15,4 0-2-15,3 9 10 0,-5 6 0 16,5 13 8 0,-2 14 4-16,-7 14-5 0,-2 10-9 15,-5-1-10-15,0 1 1 16,-9-6-8-16,-2-10 1 0,2-15-5 15,1-6-3-15,8-8-2 16,-8-9 1-16,8-12-18 0,0-12-4 16,0-13 7-16,8-14 6 15,9-16 5-15,6-5 1 16,7-1 0-16,-3-1 3 0,3 14 6 16,-7 6 5-16,-2 14-2 15,-1 13 10-15,-4 10 0 0,0 5-4 16,-4 20-5-16,-4 8-5 15,1 10-9-15,0 1-17 0,-1 3-38 16,0-2-75-16,-2-7-51 16,8-4-14-16,-3-8-22 15,-3-6 28-15,5-6-68 16</inkml:trace>
  <inkml:trace contextRef="#ctx0" brushRef="#br0" timeOffset="79951.73">26410 11377 205 0,'5'-61'236'0,"-5"8"-52"16,0 13-39-16,0 11-63 16,0 8-37-16,0 9 1 0,-12 12 33 15,-5 16 13 1,0 9-11-16,1 8-39 0,5 8-21 16,-2-1-10-16,13 5-7 15,0-10-12-15,0-5-3 0,0-5-11 16,0-6-17-16,0-2-24 15,8-17-35-15,-3 0 5 0,3 0 15 16,-5-12 19-16,5-4 18 16,0-5 21-16,1-8 6 0,-1 5 12 15,-8 0 6-15,0-5 3 16,0 6 3-16,0-4 4 16,0 13 14-16,0 0 3 15,0 6-11-15,0 8-1 0,3 0 11 16,2 17 14-16,4 16 1 15,-2 10-9-15,1 14-10 0,5 17-13 16,2 12 5-16,1 11-6 16,1 10-1-16,1 2 9 0,-2 10 2 15,-7-3 10-15,5 3-3 16,-10-6 7-16,-4-6-13 0,0-9-7 16,-18-17-15-16,-4-17 6 15,-3-9-8-15,-7-19 1 16,-1-16 1-16,1-20-1 0,0-11 6 15,-1-22-5-15,10-20-1 16,6-18 1-16,17-14-1 16,0-20-9-16,12-13-5 0,10-13-7 15,13 2 8-15,1 2 1 16,9 17-19-16,-1 13-47 0,2 16-45 16,-7 12-23-16,2 15 2 15,-4 10-5-15,-1 7-36 16,-4 4 22-16</inkml:trace>
  <inkml:trace contextRef="#ctx0" brushRef="#br0" timeOffset="80338.96">26788 10986 128 0,'0'-98'431'0,"0"58"-294"16,0 11-52-16,5 5-42 15,-5 12-15-15,0 12 29 0,0 12 46 16,3 12 4-16,-3 14-38 16,0 6-23-16,5 0-23 0,-1 1-12 15,2-4-8-15,-1-3 0 16,-2-11-11-16,-3-7 3 16,5-8 2-16,-2 0-9 15,2-12 5-15,0 0-1 0,3-8 3 16,0-8 0-16,4-8 0 15,-1-4 3-15,5-10 2 0,-2 2-2 16,-2 0 6-16,0 3 14 16,1 8 4-16,-7 5 5 0,3 8-8 15,-4 5-8-15,-2-2-4 16,2 9-1-16,-2 9 0 16,1 3-1-16,4 7-5 0,-8 2-21 15,0 3-70-15,6-3-94 16,-3-2-44-16,-3-2-37 15,0-5 3-15</inkml:trace>
  <inkml:trace contextRef="#ctx0" brushRef="#br0" timeOffset="80687.71">27116 10441 242 0,'0'-45'245'0,"0"9"-66"0,-12 3-55 16,12 5-42-16,0 6-25 16,0 11 5-16,0-2 7 0,9 13 35 15,11 8 59 1,16 18 34-16,13 10-21 0,4 12-40 16,-2 13-34-16,0 13-38 15,-11 7-19-15,-7 9-45 0,-10 7 0 16,-9 5 0-16,-11 4 0 15,-3 0 0-15,-20 0 0 0,-12-1 0 16,-6-8 0-16,-2-6 0 16,-8-13 0-16,2-14 0 15,7-14 0-15,2-14-12 0,4-8-76 16,9-7-88-16,2-9-98 16,11-12-59-16,11 0-10 15,0-21-12-15</inkml:trace>
  <inkml:trace contextRef="#ctx0" brushRef="#br0" timeOffset="81019.16">27994 10648 423 0,'-16'-24'230'15,"-1"3"-68"-15,3 9-75 16,0 0-45-16,6 4-11 0,8 4-5 15,0 4-7-15,0 0-6 16,4 0-12-16,8 12 0 16,3-4-14-16,7-8-5 15,2 0-10-15,-3 0-7 16,-6 0 7-16,-2 0-3 0,-5-4 13 16,0-4 10-16,-8-4 8 15,0 4 8-15,0-1-3 16,0 7-5-16,-8-3 1 0,0 5 2 15,0 0-1-15,-4 12 0 16,-4 4-6-16,-5 4-1 16,-1 6-24-16,3 2-63 0,-1 0-46 15,4-3-67-15</inkml:trace>
  <inkml:trace contextRef="#ctx0" brushRef="#br0" timeOffset="81528.19">28067 11076 340 0,'-13'16'211'0,"5"0"-62"0,8 2-39 15,0-6-40-15,0-1 0 16,0-11 14-16,0 8 14 0,-8-8-24 15,8 0-26-15,0 0-26 16,0 0-10-16,-7 0-4 16,7 0-2-16,-8-3-6 0,8-6-3 15,0 2 9-15,0-15-12 16,0 14 3 0,0 8 2-16,0 0 3 15,0 0 0 1,0 0 3-16,-8 0 7 0,0 0 10 15,-5 0 2-15,5 0-3 16,0 0-5-16,8 0-9 16,0 0 4-16,0 0-4 0,0 0-10 15,0 0 18-15,3 0 1 16,14-4-8-16,8 0 0 0,6 0-3 16,11 0 8-16,-2 4 7 15,-3 0 15-15,-5 0 9 16,-2 20 45-16,-7 6 16 0,-12 9-48 15,-11 11-24-15,-8 3-23 16,-12 3-30-16,-12 1-81 16,-7 0-102-16,-9 0-84 0,-3-9-32 15,-10 0-1 1,1-6 25-16</inkml:trace>
  <inkml:trace contextRef="#ctx0" brushRef="#br0" timeOffset="84655.81">28059 10714 7 0,'0'0'19'16,"-8"-4"22"-16,8-1 21 15,-13 1 25-15,6 1 37 16,-1-1-36-16,8-1-34 0,-13-2-19 16,13 2-15-16,-8-1 5 15,8 6 6-15,0 0 5 16,-8 0 2-16,8-2-3 0,-8-3-3 16,8 1-4-16,0 1 4 15,0-2-3-15,0-3 6 16,-14 0-7-16,6 0-15 15,8-5 8-15,-11 1 6 16,-13-12 28 0,24 16-38-16,-12 4 0 15,-1 0-3-15,2 4 2 16,3 0 1-16,8 0 0 0,-12 12-4 16,4 4 1-16,8 6-4 15,0 1-7-15,0-2-3 16,0-1 3-16,0 1-3 0,0-5 0 15,8-4-7-15,1-5-2 16,2-7-8-16,-5 0-8 16,2 0-6-16,6 0 6 15,-2-7 8-15,-4-5 2 0,1-4 1 16,-6 0 6-16,0-6 9 16,-3 6-3-16,0 0 4 15,0 3 5-15,0 1 1 0,-9 0-6 16,-1 8 6-16,2 4 0 15,-4 0-2-15,2 0 0 16,-1 13-1-16,0 0-1 0,-1 2 1 16,12-2-2-1,0-2 2-15,0 1-5 0,0-12 3 16,0 13-11-16,9-13 1 16,-1 0-6-16,-2 0-2 15,5 0-2-15,3-6-8 0,2-5-2 16,-3-1 8-16,-2-8 6 15,-3-1-1-15,-8-3 7 16,0-1 9-16,0 6 3 0,-8 1-5 16,-3 7 14-16,-6-1-10 15,1 3 5-15,-2 6-4 16,4 3 2-16,-3 0 2 0,1 12-1 16,3 0 2-16,5 5-5 15,0 2 0-15,8 2 4 16,0-1-2-16,0-4-5 15,8 1 2-15,8-5-9 0,5-12-11 16,1 0-7-16,1 0-6 16,-3 0-3-16,0 0 5 15,-4-8 4-15,1-1 13 0,-9-3 6 16,-8 0 4-16,0-4 4 16,0 4 5-16,-16 0-1 15,-1 0 2-15,-3 7 2 0,-4 5 8 16,0 0 7-16,-1 10 0 15,4 1-8-15,2 5-4 16,7 0-3-16,-1 0-1 16,13 1-4-16,0-1-4 0,0 0 1 15,8-4-1-15,0-12-3 16,4 7 1-16,0-7-6 16,1 0-6-16,-1 0 3 0,2 0-4 15,-3 0 2-15,0-7-6 16,2 0 2-16,-1-6 1 15,0 1-1-15,0-5 0 0,-1 2-3 16,-3 2 4-16,1-3 5 16,-4 3 6-16,-5 1 7 15,0 5 1-15,0-2 5 16,0 6-2-16,0-3-1 0,0 6 0 16,0 0 2-16,0 0-5 15,-8 18-1-15,8-2 3 16,-9 4-1-16,9-4-4 0,0 0 1 15,0-3-5-15,3-1-1 16,6-12-1-16,4 9-12 16,3-9-12-16,0 0-4 0,1 0-12 15,-1 0 2-15,-4-5 6 16,0-3 7-16,1-5 11 16,-4 1 9-16,-6 0 4 0,-3 0 7 15,0 4 11 1,0-5-3-16,-12 6 10 0,-1 0 0 15,-3 2 4-15,-5 5 11 16,-2 0 4-16,-2 0-8 16,-1 7-2-16,7 5-9 0,3 1-9 15,4-1-6-15,0 1-2 16,12-2 5-16,0-3 0 16,0 5-10-16,0-5 3 0,0 0-3 15,0 0 3-15,8-8-6 16,4 8 1-16,5-8-18 15,2 0-11-15,1 0-7 0,1 0 0 16,-5-8 5-16,-4-3 12 16,1-2 12-16,-5-2 3 15,-8-2 3-15,0 0 8 16,0 1 0-16,0-1 4 0,-8 5-1 16,0-3-2-16,-4 6 0 15,-1 0 8-15,2 9 6 16,-7 0 2-16,1 0-6 15,6 13-1-15,0 0 1 0,-2 4-3 16,1 2 2-16,12 1-1 16,0 0 3-16,0 1-5 0,0-4-5 15,0-1-1-15,0-2-3 16,4 1-1-16,0-7-2 16,4-8-1-16,1 0-4 15,2 0-3-15,0 0-7 16,3 0-2-16,-2-8-7 0,-3-7 9 15,-6 1 4-15,-3-2 4 16,0 3 5-16,0 0 0 16,0-2 5-16,-8 6 1 0,-5 1 2 15,2 8-1-15,-3 0 9 16,3 0 5-16,-1 13 1 16,4 4-6-16,-4 2 2 15,4 1-5-15,8 5 5 0,0-4-10 16,0-2 6-16,0 2-8 15,0-5 1-15,0-3-6 16,0-6 5-16,4-7-8 0,0 9 1 16,4-9-7-16,-4 0 1 15,4 0-9-15,1-9 5 16,2-2-1-16,0-6 5 0,-2 0 7 16,-1 2-1-16,-8-5 5 15,0-3-5-15,0 4 3 16,0-1 4-16,0 1 3 0,0 2 0 15,-8 4-1-15,-1 5 5 16,-2 8-4-16,0 0 6 16,-6 0 6-16,1 16-1 15,-5 6 1-15,7-3-5 16,0 6 4-16,-2 0-7 0,7-6-3 16,9 1-3-16,0-3-1 15,0 2-5 1,9-19-2-16,4 10-1 0,-2-10-8 15,3 0-2-15,0 0 0 16,-1-10 7-16,-1-1 2 0,-4-2 5 16,-4 1-1-16,2 1 4 15,-6-1-1-15,0 0 4 16,0-3 0-16,0 8 0 0,0 3 2 16,0 4 5-1,0 0-4-15,0 0-6 0,0 0 2 16,0 0 4-16,0 0-6 15,0 0-3 1,0 0-2-16,3 0-6 0,3 0 2 16,10 0-11-1,-7 0-6-15,-1 0 0 16,5-8 1-16,-5-3 7 0,0-2 5 16,-8-2 4-16,0-2 3 15,0 0 9-15,0 1 0 16,0-1 5-16,-8 5 2 15,8 5-4-15,-12 1 3 0,0 6 6 16,-2 9 13-16,3 7 4 16,0 9-6-16,-6 0 2 15,5 3-4-15,-2 0-13 0,6-3-2 16,8-1-1-16,0-4-6 16,0-3-3-16,0-5 0 15,5-5 0-15,4-7-9 0,-1 0-9 16,4 0-2-1,2 0-5-15,-8 0 0 0,2-7 11 16,0-5 5-16,1-5-2 16,-6 1 4-16,-3 0 7 15,0-2 6-15,0 4-1 0,0-2 3 16,-12 3 4-16,-1 0-3 16,7 5 7-16,6 4-6 15,-13 4 4-15,13 0-1 0,-8 0 6 16,8 0 0-16,0 10-9 15,0-3-8-15,0 1-1 16,0 0 0-16,0-8 1 16,0 0-6-1,4 0-7-15,4 0-4 16,4 0-8-16,-4-4 3 16,3-4-6-16,-2-1 4 0,-1 1 7 15,-3-3 6-15,-5 2 5 16,0-3 4-16,0 4 2 15,0-1 0-15,-13 6 4 0,4 3-8 16,-2 0-3-16,0 0-15 16,2 0-35-16,1 0-29 15,0 0-39-15,8 0-58 0,-12 8 7 16</inkml:trace>
  <inkml:trace contextRef="#ctx0" brushRef="#br0" timeOffset="91831.18">10146 2153 8 0,'0'0'12'16,"0"0"8"-16,0-4 3 16,0 0 3-16,0-1 3 15,0 1 8-15,0 4 13 0,0-4 23 16,0 0 21-16,0-1-23 15,0 5-25-15,0 0-22 16,0 0-9-16,0 0-9 16,0 0 1-16,0 0 1 15,0 0-3-15,0 0-6 16,0 17 7-16,0 0 1 16,8 4-3-16,1 3 0 15,2 4-2-15,2 1-1 16,-4 7 6-16,-1 4-1 15,4 5-1-15,0 9 4 16,-1 2 1-16,3 2 2 16,-3 4-1-16,2 2 1 0,-2-2-4 15,-3 2-1-15,0 1 2 16,1 1 3-16,-1-5 0 16,0 4 1-16,-3 0 0 15,-5 3-6-15,0 10 3 0,0 3 1 16,0 5-2-16,0 4 1 15,0 0 3-15,-13-2-9 16,5 2 5-16,8-4-3 16,-9-1 1-16,9-4 0 15,0 2-1-15,0-3 0 0,0 2 0 16,0-1-3-16,5-3 0 16,4-2 0-16,-1-2 0 15,3-1 2-15,-3 1-3 0,5-1 4 16,-2-4 2-16,-2 0-2 15,4 0 4-15,3 2 0 0,-4-2 2 16,0-1-2 0,0 10-1-16,1 4 5 0,-1 3-5 15,0 4 3-15,5 8 9 0,-1 6 4 16,-1-2 8 0,-2 6-3-16,-2-2-5 0,7 4-4 15,-7-2-5-15,1-1-2 16,4-6 3-16,6-1-6 0,-4-1-3 15,4-5 0-15,-2 0 6 16,0-2-4-16,-3 3 1 16,0-1-1-16,-6 0 4 0,5 2-8 15,-3-3 7-15,-2 5 7 16,-2-2 0-16,-1-9-1 16,3-2 7-16,-3 3 8 15,1-1-7-15,0-2-10 0,-1 7-6 16,-2-3-1-16,3 7-5 15,-1-2-2-15,5-3-6 0,-1-5 7 16,0-4 1-16,5 0-7 16,-6-3 2-16,6-1 0 15,-1 0 0-15,1 0 7 0,-2 5-8 16,2-1-2-16,-1 10 9 16,-4 2-6-16,1 4 2 0,-5 0-5 15,2 1 6-15,-9 4-4 16,7 0 9-16,-8 5-8 0,5-2 11 15,-5 2 0 1,3-1 0-16,2-6-5 0,4 0 1 16,-1-3 2-16,0-5 0 15,3 3-3-15,2-2-2 0,4-3 0 16,-1 3-3-16,0-3 9 16,0 4-10-16,4-2 5 0,-4 7 0 15,5-1-6-15,4 4 7 16,-3-2-5-16,8 3 19 0,-6-1-1 15,4-5-11-15,-4 0 5 16,6 5 2-16,-5 0 4 16,-6 0 17-16,2-4-2 0,-1-1-2 15,0 1 4-15,5-3-13 16,-2-3-4-16,3 3 3 16,-4 2-6-16,3 5 1 0,4 3-4 15,-1 14 6-15,5 15 5 16,4 12 7-16,0 18 4 15,3 10-24-15,1 14-11 0,3 11 0 16,9 13 0-16,9 11 0 16,2 14 0-16,6 7 0 0,6 4 0 15,2 5 0-15,-1-10 0 16,-6-6 0-16,3-13 0 0,-4-17 0 16,-9-8 0-16,-9-7 0 15,-12-9 0-15,-7-7 0 16,-12-14 0-16,-5-10 0 15,-7-19 0-15,-9-19 0 0,0-20 0 16,-9-17 0-16,-3-16 0 16,-5-11-35-16,6-15-146 0,-2-11-9 15,1-2 1-15,-1-6 4 16,5-4 22-16,0-5 22 0,0-7 21 16,8 0 13-16,-8 0 3 15,8 0-10-15,0 0-25 16,-8 0-2-16,-4-16-93 0</inkml:trace>
  <inkml:trace contextRef="#ctx0" brushRef="#br0" timeOffset="97065.35">9948 2145 140 0,'-12'0'187'16,"12"0"-72"-16,0 0-44 16,0 0-18-16,28-9-18 15,24-6-5-15,35-14 4 16,35-12-3-16,31-7 4 0,31-10-6 15,21-8-11 1,36-3-5-16,39-3-6 16,45-6-2-16,36 0-1 0,13 6-3 15,16 6 1-15,20 10-2 16,19 7 0-16,10 6 0 16,-4 13 0-16,8 6 1 15,19 3-1-15,9 8 6 16,-3 5-3-16,3 8-2 15,7 0-1-15,2 0 4 16,-21 0-8-16,-35 0 5 16,-40 13 0-16,-30-5 0 15,-30-1-1-15,-27-7 3 16,-25 10-3-16,-29-3 0 16,-28-7-4-16,-23 12 4 0,-26-12-4 15,-15 13 3 1,-14-6 4-16,-3 1-3 0,4 3 4 15,4 4-6-15,8-3-1 16,9 4 4-16,4-1-3 16,3 7 3-16,4 1-1 15,6 3 5-15,1-3-7 16,-1 6-2-16,-6 0 2 16,-4 4 3-16,1-5 2 15,3 1-6-15,14-1 7 16,5 0-3-16,12 2-3 15,2-7 3-15,-4-3-2 0,-10 1 2 16,-5-4-1-16,-15-6 4 16,-11-11-4-16,-14 12-2 15,-14-12 2-15,-12 7 0 16,-16-7 1-16,-19 9-1 16,-18-9 2-16,-19 0 5 15,-13 0 3-15,-9 0-4 16,-3 0 4-16,-9 0-2 15,-7 0-4-15,-2 0-1 16,-3 0-1-16,0 0-3 16,0 8 3-16,0 1-5 15,0-9 1-15,0 0-1 16,0 8 7-16,0-8-1 16,0 12-7-1,0-3 4-15,0 7 0 16,0 4 2-16,0 9 2 15,3 11-6-15,5 14 6 16,5 10 2-16,-1 10 3 16,6 7 3-16,-1 4-6 15,8 8 2-15,4 1-5 16,-1 5 5-16,1-3-4 16,1 7 1-16,1-2 3 0,3 6 3 15,1 7 4-15,3 8 3 16,-4 13 1-16,9 3 7 15,-4 4-2-15,-2 0-1 16,3-3-5-16,-3-4-4 0,0-2-2 16,-6-2 4-16,3-5 2 15,-1-5 0-15,-2-2-1 16,-2-1 0-16,2 4-6 16,8 4 0-16,1 13 1 15,5 4 13-15,4 4-2 0,3 3-9 16,2-3 2-16,-2-5-7 15,0-4-9-15,0-8 9 16,-6-12-12-16,-10-7 9 16,-7-6 1-16,-4-8 2 0,-11-3-6 15,-1-8 1-15,0 2-4 16,3 3 6 0,4 2 3-16,5 4 1 0,4 10 1 15,39 121 5 1,-28-114-7-16,2 0 1 15,-2-4-5-15,-4-10 1 0,-3-4 2 16,4-3 1-16,-6-3 13 16,-2-4 3-16,2-6 3 15,0 0-4-15,-5-1-3 0,8-5 6 16,-3-2-4-16,-1 1-1 16,-6 2-4-1,4-7-4-15,5 5-8 0,4 0 5 16,-1 6-8-16,8-3 3 15,1 9-3-15,5 13-3 16,-5 4 3-16,-1 1-3 0,-8-1-2 16,-7-5 8-16,-4-5-6 15,-11 2 12-15,-6-4 3 16,-2 4-1-16,-3 1 7 16,2-1-3-16,3 2-3 0,5-3-9 15,-2 1-5-15,5-2 4 16,1-4-7-16,-2-3 7 15,2 0-2-15,0 1-5 16,-1-1-5-16,4 1 9 0,-3 3 5 16,0 1-7-16,-3 4-4 15,3-5 4-15,-5 5 8 16,-4 2 1-16,-2 3-7 16,-6 7 12-16,0 0-5 15,0 0-1-15,0 2 0 0,0 3 6 16,0 1-3-16,0-4 3 15,-10 2 4-15,-2-3 16 16,3 1 18-16,9-1-46 16,0 2-6-16,0 11 0 0,0 9 0 15,13 10 0-15,5 8 0 16,4 3 0-16,11 8 0 16,-1 2 0-16,5-3 0 15,5-1 0-15,-7-11 0 16,-2-7 0-16,-5-11 0 15,-3-4 0-15,-6-14 0 0,-3-7 0 16,-2-4 0-16,-2-8 0 16,-4-5 0-16,0-7 0 15,1-13 0-15,-6-4 0 0,5-9 0 16,0-2 0-16,1 3 0 16,-1-1 0-16,4 1 0 15,5 4 0-15,-6 4 0 16,3-4 0-16,-5 0 0 0,4-7 0 15,-4-7 0-15,-5-1 0 16,1-11 0-16,-5-5 0 16,0-6 0-16,0-8 0 15,0-1 0-15,-13-11 0 32,-8-2 0-17,-7-7 0-15,-9-3 0 16,-11 0 0-16,-9-1 0 15,-11 3 0-15,-13-1 0 16,-9 9 0-16,-13 2 0 0,-6 0 0 16,-13 0 0-16,-8 13 0 15,-4 2 0-15,0 5 0 16,1 3 0-16,-6 3 0 16,6-2 0-16,-1 0 0 0,-1 4 0 15,2 1 0-15,-2 4 0 16,2 3 0-16,-6 1 0 15,1 4 0-15,-4 0 0 0,1 8 0 16,0 4 0-16,5 3 0 16,-3 6 0-16,-2 3 0 15,2 4 0-15,6-5 0 0,3-7 0 16,1-2 0-16,1-11 0 16,2-12 0-16,1-4 0 0,3-7 0 15,0-9 0-15,5-12 0 16,3 0 0-16,8 13 0 15,8-5 0-15,8 0 0 0,11-1 0 16,5 3 0-16,1-3 0 16,3-7 0-16,-2 9 0 15,-4-9 0-15,-3 0 0 0,-1 7 0 16,-6-7 0-16,-3 0 0 16,-1 12 0-16,5-3 0 0,1-1 0 15,2 1 0-15,4-1 0 16,5-8 0-16,0 7 0 0,4-7 0 15,0 8 0 1,4-8 0-16,5 0 0 0,1 0 0 16,8 0 0-16,-2 0 0 15,1 0 0-15,-2 13 0 0,1-6 0 16,1 2 0-16,-4 3 0 16,-3-4 0-16,-1 1 0 0,-2-9 0 15,2 8 0-15,-1 0 0 16,2-8 0-16,-4 8 0 15,7 3 0-15,3 6 0 0,1-5 0 16,-1 1 0-16,4 2 0 16,0-2 0-16,0-4 0 0,0 3 0 15,5-3 0 1,-5 3 0-16,1 0 0 0,-1 0 0 16,-4 4 0-16,0 0 0 15,0 4 0-15,1-3 0 0,-2 3 0 16,1-3 0-16,1 3 0 15,-1-4 0-15,-4 1 0 0,-5 4 0 16,-3-1 0-16,1 0 0 16,0 4 0-16,-1 0 0 15,1 0 0-15,2 2 0 0,0-2 0 16,5-3 0-16,1-2 0 16,5-2 0-16,-3-4 0 0,0-2 0 15,2-2 0-15,-3-2 0 16,1 5 0-16,0-3 0 15,1-9 0-15,0 12 0 16,4-12 0-16,2 12 0 0,3-12 0 16,-6 0 0-16,5 0 0 15,-3 0 0-15,-1 8 0 0,-4-8 0 16,2 0 0-16,-8 0 0 16,2 0 0-16,-3 0 0 15,-53 8 0-15,54 0 0 16,8-8 0-16,6 12 0 15,3-3 0-15,3-1 0 16,1-8-12-16,7 12 0 0,-3-4 3 16,6-1 0-16,5 4 15 15,-2 1-4-15,-3-1-3 16,2 5 10-16,-2 1-14 0,0-1 0 16,4 0 11-16,-6 0-6 15,4 0 0-15,-4-4 6 0,7 1-10 16,-3 4 5-16,6-6 1 15,-2 3-4-15,0 0 0 0,1-1 1 16,2 0 1-16,-1 2-2 16,2-1 2-16,7-2 0 15,-5 4 1-15,2-4 1 16,3 0 5-16,-5 0 9 0,3 0-12 16,-4 0-2-16,1 0-2 15,1 2 0-15,-2-7 0 16,-3 5 0-16,0-3 0 0,-4-1 0 15,0 4 0-15,-4 0 0 16,-6-3 0-16,1-9-5 0,1 11 6 16,4-11 3-16,0 8-4 15,-1-8-6-15,1 9 2 0,3-1-6 16,1-8 5 0,-3 9 2-16,-2-2 8 0,-1-7-3 15,3 12 2-15,-6-12-2 16,5 9-4-16,-1-9 7 0,1 8-6 15,-1-8 3-15,4 7 4 16,-3-7-15-16,5 0 0 16,1 0 7-16,2 0-1 0,1 0 3 15,-7 0 1-15,1 0 9 16,2 0 1-16,-3 0-5 0,4 0-6 16,-7 0 0-16,1 0 0 15,-5 0 0-15,1 0 0 16,-7 0 0-16,-1 0 0 15,1 0 0-15,-1 0 0 0,-2 0 0 16,2 0 0-16,3 0 0 16,0-2 0-16,5-9 0 0,2 9 0 15,5-3-4-15,-1 1-4 16,1 4 2-16,5 0 6 16,-3-4-3-16,1 4 14 0,2 0-11 15,1-4 6-15,-2 0-2 16,-4 4-4-16,1 0 0 0,3 0 0 15,-2 0 0-15,3 0 0 16,-1 0 0-16,0 0 0 0,1 0 0 16,1 0 0-16,-2 0 0 15,-1 0 0-15,3 0 0 16,-5 0 0-16,-1 0 0 16,2 0 0-16,-3 0 0 0,2 0 0 15,-4 0 0-15,-1 0 0 16,1 0 0-16,-1 0 0 0,1 0 0 15,-8 0 0-15,-6 0 0 16,-2 0 0-16,-6 0 0 16,-1 0 0-16,-6 0 0 0,-4 0 0 15,0 0 0-15,-3-5 0 16,-3 3 0-16,2-3 0 0,2 1 0 16,-3-1 0-1,1 2 0-15,0-1 0 0,0-1 0 16,4 5 0-16,4-2 0 15,0-4 0-15,4 6 0 0,5 0 0 16,3 0 0-16,1 0 0 16,-2-4 0-16,6-1 0 0,4 3 0 15,3-3 0-15,2 5 0 16,1 0 0-16,1 0 0 0,7 0 0 16,-4 0 0-16,1 0 0 15,-2 0 0-15,-3 0 0 16,4 0 0-16,-8 0 0 0,1 0 0 15,1 0 0-15,-4 0 0 16,-1 0 0-16,1 0 0 16,-2 0 0-16,2 0 0 15,0 0 0-15,-1 0 0 0,1 0 0 16,-2 0 0-16,6 0 0 16,4 0 0-16,1 0 0 0,-2 0 0 15,4 0 0-15,1 0 0 16,-6 0 0-16,2 0 0 0,4 7 0 15,-4-7 0-15,-1 9 0 16,-4-9 0-16,6 0 0 16,-1 0 0-16,2 8 0 0,3-8 0 15,2 0 0-15,5 0 0 16,-1 0 0-16,6 0 0 16,-2 0 0-16,1 9 0 15,4-9 0-15,1 0 0 0,-2 8 0 16,-4-8 0-1,2 0 0-15,-3 0 0 16,14 9 0 0,-6-9 0-16,6 7 0 31,-9-7 0-15,-3 0 0 15,12 8 0-31,-8-8 0 0,0 0 0 15,-1 8 0-15,1-1 0 16,-3 4 0-16,3-11 0 0,-5 11 0 16,0-3 0-16,1-8 0 15,1 12 0-15,0-4 0 0,-3-8 0 16,2 8 0-16,0-8 0 16,-1 9 0-16,2-1 0 15,-3-8 0-15,3 8 0 0,-2 1 0 16,-3-9 0-16,-1 7 0 15,1-7 0-15,1 9 0 16,3-2 0-16,-2-7 0 0,3 9 0 16,0-9 0-16,-2 0 0 15,1 7 0 1,0-7 0-16,3 10 0 16,1-10 0-16,0 0 0 15,-4 0 0-15,0 0 0 0,0 3 0 16,-1-3 0-16,5 0 0 15,0 0 0-15,-1 0 0 0,-2 0 0 32,3 0 0-17</inkml:trace>
  <inkml:trace contextRef="#ctx0" brushRef="#br0" timeOffset="99914.33">12863 18325 15 0,'0'0'40'0,"0"0"41"15,0 0 63-15,0 0-21 16,0 0-47-16,0 0-22 0,-7 0-26 15,7 0-9-15,0 0-3 16,0 12 7-16,0 5 6 16,0-1 2-16,0 6-5 15,0 1-7-15,0 5-3 0,0 2 5 16,0-2-2-16,-8 5 4 16,8-2-1-16,-8-3-1 0,8 2-4 15,-9-5-2-15,9 3-6 16,-8-4-4-16,8 5 5 0,0-2-10 15,0-2-2-15,0 4 5 16,0-6-3-16,0 3 2 16,0-7 3-16,0 2-4 0,0-3 1 15,0-2-1-15,0-4-1 16,0-1 5-16,0 2-7 16,0-1 3-16,0-1-2 0,0 2 5 15,0 1-4-15,0-3 2 16,-8 1-5-16,8-4 5 15,0-8 1-15,0 0-1 0,0 0-4 16,0 0 3-16,0 0-3 16,0 0-3-1,0 0 7 1,0 0-4-16,0 0 3 16,0 0 1-16,0 0 3 0,0 0-8 15,0 0 1 1,0 0 1-16,0 0 3 15,0 0-6-15,0 0 2 16,0 0 4-16,0 0-1 16,0 0 3-16,0 0-6 15,0 0 4-15,0 0-1 16,0 0-2-16,0 0 3 16,0 0 2-16,0 0 1 0,0 0 2 15,0 0 4-15,0 0-1 16,0 0-5-16,0 0-3 15,0 0-5-15,0 0-15 16,8 0-14-16,0 0-21 16,1 0-20-16,-1 0-15 15,0 0-10-15,3-3-23 0,2-2-24 16,-5 0 13-16,0 1 33 16</inkml:trace>
  <inkml:trace contextRef="#ctx0" brushRef="#br0" timeOffset="134113.69">5981 9358 106 0,'-126'0'150'0,"7"0"-73"16,5 0-152-16</inkml:trace>
  <inkml:trace contextRef="#ctx0" brushRef="#br0" timeOffset="139600.78">3263 5112 261 0,'0'-19'204'0,"0"2"-46"16,0 4-67-16,0 0-44 15,0 6-17-15,0 7 9 0,0 0-2 16,0 0-14-16,0 0-13 15,0 24-6 1,0 13-2-16,0 16 3 16,-10 8-4-16,-4 8-1 0,-2 0 1 15,-4-3 4-15,0-13-4 16,0-9 2-16,0-10 4 16,-5-15 1-16,-4-11-1 15,-4-12-6-15,-2-19 1 16,-3-19 1-16,6-11 0 15,4-8-3-15,8 1 10 16,12 3-3-16,8 3-7 16,11 6-5-16,14 7 2 0,15 4 0 15,10 8 2-15,10 8 4 16,8 21 3-16,11 13-1 16,2 17 0-16,4 14-1 15,-4 13-3-15,-8 17 5 0,-13 11-6 16,-13 4 5-1,-24 8-3-15,-14 1 10 0,-22 4-5 16,-23 0 4-16,-18-4-8 16,-19-1 1-16,-15-2-2 15,-15-10-1-15,-6-10 0 16,0-13 0-16,6-12 1 16,10-14-1-16,17-11 4 0,11-14 1 15,16-11-1-15,13-7 3 16,10-1 4-16,10-5-2 15,16 0-2-15,8 1-10 16,17 5-2-16,20 7 17 0,23 0 5 16,17 7 5-16,17 10 6 15,5 4-18 1,-2-1-4-16,-9 3 2 0,-3 3-5 16,-11-2-11-16,-12 0 4 15,-10-7-68-15,-6-5-72 16,-14 0-73-16,-12-12-63 15,-8 0-203-15</inkml:trace>
  <inkml:trace contextRef="#ctx0" brushRef="#br0" timeOffset="140007.82">4574 4883 527 0,'22'-23'217'0,"-5"6"-107"16,-9 10-60-16,0 7-29 0,-6 19-10 15,7 26-1-15,4 29 1 16,3 28 3-16,4 19-8 16,4 19 0-16,12 2-1 0,10-3-5 15,3-14 0-15,3-10 3 16,5-23-5-1,0-21-6-15,-1-23-33 0,2-24-29 16,-6-24-5-16,-7-29-36 16,-12-27 34-16,-13-26 38 15,-8-20 29-15,-12-12 23 0,-12 5 16 16,-8 11 21-16,-1 17 17 16,1 12 15-16,-1 15-19 15,10 18-22-15,-2 7-16 16,4 13-15-16,9 4-7 0,0 3-7 15,0 6-26-15,0-1-37 16,0 4-28-16,0 0-34 16,0 0-73-16,0 0 1 0</inkml:trace>
  <inkml:trace contextRef="#ctx0" brushRef="#br0" timeOffset="140415.97">4686 4791 471 0,'-38'16'211'0,"11"-1"-101"15,10-6-63-15,4-9-26 16,13 7 5-16,0-7 12 16,8 0-9-16,17-7-17 15,12-9-6-15,15-12-1 16,13-13 2-16,1-4-9 15,-9-7 0-15,-8-6-3 0,-17-3-5 16,-16-3 15-16,-16 2 49 16,-21 1-6-16,-23 0-18 15,-21 4-8-15,-17 4 4 16,-11 0 29-16,-9 8-2 0,1 9-14 16,9 3-8-16,10 4-4 15,17 10-5-15,12 3-7 16,16 3-7-16,12 4-7 15,14 5-21-15,11 4-36 0,0-4-39 16,0 4-45 0,19 0-12-16,15 17 11 0,11 8 14 15,7 7-17-15,0 5-61 16</inkml:trace>
  <inkml:trace contextRef="#ctx0" brushRef="#br0" timeOffset="140782.37">4223 4900 276 0,'-33'41'153'0,"12"-13"-68"16,5-7-44-16,16-4-17 15,0-5-10-15,19 0 0 16,24-12-1-16,22 0-5 16,23 0-8-16,25-12 7 15,22-8-6-15,3-5 1 16,1-4 0-16,-9-4 0 0,-12-3-1 15,-21-2 26-15,-17 10 51 16,-18 0 54-16,-21 8 38 16,-9 4 24-16,-7 3-21 15,-10 2-19-15,-7 7-30 0,1 4-29 16,-9 0-29-16,0 0-34 16,0 0-20-16,3 0-15 15,2 15-3-15,6 14 6 16,9 16 0-16,9 16-7 15,12 21 11-15,3 11-7 16,5 18 3-16,0 10-12 0,-4 5-40 16,-5-3-104-16,0-13-115 15,-7-13-101-15,-4-20-60 16</inkml:trace>
  <inkml:trace contextRef="#ctx0" brushRef="#br0" timeOffset="141364.16">6321 4753 906 0,'-8'-40'620'0,"8"8"-308"16,0 11-240-16,0 5-166 15,0 9 21-15,0 7 16 16,8 23 48-16,17 25 8 15,12 23 5-15,8 18 1 16,3 21 3-16,1 12 0 16,-5 9-3-16,-4-9-4 0,-2-7 8 15,-5-23-11 1,-5-18 5-16,-8-21 2 0,-5-14 5 16,-2-14-3-16,-13-25-2 15,0-15-5-15,-19-39-17 16,-16-27 3-16,-4-24 1 0,-1-23 10 15,-7-9-1-15,7-7 8 16,5 7-3-16,5 18 12 16,7 21 5-16,11 21 1 15,12 17-24-15,0 18-2 0,15 26-5 16,27 24 10 0,18 28 6-16,21 21 3 0,17 26-2 15,8 14 3-15,-5 8-7 16,-1 2 9-16,-5-13 2 15,-10-8-9-15,-17-17 2 0,-14-17 2 16,-14-10 12-16,-12-15 62 16,-11-18 43-16,-9-25-85 15,-8-25-39-15,-19-30 0 16,-11-26 0-16,-6-29 0 0,-8-26 0 16,-1-9 0-16,4 2-8 15,5 12-34-15,-1 20-94 16,4 22-109-16,6 25-99 15,5 18-22-15,6 22-15 16</inkml:trace>
  <inkml:trace contextRef="#ctx0" brushRef="#br0" timeOffset="141729.96">7401 4482 430 0,'25'12'186'16,"-9"0"-90"-16,-3 4-52 15,-2 8-16-15,6 9 6 16,2 14 21-16,7 8 0 16,2 5-22-16,0 2-12 0,1-5-9 15,-1-10-6-15,1-4-4 16,-4-12 3-16,-6-11-3 16,-2-7 3-16,-5-5 6 15,-4-8-8-15,1-15 1 0,-1-18 0 16,3-17-5-16,1-10 1 15,-4-10 4-15,-3 1 10 16,-1 9 29-16,-4 10 8 0,0 17-15 16,4 9-21-16,-4 8-10 15,5 12-3-15,3 4-6 0,3 20 4 16,6 13 3 0,8 8-1-16,1 8-2 0,7-1-5 15,5 2-34-15,-7-7-95 16,3-5-52-16,-11-10-28 0,-2-11-45 15</inkml:trace>
  <inkml:trace contextRef="#ctx0" brushRef="#br0" timeOffset="142296.51">8068 4408 345 0,'-9'-54'225'16,"9"13"-47"-16,0 13-84 15,0 9-47-15,0 7-29 16,0 7-5-16,0 18 2 15,12 15 7-15,10 17 6 16,4 7-8-16,-1 10-1 0,4-1 0 16,-9-3-2-16,1-15-9 15,-5-5-1-15,-4-11-5 0,-4-7-1 16,0-8 4-16,-3-12 1 16,-5 10-1-16,0-10 5 15,3-10 4-15,5-14-12 0,6-21-13 16,6-19 2-16,3-14 3 15,5 1 13-15,2 11 6 16,-6 13-9-16,-4 18-6 0,-4 10-3 16,0 16 5-16,5 18 5 15,4 19 13-15,-1 14 4 0,4 10-3 16,-3 1-9 0,-1-1-1-16,-8-7-6 0,-5-7 0 15,3-14 2-15,-6-3 0 16,-5-10 2-16,2-11 2 15,-5 0 13-15,0 0 25 0,0-8 6 16,0-12-24-16,0-21-24 16,0-12-1-16,0-7-6 0,0-2 2 15,0 10 4-15,0 10 5 16,3 14-10-16,3 8-4 16,-2 7-2-16,2 13-3 15,7 20 18-15,4 14-15 16,8 5 7-16,-2 7-2 0,5 3 6 15,-3-5-7-15,-1-8-4 16,-4-2-57-16,-4-6-84 0,-3-12-50 16,-4-7 1-16,-9-9-1 15,0-5 67-15,0-15 34 16,0-17-52-16,-14-20 65 0</inkml:trace>
  <inkml:trace contextRef="#ctx0" brushRef="#br0" timeOffset="142712.12">8806 3777 270 0,'-12'-110'196'15,"4"17"-67"-15,8 16-33 0,0 15-37 16,-8 13-6-16,8 12 15 16,0 13 5-16,0 8-33 15,5 16-25-15,11 16 1 16,8 25 3-16,9 28 4 0,8 25 4 16,-2 11-2-16,1 14-1 15,-2 0-3-15,-6-10-2 16,-7-8-1-16,-5-15-10 0,-8-17-1 15,-3-16-5-15,-5-13 4 16,-4-12 1-16,0-11 3 16,0-5 0-16,0-12 0 0,0-16-9 15,0-20-12-15,0-25-5 16,4-16 11-16,7-1-4 16,3 9 16-16,0 12-4 15,0 17-6-15,-2 11 0 0,0 8-6 16,4 13 6-16,0 16 3 15,1 17 0-15,-2 16 1 16,2 7 8-16,-9 6-3 0,-8 6-1 16,0-3 4-16,-8-1-6 15,-5-6 1-15,2-9-1 16,-2-13-6-16,5-4-20 16,8-7-51-16,-12-17-44 0,12 0-26 15,-13 0-8-15,7-22 12 16,-11-17-129-16</inkml:trace>
  <inkml:trace contextRef="#ctx0" brushRef="#br0" timeOffset="143062.01">9208 3861 89 0,'21'13'193'16,"-1"4"-75"-16,1-1-49 15,4 1-27-15,-2 0-22 0,2-5-7 16,0-12-4-1,-5 0 5-15,0 0-9 0,3 0-1 16,-1-12-1-16,-2-14-3 0,-5-6 1 16,-2-8 5-1,-5-6 8-15,-8-2 12 0,0-1 29 16,-8 9 13-16,-5 2 7 16,7 10-18-16,-3 3-10 15,-3 9-20-15,4 9-7 0,8 7-3 16,-14 0-10-16,14 20 1 15,-8 13-2-15,8 11-6 16,0 13 1-16,0 8-7 16,8-1 8-16,0 2-5 0,9-8-4 15,1-6-28-15,1-7-57 16,-2-9-49-16,-1-8-45 16,-4-7-40-16</inkml:trace>
  <inkml:trace contextRef="#ctx0" brushRef="#br0" timeOffset="143593.96">9615 3679 149 0,'0'-73'173'0,"0"8"7"15,0 8-33-15,0 12-31 0,0 12-42 16,0 9-9 0,0 8 6-16,0 9-14 0,0 7-27 15,4 11-11-15,12 22 12 16,5 20 2-16,2 16-1 15,6 16 4-15,-1 8 6 0,-3 1-17 16,-5-5-10-16,0-6-3 16,-4-19-5-16,-2-11 8 15,-7-11-9-15,-4-14 6 0,2-8 5 16,-5-8 53-16,0-12 71 16,0-5 42-16,0-19-59 15,-15-16-67-15,-7-25-29 0,3-25-14 16,2-17-14-16,5-6-2 15,3 12 10-15,9 17 1 16,0 17 4-16,0 14-6 16,0 17-13-16,9 8-1 15,6 12-4-15,15 16 7 0,2 0-1 16,4 19-1-16,2 6 0 16,-5 0-1-16,-11-2 6 15,-4 1 6-15,-6-2-12 0,-8-6 11 16,-4 0-2-16,0-9 9 15,0-7 2-15,0 0-6 16,0 0-1-16,0 0 2 0,0 0 0 16,-12 0 3-16,4 0-14 15,8-4-9 1,0-3-33-16,-14-5-39 16,14 0-59-16,-11-1-49 0,3 0-41 15,8 1-39-15,-12 0 17 16,12 0-57-16</inkml:trace>
  <inkml:trace contextRef="#ctx0" brushRef="#br0" timeOffset="145607.95">2926 8161 266 0,'-39'12'227'16,"1"-12"-27"-16,11 0-66 15,10 0-41-15,5 0-11 16,3 0-3-16,9 0-9 16,0 0-20-16,0 0-11 15,0 0-9-15,0 0-8 16,0 0-9-16,9 0-10 0,-1 0-2 15,4 0 2-15,16-7-6 16,34-14 6 0,43-15 5-16,73-30-7 0,90-28 9 15,91-31-10-15,74-22 0 16,70-20-11-16,51-13-13 16,14-10-1-16,5-3 21 15,-5 4 8-15,-24 1 9 0,-41 16 1 16,-51 18-5-16,-54 24-3 15,-61 24-6-15,-65 24 3 16,-57 18-3-16,-57 19 3 16,-41 12 3-16,-36 13 13 0,-24 3 16 15,-21 6 5-15,-18-3-6 16,-14 7-1-16,-4 2-13 16,-22 2-15-16,-14 3-15 15,-16 0-45-15,-13 15-85 0,-16 14-77 16,-17 9-30-16,-16 6-42 15,-15 9-260-15</inkml:trace>
  <inkml:trace contextRef="#ctx0" brushRef="#br0" timeOffset="146227.96">2623 9276 416 0,'0'0'304'0,"0"0"-134"16,0 0-104-16,0-3-66 15,11-9-2-15,17-10 8 16,13-6 20-16,16-12 4 16,29-13 1-16,32-17 16 15,48-14 19-15,65-18 17 16,69-17-27-16,53-12-24 15,41-7-5-15,42-7-21 0,31-5 1 16,12-11 5 0,0 3-6-16,0 3 1 0,-4 8 1 15,-20 13-7-15,-28 12 6 16,-43 17-2-16,-38 15-2 16,-45 16-6-16,-55 13 6 0,-42 17-6 15,-49 11 5-15,-41 9 1 16,-33 3 33-16,-24 10 30 15,-21 1-4-15,-11 3 5 0,-9 1 8 16,-8 6-8-16,-8 0-5 16,0 0-9-16,0 0-32 15,0 0-6-15,0 0-13 0,0 0 3 16,0 0-10-16,0 0-4 16,0 0 1-16,-8 0-11 0,8 0-24 15,0 0-54 1,0 0-55-16,0 0-82 0,0 0-49 15,0 11-9-15,0-4-40 16</inkml:trace>
  <inkml:trace contextRef="#ctx0" brushRef="#br0" timeOffset="152579.4">3881 13469 12 0,'-8'0'20'16,"-1"0"17"-16,1 0 21 0,8 0 24 16,-11 0 25-16,2 0-36 15,2 0-23-15,-6 0-8 16,5 0-15-16,-1 0-1 15,-2 0 3-15,3 0 8 0,8 0 9 16,0 0 0 0,-9 0 1-16,9 0 3 0,0 0-1 15,0 0 6-15,0 0-2 16,0 0-8-16,0-3-11 16,9-6-13-16,7 1-13 15,17-5 3-15,16-3 3 0,19-7 5 16,14-6-3-16,2 5-2 15,2-2-5-15,-4 2-1 16,-14 8-5-16,-8 4 0 16,-10 0-1-16,-10 0 1 0,-12 2 4 15,-6 7-4-15,-10 3-5 16,-4-4-47-16,-5 4-52 16,-3 0-47-16,0 0-28 15,0 0-43-15,-19 0-174 16</inkml:trace>
  <inkml:trace contextRef="#ctx0" brushRef="#br0" timeOffset="154083.13">3864 13432 5 0,'0'0'6'0,"0"0"2"16,0 0 0-16,0 0-1 15,0-3 1-15,-8 3 2 16,8 0 6-16,-8 0 7 15,8 0 5-15,0 0 7 0,-8-4 1 16,-8-1-52-16,0 1 10 16,4 1 8-16,4 3 5 15,8 0-2-15,-8 0-4 0,8 0 1 16,0 0 2-16,0 0-3 31,0 0 0-31,0 0 0 0,0 0 0 16,0 0 4-16,0 0 8 15,0 0 3-15,0-5 6 16,0 5 5-16,0 0 8 0,0 0 3 16,0 0 2-16,0 0-12 15,0 0-9-15,0 0-6 16,0-4 0-16,0 4 1 16,0 0 4-16,0 0 0 0,0 0 5 15,0 0-2-15,0 0-1 16,0-3 0-16,0 3 5 15,0 0-4-15,0 0-1 16,0 0-1-16,0 0 2 0,0 0-3 16,0 0-7-1,0 0 0-15,0 0 4 0,0 0-5 16,0 0 2-16,0 0-6 16,0 12 4-16,-9 4-2 15,9 12 3-15,-7 4 2 16,7 13 1-16,-8 0 3 15,8 8 4-15,0 1-13 0,0 3 2 16,-8 3 3-16,8 1-8 16,0-4 1-16,-9-4-3 15,9-8 3-15,0-13-2 16,0-3 3-16,0-5-4 16,0-7-2-16,0-10 6 15,0-7-1-15,0 0-2 16,0 0 9-16,0 0 5 0,0 0-5 15,3-7 1-15,6-2 0 16,0-3-7-16,-1-5 6 16,4 2-2-16,4-2-4 15,4 1 4-15,4-5-2 16,6 1-4-16,2 0 0 16,4 0-6-16,4 4 1 15,1-1-2-15,3 5 8 0,5 0-6 16,0 3-3-16,-4 9 5 15,0 0 0-15,-2 0 3 16,-1 0 6-16,-2 17-6 16,-3 4 10-16,-4-2 1 15,-5 5-2-15,1 8 5 0,-6 7 2 16,3 4-2 0,-10 2 0-16,-4 1 0 0,-1-2-1 15,-6 1 4-15,-5-4 12 16,0-1-9-16,-8 1 4 0,-12-1-8 15,-14-3-13 1,-10 0 1-16,-5-4-5 0,-8-5-1 16,-3-8-7-16,3-4 4 15,0-4-4-15,8-12 4 16,8 0 0-16,9-12-2 16,7-4 13-16,14 1 1 0,11-1-6 15,0-7-3-15,11 4-8 16,19 3 7-16,5 0-3 15,9-1 2-15,7 5 4 16,-2 0-3-16,-10 3 1 0,-2 9-8 16,-9-3 11-16,-3 3-9 15,-13 0 4 1,-4 0-7-16,1 0-22 0,-9 0-9 16,0 0-13-16,0 0-54 15,0 0-48-15,0 8-42 16,0-8-31-16,-9 0-41 15</inkml:trace>
  <inkml:trace contextRef="#ctx0" brushRef="#br0" timeOffset="154643.79">5278 13909 120 0,'-8'-9'191'0,"-1"2"-53"16,9-3-30-16,0 3-38 15,-7 3-21-15,7 4-4 16,0 0 14-16,0-3 10 0,0-2 5 16,0 1-19-16,0 4-5 15,0 0 2-15,4-9-4 16,4 1-12-16,12-9-7 15,20-2-5-15,22-9-10 0,14-5-3 16,18-3 0-16,11-2 0 16,5 2-4-16,-3 3 3 15,-11 5-7-15,-10 4 3 16,-17 7-3-16,-17 5-3 16,-10 0 0-16,-14 3 16 0,-9 7 8 15,-5-3 3-15,-7 5-1 16,-7 0-3-16,0 0 2 15,0 0-8-15,0 0-24 16,0 0-34-16,0 0-57 0,0 0-62 16,-12 0-70-16,12 0-46 15,-12 0-19-15</inkml:trace>
  <inkml:trace contextRef="#ctx0" brushRef="#br0" timeOffset="160966.71">8234 12256 20 0,'0'-9'66'0,"0"-3"82"0,-11 5-5 16,11-3-33-16,-14 10-20 15,6 0-32-15,8-2-10 0,-8-3-3 16,8 1 14-1,0 4 3-15,0 0-7 0,0 0-21 16,0 0-12-16,0 0-11 0,0 0-5 16,0 0 2-16,0 0-7 15,5 16 0-15,3 13 22 16,9 11 11-16,2 17-3 16,2 12-7-16,4 10-3 0,-1-4-6 15,0 0-2-15,-4-5 5 16,0-6-4-16,-3-7-2 0,-2-4-2 15,1-8-3-15,-2-8-1 16,-3-8 1-16,-3-5 0 0,-4-3-1 16,0-7-2-1,-4 0 1-15,0-5-4 0,0-9 0 16,0 7 1-16,0-7 2 16,0 0-2-16,0 0 0 15,0 0 5 1,0 0-4-16,0 0-4 15,0-13-9-15,0-6-12 16,0-2 10-16,-8-8 0 16,-3-4 6-16,3 1-3 0,-1-5-1 15,-4-3 0-15,5-1 5 16,8 1 1-16,0-1 0 16,0 5 2-16,0-1 1 0,0 4-2 15,0 4 5-15,13 5-4 0,-1 3-2 16,4 0 5-1,5 9 0-15,4 5 0 0,2 2-5 16,6 5 4-16,3 0 2 16,1 16 3-16,-1 7 3 0,1 0 6 15,-1 5-1-15,-4 9 18 16,2 2-8-16,-5 4-13 0,-2-3 3 16,-2 1-1-16,-8-4-3 15,-2 0-3-15,-3-10-6 16,1-2 1-16,-2-8-3 15,-2-6 10-15,0 1-4 0,-9-12-5 16,3 0 5 0,0 0-6-16,2 0 3 0,-5 0-6 15,0 0-12-15,3-7-2 16,6-9 1-16,-1-9-3 16,0-3 5-16,6-5 2 15,1 0 1-15,2 2-4 0,2-3 1 16,-2 1-3-16,4 1 2 0,-2 0 1 15,-2-6 1-15,-6 5 8 16,3 1-1-16,-6-1 1 16,-4 1-2-16,-4 0 11 0,0-1-4 15,0 0-1-15,0 2 7 16,-12 3-2-16,-2-2-4 16,3 5 9-16,-1 6 3 0,-1 2-7 15,2 5 7-15,-2 0-8 16,13 3 4-16,-11 4 2 0,11 5-7 15,-14 26 9 1,14 10 5-16,0 9 1 16,0 5-9-16,0-3-5 0,6 3 7 15,5-6-2-15,1-1-5 16,8-13 4-16,2-2 0 0,0-2-6 16,4-6-3-1,2-4 11-15,5-9-2 0,-1-7-8 16,0 0-5-16,4-7-11 15,-2-9-4-15,-6-8-1 0,-5-14-5 16,-1-10 4-16,-6-8 3 16,-5-11 1-16,-3-4 6 15,-8-8-2-15,0-2 13 0,-10 0-2 16,-3 3 8-16,-4 5 2 16,5 4 2-16,-1 7 1 0,-2 14 12 15,3 8 6-15,4 2-6 16,0 10-1-16,-1 7 0 15,9 11-3-15,-8-5 4 16,8 8-4-16,-8 7-8 0,8 0 4 16,0 0-9-16,0 12-6 15,0 12 8-15,0 21 7 16,0 17-1-16,11 16-3 0,6 6-2 16,8-2 2-16,3-6-1 15,1-2-10-15,-1-8 9 16,0-9-9-16,1-4 4 0,-1-9 1 15,1-8 0-15,-1-2 1 16,-3-11-10-16,-9-1 10 0,-3-10-1 16,-2-5-5-16,-3-7 7 15,0 0 0-15,1 0-5 16,-1 0 2-16,0-11-13 16,1-12 1-16,3-4 0 0,-1-10-10 15,6-51-23 1,-9 30 14-16,0-2 7 0,-8-6 13 15,0 1 1-15,0 3 5 16,0 11 0-16,0 1 9 16,0 6 1-16,-13 7 0 0,5 3 7 15,-1 6 2-15,9 4-2 16,-11 5 2-16,11 2-1 0,-7 1-5 16,7 4-5-1,0 3 5-15,0 1-2 0,-8 4-4 16,8-1 1-16,-9 5 0 15,9-4-4-15,0 4 2 16,0 0-1-16,0 0-3 16,0 0 8-16,0 0-8 15,0 0-2-15,0 9 4 16,0 3-4-16,0 9 7 16,0 12-1-16,0 7 1 15,0 8 3-15,0 10 0 0,9-2-3 16,-1 1 1-16,-1 1 6 15,4-2 0-15,3-6-5 16,-3-5 3-16,6-5-2 16,-2-4-2-16,2-3 9 0,8-4-7 15,-1-5-4-15,5-4 5 16,2-4-7-16,7-3 8 0,3-6-8 16,2-7 1-16,3 0 3 15,-2 0-9-15,2 0 3 16,-10-7-8-16,-4-6-1 0,-7 1 0 15,-6-3 10-15,-3-11-2 16,-3-2 6-16,-4-1-6 0,-6-2 5 16,-3-7-2-16,0-1 1 15,0-3-5-15,0-3 6 16,0 1-2-16,0-2 2 16,0 6-4-16,-9-1 2 0,1 5 0 15,0 3 3-15,8 5-2 16,-8 0-1-16,8 3 0 0,0 4-2 15,-8 5 5-15,8 4-5 16,0 0 1-16,-8 0 3 0,8 0 0 16,-8 3-2-16,0 6 7 15,8-2-7-15,-12 1 2 16,12-5-2-16,-13 5 4 0,13-2-3 16,-11 6 6-16,11 0-6 15,-13 0 1-15,13 0 6 16,-8 0-8-16,-1 0 5 15,1 0-7-15,-3 19 0 0,-1 4 2 16,0 16-2-16,-5 5 7 16,9 4-7-16,8 6 9 0,0 2 1 15,0 1-3-15,0 0-1 16,3-3 3-16,11-9-7 16,-2-6 6-16,8-2-4 0,5-8 5 15,4-5-6-15,2-8 1 16,1-4 1-16,1-12-5 15,-4 0 0-15,-5-7-10 0,1-5 10 16,-5-12-9-16,-4-14 9 16,-3-7 2-16,-10-7 2 15,-3-6-4-15,-11 1 6 0,-2 5 8 16,-3 3-2-16,-4 4-20 16,-5 4-24-16,1 9-48 0,-6 7-54 15,-2 6-52-15,-4 7-40 16,-1 8-44-16</inkml:trace>
  <inkml:trace contextRef="#ctx0" brushRef="#br0" timeOffset="163262.23">4280 16180 52 0,'0'0'105'0,"-8"0"63"16,-1 0-41-16,9 0-22 16,-9 0-35-16,9 0-18 15,0 0-1-15,0 0 3 16,0 0 10-16,0 0 4 0,0 0-12 16,0 0-4-16,0 0-17 15,0 0 9-15,0 0 2 16,0 0-21-16,5 0-23 15,8 0-8-15,9-12 4 0,20-4-1 16,14-8-3 0,10-1-6-16,7-3-16 0,-5 3-7 15,2 6 3-15,-13 2 22 16,-8 5 1-16,-10 0 5 16,-5 3 3-16,-11 5 1 15,-6 4 17-15,-4 0 14 0,-5 0 15 16,-5 0 3-16,1 0 8 15,0 0 2-15,-4 0-4 16,0 0-22-16,0 0-15 16,0 0-3-16,0-4-7 0,0 4-4 15,0 0-1-15,0 0 8 16,0 0 4-16,0 0 5 16,0 0 2-16,0 12 6 15,0 12 14-15,0 17 15 16,0 25 7-16,0 20-6 15,0 18 5-15,0 14 33 0,0 9-20 16,0-1-21-16,0-1-38 16,0-1-17-16,0-10 0 15,0-9 0-15,0-15 0 16,0-14 0-16,0-19 0 0,0-16 0 16,0-9 0-1,0-11 0-15,0-9-136 0,0-12-61 16,0 0-65-16,-8-12-6 15,-3-4 41-15,-2-5 31 16,-4-11 33-16,3-5-67 16,-7-8 48-16</inkml:trace>
  <inkml:trace contextRef="#ctx0" brushRef="#br0" timeOffset="163655.38">4588 16938 292 0,'-25'0'202'16,"1"0"-29"-16,8 0-67 15,-1 0-54-15,6 0-24 16,11 0 5-16,-8 0 9 0,8 0-15 15,0 0-13-15,3 0-19 16,13-9 0-16,12 1 8 16,12-4 0-16,15 0 2 0,5-1 1 15,8-3-8-15,3 3 4 16,-3 1 1 0,-3 0-3-16,-8 5 4 0,-12-2-7 15,-5 6 4-15,-10-1 2 16,-7 4 4-16,-6 0 5 15,-6 0 4-15,-3 0-7 0,0 0-5 16,-3 0-17-16,-5 0-29 16,0 0-41-16,0 0-30 15,3 0-37-15,2 0-53 16,-5 0-8-16</inkml:trace>
  <inkml:trace contextRef="#ctx0" brushRef="#br0" timeOffset="164163.26">6008 16566 314 0,'-16'0'200'0,"5"8"-20"0,-2-8-64 16,4 0-51-16,9 0-16 16,0 0 3-16,0 0 23 15,0 0 2-15,0 0-24 16,0 0-28-16,0 0-14 0,14-8-6 15,5-3-3-15,19-10 7 16,10-3-4-16,13-4-8 16,13-10 3-16,6 2 2 15,5 0-2-15,-3-2 6 16,-6 6-13-16,-6 3 12 0,-10 5-1 16,-7 5 0-16,-13-2 1 15,-7 9 16-15,-9-1 26 16,-7 5 22-16,-4 4 1 0,-5 0-19 15,-8 4-19-15,0 0-15 16,0 0-32 0,0 0-58-16,0 0-166 15,0 0 4-15,0 0 6 16,0 0 4-16,0 0-4 16</inkml:trace>
  <inkml:trace contextRef="#ctx0" brushRef="#br0" timeOffset="165459.24">9023 14805 85 0,'0'-9'178'0,"0"6"-31"0,0-2-33 15,0 5-28-15,0 0-27 16,0 0-14-16,0 0-2 16,0 0-1-16,0 0 3 0,0 0-9 15,0 0-6-15,0 17-4 16,0 6 16-16,8 18 14 0,7 12 12 15,5 8-9-15,2 13-5 16,2 6-7-16,0 2-7 16,-1 0 3-16,-1 0-5 0,-6 0-1 15,0-10-10-15,0-6-3 16,-4-13-10-16,-4-13-6 16,0-3 4-16,-4-8-12 15,0-14 0-15,-4-2 7 0,0-6-2 16,0-7-12-16,0 0-14 15,0 0-9-15,0-11-9 0,0-17-6 16,0-10 7-16,0-5 14 16,5-7 8-16,6-3 4 15,11 4 5-15,2 0-3 0,3 10 4 16,7 0 8-16,3 3-1 16,-1 4-1-16,-1 8 4 0,-2 2-9 15,-1 10 6 1,-2 1-3-16,-6 1 2 0,-4 7 4 15,-4 3 11-15,-5 0 2 16,3 0 2-16,-2 13 16 0,5 2 19 16,-3 6 8-16,8 4-10 15,-2 4-6-15,3 3-27 16,7 0 0-16,-3-3-2 0,-2-1-15 16,0 1 1-16,4-8 1 15,-10-2-1-15,1-2-4 0,2-5 1 16,-6 0-4-1,0-3 5-15,-5-2-3 0,3-7-2 16,-6 10 2-16,-5-10-5 16,2 7 3-16,-5-7-4 0,4 0 0 15,-4 0-20-15,0 0-39 16,0 0-35-16,0 0-30 16,0 0-29-16,0 0-19 0,0-7 6 15,-12 2 14-15,4-4-30 16,-1-3 11-16</inkml:trace>
  <inkml:trace contextRef="#ctx0" brushRef="#br0" timeOffset="165808.48">10143 15097 193 0,'0'-46'214'15,"0"7"-54"-15,0 5-41 16,-8 6-46-16,8 4-10 0,0 7 16 15,0 7 30-15,0 1 1 16,0 0-19-16,0 9-34 0,0 0-22 16,0 0-10-16,0 18 1 15,8 9 23-15,3 9 9 0,6 6-20 16,4-2-20-16,-2 6-12 16,6-5 0-16,3-1 0 15,4-4-2-15,1-8-8 16,-1 2 6-16,-2-1-6 0,-2-5 7 15,1 0 0-15,-6-8-6 16,-2 1-2-16,-5-5-11 16,-8-5-17-16,0-7-28 0,-8 9-26 15,0-9-23-15,0 0-33 16,0 0-17-16,-8 0 5 0,0 0-14 16,-3 0-43-16,-10-16-171 15</inkml:trace>
  <inkml:trace contextRef="#ctx0" brushRef="#br0" timeOffset="166274.15">9916 14206 249 0,'-33'-28'204'0,"5"4"-61"15,4 7-49-15,2 1-44 16,11 7-23-16,-3 1 13 0,14 8 11 16,-8 0-10-16,8 0-15 15,0 0-14-15,0 0-6 16,0 0-4-16,5 17 2 16,4 3 6-16,2 5-8 0,5-1-4 15,5-1 5-15,4 3-2 16,0-7 3-16,3-2 1 15,-5-4-3-15,2-2-5 0,0-11-6 16,-1 0-2-16,-5 0-4 16,-2-7 9-16,-5-10 3 0,-3 0-2 15,-6 2 9-15,-3-10 7 16,0 1 0-16,-12-1 3 16,-3 0-4-16,-2 6-1 0,-4-2-1 15,2 5-5-15,-3 4-2 16,3 4-6-16,-1-1-7 15,-1 9-6-15,2 0-5 16,-3 0-36-16,2 12-44 0,0 10-34 16,0-3-67-16,-2 6-4 15</inkml:trace>
  <inkml:trace contextRef="#ctx0" brushRef="#br0" timeOffset="168151.69">6005 18109 111 0,'0'0'197'15,"0"0"-45"-15,0 0-26 16,0 0-57-16,0 0-30 15,0 0-11-15,0-3 3 0,0 3 4 16,0-4-2-16,0 0-13 16,0 0-8-16,0-5-7 15,0 3-7-15,0-7 3 16,-13-4-8-16,2-3 2 0,3 0 4 16,-6-6-8-16,-2 2 3 15,1 5 0-15,-2-3 6 16,0 2 3-16,3 5 1 15,-3 6 6-15,-3 2-2 0,0-4-6 16,-2 11-1 0,3 0 2-16,-2 0 1 0,4 0 1 15,-2 0 2-15,3 13-2 16,-5 4 5-16,-4 3 6 16,2 5-7-16,-3-1 2 15,6 4-8-15,4-2 7 0,5 2-9 16,2 1 0-16,9-5-2 15,0-5 4-15,0 2-4 16,4-4-1-16,9-1-1 0,-2 1 4 16,6-2-4-16,2-2-1 15,7-1 4-15,5-1-3 16,2-11 2-16,8 9-2 16,-1-9 5-16,4 0 0 15,5 0-6-15,2 0 2 16,1 0 0-16,-3 0 2 0,-1 0 2 15,0 0 2-15,1 0-4 16,-3 0-3-16,-6 9 4 16,-4-9 2-16,-3 12-2 0,-4 0 8 15,-5-5 0-15,-4 6 7 16,-3 0-2-16,-5-2 5 16,-4 6 5-16,0 0-5 15,-1-2-7-15,-7 0 0 16,0 8-1-16,0-4-6 15,0 1 2-15,0 1 3 0,0-1 1 16,-12 4-2-16,-3 2 7 16,-2 2-9-16,-2 1 3 15,-6-6-9-15,0 2 7 0,1-2-8 16,-6-2-3-16,-2 1 4 16,-1-7 0-16,1-2-1 15,1-13 2-15,2 0-5 0,1 0-4 16,-2 0 5-1,7-4-17-15,-2-5-5 0,5-6-1 16,-1-7 1-16,5-1 8 16,-1-3 4-16,1-2-4 15,5 1 3-15,-2-2 8 16,13-4 2-16,-8 0 3 0,8 0 0 16,0 2-4-16,0-2 5 15,0-3-5-15,0-2 1 16,8 5-2-16,5-3 6 0,3-4-1 15,0-5-7-15,1-5-4 16,0 7 3-16,-2 2 0 16,-4 3 6-16,-5 10 2 15,-6 9-2-15,0-3 4 16,0 10 4-16,0 4 6 16,0 5 3-16,0-2-3 0,0 5-4 15,0 0-6-15,0 0 0 16,0 0 1-16,0 0-12 15,0 0-3 1,0 0-5-16,0 0-21 0,0 0-25 16,0 0-35-16,0 0-17 15,0 12-49-15,0-12-32 16</inkml:trace>
  <inkml:trace contextRef="#ctx0" brushRef="#br0" timeOffset="169163.23">7316 17895 168 0,'-15'0'209'0,"1"0"-37"16,-2 0-25-16,5 0-72 16,-1 0-32-16,12 0-18 15,0-5-11-15,0-2-4 0,8-7-5 16,12-6-3-16,13-3-6 15,19-10 2-15,13 0-1 16,11-4 4-16,11-5 1 0,5 7-4 16,1 1 0-16,-3 6 1 15,-8 4-1-15,-14 3 5 16,-11 5 0-16,-12 4-6 16,-9 5 7-16,-7-3-3 0,-9 10 14 15,-7-2 10-15,-1 2 15 16,-4-5 9-16,0-1 4 15,-8 6-14-15,5 0-19 0,-2-2-16 16,-3 2-22-16,0-5-37 16,0 5-77-16,0-3-52 0,8 3-51 15</inkml:trace>
  <inkml:trace contextRef="#ctx0" brushRef="#br0" timeOffset="171067.11">9781 16665 75 0,'-8'-29'171'0,"-4"5"-5"0,3-1-35 16,-2 4-15-16,3 6-28 16,8 3-19-16,-9 3 12 15,9 9 9-15,0 0-15 0,0 9-16 16,0 16 6-16,0 7 1 16,4 13-16-16,4 3-15 0,0 4 3 15,0 5-17 1,6-3-14-16,-4-9-3 0,4-4-2 15,-6-10 0-15,0-3 1 16,0-7-3-16,1-4-8 0,-9-9 6 16,0-8-5-16,0 9-14 15,3-9-1-15,2 0-11 16,-2 0-10-16,-3 0 7 0,7-9 2 16,7-7 3-16,2 0 4 15,4-5 6-15,5 0 6 0,4 6 2 16,-1 2 8-16,0 1 2 15,0 4-1-15,1 3 7 16,-1 5-6-16,-3 0 5 16,-5 13 2-16,0-1 10 0,-3 5 3 15,-6 4 6-15,-8 2-3 16,-3 2 3-16,0-5 1 0,-11 4-1 16,-6-4-14-16,-6-2-1 15,-2-2-5-15,-3-4-5 16,4-12-20-16,-6 0-2 0,7 0-15 15,-5-8-3-15,3-5-1 16,0-4 4-16,9 1 5 0,3 1 7 16,2 2-4-16,11 1 2 15,0 0-8-15,0-5-10 16,0 0-26-16,5 3-24 16,1 0-40-16,7-1-57 0,0 2-145 15</inkml:trace>
  <inkml:trace contextRef="#ctx0" brushRef="#br0" timeOffset="171565.42">10350 16686 360 0,'0'-9'209'0,"0"9"-58"15,0 0-65-15,3 0-45 0,5 9-16 16,6 2-5-16,5 8-9 16,6 6-9-16,4 0-2 0,-1 0 0 15,4-4-11-15,1-6-17 16,0-2-5-16,-1-6-4 16,-4-7-3-16,-4 0 3 0,-3-11 13 15,-5-6 18-15,-4-4 8 16,-4-3 14-16,-3-4 12 0,-5-2 8 15,0 7 7-15,0 2 15 16,-13 7 19-16,5 0 18 16,8 2-9-16,-11 0-10 15,2 7-14-15,9 5-12 0,0 0-11 16,0 0 7-16,-8 13 18 16,8 11 27-16,0 10-9 0,0 9-7 15,0 11-18-15,-8 6 5 16,8 6-10-16,-8 4-24 0,8-6-8 15,-14-3-11-15,14-8-8 16,0-4-8-16,-7-8-5 16,7-5-24-16,0-3-62 15,0-12-64-15,0-6-31 0,0-2-34 16,0-5-4-16,0-8 20 16,0 0 12-16,0 0 4 15,0 0 29-15</inkml:trace>
  <inkml:trace contextRef="#ctx0" brushRef="#br0" timeOffset="172282.04">10996 16855 316 0,'0'-3'244'16,"0"3"-33"-16,0-5-91 0,0 5-67 15,0 0-25-15,0 0-15 16,0 0-2-16,12-4-6 16,5-3-5-16,5-5 1 0,12 0-1 15,6-4-8-15,0-6-6 16,-2-2 1-16,-3-4-1 0,-7-1-4 16,-2 1-7-16,-9-1 5 15,-3 1 5-15,-6-6 15 16,1 3-6-16,-9-2 9 0,0 0 5 15,-12 5 8-15,1-1 3 16,-2 5 3-16,1 3-11 16,0 2-8-16,-2 2 6 0,3 0 11 15,0 1-2-15,-3 0 8 16,3 3 2-16,-2 2 5 16,2 3 9-16,-2 3-9 0,1 1 11 15,-1 0-13-15,2 4-2 16,3-4-10-16,-5 0 1 0,1 4-2 15,-1 0 3-15,4 8 3 16,-9 8 3-16,2 0 3 16,-1 9 3-16,0 0-2 0,-2 7 14 15,2 5 18-15,5 4 36 16,4 8 14-16,8 8 0 16,0 3-21-16,0 2-57 0,5 0-35 15,6-6 0-15,2-8 0 16,3-7 0-16,4-4 0 15,5-13 0-15,3-3 0 0,9-6 0 16,3-5 0-16,13-10 0 16,-2 0 0-16,6-5 0 0,0-3 0 15,0-4 0-15,-2-4 0 16,-4-1 0-16,0 1 0 16,-12 0 0-16,-4-1 0 15,-5 4 0-15,-10 1 0 0,-4 5 0 16,-3 3 0-16,-5-1 0 15,0 5 0-15,-8-4 0 16,0 1 0-16,0-6-93 16,-13 2-152-16,-3 7-54 15,0-6-36-15,-4 2 7 0,-4 4 4 16</inkml:trace>
  <inkml:trace contextRef="#ctx0" brushRef="#br0" timeOffset="174111.61">5425 9029 196 0,'0'-17'182'0,"0"4"-54"16,0 5-47-1,0 0-34-15,0 8-16 0,0 0 0 16,0 0-4-16,0 0-9 16,0 0-8-16,0 0-7 15,0 0-2-15,0 8 0 16,-9 7-1-16,0 12-1 15,1 8 3-15,0 18-1 0,8 16-4 16,0 14 5 0,0 5-4-16,0 2 1 0,13-4 1 15,4-9 3-15,7-8-8 16,4-8 5-16,9-11-4 16,2-11 6-16,3-9-12 15,-2-10-31-15,0-12-10 16,-2-8-10-16,-3-8-28 0,-6-12-61 15,-4-14-2-15</inkml:trace>
  <inkml:trace contextRef="#ctx0" brushRef="#br0" timeOffset="175128.03">5648 9052 68 0,'0'-23'93'0,"0"6"35"16,0 4-22-16,0 5-45 0,0 0-26 16,3 4-17-16,9 4-5 15,4 0-5-15,6 16 1 16,2 8 7-16,4 9 4 16,-4 4-8-16,-3 7-1 0,-4 6 0 15,-9 3-2-15,-8-4-4 16,0-9-4-16,-8-4 3 15,-1-8-5-15,9-6 4 16,-8-6 0-16,8-8 0 16,0-8-1-16,0 0-1 15,8 0 2-15,4 0-6 16,4-12 0-16,9 0 3 0,7 0 0 16,5-6 1-16,3 3-4 15,0 2 8-15,6 6 3 16,3 3-5-16,-5 4 5 15,-3 0-1-15,-8 11 7 0,-6 2-6 16,-3-2 7-16,-8-1-2 16,-3-10 9-16,-1 0 7 15,-7 0 5-15,-5 0 12 16,0 0-1-16,0-13-24 16,0-8-13-16,-13-7 3 0,-4-5-7 15,7-7-1-15,-4-1-2 16,-2-3 1-16,-1-2-3 15,-1 6-3-15,1-1 3 16,0 5-1-16,6 3 2 0,-2 4-4 16,1 9 4-16,-5 8-4 15,2 0-2-15,-1 4 4 16,-6 8-3-16,-2 0 1 16,-12 0-2-16,-13 0 2 15,-4 16 3-15,-3 0 1 16,-6 0 1-16,10 1-2 15,4-5 3-15,12 0-4 0,7-12 2 16,7 8-6-16,16-8-14 16,6 0-13-16,6 0 10 15,16 0 3-15,13 0 7 16,14-8-1-16,12-4-4 0,3-5-5 16,7-2 8-16,-3-2 8 15,-6 1 1-15,-5 4 1 16,-13-2 10-16,-9 7-5 15,-10 2-2-15,-3 2 10 0,-12 7 1 16,4-5 2 0,-6 2 1-16,-5-1 0 0,2 4 2 15,-5-5-6-15,0 5 4 16,0 0 0-16,0 0 4 16,0 0 3-16,0 0-5 15,0 0-4-15,0 0-7 0,0 0 0 16,3 9 1-16,11 11 22 15,1 8-3-15,5 17-2 16,5 8-10-16,4 13-4 16,4 3 0-16,-1 4 4 0,-1 0-4 15,-1-4-3 1,-4-5-1-16,-1-6 0 0,0-8-4 16,-9-14 2-16,-3-8 0 15,-2-8-1-15,-2-7 2 16,-4-5-3-16,-5-8-5 15,3 0-30-15,-3 0-25 16,0-8-43-16,0-17-44 0,0-7-47 16,3-13 12-16</inkml:trace>
  <inkml:trace contextRef="#ctx0" brushRef="#br0" timeOffset="175592.98">6808 8862 214 0,'0'-26'159'16,"0"7"-63"-16,0-2-38 0,0 4-26 16,0 5-14-16,-6 5 2 15,6 2 3-15,0 5-2 16,-10 0-9-16,10 0-3 16,-11 0-6-16,3 9 0 0,-6 6 2 15,6 6-2-15,-3 0-2 16,3 3 3-16,8 0-1 15,0 0 2-15,0 1 2 16,0-5-1-16,0-3-7 16,8-5 7-16,8 0-6 15,4-12 2-15,2 8 2 0,1-8-4 16,2 0 0-16,-1 0 2 16,-4 0-2-16,-4 0 0 15,-5 0 3-15,-2 0 4 0,-4 0 0 16,-1 8-1-16,-4 3 0 15,0 2-3-15,0 4 2 16,0 3-1-16,-12 0 0 16,0 2 0-16,-4-2-3 0,-6-5 4 15,3 1-5 1,-2-3-3-16,4-13 1 0,3 0-10 16,1 0-16-16,0 0-24 15,1 0-15-15,-1 0-17 16,5-13-42-16,8-3-4 0,-6-3 10 15</inkml:trace>
  <inkml:trace contextRef="#ctx0" brushRef="#br0" timeOffset="176067.46">6776 8800 17 0,'5'-16'28'16,"3"4"19"-16,5 0 43 15,1 3 36-15,8 1-35 16,-3 3-48-16,5 3-20 15,1 2-15-15,-5-5-3 0,6 5-2 16,-7 0-1-16,1 0-2 16,1 0-4-16,-2 0-5 15,3 0 4-15,-6-4 8 16,-4-4 2-16,-5-1 2 0,-2-3 0 16,-2-5 10-16,-3 1 7 15,0 1 11-15,0-1 8 16,0 4-1-16,0-2-6 15,0 7 0-15,0-1 5 0,0-1-4 16,0 9-5-16,0 0-8 16,0 0-9-16,0 0-6 15,0 0 2-15,0 0-5 16,0 17-9 0,0 16 9-16,8 7 2 0,6 13 3 15,2 8-5-15,0 7-2 16,0 2 2-16,1-1-3 15,0-3 2-15,-6-6-9 16,1-6 4-16,1-13 2 0,-1-9-3 16,-4-7 4-16,-4-6-5 15,-4-3-1-15,0 1-3 16,0-5-11-16,0-3-47 16,0-9-39-16,0 7-22 15,0-7-36-15,0-11-30 0</inkml:trace>
  <inkml:trace contextRef="#ctx0" brushRef="#br0" timeOffset="176791.4">7341 8760 286 0,'0'-29'145'0,"0"8"-48"16,0 4-41-16,0 5-24 15,0 5-4-15,0-2 7 16,0 9 1-16,0 0-16 15,0 0-9-15,8 0-3 16,4 0-3-16,0 0 6 16,5 0-4-16,2 14 6 0,6 0 1 15,-4 8 10-15,-2 6-8 16,-2 5 2-16,-6 8-6 16,3-2 1-16,-10 7-4 0,-4 0 0 15,0-3-2-15,0-1-2 16,0-7-9-16,0-1 11 15,0-10-5-15,0-3-6 16,0-10 8-16,0-2-2 16,4-9-5-1,3 0 0-15,10 0 1 0,2-5 2 16,6-8-3-16,7 1 7 16,1-4-6-16,5 0 1 0,-6 3 1 15,1 7-3-15,-5-4 1 16,1 7 3-16,-10 3-4 15,-2 0 7-15,-9 0 2 0,-5 0 9 16,-3 0 7-16,0 0 2 16,0 0 4-16,-11-9-16 15,-6 1-3-15,2-3-6 16,-7-5 3-16,5-7 2 0,3 0-8 16,-3-5 7-16,17-5-13 15,0 1 6-15,0-2 0 16,0 7-2-16,0 3 2 0,12 7-5 15,4 5 0-15,4 3 5 16,6 9-2-16,-3 0 6 16,7 17-6-16,-4 4 11 0,-1-2 2 15,0 2-10-15,-9-2 2 16,0-2 2-16,-8-5-9 0,1 1 6 16,-6-13 0-1,-3 0 0-15,0 8 3 0,0-8-7 16,0 0 3-1,0 0 1-15,0 0-6 16,0 0 6-16,0 0-15 0,0 0-32 16,0 0-30-16,0 0-32 15,0 0-3-15,0 0 10 0,0-12-13 16,-15-9-131-16</inkml:trace>
  <inkml:trace contextRef="#ctx0" brushRef="#br0" timeOffset="177724.05">7531 8693 154 0,'-40'-7'180'0,"4"0"-71"15,4-2-42-15,7 1-33 16,8 4-13-16,5 0-4 16,12-4-6-16,0-1-2 15,12 1-7-15,16-4-4 0,14-9 3 16,15-2 1-16,11-7-2 15,10 2 3-15,7-6-4 16,4 4 1-16,1-3 2 0,-8 4 1 16,-11 1-2-16,-6 7-3 15,-11 5 6-15,-14 3 9 16,-12 1 12-16,-3 0 12 16,-9 5 4-16,-3 2 0 0,-1 1-2 15,-5 1-10-15,2-2-7 16,-1 1 1-16,-5 4-8 15,2 0 2-15,-5 0-1 0,0 0-3 16,0 0-1-16,0 0-7 16,8 0 1-16,4 12 8 15,5 0-4-15,-2 9-3 0,10 4 11 16,-1 11 2-16,5 9 3 16,-1 3-4-16,1 9-7 0,-1 1-5 15,-3-7-6 1,-1-1-1-16,-5-5 0 0,-2-9-3 15,-4-7 3-15,0-5 6 16,-7-8-3-16,-1-7-2 16,-2-9 0-16,-3 8 3 0,0-8-2 15,0 0 0-15,0 0 5 16,0 0-2-16,0-8-11 0,-14-8 1 16,-7-9-1-16,-4-3 3 15,1-5 4-15,-6 6-2 16,3 2-2-16,3 4-3 15,-1 5 3-15,5 3 2 0,4 13-3 16,0 0 7-16,0 8-6 16,2 9 0-16,3 10 0 15,3 2 4-15,8 4 0 0,0 0-1 16,0-4 1-16,0-1-4 16,3-7 6-16,2-6-5 15,-5-3 2-15,0-3 0 0,0-9-3 16,0 0 8-16,0 0-3 15,0 0 6-15,0 0-12 0,0-9-12 16,-11-3 5-16,-7-8 6 16,1 0 1-16,1-1 3 15,1 5 1-15,3 8 4 16,0 0-6-16,-1 4-1 0,5 4 6 16,-3 0-1-16,-3 0-1 15,3 12 0-15,-6 4 0 16,5 5-3-16,0-1 4 0,-1 3 4 15,13 3-8-15,-8-6 6 16,8-4-3-16,0 0 1 16,0-3-1-16,0-1 3 0,0 0-4 15,0-4 0 1,0-8-2-16,0 0-2 16,5 0-32-1,-2 0-24-15,5-8-54 0,6-7-37 16,5-14-15-16,2-16-47 15,-1-12-118-15</inkml:trace>
  <inkml:trace contextRef="#ctx0" brushRef="#br0" timeOffset="177905.68">8478 8331 81 0,'0'-7'237'16,"0"7"-72"-16,0 0-43 15,0 0-41-15,0 0-38 0,3 0-17 16,2-3 2-16,4-2 0 15,-1 0-9-15,3 5-8 0,6 0-7 16,3-3-9 0,0-1-29-16,-3-1-49 0,-5 5-46 15,-4-3-102-15</inkml:trace>
  <inkml:trace contextRef="#ctx0" brushRef="#br0" timeOffset="178987.47">9249 9741 132 0,'-33'-13'201'0,"-2"5"-72"16,2 1-34-16,-3 2-38 15,-2 5-26-15,2 0-11 16,-4 0 2-16,8 0 15 0,2 0-1 16,10 0-2-16,5 0-5 15,15 0-5-15,0-5-8 16,0-2-11-16,18-2 5 15,29-3-8-15,21-8 1 0,21-5 2 16,17-4-3-16,16 1-3 16,13-3 2-16,5 1-2 15,4 7 3-15,-2 1 0 0,-13 6-6 16,-10 4-1-16,-26 4 7 16,-17 0-2-16,-19 8 3 0,-17 0 1 15,-15 0 20-15,-8 0 2 16,-9 0-1-16,-4 0 11 15,-4 0-5-15,0 0-16 16,0 0-10-16,0 0 5 0,0 0-5 16,0 0-7-16,0 0 0 15,0 0 3-15,0 0 1 0,0-4-6 16,0 0-2-16,0 4-7 16,0 0-4-16,0-4-17 15,0 4-17-15,0 0-11 0,-9 0-11 16,9 0-11-16,0 0-2 15,0 0-9-15,0-5-31 0,-12-7-76 16</inkml:trace>
  <inkml:trace contextRef="#ctx0" brushRef="#br0" timeOffset="180087.99">10253 9029 85 0,'-14'-12'195'16,"3"-1"-39"-16,-1 4-47 16,4 5-35-16,8 4-30 0,-8 0-18 15,8 0-2-15,0 0 7 16,0 0-3-16,0 0-13 15,0 0-4-15,11 0-10 16,9 0 2-16,13 0-5 0,7 0 3 16,14 0-2-16,3 0 1 15,4 0 0-15,7 0 0 0,-3-4 3 16,-8 0-5-16,-8 0 2 16,-8 1 0-16,-12 3 2 15,-9 0 5-15,-9 0 1 0,-3 0 12 16,-3 0-5-16,-5 0 4 15,0 0-5-15,0 0-5 16,-8 15-3-16,-5 6 1 16,-2 12 0-16,-11 11 2 0,-2 14-3 15,0 14-5-15,-4 13 5 16,-1 17-4-16,1 4 4 0,2-1-6 16,3 2 3-16,3-10 0 15,4-6 1-15,4-15 1 16,3-7-5-16,5-12 3 0,8-10-1 15,-8-16 1-15,8-4-1 16,0-8 2-16,0-8-3 0,0-2 0 16,0-1 2-1,0-8 1-15,0 0 3 16,0 0 0-16,0 0 0 16,0 0 0-16,0 0 4 0,0 0 2 15,0 0 0-15,0 0-1 16,0 0 3-16,0 0-7 15,0 0 0-15,0 0-4 0,0 0 0 16,0 0-8-16,0 0 6 16,0 0 0-16,0 0 3 15,0 0-7-15,0 0 1 0,0 0 9 16,0 0-1-16,0-8 20 16,-12-8-1-16,-1-13-12 0,-4-20-13 15,2-17 0-15,-2-15 2 16,-2-17-3-16,-3-7-3 15,3-1 3-15,-2-1 1 16,1 7-3-16,4 2 2 0,0 8-8 16,2 13-1-16,3 3 2 15,11 14 0-15,-8 6 4 16,8 10-1-16,-8 11 6 0,8 10-1 16,0 6-3-16,-9 4-2 15,9 5-1-15,0 8 2 0,0 0 0 16,0 0-1-16,0 0 6 15,0 0-9-15,-7 0 8 16,7 0-4-16,-8 0-3 16,8 0 4-16,0 0-8 15,0 0 7 1,0 0 6-16,0 0-9 16,0 0 3-16,0 0-1 0,0 0 0 15,0 0 2 1,0 0 1-16,0 0-5 0,0 0-2 0,0 0-6 15,0 0-10-15,0 0 5 16,0 0-1-16,0 0 2 16,0 0 4-16,0 0 7 0,0 0 0 15,0 0 0-15,0 0 9 16,0 0-5-16,0 0-1 16,0 0 1-16,0 0-9 15,0 0-29-15,0 0-41 0,0 0-35 16,0 0-21-16,0 12-64 15</inkml:trace>
  <inkml:trace contextRef="#ctx0" brushRef="#br0" timeOffset="185976.16">1606 2076 487 0,'-11'-58'400'0,"-2"9"-72"16,5 14-163-16,8 5-81 0,-8 10-31 16,8 12-21-16,0 8-18 15,0 8-14 1,8 29 17-16,24 32 75 0,18 25-9 15,7 14-33-15,8 23-25 16,3 5-13-16,5 2-1 16,-8-4-4-16,-3-12-6 15,-10-11-5-15,-11-22 5 16,-5-16-6-16,-12-13 0 16,-2-14-28-16,-12-14-68 0,-4-7-45 15,-6-10-33 1,-9-15-67-16,-14 0-58 0,-15-15-16 15</inkml:trace>
  <inkml:trace contextRef="#ctx0" brushRef="#br0" timeOffset="186343.02">823 2442 322 0,'-82'28'225'16,"22"-8"-44"-16,16-4-93 0,12-4-46 15,15-12-29-15,17 0-11 16,0 0 2-16,28-12-7 16,26-12 3-16,30-16-2 15,33-13 4-15,35-18-1 16,23-9 2-16,10-9-3 15,11 4 3-15,-9 3-3 16,-20 13 1-16,-26 11-1 0,-27 13 3 16,-24 9 5-16,-25 13 5 15,-22 6 3-15,-10 4-9 16,-13 5-3 0,-3 5 0-16,-10 3-6 0,-2 0-11 15,-5 0-47-15,0 0-57 16,0 0-33-16,0 11-90 15</inkml:trace>
  <inkml:trace contextRef="#ctx0" brushRef="#br0" timeOffset="187158.64">2830 2140 288 0,'0'0'251'0,"0"0"-55"16,0 0-90-16,-17 13-52 16,2-5-27-16,1 9-9 15,3 1-8 1,3 16-3-16,8 7-2 0,0 6-1 16,3 3-4-16,10-1-2 15,7-5 3-15,4-2 1 16,0-6-1-16,4-8-3 15,-2-2 0-15,-3-9-7 16,-1-10-2-16,-6-7 2 16,-6 0-3-16,-1-7-13 15,-4-10 1-15,-5-11 12 0,0-14 6 16,0-6 6 0,-8-6 9-16,-4-3 18 15,-5 0-3-15,0 9 23 16,1 10 10-16,4 9-9 0,4 5-7 15,8 9-14-15,-7 2-6 16,7 5-13-16,0 8-6 16,0 0-6-16,0 0 1 15,12 13 0-15,8 10 1 16,8 11 4-16,12 2-7 16,0 4 6-16,7-7 1 15,-4-4-1-15,-7-5-1 0,-7-8 2 16,-4-7 2-16,-8-9-4 15,-6 0 7 1,-3-16-9-16,-2-17 2 16,-6-17 0-16,0-10 0 0,0-6 9 15,0 2 5-15,0 6 13 16,-9 9 18-16,9 9-13 16,0 4-5-16,0 7-14 15,0 5-6-15,9 3-4 16,9 10-11-16,15 11 1 15,7 11 8-15,10 22-3 16,2 12-1-16,-4 16 6 0,-1 3-2 16,-15 11-1-16,-7-6-6 15,-15-9 9 1,-2-6 3-16,-8-14-5 16,0-8 4-16,0-7-2 0,0-5-3 15,-8-7 6-15,1-13 2 16,7 0 2-16,0 0 7 15,0 0-12-15,0 0 3 16,0-8-25-16,0-9-58 16,-8-7-74-16,8-14-52 15,0-5-19-15,0-11-39 0,0-4 25 16</inkml:trace>
  <inkml:trace contextRef="#ctx0" brushRef="#br0" timeOffset="187474.41">3718 1392 421 0,'0'-46'285'0,"0"14"-73"0,0 7-96 16,0 9-19-16,0 4-2 16,0 8-22-16,0 4-34 15,0 0-25-15,0 13-10 16,13 13 3-16,7 29-1 15,9 26-1-15,7 29 8 16,9 17-9-16,-1 6 3 16,0-1-6-16,-2-12-1 15,-5-10-2-15,-8-11 0 16,-10-15-1-16,-7-10-24 16,-7-17-31-16,-5-7-29 0,-14-13-48 15,3-13-33-15,-5-12-32 16,-5-20-75-16</inkml:trace>
  <inkml:trace contextRef="#ctx0" brushRef="#br0" timeOffset="188156.09">4218 1439 249 0,'16'-70'237'0,"-4"15"-47"0,-4 18-91 15,1 9-52-15,-5 11-18 16,1 17-12-16,-5 13 12 15,3 24 5-15,-3 27 23 16,0 27 8-16,0 11-14 16,-21 11-5-16,-7 2-11 15,-8-6-8-15,-4-7-10 16,-9-13-6-16,0-11 1 0,3-21-1 16,11-21 11-1,7-8 35-15,6-16 32 16,6-12-9-16,4-12 8 0,0-16-9 15,4-14-18-15,8-5 15 16,0-7-12-16,8 10-33 16,4 3-25-16,8 13-8 15,10 11 3-15,13 17-6 16,15 0 3-16,7 25 12 16,8 3 3-16,8 5 1 0,4 4 11 15,5-4-14 1,-10-5 6-16,-2-9-1 15,-5-2-2-15,-7-10 1 0,-6-7-11 16,-3-7-4-16,-5-10 0 16,-6-11 0-16,-6-12 0 15,-7-9 0-15,-10-16 0 16,-10-8 0-16,-13-13 0 16,0 0 0-16,-13 5 0 15,-4 8 0-15,3 7 0 0,-3 14 0 16,1 10 0-16,3 14 0 15,2 8 0-15,11 4 0 16,-8 7 0-16,8 24 0 63,0-8 0-17,0-7-149-30,0 6-274 0,0 4-13-16,-9 2 38 15,-4 11 80-15</inkml:trace>
  <inkml:trace contextRef="#ctx0" brushRef="#br0" timeOffset="188773">758 4575 253 0,'-77'32'160'16,"4"-2"-62"-16,8-7-44 0,8 1-24 15,4-3-19-15,10-4 6 16,4-6 10-16,16 2 13 0,3-2 10 15,7-11 7-15,4 0 3 16,9 0 1-16,5 0 24 16,12 0-13-16,23-16 6 0,45-20 12 15,57-32-21-15,74-39-5 16,84-41-8-16,79-34-4 16,54-30-2-16,38-7 27 15,24-1 17-15,8 7 19 16,-11 15 18-16,-23 14-33 15,-35 22-98-15,-42 21 0 0,-41 22 0 16,-55 23 0-16,-56 24 0 16,-57 15 0-16,-50 16 0 15,-35 13 0-15,-33 8 0 16,-21 9 0-16,-15 0 0 16,-12 11 0-16,-9 0 0 0,-16 0 0 31,-6 0 0-16,-5 13 0-15,-19 4 0 16,-22 7-356-16,-33 12-117 16,-34 13 66-16,-26 5 48 15</inkml:trace>
  <inkml:trace contextRef="#ctx0" brushRef="#br0" timeOffset="189204.31">2326 4437 423 0,'-121'73'268'0,"14"-13"-92"16,18-11-89-16,21-8-41 15,10-13-21-15,18-8 5 16,12-3 17-16,10-17 0 0,18 0 9 15,5 0-7-15,28-3 25 16,35-18 35-16,51-20-4 16,50-20-17-16,59-20-4 15,44-25-13-15,45-12-12 16,36-13-11-16,28-6-23 16,5-3 1-16,-11 7 8 0,-15 14-9 15,-18 14-4-15,-26 15-2 16,-39 17-14-16,-45 20-5 15,-49 12 0-15,-42 9 0 16,-39 8 0-16,-25 7 0 16,-25 4 0-16,-14 5 0 0,-19 1 0 15,-6 7 0-15,-5 0 0 16,-8 0-132 0,-12 13-231-1,-2-13-81-15,-8 15-51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6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E3D25E-7B12-48E5-B5EC-5E31ECC5936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558-D6B4-45A4-B556-F01DBF01F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EEEE-660E-43DB-A3A2-7FDB4023D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7</a:t>
            </a:r>
          </a:p>
        </p:txBody>
      </p:sp>
    </p:spTree>
    <p:extLst>
      <p:ext uri="{BB962C8B-B14F-4D97-AF65-F5344CB8AC3E}">
        <p14:creationId xmlns:p14="http://schemas.microsoft.com/office/powerpoint/2010/main" val="38117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676F94-77DA-4A3D-8228-D34D7C0AF9C4}"/>
                  </a:ext>
                </a:extLst>
              </p14:cNvPr>
              <p14:cNvContentPartPr/>
              <p14:nvPr/>
            </p14:nvContentPartPr>
            <p14:xfrm>
              <a:off x="102960" y="432000"/>
              <a:ext cx="10528200" cy="64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676F94-77DA-4A3D-8228-D34D7C0AF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00" y="422640"/>
                <a:ext cx="10546920" cy="64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24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4656A3-75BD-486A-B872-A9BBC62D3C1F}"/>
                  </a:ext>
                </a:extLst>
              </p14:cNvPr>
              <p14:cNvContentPartPr/>
              <p14:nvPr/>
            </p14:nvContentPartPr>
            <p14:xfrm>
              <a:off x="0" y="276840"/>
              <a:ext cx="11368800" cy="645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4656A3-75BD-486A-B872-A9BBC62D3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7480"/>
                <a:ext cx="11387520" cy="64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84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4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9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4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4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F9016-21AF-44B5-8622-672AA091A430}"/>
                  </a:ext>
                </a:extLst>
              </p14:cNvPr>
              <p14:cNvContentPartPr/>
              <p14:nvPr/>
            </p14:nvContentPartPr>
            <p14:xfrm>
              <a:off x="3531240" y="767520"/>
              <a:ext cx="2613240" cy="402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F9016-21AF-44B5-8622-672AA091A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880" y="758160"/>
                <a:ext cx="2631960" cy="40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79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1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5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9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D11F5F-E74E-45B0-8671-86C4EEA77007}"/>
                  </a:ext>
                </a:extLst>
              </p14:cNvPr>
              <p14:cNvContentPartPr/>
              <p14:nvPr/>
            </p14:nvContentPartPr>
            <p14:xfrm>
              <a:off x="505800" y="99360"/>
              <a:ext cx="11208240" cy="632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D11F5F-E74E-45B0-8671-86C4EEA770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440" y="90000"/>
                <a:ext cx="11226960" cy="63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4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7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1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2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9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3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1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55451F-62A6-478B-BFD9-28363C0938C0}"/>
                  </a:ext>
                </a:extLst>
              </p14:cNvPr>
              <p14:cNvContentPartPr/>
              <p14:nvPr/>
            </p14:nvContentPartPr>
            <p14:xfrm>
              <a:off x="534240" y="0"/>
              <a:ext cx="11238120" cy="685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55451F-62A6-478B-BFD9-28363C093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80" y="-9360"/>
                <a:ext cx="1125684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768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2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0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2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0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3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6875B1-B315-45FA-BCE1-58FAE3A9D91E}"/>
                  </a:ext>
                </a:extLst>
              </p14:cNvPr>
              <p14:cNvContentPartPr/>
              <p14:nvPr/>
            </p14:nvContentPartPr>
            <p14:xfrm>
              <a:off x="2076840" y="439560"/>
              <a:ext cx="5493960" cy="589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6875B1-B315-45FA-BCE1-58FAE3A9D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7480" y="430200"/>
                <a:ext cx="5512680" cy="59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341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7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9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4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5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3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23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5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1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57ECD6-DEB5-4FF9-9522-F2B6F6D1970E}"/>
                  </a:ext>
                </a:extLst>
              </p14:cNvPr>
              <p14:cNvContentPartPr/>
              <p14:nvPr/>
            </p14:nvContentPartPr>
            <p14:xfrm>
              <a:off x="3477240" y="610560"/>
              <a:ext cx="7003080" cy="555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57ECD6-DEB5-4FF9-9522-F2B6F6D19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7880" y="601200"/>
                <a:ext cx="7021800" cy="55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492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7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1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1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4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1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41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4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D979B-0756-4B66-9A92-A1102315F6B6}"/>
                  </a:ext>
                </a:extLst>
              </p14:cNvPr>
              <p14:cNvContentPartPr/>
              <p14:nvPr/>
            </p14:nvContentPartPr>
            <p14:xfrm>
              <a:off x="609480" y="86040"/>
              <a:ext cx="10679040" cy="669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D979B-0756-4B66-9A92-A1102315F6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76680"/>
                <a:ext cx="10697760" cy="67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9862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5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6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7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7D51EE-11A9-482A-A9CA-19C86F16AC61}"/>
                  </a:ext>
                </a:extLst>
              </p14:cNvPr>
              <p14:cNvContentPartPr/>
              <p14:nvPr/>
            </p14:nvContentPartPr>
            <p14:xfrm>
              <a:off x="167760" y="234360"/>
              <a:ext cx="11442240" cy="639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7D51EE-11A9-482A-A9CA-19C86F16AC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225000"/>
                <a:ext cx="11460960" cy="64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47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020F0E-5794-4966-B558-16764AC6CF5B}"/>
                  </a:ext>
                </a:extLst>
              </p14:cNvPr>
              <p14:cNvContentPartPr/>
              <p14:nvPr/>
            </p14:nvContentPartPr>
            <p14:xfrm>
              <a:off x="961560" y="230040"/>
              <a:ext cx="10353600" cy="593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020F0E-5794-4966-B558-16764AC6CF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200" y="220680"/>
                <a:ext cx="10372320" cy="59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471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139</TotalTime>
  <Words>3</Words>
  <Application>Microsoft Office PowerPoint</Application>
  <PresentationFormat>Widescreen</PresentationFormat>
  <Paragraphs>2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Calisto MT</vt:lpstr>
      <vt:lpstr>Wingdings 2</vt:lpstr>
      <vt:lpstr>Slate</vt:lpstr>
      <vt:lpstr>Hello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Kowshique Roy</dc:creator>
  <cp:lastModifiedBy>Kowshique Roy</cp:lastModifiedBy>
  <cp:revision>1</cp:revision>
  <dcterms:created xsi:type="dcterms:W3CDTF">2022-05-01T16:34:08Z</dcterms:created>
  <dcterms:modified xsi:type="dcterms:W3CDTF">2022-05-01T18:53:54Z</dcterms:modified>
</cp:coreProperties>
</file>