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72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5T09:10:56.09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9776 5939 739 0,'0'0'10'15,"0"0"-2"-15,0 0-5 16,0 0-7-16,0 0-5 16,0 0-34-16,0 0-52 15,0 0-90-15</inkml:trace>
  <inkml:trace contextRef="#ctx0" brushRef="#br0" timeOffset="4460.56">13465 5328 72 0,'11'-8'216'16,"-3"0"78"-16,-8 8-210 15,0 0-31-15,0 0-4 0,-8 13 7 16,-7 6 12-16,-7 19-11 16,-6 19-2-16,-8 15-6 15,-4 18 0-15,-6 12 2 16,3 7-27-16,1 1-6 16,6-9-15-16,4-10 3 0,2-15-3 15,12-10-7-15,1-13-36 16,4-9-48-16,13-14-39 15,0-10-30-15,0-20-11 16,5-28-454-16</inkml:trace>
  <inkml:trace contextRef="#ctx0" brushRef="#br0" timeOffset="4729.05">13351 5568 224 0,'11'-24'214'0,"2"-1"-73"15,-5 5-33-15,-3 3-31 0,-2 5-16 16,1 4-6-16,1 8-15 16,3 0-7-16,3 17 10 15,6 15-13-15,4 17-9 16,-2 13 4-16,6 14-11 16,0 15-8-16,-5 1-1 15,68 530-304 32,-88-555-14-31,0-51 143-16</inkml:trace>
  <inkml:trace contextRef="#ctx0" brushRef="#br0" timeOffset="4961.27">13258 6171 44 0,'-29'-12'138'0,"4"3"59"0,9 0-65 16,4 1-46-16,4 6-33 0,8-3-21 16,0 0-3-1,0 2-13-15,14-6 2 0,37-7 7 16,-3 4-15 0,9 0-9-16,5 0-1 15,-1 4-11-15,-13-1-24 16,29 2-89-16,-48 7 15 15,7 0-223 1</inkml:trace>
  <inkml:trace contextRef="#ctx0" brushRef="#br0" timeOffset="5458.56">13964 5608 307 0,'16'-28'177'0,"-3"4"-45"0,-2 7-40 16,-2 4-23-16,-6 2-18 0,-3 3 7 15,0 8-11-15,0 0-22 16,5 8-8-16,7 21 33 16,90 443 132 30,-49-147-162-14,-50-239-20-17,-3-86-31 1,-16-37-80 0,-8 0 69-16,-1-2 16 15,-51-56-7 1,30 71 23-1,27 24 17-15,-2 0-1 16,-4 16 2-16,6 6 0 0,2 1-3 16,2 2-3-16,6 3 5 15,9-4 0-15,0 1-6 16,13 0 4 0,9-5-7-16,11-1 3 0,5-2-21 15,112-9-546 16</inkml:trace>
  <inkml:trace contextRef="#ctx0" brushRef="#br0" timeOffset="6037.61">14561 5397 112 0,'0'-23'261'0,"0"5"-95"16,0 6-75-16,3 5-44 16,6 7-13-16,-1 16-1 0,3 7 8 15,3 19-6-15,2 10 0 16,0 15-6-16,0 4-7 16,1 8 5-16,-1 2 0 0,0-4-3 31,1-3-10-31,36 112 11 15,-22-96-20 1,-18-62-4-16,-5-4 0 16,4 5-1-16,-8-29 3 15,-20-260-224 63,-117 203 240-62,90 57 3 0,0 12 0-16,-2 12 8 0,8 4-11 15,4 6-7-15,13-1-3 16,8 31 7 0,12-31-11-16,18-4-2 0,10-5 1 15,12-3 2 1,13-6-5-16,7-2 0 0,5-13 1 15,0 0 3-15,73-17 5 32,-110 6-4-32,-7-3 1 0,4-14 1 15,-22 12-5-15,-3 0-20 16,0 4-22-16,0-1-37 16,-12 1-46-16,-4 1-67 15</inkml:trace>
  <inkml:trace contextRef="#ctx0" brushRef="#br0" timeOffset="11250.68">13224 1791 554 0,'0'-12'78'0,"0"3"-21"16,0 6-12-16,0 3-6 16,0-4-11-16,0 4-14 0,0 0-10 15,0 11-7 1,0 13 4 0,-11 17-2-16,-1 12-3 0,-4 12 7 15,-5 9-4-15,1 2 2 16,-1-2-4-16,1-5 6 15,5-8 1-15,1-8-10 16,3-13-10-16,11-8-18 16,-9-7-10-16,9-4-2 0,0-9-2 15,0-12-10-15,0 0-61 16,0-16-50-16</inkml:trace>
  <inkml:trace contextRef="#ctx0" brushRef="#br0" timeOffset="11571.63">13224 1884 146 0,'34'-63'348'15,"-23"40"-253"-15,-2 4-30 16,-1 3-11-16,-5 4-3 16,-3 2-3-16,5 7-14 0,-5 3-16 15,3 0-13 1,-3 0-4-16,0 41 2 15,24 101 0 1,9 73 7 15,-19-137-8-31,-3-6-4 16,1-6 2-16,13 29 7 16,-13-39-22-1</inkml:trace>
  <inkml:trace contextRef="#ctx0" brushRef="#br0" timeOffset="11770.72">13018 2263 50 0,'0'13'150'0,"0"-3"32"15,0 3-75-15,15-1-45 0,18-12-29 16,12 0-14-16,8 0-7 16,4 0-5-16,0 0-11 15,33 0-53 1,-30-7-149-16</inkml:trace>
  <inkml:trace contextRef="#ctx0" brushRef="#br0" timeOffset="12375.56">13569 1934 121 0,'5'-55'403'15,"-5"36"-285"-15,0 2-42 16,0 10-39-16,0 7-19 16,0 0-13-16,0 12 2 15,3 7-6-15,3 15 0 16,-3 10 0-16,5 4 1 15,1 1-3-15,-2 1 2 16,1-10-2-16,0-4 2 0,0-2-2 16,1-6 1-16,-1-8-2 15,-8-4-10-15,0-4-7 16,5-12 0-16,-2 0 9 16,1 0-14-16,-4-2 1 15,-7-20 7 1,-63 10 20-1,34 24 12 17,24-3-10-32,12 4 0 0,0-3 1 15,0 3-2 1,8-1 0-16,7 0 0 16,137-3-2 15,-107-9-15-31,-11-14-8 0,28-14-17 15,-24-12 27 1,-27 20 15-16,-11-18 22 16,0-9 21 15,-8 34-27-31,1 4-2 16,-2-3-1-1,9 12-10-15,0-4-4 0,0 4-11 16,0 0-20-16,0 0-26 15,0 0-401 17</inkml:trace>
  <inkml:trace contextRef="#ctx0" brushRef="#br0" timeOffset="13081.4">13383 1770 565 0,'0'-13'8'16,"0"7"7"-16,0 1 8 16,0 5-12-16,0 0 7 15,0 0 11-15,0 0 16 16,-12 0 0-16,0 0-11 0,-4 24 16 16,-12 13 3-16,-14 11-10 15,-7 14-7 1,-44 72 6-16,57-64-33 15,7-6-1-15,9-7-7 16,7 41 9 0,83 28 0 15,-13-114-4-31,-21-20-5 16,1-13-2-16,-1-15 2 15,-2-16 1-15,-8-14-12 16,-1-3 15-16,-8 0 40 15,-5-53 126 1,-12 37 31 0,0 59-127-16,0 9-41 15,0 6-24-15,5 11-6 16,10 49-6 0,-2-4 6-16,7 11-5 15,28 79-5-15,26 45-268 31,-46-132 69-15,1-8-37-16,-1-7-38 0,-4-12-8 0</inkml:trace>
  <inkml:trace contextRef="#ctx0" brushRef="#br0" timeOffset="14130.09">13792 1867 228 0,'-11'-57'246'15,"0"10"-70"-15,11 5-57 0,-9 15-46 16,9 4-21-16,0 12-23 16,0 11-20-16,0 11-5 15,0 19 1-15,9 83 5 16,13 46 11 0,-8-78-15-1,68 217 9 32,-152-355-39 0,22 21 25-31,2 27 13-1,27 9-5-15,2 21-1 16,9-2-1-16,8 7-4 15,0 2 1-15,57 54 1 32,-18-61-8-32,12-14 3 15,4-7-26-15,2-7-18 0,0-11-5 16,-3-10 10 15,124-281 184-15,-178 271-66-1,3-9 7-15,-3 33-77 16,0 14-10-16,0 0-1 16,0 25 2-16,0 11 0 15,0 10 2-15,0 7 0 16,0 126 6 15,0-126-4-15,21-29 2 15,44-110-46-15,-21 26 35-16,4-11 1 15,6 11 8-15,24-30-3 16,-55 66-9-16,-3 9 4 16,-3 15 0-16,-4 15 12 15,-1 18-2-15,-5 8-5 16,-2 3 3-16,-5 1-1 15,8 24 9 1,-5-43-14-16,2-12 4 16,-1-5 3-16,1-9-2 15,35-40-52 1,-20 7 37 0,1-1 12-16,-5 10 2 0,-3 5-10 15,-1 6 6-15,-9 9-4 16,-3 4 2-16,5 8 2 15,3 9-3-15,-2 4 11 16,34 43-23 15,-26-64 4-31,6 0-3 0,42-21-40 16,23-36 13 15,-40 33 34-31,-9 7 5 0,-10 5 2 16,5 12-1-16,-20 17 0 15,-5 4 7-15,-6 32-2 32,-30 23-407-1</inkml:trace>
  <inkml:trace contextRef="#ctx0" brushRef="#br0" timeOffset="14307.66">15174 1753 641 0,'3'-57'317'0,"-3"13"-84"16,0 7-57-16,6 9-8 15,-3 8-69-15,2 7-45 16,-1 5-51-16,-4 4-99 0,0 4-106 16,0 0-109-1,4 9-59-15,0 3 16 16</inkml:trace>
  <inkml:trace contextRef="#ctx0" brushRef="#br0" timeOffset="14688.52">15384 1993 359 0,'14'-11'362'16,"-6"-2"-74"-16,0 6-140 15,-4 7-79-15,0 0-41 16,0 0-15-16,3 20-10 16,1 12-1-16,5 13 3 15,-4 7-2-15,-6 5 2 16,-3 1-5-16,0-8 3 31,23-19-22 0,40-165 8-15,54-94 75 0,-65 147-35-1,-35 60-31-15,-4 17 0 16,4 16 3-16,-2 16 10 16,2 17-2-16,-6 9-8 15,2 6 3-15,-4 9-59 0,-6 2-122 16,-3-2-122-16,0-9-116 15</inkml:trace>
  <inkml:trace contextRef="#ctx0" brushRef="#br0" timeOffset="15027.9">16989 1123 350 0,'0'-66'161'16,"-19"14"-58"-16,-15 11-43 16,-11 13-22-16,-7 6 0 15,-5 20 12-15,-8 2 3 16,1 28-16-16,-11 20 2 15,3 18 8 1,-1 24-12-16,-97 320 45 16</inkml:trace>
  <inkml:trace contextRef="#ctx0" brushRef="#br0" timeOffset="15570.07">16113 2010 294 0,'0'-65'348'16,"0"41"-283"-16,11-1-34 16,18 0-14-1,15 5-8-15,13 5-5 0,65-14-20 31,78 1 7 16,-209 42 119-15,1 7-92-17,0 13 2-15,-6 10 3 0,6 14-4 16,8-1-3-16,-8 52 3 15,8-61-17-15,8-5 3 16,6-8-4-16,2-6-3 16,3-14-10-16,11-6-1 15,304-513 157 79,-331 506-147-78,25 139 37-1,-17-68-29-15,46 272-3 47,-31-236-294-31</inkml:trace>
  <inkml:trace contextRef="#ctx0" brushRef="#br0" timeOffset="15956.12">16295 1587 115 0,'-12'-36'287'16,"4"4"-51"-16,-1 2-37 0,-3 10-60 15,4 4-23-15,8 7-25 16,-8 4-43-16,8 5-36 16,0 38-3-16,0 27-3 15,-6 29 5-15,-3 23 2 16,0 18 0-16,-3 3-3 16,-29 322 13 15,41-321-144-16,0-45-674 1</inkml:trace>
  <inkml:trace contextRef="#ctx0" brushRef="#br0" timeOffset="16238.25">16339 1392 517 0,'0'-50'227'16,"0"10"-81"-16,0 4-52 0,8 2-21 15,16 6-24-15,17 4-19 16,28 3-2-16,26 6-7 16,147-10 1-1,-115 17-21 1,-15 8 0-16,64 0-6 15,-10 16-325 17,-157 21-4-17</inkml:trace>
  <inkml:trace contextRef="#ctx0" brushRef="#br0" timeOffset="16758.36">17346 1921 329 0,'0'0'186'15,"0"0"-80"-15,0 0-58 16,0 0-21-16,0 13-16 0,0 3 1 16,0 7-10-1,0 11 1-15,5 1 0 16,3 2-4-16,0-5 3 0,3-3 1 15,2-5-5-15,15 4-8 16,-10-28 3 0,37-47-11-1,-1-91 269 17,-48 109-134-17,3-32 164 16,0 78-280-15,-1 6-2-16,-4 6-56 16,5-1-76-16,0 4-59 15,-3 1-52-15,-3-8-69 16</inkml:trace>
  <inkml:trace contextRef="#ctx0" brushRef="#br0" timeOffset="17091.55">17797 1901 382 0,'13'-30'229'0,"-5"10"-76"16,-3 8-71-16,-5 9-45 15,0 3-20-15,0 24-6 16,0 12 3-16,0 18-4 0,0 6-4 16,0 1-1-16,0-4-1 15,0-12 2-15,0-16-1 16,0-10 18-16,0-19 1 15,10-7-18-15,19-26-6 16,15-25 4-16,18-14-6 16,3-6 9-16,-4 9 15 15,113-82 89 1,-145 151-90 0,1 26 4-1,-8 9-8-15,3 11-5 0,-4 1-5 16,-10 3-5-16,-3 0 2 15,-5-3-13-15,-3 44-245 16,-8-51-1-16,-1-4-86 16</inkml:trace>
  <inkml:trace contextRef="#ctx0" brushRef="#br0" timeOffset="17971.07">14138 3109 105 0,'0'-28'262'15,"0"8"-53"-15,0-1-30 16,0 4-35-16,0 5-15 15,0 5 10-15,0 3-1 16,-9 4-40-16,9 0-45 16,-8 0-38-16,8 11-4 15,-6 108-7 17</inkml:trace>
  <inkml:trace contextRef="#ctx0" brushRef="#br0" timeOffset="18388.52">13911 3321 31 0,'-8'-8'73'0,"8"-1"51"0,-8 2 46 16,8 7-51-16,0-5-33 0,0 5-25 15,90 111 208 32,-6 27-224-31,-15-24-28 0,-45-62-12-1,-15-35-7 1,-1-9 2-16,1-8 7 15,-6 0 17-15,-3 0 29 0,0 0 33 16,0 0 13-16,0-13-6 16,3-6-33-16,6-9-26 15,7-58-8 1,27-141 74 31,-86 215-184-16,24 12-22-31,-10 0-49 16,-13 14-16-16,-14 7-1 15,-4 3 14-15,-1 2-2 16,7-7-30-16,14-3 18 0</inkml:trace>
  <inkml:trace contextRef="#ctx0" brushRef="#br0" timeOffset="19271.15">14240 4143 266 0,'-12'-8'203'0,"12"1"-23"16,-9-2-11-16,9 4-4 15,0 2 2-15,0-1-14 0,0 4-49 16,0 0-55-16,0 0-28 16,0 7-17-16,0 10 0 15,-8 8-3-15,8 12 4 0,-8-2 1 16,8 6-6-1,-9-4 2-15,9-8-2 0,0-6 3 16,0-6-4-16,0-5 8 16,0-12-5-16,0 0-5 15,0 0 4-15,0-7-14 0,0-15-29 16,0-10-1-16,14-12 32 16,2-6 11-16,0 1-1 15,0 6 3-15,1 4 1 16,-6 12 4-16,1 7-3 0,-4 4-4 15,0 7-2-15,-8 9-1 16,5 0-1-16,0 0-4 16,3 9 13-16,28 54-10 31,-28-45 8-31,1-2-3 16,-6-4 4-16,6 0-16 0,-5-12-15 15,0 0-10-15,2 0-1 16,0 0 19-16,-3 0 10 15,2-3 9-15,-5-6 21 0,11 30 56 79,11 19-78-64,10-7 10-15,-15-17-9 16,27-4-11-16,-20-12 4 15,35-12-20 1,-37-8 11-16,3-9 1 16,-1-7 11-16,-4-1 1 0,-4 1 0 15,5-91 115 17,-50 112-92 14,29 30-20-46,-8 10 0 0,8 4 7 16,0 19-17 0,5-8 13-16,6-19-33 15,2 0-48-15,3-5-63 16,4-5-46-16,-1 3-17 16,7-14-39-16,-1 0-8 0</inkml:trace>
  <inkml:trace contextRef="#ctx0" brushRef="#br0" timeOffset="19397.31">15052 3886 2 0</inkml:trace>
  <inkml:trace contextRef="#ctx0" brushRef="#br0" timeOffset="20651.54">15019 3907 41 0,'0'-7'91'15,"0"2"78"-15,0-4-10 0,0 6-34 16,0 3-23-16,0-4-17 16,0-1-9-16,0 5-9 15,0 0-22-15,0 0-24 16,0 0-13-16,0 12-2 16,0 9 5-16,0 3 2 0,5 9-11 15,-1 0 4-15,0-1-3 16,0 0 0-16,-4-7 0 15,0-4-1-15,0-4 1 0,0-6-3 16,0-11 1 0,0 8 1-1,0-8 2-15,0 0 0 16,8-65-11 15,13-13-16-31,-10 42 16 16,6 0 11-16,-1 3-2 15,-3 5-2-15,3 4 8 16,-5 3 0-16,1 9 0 16,1 3-5-16,-4 9-6 15,-1 0 7-15,4 13 6 0,-6 6 8 16,3 5-3 0,-1 5-3-16,0 0-5 0,17 56 11 31,-25-56-16-16,0-15-1-15,0-14-4 16,0 7 6-16,0-7 0 0,0 0-10 16,0 0-7-16,0 0 4 15,4 0-8-15,1 0-7 16,4-7 4-16,-3-10-12 16,7-4 14-16,-1 1 5 15,0-1 11-15,0 0 0 16,-3 2 5-16,3-14 7 15,-4 21-2-15,-5 0-9 16,6 0 2-16,2-50 54 47,-11 55-22-31,0 2 36-16,0 5-47 15,0 0 11-15,0 0-7 0,0 0 3 16,0 0-12-16,0 0-8 15,0 0 0-15,0 0-4 16,0 0-6 0,0 7-2-16,0 27-2 15,0-13 2 1,8 3 4-16,2-5-1 16,2 2 7-16,0 0-12 15,-5-6-2-15,6-1-7 16,7-14-26-16,-12 0 29 15,5 0-2-15,6-29 9 16,3-16-2 0,-14 23 9-1,-5 4 14-15,-3 4 3 0,0 7-2 16,0-1 5-16,0 4-3 16,0-1-7-16,0 5-14 0,0 0 1 15,0 0-5-15,0 9 1 16,0-1 4-16,5 3 4 15,3-1 7-15,5 2-10 16,23-6-28 0,-25-6 26-1,2-11 1-15,0-6 1 16,-1-6 3-16,-4-1 12 16,-2-2 4-16,2 7 16 15,-2 2 12-15,-6 0 101 31,0 34-137 1,12 138-122-1,-4-115-33-31,-8 1-70 16,0-1-33-16</inkml:trace>
  <inkml:trace contextRef="#ctx0" brushRef="#br0" timeOffset="22949.68">15011 4815 242 0,'5'-50'347'16,"-5"22"-234"-1,0 4-44-15,0 4-5 0,0-1 40 16,0 5 24-16,0 4 13 16,0 5-34-16,-8-4-17 15,8 9-24-15,0-3-8 0,-8 5-26 16,8 0-22-16,-14 0-10 15,3 20 9 1,-46 59 18-16,-54 63-7 31,43-40-18-15,43-57-2 0,25-45 7-1,0 0-91-15,0 0-12 16,0 7-56-16,0-7-44 0,0 0-53 15,0-13-257 1</inkml:trace>
  <inkml:trace contextRef="#ctx0" brushRef="#br0" timeOffset="23448.42">14654 4815 207 0,'0'-12'225'0,"0"3"-55"16,0 6-42-16,0 3-60 0,4 0-29 15,1 0-3-15,3 12 24 16,3 7-17-16,2 8-13 16,-5-4-12-16,0 5-5 0,1 5-2 15,-6 27-6 1,-3-34 0 0,0-2-4-16,0 0 1 15,13 13-4-15,30-4 25 47,25-42 9-31,14-32 14-1,-3-3 65 1,-59 32-33 0,-8 0 12-16,-4 0 4 0,-8-2-28 15,0-1-12-15,0-1-9 16,-12-9-5-16,-5 5 6 15,-8-25 0 1,14 24-26-16,-10-4-9 16,13 14-4-1,-17-5-22-15,-6 8-67 16,14 8-41 0,0 0-47-1,-30 8-352-15,6 15 292 16,25-9 124-16,0-1-17 15,0-2-22-15</inkml:trace>
  <inkml:trace contextRef="#ctx0" brushRef="#br0" timeOffset="24835.24">14143 7290 70 0,'-8'-13'171'16,"8"4"25"-16,-9 2-9 16,9 3 2-16,0 0-20 0,0 0-10 15,-8 0-13-15,8 4 24 16,-11 0-23-16,11 0-51 15,-10 0-44-15,10 0-36 0,0 23 4 16,-8 20 3 0,-17 107 70-16,11-53-47 15,-3 5-24-15,-3-4-6 0,3-4-5 16,1-13-5-16,4-12 2 16,0-8-8-16,3-12-5 0,9-12 5 15,0-7-26-15,0-7-35 16,0 1-244-1,0-24 78-15,0-77-666 16</inkml:trace>
  <inkml:trace contextRef="#ctx0" brushRef="#br0" timeOffset="25245.4">13667 7864 692 0,'0'0'64'0,"0"13"50"0,13 8-10 16,6 2 0-16,6 10-24 16,4 3-25-16,2 1-17 15,3-1-16-15,27 34-4 16,20 8-13 0,-61-59-2-1,13 14 0-15,-9 0-2 31,0-13 7-15,-16-20 22 15,-8 0 14-31,0-126 230 32,-8 90-221-17,-11-35 11 1,6 43-45-16,0 0-13 0,-2 7-9 15,-1 1-20-15,-5 8-23 16,-4 5-59-16,-3 7-62 0,-4 0-59 16,-1 16-43-16,1 3-27 15,-1 6-10-15</inkml:trace>
  <inkml:trace contextRef="#ctx0" brushRef="#br0" timeOffset="25859.49">13676 8715 61 0,'0'-5'160'15,"0"1"41"-15,0 4-50 0,-9 0-40 16,9 0-30-16,-11 9-13 15,-6 14 24-15,-4 18 18 16,-39 94 75-16,-22 43-52 16,-26 107 8 15,58-150-120-15,26-61-68-1,118-375-110 32,-63 220 159-47,-2 3 2 16,-1 8 12-16,-3 13-6 0,0 13 0 15,-5 7-6-15,0 12-1 16,0 13-3-16,4 12 13 0,5 9 23 16,-1 15 13-16,24 57 14 15,-26-31-42-15,-6 3-11 16,-9-2-3-16,-3 4-5 0,-3-7-6 15,-5 33-175 1,0-48-11-16,0 12-309 16,-8-25 224-1,-8-12-138-15</inkml:trace>
  <inkml:trace contextRef="#ctx0" brushRef="#br0" timeOffset="26056.42">13461 9406 121 0,'-30'-12'262'16,"10"-1"-71"-16,9 2-57 0,-1-1-58 15,12 0-34-15,0-1-9 16,7-3-9-16,9 0-8 0,12 0-12 16,9 0-19-16,9-1-37 15,55-16-176 1,-48 13 32-16</inkml:trace>
  <inkml:trace contextRef="#ctx0" brushRef="#br0" timeOffset="26393.41">14183 8922 1360 0,'11'45'157'0,"-2"7"-48"0,-1 5-43 15,-3 4-14-15,3-3-22 0,-1-5-12 16,-2-12-6-16,3-5-6 15,0 13-10 1,2-24-113-16,-10-25 23 16,0 0-27-1,-14-74-183 1,2 34 278-16,-45-78 117 31,46 105-71-31,-3 8 5 0,3 5 2 16,3 0 22-16,8 18-16 15,-9-2-10-15,9 5-3 0,0-6-17 16,0 2 2-16,3-5-7 0,11-12-19 16,2 0-32-16,8 0-61 15,4 0-58 1,34-12-225-16,-31-5 168 0,-1-7 29 16</inkml:trace>
  <inkml:trace contextRef="#ctx0" brushRef="#br0" timeOffset="27415.7">14537 8874 565 0,'0'-10'150'15,"0"10"-39"-15,0 0-34 16,4 0 1-16,4 22 17 0,-4 10 25 16,1 14-7-16,-5 9-8 15,0 12-35-15,0-4-11 0,0 4-22 16,0-7-6-16,0-3-7 15,0-9-20-15,3-10 1 0,0-6-1 16,3-10-2-16,-6-6-1 16,0-4 0-16,0-12-6 15,0 7-2-15,0-7-3 0,0 0-7 16,0-7-4-16,0-10-6 16,0 0 9-16,0 1 10 0,0 4 6 15,0-16-5 1,0 16 4-16,0 0 0 15,0-1 2-15,-12 0 1 0,12 1 4 16,-9 5-9-16,9-2 0 16,-12 6 0-16,12 3 8 0,0 0-7 15,-9 0 2 1,9 0-8-16,0 0 11 0,0 0-2 16,0 0 4-1,0 0-6-15,0 0-2 16,0 0 6-16,0 0-5 15,0 0 4 1,0 0 3 0,0 0-14-16,0 0-9 15,0 0-6-15,0 0 2 16,0 0 6-16,0 0 4 0,0 0 11 16,0 0-6-1,0-5-3-15,0-3-9 0,4-1 2 16,5-2-11-16,-1-6 10 15,4-2 10-15,0-6-3 16,4-7 5-16,-4-1-2 0,1-5 12 16,14-22 11-1,11-9 76 17,-30 69-66-32,0 0 3 0,-5 0 6 15,5 15 32-15,9 42 99 16,-9-15-95-16,-3 2-13 15,-5 0-8-15,0 2-21 0,0-6-11 16,0-7-10-16,0 19 7 31,0-40-21-15,0-14-26-16,171-280-198 62,-157 258 231-62,3 11 4 0,-1 6 10 16,-2 7 20-16,9 41 80 16,-11-17-74-16,-4-1-8 15,0 3-9-15,-8-6-12 16,5-4-4-16,-1-4-10 16,0-12-12-16,8-12-167 15,-4-12 106-15,5-9 29 16,3-3 24-16,-1 4 21 15,38-25 240 17,-7 218 89-1,-46-140-325-15,0 4-358-1,0-25-463-15,0 0 427 16</inkml:trace>
  <inkml:trace contextRef="#ctx0" brushRef="#br0" timeOffset="27561.01">15065 8646 1001 0,'-17'-41'193'16,"5"4"-94"-16,4 8-52 0,8 5-24 15,-9 3-21-15,9 6-109 16,0 3-162-16</inkml:trace>
  <inkml:trace contextRef="#ctx0" brushRef="#br0" timeOffset="28062.14">15283 9109 1421 0,'8'9'161'15,"0"-9"-85"-15,1 12-14 0,-1 5 66 16,4-2-9-16,1-2-45 16,-1 2-68-16,-4 1-6 0,1-3 0 15,2-3 0 1,-11-3 0 0,0-7-55-1,3-13-33-15,27-48-79 31,13-12 146-15,-17 70 72 0,-14 3 1-16,-1 16 9 15,-3 8-2-15,1-1 3 16,4 3-17-16,-5-6-44 0,-5-4-1 16,2-4 0-16,-1-12 0 15,0 0 0-15,1 0 0 16,1 0 0-16,11-12 0 0,2-12-24 15,12-9 11 1,93-97 50 15,-33 215-37 1,-85-61 0-32,3-3 0 15,-9-4 0-15,5-1 0 16,-2-8 0-16,-3 1-315 0,0-2-161 15,0-7-27-15</inkml:trace>
  <inkml:trace contextRef="#ctx0" brushRef="#br0" timeOffset="29203.04">14029 10671 249 0,'-36'0'121'0,"-1"0"-62"16,-5 0-41-16,-1 0-61 16,-6 15-50-16,0-7-4 15,-5-8 19-15,2 7 26 0,0-7 24 16,3 9 17-16,5-2 25 16,3 2 45-16,4-2 93 15,4-7 18-15,10 11-28 0,6-11-28 16,-8 0 43 15,17 0 561-15,41 0-242-1,12-11-476 1,23-1 0-16,164-23 0 16,-69 13 0-16,27 2 0 15,14 8 0-15,0 0 0 0,-15 12 0 16,-18 0 0-16,-25 0 0 15,-25 0 0-15,-30 8 0 0,-23-8 0 16,-15 0 0-16,-16 0 0 16,-14 0 0-16,-7 0 0 15,-24 8 0 1,-105 25-487 31</inkml:trace>
  <inkml:trace contextRef="#ctx0" brushRef="#br0" timeOffset="29536.2">13461 11138 200 0,'-158'56'627'16,"43"-15"-259"-1,75-30-304-15,12 2-26 0,8-13 39 16,11 9 44-16,9-9 42 15,23 0-3-15,27 0-25 16,32 0-41-16,34-9-94 0,31-4 0 16,29 2 0-16,21-5 0 15,15-1 0-15,3 0 0 0,-5 1 0 16,-15 4 0-16,-23 4 0 16,-30-1 0-16,-32 1 0 0,-25 8 0 15,-28 0 0-15,-17 0 0 16,-10 0 0-16,-16 0 0 15,-2 0 0-15,-7 0 0 0,-5-4 0 32,0 2 0-32,0-3 0 15,-8 5 0-15</inkml:trace>
  <inkml:trace contextRef="#ctx0" brushRef="#br0" timeOffset="29576.93">15373 11121 1855 0,'-9'0'-1106'16,"9"0"780"-16</inkml:trace>
  <inkml:trace contextRef="#ctx0" brushRef="#br0" timeOffset="31815.91">15977 11263 211 0,'0'-9'237'16,"-8"9"-65"-16,0 0-56 0,8 0-55 16,-8 0-23-16,8 0-1 15,0 0 7-15,0 0 7 16,0 0-6-16,0 0-13 0,0 0-3 16,8 0 29-16,8 0 28 15,30 0 78 1,-18 0-94-16,9 0-9 15,3 9-18-15,8-9-13 0,400 25 19 47,-119-9-45-15,55-9 12-32,-245-7 20 15,149 0 88-15,-130 0-54 16,18 0-2-16,850-43 27 31,689-308-95 32,-1512 294 0-63,373-109 0 15,-202 51 0 1,-192 55 0-16,-7-6 0 15,-4 5 0-15,-8-4 0 16,-10-1 0-16,-12 1 0 16,-10-5 0-16,-13-2 0 0,-13-11 0 15,-2-2 0-15,-6-12 0 16,-1-9 0-16,3-4 0 16,3-2 0-16,-1-7 0 0,2-4 0 15,-4-4 0-15,-1 2 0 16,179-258 0-1,-196 253 0 1,-4-3 0-16,-3-7 0 0,-9-1 0 16,-2-11 0-16,-6 7 0 0,-2-2 0 15,-7 7 0 1,-8 2 0-16,-8 0 0 0,-7-3 0 16,-5-157 0-1,-20 143 0-15,-41-170 0 16,-23-5 0-1,-66-119 0 1,81 320 0-16,0 7 0 16,0 12 0-1,1 8 0-15,-5 7 0 16,1 9 0-16,4 5 0 0,-3-4 0 16,7 4 0-16,-2 3 0 0,3 2 0 15,-137-202 0 16,19 88 0-15,101 124 0 0,-11 1 0-16,-5-1 0 0,-9-3 0 15,-6 4 0-15,-2 1 0 16,-3-1 0-16,-11 0 0 0,-6 7 0 16,-6 1 0-16,-2 4 0 15,-1 0 0 1,0 5 0-16,0 3 0 0,5 0 0 15,0 4 0-15,7 1 0 16,8 0 0-16,9 2 0 16,8 2 0-16,-175-78 0 31,82 41 0-15,84 40 0-16,-4 4 0 0,5 1 0 15,-4 4 0-15,-5 2 0 16,1 8 0-16,-7-4 0 15,-101-2 0 1,-3 3 0 0,-101-3 0-1,54 1 0 1,-76-23 0 31,279 38 0-47,8 0 0 15,5 4 0-15,0 0 0 0,12 0 0 16,5 0 0-16,10 0 0 16,4 0 0-16,4 0 0 15,0 0 0 1,1 0 0 0,-2-8 0 46,9 4 0 1,0 4-234-32,0 0-168-31,0 0 15 0,0 0 12 15,0 0-271-15</inkml:trace>
  <inkml:trace contextRef="#ctx0" brushRef="#br0" timeOffset="32437.87">19687 2038 163 0,'3'-24'219'0,"-3"8"-76"16,0 4-57-16,0 4-33 15,0 3-4-15,0 1 3 16,0 4-4-16,0 0-20 16,0 0-13-16,-17 0-3 15,-7 24 5-15,-17 9 7 16,-16 8-6-16,-14 8-7 0,-11 8-2 15,-3 0 3 1,3-1-4-16,8-2 2 16,6-5-5-16,-38 32 2 15,70-48-8-15,-16 20 4 16,39-12 4 15,21 3 11-31,121 70 79 31,35-24 7-31,-81-45-50 16,-1-4 11-16,-12-5 9 16,-13-8-26-16,52 26 151 15,-89-54-70 1,-8 0 33-16,-3 0-63 16,-9-13-99-1,0-19 0 1,0-13 0-1,3-17 0-15,5-11 0 0,0-3 0 16,1 2 0 0,-1-68 0-16,-8 80 0 15,0 5 0-15,0 12 0 0,0 12 0 16,0 9 0-16,0 8 0 16,0 3 0-1,0 13-366-15,0 13-35 16,0 15 65-16</inkml:trace>
  <inkml:trace contextRef="#ctx0" brushRef="#br0" timeOffset="40693.76">15946 11219 242 0,'-11'-8'316'0,"-2"-7"-38"16,0 8-65-16,13 0-78 15,0 2-37-15,0-3 3 0,0 5-13 16,0 3-9-16,0 0-12 15,13 0 30-15,3 0 45 16,7 0 23-16,3-5-139 0,2 5-26 16,-1 0 0-16,11 0 0 15,58-12 0-15,-26 3 0 16,12-3 0-16,15-4 0 16,151-37 0-1,-98 25 0-15,203-53 0 16,286-90 0-1,-198 16 0 1,-234 70 0-16,341-212 0 31,-220 60 0-31,14-7 0 16,16 20 0 0,-171 114 0-1,3 4 0-15,-4 4 0 0,-5 4 0 16,-20 1 0-16,-22 4 0 15,-21 3 0-15,-18 4 0 0,-18 1 0 16,37-77 0 0,-80 79 0-16,-5 2 0 0,-6-4 0 15,-4-6 0 1,0-6 0-16,-4-7 0 0,-3-7 0 16,-5 1 0-1,-4 5 0-15,-8 2 0 0,0 9 0 16,-17 2 0-16,-3 1 0 0,-3 6 0 15,2 6 0-15,-3 10 0 16,-1 10 0-16,0 5 0 0,1 1 0 16,-114-118 0 15,98 135 0-31,-5 3 0 16,-129-86 0 15,92 72 0-16,42 18 0 17,20 13 0-32,-6-1 0 0,-2 1 0 0,-4-4 0 15,-6-1 0-15,-1-2 0 16,-2 0 0-16,4 4 0 16,1 3 0-16,4 0 0 0,2 4 0 15,7 3 0-15,7 6 0 16,3-2 0-16,-9-3 0 15,22 4 0 1,-14 0 0-16,6-1 0 0,-5 2 0 16,0-6 0-16,-55-22 0 31,48 23 0-31,0 0 0 16,0-2 0-16,-2 3 0 15,6-2 0-15,1 1 0 0,-1 4 0 16,-36-12 0 15,-18-9 0-15,-32-6 0-1,60 22 0-15,-1-3 0 16,-56-12 0 0,7-2 0-1,51 15 0-15,9 3 0 16,-12-14 0-16,24 14 0 15,2 4 0-15,6 0 0 0,0 1 0 16,0-1 0-16,-1-4 0 16,1 3 0-16,-3 1 0 15,-2 0 0-15,1 1 0 16,-6-6 0-16,-2 6 0 16,-23-6 0-16,-56 9 0 31,2-20 0 0,82 11 0-15,-7 2 0-16,-30-9 0 15,19 6 0-15,-4 3 0 16,-275-112 0 31,228 74 0-32,-7-3 0 1,-46-44 0 0,95 58 0-16,1 1 0 15,-3 0 0-15,0 2 0 16,-1-3 0-16,0-1 0 0,-3 1 0 16,1 1 0-16,3 6 0 15,3-3 0 1,5 7 0-16,-81-51 0 15,53 26 0 1,0-1 0 0,33 23 0-16,-4 2 0 15,-3 0 0-15,-3-3 0 0,0 0 0 16,1 4 0-16,-2 3 0 0,2 3 0 16,0 1 0-1,4-1 0-15,-2 1 0 16,2 4 0-16,3-1 0 0,-5 1 0 15,2 1 0-15,1 2 0 16,-1 2 0-16,-2-3 0 0,5 3 0 16,6 1 0-16,2 4 0 15,4-7 0-15,6 5 0 0,-2-4 0 16,1 8 0-16,-13-12 0 31,-21-9 0-15,35 14 0-16,3 2 0 0,0-2 0 15,2 2 0-15,3 1 0 16,11 0 0-16,-7 4 0 16,-2 0 0-16,1 0 0 31,8-4 0-31,-13-12 0 16,-4 4 0-16,3-5 0 15,-7-4 0-15,-4 2 0 16,-51-43 0-1,27 26 0 1,0-4 0 0,-13-9 0-1,47 24 0 17,15 20 0-32,-8-2 0 46,0 3 0-46,8-1 0 16,-9 1 0-16,9 0 0 0,0 0 0 16,0 0 0-16,0 12 0 62,0 12 0-46,9 9 0-16,21 72 0 15,-13-39 0-15,53 150 0 32,-45-143 0-32,-1-8 0 15,66 184 0 17,-98-259 0-1,-4-14 0-31,-5-16 0 15,-8-17 0-15,5-12 0 16,1-9 0-16,-2-4 0 16,-1 1 0-16,6 0 0 0,-19-70 0 31,-10-96 0 16,45 246 0-32,14 5 0 1,8 0 0-16,81 0 0 16,52 0 0-1,-76 0 0-15,-2 0 0 16,-4 0 0-16,-5 7 0 0,-9-7 0 16,-20 9 0-16,-4-9 0 15,-16 0 0-15,-4 0 0 16,-7 0 0-16,-8 12 0 47,-14 4 0-32,-36 53 0 1,-28 49 0-16,-37 98 0 31,44-75 0-15,-7 40 0-1,51-109 0 1,19-30 0-16,-1-30 0 16,9-4 0-16,0 1 0 31</inkml:trace>
  <inkml:trace contextRef="#ctx0" brushRef="#br0" timeOffset="40794.71">16534 4933 1806 0,'-22'-40'-1161'0</inkml:trace>
  <inkml:trace contextRef="#ctx0" brushRef="#br0" timeOffset="45384.79">13103 2988 94 0,'-12'-9'252'0,"0"6"-67"0,12-1-46 15,-13-1-57-15,13 5-35 16,0 0-9-16,0 0 3 15,0 0 0-15,0 0-13 16,0 0-3-16,0 0-8 0,0 0-7 16,0 0-1-1,48 0 89 17,3539-117 389 46,-2840 136-484-63,-419-2-2-15,-40 0 3 16,-39-2-12-16,-49-2 11 16,-51-2 1-16,-35-11 7 15,-32 8 35-15,-22-8 22 0,-19 0 31 16,-14 0 19-16,-5 0-31 15,-11 0-69-15,-2 0-18 16,-5 0 0 0,1 0 0-16</inkml:trace>
  <inkml:trace contextRef="#ctx0" brushRef="#br0" timeOffset="45522.47">19037 2950 1901 0,'-9'0'-406'16,"-3"9"-82"-16,-13-1-3 15</inkml:trace>
  <inkml:trace contextRef="#ctx0" brushRef="#br0" timeOffset="47731.56">5026 3036 347 0,'0'-20'127'0,"0"-1"-32"16,0 2-19-16,0 2 7 15,0 0 26-15,0 6 49 16,0-2 31-16,0 5-15 16,0 1-40-16,0 1-54 15,0 6-36-15,0 0-31 16,212 766-47 109,-139-912 4-94,-32-22 24-15,-30 80 1-16,-3 5 9 0,-8 11-5 15,0 6 2 1,-8 18-2-16,1 10-2 0,-7 19-2 16,-14 26-5-1,-12 245-6 16,69-157 18-15,15-35-9 0,0-27 6-1,-28-33 3-15,6-12-12 32,-52-126-96-1,-161-25-835 16</inkml:trace>
  <inkml:trace contextRef="#ctx0" brushRef="#br0" timeOffset="48227.62">5809 2811 249 0,'-16'0'196'0,"-8"18"-67"0,-12 3-37 16,-4 10-30-16,-2 6-31 15,5 4-14-15,14 4-7 16,7-9-10-16,16 2 7 16,0-10-9-16,8-8-4 15,0-11 2-15,4-9-7 16,4-21-2-16,28-53-3 15,-23 26 19 17,15-110 85-32,-23 43 113 47,120 457-177-1,-113-217-18-46,-12 6-2 16,-8-4 1-16,-8-18-3 0,-3-19 3 16,-1-26 2-16,0-18 10 15,-2-18 23-15,0-28 10 16,-8-12-2-16,3-21-14 0,3-20-14 16,8-20-5-16,8-5-6 15,8-3-4-15,8 0-3 16,11 8-2-1,10-1 0-15,11 10-7 16,6 11-23-16,3 8-115 16,-4 5-104-16,0 3-110 0</inkml:trace>
  <inkml:trace contextRef="#ctx0" brushRef="#br0" timeOffset="48462.78">6346 2693 338 0,'0'-28'319'15,"0"1"-83"-15,0 2-58 16,0 5 3-16,0 4 24 16,0 4-33-16,0 3-83 15,0 9-53-15,0 0-29 16,4 16-3-16,8 17 10 16,9 13-8-16,-1 6-2 15,-1 5-1-15,-1 5-9 16,-7-6-10-16,-2-3-151 15,-9 37-398 1,0-67 257-16,-16-10-36 16</inkml:trace>
  <inkml:trace contextRef="#ctx0" brushRef="#br0" timeOffset="48598.3">6338 2271 367 0,'0'-50'165'0,"0"14"-85"16,0 12-60-16,0 12-48 0,0 8-23 16,0 4-124-16</inkml:trace>
  <inkml:trace contextRef="#ctx0" brushRef="#br0" timeOffset="49022.96">6432 2373 71 0,'12'16'241'0,"-5"-4"-96"16,5 0-61-16,1 1-27 16,4 8-4-16,3 2 3 15,8 10 0-15,4 12-12 16,103 183 45 15,-119-168-61 0,-41-145 17 1,50-94-37-17,19 61 49 1,-20 77-22 0,0 13-7-16,9 19 22 15,-1 22 1-15,4 19 57 16,7 13 10-16,-4 7-43 0,1 7-27 15,-7-2-27-15,-9-9-6 16,-7-11-9-16,-4-8-1 16,-5-13 2-16,-4-4-14 15,-4-12-54-15,-9 0-127 16,-7-12-97-16,-9-13-72 16</inkml:trace>
  <inkml:trace contextRef="#ctx0" brushRef="#br0" timeOffset="50170.96">5165 4311 245 0,'-32'13'339'0,"18"-13"-250"15,14 0-30-15,0 0 0 16,0 0 16-16,0 0 10 16,8 0-6-16,21-18-36 15,20-14-16-15,32-26-5 0,49-18 20 16,60-26 22-16,59-21 12 15,35-15-5 1,21-1 4 47,1624-877 501-32,-1943 828-555-16,-9 77-21-15,-14-5 0 0,-7-12 0 16,-10-1 0-16,-6-2-4 16,-2 6 6-16,2 10-5 15,-1 13-10-15,4 13 11 16,0 8-3-16,1 6 1 16,-5 14 2-16,-4 9-4 15,-8 11-5-15,-17 13-2 16,-308 28-13-1,228 21 24 1,-192 35-6 0,184-14 7-16,0 14-2 15,-2 15 11-15,6 29-15 16,-9 14 7 0,-195 146-5-16,188-123 5 15,2 2-3-15,3 0 3 16,-2 4-2-16,7 4 4 15,18 0-10-15,16-9 8 16,29-17-6 0,22-7 8-16,21-7 1 0,23-10-5 15,23 1-6-15,15-1 11 16,13 1-3-16,16-1 4 16,12 0-1-16,14-2-5 15,6-9 7-15,9-6-3 0,5-5-5 16,6-15 7-16,5-7-9 15,1-8 11-15,-9-9-11 16,-5-8 6-16,-2-6 0 16,-7-6 4-16,-2-4-2 15,134-9 2 17,-130-15 0-32,-1 1-7 0,2-6 6 15,-7 1-6 1,-6 3 3-16,-3 1-1 0,-6 0 3 15,-4 1 1-15,-3 1-3 16,-1 3-1-16,-5-1 1 16,-2-1 8-16,-4 1 1 0,0 0-5 15,-5 5-1-15,-2-2 3 16,2-2-10 0,1 7 11-16,-4 0-10 15,-5 0 10-15,0 0 4 16,0 0-6-1,0 0-5-15,0-4 3 0,0 4 0 16,0 0-2-16,0 0-7 16,0 0 11-16,0 0-11 0,0 0 6 15,0 0 2 1,0-5-26-16,0 5-34 0,0 0-72 16,0 0-105-16,0 0-99 15,-9 0-29-15,1 12-34 16</inkml:trace>
  <inkml:trace contextRef="#ctx0" brushRef="#br0" timeOffset="56860.96">7138 3422 15 0,'0'0'33'0,"0"0"34"15,0 0 61-15,0 0 13 0,0-4-48 16,0 2-30-16,0 2-24 16,8-5 22-1,-4 5-33 1,7 28 20 15,55 143 67 0,65 93 45 16,-113-227-135-31,7 5-7-16,-3-2-3 16,-3 5-10-16,-3-1 4 0,6 2-8 15,-8-6 3 1,0-4-2-16,-2 1 0 0,4-4 5 15,7 19-8 1,-15-31 4 15,27 52 15 1,-35-65-15-17,0-8 4-15,0 0-3 16,0 0 1-1,0 0-8 1,0 0 0-16,0 0-183 16,0 0 14-1,0 0-56-15,-21 0-30 16</inkml:trace>
  <inkml:trace contextRef="#ctx0" brushRef="#br0" timeOffset="57532.08">7150 4639 107 0,'0'-7'278'15,"0"-1"-55"-15,0-1-46 16,4 5-61-16,0-4-37 16,4 4-3-16,1-4 12 15,2-1-20-15,14 2-22 0,7 0-2 16,9-3-19-16,8 10-9 15,-1 0-7-15,5 21-3 16,4 3-1-16,0 10-5 78,356 120 68-47,-383-358-60 1,-21 78-7-32,-6 61-3 15,5-1 0-15,-8 5 2 0,0 4 4 16,0 8-6-16,0 5-1 16,0 7 2-16,0 9 6 0,0 3-6 15,0 9 5-15,0 3-4 16,0 6-2-16,-25 2-2 15,-117 111 10 17,-200 139-7-1,287-209 4-15,-79 55 2 15,108-81-13-16,18-1 11 1,0-9 0 0,8 0-8-1,0 0-14-15,0 0-37 16,0 25-846 15</inkml:trace>
  <inkml:trace contextRef="#ctx0" brushRef="#br0" timeOffset="58474.55">2951 10066 55 0,'5'-9'200'0,"-5"-10"-43"0,0-19-40 16,0-10-44-16,-14-4-20 15,-2-10-1 1,1-5 10-16,-5 9-4 16,-2 3-1-16,-1 11-14 0,-1 3-13 15,-9 10-18 1,-8 5-12 15,-426 890 205 32,597-278 62-48,12-151-191 1,-106-308-70 0,-2-14 3-16,-6-11-8 15,-3-16 1-15,-7-17-1 16,-4-16-8-16,-3-13 1 15,-3-8-20-15,-8-10-66 16,0-10-63-16,0-12-67 16,-16-9-74-16,-12-20-50 0</inkml:trace>
  <inkml:trace contextRef="#ctx0" brushRef="#br0" timeOffset="58738.6">2188 11634 266 0,'-13'-13'271'0,"13"5"-82"16,0 0-85-16,13-13-55 16,20-12-18-16,27-7 14 0,22-8 10 15,15-6-26-15,1 6-10 16,68-25-5 0,-24 11-12-1,-117 50 0 1,-10 5-12-1,-6 2-22-15,-9 5-52 0,0 0-53 16,0-8-37-16,0-4-57 16</inkml:trace>
  <inkml:trace contextRef="#ctx0" brushRef="#br0" timeOffset="59002.15">2991 10628 281 0,'8'-37'262'0,"-3"9"-27"0,-5 9-26 16,0 2-45-16,0 4-36 16,0 13-45-16,0 0-41 0,4 7-26 15,4 27 29-15,5 24 59 16,-2 18 14-16,22 116 53 31,-14-91-130-31,2-7 0 0,1-9-10 16,-8-11-15-16,3-13-8 15,0-13 0-15,-5-7-11 16,-1 8-118-16,-3-37-88 16,-3-12-90-16,4 0-54 15,-1-20-93-15</inkml:trace>
  <inkml:trace contextRef="#ctx0" brushRef="#br0" timeOffset="59440.36">3836 10613 777 0,'0'-13'162'0,"-7"13"-81"15,-18 20-33-15,-8 17 20 16,-7 11 24-16,-1 18 3 0,6 11-40 16,5 4-29-16,10-3-17 15,20-9 2 1,8 44-1-16,12-72-13 15,8-8 9 1,6-14-8-16,-3-19 0 0,7 0-11 16,22-59-33 15,-31-312 78-15,-61 240 64-1,10 81-39 1,-6-8 72-16,21 41-96 15,7 8-15-15,0 9-15 16,0 28 18 0,57 140 10-1,179 108-72 32,-140-219-517-31,-71-57 304-16,-10 0-6 15,-2-20-30-15</inkml:trace>
  <inkml:trace contextRef="#ctx0" brushRef="#br0" timeOffset="59687.16">4327 10506 259 0,'0'-53'201'16,"0"13"-31"-16,-11 11-37 15,-2 8-60-15,-4 18-24 16,3 12-2-16,-12 10-3 0,3 13-7 15,-22 111 47 1</inkml:trace>
  <inkml:trace contextRef="#ctx0" brushRef="#br0" timeOffset="60054.51">4401 10346 1295 0,'-9'-57'200'15,"9"38"-149"-15,-8 7-11 16,8 12-36 0,0 24-7-16,8 29 71 15,5 28 31-15,12 24-30 0,3 18-23 16,4 12 0-1,1 3 17-15,97 420 6 32,-147-57-69 15,-20-470 0-47,-6-10 0 15,-67-30 0-15,48-19 0 16,5-16 0-16,5-17 0 15,6-8 0-15,15-5 0 16,15 1 0-16,16-4 0 0,16-5 0 16,15 5 0-1,20 8 0-15,2 8-133 16,88-58-626 0,-76 91 230-1</inkml:trace>
  <inkml:trace contextRef="#ctx0" brushRef="#br0" timeOffset="61065.41">4356 10551 3 0,'3'0'1'16,"3"0"0"-16,-3 0 4 0,2 0 5 16,3 0 10-16,-5 0 21 15,5 0 28-15,-2-5 39 16,-3 3 11-16,-3-3-42 16,4 5 10-1,-4 0-18 1,0 0-23-16,0 0 0 0,0 0 1 15,0 0 3-15,0-5 0 16,-7 1 0-16,-2-5-9 16,1 2-6-16,0-1-1 15,0 0 1-15,-1-1 1 16,1 6 4-16,1-1-6 0,-1 4-5 16,-1 0-11-1,-4 0-9-15,-4 0-8 0,3 0 3 16,-7 12-4-16,-1 4 2 15,3 1-2-15,-1 7 7 16,0 0 0-16,3 4-3 16,6 1 8-16,2 3-8 15,9 2 5-15,0 1 0 0,0-1-1 16,12-6 1-16,4-4-3 16,1-3-1-16,7-9-2 15,3-4 6-15,8-8 0 16,-4 0-8-16,7 0-2 15,-3-8 6-15,2-4-1 16,-4 0-1-16,-5-9 2 16,-4 0-3-16,-8-2-1 0,-4-7 7 15,1 7-4-15,-4-5-5 16,-9 6-7-16,0 3-3 0,0 2-24 16,0 0-44-1,0 6-68-15,0 2-65 16,0 1-42-16,-14 4-21 0</inkml:trace>
  <inkml:trace contextRef="#ctx0" brushRef="#br0" timeOffset="61399.53">4953 10458 620 0,'-17'-14'160'16,"1"2"-82"-16,5 0-48 16,3 5 12-16,8-3 39 0,0 3-9 15,0-1-42-15,8 0-10 16,27-21-6 0,-7 13-6-16,10-8-6 15,3 2 0-15,-1-1-3 16,2-5 4-1,120-49-42 1,-115 60-133 0,-9 25-615 31</inkml:trace>
  <inkml:trace contextRef="#ctx0" brushRef="#br0" timeOffset="61637.61">5075 10571 234 0,'-20'29'192'0,"2"-9"-40"16,18-4-37-16,0-4-44 15,0-12-27-15,9 0-4 16,17-7 4-16,13-14-7 0,15-8 0 16,11-7 6-1,8-5 4-15,-2 4 0 16,-6 1-21-16,-8 8-8 15,30-14-7 1,-64 31-8-16,-1-14-644 63</inkml:trace>
  <inkml:trace contextRef="#ctx0" brushRef="#br0" timeOffset="62070.63">5801 9728 78 0,'8'-36'206'16,"-2"11"-30"-16,-6 4-36 0,0 5-36 16,0 3-13-1,0 13 63-15,-9 0-81 16,-31 98 138 15,32-42-163-31,8 149 26 31,101 27-31 1,-61-215-36-32,4-17-2 15,2-12 3-15,-2-9-3 0,1-7 2 16,-9-13-7-16,-3-8 4 15,-12-8 15-15,-15-8 1 16,-6-4 4-16,-11 3 58 16,-5 10 14-16,-8 8-39 15,-4 10-21-15,-5 9-19 16,-5 13-9-16,3 9-10 0,-30 7-102 31,32 16-40-31,-32 28-250 16,8 17-53-1</inkml:trace>
  <inkml:trace contextRef="#ctx0" brushRef="#br0" timeOffset="63149.35">6813 9105 544 0,'0'-16'192'0,"0"3"-78"0,0 5-60 16,0 1-20-16,0 2 7 15,0 5-4-15,3 0-8 16,2 0-11-16,4 0-14 0,-6 0-3 16,2 0-1-16,3-4-33 15,-8 0-288 1</inkml:trace>
  <inkml:trace contextRef="#ctx0" brushRef="#br0" timeOffset="63399.89">6789 9561 655 0,'13'0'305'0,"-2"0"-134"16,0 0-91-16,11 0-29 16,5 0 69-1,6-3 62-15,4-2-34 0,-1 5-65 0,-3 0-37 16,-6 12-3-16,-5 9-22 15,-5 7 5-15,-17 21-10 16,-33 93-120 15</inkml:trace>
  <inkml:trace contextRef="#ctx0" brushRef="#br0" timeOffset="67306.39">20266 1090 545 0,'0'-28'214'16,"6"20"-166"-16,-3-1-3 15,2 6 5-15,-2-1-6 16,-3 4-26-16,0 0-9 16,0 0-7-16,0 12 4 15,6 9 4-15,2 7 5 16,-2 12-8-16,-3 6-1 16,5 7-2-16,-3-2-8 0,-5 2-31 15,0-3-65 1,0-15-61-16,0-9-100 0</inkml:trace>
  <inkml:trace contextRef="#ctx0" brushRef="#br0" timeOffset="67504.69">20303 745 155 0,'8'-37'224'16,"0"8"-93"-16,0 10-63 15,1 3-33-15,-5 4-18 16,0 1-12-16,3 11-2 0,1 0-1 16,4 11-9-1,4 3-35-15,5 3-71 16</inkml:trace>
  <inkml:trace contextRef="#ctx0" brushRef="#br0" timeOffset="67787.22">20976 602 369 0,'-12'-61'358'32,"1"49"-317"-32,-3 3-13 0,14 9-16 15,-8 0-3-15,8 9-6 16,0 11 8-16,0 17 2 15,0 16 22 1,5 11 21-16,3 15-20 0,4 6-7 16,14 98-4-1,-26 313-70 32</inkml:trace>
  <inkml:trace contextRef="#ctx0" brushRef="#br0" timeOffset="67996.14">20586 1254 434 0,'16'-54'159'16,"10"6"-70"-16,5 10-46 0,15 10-10 15,11 8-14-15,8 8-12 16,84 0-26-1</inkml:trace>
  <inkml:trace contextRef="#ctx0" brushRef="#br0" timeOffset="68442.14">21923 761 303 0,'4'-13'186'16,"0"1"-65"-16,5 0-28 16,-4 1 4-16,-5-2 2 15,3 1-5-15,-3 3-6 16,0 5-15-16,0 0-21 16,0 4-23-16,0 0-16 15,0 0-9-15,0 0-5 16,-17 37-6-1,-39 65 8 1,18-34 7 0,-27 250 16 46,415 106 16-46,-239-388-52-16,-6-10-99 15,-16-14-90-15,-12-17-146 0</inkml:trace>
  <inkml:trace contextRef="#ctx0" brushRef="#br0" timeOffset="69543.7">23396 883 25 0,'0'-12'88'0,"5"-1"104"15,-5-1-67-15,0-9-32 0,0 3-17 16,0 1 7-16,-11 1-10 16,-2 6-3-16,1 1-14 15,0 2-20 1,-2 9-22-16,3 0-2 0,-4 13-9 15,-104 137 17 17,18 412-18 30,137-367-533-46</inkml:trace>
  <inkml:trace contextRef="#ctx0" brushRef="#br0" timeOffset="69974.72">22873 1323 147 0,'5'-34'233'16,"15"11"-98"-16,20-1-61 15,17 3-30-15,15 4-3 16,14 1 0-16,12 4-17 15,4 7-11-15,0 5-13 16,-9 0 2-16,-17 0-26 16,-16 0-52-1,-43-186-142 63,-17 96 572-62,0 69-230 0,0 2 147 15,5 108-237 0,-2-28-15-31,-3 16 7 0,0 12-19 16,5 6 2-16,-5-7 0 15,3-5-9-15,-3-10-5 16,0-13-67-16,0-6-97 16,0-18-51-16,0-12-80 0</inkml:trace>
  <inkml:trace contextRef="#ctx0" brushRef="#br0" timeOffset="70321.42">24153 1042 163 0,'0'-16'237'0,"0"4"-50"0,0 3-63 15,-9 4-59-15,-7 5-19 16,-7 14-21-16,-3 5-10 16,1 10-6-1,6 228 15 48,38-269-17-48,-19-10-6 1,-11-78 15 0,-10 29-13-1,13 31-104 1,8 23 6-16,0 5-10 15,0 0-60-15,12 0-26 16</inkml:trace>
  <inkml:trace contextRef="#ctx0" brushRef="#br0" timeOffset="71058.38">24405 1038 172 0,'0'-10'190'16,"0"3"-70"-16,0 3-54 15,0 1-34-15,0 3-8 16,0 0-4 0,0 0 2-16,0 24 78 46,11 24-10-30,176 87 5 47,-99-135-88-48,35-45-13 1,-114-17-5-1,-18 30 13 1,-8 0-1-16,-2 3-1 0,-13-16 3 31,2 21 3-15,30 16 12 15,22 52-4-15,-7-6 4-16,5 2-5 15,4 8-1-15,5 14 6 16,-1 7-1-16,-3 9 3 16,-4 3-3-1,-160 386 72 48,94-446-75-63,-3-12 5 0,0-9 3 15,2-9 22-15,7-16 33 16,10-10-9-16,12-15-8 16,17-11-16-16,0-8-22 15,32-87-5 1,2 87-20-16,2 11-11 16,7 8-59-16,0 13-81 15,1 12-63-15,-4 10-13 16,-7 5-50-16,-13 6-6 15</inkml:trace>
  <inkml:trace contextRef="#ctx0" brushRef="#br0" timeOffset="71683.94">24226 1071 27 0,'-14'-5'92'0,"6"5"117"16,8 0-67-16,-11 0-47 15,11 0-39-15,-8 0-8 16,8 0-5-16,-8 0-1 16,0 0-15-16,-4 0-6 0,-23 29 13 15,13-13-26 1,-52 118 20 31,74-77-26-32,0-33 1-15,0-4-2 16,9-3 2-16,4-4 3 16,5-13-2-16,47-41 1 15,8-40 1 1,-39 35-2-16,-6 2 29 15,-8-1 24-15,-4 4 11 16,-3 5 14-16,-5 11-5 0,-3 4-26 16,-2 10-28-1,-3 7-16-15,0 4-12 0,0 13 8 16,0 14 3 0,9 71 6-16,5 53-55 31</inkml:trace>
  <inkml:trace contextRef="#ctx0" brushRef="#br0" timeOffset="72085.41">24900 1107 164 0,'0'-17'371'16,"0"5"-273"-16,-21 5-47 0,-4-2-23 16,-3 9-9-16,-4 0-5 15,-1 0-10-15,-7 16 1 16,0 1-7 0,-8 7 0-16,-11 3-33 0,2 7-42 15,-44 28-327 1</inkml:trace>
  <inkml:trace contextRef="#ctx0" brushRef="#br0" timeOffset="72513.67">25482 1107 164 0,'0'-5'244'0,"0"-2"107"15,3 7-253-15,3-5-15 16,7-3-2-16,12 0-28 15,12-4-15-15,3 4-10 16,8-1-13-16,3 6-10 16,1-1 2-16,-5 4-14 15,-1 0-72-15,-10 0-85 16,9 0-392 0</inkml:trace>
  <inkml:trace contextRef="#ctx0" brushRef="#br0" timeOffset="72719.64">25533 1232 302 0,'-17'0'193'15,"5"10"-35"-15,12-10-55 16,0 0-31-16,20 0 24 16,14 0 4-16,11 0 4 15,6 0-47-15,3 0-27 0,3 0-12 16,-1 0-23-1,-3 0-44-15,-7 0-119 16,-15 0-79-16</inkml:trace>
  <inkml:trace contextRef="#ctx0" brushRef="#br0" timeOffset="72956.48">26234 1028 268 0,'-6'-11'257'0,"6"-1"-26"0,0 3-61 16,0 1-38-16,0 5 0 15,0 3-36-15,6-4-29 16,20-1-37-16,18-2-14 16,16 2-8-16,16 5 0 15,-3 0-9-15,-7 0-28 16,-7 0-95-16,-14 0-81 15,-13 0-49-15,-19 12-65 16</inkml:trace>
  <inkml:trace contextRef="#ctx0" brushRef="#br0" timeOffset="73129.81">26386 1213 154 0,'-40'25'231'0,"7"-9"-44"15,10-4-61-15,6-5-14 0,17-7 1 16,0 9-20-16,9-9-18 15,22 0-22 1,25 0-22-16,18-12-9 0,4-1-11 16,2-2-32-16,-7-2-136 15,-8 0-64-15</inkml:trace>
  <inkml:trace contextRef="#ctx0" brushRef="#br0" timeOffset="73516.33">27291 996 173 0,'17'-27'270'0,"-9"-2"-38"15,-8 1-86-15,0 2-37 16,0 7 9-16,-11 2-8 16,3 0-31-16,-1 5-36 15,1 12-25-15,8 0-13 16,-13 0-5-16,-3 12 1 15,0 10 9-15,-1 6-10 16,1 3 1 0,3 31 3-16,13-33-1 15,0-6 3-15,8-1-6 16,2-1 1-16,6-6-1 16,-1-2 10-16,1-13-7 15,5 0 4-15,23-33 3 16,-23 5-14-1,1-5 7-15,-11-1 2 0,-5 3-5 16,-6-2-3-16,0 9-5 16,-9 4-46-16,-5 3-83 15,-2 4-94 1,-2 6-56-16,1 7-30 16</inkml:trace>
  <inkml:trace contextRef="#ctx0" brushRef="#br0" timeOffset="74090.73">27726 570 324 0,'4'-21'242'0,"1"9"-62"15,-2 0-63-15,5 7-16 16,0 5-2-16,4 0-41 16,17 17-23-16,12 11-16 15,13 18 3 1,3 14 13-16,34 119 26 15,-67-65-40 1,-63 257-2 0,-43-187-10-1,-51-47 22 1,99-116-20 0,-26-2 17 15,52-26-19-16,8-11-84-15,0-14-138 32</inkml:trace>
  <inkml:trace contextRef="#ctx0" brushRef="#br0" timeOffset="74984.92">26290 2071 361 0,'-26'-20'205'0,"-4"7"-91"16,-13 6-54-16,-13 7-20 15,-9 11-6-15,-3 6-12 16,2 8-9-16,7 2-1 16,16 2-5-16,43 135 11 47,146-51-80-16,-260-2 149 16,5-38-52-32,88-57-20-15,-7 18 1 16,28-24-16 0,0 8 8-16,0-4 7 15,0 8-9-15,0-6-1 0,0 4-4 16,0 1 3-16,5 48 0 31,-2 32-294-15</inkml:trace>
  <inkml:trace contextRef="#ctx0" brushRef="#br0" timeOffset="75322.39">27611 4313 519 0,'50'30'134'0,"-10"7"-73"0,-6 8-31 16,-12 6-19-16,-1 3-4 16,-7 3-2-16,-6 5-3 15,-8 2-2-15,8 5 6 16,3 0-7-16,9 9 1 15,70 90-14 1,-25-71 8-16,106 123-1 16,-83-97 5-16,-7 2 0 15,74 249 74 1,-138-263-32 0,-336 169-160 30</inkml:trace>
  <inkml:trace contextRef="#ctx0" brushRef="#br0" timeOffset="76914.97">26767 3186 310 0,'13'-39'207'0,"3"1"-11"15,-1 2-10-15,-2 7 2 16,-5 8 8-16,1 5-22 0,-5 4-42 16,-4 9-47-1,0 3-79 1,0 19-3-16,0 19 7 0,0 19-4 15,-8 23-7-15,8 109 4 16,24 53 2 15,25-152-3-15,-16-68-6-16,6-27-11 16,270-337-90 15,-191 138 114-16,-101 164-2 1,-5 11-16-16,-9 17-4 16,-3 12 10-16,-40 45 1 15,-5 53-4 1,33 90-12 15,24-165-9-31,2-7 11 16,0-16 12-16,3-7-6 0,-1-18-13 15,-3-7 3-15,-5-10 9 16,-8 2-2-16,0-29-7 31,0 11-285-15,0 50 114-16,0 6 7 16,0 2-172-1,8 0 219 1,7-6 40-16,10-1 35 0,85-26 355 31,-87 13-36-15,-23 11-170-1,0 6-20-15,0 3 27 16,0 0-69-16,0 0-16 16,0 8 0-16,0 8 13 15,0 8 11-15,0 6-7 16,0 2-13-16,0-1-9 15,0 2 3-15,0-4-7 16,0-2 0-16,0-4 4 0,0-7 2 16,0-5-1-16,-8-11-4 15,8 0 1-15,-6 0-1 16,6 0 2 0,0-8 0-16,0-4-11 15,0-7-3-15,6-7-1 16,11 2 4-16,5-1 3 0,1 0 5 15,30-11-28 1,37 3-94 15,-33 30 18-15,34-1 256 31,-86 17-110-16,-5-13-39-31,0 10 0 16,0 0 2-16,0-10 0 15,0 12-3-15,0 0-31 16,-13 0-86-16</inkml:trace>
  <inkml:trace contextRef="#ctx0" brushRef="#br0" timeOffset="77032.89">27896 3011 321 0,'8'-52'242'0,"-5"3"-53"16,3 4-49-1,-2 4-30-15,-4 9-2 0,4 7-34 16,0 9-43-16,4 4-105 16,0 12-163-16,1 0-111 15</inkml:trace>
  <inkml:trace contextRef="#ctx0" brushRef="#br0" timeOffset="77374.61">28213 3036 377 0,'9'0'270'0,"-1"0"-70"16,-8 0-65-16,0 8-29 15,0 5-32-15,5 3-2 16,-2 8 2-16,0 9-24 15,-3 8-22-15,0-5-13 16,0-3-7 0,0 12 4-16,0-33-3 15,3-12-8-15,6 0-2 16,4 0 3-16,16-17-2 16,15-7-2-16,13-4 7 15,0 4 11-15,-4 4-2 16,-5 2 1-16,-10 6-8 15,-7 8-6-15,3 4 4 16,-1 13-2-16,-2 10-11 16,-5 10-93-1,-12 20-118-15,-14 22-54 0</inkml:trace>
  <inkml:trace contextRef="#ctx0" brushRef="#br0" timeOffset="78737.55">25378 9489 363 0,'0'7'285'0,"0"-7"-88"15,0 7-91-15,4 2-49 16,9-9-6-16,9 0 44 0,3 0 5 16,18-4-34-1,1-12-24-15,8-3-20 0,7-10-9 16,-8 0-6-1,108-268 105 17,-208 212-54-17,9 58-33-15,-8 20 6 16,-14 25 38-16,-82 74 105 16,-36 255-90-1,180-261-80 1,11-11 3-16,17-9-7 15,17-18-14-15,12-18-30 0,12-30-10 16,17-20-58-16,109-115-110 31,-90 32 142-31,99-161-21 32,47-170 141-32,-198 322 43 31,44-156 257-16,-97 268-307-15,-12 29 10 0,-7 25 7 16,-11 22-12-16,3 19-23 16,2 2-7-16,171 343-352 78,-38-523 325-63,-54 39 22-15,-14 7 13 0,-7 9 11 16,-10 10-13-16,-5 7-1 0,-6 11-7 16,-3 0 12-1,-2 0 4-15,1 11-5 0,-5 2 0 16,5 1-11-16,0-2-6 16,14-1 4-16,-9-11-4 15,6 0 2-15,6 0-12 16,12 0-26-16,-2-8-8 15,4-4 22-15,-5 5 1 16,-3-3 22-16,-14 3 0 16,0 7 1-16,-9 0 14 0,-3 0 13 15,-5 0 18-15,0 17 6 16,0-1-15-16,0 0-15 16,3 32-5-1,7-36-23-15,18-3-48 16,-4-9 4-16,5-4-4 15,-1-8 8-15,35-26 15 16,89 14 424 62,-152 48-394-78,-11-2 0 0,-3-6 0 16,6 0 0-16,1-4-117 0,7-12-356 15,-14 7-65 1,3-7-380-16</inkml:trace>
  <inkml:trace contextRef="#ctx0" brushRef="#br0" timeOffset="78927.07">28334 9195 1489 0,'0'-8'358'16,"-8"4"-158"-16,2 0-200 16,-3 4 0 31,1 0-304-32,-4 0-225-15,-5 0 11 16</inkml:trace>
  <inkml:trace contextRef="#ctx0" brushRef="#br0" timeOffset="79510.81">28772 8764 76 0,'-8'0'246'15,"8"8"-75"-15,-8-1-66 16,8-7-52-16,0 13-27 0,0-13-1 15,0 8 5-15,0-8-13 16,0 0-11-16,0 12-3 16,0-3-18-16,8-9-36 15,6 8-36-15,-2-8-39 16,8 0-58-16</inkml:trace>
  <inkml:trace contextRef="#ctx0" brushRef="#br0" timeOffset="79630.24">29052 8800 1153 0,'0'0'96'0,"0"0"-45"16,0 0-38-16,0-4-96 15,0 0-142-15,0-4-66 16,9-4-53-16</inkml:trace>
  <inkml:trace contextRef="#ctx0" brushRef="#br0" timeOffset="79779.32">29408 8886 589 0,'14'0'338'0,"0"7"-151"16,-7-7-80-16,-2 0 1 15,-5 0-23-15,0 0-76 16,0 0-240-16,0-7-208 16</inkml:trace>
  <inkml:trace contextRef="#ctx0" brushRef="#br0" timeOffset="81335.67">29338 9114 359 0,'0'-16'341'0,"0"-1"-100"16,0 4-106-16,0 6-21 15,0-2 62-15,0 2 33 0,0 2-43 16,0 5-79-16,0 0-47 16,0 0-8-1,8 8-26-15,3 5-4 16,7 2 1-16,-2 7-6 16,4 6 4-1,62 163-1 16,-82-138-5-31,0 0 10 0,-12 4-9 16,-4 5 4-16,-6-3-3 16,-2 7 8-16,-4 3-2 15,-9 5-7-15,-3 2 5 0,-7 7 4 16,0-2 4-16,-5 5-6 16,-143 170 87-1,113-175-57-15,-7 1-33 16,-14-5 0-1,-10-4 0-15,-759 293 0 47,409-248 0-31,308-93 0 0,-3-9 0-16,0-4 0 0,-13-12 0 15,-15 0 0-15,-9-7 0 0,-6-5 0 16,8-4 0-16,2-2 0 15,-358-39 0 1,205-4 0 0,-485-300 0 15,456 92 0-15,172 115 0-16,-5-19 0 0,8 3 0 15,6 3 0-15,23 7 0 16,14 6 0-16,21 8 0 0,9-4 0 15,15 0 0-15,6-11 0 16,13-4 0-16,-3-11 0 16,-1-8 0-16,4-2 0 0,-3 3 0 15,-4 7 0-15,2 10 0 16,-2 7 0-16,-2 9 0 0,4 3 0 16,3 9 0-1,-1 7 0-15,-366-439 0 47,-358-321 0 0,428 573 0-16,276 245 0-31,-3-1 0 16,-5 5 0-16,9 0 0 0,2 0 0 15,13 3 0-15,13 7 0 16,12 1 0-16,11 4 0 16,-71-75 0-1,73 63 0 1,3 2 0 0,-111-120 0 15,132 147 0-16,-87-61 0 1,83 75 0-16,1 2 0 16,-4 4 0-16,4 5 0 0,-1 5 0 15,4-3 0-15,-2 8 0 16,2 2 0-16,-29 0 0 16,0 0 0-1,3-5 0 1,39 1 0-16,-3 4 0 15,-9 0 0-15,15 0 0 32,-1-17 0-17,8 10 0 1,3 3 0-16,-7 0 0 0,-5-5 0 16,-1 5 0-16,-10 0 0 0,-4 0 0 15,-6 4 0-15,-10-5 0 16,-1 3 0-16,-60-3 0 15,-27-7 0 17,105 8 0-32,-38 4 0 31,66 0 0-15,0 0 0-1,-1 0 0-15,2-5 0 16,-6-2 0-16,1 3 0 0,-1-1 0 15,-6 2 0 17,-5-9 0 30,24 7 0-46</inkml:trace>
  <inkml:trace contextRef="#ctx0" brushRef="#br0" timeOffset="81386.17">16263 3732 1112 0,'0'0'-271'0,"0"0"-6"0,3 0 26 16</inkml:trace>
  <inkml:trace contextRef="#ctx0" brushRef="#br0" timeOffset="81958.91">16551 3549 12 0,'12'-20'47'0,"1"4"85"15,-11 4 74-15,-2 3-46 16,0 5-36-16,0 0-35 16,0-1-30-16,0 5-3 15,0 0 11-15,0-4-13 16,-6 4 21-1,6 0-53-15,-9 0 2 16,-28 29 63-16,-51 36 3 16,35-19-67-1,-190 172 11 17,184-120-29-1,72-82-1-31,11-3 0 15,17-1 0-15,8 1-3 16,7-1 4-16,6-4-4 16,-2 4-8-16,-4 4 4 0,-2 1 5 15,-6-1 0 1,-8 0 1-16,50 13-8 31,-57-21 218-15,-33-61 238-1,0 4-445 1,0-11-6-16,0-148 0 16,0 138 0-1,0 8 0-15,0 11 0 16,0 14 0-16,0 9 0 16,0 6 0-16,0 10 0 0,0 1-9 15,0 6-122-15,0 5-68 16,0 0-26-16,0 9-26 15,0 6 27-15,0 11 57 16,0 9-23-16</inkml:trace>
  <inkml:trace contextRef="#ctx0" brushRef="#br0" timeOffset="84965.28">8701 4782 60 0,'-8'-13'125'16,"1"6"34"-16,-7-2-61 0,3 2-43 15,3-2-28-15,8 1-15 0,-9 1-4 16,-39-27 50 15,-53 22 67 0,-86 101-89 48,159 115-15-79,47-154-21 15,6-2 0-15,7 1 0 16,5 1-2-16,3-3 3 15,0-1-1-15,4-2 0 0,2-3 0 16,-9-1 0 0,-6-2 0-16,39 39-1 15,-58-61 5 1,-4-5-3-16,-3 19 2 31,-5-30 2-15,0 0-11-1,0 0-20-15,-8 0-28 0,0-8-32 16,-6-8-63-16,0-9-54 16</inkml:trace>
  <inkml:trace contextRef="#ctx0" brushRef="#br0" timeOffset="85260.27">8312 5382 29 0,'-29'7'104'0,"9"-7"86"16,4 8-57-16,16-8-51 0,0 0-36 16,16-8-18-16,15-7-5 15,15-6-2-15,16-7-1 16,9-5 4-16,7-5 1 16,-1 2-2-16,-9 3 0 15,-6 5-9 32,96-46-214 0</inkml:trace>
  <inkml:trace contextRef="#ctx0" brushRef="#br0" timeOffset="86160.9">8970 4412 336 0,'6'0'106'0,"-1"0"-31"0,-5 0-28 16,0 0-21-16,0 0-9 15,3 0-6-15,11 0-10 16,-11 0 3-16,19 54 13 16,71 267 39 15,-12-99-40 16,-37-138-6-32,-28-61-5 1,-16-23-6 0,0 0-5-16,0 0-42 0,0 0-60 0,0-16-111 15</inkml:trace>
  <inkml:trace contextRef="#ctx0" brushRef="#br0" timeOffset="86647.55">9436 4506 80 0,'0'-21'137'16,"0"4"19"-16,0 5-53 16,-8 9-27-16,-4 3-32 15,0 8-16-15,-1 7-8 0,-4 10-5 16,3 8-5-1,-3 3-1-15,5 5-7 0,12 1 3 16,0 30 0 0,0-10-4-1,29 11-16 17,-21-73 8-32,-2 0-3 15,8-11-1-15,-6-7-1 16,0-6 2-16,0-42 10 15,-8 33 10-15,0 6 4 16,0 2 18-16,-8 6 6 16,0 1 2-16,8 6 3 15,-14 4 22-15,14 8-53 16,0 0-7-16,0 0-6 31,9 16 3-31,0 1-1 0,3 0 2 16,4-1-2-16,3 0 2 15,3-1-7-15,2-3 1 16,1 2-27-16,0-3-59 0,23-3-229 31,-28-8 106-31</inkml:trace>
  <inkml:trace contextRef="#ctx0" brushRef="#br0" timeOffset="87380">9724 4297 203 0,'-19'-23'189'0,"-2"6"-87"16,-1 9-51-16,3 8-25 15,-1 0-12-15,0 25 5 16,0 2-5-16,6 11-4 0,3 10-1 16,11 5-3-16,0 65-1 15,3-65-3-15,11-8 0 16,-3-8 2-16,2-12-10 15,-1-6 7-15,0-6-6 32,33-95-62-17,-42-120 125 17,-23 47 140 14,20 141-196-46,0 11-8 32,20 3 0-32,6 12 8 15,38 29 10-15,30 32 5 16,-42-19-11-16,0 2 12 16,2 10-2-1,-6-2 2-15,-6 1-1 0,-10-3-9 16,12 56 5-1,-31-66 2-15,-9 46 50 16,-4-53-15 0,-22-5-2-16,-1-2-10 0,-14-5-18 15,-53 10 13 1,47-29-1-16,1-14 26 0,6-14-21 16,-1-6-11-16,5-13-16 15,7-14-1-15,6-14 0 0,2-10-9 16,17-6 0-1,0-8 2-15,3 4 0 16,11 3-2-16,5 14-2 0,3 6-3 16,5 9 4-16,3 8 2 15,2 8-5-15,-1 14 4 0,-1 2-4 16,-3 5 1-16,-6 8-1 16,-1 4 1-16,4 0-19 15,-16 0-20-15,0 8-48 16,1 0-49-16,-4 4-32 15,-5 0-16-15,0-3-60 0,0 4 12 47</inkml:trace>
  <inkml:trace contextRef="#ctx0" brushRef="#br0" timeOffset="88383.71">10211 3850 329 0,'-11'11'108'16,"-2"0"-45"-16,13-4-22 15,0-7-7-15,0 7-3 16,0-7 3-16,0 0-12 0,0 0-7 16,0 0-2-16,0 0-6 15,0 0 15-15,0 0 12 16,0 0 11-16,0 0 1 0,0 0-10 16,0 0-11-16,0 0 1 15,13 0 13 1,64-76 86 15,105-119-102 16,-157 169-16-47,-8 6 5 16,-5 4 18-16,-6 4 14 15,-1 3-3-15,-5 9-5 0,0 0 7 31,20 54-50 1,127 320 90 15,-123-301-74-47,6-5-6 0,-8-6 3 15,4-9-8-15,-11-3 5 16,9 14-6-16,-15-43 4 15,0-4 1-15,-5-5-2 16,0-12 2-16,-1 7-2 0,-3-7-28 16,0 0-42-1,0 0-54-15,0-69-653 16</inkml:trace>
  <inkml:trace contextRef="#ctx0" brushRef="#br0" timeOffset="88604.21">10748 4501 290 0,'90'-27'563'47,"-55"9"-527"-31,10-1-12-16,0-2-15 0,-4 4-5 15,42-19-44 1,-74 16-178 0,-9 16 31-16,-9 4-11 15</inkml:trace>
  <inkml:trace contextRef="#ctx0" brushRef="#br0" timeOffset="89095.07">10277 4269 37 0,'-8'0'68'15,"8"0"81"-15,0 0 10 16,0 0-28-16,0 0-38 0,0 0-32 16,0 0-13-16,0-3 6 15,0-1-10-15,0-1-12 16,4-3-13-16,9 0-5 0,-3 4 1 15,7-5 5 1,31-22 20 0,14-10-25 15,-42 25-16-15,-4 7-8-1,1-3-78 1,-13 12 45-1,-4 0-79-15,0 0 37 16,0 0-20-16,0-8-228 16</inkml:trace>
  <inkml:trace contextRef="#ctx0" brushRef="#br0" timeOffset="89482.94">10318 4326 9 0,'-9'13'31'15,"9"2"67"-15,0-1 99 0,-8-2-72 16,8-12-47-16,0 7-31 16,0-7-19-16,0 0-2 15,0 0 8-15,12 0 18 31,163-33 232-15,0-10-198 47,-172 43-54-32,-3 0-36-16,0 0-35-15,0 0-57 16,0 0-41-16,-11 0-43 0,2 7-80 31</inkml:trace>
  <inkml:trace contextRef="#ctx0" brushRef="#br0" timeOffset="93634.87">11109 4159 52 0,'0'-3'49'0,"9"-2"17"15,-6-3 32-15,5 5 16 16,-3-2-42-16,-5 1-21 15,0 4-18-15,0 0-8 0,0 0 35 16,3-3-1 0,2-6-21-1,-2 9-32-15,2 0-1 32,14-8-1-32,-5-2-4 15,29 0-3 1,-26 10 3-16,20 0 3 15,-17 0-1 1,-1 0 2-16,3 0-4 16,-1 0 6-16,-2 0-6 0,1 0 5 15,2 0 5-15,-7 0 1 16,-4 0 2-16,-2 8 1 16,-1-8-1-16,0 8-3 15,1-8-7-15,-1 12 0 31,52 166 59 16,-52-71-41-15,-3-50 1-17,-5-36 6 1,0 19 20-1,0-20-36-15,0 1-3 16,0 3-2-16,0 0-1 16,0 2-3-16,0-7 0 0,-8 6 1 15,0 19-8 1,-1-19 7 0,1 24-3-16,0-29 3 15,8 4 7-15,-16 74 61 31,8-77-43-31,0 18 19 16,0 7-25 0,-17 0 11-1,16-27-25-15,1 1 0 16,-7 17-5-16,15-21-3 16,-12 0 2-16,12 1 2 15,-8-4 2-15,0-1-4 16,-1 8 3-16,9-12-5 15,0 1 2 1,0-9 4-16,0 7-3 16,0-7 3-16,0 9-3 0,-8-2 5 15,1-7-3-15,7 13 5 0,-8-4-12 16,8 3 2-16,0-5 0 16,0 2 5-16,0 3-7 15,0-3 1-15,0-1-1 0,-9-1 7 31,9 1-3-31,0 5-2 16,0-5-1-16,0-8 2 16,0 0 4-16,0 0 1 15,0 0-8-15,0 0 5 16,0 0-5 0,-8 0 2-1,8 0-1-15,0 0 3 16,0 0-1-16,0 0-3 15,0 0 0 1,0 0 7-16,0 0-1 16,0 0-7-16,0 0 0 15,0 0 11 17,0 0-3-32,0 0-4 15,0 0 2 1,0 0-5-16,0 0 6 0,0 0 3 15,0 0 3-15,0 0 5 16,0 0 6-16,0 0-2 16,0 0-8-16,0-4-3 0,0 4 1 15,0 0-6 1,0 0-4-16,0 0 3 16,0 0-4-1,0 0 10-15,0 0-12 16,0 0 1-16,0 0 5 15,0 0-7 1,0 0 7-16,0 0-2 16,0 0 5-1,0 0-7 1,0 0-1-16,0 0 0 16,0 0 2-1,0 0 2-15,0 0 7 16,0 0-4-1,0 0-7-15,0 0 1 16,0 0 4-16,0 0 2 0,0 0-3 16,4 0 1-1,5 0 0-15,-5-4 1 0,4-5 3 16,2 2 0-16,4 2 2 16,2-2-9-16,1-1 6 15,10-10 16-15,-11 6-14 16,5-4 4-16,-1-4 8 15,4-8 26-15,33-46 60 16,-24 30-58 0,-1-9-26-16,1-9-1 0,-1-7-11 15,1-9 5 1,24-100-9-16,-29 80 1 0,-3-4-3 16,-1 0 0-16,1 0 7 15,-5 5-2-15,-5 4-2 0,-2-2-6 16,4 3 0-1,-1-11-3-15,0 1 4 0,3 4-4 16,3 6 5-16,-2 2-4 16,0 4 4-16,3 1-2 15,59-139-3 17,-1 36 6-17,-57 137-9-15,26-52 9 16,-25 58-3-16,-2-4-1 15,2 1 4-15,-4-1 2 0,-1-1-4 16,-1-2-3-16,-2 2-2 16,-2 9 4-16,-1 5-7 15,-3 3 10-15,2 9-1 16,-4 0-5-16,-2 2 1 16,1 4 1-16,6 1 3 15,-3 1-1-15,0-6 0 16,1 6 4-16,9-24-9 15,-8 24 4 1,-2 0 0-16,1-1 0 16,1-3-4-16,4 4 6 0,-1-1 0 15,0 5-2-15,-5 4-2 16,2-1-1-16,15-6-13 31,-20 15 12-15,8 0 11-16,-8 0-11 15,1 0-1-15,11 0 3 47,-20 8-6-31,0-1-1 0,21 10 19 15,-17-5-16-31,-4-12 7 0,0 8 0 15,0-8 0 1,0 0 4 0,0 0-7-16,0 0 3 15,0 0 4-15,0 0 1 0,0 0-4 16,0 0 4-16,0-4-1 16,0-3-3-16,0-2-6 15,0 1 8-15,0 4-6 16,-8-3-3-1,8 7 0 17,0 0 8-17,0 0 2-15,0 0-7 16,0 0 6-16,0-5-3 16,0-3-1-16,0 4-4 15,0-12 12 1,0-6-10-16,0-2-3 15,0-4 5-15,-8-8-4 16,8-2 4-16,-9 2 1 0,9 8-1 16,-7 3 0-1,-1 5-3-15,8 8 6 0,-8 0-3 16,8 3-3-16,0 5-4 16,0 4 1-16,0 0-11 15,0 17-6-15,0 3 25 16,0 5 0-1,0 2-2-15,0 6 0 0,11 1 1 16,5-6 1-16,5 0 2 16,4-4-7-16,3 0 3 15,-2-7 3-15,-9 0 2 16,5-5 0-16,-10-1-3 62,-85 169-26-30,-13-25 31-17,61-107-17 1,1-3 12-16,5-8 1 0,2-9 2 16,9-9-7-16,8-1 3 15,0-6 12 1,0-12-4-16,0 0 14 0,0 0 25 15,0 0 21-15,0 0 6 16,0-7-75-16,0-10 0 0,0-8 0 16,0-12 0-16,0-15 0 15,0-10 0-15,8-76 0 16,-4 69 0 0,1 8 0-16,-5 13 0 15,0 2 0 1,0 13 0-16,0 5 0 0,0 6 0 15,0 8 0-15,0 0 0 16,0 7 0-16</inkml:trace>
  <inkml:trace contextRef="#ctx0" brushRef="#br0" timeOffset="94132.59">12783 1782 2047 0,'0'-3'0'15,"3"-2"0"-15,2 1 0 16,-2 4 0-16,9 0 0 31,-8 0 0 0,9 0 0-31,4 9 0 16</inkml:trace>
  <inkml:trace contextRef="#ctx0" brushRef="#br0" timeOffset="94288.25">12880 1793 2008 0,'0'9'-247'15,"-8"-1"-12"1,8 3-15-16,-13 7 15 16,5 7 51-16,0 3-62 15</inkml:trace>
  <inkml:trace contextRef="#ctx0" brushRef="#br0" timeOffset="100874.75">13106 1827 116 0,'14'-17'235'0,"-6"5"-81"0,-5 7-60 15,-3 5-50-15,0 9-21 16,0 10 7-16,-8 15-8 16,-4 12-11-16,1-2-4 15,-1 1-2-15,12-4-1 63,18-58 31-32,-18-44 20-15,-15 42-44-16,-10 9-3 15,-117 68-6 1,17 27 4 0,70-48-5-16,15-9 2 15,12-7 8-15,13-6-9 16,15-2 1-16,0-2-1 0,8-11 3 15,11 0-2-15,11 0-1 16,2-11-1-16,1-9-6 16,-6-5 5-16,3-4-11 15,-11 1 4-15,-6 8 0 16,-5 3 5-16,-8 6 3 16,0-2 29-16,0 9 26 15,0 4-25 1,8 0-21 46,20 0-39-46,17-21 13 0,-25 10 16-16,17-21-3 15,-14-11 3 1,-18 24-3-16,-5-14-8 15,0 21-11 1,0 5-29-16,0 3-26 16,0 4-27-16,-13 16 2 0,-36 49-264 15</inkml:trace>
  <inkml:trace contextRef="#ctx0" brushRef="#br0" timeOffset="103886.23">11423 4244 38 0,'10'-16'153'16,"-5"13"-31"-16,-2-6-22 0,-3 1-42 16,5 4-23-16,-5-3-15 15,3 3-9-15,3-6-2 16,-3 7 1-16,-3-1-8 16,0-4 1-16,0 3 1 15,0 1 33 16,0 4-12 16,0 0 122-47,0 0-131 32,8 17-13-17,0-10 2-15,1 10 0 16,-1 4 7-16,0 2-1 15,4 7-5-15,-3 2 0 16,2 5 3-16,3 2-6 16,-8 4 16-16,2-2 6 0,-3-1 2 15,-5-4-7 1,4 98 70 15,-21 189-8 16,22-210-69-31,3-85-8-1,13 14-1-15,26-13 13 16,-29-29-12 0,-4 0 1-16,3 0 4 15,5 0-2-15,-2-10 5 16,0-1-1-16,5-10 2 0,26-32 6 31,-23 24-16-15,75-129 8-1,-79 112-6 1,-4 1-3-16,1 1 1 0,-5 3-2 31,-4 1 7-31,17-82 17 0,-17 77-28 16,0 0 4-16,0-3 1 0,4-6-4 15,1 2 2-15,4-1 3 16,-2 8-7-16,1 4 3 0,6 5 0 16,-4 4-3-16,3 3 4 15,0 9-3-15,-4 3 7 16,-2 0-2 0,2 5 0 30,198-64 1-14,-179 76-7-17,14 16 3-15,-43-16 3 0,1 12-1 16,1 0 7-16,4 1-2 0,1-2-5 16,7 1 6-1,5 4 1-15,-3-3-8 16,6-1-3-16,-4 1 3 15,2-1 1-15,-1 1 1 0,2-2 1 0,5-3-4 16,-1 5 1-16,-2-1 3 16,-8-4 1-16,4-8-3 15,-6 12 6-15,1-3 2 0,3-2 26 16,-3 1-8-16,-2 1-15 16,2-2-5-1,2-7 14-15,3 13-5 0,-2-13-2 16,1 8-3-16,-6-8-7 0,3 8-1 15,-7-8-1-15,-2 0 4 16,-6 0-5-16,-3 0-2 0,2 0 0 16,2 0 2-16,-4 0 2 31,0 0-7-31,0 0 5 47,0 0 1-32,85-3-4 32,-64 3 2-15,-9-26 19-17,-12-9-27-15,-8 14 4 0,0 0 3 0,0-2-1 16,0-4-4-16,0 0 1 15,-8-2 1-15,-1 1 6 16,9-1-9-16,-8 5 6 16,2 3-2-16,6 6 3 0,-9 2-2 31,9 9-10-31,0 4 6 47,0 0-2-16,-9 134-5-15,-19 277 15-1,28-321 5-15,0-78-8 0,0 0 6 16,0-12-5-16,0 9 2 0,-8-9 4 16,8 0-5-16,0 0 6 0,-8 0 5 15,8-11-2-15,0-15-11 16,-13-6-9-16,6-17 13 15,-2-13-4-15,9-7 0 0,-11-4-1 16,11 4 1-16,0 9-2 16,-14 14 5-16,6 9-6 15,8 14 10-15,-8 1-7 0,8 10-2 16,0 5-2-16,0-2 6 16,0 6-7-16,0 3-3 15,5 0 0 1,3 0 8-1,9 0 8 64,288 53-25-64,-298-37 11 1,-20 37 3-16,-3-13 13 15,-9 12 14-15,-7 14-4 0,-4 3-1 16,-5 0-5-16,5-3-14 0,7-6 5 16,5-5 5-16,4-12-9 15,3-5 9 32,-3 54 4-31,20-92-1 15,0 0 173-31,0 0-163 16,0 0-13-16,0 0-5 0,0 0 4 0,0-4-1 15,0 0 0-15,0-4 7 16,0 5-9-16,0-6 4 16,0 1-8-16,0-4 1 0,0-5 0 15,0-6-8-15,5-11 9 0,-2-6-8 16,2-9 1-1,-1-7-5 17,3-83 5-32,22-130-61 15,-25 212 41-15,1 8 5 0,-2 8 8 16,-3 13 1-16,0 4 8 16,0 7 1-1,0 10-4-15,0-3 2 0,0 6 2 47,0 4-6-31,0 9-27-16,0-9 34 15,0 12-7-15,5-12 3 0,-2 7 3 0,10 8 0 16,0-4-1-16,7 1 5 16,-1-4-1-16,6 0-1 15,-1 0-7-15,1-8-6 16,-5 9 0-16,-5-9 13 15,-2 0-5 17,-5 0 5-17,1 0-5 1,-18 0 2 0,1 0-3-16,0 0 4 15,8 0-6-15,0 0 5 16,0 0-27-16,0 0-25 0,0 0-40 15,-7 0-45-15,7 0-47 0,-13 0-51 16,1 8-18 0,-2-8-25-16,-5 11-202 15</inkml:trace>
  <inkml:trace contextRef="#ctx0" brushRef="#br0" timeOffset="110137.86">14004 14568 291 0,'9'-17'236'16,"-6"-8"-65"-16,2 2-68 0,3-10-47 15,0-3-21-15,1-13-3 16,0-8 8-16,-6-8 12 16,-3-4-7-16,0-4-10 15,0 3 9-15,-12 10-1 16,-5 7 0-16,-8 12-5 0,-3 8-11 15,-4 12-12 1,-6 21-6 0,-2 21 8-16,-53 97 98 0,36-17-36 15,0 29 28-15,1 22-4 32,-1 15-10-32,-64 358 84 15,96-359-151-15,13 127-11 16,12-170-15-16,0-21 0 0,0-21 0 15,3-14-2-15,-3-20-36 16,0-10-69-16,0-13-89 0,0-12-94 0,0-19-88 31,-20-14-25-15</inkml:trace>
  <inkml:trace contextRef="#ctx0" brushRef="#br0" timeOffset="110616.52">12880 15506 646 0,'-21'0'309'0,"10"-5"-153"16,11-3-83-16,24-5-34 0,23-7-16 16,23-8-13-16,23-6 5 15,21-6-6 1,16 0-4-16,14 3-2 0,1 0-8 16,-2 0-9-16,-19 5-8 31,-18 4 1-16,106-34 140-15,-204 62-46 0,-22 0 2 0,-18 24 19 32,-12 10 27-32,-118 120 218 15,120-93-339-15,10 3 0 16,13-2 0-16,10 0 0 0,9-10 0 16,12-7 0-16,10-11 0 0,10-15 0 15,4-19-81-15,4-7-19 16,1-23-1-16,-5-10 19 15,-2-14 38-15,-6-10 25 0,-12-11 11 16,-8 2 9 0,-8 4 9-16,0 8 30 0,0 13 38 0,-8 10-13 15,8 15-18-15,-8 10-14 16,8 5-15-16,-8 8-12 0,8 16 2 16,0 6-3-1,0 6-5 32,16 3-39-31</inkml:trace>
  <inkml:trace contextRef="#ctx0" brushRef="#br0" timeOffset="111586.26">14695 15121 1028 0,'3'-7'92'16,"2"2"-13"-16,-2 1 0 0,2-4-32 15,-2 1-22-15,6-7-17 0,4 0-2 16,-2-4-6-16,-2 2 5 16,-9 4 6-16,0 0 5 15,-9 3 10-15,-7 9 5 16,-9 12 22-16,-2 13 18 47,-6 16 14-47,-76 237 57 15,109-221-146-15,21 28-116 0,-6-56 15 16,4-10-32-16,7-19-53 0,2-4-38 16,8-17 17-16,10-11 58 15,2-8 19-15,5-10 75 0,-1-10 24 16,1-6 48-16,-7 1 26 16,-7 9 9-16,-10 6 20 15,-9 17 0-15,-4 9-11 0,-4 8-6 16,-4 4-6-1,1 12 25 1,4 7 35 0,-1 10-22-1,98 101-33 1,-81-106-95 15,55-52-308-31,-84 11 336 0,-11-4 22 0,-11 1 28 16,-2 4 24-16,-3 7 22 15,-2 14 4-15,-4 7 5 16,1 11-10-16,2 14 13 0,3 7 19 0,5 9-14 16,8 0-34-1,5 4-28-15,9-4-23 0,12-5 1 16,8-8 4-16,10-7-8 16,10-12-5-16,8-9-3 0,4-9-15 15,6-12-39-15,-1-11-32 16,-6-9-21-16,3-8 6 15,-10-8 30-15,-6-12 33 16,-16-9 19-16,0-7 14 16,-10-12 3-16,-3-9 6 0,-9 0 25 15,0 4 31-15,0 16 29 16,0 12-5-16,0 23-23 0,0 14-17 16,0 16-8-1,0 21 31-15,0 45 80 16,0 33 32-16,0 27-34 0,0 19-121 0,8 4-24 15,-2 3 0-15,8-8 0 16,2-14 0-16,-3-19 0 16,-2-21 0-1,-3-16 0-15,9 16 0 16,-14-53 0-16,2-23 0 0,6-17 0 16,10-19 0-16,7-9 0 15,5-4 0-15,12-6 0 16,4 9 0-16,4 8 0 0,-2 12 0 15,-2 14 0-15,-4 10 0 16,-8 18 0 0,-13 15 0-16,-7 8 0 15,-34 62 0 1,-52 7 0-16,29-55 0 0,-6-6 0 16,7-11 0-16,5-4 0 0,6-10 0 15,4-6 0-15,8-9 0 16,4-4-119-16,12-13-284 0,4-7 11 15,16-16 42-15,13-14 18 16</inkml:trace>
  <inkml:trace contextRef="#ctx0" brushRef="#br0" timeOffset="111873.29">16640 14629 308 0,'41'-17'318'15,"-9"17"-37"-15,-15 13-49 0,-17 24-10 16,-9 20-1-16,-7 17 14 0,0 2-14 15,0-2-212-15,16-5-9 16,0-5 0-16,8-9 0 16,4-15 0-16,12-12 0 0,8-11 0 15,6-17 0 1,1-4 0-16,3-18 0 16,-3-9 0-1,-4-14 0 16,-13-236 0-31,-70 139 0 16,-73 2 0-16,67 115 0 16,2 10 0-1,-46 7-152-15,58 8-187 16,7 16-84-16,9 4-6 0</inkml:trace>
  <inkml:trace contextRef="#ctx0" brushRef="#br0" timeOffset="112176.66">17451 14629 557 0,'50'-17'517'16,"-24"-2"-184"-16,-15 6-161 0,-11 9-79 15,-20 16 31-15,-14 12 103 16,-10 17-203-16,-2 13-24 16,11 7 0-16,5 4 0 15,16 1 0-15,14-6 0 0,3-7 0 16,13-8 0-16,13-12 0 15,7-14 0-15,10-7 0 16,-2-12 0-16,-3-16 0 16,-5-13 0-1,-7-11 0-15,-18-74 0 16,-26 49 0-16,-18-4 0 16,-7 3 0-16,-5 6 0 0,-1 6 0 15,-3 11-78-15,5 2-112 0,4 4-136 16,4 1-76-16,8 3-20 0</inkml:trace>
  <inkml:trace contextRef="#ctx0" brushRef="#br0" timeOffset="112476.43">17889 14104 1048 0,'30'0'525'15,"-9"0"-258"-15,-7 28-129 16,-5 30-69-16,-9 20-69 0,-12 19 0 15,-3 17 0 1,-7 3 0-16,3 2 0 0,3-6 0 16,-1-10 0-16,1-15 0 47,-4 36 0 15,56-182-1635-46</inkml:trace>
  <inkml:trace contextRef="#ctx0" brushRef="#br0" timeOffset="112676.14">18129 14413 839 0,'-3'38'576'0,"-20"22"-269"16,-11 22 18-16,-5 7-325 0,-7 1 0 16,2-5 0-16,7-8 0 15,9-11 0-15,10-18 0 16,10-15 0-16,8-13 0 0,18-20 0 15,18 0 0 1,21-20 0-16,13-10 0 0,6-2 0 16,9 4 0-16,-3 8 0 0,-9 8 0 15,-5 12 0-15,-3 12 0 16,-5 8 0-16,-6 5 0 0,-9-1 0 16,-12-2 0-16,-10-8 0 15,-6-5-292-15,-6-9-155 16,-11-4 4-16,0-8 47 15</inkml:trace>
  <inkml:trace contextRef="#ctx0" brushRef="#br0" timeOffset="113314.28">19157 14121 1053 0,'17'-81'95'0,"-8"-83"82"16,-9 83-43-16,-13 0 29 0,-16-1-34 0,-15-3-45 16,-21 4-7-16,-24 1-21 15,-29 10-14-15,-32 3-20 16,-34 7-8-16,-26 6-13 16,-35 10-1-16,-22 7 0 0,-26 9 0 15,-15 4 0-15,-18 12 0 16,-4 12 0-16,-18 12 0 0,-5 16 0 15,-12 17 0 32,-13 15 0-15,-2987 1849 0-17,3190-1644 0 1,45 0 0-1,32 488 0-15,289-314 0 0,-21-243 0 16,50-21 0-16,48-21 0 0,41-22 0 16,51-24 0-16,59-17 0 15,57-20 0-15,42-16 0 0,52-27 0 16,39-28 0-16,15-25 0 16,7-22 0-16,-14-33 0 0,-32-21 0 15,-49-25 0-15,-57-34 0 16,-62-25 0-16,-63-40 0 15,-69-36 0-15,-75-22 0 16,-70-15 0-16,-80-8 0 0,-76-3 0 16,-70-4 0-16,-61 7 0 15,-50 17 0-15,-61 28 0 16,-47 38 0-16,-32 36 0 0,-11 37 0 16,12 35-104-16,22 25-180 15,52 26-77-15,50 20-48 16,60 18-10-1</inkml:trace>
  <inkml:trace contextRef="#ctx0" brushRef="#br0" timeOffset="115066.35">22367 14007 478 0,'-59'-16'385'0,"18"-6"-121"16,13 3-128-16,22-2-69 15,37-11-34-15,54-16-9 0,74-18 4 16,81-12 50-16,71-8 43 16,80-7-5 46,2243-329 141-46,-553 213-197-16,-1689 175-60 0,-66 7 0 62,264-21 0-46,-358 15 0-16,-278 33 0 0,21 12 0 15,-3 4 0-15,-9 17 0 0,1 12 0 16,-7 24 0-16,-4 21 0 16,-1 32 0-16,7 37 0 15,5 41 0-15,11 39 0 0,13 30 0 16,12 16 0 0,21 3 0-1,18 1 0-15,15-8 0 16,8-16 0-1,71 191 0 64,33 29 0-48,-2176 108 0-31,645-519 0 15,899-42 0-15,15 10 0 0,25 1 0 16,27 11 0-16,34 6 0 16,37 7 0-16,31-3 0 0,38-3 0 47,30-3 0-47,-466 153 0 15,664-195 0 1,18-9 0-16,22-7 0 0,20-7 0 15,19-18 0 17,13-16 0-17,284-479 0-15,-220 102 0 0,-68 161 0 0,-4-22 0 16,-8 4 0 0,-4-2 0-16,-10 8 0 0,-1 17 0 15,-13 20 0-15,-8 25 0 0,-9 15 0 16,-14 29 0 15,-2 29 0 0,-58-192 0 16,74 313 0-16,22 193-1404-15</inkml:trace>
  <inkml:trace contextRef="#ctx0" brushRef="#br0" timeOffset="115719.98">24269 14893 758 0,'-57'-19'467'0,"10"-2"-157"15,10 5-184-15,22 3-114 16,24 1-22-16,26-4 5 0,34-4 7 16,28-7 2-16,29-7-3 15,24-2 4-15,17-2-6 16,6 5 6-16,8 1-8 16,-3 7 1-16,-8 6 0 15,-12 2 5-15,-15 9 1 0,-18 8 4 16,-14 12 22-16,-15 13 12 62,-10 11 44-30,-13 835 121-32,-102-821-207 15,1-10 0-15,-4-7 0 0,-12-9 0 16,-13-7 0-16,-8-5 0 0,-12-12 0 15,-10 0 0-15,-10 0 0 16,-7-8 0-16,-12 4 0 0,-8-3 0 16,-6-3 0-16,0 6 0 15,2-3 0 1,16-2 0 0,18-4 0-1,-146-68 0 32,225 53 0-31,112-114-1568-16</inkml:trace>
  <inkml:trace contextRef="#ctx0" brushRef="#br0" timeOffset="116310.69">27210 14243 890 0,'5'-37'172'0,"-5"9"-79"16,3 7-28-16,5 8 6 0,-3 1 7 0,2 5-30 15,1 3-22-15,5 4-14 16,8 0-1-16,4 0-3 0,-8 16 11 16,5 16 39-16,-10 17 54 15,-6 25 10-15,-6 23-35 16,-18 17-44-16,-4 12-19 0,-3 1-11 31,-5-7-6 0,-35 313-2-31,73-351-3 0,8-58-8 16,12-13-18-16,15-11-29 16,12-11-4-16,15-17 14 0,11-13 23 15,12-11-7-15,9-14-10 16,0-12-6 0,-6-10 8-16,-6-12 17 15,-14 0 13 16,-11-3 4-15,46-307 165 0,-326 218-75-1,109 156-84-15,-16-2-3 16,-12 6 7-16,-134-7-10 0,155 34-16 16,5 5-77-16,12 19-96 15,12 10-92-15,10 9-75 16,14 1-60-16</inkml:trace>
  <inkml:trace contextRef="#ctx0" brushRef="#br0" timeOffset="117347.18">24241 14743 487 0,'-15'13'344'0,"1"7"-105"0,6 11-110 16,8 24-65-16,0 9-31 15,0 5-14-15,0-2 41 16,0-8 12-16,0-9 7 15,5-9-21 1,4 19 9-16,-1-38-56 16,-5-7-2-16,2-2-1 0,-5-1-8 15,0-12 4-15,0 8-3 16,0-8 1-16,0 0 1 0,0 0-1 16,0 0 2-16,0 0-1 15,0 0-1-15,0 0 0 0,0 0 9 16,0 0 2-16,0-5 1 15,0-2-7-15,0-1 5 16,0-5-5-16,0 1-1 0,-8-1-6 16,0 5 0-16,8 0 2 0,0 5 3 15,-9-1-4 1,9 4 9-16,0 0-9 0,0 0-3 16,0 0 8-16,0 11-2 0,0 6 6 15,0 8-8-15,0-5 1 16,0 4 5-1,0-3-4 1,0 3 7 0,0 79 23-16,0-68-31 62,3 101-4-46,76-113-16-16,-2-32-42 0,-26-5 32 0,11-7-12 15,8-8-31 1,7-4-81-16,11-3-105 0,10 0-32 16,1 3 9-16,-8 4-1 0</inkml:trace>
  <inkml:trace contextRef="#ctx0" brushRef="#br0" timeOffset="162757.34">5010 15387 654 0,'-12'-34'350'16,"0"11"-101"-16,-2 7-124 15,14 8-63-15,0 8-10 0,0 12 53 16,0 16 28 0,18 20-28-16,7 30 19 15,6 28-36-15,6 16-88 0,4 12 0 16,3 5 0-16,4-5 0 16,88 188 0-1,-92-253 0 1,41 12 0-1,9-81 0 1,-47-36-12-16,84-489-64 47,-131 484 129-31,0 11-18-16,0 16-35 0,-12 4 0 15,-1 32 0 1,13 14 0-16,0 9 0 15,0 0 0-15,33 64 0 16,-9-92-47 0,6-17-21-16,-2 0-28 15,4-17-19-15,-5-16-11 0,-1-11 35 16,-13-9 42-16,-13-7 30 16,-13-2 37-16,-13 5 48 15,-10 8 9-15,-7 8 8 0,-7 18-33 16,-3 10-28-16,1 13-16 15,6 8-8-15,10 8-38 16,8 8-66-16,16 2-79 16,12-6-70-16,16-4-18 15,22-16-8-15,13-5 17 16</inkml:trace>
  <inkml:trace contextRef="#ctx0" brushRef="#br0" timeOffset="163198.51">6286 15306 244 0,'-22'-38'232'0,"-6"10"-34"0,-4 7-43 16,-4 9-27-16,2 8-25 0,3 4 0 15,1 13-17 1,6 11-21-16,8 8-30 0,7 5-13 16,9 5-4-16,6-10-12 15,5-4-4-15,6-2 1 16,6-12-2-16,48-14-4 15,87-40 6 17,-46 32-2-32,-55 20 12 15,-3 17 16-15,-5 23-7 16,-8 22-7-16,-9 15 5 0,-12 14 3 16,-15 1 3-16,-14 7 16 15,-15-10 20-15,-8-7 4 16,-10-8 4-16,-6-22-12 0,-1-14 22 15,1-19-14-15,3-10-13 16,8-21-53-16,4-8 0 16,6-17 0-16,10-14 0 0,17-11 0 15,0-7 0 1,12-4 0-16,8 0 0 0,13 0 0 16,191-208-1435 30</inkml:trace>
  <inkml:trace contextRef="#ctx0" brushRef="#br0" timeOffset="163779.66">6436 15358 398 0,'-14'-7'134'15,"6"-7"-45"-15,8 2-36 0,0 1-20 16,0-2 4-16,0 6 17 15,8-3 27 1,6 7-5-16,1 3-4 16,35 28 105-16,-32-12-157 15,48 74-326 17,-36-40-86-17,-22-31 170-15</inkml:trace>
  <inkml:trace contextRef="#ctx0" brushRef="#br0" timeOffset="164318.75">6943 15032 242 0,'0'-20'245'0,"0"-1"-25"0,0 1-50 15,0 8-41-15,-12 0-12 16,4-1 17-16,8 10 26 16,-9 3-32-16,9 0-48 15,-8 8-30-15,119 219-55 47,86-239-172-16,-160-203 151 1,-56 175 63-17,-2 10-2-15,-4 6-12 16,0 7-7-16,2 13-23 16,-22 4-149-16,33 17-16 15</inkml:trace>
  <inkml:trace contextRef="#ctx0" brushRef="#br0" timeOffset="164855.74">7260 14784 303 0,'16'-20'255'0,"-5"7"-16"16,-5 5-53-16,-6 8 263 15,0 16-275 1,8 9-31-16,16 44-22 15,-5-32-105-15,35 20-5 32,56-28-126-32,-70-34 44 15,-7-7 7 1,-6-8 11-16,-5-10 20 16,-11-5 11-16,-3-60 17 0,-24-5 82 31,7 74-1-16,9 26-48-15,0 12 6 16,0 17 7-16,30 53-3 16,-6-39-29-16,4 3-5 15,5-10-6-15,7-6-33 16,192-128-493 15,-192 14 431-31,28-314 14 16,-68 46 110-1,-18 172 27 1,-32-117 260-16,26 195-73 16,0 26-80-16,7 26-43 15,1 38-82-15,0 41-36 0,5 166 0 16,11-44 0 0,11 11 0-16,10 1 0 15,7-13 0-15,9-14 0 0,2-24 0 16,7-13 0-16,-2-18 0 15,-4-19 0-15,-2-15-58 16,-5-13-290-16,-11-15 7 0,0-19-1 16,5-35-289-1</inkml:trace>
  <inkml:trace contextRef="#ctx0" brushRef="#br0" timeOffset="165086.97">7994 14288 583 0,'-65'6'498'16,"0"4"-156"-16,5 2-149 0,-30 12 98 31,57-24-151-31,14 0-140 0,35-8 0 16,29-16 0-16,113-58 0 31,45-23 0-31,-111 60 0 16,-10 9-252-16,-12 3-49 15,-17 8-3-15,-18 9 17 0,-5 7 11 16,-11 9 5-16</inkml:trace>
  <inkml:trace contextRef="#ctx0" brushRef="#br0" timeOffset="165719.42">8843 13330 622 0,'0'-60'374'15,"-11"7"-112"-15,-27-40-46 16,10 53-169-16,-9-2 21 16,-113-77 244-1,82 84-272-15,-506-100 12 31,405 135-43-15,-250 50 10 0,158 6 1-16,-25 29-14 15,-29 32-6-15,-4 43 0 0,-3 39 0 16,2 46 0 0,10 31 0-16,14 22 0 0,21 12 0 15,31 15 0-15,29 8 0 16,40 6 0-16,34-7 0 0,39-6 0 15,40-15 0-15,43-18 0 16,38-21 0-16,168 204 0 16,-17-284 0-1,50-34 0-15,45-39 0 0,47-42 0 16,434-53 0 0,-322-77 0-16,22-44 0 15,25-42 0-15,16-28 0 16,460-240 0-16,-513 175 0 15,-44-16 0 1,-49-17 0-16,-49-12 0 0,-57-12 0 16,-55-7 0-16,-58-9 0 15,-49-14 0-15,-53 2 0 0,-45 3 0 16,-40 17 0-16,-31 24 0 16,-32 28 0-16,-400-287 0 15,314 422 0 1,-17 33 0-16,-9 32 0 0,-220 26-287 15,-87 135-523 1,409-50 503 0</inkml:trace>
  <inkml:trace contextRef="#ctx0" brushRef="#br0" timeOffset="167948.08">10508 13416 292 0,'0'-12'208'15,"-7"5"-42"-15,7 2-59 16,0-1-43-16,0-5 50 15,0 4-41-15,7-5-16 16,13-5-10-16,9-6-6 0,12-11-5 16,10-12-7-16,11-10 12 15,8-13-4-15,-1-8-15 16,-1-10-9-16,1-6-5 0,-3-4-8 16,-10-1 3-16,-12 0-2 15,-6-4 3-15,-18 2 1 0,-13-3 3 16,-7 6 1-16,-11-1 12 15,-13-2 12-15,-14 12 7 16,-11 7 6-16,-11 4-11 0,-13 3-9 16,-17 4 7-16,-11 10 7 15,-8 8-5-15,-13 6 4 0,-12 6-8 16,-9 4 1-16,-3 3-4 16,1 5 5-16,-2 3-2 0,9 0-10 15,3 1-3-15,2 4-8 16,-1-1-6-16,-1 5-1 0,10-1-8 15,0 1 8-15,2 0-6 16,6 0-1-16,-5 5 1 16,-1 6-10-16,6 5 0 0,-1 0 2 15,5 0-1-15,3 0 9 16,5 0-3-16,12 0-1 16,3 0 10-16,4 0-7 0,10 0 2 15,2 0 3-15,9 0 5 16,5 0-8-16,7 0 10 15,3-5-5-15,10 5-7 0,8-5-1 16,8 3 8-16,2 2-3 16,12 0 4-16,-4 0-4 15,3 0 3-15,11 0-5 16,-8 0-1-16,8 0 6 0,0 0 0 16,0 0-4-16,0 0 4 15,0-6 2-15,0 4 7 16,0-3 10-1,0 5-2-15,0 0 51 16,0-8-38 0,0 0-33-16,0 4 0 15,-14-1 0-15,0-2 0 16,4 2 0-16,-1 1 0 16,3 4 0-16,8-3 0 15,-14-2 0-15,14 1 0 0,-11 0 0 16,0 0 0-16,-2-1 0 15,0 1 0-15,-2 1 0 16,-1-1 0-16,-1-4 0 0,1 4 0 16,0-1 0-16,3 5 0 15,4 0 0-15,1-4 0 16,-6-4 0-16,4 4 0 16,2 4 0-16,0 0 0 15,-4-3 0-15,4 3 0 16,8-5 0-16,-13 1 0 0,7 4 0 31,6 12 0 16,0 9 0-31,6 11 0-16,7 9 0 0,-1 7 0 15,4 7 0-15,2-4 0 16,-4-2 0-16,8-4 0 15,-3-5 0-15,-3-7 0 0,-3-9 0 16,-1-7 0-16,4 4 0 16,-13-21 0-1,-3-26 0 1,-6-15 0-16,-39-91 0 16,-57-97 0-1,66 168 0 1,2 15 0-16,11 11 0 15,3 6 0-15,6 8 0 16,6 2 0-16,8 6 0 0,0 3 0 16,0-1 0-16,0 7 0 15,0 1 0-15,8-6 0 16,13-3 0-16,12 1 0 0,13-12 0 16,1 4 0-1,7-5-7-15,55-17-86 16,-65 25 55-1,61-21-3 1,-88 66 83 15,-52 52-9-15,5-11-12-16,-1 16-5 16,-47 104 10-1,42-97-19-15,3-3 3 16,4-12-1-16,4-13-4 0,11-13-10 15,1-7 5-15,5-12 0 16,8-9-1-16,-8-3 4 16,8-9-1-16,0-4 6 0,0-8-5 15,0 0-42 32,3-8-58-31,2-4-60-16,-2 0-77 15,15-25-367-15,-12 16 283 16,2 6 26-16</inkml:trace>
  <inkml:trace contextRef="#ctx0" brushRef="#br0" timeOffset="168761.05">6699 14316 1629 0,'0'-8'418'16,"0"-1"-418"-16,-13 9-255 15,13 0-147-15,-11 21 108 16,2 8 2-16,-2 11-79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5T09:18:33.51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4969 6797 101 0,'0'-11'180'16,"0"-3"-39"-16,0 7-41 15,0 0-20-15,0 1-13 0,0 6-13 16,0 0-1-16,0 0-8 16,0 0-20-16,3 0-8 15,-3 8 20-15,5 13 26 16,4 7 10-16,-5 13-8 15,7 118 63 1,-11-90-102 0,0 93 61-1,0-63-52-15,0 2-11 16,0 111 2-16,0-114-19 16,0-8 0-1,0-4 2-15,22 144 121 16,-16-160-94-1,-1 0-8-15,4-1-10 16,-6 0 1-16,2 1-13 0,-1 3 5 16,-4 0 3-1,0 8 34-15,0 98 53 16,0-90-57-16,0 1-19 16,0-12-11-16,11 116 12 31,9-2 8 0,-12-82-18-15,-3-60 11-1,-5-35-27 1,4-2 0-16,-4-6 0 16,5-7 0-16,-2 0 0 31,2 0 0-16,-2 0 0 1,5-4 0-16,2 1 0 16,37-23 0-1,1895-323 0 48,-1732 329 0-48,-6 4 0-15,-9 3 0 0,-4 4 0 16,-4-2 0-16,-1-1 0 16,187-17 0-1,-182 12 0-15,-4 1 0 0,4-3 0 16,-1 2 0-16,2 1 0 16,-1-1 0-16,0 0 0 0,4 1 0 15,-4 0 0 1,369-33 0-1,-377 33 0-15,2 0 0 16,11-2 0-16,7 3 0 0,435-28 0 31,-67 17 0-15,-403 26 0-16,-17 0 0 16,-14 0 0-16,-11 0 0 15,-4 0 0-15,0 0 0 16,7-4 0-16,18-4 0 0,12 0 0 15,11-4 0-15,9 1 0 0,-2-4 0 32,177 0 0-32,-188 7 0 0,165-4 0 31,805-29 0 0,-195 4 0 0,-688 29 0-31,-2 1 0 0,-5-2 0 16,-17 5 0-16,-14 0 0 0,-11 4 0 16,-10-4 0-16,-2-1 0 15,-2 1 0-15,5 2 0 16,8-9 0-16,4 4 0 16,-3 0 0-16,-5 2 0 0,175-7 0 15,113 0 0 1,80 12 0 15,-184-16 0 0,-265 6 0-31,-5 8 0 0,0-8 0 16,6 3 0-16,8-2 0 0,-3 1 0 16,6 8 0-16,0 0 0 15,131-4 0 1,590 4 0 31,-51-33 0 15,-639 25 0-62,-90 8 0 16,2 0 0-16,-8 0 0 15,-12 0 0-15,-9 0 0 0,-11 0 0 16,-8 0 0 0,-5 0 0-16,29 0 0 15,21 0 0 17,6 0 0-1,-53 8 0-16,-18-8 0 1,-2 0 0 0,3 0 0-16,-3 0 0 15,-3 9 0-15,0-1 0 16</inkml:trace>
  <inkml:trace contextRef="#ctx0" brushRef="#br0" timeOffset="308.38">26101 8520 2047 0,'-9'-39'0'0,"1"-8"0"0,0-14 0 15,-3-16 0-15,3-17 0 0,0-21 0 16,0-18 0 0,0-163 0-16,-6 148 0 15,3 6 0-15,-9-112 0 16,8 149 0-1,-1 8 0-15,1 12 0 0,-3 6 0 16,-1 6 0 0,-27-54 0-16,24 75 0 15,-1 3 0-15,3 8 0 0,0 5 0 16,1 7 0-16,1 6 0 16,3 2 0-16,-1 5 0 15,13 3 0-15,0 6 0 16,-9-7 0-1</inkml:trace>
  <inkml:trace contextRef="#ctx0" brushRef="#br0" timeOffset="1917.87">25603 6223 2047 0,'-175'24'0'15,"82"-7"0"1,-18 0 0-16,-19-1 0 0,-20 1 0 16,-16-1 0-16,-9-5 0 15,-4 1 0-15,-4 1 0 16,2 4 0-16,-15-6 0 16,-11 6 0-16,-9-1 0 0,-11-4 0 15,-4 1 0 1,-991 3 0-1,697 5 0 1,271-14 0 0,1 0 0-16,14 6 0 15,7 0 0-15,13-1 0 0,8 0 0 16,5 0 0-16,5 0 0 16,3 0 0-16,7 1 0 0,0-5 0 15,4 0 0 1,7 1 0-16,-157 10 0 15,15-1 0 1,159-10 0-16,-5-1 0 16,-899 46 0 15,124 12 0 0,501-35 0-15,211-18 0-1,-6-1 0-15,11 1 0 0,6-12 0 16,8 12 0-16,11-3 0 16,0-1 0-16,0 0 0 15,-7 5 0-15,-211-6 0 16,213 5 0-16,-197 4 0 16,-92 6 0-1,65-2 0 16,296-9 0-31,4-2 0 16,3-2 0-16,-1 5 0 0,-3 1 0 16,5 0 0-16,-820 85 0 62,759-91 0-46,90 5 0-16,-1-3 0 15,-4 0 0-15,-2-1 0 0,-7 4 0 16,2 0 0-16,0-5 0 16,-1 2 0-16,-186 22 0 31,112-9 0-31,-227 29 0 47,338-38 0-47,2-3 0 15,-8-3 0-15,3 5 0 16,-1 1 0-16,-4-1 0 0,-4 4 0 16,-2 0 0-16,6 0 0 15,-3 0 0 1,-6 1 0-16,-3 0 0 0,-94 11 0 16,12-4 0-1,98-11 0 1,12-5 0-16,-32-8 0 15,59 0 0-15,7 0 0 16,2 0 0-16,1 8 0 16,-1-8 0-16,-4 0 0 15,1 0 0-15,-1 0 0 16,-2 0 0-16,-1 0 0 0,-2-8 0 16,11 3 0-16,2 2 0 15,8-2 0 1,5 1 0-16,12 0 0 0,-12 0 0 15,12 1 0 1,-8 3 0 0,-14 0 0 31,-1 0 0-32,14 0 0-15,-2 0 0 16,-11 0 0-1,16 0 0 1,6 15-197 0,0-7-97-1,0 1 34-15,0-9 70 0,0 13 75 16,-8-13 51 0,0 8 36-16,-2-8 9 0,-1 0 16 15,-2 7 3-15,1-7 10 16,-45 0 101 15,41 0-60-15,4 0 9-1,-36-15 139 1,34 10-182-16,-2 5-12 16,0-4 0-16,0 0-3 0,-4 0 1 15,1 4-4-15,2 0 3 16,5 0-4-16,3 0 2 15,-7 0-3 1,8 0 5-16,8 0 3 16,-9 0-7-16,9-5 7 15,0-3-63 17,0 8 7-32,0 0-22 15,0 0 16-15,0 0 15 16,0 0 11-16,0 0-2 15,-8 0-21-15,8 0-55 0,-7 0-36 16,7 0-36-16,0 0-50 16</inkml:trace>
  <inkml:trace contextRef="#ctx0" brushRef="#br0" timeOffset="3644.51">3118 8568 111 0,'0'-29'182'15,"0"1"-77"-15,0-2-36 0,0 3-18 16,0-4-3-1,0 1 12-15,0 2 13 16,0 3-1-16,0 6 7 0,-8-10 84 31,-5 20-106-31,2 9-25 0,-14 13-14 16,-247 292-12 62,251-114 9-62,66-191-9-16,11 0-6 15,14-16 0-15,12-5-3 16,-1 2 1-16,-4-2 4 16,-9 10-6-16,-6 0-2 0,-10 11 11 15,21 17-8 1,-48 11 13-16,-9 13 3 15,-8 16 8-15,-8 13-7 16,-16 11-3-16,-13 13-2 16,-121 214-2 15,-139-74 114 0,216-292-51-15,34-27-12-1,39 40-39-15,0 9-8 16,16 3 0-16,7 4 1 16,10 9-2-16,7 7-1 0,1 13 1 15,5 0-12 1,-6 0 4-16,-9 9-2 16,18-1-7-1,-32 4-24-15,-4 1-51 0,-2-1-275 16,-11-12 96 15</inkml:trace>
  <inkml:trace contextRef="#ctx0" brushRef="#br0" timeOffset="4571.27">8201 7266 58 0,'8'-9'161'0,"-8"1"29"16,5-1-43-16,-1 2-27 16,4-5-22-16,-4 3-8 15,0 1-10-15,-4 1-8 0,4 1-17 16,0 6-18-16,1-2-11 15,-2 2-10-15,-3 8-1 16,13 61 53 15,126 1489 567 32,-95-1314-671-48,-36-210-32 1,-8-10-29-16,11 8-148 16,2-32 49-16,4 0-29 15,10-9-33-15</inkml:trace>
  <inkml:trace contextRef="#ctx0" brushRef="#br0" timeOffset="5244">13273 6871 102 0,'0'-9'212'0,"0"-3"-72"15,0 1-53-15,0-1-22 0,5-6-1 16,3 2 23-16,0 4 16 16,1 0 3-16,-6 8-24 15,-3 4-45-15,5 0-15 0,-1 16 3 16,2 19 15-16,8 20 58 16,-6 17 45-16,3 24-31 0,-3 17-25 15,1 20-14 1,11 181 86-16,-3-142-89 15,40 434 44 1,-38-378-108 15,6 53-60-15,-22-249-59 0,7 5-1231-1</inkml:trace>
  <inkml:trace contextRef="#ctx0" brushRef="#br0" timeOffset="5882.76">17029 6952 140 0,'17'-21'194'16,"4"-2"-92"-16,1-7-52 16,8 2-21-16,-1 5-12 0,-1-3 11 15,0 6 16-15,-7 4 14 16,-5 3 1-16,-4 2 8 15,-1 2 9-15,-3 1 6 0,2-1 13 16,-6 6 5-16,4-1-8 16,-4-1-7-16,4-2-21 0,1-5-22 15,2 0-17-15,6-5 22 16,-1 5 12-16,-3-1 1 16,-2 13-24-16,0 0-9 0,3 25 12 15,-3 16 15 1,3 23 73-16,9 133 22 15,2 95-149 1,-14-120 0-16,46 356 0 31,-28-368 0-31,73 230 0 16,-69-296 0-16,-10-17 0 16,-3-20 0-16,17 24-81 15,-23-56-284-15,2-13-71 16,15-16 2-16</inkml:trace>
  <inkml:trace contextRef="#ctx0" brushRef="#br0" timeOffset="6457.48">23113 6703 69 0,'16'-24'203'16,"-7"3"-19"-16,-1 6-48 0,-5 2-57 15,1 5-35-15,1 4-18 16,-2 1 14-16,3 3 11 15,-6 0 2-15,0 0-7 0,0 0 1 16,3-5 63 0,5-3 303 31,-153 1743 133 46,145-1464-546-77,-17-107-652 0,4-115 153-16</inkml:trace>
  <inkml:trace contextRef="#ctx0" brushRef="#br0" timeOffset="7434.9">6873 6330 41 0,'-16'0'26'0,"5"0"24"16,3 0 48-16,8 0 52 16,-14-9-48-1,14-3-27-15,-11 0-14 0,3-1-5 16,-5 1 11-16,-3-13 76 15,-80 46 198 48,67 29-288-63,-4 10-18 16,8 6-13-16,5-2-8 0,13 2-4 15,7-6 1-15,24 38-2 16,4-58-5-1,56 17-1 1,-27-43-3-16,5-14 2 16,3-14-2-16,-4-14-2 15,37-65-3 1,-65 31 6-16,-10-7-1 16,-14 0-3-16,-26-69 13 15,-7 77-10-15,-14 4 3 16,-2 12-5-16,-8 9 1 15,0 12-5-15,-1 10-11 16,1 14-24-16,1 0-52 0,12 21-58 16,10 12-49-16,9 3-45 15,7 9-59-15</inkml:trace>
  <inkml:trace contextRef="#ctx0" brushRef="#br0" timeOffset="7859.73">10008 5739 301 0,'0'-36'232'0,"0"-5"-63"15,0 1-18-15,5 7 28 0,-5 4 25 16,0 6 9-16,0 5-38 16,3 10-79-16,10 8-23 15</inkml:trace>
  <inkml:trace contextRef="#ctx0" brushRef="#br0" timeOffset="8543.87">15479 5751 387 0,'0'-15'126'0,"0"-2"-73"15,0 5-33-15,0 3-9 0,-8 5-1 16,8 4 8-1,-8 0-3-15,8 0-2 0,-14 0 5 16,3 0 27-16,-1 0 19 16,-8-3 123-1,20-6-108-15,-14-4-25 0,14-3-13 32,136-203 99 14,-47 231-68-30,-59 21-18-16,-13 14 2 16,-3 20 1-16,-14 9 0 15,-17 14 16-15,-51 115 18 16,-30-22-40 0,-5-26 31-1,84-128-29-15,7-9-4 16,1-7-3-16,11-13-21 15,11 0-25 1,12-17 0 0,19-2 0-16,15-7 0 47,1096-67-1043-16</inkml:trace>
  <inkml:trace contextRef="#ctx0" brushRef="#br0" timeOffset="9177.65">19454 5665 285 0,'0'-8'320'0,"0"1"-90"15,0 3-99-15,0-5-55 16,0 6-20-16,0-6 36 0,-8 2 0 16,8-5-31-16,0-5-21 15,0-4-18 1,100-129-1-1,-45 106-23 1,418 278 344 47,-629 67-197-32,127-260-125-16,-12 17-1-15,30-45-11 16,17-13-3-16,19-9-5 16,20-16-2-16,20-3 6 15,17 0-4-15,3 4-3 16,-1 7 7 0,1 17 1-16,-3 19-4 0,-13 15 16 15,-19 6-1-15,-23 10-2 0,-18 2 2 16,-22 4-14-16,-19 2 5 15,-22 4-15-15,-5-5-41 0,-11-5-76 16,1-4-97-16,0-6-102 16,9-6-36-16,6-3-20 15</inkml:trace>
  <inkml:trace contextRef="#ctx0" brushRef="#br0" timeOffset="9826.48">24108 5157 410 0,'0'-36'217'0,"0"2"-49"16,0 6-18-16,0 4 31 0,0 8 20 15,0 4-10-15,0 4-62 16,0 2-59-16,0 6-34 16,5 33 21-16,-5 17 24 0,0 100 0 31,474-36-32 31,-153-549-23 1,-306 471-26-48,-51 86 0 1,15-36 0-16,3 16 0 16,2 8 0-16,-2 8 0 15,-7-1 0-15,-6-3-531 0,-19-3-184 16</inkml:trace>
  <inkml:trace contextRef="#ctx0" brushRef="#br0" timeOffset="11003.76">10058 5580 28 0,'-9'0'40'15,"1"0"21"-15,-4 0 26 16,-1 0 23-16,2 0-12 15,-1 0-43-15,12 0-20 0,-8-4-5 16,8-4 6-16,0 0 11 16,0 1 13-16,0-7-8 15,0-1 6-15,0 2 15 16,0-2 4-16,4-2 31 0,0 0 21 16,0 6 1-1,-4 116 329 32,0 201-185-31,0 141-274 15,4-353 0-31,3-13 0 16,1-12 0-16,0-12 0 15,-3-12 0-15,-2-13 0 0,3-7 0 16,-6-13 0-1,0-4 0 1,0-49 0 15,16-223-1176 32,-16 248 756-63</inkml:trace>
  <inkml:trace contextRef="#ctx0" brushRef="#br0" timeOffset="14753.51">13457 7620 500 0,'0'-5'69'0,"0"1"-10"0,0 1-3 15,0 3 7-15,0 0 16 0,0-4 3 16,0 4-13-16,0 0-22 16,0 0-14-16,0 0-1 15,0 0-8-15,0 0 6 0,0 0-9 16,0 0-1-1,0 0-7-15,0-5-5 0,4 5 7 16,0 0-7-16,4 0 14 16,7-3 4-16,9-2 11 15,6 1-5-15,11-4-9 0,7-5 6 16,9 1-11 0,161-20 14-1,84-13-21 16,-248 40-11-31,22-6 2 16,-5-1 3 0,-49 7-11-1,43-2 10 1,-48 3-5-16,2-2-6 16,-10 6 7-1,-5 0 7 1,-4 0-9-16,0 0-2 15,0 0 8 1,0 0-10 0,25 0 7 31,-25 0 5-32,0 0 14 32,0 0-8-31,0 0 7-16,0 0 33 15,0 0-21-15,0 0 2 16,0 0 1-16,0-3-7 16,-9-13 13-1,1-33 12 1,-13-146-49 46,21 150 1-62,0 23 0 16,0-47-20 15,0 41 25-15,0 21-15-1,0-1 10 1,0 4-5-16,0 4 2 16,0 0-2-16,0 0 7 0,0 0-14 15,0 0 14-15,0 0-8 16,0 0-1-16,0 0-4 16,0 0 10-16,0 0 2 15,0 0-8 1,0-4 4-1,0 4-3-15,0 0 9 16,0 0-8 0,0 0 4-1,0 0 1-15,0 0-9 32,0-5 5-32,0 2 7 0,0 3-4 15,0 0-6-15,0 0 1 16,0-5 7-1,0 0-5-15,0 3-1 16,0-3 7-16,0 0-5 16,-8-2 13-16,8 7-17 15,-8-4 11-15,8-1-7 0,0 2-1 16,0-1 0-16,0-1 0 16,0-15 21 15,0 20-13-16,0 0-4-15,0 0-2 16,0 0-1 0,0 0 0-16,0 0-4 15,0 0-5 1,0 0-20-16,0 0-24 16,0 0-23-16,0 0-65 15,0 0-75-15,0 0-52 0,-11 13-25 16,-6 3-59-16</inkml:trace>
  <inkml:trace contextRef="#ctx0" brushRef="#br0" timeOffset="16955.4">13741 6314 96 0,'-9'-17'210'16,"1"1"-56"-16,8-1-40 15,-11-7-20-15,11 3-9 0,0-3 8 16,0 4 20-16,0 4 23 16,-8-2 2-16,8 8-26 15,0 0-38-15,0 3-6 16,0 7-37 0,60 27 181 77,558 447 105-77,-542-414-317 0,2 1 0-1,7 12 0-15,7 9 0 0,11 8 0 16,9 15 0-16,15 21 0 0,16 16 0 15,186 177 0 1,-139-149 0-16,14-2 0 16,16 0 0-16,1-10 0 15,-1-14 0-15,-12-8 0 0,-26-15 0 16,-27-14 0-16,-30-17 0 16,-32-19 0-16,-20-13 0 0,-19-17 0 15,-18-9 0-15,-7-7 0 16,-9-8 0-16,-8-9 0 0,-4-8 0 15,-20-12 0 1,-5-14 0 0,-5-5-261-16,-37-68-542 15,-6-41-179 1</inkml:trace>
  <inkml:trace contextRef="#ctx0" brushRef="#br0" timeOffset="17583.66">16948 6330 234 0,'-6'-21'151'15,"-3"-4"-58"-15,9 2-35 0,-13-5-28 16,6-2 5-16,7 5 2 15,-14-3 14-15,6-1 7 16,8 10 10-16,-11-2 7 16,11 9 5-16,-12 5-29 0,12 2-16 15,-967 1152 649 63,626-653-469-62,-16-13-123 0,173-259-92-16,-177 189 0 15,191-217 0-15,8-1 0 0,7-15 0 16,17-11 0 0,16-11 0-16,17-18 0 0,18-19 0 15,19-19 0-15,11-18 0 16,16-20 0-16,10-14 0 0,10-10 0 15,4-14 0 1,9 25 0 0,8-49-110-1,0 9-696-15,0-9 332 0</inkml:trace>
  <inkml:trace contextRef="#ctx0" brushRef="#br0" timeOffset="28257.59">13688 6187 235 0,'0'-9'150'0,"0"2"-75"16,0 2-37-16,0 5-19 16,0-4-12-16,0 1 3 15,0-6 7-15,0 0-4 16,0 7 0-16,-8-6-2 0,8-2 3 15,0 7 3-15,0-6 0 16,0 5-5-16,0 1 3 16,0 3-4-16,0 0-3 15,0-5-4-15,0 1 7 16,0 1-7-16,0-2 2 0,0 1 1 16,0 0-2-1,0 0-3-15,0 4 1 16,0 0-2-16,0 0-4 15,0-4 7 1,0 4-3-16,0 0-2 0,0 0 0 16,0 0 2-1,0 0-3-15,0 0-2 16,0 0 6 0,0 0-6-16,0 0-2 15,0 0 1-15,0 0-16 16,0 0-25-16,0 0-39 15,0 0-118-15</inkml:trace>
  <inkml:trace contextRef="#ctx0" brushRef="#br0" timeOffset="42383.96">14760 7240 17 0,'5'0'31'0,"-2"0"28"16,2 0 40-16,-5 0 40 16,0 0-58-16,0 0-26 0,0 0-16 15,0 0 19 1,0 0 4-1,-17 9-4 1,17-9-37-16,-9 0 0 16,41 8 172 15,6-8-139-31,71 0 22 16,-41 0-54-16,6 0-7 15,4 0-6-15,-6 0-2 16,-2-4-2-16,34-4 1 15,-64 3-4-15,-18 5 22 16,-2 0 3-16,-7 0 0 16,-11 0-24 46</inkml:trace>
  <inkml:trace contextRef="#ctx0" brushRef="#br0" timeOffset="42805.93">16120 7306 151 0,'-37'0'350'15,"25"0"-252"-15,12 0-31 0,0 0-24 16,0-4 5-16,9-4 6 16,10-1 2-16,14-3-11 0,11 0-6 15,75-12 15 1,27 3-14-16,-72 14-30 16,189-11 10 30,-259 10-117-30,-4 8-6-16,-16 0-39 16,-9 0-53-1</inkml:trace>
  <inkml:trace contextRef="#ctx0" brushRef="#br0" timeOffset="43282.67">14564 8179 262 0,'-27'0'191'0,"3"0"-55"15,7 0-43-15,4 0-34 0,7 0-12 16,6 0 14-16,0 0-4 16,0 0-2-16,31 0 68 15,-2-6-67 1,10-1-5-16,72-14 22 15,-51 13-48-15,-3 0-4 16,130-9 8 15,-146 14-20-15,-37 3-4 0,-4 0-3-16,0 0 1 0,0 0-7 15,0 0-32 1,0 0-48-16,0 0-50 15,-8-5-50-15,8 0-10 16</inkml:trace>
  <inkml:trace contextRef="#ctx0" brushRef="#br0" timeOffset="43649.75">15698 7921 135 0,'-12'-8'193'0,"-2"4"-71"16,6 0-47-16,8 4-32 15,0 0-16-15,0 0 2 0,0 0 7 16,0 0-1 0,0 0 0-16,0 0 4 0,8 0 14 15,10 0 4-15,7 0 2 16,3 0 2-16,9 0-5 15,7 0-9-15,5 0-6 16,4-5-10-16,-5-2 3 0,-7 2-6 16,-8 2-10-16,-10 3 0 0,-3 0-3 15,-7-4-2-15,-4 0-3 16,-6 4-2-16,-3 0-5 0,0 0 0 16,0 0-24-1,0 0-43 1,-8 0-239-16</inkml:trace>
  <inkml:trace contextRef="#ctx0" brushRef="#br0" timeOffset="43954.52">16842 7848 357 0,'21'-17'348'0,"-13"5"-78"15,-8-1-119-15,0 6-77 0,0-1-24 16,0 3 13 0,0 2 98-16,105 3-103 78,103 8-77-47,-171 0-113-15,-25-8-161-1,-28 30-391 1</inkml:trace>
  <inkml:trace contextRef="#ctx0" brushRef="#br0" timeOffset="44818.72">15218 8401 24 0,'-15'-4'38'0,"-2"4"24"15,5 0 33-15,-1 0 44 0,1 0-52 16,12 0-27-16,-6 0-17 16,6 0-13-16,-8 0 9 15,8 0 46-15,-13 0-40 16,13 0 3-16,-9 0-3 15,0 0-2-15,9 0 0 0,0 0-3 16,0 0-1-16,0 0-1 16,-8 0 4-1,8 0-25-15,0 0 1 16,0 0 0-16,0 0 12 0,0 0 1 16,-23 0 26-1,6 0-38-15,-48 16 23 47,-89 29 0-31,118-36-37-16,23-2-4 15,1-7 4-15,12 0-4 0,0 0 7 16,0 0-2-16,0 0-2 16,0 0-3-16,0 0 5 15,0 0 3-15,0 0-8 16,12 0 5-16,37 0 6 15,-5 0-3-15,9-7-5 16,4-2 5-16,0 5-9 0,-4-4 0 16,-5 4 5-16,-6 0-6 15,-7 0 1-15,16 4 2 16,-40 0 3-16,0 0-4 16,-2 0 0-16,-9 0 5 15,0 0-7 1,0 0-33-1,0 0-374 1,0 0-262 0</inkml:trace>
  <inkml:trace contextRef="#ctx0" brushRef="#br0" timeOffset="45178.25">15664 8381 36 0,'5'0'154'0,"-5"0"56"0,0 0-55 16,0 0-38-16,0 0-30 16,0 0-17-16,0 0 8 15,0 0 14-15,0 0-3 16,0 0-13-16,0 0-21 15,9 0-16-15,-1 0-5 0,4 0 7 16,8 0 6-16,86 0 52 16,-62 0-85-1,1 0-6-15,-9-4-4 16,2 0-2-16,-10-1 3 16,-4 2 1-16,-7 3-1 0,-5 0 1 15,-6 0-2-15,-6 0-3 16,0 0 2-1,0 0-19-15,0 0-47 16,0 0-59-16,0 0-79 16,0 0-58-16,-6 0-47 0,6 8 26 15</inkml:trace>
  <inkml:trace contextRef="#ctx0" brushRef="#br0" timeOffset="45587.99">16689 8401 365 0,'-8'-8'263'0,"0"8"-190"15,8 0-18-15,0 0-10 0,0 0 15 16,0 0 17-16,0 0 10 15,0 0-2-15,0 0-11 0,0 0-3 16,0 0-10-16,0-4-15 16,24-4 17-16,0 8-40 15,13 0-6 1,68-4 27 0,-44 0-17-16,166-15 28 31,-185 14-55-31,15-4 12 15,-21 9 30 1,-32-9-20 15,-4 7-65-31,-40-3-917 32,15 5 297-32</inkml:trace>
  <inkml:trace contextRef="#ctx0" brushRef="#br0" timeOffset="54071.5">14954 10567 233 0,'0'-9'197'0,"0"6"-47"0,0-1-44 16,0 4-37-16,0 0-22 15,0 0 2-15,0 0 17 0,0-5 3 16,0 3-8 0,0-3-19-16,0 5-13 0,0 0-2 15,0 0 3-15,0 0 7 16,0 0 15-16,0-12 106 15,-43 6-88 17,-18 6-41-17,24 0-24-15,-227 189 19 63,264-166-19-63,21 23-7 15,1-23 8-15,12 3-2 16,38 17-5-16,-34-18-1 16,-1 0 5-16,27 36-1 15,-3 57 1 17,-98 78 69-17,13-160-61 1,-40 33 8-1,-17-7-19-15,38-38 1 16,8-4 4-16,2-4-5 0,5-3-2 16,7-13 5-16,8 7 1 15,7-7-2-15,6 0 1 16,0 0-10-16,0 0 1 16,0 0 3-16,0 0-3 15,6-7-28-15,3-1 22 16,-5 0 0-16,1-1-9 15,-1 5-11-15,0-5-193 16,-4 9 86 0,0 0-24-16,0 0-20 0,0 0 5 15,0-7-18 1</inkml:trace>
  <inkml:trace contextRef="#ctx0" brushRef="#br0" timeOffset="54439.01">15109 10613 323 0,'17'-42'170'16,"-5"1"-49"-16,-1 9-35 0,1 7-23 16,-4 5-6-16,-8 8 6 15,5 0 1-15,-2 3-5 0,-3 5-12 16,0 4-16-16,0 0-6 15,6 0 0-15,6 42 69 16,24 120 5 15,24 213-71-15,-10 96-18 46,-50-443-362-46,-13-43 167-16,1-10 22 16,0-12 4-16,-1-7-5 15,2-9 28-15,-6-4 37 0</inkml:trace>
  <inkml:trace contextRef="#ctx0" brushRef="#br0" timeOffset="54737.89">15113 10921 196 0,'-23'-4'181'0,"-5"4"-57"0,2 0-35 16,-2 0-26-16,3 0-18 16,10 0-7-16,1 0-2 0,14 0 1 15,0 0-6-15,14 0 14 16,9 0-31 0,135-16-2-1,-84 3-10 1,263-23 66 46,-345 32-209-15,0 4 11-47,-5 0-53 0,1-4-29 16</inkml:trace>
  <inkml:trace contextRef="#ctx0" brushRef="#br0" timeOffset="56061.2">15568 10710 583 0,'3'0'95'16,"-3"0"-59"-16,0 0 15 15,0 0-8-15,0 0 0 0,5 11-6 16,4 14-2-16,-6 12-8 16,5 8-7-16,0 3-11 15,5 2-5-15,-1-3-2 0,6-1-1 16,-7-6 0-16,0-7 1 16,22 15-4-1,-9-19 6 1,-12-16-8-16,-4-13 6 0,0 0-5 15,24-82-6 1,-24 46 9 0,-2-2 3-16,-3 7 0 15,-3 2 11-15,0-8 31 16,0 25-17 0,0-17 24-1,0 29-49-15,8 0-5 16,0 8 9-16,6 5-4 15,-3 4 4-15,1-2-4 16,-3 6 0-16,-1-1-4 31,28 44 12-31,-28-56-14 16,-3-8 8-16,-1 10-9 16,-4-3 4-1,0-7-2-15,0 0-1 31,0 0-1-31,0 0 7 0,0 0-2 16,0 0-4-16,0 0 1 16,0 0 4-16,0 0 0 0,0 0-3 15,4 0 0 1,4 9 1 31,-8-9-2-47,0 0 3 0,0 0 3 15,0 0-6-15,0 0 0 0,0 0-1 16,0 0-2-16,0 0-9 16,0 0 3-16,0 0 2 0,0 0 4 15,0 0 1 1,0 0 2-16,0-9-1 0,-8 2 4 16,8-3 3-16,-13 2-9 15,13 1 9-15,-12-1-7 16,12 0 5-16,-9 4-5 15,9-4 4-15,-7-1 3 16,-26-36 0 15,10 21-3-15,-7-8 1 0,-52-41 6-1,68 57-7 1,-3 4-6-16,-1-2 8 0,4 2-2 15,3 5 2-15,-3-3-3 16,2 3 5-16,-2 3 7 16,0-4 6-1,14 8-13-15,-25 0-2 16,13 0-3-16,12 0 1 16,-12 0-1-16,4 0-1 15,8 0 2-15,0 0-4 0,0 0 5 16,0 0-1-16,0 0 0 15,0 0 5-15,0 0-10 0,0 0 5 16,0 0 4 0,0 0-10-16,0 0 10 15,0 8-4-15,0 3 4 16,11 11 9-16,7-1-2 0,2 3-2 16,2 0-6-16,12 4 8 15,3 0-3-15,0 1-7 16,-1 0-2-16,4-1 6 15,2-4-3-15,51 16 2 16,-42-23-4-16,63 8-15 16,-60-25 12-16,-10 0-12 0,-10 0 3 15,-8 0 1-15,-4 8 5 16,2-8-11 0,-24 0 4-1,0 0-13-15,0 0-10 0,0 0-36 16,0 0-20-16,-16 0-19 15,3-4-5-15,1-4 16 16,-4-1-18-16,4 2-7 0,0 0 5 16,-5-8 18-16,4 0 28 15</inkml:trace>
  <inkml:trace contextRef="#ctx0" brushRef="#br0" timeOffset="56421.17">16124 10403 244 0,'0'-47'253'0,"-8"26"-177"16,8 5-22-16,0 4-6 15,0-1-1-15,0 6-1 0,0 2-7 16,0 0-7-16,0 5-14 15,0 0 0-15,0 10-1 16,8 10 33-16,4 17-2 16,5 15-13-16,-6 13-8 0,1 13-19 15,1 3-2-15,24 208 5 32,-25-236-15-17,25 97-386 16,-37-154 301-31,0-8-11 16,-12-13-25-16,-10-48-95 16,7 29 151-16</inkml:trace>
  <inkml:trace contextRef="#ctx0" brushRef="#br0" timeOffset="57279.85">16091 10717 26 0,'-32'-19'63'0,"-1"3"74"15,6 3 19-15,-3 4-58 16,7 1-37-16,7 4-25 0,3 0-18 15,13 4-5-15,0-3 3 16,13-2-9-16,10-3-2 0,15 0-1 16,5 1-3-16,11-3 0 15,0 3-2-15,-3-2-2 16,116-23 19 0,-126 28 41-1,-13 4 128 16,-4 143-6 16,25-18-166-15,-36-104-17-32,-7-4 5 15,7-5-1-15,-1 0-4 0,-4-12-1 16,1 0 3-16,-5 0 0 0,1-12-6 15,-1-9 2-15,-2-8 5 16,6-7-1 0,-3-3 1-16,-2-4 1 0,6 11 18 15,-9-17 39 1,0 32-34-16,30 46 6 31,2 8-25-15,-8-20-9-1,0-2 4-15,45-2-1 32,-56-13 2-32,-5-9 3 0,-2-7 0 15,3-4-3-15,-1-8 1 0,-3-6 0 16,-5-2-1-16,0-5 0 16,0 0 10-16,0 10 9 15,0 2 11-15,0 8-14 16,0 5-8-16,3 4-3 0,5 3-2 15,6 7 2 1,4 2 2-16,12 6 6 0,8 11-4 16,1 7 0-16,9 9 0 0,2 7 2 15,-1 5 1-15,-9 0-3 16,-4 4-2-16,10 40 15 16,-35-52-2-16,-22 23 48 15,-31-10-21 1,13-33-27-16,-22 6 17 15,29-23-27 1,3 0-5-16,-1-21-5 16,28-14-26-1,20 23 19 1,-12 12 8 0,1 0-6-16,-2 0 1 0,-3 0-1 15,-4 12-3-15,-3-3-16 16,-5-9-45-16,0 7-60 15,0-7-70-15,-13 12-288 16</inkml:trace>
  <inkml:trace contextRef="#ctx0" brushRef="#br0" timeOffset="59362.42">14731 12486 196 0,'-28'0'258'0,"-1"0"-71"16,4-2-77-16,2 2-53 15,-5 0-26-15,0 0-16 16,-1 0 16-16,1 8 23 0,-5-8 5 16,4 12-16-16,9-12-14 15,4 9-12-15,16-9 1 0,0 0-8 16,19 0 7-16,30-12-4 16,179-54 4-1,1056-293 8 16,1034-189 121 32,-2282 540-145-47,-101 44 144 15,26-21-125-16,2-2-14-15,5-1 4 16,2 1-5-16,10-13 0 0,6 0 3 16,5 0 1-16,9 8 2 0,0-8-1 15,0 0-3-15,0-12-3 16,0-9-7-16,0-12 3 0,0-11 5 16,0-12-7-16,0-15 4 15,0-10-1-15,0-16 3 16,0-9-10-16,0-8 6 0,-13-4 10 15,-13-118-8 1,12 122-1-16,-3 1-6 16,0 6 8-16,2 14-1 0,-7 6 2 15,3 14-3 1,-1 13 0-16,-1 11-1 0,-3 8 5 16,0 5-10-16,2 2 1 0,-1 7-4 15,4 2 5 1,-27-13 3-16,30 22 1 15,-16-12-3-15,10 16 4 16,2 0-2-16,1 4 1 16,-124-3-14 15,10 22 17-15,-217 54-18-1,-1181 248-9 32,1254-251 15-47,5 0 10 0,13-6-4 16,20-3 5-16,27-12-2 15,34-4 0-15,31-10-1 0,28-2-2 32,-115 4-21-17,234-29-3 1,25 0 19-16,-9 0 5 15,0 0-3-15,0 0-3 16,1 0 4-16,-6 0 4 16,-3 0-2-16,1 0 0 0,-9 0 8 15,0 0-10-15,0 0 7 16,0 12-12 0,9 4 15-16,-3 17 5 15,8 11-5-15,-3 22-1 16,0 20-4-16,3 18 4 15,-2 14-11-15,0 22 6 16,-1 12 6-16,2 17-7 0,-1 2 1 16,18 162 1-1,-20-179 1-15,3-16 1 0,-1-19-3 16,1-21 0-16,-4-17 5 0,-5-15 1 16,-1-19-2-1,-3-9 4-15,0-9-4 0,0-5 2 16,0 13 6-1,0-28-7 32,3-9-8-15,19 0 8-17,43-13 3-15,0-4-7 16,28-11 7-16,40-13-3 15,249-83 0 1,-154 53-14-16,12-8-59 0,-2-1-97 16,-6 2-61-16,-17 14-25 15,-17 7-41-15,-26 7-260 16</inkml:trace>
  <inkml:trace contextRef="#ctx0" brushRef="#br0" timeOffset="61360.61">18310 10744 365 0,'-18'-11'148'0,"2"4"-41"0,-1 7-42 15,3 0-20-15,1 0-12 16,13 0 5-16,-8 0 6 15,8 0-6-15,0 0-12 16,0 0 3-16,0 0-3 0,0 0 6 16,8 0 16-16,160 0 281 31,565 41-263 63,-733-41-92-79,0 0-79 1,0 0 20-16,0 0-18 16,-9 0-18-16,3 0-28 0,-7 7-8 15,0-7-40-15,-3 9-10 16</inkml:trace>
  <inkml:trace contextRef="#ctx0" brushRef="#br0" timeOffset="62047.18">18967 10664 228 0,'-8'-16'198'0,"-4"0"-49"0,2 4-36 16,2-1-29-16,0 2-11 15,8 6 19-15,-6 1 25 0,6 0 0 16,0 0-10 0,0 4-43-16,0 0-17 0,0 0-23 15,3 0 11 1,34 0-24-1,-1 0-8 32,326 34-5-31,-343 5 15 0,-27 19 9-1,-8-18-4-15,-7 10 12 16,-6 7 2-16,-4 3 9 15,-38 62 48-15,36-69-54 16,8-5-7-16,2-3 1 16,4-7-15-16,5-10-6 15,4-8-2-15,12-3 3 0,-8-6 6 16,8-11 5 0,0 0 0-16,0 0 6 0,0-11-11 15,0-9-10-15,16-237-1 47,9-53-10-16,-41 160-277 32,16 150 144-63,-9 0-36 0,-4 0-232 15,-22 32-51 1,10-12-10-16</inkml:trace>
  <inkml:trace contextRef="#ctx0" brushRef="#br0" timeOffset="65826.14">19571 11760 14 0,'-8'-9'38'0,"8"6"43"15,0-2 75-15,0 5-32 0,0 0-40 16,0 0-32-16,0-4-20 16,0 1-12-16,0-1-2 15,0 4 4-15,0 0-10 16,0 0 6-16,0 0 96 31,0-11 47 0,0 9-139-31,0 2-1 0,0 0-5 16,0-4-5-16,0-1-7 16,0-2 1-16,0 7-2 0,-12-10 0 15,12 3-3-15,-11 0 4 16,-2-2-1-16,0-4 2 15,5 7 0-15,-4-4 0 0,6 3 0 16,-7-2-4-16,-24-7 3 31,25 12 8-15,-1 4-8-16,13-4 7 16,-6-1 6-1,6 5-15 1,0-3 2-16,-9 3-2 0,0 0-8 15,9 0 9 1,-8-4-4 0,-4-1 7-1,-18 5-10 17,-13 0 2-17,35 0 0 1,-1 9 3-16,1-9 2 15,0 0 1-15,1 0-4 16,-2 12 5-16,9-12-7 16,-8 0 2-16,8 8-2 15,0-8 5-15,0 8-2 16,0 0-2 0,-53 142 10 46,45-118-8-46,0 2 1-1,8-18-4 1,0 5 4-16,0 0 2 0,0 2-2 16,0-2-1-16,0 4-5 15,0 3 2-15,0-5 3 16,0 2 1-16,0 3-3 15,0 43 5 1,8 38-5 15,-3-80 2-31,-2 20 0 16,3-29-1-16,-3 4 5 16,5 0 0-16,-5-4-8 0,5 5 10 15,4 0-3 1,-4 0-5-16,1-6 4 0,4 6 0 15,-3-1 3-15,23 26-1 16,-12-26-6 31,142 110 5-31,-119-134-8-1,-20 0 1-15,-4 0 3 16,5-4 7-16,15-24-7 15,-23 9-2-15,17-40-6 16,-23 23 2 0,-3-2 2-16,1-7-1 0,-59-238-12 62,29 254 17-62,2 4 6 0,-2 8-8 16,-47-19 8 15,59 32-11 0,9 4 3-31,17-8-5 16,2 0 12-16,11 0-7 0,2 0 5 16,4-6-3-16,1 2-3 0,3 1-1 15,0-6 4-15,-2 1-4 16,-6 2 2-16,-4-1 0 0,-2 3 5 15,-10 5-1 1,-4 7 7-16,-9 0 9 0,-3 0 3 16,0 0 0-16,0 0-2 15,0 11-6-15,0 14 11 16,-9 15 8-16,9 18-6 0,0 3-7 16,6 78-1-1,21-17-16 1,-6-69 2-16,-1-3-5 0,5-11 2 15,-5-8-6-15,3-5-13 16,-1-6-26-16,-6-9-28 0,0 3-40 16,-5-14-43-16,-6 0-19 15,-5 0-3-15,0-16-54 0,0-9 51 16</inkml:trace>
  <inkml:trace contextRef="#ctx0" brushRef="#br0" timeOffset="66328.78">20117 12244 159 0,'0'-54'211'0,"0"6"-72"16,0 3-44-16,8 9-20 16,-5 3-11-16,0 9 13 0,-3 8 7 15,0 4-21-15,5 3-18 16,-2 9-23-16,6 0 17 16,-1 21 38-16,0 10 5 0,5 14-23 15,17 69 11 1,-5 5-35-1,9 14-25 1,-20-54 15 15,-14-79-2-31,0 0 5 16,-30-91 7 0,30 48-35-16,0-11-2 15,0 1 5-15,0 3-11 16,90-104 11 15,-2 147-11-15,-58 35 16-1,-23-11 1 1,1-1 1-16,-8 0 4 0,0 0-3 16,0 0 1-16,-8-4-8 15,1 0-4 1,-26 5-169 15</inkml:trace>
  <inkml:trace contextRef="#ctx0" brushRef="#br0" timeOffset="66808.13">20716 11961 45 0,'8'-19'127'16,"-8"3"74"-16,0 4-52 16,0 1-32-16,0 1-34 0,0 3-21 15,-11 7-9-15,0 0-5 16,-2 0-15-16,-3 0-10 16,-1 17-9-16,1 2-3 15,0 6 6-15,4 4-3 0,-1 2-4 16,130 157-136 78,-100-335 104-63,-17 99 28-31,-9-83 77 31,-2 84-19-15,3 21-6-16,8 18-31 15,0 8-16-15,0 0 0 0,0 23 12 16,0 16 25-16,0 4-13 16,19 112 11-1,14-65-42 1,-15-52-11-16,-2-10-28 0,-1-9-36 15,-4-2-36-15,3-5-36 16,12-3-215 0,-17-18 156-16,7-8 39 15</inkml:trace>
  <inkml:trace contextRef="#ctx0" brushRef="#br0" timeOffset="67645.07">21013 11807 40 0,'5'-31'102'0,"-2"-2"85"0,-3 5-54 15,0 6-40-15,0 8-21 16,0 0-15-16,0 6-10 0,-11 8 5 16,2 8-3-16,-2 9-13 15,-3 8-6-15,2 11-1 16,1 5-8-16,11 9 3 16,-9-2-11-16,9 104 7 31,4-110-17-31,4-4-5 0,26 24-17 31,22-165-105 0,-52 41 114-31,0-15 10 16,-4-16 8-16,0-9 1 16,0-3-2-16,-8 3 13 0,-1 12 20 15,1 13 13-15,-3 11 2 16,-9-19 50-16,20 60-71 15,-8 9-13-15,8 9-13 16,0 23 45-16,0 141 37 31,20 109-75-15,-9-180-17-16,5-10-18 16,1-9-46-16,1-15-54 15,-4-12-29-15,-3-7-2 0,-2-8 12 16,0-9 19-16,-1-16 6 15,-4 0-11-15,5-41-50 16,-9 4 129 0,4-7 26-16,1-10 21 0,1 2 48 15,2 1 108-15,1 12-27 16,48-18 290 15,-33 93-300-15,8 6-74-1,-15-24-39-15,-6 4-1 16,1-5-3-16,1-5-10 0,-5-12-14 16,-4 0-10-16,1 7-3 15,-5-7 1-15,4 0 8 0,1-3 4 16,3-13 8 0,0-12 10-16,-1-11 1 0,1 3 16 15,0-4 12-15,-5 7 27 16,2 9 10-16,-5 3 6 0,0 10-5 15,0 3-10-15,0 8-19 16,5 0 2-16,-1 12 0 0,4 7-9 16,-4 9-8-1,2 6-13-15,8-1 1 0,11 36-114 16,-9-36-52 0,24 41-537-1</inkml:trace>
  <inkml:trace contextRef="#ctx0" brushRef="#br0" timeOffset="68253.86">21756 11503 358 0,'-8'-33'230'0,"-4"9"-58"0,-1 7-49 16,-2 5-40-16,-2 8 2 15,5 4 9-15,-1 0-14 0,4 16-27 16,-9 9-18-16,6 8-18 15,-1 8-7-15,13-2-8 16,0 3-5-16,0-5 9 16,0-4-5-16,4-5-16 0,29 16-180 31,-18-44 114-15,50-172-161 15,-65 68 448 0,0 83-117-31,0 21-46 16,5 21-16-1,-2-2-11-15,6 7-2 16,-1-3-13-16,0 1 2 16,18 14-4-16,-12-26-11 15,3 0-2-15,4-12-7 16,0-8-18-16,2-8 2 15,2-10 8-15,18-55 1 16,-9-178 199 15,-46 216-74-15,-2 13 1-16,6 4-8 0,8 12-12 16,-6-4-14-16,6 6-11 0,0 8 11 15,0 4-49 1,0 0 6-16,0 53 16 15,0-13-35 1,0 10 1-16,3 7 3 0,5 4-5 16,12 61 5-16,-7-69-5 15,3-4-10-15,-5-9-38 16,3-6-55-16,-3-6-57 0,-3-9-32 16,1-2-22-16,-9-11-6 15,0-6 31-15,0-6-38 0,-28-39-255 31</inkml:trace>
  <inkml:trace contextRef="#ctx0" brushRef="#br0" timeOffset="68644.39">21959 11470 94 0,'-8'-32'225'0,"-3"3"-40"0,11 9-46 15,-13 4-44-15,13 4-32 16,-8 4-9-16,8 3 1 0,0 5-13 16,0 0-11-16,12 0-9 15,5 13-7-15,6-6-9 0,7-7 0 16,-3 9-2-16,6-9-2 15,-1 0-2-15,1 0-11 0,-4 0-12 16,-1-12-2-16,-4-5 4 16,2-4 6-16,-8 3 7 15,-2-9 5-15,-2 4 5 16,-6-1 3-16,-4-22 46 16,-4 30-11-16,0 4 3 15,-8 0-1 1,-21 8 38-16,7 13-37 0,0 6-5 15,-7 10 2-15,6 7-18 16,1 1 3-16,10 4-9 0,12-1-2 16,0 0 2-16,0 2-9 15,0-6-4-15,29 17-4 16,-13-33 4-16,7-4-21 16,3-12-24-16,83-52-424 31,-44-43-54-16</inkml:trace>
  <inkml:trace contextRef="#ctx0" brushRef="#br0" timeOffset="69198.22">22520 10881 114 0,'0'-29'235'16,"0"5"-51"-16,0 3-45 15,0 0-44-15,0 6-22 0,0 1 3 16,0 7 11-16,0 3-8 15,0 2-18-15,0 2-32 16,0 0-18-16,0 0 5 16,3 13 16-1,189 684 183 79,-192-697-209-78,0-12-6-16,0-34-3 15,0 15 3-15,0-7 2 16,-13 3-1-16,2-3-1 0,-5 10 0 16,-1 4 3-16,1 4 3 15,-5 4-2-15,1 4 11 16,1 12 1-16,-7 0 5 0,-48 81 90 31,43 4-42-15,23-44-34-16,8-1 4 15,0-3-13-15,14 0-5 0,0-9-8 16,7-3-9-16,-1-10-2 16,4-2-1-16,118-49-17 31,-123 10-4-16,15-75-195 1,-34 73 8 0,0 16 43-16,-29 12-331 15,2 0 172 1</inkml:trace>
  <inkml:trace contextRef="#ctx0" brushRef="#br0" timeOffset="76060.53">19718 13316 87 0,'3'-14'150'0,"5"6"4"15,-3 0-51-15,-5 0-42 16,4 0-24-16,0 4-18 0,-4 4 7 15,0 0 15-15,0 0 12 16,0 0-13-16,0 0 58 16,0 0-73-1,0 0 6-15,-8 0 23 16,-17 0 44 15,11 8-56-31,-4 4 23 0,-123 60 329 47,116-58-332-47,-32 0 48 16,44-3-95-1,13-11-6-15,-9 0-1 0,9 0-7 16,0 0 3-16,0 0 3 16,0 0 13-16,0 0-1 15,14 0 0-15,193-29 79 31,135-69-37-15,-198 49-32 0,552-163-22-1,-513 150-7-15,-8 3 0 16,-8 2 0-16,-14 3 0 16,-15 6 0-16,-13 3 0 0,-10 4 0 15,-9 4 0-15,-10 0 0 16,2 0 0-16,-4 2 0 0,-1-3 0 15,-5 1 0 1,-1 1 0-16,-11-1 0 0,-3 5 0 0,-7 4 0 16,-15 3 0-16,-5 5 0 15,-10 4 0 1,-7 4 0-16,32-14 0 47,-49 26 0-32</inkml:trace>
  <inkml:trace contextRef="#ctx0" brushRef="#br0" timeOffset="76412.81">22986 12190 2047 0,'-9'0'0'16,"0"0"-270"-16,-7 14-125 15,-10-2 13-15,-10 0 13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1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77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2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6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6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8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5F053D-D7D3-49F1-AF1C-842E631537E8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19831B-1E94-405F-A92F-6E5836038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3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kowshiqueroy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2165-0385-4F9C-B21D-804ABDFBB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9453" y="3899158"/>
            <a:ext cx="4673093" cy="872725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Kowshique Roy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0A193-C8EB-416E-BA1A-FAA7B5536CFB}"/>
              </a:ext>
            </a:extLst>
          </p:cNvPr>
          <p:cNvSpPr/>
          <p:nvPr/>
        </p:nvSpPr>
        <p:spPr>
          <a:xfrm>
            <a:off x="8326680" y="3242798"/>
            <a:ext cx="2888087" cy="29048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62759-D4CD-4E2C-B357-A26AE4702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1314" y="4785687"/>
            <a:ext cx="5127524" cy="1217240"/>
          </a:xfrm>
        </p:spPr>
        <p:txBody>
          <a:bodyPr>
            <a:normAutofit/>
          </a:bodyPr>
          <a:lstStyle/>
          <a:p>
            <a:pPr algn="r"/>
            <a:r>
              <a:rPr lang="en-US" sz="1600" dirty="0"/>
              <a:t>Studying MSc in Computer Science (PMSCS) at</a:t>
            </a:r>
          </a:p>
          <a:p>
            <a:pPr algn="r"/>
            <a:r>
              <a:rPr lang="en-US" sz="2400" b="1" dirty="0"/>
              <a:t>Jahangirnagar University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D39F-0841-4B61-A5D6-40B4E9D492BD}"/>
              </a:ext>
            </a:extLst>
          </p:cNvPr>
          <p:cNvSpPr txBox="1"/>
          <p:nvPr/>
        </p:nvSpPr>
        <p:spPr>
          <a:xfrm>
            <a:off x="0" y="6292461"/>
            <a:ext cx="12222362" cy="4001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Whatsapp</a:t>
            </a:r>
            <a:r>
              <a:rPr lang="en-US" sz="2000" dirty="0"/>
              <a:t>: 01765236683		Mail: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kowshiqueroy@gmail.com</a:t>
            </a:r>
            <a:r>
              <a:rPr lang="en-US" sz="2000" dirty="0"/>
              <a:t>		</a:t>
            </a:r>
            <a:r>
              <a:rPr lang="en-US" sz="2000" dirty="0" err="1"/>
              <a:t>Youtube</a:t>
            </a:r>
            <a:r>
              <a:rPr lang="en-US" sz="2000" dirty="0"/>
              <a:t>: Dadar Class </a:t>
            </a:r>
            <a:r>
              <a:rPr lang="en-US" sz="2000" dirty="0" err="1"/>
              <a:t>দাদার</a:t>
            </a:r>
            <a:r>
              <a:rPr lang="en-US" sz="2000" dirty="0"/>
              <a:t> </a:t>
            </a:r>
            <a:r>
              <a:rPr lang="en-US" sz="2000" dirty="0" err="1"/>
              <a:t>ক্লাস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29551-5640-431C-8848-46B453EE91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t="2571" r="9094" b="7583"/>
          <a:stretch/>
        </p:blipFill>
        <p:spPr>
          <a:xfrm>
            <a:off x="8432546" y="3340141"/>
            <a:ext cx="2676356" cy="2710210"/>
          </a:xfrm>
          <a:prstGeom prst="ellipse">
            <a:avLst/>
          </a:prstGeom>
          <a:solidFill>
            <a:srgbClr val="0070C0"/>
          </a:solidFill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F473E8-B07E-486C-B91C-7D19C80070EA}"/>
              </a:ext>
            </a:extLst>
          </p:cNvPr>
          <p:cNvSpPr txBox="1">
            <a:spLocks/>
          </p:cNvSpPr>
          <p:nvPr/>
        </p:nvSpPr>
        <p:spPr>
          <a:xfrm>
            <a:off x="1962318" y="449453"/>
            <a:ext cx="8649417" cy="1588524"/>
          </a:xfrm>
          <a:prstGeom prst="rect">
            <a:avLst/>
          </a:prstGeom>
          <a:solidFill>
            <a:srgbClr val="0070C0"/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93276-9D27-4799-BA02-B4C3C221B5DC}"/>
              </a:ext>
            </a:extLst>
          </p:cNvPr>
          <p:cNvSpPr txBox="1"/>
          <p:nvPr/>
        </p:nvSpPr>
        <p:spPr>
          <a:xfrm>
            <a:off x="-140678" y="2472656"/>
            <a:ext cx="12476285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printf</a:t>
            </a:r>
            <a:r>
              <a:rPr lang="en-US" sz="4000" dirty="0"/>
              <a:t> ( “Project Day 2” ) 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362EAA-0318-49EE-9847-355E3E383332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36BC06-A068-45D0-8F42-DE63940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09E3EF-C2E3-4612-8504-73A3473F2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79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028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7833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3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3776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9803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980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50773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346460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076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9558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B7689C-E2A0-49F6-9A12-B6F9F865E640}"/>
                  </a:ext>
                </a:extLst>
              </p14:cNvPr>
              <p14:cNvContentPartPr/>
              <p14:nvPr/>
            </p14:nvContentPartPr>
            <p14:xfrm>
              <a:off x="783000" y="187200"/>
              <a:ext cx="9929520" cy="633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B7689C-E2A0-49F6-9A12-B6F9F865E6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3640" y="177840"/>
                <a:ext cx="9948240" cy="63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72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8592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24711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4678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499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785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4977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47771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7384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4723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6098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A56856-435A-485F-8412-C4FA625172FF}"/>
                  </a:ext>
                </a:extLst>
              </p14:cNvPr>
              <p14:cNvContentPartPr/>
              <p14:nvPr/>
            </p14:nvContentPartPr>
            <p14:xfrm>
              <a:off x="996480" y="1765800"/>
              <a:ext cx="8400240" cy="305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A56856-435A-485F-8412-C4FA625172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7120" y="1756440"/>
                <a:ext cx="8418960" cy="307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3901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6754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37963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282639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93110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78243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82606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04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90576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01667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68199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9849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529D-7B34-4937-84B1-791F3336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D595-2E3F-4254-8EED-DA5F1792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6908E1-E232-4393-BC9A-87E58812A49E}"/>
              </a:ext>
            </a:extLst>
          </p:cNvPr>
          <p:cNvGrpSpPr/>
          <p:nvPr/>
        </p:nvGrpSpPr>
        <p:grpSpPr>
          <a:xfrm>
            <a:off x="160110" y="165429"/>
            <a:ext cx="1094303" cy="477116"/>
            <a:chOff x="160110" y="165429"/>
            <a:chExt cx="1094303" cy="4771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34AA-F3B6-4E77-9172-1C7495C98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0" y="165429"/>
              <a:ext cx="1094303" cy="4771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BF2232A-FEC4-4580-A86D-B6278F30F8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2" t="2571" r="9094" b="7583"/>
            <a:stretch/>
          </p:blipFill>
          <p:spPr>
            <a:xfrm>
              <a:off x="258865" y="297599"/>
              <a:ext cx="220215" cy="223001"/>
            </a:xfrm>
            <a:prstGeom prst="ellipse">
              <a:avLst/>
            </a:prstGeom>
            <a:noFill/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784014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279</TotalTime>
  <Words>44</Words>
  <Application>Microsoft Office PowerPoint</Application>
  <PresentationFormat>Widescreen</PresentationFormat>
  <Paragraphs>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Calisto MT</vt:lpstr>
      <vt:lpstr>Wingdings 2</vt:lpstr>
      <vt:lpstr>Slate</vt:lpstr>
      <vt:lpstr>Kowshique Roy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string.h</dc:title>
  <dc:creator>Kowshique Roy</dc:creator>
  <cp:lastModifiedBy>Kowshique Roy</cp:lastModifiedBy>
  <cp:revision>14</cp:revision>
  <dcterms:created xsi:type="dcterms:W3CDTF">2022-05-07T14:03:55Z</dcterms:created>
  <dcterms:modified xsi:type="dcterms:W3CDTF">2022-05-15T10:58:36Z</dcterms:modified>
</cp:coreProperties>
</file>