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5T14:43:53.14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14069 2111 234 0,'-11'-16'174'16,"3"0"-54"-16,8 4-32 15,-13-1-13-15,13 1 5 16,-12 5 14-16,3 3 6 0,0-1-4 15,3 0-5-15,6 2-21 16,-13-1-3-16,1 4-18 16,-4 0-19-16,-5 0-11 0,-4 0-6 15,-1 17-4-15,-13 6 1 16,4 7 1-16,-3 7-5 16,-1 6 5-16,1 11 3 0,6 4 0 15,4-2-4 1,7 1-6-16,9 1-4 0,12-2 0 15,0 1 2-15,12 0-1 16,9 0-5-16,12 0-1 16,8-4 0-16,4-3 6 15,3-3-4-15,9-6 4 0,0-4-3 16,-1-8-5-16,1-10 1 16,-1-5 4-16,6-14-12 0,-2-10 7 15,2-9-3-15,-1-14 7 16,0-12 3-16,-8-19 2 15,-10-14-7-15,-6-3 8 16,-7-5-2-16,-15-1 17 16,-7 3-5-16,-8 2 2 0,-8 8 0 15,-7 5 13-15,-11 13-16 16,-7 3-5-16,-3 7-8 16,-4 10-10-16,-6 8-38 0,7 7-42 15,-3 9-57-15,8 12-65 16,-9 0-27-16,3 0-55 15</inkml:trace>
  <inkml:trace contextRef="#ctx0" brushRef="#br0" timeOffset="796.86">15726 2059 91 0,'-11'-21'215'0,"3"1"-65"16,-5 5-29-16,0-2-33 16,1 0-12-16,1 5-15 0,0 0 2 15,-7 3 3-15,6 2 15 16,-1-1-7-16,2 4-12 15,-3 4-16-15,0 0 3 16,-12 17-5-16,-2 11-15 0,-4 17-12 16,-6 12-5-16,-1 11-8 15,1 9 2-15,2 0-6 16,7 1 2-16,13-6 7 16,4-2-12-16,12-4 7 15,12-9-12-15,13-7 3 0,12-7 1 16,7-10 1-16,5-4-9 15,8-13 4-15,0-7 6 16,3-9-3-16,0-9 5 0,2-7 0 16,-5-8 2-16,-8-9 3 15,-8-8-6-15,-9-7 10 16,-10-9-3-16,-11-9 9 0,-4-2 0 16,-7-6 10-16,-7 5-3 15,-4 7-2-15,-15 1-13 16,1 8-33-16,-3 4-23 15,-4 8-35-15,-6 10-47 16,3 2-44-16,2 4-24 16,1 6-38-16,4 6-18 0</inkml:trace>
  <inkml:trace contextRef="#ctx0" brushRef="#br0" timeOffset="1346.97">17023 2007 334 0,'0'-25'236'0,"0"0"-33"15,0 2-52-15,0 6-32 16,-8 4-3-16,8 1-6 0,-9 8-27 16,9 4-43-1,0 0-23-15,0 25-14 0,0 27 2 16,0 25 9-16,-13 26-2 15,1 15-4-15,-5 8-10 16,1 0 4-16,-4-3 0 0,5-10 3 16,1-7-7-16,3-13 0 15,-3-9-17-15,8-16-38 16,6-11-50-16,-8-9-45 0,8-11-30 16,0-13-13-16,0-12-51 15,0-16 2-15</inkml:trace>
  <inkml:trace contextRef="#ctx0" brushRef="#br0" timeOffset="1729.37">17160 2035 384 0,'0'-62'183'0,"0"6"-28"15,0 3-64-15,0 8-27 16,0 5-4-16,0 7 2 15,0 8-8-15,0 5-24 0,0 3-18 16,16 4-4-16,9 6-7 16,12 7 3-16,2 0-4 15,2 13 0-15,0 6 0 16,-1 10-5-16,-6 16 3 16,-11 17 2-16,-6 10 4 15,-17 14-9-15,-17 0 9 0,-12-5 2 16,-15-8-4-16,-13-13 6 15,-8-10 23-15,0-14 10 16,0-11-4-16,5-9-14 0,7-7-13 16,8-9 2-16,8 0-2 15,14-9-7-15,1-4-17 16,11-6-16-16,11-2-26 0,0-3-41 16,0 7-80-1,8 1-60-15,0 4-72 0</inkml:trace>
  <inkml:trace contextRef="#ctx0" brushRef="#br0" timeOffset="5177.75">13103 4022 93 0,'-12'0'221'16,"0"0"-54"-16,4 0-34 0,0 0-46 16,-1 0-41-16,9 0-10 15,0 0 23-15,-8 0 19 16,8 0-5-16,0 0-14 0,0 0-17 16,0 0-17-16,0 0-1 15,0 0-1-15,0 0-5 0,0 0-9 16,0 0-2-16,0 0-14 15,8 0 6-15,4 0-5 16,10 0 9-16,13 0 1 16,18 0-1-16,17-5 2 0,13 1-7 15,19-4 4-15,20 0 6 16,24 4 7-16,21-4 3 16,28 4-6-16,25-5-3 0,15 1-5 15,14 1 0-15,5-3 0 16,10 4-2-16,9 1-5 0,4 0 6 15,-6 5-4-15,-12 0 2 16,-19 0-7-16,-25 0 7 16,-18 0-4-16,-28 0 7 0,-19 10-6 15,-19-10-4-15,-22 0 2 16,-17 0-9-16,-16 0 7 16,-21 0 4-16,-14 0 2 15,-12 0 0-15,-8 0-2 0,-6 0 8 16,-4 0-6-16,-3 0 0 15,-2 0 0-15,-6 0 1 0,3 0-1 16,6 0 1-16,2 0 0 16,1 0 0-16,-4 0-3 15,0 0-2-15,1 0 12 0,-1 0 2 16,0 0-3-16,-8 0-1 16,0 0-3-16,0 0 2 15,0 0-2-15,0 0 0 16,4 0 0-16,-4 0-5 0,0 0 4 15,0 0-1-15,0 0 1 16,0 0-1-16,0 0-2 16,0 0 5-16,0 0-3 0,0 0 1 15,0 0 7-15,0 0-6 16,0 0 2-16,0 0 0 0,0 0 10 16,0 0-2-16,0 0 11 15,0 0 9-15,0 0 15 16,0 0 9-16,0 0-3 15,0 0-17-15,0 0-2 0,0 0-9 16,0 0-9-16,0 0 3 16,0 0 6-16,0 0 7 15,0 0 1-15,0-5-3 0,-7 0 2 16,7-2-5-16,-8 2 10 16,8-11-21-16,0-8-9 0,0-12-8 15,0-21 6-15,3-18-6 16,9-14 5-16,5-13-9 15,2-12-3-15,6-3 8 0,4-1-8 16,2 8 7-16,3 3 0 16,-11 18 0-16,-1 12 2 15,-6 8 0-15,-3 9-3 16,-5 6 2-16,-2 2-3 16,-6-3 7-16,5-1-3 0,-5-1-6 15,0 0 5-15,0-5-4 16,0-2 6-16,0-6-11 15,0-3 3-15,0-4-20 16,0-1 14-16,0 1 1 0,0 7 6 16,3 7-4-16,3 5 8 15,-6 4-4-15,0 6-6 16,0 8 0-16,0-1 2 0,0 8 2 16,0 5 2-16,0 5 6 15,0-4-6 1,0 8 3-16,0 3-4 0,0 3-4 15,0-4 4-15,0 6-7 16,0-1 9-16,0 0-4 16,0-2 4-16,0 2-1 15,0 4 6-15,0 0-1 0,0 0 0 16,0 1 0-16,0 2-5 16,0 1 4-16,0 4-2 15,0 0 5-15,0 0-5 16,0 0-9-16,0 0-6 0,0 0 11 15,0 0 0-15,0 0 0 16,0 0-2-16,-14 0-4 16,3 0 5-16,-5-5-16 15,-9 3-18-15,-7-8-3 16,-14 8-15-16,-11-3 11 16,-11-3 12-16,-6 3 18 0,-7-3 9 15,-12 4 4-15,-7 0 1 16,-15-5 7-16,-10 2-7 15,-19-1 2-15,-14-1 3 16,-15 1-3-16,-11 0 9 0,-2-4-9 16,2 0 5-16,11-5-2 15,6 5 1 1,9 5-2-16,6-2-4 0,2 4 2 16,-3 1-8-16,4 4-9 15,-2 0-20-15,0 0 2 16,5 0 1-16,9 0 16 15,6 0 6-15,9 0 9 0,5 0 3 16,6 0-2-16,7 0 7 16,-2 0-7-16,3 0 7 15,6 0-3-15,4-2-4 16,8-7 14-16,4 5 3 0,12-6-11 16,7 8 6-16,10-3-9 15,8 1 8 1,7-4-7-16,5 4-1 0,2 0 6 15,2 4-10-15,4 0 3 16,4-4 6-16,4 4-4 16,-1 0-7-16,1 0 8 15,-5 0 3-15,1 0-8 0,-1 0 7 16,-3 0-3-16,-1 0-4 16,8 0 6-16,-5 0-2 15,4 0 0-15,7 0-1 16,0 0 1-16,11 0 1 15,0 0-4 1,0 0-2-16,0 0 6 0,0 0-4 16,0 0 7-1,0 0-9-15,0 0 1 16,0 0 2-16,0 8-4 16,0 1 1-16,0 3 6 0,0 4 4 15,0-1-8-15,0 11 6 16,0 2-4-16,0 8 1 15,-9 5 3-15,9 8-3 16,-8 9 0-16,0 11 0 0,0 3-3 16,-5 10-2-16,2 3 9 15,3 1-4-15,-6-5-3 16,3-3 3-16,2-2 0 16,2-2 3-16,-1-5-3 15,0-3 0-15,8-2 0 16,-14-2 2-16,14-5 0 0,-11 0-2 15,3-5-4-15,0-3 5 16,0 0 2-16,0 0-5 16,0 1 2-16,-1-5-3 0,1-2 1 15,8-3 2-15,-13 3 0 16,6 0 7-16,-5 7-4 16,4-6 1-16,-1 1-1 15,-4 4 0-15,5-5-7 16,2 2 5-16,-8 3 0 0,3-5-2 15,2 0 4-15,9 6-2 16,-12-5 0-16,12 0-3 16,-11-1 5-16,11-4 1 0,0-7-6 15,-9 0 1-15,9-4-2 16,-13-6 15-16,13 7 1 0,-8-2-4 16,8 9 0-16,-12-1-4 15,12 4 1-15,-8-3-8 16,8 0 5-16,-12 0-3 0,12-5 1 15,-9-3 0-15,9-1 4 16,0 1-7-16,0-5 2 16,-8 1-3-16,8-1 0 15,0 0 4-15,0-3 4 0,0-1-8 16,0-3 0-16,0-7 3 16,0 0-3-16,0-2 9 0,0-8-5 15,0 9-3 1,0-9 4-16,0 0-1 15,0 0 0 1,0 0 4-16,0 0-7 16,0 0 5-16,0 0 0 0,0 0 5 15,0 0-5-15,0 0 2 16,0 0 2-16,0 0 1 16,0 0 0-16,0 0-6 15,0 0-1-15,0 0 0 0,0 0 0 16,0 0 1-16,0 7 0 15,5-7-5-15,-2 0 9 0,3 0 2 16,-3 0-1-16,6 0 0 16,-3 0 4-16,8 0-7 15,-3 8-2-15,6-8 6 0,-1 0 0 16,5 0-8-16,-2 0 3 16,1 0 0-16,2 0 0 0,-2 0 2 15,0 0-5-15,0 0 0 16,1 0 0-16,-2 0 1 15,3 0-3-15,-3 0 5 16,2 0-2-16,-1 0 0 0,0-3-3 16,-3-2 7-16,-1 1-4 15,-4 4-3-15,-1 0-1 0,-3 0 11 16,1 0-9-16,-4 0 1 16,-1 0-4-16,0 0 4 15,0 0 5-15,0 0-5 0,6 0-3 16,-7 0 1-16,3 0 0 15,2 0 5-15,-3 0-3 0,-2 0-2 16,6-3 5-16,-1-1-6 16,1-1 9-16,4 5-4 15,-3 0-7-15,7-5 6 16,-1-2 0-16,5 1-3 0,4 4 3 16,-6-3 1-16,2 2 0 15,-5-2-5-15,-4 5 3 16,1-4 0-16,-7 0 0 0,0 4-3 15,2 0 5-15,0 0-8 16,0 0 14-16,1 0-11 0,3 0 3 16,3 0 0-16,1 0 1 15,6 0-3-15,-7 0-3 16,2 0 3-16,-6 0 3 16,-3 0 0-16,1 0-3 0,-5 0 4 15,0 0 1-15,-4 0-2 16,0-4-4-1,0 1 6-15,0 3 1 0,0-5-3 16,0 5-12-16,0 0-25 16,0 0-65-16,0 0-115 15,0 0-110-15,0 0-45 0</inkml:trace>
  <inkml:trace contextRef="#ctx0" brushRef="#br0" timeOffset="9398.01">13879 2042 20 0,'0'-7'34'0,"-8"3"13"16,8 4 10-16,-8 0 14 15,8-5 24-15,-9 5-3 16,1 0-31-16,8 0-23 0,0 0-16 16,-8 0-14-16,8 0-1 15,0 0 0-15,0 0-3 16,0 0 0-16,0 0-2 15,0 0 1-15,0 0 2 0,0 0-3 16,0 0 2 0,0 0 4-16,0 0 6 0,0 0 6 15,0 0 0-15,0 0 4 16,0 0 3-16,0 0-5 16,0 0-8-16,0 0-4 0,0 0 3 15,0-5-6-15,0 2-4 16,0-1-1-16,0 4 0 15,0 0 6-15,0 0-10 16,3 0 1-16,5 0 1 16,6 0 0-16,-3 0 0 15,3 0 0-15,-4 0 0 16,3-4 2-16,-1 1-2 0,1-1 1 16,-2 4-4-1,2 0 2-15,-5 0-1 0,0-5 3 16,1 5-2-16,-1-5-2 15,-5 2-1-15,2 3 5 16,-5 0-2 0,0-4 4-16,3 4-3 15,0-4-2-15,3 0 4 16,-3-1-6-16,6 5 4 16,-1 0 0-16,1-4 6 15,-1 0-9-15,3 1 3 16,1 3-2-16,1 0 2 15,3 0 1-15,-3-5-1 16,-2 1 2-16,-2-4-1 16,-1 8-6-16,0-4 8 15,-5-1-4-15,5 3 1 0,-2 2-1 16,-3 0 1-16,1 0 0 16,4 0 1-16,-3 0-3 15,-2 0 2-15,-3 0-3 16,0 0 5-16,0 0 0 15,3 0-2 1,3 0-4-16,2 0 7 16,-5 0 0-16,5 0-8 15,-3 0 6-15,2 0 2 16,-2 0-1-16,3 0-1 0,-4 0-1 16,0 0-1-16,0 0-1 15,5 0 2-15,-1 0-3 16,0 0 3-16,-2 0-2 0,3 0 3 15,-1 0 0-15,-3 0-2 16,3 0 1-16,-8 0 4 16,0 0-1-16,0 0-6 15,0 0 1-15,0 0 4 16,0 0-4 0,5 0 2-16,-1 0 0 15,-4 0 2 16,0 0-4-31,0 0 3 16,0 0-2 0,0 0 5-16,0 0-6 15,0 0 1-15,0 0 2 16,0 0 1 0,0 0-4-16,0 0-4 15,0 0-15-15,0 0-3 0,0 0-11 16,0 0-3-1,0 0-11-15,0 0-38 0,0 0-63 16,0 0-12-16</inkml:trace>
  <inkml:trace contextRef="#ctx0" brushRef="#br0" timeOffset="12145.33">14353 1986 14 0,'0'0'28'0,"-7"0"26"15,-1 0 31-15,0 0 40 0,0 0-14 16,-2 0-41-16,10 0-31 16,-8 0-16-16,8 0-7 15,-11 0-1-15,11 0-5 0,0 0 1 16,0 0-9-16,0 0-1 15,0 0 2-15,0 0 1 16,-12 0 1-16,12 0 2 16,-13 0 2-16,7 0-1 15,-8 0-2-15,6 0-1 0,-1 0-3 16,2 0 5-16,-1 0 0 16,8 0 2-16,-13-4-6 15,13 0 2-15,-12-1-1 16,4 5-4-16,0 0-1 0,-5 0 1 15,5 0 2 1,0 0-2-16,8 0 2 16,-11 0-4-16,-3 0-1 15,14 0 1-15,-6 0 0 16,-2 0 4-16,-5 0-2 16,0 0 0-1,5 0 1 1,-1 0-3-16,3 0 3 15,-6 0-3-15,3 0 1 0,1 0 4 16,0 0-3-16,0 0 0 16,-1 0 1-16,1 0 1 15,0 0-4-15,8 0 1 0,-12 0 4 16,4 9-3-16,0-9 1 16,8 8 2-16,-13-8-6 15,13 0 8-15,-8 0-6 16,8 8-2-16,-11-8 7 0,11 0 2 15,-14 9-4 1,3-2 1-16,3 0-3 16,1 3 1-1,7-10-4 1,-9 0 5-16,9 0 1 16,0 0-4-16,0 7-2 15,0-7 7-15,0 0-3 16,-8 8 0-16,8-8-3 15,0 0 0-15,0 0-2 16,0 0 7-16,0 8-5 16,0-8 3-1,0 0-2 1,-8 0 1 0,8 10 4-16,-14-10-5 15,14 7 4-15,-8-7-5 0,8 0 3 16,0 0-3-1,0 0-1 1,0 0 7-16,0 8-5 16,-8-8 1-16,8 0 1 0,-6 9-4 15,6-2 5 1,0-7-1 0,0 0-4-1,0 0 5-15,0 0 1 16,0 0-1-1,0 0-6-15,0 0 5 16,0 0-2-16,0 0 0 16,0 0 2-16,0 0 1 15,0 0-1-15,0 0 1 16,0 0-5-16,0 0 1 16,0 0 1-16,0 0-2 15,0 0-2-15,0 0-2 16,0 0 2-1,11-11 5 1,-8 6-3-16,5 2 1 0,1-6 4 16,-1 6-6-16,0-2 3 15,0-3 1-15,-2 3 0 16,1-3-2-16,1 5 4 0,0-1-7 16,1-1 5-16,-6 0 0 15,5-2-3-15,0 3 0 16,0 1 3-16,-3-1-5 15,-1 4 3-15,0 0 1 0,0 0 0 16,0-5-2-16,4 5 4 16,1-5-6-16,-1 2 0 15,3 3 3-15,-2 0-1 16,-1 0 2-16,4 0 1 16,-3 0-2-16,-1 0 4 0,-3 0-3 15,-2-4 5-15,0 0-7 16,0 0 3-16,6-5 1 15,-1 5-3-15,5-4 3 16,0 4-3-16,-2 1 0 0,-3 3 4 16,4 0-2-16,1 0 3 15,-5 0-8-15,1 0 5 16,-2 0 0-16,1 0 1 0,3 0-2 16,-2 0 0-1,-1 0 1-15,-3 0 0 0,-2 0 2 16,2-5-4-16,-1 5 3 15,4 0 2-15,0-4-6 16,0-1 4-16,2 3-3 0,-4 2 2 16,2 0 1-16,-3 0 0 15,-2 0-1-15,-3 0-3 16,0 0 7-16,3 0-4 16,-3 0 2-16,0 0-5 0,0 0 5 15,0 0-5-15,0 0 1 16,0 0 4-16,0 0-1 15,6 0-4-15,-3 0 4 16,2 0 1 0,-5 0-3-16,0 0-2 15,0 0 2 1,3 7 2-16,2-7-1 16,-2 12 3-16,-3-12-5 0,0 9 0 15,5-9 5-15,0 0-2 16,-1 0-1-16,0 7-2 15,-4-7 0-15,4 9 2 16,0-9 2-16,1 0-2 0,-2 0 2 16,1 0-2-16,-1 0 0 15,-3 0-3-15,0 0 2 16,5 0 3-16,-2 0-2 16,-3 0 4-1,0 0-6 1,0 0 3-16,0 0-2 15,0 0 2 1,0 0-4-16,0 0 7 16,0 0-3-1,0 8 0 1,0-8 0-16,0 0 1 16,0 0-1-16,0 0-4 15,-8 0 4 1,8 0-3-16,0 0 3 0,-7 0-1 15,-1 0 2-15,8 0-5 16,-12 0 4-16,3 0 2 16,-4 0-2-16,2 0 0 0,-1 0 5 15,-1 0-5-15,7-4 7 16,-8 0 1-16,6-1-2 16,-1 5-4-16,9 0-2 15,-12 0 4-15,4 0-6 0,0 0 4 16,8 0-7-1,-9 0 5-15,9 0-2 16,-6 0 2-16,6 0-4 16,-13 0 8-16,13 0-3 15,-7 0-5-15,7 0 1 0,0 0 3 16,0 0 0 0,-9 0-1-16,9 0 1 15,-8-4-1-15,8 0-2 16,-8 4 3-16,-6 0-1 15,14 0 1-15,-11 0-1 16,4 0 2-16,-2 0-5 16,1 0 3-16,0 0-1 0,-5 0 2 15,1 13-4 1,1-13-1-16,3 8 10 0,8-8-10 16,-9 0 5-16,9 0-2 15,-8 0-9-15,8 0-2 16,0 0-5-16,0 0-9 15,0 0-28-15,0 0-87 0,-12 0-45 16</inkml:trace>
  <inkml:trace contextRef="#ctx0" brushRef="#br0" timeOffset="24225.85">20336 6691 69 0,'0'-4'123'16,"0"-4"18"-16,-13 1-36 16,13-1-37-16,0 2-27 0,0-1-21 15,0 2-2-15,0-2 21 16,0 7 19-16,-9-5 14 0,9 1 7 16,-11 4 0-16,11 0 9 15,-9-3 18-15,9-2 2 16,0 1-8-16,-6 1-17 15,-2 3-16-15,8-5-21 0,-14 1-23 16,6-4-13-16,-4 4 1 16,-2-1 2-16,0 5 11 0,-3 0-1 15,1 0-4-15,-5 0-4 16,2 0-1-16,-1 13 3 0,-6 0 12 16,1 11 8-16,-2 9 2 15,-6 10-1-15,5 11-6 0,-1 4-13 16,5 1-4-16,4 7 1 15,3-2-6-15,5-2-5 16,12-5 3-16,0-1-4 16,0-7-2-16,12-4-2 0,5-4-5 15,3-3 5-15,4-11-2 16,11-7 0-16,4-10 0 0,9-10-2 16,4-10 6-16,2-5-4 15,3-6 4-15,-5-2 1 0,2-7-6 16,-9 2 13-16,-5 0-10 15,-8-1 2-15,-7 1-6 0,-6-5 16 16,-2 0-10-16,-5 1 12 16,-8-1-1-16,-4 0 10 0,0-3 15 15,0-1-21-15,-13 1-17 16,2-1 0-16,-6 0 0 16,3 4 0-16,-4 1 0 0,1 0 0 15,1 3 0-15,1 1 0 16,-5 4 0-16,-2-2 0 0,-3 7 0 15,3 2 0-15,-4 1 0 16,0 4 0-16,-8 0 0 16,1 4 0-16,1 4 0 0,-1 4 0 15,5 0-70-15,-1 0-51 16,4 16-56-16,6 4-60 0,3 4-19 16,2 4-13-16,14 5 23 15,9-9-30-15</inkml:trace>
  <inkml:trace contextRef="#ctx0" brushRef="#br0" timeOffset="25108.26">20594 6439 87 0,'5'-7'275'16,"-2"-3"-61"-16,-3 6-42 16,0 1-64-16,6-6-34 0,-6 6 9 15,0-2 29-15,0 1 5 16,0 0-24-16,0 1-25 0,0 3-29 15,0 0-16-15,0 0-3 16,0 0-5-16,0 0-9 0,0 0 4 16,0 11 0-16,4 6 26 15,4 15 26-15,0 17 2 16,-2 13-8-16,3 2-29 0,-1 10-8 16,-3-1 4-16,-2 1-6 15,-3-5 7-15,0-9-10 16,0-6-10-16,0-9 1 0,5-9-5 15,-2-12 4-15,3-3-2 16,-3-9 0-16,-3-5-1 0,0-7 6 16,0 0-1-16,0 0-2 15,0-3 9-15,0-10-17 0,5-7 1 16,3-8-5-16,5-1 7 16,-2-4-4-16,5 2-1 0,1 2 3 15,-1 3 0-15,5 7-5 16,-1 3 8-16,4 4-3 0,0 2-1 15,-1 7-3-15,-1 3 4 16,2 0 4-16,0 13 1 16,-4 3-2-16,1 8 3 0,-5 5 0 15,-4 4 7-15,-4 2 1 16,-8 2-8-16,0 0-1 0,0-5 3 16,-8-4 7-16,-4-2-11 15,-7-7 4-15,-7-2-2 0,-2-5-4 16,-4-1 9-16,-1-11-8 15,1 0 7-15,-1-2-9 0,5-11-5 16,-1-7 6-16,1-4 3 16,4-2-6-16,2 2-9 15,11 0-11-15,-2 3-27 16,13 2-21-16,0-2-52 0,8 5-70 16,5-1-50-16,4 2-49 15,4-2-30-15,-2 1 34 0</inkml:trace>
  <inkml:trace contextRef="#ctx0" brushRef="#br0" timeOffset="25739.93">21205 6679 65 0,'0'-4'207'16,"0"1"7"-16,0 3-17 0,0 0-23 15,0 0-32-15,-8 0-2 16,8 0 10-16,-10 0-3 0,10 0-37 15,0 0-46-15,0 0-29 16,14-6-22-16,10 4-6 16,12-4-4-16,4-1-2 0,5 2 4 15,0 2-10-15,-3 3 7 16,-8 0-5-16,-5 0 3 16,-4 0 1-16,-5 0 0 0,-8 0 1 15,2 0-2-15,-6 0 0 16,-8 0 20-16,0 0 18 0,0 0 10 15,0 12 41-15,0 12 58 16,0 12-114-16,0 14-33 0,0 12 0 16,3 13 0-16,2 12 0 15,-5 2 0-15,0 9 0 0,0 3 0 16,0-3 0 0,0-8 0-16,0-9 0 0,-16-12 0 15,-2-7 0-15,-7-10 0 16,-3-10 0-16,-4-14 0 0,-4-12 0 15,-6-16 0-15,2 0 0 16,-5-16 0-16,5-9 0 0,4-3 0 16,-2-4 0-16,5-1 0 15,11 4 0-15,1 1 0 0,4 3 0 16,6 9 0-16,11-1-17 16,0 5-327-16,0 4-51 15,0 0 13-15,0 0 3 16</inkml:trace>
  <inkml:trace contextRef="#ctx0" brushRef="#br0" timeOffset="26066.83">21407 6118 278 0,'0'-33'249'16,"-8"10"-51"-16,0 6-63 16,8 5-70-16,-8 2-20 0,8 8 19 15,0-3 26-15,0 5-28 16,0 0-30-16,0-4-14 0,0 4-3 15,0-4-3-15,0 0 0 16,0 4-3-16,0 0-6 0,0 0-1 16,0 0-17-16,0 0-51 15,0 0-89-15,0 0-79 16,3 17-104-16</inkml:trace>
  <inkml:trace contextRef="#ctx0" brushRef="#br0" timeOffset="26739.47">21842 6801 163 0,'0'13'215'16,"4"-5"-93"-16,-4-1-48 0,0 7-28 15,0-2-13-15,0-5 25 16,0 2 13-16,0 3 0 16,0 0-9-16,0 1-4 15,4-2-6-15,9 6-10 0,4-1-12 16,0 1-15-16,9-5-4 16,2-12-4-16,5 0-3 0,-1 0 0 15,1 0 1-15,-1-4-5 16,-4-9 0-16,1-4 1 0,-4-6-7 15,-11-6 10-15,0 0-4 16,-11-3 3-16,-3 3 13 0,0 5 19 16,-17 3 20-16,3 2-17 15,-7 2-12-15,-3 8-4 0,-4 6-11 16,-1 3 4 0,1 0-4-16,0 8 0 0,-1 4 5 15,4 4 4-15,5 5 6 16,4 7 26-16,4 9 9 0,0 7-8 15,12 6-2-15,0 3-14 16,0-1-18-16,6 1-1 0,8-4-14 16,2-8 5-16,8-5-12 15,9-3 7-15,2-10 0 0,7-6-10 16,-2-8-10-16,1-9-25 16,0 0-31-16,1-11-63 0,0-11-76 15,4-2-56 1,-1-14-20-16,3-6-32 0</inkml:trace>
  <inkml:trace contextRef="#ctx0" brushRef="#br0" timeOffset="27470.79">22784 6858 130 0,'-8'-12'238'0,"0"0"-68"16,8 5-29-16,-9-4-41 15,9 9-33-15,0-3-14 0,0 1-20 16,0 4-13-16,0 0-10 16,0 0-7-16,0 0 3 15,0 0-3-15,0-4-2 0,0 0 2 16,0 0-1-16,0 4 0 16,0 0 1-16,0-4 14 0,0 1 17 15,-11-6 11-15,0 9 13 16,-3-5-6-16,2 2-8 0,-5 3 4 15,-2 0 0-15,-6 0 2 16,1 12-2-16,-1 4 4 16,6 9 18-16,1 3-19 0,7 5-16 15,11 3-15-15,0 2-9 16,11-2-8-16,10-1 0 16,3-1-5-16,4-6-2 0,6-4-8 15,6-3-3-15,8-4-1 16,1-5-3-16,1-12-5 0,-2 0 0 15,1 0-17-15,-5-9 14 16,0-11-4-16,-2-8-9 0,-3-8 4 16,4-14 10-16,-7-12 8 15,1-11 8-15,-6-12-3 0,-2-4 7 16,-6-13 6-16,1-5-6 16,-2-6 0-16,-1-1 4 15,-7 4 0-15,3 8 3 16,-4 14 6-16,-6 13-8 0,2 15 9 15,-4 15 2-15,-5 13 9 16,0 11 7-16,0 9-14 16,0 3 1-16,0 9 0 0,0 21 25 15,-14 15 21-15,-1 22-1 16,-7 19-6-16,3 13-10 0,-5 8-11 16,2 7 14-16,6 2-13 15,1 1 3-15,3 7 24 0,12-1-10 16,0-5-24-16,0-3-10 15,12-3-12-15,3-18 0 16,1-16-5-16,1-12 3 16,-4-16-8-16,0-13-13 0,-5-9-22 15,3-4-17-15,-3-15-51 16,1 0-70-16,-1-15-93 0,0-4-23 16,5-14 11-16,-5-7-13 15</inkml:trace>
  <inkml:trace contextRef="#ctx0" brushRef="#br0" timeOffset="28069.55">23067 6406 26 0,'0'0'50'0,"-11"0"52"0,11 0 78 16,-13 0-47-16,4 0-27 15,3 0-20-15,6 0-13 16,-8 0 21-16,8 9 7 0,0-9 2 15,0 0-12-15,0 0-29 16,8 0-33-16,15-9-12 16,19 1-13-16,14-3 2 0,17-6 1 15,9 5 10-15,7 0 15 16,1-1 12-16,-5 5-8 16,-9 4 7-16,-14-3-4 15,-13 2-4-15,-13 0 13 0,-10 5 25 16,-9 0-14-16,-3 0-14 0,-6 0-22 15,-8 0-6-15,0 0-38 16,0 0-53-16,0 0-89 16,-8 0-92-16,-12 0-50 0,-9 14-10 15,-4-7 13-15</inkml:trace>
  <inkml:trace contextRef="#ctx0" brushRef="#br0" timeOffset="29517.05">19622 8254 41 0,'-9'0'64'0,"9"0"40"16,0 0 56-16,-9 0-34 0,9 0-8 16,0 0-16-16,0 0-12 15,-8 0 6-15,8 0 17 16,0 0 7-16,0 0-7 0,0 0-19 15,0 0-28-15,0 0-12 16,0 0-4-16,0 0 14 0,0 0 3 16,0 0-11-16,5 0-4 15,2 0-13-15,1 0-7 16,4 0-5-16,4-3-2 16,13-6-16-16,13 2-1 0,11-2-4 15,7 6-3-15,14-7 5 0,10 8 1 16,12-3-6-16,7 1 4 15,6 0 2-15,5 0-10 16,-1-5 5-16,6 5 2 0,-2-4-6 16,-3 3-1-16,-3 3 2 15,-13-3 2-15,-10 5 4 16,-7-5 15-16,-9-2 5 0,-2-2-9 16,-10 2 0-16,2-5-4 15,0-5-2-15,-2 0-3 0,9-2-2 16,3 3-4-16,7-1-3 15,-3 5 5-15,-2 3-8 0,-1 1 9 16,-9 4-7-16,-3 4-2 16,-5 0 10-16,-10 0-4 0,-10 0 1 15,-7 0 3 1,-5 0-13-16,-4 0 9 0,1 0-1 16,4 0 3-16,-3 0-2 15,12 0 3-15,11 0-8 0,3 0 7 16,9 0-3-16,5 0-6 15,2 0 8-15,-4 0-4 0,-3 0 1 16,-6 0 3-16,-12 0-4 16,-4 0 0-16,-5 0 5 0,-1-7-2 15,-6-2 1-15,2 2-4 16,4-3 4-16,-1 3-5 0,0-1-1 16,2 0 5-16,-7-1-1 15,2 1 0-15,-1 8 1 16,-5-3 1-16,3 3 0 15,-1-5-4-15,-2 0-3 0,-2 5 7 16,-2 0-1-16,2 0 0 16,0 0-1-16,-1 0 0 0,-5 0-2 15,6 0 6-15,1 0-4 16,-7 0-2-16,3 0 7 16,0 0-8-16,-2 0-3 0,2 0 11 15,-5 0-8-15,4 0 2 16,4 0 6-16,-6 0-7 15,7 0 2-15,-4 0-5 0,0 0 7 16,-3 0-4-16,6 0 6 16,-5 0-3-16,-4 0-1 15,1 0 5-15,-4 0-2 0,-2 0 2 16,-3 0-82 15,0-3-159-15,0-5-140-16,-17 3-20 15,-3 3-19-15</inkml:trace>
  <inkml:trace contextRef="#ctx0" brushRef="#br0" timeOffset="40400.94">6513 4639 148 0,'-12'-7'202'16,"12"1"-51"-16,-8 4-32 0,-1-3-33 16,9 5-19-16,-13 0 0 15,13 0 9-15,-8 0-12 16,8 0-10-16,0 0-12 0,-7 0-7 16,7 0-10-1,-8 0-9-15,8 7-7 0,-12 11-5 16,-5 6 4-16,-8 9-3 15,-7 3 1-15,-9 9 6 16,-2-1-5-16,-6 2 14 0,-6-1-1 16,4-5-9-16,-2-4 4 15,7-7-3-15,11-4-5 16,2-9-7-16,9-3 3 16,3-2-5-16,4 2 5 0,6-13-6 15,-1 9 7-15,12-9 0 16,0 0-10-16,0 0 9 15,0 0-2-15,0 0 2 16,0 0-6-16,0 0-2 0,0 0 1 16,0 0 1-1,0 0-10-15,0 0 4 16,9 0 8-16,-3 0-5 16,7 0 1-16,4-5 5 0,4-2 1 15,-2 3 2-15,9-2-5 16,9-1 1-16,0 3 2 15,3-5 2-15,1 5-3 0,-1 0-3 16,2 0 3 0,-7 4-2-16,-3 0 0 0,1 0-1 15,-4 0 7-15,-4 0-4 0,-6 0-1 16,1 12 1 0,-2 4 0-16,-2 1 1 0,-4 4-2 15,-1 2-3-15,2 2 4 16,-1 0 0-16,1-1 0 15,-3 1 3-15,-1 3-4 0,-1 0 2 16,-3 1 3-16,-2 4-8 16,-3 0 8-16,0-2 4 15,0 2 1-15,0 0-7 0,-11-5 1 16,-3 1 4-16,-1-1-2 16,-5 2 1-16,-1-7-1 15,-6 1-4-15,-6 1 2 16,-3-5-7-16,-2-8 1 15,5 0 5-15,6-12-6 0,3 0-10 16,4 0 2-16,-1 0-1 16,0-12-5-16,6-4 12 15,-1-4-4-15,7-1-3 16,9-3 3-16,0 1 3 0,9-3 3 16,2-1 4-16,5 0-3 15,4 4-2-15,10 2 3 16,-3 1 3-16,5 0 2 15,9 3-5-15,5 2 0 0,1-1 2 16,2-2 0-16,5 7 2 16,-3-5 0-16,2 4 0 15,-2 3-5-15,-7 1 4 16,0 8 0-16,-7 0 2 0,-1 0-2 16,-4 8 5-16,-2 8 0 15,-2 8-1-15,1 5 4 16,-1 13 5-16,-4 6-1 0,0 4-4 15,-4 2-2-15,2-1-9 16,-7-5 8-16,-4-6-1 16,-2-6-1-16,-1-8-1 0,-3-7 5 15,-5-9 6-15,0-4 6 16,0-8-3-16,0 0 10 16,0 0 1-16,0-8-15 15,0-13 0-15,-8-7-5 16,0-13 4-16,-1-11-12 0,1-5 0 15,-4-9 2-15,3 1 5 16,1-4-5-16,0 0-7 16,8 0 1-16,-11-1 4 0,11 1-6 15,-9 5 6-15,1 2 0 16,8 9 4-16,-7 8-9 16,-2 8 1-16,9 5 3 0,-8 6 2 15,8 3-4 1,0 2-2-16,-8 6 9 0,8-2-9 15,-8 5 6-15,8 3-4 16,0 1 4-16,-9 4-2 16,9 4-2-16,0 0 6 0,0 0-5 15,0 0-2 1,0 0-4 0,0 0-4-16,0 0-12 0,0 0-23 15,0 0-26-15,0 0-32 16,0 0-28-16,0 0-11 15,0 0-7-15,0 0-23 16,0 0-9-16,-11 0 24 16</inkml:trace>
  <inkml:trace contextRef="#ctx0" brushRef="#br0" timeOffset="41281.71">5916 4733 141 0,'-22'0'225'0,"8"0"-59"15,0 0-30-15,3-4-54 16,2 4-37-16,9 0-3 16,-9 0-1-16,9 0 8 0,0 0 8 15,0 0-13-15,0 0-3 16,0 0-11-16,0 0-11 16,0 0-12-16,0 0-1 15,14 0-2-15,15 0 3 16,28-4-1-16,27-3-5 0,26-3 1 15,20-2-2-15,12 0-2 16,-1 4 5-16,-2 0-23 16,-14 5-15-16,-2-2-24 0,-15 5-8 15,-13 0 2-15,-15 0 11 16,-10 0 14-16,-18 0 18 16,-12 0 16-16,-10 0-2 0,-10 0 9 15,-8 0-1 1,-3 0 8-1,-9 0-1-15,0 0-5 0,0 0-3 16,0 0-11-16,0 8-8 16,0-8-2-16,0 0-3 0,0 0 2 15,0 0 0-15,0 0 4 16,0 0 10-16,0-8 4 0,0 1 8 16,0-2-2-16,0 2 10 15,0 2 3-15,0-1 14 16,0 4 9-16,0-3 10 0,0 5 19 15,0 0 3-15,0 0 1 16,0 0-6-16,-9 0-11 16,9 0 1-16,0 0 2 0,0 0-1 15,0 0-15 1,0 0-23-16,0 0-11 0,0 25 5 16,0 15 27-16,0 22 13 15,0 18 1-15,4 18-17 16,1 16 5-16,3 14-4 0,3 2-1 15,3-1-13-15,-3-1 2 16,-3-7 4-16,1-11-6 16,-1-13-6-16,0-19-12 0,-4-14 0 15,-1-14 8-15,-3-18-9 16,5-6 3-16,-1-10-1 16,1-9-5-16,-5-7-4 0,0 0-33 15,0 0-47-15,0-13-66 16,0-10-60-16,0-14-35 15,0-11 16-15,0-14 14 16,3-12-29-16</inkml:trace>
  <inkml:trace contextRef="#ctx0" brushRef="#br0" timeOffset="41997.39">7848 5206 244 0,'5'-21'210'16,"-5"10"-42"-16,0 3-42 0,0 8-46 15,0 0-16-15,0 0-13 16,0 0-6-16,0 0-2 16,0 8-10-16,-14 3 2 15,6 5 13-15,-2 7-9 0,-7 0-14 16,1 1 1-16,-1 1-5 16,-3-5-14-16,0-4 2 0,3-4-1 15,6-12 1-15,11 0-7 16,-8 0 0-16,8 0 3 15,0-7-18-15,0-14 4 0,3-13 0 16,10-1 5-16,7-1-2 16,4-1 1-16,0 7 3 0,1 7 5 15,-1 2-5-15,-4 8 5 16,1 13-4-16,3 0 9 0,4 22 4 16,5 6-3-1,-1 4-5-15,1 5-1 0,-4 0-5 16,-6-5 2-16,-1-4 1 15,-6-6 0-15,0-7 3 0,-5-2-1 16,-3-13 1-16,-3 0-4 16,-2 0-3-16,-3 0-11 0,0-9-17 15,0-10-20-15,0-19-2 16,0-10 8-16,0-9 3 0,-8-9 15 16,0-3 16-1,0 0-2-15,-1 3 24 0,3 9-2 16,-2 9-2-16,-4 3-2 15,3 8 20-15,1 8 17 0,-5 5 5 16,6 8 1-16,7 4-6 16,-8 5-1-16,8-4-8 15,0 9 6-15,0-3 2 0,-8 5-12 16,8 0-5-16,0 0-7 16,0 0-10-16,0 13-5 0,0 11 4 15,0 13 9-15,3 11-3 16,5 14 5-16,-3 7-8 0,2 4 1 15,1 4-3 1,0-2-2-16,0-10-3 0,2-9 1 16,-2-3-5-16,0-8 4 15,-2-12-4-15,3-8 2 0,-1-5-23 16,-3-4-22-16,-5-16-38 16,3 0-46-16,2 0-48 15,-2 0-27-15,-3-9-25 0,0-8-35 16,0 1-144-16</inkml:trace>
  <inkml:trace contextRef="#ctx0" brushRef="#br0" timeOffset="42363.54">8280 5519 43 0,'3'25'202'0,"-3"-1"-9"16,0 1-56-1,0 4-20-15,-9 2-29 0,-7 7-4 16,-4-3 12-16,-9 7-2 15,-4-5-27-15,-2-1-22 0,-5-4-23 16,-2-4-6-16,-3 2-11 16,1-11-3-16,0-3 4 0,6-16-2 15,11 0-3-15,2-16-17 16,6-15 2-16,6-15 7 16,13-15 5-16,0 0 2 15,13 1 7-15,1 6-5 0,11 13 2 16,5 13 5-16,2 16-1 15,8 12 29-15,5 24-6 16,3 18-14-16,-2 10-6 0,-2 10-7 16,-4 2-3-16,-7 1-1 15,0-4 4-15,-6-9-6 0,-7-7-28 16,2-6-32-16,-7-11-37 16,-1-9-38-16,-8-7-28 15,-1-12-16-15,-5-3-25 0,0-22 12 16</inkml:trace>
  <inkml:trace contextRef="#ctx0" brushRef="#br0" timeOffset="43145.51">8433 4896 191 0,'0'-32'204'16,"-12"6"-66"-16,4 7-36 0,0 3-45 15,8 0-11-15,-12-2 16 16,12 6 24-16,-9 8 18 0,9 4-14 16,0-3-8-16,-8-1-20 15,8-1-4-15,-9 5 1 16,9 0-11-16,0 0-3 16,0 0-14-16,0 0-18 0,0 0-2 15,9 0-9-15,4 0 1 16,6 16-2-16,11 1-3 0,5 8 7 15,6-2-6-15,0 6 3 16,0 3 2-16,-1 6 0 0,-4-2-8 16,-4 6 4-16,-2-6-2 15,-14-8 4-15,-8-4-1 0,-8 1 6 16,0-5-2-16,0 2 1 16,0-7-2-16,-12 1-4 15,-5-4 7-15,6 2-11 16,-3-7 8-16,6-7 0 0,8 0-6 15,0 0 6-15,0 0-7 16,0 0-3-16,0 0-6 16,5 0 9-16,7 0 3 15,4 0 0-15,5 0 1 0,7 0 1 16,9 13-4-16,7-1 2 16,6 4 0-16,-1 7-1 15,-1 3-1-15,-4 3 5 0,-3-1-6 16,-9-4 3-16,-4-3-2 15,-6-6 3-15,-6-1 5 0,-8-14 18 16,0 0 31 0,-5 0 42-16,-3 0 44 0,0-17-5 15,0-11-70-15,0-17-56 16,-11-17-10-16,3-12 0 0,0-2 0 16,8-6 0-16,-14 1 0 15,3 0 0-15,0 3 0 0,2 9 0 16,1-1 0-16,0 9 0 15,0 9 0-15,8 7 0 16,-13 9 0-16,13 7 0 0,-8 8 0 16,8 5-17-16,0 4 3 15,0 4 0-15,0-1 1 16,0 9-8-16,0 0-5 16,0 0-19-16,0 0-16 0,0 0-36 15,0 0-19-15,0 12-8 16,0 1-25-16,3 3-26 0,6 5-21 15,-5 4 6-15,-4-5-40 16,0-1-12-16</inkml:trace>
  <inkml:trace contextRef="#ctx0" brushRef="#br0" timeOffset="43544.98">8769 4917 46 0,'-16'0'66'0,"6"0"46"0,-4 0 41 16,14 0-42-16,-8 0-27 15,8 0-27-15,0 0-15 0,0-5 3 16,0-2 2-16,0-5 2 16,0-2 1-16,0-1-17 0,0 0-10 15,0 2-3-15,8-4-6 16,0 5 0-16,5-1 1 0,6-2-6 15,6 1 2 1,8 6 4-16,8 1-5 0,0-2-6 16,2 5-4-16,3 4 6 15,-6 0-2-15,-4 13-4 0,2 2-2 16,-5 2 10-16,-11 0-2 16,-4-6 0-16,-6 1 1 0,-1-3-7 15,-3-9-1-15,-3 7 5 16,-2-7 0-16,-3 0-9 15,0 0-12-15,0 0-40 0,0 0-52 16,0-7-69-16,-16-5-78 16,5 0 39-16</inkml:trace>
  <inkml:trace contextRef="#ctx0" brushRef="#br0" timeOffset="44808.77">7516 4725 29 0,'-8'-3'62'0,"-1"-1"67"16,9 4 37-16,-13 0-51 16,13-5-28-16,0 0-26 0,0 2-14 15,0-1 7-15,-6 4 7 16,6 0-7-16,0 0-12 16,0-5-10-16,0 5-10 15,0 0-7-15,0-3-1 16,0-6-6-16,11 1 0 0,6 4 2 15,3-3-3-15,3-2 1 16,10 2 0-16,4-3-3 0,-1 3 2 16,5-1-7-16,4-1 1 15,0 1 4-15,-2 0-4 16,-2 0 4-16,0 4 1 0,-4-1-1 16,-1 2-6-16,-3 3 5 15,-4 0 3-15,-1 0 0 16,1 0-6-16,-1 0 2 15,0 0 4-15,4 0-6 0,5 0 6 16,4 0-3-16,0-4-3 16,3-3 3-16,2 2 2 0,-2 0-7 15,-1-2 2-15,-5 2 0 16,-10 1 3-16,-4 0 0 0,-3 4 2 16,-1 0-6-16,-4 0 5 15,1-4-4-15,-1 0-1 16,-3-1 2-16,-2 5-1 0,0 0-1 15,3 0 4-15,2 0-2 16,0 0-5-16,3 0 10 16,3 0-5-16,2 0-1 15,4-3 4-15,0-1 1 0,2-4 5 16,-3 8 1-16,-3-4-8 16,0-1 9-16,1 5-8 0,0 0 3 15,-1 0 2-15,-3 0-3 16,-1 0-4-16,5 0-2 0,-2 0-2 15,5 0 1-15,2 0 3 16,-3 0-4-16,6 0 1 16,-1 0-3-16,-3 0 5 0,-1 0 1 15,-3 9-2-15,0-9-3 16,-1 8 5-16,-5-8-1 16,-2 12-1-16,0-12-1 15,3 0 7-15,-4 12-8 0,4-12-1 16,-3 9 10-16,-2-9-3 15,2 7 6-15,-1-7-1 0,5 10 1 16,-1-10 4-16,1 0-8 16,-1 7 3-16,-4-7 1 15,0 7-1-15,-5-7-2 0,3 0-5 16,-6 0 1-16,-5 0 8 16,2 0 2-16,-2 0 1 0,-3 0-4 15,0 9-9 1,0-9 0-16,0 0 4 0,6 0-4 15,-3 0-11 1,-3 0-76-16,5 0-79 16,-5 0-72-16,0 0-50 15,0 8-18-15</inkml:trace>
  <inkml:trace contextRef="#ctx0" brushRef="#br0" timeOffset="46256.87">8218 4656 4 0,'0'-3'6'0,"0"-1"3"15,0 4 0-15,0-5 2 16,0 0-2-16,0 3 7 0,0 2 7 15,0 0 14-15,0 0 18 16,0 0 27-16,0 0 25 16,0 0-34-16,0 0-32 0,0 0-13 15,0 0-20-15,0 0-1 16,0 0 1-16,0 0 2 16,0 0-3-16,0 0-1 0,0 0 2 15,0 0 7-15,0 0 2 16,0 0 1-16,0 0 3 15,0 0-2-15,0 0 2 0,0 0-1 16,0 0 7-16,0 0 4 16,0 0 8-16,0 0-9 0,0 0-4 15,0 0-9-15,0 0-6 16,0 0-7-16,0 0 4 0,0 0-5 16,0 0-1-16,5 0 1 15,2 0 4-15,1 0-1 16,-4 0-7-16,4 0 3 15,-3 0 6-15,-2 0-3 0,5 0-4 16,0 0 0-16,1 0-1 16,2 0 0-16,3 0 0 15,-6 0-1-15,0 0 1 0,-4 0 5 16,-1 0-4-16,-3 0 3 16,0 0 9-16,0 0-5 0,0 0-5 15,0 7 1-15,0-7 7 16,5 9-1-16,-1-9-12 0,1 7 11 15,-2-7-8-15,0 0-3 16,2 0 3-16,-2 8 0 16,2-8 0-16,-2 8 4 15,3-8 5-15,-6 0-4 0,3 0 7 16,2 0-7-16,-2 0 0 16,2 8-6-16,-5-8 5 0,4 0 0 15,0 0-4-15,-4 9 2 16,5-9-3-16,-2 8 0 15,0-1 2-15,5-7-2 0,0 10 1 16,1-10-2-16,-1 7 2 16,-3-7-2-16,-2 0 3 0,2 8-6 15,-5-8 9-15,0 8-4 16,3-8-1 0,5 0 0-16,-3 0-2 15,-2 0 4-15,2 9 1 0,-5-9-7 16,3 0 6-16,-3 7-1 15,5-7-4-15,-2 0 8 0,3 0-7 16,-6 0 0-16,0 0-2 16,0 0 5-16,3 0-1 15,2 0 3-15,-2 0-2 16,-3 0-6-16,0 0-4 16,0 0-6-16,0 0-15 0,5 0-18 15,-2 0-27-15,0 0-22 16,2 0-27-16,0 0-59 15,-1 0-24-15</inkml:trace>
  <inkml:trace contextRef="#ctx0" brushRef="#br0" timeOffset="48253.8">8669 4921 7 0,'0'0'23'0,"0"0"27"0,0 0 44 16,0 0 53-16,0 0-42 16,0 0-44-16,-8 0-30 0,8 0-13 15,0 0-9-15,0 0 5 16,0 0 0-16,0 0-1 0,0 0-3 15,0 0-6-15,0 0 2 16,0 0-1 0,0 0 1-16,0 0 2 15,0 0 6-15,0 0 4 0,0 0 8 16,0 0-3-16,0 0-1 16,0 0-8-16,0 0-2 0,0 0-9 15,0 0-2-15,0 0 6 16,0 0-2-16,0 0 5 15,0 8 6-15,0-8-4 0,-8 0 2 16,8 0-2-16,0 0 0 16,-9 0-6-16,9 0-1 0,0 0 1 15,0 0-10-15,0 0 6 16,0 0 1-16,0 0-7 16,0 0 3-16,0 0 3 15,0 0 4-15,0 0-1 16,0 0 0-16,0 0 10 15,0 0 0-15,0 0-4 0,0 0-1 16,4 0-6-16,4 0 1 16,0-8 1-16,10-1-3 0,1-3-3 15,1 0-1-15,5 0-2 16,-2 0 5-16,2-1-6 0,-4 0-10 16,-1 1-20-16,1 1-34 15,-1 3-16-15,-4-5-24 16,-3 1-57-16,-5-1-32 15</inkml:trace>
  <inkml:trace contextRef="#ctx0" brushRef="#br0" timeOffset="56806.68">24255 5931 66 0,'-8'-9'151'0,"8"6"12"16,0-2-58-16,0 0-37 0,-9 5-16 15,9 0 2-15,0 0 18 16,0 0 16-16,0 0 18 16,0-2 2-16,-9-4-11 0,9 2-9 15,-8 4-1-15,8 0 17 16,-9-4 8-16,1 1 3 0,8-6-22 15,-11 1-29-15,3-3-2 16,-4-6-24-16,0-7-7 16,-2-4 1-16,3-6-1 0,3 1-6 15,-7 1 3-15,-2 0-21 16,0-1-7-16,-2 0 0 16,-1 2 0-16,-2-8 0 15,-2 9 0-15,0 2 0 0,0-1 0 16,-1 4 0-16,0 0 0 15,1 4 0-15,0 2 0 0,4-2 0 16,-1 1 0-16,5 4 0 16,-4-1 0-16,1 5 0 0,-7 0 0 15,1-5 0-15,-3 7 0 16,-1-3 0-16,-39-13 0 16,29 15 0-16,-7-1 0 15,2-6 0-15,-7 6 0 16,2 1 0-16,-2-1 0 15,-5 3 0-15,-6 2 0 0,-3-6 0 16,-5 0 0-16,-2 5 0 16,-6-1 0-16,1-3 0 15,-8 5 0-15,0-2 0 0,0-4 0 16,-5 5 0-16,2 0 0 16,-6 1 0-16,-4-1 0 0,0-1 0 15,2 2 0-15,2 2 0 16,1-2 0-16,6-2 0 0,7 5 0 15,4 0 0-15,2 0 0 16,1-1 0-16,-1 2 0 16,6 3 0-16,3 0 0 15,3 0 0-15,2 0 0 0,-2 0 0 16,2 0 0-16,-5 0 0 16,-4 12 0-16,-4 0 0 0,4 0 0 15,0 0 0-15,5 0 0 16,2-3 0-16,0 0 0 15,5 1 0-15,1 3 0 0,-5 0 0 16,6-1 0-16,-4 0 0 16,2 0 0-16,-8 0 0 0,1 5 0 15,-6 4 0-15,10-5 0 16,5 1 0-16,-4-2 0 16,10 1 0-16,2 0 0 0,1 7 0 15,6-4 0-15,2 1 0 16,7-1 0-16,-4 2 0 15,10 1 0-15,-1 2 0 0,1 3 0 16,-3 11 0-16,-1 1 0 16,1 11 0-16,0 0 0 0,-1-7 0 15,7 2 0-15,0 1 0 16,1-7 0-16,5 3 0 16,1 2 0-16,-2-3 0 15,0-1 0-15,1 6 0 0,-1 2 0 16,-2 1 0-16,-2 0 0 15,-4 5 0-15,2 2 0 0,-3 1 0 16,4 0 0-16,-3 0 0 16,0-1 0-16,4-3 0 15,2 5 0-15,-2-5 0 0,1 0 0 16,-1-1 0-16,2 1 0 16,-6 0 0-16,0-4 0 0,6 0 0 15,-7-1 0-15,3 6 0 16,4-2 0-16,-3 1 0 0,6 4 0 15,3 5 0-15,2 2 0 16,-1 5 0-16,-1-2 0 0,13-4 0 16,-7-1 0-16,-2 0 0 15,9-5 0-15,-8 0 0 16,8-5 0-16,0 5 0 0,0-3 0 16,0-2 0-16,8 1 0 15,1 5 0-15,3-2 0 16,2 1 0-16,3 0 0 0,0 0 0 15,-1-1 0-15,10-2 0 16,-9-5 0-16,9-4 0 0,-1-4 0 16,3-5 0-16,5 1 0 15,2-1 0-15,8 0 0 16,0 3 0-16,7-5 0 0,2 4 0 16,0-6 0-16,2 5 0 15,-3-3 0-15,3-3 0 0,2-3 0 16,-2 1 0-16,3-5 0 15,-4 2 0-15,3-3 0 0,1 1 0 16,0 4 0-16,-3-2 0 16,1-2 0-16,-3-4 0 0,5 1 0 15,-3 0 0-15,2-6 0 16,1 2 0-16,4-5 0 0,-1 1 0 16,2-1 0-16,-5-5 0 15,-4 2 0-15,-2-9 0 16,3 0 0-16,3 8 0 0,4-8 0 15,8 7 0-15,5-7 0 16,3 0 0-16,0 0 0 0,0 0 0 16,-3 0 0-16,-6 9 0 15,1-9 0-15,-4 0 0 0,-8 0 0 16,-5 0 0-16,-2 0 0 16,-2 0 0-16,-6 0 0 0,-3 0 0 15,5 0 0-15,1 0 0 16,0 0 0-16,3 0 0 0,2 0 0 15,2 0 0-15,1-5 0 16,4-2 0-16,-3-2 0 0,-6 2 0 16,0-2 0-1,-2 2 0-15,-7-1 0 0,-2 8 0 16,4-5 0-16,0-3 0 16,-2-1 0-16,6 1 0 0,5 0 0 15,2 1 0-15,5-5 0 16,2-2 0-16,-4 7 0 0,6-1 0 15,-5-5 0-15,1 0 0 16,-6 1 0-16,-9 1 0 0,-2 3 0 16,-1-1 0-16,-4-2 0 15,-2-6 0-15,4 0 0 16,3 1 0-16,5-8 0 0,3-1 0 16,2-3 0-16,2-5 0 15,-2 1 0-15,-2 0 0 0,0-1 0 16,-2 0 0-16,-7 4 0 15,-2 1 0-15,-5 4 0 0,1 1 0 16,-2-7 0-16,-1 2 0 16,-3-1 0-16,-2 0 0 15,1-3 0-15,2-1 0 0,-4 2 0 16,0-3 0-16,-4 1 0 16,1-3 0-16,-1 1 0 0,1-3 0 15,-1 2 0-15,0-5 0 16,1 0 0-16,-2-1 0 15,-3 3 0-15,6-2 0 16,-2 0 0-16,0 1 0 0,-3-1 0 16,-2 3 0-16,-1 7 0 15,-3-2 0-15,0 0 0 0,1-3 0 16,5-1 0-16,0 1 0 16,-1-5 0-16,-1 1 0 0,7-2 0 15,-2 1 0 1,-5 1 0-16,18-33 0 15,-20 44 0-15,0 0 0 16,-2 1 0-16,-3 3 0 0,0 5 0 16,-4 3 0-16,1 5 0 15,-2 0 0-15,2 0 0 0,-5 0 0 16,3-4 0-16,1-1 0 16,5 2 0-16,-5-3 0 0,0 2 0 15,-4 1 0-15,0 2 0 16,0 0 0-16,0-4 0 0,0 6 0 15,0-4 0-15,5-2 0 16,-2 2 0-16,2-8 0 16,-2 4 0-16,-3-1 0 0,0 2 0 15,0 2 0-15,0-3 0 16,0 3 0-16,0-1 0 16,0 0 0-16,0 1 0 0,0 1 0 15,0 1 0-15,0-1 0 16,0 2 0-16,0 1 0 0,0 0 0 15,0 0 0-15,0 5 0 16,0-3 0-16,0-2 0 16,0 4 0-16,0 0 0 0,0-4 0 15,0 0 0-15,0 0 0 16,0 0 0-16,0-5 0 0,-8 1 0 16,8-1 0-16,-8-3 0 15,8 0 0-15,-8-1 0 16,8 1 0-16,-9-1 0 15,9 2 0-15,-7-2 0 0,7 1 0 16,0-1 0-16,0 0 0 16,0 1 0-16,0 5 0 0,0-7 0 15,-8 7 0-15,8-1 0 16,-9 4 0-16,9-2 0 0,0 1 0 16,0 3 0-16,0 1 0 15,0 1 0-15,0 0 0 16,0-1 0-16,0 2 0 15,0 0 0-15,0-3 0 0,0 3 0 16,0-6 0-16,0 5 0 16,0 0 0-16,0-1 0 15,0 6 0-15,0-6 0 0,0 2 0 16,0-2 0-16,0 0 0 16,0 1 0-16,0 1 0 0,0-1 0 15,0-1 0-15,0 2 0 16,-8 2 0-16,8-2 0 0,0-2 0 15,0 1 0-15,0-1 0 16,0 2 0-16,0 2 0 16,0-2 0-16,0 2 0 0,-8-2 0 15,8 2 0-15,0 0 0 16,0-2 0-16,0 3 0 16,0 0 0-16,-8 0 0 15,8 0 0-15,0-1 0 0,0 1 0 16,0 0 0-16,0-5 0 15,0 7 0-15,-9-3 0 0,9 0 0 16,-7-2 0-16,7 3 0 16,0-4 0-16,0 4 0 15,0-4 0-15,-8 4 0 0,0-1 0 16,8 1 0-16,-9 4 0 16,9-3 0 15,0-2 0-31,0 0 0 0,-8 5 0 31,0 0 0-31,-4 0-279 16,-4 0-257-16,-10 0 99 15,0 0 60-15</inkml:trace>
  <inkml:trace contextRef="#ctx0" brushRef="#br0" timeOffset="60468.53">9903 4128 315 0,'-15'-17'180'0,"-2"-3"-46"0,1 0-46 15,-1-6-6-15,2 3-2 16,-7-6 2-16,2-4 1 0,5 1 13 16,-7-1 14-16,6-1-20 15,-4 2-26-15,-4-4-11 16,-1 0 2-16,-3-2 0 16,-4-2-9-16,-6-1 1 15,-2 2 38-15,-4-1-11 0,-5-2-22 16,-8-3-8-16,-8 5-6 15,-3-2 17-15,-6 6-16 16,-2-1-39-16,-6 5 0 0,1 3 0 16,4 1 0-16,-5 4 0 15,2 4 0-15,2-1 0 16,5 5 0-16,8 4 0 16,8 3 0-16,0 5 0 15,0 0 0-15,-4 0 0 0,-8 4 0 16,-3 0 0-16,-6 0 0 15,-7 0 0-15,-5 0 0 16,-3 12 0-16,-1 0 0 16,1 0 0-16,0 1 0 15,-2 2 0-15,3-3 0 0,2 2 0 16,6-2 0-16,2 0 0 16,6 0 0-16,2 0 0 15,4 0 0-15,10 0 0 16,3 1 0-16,3-1 0 15,7 0 0-15,-2 4 0 16,1 4 0-16,-5 1 0 16,-1 3 0-16,-3 4 0 15,-3 6 0-15,-5 7 0 0,0-2 0 16,-1 7 0-16,6-1 0 16,3 0 0-16,3-1 0 15,7-3 0-15,7-1 0 16,2-4 0-16,11-2 0 15,2 2 0-15,1 4 0 0,-1 10 0 16,0 7 0-16,2 4 0 16,-2 0 0-16,5-1 0 15,-5 2 0-15,5-2 0 16,0 2 0-16,3-10 0 16,2-2 0-16,2-10 0 15,1-2 0-15,4-8 0 16,8 4 0-16,0 2 0 0,0 5 0 15,0 4 0-15,0 9 0 16,0 6 0-16,0 6 0 16,3 7 0-16,5 1 0 15,6 7 0-15,1 0 0 0,5 1 0 16,-4-5 0-16,4 0 0 16,1-8 0-16,-5 1 0 15,4-6 0-15,5-2 0 16,7-1 0-16,9 7 0 15,8 7 0-15,7-2 0 16,6-1 0-16,-1 2 0 16,5-1 0-16,-2-4 0 0,0-3 0 15,6-5 0-15,-5-5 0 16,-5-2 0-16,-3-6 0 16,-3-6 0-16,-2-6 0 0,-3-4 0 15,3 1 0-15,5-5 0 16,3 1 0-16,14-1 0 15,4 0 0-15,7 2 0 16,4-7 0-16,4-2 0 0,0-1 0 16,2-3 0-16,2-6 0 15,-1 3 0-15,4-7 0 16,-4-7 0-16,5 0 0 16,4 0 0-16,5 0 0 0,9-7 0 15,6-10 0-15,10-3 0 16,3-5 0-16,0-3 0 0,-4-1 0 15,-12 5 0-15,-9-1 0 16,-6-5 0-16,-14 3 0 0,-13 3 0 16,-2 0 0-16,-10-2 0 15,-6 2 0-15,-2-3 0 16,2-7 0-16,-2-7 0 16,5-2 0-16,0-12 0 0,0 3 0 15,-4-9 0-15,-1-13 0 16,2-7 0-16,-5-3 0 15,0-3 0-15,-10-6 0 0,-6-4 0 16,-3-1 0-16,-11-1 0 16,-2 6 0-16,-1 8 0 0,-3 8 0 15,-4 7 0-15,-6 5 0 16,-6 1 0-16,-2-3 0 0,0 6 0 16,3 0 0-1,-6 1 0-15,0-2 0 0,0 5 0 16,-12-4 0-16,-1-3 0 15,-4-1 0-15,-2 3 0 0,-5 1 0 16,-6-1 0-16,-2 2 0 16,-1 3 0-16,6 3 0 15,-3 6 0-15,7 3 0 0,-3 4 0 16,4 9 0-16,0 2 0 16,2 7 0-16,5 2 0 0,-7 2 0 15,2 3 0-15,5-1 0 16,-7 5 0-16,6 4 0 15,5-1 0-15,-1 5 0 0,0 1 0 16,-2 3 0 0,0 0-199-16,0 0 10 0,-1 0 10 15,-2 0 11-15,-2 7 3 16,-3 2 9-16,2 3-4 16,-4 0-2-16,3 1-35 0,1-13-4 15</inkml:trace>
  <inkml:trace contextRef="#ctx0" brushRef="#br0" timeOffset="61483.89">11031 5067 308 0,'0'0'206'16,"-12"0"-47"-16,12 0-47 0,-8 0-38 15,8 0-7-15,0 0 33 16,0 0 30-16,0 0 1 15,0 0-24-15,0 0-30 0,0 0-42 16,0 0-18-16,0 0 0 16,0 0-5-16,0 0-5 15,17 0-6-15,16 0 31 0,18 13 35 16,28 4-9-16,18-2-12 16,24 10-12-16,26 4-9 0,15 2-13 15,13 3 9-15,12 3-3 16,-1-2-4-16,2 2-1 0,-6-1-3 15,-12 6-1 1,-3-2 3-16,-9 1 1 0,-3-1-6 16,-10 1 2-16,-2 1 6 0,-4-7 6 15,-6 2 27-15,-3 0-45 16,-9 0-3-16,1-5 0 16,2-4 0-16,-4 2 0 15,-2-2 0-15,-4 0 0 0,-2 1 0 16,7 4 0-16,-5-1 0 15,-1 0 0-15,-3 5 0 0,-3 0 0 16,-6-4 0-16,4-2 0 16,0-2 0-16,5-1 0 15,4 1 0-15,-1-2 0 0,1 0 0 16,0-4 0-16,-3 2 0 16,-10-4 0-16,-13-2 0 15,-1-3 0-15,-11 6 0 0,2-2 0 16,-5-4 0-16,0 0 0 15,4 2 0-15,0-7 0 16,4 5 0-16,1-4 0 0,-6 0 0 16,-3 0 0-16,-7 0 0 15,-13-12 0-15,-10 13 0 0,-4-13 0 16,-8 8 0-16,-2 0 0 16,2 1 0-16,2 3 0 0,4 0 0 15,3-5 0-15,5 1 0 16,-3 5 0-16,-2-5 0 15,-8-8 0-15,-13 9 0 0,-2-2 0 16,-5-7 0 0,-8 0 0-16,0 0 0 15,2 0 0 1</inkml:trace>
  <inkml:trace contextRef="#ctx0" brushRef="#br0" timeOffset="62098.46">18022 6700 2047 0,'-10'-13'0'0,"-1"-2"0"0,-6-11 0 16,-4-2 0-16,-2-8 0 16,-3 0 0-16,1-7 0 0,-2 4 0 15,3-3 0-15,1 7 0 16,1 6 0-16,2 4 0 16,8 6 0-16,-1 7 0 15,1-1 0-15,12 0 0 0,-8 5 0 16,16 8 0 15,9 8 0-31,6 7 0 16,16 3 0-16,0 3 0 0,5-2 0 15,2 2 0-15,-2 3 0 16,-2 0 0-16,-3 2 0 16,4-6 0-16,-9 0 0 15,-2-3 0-15,-2-4 0 0,-11-2 0 16,-6-3 0-16,-5-8 0 15,-5 8 0-15,-3 4 0 16,-6 5 0 0,-12 2 0-16,-1 10 0 0,-11 4 0 15,3 0 0-15,-6 3 0 16,5 4 0-16,-1-3 0 16,1 0 0-16,3 0 0 0,5-6 0 15,3-2 0-15,0-3 0 16,11-11 0-16,6 2 0 15,-8-6 0-15,8-2 0 16,-9-9 0 15,0-9 0-15,9 2 0-16,-11-1 0 16,11-5 0-16,-13-7 0 0,4-4 0 15,3-9 0-15,-2-7 0 16,0-6 0-16,-2-3 0 0,10 1 0 15,-11 0 0-15,11-1 0 16,-13-1 0-16,6 5 0 0,7 5 0 16,-8 4 0-16,8 3 0 15,0 9 0-15,0 3 0 0,0 1-49 16,-8 4-321 0,-1 0-18-16,1-1-26 0,-12 4 15 15</inkml:trace>
  <inkml:trace contextRef="#ctx0" brushRef="#br0" timeOffset="62962.86">13160 6675 467 0,'-8'0'293'0,"-5"9"-61"16,13-9-110-16,0 0-61 16,0 0-28-16,0 0-6 0,0 0-5 15,0 0 2-15,0 0-8 16,0 0-13-16,0 0-1 16,0 0-10-1,0 0 7-15,5 0-5 0,-1-5 2 16,-4-2 8-16,0-1-4 15,0-5-4-15,0 1-1 0,0 0-2 16,-12 0 10-16,-10 3-3 16,-1 1-7-16,-10 8 7 0,-3 0-2 15,-5 8 6-15,-4 8 3 16,0 8 14-16,-3 9-5 0,-4 8 14 16,3 4-5-16,3 4-13 15,11-5 0-15,10 0 6 0,8 1-5 16,9-3 7-1,8 2-2-15,14-3 6 0,5-1-2 16,13 1 0-16,10-5-14 16,9-2-1-16,6-10 0 0,5-7-7 15,3-6-1-15,4-11 3 16,-3 0-5-16,-6 0-1 0,-7-9-3 16,-8-2 9-16,-10-1-2 15,-10 0 0-15,-10 0 7 0,-1 0 13 16,-6 0 14-16,-5 4 9 15,-3-1-3-15,0 0 4 0,0 2-19 16,0 2-14 0,0 5-4-16,0-4-32 0,0 4-35 15,0-3-54-15,0-2-53 16,0 5-53-16,0-4-27 0,5 1-1 16,-5-2-11-16,3-3 52 15</inkml:trace>
  <inkml:trace contextRef="#ctx0" brushRef="#br0" timeOffset="63418.87">13705 6912 75 0,'11'-17'198'0,"-3"0"5"16,-8 1-35-16,0 0-31 16,0 4-49-16,-11 0-20 0,3-1 9 15,8 5 21-15,-14 4 16 16,3 0-10-16,3 4-22 15,-1 0-36-15,2 0-20 0,-6 0 3 16,-4 12 5-16,1 5 10 16,0 7 0-16,-1 8-22 0,1 5-11 15,5-5 0-15,11 2-2 16,0-1-1-16,0-6-6 0,8 3-2 16,8-11 1-16,1-2 2 15,7-1 0-15,4-8-7 16,-4-8 4-16,0 0 1 15,1-4-4-15,-4-9 2 0,0-4 4 16,-6-2 0-16,-4-5-6 16,3-4 5-16,-11-5 1 0,-3-1-2 15,0 6 5-15,-12 5 12 16,-1-2-9-16,2 4-10 0,-1 2 1 16,-4 3-6-16,3-2-21 15,2 6-13-15,-3 1-29 0,3 2-32 16,-1 4-23-16,-1 5-1 15,6 0-15-15,-1 0-7 16,8 0-10-16,-14 0-5 16,14 0-36-16,0 0 14 0,0 0-72 15</inkml:trace>
  <inkml:trace contextRef="#ctx0" brushRef="#br0" timeOffset="63728.73">13888 6703 195 0,'7'-7'233'0,"-4"2"-30"16,-3 5-3-16,0 0-41 16,0 0-37-16,0 0-12 15,0 0-11-15,0 0-32 16,0 0-31-16,0 0-22 0,0 17-6 16,8 11 1-16,6 17 18 15,-3 17 1-15,5 7 5 0,-3 4-1 16,0 4 18-16,-1 1-14 15,-4-2-11-15,0-2-16 0,-2-10-5 16,0-7 1-16,2-12-9 16,-8-4-18-16,0-13-69 15,0-2-61-15,0-6-43 0,0-12-20 16,0-8-2-16,0-17 14 16,-14-15-12-16,3-16-171 0</inkml:trace>
  <inkml:trace contextRef="#ctx0" brushRef="#br0" timeOffset="64078.91">13911 6769 134 0,'-13'-33'252'0,"-3"5"-75"15,5 4-37-15,3-2-49 16,8 7-39-16,0-2-13 16,0 1-2-16,0 4-2 0,8-5-11 15,9 6-11-15,9-2 2 16,7 4-2-16,5 5-2 0,-2 8 1 15,4 0 4-15,-4 0-5 16,2 12-3-16,-5 5-6 16,-1 4 1-16,-8-2-2 0,-4 2 3 15,-8-1 3-15,-3 1 9 16,-9 4 2-16,-13-2-3 16,-8 5 5-16,-10 1-3 0,-7-1 2 15,2-3-8-15,-1 0 4 16,3-4-2-16,-5-6-6 0,8-2-5 15,6-6 5-15,4-7 3 16,5 0-8-16,4 0 1 0,12 0-16 16,0 0-22-16,0 0-37 15,0-4-51-15,0-4-35 0,0-8-15 16,12 0-49-16,4-2 5 16</inkml:trace>
  <inkml:trace contextRef="#ctx0" brushRef="#br0" timeOffset="64704.39">14256 6496 205 0,'9'-16'246'0,"-1"4"-71"0,-5 0-48 16,5 3-56-16,1 1-28 15,2 8 2-15,2 0 2 16,4 0 12-16,2 0-8 15,2 8-1-15,4 9-14 0,2-1-15 16,-2 0-8-16,1 4-9 16,-4-3 5-16,3-2-5 0,0 2-1 15,-1-5-5-15,-5-3 0 16,-1-9 8-16,-2 0-4 0,-4 0-3 16,-1 0 4-16,-2 0 0 15,-1-9-7-15,0-7 4 0,0-8 0 16,-3-10 1-16,0-1-4 15,-5-6 1-15,0-3 1 0,0 2 1 16,0 5 8 0,0 9 16-16,0 4 18 0,0 7 3 15,0 5-2-15,0 0-5 16,0 4-16-16,0 8-7 0,0 0-6 16,0 0-6-16,0 16 16 15,0 12 14-15,0 16-1 0,-13 14-2 16,5 8-4-16,-5-1-6 15,4 3 1-15,1 2 24 0,-1 8 27 16,-5 3-7-16,-3 4-16 16,5-4-8-16,-4 2-10 0,1-7 9 15,-2-7-5-15,0-3-5 16,1-9-30-16,4-4 0 16,-1-9 0-16,1-8 0 15,12-7 0-15,-12-3 0 0,12-6 0 16,-8-4 0-16,8-4 0 15,0-1 0-15,0-1 0 0,0-3 0 16,0 1 0 0</inkml:trace>
  <inkml:trace contextRef="#ctx0" brushRef="#br0" timeOffset="64759.32">14451 7566 2026 0,'0'-4'-121'0,"0"-7"-58"0,-8-6-29 16,8-7-38-16,-12-9-15 15,4-4-10-15,0-4-33 0</inkml:trace>
  <inkml:trace contextRef="#ctx0" brushRef="#br0" timeOffset="71582.78">6114 2067 320 0,'-11'-13'223'0,"3"5"-67"16,8 8-76-16,-14 0-49 16,14 0-19-16,0 0-3 15,0 30-5-15,0 17-1 16,0 20 4-16,9 19 7 16,7 11 7-16,1 12 16 0,3 2-14 15,0-6-11 1,0-3-6-16,-4-16-5 0,1-13-1 15,-2-21 3-15,-1-10 2 16,-6-14-3-16,-5-12 1 16,2-16-30-16,-5-5-64 15,0-18-52-15,0-18-92 16,-13-15-1-16</inkml:trace>
  <inkml:trace contextRef="#ctx0" brushRef="#br0" timeOffset="71982.67">5421 2242 106 0,'-38'0'266'0,"7"0"-86"16,2 0-57-16,9 0-51 15,7 0-20-15,4 0-15 0,14 0-18 16,20-16-8-16,27-8-1 16,38-10 4-16,27-6-7 15,14-4-6-15,2 2-1 16,-8 10 3-16,-11 4-4 15,-13 3 3 1,-14 2-1-16,-19 6-1 0,-14 1 2 16,-18 7 2-16,-7 1 3 15,-9 3-2-15,-9 5-2 16,-3 0-5-16,1 0-17 16,-4 0-38-16,-2 0-51 15,-3 0-22-15,0 17-115 16</inkml:trace>
  <inkml:trace contextRef="#ctx0" brushRef="#br0" timeOffset="72481.91">6516 2548 273 0,'0'8'202'16,"0"-8"-60"-16,0 0-65 15,0 0-38-15,0 0-21 16,0 0-3-16,12 0-6 16,13 0-5-16,4 0 1 15,4 0-4-15,-1 0 3 16,4 0-4-16,0-8-2 16,1-8 4-16,-1-1-2 0,-4-4 4 15,-7-3-2 1,-4-4-5-16,-10-1-1 15,-11-4 4-15,0 0 8 16,0 2-1-16,-15 1-2 0,-10 7-3 16,-3 2-2-16,-1 9 4 15,-4 8-1-15,-2 4 0 16,-10 21 2-16,-8 10-2 16,1 9 3-16,5 10-3 15,7 3 5-15,9 4 4 16,15-3-5-16,16-5-1 15,16-5-3-15,15-4 1 16,15-12 0-16,5-2 0 16,10-14-7-16,4-12 3 15,-3 0 0-15,-5 0 0 16,-8-9-10-16,-8-3-20 16,-9-7-35-16,-4-13-35 0,-8-10-110 15,-7-3-254-15</inkml:trace>
  <inkml:trace contextRef="#ctx0" brushRef="#br0" timeOffset="73131.07">7021 2254 99 0,'4'-12'262'0,"-1"5"-74"15,0-2-49-15,-3 4-56 16,0 2-22-16,5 3-21 15,-2 0-23-15,6 0-4 16,-1 0-7-16,5 17 7 16,6 2-6-16,3 5-3 15,-3 5-2-15,6 8 3 16,-4 8-3-16,-2 0-2 16,-2-1 1-16,-1-7-1 0,-7-9 2 15,-2-4-2 1,-2-7 7-16,-5-17 2 15,0 0 2-15,0-12-2 16,-8-12-2-16,0-13-3 0,8-13 1 16,0-14-7-16,0-5 4 15,0 4-2-15,0 9 4 16,4 10-4-16,0 8 2 16,4 15-2-16,4 15-7 15,7 8 5-15,7 29 4 16,-3 11-4-16,7 8 0 15,-7 6 0-15,-3-1 1 16,-3-5 8-16,-1-11-9 16,-8-9 6-16,1-8 1 15,-9-8 18-15,0-12 4 16,0-12-15-16,0-16-4 16,0-17 1-16,0-13-8 0,0-10 1 15,0-4-4-15,0 10 2 16,0 10 2-16,4 14-5 15,4 19-4-15,3 10 8 16,6 18-4-16,8 10 3 16,7 9 1-16,1 6 1 15,2 1-3-15,-2 3 5 16,-4-7-9-16,-9-2 6 16,-4-3-9-16,-3-7-29 15,-5-3-40-15,-8 1-45 0,0-5-11 16,0-5-48-16,0-7-34 15</inkml:trace>
  <inkml:trace contextRef="#ctx0" brushRef="#br0" timeOffset="73414.64">7872 1969 190 0,'0'-16'214'0,"0"-1"-61"16,0 10-42-16,0-1-45 15,0 8-30-15,0 0-16 16,0 0-8-16,6 15 1 16,4 14 10-16,6 16 2 0,1 16 4 15,5 13 0-15,1 7-11 16,-3 9-8-16,0-5-4 16,1-4-1-16,-5-7-4 15,0-13 0-15,-4-8-3 16,-4-13-4-16,0-7-25 0,-8-9-27 15,0-3-19-15,0-9-19 16,0-12-78-16,-11-12-68 16</inkml:trace>
  <inkml:trace contextRef="#ctx0" brushRef="#br0" timeOffset="73746.3">7774 1998 181 0,'-14'-33'236'0,"0"2"-76"16,14-2-75-16,5-4-43 15,12 0-24-15,11-4-7 16,7 6-2-16,12 5 1 16,1 10-8-16,1 13-2 15,-5 7 1-15,-4 19 1 16,-6 9-5-16,-18 13 4 15,-12 9-1-15,-16 6 7 0,-18 6-5 16,-9-5 2-16,-2-5-4 16,8-11 0-16,4-13 3 15,10-3 1-15,2-14 1 16,10-2 0-16,7-9 4 16,0 0-14-16,0 0-5 15,0-5-16-15,2-6-42 16,6-6-60-16,-8-7-120 0</inkml:trace>
  <inkml:trace contextRef="#ctx0" brushRef="#br0" timeOffset="74328.85">8230 1200 242 0,'-12'-24'224'0,"0"5"-64"16,-1-3-51-16,13 6-29 15,-8 4-26-15,8 4-19 16,0 4-19-16,0 4-13 16,0 7-2-16,0 18-1 15,16 17 2-15,13 27 0 0,4 19 2 16,6 13-6 0,4 11 5-16,1-3 0 0,0-6-2 15,-7-11-1-15,-4-14 0 16,-5-13-2-16,-4-13 3 15,-8-11-1-15,-5-13 0 16,-2-7 3-16,0-4-3 16,-9-5-1-16,0-5-7 0,0-7-38 15,4 0-34-15,0 0-27 16,0 0-61-16,4-15-76 16</inkml:trace>
  <inkml:trace contextRef="#ctx0" brushRef="#br0" timeOffset="75043.63">8944 1575 90 0,'0'-24'248'16,"0"-1"-81"-16,-16 0-62 16,1 6-38-16,-6-2-18 0,0 4-6 15,1 10-13-15,-4 7-8 16,3 0-5-16,-2 24-6 15,-2 21-6-15,1 16 1 16,8 16-1-16,2 8-3 16,14 5-2-16,0-8 2 0,14-10 1 15,5-10-1 1,5-13-1-16,1-12-5 16,4-18 7-16,-1-10-1 0,0-18-2 15,-2-20-8-15,-4-23-13 16,0-21 10-16,-5-17 6 15,-14-13 6-15,-3 6 16 16,-9 12 15-16,1 13 23 16,-3 15 6-16,3 14-16 0,8 15-23 15,-9 9-18-15,9 15-3 16,0 20-4-16,0 19 7 16,9 22-3-16,2 14 0 15,5 1 0-15,2 2 3 16,2-5-6-16,-1-12-1 15,3-12 8-15,-3-8-4 16,-3-13-7-16,1-7-5 16,-1-17 5-16,1-12 3 0,-2-21-4 15,5-24-6-15,2-29-2 16,-6-24 3-16,0-12-1 16,-5 0 4-16,-3 9 5 15,-8 19 32-15,0 12-2 16,0 22 4-16,-8 10 15 15,8 17-13-15,-8 9-19 0,8 8-8 16,0 4-8 0,0 12 0-16,0 16 4 15,0 17-2-15,0 15-1 0,8 18 8 16,5 11-8-16,4 8 3 16,2 0 4-16,2 1-7 15,4-8 2-15,-1-13-2 16,-5-8-6-16,1-12-18 15,-3-9-25-15,0-11-38 16,0-10-40-16,-6-15-16 0,-8-7-131 16</inkml:trace>
  <inkml:trace contextRef="#ctx0" brushRef="#br0" timeOffset="75676.46">9295 1273 281 0,'-14'-12'211'0,"6"0"-45"16,8 1-66-16,0 1-56 16,0 3-13-16,0-1-13 15,0 3-15-15,16-3-3 16,9 0 2-16,7-4 1 16,4-4 2-16,2 4-4 15,-5-1-5-15,-9 5 2 16,-5 4 2-16,-6 4 0 15,-4-4 4-15,-6 4-4 16,-3 0 3-16,0 0-5 0,0 0 3 16,0 0-4-1,0 0 5-15,0 0-8 16,0 12 8-16,5-1-3 16,3 7 2-16,1-6-2 15,6 0-1-15,2 0 4 16,2-4-2-16,10 0 0 15,-1-8-6-15,0 0-3 0,6 0-8 16,-6-8 2 0,-3-4 1-16,-1-4 2 15,-13-7 8-15,-3-3-1 0,-8 2 5 16,-11-1 14-16,-6 5-7 16,-3 3-2-16,-5 10 5 15,-3 2-2-15,-9 5-6 16,1 0 8-16,4 21 0 15,-2 7-1-15,8 4 0 16,1 11-5-16,3-4 6 0,12 3-4 16,10 2-4-16,2 0 8 15,14-1-6-15,9-4 2 16,7-8-4-16,6-1 2 16,6-5 3-16,5-13-4 15,3-12 4-15,2 0-7 16,-2 0-2-16,-3-10 8 15,-9-4-11-15,-6-11-12 16,-6-7-22-16,-8-5-34 16,-9-9-53-16,-2-2-143 0</inkml:trace>
  <inkml:trace contextRef="#ctx0" brushRef="#br0" timeOffset="76506.84">9071 1282 4 0,'-13'0'3'0,"13"7"5"16,-12 6 11-16,4-1 17 0,-4 0 40 15,0 4 58-15,4-4-5 16,8-3-41-16,-13-1-27 16,13-8-14-16,-9 0 5 15,9 0 6-15,-8 0-10 16,8 0-11-16,0 0-13 16,0 0-2-16,0 0-8 0,8-8-7 15,9-1-6-15,13-3-1 16,10-4 5-16,5-3-7 15,3-3 5-15,-4 3-3 16,-3 7 3-16,21-14-3 16,-42 19-3-1,-5 2 3-15,-1 5 0 16,-6 0-3-16,-8 0-6 16,0 0 0-16,3 0 4 15,-3 0-10-15,0 0-31 16,0 0-40-16,0 0-49 0,0 0-59 15,0 0 16-15</inkml:trace>
  <inkml:trace contextRef="#ctx0" brushRef="#br0" timeOffset="83863.56">6301 8365 409 0,'0'0'231'16,"0"0"-65"-16,0 0-78 16,0 0-40-16,0 0 1 15,0 0 13-15,0 0-1 0,0 0-21 16,0 0-22-16,0 0-7 15,0 0-5-15,0 0 3 16,0 0-8-16,0 0 0 16,0 0 9-16,0 0-5 15,0 0-3-15,0-4 1 0,0-1-3 16,0-2 3-16,-15-5-3 16,-7-4-3-16,-3 3-4 15,2 1 14-15,-10-1-5 0,2 5 3 16,-10 4-5-16,0 4 13 15,-5 0-2-15,-2 0 6 16,-4 16-9-16,-1 8 1 16,5 9-6-16,2 8 1 0,10 4-1 15,-1 4-1-15,9 3 4 16,9 1-4 0,6 0-1-16,13-4 7 0,0 1 5 15,4-7-4-15,8-1-3 16,4-1 5-16,4-10 5 15,9-2-5-15,7-3-3 16,12-10 3-16,6-1 0 0,2-7-2 16,6-8-5-16,-2 0-5 15,-6 0-5-15,-10 0 6 16,-4 0 4-16,-6 0-2 0,-8 0-1 16,-4 0-2-1,-5 0 3-15,-9 0-2 0,-1 0 2 16,-4 0-7-16,2 0 3 15,-5 0 6-15,0 0-7 16,0 0 1-16,0 0-5 0,0 0-5 16,0-4-6-16,4 0 0 15,1 1-8-15,3-2-17 16,-5 1-27-16,2 1-20 0,-5 3-19 16,3 0-21-16,-3-9-29 15,0-4-83-15,0-3-251 16</inkml:trace>
  <inkml:trace contextRef="#ctx0" brushRef="#br0" timeOffset="84462.57">6569 7913 53 0,'7'-32'168'15,"2"3"24"-15,-9 1-40 0,0 6-24 16,0 11-17-16,0 3-10 16,0-1 2-16,0 6-13 15,0 3-29-15,0 0-20 16,0 0-22-16,0 8-3 15,0 9-9-15,0 18 41 0,5 22 33 16,3 22-27-16,0 13-6 16,1 10-20-16,2 5-12 15,0-2-1-15,3-4-1 16,-2-10-4-16,0-10 1 16,-4-12 0-16,0-17-5 0,0-11-4 15,-5-13 12-15,3-8-4 16,-6-7 4-16,0-3-6 0,0-10-6 15,0 0 5-15,0 0-4 16,0 0-12-16,0-5-26 16,0-5-45-16,0 0-38 15,0-3-42-15,0 1-41 16,0 0-16-16,0 0-49 0,0 3 3 16</inkml:trace>
  <inkml:trace contextRef="#ctx0" brushRef="#br0" timeOffset="86192.52">7194 8442 131 0,'0'0'200'0,"0"-4"-57"16,-8 0-33-16,8 4-42 0,-8-4-26 16,8 4-6-16,0-5 1 15,-8 3 1-15,8-3-15 16,-9 0 0-16,2 2 5 0,-1-1-1 16,0 4 8-1,-1 0 18-15,1 0 16 0,8 0-4 16,-11 0-6-16,11 0-13 15,-14 0-23-15,-1 12-13 16,-5 0-5-16,-2 4-4 0,4 0-3 16,1 9 5-16,1-1-3 15,-1 8 4-15,6 2 4 16,-2 1 3-16,13 3-4 0,0-2 3 16,0 1-13-16,0-5 7 15,0-3 6-15,8-8-17 16,5-5-6-16,2-4 0 15,6-4-8-15,0-8-5 0,7 0-7 16,-3-8 7-16,-2-4-2 16,2-9 8-16,-8-3 0 15,-6-4 6-15,-4-10 5 16,-7-2 5-16,0 4 4 0,0 3 6 16,-11 0 3-16,-1 4 4 15,0 5 8-15,-1 3 17 16,1 6 2-16,-1 3-18 0,3 3 0 15,1 2-6-15,9 2-3 16,-13 1-3-16,13 0-2 16,0 4 0-16,0-4 2 0,-8 4-1 15,8 0-5-15,0 0-9 16,0 0 3-16,0 17 2 16,0 2-5-16,5 10 6 15,6 3 2-15,6 10-2 16,3-3-1-16,5 7 3 0,-1 0-1 15,1-7-2-15,0-3-3 16,-6-3 4-16,2-4-1 16,-5-6 4-16,-1-6-3 0,1-5 0 15,-2-3-7-15,-2-9 2 16,-6 0-5-16,8 0 10 16,-6 0-6-16,0-4 5 15,1-8-3-15,-6-5 6 0,5-3-13 16,4-8-5-16,0-9 4 15,1-9-2-15,-4-1-5 16,-1-2 2-16,-2 0 0 16,-1 4 6-16,-1 5 11 0,-4 2 0 15,0 10-6-15,0 9 5 16,0-3-1-16,0 6 6 16,0 4-5-16,0 0-1 0,0 5 16 15,-9-3 11-15,9 6 5 16,0 4-3-16,0 0-1 15,-6 0-7-15,6 0-4 16,0 0-6-16,0 0-3 16,0 0-16-16,0 0 5 15,6 0 5-15,7 0 1 16,3 0-5-16,6 14 1 16,0 0 5-16,7 3-3 0,7 4-5 15,2 3 11-15,3 4-5 16,-1 6-4-16,-3-3 3 15,-5 6-2-15,-8-4 2 0,-4-2 1 16,-2 3 21-16,-7-6-1 16,-3-4-4-16,0-7-5 0,-8-6 0 15,0 2-8-15,0 0 3 16,0-13-10-16,0 0 6 16,4 0 4-1,-4 0-4-15,0 0 0 0,0-4 6 16,0-5-6-16,0-4-3 15,0-6-23-15,0-9 2 0,-12-9 4 16,12-9 3-16,-8-6-4 16,8 0 4-16,0-1 8 15,-7 3 3-15,-2 10 1 0,9 3 1 16,-8 9 1-16,8 7 2 16,0 5-4-16,0-1 2 15,-8 5 1-15,8 5 10 16,-8 2-3-16,8 5 1 0,0 0 0 15,0 0 4-15,0 0-3 16,0 0-3-16,0 0-1 0,0 0-10 16,0 0 5-16,0 0-5 15,0 0 0 1,0 0 3-16,8 0 2 0,13 12-2 16,1 5-4-16,11 4 6 15,8 7 4-15,4 7-7 0,-3 7 6 16,-2 3 0-1,36 52-4-15,-43-47 2 16,-9-7 0-16,-4-1-3 16,-4-6 5-16,-2-3 6 0,-11-1-6 15,-3-4 11-15,0-2 4 16,0-7 2-16,-12 2 0 0,-4-4-8 16,3-5-9-16,1 0 6 15,0-12-4-15,0 0 2 0,4 0 3 16,8 0-10-16,0 0 16 15,0 0-6 1,0 0 2-16,0 0 3 0,0-5-3 16,0 5 0-16,0 0-5 15,0-2-5-15,0-3-3 16,0 0 1-16,0 0 2 0,3 5-3 16,2-2-8-16,-2 2 4 15,-3 0 9-15,0 0-4 16,0 0-5-16,0 0 3 0,0 0 2 15,0 0 0-15,0 0 2 16,0 0-8-16,0 0-25 0,0 0-42 16,0 0-69-16,0 0-63 15,0 0-44-15,-11 12-28 0,-2 0-22 16</inkml:trace>
  <inkml:trace contextRef="#ctx0" brushRef="#br0" timeOffset="87161.61">5413 9573 228 0,'-25'0'270'0,"0"0"-64"16,1 0-90-16,3 0-56 16,6 0-29-16,2 0 12 15,1-3 28-15,12 3-10 0,0 0-27 16,0 0-9-16,0 0-5 16,0 0 2-16,0 0 20 15,0 0 9-15,0 0 6 16,0 0-13-16,0 0 1 15,12 0 7-15,9 0 4 0,7 0-4 16,7-9-13-16,16 1-5 16,13-1-18-16,9 2-4 15,9 1 18-15,10 4 14 16,15-2-13-16,9 4-5 16,15-9-9-16,18 5-13 15,23-5 4-15,15 2 0 0,20 0-1 16,24-2-5-16,17 2 5 15,16 7-3-15,0 0 11 16,-5 0 11-16,-14 0 4 0,-22 0-17 16,-33 0-5-16,-27 0-7 15,-32-6-3-15,-26 2 3 16,-20 4 0-16,-25-2 18 0,-15-3 41 16,-17 5-60-16,-11-5 0 15,-6 5 0-15,-6 0 0 16</inkml:trace>
  <inkml:trace contextRef="#ctx0" brushRef="#br0" timeOffset="87282.74">9379 9451 1965 0,'0'0'-395'16,"0"10"-17"-16,0-10-6 16,0 6 51-16</inkml:trace>
  <inkml:trace contextRef="#ctx0" brushRef="#br0" timeOffset="96975.82">1653 4091 63 0,'-9'-9'87'0,"9"5"36"15,0 4-4-15,-8 0-45 16,0 0-35-16,8 0-18 0,0 0-9 16,0 0-4-16,0 0 2 15,0 0 5-15,0 0 16 16,0 0 9-16,-8 0 4 16,8 0 2-16,0 0-4 15,0 0-2-15,0 0-2 16,0 0-9-16,-9 0 2 15,9 0 4-15,-11 0-8 16,3 0 0-16,-5 0-7 0,0 0-6 16,1 0-8-16,1 0 1 15,-5 0-3-15,-1 0-2 16,-1 0 1-16,4 0-2 16,-3 0 5-16,-4 0-9 15,2 8-1-15,-3 5-1 16,3 2 7-16,-2 11 0 0,1 2 4 15,-1 12 6-15,2 9-6 16,3 5 2-16,7-7-6 16,1 3-2-16,8-2 0 15,0-3 3-15,0-8-3 16,3-7 2-16,11-7-2 16,2-3 2-16,0-5 2 15,3-2-4-15,3 1 2 16,-3-14-3-16,5 7 5 15,4-7-2-15,1 0 1 0,4 0 0 16,5 0-3-16,-2-7 1 16,7-2 0-16,7-3 3 15,-2-5-6-15,9 5-2 16,0-4 6-16,1 4-3 16,-1 0 5-16,-9 3-6 15,-4 6 2-15,-3 3-2 0,-4 0-4 16,-9 12 4-1,0 7 3-15,-4 10-3 16,-2 4 2-16,-6 4 3 0,-9 7-1 16,-4-4-6-16,-3 2 5 15,-7 0-1-15,-9-8 4 16,-12 4-4-16,-9-6 4 16,-3-4-3-16,-5-2 5 15,0-11-3-15,0-2 3 16,10-5 4-16,2-8-2 0,4 0 1 15,4 0 0-15,5 0 3 16,9 0-6 0,-2-5-2-16,13 2-8 0,0 3-16 15,0-4-17-15,0-1-22 16,0 5-18-16,0 0-27 16,0 0-24-16,0-4-49 15,0-4-75-15</inkml:trace>
  <inkml:trace contextRef="#ctx0" brushRef="#br0" timeOffset="97524.52">1880 3700 43 0,'-9'-17'99'15,"0"1"84"-15,1 9-42 16,0-2-31-16,8 1-18 15,0-1-14-15,0 6 0 16,0 3-3-16,0-4-9 16,0-1-10-16,0 0-13 15,0 5-17-15,-8 0-11 0,8 0-13 16,0 21-3-16,8 8 4 16,14 15 0-16,10 14 3 15,9 16-5-15,2 7 3 16,11 8-2-16,3 5 2 15,-1-4-7-15,1-2 6 16,-4-2-1-16,-1-8-2 16,-2-9 2-16,-10-8-2 15,-4-8-4-15,-4-13 4 16,-7-7 0-16,-4-9 3 16,-2-7-2-16,-5-6-11 0,-6-11-6 15,0 0-17-15,-2 0-27 16,-6 0-45-16,0-7-55 15,0-14-67-15,-6-7-29 16</inkml:trace>
  <inkml:trace contextRef="#ctx0" brushRef="#br0" timeOffset="98562.36">1807 4318 195 0,'-29'12'227'0,"1"-3"-69"16,3-9-62-16,4 0-41 16,10 0-16-16,11 0-9 15,0 0-17-15,3-13-11 16,14-7-4-16,15-4 4 16,12-9-6-16,13 0 6 15,0 0-1-15,0 1-10 0,-1 5 1 16,-3-3-8-16,-4 7-3 15,0 2-4-15,-3 0-11 16,-6 1 9-16,-7 4 11 16,-6 4 5-16,-5 3 9 15,-11 1 1-15,-3 8 15 16,1-4 24-16,-9 4 10 16,0 0 11-16,0 0 3 15,0-3-1-15,0 3-3 16,0 0-8-16,0 0-9 15,0 0-9-15,0 0-13 0,0 0-9 16,0 0-5-16,0 0-12 16,8 0 5-16,4 15-2 15,8 13 4-15,5 15 2 16,3 5-3-16,4 4-4 16,5 5 5-16,-1 0-6 15,-3-3 4-15,-4-7 0 16,-6-6 5-16,-1-8-9 15,-4-9 4-15,-4-4-1 16,-6-7 2-16,-5-13 6 16,-3 8-6-16,0-8 7 0,0 0 0 15,0 0 8 1,0-3-5-16,0-15-11 16,-17-9-1-16,-1-14-3 0,-7-13-3 15,0-3 0-15,0 1 7 16,5-5-2-16,0 0-1 15,4 3 0-15,4 6-1 16,-1 3-4-16,13 4 0 16,0 4 5-16,0 10-3 15,8 2 3-15,5 3 0 16,4 3 3-16,3 7-3 16,0 3 0-16,5 13 2 0,-5 0-1 15,-1 0 0-15,2 17-2 16,-4-1 2-16,-1 3 5 15,-5 7-1-15,-2-7-2 16,-9-2 1-16,0 0-1 16,0-5 0-16,0-12 3 15,0 7-1-15,0-7 4 16,0 0-5-16,0 0 7 16,0 0-1-16,0 0 5 15,0 0-6-15,0 0 0 16,0 0-4-16,0 0-23 15,0 0-17-15,0 0-23 16,0-7-26-16,0 0-24 16,0 2-8-16,0-5-5 15,0 3-50 1,0 0-33-16</inkml:trace>
  <inkml:trace contextRef="#ctx0" brushRef="#br0" timeOffset="99089.25">2798 3578 279 0,'-14'-17'238'0,"6"5"-39"16,8 4-66-16,-8 3-51 0,8 5-33 15,0 0-29 1,0 0-11-16,0 10-2 15,0 10-9-15,13 17-2 16,4 11 3-16,1 8 3 0,4 6 1 16,-2-2 0-16,-1 2-3 15,7-6-3-15,-3-6 1 16,-1-9 8-16,1-8-9 16,-3-10-9-16,2-10-6 15,-11-13 9-15,2 0 2 16,-2-21-4-16,-3-20 0 15,-3-19 0-15,-5-18 9 16,0-7 2-16,0-1 3 0,-13 10 13 16,-4 10-2-1,7 13 3-15,-3 9 0 16,1 10-2-16,12 10-8 0,-8 7-1 16,0 6-4-16,8 6-9 15,0 5 6-15,0 33-2 16,8 12 5-16,8 17-3 15,4 9 1-15,4 3-5 16,6 0 3-16,5-10 4 16,1-2-2-16,7-10-19 15,-4-10-47-15,1-10-48 0,1-16-38 16,0-16-86 0</inkml:trace>
  <inkml:trace contextRef="#ctx0" brushRef="#br0" timeOffset="99538.44">3398 3309 225 0,'-17'-20'202'0,"5"7"-79"16,4 5-59-16,8 1-34 16,0 7-15-16,0-5-8 15,0 1-1-15,0 4-4 16,0 0 2-16,0-5-3 15,0 2 4-15,0-1 3 16,0-4 4-16,0-1-4 16,0 2 3-16,-11-2 7 15,2 9-2-15,-4 0 4 0,2 0-3 16,-2 0-5-16,2 16-2 16,-3 17 17-16,-2 15-2 15,6 14-7-15,1 7-10 16,9 5 2-1,0-9-6-15,13-8 1 0,9-13 8 16,3-8-5-16,7-11-7 16,1-12 8-16,8-13-10 15,0-17-11-15,2-15-16 16,-1-21-10-16,-2-16 4 16,-3-12-6-16,-9-5-6 15,-11-4 13-15,-9 4 7 16,-8 5 13-16,0 8 3 15,-11 13-24-15,-6 6-49 0,-5 9-82 16,4 9-14-16</inkml:trace>
  <inkml:trace contextRef="#ctx0" brushRef="#br0" timeOffset="99877.83">3508 2665 298 0,'-17'-19'218'0,"1"-2"-39"0,3 6-56 15,2-2-23-15,11 5-5 16,-8-2-21-16,8 7-29 16,0 7-28-16,0 0-11 15,0 0-8 1,0 0 0-16,0 17 3 0,16 16 11 15,11 8 2-15,11 11-9 16,11 12 2-16,3 10-6 16,5 3 2-16,3 0-1 15,2-3-1-15,-5-5 5 16,-8-8-9-16,-10-8 2 16,-5-13-7-16,-11-7-29 15,-1-4-38-15,-11-8-25 16,2-10-26-16,-8-11-25 0,-5-4-102 15</inkml:trace>
  <inkml:trace contextRef="#ctx0" brushRef="#br0" timeOffset="100571.11">3605 3049 333 0,'-46'12'250'0,"11"-12"-60"16,5 0-82-16,11 0-42 15,6 0-16-15,13 0-29 0,0 0-25 16,10-8-2 0,12-5 2-16,20-6-10 15,3-7-6-15,4 3 9 16,-10-2 11-16,-5 4 0 15,-11 2-5-15,-1 2 10 0,-6 0-9 16,-9 1 14-16,-4 4 1 16,-3 3 13-16,0 2 1 15,0 0 5-15,0 7 3 16,0-5-2-16,0 5-8 16,0 0-10-16,0 0-6 15,0 0-8-15,0 0-4 16,0 0-3-16,9 17 13 15,12 6-7-15,4 1 0 16,7 5 2-16,4-4 4 16,5-6-18-16,-4 3-19 15,2-6-6-15,-1-8-3 16,-5-8 3-16,-6 0 2 16,-3-8 23-16,-10-8 5 0,-6-10 14 15,-8-6 9-15,-14-5 25 16,-2 1 1-1,0 8 0-15,0-1 3 16,5 8-14-16,11 5-20 16,0 4-2-16,0 4-2 0,0-1-6 15,0 9-2-15,0 0 2 16,0 0-9-16,0 0 8 16,8 0-2-16,3 14 8 15,5-2-4-15,8 7 2 16,1 2-7-16,4 2 4 15,-1 7 1-15,-3-6-18 16,-1 1-20-16,0-5-16 0,1 1-25 16,-6-5-13-16,-3-4-7 15,1-12-13-15,-1 0-30 16,-7 0-54 0</inkml:trace>
  <inkml:trace contextRef="#ctx0" brushRef="#br0" timeOffset="101155.67">4272 2556 293 0,'-18'-8'238'16,"7"-1"-57"-16,2 2-80 15,9 7-43-15,-8 0-23 16,8 0-14-16,0 0-13 15,0 0-9-15,0 0 2 16,8 11 1-16,4 6 8 16,5 7-2-16,3 5 0 15,5 4-8-15,3 3 4 0,1 1-3 16,-5-5-1-16,-5-4-2 16,3-7 2-16,-11-4 4 15,-3-5 2-15,-2-5 2 16,-6-7 6-16,0 0 20 15,0 0 8-15,-14-12-18 16,-6-12-16-16,0-16 0 16,0-13-12-16,4-13-5 15,-1 2 7-15,2-2 4 16,6 2-7-16,9 6 8 16,0 4-8-16,0 14 3 15,9 8-2-15,1 7 4 16,6 5-8-16,1 9 8 0,8 11-4 15,-5 0 5-15,5 11-5 16,-5 6 2-16,1 2-1 16,-5-2 6-16,-5-2-3 15,1-2 0 1,-4-1 4-16,-8-12-2 0,0 0 2 16,0 0 2-16,0 0-8 15,0 0 7-15,0 0 0 16,0 0-9-16,0 0-23 15,0 0-46-15,0-7-100 16,0-11-75-16,-11-2-28 16</inkml:trace>
  <inkml:trace contextRef="#ctx0" brushRef="#br0" timeOffset="101835.52">4552 2316 127 0,'0'12'245'16,"0"-12"-92"-16,4 0-67 16,3 0-40-16,10 0-18 15,10 0-14-15,14-12-4 0,0-9-3 16,-4-8-3-16,-1 1-2 16,-7-3-1-16,-6 2 0 15,-1 0 3-15,-10 1-3 16,-3-1 3-16,-6 1-1 15,-3-5 0-15,0 0 0 16,0 0 1-16,-16 2 3 16,0 4 0-16,2 8-1 15,0 7 3-15,-3 3-1 16,1 2 4-16,3 2-5 16,13-2-7-16,-11 7 5 15,3 0 1-15,8 0 2 16,0 0-3-16,-9 0-6 15,1 16 6-15,-5 4 6 16,1 3 4-16,0 11-5 16,-5 3 4-16,6 3-2 15,-6 6 6 1,2 1-5-16,1 6-1 0,3 1-5 16,3 4 0-16,8-2 0 15,-8 1-3-15,8-10-2 16,0-5 5-16,0-9 2 15,8-9-2-15,3-6 8 16,6-6 0-16,12-12 8 16,4 0 0-16,7 0-2 15,-1-12-3-15,7-6 2 16,-5-2 2-16,-6-5-2 16,-2-4-9-16,-1-3 9 15,-4-5-10-15,-2 2 0 16,-9-4 1-16,-6 7 11 15,-3 5-5-15,-5 6 3 0,3 1-9 16,-6 9-8-16,0-4-5 16,0 8 3-16,0 3-9 15,0 1-20-15,0 3-63 16,0 0-68-16,0 0-67 16,0 12-88-16</inkml:trace>
  <inkml:trace contextRef="#ctx0" brushRef="#br0" timeOffset="103298.4">2066 5556 21 0,'-11'12'58'15,"-3"0"50"-15,3-3 48 16,-3-9-53-16,14 12-29 16,-7-12-26-16,7 0-1 0,0 0 7 15,0 0 7-15,0 0 16 16,0 0 12-16,0-5-5 15,0 2-5-15,0-1-24 16,0-5-7-16,0 1-8 16,7 1-22-16,10-19-2 15,19-10-7-15,18-9-3 16,14-7-6-16,11-5 5 16,8-10-4-16,12-2-1 15,3-4 5-15,2 0-4 16,-1-1 7-16,-7 5-11 0,2 0 4 15,-9 5-1-15,-2-2 0 16,-8 6 1-16,0-2 4 16,-3-3-10-16,1 1 5 15,4-2 3-15,0 1 0 16,-7 4-5-16,-5 7 3 16,-4 6 1-16,-3 3 3 0,-14 4-7 15,-3 8 0 1,-5 5 5-16,-3 0-3 15,-6 4-5-15,2 0 9 0,-4-5-4 16,-1 1 3-16,1 0-9 16,-1-1 8-16,0 0 4 15,4 1-6-15,1-1-2 16,4-4-3-16,-1 0 8 16,-3 2-8-16,3-2 12 0,-2 0-9 15,-6 5 4-15,-3-2 2 16,-2 3-7-16,-3-3-1 15,2 7 4-15,-4-1 0 16,4 3-4-16,-2 0 7 16,0 1-2-16,5-1-1 15,0 1-3-15,-1-5 7 16,9 1-5-16,-5 0 1 16,1 0 1-16,-2 3-1 15,-2 4 0-15,-1 1 0 0,-4 1 6 16,-1-1-10-16,2-1 0 15,1 1 4-15,-8-6 0 16,8 3 1-16,2-1-1 16,0 1 1-16,1-4-1 15,-6 4 4-15,3 3 2 16,-11 4 5-16,2 2 1 16,-4 3-3-16,-2-2 3 15,-7 9-3-15,0 0 3 16,0 0 0-16,0 0 1 15,0 0-1-15,0 0-1 16,0-3 1-16,0 3 4 16,0-4-3-16,0-1 6 0,0 5 7 15,0 0 2-15,0 0 4 16,0 0-9-16,0 0-8 16,0 0-4-16,0 0-10 15,0 0-2-15,0 0-3 16,0 0-14-16,0 0-14 15,0 0-23-15,0 0-46 16,0 0-59-16,0 0-55 16,-13 9-40-16,-3 3-99 15</inkml:trace>
  <inkml:trace contextRef="#ctx0" brushRef="#br0" timeOffset="112134.47">29177 3781 101 0,'0'-9'207'0,"0"-3"-55"16,0 5-40-16,0-2-45 16,0 9-15-16,0-8 5 0,0 8-1 15,-9 0 1-15,9 0-7 16,-13-4-1-16,13 4 2 16,-7-3 14-16,7-2 5 15,0 0-13-15,-14 2-32 16,6-6-11-16,-4-2-3 15,1-2-10-15,-5 2 3 16,-2-1-2-16,-2-1-7 0,1 0 9 16,-6 1-3-16,-1 5-3 15,9-5 4-15,-5 3-5 16,5 1-2-16,2 0 11 16,-5-1-4-16,-2 6-3 15,7-2 1-15,-2 3-2 0,-2 2 5 16,-2 0-2-16,5 0 1 15,-1 0 2 1,3 0-4-16,-8 10 3 0,1 3-3 16,2 4 1-16,-1-1 3 15,-2 0-7-15,2 4 6 16,0 1 3-16,0-2-5 16,0 6 1-16,-2 0-2 15,2-1 1-15,1-1 3 0,-2 7-6 16,4-2 10-16,3 5 2 15,1 3 1-15,0 6 0 16,0 1 3-16,6 2-1 16,7-4-10-16,-8 1 5 0,8-2 2 15,0 0-6-15,0 1 5 16,0-5-6-16,0-3-2 16,0 0 6-16,0-4 0 15,8-1 0-15,4 1 3 16,4-5-1-16,2 0-4 15,0 1-9-15,6-1 12 0,2 0-1 16,2-3-1-16,1 3 1 16,-1-3-7-16,0-6 6 15,1-1-4-15,1-2 2 16,-8-12 8-16,-1 7 0 0,-4-7-1 16,-6 0 5-1,0 0 4-15,3 0 2 0,-2-4 14 16,0-8-11-16,4-5-9 15,4 2-6-15,6-10-7 16,-2-4-1-16,3 1 5 16,3-4 1-16,-5-4-8 0,2-1 0 15,-2-1-3-15,-6-3 4 16,1 7 0-16,-2-5 3 16,-2 8-4-16,-5 2-5 15,1 4 7-15,-4 1 1 0,-8-1 1 16,0 2-4-1,0-4-2-15,0 0 5 0,0-2-1 16,0 1 2-16,0-1-8 16,0 1 6-16,0-1-2 15,0 1-5-15,0-1 8 16,0 1 1-16,0 0-6 16,0 3 5-16,0 1-7 15,0-1 6-15,0 5-3 16,0-1-4-16,0 4 11 0,0 3-13 15,0-3 9-15,-8 0 1 16,8 1-5-16,-6 4 7 16,6 1-8-16,0 1 6 0,-9 3-3 15,9 7-3 1,0 0 0 0,0 0 8-16,0 0-10 0,0 0 3 15,0 0 1-15,0 0 4 16,0 0-11-16,0 0 9 15,0 0 2-15,0 0-4 16,0 0-2-16,0 0 2 16,0 0-1-16,0 0 1 0,0 0 2 15,0 0-11-15,0 12 14 16,0 4-6-16,0 5 2 16,0 8-6-16,0 2 8 15,0 7-1-15,0-2-1 16,0 4 0-16,0 1 4 15,0-1-8-15,0 2 5 16,0-6 3-16,3-3-5 0,6-4 1 16,-6-5 1-16,2-3-4 15,3-1 4-15,1-4 0 16,-6 1-3-16,6-1 2 16,-1 0 2-16,1 0-5 0,-1 0 4 15,0 4 0-15,3-3-2 16,1 2 1-16,0 3 0 15,5 2-2-15,-1-1 3 16,-1-1-3-16,6 1 4 16,-4-1-7-16,2-3 9 15,2 2 2-15,-4-4-2 16,-2-5 3-16,2 0-5 0,2 1 3 16,2-5 4-16,1 4-3 15,3-5 4-15,-3-7-7 16,4 9-3-16,0-9 0 15,0 0 2-15,-1 0-2 16,-6 0-4-16,-2 0 9 16,-5 0 3-16,-3 0-4 0,-6 0 6 15,-3 0 2-15,0 0 1 16,0 0-2-16,0 0-5 16,0 0-4-16,0 0-24 15,0 0-55-15,0 0-70 16,0 0-104-16,0-9-117 15,0-7-45-15</inkml:trace>
  <inkml:trace contextRef="#ctx0" brushRef="#br0" timeOffset="112934.57">30437 3321 71 0,'-11'-17'117'0,"0"5"55"15,2 5-52-15,1 2-40 16,-4 1-34-16,3 0-14 16,9 4-8-16,-8 0-5 15,0 0-4-15,8 0-8 16,-8 0-2-16,8 13 3 16,-7-1 4-16,-1 0-1 15,8 4-4-15,-8 6 1 16,8 6 8-16,0 0-3 15,0 4-7-15,0-4-2 16,0-3 1-16,0 0-3 16,3-9 0-16,10-4 7 15,2-4-4-15,1-8 5 0,1 0 3 16,4-8-5-16,-2-8 0 16,2-5-1-16,4-8-3 15,-2-2-1-15,-3-2-3 16,2 8 3-16,-11 0-7 15,3 6 7-15,-6-2-5 16,-8 4 6-16,0 5 4 16,0 5 4-16,0 2-2 15,-8 1-4-15,-1 4-5 16,-4 0-2-16,-4-4 1 16,-6 0 1-16,-2 0-1 15,-3 4 5-15,-1 0-9 16,1 0 5-16,2 0-1 15,7 0 0-15,7 0 5 16,4 0-4-16,8 0-27 16,0 0-40-16,0 12-20 15,0 4-55-15,0 5-124 16</inkml:trace>
  <inkml:trace contextRef="#ctx0" brushRef="#br0" timeOffset="113498.65">30466 4241 246 0,'-7'8'195'16,"7"-8"-63"-16,-8 13-63 16,8-13-28-16,0 12 5 0,0-4 9 15,0 4-9 1,0 0-17-16,0 0-7 15,-8 0-4-15,-1-3 13 0,9-9 7 16,-13 8 4-16,2-8 1 16,4 0-16-16,-2 0-9 15,-3 0-5-15,-6 0-5 16,7-4 1-16,-1-4-5 16,1-3 4-16,11-2 2 15,0-1 5-15,0 2 6 0,0 5-8 16,3-2-1-16,5 6-8 15,4 3 1-15,12 0 4 16,5 0-1-16,8 12-6 16,3 7 0-16,-4 8 3 15,-7 0 4-15,-4 9-3 16,-14 5 0-16,-11 7-4 16,-28 6 3-16,-17 3-8 15,-15 5-71-15,-14-6-124 0,-10 1-112 16</inkml:trace>
  <inkml:trace contextRef="#ctx0" brushRef="#br0" timeOffset="115279.18">25289 4026 151 0,'0'-9'247'0,"0"5"-65"15,0-4-40-15,0 3-47 16,0 2-24-16,0 3-4 16,0 0-15-16,0 0-18 15,0 0-15-15,0 0-17 0,0 0-1 16,4 0 1-16,4 20 0 15,5 13 4-15,-6 16-2 16,2 15 0-16,-1 14 6 0,0 5-8 16,1-3 2-16,-1 1-7 15,-5-8 7-15,5-7-6 16,-4-14 3-16,0-10 4 0,1-10-5 16,-5-8-5-16,0-4 3 15,0-7-4-15,0-13-18 16,0 0-24-16,0 0-33 15,0-8-52-15,0-12-16 0,0-18-92 16</inkml:trace>
  <inkml:trace contextRef="#ctx0" brushRef="#br0" timeOffset="115728.68">25363 3053 100 0,'-8'-25'214'16,"-1"8"-70"-16,1 6-55 16,8 3-46-16,-11 8-19 15,-2 12-11-15,0 12 4 0,5 9-7 16,-4 12-4-16,4 3-4 15,8 5 4-15,0 1-5 16,0-11 5-16,0-11 0 16,8-2 4-16,0-10-5 0,4-3-1 15,4-17-2-15,2 0 3 16,2 0-2-16,-1-17 1 16,2-10-6-16,-5-11 3 15,-2-7-3-15,-6 1 13 16,-8 2 6-16,0 11-2 15,0 2-3-15,-16 5 2 0,2 8-9 16,2-1-5-16,-5 5-5 16,6 4 6-16,-1 4-3 15,-4 4 0-15,-5 8-13 0,-4 13-10 16,-2 7-17-16,-2 13-40 16,4 2-113-1,1 7-219-15</inkml:trace>
  <inkml:trace contextRef="#ctx0" brushRef="#br0" timeOffset="116793.84">25626 3861 82 0,'20'-4'166'0,"1"2"1"16,-5-3-46-16,-2 1-35 0,-6 4-35 15,-5 0-19-15,5 0-11 16,-2 0-2-16,0 0-1 16,2 11 6-16,-5 6-3 15,2 12 1-15,3 9 2 16,-3 9 13-16,-1 8-3 0,0 3-7 15,-4 4-6-15,0-4-4 16,0-10-9-16,0-11-2 16,0-8-2-16,0-10 5 0,0-2 3 15,0-6 11 1,0-11 9-16,0 0 9 0,-8 0 2 16,8 0-10-16,0-14-26 15,0-11-15-15,0-12-12 16,0-15 1-16,4-9 1 0,8-4 2 15,3-2 5-15,6 3 1 16,0 8 7-16,-1 6-3 16,-1 9 8-16,-2 9-6 0,0 7 4 15,-5 9 0-15,1 4-4 16,-5 7 3-16,-1 5 2 16,1 12 13-16,4 9 1 0,1 8 4 15,4 6-4-15,-2 11-6 16,1 8-2-16,5-2-3 15,-1 5-2-15,-1 5 0 16,-2-2 4-16,3-4-1 16,2-3-5-16,-2-3 0 0,-1-10 1 15,2-7 2-15,-4-9-3 16,-6-7 3-16,0-10 3 16,3-7-2-16,-6 0 6 0,4-7 10 15,2-17-6-15,3-17-9 16,9-20-9-16,5-12 0 15,2-13-4-15,1-4 3 0,-3 1-1 16,-2 7 4-16,1 10-5 16,-11 1 8-16,-2 6-6 15,-4 5 6-15,-5 2-4 16,-8 1 7-16,0 4-3 16,0 9 2-16,0-1-3 0,0 9 2 15,-8 3 5-15,-1 4-4 16,0 1 5-16,-3 4 4 15,3 3-2-15,0 6-5 16,3 1-4-16,6 8 1 0,-8-3-2 16,8 5 4-16,0 4 2 15,0 0-5-15,0 0-5 16,0 0-2-16,0 0 1 16,-8 0-3-16,8 13 3 15,-9 7 8-15,1 11-3 16,0 23 9-16,8 11-14 0,-13 9 5 15,13 2-2-15,0 6 3 16,0 4 3-16,0-1-4 16,0 1 0-16,13-5 4 0,3-8 0 15,1-4 1-15,3-7-7 16,4-14 2-16,2-3 3 16,5-4 4-16,6-9-7 0,3-8 4 15,8-3-4 1,-2-6-6-16,-7-6-26 0,-5-9-5 15,-11 0-16-15,-1-9-40 16,-6-6-85-16,-9-13-42 16,-7-14-61-16</inkml:trace>
  <inkml:trace contextRef="#ctx0" brushRef="#br0" timeOffset="117446.4">26276 3559 9 0,'-8'-6'16'16,"8"6"13"-16,-8 0 17 0,8 0 29 15,-13 0 50-15,5 0-4 16,0 0-36-16,8 0-20 16,-6 0-7-16,6 0 0 0,0 0-1 15,0 0-3 1,0 0-11-16,0 0-14 0,0 0-8 15,0 0-5-15,6 0-3 16,10 0 5-16,19 0 4 16,12 0 3-16,13 0 2 15,10-4-9-15,-1 1 1 0,-9-2-11 16,-7 0 2-16,-8 5 3 16,-8 0 5-16,-5 0 0 15,-7 0-3-15,-9 0-2 0,-4-4 7 16,-1 1 7-16,-6 3 9 15,-5 0-2-15,0 0-11 16,0 0-12-16,0 0 0 16,0 0-6-16,0 0-30 15,0 0-54-15,0 0-93 0,0 0-67 16,-13 0-79-16</inkml:trace>
  <inkml:trace contextRef="#ctx0" brushRef="#br0" timeOffset="121070.64">29236 6769 92 0,'0'20'249'16,"0"0"-75"-16,0-7-36 15,0-6-39-15,0-7-6 0,0 0 171 32,0 0-108-32,0 0-14 0,-8 0-13 15,8 0-5-15,-12-2-32 16,-5-16-41-16,-5-5-16 16,-4-11 4-16,1-6-9 15,2-14-20-15,-2-10 2 0,-1-14-6 16,4-6-1-16,-7-7 0 15,6 6-4-15,-7 4 1 16,5 8 2-16,7 7-4 0,1 13-2 16,1 5 3-16,3 6-1 15,5 11-4-15,8-3-3 16,-8 6-12-16,-1 0 12 16,9-5-17-16,-11-8 9 15,11 0 7-15,-13 2 11 16,5-3-3-16,0 5 0 15,0 5-3-15,0 4 3 0,8 0-6 16,-14 2-14-16,14 2 1 16,-8 5 7-16,8 2 9 15,-6 5-4-15,6-1 7 0,0 1 5 16,0 4-11-16,-9 8 10 16,9 0-5-16,0 0-3 15,0 0 3-15,0 0-1 16,0 0-3-16,0 0 3 15,0 0 3 1,0-4 2-16,0 4 1 0,0 0-9 16,0 0 9-16,0 0-9 15,0-4 3-15,0 4-1 16,0 0 4-16,0 0-5 0,0 0 6 16,0 0 4-16,0 0-3 15,0 0 2 1,0 0-3-16,0 0-7 15,0 0 3 1,0 0-3-16,0 8-1 0,-8 0-3 16,0 4 9-16,-5 16 7 15,-3 18 1-15,-4 10 4 16,-9 11-10-16,1-3 8 16,1 0 0-16,1-3-4 0,1-3 2 15,5-9-4-15,1-9-6 16,1-6 2-16,2-6 4 15,6-8-6-15,10-4 5 16,-8-9 6-16,8-7-4 0,0 0 2 16,0 0 4-16,0 0 10 15,0-7 1-15,0-14-41 16,3-20-22-16,12-15 5 16,6-18-5-16,4-11 8 15,2-3-12-15,7-3 3 16,-1 6 0-16,-2 11 30 0,-2 17 2 15,-4 12 0-15,-10 9 9 16,-2 12-4-16,-1 4 6 16,-4 8-6-16,1 4 1 0,-6 3 2 15,0 5 2 1,-3 0-6-16,0 0 4 16,0 0 3-1,0-5 5-15,0 5-7 16,0 0 8-16,0 0-4 15,0 0 6-15,0 0 2 0,0 0 7 16,0 0-1-16,0 0 6 16,0 0-7-16,0 0-3 15,0 0-5-15,0 0 2 0,0 0-16 32,0 0 2-32,5 0 0 15,3 10 4-15,9 5 0 16,7 6 0-16,4 2 3 15,6 7-3-15,2 2-2 0,4 1-2 16,-1 3 5-16,4 2-6 16,1-6 8-16,-4 0 0 15,-3-3-5-15,-3-5 5 16,-7-8-4-16,-7 1-1 16,-7-5 2-16,0-3-3 15,-7-9 1-15,-3 12 5 0,-3-12-1 16,0 0-1-16,0 11-5 15,0-11 5-15,0 8 3 16,0-8-2-16,0 0-1 16,0 0 7-16,0 0-2 0,0 0 0 15,0 0 4-15,0 0-1 16,0 0 7-16,-9 0-9 16,1 0-1-16,-6 0 7 15,2 12-2-15,-13-2-1 16,-6 2-5-16,-6-1-3 15,-3 1 1-15,-7 4-1 16,-1 5 1-16,0-1-3 0,-4 1 6 16,2-1-11-16,2 0 7 15,0 5 1-15,6-4-1 16,2-5 2-16,8 0-1 16,7-3-5-16,0-1-1 0,5 4 6 15,3-4-3 1,3 5-3-16,-3-2-2 0,1 2 6 15,-2 8 6-15,-16 23 9 16,-15 9-9 15,28-36-3-31,12-21 1 16,9 7 0-16,-8-7-5 16,8 0-1-16,0 0 11 15,0 0-13-15,0 0 1 0,0 0 8 16,0 0-3-1,0 0 3-15,0 0 8 0,0 0-5 16,0 0 4-16,0 0 6 16,5 0 9-16,-2-7-11 15,6-10-23-15,-1-11-13 16,8-13-7-16,4-13 10 0,9-6-9 16,-1-9-21-16,5 4 7 15,-1 0-5-15,0 3 5 16,-2 9 6-16,-2 9 1 15,-4 8 14-15,-8 8-2 0,-2 2-12 16,-5 9 9-16,0 2 2 16,0 2 4-16,-1 0 3 15,0 5 5-15,-3-3 3 0,-2-1 2 16,3-1 2-16,-3-2-6 16,0 2 9-16,0 0-5 15,-3 6 5-15,0-3 1 16,0 8-3-16,0-3-2 15,0-2 3-15,0 2-3 16,0 1 1-16,0 4 6 16,0 0 3-16,0 0 2 15,0 0 0-15,0-5-5 16,0 5-9-16,0 0 9 0,5 0-8 16,-2 0 4-16,2 0-5 15,-5 0 1-15,0 0 10 16,0 0-8-1,0 0 4-15,0 0-4 16,0 0 3-16,0 0-6 16,0 0 2-16,3 0-5 0,6 9 9 15,4 3 2-15,3 5 1 16,3 3 0-16,6 8-6 16,1 0 3-16,2 1-1 0,0-1 0 15,1 0-2-15,-1-2 3 16,0-9 0-1,0-2 3-15,-3-2-4 0,-4 0-1 16,-10-6-7-16,3-7 16 16,-8 0-3-16,-6 0-1 15,0 0 3-15,0 0-3 16,0 0 10-16,0 0 14 0,0 0-1 16,0 0 8-16,-12 0-7 15,-4 0-13-15,0 0-15 16,-5 0 4-16,-2 9 0 15,-10-2 3-15,-2-7-14 0,-3 8 12 16,6-8-5-16,-2 8-4 16,6 0 10-16,5-8-6 15,2 12-3-15,5-12 0 16,2 0 2-16,14 10-1 16,0-4-6-1,0-6-3-15,0 0-9 16,0 0-16-16,8 0 5 0,6 0 2 15,7-4 8-15,6-3-3 16,14-5-2-16,7-5-21 16,7-2 5-16,-3-10 0 15,-8 4 25-15,-7 5 7 0,-9 3 16 16,-7 6 7-16,-10 2 11 16,-5 1 4-16,-6 8 5 15,0 0 2-15,-17 0-20 16,-12 0-6-16,-11 19-3 15,-13 10 0-15,-12 4 0 16,-8 5 14-16,2-2-9 16,6-3 3-16,13-5 1 0,13-9-11 15,9-1 1-15,10-7 0 16,5-11 2-16,15 0-6 16,0 0-16-16,0 0-7 15,8 0 1-15,12-11 2 0,9-11 4 16,5 3 9-16,0-5-4 15,-3 3 10-15,-1 4 0 16,-9 5 0-16,-10 0 0 16,1 5 4-16,-7 2 5 15,-5 5 14-15,0 0-2 16,0 0 4-16,-14 0 1 0,3 0-15 16,-9 8 0-16,0 8-1 15,-2 1-9-15,4-5 2 16,5-1 0-16,0-11 0 15,13 10-2-15,0-10 3 0,0 0-12 16,0 0-18-16,0 0-54 16,0 0-98-16,0 0-115 15,0 0-51-15,0-4 12 16</inkml:trace>
  <inkml:trace contextRef="#ctx0" brushRef="#br0" timeOffset="123579.24">26011 5026 47 0,'-9'9'152'16,"-5"-9"44"-16,2 8-59 15,12-8-41-15,-9 0-36 0,9 0-15 16,0 0-4-16,0 0 8 16,0 0-4-16,9 0-18 15,8 0 6-15,6 7 25 0,18-7 10 16,16 0-14-16,7 0-6 15,10 0-19-15,7-7-6 16,4-1-6-16,2-5 4 16,1-2 9-16,2-2 5 0,-2-4-7 15,-6 2-7-15,-5-7-2 16,-12-2 3-16,-4-8-2 16,-4-5-6-16,-6-9 2 0,0-1-6 15,-12-11 6-15,4-3-8 16,-8-4 9-16,-2-4 11 15,-5-5-1-15,-4 1 3 0,-3-1 8 16,-6 5-14-16,1 1-8 16,-2 1 0-16,-2-1-11 15,-4-1 17-15,-8-1 0 16,0 0 3-16,0 1 2 16,0 5-7-16,-12-1-6 0,-2 4 0 15,-2 8 2-15,1-1-8 16,-5 2 0-16,-5 2-5 15,2 1 0-15,-3 1 1 16,-4 7 1-16,5-1-8 16,-5 11 9-16,1-3 8 0,-2 10-8 15,-4-1-3-15,4 5 2 16,-3 1-8-16,3 0 7 16,-6 4-12-16,-2-1 7 15,-3 3 8-15,-2 1-14 16,-2-1 7-16,-3 2 3 15,-3-1-2-15,-3 4-1 0,-11 3-4 16,-2 0 2-16,-2-1-4 16,2 0 6-16,-3 3-1 15,1-2 6-15,5 1-7 16,9 4 4-16,5 4 1 16,0 0-6-16,12 0 3 15,7 0-1-15,3-3-1 0,1 3-1 16,3 0 3-16,-4 0 0 15,1 0-4-15,3 0 7 16,2 0-4-16,-2 0 4 16,1 0-10-16,-1 7 4 15,2 1 3-15,-1 5 4 16,-6 0-1-16,-2-3-2 0,-6 8-4 16,2 1-4-16,-9 2 7 15,-3 3 7-15,0 0-7 16,-6 1 0-16,5 0 0 15,5-6-3-15,4 2 7 0,3 0-11 16,4-2 5-16,1 2 6 16,3-1-7-16,1 1 3 15,1-1-3-15,-2 5 4 16,-1-1-1-16,3 5 0 16,-3-1 1-16,4 1 2 15,-4-1-5-15,-2 5-1 0,-1-1 4 16,4 1 4-16,1-1-10 15,-1 5 3-15,4 3 3 16,3 1 6-16,-4 1-2 16,3 1-3-16,-2-1-2 0,-1 0 2 15,9-2-2-15,0-1 0 16,-5 2 0-16,7 4 10 16,2 0-8-16,1 0-7 15,1-4 5-15,-2-1 0 0,5 1 0 16,8-5 3-16,-8 5 3 15,0 0-7-15,8 4 1 16,-9-1-3-16,9 1 4 0,0-1-3 16,0 2 4-16,0-6 0 15,0 0-4-15,0 1 6 16,0-3 1-16,3-7-5 0,3-5 0 16,2-2 6-1,-5 0-4-15,6 2 0 0,-5-3 5 16,4 1-8-16,0 0 3 15,3 2 0-15,6 2-1 0,-1 4 11 16,10 0-10-16,-3 5 1 16,10 0 10-16,1 0-13 15,-3-9 2-15,1 0-2 0,-4-2 1 16,-2-11 4-16,-3-2-7 16,-7-1 10-16,1-3-4 0,3-1-7 15,5-1 7-15,3-7 1 16,1 12-2-16,-1 0 0 15,1-3-2-15,2-9-3 0,-1 12 1 16,-6-12-1-16,0 8 9 16,4-8-7-16,-2 0 0 15,-3 9-2-15,2-9 5 16,-5 0-2-16,0 7-3 0,-3-7 4 16,3 0 2-16,-3 0-10 15,-3 0 9-15,3 0 3 0,-4 0-10 16,0 0 0-16,-2 0 5 15,2 0-3-15,2 0 7 16,1 0 1-16,2 0-9 0,-1 0 1 16,-1 0 3-16,-7 0 3 15,5 0-6-15,2 0-2 16,-3 0 7-16,-2 0-4 16,0 0-2-16,3 0 0 0,-2 0 2 15,-3 0 1-15,2 0 0 16,-3 0 0-16,0 0 3 15,1 0-8-15,-1 0 10 0,0 0-7 16,1 0 2-16,-2 0 1 16,1 0 3-16,0 0-7 0,6 0 1 15,-3 0 5-15,9 0 1 16,0 0 1-16,5 0-10 16,-2 0 6-16,-1 0-1 15,-4 0 1-15,7 0-2 16,-3 0-2-16,-2 0 2 0,-5 0 4 15,-2 0 1-15,-1 0-4 16,-4 0-4-16,1 0 9 0,0 0-5 16,-1 0 1-16,3 0-6 15,-2 0 6-15,-1 0-3 16,-2 0-2-16,3 0 8 0,0 0-4 16,-5 0 2-16,5 0-4 15,-9 0 4-15,3-3-3 16,2 3-1-16,-2 0 4 0,3-4 0 15,-3 4-2-15,0 0 2 16,-3-5-3-16,0 1 5 0,0 4-2 16,3 0-7-1,2 0 7-15,-2 0-6 0,2 0 5 16,-2 0 1-16,3 0-6 16,2 0-1-16,4 0 8 15,0 0 1-15,-4 0-7 0,0 0 7 16,0 0-3-16,-5 0 8 15,-3 0-11-15,0 0 12 0,0 0 4 16,0 0-10-16</inkml:trace>
  <inkml:trace contextRef="#ctx0" brushRef="#br0" timeOffset="123765.84">26092 5063 2047 0,'0'-4'0'16,"0"0"0"31,-8 4 0-47,0 0 0 15,8 0-58-15,-6 0-193 16,6 0-45-16,0 0-9 15,0 0 27-15,0 0 3 16,-13-5-13-16</inkml:trace>
  <inkml:trace contextRef="#ctx0" brushRef="#br0" timeOffset="125912.69">28404 1111 44 0,'0'-9'95'0,"-8"6"56"16,0-1-17-16,8 4-38 16,-8 0-34-16,8-5-26 15,0 1-14 1,-9 4-2-16,9 0-10 16,-12 0-3-16,12 0-6 0,-11 0 1 15,-3 0-4-15,3 0 1 16,-6 0 5-16,-6 0 4 15,-11 13-3-15,-2-1 10 16,-4 0-3-16,-6 4-1 16,2 2-4-16,-1-4-5 15,5 3-1-15,-2 3 1 16,7-3 0-16,4 0-5 16,1-2 4-16,1 5 1 15,1-1 0-15,-1 8 1 16,4 1-1-16,-3 0-2 15,-1 1 2-15,-2 7 2 16,2 2 1-16,-2 1-4 16,-7 7 7-16,3-2-6 15,-7 1 4-15,2 4 3 0,-2-1 2 16,3 6 5-16,-4-1-4 16,9 0-5-16,-3-1-3 15,4 1 8-15,1 0-9 16,-4-1 6-16,-1 3-2 15,6-3 0-15,-4 0-2 16,4-2 2-16,1-6 1 16,2-3 2-16,0-4-4 15,8-9-1-15,-1-4 1 0,5-2 7 16,4-11 0-16,12 3-2 16,-8-14-6-16,8 7-4 15,-8-7 4-15,8 0 2 16,0 0-11-16,0 0 5 15,0 0-24-15,0-4-38 0,0-13-102 16,0-11-87-16</inkml:trace>
  <inkml:trace contextRef="#ctx0" brushRef="#br0" timeOffset="127642.78">26706 1793 93 0,'6'-19'171'0,"-6"2"-17"16,0 6-52-16,0-1-44 15,0 3-24-15,0 5-17 16,0 4-7-16,0 0-7 0,3 0 4 16,5 13 1-16,3 6 12 15,6 7-5-15,3 5 1 16,-3 10-8-16,-4 4 4 16,-3 12-6-16,-2 4 4 15,-3 4-1-15,-5 5-1 16,0-5 2-16,0-3-2 15,0-6-4-15,0-3 3 16,0-9-4-16,0-7 2 0,0-5-4 16,0-7 1-16,0-5 0 15,0-3-1-15,0 0 2 16,0-5-3-16,0 4-1 16,-8-4 2-16,8 0 0 0,0 0 0 15,0 0-5-15,0-12 6 16,0 8-2-16,0-8 4 15,0 0 21-15,0 0 6 16,0 0 7-16,0 0-1 16,-8 0-8-16,8 0 0 15,0 0-5-15,0 0-2 16,0 0-15-16,0 0 1 0,0 0-5 16,0 0 2-16,0 0-7 15,0 0 6 1,0 0-1-16,0 0-8 0,0 0 10 15,0 0-2-15,3 0 3 16,2 0-3-16,3 0-3 0,9-2 1 16,15-11 4-16,16-4-1 15,13-7-2-15,13-4 2 16,7-6-6-16,8 2 3 16,1 3-1-16,-5 1 2 15,-3 8-4-15,-14 3 5 16,-8 4 0-16,-10 6-12 15,-13-1 9-15,-9 4 0 16,-13-1-2-16,-2 5 3 0,-1 0 3 16,-7 0-2-16,-5 0-4 15,0 0 0-15,0 0 5 16,0 0 2-16,0 0-4 16,0 0 11-16,0 0 1 15,0 0 8-15,-8-4 8 0,-1-4-11 16,-4-3-12-1,-2-6-5-15,-5-5 2 16,-5 3 1-16,2-4-7 0,-3-3 6 16,2-3-1-1,1 0 1-15,-7 1 1 16,-2 0-11-16,0-1 8 16,-6-2-4-16,-2-7 3 0,-8-2 4 15,-1-1-7-15,0 5 1 16,0 3 6-16,0 0 3 15,5 5-3-15,1 3-3 0,4 5-4 16,7 1 3-16,3 7-4 16,5-1 1-16,4 4 3 15,3 1 3-15,6 0 0 16,-1 0-2-16,-2 4 4 16,6-1 3-16,0-2-5 15,1 2 0-15,7 5 0 16,-8-2-3-16,8-3 0 0,-8 5-2 15,8 0 7-15,0 0-6 16,0 0 0-16,0 0 4 16,0 0-5-16,-8 0 0 15,8 0 0-15,0 0 3 16,0-6 1 0,0 4-7-1,0-3-4-15,0 5 11 16,0 0-1-16,0 0 2 15,0 0 1-15,0 0-7 0,0 0 4 16,0 0 0 0,0 0 1-16,0 0 3 15,0 0 0-15,0 0 2 16,0 0-4-16,0 0 4 16,0 0-4-16,0 0 0 15,-10 0-5 1,2-4 6-16,0 0-2 15,2-4-7-15,-3 4 5 0,1-1-1 16,0 2 1-16,8 3 5 16,-9 0-10-16,9 0 7 15,-12 0-5-15,4-4 6 16,8-1-6 0,0 2-3-16,0 3 8 0,-8 0-1 15,8 0-6 1,0 0 8-16,0 0 0 0,0 0-8 15,0 0 7 1,0-4-6 0,0 4 5-1,0 0 3 1,0 0-8-16,0 0 2 16,0 0 0-16,0-5 3 15,0 5 1-15,0-4-2 0,0 0 0 16,0 4 5-16,0 0-10 15,0 0 9 1,0 0-1-16,0 0-2 16,0 0-6-16,0 0-1 15,0 0-2-15,0 0 3 0,0 0-4 16,0 0 0 0,0 8-5-16,5 4 0 15,2 5 6-15,5 10-22 0,9 15-63 16,2 8-59-16,7-3-61 15,-3 7-123-15</inkml:trace>
  <inkml:trace contextRef="#ctx0" brushRef="#br0" timeOffset="129856.47">26720 1717 3 0,'0'0'1'16,"0"0"2"-16,0 0 1 16,0-4 4-16,0 4 2 15,0-3 1-15,0-2 6 16,0 5 6-16,0 0 11 16,0-4 9-16,0 4 5 0,0-5 9 15,0 3 17-15,0-3 21 16,0 5-31-16,-8 0-18 15,8 0-16-15,0 0-13 16,0-5-5-16,0 5-2 16,0-2-1-16,0 2-2 15,0 0 3-15,0 0-8 16,0 0 3-16,0 0 1 16,0 0 3-16,0 0-1 0,0 0-7 15,0 0-2-15,0 0 2 16,0 0-2-1,0 0 4-15,0 0-8 16,0 0 7-16,0 0-1 16,0 0-4-16,0 12 3 15,0-1 0-15,8 9 2 16,0 6 4 0,3-3-3-16,1 5 3 0,4 6-6 15,2-6 1-15,-7 0-1 16,1-3-1-16,-1-6 5 15,-3 2-7-15,2-5 5 16,-6-3-3-16,0-1-1 16,4 0 4-16,-3-4-2 0,-2 0-2 15,-3 1 6-15,0-2-5 16,0-7 2-16,0 0-2 16,0 0 4-1,0 0 2-15,0 0 6 16,0 0-4-16,0 0 3 15,0 0-1-15,0 0 2 16,0 0-8-16,0 0 2 16,0 0 15-16,0 0 3 0,0 0 12 15,0-7 4-15,0-7-14 16,0 0-12-16,0-3-5 16,-8-4-10-16,0 2 2 15,8-2-2-15,-13-1 1 16,5 3-4-16,-5-2 6 0,3 2-7 15,-3-2 3-15,2 1 5 16,1-1-3-16,2 5-2 16,8 3 2-16,-11 2-1 15,11-6 2-15,-14 1-2 16,14 4 2-16,-6 0 0 16,6 5 0-16,0-4 3 15,0 9-6-15,0-3 3 16,0 5-3-16,0 0-4 0,0 0 5 15,0 0-2-15,0 0 5 16,0-4 1-16,0 4-1 16,0-4-1-16,0 0 0 15,0 0-1-15,0 4 6 16,0 0-7 0,-8-4 2-16,8-4 4 15,-8 4-3-15,8-1-3 16,0-2 2-16,0 2 3 15,0 1 4-15,0 0 0 0,0 4-5 16,0 0 1-16,0 0-5 16,0 0 5-16,0 0-7 15,0-4 7 1,0 4-6-16,0 0-1 16,0 0 5-16,0 0 0 0,0 0-5 15,0 0-2 16,0 0-4-31,0 0 2 0,0 0 1 16,0 0 0-16,0 0 5 16,8 8-1-16,3 5 1 15,9 7 2-15,9 0-2 16,2 5-1-16,3-1-28 16,-3 1-43-16,-1 0-110 0,-6-6-368 15</inkml:trace>
  <inkml:trace contextRef="#ctx0" brushRef="#br0" timeOffset="144221.94">5323 9531 22 0,'0'0'23'0,"0"0"9"15,0 0 5-15,0-2 14 16,0 2 16-16,0 0 33 0,-9 0-17 16,9 0-32-16,0 0-24 15,0 0-15-15,0 0-7 16,0 0-1-16,0 0 2 16,0 0 0-16,0 0 2 15,0 0-2-15,0 0 5 16,0 0 11-16,0 0 10 15,0 0 3-15,0 0 4 0,0 0 0 16,0 0 3-16,0 0-6 16,-8 0-7-16,8 8-10 15,-8-8-2-15,8 0 4 16,0 0 6-16,0 0-3 16,0 0 5-16,-8 0 5 0,8 0 15 15,-12 0 7 1,12 0 3-16,-8 0 1 15,8 0-18-15,-12-6-20 0,3 0 5 16,-2-3-5-16,-3-4 7 16,3 2 9-16,3-6 4 15,-5-2-16-15,2-2-4 16,-2 1-3-16,1-6-3 16,-1 3-8-16,7-6-4 0,6 5 0 15,-13 0 3-15,5-4-4 16,8-2 2-16,-13 3-6 15,13-2 3-15,-9 1-4 16,9-1 6-16,0 0-3 0,-8 4 1 16,8 1-4-1,-6-4 2-15,6-1-3 16,0 1 1-16,0-1 2 0,0 1 1 16,0-6-2-1,0 6 1-15,0 0-4 0,0 4 8 16,0 0-4-16,3 0 4 15,-3 3-6-15,3 4-2 0,2-2 4 16,3 2-1-16,-4-3-2 16,1 0-2-16,-2-6 1 15,5-2 1-15,0-1 5 16,-2 1-2-16,2-2-3 16,-1 0 0-16,-4-3-4 15,5 0 12-15,1 2-3 16,-4-2-4-16,3 4 1 0,0 0-4 15,-5 1 5-15,5-1 0 16,5 2 2-16,-5-3 1 16,4 2-3-16,1 4 0 15,-1-2 0-15,-4 7 0 16,0 2-5-16,-1 0 3 0,2 1 3 16,4 0 0-1,-2 4-4-15,1-6 5 0,1 4-3 16,4 1-2-16,1-3 3 15,4 3-5-15,3 1 5 16,-7-4 2-16,7 4-2 16,-3 0 0-16,-7-5-3 15,2 5 0-15,3-5 13 0,0 6-10 16,0-6 0-16,5-2-3 16,3-2 2-16,4-3 5 15,1 2-9-15,-1 3 1 16,1 2 4-16,-4 1 1 15,-1 0-3-15,0 4 3 0,-3 3 1 32,23-11 5-32,-24 12-12 0,6-1-2 15,-3 1 11-15,6 0-4 16,4-4-3-16,-4 0 3 16,3 0 1-16,4-1 1 15,6 0 2-15,-2 1-6 0,0 1 2 16,-3-1 0-16,-1 0 0 15,-6 2 0-15,-6 7-3 16,-5-5 2-16,2 3 5 16,-4 2 1-16,-2-1-9 0,3 4 1 15,-3 0 5-15,2-5-4 16,-1 2 2-16,5-2 3 16,4-3-5-16,2 0 4 15,1 4 4-15,6-3-10 16,2-3 3-16,1 3-2 0,-5 1 2 15,-3 6 2-15,-1 0 0 16,-4 0-4-16,-2 0 0 16,-7 0 3-16,-2 0-3 0,-6 0 5 15,3 0-1-15,-4 0 2 16,3 0-5-16,-1 0 1 16,4 0 1-16,5 0 2 15,4 0-5-15,0 0 4 16,-2 0-1-16,2 0 1 0,-2 0-1 15,-1 0-4-15,-6 0 7 16,0 0-7-16,0 0 2 16,-4 0 2-16,1 0 5 0,-3 0-6 15,4 0 3-15,-3 13-2 16,6-3 0-16,3-3 2 16,5 2-1-16,3-2-3 0,1 2 1 15,-1-1 1-15,0-8 1 16,1 12-1-16,-4-4-1 15,-1-8 2-15,-5 13 0 0,6-13-1 16,0 7-3-16,-2-7 2 16,2 0-3-16,3 0 10 15,1 0-6-15,-1 0 2 16,2 0 0-16,-6 0-2 0,0 12-3 16,0-12 1-1,1 12 6-15,-2-3-5 0,-2-2 2 16,3-7-4-16,1 9 3 15,0 0-2-15,-1-9 4 0,0 0-2 16,3 11-4-16,3-11 6 16,-2 9 0-16,1-1-2 0,-1-8 2 15,-3 11-5-15,-1 2 4 16,0-13-3-16,-4 12 2 16,1 1 0-16,-2-5 1 15,-2 4-4-15,3 0 5 0,0 1-1 16,-3-1 1-16,-1-5-4 15,1 8 2-15,-2-4-1 0,2 1 3 16,-1 5-5-16,1-1 6 16,-1-1-3-16,0 2-4 15,0 3 8-15,4-3-6 0,2 2 2 16,-4-2 0-16,4 0 0 16,-5-5 0-16,-2 0-3 0,2 0 1 15,-6 1 4 1,2-5-3-16,-6-8 5 0,2 12-7 15,-1-1 3-15,4 2 6 16,1 0-4-16,-2-1-6 0,1 1 8 16,1-1-5-16,0-1 1 15,3 5 1-15,-1 1-1 16,1-5-1-16,-2 5-3 0,-2-6 4 16,-1 2-2-16,1-2 4 15,1-1-2-15,-5-3 3 0,1 1-6 16,-1 1 4-16,-1-1 2 15,-3 0-7-15,4 0 6 16,-3 3-2-16,3 1 0 0,0 1 0 16,1 0 1-16,-6-1-3 15,5 0 0-15,-5 0-3 16,6 0 7-16,-5 0 0 16,5 2 1-16,-2 1 0 0,1 1-3 15,0-4-4-15,1 1 4 16,-1 3 2-16,0-2-5 0,1-3 6 15,-6 1-3-15,6 0 1 16,-5 0 2-16,0-3-6 16,0-1 8-16,-4-1-10 0,5 2 8 15,-2-1-3-15,5 4 3 16,-5 1-6-16,2-1 4 16,3 1-3-16,-4-1-1 0,1 4 3 15,-2 0 2-15,2-1-1 16,-2 7 1-16,-3-2 3 15,5-5-2-15,-5 1-1 0,3-3-5 16,1-4 1-16,0-1 0 16,-4-8 3-16,0 11-2 0,5-2 1 15,-2-2 7-15,2 3-9 16,-5-3 1-16,0 1 5 16,0 1-4-16,0 3 0 0,3-1 4 15,2 2 0-15,4 3-6 16,-6 1 2-16,2 4 1 15,-2-2 5-15,-3 6-6 0,5-5 2 16,-2 1 1-16,5-5-2 16,-3 0 2-16,-1 0-5 15,-4 1 5-15,0-5-3 0,0 4 3 16,4 0 0-16,-1-3-1 16,2 4-1-16,-2-6 6 0,-3 5 0 15,0 1 0-15,0-1 2 16,0 4-3-16,5-3 0 0,-2-1-2 15,3-4 2-15,-6 1-6 16,0-1 3-16,0-1 9 16,0 3-9-16,0-7 1 15,0 1 3-15,0 2-2 0,0-10-2 16,0 10 9-16,0-1-7 16,0-1-5-16,0 0 0 0,0 4 4 15,0 1 3-15,0-5-2 16,0 3 5-16,0-2 5 15,0-9 0-15,0 8 8 0,0 0-12 16,0-8 1-16,0 9-3 16,0-2 0-16,0-7 5 15,0 0-7-15,0 0 2 0,0 0-4 16,0 9 6-16,0-9-4 16,0 0 11-16,0 0 5 15,0 0 0-15,0 0-1 0,0 0 7 16,0 0-13-16,0 0 3 15,0 0-2-15,0 0-2 0,0 0-2 16,0 0-4-16,-9 0-3 16,9 0-5-16,-8 0-1 15</inkml:trace>
  <inkml:trace contextRef="#ctx0" brushRef="#br0" timeOffset="144454.1">9335 9358 2047 0,'-8'0'0'47,"-1"0"0"-31,2 0 0 15,-1 0 0-15,8 0-19 31,0 0-73-32,-14 0-68-15,3-5-65 0,-6 1-33 16,2 1-25-16,-7-1-1 16,3-1-19-16</inkml:trace>
  <inkml:trace contextRef="#ctx0" brushRef="#br0" timeOffset="156230.59">1510 10603 260 0,'-12'10'172'0,"-2"-3"-68"16,3 1-55-16,-1 0-24 15,-1 0-8-15,2 0 11 16,-2-8-7-16,13 12-2 16,-11-12 4-16,11 7 3 15,-8-7 20-15,8 0 8 0,0 0 8 16,0 0 12-16,0 0-2 15,0 0 16 1,0 0 1-16,0 0-27 0,0 0-21 16,8-7-16-16,10-5-5 15,29-12 2-15,21-17-6 16,33-16 3-16,38-20-1 16,31-16 0-16,22-14-14 15,9-2 9-15,8-9-7 16,-7 4 2-16,-11 3-10 15,-7 10 2-15,-23 12 0 16,-19 15 5-16,-24 17-3 0,-28 12 20 16,-25 13 48-16,-20 6 23 15,-18 10 13-15,-6 4-2 16,-9 5-14-16,-4 7-34 16,-8-5-56-1,0 1 0 32,0 4-75-16,0 0-72-31,0 0-24 16,0 0-8-16,0 0-18 16,0 9-19-16,-20 10-32 15,-13 7-33-15,-12 6 19 16</inkml:trace>
  <inkml:trace contextRef="#ctx0" brushRef="#br0" timeOffset="156864.04">1574 11088 141 0,'-28'20'263'16,"9"-7"-76"-16,2-6-73 16,5-7-55-16,3 10-30 0,9-10-4 15,0 0 14-15,0 0-18 16,17-12-6 0,20-10-1-16,23-11-1 15,25-12-4-15,29-12 9 0,25-16-3 16,26-11-5-16,18-18 3 15,7-5 8-15,7 2-9 16,-15 3-1-16,-11 9 1 16,-8 3-7-16,-22 8 16 15,-15 8 14-15,-20 17 19 16,-25 9 25-16,-16 10 29 16,-20 10 10-16,-13 9-17 0,-12 2-35 15,-4 5-28-15,-4 3-14 16,-3 6-9-1,-6-2-13-15,-3 5 1 16,0 0-8-16,0 0-12 16,0 0-22-16,0 0-27 15,0 0-34-15,-12 17-28 16,-3 0-27-16,-7 2-30 16,-6 7 5-16,-9 6 14 15,-7 5-20-15,-5-1-11 16</inkml:trace>
  <inkml:trace contextRef="#ctx0" brushRef="#br0" timeOffset="157745.44">1611 11556 303 0,'-19'11'155'16,"-2"1"-70"-16,8-2-41 15,1-10-26-15,4 12-4 16,8-12 14-16,0 0 2 16,0 0-15-16,0 0-4 15,0 0 7-15,0 0 17 16,8 0 3-16,4 0 9 15,1 0 2-15,-2 0 2 16,10-8 0-16,4-8 1 16,15-10-14-16,17-10-4 15,25-16-10-15,30-15-8 0,30-13 20 16,25-13-4-16,16-9-12 16,7 0-5-16,7-4-5 15,-7 7-5-15,-7 14-7 16,-21 8 3-16,-23 16 1 15,-30 16-1-15,-29 9 22 16,-18 12 35-16,-17 3 31 16,-17 9 7-16,-8 0-11 0,-5 3-25 15,-6 2-25 1,-1 7-14-16,-8 0-17 16,0 0-2-16,0 0 0 0,0 0-3 15,0 0 4-15,0 0 3 16,0 0-12-1,0 0 1 1,5 0 8-16,-2 0-9 16,2-5 10-16,-2 1-3 15,3 1 0-15,-6-2-4 0,0 0 11 16,3 3-2 0,-3 2 24-16,0 0 8 15,0 0 17-15,0 0-5 0,0 0 6 16,0 0-3-16,0 0-50 15,0-5-3 48</inkml:trace>
  <inkml:trace contextRef="#ctx0" brushRef="#br0" timeOffset="157802.72">3873 10396 1939 0,'0'0'-181'16,"0"7"-66"-16,0 3-49 16,-9 2 5-16,9 4-8 15,-8 1 5-15</inkml:trace>
  <inkml:trace contextRef="#ctx0" brushRef="#br0" timeOffset="159059.54">3358 9252 111 0,'0'-8'205'16,"-14"3"-50"-16,3 5-32 15,11 0-45-15,-8 0-18 16,8-3 3-16,0 3 7 16,0 0 12-16,0 0-17 15,0 0-27-15,0 0-17 16,0 0-10-16,3 0-7 0,19 0-5 16,14 0 5-1,24-5 1-15,21-3-5 16,13 1-4-16,8-5-1 0,-1 3-5 15,-7 1 3-15,-12 8-1 16,-19 0-1-16,-9 0 0 16,-18 0 0-16,-7 0 11 15,-13 0-2-15,-8 0 4 16,-8 0 3-16,0 17 0 0,-16-5-1 16,-5 3-3-1,-7 6-1-15,-4 3-2 16,-6 1 4-16,3 4-2 0,2 2-1 15,1 7 10-15,-1 2-5 16,5 1-3-16,4-5 3 16,8 1-5-16,2-9 4 15,3-8-2-15,-3-4-3 16,14 1-3-16,-7-7 6 16,7-10 6-16,-8 0 19 15,8 0 16-15,-8 0 25 16,8 0 6-16,-12-5-22 0,-4-11-25 15,-8-13-11-15,-6-12-12 16,-6-9-1-16,-8 3 3 16,3-3-1-1,1 2-4-15,8 7-4 0,2 4 0 16,7 9-1-16,2 7 4 16,8 6-9-16,5 3-8 15,8 3 10-15,-9 1-2 16,9 4-8-16,0 4-21 15,0 0-37-15,0 0-22 16,0 0-11-16,0 0-10 16,0 16 14-16,5 4-8 0,4 5-22 15,-1 4-90-15</inkml:trace>
  <inkml:trace contextRef="#ctx0" brushRef="#br0" timeOffset="162487.75">7991 10380 184 0,'-8'0'246'15,"0"0"-48"-15,8 0-29 0,-9 0-48 16,9 0-29-16,0 0-1 16,0 0-3-16,0 0-1 0,0 0-36 15,0 0-24-15,4 0-19 16,17 0 5-16,20 0-5 15,14 0-6-15,16 8-4 0,5-8 2 16,6 13-5-16,-5-6 2 16,-9-7-11-16,-7 12-7 15,-12-12-16-15,-8 9-30 0,-14-9-20 16,-2 8-23-16,-7-8-18 16,-12 7-4-16,-6-7-14 15,-16 9-74-15,-8-1 17 0</inkml:trace>
  <inkml:trace contextRef="#ctx0" brushRef="#br0" timeOffset="162733.25">8019 10814 439 0,'-13'10'208'0,"7"-10"-79"0,6 8-67 16,0-8-27-16,14 0-5 15,15 0 30-15,15 0 8 16,18 0-13-16,12-4-12 0,11-5-13 16,12 2-20-16,1-3 0 15,-10 10-12-15,-7-2-10 16,-10 2-21-16,-15 0-19 0,-12 0-23 16,-11 0-27-16,-8 0-24 0,-13 0-11 15,-9 0-45-15,-3 0-20 16</inkml:trace>
  <inkml:trace contextRef="#ctx0" brushRef="#br0" timeOffset="162971.07">8169 11138 278 0,'-41'16'223'16,"14"-4"-67"-16,10-12-60 15,4 7-52-15,18-7-16 0,20 0-2 16,18 0-3-16,22 12 4 15,17-1-10-15,16 4-6 16,8 0-3-16,-1 1 1 0,-9 5-9 16,-6-2-2-16,-13-2-14 15,-12 0-11-15,-12-6-15 16,-11 1-21-16,-15-12-19 0,-6 14-14 16,-12-2-62-16,-9 0-34 15</inkml:trace>
  <inkml:trace contextRef="#ctx0" brushRef="#br0" timeOffset="163202.4">8348 11845 205 0,'-24'16'295'0,"8"-4"-92"0,2 1-88 16,14-13-63-16,0 0-26 15,22 0 3-15,13 0 13 16,19-4 6-16,11-5-18 0,11-3-14 15,9 1-10-15,5 2-5 16,-8 2 3-16,-6 7-20 16,-11 0-26-16,-11 0-22 0,-10 11-34 15,-6 1-8-15,-15 9 1 16,-10 4-36-16,-13 3-39 0,-17 2 27 16</inkml:trace>
  <inkml:trace contextRef="#ctx0" brushRef="#br0" timeOffset="163422.48">8381 12805 230 0,'-25'42'289'0,"9"-13"-86"16,7-5-87-16,9-8-59 16,14-9-25-16,14-7-11 0,12 0 2 15,17-4 1-15,12-8-9 16,12 0-8-16,3-4-1 15,-2 4-11-15,-9 4-33 0,-13-1-27 16,-3 6-21 0,-10 3-15-16,-12 0-20 0,-10 0-61 15,-9 0-4-15</inkml:trace>
  <inkml:trace contextRef="#ctx0" brushRef="#br0" timeOffset="163782.14">8280 13929 814 0,'-33'16'362'0,"9"-4"-176"16,7-12-127-16,17 0-58 15,12 0 0-15,20 0 21 16,20 0 3-16,13-7-9 0,14-2-5 15,6 9-8-15,-4 0-4 16,-5 0 1-16,-6 0 0 0,-17 0 0 16,-13 0 3-16,-7 0-4 15,-8 0 1-15,-6 0 0 0,-6 0 0 16,-5 0 0-16,-5 0 0 16,-3 0 3-16,0 0-4 15,0 0-2-15,0 0-20 0,0 0-41 16,0 0-44-16,0 0-23 15,0 9-37-15,0-9-3 16,0 7 11-16,0-7-29 16,-8 0-9-16</inkml:trace>
  <inkml:trace contextRef="#ctx0" brushRef="#br0" timeOffset="165682.47">3309 10033 114 0,'0'0'245'16,"-13"0"-79"-16,5 0-61 16,8 0-53-16,-9-5-25 15,9 5 16-15,0-2 13 16,0-3-9-16,0 5-20 16,0 0-10-16,0 0-4 15,9 0-9-15,7 0-3 16,13 0 2-16,16 0-4 15,20 0 1-15,16 0 3 16,8 0-3-16,9 0-5 0,-1-4 0 16,-3-4 0-16,-13-1-2 15,-7 3 0-15,-19-2 3 16,-9-2 8-16,-11 5-2 16,-10 3-2-16,-9 2 6 15,-7 0 10-15,-6 0 13 16,-3 0 0-16,0 0-12 15,0 0-6-15,0 7 0 16,-12-7 3-16,-4 10-11 0,-1-2 2 16,-6 3 1-16,-5 5-5 15,-2 1 0-15,-2 2 0 16,1 7-1-16,2-7 1 16,1-2-1-16,3 0 5 15,-1-1-5-15,6 1-2 16,4-6 0-16,0-2 4 0,0-9 0 15,5 7-1-15,-3-7 3 16,3 0 4 0,-3 0 2-16,4 0-3 15,-3 0 5-15,-4 0 8 0,-6-4-3 16,-6-8 7-16,-4-4 31 16,-7-9-15-16,-1-3-2 15,-3-5-17-15,4-4-2 16,-1 1-6-16,3 0-3 15,10 3-2-15,4 4-7 16,8 5-9-16,3 4-6 16,1 3 8-16,4 4 3 15,8 6-6-15,-8-2 0 0,8 9-3 16,0 0-1-16,-9 0-14 16,9 0 2-1,0 0-3-15,0 0-7 16,0 0-5-16,0 0-32 0,0 0-12 15,0 0-12-15,0 9-6 16,0 3 12-16,0 8 3 16,6 0-67-16,2-3-37 15</inkml:trace>
  <inkml:trace contextRef="#ctx0" brushRef="#br0" timeOffset="167746.57">7613 15689 70 0,'8'7'169'0,"-5"-7"-4"16,3 9-48-16,-3-9-22 0,5 0-30 15,0 0 4 1,5 0 16-16,6 0 19 0,14 0 8 15,8-9-22-15,12-3-38 16,8 0-27-16,7-1-15 0,6 1-7 16,-6 1-8-16,2 6-3 15,-10 5-1-15,-11 0-16 0,-8 0-15 16,-4 0-18-16,-9 8-28 16,-8-8-8-16,-7 12-17 15,-2 1 2-15,-3 0-18 16,-8-6-44-16,0 5-3 0</inkml:trace>
  <inkml:trace contextRef="#ctx0" brushRef="#br0" timeOffset="168011.76">7853 16103 346 0,'-32'16'277'0,"2"-2"-73"16,10-14-93-16,9 0-85 0,11 0-30 15,0 0 5-15,14 0 7 16,11-10 13-16,12 3-7 0,13 2-4 16,7-3 1-1,3 0-10-15,8 8-4 0,2 0-10 16,-2 0-4-16,-6 0-4 16,-5 0-6-16,-12 12-3 0,-10 0-16 15,-5-3-21-15,-7-9-21 16,-6 12-16-16,-9-5-37 0,-5-7-28 15,-3 9 25-15</inkml:trace>
  <inkml:trace contextRef="#ctx0" brushRef="#br0" timeOffset="168242.14">8014 16461 111 0,'-39'21'267'0,"1"-5"-66"16,11-4-46-16,5-12-78 0,12 0-56 15,20 0-21 1,20-12 3-16,13 0-3 0,19-4-3 16,8-1 1-16,6 5 3 15,2 0-2-15,-9 3-7 16,-4 9-14-16,-8 0-6 0,-14 0-9 16,-7 0-5-16,-10 0-5 15,-9 0-12-15,-6 9-37 16,-11 3-66-16,-8 5 3 0</inkml:trace>
  <inkml:trace contextRef="#ctx0" brushRef="#br0" timeOffset="168513.48">7848 17259 259 0,'-27'16'137'0,"5"-4"-71"16,11-4-52-16,11-8-21 0,11 0-7 16,18-4 27-1,7-4 5-15,13-4 2 0,13 0-2 16,11-6-2-16,4 0-3 16,4-7-3-16,1 4-10 0,-6 1-13 15,-11 3-15-15,-8 6-11 16,-12 3-21-16,-13-1-12 0,-7 9-16 15,-9 0-7-15,-12 0 15 16</inkml:trace>
  <inkml:trace contextRef="#ctx0" brushRef="#br0" timeOffset="168790.67">7888 17706 221 0,'-44'28'259'0,"12"-7"-50"16,11-14-79-16,21-7-70 16,13-2-33-16,22-10-12 0,27-9-7 15,20 0 20-15,19 1 0 16,8 4-11-16,6 0-11 0,-10 4 2 16,-12-1-8-1,-17 1 0-15,-10 3-2 0,-18 2 1 16,-10 2-1-16,-11-3-5 15,-10 8-6-15,-4 0-13 0,-10-4-33 16,-3-3-43-16,0 3-32 16,-8-4-57-16,-3-5-28 15</inkml:trace>
  <inkml:trace contextRef="#ctx0" brushRef="#br0" timeOffset="169749.73">6213 10969 376 0,'-17'17'147'16,"4"-5"-71"-16,13-12-36 16,-9 9-22-16,9-9-1 15,0 7-1-15,0-7 0 0,0 0-9 16,0 0 0-16,0 0-2 16,5 0-1-16,-5 0 7 15,0 0-1-15,0-7 4 16,0-2 1-16,0-7-8 0,0 0 7 15,-16 4 5-15,0 3 15 16,-8 2 5-16,-1 2-16 16,-7 5-11-16,-10 8-2 0,-6 20 1 15,-4 22 18-15,3 14 0 16,3 14-9 0,18 7-9-16,12 1 0 0,16-1-5 15,21-4 1-15,10-12-6 16,15-7-1-16,14-17 0 15,13-16-2-15,9-17 4 16,8-12-2-16,-6-17 0 0,-6-2 3 16,-14-7 0-16,-10-2-5 15,-13 4 4-15,-9 2 0 16,-7 8 0-16,-9 0-9 0,-5 6 7 16,-3 4-10-16,0 4-33 15,-8 0-40 1,0 0-58-16,0 0-34 0,0 0-54 15</inkml:trace>
  <inkml:trace contextRef="#ctx0" brushRef="#br0" timeOffset="170008.63">6691 10998 227 0,'8'-57'303'0,"-8"4"-84"16,0 9-30-16,-13 12-44 0,7 6-11 15,6 7 16-15,-9 6 10 16,9 5-51-16,-8 8-53 16,8 0-25-16,0 33-12 15,8 24 11-15,7 24-10 16,7 16-5-16,7 10-15 16,2 2 3-16,3 0-20 0,2-6-63 15,-1-6-113-15,-2-11-113 16,-4-4-57-16,-4-13-45 15</inkml:trace>
  <inkml:trace contextRef="#ctx0" brushRef="#br0" timeOffset="170557.78">6168 16172 90 0,'-29'-25'234'0,"-7"6"-44"0,-9 7-36 16,-8 12-31-16,-1 0-27 16,2 17-4-16,-1 6 35 15,8 10 20-15,5 11-20 16,7 6-52-16,17-3-35 16,16 3-10-16,13-6-15 15,12-7-1-15,10-4-9 0,14-9-2 16,11-12-3-16,10-12-1 15,7-8-10-15,5-12-26 16,-1-5-39-16,-7-8-55 0,-14-8-57 16,-7 2-73-16,-16-3-60 15</inkml:trace>
  <inkml:trace contextRef="#ctx0" brushRef="#br0" timeOffset="171007.49">6463 15639 470 0,'0'-24'305'0,"-7"7"-77"0,7 6-105 15,-8 2-65-15,8 5-23 16,0 0-12-16,0 4 0 16,0 0-8-16,0-5-4 0,0 2-7 15,3-1-3 1,2 4 5-16,-1 0 2 0,-1 0 8 15,2-5-2-15,3 5-5 16,0-3 6-16,4 3 14 16,8-4 1-16,5 4 2 0,3 0-6 15,1 12-4-15,-1 12 13 16,1 16 22-16,-4 15 14 16,-6 4-25-16,-7 11-14 0,-12 7-2 15,0 1-6-15,-17-6 3 16,-6-2-4-16,-6-9-5 15,5-16 5-15,4-13-2 16,4-12 2-16,3-20-12 0,13-12-11 16,13-21-3-16,14-15 4 15,15-13 6-15,15-5-4 16,11-6-8-16,10 3 0 16,3 8 2-16,1 8-15 0,-6 12-54 15,-3 12-76-15,-7 9-73 16,-14 8-71-16,-11 12-30 15,-13 0-40-15</inkml:trace>
  <inkml:trace contextRef="#ctx0" brushRef="#br0" timeOffset="176765.37">21386 11503 257 0,'0'-12'189'16,"-8"3"-67"-16,8 6-51 16,0-1-38-16,0 4-10 15,0-5 3-15,0 1 6 0,0 1 3 16,0-1-12-16,8-1 3 16,0 2-4-16,-3-2-11 15,3 1-4-15,-3-9-5 16,-5 5-2-16,0-4-2 15,0-1-3-15,0 2 2 0,-13-6 1 16,-3 2 3-16,-4-1-1 16,-9 6 0-16,-7 10-1 0,-10 10 14 15,-1 10-1-15,-10 8 24 16,0 13 6-16,-2 15-3 16,12 5-12-16,10 9 2 0,14-1-11 15,10 0-1-15,18-3-5 16,14-10 1-16,9-3-5 15,12-12 2-15,6-4-9 0,1-7 4 16,7-16-8-16,3-14 4 16,4 0-1-16,0 0-5 0,-5-8 5 15,1-4 0-15,-7 0-4 16,-5-4 1-16,-13 4 1 0,-7 0 3 16,-11 3-4-1,-5 1-12-15,-9 3-22 0,0-2-38 16,-12 2-24-16,-5 5-38 15,-2 0-45-15,-5-4-65 0</inkml:trace>
  <inkml:trace contextRef="#ctx0" brushRef="#br0" timeOffset="177164.25">22013 11309 273 0,'15'-38'225'15,"-2"2"-74"-15,-5 8-42 16,-5 3-50-16,3 0-14 0,-6 8 24 16,0 5 26-16,0 5 9 15,0-2-14-15,0 9-22 0,0 0-10 16,3 0 17-16,6 20 23 15,-6 9 27-15,5 6-31 0,-2 20-7 16,-3 14 6-16,-3 20-7 16,3 13-43-16,-3 8-43 15,5 1 0-15,-5-7 0 16,0-6 0-16,0-16 0 0,3-13 0 16,2-12 0-16,-2-15 0 15,-3-15 0-15,5-6 0 0,-1-9 0 16,0-12 0-16,0-12 0 15,4-16-116-15,0-10-197 16,2-2-70-16,-2-5-1 16,0 4-5-16</inkml:trace>
  <inkml:trace contextRef="#ctx0" brushRef="#br0" timeOffset="178113.56">24900 11251 53 0,'0'-5'98'15,"0"5"74"-15,0 0-51 16,0 0-38-16,0-4-26 0,0 4-15 16,0 0 8-16,0-3 8 15,0-1-2-15,0-5 7 0,0 6 6 16,-8-6-2-16,-5 2-13 15,-3-4-14-15,-4 4 1 16,-5 0 12-16,-7 2 4 16,-8 5-9-16,-10 0 0 0,-7 17-5 15,-5 8-1-15,-6 2-12 16,0 15-7-16,7 9 2 0,4 6-9 16,12 6-3-16,14 6-10 15,10 4 4-15,13-4 2 0,8-3-4 16,20-6-1-16,11-11-2 15,15-16-11-15,11-13-12 16,7-20-19-16,6-8-2 16,1-13 6-16,0-14 0 0,-6-20 6 15,-5-9 17-15,-7-10 9 16,-4-7-2-16,-11 0 7 0,-12-5 1 16,-4 4 0-16,-5 6 8 15,-10 10 17-15,-7 13 18 16,0 13 10-16,0 10-3 0,0 10-15 15,-12 13-12-15,4 7-8 16,0 20 1-16,8 17-3 0,0 13-6 16,0 6-2-16,12 4-4 15,12 9 2-15,4-3-6 0,9-1-15 16,7-4-16 0,5-13-51-16,2-6-64 0,-8-10-57 15,-7-11-22-15,0-10 4 16,2-11-50-16</inkml:trace>
  <inkml:trace contextRef="#ctx0" brushRef="#br0" timeOffset="178350.51">25697 11026 389 0,'0'-36'243'16,"0"8"-63"-16,0 4-81 15,-10 7-48-15,10 5-19 0,0 7 3 16,0 2 10-16,0-2-8 15,0 3-14-15,0-4-10 16,0 6 1-16,0 0 4 16,0 0 3-16,0 0 4 0,0 0-10 15,0 0-9-15,0 0-2 16,0 0-1-16,0 0-30 0,0 0-63 16,0 0-86-16,0 13-49 15,0-1-89-15</inkml:trace>
  <inkml:trace contextRef="#ctx0" brushRef="#br0" timeOffset="178561.69">25722 11426 197 0,'26'12'287'0,"-1"1"-63"16,-5-1-35-16,-1 7-16 15,7 6 59-15,-6 7 63 0,-4 6 68 16,-4 10-276-16,-12 13-87 15,0 8 0-15,-20 5 0 16,-8 7 0-16,-9 0 0 0,-12 1 0 16,-6 4-183-16,-16 7-472 15,-13 9-551-15</inkml:trace>
  <inkml:trace contextRef="#ctx0" brushRef="#br0" timeOffset="179244.35">22389 16209 355 0,'-11'-5'306'15,"-6"-2"-55"-15,5 1-59 16,1 4-69-16,11-7-43 15,-9 5-1-15,9 0-37 0,0 0-12 16,0 0-4-16,0-4-14 16,0-1-10-16,3-3 3 0,6-4-5 15,-1 0 5-15,-4-4-1 16,-4-4-2-16,0 4 29 0,-167 28 471 47,103 35-502-47,-6 19 0 15,6 11 0-15,-33 93 0 16,78-80 0-16,19-8 0 16,8-9 0-16,15-7 0 0,19-14 0 15,14-16 0-15,16-12 0 16,15-20 0-16,1-8 0 0,2-8-91 16,-6-12-195-16,-6-9-30 15,-9-2 9-15,-9-16 27 16,-6-2-10-16,-9-7 57 15</inkml:trace>
  <inkml:trace contextRef="#ctx0" brushRef="#br0" timeOffset="179759.96">22991 15947 94 0,'8'-28'263'0,"-4"4"-34"0,-4 5-26 16,0 5-39-16,0 2-27 15,0 5 33-15,0 7 56 0,0 0 38 16,0 0-40-16,-12 16-151 15,-5-4-73-15,3 0 0 0,-3-4 0 16,0-8 0 0,-16 9 0-16,18-9 0 15,2-11 0-15,13-12 0 16,0-4 0-16,0-3 0 0,8 2 0 16,9 0 0-16,7-1 0 15,5 10 0-15,2 3 0 0,7 6 0 16,-2 10 0-16,1 17 0 15,-1 11 0-15,-4 17 0 0,-4 17 0 16,-6 11 0-16,-15 4 0 16,-7 4 0-16,-7 1 0 15,-10-5 0-15,-8-8 0 0,-4-12 0 16,-4-8 0-16,1-8 0 16,4-13 0-16,5-7 0 15,2-13 0-15,9-8 0 0,3 0 0 16,9-17 0-16,0-11 0 15,17-7 0-15,8-11 0 0,7 0 0 16,9 7 0-16,2 1 0 16,3 14 0-16,-2 7 0 0,0 17 0 15,6 12 0-15,-1 13 0 16,4 7 0-16,-5 10 0 16,1-1 0-16,-5-6 0 0,2 3 0 15,1-9-78-15,7-10-264 16,6-7-83-16,8-12-21 15,6 0-309-15</inkml:trace>
  <inkml:trace contextRef="#ctx0" brushRef="#br0" timeOffset="180441.61">24969 15294 190 0,'16'-50'213'16,"-5"5"-43"-16,-3 5-30 15,0 7-24-15,-2 8-4 16,-3 9-1-16,-3 7 15 0,0 6-6 16,0 3-6-16,-9 20-5 15,-2 18 12-15,-2 13 20 16,-2 18 5-16,-1 17-28 0,-5 14-118 16,6 0 0-16,2 2 0 15,5-5 0-15,8-11 0 16,0-17 0-16,0-15 0 0,0-14 0 15,0-16 0-15,0-12 0 16,5-15 0-16,3-18 0 0,2-19 0 16,11-9 0-16,0-12 0 15,2-5 0-15,7 5 0 0,2 7 0 16,-4 15 0-16,6 6 0 16,-3 17 0-16,-2 12 0 15,1 12 0-15,-5 18 0 16,-3 13 0-16,-6 14 0 0,-5 12 0 15,-6 9 0-15,-5 3 0 16,0-8 0-16,-16-7 0 0,0-14 0 16,0-10 0-16,-1-10 0 15,-3-13 0-15,-4-15 0 16,-5-4 0-16,1-16 0 0,-1-13 0 16,1-11 0-16,4-5 0 15,2 0 0-15,11 0 0 0,3-1 0 16,8 3 0-16,0 6 0 15,0 4-38-15,0 4-114 0,0 4-38 16,0 10-36-16,8-2-30 16,0 9-2-16,1 0 3 15,-1 4-15-15</inkml:trace>
  <inkml:trace contextRef="#ctx0" brushRef="#br0" timeOffset="180842.35">25967 15118 218 0,'0'-4'281'16,"0"4"-39"-16,-13 0-60 0,-1 0-56 16,-6 0-13-16,-2 12 31 15,1 5 2-15,5 2-42 0,5 1-46 16,11 1-20-16,0 4-29 16,8-5-6-16,8 0-11 15,8-4-10-15,6-6-21 16,-4-10-12-16,5 0-2 0,-5-13 7 15,0-3 19-15,-10-9 20 16,-16 1 12-16,0-2 2 16,-12 2 12-16,-13 8 0 0,-3 3-20 15,-6 13 2-15,3 0-38 16,-6 13-75-16,1 8-97 0,4 7-55 16,2 5-49-16,11 3-215 15</inkml:trace>
  <inkml:trace contextRef="#ctx0" brushRef="#br0" timeOffset="181190.67">26076 15777 449 0,'0'20'381'0,"-11"2"-81"16,-1-2-102-16,-4 7-75 15,-2 2-16-15,1-1 11 0,-5 1 18 16,1-4-30-16,2-5-56 15,-1-3-25-15,-2-5-14 16,1-12-4-16,10 7 4 0,0-7-23 16,2-2-12-16,9-11-11 15,0-12 16-15,12-4 7 16,7-2 5-16,7-2 5 0,2 9-3 16,0 7 9-16,1 8 11 15,-6 9 10-15,3 16 17 16,-6 18-5-16,-4 18-19 0,-16 22-18 15,0 11 0-15,-24 8 0 16,-9 5 0-16,-3-4-83 0,-4-8-86 16,-6-13-98-16,-2-8-67 15,-5-8 4-15,-1-12-9 16,-2-9-184-16</inkml:trace>
  <inkml:trace contextRef="#ctx0" brushRef="#br0" timeOffset="182986.38">25700 10888 2 0,'0'0'0'15,"0"0"2"-15,0 0-1 16,0 8 3-16,0 0 6 0,0-8 11 15,0 13 15-15,0-13 22 16,0 12 25-16,0-12 33 16,0 0-16-16,0 0-39 0,-9 0-19 15,9 0-16-15,0 0-1 16,-8 0 5-16,8 0-3 0,0 0-1 16,0 0-4-16,0 0-2 15,0 0 4-15,0 0 6 16,0 0 2-16,0 0-2 15,0 0 4-15,0 0-1 0,0 0-6 16,0 0-3-16,-8 0-1 16,8 0 2-16,-8 0-5 15,8 0-1-15,0 0-12 0,0 0 8 16,0 0-6-16,0 0 2 16,-8 0 1-16,8 0-7 0,0 0 1 15,0 0-7-15,0 9 2 16,0-9-2-16,0 12 2 15,0-12 3-15,0 7-2 0,0-7 1 16,0 9 0-16,4-2 1 16,4-7-3-16,4 9 2 15,5-9-4-15,4 0-2 16,-3 0 3-16,0 0-14 0,-2 0 7 16,4 0-1-16,-4-4 8 15,-4-8 0-15,1 0 0 0,-1-1-5 16,-3 1 5-16,-6 0-4 15,-3 4 4-15,0 0 4 16,0-5-4-16,0 6 0 0,0-3 0 16,-12-1 0-16,0-1 0 15,-1 4 3-15,1 0 2 16,-1 0-6-16,-4 3 3 16,3 0 2-16,1 3-7 0,0-3 3 15,5 5 0-15,8 0 4 16,-9 0-6-16,0 0 9 15,1 0-5-15,8 0-5 16,-8 0 7-16,8 0 2 16,-10 12-8-16,10 1 0 0,0-1 4 15,0 4 0-15,0 0 1 16,0 2-7-16,10-3-2 16,1-3-6-16,3 0-1 0,8-4-2 15,3-8-7-15,-1 0-9 16,-5 0-1-16,-1 0 4 15,-2-8 10-15,-4-4 3 16,-1-5 11-16,-6-4-5 0,-5 2 7 16,0 3 5-16,0 0-2 15,0 3 10-15,-13 1 6 0,2 0-5 16,-1 8 10-16,-5 4-9 16,0 0-7-16,6 0-5 15,-4 0 2-15,2 0 0 0,0 11-3 16,5 1-1-16,8 2 2 15,-8-2-3-15,8 0 3 16,0-4 2-16,0 1-1 0,0-2-4 16,0-7 0-16,0 0 5 15,0 0-7 1,0 0-3-16,0 0 0 0,0 0-21 16,0 0-29-16,0 0-47 15,0 0-38-15,0 0-62 16,0 0-1-16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5T15:25:40.72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13049 2449 556 0,'0'-28'450'15,"-16"4"-117"-15,-8 12-159 16,-4 12-68-16,-12 32 102 0,-13 29 12 16,-12 26-220-16,-8 27 0 15,-8 29 0-15,-9 27 0 16,-3 22 0-16,3 6 0 15,5-2 0-15,7-14 0 0,11-14 0 16,6-25 0-16,12-31 0 16,8-17 0-16,12-26 0 0,9-17 0 15,7-19 0-15,13-12-151 16,0-25-325-16,8-37-3 0,17-37 32 16</inkml:trace>
  <inkml:trace contextRef="#ctx0" brushRef="#br0" timeOffset="315.36">12905 2548 517 0,'0'-37'345'16,"0"8"-79"-16,0 8-112 16,0 7-46-16,0 3 16 15,3 4 17-15,2-1-35 0,1 8-50 16,8 8 8-16,10 22 1 15,8 17 6-15,10 28-41 16,1 18-30-16,3 17 0 0,-2 20 0 16,-1 13 0-16,-4 11 0 15,-4 1 0-15,2-8 0 16,-4-13 0-16,-1-16 0 16,-4-22 0-16,-8-14 0 0,-3-20 0 15,-4-17 0-15,-1-17 0 16,-4-7 0-16,-8-21-156 0,0-8-299 15,-8-22 49-15,-8-18 50 16,-5-18 39-16</inkml:trace>
  <inkml:trace contextRef="#ctx0" brushRef="#br0" timeOffset="632.32">12791 3398 112 0,'-73'0'277'15,"-6"0"-76"-15,8 0-36 16,9 0-48-16,10 0-14 0,11 0 28 16,13 0 25-16,11-4-12 15,9 0-41-15,8 0-49 0,12 4-10 16,24 0-1-16,20-4 22 16,31-3 25-16,19-2 6 0,11 2 1 15,5-5-48-15,0-1-49 16,-4 4 0-16,-8 1 0 15,-18 0 0-15,-19 3 0 16,-19 5 0-16,-15-3 0 16,-9 3 0-16,-11-4 0 0,-3 4 0 15,-8 0 0-15,-8-5 0 16,0-2-190-16,0-6-185 0,-11-3-36 16,-5-5 26-16</inkml:trace>
  <inkml:trace contextRef="#ctx0" brushRef="#br0" timeOffset="1215.18">13874 2543 375 0,'-8'-32'413'16,"8"7"-27"-16,-8 5-152 15,8 3-122-15,-12 10-36 16,12 1 8-16,0 6 19 0,-8 0-28 16,8 18-23-16,0 22 85 15,8 31-137-15,-5 25 0 16,2 22 0-16,-5 25 0 0,0 16 0 16,0 7 0-16,0 3 0 15,-8-11 0-15,8-13 0 16,0-14 0-16,0-21 0 0,-8-25 0 15,8-23 0-15,0-18 0 16,0-15 0-16,0-16 0 16,0-18 0-16,0-20 0 0,0-24 0 15,8-22 0-15,9-25 0 16,8-1 0-16,7 4 0 0,4 11 0 16,1 17 0-16,-1 14 0 15,4 12 0-15,9 20 0 0,1 19 0 16,1 19 0-16,3 22 0 15,-5 15 0-15,-10 23 0 16,-9 6 0-16,-15 6 0 16,-15-3 0-16,-11-3 0 0,-18-6 0 15,-11-10 0-15,-10-8 0 16,-2-14 0-16,-1-9 0 0,-3-19 0 16,5-9 0-16,3-10 0 15,5-17 0-15,1-8 0 0,9-11 0 16,6-10 0-16,5-1 0 15,11-3 0-15,11-3 0 0,0 9 0 16,8 3 0-16,4 1-267 16,4 7-266-16,8 8 24 0</inkml:trace>
  <inkml:trace contextRef="#ctx0" brushRef="#br0" timeOffset="1713.2">14938 3264 516 0,'8'-57'242'16,"-8"9"-38"-1,0 7-48-15,0 8 8 0,-12 9 19 16,-4 3-28-16,-4 4-26 15,0 10-30-15,-5 7-31 0,-3 0-19 16,-4 20 30-16,-5 13-76 16,4 7-3-16,8 5 0 15,6 5 0-15,11-2 0 0,8 1 0 16,11-3 0-16,10-7 0 16,12-3 0-16,10-2 0 0,15-6 0 15,7 1 0-15,1 4 0 16,-2-1 0-16,-3 5 0 15,-5 11 0-15,-6 8 0 0,-15 11 0 16,-13 2 0-16,-15 0 0 16,-7 4 0-16,-24-4 0 15,-9-4 0-15,-12-8 0 0,-3-13 0 16,0-10 0-16,2-10 0 16,-2-13 0-16,3-11 0 0,5-11 0 15,4-10 0-15,3-7 0 16,9-5 0-16,4-3 0 0,7-5 0 15,5 1 0-15,8-1-202 16,0 0-327-16,0-4 2 0</inkml:trace>
  <inkml:trace contextRef="#ctx0" brushRef="#br0" timeOffset="2031.35">15743 2751 785 0,'3'-53'488'0,"-3"8"-195"0,0 9-148 16,0 8-37-16,0 6 62 16,0 11-112-16,0 3-58 15,0 37 0 1,0 23 0-16,0 34 0 0,0 28 0 15,0 24 0-15,0 25 0 16,0 4 0-16,0-1 0 16,0-2 0-16,0-14 0 0,8-20 0 15,0-15 0-15,5-18 0 16,-5-19 0-16,0-18 0 0,-5-16 0 16,-3-15-23-16,0-16-416 15,0-13-16-15,0-25 78 16,-11-27 14-16</inkml:trace>
  <inkml:trace contextRef="#ctx0" brushRef="#br0" timeOffset="2611.28">15579 3403 549 0,'-35'-42'296'16,"2"6"-70"-16,9 8-88 0,3 7-38 16,9 9 0-16,12 0-8 15,0 4-43-15,17-1-27 0,18 2-13 16,19-2-3-16,19-3-4 15,15-5 3-15,10 2-3 16,5-1-8-16,-7 4 6 0,-6 0 2 16,-14-1 4-1,-14 5 0-15,-13 0 50 0,-13-1 65 16,-10 4 64-16,-15 3-104 16,-3 2-81-16,-5 0 0 0,-3 12 0 31,6 16 0-31,2 20 0 15,0 26 0-15,3 21 0 0,2 9 0 16,-5 4 0-16,0-7 0 16,1-8 0-16,2-17 0 0,-3-10 0 15,1-14 0-15,-6-14 0 16,-3-14 0-16,0-7 0 0,0-30 0 16,-12-24 0-1,1-24 0-15,-3-28 0 16,14-18 0-16,0-6 0 0,14 4 0 15,0 6 0-15,8 22 0 16,2 15 0-16,4 18 0 16,4 12 0-16,14 11 0 0,3 13 0 15,5 12 0-15,-3 12 0 16,-6 9 0-16,-8 4 0 16,-9-2 0-16,-9 2 0 0,-6-5 0 15,-5-4 0-15,-3-4 0 16,-5 0 0-16,-9-12 0 31,9 0-524 0,0-12-29-15</inkml:trace>
  <inkml:trace contextRef="#ctx0" brushRef="#br0" timeOffset="3078.92">17456 3159 551 0,'20'-21'318'16,"-7"1"-56"-16,-5-1-88 16,0 5 10-16,-8 4 106 15,0 4-22-15,0 0-268 0,-13 8 0 16,-11 0 0-16,-11 16 0 15,-15 17 0-15,-7 19 0 16,0 13 0-16,5 13 0 0,3 7 0 16,12 0 0-16,17-3 0 15,12-4 0-15,8-9 0 0,11-12 0 16,14-5 0-16,4-11 0 16,11-13 0-16,5-11 0 15,0-17 0-15,0-8 0 16,-5-18 0-16,-4-9 0 0,-4-15 0 15,-7-11 0-15,-9-16 0 16,-7-8 0-16,-9-4 0 0,0 4 0 16,-12 11 0-16,-1 13 0 15,5 15 0-15,-1 15 0 16,9 10 0-16,-8 9 0 0,8 36 0 16,8 16 0-1,6 22 0-15,2 16 0 0,8 6 0 16,4 2 0-16,1-8 0 15,4-5 0-15,3-9 0 16,-4-11-401-16,-4-7-187 16,-3-14 77-16</inkml:trace>
  <inkml:trace contextRef="#ctx0" brushRef="#br0" timeOffset="3477.67">18318 3240 777 0,'12'-33'438'15,"-1"12"-186"-15,-3 6-124 16,-5 3-57-16,3 3-9 16,-3 1 36-16,2 4-6 0,-1 1-32 15,0-6-29-15,-4 5-10 16,4 4-4-16,0-4-17 16,0-5 0-16,-4 2 0 15,0-10 0-15,0-7 0 0,0-9 0 16,0-3 0-16,0 8 0 15,-12 2 0-15,4 10 0 0,-6 8 0 16,-8 8 0-16,-7 21 0 16,-7 11 0-16,-5 17 0 15,3 8 0-15,3 12 0 0,10 5 0 16,14 2 0-16,11 2 0 16,0-1 0-16,14-4 0 15,12-4 0-15,2-7 0 16,13-10 0-16,11-11 0 0,13-8 0 15,11-17 0-15,6-16 0 16,4-12 0-16,-4-16-74 0,-5-22-373 16,-13-15 24-16,-14-12 44 15,-13-12 38-15</inkml:trace>
  <inkml:trace contextRef="#ctx0" brushRef="#br0" timeOffset="3776.52">19092 2263 565 0,'0'-54'347'0,"0"13"-62"16,0 9-73-16,0 12 10 15,0 4 23-15,0 4-74 16,0 3-171-16,0 6 0 0,0 11 0 16,9 19 0-16,0 30 0 15,2 25 0-15,1 25 0 16,1 14 0-16,-7 14 0 0,8 3 0 15,-2 4 0-15,5-7 0 16,-3 0 0-16,0-18 0 0,-3-15 0 16,2-12 0-1,-4-21 0-15,-2-16 0 0,1-16 0 16,-5-8 0-16,-3-10-298 16,0-2-102-16,0-17 65 0,0-5 49 15,0-26-73-15</inkml:trace>
  <inkml:trace contextRef="#ctx0" brushRef="#br0" timeOffset="4192.17">18921 2926 402 0,'-52'-23'284'16,"5"1"-26"-16,4 2-95 0,15 9-34 16,13-3 9-16,1 7 1 15,14 0-43-15,62-11-40 16,7 10-43-1,21 0-9-15,18-4-4 0,11 3-2 16,-1 2-6-16,-5-2-5 16,-11 1 5-16,-9 1 4 15,-16-2 5-15,-21 1 3 0,-8 4 25 16,-23-4 39-16,-3 4 48 16,-6-1 39-16,-8 0-128 15,0 5-27-15,-5 26 0 47,6 15 0-31,4 21 0-16,-5 13 0 0,-1 12 0 15,7 2 0-15,-6 1 0 16,-2-9 0-16,0-4 0 16,-6-16 0-16,0-8 0 0,0-13 0 15,0-11 0-15,0-8 0 16,0-5 0-16,0-4-463 0,-12-12-54 15,-1-21 8-15</inkml:trace>
  <inkml:trace contextRef="#ctx0" brushRef="#br0" timeOffset="4486.26">19868 2385 409 0,'-28'-41'325'0,"8"8"-71"16,2 8-116-16,7 5-58 15,11 8 11-15,0 5 30 16,0-2-15-16,0 6-18 0,0 3-35 16,0 0-24-16,0 0-15 15,0 0 0-15,0 0 5 16,3 0 3-16,-3 0 9 16,0-5 48-16,0 1 46 15,0-1-76-15,0 2-49 0,0-1 0 16,0-1 0-1,0 3 0-15,-8 2 0 16,0 0 0 0,8 0-430-1,0 0-61 1,-7 11 5-16</inkml:trace>
  <inkml:trace contextRef="#ctx0" brushRef="#br0" timeOffset="5058.35">20741 2792 345 0,'12'-20'364'16,"-8"-4"-14"-16,-4 3-128 15,0 1-87-15,0 6 1 0,0 3 6 16,0 3-21-16,-11 4 10 15,-2 4-30-15,-7 0-101 16,-12 23 0-16,-17 23 0 0,-6 19 0 16,-4 12 0-16,6 14 0 15,9 6 0-15,10 0 0 0,15-2 0 16,19-7 0 0,0-5 0-16,16-14 0 0,13-9 0 15,2-15 0-15,12-13 0 16,4-19 0-16,10-26 0 0,0-19 0 15,0-21 0-15,-5-12 0 16,-11-17 0-16,-8-7 0 16,-17-9 0-16,-6 1 0 0,-10 3 0 15,-18 8 0-15,-4 13 0 16,3 15 0-16,-4 19 0 0,-6 6 0 16,-4 13 0-16,-4 11 0 15,-5 9 0-15,2 21 0 16,1 15-190-16,2 8-264 0,6 6 1 15,5-1 8-15</inkml:trace>
  <inkml:trace contextRef="#ctx0" brushRef="#br0" timeOffset="5574.53">21026 2653 427 0,'20'-52'319'0,"-3"7"-54"0,-5 12-113 16,-4 8-57-16,0 9-29 16,-2 16 22-16,12 16 114 15,3 18-26-15,2 18 25 16,5 23-145-16,1 14-56 16,4 13 0-16,-4 12 0 0,-6 12 0 15,-3 0 0-15,-3-6 0 16,-4-5 0-16,-9-17 0 0,-4-20 0 15,0-19 0-15,0-16 0 16,0-19 0-16,0-36 0 16,-9-29 0-16,9-28 0 15,9-26 0-15,7-19 0 16,15-19 0-16,15-14 0 16,8 5 0-16,-3 11 0 15,-1 26 0-15,-2 23 0 0,-8 22 0 16,0 19 0-16,5 20 0 15,5 21 0-15,4 33 0 16,3 20 0-16,-2 20 0 0,-6 17 0 16,-3 11 0-16,-3 10 0 15,-5 6 0-15,-7-3 0 0,-2-7 0 16,-6-19 0-16,-1-10 0 16,-10-17 0-16,-1-16 0 0,-2-13 0 15,-6-9 0 1,2-6 0-16,-5-4 0 0,-12-13-215 31,-13-13-437-31,-17-4-527 16</inkml:trace>
  <inkml:trace contextRef="#ctx0" brushRef="#br0" timeOffset="7071.47">11585 5971 238 0,'-26'0'240'0,"3"0"-53"15,7 0-57-15,3-7-48 0,1 2 18 16,12 1 56-16,0-4 23 16,0 4 32-16,0-4-15 0,8-1-60 15,12 2-39-15,8-5-2 16,14-2-95-16,7-1 0 15,3-1 0-15,8-1 0 0,5 0 0 16,9 1 0-16,2-3 0 16,11 2 0-16,2 0 0 15,12 1 0-15,9-1 0 0,12 1 0 16,11-3 0-16,6-3 0 16,7 3 0-16,-1-6 0 0,7 1 0 15,-2 3 0-15,3-3 0 16,2 0 0-16,-5 3 0 0,1 1 0 15,4-3 0-15,0 1 0 16,1 1 0-16,-1 2 0 16,-5-3 0-16,-1 3 0 0,-2-6 0 15,-5 5 0-15,1-1 0 16,-6 2 0-16,1-2 0 0,1 5 0 16,-9-3 0-16,-4-4 0 15,-4 7 0-15,-4-3 0 16,-4-3 0-16,-4 3 0 0,-2-2 0 15,2 4 0-15,0 1 0 16,4-5 0-16,-1 6 0 0,0-1 0 16,2 4 0-16,-7-2 0 15,3 2 0-15,-2 0 0 0,-2 5 0 16,-10-5 0-16,-1 3 0 16,-1-3 0-16,-3 4 0 0,1-1 0 15,2-3 0-15,-1 5 0 16,2-3 0-16,6 3 0 0,3-1 0 15,5 0 0-15,0-1 0 16,0 1 0-16,-2 1 0 16,3-7 0-16,-7 2 0 0,-1 1 0 15,-5-1 0-15,-5-6 0 16,0 2 0-16,-3 0 0 0,-4 1 0 16,-2 1 0-16,1 2 0 15,0 0 0-15,5 0 0 0,1 0 0 16,0 1 0-16,7 1 0 15,-4 3 0-15,-1-1 0 0,-3-1 0 16,-6-3 0-16,2 5 0 16,-4-2 0-16,0 4 0 15,-3 2 0-15,3-1 0 16,-1-1 0-16,-4 3 0 0,-1 2 0 16,-2 0 0-16,-1-5 0 15,4 0 0-15,1 1 0 0,-1 1 0 16,4-2 0-16,5 1 0 15,7-4 0-15,4 4 0 0,5-1 0 16,-4 5 0-16,3-3 0 16,-9-6 0-16,-2 6 0 0,-14-1 0 15,-5-5 0-15,-14 1 0 16,-9 1 0-16,-3-1 0 0,-3 0 0 16,-3-2 0-16,2 3 0 15,-5-2 0-15,-2 1 0 16,-3 1 0-16,-2 2 0 15,-1 1 0-15,1 0 0 0,1 0 0 16,-8 0 0-16,3 4 0 16,-4 0 0-16,-2 0 0 0,-2 0 0 15,-6 0 0-15,2 0 0 16,-5 0 0-16,-3-5 0 0,-18 5 0 62,-8-3 0-62,-15-1 0 16,-13 4-647-16,-16 0 11 16</inkml:trace>
  <inkml:trace contextRef="#ctx0" brushRef="#br0" timeOffset="31898.93">8840 8738 297 0,'-8'10'248'15,"8"-10"-43"-15,-9 0-62 0,9 0-35 16,0 0 20-16,0 0 21 15,0 0-15-15,0 0-21 16,0 0-24-16,0 0-28 0,0-5 6 16,4 0 8-16,1 3-5 15,-5-7-12-15,3 1-11 16,2-7-11-16,-2-8-26 0,-3 0-1 16,0-6-9-16,0 5 0 15,-11-1 0-15,-6 5 0 0,-12 8 0 16,-14 12 0-16,-22 17 0 15,-13 14 0-15,-11 19 0 0,-6 10 0 16,3 10 0-16,2 8 0 16,14-1 0-16,15-4 0 15,15-4 0-15,22-5 0 16,24-6 0-16,13-14 0 0,23-3 0 16,16-8 0-16,21-9 0 15,14-8 0-15,6-8 0 0,-1-8 0 16,-5 0 0-16,-11 0 0 15,-16 0 0-15,-10 0 0 0,-13 0 0 16,-9 0 0-16,-12 0 0 16,-3 0 0-16,-5 0 0 0,-5 0 0 15,-3-8 0 1,-11 1-272 0,-6-6-180-16,0 5 71 15,2-9 49-15,-1 1-276 16</inkml:trace>
  <inkml:trace contextRef="#ctx0" brushRef="#br0" timeOffset="32247.66">9360 8508 287 0,'0'-38'347'16,"0"6"-36"-16,0 7-84 15,0 5-58-15,0 8-2 0,0 4-12 16,0 8-32-16,0 0-60 16,0 16-23-16,0 20 67 15,3 20-56-15,2 19-51 0,-2 11 0 16,-3 8 0-16,0-1 0 16,0-4 0-16,0-3 0 0,0-9 0 15,-8-11 0-15,8-9 0 16,0-13 0-16,0-12 0 0,0-8 0 15,0-3 0-15,0-9 0 16,0-3 0 0,0-18-311-1,0-7-142-15,8-8 75 16,9-12 23-16,11-6-194 16</inkml:trace>
  <inkml:trace contextRef="#ctx0" brushRef="#br0" timeOffset="33147.15">10089 8854 100 0,'14'-18'274'16,"-14"3"-38"-16,0 2-76 15,-22 1-44-15,-5 4-4 0,-11 4 21 16,-5 4 31-16,-10 12-5 16,-4 13-28-16,0 16-33 15,9 7-36-15,6 9-22 16,14 5-9-16,11-2-25 0,17-2 5 15,0-6-1-15,17-3-3 16,11-8-10-16,8-9-1 0,5-7-7 16,7-13-24-16,2-12-19 15,-5-9-9-15,0-15 9 0,-10-12 23 16,-5-9 23-16,-11-9-1 16,-6 1 26-16,-13 2 12 0,0-2 20 15,-13 7 49 1,2 9-5-16,-2 9 8 0,1 4-31 15,4 7-58-15,8 10-12 16,0 26 0 0,0 14 0-16,3 8 0 15,11 4 0-15,2-1 0 0,8-2 0 16,4-10 0-16,4-4 0 16,1-3 0-16,4-4 0 0,-1-9 0 15,2-12 0-15,-7 0 0 16,6-12 0-16,-4-9 0 0,-1-8 0 15,-4-11-7-15,-3-6-2 16,-9 2 9-16,-3-1 1 16,-2 8 11-16,-3 5-9 15,-5 8-3-15,2 7 0 0,-5 4 0 16,4 6 0-16,1 7 0 16,3 0 0-16,8 25 0 0,3 7 0 15,6 4 0-15,5 9 0 16,-3 4 0-16,6 1 0 0,-4-3 0 15,-4-5 0-15,-6-6 0 16,-2-8 0-16,-5-3 0 0,0-4 0 16,-4-5 0-1,-5-9 0-15,2-7 0 0,3 0 0 32,1-16 0-32,-1-15 0 0,4-11 0 15,0-10 0-15,4-10 0 16,9 2 0-16,2 2 0 0,3 6 0 15,6 7 0-15,-1 4 0 16,7 9 0-16,-2 15 0 0,5 17 0 16,0 8 0-16,0 17 0 15,-5 6 0-15,-9 15 0 16,-1 8 0-16,-11 1 0 0,-11-1 0 16,-8-1 0-16,0-8 0 15,0-10 0-15,0-5 0 0,0-5 0 16,-8-10 0-16,8-6 0 15,0-14 0 32,0-2 0-47,0-2 0 16,0-3 0-16,0-4 0 0,0-4 0 16,0-1-347-16,0 1-175 15,0-1 42-15</inkml:trace>
  <inkml:trace contextRef="#ctx0" brushRef="#br0" timeOffset="37006.65">14841 8527 315 0,'0'0'245'0,"0"0"-48"16,0 0-88-16,0 0-52 16,0 0-16-16,0 0 1 0,0 0 16 15,0 0-24-15,0-4-9 16,0 1-11-16,6-2-7 0,0-2 18 15,-1-7 0-15,-2-1-3 16,0-10 9-16,2-4 22 0,-5 1 24 16,0-4-1-16,-11-4-18 15,-6 3-6-15,-3 0-3 16,-5 5-4-16,-6 4-19 16,-14 11-4-16,-9 13-8 0,-11 15 0 15,-8 23 7-15,-7 15 21 16,-7 11-1-16,10 10 2 0,12 4-7 15,21 3-4-15,15-1 11 16,21-1 4-16,16-6-38 0,21-4-9 16,15-4 0-16,18-8 0 15,18-8 0-15,10-13 0 0,12-12 0 16,3-10 0-16,2-14 0 16,-8 0 0-16,-9-10 0 15,-16-1 0-15,-12-6 0 0,-17-3 0 16,-11-1 0-16,-4 1 0 15,-14 1 0-15,-8-4 0 16,-8 4 0-16,0-1 0 0,-14 1-9 16,0-3-47-16,-4 2-28 15,2 4-61-15,1 0-76 0,-1-2-66 16,-1 3-6-16,0-2 18 16,5-7-2-16</inkml:trace>
  <inkml:trace contextRef="#ctx0" brushRef="#br0" timeOffset="37340.12">15547 7979 375 0,'18'-46'301'16,"-12"11"-58"-16,-6 5-83 0,0 10-52 16,0 8 8-16,0 5 19 15,0 7-4-15,0 14 12 0,5 28 45 16,4 19-41-16,-6 24-147 15,5 17 0-15,0 7 0 16,5 5 0-16,-5 0 0 16,0-7 0-16,6-14 0 0,-3-12 0 15,-5-15 0-15,2-14 0 16,1-11 0-16,-4-9 0 0,-5-10 0 16,4-7 0-16,-4-3 0 15,4-4 0-15,-4-12 0 31,0-12-30-31,0-8-293 16,0-9-37-16,8-3 30 0,5-5 24 16,1-4-10-16</inkml:trace>
  <inkml:trace contextRef="#ctx0" brushRef="#br0" timeOffset="38721.07">18041 7334 251 0,'-11'-28'205'0,"3"5"-65"16,-2-3-47-16,-1 6-45 16,-11 4-14-16,3-1-6 0,-5 10 4 15,-6-1 11-15,3 8-9 16,-3 0-13-16,4 10-11 0,-4 7-1 16,6 7-3-16,3 4-1 15,6 6 3-15,2 3-3 0,13-1-6 16,0 0 1-16,0 2 1 15,4-3-2-15,8-1-4 16,8-6 5-16,5-3 3 0,1-5-6 16,0-3 3-16,3-5-2 15,-3 0 0-15,-8-3 1 16,-2-9 0-16,-2 7 3 16,-10-7 4-16,-4 0 8 0,0 12 2 15,-9-3 0-15,-8 8-2 16,-8 7 2-1,-7 9-2-15,4 3-4 0,0 0-1 0,8 1 0 16,3-4 0-16,6-5-8 16,11-4 6-16,0-5-4 0,0 4-6 15,8-4 6-15,4-3-5 16,0 1 0-16,4-5 2 0,6-3 0 16,-7-2 0-1,1-7-2-15,1 9 5 0,0-9-6 16,-7 12 2-16,-5-5 7 15,-5-7 2-15,0 12 6 0,0 1 4 16,-8 4 1-16,-4 8-2 16,0 0-5-16,-2-2-8 0,3 1 4 15,11 1-1-15,-8-5 0 16,8-4-3-16,0-4-6 16,0-3 4-16,0-1-5 0,0 0 3 15,3-1-3-15,5 2-2 16,0-9 6-16,2 9 2 15,-6-2-3-15,0 2 2 0,-4 3 5 16,0 4 11-16,0 4 0 16,0 5 2-16,-8-1-2 15,-2 6-2-15,10 1 11 0,-8 2-5 16,8-5 1-16,0-4-4 16,0-3-2-16,0 0-9 0,13-6 5 15,0-1 2-15,7-2-15 16,-1-5 4-16,7-7-5 0,-3 8-4 15,7-8 3-15,-7 0-39 16,-3 0-50-16,-3 0-67 0,-6 0-63 16,-2 0-42-16,-9 13-29 15</inkml:trace>
  <inkml:trace contextRef="#ctx0" brushRef="#br0" timeOffset="40151.4">11121 16465 436 0,'-17'-7'256'0,"0"-2"-44"15,-1-3-91-15,2-1-66 16,7 3-26-16,9-3-3 16,0 3-6-16,0-1-10 0,9-1-10 15,7 0 3-15,8 3-1 16,9 1-6-16,-1 8 4 16,-4 0-1-16,1 0 1 0,-4 17 9 15,-9 2 15-15,-4 7 28 16,0 6 18-16,-8 7 17 0,-4 7 3 15,0 0-9-15,0 2-11 16,-12-2-22-16,-1-7-17 0,5-2-11 16,8-9-9-16,0-7-8 15,0-6 3-15,0-1-2 16,5-2-2-16,7-5-5 16,8-7-1-16,5 9 2 0,3-9 2 15,1 12 1-15,-1-5 0 16,-3 2 0-16,-7 7 26 0,-1 5 83 15,-9 7 33-15,-8 5-143 16,-8 3 0-16,-9 2 0 0,2-2 0 16,-5-3 0-16,-2-9 0 15,8-3 0-15,1-7 0 16,13-5 0-16,5-9 0 16,9 0 0-16,11 0 0 15,7 0 0-15,1 0 0 16,4 0 0-16,-4 13 0 0,-5 3 0 15,1 4 0-15,-1 6 0 16,-3 2 0-16,-10 3 0 0,-3 7 0 16,-4 2 0-16,-8 5 0 15,0 2 0-15,0 3 0 16,-8 3 0-16,-7 0 0 0,-5-4 0 16,-10-1 0-16,3-1 0 15,-9-11 0-15,-2-7 0 0,-3-8 0 16,1-5 0-16,-2-9 0 15,2-7 0-15,1 0 0 16,2 0 0-16,0 0 0 16,5-4 0-16,-1-3 0 0,4-5 0 15,4-1 0-15,6-4 0 16,3 1 0-16,4 0-175 0,12-5-149 16,0-3-32-16,0-2 15 15,-9-2-17-15</inkml:trace>
  <inkml:trace contextRef="#ctx0" brushRef="#br0" timeOffset="41168.14">4640 8738 249 0,'0'-40'153'15,"0"4"-51"-15,0 8-36 0,-11 2-21 16,11 11-6-16,-8 2 1 16,8 1-4-16,0 4-15 15,-14 8 0-15,6 0-1 16,-8 17 11-16,-4 14 16 0,-12 19-9 15,-9 19 1 1,-8 16-2-16,-3 13-4 16,-10 11-2-16,-6 9-12 0,2 1-7 15,1-1-9-15,5-12-6 16,11-13 3-16,8-15-5 16,12-14-27-16,9-10-49 15,12-18-40-15,8-15-14 16,22-21-37-16,6-25-61 0</inkml:trace>
  <inkml:trace contextRef="#ctx0" brushRef="#br0" timeOffset="41450.62">4461 8731 254 0,'8'-33'235'15,"-3"9"-56"-15,-5 4-73 16,0 8-59-16,0 4-18 15,0 8-15-15,4 8-2 16,5 15 6-16,7 18 15 0,7 20 0 16,7 17 10-16,2 12-12 15,4 4-3-15,4 3-10 16,1 0-7-16,-3 5-5 16,-3-8-6-16,-2-10-2 15,-8-10 2-15,-4-12 2 16,-10-14-2-16,0-11-39 15,-6-9-40-15,-5-11-52 0,0-17-29 16,-13-8-104-16</inkml:trace>
  <inkml:trace contextRef="#ctx0" brushRef="#br0" timeOffset="41659.3">4294 9531 162 0,'-51'0'290'0,"9"0"-76"15,10 0-95-15,7-2-58 16,14-2-32-16,11-5-13 16,8 1 0-16,20-4-5 15,18-4-8-15,11-1 3 0,4 1-3 16,-5 4-8-16,-7 4-3 16,-6 0-36-16,-6 0-50 15,-7 3-27-15,-7-2-29 16,-3-3-50-16</inkml:trace>
  <inkml:trace contextRef="#ctx0" brushRef="#br0" timeOffset="42182.31">4767 8833 150 0,'0'-41'245'0,"0"9"-81"15,0 8-48-15,0 3-45 16,0 10-26-16,0-2 6 15,0 3-10-15,0 10-20 0,4 0-9 16,3 17 0-16,6 16 20 16,7 24 12-16,5 17 0 15,2 14-10-15,3 10-13 16,-7 8-4-16,2-4-2 16,-5-5-15-16,-4-15 3 15,-3-16 2-15,-2-14-4 16,-6-11 0-16,-5-18 5 0,4-6 10 15,-4-17 16-15,0-17-17 16,5-23-13-16,3-12-1 16,3-10-2-16,6 5 4 15,-2 9-3-15,2 7-3 0,-1 13-5 16,1 12 7-16,0 16 5 16,1 16-9-16,7 16 13 15,-3 21-8-15,-7 12 9 16,-4 12-6-16,-11 5-1 15,0-5-2-15,-8-8 3 16,-3-12 3-16,-5-8 0 16,0-16-4-16,-6-14 3 0,4-19-4 15,-4 0-5-15,-3-19-5 16,5-14-5-16,5-7 3 16,-2 1-9-16,6-1-28 15,-2 5-41-15,13 2-30 0,0 4-31 16,0 1-54-16,0-1-51 15</inkml:trace>
  <inkml:trace contextRef="#ctx0" brushRef="#br0" timeOffset="42615.72">5399 9187 139 0,'5'-29'199'0,"-2"4"-80"16,-3 1-39-16,6 1-28 15,-6 5-11-15,0 6 10 16,0 4 11-16,0 8-13 16,0 0-8-16,0 0-15 15,-14 20 9-15,3 10 6 16,-3 5-11-16,8 3-17 0,6 2 0 15,0-3-4-15,0-5-8 16,6-4 3-16,11-3-4 16,8-9 2-16,7-4 1 15,9-12-5-15,8 0 4 0,-4 13-6 16,-9-6-2-16,-7 11 7 16,-9 6-1-16,-9 14 2 15,-11 9 1-15,-16 10-1 16,-11 8 1-16,-9 1-2 0,-10-6 5 15,2-2-12-15,3-14-4 16,3-2-16-16,11-10-22 16,3-7-18-16,7-11-21 15,10-14-24-15,7-7-37 16,0-21-65-16</inkml:trace>
  <inkml:trace contextRef="#ctx0" brushRef="#br0" timeOffset="42903.29">5696 8910 90 0,'13'-54'206'15,"-2"6"-62"-15,-3 12-38 16,-3 7-27-16,-5 9-25 16,3 7-21-16,-3 7-8 15,5 6 0-15,-2 11 17 0,3 12 17 16,2 23 2-16,3 15 11 15,2 16 8-15,-2 7-8 16,5 12-17-16,4 1-22 16,2 5-14-16,-2-4-16 0,0-8 3 15,0-9-6-15,-3-12 2 16,-2-12-30-16,-2-12-59 16,-5-15-54-16,-4-3-42 15,-4-27-2-15,-12-9-101 16</inkml:trace>
  <inkml:trace contextRef="#ctx0" brushRef="#br0" timeOffset="43379.96">5769 9256 84 0,'-19'-27'209'0,"2"4"-75"16,9 7-64-16,8 9-31 16,3 7-9-16,13 0-3 15,9 0 0-15,4 0-3 16,10 7-7-16,4-7-1 0,-4 0 0 15,-7 9 1-15,-2 3 10 16,-6 6 14-16,-8 5 16 0,1 5 0 16,-6 13 3-1,-2 12-14-15,-1 4-9 0,-1 4-8 16,-2-4-10-16,3-5-13 16,-4-7 2-16,-4-12-2 15,0-9-2-15,0-7 0 16,0-6 16-16,0-11 18 0,0-7-4 15,0-9-18-15,-12-20-8 16,4-13-1-16,8-13-6 16,0-3-4-16,0 8-1 15,8 7 6-15,0 14-4 16,4 8 0-16,7 7 2 0,7 14 4 16,2 7-4-16,0 0 5 15,4 20 2-15,-2 0 0 16,-5 1 1-16,-1-2 2 15,-8 3-1-15,-4-6 1 0,-4 0-9 16,0-3-4-16,-8-1 4 16,0-12-27-16,0 0-52 15,0 0-48-15,4 0-33 0,5 0-6 16,2-9-26-16,5-11-43 16</inkml:trace>
  <inkml:trace contextRef="#ctx0" brushRef="#br0" timeOffset="43746.19">6561 9195 46 0,'0'-12'162'16,"0"4"49"-16,0 0-30 16,0-1-40-16,-8 9-49 15,-4 0-38-15,-4 17 12 0,-5 12-3 16,1 11 0-16,-1 20-26 16,2 13-8-16,11 11-13 15,8-8-10-15,8-7-3 0,4-8-7 16,3-13 4-16,7-11 0 15,-2-12-8-15,3-13 4 16,2-12-4-16,-1-18-13 16,-3-12-2-16,-1-15 3 15,-4-12 15-15,-7-12 0 0,-9-9 1 16,0 1 4-16,-9 4 2 16,-4 11 24-16,7 18 3 15,6 7-4-15,-8 13-14 0,8 7-4 16,0 17-11-16,0 0 6 15,0 25 0-15,0 8 2 16,8 7-4-16,3 5 1 0,6-4 0 16,-2-6-53-1,2 3-69-15,-1-9-55 0,4-10-17 16,1-9-36-16,-2-16 32 16</inkml:trace>
  <inkml:trace contextRef="#ctx0" brushRef="#br0" timeOffset="44461.45">6854 9199 143 0,'0'-28'238'16,"0"4"-56"-16,0 7-46 0,-8 8-63 16,8 9-26-16,-8 12 5 15,8 13 4-15,0 0-27 16,0 3-14-16,0 0-8 0,0-3 1 16,0-9-7-1,8-4-1-15,-5-12-3 0,5 0 4 16,-3 0 2-16,-1-3-1 15,0-10-6-15,-4-7 4 16,0-7 1-16,0-3-1 0,0 6 2 16,0 3 10-16,-13 4 9 15,5 6 2-15,8 3 0 16,-11 8-7-16,3 15 18 0,-1 14 32 16,9 15-18-16,0 11-14 15,3 1-16-15,11 1-9 16,5-8-4-16,5-5 4 0,6-10-11 15,2-10-3 1,-4-12 6-16,0-12-10 0,1 0-13 16,-4-12-20-16,-6-12-22 15,-3-14-10-15,-3-6 0 16,-1-17-12-16,-4-12 9 0,0-8 19 16,1-14 19-16,-4-2 27 15,-5-1 26-15,0 5 11 16,0 10 37-16,0 15 8 0,0 10 19 15,0 14 0-15,0 7 8 16,0 14 3-16,0 7-15 16,0 3-43-16,0 13-18 0,0 0-7 15,0 25-3 1,0 10 23-16,0 19 4 0,7 7-12 16,4 4-9-16,3 4-10 15,-3 5 1-15,3-5-6 16,-3-5-1-16,1-3-5 0,1-3 4 15,-1-5-3-15,0-9-3 16,-4-3 7-16,0-8-1 16,-5-10-3-16,5 2-3 0,-8-5 5 15,6-3-11-15,-3-6 0 16,2-3-1-16,-5 2-7 0,0-10 0 16,0 0 0-16,0 0-6 15,0 0-12-15,0 0-22 16,0 0-38-16,0 0-45 15,0 0-36-15,0-10-10 16,0-9 16-16,0-5-27 0,-8-5-6 16</inkml:trace>
  <inkml:trace contextRef="#ctx0" brushRef="#br0" timeOffset="44819.19">7045 8950 393 0,'-14'0'248'15,"4"-2"-37"-15,-4-4-70 16,6 2-29-16,8-3-4 15,0 2-28-15,0 1-33 0,13 0-27 16,6-4-6-16,14 4-5 16,13-4-1-16,5-4 2 15,2 5-7-15,-4-3 3 16,-7 3-6-16,-11-1-4 16,-6 3 4-16,-10 1 1 0,-1 0 0 15,-6 4-4-15,0 0-16 16,-8 0-30-16,0 0-57 15,0 0-47-15,0 0-47 0,0 0 1 16,0 0-31-16</inkml:trace>
  <inkml:trace contextRef="#ctx0" brushRef="#br0" timeOffset="67675.22">28781 7216 78 0,'0'0'218'16,"-9"0"-42"-16,1 0-33 0,8 0-43 16,-8 0-24-16,8 0 11 15,0 0 21-15,0 0-4 16,0 0-1-16,0 0-24 0,0 0-9 15,0 0-1-15,0 0 2 16,0 0 8-16,0 0-6 16,0 0-14-16,0 0-10 0,0 0-14 15,0 0-5-15,0 0-11 16,0 0-1-16,0 0 1 16,0 0-7-16,0-4-7 15,0-4-5-15,8-5 6 16,0-2-11-16,-2-2 8 15,-3 1 5-15,-3 0 6 0,0 3 0 16,-9 1-5-16,-7 5-16 16,-7 2 7-16,-14 5 1 15,-12 0-4-15,-6 21 4 0,-11 8 0 16,-2 11 5-16,-2 13-2 16,8 11 7-16,13 7-2 15,21 5 3-15,17 2-3 0,17-4-4 16,24-10-2-1,16-10 4-15,14-10 2 16,13-11-3-16,12-9 0 0,5-8-8 16,-6-7 2-16,-10-9 0 15,-14 0 5-15,-15 0-1 16,-13 0 8-16,-7-9-11 0,-8-3-4 16,-9-5-5-16,-8 1-40 15,0 1-91-15,0-6-114 16,-11-2-113-16,-7-6-36 15,-3 0 6-15</inkml:trace>
  <inkml:trace contextRef="#ctx0" brushRef="#br0" timeOffset="68279.71">29422 7189 306 0,'14'-18'217'0,"-11"6"-65"15,-3 0-64-15,0 5-35 16,0 2 4-16,0 5 0 16,0 0-17-16,0 0-15 0,0 0-12 15,0 0-3-15,0 0 1 16,0 12 5-16,0-12 9 16,0 0 10-16,0 0 8 15,0 0-7-15,0 0-1 16,0 0 8-16,0 0-4 15,0 0-13-15,0 0-4 0,0 0-9 16,4 0-3-16,1 0 1 16,-5 0-4-16,0-4-4 15,0 4 8-15,0 0 2 16,0-3-9-16,0-2 5 0,0 1-8 16,0 4 3-16,0 0 3 15,0 0-5-15,0-4 3 16,0 0 1-16,0-5-7 15,0 2 6-15,0-3-6 16,0-1-1-16,0-1 23 16,0-4 31-16,0 3 28 0,0 1-2 15,0-5-12-15,0 6 0 16,0-1-11-16,0 4 4 16,0 0 4-16,0 8-15 0,0 0-45 15,0 16-3-15,0 19 0 16,0 23 0-16,-12 20 0 15,-2 19 0-15,3 13 0 16,0 3 0-16,2-1 0 0,1-10 0 16,0-14 0-16,8-10 0 15,-9-13 0-15,9-15 0 16,0-15-131-16,0-14-258 16,0-21-43-16,17-21 37 15,11-19 58-15</inkml:trace>
  <inkml:trace contextRef="#ctx0" brushRef="#br0" timeOffset="68939.48">29835 7330 217 0,'9'-40'260'15,"-4"7"-62"-15,-5 13-71 0,-8 11-32 16,-12 9 0-16,-4 25 8 16,-3 19 4-16,-7 23-32 15,3 9-37-15,-2 9-17 16,7-2-11-16,9-10 0 15,17-16-8-15,0-9-3 16,0-15-6-16,0-9-1 16,8-15 4-16,9-18-4 0,9-19 3 15,-1-13 1-15,2-17 5 16,-3-10 3-16,4-9-7 16,-3 3 4-16,1 10 18 15,-9 11 13-15,-3 12-11 16,-6 16-7-16,-4 8-8 0,-4 26 5 31,0 15-1-31,4 14 4 0,1 2-6 16,3 1-5-16,0-1-3 15,0-7 0-15,4-4 2 16,-4-14 5-16,0-2-1 16,5-13-5-16,-2 0-1 15,2-17-2-15,7-11 7 0,4-9-6 16,1 1 3-16,-3-1-4 15,4 4-2-15,-4 10 5 16,-8 7-3-16,-2 5-4 16,-4 11 8-16,0 11 4 0,-3 5 0 15,-5 7 1 1,0 2-5-16,0-1-2 16,5-3 4-16,-1-5-5 0,4-4 5 15,-4-12 2-15,4 0-6 16,9 0 3-16,3-17-6 15,9-6 1-15,-2-2 9 16,-3 5-3-16,1 3 16 0,-5 5-1 16,-9 8 1-16,2 4 36 15,-4 20 22-15,-1 16-9 16,-4 9-4-16,1 5-28 16,-2-6-22-16,1 1-1 15,1-8-7-15,-2-8-33 16,0-13-55-16,2-4-91 15,3-12-113-15,4-4-78 16,8-11-11-16</inkml:trace>
  <inkml:trace contextRef="#ctx0" brushRef="#br0" timeOffset="69322.67">31449 7140 108 0,'0'0'254'16,"0"0"-101"-16,0 0-73 15,3 0-41-15,3 0-21 16,-2 0-1-16,0 0 3 16,4 0-7-16,4-9-4 15,5 1 6-15,-3-1 14 0,0-3 15 16,-6 0 23-16,-8 5 18 15,0-2 4-15,-22 6-14 16,-9 3 26-16,-19 7 1 16,-10 12-8-16,-5 11-37 0,5 7-16 15,4 8-24 1,11-1 1-16,11 5 2 16,18-4-2-16,16-1-8 0,12 2-3 15,17-11-2-15,16-5-11 16,6-10-42-16,11-8-59 15,3-12-72-15,1-12-61 16,-4-8-31-16,-11-10-41 16</inkml:trace>
  <inkml:trace contextRef="#ctx0" brushRef="#br0" timeOffset="69904.77">31865 7131 62 0,'3'-12'191'16,"-3"4"-7"-16,0 4-61 16,0-1-41-16,0 5-21 15,0 0-2-15,0 0 20 0,0 0 5 16,0 0-3-16,0 0 0 16,0 0-18-16,0 0-9 15,-8 0-6-15,8 0-2 16,0 0-9-16,0 0-2 15,0-7-5-15,0-2-4 16,5-3-4-16,3 0-13 16,6-1-2-16,12-3-6 0,2-1-5 15,8 6 5-15,0 3-1 16,2 0-3-16,-6 4 1 16,-4 0 6-16,-2 4-8 15,-7 0 3-15,-5 16 11 0,-8 8 25 16,-6 9 23-16,-12 8 5 15,-7 4-9-15,-15 4-9 16,-6 2 6-16,-5 3-14 16,-4-7-16-16,2-1-8 15,4-6-3-15,12-11 2 0,3-8 5 16,6-9 6 0,16-12 13-16,6 0 11 15,0 0-25-15,14-21-15 0,20-3-2 16,11 1 3-16,8-2-1 15,-1 4-12-15,1 10 1 16,-2 11 6-16,3 7 5 16,-5 21-8-16,-1 13-1 0,-6 12 2 15,-6 8 2-15,-4 5-25 16,-7-5-102-16,-6-4-130 16,-6-4-106-16,-13-4-12 15,0-17-15-15</inkml:trace>
  <inkml:trace contextRef="#ctx0" brushRef="#br0" timeOffset="71470.77">32632 7209 153 0,'0'-5'224'16,"0"-2"-59"-16,-9 1-47 15,9 4-29-15,-9-4 10 0,9 6 20 16,0 0-8 0,0-3-7-16,0-6-26 0,9 2-21 15,8-5-9-15,8-5 2 16,6 1 17-16,11-8-14 15,1 0-2-15,2-6 2 0,0-2-3 16,0-5 3-16,-5-4-8 16,0-4 0-16,-1 2 15 15,-8-3 11-15,-2 1-23 0,-7 1-12 16,4 2-36-16,-6 3 0 16,-4-6 0-16,-4 0 0 15,-7-3 0-15,-5-2 0 0,0 1 0 16,-14 0 0-1,3-3 0-15,-5-2 0 0,-4 2 0 16,-6-5 0-16,-5 0 0 16,-6 0 0-16,1 4 0 15,-5 1 0-15,-3-2 0 16,-2 1 0-16,6 4 0 0,1 5 0 16,-10-1 0-16,-10-5 0 15,-9 3 0-15,-10-3 0 16,-5-3 0-16,-12 5 0 15,-2-1 0-15,-8 4 0 16,-5 5 0-16,-3 3 0 0,-3 5 0 16,4 3 0-16,-7 4 0 15,-2 5 0 1,-4 4 0-16,-2-1 0 0,-3 6 0 16,-4-2 0-16,-4 4 0 15,0 1 0-15,0 0 0 16,1 0 0-16,-1 4 0 15,2 4 0-15,3 0 0 16,-5 0 0-16,-9 0 0 0,-11 0 0 16,-9 7 0-16,-7 2 0 15,-8-1 0-15,-2 5 0 16,-2 0 0-16,-6-6 0 16,1-7 0-16,-3 9 0 15,1-9 0-15,-8 7 0 16,-5-7 0-16,-2 12 0 0,-3-3 0 15,5-2 0-15,3 6 0 16,7-1 0-16,10 4 0 16,5 5 0-16,4-1 0 0,-2 5 0 15,-4-1 0-15,-4 0 0 16,-7 2 0-16,-13 2 0 0,-5 1 0 16,2-1 0-16,7 4 0 15,-1-4 0-15,0 1 0 16,2-4 0-16,-5-1 0 0,-3 0 0 15,-7 0 0 1,2 2 0-16,5 2 0 0,-1 0 0 16,7 1 0-16,9 0 0 15,9-1 0-15,2-3 0 16,3-2 0-16,-3 2 0 0,3 3 0 16,0 0 0-16,8-2 0 15,6 2 0-15,8 3 0 16,8 3 0-16,9 3 0 0,5 4 0 15,7 2 0-15,8 2 0 16,4-4 0-16,-1 1 0 16,5-6 0-16,2 0 0 15,-2-3 0-15,0-5 0 0,0 0 0 16,1 2 0-16,2-7 0 16,6 3 0-16,-5-2 0 15,2-1 0-15,-2 3 0 0,5-2 0 16,4 0 0-16,2 0 0 15,11-4 0-15,1 5 0 16,7-4 0-16,7-1 0 0,8 6 0 16,3-3 0-16,6 1 0 15,2 0 0-15,6 2 0 0,4-3 0 16,6-2 0-16,3-1 0 16,7-3 0-16,3-1 0 15,0-4 0-15,10-4 0 16,-2-8 0-16,4 9 0 0,7-9 0 15</inkml:trace>
  <inkml:trace contextRef="#ctx0" brushRef="#br0" timeOffset="71547.41">17157 6981 2012 0,'0'0'-317'16,"0"0"-71"-16,0 0 3 0,0-4-5 15</inkml:trace>
  <inkml:trace contextRef="#ctx0" brushRef="#br0" timeOffset="72058.95">17408 6468 377 0,'0'-12'222'15,"0"0"-50"-15,0 2-53 0,0 8-33 16,0-3 28-16,0 5-2 16,-14 0 2-16,-2 12-23 15,-8 13-26-15,-12 12-8 16,-10 8-6-16,-1 11-8 0,-7 8-12 16,2 2-21-16,4-1 4 15,6-4-10-15,10-7 0 16,11-9 4-16,9-5-6 0,12-11 6 15,17-6-4-15,12-6-1 16,10-5-2-16,15-12 1 0,3 0-2 16,4 0 4-16,4 0-4 15,-5 0 7-15,2 0-7 16,-11 12 3-16,-5-5-3 0,-5 7 5 16,-9-2 2-16,-10 0 6 15,-8-4 8-15,-2 1 11 16,-4-9 28-16,0 0 45 15,-8 0-29-15,0-5-76 0,0-15 0 16,-8-12 0-16,-8-14 0 16,1-6 0-16,-1-14 0 0,3-7 0 15,0-8 0-15,1-9 0 16,4 5 0-16,8 3 0 16,-8 6 0-16,8 10 0 0,0 18 0 15,0 9 0-15,0 12-191 16,0 10-168-16,0 10-22 15,0 7 35-15,0 12-24 16</inkml:trace>
  <inkml:trace contextRef="#ctx0" brushRef="#br0" timeOffset="73265.67">30081 8983 100 0,'-20'8'252'0,"1"-8"-63"16,1 8-36-16,6-8-45 16,12 0-34-16,-8 0-2 0,8 7 12 15,0-7-2-15,3 11-5 16,10-11-13-1,12 0-9-15,6 0-20 0,8 0-14 16,3-11-11-16,4 0-2 16,-1-1-6-16,-9-4 1 15,-4-1 2-15,-2-7 0 16,-15 0 3-16,-15-4 4 0,0 3 15 16,-20 0 4-16,-9 6 3 15,-7 6-7-15,-9 13 2 16,0 0-2-16,0 16-7 15,1 5 1-15,11 6-6 16,11 7 11-16,8-2-6 0,14 5-9 16,14-1-4-1,8-2-16-15,11-7-30 0,3-7-78 16,10-4-105-16,3-3-84 16,-1-13-1-16,-2-3-15 15</inkml:trace>
  <inkml:trace contextRef="#ctx0" brushRef="#br0" timeOffset="73487.08">30499 8841 94 0,'4'-24'251'15,"1"-1"-88"-15,3 5-57 16,-1-1-48-16,7 8-19 0,5 6 24 16,3 7 23-16,5 7 9 15,4 15 7-15,7 10-27 16,2 9-31-16,1 5-15 15,0 1-15-15,-4-2-12 16,-3-4-4-16,-4-5-57 16,-4-8-81-16,-11-2-42 15,-4-10-20-15,-11-16-30 0,0 0 40 16</inkml:trace>
  <inkml:trace contextRef="#ctx0" brushRef="#br0" timeOffset="73904.1">30867 8931 68 0,'0'-57'137'0,"6"4"43"0,6 4-57 15,0 8-37 1,-2 8-31-16,-2 16-3 16,-8 17 80-16,0 25 22 0,-18 24-8 15,-6 17-41-15,-13 15-31 16,-3 12-34-16,-1 1-22 16,0 0-5-16,5-13-11 15,7-8-37-15,10-16-62 0,7-20-51 16,12-17-51-16,12-20-26 15,16-24 2-15,12-16 54 16,9-22 65-16,11-19 43 16,9-16 25-16,9-17 24 15,8-9 54-15,-4 5 138 16,-9 12-8-16,-17 21-25 16,-13 15-58-16,-9 26-39 15,-9 19 18-15,-14 25 54 16,-11 25 26-16,0 15 1 0,-11 17-52 15,-2 9-37-15,-4 7-23 16,5 4-17-16,12 2-7 16,0-8-10-16,0-4-28 15,0-16-90-15,0-10-78 0,0-13-43 16,0-7-5-16,-17-21-30 16,3-9 78-16</inkml:trace>
  <inkml:trace contextRef="#ctx0" brushRef="#br0" timeOffset="74546.05">31146 8976 67 0,'-24'-34'207'0,"2"6"-31"16,6 7-69-16,8 9-44 16,8 0-23-16,8 7 2 0,12 5 2 15,22 0-4-15,10 0-18 16,9 0-9-16,8-2-5 16,4-4-6-16,-4-1 1 15,-5-6-3-15,-2-2 1 0,-13-10 0 16,-9-4 2-1,-7-2 6-15,-13-1 28 16,-12-2 30-16,-8 1-7 0,-14 8-6 16,5 6 3-16,-13 10 5 15,-12 9 35-15,0 24-10 16,-11 10-25-16,4 10-8 16,3 8-20-16,11 6-13 15,7 2-7-15,10 2-10 0,10-9-6 16,6-5-74-16,6-6-59 15,4-11-73-15,4-5-25 16,0-18 20-16,6-8-34 16,-2-17 59-16,4-11 71 15,4-8 54-15,-1-5 35 16,9-4 52-16,-6-4 116 16,5-5 63-16,-5 3-57 0,0 1-39 15,-6 14-21-15,-8 3-5 16,-3 12-5-16,-5 14 2 15,-4 7 28-15,-8 21 9 16,0 10-5-16,0 10-41 0,-8 8-26 16,-4 0-18-16,-1-5-14 15,6-6-7-15,7-10-2 16,0-8 1-16,0-8 0 16,0-12-1-16,11-8-19 15,18-8 6 1,7-13-4-16,13-7 14 15,-4-2-5-15,0 3 6 0,-8 6 3 16,-6 8-4-16,-11 9 7 16,-3 12 3-16,-9 12 20 15,-8 14-6-15,0 5-6 16,0 7-12-16,0-2 1 0,0-4 0 16,0-7-15-16,5-5-28 15,-1-12-87-15,2-8-151 16,2-12-50-16,5-16-9 15</inkml:trace>
  <inkml:trace contextRef="#ctx0" brushRef="#br0" timeOffset="74981.89">32623 8337 151 0,'17'-38'218'0,"-1"10"-80"0,-4 4-53 15,-4 12-33-15,-8 12 34 16,0 19 30-16,-8 19 13 15,-4 19-29-15,-8 12-18 0,-2 5-28 16,-1 2-8-16,4-2-13 16,1-10-3-16,10-6-13 15,8-14-8-15,0-11-2 16,0-10 1-16,0-6-2 16,0-8 5-16,0-9-15 15,4-11 1-15,0-12-1 0,0-4 6 16,-4-10-8-16,0 0 8 15,0 1 8-15,-17 8 3 16,-6 7 0-16,-10 13 23 0,-11 8 28 16,-6 19-14-16,6 15-4 15,3 2-13-15,9 1 7 16,11 4-14-16,12-6 17 16,14 3-10-16,12-9-17 15,12-5-2-15,2-8-8 16,6-8-1-16,-1-8-8 0,6 0-13 15,-6-8-29-15,-6-8-70 16,-8-8-77-16,-1-5-56 16,-5 1-17-16,1-5 11 15,3-3-27-15</inkml:trace>
  <inkml:trace contextRef="#ctx0" brushRef="#br0" timeOffset="75279.12">32945 8494 193 0,'3'-15'218'16,"-3"3"-50"-16,0 3-28 0,-8 5-28 15,-4 1-7-15,4 3-2 16,8 0-15-16,-12 0-12 16,3 16-17-16,9 4 2 0,0 8-2 15,0 0-9-15,0 6-9 16,17 1-9-16,3 3-4 15,8-2-6-15,0 1-8 0,6 0-6 16,-7-5-1-16,-5 0-1 16,-5 0-4-16,-11-2-1 15,-6-6 5-15,-15-8 1 16,-19 0-8-16,-10-3-36 16,-13-1-89-16,-11-12-118 0,-3 9-96 15,3-9-58-15</inkml:trace>
  <inkml:trace contextRef="#ctx0" brushRef="#br0" timeOffset="77109.14">30682 10161 283 0,'-8'-9'222'16,"0"3"-31"-16,0 4-53 0,8 2-29 15,-9 0 8-15,9 0 18 16,0 0-22-16,0-5-22 16,0 5-34-16,0-3-12 15,0-2 1-15,0 5 11 0,0-5 3 16,0 2 9-16,0-6 12 16,0 2-9-1,-13-5-30-15,-2 0-14 0,-9-2-8 16,-8 7-3-16,-10 7-13 15,-1 12 6-15,-11 12-2 16,-3 9 1-16,13 9-4 16,7 4-1-16,9-4 5 15,16 0-4-15,12-1-5 0,9-5 0 16,10 0 0-16,13-3 0 16,10-9 0-16,2-3 0 15,5-1 0-15,-4-7 0 16,-6-6 0-16,-1-7 0 15,-6 0 0-15,-2 0 0 16,-8-4-122-16,3-7-88 0,-7-7-62 16,-4-1-41-16,-2-5 31 15,-4-5 14-15,0 1 18 16</inkml:trace>
  <inkml:trace contextRef="#ctx0" brushRef="#br0" timeOffset="77374.95">30932 10119 51 0,'17'-21'172'0,"-4"6"54"16,-4-2-39-16,-1 5-47 16,-1 3-34-16,1 5 0 0,1 1 27 15,-1 3 12 1,0 0-11-16,4 0-6 16,-3 24 26-16,-1 12 17 0,0 10-17 15,-8 11-114-15,0 12-40 16,0 5 0-16,0-2 0 15,0 1 0-15,0-4 0 16,0-7 0-16,0-11 0 0,0-8 0 16,0-13 0-16,0-7-67 15,0-4-236-15,0-5-72 16,-16-14-16-16,-5 0-3 16</inkml:trace>
  <inkml:trace contextRef="#ctx0" brushRef="#br0" timeOffset="78174.32">29797 11268 454 0,'-18'-17'257'0,"-5"1"-73"16,-6 4-62-16,-7 3-1 15,-4 9 32-15,-5 0 18 0,3 12-50 16,8 1-50-16,3-1-31 16,13 5-18-16,5-3-14 15,13 0-5-15,0 1-2 16,0 1-1-16,5 1-3 0,3 0 0 16,1-1 0-1,-3 0 5-15,-6 4-6 0,0 5-1 16,0 3 9-16,-15 13 1 15,-6 8 6-15,-3 8-9 16,-1 0-3-16,0 0 4 16,5-8-3-16,3-3 0 0,6-3 0 15,11-3 0-15,0-3-7 16,0 0 8-16,3-5 3 16,10-3-2-16,4-1 1 0,7 1-3 15,3-4-7-15,2 0 6 16,1 4 8-16,1 2 12 15,4 2 48-15,-4 3 25 16,1-3 39-16,-5 0-131 16,-1 0 0-16,-6-6 0 15,-4-7 0-15,1 1 0 0,-6-1 0 16,-2-4 0-16,0 2 0 16,-1-6 0-16,0-1 0 15,-4 1-7-15,9 4-531 16,1 1-38-16</inkml:trace>
  <inkml:trace contextRef="#ctx0" brushRef="#br0" timeOffset="79071.89">30281 17047 466 0,'-13'-12'373'0,"13"0"-111"16,0 0-131-16,8-4-89 15,9 0-34-15,6-1-10 16,2 4 0-16,3 5-1 15,1 8 5-15,-6 0-5 0,-1 17 4 16,-6 8 1-16,-12 3 16 16,-4 1 16-16,-12 2 16 15,-5 7 26-15,-7-2 33 16,0 4-4-16,2 1-34 16,8-4-32-16,14-1-20 15,0-8-19-15,0-3-15 16,11-4-4-16,10-5 0 0,7 1 4 15,5 0 6-15,-1-6 3 16,-4 6 3-16,-4-2 7 16,-3 6-4-16,-4 0 9 15,-9-6 20-15,-3 5 10 0,-5-3 16 16,0 0-7-16,0-1-13 16,1-1-27-16,4-1 3 15,-1-2-4-15,5-4 1 16,3 4 7-16,6 4 12 15,-1 5 13-15,9 7-40 16,-1 13 0-16,3 4 0 0,-4 4 0 16,-3 3 0-16,-4 1 0 15,-6 0 0-15,-3 1 0 16,-8-2 0-16,0-3 0 16,0 0 0-16,-13-9 0 0,2-3 0 15,-6-5 0 1,-4-6 0-16,-7-11 0 0,-12-2-82 15,-16-13-422-15,-17-5-70 16</inkml:trace>
  <inkml:trace contextRef="#ctx0" brushRef="#br0" timeOffset="88042.68">13160 11309 127 0,'0'-10'311'0,"-8"-1"6"15,8 2 27-15,-8 1-32 16,8 0-56-16,-8 4 1 16,8-1-134-16,8 5-123 15,12 22 0 1,9 6 0-16,7 16 0 0,8 14 0 15,1 11 0-15,-4 12 0 16,0 9 0-16,-10 0 0 0,3-2 0 16,-6-9 0-16,-9-15 0 15,-1-12 0-15,-6-14 0 0,-1-10 0 16,-3-11 0-16,-8-5 0 16,5-12 0-16,-5-17 0 15,0-16 0-15,3-20 0 16,5-16 0-16,6-8 0 0,-2-4 0 15,3 0 0-15,1 3 0 16,6 13 0-16,-6 8 0 0,0 8 0 16,1 8 0-16,-6 8 0 15,0 10 0-15,-1 3 0 0,-6 8 0 16,4-2 0-16,-4 7 0 16,1 2 0-16,-5 2 0 0,0 3-128 15,0 0-320-15,3 0 36 16,6 0 52-16,2 13 49 15</inkml:trace>
  <inkml:trace contextRef="#ctx0" brushRef="#br0" timeOffset="88458.86">14273 11316 371 0,'3'-12'318'15,"-3"0"6"-15,-11-1-11 0,-14 5-62 16,-4 8 38-16,-3 0-108 15,-4 8-181-15,-5 12 0 0,-3 18 0 16,-1 10 0-16,5 13 0 16,11 4 0-16,8 3 0 15,21-1 0-15,0-3 0 0,16-7 0 16,13-13 0-16,7-5 0 16,6-11 0-16,1-16 0 0,-3-12 0 15,2-12 0-15,-5-13 0 16,-9-6 0-16,-12-15 0 0,-6-3 0 15,-10-8 0-15,-14 4 0 16,-3 3 0-16,2 11 0 0,2 5 0 16,1 10 0-16,12 5 0 15,-8 6 0-15,8 38 0 16,8 6 0 0,1 11 0-16,2 1 0 15,2 3 0-15,3-1 0 0,0-8 0 16,1-5 0-16,-3-7-7 15,8-10-507-15,-1-15 34 0,2-3 43 16,1-18-171-16</inkml:trace>
  <inkml:trace contextRef="#ctx0" brushRef="#br0" timeOffset="88858.85">14576 11282 293 0,'13'-43'291'16,"-4"6"-12"-16,-6 12-30 15,-3 9-50-15,0 9-15 0,0 7 57 16,0 12 70-16,9 16-311 15,-1 17 0-15,0 12 0 0,4 12 0 16,-4 4 0-16,0 0 0 16,1-7 0-16,-1-9 0 15,-5-12 0-15,2-9 0 0,-2-12 0 16,-3-8 0-16,5-16 0 16,0-19 0-16,1-26 0 15,7-21 0-15,4-20 0 16,7-11 0-16,3-6 0 0,7 15 0 15,0 19 0-15,-9 15 0 16,5 22 0-16,2 19 0 0,2 13 0 16,-2 17 0-16,-8 9 0 15,-4 5 0-15,-12 1 0 16,-8-2 0-16,0-7 0 16,0-2 0-16,0-8 0 0,0-1 0 15,-8-12 0-15,0 0 0 16,-4 0 0-16,4 0 0 0,0 0 0 15,0-6 0-15,8 3 0 16,-14-5 0-16,14 5 0 0,-6-2 0 16,6-4 0-16,0 6-182 0,0-2-351 15,-9 5 43-15,9 0 83 16</inkml:trace>
  <inkml:trace contextRef="#ctx0" brushRef="#br0" timeOffset="90354.19">12506 14406 184 0,'-12'-17'351'16,"4"4"-9"-16,8 2-28 0,-8 7-109 15,8 4-80-15,-8 0-8 16,8 0 31-16,0 24 91 0,3 13-217 16,5 16-22-16,5 9 0 15,-1 9 0-15,0 8 0 16,-1-2 0-16,-2-8 0 0,-1-9 0 16,-3-10 0-16,-2-15 0 15,-3-9 0-15,0-6 0 16,0-8 0-16,0-16 0 15,0-16 0-15,0-16 0 16,0-21 0-16,5-17 0 0,4-7 0 16,6-4 0-16,5 2 0 15,2 13 0-15,1 19 0 0,2 13 0 16,3 19 0-16,1 14 0 16,-1 5 0-16,0 24 0 0,1 9 0 15,-4 12 0-15,-2 5 0 16,-6 3 0-16,-6-2 0 15,-6-1 0-15,-5-5 0 16,0-9 0-16,0-8 0 0,0-7 0 16,0-8 0-16,-8-26 0 15,8-17 0 1,0-13 0-16,0-18 0 16,0-8 0-16,11-1 0 0,6 9 0 15,3 12 0-15,-3 13 0 16,3 14 0-16,-1 22 0 0,7 22 0 15,2 18 0-15,0 16 0 16,1 14 0-16,-1 3 0 16,1 1 0-16,4-5 0 0,3-12 0 15,-1-12 0-15,4-12 0 16,1-18 0-16,0-15 0 16,2-3 0-16,-2-22 0 0,-1-10 0 15,3-19 0-15,-5-12 0 16,-14-6 0-16,-3-13 0 0,-7 0 0 15,-13 6 0-15,0 15 0 16,0 10 0-16,-16 13 0 0,-1 13 0 16,-3 15 0-1,0 13 0-15,0 22 0 0,0 14 0 16,3 22 0-16,9 5 0 16,8 11 0-16,11 3 0 0,15-8 0 15,2-7 0-15,9-9 0 16,3-13 0-16,2-15 0 0,0-13 0 15,7-12 0-15,2-8-361 16,-7-9-22-16,-9-11 42 0,3-12 50 16,-6-17 19-16,-7-8 76 15</inkml:trace>
  <inkml:trace contextRef="#ctx0" brushRef="#br0" timeOffset="91377.35">14064 13897 231 0,'0'-71'295'16,"0"12"-8"-16,0 14-26 0,-9 9-49 15,9 10 6-15,-9 10 58 16,9 16-9-16,0 16-267 0,0 29 0 16,0 29 0-16,0 19 0 15,4 17 0-15,4 5 0 0,3-1 0 16,1-9 0-16,1-8 0 16,4-11 0-16,-2-13 0 0,2-11 0 15,-6-17 0 1,3-9 0-16,-3-13 0 0,-2-5-129 0,-3-18-274 15,-6 0 22 1,0-5 76-16,0-10 43 0,-11-14 57 16,-4-4 68-16,-7 0 60 15,2 0 66-15,5 5 95 0,-7 4 77 16,2 5 26-16,1 1 23 16,-2 2-7-16,-1 4-19 0,8 3 4 15,1 6 18-15,13-1 10 16,-7-1-24-16,7-3-113 0,0 0-79 15,15-4 0-15,13-8-55 16,11-5-98-16,0-4-66 0,5 1-41 16,1 0-7-1,3-2 23-15,2 2 31 0,7-2 52 16,8-9 45-16,3-2 32 16,6-3 24-16,-1-1 21 0,-9 2 22 15,-10 5 33-15,-11 9 75 16,-9 5 73-16,-14 3 13 0,-3 9 35 15,-9 5 4-15,-8 2-16 16,0 5 5-16,0 0 33 0,0 12 71 16,0 17-249-16,-8 16-60 15,-1 12 0-15,9 7 0 0,-12 10 0 16,4-5 0-16,8-1 0 16,0-6 0-16,0-5 0 0,0-12 0 15,0-12 0-15,0-9 0 16,0-2 0-16,0-10 0 15,0-5 0-15,0-12 0 16,4-14 0-16,8-14 0 16,1-8 0-16,1 1 0 15,3 7 0-15,-4 4 0 0,0 10 0 16,-5 10 0-16,6 9 0 16,3 21 0-16,-1 15 0 0,2 9 0 15,-4 7 0-15,0 3 0 16,-3-8 0-16,6-9 0 15,-1-7 0-15,5-5 0 0,2-14 0 16,11-12 0-16,5 0-10 16,18-12-159-16,16-14 55 0,12-9 56 15,2-11 27-15,-6-7 1 16,-12-8 10-16,-12 0 8 16,-17 4 34-16,-12 11 63 0,-12 15 89 15,-16 11-11-15,0 16-163 16,-19 16 0-16,-9 17 0 0,-6 15 0 15,3 8 0-15,2 2 0 16,4-5 0-16,8-4 0 0,17-9 0 16,9-3 0-16,10-8 0 15,12-14 0-15,3-11 0 0,9-7 0 16,1-10 0-16,-3-12 0 16,-5-8 0-16,-7-8 0 15,-10-7 0-15,-7-1 0 16,-12 1 0-16,-12 3 0 0,-7 4 0 15,-10 8 0-15,-7 9 0 16,-5 4 0-16,0 7 0 0,1 8 0 16,9 9 0-16,1 0 0 15,9 0 0-15,4 0 0 0,9 0-347 16,8 0-150-16,5 0 25 16</inkml:trace>
  <inkml:trace contextRef="#ctx0" brushRef="#br0" timeOffset="91919.37">16433 13575 1074 0,'17'-53'587'16,"-6"3"-256"-16,-3 14-276 16,1 4-55-16,-6 8 0 0,-3 7 0 15,0 5 0-15,0 8 0 16,5 15 0-16,3 23 0 15,4 23 0-15,3 24 0 0,1 18 0 16,1 10 0-16,5 2 0 16,-7-6 0-16,5-4 0 0,2-7 0 15,1-8 0-15,-3-17 0 16,-3-17 0-16,-1-11 0 0,-4-8 0 16,-3-12 0-16,-4-10 0 15,-2-11 0-15,-3-16 0 0,0-17 0 16,0-12 0-16,-11-7 0 15,-7-1 0-15,-7 8 0 0,-3 9 0 16,-9 11 0-16,-6 17 0 16,-4 8 0-16,-1 29 0 15,0 11 0-15,8 17 0 0,4 5 0 16,10 2 0-16,14-3 0 16,12-4 0-16,4-8 0 15,12-9 0-15,13-7 0 0,4-12 0 16,7-9 0-16,5-12 0 15,3-9 0-15,1-6 0 0,-5-10 0 16,-6-7 0-16,-6-1 0 16,-12-3 0-16,-2 3 0 0,-7 0 0 15,-5 5 0-15,3 4 0 16,-9 3 0-16,0 4 0 0,0 0 0 16,0 6 0-16,0 3-97 15,0 0-303-15,-9 0-21 16,3 4 23-16,-2 4 46 0</inkml:trace>
  <inkml:trace contextRef="#ctx0" brushRef="#br0" timeOffset="94282.66">8848 14837 421 0,'0'-25'295'0,"0"6"-1"16,-8 2-83-16,8 5-65 0,-8 4 1 16,8 3 50-16,-9 5 19 15,1 0-96-15,-1 17-120 16,-3 15 0-16,1 13 0 0,-3 16 0 15,-2 11 0-15,0 7 0 16,0-3 0-16,-1 7 0 0,1-2 0 16,0-3 0-16,-3-9 0 15,-3-12 0-15,8-8 0 16,1-12 0-16,5-9 0 0,8-12-93 16,0-8-244-16,0-8-10 15,0-20 11-15,12-17 35 0,0-20 26 16</inkml:trace>
  <inkml:trace contextRef="#ctx0" brushRef="#br0" timeOffset="94564.62">8766 14812 141 0,'12'-36'272'0,"-4"9"-47"16,-3 4-21-16,-5 7-54 16,0 9-25-16,3 3-10 0,-3 4 18 15,9 0 31-15,3 11 42 16,5 17-26-16,7 13-48 15,7 13-132-15,10 12 0 0,4 6 0 16,0 5 0-16,-5 1 0 16,1-5 0-16,-9-4 0 15,1-3 0-15,-8-9 0 0,-6-11 0 16,-3-11 0-16,-2-1-5 16,-3-15-215-16,-3-7-47 0,-8-12-23 15,-8-3 6-15,-3-15 59 16,-14-9 8-16,-7-11-2 0,-4-5 76 15,-10-3-32-15</inkml:trace>
  <inkml:trace contextRef="#ctx0" brushRef="#br0" timeOffset="94748.02">8843 15251 95 0,'-49'0'234'0,"1"10"-32"0,6-3-26 16,10 6-40-16,8-5-50 16,4-8-15-16,9 8 12 0,11-8 5 15,0 0-4-15,11 0-13 16,17-3-15-16,12-7-23 0,14 2-12 15,2-3-6-15,1 2-3 16,-4-3-23-16,-3 3-24 0,-10 2-30 16,-8-2-32-1,-7 2-32-15,0 2-36 0,-1 1-25 16,-5 4-52-16,1-4-3 16</inkml:trace>
  <inkml:trace contextRef="#ctx0" brushRef="#br0" timeOffset="95230.15">9311 14824 381 0,'-8'-17'305'0,"0"6"-30"0,-6 3-52 16,6 4-54-16,8 4-8 16,-8 0-12-16,0 0-23 0,8 0-36 15,0 16-31 1,0 17-6-16,13 15 3 0,3 18-56 15,4 6 0-15,5 2 0 16,-2 4 0-16,2-9 0 0,-4-8 0 16,-5-11 0-16,-1-14 0 15,-7-12 0-15,0-3 0 0,-2-9 0 16,-3-12 0-16,2-22 0 31,-2-9 0-31,6-7 0 0,4-1 0 16,2-3 0-16,2 10 0 15,2 4 0-15,2 6 0 16,4 14 0-16,-1 8 0 0,-5 12 0 16,3 10 0-16,-8 2 0 15,0 8 0-15,-6 2 0 16,-8-3 0-16,0-2 0 0,-13-1 0 16,-2-2 0-16,-1-9 0 15,-5-6 0-15,1-3 0 0,-1-8 0 16,4 0 0-16,2 0 0 15,-2 0 0-15,6-12-80 0,-6 0-105 16,2 0-55-16,2-5-33 16,1 1 2-16,12-1 22 0,0-7-13 15,0-4 35 1</inkml:trace>
  <inkml:trace contextRef="#ctx0" brushRef="#br0" timeOffset="95596.23">9846 14849 341 0,'9'-12'281'0,"-9"3"7"16,0 9-21-16,-14 0-59 0,-1 0-12 15,-5 0-7-15,-5 17 15 16,2 3-131-16,1 8-73 0,5 5 0 16,6 3 0-1,11 2 0-15,0-2 0 0,0-3 0 16,11-1 0-16,3-7 0 15,2-4 0-15,8-9 0 0,9-5 0 16,2-7 0-16,7 0 0 16,-5 0 0-16,-6 0 0 0,-1 0-17 15,-10 0-13-15,-5 0 9 16,-7 0 2-16,-8 12 9 0,0 9 4 16,-19 3-3-16,-9 4 2 15,-10 2-7-15,2-2-18 16,4-3-40-16,2-6-50 0,12-2-46 15,-4-8-34-15,5-9-31 16,9 0 1-16,8-4 18 16,0-13-32-16,0-11 54 0</inkml:trace>
  <inkml:trace contextRef="#ctx0" brushRef="#br0" timeOffset="95863.97">10094 14576 241 0,'9'-32'292'0,"-1"3"-2"0,-8 8-14 16,0 9-67-16,0 5-35 16,0 7-1-16,0 0 1 15,7 16 23-15,2 17-176 16,7 11-21-16,4 17 0 0,-1 9 0 16,7 3 0-16,-3 4 0 15,2-4 0-15,1-4 0 0,-7-3 0 16,1-14 0-16,-7-7 0 15,-2-9 0-15,-3-3 0 0,-3-8-95 16,-2-8-189-16,-3-6-13 16,0-11-4-16,0 0 32 0,0 0 42 15,-11-11 8-15,-5-10 48 16</inkml:trace>
  <inkml:trace contextRef="#ctx0" brushRef="#br0" timeOffset="96295.23">10179 15032 101 0,'-19'-16'224'0,"-3"4"-7"15,2 3-10-15,5 5-34 0,-2-4-43 16,9 3-13-16,8-2-2 16,0-2-19-16,0-3-51 0,16-4-25 15,12-4-9-15,10-4-11 16,2-1 6-16,4 5-1 0,0 12-6 16,2 8 46-16,-5 16 53 15,-1 12 32-15,-4 13 33 16,-7 4-18-16,-4 4-145 0,-6-1 0 15,-7-3 0-15,1-7 0 0,-10-7 0 16,-3-6 0 0,0-9 0-16,0-3 0 0,0-17 0 31,0-17 0-31,0-15 0 0,-8-14 0 16,8-7 0-16,0-3 0 15,0 3 0-15,0 11 0 0,0 10 0 16,0 12 0-16,5 2 0 15,3 15 0-15,5 7 0 0,-2 0 0 16,1 12 0-16,4 5 0 16,-2 4 0-16,-6-7 0 15,-1 3 0-15,1-1 0 0,-5-3 0 16,-3-1 0-16,6-12 0 16,-3 0-27-16,-3 0-332 15,0 0-22-15,0 0 41 0,5 0 44 16,3-8 38-16,0-9 71 15</inkml:trace>
  <inkml:trace contextRef="#ctx0" brushRef="#br0" timeOffset="96677.84">10870 14743 84 0,'19'-12'183'0,"-5"0"22"16,-6 3-12-16,-5 6 1 0,-3 3-24 16,0 0 14-16,0 0 31 15,0 0 7-15,0 0-14 16,0 12-43-16,0 7-141 0,0 11-24 15,0 7 0-15,0-1 0 16,0-1 0-16,8-2 0 16,0-3 0-16,5-7 0 0,-2-2 0 15,-2-9 0-15,-1-12-39 16,0 0-58-16,-4 0 15 0,-4 0 30 16,0-17 8-16,0-11 27 15,0-3 5-15,0-2 12 0,0 0 14 16,-12 4 26-16,4 5 28 15,8 8 16-15,-9 4 1 0,9 8-33 16,6 20-52 0,2 5 0-16,3 7 0 15,6 1 0-15,-2-1 0 16,2-4 0-16,-6 1 0 0,6-9-12 16,-4-4-296-16,-1-12-52 15,3 0 13-15,-2 0 45 0,4-12 23 16,-6-9 74-16</inkml:trace>
  <inkml:trace contextRef="#ctx0" brushRef="#br0" timeOffset="97243.37">11207 14650 153 0,'0'-13'255'0,"0"5"-7"0,0 4-1 16,0 4-50-16,0 0-48 16,0 0-15-16,0 0 14 15,0 0-12-15,0 12-43 0,0 1-47 16,8-13-24-16,0 0-46 15,0 0-21-15,1 0-8 0,-1 0-5 16,0-4 1-16,-2-8 22 16,-6-4 16-16,0-1 13 0,0 4 25 15,0 1 25-15,0 4 11 16,-11 5 13-16,3 3 19 0,-4 0 20 16,12 23 9-16,-8 14-96 15,8 7-20-15,0 6 0 16,0 3 0-16,3-6 0 15,11-1 0-15,2-5 0 0,4-13 0 16,0-7 0-16,0-9 0 16,0-12 0-16,1 0 0 0,-2-12 0 15,11-17 0-15,-3-11-179 16,3-13-1-16,-2-8 41 0,-4-8 41 16,-3-5 34-16,-6 1 34 15,-2-1 14-15,-13 0 24 16,0 6 11-16,0 3 17 15,0 3 12-15,-13 11 21 0,7 1 7 16,-8 1 4-16,6 12 21 16,0 10 6-16,8 2 14 0,0 13-80 15,-8 4-41-15,8 32 0 16,0 22 0 0,8 18 0-16,5 22 0 0,4 8 0 15,-3 3 0-15,12-4 0 16,-3-7 0-16,1-8 0 0,2-9 0 15,-6-11 0-15,-1-11 0 16,-2-6 0-16,-5-13 0 0,-3-7 0 16,-1-8 0-16,-5-6-54 15,-3-7-375-15,0 0-2 16,0-5 69-16,0-10 28 16</inkml:trace>
  <inkml:trace contextRef="#ctx0" brushRef="#br0" timeOffset="97483.09">11556 14608 471 0,'-17'0'372'15,"1"-3"-24"-15,0-1-90 0,4-4-59 16,12-1-21-16,0-3-14 16,0-4-107-16,4-8-57 0,17-1 0 15,7-3 0-15,5 3 0 16,-6-4 0-16,3 10 0 15,-7 2 0-15,-3 4-68 0,-4 2-47 16,-2 2-44-16,-7 9-57 16,1 0-40-16,-8 0-4 15,0 12-4-15,0 0-15 0,0 9-150 16</inkml:trace>
  <inkml:trace contextRef="#ctx0" brushRef="#br0" timeOffset="100755.33">18978 13672 274 0,'16'-19'186'0,"1"2"-41"0,-4 5-40 16,-5-1-31-16,0 2 0 16,-5 2 28-16,-3-3 35 0,0 5 44 15,0-2 17-15,0 9 24 16,-11 0 17-16,-5 0-129 15,-9 0-110-15,-3 12 0 0,-9 9 0 16,-3 7 0-16,-2 1 0 16,11-1 0-16,5 1 0 0,10-6 0 15,16 1 0-15,0 2 0 16,0-2 0-16,13-5 0 16,4-2 0-16,4-5 0 0,-2 2 0 15,1-14 0-15,-8 12 0 16,1-5 0-16,-9 2 0 15,-4 6 0-15,-8 6 0 0,-13 12 0 16,-4 8 0-16,-3 7 0 16,-1-3 0-16,1-1 0 0,8-3 0 15,3-2 0-15,17-9 0 16,0-2 0-16,8-2 0 0,10-6 0 16,5 1 0-16,10-5 0 15,1-5 0-15,1 2 0 0,3-5 0 16,-4-8 0-16,0 11 0 15,-11 3 0-15,2-2 0 0,-7 5 0 16,-4 2 0-16,-1 10 0 16,-4-2 0-16,-6 3 0 15,-3-2 0-15,0-4 0 16,0 2-107-16,0-7-278 0,5 2-61 16,-2 4-21-16</inkml:trace>
  <inkml:trace contextRef="#ctx0" brushRef="#br0" timeOffset="101486.66">19498 15493 572 0,'-15'-4'669'16,"-1"4"-158"-16,-1 0-258 0,5 0-237 15,0 0-101-15,12 0 10 16,0 0 38-16,0 0 16 0,6 0 8 15,8 0 2-15,7 0-24 16,0 0-4-16,2 17 9 16,-2-1 11-16,-7 8 14 0,0 0 19 15,-6 0 17-15,-8 4 0 16,0-3 14-16,0 5-9 16,-8-7 1-16,8-3-9 0,-14-4-21 15,14-4-1-15,0-12-10 16,0 10 1-16,0-10-7 0,0 0-10 15,5 0 10-15,7 0 4 16,4 7 4-16,9 1 2 0,-1 5-2 16,6-2 2-16,-1 6 4 15,-1 8 13-15,-1 2 18 16,-1 11 10-16,-11-2 6 0,-4 1 13 16,-6 0-62-16,-5-1-2 15,0-3 0-15,0 0 0 0,0-5 0 16,-8-8 0-16,8-4 0 15,0-5 0-15,8-11 0 47,4 0 0-31,1 0 0-16,3 0 0 16,-5 0 0-16,2 13 0 0,-4-1 0 15,-1-3 0-15,0-9 0 16,-8 12 0-16,0 0 0 15,0-3 0-15,-13 3 0 0,-4 5 0 16,-5-6 0-16,-4-3 0 16,-2-8-180-16,-4 0-148 0,-4 0-74 15,-6 0-17-15,-3 0-296 16</inkml:trace>
  <inkml:trace contextRef="#ctx0" brushRef="#br0" timeOffset="110523.01">19353 8055 296 0,'-14'0'197'0,"8"0"-65"0,-2 0-58 16,0-3-38-16,8-1-5 0,-13-1 14 15,13 2 32 1,-13-2 0-16,13-3-10 0,-8-1-5 15,-1 2-16-15,1-2 8 16,8 2 16-16,-10-2 16 0,-3 2 8 16,1-3-1-16,-2-3-10 15,3-1 4-15,0-2 33 16,-1-1-16-16,-1-4-16 0,-5 1-60 16,-1-5-28-16,-4-3 0 15,-3-1 0-15,-2 1 0 0,0-3 0 16,-1 2 0-16,1 0 0 15,0-4 0-15,0 1 0 16,-5-1 0-16,0 0 0 16,0 1 0-16,1-2 0 0,-4 6 0 15,2 0 0-15,0-1 0 16,-5 6 0-16,5 0 0 0,-4 4 0 16,5-1 0-16,-4 1 0 15,4-3 0-15,-2 6 0 0,4-4 0 16,-3 4 0-16,1-2 0 15,1 3 0-15,4-2 0 16,0 1 0-16,-1 0 0 0,-1 3 0 16,-1-4 0-16,-6 3 0 15,1-3 0-15,-5 0 0 16,1 1 0-16,-1-1 0 0,0 1 0 16,-3 1 0-16,-2-6 0 15,-2 0 0-15,-5 2 0 16,-1 3 0-16,6-6 0 0,0 7 0 15,0-1 0-15,-1 0 0 16,1-1 0-16,-2-4 0 0,-4 6 0 16,2-2 0-16,5 0 0 15,-7 1 0-15,0 0 0 16,7-1 0-16,-5 1 0 0,-1 1 0 16,-4-2 0-16,-5 1 0 15,-2-1 0-15,-6 1 0 16,1-1 0-16,-1 2 0 0,-2-1 0 15,-1 4 0-15,0-5 0 16,2 4 0-16,0-2 0 16,3-2 0-16,-8 1 0 0,8 0 0 15,-3-2 0-15,-5 2 0 16,3 1 0-16,2-1 0 0,-6-5 0 16,-1 4 0-16,1 1 0 15,-4 1 0-15,-1-1 0 16,1-2 0-16,-5 6 0 15,1 1 0-15,0-6 0 0,-4 6 0 16,-4-3 0-16,-2-2 0 16,-1 3 0-16,-1 1 0 15,-10-4 0-15,2 4 0 0,-5 1 0 16,0-2 0-16,2 1 0 16,-2 3 0-16,8 1 0 15,0 4 0-15,4 1 0 0,7-6 0 16,0 5 0-16,1 0 0 15,5 0 0-15,-5-1 0 0,3 3 0 16,1 2 0-16,1 0 0 16,3-5 0-16,1 0 0 15,-1 2 0-15,0-1 0 16,7-1 0-16,2-2 0 0,3 2 0 16,5 0 0-16,3 3 0 15,2 2 0-15,3 0 0 16,-52 0 0-16,60 0 0 15,5 0 0-15,-2 0 0 16,-2 0 0-16,0 0 0 16,-2 0 0-16,1 0 0 0,2 7 0 15,-7 1 0-15,-6-8 0 16,-2 13 0-16,-6-13 0 16,-6 13 0-16,-7-6 0 0,-4 1 0 15,-4 0 0-15,-4 0 0 16,-5-8 0-16,-4 9 0 15,-3-9 0-15,-4 7 0 16,-2-7 0-16,7 0 0 0,-4 9 0 16,-1-9 0-16,3 13 0 15,-3-13 0-15,3 10 0 16,2-10 0-16,-2 9 0 0,0 0 0 16,5-2 0-16,-2 2 0 15,-1-9 0-15,-2 12 0 0,1-12 0 16,-1 12 0-1,-4-12 0-15,-4 12 0 0,0-4 0 16,-6 6 0-16,-2-3 0 16,4 1 0-16,4 0 0 15,1 1 0-15,3-5 0 0,4 5 0 16,0-1 0-16,5-1 0 16,-1-3 0-16,0 5 0 15,5-6 0-15,4 6 0 16,0-4 0-16,-2-1 0 0,3 3 0 15,-3 1 0-15,2 0 0 16,4 2 0-16,-4-2 0 16,-5 4 0-16,1 4 0 0,-8 1 0 15,-6 3 0 1,2-1 0-16,3 3 0 16,0-2 0-16,5 5 0 0,1-1 0 15,2 1 0-15,4-1 0 16,6 1 0-16,-2-1 0 15,5 0 0-15,3 2 0 16,1-2 0-16,4 0 0 0,-1 1 0 16,-3 2 0-16,-1 3 0 15,-2-2 0-15,-1 0 0 16,3 1 0-16,1 4 0 16,4-5 0-16,4 1 0 0,8-5 0 15,8 1 0-15,8-5 0 16,5 2 0-1,3-3 0-15,1 5 0 0,-1 6 0 16,-4 6 0-16,0 8 0 16,1 6 0-16,-2-2 0 15,3 1 0-15,2 1 0 16,0 4 0-16,4-2 0 16,-3 1 0-16,0 1 0 15,2-2 0-15,6-4 0 16,4-6 0-16,4-6 0 15,-1-3 0-15,1 2 0 0,4 4 0 16,-4-3 0 0,-1 1 0-16,1-2 0 0,3-2 0 15,-4 1 0-15,5-2 0 16,0 3 0-16,0 3 0 16,0 0 0-16,0-2 0 15,3-3 0-15,1 0 0 16,-1-1 0-16,1 0 0 15,0 1 0-15,0-1 0 16,-1 2 0-16,1-2 0 0,-1-3 0 16,7 3 0-1,-7 9 0-15,1-1 0 16,-1 2 0-16,2-1 0 16,1-2 0-16,3-2 0 0,-3 1 0 15,3 2 0-15,0 5 0 16,-2 8 0-16,0 9 0 15,4 6 0-15,3 13 0 16,-7 10 0-16,5 2 0 16,-1 1 0-16,9 4 0 15,-8-4 0-15,8-4 0 16,0-1 0-16,0 4 0 16,0 2 0-16,5-3 0 15,7 3 0-15,1 1 0 16,7 7 0-16,0-2 0 15,8 7 0-15,0 4 0 16,9 15 0-16,5 4 0 0,1 6 0 16,6 5 0-16,0 6 0 15,0-2 0-15,2 2 0 16,4-7 0-16,-3-3 0 16,2-4 0-16,3-2 0 15,-2-1 0-15,7 2 0 16,7 5 0-16,7 14 0 15,13 3 0-15,9 0 0 16,3-9 0-16,2-3 0 0,1-13 0 16,4-12 0-16,-4-11 0 15,2-10 0-15,-5-11 0 16,-3-5 0-16,-1-9 0 16,1-2 0-16,-2-5 0 0,4-4 0 15,-7-4 0-15,0 1 0 16,-3-1 0-16,-7-4 0 15,-4-4 0-15,-6 0 0 16,-10 0 0-16,-1 0 0 0,-1-3 0 16,-4-7 0-1,-5-1 0-15,5-2 0 0,-4 1 0 16,3 3 0-16,1-2 0 16,0-3 0-16,0 2 0 15,1-1 0-15,-5 1 0 0,-1 0 0 16,1-4 0-16,0-1 0 15,-4 2 0-15,3-7 0 16,6 7 0-16,1-2 0 0,7 1 0 16,-1-1 0-16,3 0 0 15,2 1 0-15,-2 0 0 16,3 0 0-16,2 4 0 0,7-1 0 16,6 1 0-16,3-1 0 15,1 5 0-15,3 0 0 0,3 4 0 16,-1 4 0-1,-3 0 0-15,1 4 0 0,-3-5 0 16,-1 2 0-16,-2-2 0 16,-7 6 0-16,-2-10 0 0,-10 1 0 15,3-8 0-15,-8-1 0 16,2-2 0-16,5 2 0 0,-1 1 0 16,5-1 0-16,-7 1 0 15,-1-1 0-15,-1 1 0 16,-8 1 0-16,0-2 0 15,-5 0 0-15,1 1 0 0,0 0 0 16,-1-1 0-16,1-2 0 16,0-2 0-16,4 6 0 15,0-1 0-15,1-2 0 0,-1 3 0 16,-1-3 0-16,1 3 0 16,0 2 0-16,-4 1 0 0,-2 0 0 15,-5-4 0-15,-2-5 0 16,-3 1 0-16,0-5 0 15,2 1 0-15,3-1 0 0,-2-2 0 16,5 2 0-16,0 5 0 16,0-2 0-16,0-1 0 0,-1 3 0 15,1-5 0-15,-2 0 0 16,4 1 0-16,2-4 0 16,-2-1 0-16,6 1 0 15,5-1 0-15,3 1 0 0,4-6 0 16,4 2 0-16,3-5 0 15,1-3 0-15,2-4 0 0,5-2 0 16,1-11 0-16,9 12 0 16,4-12 0-16,8 8 0 0,3 0 0 15,1 0 0-15,3 1 0 16,6 4 0-16,-3-1 0 16,3-1 0-16,3 1 0 15,-1 0 0-15,1-12 0 0,0 14 0 16,-1-11 0-16,1-3 0 15,2 0 0-15,0 0 0 0,1 0 0 16,2 0 0-16,3 0 0 16,4 0 0-16,4 0 0 15,-1 0 0-15,2 0 0 0,-6-3 0 16,3-23 0-16,-3-3 0 16,2 1 0-16,-10-8 0 0,1-5 0 15,-4-4 0-15,0 1 0 16,-6-6 0-16,6 2 0 0,-3 3 0 15,-1 9 0 1,-5 3 0-16,-8 9 0 0,-3 4 0 16,-9 2 0-16,0 2 0 15,-3 1 0-15,0-1 0 0,2-10 0 16,3-5 0-16,6-2 0 16,0-3 0-16,5 2 0 0,-1 2 0 15,-3 3 0-15,0 4 0 16,-6 10 0-16,-6-2 0 0,-8 5 0 15,-5-4 0-15,-7 4 0 16,-5-5 0-16,3-2 0 16,0-6 0-16,5-7 0 15,6-9 0-15,2-4 0 0,4-4 0 16,4 4 0-16,4 8 0 16,1 0 0-16,-4 9 0 0,-5-1 0 15,-5 8 0-15,-7 2 0 16,-3 2 0-16,-8 5 0 0,-6 0 0 15,1 3 0-15,0-2 0 16,0-6 0-16,5-3 0 0,2-4 0 16,5-1 0-16,4-4 0 15,0 5 0-15,-4 1 0 16,-1-3 0-16,-3 1 0 16,0 2 0-16,-4-2 0 0,-4 0 0 15,0 1 0-15,0-4 0 16,-1-5 0-16,0-3 0 0,-2-5 0 15,8 1 0-15,-2-10 0 16,5-7 0-16,-1 0 0 0,-2 1 0 16,-2 3 0-16,-1 0 0 15,-3 4 0-15,-4-1 0 0,1 2 0 16,-7 3 0-16,-4 0 0 16,1 0 0-16,-12 5 0 0,3-1 0 15,-6-3 0 1,1-2 0-16,-7-2 0 0,3-4 0 15,4-2 0-15,-4-7 0 0,-2-4 0 16,3-9 0-16,-4-7 0 16,3-5 0-16,1 1 0 15,-6-5 0-15,-1 7 0 0,2 0 0 16,1 6 0-16,-3-1 0 16,1 9 0-16,0 0 0 0,-3 3 0 15,-2 5 0-15,1 0 0 16,-3 0 0-16,0 0 0 0,0 1 0 15,-6-6 0-15,-4 1 0 16,-3-4 0-16,0 0 0 0,0 0 0 16,0-1 0-1,0 1 0-15,0 0 0 0,0 0 0 16,0 0 0-16,0-5 0 16,0 5 0-16,0 0 0 0,-9 0 0 15,9 3 0-15,-6-3 0 16,-2-5 0-16,8 2 0 0,-13 3 0 15,0-6 0-15,5 0 0 16,0-6 0-16,1-10 0 0,-4 1 0 16,-3-7 0-16,2 3 0 15,-1 0 0-15,-2 1 0 0,-4-1 0 16,-3 3 0-16,-2 3 0 16,-4-2 0-16,-6 0 0 0,0 4 0 15,0 6 0 1,3-5 0-16,1 4 0 0,1-1 0 15,1 3 0-15,4 0 0 16,-1 4 0-16,6 2 0 0,-7 4 0 16,6 0 0-16,1 3 0 15,-2 6 0-15,-1 3 0 0,8 5 0 16,-3-2 0-16,-3 1 0 16,3 1 0-16,1 2 0 0,4 2 0 15,1-2 0-15,-3 6 0 16,2-2 0-16,1 3 0 15,-3-2 0-15,6-4 0 0,0 0 0 16,-1 0 0-16,-1-3 0 16,-2-2 0-16,2-3 0 0,-1 1 0 15,-2-1 0-15,-2 0 0 16,-1 0 0-16,-5 4 0 0,1 3 0 16,-5 2 0-16,2 4 0 15,-2-2 0-15,0 5 0 0,1 1 0 16,-1 2 0-16,6 7 0 15,-2 2 0-15,5 4 0 0,1 1 0 16,2 4 0-16,-4-1 0 16,5 5 0-16,-2-1 0 15,3 1 0-15,-3-3 0 16,0-3 0-16,-2 3 0 0,0-7 0 16,-6-2 0-16,8 1 0 15,-3-1 0-15,-3-6 0 0,3 6 0 16,3-1 0-16,-8 1 0 15,1-1 0-15,5 1 0 0,1-1 0 16,-6 2 0-16,5-3 0 16,0 2 0-16,-1-1 0 0,0 5 0 15,2-2 0-15,2 2 0 16,-4 1 0-16,6-3 0 16,-5 2 0-16,0-4 0 0,-6-1 0 15,7-3 0-15,-5 5 0 16,-2-3 0-16,2 2 0 15,6-1 0-15,-4 4 0 0,6 1 0 16,-4 0 0-16,3-2 0 16,2 3 0-16,-1-1 0 15,0 2 0-15,-2 3 0 0,3-2 0 16,-2 2 0-16,4 2 0 16,1 0 0-16,2 1 0 0,-2 5 0 15,8-1 0-15,-10 1 0 16,10 0 0-16,0-1 0 0,-11 0 0 15,11 0 0-15,-8 1 0 16,8 1 0-16,-9 3 0 16,9-2 0-16,-6 1 0 15,6 4 0-15,0 0 0 0,0 0 0 16,-8 0 0 0,8-1 0-16,0-2 0 15,-9 0 0-15,9-3 0 0,0 3 0 16,-9-6 0-16,9 5 0 15,-12 0 0-15,12-1 0 0,-9 2 0 16,9-5 0-16,0 0 0 16,0 3 0-16,-9 1 0 0,3-4 0 15,6 3 0-15,-13 2 0 16,13-5 0-16,-6-1 0 16,-3 0 0-16,0 1 0 15,9 0 0-15,-8 0 0 0,8 3 0 16,-12 2 0-16,12-5 0 15,-8 0 0-15,8 0 0 16,-8-2 0-16,0 2 0 0,8 0 0 16,-12-4 0-16,4 0 0 15,0-5 0-15,-2 1 0 0,-1 1 0 16,-2-2 0-16,1-4 0 16,-3 2 0-16,-2-3 0 15,-5 2 0-15,5 0 0 16,-5 2 0-16,1 3 0 0,2 2 0 15,2 6 0-15,1-1 0 16,3 3 0-16,5 4 0 0,0 5 0 16,-4 14 0 31,-9-7-432-47,-11 5-230 15</inkml:trace>
  <inkml:trace contextRef="#ctx0" brushRef="#br0" timeOffset="116182.78">3995 6021 360 0,'-20'-5'193'16,"-1"1"-47"-16,5 0-38 16,4 0-8-16,-1 0 13 15,13-1 5-15,0 1-15 16,0 4-20-16,0-4-32 15,0 0-10-15,0-1 9 16,5 3-16-16,3-3-16 0,1 0-8 16,2 3-10-16,6 2 7 15,3 0-12-15,3 0 5 16,2 12-2-16,1 3 3 16,-4 10-3-16,3 4-1 15,-9-1 2-15,-3 8-1 16,-5 2 2-16,-8 2 4 0,0 6-4 15,-13-7 6 1,-3 3-6-16,-3-7 3 16,-3-1-6-16,3-6 3 0,-2-5 5 15,1-1-9-15,4-6 4 16,7-8-3-16,1-8 7 16,8 0-29-16,0 0-35 15,-7 0-41-15,7 0-33 16,0 0-25-16,0 0-23 0,0 0-21 15,0 0-89-15</inkml:trace>
  <inkml:trace contextRef="#ctx0" brushRef="#br0" timeOffset="117163.79">4093 6256 133 0,'8'-16'254'0,"0"4"-85"16,0-5-61-16,0 5-44 15,3 0-2-15,3 0 16 16,-3-1 1-16,6-2 2 16,3 1-19-16,8 2-10 15,5 5-18-15,7 2-9 0,9 5-6 16,4 0-9-16,4 12-4 16,-4 6 0-1,-1-3-5-15,-8 2-1 0,-6-1-1 16,-10-4 2-16,-8-12 6 15,-8 8 7-15,-4-8 11 16,-3 0 33-16,-5 0 40 16,0 0 22-16,0-17-31 15,-13-11-45-15,-3-13-20 16,-9-11-15-16,-3-9-5 0,-1-4-2 16,2 0 4-16,-1 4-5 15,-1 3-1-15,4 6 1 16,1 2-7-16,5 11 6 15,2 1 3-15,4 11-5 16,1 6 2-16,12 8 0 16,-12 5-7-16,12 0-2 15,-9 4 2-15,1 4-5 16,8 0 1-16,-8 0 3 16,8 0 0-16,-17 0 2 0,-9 16-5 15,-21 6 3-15,-13 1 6 16,-13 13-2-16,-9 5 2 15,-3 4-3-15,1-1 4 16,3-2-2-16,11-5 7 16,17-9-8-16,13-3-6 15,12-10-2-15,6-7-10 16,22-8-4-16,0 0 9 0,22-3 13 16,22-13 1-1,21-13 7-15,20-11-4 16,17-14 0-16,11-3-6 15,9-7-5-15,8-6-6 0,-5 4-7 16,-10 9 7-16,-22 8 9 16,-15 10 4-16,-23 5 1 15,-12 11 9-15,-15 6 17 16,-12 5 8-16,-8 8-12 16,-8 4-8-16,0 0-3 0,0 0-5 15,-16 0-3 1,-1 7-5-16,1 7 1 0,-1 0-1 15,2 7 2-15,6 8 3 16,9 0 3-16,0 4-5 16,9-5 0-16,11-4 3 15,3-2-1-15,7-8 3 16,-3-5 2-16,-2-9 1 16,-1 0-6-16,-8-12 4 0,-2 1 1 15,-3-11-9-15,-6-2 13 16,-5-1-2-1,0 4 0-15,0 1 6 0,-8 4-6 16,-6 4-7-16,3 0-2 16,-2 4 4-16,2 3-9 15,-2 5 2-15,1 0-26 16,4 0-34-16,0 0-49 16,-3 0-54-16,-2 17-31 0,-3 7 9 15,2 8-5-15,3 2-32 16,-1-2 40-16</inkml:trace>
  <inkml:trace contextRef="#ctx0" brushRef="#br0" timeOffset="117427.59">4743 5646 45 0,'0'7'123'16,"0"-7"90"-16,0 0-55 16,0 0-47-16,3 0-38 0,5 0-22 15,0 0-14 1,8 0 37-16,9 9 14 15,8 7-22-15,2 4-24 0,6 8-13 16,0 5-9-16,-1 8-4 16,-4 0-11-16,1-4-2 15,-9-1-3-15,-3-3 1 0,-3-9 4 16,-12-8-3-16,4-3-2 16,-6-1-15-16,-8-12-41 15,0 0-58-15,0 0-54 16,0 0-49-16,-14-21-74 15</inkml:trace>
  <inkml:trace contextRef="#ctx0" brushRef="#br0" timeOffset="118026.97">5266 5280 294 0,'4'-37'222'0,"-4"7"-57"15,0 11-69-15,0 7-40 16,0 4-16-16,4 0 15 0,-4 8-7 15,0 0-18-15,4 0-9 16,4 12 17 0,4 4 15-16,4 8-9 0,1 5-21 15,-6-1-3-15,7 0-12 16,-4 1-2-16,3-5-7 16,-1-4 4-16,-2-2 0 15,-4-2-4-15,4-4 4 16,-6-4-4-16,-5-8 6 0,2 0 4 15,-5 0 24-15,0 0 27 16,0 0 10-16,0-5-8 16,0-6-30-1,-8-14-20-15,-6-8-4 0,0-7-6 16,-7-8 1-16,0-7-7 16,6-1 5-16,-1-4-6 15,-2-2 5-15,7 5 0 16,2 0 4-16,9 8-4 15,0 8 2-15,0 4-1 0,0 8 0 16,0 1-1-16,9 4-5 16,10-5 5-16,7 5 1 15,10 1 0-15,5 5-7 16,3 6 2-16,2 8-3 16,-3 4 7-16,1 0 1 0,-3 0 1 15,-8 12-7 1,-4-3 6-16,-10-9-2 15,-5 13-2-15,-3-13 10 0,-3 7-9 16,-3-7 7-16,-2 0-6 16,-3 0-6-16,0 0 10 15,0 0-31-15,0 0-32 16,0 0-50-16,0 9-60 16,0-9-36-16,0 7 8 0,0 1-54 15,0 0 20-15</inkml:trace>
  <inkml:trace contextRef="#ctx0" brushRef="#br0" timeOffset="118526.94">5902 4794 88 0,'6'0'244'0,"-6"0"-75"16,0 0-61-16,0 13-52 15,-9 2-25-15,-10 12 17 16,-10 7 1-16,-7 12-20 0,-2 3-11 15,2-1-9-15,7-3-5 16,10-4 1-16,5-13-2 16,14-2 5-16,9-10 7 15,12-1 1-15,11-6-9 16,12-9 6-16,14 0 3 16,1 0-2-16,3 0 7 15,-5 0-7-15,-8 0-4 0,-8 0 6 16,-9 0-5-16,-7 0 7 15,-5 0 12-15,-9 0 18 16,-6 0 5-16,-5 0 8 16,0 0 2-16,0 0 7 0,0-9 7 15,-13-6-33-15,-4-10-20 16,-2-11-9-16,-10-9-11 16,-2-9 0-16,-6-3 0 15,0-1-5-15,0 6 1 16,1 7 2-16,7 9-4 15,4 8 0-15,11 4 5 16,0 7-9-16,3 5 3 0,11 3-43 16,0 6-34-16,-9 3-24 15,9 0-3-15,-9 0-9 16,9 12 1-16,-11 3 4 16,0 6 18-16,-3 3-13 15,14 2-66-15,0-6-41 0</inkml:trace>
  <inkml:trace contextRef="#ctx0" brushRef="#br0" timeOffset="118891.45">5493 5038 82 0,'-40'12'247'16,"8"-12"-87"-16,2 0-67 15,10 0-41-15,9 0-27 16,11 0-1-16,0 0-4 0,3-12-10 16,17-4-2-1,18-7-4-15,5-7 7 16,14-2 8-16,22-9 15 0,17-6-11 16,17-8 1-16,10 2-6 15,-6 0-10-15,-11 4-6 16,-13 9-1-16,-20 11 0 15,-19 5 5-15,-15 8 1 16,-9 4 11-16,-14 4-9 0,-5-1 1 16,-3 9-12-16,-8 0-8 15,0 0-32-15,0 0-27 16,-8 0-23-16,0 9-37 16,-4-1-76-16,5-8 24 15</inkml:trace>
  <inkml:trace contextRef="#ctx0" brushRef="#br0" timeOffset="119341.49">6699 4444 208 0,'9'-7'204'0,"-9"2"-62"16,0 5-57-16,0 0-43 16,0 0-16-16,-17 17-12 15,-3 10 4-15,-9 10 3 16,-7 8 5-16,3 4-5 0,1 4 2 15,7 0-12 1,10-4-2-16,15-8-5 16,3-6 1-16,12-1 0 0,10-6-2 15,7-4-3-15,10 2 0 16,-2-7 2-16,1 2 0 16,0-2-1-16,-5-2-1 15,-7 0 4-15,-4-5 4 0,-9-12 5 16,-5 0 21-16,2 0 14 15,-5 0 19-15,-8 0 18 16,0 0 19-16,0 0-6 16,0-12-44-16,-8-17-30 15,-8-11-13-15,-5-10-5 16,1-6 3-16,-4-5-4 0,-6 0-3 16,3-1-1-16,3 4 0 15,-1 11-3-15,5 2 2 16,4 12-9-16,3 8-9 15,2 5-43-15,11 8-49 16,-8 0-57-16,8 5-28 0,-9 7-17 16,1 0-44-16</inkml:trace>
  <inkml:trace contextRef="#ctx0" brushRef="#br0" timeOffset="119887.24">6370 4183 122 0,'-20'-11'245'0,"4"-2"-90"16,3 5-68-16,2 4-45 0,11 4-19 16,0 0-5-16,0 0-4 15,0 0-3-15,0-4-6 16,0 1 7-16,0-2 2 15,0-2 5-15,0-2-7 16,0-9-9-16,0 3 4 16,-14-5 1-16,4-1 1 15,-4 5-2-15,3 4-5 16,-5 0 1-16,-4 7 1 0,-6 5-2 16,-2 13-2-16,-4 12 1 15,4 11 2-15,-2 9 3 16,11 8 0-16,6 3 5 15,13 6-4-15,9-1 4 16,6 0 0-16,7-7 1 0,6-7-2 16,1-6-5-16,2-4-5 15,-1-9 3-15,-12-8-1 16,4-6 0-16,-6-2 7 16,1-12 6-16,2 0-2 15,5-5-4-15,5-6 4 16,4-6-10-16,-2 0 5 15,-2 1-8-15,-4-1 2 0,-5 5 2 16,-3 5-8-16,-5 2 2 16,-4 1 2-16,-8 4-5 15,0 0-14-15,0 0-24 16,0 0-33-16,0 0-32 16,0 0-38-16,0 0-78 0</inkml:trace>
  <inkml:trace contextRef="#ctx0" brushRef="#br0" timeOffset="120274.19">6846 4375 389 0,'0'-7'207'0,"0"-3"-57"16,0 6-59-1,0 1-29-15,0 3-13 0,0 0-18 16,0 0-13-16,0 0-13 16,0 0-2-16,0 0-1 15,0 0-5-15,0 0 2 16,0 0-1-16,3 7 5 16,10 15 2-16,3 10 2 0,1 9 3 15,5 12-1-15,4 4 0 16,2 6-5-16,0 4-4 15,1-7 4-15,-1 2 1 16,4-5-4-16,-2-8-3 16,-5-5 1-16,-2-2 4 0,2-11-1 15,-5-2-8-15,-4-9 9 16,-3-7-36-16,-5-1-49 16,0-12-47-16,-4 0-24 15,-4 0-101-15</inkml:trace>
  <inkml:trace contextRef="#ctx0" brushRef="#br0" timeOffset="120971.44">7353 4665 171 0,'0'-12'247'0,"0"3"-91"15,0 4-68-15,0 5-42 0,0 0-22 16,0 0-10-16,0 0-10 15,0 0-2-15,0 0 1 16,0 10 7-16,-12 1 4 16,4 5 3-16,-6 1 2 15,4-2-1-15,-6 2 0 0,2-5-8 16,6-3-3-16,8-9 3 16,0 0 6-16,0 0 18 15,0 0-5-15,0-9-10 16,0-6-8-16,0-6 1 0,8-4-6 15,0-2-1 1,1-7 9-16,4 6-11 16,3 4 4-16,3 3 0 0,3 4-8 15,2 5 7-15,4 5 0 16,1 2 4-16,4 5 0 16,-5 0 1-16,0 12 2 15,0 0 8-15,-8 1-6 0,1 3-5 16,-5 0-1-16,1-4-4 15,-6 2-3-15,-3-14 4 16,-3 7-5-16,-2-7 3 0,-3 0 7 16,0 0 6-16,0 0 13 15,0 0 24-15,0 0 21 16,0 0-4-16,0-7-14 16,-11-10-25-16,-5-11-25 15,-1-13 1-15,-2-8-4 0,-2-8-4 16,-1-4 5-16,-1 0-4 15,3 4 0-15,3 4-3 16,1 0 5-16,-1 12-4 16,6 6 3-16,-2 5-2 15,5 10-3-15,8 8 2 0,-8 0-10 16,8 3 16-16,0 9-9 16,0 0-4-1,0 0 3-15,0 0-12 0,0 0-18 16,0 0-35-16,0 0-47 15,0 0-31-15,0 12 8 16,0 9 15-16,0-1-9 16,-11 5-55-16,2-6-51 0</inkml:trace>
  <inkml:trace contextRef="#ctx0" brushRef="#br0" timeOffset="121671.78">6963 4278 33 0,'-20'12'147'0,"3"-5"52"0,5-7-58 15,12 0-51-15,-8 0-32 16,8 0-18-16,0 0 9 16,0 0-1-16,0 0 10 15,0 0-8-15,8 0-4 16,-5 0-5-16,6 0 1 0,0-7-8 15,-5-1-4-15,4 4-6 16,0-5-8-16,0 6 0 16,-3-1-3-16,-5-1 5 15,0 5-2-15,0 0 4 16,0 0-9-16,0 0-1 16,0 0-3-16,0 0 0 0,0 0-4 15,0 0-1-15,0 0 0 16,0 0-3-16,0 0 4 15,0 0 0 1,0 0-6 0,0 0 8-16,0 0-8 15,0 0 5-15,3 0 12 0,14-8 14 16,16-13 5-16,18-14-12 16,23-15-2-16,12-11-18 15,15-8 6-15,8-8-3 16,5-2 5-16,0-1 4 0,-2 6 18 15,-6 2 32-15,-11 10 28 16,-22 13-8-16,-16 13-21 16,-12 12-18-16,-18 3-25 15,-6 10-2-15,-4 1-16 16,-10 8-2-16,-3 2-25 16,-4 0-43-16,0 0-39 0,0 0-69 15,0 0-62-15,0 19 2 16,-16 9 11-16,-12 10-87 15</inkml:trace>
  <inkml:trace contextRef="#ctx0" brushRef="#br0" timeOffset="131272.32">7232 15272 459 0,'-29'-11'398'15,"-8"1"-27"-15,0 10-117 0,1 0-96 16,4 0-16-16,2 0 29 16,6 0-77-16,8 0-94 15,4 0 0-15,12 14 0 31,12 2 0-15,18 4 0-16,10 1 0 16,12 3 0-16,10-4 0 15,6 5 0-15,2-5 0 0,-2-5 0 16,2 3 0-16,-10-2 0 16,-4-4 0-16,-10 0 0 0,-10-3 0 15,-7-9 0-15,-4 8 0 16,-11-8 0-16,0 0 0 0,-6 0 0 15,-1 0 0-15,-7 7 0 32,-11-7-328-1,3 0-52-31,-5 0 10 16,2-7 70-16,3-1 36 15,-1-5 70-15</inkml:trace>
  <inkml:trace contextRef="#ctx0" brushRef="#br0" timeOffset="132304.04">7662 15289 46 0,'-8'-17'161'16,"8"1"40"-16,-8 4-45 0,0 0-20 15,8 8-34-15,0 4-14 16,-8 0 9-16,8 0 9 16,0 0 14-16,0 12-16 0,0 13 0 15,0 16-24-15,3 6-16 16,5 15-14-16,0 12 9 15,0 2 3-15,5 10 1 0,-5-4-13 16,0-1-21-16,1-6-13 16,-1-12-13-16,-5-10-1 15,-3-11 6-15,0-14-17 0,0-8-25 16,0-4-46-16,0-16-30 16,0 0-34-16,0-12-19 0,-11-21 15 15,-3-12 37-15,3-12 41 16,-2-7 16-16,2-9 24 15,3-6 12-15,8-3 2 0,-14 7 5 16,6 0 12-16,-3 10 8 16,-2 8 17-16,5 14 10 15,0 6 2-15,-1 12 9 0,1 4 14 16,0 9 10-16,8 0 1 16,-6 3-1-16,6 6-6 15,0 3-4-15,0 0-13 0,0 0-11 16,0 0-16-16,6 12-6 15,10 5-1-15,9-6-7 0,13 1-2 16,10-2-7-16,13-10-4 16,4 0-8-16,3 0-11 15,3-10 0-15,-8-2-7 0,-1 1-6 16,-11 1 12-16,-9 3 8 16,-10-2 11-16,-7 6 17 15,-13 3 19-15,-4 0 23 0,-4 0 5 16,-4 16 18-16,0 17 14 15,-12 16 6-15,-4 15 15 16,-5 14-1-16,-3 8-109 0,-1 12 0 16,6 4 0-16,-1-1 0 15,-1 1 0-15,0-9 0 0,6-3 0 16,-1-13 0-16,-2-11 0 16,7-14 0-16,-1-11 0 15,12-13 0-15,-8-7 0 16,8-9 0-16,0-4 0 0,0-8-114 62,0 0-25-62,0 0 9 16,0 0 18-16,0 0 32 16,0 0 29-16,0 0 16 0,0 0 16 15,0 0 10-15,0 0 2 16,0 0 1-1,0 0 0-15,0 0 8 16,0 0 2-16,0 0 8 0,0 0 12 16,0 0 2-16,0 0 8 15,0 0 6-15,0 0 9 0,0 0 5 16,0 0 1-16,0 0-1 16,0 0 0-16,0 0-8 15,0 0-6-15,0 0-11 0,0 0-14 16,0 0-8-16,0 0 0 15,0 0-5-15,-8 0 3 0,-1-8-11 16,-7-4 7-16,0-1-12 16,-8-7 10-16,0-4-17 0,-1-9-1 15,-5-4 2 1,7 1-14-16,-6-5-18 0,5 0-31 16,4 1-37-16,2 7-29 15,7 5-38-15,11 4-14 0,0 4 0 16,0 2 5-16,0 11-21 15,8-2 19-15</inkml:trace>
  <inkml:trace contextRef="#ctx0" brushRef="#br0" timeOffset="136869.5">12583 15420 33 0,'4'-5'42'0,"0"1"17"15,2 1 17-15,-6-2 21 16,0 5-5-16,0 0-36 15,0 0-18-15,0 0-14 0,0 0-7 16,0 0 7-16,-10 0-1 16,10 0 1-16,-8 0-8 15,8 0 0-15,0 0 3 0,0 0 4 16,0 0 6-16,-8 0 18 16,8 0 9-16,0 0 14 15,0 0 10-15,0 0 6 0,0 0-2 16,0 0-17-16,0 0 3 15,0 0-3-15,8-5-9 0,4 1-20 16,16-3 9 0,18-1 9-16,19-1 10 0,23-3 21 15,27-4-12-15,26-4-6 16,27-5-7-16,21 0-21 16,28 1-17-16,14 4-13 0,1-1-5 15,-5 4-6-15,-12 5 13 16,-12-4-16-16,-16 4 1 15,-21-1 6-15,-12-3-7 0,-15 4 3 16,-18 0 3-16,-15 0-2 16,-14 0-1-16,-13 1 4 15,-20-3-3-15,-13 6 5 16,-10 0 5-16,-8 4 0 0,-6 4 10 16,-7 0-16-16,-6 0-5 15,-6 0 0-15,5 0 0 16,0 0 0-16,-3 0 0 0,-2 0 0 15,3 0 0 1</inkml:trace>
  <inkml:trace contextRef="#ctx0" brushRef="#br0" timeOffset="137041.81">16039 15028 2047 0,'-8'0'0'31,"8"-4"0"-31,0-1 0 47</inkml:trace>
  <inkml:trace contextRef="#ctx0" brushRef="#br0" timeOffset="137162.4">16031 15016 2047 0,'-8'0'0'16,"8"0"-194"31,0 0-106-32,0 0-72-15,16 12 39 0,25-4-8 16</inkml:trace>
  <inkml:trace contextRef="#ctx0" brushRef="#br0" timeOffset="138628.06">30565 14356 513 0,'-12'0'371'15,"12"0"-115"-15,-13 0-106 16,13 0-39-16,0 0 28 16,-9 0-22-16,9 0-55 15,0 0-46-15,0-5-121 16,0 3-135-16,0 2-116 0,0 0-57 16</inkml:trace>
  <inkml:trace contextRef="#ctx0" brushRef="#br0" timeOffset="138800.62">30519 14983 597 0,'-8'36'190'16,"8"-11"-97"-16,0-5-37 16,0-8-25-16,0 2-17 15,0-14-33-15,0 0-96 0,0 0-46 16,8 0-74-16,10 0 19 15</inkml:trace>
  <inkml:trace contextRef="#ctx0" brushRef="#br0" timeOffset="138914.73">30630 15251 221 0,'0'30'206'16,"0"-5"-68"-16,0-9-59 0,0-4-32 16,0 0-8-16,0-12-18 15,0 0-27 1,0 0-110-16,0 0-152 0</inkml:trace>
  <inkml:trace contextRef="#ctx0" brushRef="#br0" timeOffset="139099.72">30731 15947 390 0,'0'30'247'0,"0"-10"-87"16,0-3-48-16,0-5 0 15,0-12-3-15,0 0-34 16,0 0-33-16,0 0-78 16,-8 0-142-16,-9-12-128 15,-15 0-51-15</inkml:trace>
  <inkml:trace contextRef="#ctx0" brushRef="#br0" timeOffset="140311.34">19734 14446 282 0,'0'0'251'16,"0"-4"-79"-16,-8-1-82 15,8 2-54-15,0 3-45 16,0-4-20-16,0 4-36 0,0 0-40 15,3 0-85-15,2 0-21 16</inkml:trace>
  <inkml:trace contextRef="#ctx0" brushRef="#br0" timeOffset="140471.57">19783 14788 161 0,'0'0'204'15,"0"0"-86"-15,0 0-62 16,0 0-51-16,0 0-46 16,0 0-47-16,0 0-30 0,0 8-7 15</inkml:trace>
  <inkml:trace contextRef="#ctx0" brushRef="#br0" timeOffset="140583.75">19843 15109 15 0,'0'12'23'0,"0"-12"-14"16,0 0-27-16</inkml:trace>
  <inkml:trace contextRef="#ctx0" brushRef="#br0" timeOffset="140754.04">19938 15256 72 0,'0'0'114'0,"0"0"32"0,0 0-57 15,0 0-39-15,0 0-33 16,0 0-48-16,0 0-86 16,0 0-44-16</inkml:trace>
  <inkml:trace contextRef="#ctx0" brushRef="#br0" timeOffset="144002.51">29918 14026 18 0,'0'-2'33'16,"0"2"34"-16,0 0 49 16,0 0 22-16,0 0-55 15,0-5-32-15,0 5-23 16,0-5-13-16,0 5 0 16,0 0 2-16,0-2-3 15,0 2-3-15,0 0 4 0,0 0 10 16,0 0 6-16,0 0 5 15,0 0-1 1,0 0-5-16,0 0 4 0,0 0 4 16,0 0 1-16,0 0-10 15,0 0-1-15,0 0-7 16,0 0 4-16,0 0 2 16,0 0 6-16,0 0-5 15,0 0-5-15,0 0-4 16,0 0 3-16,0 0 2 0,0 0 1 15,0 0-2-15,0 0-8 16,0 0-6-16,0 0-4 16,0 0 1-16,0 0 2 15,0 0-2 1,0 0-5 0,0 12 2-16,5 7-2 15,-2 9 1-15,2 5-2 16,-2 7 3-16,-3-2-1 15,5-2 1-15,-2 0-3 16,-3-8 5-16,6-2-7 0,-6-10 2 16,0-3 1-16,0-13 3 15,0 0 2-15,0 0 5 16,0 0 4-16,0 0 5 16,0-13-16-16,0-12 3 15,0-6-9-15,7-11-3 16,6-10-3-16,4-1-2 15,-3-5-4-15,7 7 9 16,1 5-6-16,-3 13 7 16,-4 5-4-16,2 11 3 0,-4 5 7 15,-1 8-1-15,-1 4-3 16,6 9 0-16,-6 10 2 16,3 10 2-16,-2 4 7 15,-4 6 0-15,-8 3 4 16,4-2-6-16,-4 2-2 15,0-10-2-15,0-7-1 0,0-10 5 16,0-1 0 0,0-14 1-16,0 0-1 15,0 0 1-15,0 0-3 0,0 0-4 16,0-10 4-16,5-6-15 16,3-7-8-16,6-11 6 15,3 3 3-15,1 2 8 16,-2 8-3-16,-5 5 4 15,1 4-8-15,-4 5 10 16,0 7-5-16,2 12 3 0,1 4 1 16,9 3-1-16,4 5 2 15,2-3-1 1,0 0 3-16,8-5-8 16,2-3-3-16,5-13-21 0,3 0-11 15,2-13 5-15,-6-12 12 16,-4-8 4-16,-3-3 10 15,-9-10 6-15,-2-5 0 16,-16-2 2-16,-6 5 14 16,0 6-7-16,-20 7-3 15,1 6 0-15,-2 12 4 0,-4 17-2 16,-3 17 23-16,-6 19-4 16,3 11 8-1,-3 15-9-15,11 12-9 0,7-1 2 16,16-4-10-16,0-4-1 15,13-8-2-15,12-8 0 16,6-12-24-16,9-9-65 16,6-17-84-16,1-11-50 15,7-19-35-15,0-21 7 16,-3-17-120-16</inkml:trace>
  <inkml:trace contextRef="#ctx0" brushRef="#br0" timeOffset="144251.16">31164 13538 298 0,'13'-72'181'0,"-4"7"-69"16,-5 8-37-16,1 12-16 16,-5 7 34-16,0 13 14 15,0 10 1-15,3 7-20 16,-3 8-22-16,0 16 34 0,0 16 27 16,-12 25-6-16,-5 26 8 15,1 22-36-15,1 13-30 16,2 8-32-16,13-4-14 15,0-8-6-15,0-12-6 16,0-12-13-16,0-17-32 0,5-16-83 16,-5-14-87-16,0-9-51 15,0-13-17 1,0-21 3-16,0-12-9 0</inkml:trace>
  <inkml:trace contextRef="#ctx0" brushRef="#br0" timeOffset="145083.39">30971 13787 264 0,'-22'-32'200'16,"5"6"-60"-16,17 15-61 0,0 3-21 15,9-1-12-15,17 9-9 16,10 0-15-16,9 0-10 16,7-4-12-16,4 4-17 15,-6-4-27-15,-1-3-31 16,-5-10-20-16,-3-3 1 15,-8-5 18-15,-5-3 58 16,-8 4 64-16,-5-1-2 16,-2 4 3-16,-4 5 8 15,-1 7 1-15,-4 2 16 0,0-1 5 16,0 8 0-16,-4 0-18 16,0 13 15-16,0 10 44 15,0 18 9-15,-12 7-12 16,-2 10-35-16,3-1-28 15,5 4-11-15,-2-7-13 16,8-7-12-16,-9-6-9 16,9-8-6-16,0-9 6 15,0-9 2-15,0-2-8 16,0-13 3-16,0 0-1 0,9 0-9 16,8-20 1-16,17-12-1 15,5-18 3-15,7-7 1 16,-2 5 2-16,-1 6 8 15,-16 11-6-15,-6 6 13 16,-9 12 18-16,1 6 7 16,-12 11-21-16,-1 0 8 15,0 23 29-15,0 15 20 16,0 8-31-16,0 1-25 16,0-2-6-16,0-4-9 0,0-5-4 15,8-8 1-15,10-3-10 16,3-7-31-16,2-6-10 15,2-12-5-15,4-12 4 16,-4-9 25-16,-5-8 5 16,-5-7 20-16,-1-7-4 15,-6 3-1-15,-8 4 4 0,0 8 11 16,0 6-5-16,0 8-14 16,-14 0 4-1,6 14 4-15,0 14-2 16,8 0 7-16,0 12-8 15,4-2 5-15,8 0 3 16,10-4-6-16,1-2-15 16,2-6-23-16,2-12-7 15,-3 0 26-15,-6-9 10 0,-7-8 1 16,-11-7 10-16,0-4 0 16,-11-1 4-16,-7 1-2 15,-1 4 2-15,-1 3-3 16,-1 6-5-16,0 1-30 15,11 2-86-15,-3 1-103 16,2 3-61-16,11-4-23 16,0-6 21-16</inkml:trace>
  <inkml:trace contextRef="#ctx0" brushRef="#br0" timeOffset="145599.96">32156 13358 184 0,'24'-23'291'16,"-2"4"-58"-16,-6-3-81 0,-4 6-33 15,-1 4 2-15,-3 4 27 16,0 8-17-16,1 0-27 16,3 16-9-16,5 4 7 15,-3 8-35-15,0 13-22 16,-2 9-13-16,0 3-14 16,-4 3 1-16,5 1-13 15,-5-4-3-15,-1-9-3 0,-2-2 0 16,-2-10 0-16,2-3 0 15,-5-9-4-15,0-7-9 16,0-1 12-16,0-12-7 16,0 0-6-16,0 0 4 15,0-9-29-15,0-11 6 0,0-8 10 16,-8-1 13-16,-4 1 5 16,-9 4 0-16,-3 7 4 15,-4 8 1-15,-9 9-3 16,-3 21 8-16,2 8 9 15,6-1-2-15,7 6-1 16,10 1-7-16,15 1 8 16,3 2-5-16,18-10 1 0,9-4 1 15,2-7 1-15,7-5-4 16,-2-12-6-16,-1 0 0 16,-3 0 2-16,-9-5-7 15,-7 2 3-15,-9-6-6 16,0 2-8-16,-5-2-11 0,-3 6-61 15,0-2-72 1,0 1-54-16,0-1-24 0,-8 2 2 16,0-6 4-16,0-3-16 15</inkml:trace>
  <inkml:trace contextRef="#ctx0" brushRef="#br0" timeOffset="145948.97">32961 13363 102 0,'6'-19'252'0,"0"5"-46"15,-6 2-57-15,0 0-54 16,0 5-18-16,0 2 9 15,0 1 10-15,0 4-3 0,0 0-20 16,0 0-32-16,0 0-23 16,-9 21 23-16,-2 3 35 15,-2 13-10-15,-4 11-20 0,5 10-24 16,3 2-2-16,9 2-15 16,0-2-2-16,0-2-1 15,0-9-19 1,9-9-83-16,0-4-104 0,2-7-57 15,6-8 4-15,-1-9-26 16,4-12-161-16</inkml:trace>
  <inkml:trace contextRef="#ctx0" brushRef="#br0" timeOffset="146131.2">33196 13368 247 0,'29'-52'182'0,"4"6"-62"0,7 12-53 16,4 11-10-16,8 11 6 15,2 12 25-15,-2 16 2 16,-3 14-27-16,-3 5-20 0,-7 13-22 16,-10 8-7-16,-12 7-7 15,-17 6-13-15,-20 4-45 16,-22 1-94-16,-19-6-97 16,-20-2-56-16</inkml:trace>
  <inkml:trace contextRef="#ctx0" brushRef="#br0" timeOffset="146780.71">27754 14197 267 0,'0'-12'316'0,"9"5"-47"16,-1-2-105-16,4 9-52 16,8 0 11-16,0 16 34 0,4 12 19 15,5 13-64-15,2 9-44 16,3 7-25-16,-3-5-20 16,-5-3-14-16,-6-8 0 15,-4-5 0-15,-4-10-7 0,-4-11 10 16,0-2 45-16,1-13 47 15,0-9-89-15,-1-19-15 16,4-17 0-16,7-20 0 16,6-7 0-16,9-14 0 15,5-5 0-15,2 15 0 16,-4 10 0-16,-6 12-193 16,-6 15-154-16,1 6-86 0,-2 9-35 15</inkml:trace>
  <inkml:trace contextRef="#ctx0" brushRef="#br0" timeOffset="147080.06">28676 14026 538 0,'-29'0'259'0,"5"0"-91"0,4 0-65 15,3 0-3-15,2 0-12 16,1 14-31-16,14 9-16 15,0 11-22-15,0 1-7 16,9 2-2-16,3 0-13 16,10-8 3-16,-3-6-15 0,1-6-25 15,-2-10 1-15,-7-7 0 16,-3-11 4-16,-8-6 11 16,0-7 9-16,-11-9 12 15,-11 2-2-15,2-7-5 0,0 7-24 16,3 5-55-16,2 6-56 15,1 4-38-15,14-5-54 16,0 6 5-16</inkml:trace>
  <inkml:trace contextRef="#ctx0" brushRef="#br0" timeOffset="147296.54">28932 13897 318 0,'33'-14'357'0,"-14"7"-76"16,-2 0-113-16,-9 2-40 15,0 1 53-15,-8 4 16 16,4 0-49-16,2 21-33 0,-3 10-38 16,2 14-28-1,-2 10-26-15,-3 1-18 16,0 1-5-16,0 0 0 0,0 0-46 16,0-4-138-16,0-5-96 15,-8-8-85-15,-5-7-3 16,1-9 4-16</inkml:trace>
  <inkml:trace contextRef="#ctx0" brushRef="#br0" timeOffset="147446.79">29009 13619 491 0,'0'-68'172'0,"0"11"-75"15,0 12-43-15,0 16-13 16,0 6-16-16,0 10-21 15,4 1-41-15,4 8-72 16,6 4-64-16,0 0-79 0</inkml:trace>
  <inkml:trace contextRef="#ctx0" brushRef="#br0" timeOffset="147845.12">29411 13515 276 0,'17'0'214'0,"-6"0"-36"0,1 0-58 16,-3 0-33 0,-4 11 17-16,3 14 30 15,0 10 9-15,1 23-10 0,-3 12-48 16,2 3-31-16,0 4-28 16,1-8-11-16,3-3-5 15,2-14-2-15,-5-6-9 16,4-15 3-16,-4-5-5 15,-1-6 5-15,-4-12-5 0,-4-8-5 16,0-8-17-16,0-9 5 16,-18-8 8-16,-1 1 6 15,-4 4 3-15,-8 3 7 16,5 9-5-16,-4 8 2 16,6 0 1-16,5 20 6 15,5 1 2-15,14 7-7 16,0 2 2-16,0 2-1 15,17 0-4-15,2-4-71 0,10-2-168 16,5-7-115-16,2-2-59 16</inkml:trace>
  <inkml:trace contextRef="#ctx0" brushRef="#br0" timeOffset="148578.87">30491 14849 122 0,'-11'-16'263'16,"-3"2"-74"-16,-6 12-52 16,-8 2-37-16,-13 11-1 15,-3 6 21-15,-1 3-1 16,5 5-51-16,6-6-33 15,11-2-11-15,7 0-11 0,16-5-4 16,0 4-7-16,4 0-3 16,8-3-3-16,0-1-4 15,-1-5-2-15,-3-7 3 16,-2 9 5-16,-6-9 6 16,0 0-8-16,0 0 13 15,-9 8 7-15,-2 0-6 16,-2-8 1-16,4 13-9 15,2-13-1-15,7 12-4 16,0-5-1-16,0 2 4 16,0 3 5-16,0 0 2 0,0 0-7 15,7 4 0-15,2 1 0 16,-1 0 0-16,0-1 1 16,0-4 0-16,-5 5 3 15,6-1-7-15,-1 0 8 16,1-3-3-16,-6-2-3 0,3-2-5 15,-3-1-95 1,-3 4-169-16,0 1-141 16</inkml:trace>
  <inkml:trace contextRef="#ctx0" brushRef="#br0" timeOffset="149077.14">31229 16283 144 0,'0'0'286'0,"0"-6"-52"0,-8 6-80 16,-7 0-49-16,-5 17 4 15,-2 7 24-15,-1 2-23 16,4 2-34-16,1 1-29 16,7-1-22-16,11-4-5 15,0 0-16-15,0 1 4 0,15 0-4 16,7-6-4-16,4 1-10 16,4 1 8-16,-7 0-4 15,2 3 3-15,-8 2 3 16,-13 2 3-16,-4 2 8 15,-9 4 13-15,-3-1 0 16,-4-1-4-16,4-4-2 16,1-3-8-16,11 4-2 0,0 0-3 15,0-6 3-15,8-3-11 16,-2-3 1-16,3-1 7 16,-6-7-5-16,-3-9 8 15,0 0-3-15,-15 0 2 16,-14 0-9-16,-10 0-34 0,-11 0-99 15,5-9-121 1,2-3-87-16,5-4-47 16</inkml:trace>
  <inkml:trace contextRef="#ctx0" brushRef="#br0" timeOffset="149492.57">31243 15415 306 0,'-17'-32'273'16,"6"2"-83"-16,2 2-86 16,9 9-43-16,0-3 15 15,15 6 1-15,15-1-9 16,18 6-23-16,14-1-10 16,12 3 10-16,5 2 3 0,3 2-12 15,-6 1-17 1,-2 4-7-16,-9 0-14 15,-8 0 9-15,-9 0-10 0,-11 0 3 16,-8 0-28-16,-8 0-58 16,-11 0-63-16,-10 0-70 15,-10 0-59-15,-11 0-29 16</inkml:trace>
  <inkml:trace contextRef="#ctx0" brushRef="#br0" timeOffset="149755.12">31388 15631 368 0,'-24'12'230'15,"13"-12"-70"-15,11 0-44 16,0 0-20-16,20-7 1 16,20-7-13-16,17-5-21 15,12-2-17-15,8 1-18 16,5 4-5-16,-5-1-5 0,-4 4-6 15,-13 5-6-15,-12 6-3 16,-9 2-5-16,-16-5-12 16,-4 0-35-16,-9 5-51 15,-10 0-45-15,0 0-26 16,0 0-7-16,-21 12-43 16,-2 2 3-16</inkml:trace>
  <inkml:trace contextRef="#ctx0" brushRef="#br0" timeOffset="149992.41">31596 15790 249 0,'-20'16'200'0,"4"-8"-38"15,8 0-53-15,8-8-20 16,0 9 15-16,0-9 42 16,8 0 1-16,11 0-34 15,14-9-28-15,8-4-36 16,7 1-26-16,5 1-14 15,4-2-1-15,0 5-8 16,-3 1-6-16,-7 7-41 16,-7 0-62-16,-7 0-66 0,-12 0-25 15,-13 0 10-15,-8 11-22 16,-12 6-20-16</inkml:trace>
  <inkml:trace contextRef="#ctx0" brushRef="#br0" timeOffset="150243.1">31661 16059 72 0,'-41'24'230'16,"6"-4"-52"-16,5-4-48 16,9-2-40-16,10-7-3 15,11 0 16-15,-9 2 35 16,9-9 16-16,12 12-7 16,14 0-29-16,10-3-19 0,12-9-20 15,14 0-5-15,2 0-31 16,6 0-10-16,-2-9-23 15,-7-3-3-15,-9 5-4 16,-6-2-3-16,-14 4-20 0,-4-2-61 16,-10 2-103-16,-10 3-94 15,-8-3-54 1,-8 0-24-16</inkml:trace>
  <inkml:trace contextRef="#ctx0" brushRef="#br0" timeOffset="151301.68">30579 14544 184 0,'-6'0'202'15,"6"0"-48"-15,0 0-50 16,0 0-45-16,0 0-4 16,0 0 16-16,0 0 13 0,0 0 3 15,0 0-7-15,5 0-23 16,14 0-2-16,20 0-15 16,28 0-11-16,26-7-13 15,26-4-7-15,17 4-3 16,19-5 3-16,9-4 6 15,0 0 11-15,0-5-7 16,-11 1-1-16,-6-1 2 16,-22 2-3-16,-18-1 17 0,-28 2 0 15,-17 11-2-15,-16-2-7 16,-13 6-3-16,-11 3-1 16,-5 0-10-16,-8 0-1 15,0 0-1-15,-9 0-5 0,0 0-1 16,0 0 1-1,0 0-2-15,0 0-1 16,0 0-5 0,0 0 2-16,0 0-4 0,0 0-11 15,0 0-14 1,0-5-24-16,0 5-5 0,0 0-23 16,0 0-40-16,0 0-43 15,0-4-41-15,0 4-36 16</inkml:trace>
  <inkml:trace contextRef="#ctx0" brushRef="#br0" timeOffset="191859.46">30390 9337 355 0,'-21'-7'214'15,"2"-2"-47"-15,2 1-42 16,0 3-1-16,9 1 41 15,0 1 54-15,8 3 3 16,0-4-37-16,0 4-37 16,0-5-39-16,0 5-95 15,0-3-14-15,8 3 0 0,17 0 0 16,32 0 0-16,41 0 0 16,49 0 0-16,38 0 0 15,38 0 0-15,25 0 0 16,13-4 0-16,1-5 0 15,-1 2 0-15,-13-6 0 0,-17 5 0 16,-20-1 0-16,-23 1 0 16,-32 6 0-16,-29-4 0 15,-34-1 0-15,-28 7 0 0,-19 0 0 16,-15-5 0 0,-9 0 0-16,-10 5 0 0,-9 0 0 62,-3 0-50-46,-15 0-425-1,-13 13 33-15,-10-3 23 16</inkml:trace>
  <inkml:trace contextRef="#ctx0" brushRef="#br0" timeOffset="-14228.68">4336 10941 312 0,'-61'0'301'0,"1"0"-12"16,-2 0-114-16,10 0-82 16,8 0-9-16,6 0 37 15,10 0 35-15,8 0-2 16,3 0-16-16,9 0 6 0,8 0-64 15,20 0-80 17,33-8 0-17,48-12 0-15,54-17 0 16,57-11 0-16,58-13 0 16,72-8 0-16,69-9 0 15,43-3 0-15,45 0 0 0,37-6 0 16,24 3 0-16,14-2 0 15,11 8 0-15,0 9 0 16,-14 9 0-16,-14 6 0 0,-14 5 0 16,-14 8 0-16,-33 8 0 15,-34 2 0-15,-32-3 0 16,-27 6 0-16,-30 0 0 16,-36 4 0-16,-32 3 0 0,-38 0 0 15,-39 2 0-15,-41-3 0 16,-43 10 0-16,-40 0 0 0,-27 5 0 15,-23 2 0-15,-18 1 0 16,-10-1 0-16,-12 5 0 16,-3 0 0-16,-5 0 0 0</inkml:trace>
  <inkml:trace contextRef="#ctx0" brushRef="#br0" timeOffset="-14089.01">15466 9544 2047 0,'5'0'0'62,"-2"0"0"-62,2 0 0 16</inkml:trace>
  <inkml:trace contextRef="#ctx0" brushRef="#br0" timeOffset="-13693.71">15479 9542 2047 0,'0'11'0'31,"-8"13"0"-15,-6 10-244-16,-2 10-220 0,-3 14 7 15,-5 6 32-15</inkml:trace>
  <inkml:trace contextRef="#ctx0" brushRef="#br0" timeOffset="-11110.75">9501 11784 465 0,'-13'-20'314'16,"2"4"-86"-16,-2 4-113 15,5 12-60-15,-4 15-13 0,-1 18 48 16,2 19 36-16,3 15-33 15,8 9-42-15,0 6-27 16,0-1-14-16,0-5-4 0,0-5-5 16,0-11-1-16,0-7-38 15,0-12-54-15,-8-9-46 0,8-6-29 16,0-7-35-16,-8-10-16 16,-6-9-41-16,3-9 16 0</inkml:trace>
  <inkml:trace contextRef="#ctx0" brushRef="#br0" timeOffset="-10937.46">9351 11239 335 0,'-8'-57'293'0,"-4"13"-102"16,-1 6-76-16,6 9-64 15,-1 10-31-15,8 6-16 0,0 0-15 16,0 10-59-16,0 3-46 15,3 16-25-15,5 14-96 16</inkml:trace>
  <inkml:trace contextRef="#ctx0" brushRef="#br0" timeOffset="-10352.62">9770 11829 587 0,'6'0'346'0,"-6"0"-92"15,0 0-118-15,0 0-61 16,0 0 12-16,5 0 27 16,4 21 53-16,2 11-23 0,2 12-61 15,-4 9-29-15,2 8-54 16,1 1 0-16,-3-5 0 0,-1-9 0 16,-5-11 0-16,2-8 0 15,-2-10 0-15,-3-7 0 16,6-12-25-16,2-7-25 15,3-14 15-15,6-15 16 0,3-14 6 16,3 2 7-16,3 3 6 16,-6 9 2-16,-4 9-6 0,1 9 13 15,-1 18 42-15,3 18 13 16,6 16-38-16,4 16-26 0,-2 8 0 16,1-2 0-16,-2 1 0 15,-3-10 0-15,2-8 0 0,1-16 0 16,26-15 0-1,-17-36-2-15,3-21-56 16,-2-19 10-16,1-17 21 16,-4-15 13-16,-10-9 12 0,-2-8 0 15,-4-1 3-15,-10-1 23 16,-7 13 27-16,0 20 26 0,0 22-77 16,0 16 0-16,0 15 0 15,0 20 0-15,-7 32 0 0,7 31 0 16,0 31 0-16,0 21 0 15,0 12 0-15,0 8 0 0,0-4 0 16,2-8 0-16,12-8 0 16,-3-17 0-16,5-11 0 15,1-22 0-15,4-8-213 16,-5-14-152-16,1-10 6 0,-10-12 43 16,-7-12-21-16</inkml:trace>
  <inkml:trace contextRef="#ctx0" brushRef="#br0" timeOffset="-10168.56">10313 11801 557 0,'-36'-13'417'15,"6"4"-94"-15,8 9-154 16,8 0-84-16,14 0-36 0,0 0-23 16,9 0 1-16,18-7-3 15,22-1-20-15,21-5-20 16,15-6-50-16,16-3-53 15,18-2 1-15,18-5-9 0,15 1-77 16,9 4-56-16,10-2-73 16</inkml:trace>
  <inkml:trace contextRef="#ctx0" brushRef="#br0" timeOffset="-9353.82">15248 11026 374 0,'0'0'256'16,"0"0"-46"-16,0 0-72 15,0 0-52-15,0 0-4 0,0 0 30 16,0 0 17-16,3 0-40 16,5-7-41-16,10-10-28 0,4-3-8 15,7-5-8-15,-1 6 1 16,0-2-8-16,2 0 7 15,-11 6 1-15,-3 3 13 0,-2 3 31 16,-3 9 23-16,-6 0 14 16,-5 0-1-16,0 0-14 15,4 0-3-15,2 21-41 0,3 7-27 16,-1 8 0-16,-3 9 0 16,-2 4 0-16,6 4 0 0,-9 4 0 15,5 5 0-15,-2-5 0 16,2-9 0-16,-2-3 0 0,5-5 0 15,-3-7 0-15,-1-4 0 16,-4-5 0-16,0-8 0 16,0-4 0-16,0-4 0 15,4-8 0-15,-4 9 0 0,0-2-30 16,0 5-260-16,0 2-41 16,0-8-5-16,0 2 14 0,0 2-1 15</inkml:trace>
  <inkml:trace contextRef="#ctx0" brushRef="#br0" timeOffset="-9114.65">15441 11834 512 0,'-15'-17'287'15,"3"4"-69"-15,4-3-96 0,8 0-56 16,0-1-17-16,12-2 33 15,11-7 16-15,10-2-11 0,7 3-31 16,6 4-31-16,-2 2-8 16,2 3-18-16,-10-1-24 0,-4 0-34 15,-7 6-64-15,-6 3-79 16,-1 3-39-16,-7 1-7 16,-2 4-17-16,-1 0 47 0</inkml:trace>
  <inkml:trace contextRef="#ctx0" brushRef="#br0" timeOffset="-8778.41">16408 10896 258 0,'0'-15'378'15,"-12"3"-79"-15,1 3-112 0,-3 9-101 16,0 0-39-16,1 0-21 15,0 9 0-15,5-2-11 0,8 0-12 16,0 6 4-16,0 0-3 16,0-1 1-16,0 0-2 15,8-4-11-15,0 1-2 0,0-9-2 16,-4 0 10-16,2 0 0 16,-6 0 5-16,0 0 1 0,0-5-3 15,0-2 10 1,0-2-10-16,0 1-2 15,0 0-1-15,0-1-24 0,0 6-47 16,0-2-70-16,0 3-50 16,-10 2-23-16,-1 0-28 0,-6 0 31 15</inkml:trace>
  <inkml:trace contextRef="#ctx0" brushRef="#br0" timeOffset="-8572.13">16425 11145 354 0,'39'12'260'0,"-1"0"-30"16,-6 4-16-16,1-5-22 0,-6 7 6 15,3 7 1-15,-9 4-27 16,-7-1-40-16,0 3-56 0,-14 10-56 16,0 8-20-16,-28 13-15 15,-23 7-199-15,-17 8-171 0,-25 5-96 16,-26 7 14-16</inkml:trace>
  <inkml:trace contextRef="#ctx0" brushRef="#br0" timeOffset="-7806.67">9569 13429 53 0,'-8'-16'126'0,"8"4"49"0,-8-3-47 16,8 13-31-16,-7-2-22 16,7-1-2-16,0 2 22 0,0 3 43 15,0 0 33-15,0 0 15 16,0 0-30-16,0 0-27 15,0 0-43-15,0 0-32 0,0 14 28 16,0 13 23-16,0 9-16 16,0 14-60-16,0 2-29 15,0 4 0-15,0 6 0 16,0-2 0-16,-9-6 0 0,9-11 0 16,0-5-86-16,0-9-141 15,0-10-56-15,0-5-35 0,0-14 31 16,0-14 10-16,0-17 26 15,0-14-66-15</inkml:trace>
  <inkml:trace contextRef="#ctx0" brushRef="#br0" timeOffset="-7709.28">9477 13247 92 0,'-8'-79'251'16,"0"10"-70"-16,-6 12-76 0,6 12-50 16,8 12-43-16,0 10-21 15,0 1-12-15,0 14-22 16,0 8-38-16,8 0-104 0</inkml:trace>
  <inkml:trace contextRef="#ctx0" brushRef="#br0" timeOffset="-7173.86">9923 13232 321 0,'25'15'249'15,"-9"-8"-59"-15,-3 5-55 0,-5 12-28 16,0 14 23-1,-4 6-2-15,-4 13 5 0,0 3-33 16,4 2-43-16,0-2-14 16,4-6-17-16,0-9-22 0,-5-12 0 15,2-9-2-15,4-8-24 16,-1-16-15-16,4-9-15 0,8-10-7 16,8-18 29-16,1-12 14 15,-1-9 14-15,-4 2 8 0,-3 7 5 16,-1 9 5-16,-4 6 5 15,-4 15 6-15,1 7 8 16,4 12 15-16,-2 0 3 16,2 12-19-16,-1 4-10 0,0 4-16 15,3 0-4-15,3-3 0 16,-2-4-2-16,0-13-21 0,0 0-20 16,5-13-19-16,4-12-8 15,-1-11 7-15,-4-17 4 0,0-8 22 16,-4-14 12-16,-4 2 15 15,-2-4 24-15,-11 9 29 0,-3 11 28 16,0 15 24-16,0 14 3 16,0 13-13-16,0 15 32 0,7 24 16 15,7 20-128-15,-3 21-9 16,2 12 0-16,-1 5 0 16,0 4 0-16,0-1 0 15,4-4 0-15,-2-2 0 0,-3-15-50 16,-3-11-224-16,-5-12-59 15,-3-10-2-15,0-9 0 0,0-14 10 16</inkml:trace>
  <inkml:trace contextRef="#ctx0" brushRef="#br0" timeOffset="-7017.27">10549 13306 354 0,'-16'-16'417'0,"2"4"-50"0,14 4-133 16,-6-1-114-16,6 6-57 15,0-6-38-15,6 2-9 16,16-6-8-16,13-8-38 0,15 2-78 16,7-2-92-16,5 0-68 15,-6 6-20-15,-7-1-20 0</inkml:trace>
  <inkml:trace contextRef="#ctx0" brushRef="#br0" timeOffset="-5160.94">13898 12842 12 0,'0'0'36'0,"0"0"50"16,0 0 79-16,0 0-36 15,0 0-42-15,0 0-34 16,0 0-22-16,0 0-4 0,0 0 12 15,0 0 8-15,0 0 3 16,0 0 0-16,0 0-2 16,0 0-5-16,0 0-1 0,0 0 3 15,0 0 0-15,0 0-3 16,0 0-10-16,0 0-11 0,0 0-11 16,0 0-5-16,0 0 4 15,0 0 3-15,0 0-8 0,0 0 3 16,0 0 3-16,0 0-2 15,0 0 0-15,0 0 3 16,0 0-9-16,0 0 8 0,0 0-1 16,0 0 1-16,0 0-5 15,0 0 4-15,0 0 2 0,0 0 10 16,0 0-1-16,0 0-5 16,0 0-6-16,0 0 5 0,0 0-5 15,0 0 0-15,0 0-1 16,0 0 0-16,0 0-7 15,0 0 0-15,0 0-4 0,0 0 6 16,0 0-1 0,0 0 5-16,0 0-3 15,0 0 0-15,0 0-3 0,0 0 5 16,0 0-2-16,0 0-2 16,0 0 4-16,0 0-5 0,0 0 0 15,0 0 6-15,0 0-1 16,0 0-4-16,0 0 0 0,0 0 1 15,0 0-7 1,0 0 2-16,0 0 4 16,0 0 3-16,0 0-8 15,0 0 1-15,0 0 7 0,0 0-1 16,0 0-7 0,0 0 8-1,0 0-4 16,0 0 2-31,0-4 3 16,0-3-8-16,0-2 3 0,0-3 1 16,0-1-4-16,0 2 9 15,0-2 7-15,0 5 15 0,0 0 17 16,0 4-2-16,0 1-10 16,0 3-8-16,8 0 16 0,0 11 47 31,6 5 7-31,-3 10 7 0,2 2-45 0,-1 2-58 0,4 4 0 15,-3-1 0-15,-5 0 0 16,-2-9 0-16,3-5 0 16,-9 3 0-16,0-10 0 15,0-3 0-15,0-22 0 32,0-8 0-32,0-2 0 0,0-14 0 15,0 0 0-15,9-3 0 16,3-5 0-16,6 5 0 0,0 6 0 15,3 11 0-15,0 0 0 16,-1 12 0-16,-1 11 0 0,6 11 0 16,-4 12 0-16,-2 8 0 15,-2 9 0-15,-5 2 0 16,-4-1 0-16,-2-6 0 0,-6-1 0 16,0-10 0-16,0-3 0 15,0-10 0-15,0 2 0 0,0-21 0 31,0-13 0-31,6-7 0 0,7-7 0 16,-1-8 0-16,-1 2 0 16,7 5 0-16,-2 3 0 0,-1 5 0 15,1 11 0-15,1 10 0 16,0 7 0-16,-2 24 0 0,6 9 0 16,-4 7 0-16,-6 6 0 15,2-7 0-15,-2 3 0 16,3-10 0-16,-3-4 0 0,-3-3-258 15,0-4-80-15,5-5 6 16,3-5 41-16,4-11 17 0,5-2 34 16,1-16-73-16</inkml:trace>
  <inkml:trace contextRef="#ctx0" brushRef="#br0" timeOffset="-4794.85">14813 12722 200 0,'8'-38'237'0,"-4"9"-6"0,-4 3-15 16,0 14-48-16,-18 12-15 0,-1 10 37 15,-1 10 19 1,-1 17-1-16,2 3-36 0,5 9-109 16,6 4-63-16,8-3 0 15,0-10 0-15,14 1 0 0,5-8 0 16,2-10 0-16,4-6 0 0,3-5 0 16,0-12 0-16,0 0 0 15,-3-8 0-15,-1-4 0 0,-4-8 0 16,-7-9 0-16,-5 0 0 15,-8-4 0-15,0 1 0 0,0 3 0 16,-16 5 0-16,-1 1 0 16,2 1 0-16,-2 2 0 15,1 0 0-15,-4 3 0 16,3-3 0-16,1 2 0 0,-2 4 0 16,7 1 0-16,0 5 0 15,-1 4 0-15,-1 4 0 0,0 0-40 16,-3 0-104-16,-1 16-84 15,1 0-78-15,0 1-18 0,0-2 7 16,4 3 17-16</inkml:trace>
  <inkml:trace contextRef="#ctx0" brushRef="#br0" timeOffset="-3878.67">15242 12232 542 0,'0'-46'377'0,"0"10"-89"16,0 8-132-16,0 8-73 15,0 3-5-15,0 8 20 0,0 9 21 16,9 26 40-16,-4 19-25 16,2 19-121-16,1 17-13 15,4 13 0-15,-4-1 0 0,5 0 0 16,-1-2 0-16,0-13 0 15,1-9 0-15,-4-12 0 16,-3-13 0-16,2-8 0 0,1-10 0 16,-6-7 0-16,-3-7 0 15,0-26 0 1,0-12 0-16,-12-4 0 16,1-13 0-16,-5 2 0 0,-5 5 0 15,1 8 0-15,1 7 0 16,-7 9 0-16,6 12 0 0,-2 0 0 15,4 24 0-15,1 13 0 16,4 3 0-16,13 1 0 16,0 0 0-16,0-1 0 0,8-3 0 15,6-8 0-15,6-10 0 16,8-2 0-16,9-17 0 0,8 0 0 16,12-12 0-16,5-12 0 15,-5-9 0-15,1-7 0 16,-4-6-30-16,-5-1-34 0,-9-7 29 15,-9-3 16-15,-6 1 7 16,-12-2 11-16,-4 5 14 0,-9 3 11 16,0 6 7-16,-14 7 13 15,-2 5 5-15,4 8-49 16,-7 7 0-16,-2 5 0 0,-4 12 0 16,2 0 0-16,-3 24 0 15,2 13 0-15,4 6 0 0,4 15 0 16,16 4 0-16,0 4 0 15,8-4 0-15,3-5 0 0,11-10 0 16,6-6 0-16,1-9 0 16,7-7 0-16,-1-8 0 0,6-17 0 15,0-6 0-15,4-7 0 16,-4-14 0-16,0-13 0 0,-2-8 0 16,-2-6 0-16,-4-7 0 15,-4-9 0-15,-6-3 0 16,-6-2 0-16,-5 0 0 15,-4-7 0-15,-8 5 0 0,0 3 0 16,-8 10 0-16,8 11 0 16,-12 11 0-16,12 14 0 0,0 16 0 15,-12 21 0-15,-1 26 0 16,1 23 0-16,0 20 0 0,1 7 0 16,11 7 0-16,0 0 0 15,0-7 0-15,0-9 0 0,8-6 0 16,-1-7 0-16,4-20 0 15,6-5 0-15,-4-10 0 0,-4-5 0 16,-2-5 0-16,1-6 0 16,-4-5-249-16,0-7-147 15,2 0 20-15,2-7 36 0,3-10 10 16</inkml:trace>
  <inkml:trace contextRef="#ctx0" brushRef="#br0" timeOffset="-3669.86">16782 12240 627 0,'0'-29'449'0,"-16"2"-68"15,-1 4-145-15,3 4-60 16,0 3 2-16,14 4-178 0,0 0 0 16,0 0 0-16,0 3 0 15,0 4 0-15,0 2 0 0,0-2 0 16,0 5-204-1,0 0-197-15,0 0 12 16,0 13 34-16,0-2 37 16</inkml:trace>
  <inkml:trace contextRef="#ctx0" brushRef="#br0" timeOffset="-3464.22">16749 12459 280 0,'0'13'318'0,"0"-6"-24"15,0-7-46-15,0 0-49 16,0 0 17-16,0 7 50 0,9 8-40 16,-1 0-226-16,4 5 0 15,5 13 0-15,-6 4 0 0,-3 8 0 16,-8 8 0-16,-8 4 0 16,-16 4 0-16,-12 1 0 0,-9-2-526 15,-11 0-108-15</inkml:trace>
  <inkml:trace contextRef="#ctx0" brushRef="#br0" timeOffset="3081.15">28636 8646 574 0,'-36'-9'351'0,"2"1"-123"16,9 1-110-16,10-3-17 16,3 3 39-16,12-2 50 15,7 1-32-15,29-7-33 0,35-10-63 16,42-12-62-16,42-12 0 16,31-3 0-16,29-4 0 15,21 1 0-15,18 7 0 0,17 8 0 16,1 8 0-16,-1 7 0 15,-5 11 0-15,-8 7 0 16,-13-1 0-16,-24 4 0 16,-21 0 0-16,-22-1 0 15,-24-3 0-15,-24 1 0 16,-28 2 0-16,-24-4 0 0,-22 6 0 16,-16 3 0-16,-11 0 0 15,-7 0 0-15,-11 0 0 0,-5 0 0 16</inkml:trace>
  <inkml:trace contextRef="#ctx0" brushRef="#br0" timeOffset="3125.63">32591 8080 2047 0,'-16'0'-451'0,"-5"0"-198"16</inkml:trace>
  <inkml:trace contextRef="#ctx0" brushRef="#br0" timeOffset="3970.64">32202 9330 581 0,'-14'0'358'16,"14"0"-113"-16,0 0-123 15,0 0-48-15,0 0 35 0,0 0 72 16,-8 0 56-1,8 0-97-15</inkml:trace>
  <inkml:trace contextRef="#ctx0" brushRef="#br0" timeOffset="4041.17">32180 9330 2044 0,'0'0'-567'0,"-10"16"-74"0</inkml:trace>
  <inkml:trace contextRef="#ctx0" brushRef="#br0" timeOffset="8051.01">25338 1501 473 0,'5'-40'275'15,"-5"-1"-124"-15,0 3-67 0,-13 10-11 16,0 4 16-16,13 5 7 16,-11 4-15-16,3 4-35 15,8 3-16-15,-14 8-18 16,14 0-4-16,-11 0-7 16,-9 25 4-16,-14 12-1 15,-1 16 1-15,-1 8 0 0,0 5-7 16,10-3 0-16,9-6-4 15,6 0 11-15,11-7-7 16,5-10 6-16,6-5-1 16,13-1-3-16,6-10 4 15,5-7-4-15,10-9 0 16,4-8-4-16,0-12-6 16,3-9-8-16,1-7 4 0,0-5-3 15,-4-3-9-15,-4-4-2 16,0-10 5-16,-5-2 0 15,0-5 12-15,-7 1 9 16,-10-2 17-16,-5 5 3 16,-6 8-10-16,-3 8 22 15,-9 7 16-15,0 7-9 16,0 11-17-16,-13 5-14 0,0 7-6 16,-3 12 7-1,1 11-6-15,-6 14-4 16,4 8 3-16,1 4-2 0,3 0 8 15,13-5-7-15,0-3-2 16,0-8 1-16,9-5-10 16,-1-7-16-16,4-5-4 15,2-8 7-15,-3-8 14 16,2-4 0-16,-3-13 5 16,-2-7 2-16,1-12-3 0,0-9-2 15,-5 0 8 1,-4-5 6-16,0 10 13 15,0 10-6-15,0 3-2 0,0 8-1 16,0 7-5-16,0-3-8 16,0 15 0-16,0 0 1 15,0 23 4-15,8 4 0 16,2 15 1-16,7 7-9 16,-1 3 13-16,6 1-15 15,-1-4-75-15,-2-8-89 0,1-4-75 16,6-12-91-16</inkml:trace>
  <inkml:trace contextRef="#ctx0" brushRef="#br0" timeOffset="8533.46">26178 1351 371 0,'0'-49'277'0,"-12"8"-68"15,0 12-77-15,4 5-54 16,8 8-35-16,0 4-13 15,0 12-15-15,0 0-12 16,0 16 4-16,8 16 5 16,9 13 9-16,3 8-7 15,-3 3-1-15,0-1-11 0,-8-7 4 16,4-7-4-16,-8-13 5 16,-5-3-9-1,0-8 14-15,0-6-3 0,0-11 22 16,0 0 25-16,0 0 19 15,0-11-15-15,0-15-20 16,8-10-16-16,5-13-13 16,5-4-2-16,7 0 3 15,5 13-4-15,-3 8-11 0,7 10-2 16,2 10 1-16,4 12 2 16,-1 0 6-16,0 9-4 15,-7 3-4-15,-8 1 4 16,-7-6 0-16,-5 2 10 15,-8-9 7-15,-4 7-4 16,0-7-1-16,0 0-8 16,0 9 4-16,0-9-7 15,0 0 1 1,0 0-34-16,0 0-89 0,0 0-103 16,0 12-86-16,-12 0-43 15</inkml:trace>
  <inkml:trace contextRef="#ctx0" brushRef="#br0" timeOffset="10880.01">15519 8117 127 0,'0'-8'197'15,"-8"-2"-48"-15,8 3-28 0,-8 2-39 16,8-2-33-16,0 3-9 16,0-1-1-16,0-3-7 0,0 0-16 15,0 1-4-15,0-1-9 16,0-5 6-16,0 0-9 16,0 1 8-16,0 5 5 0,0-5 9 15,0-2 7-15,0 1 3 16,0-1-2-16,0 1-7 0,0-3-1 15,-8 3 0 1,8 6 11-16,0-1-6 0,0 0 6 16,-8 8 0-16,0 0-4 15,0 0-8-15,8 0-5 0,-14 16-3 16,3 17-8-16,-2 10 6 16,-2 19-2-16,-1 16 0 15,-2 11 9-15,10 5-9 0,8-1-3 16,0 1-2-16,8-5 5 15,6-3-7-15,6-13 1 0,3-12-2 16,7-13 3-16,-3-10-4 16,6-14-8-16,1-12-5 15,-6-12 7-15,0-8-3 16,1-8 1-16,-7-16-12 0,0-10 5 16,-9-15 6-16,-5-7 4 15,-8-15 5-15,0-2 1 0,-13-12-1 16,-3-1 7-16,-6-3 2 15,5 4 3-15,-9 2 4 16,6 14 5-16,4 12 4 0,-1 12-1 16,5 16-8-16,12 8-10 15,-9 10 0-15,9 10-5 0,0 9 1 16,0 12 3-16,0 21 28 16,0 20 18-16,13 21 2 15,6 15-24-15,6 5-10 16,4 0-11-16,2-9-4 0,3-8-6 15,2-8 3-15,-2-8-1 16,-2-11 0-16,-8-10-2 16,-4-8-2-16,1-7-27 0,-5-8-67 15,-4-5-67-15,-9-12-54 16,-3 0-22-16,0 0-22 0,0-17-13 16</inkml:trace>
  <inkml:trace contextRef="#ctx0" brushRef="#br0" timeOffset="11645.44">15909 7929 173 0,'0'-36'265'0,"0"7"-66"16,0 8-35-16,0 7-55 0,0 0-28 16,0 11-7-16,0 3-11 15,-8 0-21-15,8 0-18 0,0 17-2 16,0 10 22-16,8 17 27 15,5 18-9-15,3 7-19 16,-1 4-17-16,6 2-14 0,0-7-2 16,-1 1-1-16,-1-8 5 15,-2-4-5-15,-5-12-7 16,-1-9 4-16,-2-8-4 16,-1-6 5-16,-3-10 6 0,-2-1-5 15,-3-11 9-15,0 8 4 16,0-8 5-16,0 0-13 0,0 0 4 15,0 0-7-15,0 0 5 16,0 0-9-16,0 0-2 0,0 0-1 16,0 0 0-16,0 0-2 15,0 0 3 1,0 0-2-16,0 0-1 0,0 0 2 16,0 0 4-1,0 0 1-15,0-8-3 16,0 0 5-16,0-7-13 0,0-7 3 15,-11-6-2-15,-3-13 3 16,-1-10-1-16,-2-7 3 16,1-8-3-16,-1-3 2 0,3 0-6 15,1 5 6-15,5 7-3 16,0 7 2-16,8 9-8 0,0 13 8 16,0 5-2-16,0 2-3 15,11 0 1-15,11 5 0 16,10 5 1-16,5 11 3 0,-1 0-5 15,2 11 3-15,-4 13-5 16,0 10 6-16,-11 1 0 16,-2 6 0-16,-4-4 2 0,-9-5 4 15,-8-4-1-15,0 0-7 16,-13-2 2-16,-4-2 7 16,0-5-3-16,-5-6-4 0,1-4 4 15,8-9 5-15,1 0-5 16,12 0 5-16,-8-9-9 0,8-4 7 15,0-1-12-15,0-7-5 16,0 0-3-16,0 1-7 16,5 4-9-16,4-1-32 15,2 6-44-15,1-2-53 0,5 1-51 16,-1 0-26-16,4-1-2 16,0 1-22-16,-3 0-153 0</inkml:trace>
  <inkml:trace contextRef="#ctx0" brushRef="#br0" timeOffset="12060.71">16498 7427 380 0,'-12'-23'210'16,"4"6"-52"-16,8 5-50 15,-14 1-13-15,14 1 14 0,-6 3 12 16,6 7-24-16,-8 0-28 16,8 0-36-16,0 17-2 15,3 15 33-15,8 16 31 0,6 21-9 16,4 22-12-16,-2 10-15 16,6 6 5-16,1-3-2 0,-4 3 13 15,3-9-18-15,1-8-57 16,-6-9 0-16,-1-8 0 0,-2-13 0 15,-5-11 0 1,2-8 0-16,-6-13 0 0,-2-3 0 16,-1-9 0-16,-2-4 0 15,-3-24 0 32,-11 1-244-47,-6-6-59 16,1-3-27-16,-5-5-1 0,2 1-22 15</inkml:trace>
  <inkml:trace contextRef="#ctx0" brushRef="#br0" timeOffset="14058.71">32091 7135 19 0,'3'-8'55'16,"2"0"57"-16,-5 0 63 16,0 4-51-16,0-6-29 0,0 10-30 15,0-2-19-15,0 2-1 16,0 0 4-16,0-5 6 15,0 5-6-15,0 0-2 16,-8 0 3-16,0 0 11 16,0 0-7-16,-1 0-7 15,-2 7-1-15,-7 10-2 0,-1 4 3 16,-1 3-16-16,-1 8-2 16,0 5-12-16,11 3 3 15,2 3-8-15,8 0-2 16,0-1-3-16,0-1-4 0,8-10 3 15,2-2-4-15,7-8 2 16,0-9-6-16,6-1 4 16,1-11-2-16,10 0-3 15,3-3 7-15,-5-10-7 0,-2-6 9 16,-8-10-9-16,4 1 3 16,-9-5 6-1,-3-3-4-15,-1-3 1 0,-5 0-6 16,0-30 4-1,-8 40 12-15,0 5 18 16,0 3 23-16,0 9 9 0,0 0 0 16,0 4-4-16,-8 4-3 15,8-5-4-15,-8 9-9 16,8 0-9-16,0 0-14 16,0 0 0-16,0 0-11 0,0-3-5 15,0 3-3-15,0 0-9 16,0 12 12-1,8 8-2-15,0 8 3 16,6 10-3-16,-3-2-4 16,0 2 6-16,1 1-4 15,1-2-2-15,-5 0 2 0,5-6-2 16,-5-4 4-16,0-9-1 16,-5-1-27-16,6-4-77 15,-6-2-90-15,2-11-86 0,-5 12-26 16,0-12 15-16,0 0 0 15,0-12-187-15</inkml:trace>
  <inkml:trace contextRef="#ctx0" brushRef="#br0" timeOffset="14673.29">32477 7183 92 0,'0'-24'248'0,"0"8"-58"0,0 0-25 16,0 8-55-16,0 0-20 15,0-1 1-15,0 2 9 16,0 2-3-16,0 5-22 16,0 0-16-16,0 0-21 0,0 0-6 15,0 0-8 1,4 12 16-16,0 5 21 0,4 4-12 16,0 10 1-16,1 7-5 15,-9-2-6-15,0 4-1 16,0 9-8-16,5-3 1 0,-5-2-13 15,0-7 14-15,0-1-12 16,0-8 9-16,0-2-7 16,0-11 1-16,0-2-1 15,0-5-16-15,3-8 2 0,-3 9 8 16,0-9-3-16,0 0 4 16,0 0 2-16,0 0-11 15,0-17-8 1,0-4 0-16,5-15 0 0,-4-9 0 15,7-5 0-15,1-2 0 16,0-1 0-16,-1-3 0 16,0 2 0-16,1 1 0 15,2 8 0-15,0 5 0 0,3 7-1 16,-2 8-6-16,1 9-5 16,-1 5 3-16,5 3 9 15,-3 8-6-15,7 0-1 0,-5 16 9 16,1 1 0-16,-4 2-4 15,-6 2 7-15,1-1 10 16,-8 3-5-16,0-1-8 16,0-6 5-16,0 1-10 15,0-5 5-15,0-12 0 0,-8 7-2 16,8 2-15 0,0-9-76-1,0 0-93-15,0 0-96 0,0 0-68 16,0 0 29-16,0-12-25 15</inkml:trace>
  <inkml:trace contextRef="#ctx0" brushRef="#br0" timeOffset="15206.31">32894 7039 27 0,'8'0'98'0,"1"0"121"16,0 0-55-16,-6 0-21 15,-3 0-32-15,0 0-27 16,0 0 4-16,0 0 13 15,0 0 45-15,-12 0 6 0,12-6-14 16,-12 1-32-16,-1 5-14 16,7-2-25-16,-3-3-18 15,1 0-22-15,0 3-7 0,8-3 3 16,0 1-3-16,0-1 0 16,0-2-4-16,11-1-10 15,9-5-6-15,14-2-6 0,7 1 9 16,-6 2-5-1,-1 5-1-15,-7 7-1 0,-1 0 2 16,-11 0 14-16,-4 23 42 16,-3 15 13-16,-8 5-56 0,-8 15-11 15,-15 8 0-15,-10 7 0 16,-7-1 0-16,-9-1 0 16,1-6 0-16,3-9 0 0,8-7 0 15,6-13 0-15,5-6 0 16,10-14 0-16,16-7 0 15,16-9 0-15,33 0 0 16,27-14 0 0,27-2 0-16,19-4 0 0,15-1 0 15,10 4 0-15,3 6 0 16,5-1 0-16,-4 4 0 0,-151 0 0 16,0 3 0-1,0 5-325 16,0 13-75-31,0 7 17 16,0 8-11-16</inkml:trace>
  <inkml:trace contextRef="#ctx0" brushRef="#br0" timeOffset="16537.66">31108 10249 53 0,'0'-7'117'0,"0"-2"67"15,0-3-40-15,0-1-27 16,0-3-28-16,0 4 19 15,-8 1 52-15,1 3 42 0,7-1 19 16,-12 3-24-16,4 4-36 16,-5 2-62-16,1 0-41 15,-5 17-12-15,-8 11 22 16,-2 8-45-16,-3 9-23 0,4 4 0 16,4 7 0-1,10-2 0-15,12-1 0 0,0-5 0 16,8-3 0-16,10-7 0 15,-1-10 0-15,9-9 0 16,-1-10 0-16,3-9-20 0,-3-12-9 16,-1-17 18-16,0-12 4 15,-8-7 1-15,-4-9 4 16,-2-5 12-16,-10 2 8 16,0 3-1-16,0 3 13 0,0 13-30 15,0 9 0-15,0 0 0 31,0 45 0-31,0 19 0 16,8 17 0-16,3 7 0 16,1 6 0-16,4-2 0 15,1-6 0-15,0-5 0 0,-2-13 0 16,1-8-211-16,-4-8-140 16,-3-8-8-16,-1-12 62 15,-5-8 22-15,6-16 27 16,-1-13-55-16</inkml:trace>
  <inkml:trace contextRef="#ctx0" brushRef="#br0" timeOffset="16920.59">31308 10371 71 0,'3'-32'243'0,"-3"4"-5"16,0 6-24-16,0 10-72 15,0 5-50-15,5 7-5 16,-5 0 54-16,0 0 27 0,3 0 12 16,6 12-6-16,-6 5-29 15,6 3-50-15,-1 0-38 16,0 1-57-16,-3-1 0 15,-2-8 0-15,3-1 0 0,-6-1 0 16,3-27 0 15,4-8 0-15,10-7 0-16,4-4 0 0,-3 3 0 16,4 9 0-1,-6 8 0-15,2 5 0 0,-4 11 0 16,3 11 0-16,-6 5 0 15,2 4 0-15,0 3 0 16,-2-1 0-16,-3-1 0 0,1-7 0 16,-9-4 0-16,0-3 0 15,0-19-246 17,-9-4-138-17,9-4-27-15,-8-1 47 16,8-7 46-16</inkml:trace>
  <inkml:trace contextRef="#ctx0" brushRef="#br0" timeOffset="17639.28">31856 10000 181 0,'9'-12'228'0,"-6"0"-48"0,-3 5-23 15,0-2-29-15,0 6 20 16,0-2 53-16,0 5 26 15,0 0-4-15,0 0-28 16,0 0-51-16,0 0-109 0,0-4-35 31,0 0 0-31,5 4 0 16,-2 0 0 0,5 0 0-16,1 16 0 15,2 12 0-15,-2 17 0 0,0 12 0 16,-1 10 0-16,0 1 0 15,-5 1 0-15,2-3 0 16,-2-6 0-16,-3-7 0 16,0-7 0-16,0-10 0 0,0-8 0 15,0-8 0-15,4-3 0 16,-4-5 0-16,3-12 0 47,2-12 0-47,-1-12 0 0,-4-17 0 15,4-8 0-15,0-13 0 16,5-2 0-16,-9-1 0 16,0 3 0-16,0 5 0 0,0 7 0 15,0 11 0-15,0 1 0 16,0 7 0-16,0 6 0 16,0 6 0-16,0-4 0 0,0 9 0 15,0 1 0-15,0 5 0 16,0 4 0-16,0 0 0 15,-9 4 0 32,1 0 0-47,-4 0 0 16,0 12 0-16,1 5 0 16,-6-3 0-16,-3 9 0 15,0-4 0-15,3 1 0 0,1-3 0 16,4-1 0-16,-2-4 0 15,14-4 0-15,-8 1 0 16,2-9 0 0,6 7 0-16</inkml:trace>
  <inkml:trace contextRef="#ctx0" brushRef="#br0" timeOffset="17690.51">31800 10102 1780 0,'0'-4'-542'0,"0"-4"42"16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5T15:30:20.07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13518 2646 341 0,'0'-12'229'16,"-9"3"-56"-16,1 9-82 0,0 0-43 15,8 0-22-15,-12 21 22 16,1 19 48-16,-7 25 30 16,-3 29 34-16,1 25-26 15,-3 26-4-15,3 18-32 16,-2 4-16-16,2-7-20 16,5-15-20-16,7-15-14 0,-1-19-21 15,9-22 1-15,0-16 2 16,0-20-10-16,0-16 2 15,0-12-5-15,0-13-31 0,0-12-81 16,-8-17-162-16,0-19-97 16,8-29-4-16,-14-25 9 0</inkml:trace>
  <inkml:trace contextRef="#ctx0" brushRef="#br0" timeOffset="366.11">12454 3016 309 0,'-25'-9'183'0,"4"2"-51"16,9-1-56-16,12-5-35 15,20-2-23-15,25-7-1 16,23 2 11-16,31 5 4 16,17-2 4-16,16 5-17 15,6 3-6-15,0 9-1 16,-4 0-6-16,-12 0-2 16,-12 0-4-16,-22 0 0 0,-14 0 4 15,-22 0-4-15,-11 9-1 16,-13-9 5-16,-7 0-6 15,-10 0-6-15,-3 8-17 16,-8-8-44-16,0 0-47 0,0 0-61 16,-8 11-66-16</inkml:trace>
  <inkml:trace contextRef="#ctx0" brushRef="#br0" timeOffset="798.56">12712 4501 75 0,'-31'17'220'16,"7"-5"-50"-16,3-12-34 0,4 0-46 15,17 0-34-15,0 0-18 16,0 0-9-16,17 0 4 16,20-5 9-16,16-2-1 0,12-5-1 15,16 0-1-15,8 0 7 16,8-4-2-16,1-1-6 15,0 0-13-15,-1 1-2 0,-9-1-14 16,-9 5-1 0,-14 0-7-16,-14 0 3 0,-9 3-2 15,-10 6-2-15,-13-1 3 16,-1 4-7-16,-5-4-18 16,-6 0-82-16,-2-9-131 0,-5-2-140 15</inkml:trace>
  <inkml:trace contextRef="#ctx0" brushRef="#br0" timeOffset="1299.59">14480 3683 530 0,'19'-61'121'15,"-2"8"-65"-15,-5 9-21 16,-3 11 27-16,-1 8 54 0,-8 5 13 16,0 8-14-16,0 5-40 15,0 1-36-15,0 6-25 16,0 0-11-16,0 25-8 0,0 20 10 16,0 29 12-16,4 20-7 15,0 15-5-15,1 8 7 16,-5 2-11-16,0-5 4 0,0-17-4 15,0-19 1 1,0-21 4-16,0-16 4 0,0-13 59 16,0-11 56-16,0-22-20 15,-9-23-45-15,9-33-34 16,9-28-16-16,9-34 2 0,20-15-12 16,6-5 2-16,9 12 2 15,4 27-1-15,-8 18-6 16,-2 29-2-16,4 32-1 0,-4 34 16 15,7 36 7-15,-2 32 0 16,-3 20 4-16,-5 16-7 16,-10 2-13-16,-11-5 1 15,-2-16-1-15,-4-13 4 16,-5-20-8-16,-3-13-16 0,-3-15-91 16,-1-12-92-16,-5-21-82 15,0-12-85-15,0-33-23 16</inkml:trace>
  <inkml:trace contextRef="#ctx0" brushRef="#br0" timeOffset="1813.86">15780 2845 508 0,'20'-57'256'16,"-9"17"-116"-16,-6 11-74 16,-5 17-33-16,0 12-1 15,0 32 79-15,0 29 57 16,0 29 29-16,0 41-19 15,0 38 7-15,0 27-49 0,0 7-99 16,-8-4-37-16,8-15 0 16,0-16 0-16,0-26 0 15,0-28 0-15,0-25 0 0,3-20 0 16,2-20 0-16,-5-13 0 16,3-15 0-16,-3-9 0 0,0-19 0 15,0-32 0 1,0-29 0-16,0-34 0 0,0-36 0 15,8-37 0-15,1-21 0 16,8-7-5-16,-2 5 7 16,6 6 1-16,3 16-3 15,1 21 0-15,-2 22 0 0,7 22 0 16,-6 23 0-16,0 19 0 16,0 14 0-16,-4 20 0 15,5 18 0-15,12 17 0 16,15 8 0-16,14 12 0 0,2 14 0 15,2 6 0-15,-2 4 0 16,-3 2 0 0,-8-5 0-16,-12-5 0 0,-8-9 0 15,-9-2 0-15,-8-8 0 16,-3-5-21-16,-6 1-30 16,-2-13-27-16,-9 0-26 0,0 0-53 15,0 0-84-15,0-9-110 16,-9-7-62-16</inkml:trace>
  <inkml:trace contextRef="#ctx0" brushRef="#br0" timeOffset="2979.5">15446 3546 126 0,'-36'7'272'0,"7"-7"-76"15,4 8-51-15,10-8-61 16,2 0-24-16,13 0-10 15,0 0-8-15,9 0-22 0,10 0-9 16,23 0 8-16,14-8 4 16,18 1 1-16,10-7 1 15,6 2-3-15,-1 5-13 16,-4-5 4-16,-3 3-10 16,-14-4 7-16,-3 1-7 15,-6 1 5-15,-16 2-6 0,-4 1 2 16,-14 1 1-16,1-3-8 15,-11 6-6-15,-7 4-49 16,0 0-59-16,-3 0-63 0,-1-7-80 16</inkml:trace>
  <inkml:trace contextRef="#ctx0" brushRef="#br0" timeOffset="4043.44">16464 2659 368 0,'-11'-30'194'15,"-4"6"-82"-15,2 8-55 0,0 4-20 16,2 2 4-16,3 3 15 15,8 7-13-15,-8 0-17 16,8 0-19-16,0 0-1 16,0 0 0-16,0 0-2 15,0 0-1 1,0 0-1-16,0 0-3 0,0 0 5 16,0-4 0-16,0 1 7 15,0-2 19-15,0 0 22 16,0 1 14-16,0-3-18 15,0-10-12-15,0 0 10 16,-14-3 25-16,6 3 11 0,8 5 4 16,-6 5-23-16,6 7-21 15,-13 0-30-15,0 17-4 16,-15 30 78-16,-21 36 57 16,-16 31 13-16,-11 36-116 15,-3 41-40-15,3 26 0 16,2 6 0-16,14-11 0 0,11-25 0 15,12-27 0-15,10-40 0 16,10-26 0-16,9-27 0 16,8-28 0-16,0-27 0 0,12-36 0 15,11-53 0-15,18-57 0 16,16-53 0-16,8-37 0 16,12-17-48-16,4-3-45 15,1 11 49-15,-4 18 26 0,-17 29 29 16,-13 37 46-16,-12 35-1 15,-12 38-29-15,-7 23-30 16,-9 27 3-16,-8 48 19 16,-25 50 17-16,-15 51-36 15,-20 45 0-15,-18 51 0 16,-7 42 0-16,0 11 0 0,11-7 0 16,9-33 0-16,17-36 0 15,12-46 0-15,11-40 0 16,4-29 0-16,10-24 0 0,11-24 0 15,0-70 0 1,8-55 0-16,13-69 0 16,10-49 0-16,14-32 0 15,8-6 0-15,-1 13 0 16,-6 28 0-16,-14 39 0 16,-7 37 0-16,-10 38 0 0,-6 29 0 15,-1 31 0-15,-8 44 0 16,-17 56 0-16,-20 62 0 15,-20 74 0-15,-11 62 0 16,-5 29 0-16,5-2 0 0,7-19 0 16,15-38 0-16,18-39 0 15,12-40 0-15,16-35 0 16,0-27 0-16,8-25-135 0,5-20-326 16,10-28-13-16,10-38 4 15</inkml:trace>
  <inkml:trace contextRef="#ctx0" brushRef="#br0" timeOffset="4425.78">16559 3724 259 0,'-22'17'208'0,"6"2"-98"15,10-2-56-15,6-1-25 16,0 1 7-16,0-5 16 0,6-5-15 15,16 2-2-15,21-9-2 16,24-5-11-16,15-14-10 16,6-14-3-16,5-19-13 15,-3-22-3-15,-13-12-11 16,-12-11 5-16,-12 0 9 0,-16 2 17 16,-17 14 30-16,-14 20 44 15,-6 13-17-15,-20 19-14 16,-12 21 5-16,-12 19-19 15,-13 27-1-15,-5 26-3 0,6 26 9 16,5 15-6-16,13 9-6 16,14 0 4-16,24-12-10 15,8-7-14-15,11-14-10 16,16-7-6-16,4-18-82 16,13-10-92-16,2-15-88 0,3-31-37 15,0-17-386-15</inkml:trace>
  <inkml:trace contextRef="#ctx0" brushRef="#br0" timeOffset="4809.51">17656 3171 554 0,'0'-45'248'15,"0"16"-134"-15,0 13-62 16,0 16-18-16,-8 25 31 16,-6 32 70-16,-2 36 2 15,1 29-50-15,-10 167 2 16,25-159-73-16,0-20-6 15,0-20-4-15,0-26-1 16,0-18 12-16,0-18 58 16,0-16 63-16,0-31-9 15,9-38-66-15,10-42-36 0,14-35-23 16,11-18-6-16,9 7 2 16,0 20 7-16,-9 26-11 15,-2 29-8-15,-11 27 0 16,-1 17 12-16,-3 26-7 0,3 26 10 15,-1 14-1-15,-7 17-2 16,-2 1 1-16,-7-6 3 16,0-7-2-16,-9-4-1 15,-4-13-5-15,0-4 8 16,0-7 1-16,0-5-35 16,0-12-67-16,0 0-121 0,-12 0-144 15,-1-12-113-15,5-8 75 16</inkml:trace>
  <inkml:trace contextRef="#ctx0" brushRef="#br0" timeOffset="5125.21">19868 2107 381 0,'24'-104'186'0,"-11"8"-66"16,-13 25-14-16,-16 14-29 0,-17 24-10 16,-12 33 4-16,-19 36 1 15,-14 46 19-15,-7 47 38 16,-11 42-9-16,-7 45-4 16,-11 55 30-16,0 42-60 0,0 20-43 15,18-8-21 1,18-23-8-16,25-33-10 0,21-37 6 15,16-38-9-15,16-34-8 16,0-34-79-16,8-32-101 0,0-30-78 16,1-27-61-16,-6-44 27 15</inkml:trace>
  <inkml:trace contextRef="#ctx0" brushRef="#br0" timeOffset="5608.86">18564 3651 458 0,'-36'-73'282'0,"7"20"-102"0,13 12-110 16,16 17-54-16,8 8-12 16,26 7 2-16,26 9-2 15,30 0-4-15,22-3 2 0,27-7-5 16,8-6 7-16,3-4-2 16,-1 0-1-16,-15-4-1 15,-15-5 6-15,-26 5 13 16,-20 3 37-16,-16 0 20 0,-16 6 20 15,-17 2 2-15,-13 1-6 16,-11 4-31-16,0 8-28 16,-6 0-12-16,-16 24-12 15,-10 29 7-15,-12 37 7 16,1 28-15-16,-5 13 1 16,17 7-7-16,10-8 4 0,9-20-4 15,12-17-5-15,0-20-12 16,12-24-17-16,9-20 6 15,7-29-7-15,5-21 0 0,2-36 0 16,8-36 5-16,-4-30 17 16,-2-23 8-16,-1 4 32 15,-7 12 62-15,-9 23 29 16,-9 31-29-16,-3 19-47 0,-2 19-31 16,-3 19-4-16,-3 55-3 15,0 34 7 1,9 24-17-16,3 19 8 15,12 9-23-15,22-4-72 16,18-16-133-16,21-21-118 0,20-28-19 16,11-27-37-16</inkml:trace>
  <inkml:trace contextRef="#ctx0" brushRef="#br0" timeOffset="5907.37">21197 3252 579 0,'8'-66'377'0,"-5"22"-171"0,-3 11-110 15,0 14-45-15,0 2-17 16,5 5 15-16,1 4-16 16,0 4-10-16,2-1-7 15,-5 1-8-15,5 0 0 16,-3-4-5-16,4 1 6 16,-9-10-34-16,0-3-14 15,0 0 5-15,-14-2 15 0,-5 11 9 16,-19 11-1-16,-17 19 12 15,-19 26 4-15,-8 24-3 16,2 26 1-16,6 18 4 16,18 9-7-16,23 1 2 15,33-9-19-15,16-9-37 0,30-15-91 16,25-21-95-16,24-28-97 16</inkml:trace>
  <inkml:trace contextRef="#ctx0" brushRef="#br0" timeOffset="6290.1">21850 3016 683 0,'-21'-28'192'15,"2"12"-98"-15,-1 16-44 16,-1 0-12-16,5 0-7 16,16 16-6-16,0 0-4 0,11 1-5 15,18-2 0-15,15 2-6 16,16-6 1-16,19-11-6 15,6-7-1-15,6-10-3 16,-9-12-5-16,-3-6-7 16,-17-10 3-16,-23 0 26 15,-26 4 17-15,-26 7-14 16,-31 19-2-16,-25 15 35 0,-20 28 21 16,-9 21-6-16,3 20-2 15,7 12-32-15,15 10-16 16,19 6 1-16,22 5-5 15,16 1-1-15,16-6-8 0,8-4-4 16,18-8 8 0,13-4-8-16,15-3-1 0,11-13-24 15,0-11-84-15,-5-10-47 16,-3-7-64-16,-13-13-56 16,-11-4-50-16,-33-7-231 0</inkml:trace>
  <inkml:trace contextRef="#ctx0" brushRef="#br0" timeOffset="6739.26">12919 6105 676 0,'-52'9'544'0,"11"-9"-191"0,14 7-210 15,27-7-141-15,19 10-4 16,54-10 4-16,58-17 23 15,71-16 15-15,96-12 15 16,86-8 24-16,68 1 44 0,68-1-116 16,56 3-7-16,38 6 0 15,31 7 0-15,20 9 0 16,-2 3 0-16,-1 9 0 0,-17 3 0 16,-40 1 0-16,-52 12 0 15,-55 0 0-15,-54 12 0 16,-66 1 0-16,-66 3 0 0,-67-3 0 15,-67-1 0-15,-53-5 0 16,-40 3 0-16,-40-10 0 16,-42 7-474-16,-43-7-162 15</inkml:trace>
  <inkml:trace contextRef="#ctx0" brushRef="#br0" timeOffset="27207">8413 9244 426 0,'0'-21'309'0,"-8"4"-51"16,8 6-103-16,-8 3-54 15,8 0-5-15,0 8 29 0,0 0 30 16,-8 0-7-1,8 11-30-15,0 15 38 0,0 22-156 16,0 25 0-16,0 25 0 16,-8 20 0-16,0 12 0 0,-1 4 0 15,9-3 0-15,-8-10 0 16,8-10 0-16,0-14 0 0,0-14 0 16,0-18 0-16,3-20 0 15,2-14 0-15,-2-13 0 16,3-18-412-16,-6-30-52 0,0-30 23 15,0-30 80-15</inkml:trace>
  <inkml:trace contextRef="#ctx0" brushRef="#br0" timeOffset="27407.36">8149 9109 390 0,'-13'0'277'0,"2"0"-93"16,11 0-89-16,0 0-44 15,0 12-23-15,11 0 8 0,14 2 9 16,15-3-3-16,22 2-18 16,20-13-16-16,6 0-13 0,6 0-56 15,-4-4-51-15,-11-1-38 16,-6 5-22-16,-10-4-69 0,-16 4 24 16</inkml:trace>
  <inkml:trace contextRef="#ctx0" brushRef="#br0" timeOffset="27705.71">8176 10632 470 0,'-24'20'264'0,"8"-8"-71"15,5 1-94-15,2-13-49 16,9 0-9-16,0 0 11 0,9 0 3 16,10 0-2-16,13-6-12 15,18-5-12-15,12-5-17 0,6 0 0 16,9-5-8-16,1-3-1 16,-1-1-32-16,-4 1-49 15,-5-4-48-15,-11-1-35 0,-11 5-17 16,-10 0-14-16,-12-2-48 15</inkml:trace>
  <inkml:trace contextRef="#ctx0" brushRef="#br0" timeOffset="28123.15">9063 9883 612 0,'0'-20'326'16,"0"3"-107"-16,0 9-114 0,0 8-59 16,0 12 5-16,0 21 68 15,8 20 39-15,4 20-52 16,-1 16-46-16,2 2-35 16,0-10-10-16,-2-7-1 0,-3-17-11 15,1-17 3-15,-6-11-2 16,2-10 1-16,-5-10-3 0,0-18-8 15,0-15-5-15,0-21 2 16,8-15-1-16,4-18 13 16,5-8-7-16,3 4 11 0,0 18-4 15,4 14 2-15,0 19-1 16,9 19 16-16,-1 12 24 0,4 24 30 16,2 12-23-16,-2 9-51 15,1 4 0-15,-4-3 0 0,-9-7 0 16,-5-2 0-1,3-9 0-15,-10-2 0 0,0-10-94 16,-4-4-145-16,-5-12-59 16,-3 0-33-16,0 0-20 0,0-12 12 15</inkml:trace>
  <inkml:trace contextRef="#ctx0" brushRef="#br0" timeOffset="28388.39">10029 8886 456 0,'0'-22'366'0,"0"12"-79"15,0 10-113-15,-8 8-64 0,0 20 48 16,-4 17 83-16,-4 19 14 16,4 18-255-16,-2 20 0 0,14 12 0 15,-8 12 0-15,8 0 0 16,0-3 0-16,0-14 0 0,8-12 0 15,6-15 0-15,-6-14 0 16,0-10 0-16,-4-18 0 16,0-5 0-16,-4-11 0 0,0-8-115 15,0-16-255-15,0 0-61 16,0-12-23-16</inkml:trace>
  <inkml:trace contextRef="#ctx0" brushRef="#br0" timeOffset="31299.82">9855 9614 35 0,'-24'0'128'0,"-1"0"76"16,3 0-45-16,8 0-24 16,-4 0-39-16,10 0-19 15,8 0 28-15,-8 0 14 0,8 0 0 16,0 0-27-16,0-3-35 16,13 3-22-16,11-10-20 15,17 3-8-15,11-1-5 16,13-5-2-16,5 1-17 0,2 0-24 15,-2 0-22-15,-9 4-13 16,-4-1 0-16,-9 1 9 0,-7 4 19 16,-13-1 22-16,-7 5 15 15,-9 0 27-15,-4 0 13 0,-8 0 17 16,0 0 5 0,0 0 6-16,0 0 1 0,0 9-6 15,0-9-26-15,0 13-7 0,0-1-5 16,7 4 0-16,7 1-4 15,2-1-6-15,8-4 0 16,4 1-2-16,5-13-2 0,2 0-8 16,6-13-23-16,-3-8 2 15,-5-3 4-15,-10-4 18 16,-11-5 2-16,-12 2 10 0,0-3 8 16,-12 6 20-16,-4 6-7 15,-5 6 0-15,-4 8-14 0,7 8-3 16,-4 13 6-16,6 15 14 15,-1 25 15-15,11 16-4 0,6 16-17 16,0 6-9-16,6 3-5 16,8-9-8-16,2-4-1 15,9-12-14-15,2-12-51 0,6-12-66 16,4-11-58-16,2-22-37 16,7-20-14-16,-1-22-24 15,0-15 54-15</inkml:trace>
  <inkml:trace contextRef="#ctx0" brushRef="#br0" timeOffset="31715.87">11069 9480 154 0,'4'-65'268'0,"-4"11"-61"16,0 18-42-16,0 8-74 15,0 11-35-15,0 17 21 0,8 24 83 16,-1 21 39-16,6 29-12 0,-2 15-33 16,3 13-10-16,-3 4-29 15,2-5-45-15,-2-15-70 16,-3-17 0-16,1-17 0 15,-1-11 0-15,-8-12 0 0,0-13 0 16,0-28 0 0,0-24 0-16,5-25 0 0,3-30 0 15,8-18 0-15,9-9 0 16,3 12 0-16,4 21 0 0,4 16 0 16,2 23 0-16,-6 23 0 15,0 23 0-15,1 16 0 0,-1 13 0 16,-7 15 0-1,-5 5 0-15,-9 4 0 0,-2-1 0 16,-9-7 0-16,0-8 0 16,0-7 0-16,0-7 0 0,0-7 0 15,-12-16 0 1,4 0 0-16,-4-16 0 16,4-7 0-16,-5-7 0 0,5-2 0 15,8-5 0-15,-8-4-93 16,8-1-279-16,0 3-5 0,0 8 32 15,0-3-5-15</inkml:trace>
  <inkml:trace contextRef="#ctx0" brushRef="#br0" timeOffset="32363.39">12320 9289 43 0,'16'-28'103'0,"-4"3"55"16,-4 5-39-16,-8 3-48 15,0 5-32-15,0 4-15 0,0 0-14 16,0 4 2-16,0 4-7 15,0 0 4-15,0 0-8 16,0 0 5 0,0 0 6-16,-12 0 7 0,12 0 5 15,0 0-6-15,-8 0 6 16,8 0-1-16,0 0 1 0,0 0 4 16,0 0 7-16,0 0-6 15,0 0-10-15,0 0-7 0,0 0-7 16,0 0-8-16,0 0-12 15,0 0-12-15,0 0-24 0,0 0-11 16,0 0-10-16,0 12-24 16,-8-4-51-16,8-8-18 0</inkml:trace>
  <inkml:trace contextRef="#ctx0" brushRef="#br0" timeOffset="32715.35">12497 9029 142 0,'-11'-38'225'15,"-2"-3"-82"-15,1 1-56 16,1-6-43-16,-7-1-21 0,2-10-7 16,1-5 16-16,-5 1 31 15,-5 1 20-15,0 3 27 0,5 11 25 16,-3 14-1-1,1 13-26-15,-3 14-30 0,-2 21 15 16,-11 31 21-16,-2 32 38 16,4 31-7-16,-2 25-25 0,7 19-120 15,2 13 0-15,5 8 0 16,7-3 0-16,6-15 0 0,11-16 0 16,0-10 0-16,0-20 0 15,3-22 0-15,5-15 0 0,-3-17-250 16,3-20-54-16,-8-13-8 15,0-24 12-15,0-12-7 16,-13-24 50-16</inkml:trace>
  <inkml:trace contextRef="#ctx0" brushRef="#br0" timeOffset="33179.92">11803 9771 181 0,'-24'-63'297'0,"4"6"-63"0,7 12-55 16,2 12-82-16,11 4-48 15,0 5-21-15,8 5 3 16,8-2-5-16,17 4-8 0,11 1-13 15,16-4-2-15,18-1 0 16,10-4-5-16,16-3-14 0,4 0-12 16,-1 0-2-16,-7 4 6 15,-10-1 11-15,-22 6 0 16,-14 1 11-16,-17 6 19 0,-14 3 25 16,-10 6 16-16,-13 3 19 15,-8 8 19-15,-16 13 10 0,-9 11 4 16,-7 17 8-16,-2 15-4 15,6 14-35-15,7 8-32 0,10-5-25 16,10-8-8-16,9-8-5 16,9-11-3-16,7-10-28 0,4-15-43 15,9-9-29-15,-1-20-8 16,1-17 4-16,2-15 22 16,2-16 41-16,-10-18 15 0,-1-7 40 15,-10-1 13-15,-4 5 32 16,-8 13 59-16,0 11 19 15,0 11-32-15,0 10-39 0,0 8-31 16,0 16-29-16,8 0-12 16,4 29 0-16,8 8 0 0,10 4 0 15,2 4 0-15,4-5 0 16,1-4-46-16,3-3-177 16,5-14-78-16,0-6-44 0,3-13 4 15,1-16 2-15</inkml:trace>
  <inkml:trace contextRef="#ctx0" brushRef="#br0" timeOffset="33463.72">13391 9252 338 0,'0'-29'251'0,"0"5"-34"0,0 8-53 15,0 4-39-15,0 3-2 16,0 1 11-16,0 8-21 16,0 0-34-16,0 0-33 0,0 0-21 15,0-5-17-15,9-2-23 16,-1-5-6-16,0 0-19 0,1-4 15 15,-3-5 15-15,-6 1 16 16,0 4 23-16,0 7 12 0,-15 9-10 16,-6 12 20-16,-3 16 45 15,-4 17 10-15,-4 17-2 0,2 11-33 16,7 4-71 0,11 1 0-16,12-5 0 0,4-8 0 15,10-13 0-15,16-7 0 16,2-12-209-16,10-12-123 0,1-21-46 15,7-8-5-15,-2-17 32 16</inkml:trace>
  <inkml:trace contextRef="#ctx0" brushRef="#br0" timeOffset="33879.37">13773 9264 414 0,'0'-3'244'0,"0"3"-81"0,0 0-67 15,0 0-22 1,0 8 9-16,3-8 19 0,5 11-34 15,9-11-23-15,4 0-18 16,3 0-14-16,9 0-16 0,8-11-15 16,3-10-12-16,-1-8-6 15,0-3 1-15,-7-8 22 0,-7-5 5 16,-9-5 5-16,-9 2 15 16,-11 3 24-16,0 8 22 0,-20 8 13 15,-9 15 0-15,-10 14 22 16,-6 14 32-16,-4 24 42 0,-1 14 8 15,7 17-119-15,10 9-56 16,9 3 0-16,11 5 0 16,18-6 0-16,16-1 0 15,10-10 0-15,9-8 0 0,14-8 0 16,7-17 0-16,7-11 0 16,5-17 0-16,1-8 0 0,-6-8 0 15,-3-13 0-15,-8-7 0 16,-8-6 0-16,-8-6 0 0,-8 0 0 15,-10 4 0-15,-3-2 0 16,-6 6 0-16,-2 4-171 0,-8 12-106 16,-4 3-22-16,0 9-3 15,-16 4 0-15,-9 0 0 16</inkml:trace>
  <inkml:trace contextRef="#ctx0" brushRef="#br0" timeOffset="45560.47">17742 8743 161 0,'-9'0'228'0,"9"-5"-35"15,-9 3-39-15,9-3-64 16,0 5-34-16,0 0 1 16,0 0 6-16,0 0-12 0,0 0-15 15,0 0-19-15,0 0-2 16,0 0-4-16,4 0 16 0,-4 0-5 16,0 0 9-16,5 0-4 15,-2 0 3-15,-3 0 6 0,0 0-7 16,0 0 5-16,0 0-6 15,0 0-10-15,0 0 15 0,0 0-1 16,0 0 6-16,0 0-1 0,0-4-2 16,0-4-11-1,0-1-6-15,0-3-4 0,0-5-5 16,0-2-11-16,0-1 5 16,-12 0 5-16,4-6 4 0,-4 7-9 15,-4 2 31-15,-6 0 11 16,-2 10-4-16,-4 7 14 0,-4 0 26 15,-4 24 32-15,-9 12-113 0,-5 14 0 16,2 10 0-16,-1 10 0 16,10-1 0-16,10 4 0 0,7-4 0 15,22-4 0-15,0-3 0 16,18-9 0-16,6-9 0 16,13-7 0-16,3-9 0 0,14-3 0 15,1-9 0-15,11-3 0 16,-1-13 0-16,0 0 0 0,-5 0 0 15,-7-9 0-15,-13 1 0 16,-6 3 0-16,-14 1 0 0,-4 1 0 16,-5 3 0-16,-2 0 0 15,-9-4 0-15,0-4 0 16,-9 4 0-16,-2-5 0 16,-2 6 0-16,-2-6-302 0,-1 1-81 15,-2-4 22-15,7-1 29 0,2 1 37 16</inkml:trace>
  <inkml:trace contextRef="#ctx0" brushRef="#br0" timeOffset="45911.37">18333 8418 481 0,'0'-29'312'0,"-6"8"-43"15,-3 7-81-15,9 0-40 16,-8 11 16-16,8 3 56 16,0 31 45-16,0 24-265 0,0 9 0 15,0 17 0-15,0 9 0 16,8 7 0-16,1 2 0 0,2-3 0 16,0 2 0-16,6-9 0 15,-5-10 0-15,2-15 0 0,-6-7 0 16,-2-13 0-16,-3-10 0 15,2-14 0-15,-2-8 0 0,-3-24 0 32,0-12 0-32,0-6 0 0,0-5 0 15,-11-3-47-15,0-1-372 16,-2 1 11-16,5 2 65 16,8-1 35-16,0 5 61 0</inkml:trace>
  <inkml:trace contextRef="#ctx0" brushRef="#br0" timeOffset="46355.22">18118 8580 155 0,'-15'0'230'0,"2"0"-31"15,0-3-23-15,5-1-39 16,8-1-25-16,0 5 3 16,0-3-3-16,0-6-18 0,8-4-30 15,9 1-26-15,7-4-15 16,9 0-13-16,7-2 2 0,6 7-6 16,-2-1 0-16,-4 5-9 15,0-2 10-15,-6 5-9 0,-6 4-4 16,-4 0-10-16,-8 0-31 15,-8 0-28-15,0 0-42 0,-4 0-51 16,-4 0-41-16,0 0-20 16,0 0-28-16</inkml:trace>
  <inkml:trace contextRef="#ctx0" brushRef="#br0" timeOffset="47042.41">20896 7905 253 0,'-14'-20'223'0,"-5"3"-24"16,-9 9-47-16,-9 8-34 15,-8 0 18-15,-12 21 63 0,-5 7 54 16,5 5-3 0,-2 8-30-16,10 3-176 0,8-3-44 15,14 0 0-15,10-5 0 16,17-2 0-16,0-11 0 0,12-2 0 16,13-2 0-16,12-2 0 0,3-5 0 15,0 0 0-15,-1 1 0 16,-14 2-10-16,-3 11 9 0,-12 5 6 15,-10 11 1-15,-10 2-6 16,-12 6 0-16,-3-3 0 0,-5 3 0 16,1-9 0-16,6-4 0 15,1-10 0-15,7-2 0 16,1-5 0-16,14 1 0 0,0-5 0 16,5 1 0-16,7-1 0 15,8-1 0-15,5 3 0 0,7-3 0 16,7 6 0-16,0 3 0 15,4 4 0-15,8 6 0 0,-4-4 0 16,2 4 0-16,2-1 0 16,-9-1 0-16,3 0 0 0,-7-7 0 15,-10 0 0-15,-9-6 0 0,-6 4 0 16,-13-4-185-16,-21 9-185 16,-15 9-43-16,-21 3 2 0,-20 13-255 15</inkml:trace>
  <inkml:trace contextRef="#ctx0" brushRef="#br0" timeOffset="47940.34">13091 15465 333 0,'-12'0'318'16,"4"0"36"-16,0 0-47 0,8-5-112 16,-9 1-79-16,9-1-55 15,0-2-29-15,12 0-11 0,4-4-15 16,8 7-8-16,6 4-3 15,2 0-6-15,-4 0 5 16,-8 15 10-16,-3-1 7 16,-8 7 24-16,-9 8 53 0,-13 4 27 15,-3 3-40-15,-9 2-75 16,-3-3 0-16,-4-6 0 0,7-5 0 16,4-4 0-16,5-8 0 15,16 1 0-15,16-13 0 16,13 0 0-16,8 7 0 15,3-7 0-15,1 0 0 0,3 0 0 16,-6 17 0-16,-3 4 0 16,-6 2 0-16,-4 11 0 15,-6 6 0-15,-7 5 0 0,1 0 0 16,0 3 0-16,3-3 0 16,-1 0 0-16,1-4 0 0,6-2 0 15,2 0 0-15,0-3 0 16,1-8 0-16,-1 0 0 0,1 6 0 15,-10-3 0-15,-2 6 0 16,-13 4 0-16,0 4 0 0,-17 9 0 16,-8-3 0-16,-6 6 0 15,-11-2 0-15,3-4 0 16,-7-2 0-16,6-8 0 16,4-9 0-16,4-6 0 0,2-11 0 15,13-15-339-15,7 0-169 16,2 0 25-16</inkml:trace>
  <inkml:trace contextRef="#ctx0" brushRef="#br0" timeOffset="54812.28">12665 12900 32 0,'0'-9'66'0,"0"-3"71"15,0 0 8-15,0 4-37 0,0-1-16 16,0-3-24-16,0 5-2 16,0-2 16-16,0 6 10 0,0-2 5 15,0 1-17-15,0 4-24 0,0 0-16 16,0-5-11-16,0 5-12 16,0 0 6-16,0 0 16 0,0 0 9 15,0 0 18-15,0 0 9 16,0 0 3-16,0 0-4 15,0 0-13-15,0 14-3 0,0-7-3 16,0 9 17-16,0 1 15 16,0 8-6-16,0 2-58 0,4 3-23 15,3 5 0-15,1 7 0 16,1 1 0-16,-6 3 0 0,5-6 0 16,-3 2 0-16,-2-6 0 0,3-3 0 15,-6-9 0-15,0-4 0 16,0-4 0-16,0-6 0 0,3-10 0 15,2-6 0 1,3-14 0-16,-4-12 0 0,0-13 0 16,-4-12 0-16,0-7 0 15,0-10-49-15,0-9 4 16,0 8 22-16,0 0 8 0,2 7 9 16,7 11 3-16,-1 12 0 15,5 12 4-15,-1 11 12 0,4 15 28 16,5 7 33-16,7 24-59 0,5 21-15 15,-1 12 0-15,1 13 0 16,-1 7 0-16,1 4 0 0,-6-3 0 16,-5-9 0-16,-3-7 0 15,-6-10 0-15,-2-11 0 16,-3-8 0-16,-2-13 0 0,-3-4 0 16,-3-32 0-1,0-9 0-15,-9-16 0 16,9-11 0-16,-8-10 0 15,8 2 0-15,0-1 0 0,5 7 0 16,4 11 0-16,2 5 0 16,6 14 0-16,3 7 0 0,5 17 0 15,3 0 0-15,5 25 0 0,-1 7 0 16,0 9 0-16,4 5 0 16,1-6 0-16,-3 1 0 0,2-9 0 15,-4-2 0-15,5-10 0 16,-6-8 0-16,2-12 0 15,-1 0 0-15,1-17 0 0,-1-7 0 16,1-9 0-16,-4-7 0 16,-9-9 0-16,-4-4-10 0,-7-5-42 15,-9 2 28-15,0 4 15 16,-17 2 9-16,1 9 21 0,0 13 23 16,-6 7-14-16,0 9-30 15,-3 12 0-15,1 12 0 0,2 21 0 16,6 12 0-16,8 12 0 15,8 7 0-15,13 2 0 0,3-2 0 16,8 3 0-16,9-10 0 16,3-10 0-16,2-9 0 0,-2-9 0 15,-1-5 0-15,3-12 0 16,-6-12 0-16,1 0-242 0,-4 0-105 16,-6-8-11-16,-3-13 21 15,1-3 18-15,-3-13-123 0</inkml:trace>
  <inkml:trace contextRef="#ctx0" brushRef="#br0" timeOffset="55044.69">14219 12304 158 0,'0'-40'276'16,"0"8"-23"-16,0 11-13 0,0 14-23 16,5 19 4-16,2 16 24 15,2 20 18-15,-1 21-89 0,0 17-174 16,4 8 0-16,1 4 0 15,-1 4 0-15,4-5 0 0,1-7 0 16,-5-9 0-16,0-12 0 0,-1-7 0 16,2-17 0-16,-4-9 0 15,-1-8-56-15,-4-11-286 0,-4-17-4 16,0 0 27-16,0 0 57 16,0-17 4-16,-9-11 47 0</inkml:trace>
  <inkml:trace contextRef="#ctx0" brushRef="#br0" timeOffset="55202.91">14236 12861 65 0,'-25'-27'202'0,"2"3"16"0,-6 7-7 16,5 5-12-16,4 4-32 15,2 0-26-15,7 4-12 0,11 4-12 16,0 0-31-16,11 0-45 16,13 0-22-16,9-4-23 0,7-8-47 15,10-4-42-15,-1-2-85 16,4 3-70-16,-4-2-13 0,-1 1-13 15,-8 0 45-15</inkml:trace>
  <inkml:trace contextRef="#ctx0" brushRef="#br0" timeOffset="55877.74">14929 12375 375 0,'0'-26'276'0,"0"6"-12"15,0 8-42-15,-8 4-53 16,2 3-7-16,-7 5 39 0,0 17 35 15,5 11-94-15,8 13-142 16,-9 16 0-16,9 12 0 0,0 9 0 16,0 12 0-16,0-1 0 0,6-3 0 15,2-4 0-15,0-10 0 16,-4-14 0-16,0-10 0 16,1-11 0-16,-1-13 0 0,-4-7 0 15,0-6 0-15,4-11 0 16,2 0 0-16,2-19 0 0,6-18 0 15,2-11 0-15,0-9 0 16,3 0 0-16,3 3 0 0,-6 13 0 16,0 7 0-16,-2 11 0 0,0 7 0 15,0 16 0-15,0 0 0 16,4 16 0-16,-2 5 0 0,4 8 0 16,-1-1 0-16,7 0 0 15,-6-3 0-15,5-9 0 0,-2-4 0 31,10-5 0-31,8-7 0 0,12-7 0 0,12-9 0 16,3-12 0-16,2-9-38 0,-7-3-124 16,-6-2 162-16,-6 1-140 15,-15 5 71-15,-17 1 58 0,-10 4 61 16,-9 12 39-16,-17 10 44 16,-8 9 15-16,-1 16-148 0,-8 14 0 15,2 6 0-15,2 12 0 0,11-3 0 16,7 1 0-16,12-7 0 15,12-5 0-15,7-10 0 0,16-3 0 16,4-10 0-16,1-11 0 16,7-4 0-16,-4-13 0 15,-6-2 0-15,-4-7 0 0,-13-5 0 16,-12-6 0-16,-8-4 0 16,-21 0 0-16,-10 1 0 0,-10 5 0 15,-4-1 0-15,0 9 0 16,5 7 0-16,4 8 0 0,2 2 0 15,11 8 0-15,3 2 0 0,7 0 0 16,13 0-202-16,0 0-164 16,8-5-12-16,9 1 48 0,11-4 29 15,5-4 75-15</inkml:trace>
  <inkml:trace contextRef="#ctx0" brushRef="#br0" timeOffset="56428.13">16059 12154 97 0,'29'-81'245'0,"-4"3"-52"16,-2 9-15-16,-6 12-32 0,0 10-28 16,-3 4 1-16,-1 12 33 0,0 10 42 15,0 15 49-15,-3 21 16 16,6 21-156-16,1 21-103 0,0 17 0 16,-2 11 0-16,1 8 0 15,1 4 0-15,-4 5 0 0,0-4 0 16,-2-9 0-16,0-3 0 15,3-12 0-15,1-10 0 16,2-14 0-16,-4-14 0 0,-1-8 0 16,-1-7 0-16,-3-9 0 15,1-12 0-15,-6-7 0 0,2-10 0 16,-1-11 0-16,-4-13 0 0,0-4 0 16,0 0 0-16,-12 5 0 15,-2 3 0-15,-6 7 0 0,-3 11 0 16,-5 10 0-16,-5 9 0 15,-4 24 0-15,1 18 0 0,3 6 0 16,5 14 0-16,8 3 0 16,3 0 0-16,17-3 0 15,0-9 0-15,8-9 0 0,9-7 0 16,2-9 0-16,11-12 0 0,2-7 0 16,1-9 0-16,2-4 0 15,3-8 0-15,-6 0 0 0,-4-5 0 16,-8-4 0-16,-3 4 0 15,-3 1 0-15,-8 1 0 0,-6-5 0 16,0-2 0-16,0 3 0 16,0 3 0-16,0-1 0 0,0 4 0 15,0-3-106-15,0 4-122 0,0 0-18 16,0-5 1-16,0 6 17 16,0-2 29-16,0 5 14 15,3 0-2-15,2 4 16 0,-2 1-77 16</inkml:trace>
  <inkml:trace contextRef="#ctx0" brushRef="#br0" timeOffset="57075.19">17699 11905 252 0,'0'-36'227'0,"0"8"-29"16,0 9-21-16,-8 1-21 15,-3 18 16-15,-6 13 65 16,-4 20 55-16,-3 20 26 0,1 20-300 15,2 8-18-15,5 4 0 16,16 1 0-16,0-5 0 0,12-4 0 16,5-7 0-16,5-10 0 15,11-11 0-15,5-8 0 0,2-8 0 16,1-13 0-16,-1-4 0 16,-3-7 0-16,4-9-110 0,-6-5-216 15,-5-7-9-15,-3-8 7 0,3-12 29 16,-6-11 29-1,-8-4-107-15</inkml:trace>
  <inkml:trace contextRef="#ctx0" brushRef="#br0" timeOffset="57308.48">18077 11739 150 0,'0'-57'247'0,"0"9"-43"16,0 10-34-16,9 13-36 0,3 21 24 15,8 16 26-15,8 18 11 16,4 18-21-16,6 22-35 0,2 10-39 15,-4 11-27-15,-7 2-2 16,-9 1-23-16,-9-3-48 16,-11-11 0-16,0-7 0 0,-11-8 0 15,-9-8 0-15,-4-11 0 16,-5-11 0-16,6-8-94 0,-3-14-172 16,1-13-81-16,7 0-20 0,5-11 10 15,13-14 53-15</inkml:trace>
  <inkml:trace contextRef="#ctx0" brushRef="#br0" timeOffset="57623.92">19174 11693 354 0,'29'-40'428'16,"-18"4"-114"-16,-11 3-139 15,0 9-88-15,0 3-36 0,0 10 53 16,0 3 33-16,0 3-55 15,0 5-37-15,0 0-29 0,0 0-11 16,0 0-3-16,0 0 0 16,0 0-1-16,0 0-7 0,0-4 0 15,0 0 6-15,0 0 1 16,0-5-1-16,0 2 4 0,-11 2-10 16,0 5 3-16,-3 0 0 15,-2 0 6-15,3 0 3 0,2 0-11 16,-6 9 3-16,6 3 4 15,2-4-13-15,9 4-56 16,-9 1-73-16,1 7-88 0,8 1-54 16,-8 7-3-16,8 3-6 0,-12 7 54 15</inkml:trace>
  <inkml:trace contextRef="#ctx0" brushRef="#br0" timeOffset="57841.14">19174 12176 173 0,'12'0'316'0,"2"0"-10"16,-8 0-7-16,-3 0-24 16,5 0 47-16,6 8 34 0,2 3-356 15,3 10 0-15,3 10 0 16,-3 14 0-16,2 10 0 0,-4 9 0 16,-9 0 0-16,-8 5 0 15,-17 4 0-15,-12 1 0 0,-7 0 0 16,-18-5 0-16,-14 1 0 15,-13-5-392-15,-9-4-140 0,-6-5 61 16</inkml:trace>
  <inkml:trace contextRef="#ctx0" brushRef="#br0" timeOffset="67375.39">27025 13050 98 0,'0'-8'163'0,"0"8"-7"16,0-4-27-16,0 4-27 15,0-4-21-15,0 4-5 16,0 0 15-16,0 0 11 0,3 0 2 16,3 0-1-16,3 8-13 15,0 0 1-15,3-8 8 0,0 9-2 16,-3-2-18-16,2-7-19 15,-3 9-17-15,-8-9-11 0,3 0-10 16,3 0-1-16,-3 0-13 16,-3 0-5-16,0 0 4 0,0 0-4 15,0 0 2-15,0 0-2 16,0 0 6-16,0 0 3 0,0 0-5 16,0 0-1-16,0 0-4 15,0-9 0-15,0 2-2 16,0-2 5-16,0 1-3 0,0-4-5 15,-12 4 2-15,4-1 1 16,-3 0 3-16,2 7 8 0,1 2 5 16,0 0-12-16,0 0 9 15,-1 0-5-15,0 0-1 0,0 0-5 16,-5 0 4-16,-2 0-5 16,-1 11 5-16,-3-2-2 15,0-9 3-15,0 8 1 16,3 0 7-16,-3 1 3 0,0 3-9 15,0 0-9-15,3 1 0 16,-2 2 0-16,-1 2 0 0,-2-1 0 16,2 4 0-16,0 4 0 15,0 1 0-15,3 3 0 0,0 1 0 16,3 3 0-16,-3 6 0 16,5-3 0-16,-2 3 0 0,6 2 0 15,8-3 0-15,0 0 0 16,0-1 0-16,0-4 0 0,8 1 0 15,10-5 0-15,7-3 0 16,3-1 0-16,9-3 0 16,6-6 0-16,5-1 0 15,2-14 0-15,3 7 0 0,-1-7 0 16,2 0 0-16,-10 0 0 16,-9 0 0-16,-1 0 0 0,-9 0 0 15,-11 0 0-15,0 0 0 16,-3 0 0-16,-6 0 0 0,-5-4 0 15,0-9 0 1,0 2-108-16,-8-6-358 16,0 0 11-16,0-2 32 0</inkml:trace>
  <inkml:trace contextRef="#ctx0" brushRef="#br0" timeOffset="67641.74">27370 12859 504 0,'0'-49'403'0,"0"12"-23"0,0 9-92 15,0 7-82-15,-8 8 1 16,8 6-148-16,0 27-59 16,0 17 0-16,8 21 0 15,1 14 0-15,5 18 0 16,-3 7 0-16,7 5 0 15,-6 4 0-15,0 0 0 0,3-12 0 16,-2-12 0-16,-1-14 0 16,5-16 0-16,-5-11-203 15,4-13-323-15,8-13 83 0,9-15 79 16,7-22 112-16</inkml:trace>
  <inkml:trace contextRef="#ctx0" brushRef="#br0" timeOffset="68341.33">28002 13225 114 0,'21'-64'320'0,"-13"7"-15"16,-8 12-33-16,-13 12-29 0,-7 16 27 16,-14 17 89-16,-1 25-195 15,-4 19-164-15,1 22 0 16,9 11 0-16,9 8 0 0,9 1 0 16,11-6 0-16,3-5 0 15,10-11 0-15,7-15 0 0,12-16 0 16,4-16 0-16,9-17 0 15,3-22-230-15,1-13-45 16,-4-22 104-16,-9-9 86 0,-2-7 59 16,-9-4 58-16,-10-1 53 15,-12 8 38-15,-3 14 59 16,0 15 41-16,0 13-81 16,0 7-142-16,-9 39 0 15,9 13 0-15,0 14 0 16,0 7 0-16,0 6 0 15,9-1 0-15,4 0 0 0,4-8 0 16,-5-13 0-16,-1-7 0 16,1-4 0-16,1-10 0 15,0-15 0-15,-2 0 0 0,6 0 0 16,2-11 0-16,2-18 0 16,1-7 0-16,-3-10 0 15,1-4 0-15,-4 8 0 0,-3-3 0 16,0 7 0-16,-7 9 0 15,-2 10 0-15,-4 7 0 16,0 8 0-16,5 15 0 16,-2 13 0-16,2 14 0 0,3 8 0 15,-5 1 0-15,7 3 0 16,-2-10 0-16,0-4 0 0,0-7 0 16,1-9 0-16,-3-7 0 15,-1-13 0-15,6-8 0 16,10-13 0-16,9-15 0 0,9-14 0 15,7-2 0-15,2-2 0 16,1 10 0-16,-5 12 0 16,-6 7 0-16,-5 13 0 15,-6 12 0-15,3 25 0 0,-13 11 0 16,0 8 0-16,-8 6 0 16,-9 3 0-16,0-6 0 15,0-1 0-15,0-6 0 0,0-7 0 16,0-5 0-16,0-6-65 15,0-3-520-15,-12-3 67 16,12-4 99-16</inkml:trace>
  <inkml:trace contextRef="#ctx0" brushRef="#br0" timeOffset="71718.39">30496 12900 55 0,'-8'11'165'16,"-5"-11"39"-16,1 8-17 0,0-8-32 16,-2 0-37-16,6 0 5 0,8 0 16 15,-8 0 27 1,8 0-3-16,0 0-35 0,0 0-38 15,0 0-36-15,0-3-21 16,0-6-17-16,0 2-7 16,0-2-3-16,0-3 1 15,0-6-5-15,0 4-7 0,0-2 16 16,-15-1 4-16,-9 6 18 16,-12 1 21-16,-10 10 32 15,-6 12-53-15,-5 14-33 0,-5 10 0 16,9 13 0-16,1 4 0 15,13 4 0-15,9 1 0 16,17-2 0-16,13-7 0 16,13-9 0-16,12-3 0 0,11-9 0 15,9-11 0-15,4-10 0 16,8-7 0-16,4-2 0 16,-5-8 0-16,-2-6 0 15,-10 0 0-15,-8-4 0 0,-11-2 0 16,-9-2-75-16,-3-4-296 15,-5-5-62-15,0 2 12 16,-8-1 61-16</inkml:trace>
  <inkml:trace contextRef="#ctx0" brushRef="#br0" timeOffset="72367.3">30867 12622 397 0,'9'-7'337'16,"-9"-2"-58"-16,0 9-93 16,-15 0-6-16,-4 21 68 0,-11 3 62 15,-2 0-200-15,-1 5-110 16,-3-4 0-16,7-4 0 16,5-2 0-16,2-7 0 15,13-12 0-15,0 0 0 16,9-12 0-1,12-7 0-15,7-7 0 16,10 2 0-16,7-4 0 16,2 3 0-16,1 0 0 0,6 4 0 15,0 9 0-15,-2 5 0 16,4 7 0-16,-7 0 0 16,-8 16 0-16,-2 13 0 15,-10 7 0-15,-5 10 0 16,-11 6 0-16,-4 6 0 0,-16-1 0 15,-7 1 0-15,-10-2 0 16,-4-8 0-16,-4 0 0 16,-3-6 0-16,-1-9 0 15,5-9 0-15,3-5 0 0,9-6 0 16,2-13 0-16,7 0 0 16,7 0 0-16,12-13 0 15,0-2 0-15,0-2 0 0,3 1 0 16,6 4 0-16,-6 0 0 15,5 4 0-15,-3 0 0 16,3-1 0-16,8 9 0 16,6 0 0-16,0 0 0 15,13 21 0-15,4 12 0 0,4 7 0 16,12 6 0-16,2-3 0 16,3 6 0-16,5-4 0 15,-5-9 0-15,-1 1 0 0,-8-12 0 16,-9-6 0-16,-10-5 0 15,-7-14 0-15,-11 0 0 16,-6-5-361-16,-8-6-244 0,-8-10 82 16</inkml:trace>
  <inkml:trace contextRef="#ctx0" brushRef="#br0" timeOffset="81036.14">31470 12516 62 0,'-8'9'138'0,"8"-9"41"15,-13 7-44-15,13-7-40 16,0 0-30-16,0 0-10 16,-8 0 26-16,8 0 16 0,0 0 4 15,-6 0-2-15,6 0-8 16,0 0 5-16,0 0 19 16,0 0 22-16,0 0-6 0,0 0-12 15,0 0-26 1,0 0-21-16,0 0-15 0,0 0-28 15,6-3-29 17,2-6 0-32,5 2 0 15,3-2 0-15,4 2 0 16,-1-6 0-16,7 1 0 16,-1-4 0-16,-2-5 0 15,2-3 0-15,4-5 0 0,-2-4 0 16,-1 1 0-16,-1-5 0 15,-2-3 0-15,-2-5 0 16,-5-3 0-16,1-7 0 16,-6 3 0-16,0-4 0 15,3-6 0-15,-2 1 0 0,0-4 0 16,-4-4 0-16,0-1 0 16,3 2 0-16,2-1 0 15,-5 0 0-15,0-2 0 0,-2 2 0 16,-3 0 0-16,-3 4 0 15,0 0 0-15,0-1 0 16,0-2 0-16,0-1 0 16,0 0 0-16,0 0 0 0,-12-1 0 15,-1-3 0-15,0 0 0 16,-1-5 0-16,-3-7 0 16,-7 0 0-16,-5-3 0 15,-3-8 0-15,-7-1 0 0,0-1 0 16,-1-1 0-16,-1 6 0 15,-3 1 0-15,-7-3 0 16,0 2 0-16,-5-5 0 16,-9 1 0-16,-5-2 0 0,1 5 0 15,1-3 0-15,-5 5 0 16,-1-3 0-16,1 4 0 16,5 3 0-16,-2-2 0 15,1-2 0-15,-1-2 0 16,2 0 0-16,3-1 0 0,-6 3 0 15,3-2 0-15,-1 0 0 16,0 0 0-16,-5 5 0 16,-2 8 0-16,-1 3 0 15,-4 4 0-15,-1 5 0 16,2 0 0-16,-1 3 0 0,-5 6 0 16,0 3 0-16,0 5 0 15,-3-3 0-15,1 8 0 16,-2-3 0-16,4 2 0 0,-4 4 0 15,7-2 0-15,-3 1 0 16,1 5 0-16,-1-1 0 16,1 4 0-16,-1 5 0 15,6 4 0-15,-2-1 0 16,2 1 0-16,2-1 0 0,1 1 0 16,0 2 0-16,4 6 0 15,-1 0 0-15,1 3 0 16,0 2 0-16,4 2 0 0,0 1 0 15,-3 5 0-15,-2 2 0 16,1 0 0-16,0 5 0 16,4 0 0-16,0-2 0 0,-4-3 0 15,-9-1 0 1,-7-1 0-16,-7 4 0 0,-3-6 0 16,1 5 0-16,7-3 0 15,1 2 0-15,4 1 0 0,-1-4 0 16,3 4 0-16,2-1 0 15,-1 3 0-15,-4-8 0 16,2 6 0-16,0 1 0 0,0-2 0 16,0 1 0-16,1 0 0 15,-7 0 0-15,-2 0 0 16,0 4 0-16,0 0 0 0,-7 0 0 16,4-5 0-16,3 2 0 15,-6-6 0-15,3 6 0 0,-6-1 0 16,3-1 0-1,3 5 0-15,-1-4 0 0,-1 1 0 16,2-2 0-16,-3 5 0 16,0 0 0-16,3 0 0 0,-9 0 0 15,-5 0 0-15,0 0 0 16,-3 0 0-16,-6 0 0 16,2 0 0-16,-3 0 0 0,-4 0 0 15,7 0 0-15,-1 12 0 16,7 0 0-16,7-3 0 0,2-1 0 15,9 0 0-15,3 5 0 16,5 4 0-16,8-6 0 16,4 6 0-16,13-2 0 15,6 0 0-15,6 3 0 0,3-2 0 16,0 5 0-16,0-1 0 16,-3 4 0-16,-6 4 0 15,-3 6 0-15,-7 3 0 0,-9 3 0 16,-5 1 0-16,-3-1 0 15,-4 1 0-15,-5-5 0 0,2 1 0 16,-6-1 0-16,1-3 0 16,0 3 0-16,-5-3 0 0,1 0 0 15,4 0 0-15,-1-2 0 16,1 3 0-16,3-1 0 16,10-1 0-16,2 5 0 15,9-5 0-15,4 0 0 0,8 0 0 16,9 2 0-16,7-6 0 15,3-8 0-15,10 1 0 0,9-4 0 16,2-6 0-16,5-11 0 16,12 8 0-16</inkml:trace>
  <inkml:trace contextRef="#ctx0" brushRef="#br0" timeOffset="81176.25">19438 7330 2047 0,'-9'0'0'32,"9"9"0"-17,-8-9 0 1,0 8 0-16,2-8-381 16,-3 0-8-16,-4 0 39 15,0-6 19-15,2-5 50 0</inkml:trace>
  <inkml:trace contextRef="#ctx0" brushRef="#br0" timeOffset="81752.53">19480 6829 261 0,'0'-15'250'15,"0"-2"-73"-15,0 6-36 16,-13-3-46-16,13 7-14 15,-9 7-8-15,1 0 13 0,8 0 0 16,-18 16 34-16,4 12 30 16,-11 18-12-16,-7 14-26 0,-9 14-11 15,0 11-31-15,1 9-38 16,4 4-11-16,-1-5-4 0,4-3-8 16,10-14-9-1,2-10 5-15,5-14-7 0,2-9-1 16,14-15 5-16,0-13-1 15,0-1 5-15,9-14-12 0,7 0 5 16,18 0 1-16,14-9 4 16,9 2-4-16,8-6 3 0,8-3 1 15,-2 6-4-15,8 3-2 16,-3 7-5-16,2 0 11 16,-5 20 5-16,-3 8-4 0,-10 1-6 15,-7-4-2-15,-12-2 7 16,-11-5 1-16,-16-6-5 0,-6-12 0 15,-24-12 0 1,-20-21 0-16,-16-20 0 16,-10-20 0-16,-3-13 0 15,-3-11 0-15,2-5 0 0,4-5 0 16,2 2 0-16,4-5 0 16,6 11 0-16,10 11 0 15,7 14 0-15,10 18 0 0,5 11 0 16,10 13 0-16,8 11 0 15,0 12-4-15,14 9-152 0,9 12-82 16,10 17-65-16,8 11 25 16,-1 22 28-16,-1 11-33 15,4 8-250-15</inkml:trace>
  <inkml:trace contextRef="#ctx0" brushRef="#br0" timeOffset="83003.31">27000 15150 614 0,'-18'-7'397'0,"2"-3"-85"16,-4 8-102-16,4 2-15 15,0 0 34-15,3 16-139 16,1 8-90-16,4 8 0 0,8 9 0 16,0-1 0-16,0 1 0 15,0 0 0-15,11-4 0 16,3-3 0-16,-2-6 0 0,-3-4 0 15,-1-5 0-15,-5-5 0 16,2-7-74-16,-5-7-274 0,0 0-3 16,0-4 23-16,0-13 43 15,-8-11 20-15,0-8 69 0</inkml:trace>
  <inkml:trace contextRef="#ctx0" brushRef="#br0" timeOffset="83164.69">26837 14475 307 0,'-10'-21'215'0,"2"9"-81"0,8 4-58 15,-8 4-47-15,8 4-30 16,-6 0-11-16,6 0-23 0,0 12-45 16,0 0-73-16,0 4-62 15</inkml:trace>
  <inkml:trace contextRef="#ctx0" brushRef="#br0" timeOffset="83717.67">27031 14978 437 0,'8'0'317'15,"-8"9"-56"-15,0-1-91 16,4 4-41-16,5 9 56 0,3 8 40 15,6 4 13-15,-4 3-153 16,3 4-85-16,-1 1 0 0,5 3 0 16,-7-1 0-16,3-12 0 15,-4-3 0-15,-5-6 0 16,0-10 0-16,0-5 0 16,-3-18 0-16,-2-14 0 15,2-11 0-15,-1-10 0 16,4-7 0-16,0 1 0 0,0 7 0 15,4 4 0-15,0 7 0 16,2 15 0-16,-3 6 0 16,3 13 0-16,4 0 0 0,4 21 0 15,-5 8 0-15,0 11 0 16,0 1 0-16,-4 3 0 0,-5-3 0 16,-4-8 0-16,-1-4 0 15,2-8 0-15,-5-5 0 0,3-16 0 16,1 0 0-16,4-9 0 15,5-15 0-15,-1-9 0 16,5-7 0-16,3-6 0 16,0 7 0-16,-4 1 0 0,2 6 0 15,-2 7 0-15,-4 9 0 16,-1 8 0-16,1 8 0 0,1 20 0 16,-1 12 0-16,-1 10 0 15,-2 2 0-15,-1 6 0 16,0-6 0-16,4 1 0 15,-3-9-22-15,-1-3-518 0,4-9 44 16,-4-7 66-16</inkml:trace>
  <inkml:trace contextRef="#ctx0" brushRef="#br0" timeOffset="84166.1">27937 15062 285 0,'0'-26'346'16,"0"14"-53"-16,0 12-18 15,4 20-34-15,5 17-4 0,2 13 74 16,-3 6-252-16,4 13-59 16,1 9 0-16,3 3 0 15,5 0 0-15,2 1 0 0,-2-9 0 16,0-16 0-16,-1-7 0 16,-9-15 0-16,2-9 0 15,-5-11 0-15,-20-40 0 16,-5-15 0-1,-2-17 0-15,-6-12 0 16,1-12 0-16,4-13 0 16,-1 5 0-16,5 4 0 0,3 7 0 15,13 16 0-15,0 13 0 16,13 13 0-16,11 7 0 0,4 13 0 16,6 16 0-16,-1 16 0 15,-2 17 0-15,-2 8 0 16,-9 7 0-16,-4 6 0 15,-8-5 0-15,-8-5 0 16,0-2 0-16,0-10 0 0,-16-4 0 16,-6-7 0-16,-1-5 0 15,-11-4-110-15,-5-12-330 16,-1-9 48-16,-1-5 96 0,0-12 43 16,9-10 52-16,7-9 44 15</inkml:trace>
  <inkml:trace contextRef="#ctx0" brushRef="#br0" timeOffset="84681.02">28140 14694 151 0,'33'-41'245'15,"-5"6"-45"-15,1 5-34 0,-6 10-30 16,-2 8-1-16,0 5 56 16,-1 7 58-16,-4 11 39 0,1 17-2 15,-2 18-286-15,2 19 0 16,-1 15 0-16,-4 15 0 15,0 2 0-15,5-4 0 0,-4-3 0 16,1-12 0-16,3-9 0 16,4-12 0-16,-2-7 0 15,1-10 0-15,2-16 0 16,-2-3 0-16,0-13-40 0,5-8-238 16,4-17 63-16,-1-7 51 15,4-10 60-15,-2-1 52 16,-5-5 30-16,5-2 35 0,-3 1 14 15,3 1 11-15,-1 2 8 16,-1 2 5-16,-4 0 4 16,-2-6-4-16,-6 2-7 0,-10-1 8 15,3 1 5-15,-9 4 9 16,0 3 12-16,0 0 17 16,-14 8-4-16,5 4 13 0,-5 10-97 15,-37 52-7 16,-20 117 0-15,60 22 0 0,39-83 0-1,26-35 0 1,68-30 0 0,-38-64-944-1,-44 4 536 1,-3-10 82-16</inkml:trace>
  <inkml:trace contextRef="#ctx0" brushRef="#br0" timeOffset="85034.27">29242 14890 263 0,'-14'-16'245'16,"2"4"-32"-16,4 3-46 15,8 1-49-15,-9 0 9 0,9 8 45 16,0-4 29-16,0-1-7 15,0 1-37-15,0 4-28 16,13 0-68-16,-1 0-61 0,0 0 0 16,5 13 0-16,3-1 0 15,0 4 0-15,5 5 0 16,3 2 0-16,5 11 0 0,-1 1 0 16,0 6 0-1,-2 2 0-15,-4-8 0 0,-4-1 0 16,-2-11 0-16,-8-2 0 15,-1-6 0-15,-3-2 0 16,-2-4 0-16,-2-9 0 0,-4 7 0 16</inkml:trace>
  <inkml:trace contextRef="#ctx0" brushRef="#br0" timeOffset="85946.81">29572 15219 2047 0,'-11'0'0'16,"11"-3"0"-1,0-1 0-15,0-1 0 16,0 1 0 0,0 0 0 31,-8-5 0-47,8 1 0 15,-6 1 0-15,-3-2 0 16,1-3 0-16,-1 1 0 15,0-1 0-15,1-5 0 0,0-4 0 16,2-3 0-16,6-1 0 16,0 0 0-16,0 1 0 15,0 0 0-15,6-4 0 16,6-6 0-16,1-1 0 0,7-6 0 16,0 4 0-16,5 5 0 15,-1 4 0-15,-5 7 0 16,6 9 0-16,1 3 0 0,-7 9 0 15,1 13 0-15,6 16 0 16,-1 11 0-16,-8 12 0 16,1 10 0-16,-6 3 0 15,1-4 0-15,-7-8 0 0,2-8 0 16,-3-12 0-16,-2-9 0 16,-3-8 0-16,0-21 0 15,0-18 0 1,6-15 0-16,2-14 0 15,8-10 0-15,5-2 0 0,2-10 0 16,3 1 0-16,2 13 0 16,-4 6 0-16,-4 18 0 15,1 15 0-15,1 21 0 0,0 21 0 16,4 12 0-16,-3 10 0 16,-4 11 0-16,-1-2 0 15,2 1 0-15,-1-3 0 16,3-10 0-16,-1-4 0 0,-2-7 0 15,5-8 0-15,1-14 0 16,0-7 0-16,2-13 0 16,6-10 0-16,3-14 0 15,1-11 0-15,-1-14 0 16,-2-7 0-16,-8-5 0 0,-8 10 0 16,-10 2 0-16,-8 10 0 15,-8 11 0-15,-10 16 0 16,0 22 0-16,-12 19 0 0,2 21 0 15,5 12 0-15,-2 8 0 16,7 8 0-16,18-1 0 16,0-2 0-16,9-10 0 0,11-11 0 15,5-8 0-15,3-5 0 16,6-7 0-16,-3-9 0 16,3-12 0-16,-3-4-468 15,2-16-3-15,-4-13 79 16,-6-12 79-16,-5-12 115 15</inkml:trace>
  <inkml:trace contextRef="#ctx0" brushRef="#br0" timeOffset="86494.5">30788 14576 173 0,'0'-39'292'0,"0"5"4"15,0 10-32-15,0 7-78 0,8 13-35 16,3 4 108-16,2 24 71 16,0 13-234-16,-4 16-96 15,-1 12 0-15,0 5 0 16,-5-5 0-16,2-4 0 0,2-13 0 15,-4-7 0-15,6-13 0 16,-5-7 0-16,4-14 0 16,2-9 0-16,1-19 0 15,3-15 0-15,8-14 0 16,3-7 0-16,-1-4 0 0,-5 4 0 16,2 13 0-16,-4 12 0 15,-4 7 0-15,-2 16 0 16,5 18 0-16,0 16 0 0,1 7 0 15,3 12 0-15,-4 0 0 16,5 2 0-16,-2-6 0 16,1-7 0-16,2-9 0 15,-7-6 0-15,7-18 0 16,1-9 0-16,11-16 0 0,1-16 0 16,6-15 0-16,-4-18 0 15,0-12 0-15,-6-7 0 16,3-9 0-16,-6 5 0 0,-4 11 0 15,-8 18 0-15,-3 14 0 16,-4 14 0-16,-6 15 0 16,-3 22 0-16,0 14 0 15,-8 18 0-15,-4 12 0 16,4 16 0-16,8 12 0 16,-9 12 0-16,9 9 0 0,0 3 0 15,0-3 0-15,0-4 0 16,0-5 0-16,0-12 0 15,0-13 0-15,4-6 0 0,1-15 0 16,-5-9 0-16,3-11-261 16,2-15-280-16,-2-7 60 15,2-10 109-15</inkml:trace>
  <inkml:trace contextRef="#ctx0" brushRef="#br0" timeOffset="86743.45">31436 14507 224 0,'-48'-32'367'0,"8"8"-42"16,3 3-103-16,14 9-76 16,6 2 4-16,17 8 69 15,17-3 34-15,11 1-112 0,17-4-141 16,12 8 0-16,7-4 0 16,1-1 0-16,0 1 0 15,-5 4 0-15,-9-2 0 0,-16-4 0 16,-10 6 0-16,-8-3 0 15,-6 3 0-15,-3 0-318 16,-8 0-22-16,0 0 14 16,0 0 29-16,-8 0 0 15,8-4-168-15</inkml:trace>
  <inkml:trace contextRef="#ctx0" brushRef="#br0" timeOffset="87160.53">32192 14320 117 0,'0'-16'281'16,"0"0"-16"-16,0-1-36 16,-8 0-67-16,0 6-20 15,-4-2 43-15,1 1 72 0,-11 7 45 16,-7 5-195-16,-10 13-107 15,-11 12 0-15,-7 16 0 16,-3 7 0-16,4 6 0 0,10 3 0 16,14-5 0-16,16-4 0 15,16-3 0-15,8-4 0 16,21-13 0-16,7-2 0 0,13-10 0 16,8-4 0-16,0-12 0 15,-5 12 0-15,-3 0 0 16,-9 4 0-16,-7 9 0 15,-13 3 0-15,-12 9 0 16,-8 4 0-16,-23 3 0 0,-19 5 0 16,-14-4 0-16,-4-4 0 15,-5-5 0-15,-5-4 0 16,2-3-26-16,0-8-542 0,13-14 19 16,3-7 102-16</inkml:trace>
  <inkml:trace contextRef="#ctx0" brushRef="#br0" timeOffset="88075.75">33211 14294 127 0,'14'-12'322'16,"-3"5"16"-16,-6 3-57 16,-5-4-126-16,3 8-75 0,6 0-32 15,-1 0-1-15,-1 0-2 16,-7 0-12-16,0-5-16 0,4 5-10 15,-4-4 4-15,5 1-9 16,-5-5 2-16,0 0-4 0,0-1-2 16,0-4 7-16,0 1 1 15,0 1 6-15,0 3 12 16,-9 0 24-16,-1 0 16 16,-7 8 32-16,-7 0 36 0,-14 24 13 15,-2 4-145-15,-1 5 0 16,5 8 0-16,4-1 0 0,7 2 0 15,4-3 0-15,13-1 0 16,8-2 0-16,4-4 0 0,8-7 0 16,1-4 0-16,3-2 0 15,4-2 0-15,1-6 0 0,3-11 0 16,4 0 0-16,5 0 0 16,8 0 0-16,-1-4-254 0,0-3-75 15,2-10 13-15,-6 1 41 16,-2-3 54-16,-8-6 10 15,-5-5 15-15</inkml:trace>
  <inkml:trace contextRef="#ctx0" brushRef="#br0" timeOffset="88425">33603 13938 75 0,'15'-21'253'0,"-3"1"3"0,-4 6-16 15,-4 3-53-15,1 3-54 16,-1-1 3-16,0 3 45 0,-4 0 47 16,0 6-2-16,0 0-94 15,0 12-132-15,0 9 0 16,0 12 0-16,0 12 0 0,0 13 0 16,0 1 0-16,0 11 0 15,0 2 0-15,0-3 0 0,0 0 0 16,0-7 0-16,5-5 0 0,-2-3 0 15,5-13 0-15,-8-5 0 16,3-8 0-16,3-7 0 0,-3-6 0 16,-3-6 0-16,0-9-277 31,0-9-54-31,-12-3 30 16,1 0 27-16,-2-4 23 15,-4-4-12-15</inkml:trace>
  <inkml:trace contextRef="#ctx0" brushRef="#br0" timeOffset="89257.22">27754 16408 583 0,'-19'0'454'16,"-10"0"-144"-16,-4 12-160 0,-3 1-70 15,4-2-18-15,4-2 19 16,2-9-32-16,6 12-25 15,9-5-42-15,11-7-16 0,0 14-4 16,8-6 3-16,3 0 3 16,5 0 23-16,0 0 5 0,-2 1 5 15,-3 3 17-15,-2 0 61 16,-9 9 47-16,0 7 43 16,-17 4-138-16,-4 5-31 0,2 3 0 15,-6-3 0-15,5 0 0 16,3-12 0-16,17-6 0 0,0-3 0 15,0-4 0-15,12-3 0 16,10-9 0-16,1 13 0 16,1-13 0-16,2 7 0 15,-11 2 0-15,-4-2 0 0,-6 5 0 16,-5 5 0-16,0 3 0 16,-16 5 0-16,1 8 0 0,-1 0 0 15,-6 3 0-15,10 0 0 16,0-3 0-16,12-1 0 15,0-3 0-15,0-5 0 0,0 0 0 16,0-7 0-16,12-1 0 16,4 1-564-16,13 0-29 15,2 2-294-15</inkml:trace>
  <inkml:trace contextRef="#ctx0" brushRef="#br0" timeOffset="89639.61">28162 18090 662 0,'-14'23'485'0,"2"-1"-174"15,-2-6-147-15,8 0-62 16,-2-3 47-16,0-13 25 0,13 0-174 31,9 12 0-15,11 0 0-16,10 0 0 0,8 3 0 15,-4 3 0-15,3 1 0 16,-3 10 0-16,4 4 0 16,-12 3 0-16,3 9 0 0,-8 4 0 15,-5 3 0-15,0-2 0 16,-4-6 0-16,-6-2 0 16,-3-2 0-16,1-4 0 0,-6 2 0 15,-3-2 0 1,0-1 0-16,0-1 0 0,0-10 0 15,0-3 0-15,0-5 0 16,-9-8 0-16,-10-8 0 16,-9 0 0-16,-9 0-191 0,-8-3-265 15,-3-6 26-15,-9-3 49 16,3 4 95-16</inkml:trace>
  <inkml:trace contextRef="#ctx0" brushRef="#br0" timeOffset="91255.55">17098 9261 16 0,'-11'-112'5'0,"27"-4"-13"16</inkml:trace>
  <inkml:trace contextRef="#ctx0" brushRef="#br0" timeOffset="93334.4">8014 13826 33 0,'-11'10'99'0,"-6"-10"91"16,1 7-44-16,-4 1-39 0,-1-8-27 16,2 9-26-16,-3 0-9 15,6-9 19-15,-3 7 19 16,-3-7 28-16,8 0 13 0,-7 7 6 16,4-7 5-16,1 10-8 15,4-10-14-15,4 0-11 16,8 7-15-16,-8-7-11 15,8 0-18-15,0 0-10 0,0 0-13 16,8 0-35 0,12-3 0-16,21-6 0 0,19 2 0 15,26-10 0-15,32-6 0 16,37-15 0-16,35-10 0 16,28-10 0-16,19-3 0 0,11 4 0 15,-1 8 0-15,-7 5 0 16,-20 7 0-16,-27 8 0 15,-27 6 0-15,-30 6 0 0,-31 5 0 16,-27 2 0-16,-22 10 0 16,-15-2 0-16,-13 2 0 0,-8 0 0 15,-11 0 0-15,-6 0 0 16,-3-5 0 0,-12 1 0-16,-3 4 0 15,-2-3 0-15,1-6 0 0,-6 2-196 16,3-5-249-16,-2-2 46 15,1 2 51-15,5-8 46 0</inkml:trace>
  <inkml:trace contextRef="#ctx0" brushRef="#br0" timeOffset="93816.6">10492 12964 240 0,'0'-11'336'15,"0"-1"-36"-15,0 5-37 16,0 1-86-16,0 1-71 0,0 5-26 15,0 0 4-15,0 0 36 16,0 18 21-16,16 10 44 0,17 25-170 16,7 11-15-16,10 18 0 0,7 8 0 15,0 8 0-15,-6 3 0 16,7-3 0-16,-6-4 0 16,-4-14 0-16,-6-6 0 0,-7-13 0 15,-1-13 0-15,-6-10 0 16,-3-10 0-16,-9-12 0 15,-5-3 0-15,2-13 0 0,-10 0 0 16,-3-13 0-16,0-7 0 16,-8-4 0-16,-3 0 0 15,-5 3 0-15,-6 4 0 0,-1 5 0 16,-11 5 0-16,-5 2 0 16,-9 1 0-16,-9 4 0 0,-5 0 0 15,6-5 0-15,-1 1 0 16,3-4 0-16,6-4 0 0,3-7 0 15,8-10 0-15,6-11 0 16,2-15 0-16,7-4 0 16,16-12 0-16,6-5 0 0,12-2 0 15,4 4 0-15,5 10 0 16,-2 2 0-16,1 10 0 0,2 7-53 16,-7 4-307-16,-6 9-31 15,-1 2 30-15,-5 11 16 16,2 10-191-16</inkml:trace>
  <inkml:trace contextRef="#ctx0" brushRef="#br0" timeOffset="94615.85">16916 12068 514 0,'-17'0'326'0,"6"-4"-60"16,3 1-83-16,8-5-83 16,0 3-23-16,0-3 13 0,11 4 25 15,11-4-7-15,1-4-40 16,5-4-31-16,5 0-21 0,3-9-9 15,6 0 1-15,-3-4-4 16,-2 6-3-16,-9 2 2 0,-6 5 15 16,-11 12 31-16,-2 4 8 15,-5 12-57-15,-4 17 0 0,0 20 0 16,0 11 0-16,0 13 0 16,-8 10 0-16,8 2 0 0,0 4 0 15,0-4 0 1,0-5 0-16,4-1 0 15,8 42 0-15,-7-71 0 0,-5-13 0 16,0-7-456-16,3-11-7 16,0-10 53-16,3-9 77 0</inkml:trace>
  <inkml:trace contextRef="#ctx0" brushRef="#br0" timeOffset="94752.06">17163 12786 123 0,'-19'11'312'0,"-6"-3"-45"0,4-8-56 16,6 9-65-16,7-9-59 15,8 0-26-15,8 0-35 0,12 0-4 16,8-9-20-16,12-3-29 16,10 0-70-16,-2 4-79 0,-2 0-65 15,-10 8-64-15</inkml:trace>
  <inkml:trace contextRef="#ctx0" brushRef="#br0" timeOffset="95712.89">13188 14406 400 0,'0'-17'312'0,"0"4"-9"15,0 5-46-15,0 8-85 16,0 8-26-16,0 10 8 0,0 10-19 16,0 12 7-16,0 9-116 15,5 0-26-15,-2-1 0 0,2-3 0 16,-2-11 0-16,-3-11 0 15,0-2 0-15,0-9 0 0,0-19 0 16,0-14 0 0,0-15 0-16,3-14 0 15,6-14 0-15,8-7 0 16,4 2 0-16,-2 9 0 0,5 11 0 16,0 13 0-16,-2 14 0 15,3 22 0-15,-2 17 0 0,2 20 0 16,-2 12 0-16,-1 8 0 15,-7 4 0-15,-3-1 0 0,-4-3 0 16,-3-7 0-16,-5-9 0 16,0-13 0-16,0-7 0 0,3-21 0 31,5-14 0-31,2-9 0 0,2-19 0 0,4-7 0 16,0 1 0-1,4-5 0-15,0 8 0 0,0 8 0 16,2 13 0-16,2 17 0 15,0 21 0-15,-1 24 0 0,7 15 0 16,2 13 0-16,1 3 0 16,-1-4 0-16,10-8 0 0,-2-8 0 15,0-13 0-15,5-15 0 16,3-21 0-16,6-13 0 0,-1-19 0 16,-5-17 0-16,-2-12 0 15,-12-12-88-15,-8-17 29 0,-10-8 33 16,-16-8 13-16,0 5 24 15,-12 11 25-15,-5 21 68 16,-5 15-69-16,3 27-35 16,-1 19 0-16,0 24 0 0,3 24 0 15,9 17 0-15,8 13 0 16,8-1 0-16,9 0 0 0,11-7 0 16,12-11 0-16,7-6 0 15,1-12 0-15,0-10-134 0,4-10-364 16,2-13 56-16,-7-2 55 15,-1-11 100-15</inkml:trace>
  <inkml:trace contextRef="#ctx0" brushRef="#br0" timeOffset="95929.54">14954 13774 490 0,'5'-56'407'0,"-5"10"7"0,0 23-61 15,0 18-35-15,0 26-253 16,0 28-65-16,0 24 0 0,0 21 0 15,0 16 0-15,12 7 0 16,3 1 0-16,2-4 0 0,4-8 0 16,-1-13 0-16,-2-10 0 15,-4-14 0-15,0-17 0 0,-3-16 0 16,-3-8-111 0,-4-11-375-16,-4-17 36 0,0-7 46 15,0-14 110-15</inkml:trace>
  <inkml:trace contextRef="#ctx0" brushRef="#br0" timeOffset="96712.28">14894 14507 449 0,'-33'-28'341'16,"5"3"-31"-16,2 5-92 15,12-1-89-15,6 2-44 0,8-1-41 16,11-5-7-16,18-4-18 16,10 3-22-16,15 0-42 0,3-3-55 15,4 3-34-15,4-2 48 16,8 0 41-16,9-8-4 15,-6-5-19-15,-2-8-7 0,-9-4 24 16,-13 4 35-16,-10 8 42 16,-14 8 64-16,-9 9 48 15,-6 5 35-15,-5 10 53 0,-8 21 63 16,0 22-144-16,0 22-145 16,0 25 0-16,0 16 0 0,0 14 0 15,0 3 0-15,8 0 0 16,1-10 0-16,2-8 0 0,-3-15 0 15,1-20 0-15,-1-13 0 16,0-15 0-16,0-13 0 0,5-20 0 16,-2-12 0-16,6-17 0 15,-1-19 0-15,5-13 0 16,-7-13 0-16,0-2 0 0,-6-7 0 16,-8 9 0-16,0 15 0 15,0 14 0-15,0 12 0 16,0 9 0-16,0 7 0 0,-8 17 0 15,8 9 0-15,0 15 0 16,0 17 0-16,8 6 0 0,3 10 0 16,6 1 0-16,4 0 0 15,-2-2 0-15,6-7 0 0,4-4 0 16,-6-12 0-16,7-9 0 16,-3-12 0-16,6-12 0 15,-1-7 0-15,1-14 0 0,-4-7 0 16,-4-9 0-16,-6-8 0 15,-2-4 0-15,-9-4 0 0,-4 4 0 16,-4 3 0-16,0 14 0 16,0 7 0-16,0 11 0 0,0 26 0 15,8 15 0 1,-1 5 0-16,1 6 0 0,5-2 0 16,-1 1 0-16,5-7 0 15,-2-11 0-15,1-3 0 16,6-16 0-16,2 0 0 15,4-16 0-15,1-3 0 0,-8-11 0 16,-6 2 0-16,-7-5 0 16,-8-3 0-16,0-1 0 0,-11 3 0 15,-10 11 0-15,-7 7 0 16,-10 8 0-16,-2 8 0 0,0 0 0 16,-5 16 0-16,9-4 0 15,4 0 0-15,4 0 0 0,10 0 0 16,7-12 0-16,11 8-455 15,3-8-52-15,13-8 23 0</inkml:trace>
  <inkml:trace contextRef="#ctx0" brushRef="#br0" timeOffset="97161.43">16976 13767 1218 0,'21'-49'829'16,"-8"7"-829"-16,-5 10 0 15,-3 7 0-15,-5 9 0 0,3 16 0 16,4 29 0-16,9 25 0 16,6 17 0-16,2 21 0 0,3 4 0 15,2 2 0-15,-1-4 0 16,1-7 0-16,-4-17 0 0,-5-8 0 16,-1-12 0-1,-1-14 0-15,-2-12 0 0,-4-8 0 16,-4-16 0-16,-8-12 0 15,0-12 0-15,-14-9 0 16,-12-4 0-16,-2 5 0 16,-5 8 0-16,-4 12 0 0,0 12 0 15,-3 12 0-15,0 8 0 16,7 8 0-16,5 10 0 0,11-2 0 16,8-3 0-16,9-5 0 15,9 1 0-15,13-5 0 0,4 0 0 16,12-3 0-16,-3-10 0 15,8-1 0-15,-7-10 0 16,-4 0 0-16,-4 0 0 0,-4-10 0 16,-3-1 0-16,-4-6 0 15,-6-2-267-15,-8-7-125 16,-3-2 35-16,0-1 52 0,0-2 28 16,0-2 59-16</inkml:trace>
  <inkml:trace contextRef="#ctx0" brushRef="#br0" timeOffset="97794.64">17871 13917 396 0,'-9'-20'288'16,"-4"4"-28"-16,5 7-66 0,8 1-64 15,-8-1 4-15,1 9 49 16,-1 0 49-16,-3 0-20 0,-7 0-194 15,-2 0-18-15,-1 14 0 16,1-14 0-16,-1 0 0 0,5 0 0 16,8 0 0-16,8-5 0 15,0-10 0 1,8-8 0-16,5 4 0 0,7-1 0 16,4 5 0-16,1 5 0 15,3 10 0-15,0 0 0 0,5 21 0 16,-6 8 0-16,3 10 0 15,-9 10 0-15,-10 5 0 16,-11 4 0-16,0-2 0 0,-15 1 0 16,-10 0 0-16,2-4 0 15,-8-8 0-15,3-9 0 0,0-8 0 16,8-7 0-16,3-10 0 16,6-2 0-16,3-9 0 0,8-5 0 31,11-1 0-31,6-3 0 15,7 0 0-15,5 9 0 0,7 0 0 16,5 12 0-16,0 5 0 16,-1-1 0-16,-2-4 0 15,-2-3 0-15,-4-1 0 0,-7-1 0 16,-6-7 0-16,-2 0-217 16,-5 0-313-16,1 0 60 0,-3-12 71 15</inkml:trace>
  <inkml:trace contextRef="#ctx0" brushRef="#br0" timeOffset="98026.02">18504 13718 746 0,'12'-58'457'16,"-3"14"-147"-16,-6 11-149 0,-3 13-66 0,0 20 37 16,0 16 14-16,-15 29-146 15,-2 19 0-15,-5 20 0 16,8 4 0-16,1 9 0 15,5 1 0-15,8-9 0 0,8-7 0 16,8-9 0-16,9-11 0 16,3-17 0-16,9-14 0 0,-1-10-272 15,4-13-209-15,2-8 57 16,-2-20 65-16,3-13-149 0</inkml:trace>
  <inkml:trace contextRef="#ctx0" brushRef="#br0" timeOffset="98242.66">18906 13672 547 0,'-11'-36'511'0,"2"7"-86"16,9 5-181-16,0 9-129 15,9 10-54-15,11 17 47 0,12 16-72 16,7 22-36-16,7 19 0 16,-5 12 0-16,-4 9 0 0,-9 3 0 15,-9-3 0-15,-6-4 0 16,-13-5 0-16,0-16 0 0,-8-12 0 15,-5-8 0-15,2-14-203 16,3-10-229-16,8-9 20 16,-9-16 20-16,9-16 90 0</inkml:trace>
  <inkml:trace contextRef="#ctx0" brushRef="#br0" timeOffset="98411.33">19348 13657 198 0,'16'-57'352'0,"-3"15"-11"15,-9 10-58-15,-4 7-65 0,0 10-19 16,0 1 20-16,0 8 18 16,0-3-237-16,0 5 0 0,0 0 0 15,0-1-50 1,0 5-339-16,0 0-47 16,0 9 1-16,0 7 72 15</inkml:trace>
  <inkml:trace contextRef="#ctx0" brushRef="#br0" timeOffset="98596.68">19514 14108 895 0,'32'33'669'16,"1"0"-227"-16,-4 4-401 0,4 6-41 16,-5 7 0-16,-2-5 0 15,-12 0 0-15,-2-2 0 16,-12 2 0-16,0-3 0 0,-15-1 0 15,-10-1 0-15,-12 1-237 16,-11-5-337-16,-12 1 45 16</inkml:trace>
  <inkml:trace contextRef="#ctx0" brushRef="#br0" timeOffset="106780.25">6479 4099 693 0,'-47'-70'194'0,"1"1"-126"16,10 4-61-16,4 8-5 16,7 7 28-16,4 3-6 15,5 2-7-15,5 4-10 16,11 1 8-16,-14 3 20 0,-1 5 31 16,-5 6 32-16,-13 7 8 15,-16 10-56-15,-27 26-28 16,-25 27-11-16,-18 37 16 15,-3 34-10-15,1 31-1 16,7 16-6-16,21 9 2 16,20-3-12-16,24-13 5 15,24-22-4-15,25-18-2 0,25-14 7 16,19-20-6 0,26-19 1-16,34-22 6 0,46-26 5 15,42-28 1-15,18-26-3 16,10-22-5-16,-12-23-1 15,-26-20-11-15,-27-21 4 16,-33-17 1-16,-42-8 8 16,-32-4-3-16,-31 10 31 0,-17 10 20 15,-31 17 4-15,-15 16 9 16,-8 24-27-16,3 34-26 16,-2 32-13-16,-1 40 0 15,6 41 2-15,12 33-5 16,16 20 1-1,20 8-1-15,16-4 0 0,15-16-4 16,15-21 0-16,4-19 0 16,-2-22 2-16,1-23 3 0,-5-25-4 15,-9-19 0-15,-5-26-1 16,-9-29 3-16,-10-20 3 16,-11-7 18-16,-11-10 24 15,-7 7 14-15,-1 12 27 0,-1 19-45 16,4 21-38-16,7 12 0 15,9 16 0-15,0 12 0 16,0 31 0 0,17 18 0-16,2 16 0 15,6 7-190-15,2 11-106 16,3-2-47-16,2-9 0 16,-4-11-53-16</inkml:trace>
  <inkml:trace contextRef="#ctx0" brushRef="#br0" timeOffset="107211.21">7150 3435 497 0,'-21'-99'391'0,"-4"19"-136"15,7 14-121-15,4 18-73 16,14 20-36-16,0 23-12 16,16 26-6-16,14 27 1 15,13 30-6-15,10 25-2 16,4 10-1-16,-3 1-3 15,-10-17 7-15,-7-20-2 16,-14-15 10-16,-5-23 29 0,-10-14 77 16,-8-25-39-16,-17-36-31 15,-12-42-26-15,-4-34 2 16,6-23-1-16,6-8-12 16,6 13 44-16,15 20-20 15,0 25-21-15,6 23-12 16,19 21-4-16,21 22 8 15,15 19-3-15,4 12 1 16,0 17-10-16,-8 6 7 16,-14 3-2-16,-13 3 0 0,-18 4 4 15,-12 4 5-15,-20-5-6 16,-5-4 0-16,1-4 2 16,0-6-3-16,2-10 3 15,6-4-5-15,5-8-39 0,3-8-82 16,8 0-148-16,-14-12-95 15,3-7-48-15</inkml:trace>
  <inkml:trace contextRef="#ctx0" brushRef="#br0" timeOffset="107680.63">4990 6525 808 0,'-122'102'249'0,"21"-26"-124"16,23-21-66-16,25-20-26 15,21-14-8-15,32-21-3 16,36-37-8-16,45-40 2 16,50-53-2-16,63-62 8 0,78-45 18 15,61-18 2-15,32-9 5 16,13-2-2-16,4 14 13 16,-12 20 23-16,-30 28 12 15,-38 25 4-15,-54 33 7 0,-58 31-51 16,-43 27-53-16,-42 22 0 15,-28 18 0-15,-24 10 0 16,-17 14 0-16,-8 7 0 16,-7 6 0-16,-10 3 0 15,-2-1 0-15,-1 9 0 0,-8-4 0 16</inkml:trace>
  <inkml:trace contextRef="#ctx0" brushRef="#br0" timeOffset="107724.38">8721 3924 2047 0,'0'7'0'15,"0"3"-271"-15,0 2-112 16,0 4 7-16,-11 3 15 16</inkml:trace>
  <inkml:trace contextRef="#ctx0" brushRef="#br0" timeOffset="110606.11">18199 8662 27 0,'0'-8'62'15,"0"0"61"1,0-9 161-16,0 12-188 15,-8 5-27-15,8-2-19 0,0 2-5 16,0-5-1-16,0 0-4 16,0 1-14-16,0 4-4 0,0 0-4 15,0 0 6-15,0-3 6 16,0-1 18-16,0-1 19 0,0 2 0 16,0-6-10-16,0-2-10 15,0-6-8-15,0 0-16 0,-8 1-7 16,8 1-5-16,0-1-4 15,0-2 2-15,0 6-2 16,0 4-6-16,0 5 15 16,0-2 2-16,0 5 6 0,0 0-1 15,0 0 5-15,0 0-5 16,0 0 0-16,0 0-7 16,-7 0-3-16,7 0-2 0,-9 0-2 15,9 0 0-15,-12 8 2 16,12 0-2-16,-9 0-2 0,-3 3-2 15,-1 7-4-15,-2-2 9 16,-1 8-4-16,-5 5 2 0,2-1 2 16,-1 0-8-16,2 2 5 15,2-3-5-15,4 2 4 16,4-1-2-16,8 1 3 0,0 4-2 16,0 0-2-16,0-2-2 15,0 7-1-15,3-2 8 16,2-3-7-16,4 2 5 0,-1-1-6 15,-1-1 3-15,1-1-2 16,1-7-6-16,-1-1 6 0,3-3 4 16,-2-6-1-16,7 1-6 15,1 7 2-15,0-8 0 16,1-3 2-16,4 5-2 0,-2-5 4 16,0 0 1-16,0-5-7 15,1-7-3-15,0 9 0 16,-1-9 0-16,-1 0 4 0,-2 0-2 15,0 0 6-15,-2 0-10 16,-2 0 0-16,-1-12 0 0,0-4 4 16,0-8-6-16,-2-6 8 15,-7-2-5-15,2 0 4 0,-5-5 2 16,0-1 1-16,0-2-6 16,0 0 0-16,0-1 3 0,0 1 4 15,-14-1-13-15,6 0 4 16,-4 0 2-16,4 0 7 15,-1 5-7-15,-2-2 6 0,0 7-4 16,2-2 2-16,9 5 2 16,-13 4-1-16,13 3 0 15,-13 1 9-15,13 4-9 0,0 4 4 16,-8 3 6-16,8 4-2 16,-8 3 8-16,8-3-2 0,0 5-1 15,0 0-6-15,-8 0 1 16,8 0-5-16,0 0 0 15,0 0 7-15,0 0-4 0,0 0-10 16,-9 17 8-16,9 10 4 16,-11 15 13-16,11 14 3 0,-8 6-6 15,8 7-7-15,0-5 5 16,8 2-5-16,3-1-3 0,3-3-5 16,5-6-3-1,2-3 1-15,-1 0 9 0,5-9-5 16,3-3-4-16,3-4 2 15,4-8 1-15,-4-6-7 0,-1-2 7 16,-7-6 3-16,2-1-10 16,-1-2 9-16,-2-12 1 0,-8 0-3 15,-3 8-7-15,3-8 7 16,-6 0-4-16,-4 0 1 0,-4 0-4 16,0 0 4-16,0 0-4 15,0 0-22-15,0 0-17 0,0-8-58 16,0-4-53-16,0-2-29 15,-9-1-34-15,-2-6-20 16,-1 1-21-16,1-5-23 0</inkml:trace>
  <inkml:trace contextRef="#ctx0" brushRef="#br0" timeOffset="111338.26">18618 8539 301 0,'0'-12'195'0,"-11"0"-45"0,1 5-42 16,10 3-45-16,-8 4-13 15,8-5-5-15,0 5-8 16,0 0-9-16,0 0 3 0,0 0-5 15,0 0 26-15,4 21 22 16,4 7 5-16,6 12-2 0,-3 6-20 16,1 6-8-16,-1 0-10 15,2 6-1-15,0 0-7 0,1-2-7 16,0-2-10-16,-3-6-10 16,-3-4 4-16,1-8 4 15,0-7-9-15,-5-8-3 16,0-5 0-16,-1-3 0 0,-3-13 5 15,0 8-1-15,0-8-2 16,0 0 25-16,0 0 9 0,0-12-13 16,0-13-12-16,0-3-11 15,-7-13 0-15,-1-8-8 0,8-4 3 16,-8-4 3-16,-1-3 1 16,9-2-9-16,0 1 16 0,0 9-10 15,3 2 1-15,11 9 4 16,-2 9-2-16,0 3-8 15,7 6 9-15,3 6-3 16,2 4 2-16,4 13-4 0,-4 0 0 16,5 20 8-16,-1 13 9 15,1 17 0-15,-9 7-4 0,-4 2-2 16,-7 3 4-16,-6 0-3 16,-3-10 6-16,0-3-4 0,0-12-7 15,-12-13 11-15,4-4 17 16,8-7 8-16,-13-13 1 0,6 0-19 15,-5-8-4-15,0-13-15 16,2-12 1-16,10-3 1 16,0-4 7-16,0 2 1 15,0 2-8-15,0 3-5 0,0 4-3 16,0 10-11-16,0 6-9 16,6 0-25-16,-2 6-30 0,0 0-39 15,0 7-54-15,0 0-24 16,4 0 0-16,3 0 2 0,2 12-16 15,-2 1-46-15</inkml:trace>
  <inkml:trace contextRef="#ctx0" brushRef="#br0" timeOffset="112022.33">19279 8213 384 0,'0'-15'237'15,"0"2"-62"-15,0 7-69 0,0-5-38 16,0 9 5-16,0-8 15 16,0 10-1-16,0 0-18 15,0 0-22-15,0 0-14 0,4 12 33 16,4 14 21-16,5 15 10 15,0 11-17-15,-2 10-1 16,0 12 11-16,3 11 0 16,-3 3-15-16,6 7-59 0,0 2-16 15,-2-4 0-15,1-7 0 16,-4-5 0-16,-3-11 0 0,-5-9 0 16,0-9 0-16,-4-10 0 15,0-14 0-15,0-4 0 0,0-7 0 16,0-10 0-16,0-23 0 31,0-16 0-15,0-13 0-16,-12-16 0 0,-2-16 0 15,3-8 0-15,0 0 0 16,-6-1 0-16,5 3 0 0,0 8 0 16,-1 5 0-16,5 4 0 15,8 9 0-15,-12 8 0 0,4 10 0 16,8 1 0-16,-8 7 0 15,8 1 0-15,0 10 0 16,0-1 0-16,0 9 0 0,-7 0 0 16,7 0 0-16,0 4 0 15,0 4 0-15,0-1 0 0,0 1 0 16,0 1 0-16,0-2 0 16,-9 0 0 15,9 3 0-31,0-3 0 15,-8 1 0 1</inkml:trace>
  <inkml:trace contextRef="#ctx0" brushRef="#br0" timeOffset="112209.21">19288 8202 2047 0,'-9'0'0'16,"-4"11"0"-1,3 2 0-15,-7 3 0 0,1 5 0 16,-4-1 0 0,3 1 0-16,1 4 0 0,-2-5 0 15,7-1 0-15,0-2 0 16,11-5 0-16,-9-12 0 0,9 9 0 16</inkml:trace>
  <inkml:trace contextRef="#ctx0" brushRef="#br0" timeOffset="112303.08">19121 8406 1857 0,'0'0'-322'0,"0"0"-38"15,0 0-6-15,-11 7 15 16</inkml:trace>
  <inkml:trace contextRef="#ctx0" brushRef="#br0" timeOffset="119502.94">31006 12781 83 0,'-6'-4'211'0,"6"4"-40"15,-9-4-50-15,9 0-55 16,0 0-27-16,0 0-5 16,0 0 21-16,0-3 89 15,0 7-71-15,0 0 2 16,-8 0-2-1,8 0 4-15,0 0-16 0,0 0-29 16,0 0-5-16,0-5-19 16,0 1 1-16,0-3-8 15,0-3 10-15,3 3-9 16,5-6-5-16,1 0 7 0,-1 1-4 16,0-4-2-16,-5 4 3 15,3 0 3-15,-3 0-3 16,-3 0-4-16,0-2 7 0,0 2 2 15,0 5 24-15,0-3 25 16,0 10 16-16,0 0 7 16,0 0-1-16,0 0-7 15,-12 0-12-15,-7 17-2 16,-10 9-1-16,-4 6 12 16,-4 7-22-16,3 9-45 0,3-5 0 15,7 11 0-15,8-1 0 16,8-1 0-16,8 2 0 15,8-6 0-15,8-2 0 0,14-6 0 16,4-8 0-16,13-3 0 16,1-10 0-16,3-6 0 15,3-13 0-15,-5 0 0 16,-10-9 0-16,0-10 0 0,-13-9 0 16,0-9 0-1,-6-3 0-15,-7-10 0 0,-13 1 0 16,0 0 0-1,-13-45 0-15,1 55 0 16,0 5 0-16,-2 6 0 0,6 9 0 16,8 6 0-16,-8 0 0 15,8 3 0-15,0 41 0 32,-6 9 0-32,6 13 0 0,0 4 0 15,0 4 0-15,0 1 0 16,6-10 0-16,10-8 0 15,2-2 0-15,2-9 0 16,4-9 0-16,-4-8 0 16,1-4 0-16,0-12 0 0,-6-9 0 15,1-6 0-15,2-11 0 16,-1-9 0-16,-8-9 0 16,-1-10 0-16,-3-3 0 15,-5 3 0-15,0 7 0 0,0 6 0 16,0 7 0-16,3 10 0 15,3 4 0-15,2 3 0 16,4 5 0-16,5 5 0 16,2 7 0-16,6 0 0 15,-1 19 0-15,1 14 0 0,-1 8 0 16,0 8 0-16,-7-1 0 16,-3 2 0-16,0-10 0 15,-6-3 0-15,-4-10 0 16,-4-4 0-16,0-8 0 0,0-7 0 15,0-11 0 17,-8-10 0-32,8-7 0 0,0-1 0 15,0-3 0-15,0-5 0 16,0-4 0-16,13 3 0 16,4-4 0-16,-3 1 0 15,7 8 0-15,-4 5 0 16,-4 3 0-16,-7 5 0 0,2 5 0 15,-2 2 0-15,-3 5 0 16,-3 0-4-16,3 0-303 16,-3 0-43-16,5 0 8 15,-2 0 15-15,-3 10 10 0</inkml:trace>
  <inkml:trace contextRef="#ctx0" brushRef="#br0" timeOffset="120158.23">32102 12366 288 0,'0'-19'213'0,"0"-3"-36"0,0 6-55 16,0-1-37-16,0 5-3 15,0 5 40-15,0-2 34 16,0 9 5-16,0 0-22 16,0 0-29-16,0 0-11 15,0 12 5-15,0 4 34 0,0 5-87 16,0 8-51-16,0-1 0 16,0 0 0-16,0 2 0 15,-8-7 0-15,-3-2 0 0,3-7 0 16,-1-3 0-16,-2-11 0 15,3-18 0 1,8-5 0-16,4-11 0 16,11-6 0-16,7-6 0 15,6 2 0-15,4 4 0 16,4 11 0-16,6 5 0 16,2 11 0-16,0 13 0 0,2 21 0 15,-2 19 0-15,-3 17 0 16,-9 17 0-16,-8 7 0 15,-10 4 0-15,-14 5 0 0,-14-7 0 16,-2-9 0-16,-5-15 0 16,2-14 0-16,2-6 0 15,9-16 0-15,-1-7 0 0,9-4 0 16,25-24 0 0,20-14 0-1,15-2 0-15,13-3 0 0,13-3 0 16,4 6 0-16,0-1 0 15,3 9 0-15,0 4 0 16,-4 5 0-16,0-3 0 0,-1 12 0 16,-1 2 0-16,-1 0 0 15,-4 0 0-15,-6 11 0 0,-8 1-95 16,-11 4-342-16,-10 2 27 16,-15-4 62-16,-32 3 29 0</inkml:trace>
  <inkml:trace contextRef="#ctx0" brushRef="#br0" timeOffset="124867.21">17538 12769 262 0,'-11'8'267'0,"2"-8"-61"0,9 0-55 15,-9 0-70-15,9 0-31 16,0 0-5-16,0 0 24 0,0 0 17 15,0 0-2-15,0 0-17 16,0 0-9-16,0 0-23 16,0 9-8-16,0 2 16 0,0 6 4 15,9 3-11-15,0-4-11 16,-6 1-7-16,5-5-6 16,-5-3-5-16,2-9-5 0,-5 7 7 15,0 2-9-15,0-9 8 16,0 0-6-16,3 0-8 0,-3 0-23 15,0 0-36 1,0 0-59-16,0 0-66 0,0-4-72 16,0-5-19-16,0-3-33 15</inkml:trace>
  <inkml:trace contextRef="#ctx0" brushRef="#br0" timeOffset="125391.37">18194 14906 490 0,'0'-7'448'0,"-18"-2"-157"16,-3-5-147-16,3 7-94 15,7 3-26-15,0 4-9 0,11-3 12 16,-9-2-7-16,9 5-9 15,0-4-14-15,0 4-11 0,0 0-8 16,0 0-5-16,0 0-25 16,0 0-50-16,0 0-46 15,0 0-36-15,0 0-10 0,-12 0-35 16,0 0-14-16</inkml:trace>
  <inkml:trace contextRef="#ctx0" brushRef="#br0" timeOffset="126328.85">28908 17047 31 0,'0'-4'80'0,"0"-4"73"0,0 4-26 16,0-4-65-16,0 3-31 15,0-2-31-15,11 3-34 16,6-6-7-16,9 3-16 0,-1 3-35 15,9-3-26-15</inkml:trace>
  <inkml:trace contextRef="#ctx0" brushRef="#br0" timeOffset="126555.99">30191 17023 304 0,'-20'-12'178'16,"6"-2"-91"-16,14 0-93 15,0-7-107-15,0 0-75 16</inkml:trace>
  <inkml:trace contextRef="#ctx0" brushRef="#br0" timeOffset="126759.24">31645 16766 371 0,'0'-11'253'0,"-9"-5"-127"0,-2-1-140 15,-2 0-120-15,13 1-90 16</inkml:trace>
  <inkml:trace contextRef="#ctx0" brushRef="#br0" timeOffset="127108.56">29188 17642 291 0,'8'-8'159'15,"0"-2"-87"-15,4-2-72 0,4-4-68 16,5 0-56-16,-1 1 124 16,0 2-326-16</inkml:trace>
  <inkml:trace contextRef="#ctx0" brushRef="#br0" timeOffset="127263.44">29784 17622 106 0,'13'-14'47'16,"3"-6"-91"-16</inkml:trace>
  <inkml:trace contextRef="#ctx0" brushRef="#br0" timeOffset="127444.03">30836 17508 96 0,'17'-9'142'0,"-4"2"-26"15,-6-11-68-15,5 2-84 16,0-1-76-16,9 1-10 15</inkml:trace>
  <inkml:trace contextRef="#ctx0" brushRef="#br0" timeOffset="127612.22">31552 17409 180 0,'16'0'275'0,"-5"0"-59"16,-2 0-109-16,-1-3-75 0,3-10-61 15,7-3-37 1,2 0-18-16,1-1-29 0,-6 0-68 16,-11-2 15-16</inkml:trace>
  <inkml:trace contextRef="#ctx0" brushRef="#br0" timeOffset="128012.72">29564 18073 209 0,'18'-17'172'0,"6"-2"-84"16,4-1-54-16,13 0-36 16,7 3-3-16,7 5 0 15,2-1-33-15,-5 6-85 0,0-1-28 16</inkml:trace>
  <inkml:trace contextRef="#ctx0" brushRef="#br0" timeOffset="128183.09">30548 18066 496 0,'-17'-10'253'16,"2"-1"-157"-16,2-9-125 16,13-6-64-16,20 3-15 15,13-5-23-15,12-6-45 0,12 6 24 16</inkml:trace>
  <inkml:trace contextRef="#ctx0" brushRef="#br0" timeOffset="128352">31953 17940 343 0,'20'0'328'0,"-7"0"-111"16,-9-14-166-16,9-6-147 15,5-3-41-15,16-4 9 0,5 4-19 16,4-1-15-16,-7-1 32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5T15:36:09.683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12136 3578 496 0,'-9'-58'210'16,"1"10"-40"-16,2 8-8 15,-2 6 38-15,8 11 36 0,-9 7 11 16,9 4-33-16,0-1-102 16,0 8-112-16,0 18 0 15,0 27 0-15,4 29 0 16,4 39 0-1,0 29 0-15,0 24 0 0,-5 25 0 16,-3 8 0-16,0 9 0 16,0-4 0-16,0 0 0 0,-11-2 0 15,0-8 0-15,2-12 0 16,1-13 0-16,8-22 0 16,-8-25 0-16,8-19 0 0,0-20 0 15,0 19 0 1,0-68 0-1,0-14 0-15,0-35 0 16,0-24-289-16,0-25-256 16,0-25 26-16</inkml:trace>
  <inkml:trace contextRef="#ctx0" brushRef="#br0" timeOffset="642.16">10462 3342 458 0,'-63'0'216'0,"9"0"-36"0,13 0-66 16,14 0-23-16,11 0-14 16,16 0-25-16,32-8-23 15,44-1-12-15,63-7 6 0,52-4 11 16,61-1 67-16,53-3 14 15,43 3-14 1,14 5-28-16,-8 3-29 0,-26 9-32 16,-35 4 4-16,-46 0-7 15,-47 0-7-15,-46 0-2 16,-37-4 14-16,-31 4 69 0,-30 0 46 16,-16 0-72-16,-15-2-57 15,-9 2 0-15,-3 0 0 16,-10-6 0-16,-3 6-280 47,0 0-126-47,0 0-17 15,0 0-11-15</inkml:trace>
  <inkml:trace contextRef="#ctx0" brushRef="#br0" timeOffset="1065.22">13719 3216 240 0,'-11'-30'347'16,"-1"7"-19"-16,4 2-90 0,8 9-83 15,-12 4-16-15,12 0 26 16,0 3 0-16,0 5-54 15,0 0-52-15,0 0-39 16,0 9-25-16,0 20 15 16,0 31 65-16,0 42-75 15,0 36 0-15,0 30 0 0,0 18 0 16,-9 13 0-16,-2 1 0 16,-2-4 0-16,4-5 0 0,1-9 0 15,0-1 0 1,0-10 0-16,1-10 0 0,7-9 0 15,-9-21 0-15,9-22 0 16,0-24 0-16,0-20 0 16,0-16 0-16,0-15 0 0,0-15 0 15,0-6 0-15,0-26 0 16,0-16-226 0,0-18-266-16,0-14 105 0,9-18 1 15</inkml:trace>
  <inkml:trace contextRef="#ctx0" brushRef="#br0" timeOffset="1480.16">13651 5067 306 0,'-12'-20'210'16,"4"-1"-33"-16,0 4-35 0,8 7-31 15,-13-8 6-15,6 6 11 16,7-4-6-16,0 0 0 0,0-4-42 15,0-4-38-15,15-5-17 16,15-9-9-16,10-1-7 16,17-11 5-16,7 1 1 0,9 5-13 15,1 7 9-15,-1 12-5 16,-5 11 9-16,-6 14 0 16,-2 14 27-16,-6 19 55 15,-5 20 43-15,-10 20-57 0,-9 12-83 16,-6 10 0-16,-8 6 0 15,-4 2 0-15,-12-4 0 0,0-3 0 16,0-10 0-16,0-10 0 16,0-14 0-16,0-17 0 15,0-12 0-15,0-9 0 0,0-8 0 16,0-4 0-16,0-24 0 31,0-13 0-31,0-16 0 0,0-16-81 16,0-7-462-16,8-5 39 15,4 0 57-15</inkml:trace>
  <inkml:trace contextRef="#ctx0" brushRef="#br0" timeOffset="2063.82">14752 4753 465 0,'4'-24'386'15,"0"3"-53"-15,1 6-136 0,-2 3-70 16,2 3 6-16,-5 2 46 16,0 2 3-16,0 5-137 15,3 12-45 1,9 17 0-16,4 16 0 0,5 16 0 16,1 15 0-16,-5 19 0 15,0 10 0-15,-4 13 0 16,0 9 0-16,-2-4 0 0,-3-9 0 15,-5-10 0-15,2-14 0 16,-5-16 0-16,0-21 0 16,0-13 0-16,0-11 0 0,0-13 0 15,0-21 0 1,0-30 0-16,0-34 0 0,0-29 0 16,0-20 0-16,9-13 0 15,7-8 0-15,8 2 0 16,4-2 0-16,5 8 0 15,4 13 0-15,-1 17 0 0,5 19 0 16,0 25 0-16,2 16 0 16,11 25 0-16,0 16 0 15,-2 33 0-15,-5 12 0 0,-9 4 0 16,-11 7 0-16,-2-2 0 16,-8-2 0-16,-13-7 0 0,-4-9 0 15,0-7 0-15,-13-4 0 16,2-10 0-16,-2-1 0 15,1-2 0-15,-4-12 0 16,4 0 0-16,-5 0 0 0,5 0 0 16,4 0 0-16,0-12 0 15,2-2 0 1,6-1 0-16,0-1 0 0,0-5 0 16,-10-3-357-16,10-5-242 15,-12 1 65-15</inkml:trace>
  <inkml:trace contextRef="#ctx0" brushRef="#br0" timeOffset="2762.01">15969 4893 400 0,'-20'-10'264'0,"6"3"-59"16,1 7-80-16,0 0-45 0,13 0-4 16,0 0 1-16,0 0-14 15,0 0-23-15,0 0-13 16,0 0-16-16,0 17 41 15,8 7 19-15,10 4-19 0,5 1-15 16,6-2-3-16,7-2-17 16,4-1 0-16,10-3-5 0,7-9-10 15,6-12-3-15,10 0 4 16,0-7 0-16,-2-10 5 16,-3-7-2-16,-8-10-2 0,-5-5-2 15,-15-11 5-15,-8-7-4 16,-7-4 5-16,-9 0 25 0,-10 0 8 15,-6 0 14-15,-11 8-4 16,-13 5-9-16,-9 12-12 16,-6 6-7-16,-12 14-10 15,0 16-3-15,-11 16 26 16,-7 25-28-16,-7 20-8 0,-3 17 0 16,3 16 0-16,8 7 0 15,14 1 0-15,13-4 0 0,18-1 0 16,15-7 0-16,8-9 0 15,16-7 0-15,7-10 0 16,10-2 0-16,7-12 0 0,14-11 0 16,16-7 0-16,18-11 0 15,13-21 0-15,5 0 0 0,-13 0 0 16,-11-7 0 0,-17-7 0-16,-9-1 0 0,-10-2 0 15,-10 1 0-15,-12-5 0 16,-2 6 0-16,-11-6 0 15,-3 0 0-15,-8 1 0 0,0-3 0 16,0-6-150-16,-8-5-200 16,-3 7-34-16,-3-6-5 0,-1-1 17 15</inkml:trace>
  <inkml:trace contextRef="#ctx0" brushRef="#br0" timeOffset="3377.81">17742 4762 477 0,'0'-33'226'16,"0"5"-45"-16,0 3-52 0,0 5-3 16,0 3 21-16,0 2 29 15,0-2-6-15,-14 6-15 16,-7-3 31-1,10 7-141-15,-2 7-16 0,-4 0-29 16,-1 0 0-16,-12 12 0 16,-1 12 0-16,-10 18 0 15,-8 10 0-15,0 12 0 0,4 10 0 16,9 4 0-16,12 2 0 16,7-5 0-16,17-7 0 15,0-1 0-15,11-10 0 0,11-9 0 16,2-8 0-16,9-12 0 15,2-11 0-15,11-17 0 0,-2-12 0 16,6-16 0-16,-2-13 0 16,-4-11 0-16,-7-15 0 15,-9-9 0-15,-3-11 0 0,-9-1 0 16,-8-2 0-16,-8 9 0 16,0 7 0-16,0 13 0 15,-12 13 0-15,0 6 0 16,0 13 0-16,-1 14 0 0,13 6 0 15,-12 9 0-15,0 24 0 16,1 21 0-16,-6 22 0 16,4 9 0-16,13 14 0 0,0 0 0 15,8-5 0-15,8-4 0 16,13-8 0-16,8-4 0 0,8-2 0 16,4-15 0-16,6-11 0 15,-1-13 0-15,-8-7 0 16,-10-13 0-16,-4-8 0 15,-4-21 0-15,0-11 0 16,2-17-423-16,-3-13-98 0,-6-10 1 16</inkml:trace>
  <inkml:trace contextRef="#ctx0" brushRef="#br0" timeOffset="4126.63">19299 2861 635 0,'8'-44'335'0,"-2"6"-76"15,-6 10-55-15,0 8 26 16,0 4 41-16,0 4-158 15,0 2-113-15,0 3 0 0,4 7 0 16,-1 0 0 0,-3 12 0-1,13 21 0-15,2 24 0 16,6 20 0-16,3 30 0 16,4 30 0-16,-8 30 0 15,1 17 0-15,0 11 0 0,-6 0 0 16,-2-2 0-16,-5-15 0 15,0-12 0-15,-3-19 0 16,-1-16 0-16,0-14 0 0,-4-16 0 16,0-19 0-16,0-16 0 15,4-14 0-15,-2-14 0 0,3-10 0 16,-5-11 0-16,0-5 0 16,3-12 0-1,-3-12 0-15,6-26 0 16,2-23 0-16,-5-20 0 0,2-17 0 15,-5-16 0-15,0-4 0 16,-8-4 0-16,-14 4 0 16,-5 3 0-16,-9 11 0 0,-6 14 0 15,-1 21 0-15,-7 16 0 16,-7 25 0-16,-17 28 0 16,-13 43 0-16,-11 31 0 0,0 28 0 15,5 12 0-15,12 4 0 16,15-1 0-16,21-5 0 15,17-16 0-15,22-7 0 0,12-6 0 16,22-14 0-16,17-12 0 16,15-8 0-16,19-13 0 15,9-15 0-15,19-21 0 0,-2-9 0 16,1-7 0-16,-9-9 0 16,-12 1 0-16,-12-1 0 15,-16 1 0-15,-12 3 0 0,-13 6 0 16,-11-1 0-16,-9 4 0 15,-4 3 0-15,-8 1 0 16,-11-1 0-16,-19 2-295 0,-19 2-386 16</inkml:trace>
  <inkml:trace contextRef="#ctx0" brushRef="#br0" timeOffset="5076.27">11215 7171 184 0,'-40'0'265'0,"-1"9"-57"16,0-9-38-16,4 11-67 0,0-11-14 15,1 8 34-15,7-8 40 16,5 0 42-16,8 0 5 0,5 0-18 16,2 0-57-1,18 0-135 1,6-2 0 0,21-6 0-16,29-5 0 0,28-4 0 15,43-7 0-15,47 0 0 16,56-4 0-16,65-1 0 0,50 1 0 15,48-1 0-15,53 1 0 16,45-5 0-16,31-1 0 16,32-2 0-16,28-8 0 0,0-6 0 15,-1-7 0-15,-10 6 0 16,-23-3 0-16,-46 5 0 16,-48 4 0-16,-44 9 0 0,-46 0 0 15,-44-2 0-15,-49 7 0 16,-49 2 0-16,-48 4 0 15,-40 8 0-15,-42 2 0 16,-27 2 0-16,-22 5 0 0,-20 4 0 16,-7 4 0-16,-9 0 0 15,-8 0 0-15,0 0 0 0,-5 0 0 16,2 0 0-16,-1 0 0 31,4 0 0-31,5 0 0 16,0 0 0-16,-2 8 0 0,9 1 0 15,-4-9 0-15,1 8 0 0,0-8 0 16,-5 0 0 0,-4 0 0-16,0 0 0 0,-5 0 0 15,-3 8 0-15,0-1 0 32,-11-7 0-32,-6 0 0 15,-7 10 0-15,-20 1-503 16,-34 5-250-16</inkml:trace>
  <inkml:trace contextRef="#ctx0" brushRef="#br0" timeOffset="90954.06">11158 10579 264 0,'0'0'165'16,"-8"0"-65"-16,8 0-46 0,0 0-24 16,0 0-12-16,-8 0 6 15,8 0 3-15,0 0-6 16,0 0-7-16,0 0-9 0,0 12-2 15,0 4 11-15,0 5 7 16,0 8 3-16,-8 0 3 0,0 2-5 16,8 2-2-16,-8-4-1 15,8 4-2-15,0-1 2 16,0-5 0-16,0 3 0 16,0 2 3-16,0 1 4 0,0-1 7 15,0 5-6-15,0 4-8 16,0 4 1-16,0 0-3 0,0 3-1 15,0 1-4-15,0-1 9 16,0 2 9-16,-9-2-5 16,9-3-11-16,0 4 2 0,0-1-8 15,-8-3 3-15,8 5 2 16,-8-5-10-16,8 0 2 0,0-2 0 16,-6 7 5-16,6 3 2 15,-10 3 8-15,10 6-2 16,0 2 7-16,-8 2-4 15,8-1-5-15,0-4-5 0,0-4-1 16,0-4-2-16,0-4-4 16,0-5 2-16,0 1-5 15,0-5 3-15,0 2 3 0,0-1 0 16,0-1-2-16,0-3 5 16,0 4-8-16,0 0-2 0,0-5 8 15,0-4-6-15,0 2 1 16,0-3 0-16,0 3-3 0,0-2 4 15,0 1-1-15,0-1 3 16,0 2-5-16,0-7 10 16,0 2 1-16,0 3 0 15,0 0 7-15,0 0 12 0,0 2 9 16,0-2 3-16,0 1-17 16,0-5-11-16,0 1-8 0,0-5-1 15,0-4-5-15,0-3 11 16,0-1-10-16,0 1-2 0,0 3-4 15,0-4 3-15,0-4 6 16,0 1-3-16,0-2 5 16,0 3-7-16,0-3 0 0,0 2 7 15,0-6-8-15,0 1 10 16,0 5-1-16,0-1-1 16,0 1-4-16,0-5-5 15,0 0 0-15,0-1 3 0,0-7 1 16,0 9-2-16,0-9 3 15,0 0-5-15,0 0-1 16,0 7 2-16,0-7 7 0,0 0-5 16,0 0 4-16,0 0-1 15,8 0 7 1,2 0-4-16,-1 0-11 0,7 0 7 16,6 0-5-16,-3 0 8 15,6 0-3-15,-1 0-1 16,5 0-4-16,-1 0-3 15,5 0 7-15,-1 0 3 0,1 0-4 16,-1 0-5-16,2 0 2 16,-2 13-1-16,1-13 5 15,-6 0-2-15,3 9 2 0,-3-9-5 16,2 0 3-16,2 0-3 16,1 0 5-16,1 0 3 15,0 0-6-15,0 0 1 0,4 0 1 16,-1 0-6-16,-3 0 4 15,2 0 2-15,-1 0-4 16,2-5 0-16,-3 1-1 16,0 0 10-16,-6 4-14 0,-1-4 8 15,-6 4-3-15,0 0 7 16,0 0-6-16,0 0 2 16,5 0-5-16,0 0 5 0,-2 0-3 15,5 0 5-15,1 0-1 16,-1 0-1-16,1 0-2 0,-1 0 0 15,-3-7 1-15,-1 7-1 16,0 0 3-16,4-10-1 16,1 3-3-16,-1 3-1 0,5-1 4 15,-1 2-1-15,1 3 1 16,4 0-11-16,0-4 3 16,-5 0-2-16,1-1 6 15,-1 5-9-15,-4-3 13 0,1-6-8 16,-2 6 2-16,-2-2 2 15,0 0 5-15,-1-3-1 0,1 4 1 16,-1 0-4-16,0 1-3 16,-4 3 6-16,2-4 0 15,1-1 1-15,2 5 3 0,-1 0-3 16,-2-5-8-16,0 5 8 16,3 0 0-16,-4-3-3 15,2-1 2-15,-2 4 4 0,0-4-6 16,-1 4 4-16,-1 0-7 15,-2 0 7-15,3 0 0 16,-3 0-1-16,0 0 0 16,-3 0-1-16,8 0 0 0,1 0 4 15,5-3 0-15,10-1-6 16,3-1 3-16,7 5-1 16,4 0 2-16,6 0-2 0,2 0-4 15,2 0 7-15,-2 0-2 16,2 12-5-16,-5-12 6 0,-5 8-4 15,-3-8 3 1,-9 8 2-16,-7-8 4 0,-1 0-1 16,-7 0-15-16,-2 0 7 15,3 0 3-15,-3 0 4 0,1 0-8 16,2 0 3-16,-3 0 4 16,7 0-4-16,-3 0 0 15,3 0 0-15,-6 0 10 0,0 0-13 16,-1 0 1-16,3 0 10 15,-3 0-8-15,2 0 3 0,-1 0-3 16,-3 0 0-16,-1 0 4 16,4 0-6-16,-3 0 0 15,-1 0 1-15,-1 0-3 0,3 0 7 16,-4 0-4 0,-4 0 1-16,-3 0 3 0,3 0-4 15,-2 0 12-15,1 0-11 16,-3 0 3-16,3 0 4 0,-4 0-2 15,-1 0-5-15,0 0 1 16,-5 0 2-16,3 0 3 16,-3 0-3-16,-3 0 5 15,4 0-3-15,-4 0 9 16,0 0 8-16,0 0 19 0,0-8-8 16,0-7-18-16,0-6-9 15,0-8-1-15,0-7-1 16,0-10-2-16,0-6-1 15,0-14 1-15,0-3-1 0,0-4-1 16,-13-9 2-16,13-3 1 16,-11-1-9-16,3 1 9 0,-1 0 4 15,9-1-11-15,-13 1 1 16,13 4 3-16,-10-2-1 0,1 1 1 16,9 2-3-16,-8 0 5 15,8-4 2-15,0 8-11 16,0-2 9-16,0 9-4 0,0 1 1 15,-8 6-2-15,0 2-1 16,-1 2 2-16,1 4 4 16,8 7 3-16,-8 2-5 15,8 4 0-15,-6 0 0 0,6 1-8 16,-10-2 2-16,10 2 6 16,-8-1-9-16,8 0 2 0,0-3 8 15,0 3-12-15,0 1 8 16,-8 2 3-16,8 2 1 0,-8 3-1 15,8 2 0-15,0-1-10 16,-9-2-4-16,9 2-6 16,0-1 7-16,0-5-7 0,0 2 14 15,0 4-6-15,0 0 10 16,0-1 6-16,0 0-6 16,0 5 0-16,0 4 3 0,0 4 1 15,0 2 0-15,0 3 1 16,0-1-9-16,0-1 4 15,0 5-3-15,0 0 4 0,0-1-3 16,0 5-1-16,0 3-6 16,0-2-1-16,0 3-9 0,-8-4 5 15,8-1-9-15,-11 5 4 16,2-4 7-16,-2-4-3 16,-2 5-3-16,0-5 3 0,-6-1 6 15,-6 1 4-15,-4 4-1 16,-4-2 9-16,-2 3-9 15,-5 0-1-15,-5-2 1 16,-5 4 2-16,-4 2 0 0,3 3 3 16,-6 0-3-16,4 0 10 15,-4 0 1-15,1 0-9 0,-1 0 5 16,4 0-6-16,1 0 3 16,-1 0-5-16,-1 0 2 15,2 8 7-15,-1-8-5 0,5 0 3 16,-2 0-6-16,5 9 8 15,1-9-2-15,0 12-6 0,-2-12 4 16,1 7-7 0,-3-7-1-16,0 13-1 0,2-5 7 15,-1 0-8-15,-2 1-7 16,-4 3 10-16,0 0-2 0,-9-5-12 16,-4-7-3-16,-10 12 10 15,3-12 13-15,-1 0 0 16,-1 0-1-16,3 0 2 0,-7 0 4 15,3 0-2-15,-2 0 5 16,2 0-7-16,-3 0 1 0,6 0-1 16,-1 0 4-16,6 0-2 15,8 0 2-15,3-4-2 16,5 2-2-16,6-7 2 16,5 5 2-16,9-1 0 0,7 0-4 15,2 3-1-15,-3-3 1 16,7 1 5-16,-1 4-3 15,4 0 0-15,-2 0 2 0,4 0-4 16,-3 0 6-16,0 0-6 16,1 0 2-16,0 0-5 15,0 0 4-15,-6 0 1 0,4 0 0 16,-7 0-2-16,1 0 1 16,-1 0 1-16,-5 0 0 0,7 0 3 15,-1 9-9 1,3-9 8-16,4 0-2 0,6 0 0 15,-1 0 1-15,12 0-3 16,-9 0 4-16,9 0-4 0,0 0 3 16,0 0 3-16,0 0-9 15,0 7 6-15,0 2-1 32,0-9 1-32,0 0 3 15,0 0-5-15,0 0-3 16,0 0 7-16,0 0-6 0,-8 0 2 15,0 0 2-15,8 0 0 16,-11 0 1-16,2 0-4 16,9 0 6-16,0 0-10 15,-8 0 1-15,8 0 8 0,0 0 0 16,0 0-4-16,0 0 4 16,0 0-5-16,0 0 5 0,0 0 0 15,0 0-5 1,0 0-2-16,0 0 5 15,0 0 2-15,0 0-7 0,0 0 6 16,0 0-1 0,-8 0-3-16,8 9 6 15,0-9-11-15,0 0 10 16,0 0-8-16,0 6 7 16,0-6-3-1,0 0 2-15,-8 0-2 0,8 0 3 16,0 0-5 15,0 0 1-31,0 0 4 16,0 0 3-16,-8 0-4 15,8 0-6-15,0 0 8 16,0 0-11-16,0 0 11 16,-8 9-7-16,8-1 5 15,-8 1-4-15,8-2 5 0,0 5-4 16,0 0 2-16,-9 9-5 15,9 3 9-15,0 5-7 16,0 9 4-16,0-3 0 16,0 6-4-16,0-1 0 0,0 1 8 15,0-4-12-15,0-4-19 16,0-4-46-16,0-10-41 0,0-2-18 16,0-5-18-16,0 0-3 15,0-3-36-15,-13-9-24 0</inkml:trace>
  <inkml:trace contextRef="#ctx0" brushRef="#br0" timeOffset="100804.99">16453 11494 92 0,'0'-7'188'16,"0"2"-18"-16,0 2-36 15,0-6-11-15,0 5-33 16,0 1-18-16,0-1 0 0,0 4 17 16,0 0-2-16,0 0-6 15,0 0-20-15,0 0-21 16,0 0-17-16,0 0-4 0,0 0 6 15,0 0-13-15,0-5-7 16,8 2 2-16,3-6-11 0,7 1 7 16,7 0 5-16,3-1-6 15,1-2-4-15,-1 1 2 0,-4 3-2 16,0-5 5-16,1 0-3 16,-1 0 0-16,-4-2 0 15,1 2 0-15,-1 1 1 0,-4 4 1 16,1-6 3-16,-5 5-2 15,-6-1 13-15,3 6 2 0,-4-2 3 16,-5 5 11-16,3 0-1 16,2 0-9-16,-5 0-4 15,0 0 0-15,0 0-8 0,0 0-6 16,0 0 8-16,0 0-4 16,0 0 0-16,0 0-3 15,0 0-9-15,0 0 8 0,0 0-13 16,0 0 13-16,3 21-2 15,2 12 5-15,-2 15-2 0,-3 13 2 16,0 12 3-16,0 9-6 16,0 3-1-16,0-4 1 0,0 0 1 15,6-7-3-15,-3-8-1 16,2-8 4-16,-1-11-2 16,-4-6-3-16,0-9 0 15,0-8 2-15,0-7 1 0,0-5 2 16,0-12-4-16,0 0-3 15,0 0 4-15,0 0 0 0,0 0 0 16,0 0-1-16,0 0-3 16,0 0-22-16,0 0-35 15,0-8-50-15,0-5-44 0,0-2-30 16,0-2-17-16,0 1 10 16,0 0-18-16,0-2-25 0</inkml:trace>
  <inkml:trace contextRef="#ctx0" brushRef="#br0" timeOffset="101175.79">16578 12207 119 0,'-15'0'220'15,"3"0"-59"-15,4 0-42 0,8 0-40 16,0 0-25-16,0 0-3 15,0 0 14-15,0-3-16 16,11-6-21-16,11 0-9 16,10 1-15-16,8 1 3 0,13-3 5 15,7-1 0-15,5-1 4 16,5 0-3-16,-5 4-3 16,-3 4-1-16,-10-1 0 0,-8 5-2 15,-6 0-5-15,-16 0 6 16,0-5 6-16,-11 5 7 0,-2-2 8 15,-5-3 10-15,-4 5-4 16,0 0-10-16,0 0-8 0,0 0-8 16,0 0-13-16,0 0-11 15,0 0-25-15,0 0-45 16,0 0-55-16,0 0-43 16,-13-5-32-16,2-2-42 0</inkml:trace>
  <inkml:trace contextRef="#ctx0" brushRef="#br0" timeOffset="101753.4">17671 11446 352 0,'12'-37'218'0,"1"5"-71"15,-5 3-39-15,-5 6-50 0,6 7-3 16,-5-1 16-16,0 7 22 16,-4 4-4-16,0 1-25 0,0 5-30 15,0 0-15-15,0 0-9 16,0 11 2-16,0 11 1 16,0 13 14-16,0 15-12 0,0 15-10 15,-11 4-2-15,11 1 4 16,0-6-5-16,0 0 2 0,0-9-4 15,3-7-2 1,9-7 3-16,5-8 5 0,2-9-4 16,6-8 1-16,9-3-3 15,0-13 0-15,4-4-3 0,-2-9 0 16,1-7-3-16,-4-8-2 16,-4-8-13-16,-6-10 3 15,-3 2 0-15,-7-6 11 0,-5 1-7 16,-8 9 7-16,0 3 5 15,0 13 3-15,0 7-1 0,-12 10 2 16,-1 7-4-16,-6 12 3 16,-1 7 5-16,-2 10-2 15,2 9-2-15,3-2-1 0,6-3 0 16,-1 0-1-16,12-9-2 16,-8-5 6-16,8-2-4 15,0-6-1-15,0-1 1 16,0-10-22-16,0 7-64 0,0-7-54 15,0 0-39-15,0-7-8 16,0-14-76-16,0-8 42 0</inkml:trace>
  <inkml:trace contextRef="#ctx0" brushRef="#br0" timeOffset="102202.63">17761 11173 131 0,'-16'-19'225'0,"4"3"-88"15,3 4-54-15,9 2-39 16,0 2-20-16,0 8-4 0,0 0 8 16,9 0 10-16,6 0-2 15,10 0-11-15,9 0-10 0,-3 0-9 16,-2-4 4-16,-7 0 12 16,0-4 3-16,-5-1 2 15,-5 2 4-15,-4-5 4 0,-8 0-2 16,0-1-4-1,0 0-1-15,-12 1-12 0,-13-7-14 16,-11-3 4-16,-10-1-4 0,-7-1-4 16,-3-1 14-16,2-5-1 15,2 7 11-15,8-1 5 16,4 0 4-16,2 3 0 0,11-1 8 16,7 3-9-16,8 2-6 15,12-3-8-15,4-4-8 0,10-1-4 16,16-3-4-16,7 0 3 15,11-1-4-15,9 8-1 16,8 5 2-16,8 5-3 0,4 6 0 16,-4 5 4-16,-5 0-1 15,3 0-5-15,-9 13-4 0,-15-1-22 16,-7 0-25 0,-7 0-37-16,-9 0-29 0,-12 0 122 15,-4 4-208-15,-8 5-12 16,-17-4-22-16</inkml:trace>
  <inkml:trace contextRef="#ctx0" brushRef="#br0" timeOffset="102701.93">17376 11196 221 0,'-17'0'224'0,"4"0"-80"15,13 0-52-15,0 0-30 0,0-2-17 16,8-7-19-16,14 1-10 16,13 0-4-16,22 0-3 15,13 1-9-15,10 2 2 0,15 5-4 16,2 0 0-16,-1 0 5 16,2 0-20-16,-4 0-8 0,-9 8-5 15,-9-8 3-15,-8 0 12 16,-17 0 7-16,-12 0 10 0,-9 0 5 15,-11 0 11-15,-6 0 15 16,-9 0-2-16,-4-3-8 16,0-6 7-16,0-4 0 15,0 7 2-15,0-4 7 0,0 2 1 16,0 0 7-16,0 4 8 16,0 0 11-16,0 4 9 0,0 0-16 15,0 0-11-15,0 0-32 16,0 0-10-16,0 20 4 0,0 13 28 15,0 11 53-15,0 21 8 16,0 13-14-16,0 11-24 0,0 5-23 16,0 4-12-16,0-4-6 15,0-9-16-15,0-8-5 16,0-8 3-16,0-12-5 16,0-12-22-16,0-9-107 0,5-8-138 15,-2-6-95-15,5-14-42 16</inkml:trace>
  <inkml:trace contextRef="#ctx0" brushRef="#br0" timeOffset="103550.94">27073 8910 66 0,'-39'-29'187'0,"-9"10"-18"16,-17 2-44-16,-3 5-32 15,-8 8-33-15,-7 4-19 16,-2 12-14-16,-2 3-4 0,8 19 4 16,0 11 7-16,11 19 22 15,3 23-14-15,12 22-7 0,10 17-16 16,6 16-10-1,15 6-4-15,16-7 3 0,12-10-8 16,19-18 11-16,17-19 4 16,18-15 2-16,22-23-10 15,11-20 4-15,8-22-8 0,8-23 6 16,1-27-9-16,-3-30 2 16,-6-24-1-16,-4-27-1 15,-15-14 1-15,-14-3 1 0,-19 0 4 16,-16-1 4-16,-14 9 4 15,-14 8 22-15,-5 12-11 16,-21 12-4-16,-10 8-14 0,-18 17-9 16,-13 12 5-1,-9 17-8-15,-5 11-12 0,3 12-59 16,8 15-75-16,5 2-53 16,7 12-91-16</inkml:trace>
  <inkml:trace contextRef="#ctx0" brushRef="#br0" timeOffset="103899.94">26712 10028 491 0,'0'0'254'0,"0"13"-100"0,0-4-74 16,0 3-33-16,-14 12 43 16,-1 21 63-16,-10 28-9 15,-7 30-8-15,-10 31-38 0,-11 28-1 16,-3 35 17 0,-4 29-26-16,-5 24-28 0,5 6-40 15,4-9-9-15,13-15-3 0,10-25-6 16,10-23-2-16,2-33 0 15,5-29 0-15,2-24 0 16,14-29-35-16,0-20-79 16,0-17-98-16,0-32-149 0,5-23-39 15,7-35-10-15</inkml:trace>
  <inkml:trace contextRef="#ctx0" brushRef="#br0" timeOffset="104215.84">26728 10403 362 0,'0'-28'229'0,"0"-1"-83"0,0 10-67 16,0 3-43-16,0 4-3 15,0 7 25-15,0 5 15 16,20 0 2-16,17 21-19 0,15 8-31 16,25 11-1-16,12 17 8 15,21 8-11-15,3 12-9 16,1 0-10-16,-8 1 7 16,-9-4-13-16,-12-10-37 15,-15-7-73-15,-19-12-58 0,-14-12-28 16,-15-9-51-16,-19-7 19 15</inkml:trace>
  <inkml:trace contextRef="#ctx0" brushRef="#br0" timeOffset="104482.33">26548 10432 271 0,'-8'-24'232'0,"-1"4"-47"16,0 7-77-16,-5 13-54 15,-19 13-20-15,-7 12-6 16,-17 15 2-16,-14 17-10 0,-5 12-5 16,-6 12-9-16,-6 5-1 15,-6 4-8-15,1 3 4 0,-2 1-12 16,7-1-60-16,3-7-52 15,3-6-54-15,14-5-84 16</inkml:trace>
  <inkml:trace contextRef="#ctx0" brushRef="#br0" timeOffset="105080.97">26065 12667 387 0,'0'0'241'0,"0"0"-66"16,5 0-21-1,6 19-75-15,9 12 45 0,9 13 12 16,7 14-42-16,9 14-40 16,8 6-17-16,7 7-23 15,5 1-4-15,8-5-6 0,-4-8-44 16,1-11-46-16,-10-17-49 16,-9-10-27-16,-12-5-6 15,-10-14-2-15,-8-16-35 0,-14-13-20 16</inkml:trace>
  <inkml:trace contextRef="#ctx0" brushRef="#br0" timeOffset="105332.06">26008 12777 363 0,'-12'-12'210'0,"1"8"-69"16,-2 4-52-16,-8 0-19 0,-7 25 2 16,-18 11 43-1,-5 21 13-15,-14 11-34 0,-5 11-43 16,-6 6-26-16,-2 1-10 0,5-1-11 16,9 1-14-16,7-5-86 15,3-8-110-15,14-9-58 0,2-9-54 16</inkml:trace>
  <inkml:trace contextRef="#ctx0" brushRef="#br0" timeOffset="120223.69">28729 10090 4 0,'0'0'2'16,"0"0"4"-16,0 0 3 16,0 0 4-16,4 0 6 15,1 0 8-15,-2-4 7 16,-3 1 11-16,0-2 11 0,0 1 5 15,6 4 10-15,-6 0-10 16,0 0-24-16,0 0-11 16,3 0-7-16,-3 0-3 0,0 0 1 15,0 0 0-15,0 0-6 16,0 0 1-16,0 0-4 16,0 0 5-16,0 0 1 15,0 0 2-15,0 0 10 0,0 0-3 16,0 0 2-16,0 0-1 15,0 0 1-15,0 0 0 16,0 0-6-16,0 0-2 16,0 0-2-16,0 0-8 15,0 0-4-15,0 0 0 16,0 0 3-16,0 0-2 0,0 0 2 16,0 0 1-16,0 0-1 15,0 0-4-15,0 0 1 16,0 0 5-16,0 0-2 0,0 0 2 15,0 0-1 1,0 0-6-16,0 0 6 0,0 0 0 16,0 0-3-16,0 0-1 15,0 0 1-15,0 0 0 16,0 0-1-16,0 0 0 16,0 0 4-16,0 0-5 0,0 0 5 15,3 0-3-15,0 0-2 16,-3 0 4-16,5 0-4 15,-2-5-2-15,5 2 0 0,1-1 2 16,0-1-1-16,3 2 1 16,1-6-4-16,-2 5 5 15,1-4-3-15,-4 3-1 16,0 3 4-16,-3-3-5 0,2 5-2 16,-1 0 5-1,-3 0-1-15,2-4 2 0,-5 4-1 16,0-4-2-1,0 0 3-15,0 4-1 16,3 0-1-16,2-4-2 16,3 4 3-16,-4-5 0 0,4 1 1 15,-5-4-6-15,2 8 4 16,-2-2 0-16,-3-3-3 16,4 5 6-16,0-5-3 0,5 0 3 15,-5 3-3 1,0-3 0-16,0 1-3 0,1 1 2 15,4-2-1-15,-6 1 7 16,2 0-8-16,3 0 3 16,-7 4 0-16,4 0-2 15,-5-4 2-15,3 0 3 0,-3 0-4 16,6 0 1-16,-3-1 2 16,2 0 0-16,-1 3-4 15,0 2 2-15,0 0 1 16,-4 0 1-16,0 0-6 15,0-5 8 1,0 0-1-16,0 3-6 0,0 2 0 16,0 0 1-1,0 0 4 17,0 0 3-32,0 0-7 0,0 0-1 15,0 0 4 1,0 0-4-1,0 0 5-15,0 12-1 16,4 0 1-16,0 0-4 16,2 0-1-16,-6 0 9 15,0-3-6-15,0 3 1 16,0-5 0-16,0 5 6 16,0 5-10-16,0-6 5 15,0 6 0-15,0-5-2 0,0 0 3 16,0 5-1-16,0-5-6 15,0 1 5-15,0-1-3 16,0 4 4-16,0 2-2 16,0-2 1-16,0 0-4 0,0-1 5 15,0 2 0-15,0 4-2 16,0-2 3-16,0-3-6 16,0 1 3-16,0 0 3 0,0-1-3 15,0 1 0-15,0-5 3 16,0 3-5-16,-10 2 2 15,10 3 0-15,-8 1 1 16,8 3 0-16,-8 0 2 16,0 5 2-16,8-1 4 15,-14-4 1-15,14 5-8 0,-6-1 4 16,6-2 0-16,-8-3 0 16,8-1-8-16,-9-3 2 15,9 2 5-15,0-3-5 16,0-5 0-16,0 4 1 15,0 9-1-15,0-19 0 16,0 0 0-16,0 3 2 16,0-2-1-16,0 4 1 15,0-4 0-15,0 0 2 0,0 3 1 16,0-1 2-16,0-3-1 16,0 1-3-16,0-8 3 15,0 0-2 1,0 0-5-1,0 0 2 1,0 0-2 0,0 0 5-16,0 0-3 0,0 0 4 15,0 0-14 1,0-8-14 0,0 1-11-16,0-5-17 15,9-5-35-15,-1-7-30 16,-3-2-15-16,-4 3-50 0,-1-2-12 15</inkml:trace>
  <inkml:trace contextRef="#ctx0" brushRef="#br0" timeOffset="120922.16">28660 10800 15 0,'-13'7'36'0,"5"0"59"16,0-7 82-16,8 14-53 0,-8-14-37 15,8 8-24-15,0-8-17 16,0 0 0-16,0 8 15 16,0-8 1-16,0 0-5 15,0 0-14-15,0 0-13 0,0 0-1 16,0 0 0-16,0 0-3 15,5 0-4-15,3 0-4 16,3 0 4-16,10 0 3 0,4 0-4 16,3 8-7-16,4-8-4 15,5 0 2-15,2 0-4 16,7 0-2-16,2 0 3 0,-1 0-11 16,-4 0 5-1,-4 0-2-15,4 0-2 0,-12 0 1 16,-2 0 2-16,-4 0-1 15,-6 0 0-15,-2 0 0 16,-5 0 7-16,-8 0 9 16,0 0-7-16,2 0-2 0,-6 0 0 15,3 0-4-15,-3 0 1 16,0 0-4 0,0 0-2-16,0 0 3 15,0 0-4-15,0 0 4 16,0 0-4-16,0 0-4 15,0 0-10 1,0 0-1-16,0 0-22 16,0 0-14-16,0 0-23 0,0 0-38 15,0 0-30-15,-13 0-39 16,1-8-47-16</inkml:trace>
  <inkml:trace contextRef="#ctx0" brushRef="#br0" timeOffset="121738.03">29761 10131 188 0,'4'-20'193'16,"1"-1"-66"-16,-2 5-34 15,-3-1-38-15,0 5-8 16,0 0-1-16,0 0-3 0,0 8 1 16,0 4-13-1,0 0-9-15,0 0-4 0,0 0 2 16,0 0 3-16,0 0 7 15,0 0-6-15,0 0 1 16,0 0-8-16,0 0-6 16,0 16-3-16,0 8 15 0,-8 9 4 15,-4 13 2-15,-1 7 2 16,0 4-9-16,5 4-8 16,8 1 2-16,0-2-9 15,-8-3-2-15,8-4-5 0,0-9 2 16,0-3 2-1,0-8-2-15,0-8 0 0,0-6 5 16,8-3-9-16,0-4 5 16,5-12 7-16,3 0-12 15,6 0 3-15,5 0-2 16,4-12-7-16,7-4-4 0,-1-8 5 16,4-1-1-16,-5-3 4 15,-4 0 2-15,-7-1 7 16,-6 1-12-16,-2-1 9 15,-5 1 0-15,-8 4-4 0,-4-2 3 16,0 7 2 0,0-2-7-16,0 4 7 15,-8 5 8-15,8 5-1 0,-13-3-3 16,13 8 1-16,-9 2 1 16,3 0-7-16,-2 0 0 15,-3 12-2-15,-3 7 2 16,2 2-2-16,0 3 1 0,1 5 5 15,11 4-2-15,0-1 3 16,0 0-4-16,0 1-1 16,0 1-1-16,3-11 2 15,5-2-4-15,0-7 5 16,0 1-6-16,0-7 5 0,-3-8-29 16,4 0-8-16,-6 0-22 15,5 0-31-15,0-17-32 16,-2-3-7-16,3-5-6 15,-9-4-34-15,0-3-51 16</inkml:trace>
  <inkml:trace contextRef="#ctx0" brushRef="#br0" timeOffset="122423.76">29809 10144 153 0,'-8'-21'226'16,"-1"0"-73"-16,9 5-41 15,0-1-40-15,0 5-10 16,0 0 5-16,0 5-15 16,5-3-26-16,7-1-15 0,6-1-6 15,4-5 0-15,3 0 2 16,-1 3-4-16,1-7 7 15,-6 4-6-15,2 0 5 16,-4 1 1-16,-1 1 13 0,0-1 0 16,0-1-4-1,-2-4 12-15,-6 2 8 16,-8-2 5-16,0 0-8 0,0 1-7 16,-17-3-2-16,0-3-5 15,-6 2 4-15,-10 0-13 16,-13 2-3-16,-7 3-8 15,-7 2 5-15,-1 1 2 16,-4 0-6-16,5-2 0 0,6 3-1 16,5 0 7-16,13-2 11 15,8 0 4-15,8-3-1 16,11-4-7-16,9 0-10 16,12-9 1-16,5 0-6 15,3-3 6-15,5 3-3 16,-1 5-2-16,6 8-6 0,-5-1 9 15,9 9-8-15,3 4 1 16,8 8 3-16,7 8-3 16,9 8 1-16,4 4 2 15,11 9-5-15,6-1 5 0,4 4 1 16,-5-3-2-16,-12-5-8 16,-13 2 14-16,-11-10-6 15,-8-4-4-15,-14 0 7 16,-7-12-4-16,-2 0-3 15,-6 8 8-15,-4-8-3 16,-4 0-5-16,0 0 5 16,0 0-8-16,0 0-12 0,0 0-24 15,0 0-56-15,0 0-47 16,-12 0-45-16,-2 0-39 16,-2 0-53-16</inkml:trace>
  <inkml:trace contextRef="#ctx0" brushRef="#br0" timeOffset="123068.76">29468 10041 79 0,'0'0'164'16,"-8"-3"19"-16,8-2-54 15,0 5-30-15,0 0-34 0,0 0 2 16,0 0 7-1,13 0-26-15,10 0-13 16,19 0-21-16,14 0-4 0,25 0-3 16,14 8-4-16,9-8-4 15,10 0-1-15,0 9 2 16,-8-9 0-16,-10 0 4 16,-14 0-3-16,-13 0-2 0,-16 0 1 15,-13 0 2-15,-10 0-1 16,-7 0 2-1,3 0 4-15,-26 0 0 16,0 0-5 0,0 0-6-16,0 0-8 15,0 0-17-15,0 0-17 16,-9 0-40-16,-8 0-37 0,0 0-2 16,-6-5-36-16,2 1 3 15,0 1 38-15</inkml:trace>
  <inkml:trace contextRef="#ctx0" brushRef="#br0" timeOffset="123468.91">30459 10000 27 0,'0'-4'75'15,"0"-4"85"-15,0 6 2 16,0-3-41-16,0 0-30 16,0 5-23-16,0 0 1 15,0 0 7-15,0 0 9 16,0 0-12-16,0 0-15 15,0 0-13-15,0 0-10 0,0 0-13 16,0 18-1-16,0 9 11 16,0 9 0-16,0 14-9 15,0 4-1-15,4 6 3 16,-4 1-3-16,0 1-7 16,0-3-4-16,0-4-2 0,0-7-2 15,0-8 1 1,0-7-7-16,0-5 5 0,0-7 1 15,0-5-7-15,0-3 1 16,0-6 3-16,0 0 1 16,0-7-9-1,0 0 1-15,0 0 5 0,0 0-5 16,0 0-6-16,0 0-27 16,0 0-26-16,0 0-26 15,0 0-35-15,0-2-54 16,-8-10-36-16,-1-4-46 0,9-1-182 15</inkml:trace>
  <inkml:trace contextRef="#ctx0" brushRef="#br0" timeOffset="124199.39">30540 10038 26 0,'-9'-5'56'15,"9"5"57"-15,0 0 42 16,0 0-53-16,0 0-35 16,0 0-22-16,0 0-8 15,0 0 7-15,0 0 7 0,0 0-7 16,14 0-17-16,2 0-11 15,2 0 2 1,8 0 3-16,-1 0 1 0,-3 0-6 16,0 0-6-16,-1 0-5 15,-5 0-4-15,-4 0-1 16,-4 0-8-16,0 0-13 0,-8 0-29 16,0 0-22-1,0 0-20-15,0 0-69 0,-16 0-47 16</inkml:trace>
  <inkml:trace contextRef="#ctx0" brushRef="#br0" timeOffset="130873.45">27039 3216 85 0,'4'-9'170'0,"0"6"-9"15,1-2-41-15,-5 0-33 16,0 5-25-16,4 0-16 15,-4 0-9-15,4 0-1 0,-4 0-5 16,0 0-15-16,0 0-7 16,0 0 3-16,0 10-6 15,0 2 3-15,0 0 5 16,0 0-7-16,0-5-4 0,-8 2 1 16,8-1 1-16,0-8-2 15,-9 0 2-15,9 0 2 16,-9 0-3-16,9 0 1 15,0 0 3-15,0 0 19 16,0 0 16-16,0 0 9 16,5-8-6-16,3-4-21 15,5-4-7-15,3-5-6 0,1 0-1 16,3 1-3-16,4 4-1 16,3 1-9-16,3 2 6 15,7 5-8-15,3 3 4 16,2 5-4-16,-7 0 3 0,1 0 9 15,-3 17-5 1,-9 4 2-16,-7 7 7 0,-6 4-5 16,-11 1-3-16,0 7 2 15,-8 1-2-15,-7-1-3 16,-1-3 0-16,-5-3-2 16,-1-6 3-16,5-4-2 0,-1-4 4 15,6-7-6-15,4-1 9 16,8-12-12-16,0 0 1 15,0 0-2 1,12 0-3-16,9 0 9 0,7 0 1 16,13 0-4-16,8 12 3 15,2 0-2-15,3 4 0 16,-5 9-4-16,-5 8 10 16,-7 3-7-16,-9 8 6 15,-8 2-11-15,-12-2 7 0,-8 2 2 16,-17-3 2-16,-14 2 2 15,-14-4-2-15,-8-8 1 16,-8-5-3-16,-3-7-4 16,2-9 8-16,5-4-8 0,5-8 3 15,8 0 2-15,2 0 3 16,11 0-5-16,5 0-4 16,6-3 6-16,9-2 2 0,3 0-9 15,8 1 1-15,0 1-18 16,0-1-31-16,0 4-41 15,0 0-46-15,3-5-35 16,5-2-76-16,3-5-240 16</inkml:trace>
  <inkml:trace contextRef="#ctx0" brushRef="#br0" timeOffset="132331.42">28535 2988 16 0,'3'-4'22'15,"0"-1"23"-15,2 5 45 0,-2 0 78 16,-3 0-55-16,0 0-26 16,0 0-29-1,0 0-14-15,0 0-7 0,0-3 8 16,0 3-10-16,0-4-5 15,0-1 5-15,0 5-5 16,-8 0 0-16,2 0-7 16,-3 0-12-16,-3 9 3 15,-5 7 3-15,-4 8-6 16,-2 9 2-16,-2 3-13 0,8 5 8 16,7 4-3-16,10 0-1 15,0 0 8-15,7 3-4 16,9-3-3-16,10-9 1 15,0-4-4-15,12-7 0 16,-3-9 2-16,2-16 0 16,-4 0 3-16,-1-7 1 15,-7-2 21-15,-5-6 9 16,-4-6 1-16,-3 0 3 0,-13 1 7 16,0 4-3-16,0 4-12 15,0 4-23-15,0-1 0 16,-17 9-8-16,2 0-9 15,-10 9 6-15,0 6-3 16,-2 14 0-16,3 9-1 16,-2 2 1-16,9 5 1 15,6 3 1-15,11 2-1 16,0-11 3-16,11-2-8 0,11-5 17 16,7-3-13-16,-1-5 1 15,9-7 0-15,-3-6 2 16,0-11 4-16,-3 0-5 15,3 0 5-15,-6-7 5 16,-3-5-7-16,-1-4-1 0,-3-13 4 16,-6-12-5-16,1-11-4 15,1-10 1-15,1-3 4 16,-2 0-3-16,-7 4-5 16,0 0 2-16,-4 5 3 15,-5 2 4-15,0 6-4 16,0 3-6-16,-17 4 9 15,3 4-7-15,-8 5 3 16,-3 7-2-16,-7 0 6 16,-13 6-4-16,-7 6 0 0,-1 1 1 15,-3 5 1 1,2 1 1-16,15 6 0 0,10 0-6 16,7 0-6-16,11 0-9 15,11 0-16-15,19 0 13 16,24 0-9-16,22 0-8 15,19 0 4-15,18 0 7 16,8 0 20-16,-2 0 0 16,-1 0 4-16,-14-4 3 15,-13 1 0-15,-13-6 17 16,-18 6 14-16,-13-2 8 16,-8 1 21-16,-8 4 3 0,-5 0 2 15,-2 0-17-15,-4 0-11 16,-5 0-16-16,-4 0-12 15,0 0-4 1,0 0-7-16,4 17-1 16,4 7 6-16,-4 13 2 15,4 11-6-15,1 6 6 16,2-1 3-16,-3-5-7 16,1-4 2-16,-1-6-2 15,0-6 2-15,-4-4 3 16,-4-7-6-16,0-9 3 15,0-3-6-15,0-9-5 16,0 0 4-16,0-9-18 0,0-12-17 16,-12-7 10-16,-5-4 23 15,-2-5 2-15,-2 5 1 16,-1 7 2-16,0 10 0 16,2 2-1-16,-6 13 3 15,3 0-3-15,2 8 6 16,0 4-1-16,10 0-5 15,11 0 9-15,-9 0-2 16,9 0-4-16,0 2 3 16,0-2 2-16,0 0-1 15,0-12-1-15,0 7-1 16,0-7 3-16,0 0-4 0,0 9 1 16,0-9-29-16,0 8-69 15,0-8-63-15,0 9-29 16,0-9-88-16</inkml:trace>
  <inkml:trace contextRef="#ctx0" brushRef="#br0" timeOffset="132903.54">29629 3272 91 0,'8'-11'248'15,"-2"-3"-71"-15,2 7-46 0,-5-1-57 16,2 8-32 0,-1 0-10-16,-4 0 3 15,0 0-7-15,0 20-1 16,0 13-3-16,0 11 3 0,3 9-15 16,3 9-9-16,2-2 4 15,0 2-4-15,3-11-2 16,6-5 2-16,-1-9-1 15,0-13-8-15,-3-12 7 16,4-16-17-16,2-21-22 16,1-19 13-16,-1-13 15 0,3-13 6 15,-2-3 12 1,-3 8 14-16,-6 3 2 16,-6 11 13-16,-5 10 9 15,0 13-11-15,0 6-8 16,0 12-11-16,0 1-14 0,0 9-3 15,-13 11-1 1,2 7 0-16,-2 1 3 16,0 10 1-16,4-5 1 15,9 1-3-15,0-5 0 16,0 1-2-16,0-4 6 16,0-1-6-16,9-5 5 15,4 1 2-15,4-12-5 16,3 0-8-16,3 0-19 15,11-8-11-15,-3-7-14 16,3-1-13-16,-6-9-12 16,-4-5-16-16,1-6-15 15,-9-4-68-15,-4-2-27 0</inkml:trace>
  <inkml:trace contextRef="#ctx0" brushRef="#br0" timeOffset="133402.91">29756 2881 140 0,'-20'0'236'16,"3"0"-82"-16,3 0-51 16,5 0-41-16,9 0-11 0,-8 0 8 15,8 0 2-15,0 0-14 16,8 0 17-16,7-3-20 15,6-14-22-15,3-3-14 16,4-4 6-16,-3-5-10 16,-4-4 1-16,-2 0 14 15,-2 2 9-15,-9 1-5 16,-8 3 3-16,0 3 3 16,0 3-11-16,-16-1-10 15,-12 8-7-15,-18 0-1 16,-19 3 0-16,-20 1 5 15,-11 10-2-15,-6-3-1 16,12-1 1-16,11-1 10 16,20-3 11-16,14 4 26 15,13 0 8-15,12 0-1 0,7-4-15 16,13 0-9-16,5-3-6 16,15-6-19-16,20-8 0 15,21 0-10-15,17 1 2 16,11 3 1-1,10 6-12-15,5 1-13 0,1 12-47 16,-3 2-35-16,-8 0-47 16,-13 0-29-16,-7 12-7 15,-14-5-24-15,-13 5-57 16</inkml:trace>
  <inkml:trace contextRef="#ctx0" brushRef="#br0" timeOffset="133801.9">29723 2914 255 0,'-7'0'216'16,"7"0"-61"-16,3-7-76 16,18-7-44-16,17-1-12 15,14-6-6-15,16 0-11 16,5 2-5-16,-2 2 4 15,-7 1 3-15,-13 4 7 16,-8 4 11-16,-12 8 20 16,-5 0 6-16,-10 0 1 15,-5 0-7-15,-2 0-20 16,-2 0-9-16,1 15 20 16,9 10 9-16,4 16-12 15,2 11 0-15,2 18-2 16,-4 7 2-16,-2 5-5 15,-2 8-7-15,-5-5-10 16,-3-4-8-16,-9-7 4 0,0-13-12 16,0-9 14-16,0-6-17 15,0-14-47-15,0-7-75 16,-13-11-91-16,-3-14-64 16,-1-7-50-16</inkml:trace>
  <inkml:trace contextRef="#ctx0" brushRef="#br0" timeOffset="134055.45">30472 2995 326 0,'-9'-28'284'16,"1"-1"-31"-16,8 9-97 16,0 5-37-16,0 2 8 15,11 4-37-15,26-3-42 16,30 0-29-16,21 5-10 15,22-2-2-15,3 2-7 16,-8-3 0-16,-18 3-25 16,-19 7-24-16,-11 0-27 15,-18 0-19-15,-5 0-31 16,-14 0-21-16,-12 0-29 16,-8 0-51-16,-11 0-22 15</inkml:trace>
  <inkml:trace contextRef="#ctx0" brushRef="#br0" timeOffset="135865.37">28067 5316 21 0,'0'-8'8'0,"0"-1"9"15,0 2 18-15,0-3 21 16,4 8 21-16,0-3 31 0,1 1-9 15,-5 1-35-15,3-2-16 16,-3 1-9-16,5 4-7 16,-2 0 2-16,2 0 4 0,-1 0 2 15,-4 0-1 1,5 0 2-16,-2 0 3 0,-3 0 6 16,0 0-4-16,0 0 0 0,0 0-4 15,0 0 4 1,0 0-15-16,0 0-2 0,0 0-13 15,0 0-4-15,0 0-4 16,0 0-6-16,-12 0-1 16,-4 16 3-16,-10 5-1 0,-2 3-1 15,-4 5 1-15,-6 4-3 16,3-1 0-16,4 0 1 16,1-3-2-16,1-5 2 15,9 3-2-15,1 3 3 16,1-2-1-16,7-4 3 15,2-3-4-15,9-4-8 0,0-1 10 16,0-4 0-16,12 5 0 16,5-5 3-16,3 4-3 15,8-4-2-15,9 0 7 0,2 1-2 16,1-1 2-16,-6-1-2 16,-5 3 6-16,-1-2-8 15,-4 0 5-15,-6-5 4 16,-7 2-3-16,3-9 4 0,-6 8-1 15,-5-8 14-15,0 0 14 16,-3 0 4-16,0 0-4 16,0 0 5-16,0 0 17 15,0 0 4-15,0 0 7 16,0 0-12-16,0-8-9 16,0-8-32-16,0-8-13 0,0-10 0 15,0-3-6-15,-6-7-5 16,6-5 11-16,-8 0-9 15,8 1 4-15,-9 3-7 0,9 9 5 16,0 3 0-16,0 4-3 16,0 5-1-16,0 3 1 15,-8 5-2-15,8 0 3 16,0 3-2-16,0 6 0 16,-8-3 5-16,8 8-9 0,0-3-1 15,0 1 9-15,0 4-2 16,0 0-4-16,0 0-3 15,0 0 0-15,0-3 1 16,0 3 4-16,0 0-5 0,0-5 2 16,0 5-1-16,0 0-26 15,0 0-30-15,0 0-37 16,0 0-16-16,0 0-14 0,0 0 5 16,0 0 25-16,0 0 5 15,0 0 10-15,0 0 13 16,0 0 7-16,0 0 5 15,-9 0-11-15,0 0-59 0,1 0-53 16</inkml:trace>
  <inkml:trace contextRef="#ctx0" brushRef="#br0" timeOffset="137578.69">27893 5035 84 0,'0'-9'134'16,"0"2"34"-16,0 2-57 16,0 0-33-16,0-3-34 15,0 6-11-15,0-4 5 0,0-1 3 16,-8 7-1-1,8 0-3-15,-9 0-15 0,9 0-7 16,0 0-6-16,-11 0 2 16,-2 15 3-16,-3 6-2 15,-1 12 4-15,-2 5-12 0,-3 1 0 16,7 3-2-16,1-3 6 16,6-1-4-16,8-2 12 15,5-3 1-15,6 0 1 0,10-10-8 16,9 2-2-16,1-8-2 15,12-5 2-15,-4-3-8 16,1-9-1-16,-7 0 1 16,-4 0-2-16,-9 0 5 15,-9-14-23-15,-6-1-8 16,-5-6-15-16,0 0-7 0,-16 2-9 16,4-2-23-16,-4 1-28 15,3 4-78-15,0-1-19 16</inkml:trace>
  <inkml:trace contextRef="#ctx0" brushRef="#br0" timeOffset="138131.72">27852 4945 137 0,'-16'-4'199'0,"3"4"-74"0,1-4-35 15,4 4-37-15,8 0-19 16,0 0-14-16,0 0-3 15,0 0 4-15,0 0-9 16,8 0-6-16,4 0-3 16,4 0 2-16,10 8-4 0,2-8 1 15,4 0-1-15,-4 0-1 16,0 0 6-16,-7 0 1 16,0 0 8-16,-10 0 17 0,-2 0 18 15,-6 0 11-15,-3 0 21 16,0 0-2-1,0 0-20-15,0 0-13 0,0 0-20 16,0 0-19-16,0 0-6 16,5 17-2-1,-2 11 10-15,5 13 10 0,1 15 15 16,3 11-13-16,-4 3-15 16,1 5-2-16,-1 2-5 15,0-7 4-15,-2-5-6 0,-1-8 0 16,4-13-1-16,-5-6-5 15,-4-10-34-15,4-8-62 16,-4-8-53-16,0-12-41 16,0 0-60-16,0-3-1 0</inkml:trace>
  <inkml:trace contextRef="#ctx0" brushRef="#br0" timeOffset="138511.97">28261 5955 277 0,'-17'61'152'0,"-1"0"-46"16,-12 1-32-16,-1-2-25 0,-7-7 2 16,-1-3 1-16,-6-11-3 15,4-5-9-15,0-11-18 16,5-6-11-16,4-17-2 15,4 0-5-15,2 0 0 16,10-17 1-16,9-11-11 0,7-17 6 16,7-12-4-16,13 0 8 15,5 5 17-15,3 7 8 16,5 21 1-16,7 19 16 16,6 22 0-16,1 20-6 0,7 11-16 15,0 5-10-15,-2 9-6 16,-5-6-8-16,-5-8-15 15,-11-7-25-15,-10-13-19 0,-4-7-33 16,-9-9-32 0,-8-12-32-16,0-7-49 0,0-10-11 15</inkml:trace>
  <inkml:trace contextRef="#ctx0" brushRef="#br0" timeOffset="138827.76">28862 4799 338 0,'10'-53'239'0,"-7"12"-58"0,-3 12-90 15,0 13-45 1,0 16-18-16,-16 12 3 0,-9 21 5 16,-7 24-6-16,-9 24-2 15,1 26-9-15,4 14-7 16,8 9-5-16,10 6-2 15,18-11-4-15,0-7 6 0,8-11-1 16,5-18 6-16,8-12-8 16,6-16 4-16,3-11-8 15,1-14 2-15,2-13-13 0,-1-10-18 16,-4-13-41-16,1-15-46 16,-1-15-35-16,-3-11-39 15,-7-8-52-15</inkml:trace>
  <inkml:trace contextRef="#ctx0" brushRef="#br0" timeOffset="139509.51">29264 4950 127 0,'0'-29'207'0,"0"4"-81"15,0 5-42-15,0 4-46 16,0 5-15-16,0 0-5 16,0 4-6-16,0 2 0 15,0 5-1-15,0 0-6 16,0 0 0-16,0 0-3 0,0 12 10 16,-11 5 17-16,3 11-3 15,-5 6-9-15,5-1-7 16,8-2 0-16,0 2-5 15,0-4 2-15,0-5-2 16,12-4-3-16,5-3 1 0,3-5-3 16,0-12 2-16,5 0 0 15,-2 0 1-15,-1 0 2 16,-2 0-3-16,-3-4-2 16,-6-4 0-16,-3 4 1 0,-5 4 3 15,-3 0-2-15,0 0 1 16,0 0-2-16,0 0 6 15,-8 0 2-15,-3 16 6 16,-6 0 7-16,-6 1 5 16,-14-4-4-16,-13-1-5 15,-2-4-7-15,-4-8 10 0,2 0 12 16,9 0 11-16,6-8-8 16,2-4-10-16,9-10-4 15,3-2-14-15,8 1 6 0,5-3-11 16,12 2-3-16,0 0-9 15,0 4-26-15,5 2-37 16,2 2-44-16,2 4-29 16,-1 0-35-16,0 0-60 15</inkml:trace>
  <inkml:trace contextRef="#ctx0" brushRef="#br0" timeOffset="139725.85">28993 5487 316 0,'0'37'144'0,"0"-8"-62"0,0-2-31 15,3 1-17 1,2-7-10-16,-5-4-3 0,4-1-11 16,0-4 3-16,0-12-12 15,-4 8 3-15,0-8-13 16,0 0-28-16,0 0-42 15,0-13-65-15,-8-3-65 0</inkml:trace>
  <inkml:trace contextRef="#ctx0" brushRef="#br0" timeOffset="140440.88">28046 4905 62 0,'-15'-5'133'0,"15"1"45"0,0 1-70 16,12 3-38-16,20-5-27 16,29-4-14-16,25 6-10 15,18-5-8-15,28 0-8 16,10-3 2-16,11-2-4 15,10-1 2-15,-5-1-3 16,-12 2-2-16,-25-2 4 0,-23 1-1 16,-25 6 0-16,-21 1 7 15,-18-2-3-15,-14 5-17 16,-9 0-12-16,-11-4-21 16,0 5-39-16,-19-6-84 0,-9 9 1 15</inkml:trace>
  <inkml:trace contextRef="#ctx0" brushRef="#br0" timeOffset="140973.76">29391 4794 55 0,'0'0'176'16,"0"0"19"-16,0 0-40 16,0 0-39-16,-16 0-46 15,-10 13-13-15,-9-1-4 16,-15 7 10-16,-6 11-5 0,-10 2-14 15,-2 9-12-15,3 4-11 16,9-5-8-16,11 1-9 16,12-4-2-16,12-4-4 0,13-1 8 15,13-4-8-15,19 1 6 16,17-4-3-16,16-1-2 16,8-3-2-16,3-5 3 15,3-3 3-15,-12-1-3 16,-11 0-4-16,-6 0 6 15,-14-5 5-15,-7 1 3 0,-10 0 2 16,-2-8 10-16,-1 10-4 16,-3-10 17-16,-5 0 6 15,0 0 20-15,0 0 11 16,0 0 2-16,0 0 0 16,0-10-1-16,0-6-30 0,-8-3-18 15,8-14-8-15,-14-3 1 16,14-10-10-16,-11-3-2 15,2 1-2-15,-3-2-3 16,-1 6 3-16,5 0-7 16,8 7-4-16,-12-1-13 15,12 7-19-15,-7 2-35 0,-1 3-40 16,8 7-31-16,-13 3-5 16,13 7 8-16,0 2 5 15,-9 7-5-15,9 0-2 0,0 0-62 16,-8 12 3-1</inkml:trace>
  <inkml:trace contextRef="#ctx0" brushRef="#br0" timeOffset="141307.57">28923 5646 85 0,'0'7'225'16,"0"-7"-92"-16,0 12-48 16,0 1-23-16,0 3-16 0,13 5-2 15,4 0-10-15,0-6-13 16,0 2-7-16,5-6-5 16,-4-11-4-16,-4 0-2 15,-3 0 6-15,-2-7-6 16,-4-9 11-16,-5-4 6 15,0-9-3-15,0 0-5 0,-8-3-5 16,-1-6-6-16,1-2-3 16,2 4 6-16,6 7-6 15,-8 1-11-15,8 6-20 16,0 11-21-16,0 8-24 0,0 3-10 16,0 0-81-16,0 14-30 15</inkml:trace>
  <inkml:trace contextRef="#ctx0" brushRef="#br0" timeOffset="143070.82">28408 7095 184 0,'20'-17'208'0,"-7"1"-71"16,-4 3-40-16,-9 9-50 16,0 0-22-16,0 4 0 0,-18 0 4 15,-3 8 2-15,-5 9-3 16,-11 7 1-16,-5 5-18 15,5 7-2-15,6 0 1 0,2-2-3 16,7-6-3-16,8 2-2 16,14-7 1-16,5 1-3 15,10-2 4-15,14-3-4 0,2-3 1 16,7 1 1 0,2 0-3-16,-3-5 1 0,-1-1 2 15,-3-11-1-15,-9 10-1 16,-9-10 2-16,-2 0 3 15,-5 0 21-15,-8 0 1 16,0 0 22-16,0-5-15 0,0-7-16 16,0-9-8-16,-13-4-8 15,5-2 0-15,0-11-2 16,1-5 1-16,-4-3-1 0,-2-2 1 16,0-1-1-16,0 4 2 15,3 8 0-15,-3 0-1 16,2 9 0-16,-11 4 3 0,-2 2-2 15,-9 6-4-15,-4 4 3 16,-2 5-3-16,1 3 2 16,2 4 0-16,4 0-2 15,7 0 2-15,5 0 0 16,8 0-6-16,12 0 1 0,0 0-8 16,0 0 1-16,12 7 2 15,17-7 6-15,11 0-5 16,13 0 0-16,7 0 1 0,7-7 8 15,-7-2-6 1,5 9 8-16,-4 0-6 0,-1 0 4 16,2 0 1-16,-5 0-1 15,-9 0 0-15,0 9 7 16,-11 2 6-16,-9 1 3 0,-2 4-1 16,-10 1-7-16,-4-4 6 15,-4-5-9-15,-8-8 5 16,0 8-2-16,0-1 4 15,-8-7-6-15,-1 0-2 0,1 0 2 16,0 0-5-16,8 0 1 16,-9 0 1-16,9 0 0 15,0 0-14-15,0-11-9 0,6-6-2 16,5-3 3 0,6-1 12-16,-1 5 1 0,0 0 2 15,0 3 6-15,1 5-5 16,-3 8 1-16,0 0 2 15,-2 0 3-15,0 0 5 0,1 13 6 16,-5 4-3-16,-5 6 1 16,-3 3-6-16,0 6 4 15,-11 0-4-15,-6 1-1 0,0-4-1 16,-1-1 4-16,-4-8-5 16,2-4-3-16,0-4 3 15,4 0-4-15,4-12 1 16,-1 0 3-16,13 0-2 15,0 0 2-15,0 0-2 0,0 0 1 16,0 0 1-16,0 0 0 16,0 0-5-16,0 0-8 15,8 0 5-15,5 0 1 0,2 0 1 16,6 0 2-16,3 0 2 16,-1 0-1-16,11 0 10 15,2 12-4-15,2 2 4 16,-2-2-6-16,-4 0 4 0,1 0-2 15,-9 0-12 1,-4-4 5-16,-7-8-1 0,0 0 6 16,-10 0-2-16,-3 0-4 15,0 0-13-15,0 0-24 16,0-4-39-16,-11-8-42 0,-3-9-30 16,2-4-21-16,-4-7-36 15,1-8 23-15</inkml:trace>
  <inkml:trace contextRef="#ctx0" brushRef="#br0" timeOffset="143423.94">28859 6325 306 0,'-25'-23'164'15,"6"5"-54"-15,6 6-54 16,13 4-22-16,0 8-14 0,0 0-1 15,5 0 7-15,14 17 7 16,14 6-10-16,8 3-6 16,7 2-6-16,0 1-9 0,-3-1 3 15,-8 1 0-15,-12-5 2 16,-5-1 3-16,-12 0 2 16,-8-4 4-16,0 1-7 15,0-3 2-15,-17-1-3 0,1 0 2 16,5-3-4-1,-2-6-5-15,5 1-1 16,8-8-3-16,0 0 1 16,0 0-4-16,0 0-11 15,0 0-13-15,0 0-27 0,0 0-27 16,0 0-16-16,0 0-61 16,0 0-30-16</inkml:trace>
  <inkml:trace contextRef="#ctx0" brushRef="#br0" timeOffset="143655.81">29082 6741 42 0,'0'7'169'0,"0"3"32"15,0-10-55-15,0 7-37 16,0-7-40-16,9 0-12 16,6 0-20-16,18 0 0 15,16 0-9-15,13 0-1 16,9-5-5-16,8-3-1 0,-6 8-10 15,-8-4-5-15,-9 0-5 16,-13 1-5-16,-8-2-30 16,-11 5-46-16,-9 0-42 15,-10 0-40-15,-5 0-47 16,-17 0 26-16</inkml:trace>
  <inkml:trace contextRef="#ctx0" brushRef="#br0" timeOffset="144185.38">28586 7771 74 0,'0'-13'196'16,"0"1"-25"-1,0 0-45-15,-8-6-28 0,8 0-31 16,0-3 11-16,0 4 7 0,0 5-12 16,0 7-27-1,0 5-21-15,-7 0-18 0,-1 17 0 16,-6 16 28-16,-5 17 17 16,-1 9-13-16,-6 16 15 15,6 4-12-15,6 5-17 0,1-7-12 16,13 0-1-16,8-8-6 15,8-8 1-15,7-8 0 16,11-7-7-16,2-15 2 0,5-6-28 16,0-10-30-16,-4-15-37 15,-6 0-37-15,-2-7-42 16,-6-13-12-16,-1-13-44 16,-6-8 12-16</inkml:trace>
  <inkml:trace contextRef="#ctx0" brushRef="#br0" timeOffset="144617.88">28769 7783 270 0,'17'-12'186'0,"-5"-1"-49"0,0 5-45 16,-4 4-33-16,-3 4-10 15,-2 0 2-15,0 16 11 16,2 5-16-1,12 39-5-15,-9-22-37 16,-1-6 4-16,7 4-9 0,-3-2 9 16,3-6-9-16,0 1 1 15,3-10 4-15,0-2-6 16,-5-6 0-16,1-1 4 0,-7-10-7 16,6-10-11-16,1-6 1 15,-1-7 0-15,2-7 5 16,-5-2 9-16,5 0 2 15,-3 4 5-15,2 2-1 0,-4 7 7 16,-2 2-5-16,1 9-1 16,6 8 18-16,-8 0-2 15,7 21-2-15,-4 0-3 16,-2-3 3-16,1 8-5 16,0-6-6-16,1 1-5 0,-4-6-1 15,-2-2-2-15,-3-6-1 16,0-7-8-16,0 0-51 15,0 0-53-15,0 0-50 16,0-7-25-16,-8-9-64 0</inkml:trace>
  <inkml:trace contextRef="#ctx0" brushRef="#br0" timeOffset="145150.42">28790 7705 266 0,'-18'-17'151'0,"7"-2"-69"0,11 8-43 16,3-4-22-16,19 1-8 16,18-7-4-16,14 0 4 15,10 8 7-15,1 5 5 16,-5 4 2-16,-3 4 3 0,-3 0 17 16,-10 12 10-16,-7 5 2 15,-9 12 12-15,-3 9-6 16,-10 5 11-16,-3 11-8 15,-4 6-4-15,-8 2-18 16,0-6-22-16,5-3-7 16,-2-8-6-16,3-8-2 0,-3-13-1 15,-3-7 0-15,0-5 3 16,0-12-2-16,0-9-9 16,5-11-3-16,3-17 2 0,4-7-6 15,5-13 9 1,3-9-8-16,3-7-6 0,7-4 9 15,1 4 4-15,7 7 11 16,-6 13-10-16,-4 13 2 0,-4 16 5 16,-4 10 18-1,1 14 7-15,-5 29-3 0,-2 15 17 16,-11 14 17-16,-3 12-16 16,0 4 6-16,0 2-13 15,0-7-11-15,0-8-14 16,0-4 2-16,8-8-9 0,3-5-2 15,10-6-3-15,4-9-38 16,-6-14-59-16,2-6-66 16,1-9-47-16,1-11-37 15,-3-14-24-15,-3-12 10 0</inkml:trace>
  <inkml:trace contextRef="#ctx0" brushRef="#br0" timeOffset="146199.79">29934 7681 131 0,'0'-8'218'0,"0"8"-79"16,0 0-33-16,-16 13-28 15,-4 2-11-15,0 0-3 16,0 3-16-16,3-6-11 16,6-3-13-16,2-2-8 0,9-7-3 15,0 0 0-15,0 0 5 16,6 0-3-1,3-7-8-15,13-5-3 0,7-4-9 16,-2 3 6-16,-2 4-1 16,-4 9 10-16,-1 0 14 15,-1 9 2-15,-2 6 6 16,-5 6 5-16,2 3-5 0,-3 1-6 16,-3 0-7-16,-2-6-11 15,0-6 2-15,-3-13-4 16,2 8-5-16,-5-8 5 15,0 0 2-15,4-12-12 16,0-4 4-16,0-8-2 16,5-9-4-16,-5-8-5 15,0-4 8-15,-4-5-3 0,0 6 8 16,0 7 3-16,-13 5-7 16,-8 8 2-16,-2 7-1 15,-10 5 2-15,-2 3-6 16,-2 6 9-16,3 3-2 0,11 0 0 15,6 0-6-15,4 0 4 16,13 0 1-16,0 0 1 16,0 0-1-16,5 0-3 15,11 0-3-15,13-9 3 16,12-3-4-16,6-5 7 16,15-2-13-16,15-2 3 15,7-2 4-15,6 0 2 0,1 4-3 16,-6-1 6-16,-8 3-2 15,-7 5 4-15,-7 5 4 16,-6 7 3-16,-13 0 17 16,-10 7 3-16,-9 10 15 0,-16 4-5 15,-3 2 8-15,-6 7 11 16,-15 2-15-16,-1-4-19 16,-1-3-7-16,-1-9-8 15,2-4-1-15,1-12-1 16,2 7-5-16,5-7 0 15,8 0-5-15,0-12-26 16,0-4-23-16,8-7-15 0,17-6 12 16,7 0 22-16,1 1 15 15,-1 7 10-15,-7 6-1 16,-6 15 13-16,-7 0 25 16,-12 30 18-16,-18 16 10 0,-16 11-17 15,-5 1-1-15,1-6-8 16,6-7-10-1,7-8-11-15,4-13 0 0,10-7-5 16,11-1 3-16,0-8 3 16,3-8-8-16,18 0-1 15,12-3 1-15,7-7-1 16,1 8-6-16,-1 2 4 0,0 0-7 16,2 19 21-16,-11 10 10 15,-5 8 10-15,-18 4 7 16,-8 3 15-16,-12 0-4 15,-18-2-15-15,-5-5-1 0,-12-10 5 16,-1-6-16-16,0-13-9 16,-4-8-13-1,2-12 5-15,2-13-19 0,5-6-30 16,0-20-75-16,7-1-64 16,3-10-80-16,6 6-56 15,-3 8-5-15,7 10-14 16</inkml:trace>
  <inkml:trace contextRef="#ctx0" brushRef="#br0" timeOffset="151357.82">2183 5584 361 0,'16'-58'234'0,"-2"7"-71"16,-11 6-76-16,-3 9-38 16,0 7 10-16,0 8 27 15,0 9-1-15,0 5-27 16,0 7-16-16,-20 19-1 15,-9 34 30-15,-15 32 29 0,-5 29-10 16,-3 26-27-16,6 5-28 16,13 2-21-16,14-4 3 15,19-12-11-15,12-15-4 16,20-14 8-16,16-12-7 0,13-16 1 16,13-17 0-16,3-17-7 15,5-12-23-15,-6-15-66 16,-6-13-87-16,-6-21-93 15,-12-11-29-15,-14-13-10 16</inkml:trace>
  <inkml:trace contextRef="#ctx0" brushRef="#br0" timeOffset="151989.09">2428 5458 402 0,'3'-52'196'0,"5"11"-69"16,0 13-65-16,5 7-24 0,-2 4-12 16,3 14 18-1,5 3 32-15,5 24-13 16,6 12-16-16,-7 18-14 0,-6 11-7 16,-5 8-6-16,-12 4-4 15,0-4-6-15,-12-7-8 16,-5-9 2-16,5-13 2 15,1-12-6-15,3-7 0 0,8-8 9 16,0-6-9-16,0-11 6 16,11 0 0-16,14 0-10 15,12 0 8-15,16 0 1 16,7-7-2-16,9 3 1 16,3 4-6-16,-1 0-1 15,-11 0 0-15,-7 0 1 16,-9 0 5-16,-11 0-1 15,-8 8 1-15,-9-8 0 0,-9 0 7 16,-7 0 20-16,0 0-14 16,-11-16-4-16,-10-18-5 15,-7-18 0-15,-1-25-2 16,2-13-3-16,5-4 28 0,5 17 22 16,7 12-2-16,10 17-22 15,0 10-16-15,0 14-13 16,3 12 4-16,13 12 1 15,14 17 0-15,2 7-1 16,4 9 4-16,-3-2-6 16,-9-3 1-16,-5 1 5 15,-5-8 1-15,-6-5 11 0,-8-3-4 16,0-13-3-16,0 7 6 16,0-7-13-16,0 0-2 15,0 0-11-15,0 0-43 16,0 0-91-16,0-13-115 15,-17-2-52-15,1-9-29 16,-1 5-159-16</inkml:trace>
  <inkml:trace contextRef="#ctx0" brushRef="#br0" timeOffset="152571.57">2357 5353 310 0,'-68'-9'209'0,"24"2"-92"15,20-5-68-15,31-10-30 0,29-1-9 16,30-6-8-16,27-4-2 16,20-3-2-16,19-9-7 15,1 1-2-15,-3 1 8 16,-8 7 3-16,-21 3 9 16,-19 5 23-16,-22 8 38 15,-15 4 42-15,-17 4 33 16,-7 0 5-16,-4 2-9 0,-6 6-11 15,-3 4-41-15,-5 0-33 16,-3 0-29-16,5 0-14 16,4 21 4-16,7 16 22 15,8 19-8-15,9 18-2 16,2 8-11-16,3 8-14 0,-6-4 0 16,2-14-4-16,-11-11 3 15,-3-12 3-15,-3-12 2 16,-9-13 6-16,-5-12 63 15,-3-12 3-15,0-20-39 16,0-25-30-16,-11-19-11 16,2-26 0-16,9-20 0 0,0-9 0 15,12 6 0-15,4 6 0 16,6 17 0-16,-7 25 0 16,-3 16 0-16,1 17 0 15,4 24 0-15,6 24 0 0,14 25 0 16,8 25 0-16,12 19 0 15,12 17 0-15,7 7 0 16,10 5 0-16,-1 1 0 16,-3-9 0-16,-6-13 0 15,-7-15 0-15,-13-14 0 16,-9-14 0-16,-15-18-24 0,-7-7-208 16,-10-25-136-16,-6-8-68 15,-9-26-9-15</inkml:trace>
  <inkml:trace contextRef="#ctx0" brushRef="#br0" timeOffset="153087.76">4599 4917 286 0,'-8'-41'309'0,"8"14"-108"16,-8 9-102-16,8 9-48 16,0 9-6-16,-9 9 52 15,3 3-12-15,6 5-32 16,-12-5-24-16,4-1-9 0,8-1 8 15,-14-10 18-15,14 0 23 16,-8 0 26-16,8-10-22 16,-8-5-22-16,8-4-6 15,0-11-9-15,0 2-18 0,8-1-2 16,5 0-4-16,4 9-21 16,1 3 7-16,12 5 8 15,6 12-8-15,5 0 8 0,-1 12-6 16,-4 5 4-1,-2-5-3-15,-6 0-4 0,-11-3 8 16,-5-9 5-16,-3 7 9 16,-6-7 12-16,-3 0 17 15,0 0 18-15,0 0-5 16,0-7-19-16,-16-14-42 0,0-8 0 16,-1-2 0-16,-3-10 0 15,0-4 0-15,-2-4 0 16,2 1 0-16,1 3 0 0,2 4 0 15,5 8 0 1,4 5 0-16,-1 4 0 0,1 7 0 16,8 1 0-16,-8 4 0 15,8 3-26-15,0 1-10 16,0 3-36-16,0 2-48 16,0 3-50-16,0 0-63 0,0 0-33 15,-12 0-8-15,0 0-18 16,-5 8 17-16</inkml:trace>
  <inkml:trace contextRef="#ctx0" brushRef="#br0" timeOffset="153370.19">3926 4591 368 0,'-81'20'271'16,"16"-7"-57"-16,16-5-93 15,16-8-41-15,17 0-14 16,16-8-23-16,21-13-20 15,36-14-9-15,31-15-2 16,35-12 11-16,18-7 27 0,14-5 7 16,-6 5-7-16,-13 13-15 15,-27 8-16-15,-21 7-7 16,-18 8-1-16,-18 10-2 16,-14 6 1-16,-14 4-5 0,-7 5 0 15,-9 8-5 1,-5 0-26-16,-3 0-44 0,0 0-72 15,0 0-74-15,-17 21-56 16,-11 3-75-16</inkml:trace>
  <inkml:trace contextRef="#ctx0" brushRef="#br0" timeOffset="154735.74">2877 8381 450 0,'-39'0'197'0,"6"-8"-67"15,9 0-65-15,8 4-35 16,7-3-11-16,9-3-7 0,17-5-4 16,19-10-3-16,24-8 1 15,27-8 0-15,18-10 10 16,17-7-2-16,7-4 5 15,5 5-11-15,-4 1 0 16,-16 8 1-16,-16 6 1 16,-22 15 8-16,-14 4 11 15,-22 8 9-15,-15 10 14 0,-13 5-13 16,-12 13-3-16,-20 24-17 16,-20 25 0-16,-22 19-6 15,-3 16-10-15,0 0 0 16,9-7-3-16,10-13 0 15,18-16 4-15,8-16-7 16,20-10 4-16,12-5 2 0,21-5-2 16,16-10-1-16,12-1-2 15,12-14-1-15,0 8 3 16,0-8 0-16,0 0 4 16,-9 0-5-16,-7 0 1 0,-8 0 12 15,-13 0 22-15,-7 0 45 16,-9-8 39-16,-7-1 20 15,-10-11-55-15,-3-8-37 0,-11-18-6 16,-11-10-14-16,-5-13 0 16,-6-14-5-16,-7-15-8 15,-5-3-13-15,0 2 5 16,1 11-5-16,6 16 1 16,10 14-5-16,5 13-16 15,3 12-18-15,3 14-41 0,4 7-69 16,5 12-85-16,0 19-42 15,0 26-23-15,-3 24-63 16</inkml:trace>
  <inkml:trace contextRef="#ctx0" brushRef="#br0" timeOffset="155051.91">3864 8906 582 0,'-16'8'361'0,"4"-8"-144"16,12 12-105-16,0-3-52 16,0 6-32-16,0 11-2 15,17-3-4-15,11 7-14 0,17-7-5 16,12-2-3-16,8-8-7 16,-4-13-15-16,-9 0-11 15,-7-5-6 1,-17-8 5-16,-11-38-9 15,-34 17 61-15,-11-1 8 0,-12 1 1 16,-9 10-8-16,-8 8-8 16,0 6-6-16,0 10-8 15,4 0-28-15,8 10-54 16,10 2-66-16,5 0-52 16,15-4-5-16,3 0-54 0</inkml:trace>
  <inkml:trace contextRef="#ctx0" brushRef="#br0" timeOffset="155366.54">4421 7658 410 0,'9'-67'432'15,"-9"14"-80"-15,3 17-167 16,-3 11-104-16,0 13-46 15,8 19 4-15,9 31 31 0,6 23-21 16,7 26-18-16,7 10-13 16,-2 8 1-16,3 4-13 15,-3-2-2-15,-2-4-2 16,-4-11 3-16,-4-9-3 0,-6-19-1 16,-3-12 3-16,-3-11-14 15,-1-9-14-15,-4-10-69 16,0-7-73-16,-5-15-58 15,-3 0-37-15,0-29-21 16,0-23-15-16</inkml:trace>
  <inkml:trace contextRef="#ctx0" brushRef="#br0" timeOffset="156116.07">4896 7783 82 0,'13'-56'220'16,"-2"10"-58"-16,2 17-48 15,-5 9-42-15,-5 12-27 16,3 8 32-16,2 12 6 15,3 12-13-15,-3 9-9 0,1 3-19 16,-2-3-15-16,-7-4-1 16,0-8 7-16,0-9 16 15,0-5 23-15,0-7-2 16,-16-2-24-16,5-15-19 16,-5-12-2-16,2-4-8 0,6-7 6 15,8-1-10-15,0 1-10 16,0-2-1-16,13 1 3 15,-1 8-11-15,7 9 8 0,7 12 3 16,5 12-11-16,12 20 11 16,-4 13 1-16,1 8 1 15,1-1-4-15,-3-3-1 16,-10-8 0-16,0-5-6 16,-8-9 4-16,-3-4 4 15,-9-11 2-15,-5-17-16 0,-3-16-2 16,0-15 7-16,-16-15 5 15,1-6 1-15,-7 5 14 16,2-1 15-16,5 8 44 0,-1 12 28 16,-1 7-6-16,4 14-20 15,13 9-31-15,0 2-21 16,0 5-16-16,0 8-12 0,0 21 12 16,16 18 19-16,9 27 4 15,8 23 9-15,7 21-31 16,6 8-9-16,-2 5 0 15,0-9 0-15,-3-13 0 16,-4-10 0-16,-14-22 0 0,-2-17 0 16,-8-11 0-16,-2-17 0 15,-5-8 0-15,-6-19 0 16,-17-18 0-16,-8-12 0 16,2-12 0-16,-7-3 0 15,-2-1 0-15,-2 12 0 16,8 10 0-16,-4 15 0 15,3 12 0-15,-3 19 0 0,2 18 0 16,4 8 0 0,8 4 0-16,4 2 0 0,12-6 0 15,0-7 0-15,0-9 0 16,0-10 0-16,3-2 0 16,6-4 0-16,-6-13 0 0,2 0 0 15,-1 0 0-15,-4 0-124 16,0-13-126-1,0-11-59-15,0-9-18 0,-12-8 40 16,-5-9-41-16</inkml:trace>
  <inkml:trace contextRef="#ctx0" brushRef="#br0" timeOffset="156565.9">4645 7551 343 0,'-32'-29'231'15,"7"4"-66"-15,11 5-86 16,14-1-44-16,17-8-12 16,21-2-12-16,22-11-4 0,22 2-9 15,7-6-21-15,4 3-39 16,-3-2 3-16,-9 5 22 16,-7-3 19-16,-18 12 23 0,-12 6 20 15,-11 5 33-15,-8 8 27 16,-10 0 4-16,-3 4 10 15,-4 4-12-15,0 0-18 16,0 4-9-16,-8 0-3 16,0 0 8-16,6 0-5 0,-6 0 0 15,8 0 4-15,2 19 84 16,12 9 13-16,6 18-22 16,9 15-116-16,3 16-23 0,5 13 0 15,0 4 0-15,3-1 0 16,-3 1 0-16,-9-12 0 15,-4-9 0-15,-7-15 0 0,-4-14 0 16,-10-12 0 0,-2-6 0-16,-4-11 0 0,-5-2 0 15,0-23-274 1,-14-18-102 0,3-20 15-16,-10-26 40 0,2-23 18 15</inkml:trace>
  <inkml:trace contextRef="#ctx0" brushRef="#br0" timeOffset="156774.79">5657 6993 209 0,'-21'-41'307'16,"4"13"-36"-16,4 3-66 15,13 9-80-15,0 4-25 0,0-1 0 16,5 1 2 0,20 5 13-16,18-5-26 0,19-6-32 15,6 2-25-15,6 0-14 16,-9-1-10-16,-5 5-1 15,-10 5-3-15,-13-2-5 0,-15 5 1 16,0 0-20-16,-9 4-41 16,-5 0-52-16,-8 0-56 15,0 0-57-15,0 0-38 0,-21 17-45 16</inkml:trace>
  <inkml:trace contextRef="#ctx0" brushRef="#br0" timeOffset="159660.29">4726 5698 88 0,'-8'-11'183'0,"8"-2"-23"15,-8 4-41-15,8 1-34 0,-8 4-32 16,8 4-13-16,0 0-7 15,0 0-9-15,0 0-8 16,0 0-14-16,0 0 6 16,0-3 8-16,0 3 10 0,0 0 6 15,0 0 10-15,0 0-7 16,0 0-3-16,0 0-4 16,0 0-14-16,0 0-2 15,0 0-8-15,0 0 3 16,0 0-3-16,0 0 1 15,3 0-3-15,5 0 1 0,5 7 4 16,-1 1-5-16,-1 1 0 16,2-9 0-16,3 8 4 15,1-8-2-15,2 9 0 16,3-9 1-16,-1 0-3 16,1 0 5-16,3 0-6 0,-4 0-1 15,4 0 3-15,-6 0-3 16,2-4 3-16,-5-5-2 15,4-4 0-15,0 1-1 16,-3 0 6-16,3-4 0 16,-4-1-3-16,1 2 0 15,0 2 1-15,-7 1 1 0,3 0 0 16,-4 0 1-16,-1 0-3 16,0-1-2-16,-5 5 5 15,2-4 2-15,-5 4-7 16,0-15 4-1,0 8 1-15,0 4-3 16,0-6-2-16,0 6 6 16,0-2-2-16,0 1 1 0,0-1 1 15,0 5-3-15,-8 1-2 16,0-5 0-16,8 3 5 16,-14 6-5-16,14-2-3 0,-11 1 1 15,11 4-1-15,-11-3 1 16,11 3 5-16,-10-5-5 15,2 5-5-15,8 0 7 0,-8 0 0 16,8 0 3-16,0 0-9 16,-8 0 4-16,8 0 5 15,-12 0-3-15,4 0-5 16,0 0 3-16,-1 0-2 16,2 0 0-16,-6 0 6 15,4 0-2-15,1 12 0 0,2-12-6 16,6 0 5-16,-8 0 1 15,8 0 0-15,-9 0-6 16,9 8 3-16,-8-8 6 0,8 0-8 16,-8 0 3-16,8 0-2 31,0 0-2-31,-8 0 7 16,8 9-2-16,-10-9 0 0,10 7-6 15,0-7 6-15,0 0-2 16,0 0 6-1,0 0-9-15,-6 0 6 0,6 9 2 16,-8-9-8-16,8 0 7 16,0 0-7-16,-8 9-1 0,8-1 7 15,-9-1-1-15,9 1-4 16,-13 5 7-16,13-5-3 16,-12 4-1-16,12 4-4 15,-7 0 2-15,7 1 5 16,0 3-5-16,0-4 4 0,0 1-4 15,0-1 3 1,0 1-5-16,0-2 6 0,0-2-3 16,0 0 7-16,0-1-5 15,0-5-5-15,0 2 7 16,0-2 2-16,0-7-11 16,0 12 6-16,0-12-3 0,0 9 8 15,0-9-4 1,0 0 0-1,0 0-4-15,0 0 0 16,0 0-13-16,0 0-29 0,0 0-38 16,0 7 83-16,-8-7-225 15,-5 13-4-15,-4-13-53 16</inkml:trace>
  <inkml:trace contextRef="#ctx0" brushRef="#br0" timeOffset="161257.74">368 6834 260 0,'-20'0'159'0,"5"0"-40"16,-2 0-45-16,4 0-33 0,1 0 3 15,12 0 22-15,0 0 11 16,0 0-11-16,0-7-15 15,9-6-13-15,7-8-22 16,4-7-5-16,9-9-7 16,-1-4-4-16,4-3 2 0,-2-1-1 15,-8 8 5-15,4 1 10 16,-11 2 17-16,1 11 8 0,-2-1 4 16,-3 7 1-16,-3 1-10 15,-3 3-11-15,-2 9-18 16,-3 4-5-16,0 9-1 0,8 15 24 15,5 21 11-15,-1 16 1 16,4 8-17-16,5 8-5 16,4 4-10-16,-3-2 7 0,0-6-11 15,2-4-1 1,1-5 2-16,-6-7 6 0,2-12-11 16,-4-3 3-16,-6-15 3 15,2-3-7-15,-4-7 8 16,-6-8-4-16,1-9-34 15,-4 0-58-15,0 0-90 0,0 0-87 16,-16-13-33-16,-8-7 22 16</inkml:trace>
  <inkml:trace contextRef="#ctx0" brushRef="#br0" timeOffset="161495.62">491 7387 174 0,'-14'0'227'16,"14"0"-72"-16,0 0-48 15,0 0-46-15,0 0-7 16,14-7 25-16,13-9 19 0,14-9 1 16,13-8-18-16,14-5-22 15,5-2-26-15,1 3-10 16,-1 5-15-16,-13 4-5 16,-11 4 3-16,-8 7-8 0,-13 5 3 15,-7 5-23-15,-5-2-17 16,-8 9-28-16,-4 0-30 15,-4 0-51-15,0 0-19 0,5 0 2 16,-5 0-20-16,0 0 21 16</inkml:trace>
  <inkml:trace contextRef="#ctx0" brushRef="#br0" timeOffset="162003.2">1184 6993 68 0,'17'-16'167'0,"-1"3"-5"15,0 1-51-15,-3 3-45 0,-1 2-31 16,-1-1-9-16,3 4 15 15,-3-1 8-15,7 1-18 16,-4 4-11-16,3 0-7 16,-4 0-6-16,-5 0-1 0,-1 0 7 15,-7 0 18 1,0 0 25-16,0 0 20 0,-12-7-14 16,1-2-28-16,-6-4-16 15,-2-2-10-15,-2-1-2 16,4 0-5-16,1 4 11 15,4 1-6-15,-1 9 3 0,13 2-4 16,-8 0-4-16,8 0 0 16,0 0 3-16,0 0-8 15,0 0 3-15,0 0-1 16,0 0 8-16,8 0-7 0,5 0-1 16,2 0 1-16,1 0-1 15,6-5-6-15,-6 1 2 16,0 4-2-16,-4 0 7 15,-12 0-2 1,0 0 10-16,-12 0 5 16,-1 0-6-16,-2 0-4 0,-2 11 0 15,0 2-5-15,3 1 7 16,5-7-1-16,9 1 0 16,0-8-1-1,0 0-4 1,4 0 1-16,1 0-1 15,-2 0-6-15,0 0-19 0,-3 0-44 16,5 0-40-16,-5 0-53 0,0 0-59 16,0 0-29-16</inkml:trace>
  <inkml:trace contextRef="#ctx0" brushRef="#br0" timeOffset="162805.01">1579 8987 137 0,'-16'17'206'0,"-1"-2"-75"16,1-1-48-16,-1-2-38 15,2-5-15-15,1 2-1 16,3-9 4-16,-1 7 2 15,-1-7 10-15,5 0 17 16,-1 0 21-16,-1 0-5 16,-6 0 4-16,-1-7-4 0,-4-6-14 15,5-6-10-15,4-4 5 16,12 4-16-16,0-4-21 16,0-3-10-16,17-2-12 15,7 4 1-15,4 2 1 0,9 7-7 16,-1 2 6-16,1 13 1 15,-1 18-2-15,5 9 0 16,-5 18 1-16,-7 12-2 16,-10 12 4-16,-5 9-4 15,-14 3 4-15,0 5 2 16,-17 4-2-16,-6-4 1 16,-10-10-4-16,0-11 3 0,0-12 4 15,6-12-10-15,1-13 10 16,3-12-4-16,1-16 0 15,3-8 2-15,3-8 4 16,3-12 5-16,13-5-11 0,0-4 4 16,8 5 5-16,3-1-3 15,10 5-2-15,12 3-6 16,7 9 13-16,13 12-8 16,9 4 5-16,6 11 0 15,6 6-4-15,2 0-6 16,3 4-2-16,-8-6-4 15,-6-2-1-15,-11-1-5 16,-10-4-14-16,-12-8-14 0,-10 8-13 16,-6-8-35-16,-13 0-38 15,-3 0-62-15,-12-8-12 16,0-4 27-16,1-1-19 16,-3 2-14-16</inkml:trace>
  <inkml:trace contextRef="#ctx0" brushRef="#br0" timeOffset="163355.63">2335 9219 298 0,'-17'-13'305'0,"0"2"-51"0,5 6-117 15,1 5-68-15,3 0-33 16,8 0-3-16,0 0-13 15,0 0-15-15,0 0-4 16,3 0 8-16,5 0-5 16,3 0-8-16,3 0-1 15,-7 0 1-15,1 0 8 16,1-3-3-16,-9-5 9 0,0 4-2 16,0 0 2-16,0 4 8 15,-12 0 2-15,0 0 2 16,-2 0-8-16,14 0-12 15,-6 8-2-15,6 3 0 16,0 3-3-16,0-2 6 0,0 1-4 16,0-13 0-16,6 7 3 15,3-7-7-15,0 0-11 16,-1 0 2-16,0 0 6 16,-4-7 1-16,-4-6 2 15,0-4-6-15,0 5 5 16,0 0 14-16,-12 4-2 15,0-1 7-15,-2 5-4 0,3 4-4 16,3 0-5-16,8 0 2 16,-9 0-4-16,9 0 1 15,0 0-2-15,0 0 7 16,0 0-11 0,0 0 0-16,0 0-7 0,0 0-13 15,0 0-16-15,0 0-20 16,0 0-30-1,0 0-43-15,0 0-32 0,0 0-74 16</inkml:trace>
  <inkml:trace contextRef="#ctx0" brushRef="#br0" timeOffset="173255.86">2594 7102 8 0,'0'0'21'0,"0"0"33"15,0 0 57 1,0 0 31-16,0 0-62 0,0 0-28 16,0 0-23-16,0 0-9 15,0 0 5-15,0 0-4 16,0 0 0-16,0 0-2 16,-8 0-3-16,0 0 8 0,-4 12 8 15,-4-3 7-15,-1-1 8 16,1-8 4-1,-5 12 5-15,4-3 11 0,1-9-5 16,6 0-16-16,-4 0-6 16,14 0-18-16,0 0-5 15,0 0-4-15,0 0-1 16,14 0-7-16,18-12 0 16,19-14-5-16,36-14 2 0,31-20 1 15,32-23-2-15,45-14 2 16,44-13 1-16,29-8 1 15,17 1-5-15,-2 6 2 16,-19 9-3-16,-25 13 7 16,-27 11-9-16,-37 14 3 15,-34 10-2-15,-35 13 7 16,-24 13 2-16,-26 3 7 0,-14 9 39 16,-15 4 25-16,-6 1 20 15,-9 3-9-15,-4 3-26 16,-8 1-30-16,0 4-18 15,0 0-8-15,0 0-1 0,0 0-3 16,0 0 2 0,0 0-8-16,0 0 7 15,0 0-3 1,0 0-2-16,0 0 2 16,0 0 2-1,0 0-2-15,0 0-5 16,0 0-13-16,0 0-27 0,0 0-32 15,0 0-38-15,-8 9-38 16,-1 3-41-16,-7 7-38 16,-4 9-43-16,-12 10 0 15</inkml:trace>
  <inkml:trace contextRef="#ctx0" brushRef="#br0" timeOffset="173904.08">3669 10157 211 0,'-20'19'258'15,"4"-6"-68"-15,4-1-77 16,4-12-55-16,8 0-25 15,0 0 1-15,0 0 1 16,25-16-10-16,32-17-16 0,39-29 4 16,48-23-4-16,46-20-7 15,36-18-4-15,36-10 8 16,18-3-1-16,19 9 16 16,5 10 8-16,-10 15-7 0,-30 13-3 15,-32 20-10-15,-42 13 2 16,-37 10-11-16,-34 13 3 15,-29 9-2-15,-25 8-4 16,-16 4 3-16,-18 3 0 0,-10 6-1 16,-8-2-24-16,-5 5-41 15,-5 0 66-15,-3 0-258 16,-16-8-54-16</inkml:trace>
  <inkml:trace contextRef="#ctx0" brushRef="#br0" timeOffset="174736.09">2751 7261 234 0,'-27'7'172'16,"6"-7"-51"-16,1 9-36 16,8-9-33-16,3 0 0 15,9 0 0-15,0 0-10 16,14-4-18-16,18-12-6 0,25-16-8 16,27-17-3-16,35-20 4 15,34-17 1-15,46-16 20 16,32-12 14-16,26-4 12 15,-2 5-7-15,-24 14-21 0,-30 18-9 16,-43 17-13-16,-33 10-8 16,-32 13 11-16,-23 13-4 15,-21 8 8-15,-16 8 14 16,-10 3 6-16,-6 2-11 16,-8 2-8-16,-1 5-7 15,-5 0-6-15,-3 0-17 16,0 0-30-16,0 0-55 0,0 0-59 15,-17 21-26-15,-3 7-40 16,-11 9-45-16</inkml:trace>
  <inkml:trace contextRef="#ctx0" brushRef="#br0" timeOffset="175568.25">3584 10591 182 0,'-28'-8'282'0,"-1"0"-37"15,10 0-78-15,-3-1-80 16,8 2-42-16,1 7-3 16,13-5 13-16,0-2-6 0,0-2-16 15,21-11-16-15,26-17-4 16,39-20-4-16,40-24-4 16,45-24-2-16,39-18-1 15,29-8 4-15,31-7-4 0,21 3 3 16,13 9-4-1,7 12 2-15,-20 17-3 0,-31 16 4 16,-36 15 3-16,-41 14 19 16,-39 6 29-16,-30 14 26 15,-24 7 26-15,-25 9 22 0,-19 4 5 16,-15 0-20-16,-10 5-12 16,-8 2-67-16,-9 5-35 15,-4-6 0 48,-9 6-62-48,9 0-55 1,-13 0-72-16,-3 0-80 16,-4 0-71-16,-8 18-25 0,-9-2 18 15</inkml:trace>
  <inkml:trace contextRef="#ctx0" brushRef="#br0" timeOffset="179228.83">1807 14657 148 0,'-34'-7'194'0,"2"3"-2"15,0-5-47-15,2 1-58 16,7 4-43-16,6-3 1 0,1 7 32 16,7-6 50-16,9 2 2 15,0 4-17-15,0 0-31 16,0 0-9-16,0 0 2 0,0 0 6 16,0 0-1-1,6 0 9-15,10 14 2 0,8-2-11 16,17 0-15-16,11 4-24 15,10-4-40-15,14 1 0 16,14-1 0-16,12-1 0 0,6-11 0 16,7 9 0-16,2-9 0 15,1 0 0-15,-8 0 0 16,-5 0 0-16,-6 0 0 16,-6 0 0-16,-10 0 0 0,-1 0 0 15,-3 0 0-15,-8 0 0 16,-1 0 0-16,-5-4 0 15,-4 4 0-15,-4 0 0 16,-5 0 0-16,-4 0 0 16,2 0 0-16,-1-5 0 15,0 2 0-15,0-1 0 0,-1 4 0 16,1 0 0-16,4 0 0 16,-2 0 0-16,6 0 0 15,-3 0 0-15,-1 0 0 0,3 0 0 16,-4 0 0-16,5 0 0 15,1 7 0-15,-4 2 0 16,-3-9 0-16,3 7 0 16,2-7 0-16,1 10 0 15,5-10 0-15,-2 7 0 0,2-7 0 16,-3 0 0-16,2 0 0 16,-4 8 0-16,0-8 0 15,0 13 0-15,0-13 0 0,-1 8 0 16,1-8 0-16,5 0 0 15,-3 0 0-15,12 0 0 16,2 7 0-16,4-7 0 0,-1 0 0 16,6 0 0-16,-1 0 0 15,4 0 0-15,1 0 0 16,-1 0 0-16,-1 0 0 16,-2 0 0-16,-9 0 0 15,-4 9 0-15,1-9 0 0,-2 8 0 16,-3-8 0-16,1 9 0 15,0-9 0-15,-2 7 0 0,5-7 0 16,-1 0 0-16,5 0 0 16,1 0 0-16,3 0 0 15,5 0 0-15,-2 0 0 0,6 0 0 16,-1 0 0-16,0 0 0 16,5 0 0-16,0 0 0 0,-1 0 0 15,1 0 0-15,-3-5 0 16,2 3 0-16,-2-3 0 15,-2-2 0-15,-4 2 0 0,1-4 0 16,-2 6 0-16,1-5 0 16,0 4 0-16,6-4 0 15,-2 1 0-15,4-4 0 0,4-1 0 16,2 1 0-16,1 3 0 16,2 0 0-16,-6 0 0 0,3 8 0 15,-7 0 0-15,2 0 0 16,-5 0 0-16,0 0 0 0,0 0 0 15,2 0 0-15,2 0 0 16,7 8 0-16,2-8 0 0,8 8 0 16,0-8 0-16,3 0 0 15,8 0 0-15,2 0 0 16,3 0 0-16,4 0 0 0,-4-8 0 16,-2 3 0-16,3 2 0 15,-6-1 0-15,2-1 0 0,-2 2 0 16,-3-7 0-16,-1 6 0 15,-3-4 0-15,0 1 0 0,-2-2 0 16,3-3 0-16,2 1 0 16,1-2 0-16,0 1 0 15,1 3 0-15,-7 1 0 16,-1 0 0-16,-7 0 0 0,2 4 0 16,-8 4 0-16,-2-5 0 15,-2 5 0-15,0 0 0 0,-6 0 0 16,3 0 0-16,-3 0 0 15,1 0 0-15,-3 0 0 0,-1 0 0 16,1 0 0-16,-1 0 0 16,3 0 0-16,1 0 0 0,2 0 0 15,-2 0 0-15,1 0 0 16,-2 0 0-16,-2 0 0 0,-2 0 0 16,1-2 0-16,-2-3 0 15,-3 0 0-15,1 5 0 0,1 0 0 16,-5-2 0-16,4 2 0 15,1-5 0-15,-2 5 0 0,6-6 0 16,3 6 0-16,4 0 0 16,0 0 0-16,7 0 0 15,8 0 0-15,5 0 0 0,5 0 0 16,5 0 0-16,-3 0 0 16,3 0 0-16,-2 13 0 0,0-13 0 15,-3 10 0-15,-5-3 0 16,-3-7 0-16,0 9 0 0,-3-9 0 15,-4 0 0 1,4 0 0-16,-3 0 0 0,2 0 0 0,0 0 0 16,-1 0 0-1,2 0 0-15,1 0 0 0,7 0 0 16,-2-5 0-16,5 1 0 16,4-1 0-16,-2 5 0 0,7 0 0 15,7 0 0-15,4 0 0 16,4 9 0-16,4 3 0 0,0 0 0 15,4 0 0-15,-4 4 0 16,0 1 0-16,-7 0 0 0,-5-1 0 16,-17 1 0-16,-11-2 0 15,-17-2 0-15,-20-1 0 16,-16-5 0-16,-11 3 0 0,-12-10 0 16,-9 7 0-16,-4-7 0 15,-30 0 0 1,-16 0 0-16,-21 0-245 15,-17-7-330-15,-24-7 27 0</inkml:trace>
  <inkml:trace contextRef="#ctx0" brushRef="#br0" timeOffset="181026.09">7031 16384 323 0,'-6'-20'336'0,"-2"3"-2"16,8 0-93-16,0 5-67 0,0 5-7 15,0 2 48-15,0-3-7 16,0 0-159-16,0 1-49 0,11-6 0 16,9-8 0-16,13-3 0 15,4-4 0-15,-1-1 0 16,4 1 0-16,-2 4 0 0,-2 7 0 15,-3 5 0 1,-6 8 0-16,-2 4 0 0,-5 12 0 16,-3 16 0-16,-6 21 0 15,-3 16 0-15,1 20 0 16,-9 13 0-16,0 9 0 0,0 2 0 16,0-6 0-16,0-11 0 15,0-11 0-15,0-19 0 0,0-13 0 16,0-13 0-16,0-12 0 15,0-3 0-15,0-9 0 16,-9-12 0-16,-7-12-387 16,-1-9-134-1,2-7 46-15</inkml:trace>
  <inkml:trace contextRef="#ctx0" brushRef="#br0" timeOffset="181283.66">7081 17183 640 0,'-36'15'403'16,"3"-4"-118"-16,9-11-139 16,15 0-58-16,18 0-10 0,24-7-3 15,18-5-1 1,27-10-30-16,23 3-15 0,14-5-12 16,2-2-6-16,-3 7-3 15,-13-2-9-15,-11 5 9 0,-22 0-7 16,-11 3-6-16,-16 6 1 15,-12 2-3-15,-12 0-12 16,-17 3-24-16,0-3-33 0,-17 1-47 16,-5 1-54-16,4-1-47 15,1-6-41-15,1 3 0 0,7-6-3 16,9-7 56-16</inkml:trace>
  <inkml:trace contextRef="#ctx0" brushRef="#br0" timeOffset="181791.75">8718 16107 371 0,'0'-53'259'0,"0"8"-20"16,-14 5-63-16,3 11-42 15,-4 5 11-15,-2 8 62 0,-5 5 20 16,0 11 21-16,-13 15-207 15,-4 21-41-15,-6 26 0 0,1 14 0 16,-2 18 0-16,5 4 0 16,14-4 0-16,11-9 0 15,16-12 0-15,7-16 0 16,13-8 0-16,10-8 0 0,10-17 0 16,12-8 0-16,6-16 0 15,2 0 0-15,5-8 0 0,0-4 0 16,-3 4 0-16,-10 8 0 15,-8 0 0-15,-10 12 0 0,-11 11 0 16,-7 16 0-16,-7 8 0 16,-9 10 0-16,-17 10 0 0,-8-3 0 15,-10 1 0-15,-6-8 0 16,-8-8 0-16,-2-8 0 16,-4-13 0-16,3-6 0 15,4-15 0-15,3-7 0 0,8 0 0 16,4-7 0-16,9-4 0 15,8 5 0-15,4-3 0 0,12 1 0 16,0 3 0-16,12 5 0 16,4 0 0-16,8 0 0 0,1 0 0 15,-6 10 0-15,-1-3-470 16,-7-7-86-16,-2 11 57 0</inkml:trace>
  <inkml:trace contextRef="#ctx0" brushRef="#br1" timeOffset="186335.24">1854 14759 7 0,'0'-3'5'16,"-8"3"-2"-16,8 0 2 15,0-5 2-15,-11 5 1 16,11-2 2-16,-9-4 9 16,9 6 11-16,-8 0 18 0,8 0 10 15,0-5 3-15,-8 3-2 16,8-3 0-16,-8 5-26 15,8 0-19-15,-8-5-7 0,8 5-9 16,-8-4-12-16,0 1-6 16,8-1 2-16,-9 4 7 15,1 0 12-15,0-5 30 16,0 2-10-16,-1-5-8 16,9 3-3-16,-11 2-3 15,11-1-2-15,-9-1 2 0,2-3 1 16,7-1-6-16,-13 1 4 15,13 1 3-15,-8 3 4 16,8-1 0-16,-9-2 6 0,9 2 1 16,-8 1 5-16,0-3 1 15,8-3 0-15,0 7 4 16,0-1 1-16,-7-4 14 16,7 3 8-16,-9 1 0 0,1-4 5 15,0 0-9-15,0 5-8 16,-4-6 0-16,4 2 0 15,8-5-7-15,-11 1 6 16,-2 4 4-16,5-1 3 16,8 4 14-16,-8 0 0 15,8 4-4-15,0-4-10 0,0 4-19 16,0 0-9-16,0 0-11 16,0 0-4-16,0 0 6 15,0 0 1-15,0 0-2 0,0 0-1 16,3 0 2-16,2 0 4 15,-2 0-11 1,2 0 3-16,3 0 0 0,8 8 5 16,4 4-7-16,1 6-2 15,3-4 11-15,4 3-8 16,4-1-2-16,-2-4-5 16,-7 0 7-16,-2-2-7 0,0-3 8 15,-6 2-4-15,1-2-1 16,1-7 0-16,-2 9-3 15,2-9 3-15,-1 7-5 16,1-7 10-16,-2 0-6 0,2 0-1 16,-1 0 1-16,1 0-3 15,-2 0 8-15,-1 0-5 16,2 0 5-16,-1 0-5 16,1 0-4-16,2 0 1 15,-7 0 0-15,1 0 6 16,1 0 2-16,-1 0-8 0,1 0 4 15,-2 0-4-15,5 0 7 16,6 0-4-16,-3 0 6 16,5 0-10-16,-2 0 5 15,-3 0 4-15,2 0-11 16,-5 0 8-16,-4 0-5 0,-1 0-1 16,3 0 8-16,-3 0-4 15,1 0 3-15,2 0-1 16,-8 0-1-16,2 0-1 15,-3 0 1-15,4 0-3 16,-6 0 1-16,5 0 1 16,6 0 7-16,-4 0-9 15,3 0-1-15,-1 0 3 0,1 8 0 16,-1-8 0-16,3 9 2 16,-2-9-2-16,-1 0 3 15,1 0-6-15,-1 0 1 16,-4 0 0-1,4 0 9-15,0 0-9 0,1 0 1 0,-7 0 2 16,3 0-8 0,-1 0 11-16,0 0-1 0,-3 0-4 15,-2 0-2 1,3 0 7-16,-3 0-9 16,2 0 5-16,-1 0 4 15,2 0-4-15,-1 0 2 0,-2 0-2 16,3 0-2-16,-3 0 5 15,2 0-5-15,-2 0 2 16,-3 0-1-16,0 0-2 16,0 0 6-16,0 0 3 15,0 0-10-15,0 0 10 16,5 0-12-16,-2 0 4 16,5 0-1-16,-2 0 6 15,-3 0-2-15,4 0-1 16,-2 0-1-16,3 8 3 15,-8-8-4-15,0 0 0 16,0 0 9-16,0 0-4 0,0 0 2 16,0 9-3-16,0-9 2 15,0 0-18-15,0 0 0 16,0 0-19-16,0 0-32 16,-8 0-41-16,-4-9-60 15,-5-8-62-15,-2 2-47 0,-5-6-39 16</inkml:trace>
  <inkml:trace contextRef="#ctx0" brushRef="#br2" timeOffset="192676.18">3061 15069 8 0,'-16'-18'14'0,"2"3"0"15,4 3-4-15,10 4-7 0,-13-1-7 16,13-3-4-16,-9 4-2 16,9-1-1-1</inkml:trace>
  <inkml:trace contextRef="#ctx0" brushRef="#br2" timeOffset="194255.56">2968 14922 11 0,'-9'-8'11'0,"9"0"0"16,-8 1-6-16,8-6-7 0,-12 1 3 15,12 0 5-15,-8 3 4 16,8 1 0-16,0-4 2 16,0 3 4-16,0 2 12 15,-8 2 13-15,8 5 19 0,0 0 8 16,-8 0-14-1,8 0-21-15,0 0-30 0,0-5-17 16,0 3 1-16,0-3 17 16,0 1 20-16,0 4 4 15,0-8-10-15,0-1-10 16,-12 2 0-16,4-1 4 0,0 0 2 16,8 1-3-16,-10-4 1 15,10 9-3-15,0-3-1 16,0 0-3-16,0 1 8 15,0 1 5-15,0-1 8 16,0 4 12-16,0 0 10 16,-8 0-6-16,8 0-1 15,0 0-6-15,0-5-2 0,0 2-2 16,0-1-7-16,0 4 1 16,0 0-9-16,0-4 16 15,0 4 5-15,0-5-2 16,0 2 10-16,0 3-8 0,0 0 0 15,0 0-4-15,0 0-7 16,0 0-8-16,5 0-3 16,-2 0-9-16,7 0 0 15,1 0 7-15,2 8 1 16,2 0-7-16,1 0 3 0,1-1 2 16,-2-7-9-16,2 14 4 15,0-14-7-15,4 13 13 16,-5-13 0-16,3 7 8 15,-2 1 1-15,-1-8-3 16,0 8-6-16,1-8 1 16,-1 0-2-16,1 0-8 15,-1 0-2-15,0 0 4 0,0 0-5 16,1 0 2-16,-1 0 1 16,0 0-1-16,0 0-1 15,-4 7 0-15,1-7-1 16,-2 0 2-16,5 0 2 15,-3 0-1-15,4 0-4 16,-6 0-5-16,1 0 4 16,1 0 4-16,0 0-2 0,-2 0-1 15,-3 0 1-15,0 0 0 16,-4 0 2-16,4 0-3 16,-3 0 3-16,3 0-1 15,0 0 1-15,0 0 0 0,3 0 1 16,3 0 1-16,-3 0 3 15,-3 0 1-15,0 0-1 16,1 0 3-16,3 0 0 16,-4 0-8-16,4 0-1 15,9 0 2-15,-2 0-1 16,3 0-3-16,-3 0 1 16,1 0-2-16,1 0 6 0,0 0-9 15,-1 0 7-15,-3 0-3 16,-1 0 3-16,0 0-5 15,0 0 2-15,-4 0 2 16,1 0 2-16,-3 0 1 0,-1 0-2 16,-1 0-8-1,-3 0 4-15,-2 0 1 0,5 0 0 16,6 0 6-16,-3 0-11 16,2 0 1-16,-2-3 7 15,2-1-2-15,-1 4 1 16,-1 0 2-16,3 0-5 0,-6 0 1 15,-1 0 7-15,-2 0-9 16,3 0 5-16,-4 0-6 16,4 0 4-16,0 0-5 15,-5 0 4-15,5 0-3 0,1 0 5 16,4 0 2-16,-5 0 0 16,0 0-8-16,3 0 5 15,3 0-5-15,-3 0 2 0,2 0 3 16,-5 0 2-1,0 0-1-15,3-4-5 0,3 0 1 16,-3-1 4-16,0 2-4 16,7 3 4-16,-2 0-2 15,-4 0 2-15,-1 0 1 16,3 0-3-16,-3 0 0 0,-2 0 0 16,0 0 0-16,-6 0 0 15,5 0 0-15,0 0-7 16,0 0 9-16,4 0-2 15,1 0 2-15,-4 0 0 0,-1 0-2 16,2 0-4-16,-2 0 2 16,1 0 5-16,-1 0 5 15,-3 0-10-15,-5 0 0 16,3 0 0 0,2 0 9-16,-2 0-4 0,-3 0-7 15,0 0 0 1,6 0 5-16,-3 0 0 15,1 0 3-15,-4 0-3 16,0 0 2-16,0 0 5 0,0 0 2 16,0 0 1-16,0 0-6 15,0 0-2-15,0 0 3 16,0 0-8 0,0 0 3-16,0 0 0 15,0 0 2-15,0 0 1 0,0 0-7 16,0 0-2-16,0 0-12 15,0 0-42-15,0 0-59 16,-7 0-69-16,-10 0-56 16,-5 0-31-16,-4 0-51 0</inkml:trace>
  <inkml:trace contextRef="#ctx0" brushRef="#br1" timeOffset="200128.8">4376 14862 5 0,'0'-5'12'16,"0"1"13"-16,0 4 15 15,0 0 20-15,0-4 20 0,5-4 19 16,-5 0-31 0,3-1-25-16,-3 4-14 0,5 3-8 15,-2-3 4-15,-3 5 5 16,0-5 6-16,0 5-2 15,0 0-6-15,0 0-6 0,0 0 3 16,0 0 2-16,0 0 3 16,0-2 6-16,0-3 3 15,0 1 1-15,6 4-15 16,-3 0-6-16,4-3-7 0,1 3 1 16,1-5-1-16,7 1 1 15,1-1-1-15,-1 2 1 16,0-1 16-16,0 4 7 15,1 0 0-15,2-4-7 16,2 0-1-16,-1-1-11 0,1 2-6 16,-1 3-4-16,4 0 2 15,1 0 2-15,-2 0-9 16,2 0 0-16,3 0 7 16,-2 0 1-16,2 0-3 0,-3 0-2 15,-1 0 7-15,0 0-3 16,1 0 4-16,-1 0-3 15,1 0 8-15,-3 0-3 16,4 0-4-16,-1 0-5 16,-2 0 9-16,-3 0-5 0,0 0-2 15,-3 0-5-15,-1 0-2 16,2 0 1-16,-4 0-1 16,8 0-1-16,-3 0 2 15,5 0 1-15,-2 0-4 0,1 0 6 16,-3 0-9-16,2 0 6 15,-7 0 9-15,-2 0 1 16,-2 0-2-16,3 0 6 0,-7 0-4 16,1 0-2-16,4 8 0 15,1-8-6-15,-2 8 4 16,3-8-4-16,-6 0 0 16,2 0 3-16,4 0-1 15,-3 0-5-15,3 0 6 0,-3 7-2 16,1-7-5-16,-3 0 2 15,-1 0-6-15,0 0 8 16,4 0-8-16,-1 0 0 16,7 0 8-16,-2 0-4 0,1 0 1 15,-3 0 0-15,8 0 3 16,-7 0-8-16,2 9 5 16,-1-9-1-16,-4 0 2 0,1 8 1 15,-2-8 0-15,2 0-2 16,-2 0-8-16,-2 0 9 15,-1 0 4-15,0 0-6 16,0 0 12-16,0 0 3 16,0 0 1-16,0 9 10 0,0-9-8 15,1 7-5-15,-1-7 0 16,3 0-4-16,3 0-1 16,-6 0-3-16,4 7 6 0,0-7 2 15,-4 0 7 1,0 0 4-16,-5 0 9 0,3 0-8 15,-6 0 1-15,0 0-6 0,0 0-3 16,0 0-4 0,0 0-4-16,0 0-1 0,0 0 1 15,0 0-2-15,0 0-4 16,0 0 2-16,0 0-9 16,0 0 5-16,0 0 4 0,0 0-6 15,0 0-17-15,0 0-47 16,0 0-46-16,0 0-75 15,-14 9-51-15,0-9-35 16,-3 13-9-16,-9-1-16 0</inkml:trace>
  <inkml:trace contextRef="#ctx0" brushRef="#br2" timeOffset="204905.69">6106 14886 13 0,'-8'0'28'15,"8"-5"25"-15,0 0 40 16,0 5 41-16,0 0-43 16,0 0-26-16,0 0-21 0,0 0-9 15,0 0-1-15,0-2 2 16,0-3-3-16,0 5-5 15,0-4-11-15,0 4 6 0,0 0-5 16,0 0 10-16,0 0 1 16,0 0 3-16,0 0 5 15,0 0 2-15,0 0 6 16,0 0 14-16,0 0-7 16,0 0-14-16,5 0-5 0,3 0-6 15,-2-3-4-15,3 3 8 16,4-5 1-16,3 1-7 15,3 4-4-15,6 0 8 0,5 0 1 16,-3 0-10-16,5 0-4 16,-2 0-12-16,-2 0 6 15,1 0-4-15,-1 0-6 0,-3 0-4 16,-2 0 9-16,2 0-4 16,0 0-1-16,-1 0 3 15,0 0-3-15,0 0 11 16,1 0-10-16,3 0 2 15,4 0 3-15,1 0-3 0,4 0-3 16,-1 0 1-16,-2 0-3 16,1 0 4-16,2 0 3 15,-1 0 23-15,1-4-2 0,-6 0-13 16,-6 0-9-16,-3 0 6 16,-7 4-5-16,-3 0 8 15,1 0-5-15,-2 0 0 0,3 0-6 16,-4 0-2-1,4 0 1-15,-3 0 0 16,2 0 2-16,3 0-7 0,0 0 5 16,1 0 0-16,3 0 1 15,0 0-7-15,0 0 8 0,0 0-1 16,1 0-4-16,0 0 0 16,-1 0 8-16,-1 0-8 15,3 0 6-15,-3-4-5 0,-3 4-1 16,1-5 4-16,-1 1-5 15,1 4 1-15,-2 0 5 0,2-5-6 16,-1 3 7-16,1 2-3 16,-2-5-4-16,2 5 8 15,-1 0-5-15,1 0 0 16,-1-5-3-16,0 3 7 0,4-3-3 16,1 1-6-16,-5 4 8 15,0 0 4-15,1 0 0 16,-6 0 0-16,2 0 5 0,-1 0-6 15,-5 0-5-15,2 0 3 16,4 0-2-16,-7 0-1 0,2 0 1 16,1-3 0-16,-1-2 4 15,1 1-5-15,0 4 1 0,-1 0 1 16,-2 0-5 0,7 0 9-16,-4 0-10 0,-1 0 4 15,3 0-4-15,3-5 7 16,-4 5-2-16,4-3-3 0,-6-1 1 15,3 4-4-15,-3 0 5 16,1 0 4-16,-5 0-8 16,0 0 3-1,0 0 4-15,-4 0-2 16,0 0-8-16,0 0 7 0,0 0 2 16,0 0 7-16,0 0 0 15,0 0-3-15,0 0-3 16,0 0-6-16,0 0 3 0,0 0-6 15,0 0-15-15,0 0-27 16,-8 0-31-16,1 0-61 16,-7 0-88-16,-2 0-48 0,-1 0-34 15,-1 0 26-15</inkml:trace>
  <inkml:trace contextRef="#ctx0" brushRef="#br2" timeOffset="210148.25">5278 13686 231 0,'-12'7'174'15,"12"-7"-40"-15,-8 8-32 16,8-8-29-16,0 0-4 16,0 0 7-16,0 0 10 15,0 0 9-15,0 0-9 0,0 0-8 16,3 0-18-16,6 0-2 16,-5-8 24-16,3-4 29 15,7-4-6-15,2-17-13 16,7-13-8-16,6-14-14 0,7-13-9 15,10-17-10-15,2-12-7 16,8-12-19-16,1-11-25 16,5-13 0-16,3-10 0 0,3-10 0 15,6-5 0-15,10-8 0 16,11-5 0-16,11 6 0 16,6 8 0-16,7 5 0 15,-1 7 0-15,2 9 0 16,2 7 0-16,-3 3 0 0,-1 4 0 15,-10 5 0-15,-1 8 0 16,-5 9 0-16,-9 3 0 16,0 9 0-16,-8 3 0 0,1 0 0 15,-5 0 0-15,4-6 0 16,0-7 0-16,5 1 0 0,4-4 0 16,-1 0 0-16,0-4 0 15,0 4 0-15,1 1 0 16,-4 3 0-16,-6 4 0 0,1 6 0 15,-3 7 0-15,-9-2 0 16,1 5 0-16,-6 6 0 16,0-7 0-16,2 2 0 15,-1-4 0-15,-4-8 0 0,0-1 0 16,3 0 0-16,2 1 0 16,-2-2 0-16,3 3 0 0,-6 6 0 15,0 8 0 1,53-57 0-16,-67 78 0 15,-1 10 0-15,-7 6 0 0,-2 2 0 16,-8 9 0-16,-4 2 0 16,-4-2 0-16,-3 10 0 15,-4 3 0-15,-7 0 0 0,3 7 0 16,-3 1 0-16,-3 0 0 16,1 2 0-16,-6-2 0 15,2 6 0-15,3-6 0 0,-4 6 0 16,-4-2 0-16,4 1 0 15,1 4 0-15</inkml:trace>
  <inkml:trace contextRef="#ctx0" brushRef="#br2" timeOffset="210216.52">10282 7131 2035 0,'0'0'-135'0,"0"0"-67"0,-9 0-48 16,0 0-45-16,-2 0-22 15,-6 0-45-15</inkml:trace>
  <inkml:trace contextRef="#ctx0" brushRef="#br2" timeOffset="211627.77">9496 7062 75 0,'-10'0'220'0,"-3"0"-62"16,4 0-28-16,9 0-40 0,-8 0-22 15,8 0 0 1,0 0 3-16,0 0-22 0,0 0-17 16,0 0-13-16,13 0-3 15,11 0 4-15,12-8-4 0,18-1 4 16,11-3-9-16,6-5-9 16,8 6 0-16,-3-1 3 15,-2-4 0-15,-9 3-6 0,-8 6 2 16,-13-3 0-16,-7 3-4 15,-9-2 0-15,-7 6 8 0,-5 3 1 16,-4 0 1-16,-4 0 11 16,0-4 8-16,-5 4 4 0,3 0-1 15,-6 0 0 1,0 0 1-16,0 0-8 0,0 0 4 16,0 0-3-16,0 0-10 15,0 0-5-15,0 0-7 0,0 0-3 16,0 0 4-16,0 0-4 15,3 12 17 1,5 9 26-16,1 3 19 0,0 9 3 16,-3 2-23-16,2 6-3 15,0 4 0-15,6 0-16 0,-3 0-1 16,-3-2-7-16,0 3-3 16,0-1 0-16,0-5-2 15,-3-2 9-15,-2-7-13 0,3 3-1 16,-3-6 4-16,2 0-7 15,3 1 2-15,-5-1 3 16,2 0-3-16,3 2-3 16,-4-2 8-16,0 0-6 0,0-2 3 15,0-2-4-15,-1-4-2 16,2-4 3-16,-1-2-1 0,1-7-2 16,-2 0 5-16,-3-7-4 15,0 9 1-15,0-9 5 16,0 0-3-16,0 0 5 0,0 0 9 15,0 0 23-15,0-4-5 16,0-1 10-16,0-2-14 16,0-5-5-16,-12-6-14 15,0-2-4-15,0 0-5 0,-4-3 0 16,-6-4 1-16,3-1 5 16,-2-2-3-16,-4-8 1 15,-2 1-6-15,-6-5-4 0,-3 7 4 16,2-3 3-16,-2 7-7 15,1 2-3-15,-3 4 11 0,2 1 1 16,0 4-10-16,7-1 10 16,1 5-9-16,4-1 4 0,3 0 3 15,4 2-3 1,1 2 0-16,-4 1 3 0,-1 0-5 16,2 0-2-16,-3 5 2 15,7-1-1-15,-2-1 5 0,1-3 3 16,-4 3-5-16,0 2 4 15,0-2-8-15,0 1 6 16,3 0-2-16,1 4-4 0,4 0 5 16,0 4 5-16,-1-5-4 15,13 2-2-15,0-1-1 0,-9-1-7 16,9 5 10-16,-8-5 0 16,8 3-1-16,-8-3 0 15,8 5 0-15,-7 0 3 16,7 0-1-16,0 0-5 15,0 0-3 1,0 0 6-16,0 0-3 16,0 0 3-16,0 0-4 0,0 0-1 15,0 0 8-15,0 0-2 16,0 0-4-16,0 0-3 16,0 0 9-16,0 0-8 0,0 0 12 15,0 0-7-15,0 0-3 16,0 0 3-16,0 0 1 0,0 0 1 15,0 0-2 1,0 0-3-16,0-4-2 16,0 4 6-16,0 0-3 15,0 0 6-15,0 0-7 0,0-3-2 16,0 3 13-16,0 0-6 16,0-5-11-16,0 5 13 15,0 0-16-15,0 0-27 0,0 0-57 16,0 0-69-16,0 0-68 15,0 0-22-15,0 0 2 0,0 12 31 16,-9-5 3-16,9 7-10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5T15:39:44.595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12941 2829 310 0,'20'-53'218'15,"-5"4"-38"-15,-2 13-55 0,-1 6-48 16,-7 10-10-16,-5 8 12 16,0 5 17-16,0-2-26 15,0 9-31-15,3 16-5 0,2 20 104 16,-5 30 24 0,0 27-10-16,0 47 4 0,-13 46-12 15,-7 46-144-15,-4 29 0 16,-6 20 0-16,2 11 0 0,1 10 0 15,3 6 0-15,-1 3 0 16,1-14 0-16,-1-16 0 0,4-25 0 16,2-28 0-16,3-24 0 15,-1-21 0-15,0-25 0 0,2-16 0 16,-2-14 0-16,4-19 0 16,-1-11 0-16,0-17 0 0,3-15 0 15,-2-13 0-15,1-13 0 16,5-4 0-16,-2-8 0 15,1-7 0-15,8-5 0 16,-8-4 0-16,8-3 0 0</inkml:trace>
  <inkml:trace contextRef="#ctx0" brushRef="#br0" timeOffset="716.57">12543 7591 2047 0,'3'0'0'62,"22"0"0"-62,20 0 0 16,23 0 0-16,26 0 0 0,27-4 0 16,29-4 0-16,25-5 0 15,29-2 0-15,27 2 0 16,30-3 0-16,19 0 0 0,16-1 0 15,12-4 0-15,10 2 0 16,6-3 0-16,5 6 0 0,0 4 0 16,-8 4 0-16,-5 8 0 15,-3 0 0-15,-8 0 0 0,-1 0 0 16,-7 13 0-16,-12-1 0 16,-17-1 0-16,-27 6 0 0,-28 4 0 15,-34-4 0-15,-34-2 0 16,-35-2 0-16,-23-5 0 15,-29-8 0-15,-11 7 0 0,-15-7 0 16,-13 0 0-16,-5 0 0 16,-7 0 0-16,-3 0 0 15,0 0 0 1,-4-12 0 15,0-17 0-31,-8-15 0 16,1-16 0-16,7-23 0 15,0-23 0-15,7-27 0 0,5-34 0 16,14-28 0-16,5-33 0 16,6-21 0-16,0-6 0 15,-5-2 0-15,1 1 0 0,-4 6 0 16,-1 2 0-16,4 0 0 16,1-1 0-16,-2-3 0 0,6 8 0 15,-1 13 0-15,4 11 0 16,2 15 0-16,6 15 0 15,3 14 0-15,-4 14 0 0,-3 11 0 16,-2 20 0-16,-11 22 0 16,-2 14 0-16,-7 23 0 15,-8 15 0-15,-2 12 0 16,-4 13 0-16,1 7 0 16,-9 8 0-16,0 6 0 0,0 1 0 15,0 7 0-15,0-1 0 16</inkml:trace>
  <inkml:trace contextRef="#ctx0" brushRef="#br0" timeOffset="1419.42">20526 2014 2047 0,'-11'0'0'0,"-9"0"0"0,-17 0 0 16,-13 7 0-16,-10 7 0 15,-13 2 0-15,-17 0 0 16,-13-4 0-16,-13 1 0 0,-10 2 0 16,-11 1 0-16,-12-3 0 15,-4 0 0-15,-9-1 0 16,-9-5 0-16,-7-7 0 15,-9 10 0-15,-12-10 0 16,0 0 0-16,-3 0 0 0,-6 0 0 16,-7 0 0-16,0 0 0 15,-6-5 0-15,3-4 0 16,1 6 0-16,11 3 0 0,7 0 0 16,13 0 0-16,10 0 0 15,10 0 0-15,5 0 0 16,2 0 0-16,5 0 0 0,0 0 0 15,-1 7 0 1,0-7 0-16,2 13 0 0,9-4 0 16,11-3 0-16,8 5 0 15,7-11 0-15,7 0 0 16,7 7 0-16,-2 0 0 16,3-7 0-16,7 9 0 0,7-1 0 15,10-8 0-15,14 9 0 16,18-9 0-16,7 0 0 15,6 0 0-15,11 0 0 0,6 0 0 16,4 0 0-16,1 0 0 16,4 0 0-16,-4 0 0 15,3 0 0 1,9 7 0-16,-11-7 0 0,-2 9 0 16,-2-9 0-16,-1 8 0 15,-2-8 0-15,7 0 0 16,-1 0 0-16,-1 0 0 15,1 0 0-15,0 7 0 0,-4-7 0 16,-1 12 0-16,-3-12 0 16,0 9 0-16,3-9 0 15,6 0 0-15,2 0 0 16,9 8 0-16</inkml:trace>
  <inkml:trace contextRef="#ctx0" brushRef="#br0" timeOffset="1599.61">13054 2316 2047 0,'4'0'0'16,"1"16"0"-16,-2 4 0 0,-3 8 0 15,5 9 0 1,-2 7 0-16,-3 10 0 0,0 8 0 16,0 7-305-16,-16 7-198 15,-9 6-30-15</inkml:trace>
  <inkml:trace contextRef="#ctx0" brushRef="#br0" timeOffset="3429.6">19703 6606 25 0,'0'0'39'0,"6"0"27"0,3 0 40 15,2 0 20-15,-2 0-49 16,0 0-23-16,-5 0-20 0,0 0-4 15,-4 0 4-15,0 0 19 16,0 0 6-16,0 0-2 0,0 0 7 16,0 0-5-16,0 0 9 15,0 0-2-15,0 0 4 16,0 0-7-16,-8 0 13 16,8 0-11-16,0 0-1 0,-9 0-4 15,9 0-7-15,0 0-9 16,0 0-2-16,0 0-13 0,0 0 4 15,0-4-18-15,0 4-4 16,0 0-3-16,4 0 7 16,13 0 2-16,10 0 3 0,24 0 3 15,22 0-9-15,23 0-5 16,23 0 0-16,22-4-5 0,18 0-6 16,7-1-1-16,5 5 6 15,-8 0-2-15,-16 0 2 16,-18 0-6-16,-21 0 0 0,-18 0 3 15,-22 0-2-15,-14 9 3 16,-18-9 4-16,-10 0 11 16,-11 0 22-16,-7 0 14 0,0 0 1 15,-8 0-1-15,4 0-12 16,0 0-13-16,-4 0-19 0</inkml:trace>
  <inkml:trace contextRef="#ctx0" brushRef="#br0" timeOffset="3568.43">21614 6598 2047 0,'-8'0'0'15</inkml:trace>
  <inkml:trace contextRef="#ctx0" brushRef="#br0" timeOffset="3661.42">21614 6598 2047 0,'4'0'0'0,"0"0"0"16</inkml:trace>
  <inkml:trace contextRef="#ctx0" brushRef="#br0" timeOffset="3788.82">21622 6606 2047 0</inkml:trace>
  <inkml:trace contextRef="#ctx0" brushRef="#br0" timeOffset="5766.64">21622 6615 2047 0,'0'7'0'16,"0"1"0"-16,0 5 0 0,0 2 0 16,0 6 0-16,0 3 0 15,0 5 0-15,0-1 0 0,0 5 0 16,0 1 0-16,0-6 0 16,0 0 0-16,0 1 0 0,0-1 0 15,0-4 0-15,0-3 0 16,0-1 0-16,0-4 0 15,0 2 0-15,0-3 0 16,0 2 0-16,0-2 0 0,0-4 0 16,0 6 0-16,0 0 0 15,0 4 0-15,0-2 0 0,0 1 0 16,0 5 0-16,0-1 0 16,0 2 0-16,0 2 0 0,0 0 0 15,0 2 0-15,0-7 0 16,0 1 0-16,0 1 0 15,0 5 0-15,0-2 0 0,0 0 0 16,0 0 0-16,0 0 0 16,0 5 0-16,0 0 0 15,-8 0 0-15,8 0 0 0,-11-2 0 16,11 2 0-16,0 1 0 16,-8-6 0-16,8 4 0 15,0 0 0-15,-9 1 0 0,9 0 0 16,-8 3 0-16,8 1 0 15,-11-1 0-15,11 5 0 0,0 0 0 16,-10 4 0-16,10 0 0 16,0 0 0-16,0-1 0 0,0 0 0 15,0-2 0-15,0-1 0 16,0 0 0-16,0-2 0 16,0-2 0-16,0 0 0 0,0 0 0 15,0 0 0-15,0-1 0 16,0 0 0-16,0-3 0 15,0 0 0-15,0-1 0 0,4 5 0 16,2-1 0-16,-3 1 0 16,-3 3 0-16,0-3 0 0,5 0 0 15,-2 4 0-15,-3-1 0 16,0 1 0-16,0 3 0 0,0 2 0 16,0-1 0-16,0-1 0 15,0 1 0-15,-8 3 0 16,-1 5 0-16,1-3 0 0,-7 38 0 15,15-46 0 1,-14-1 0-16,14-1 0 0,-11-4 0 16,3 2 0-16,-1 2 0 15,2 1 0-15,-1-1 0 0,8 5 0 16,-8 3 0-16,8 2 0 16,-9 0 0-16,9 0 0 0,-8-3 0 15,8 2 0-15,-8-1 0 16,0 5 0-16,8 1 0 0,-7-3 0 15,7 3 0 1,0-5 0-16,-9-2 0 0,9-1 0 16,0-6 0-16,0 3 0 15,0-7 0-15,-8-1 0 0,8-2 0 16,-9 1 0-16,9-3 0 16,0 7 0-16,0 1 0 0,0 3 0 15,-8-2 0-15,8 1 0 16,-8 4 0-16,8 0 0 0,0-5 0 15,0-2 0-15,0-2 0 0,0 4 0 16,0 1 0-16,0-4 0 16,0-5 0-16,0 5 0 15,0-1 0-15,0 2 0 0,0 2 0 16,0 1 0-16,0-1 0 16,0 1 0-16,0-1 0 15,0 2 0-15,0-2 0 0,0 1 0 16,0 0 0-16,-8-1 0 15,8 1 0-15,0 4 0 0,0 0 0 16,-7 0 0-16,7 0 0 16,-8-5 0-16,8 6 0 0,0-3 0 15,-8-3 0-15,8 2 0 16,0-5 0-16,0-2 0 0,0 3 0 16,-9 2 0-16,9 1 0 15,0 0 0-15,0 0 0 0,0 5 0 16,0-3 0-16,0 7 0 15,0 0 0-15,0-8 0 16,0 4 0-16,0-7 0 0,4 4 0 16,-4-7 0-16,0 4 0 15,5-3 0-15,-2-7 0 0,2-3 0 16,-2-2 0-16,2-2 0 16,-3 2 0-16,-2-4 0 0,0-5 0 15,5 1 0-15,-2 2 0 16,2-3 0-16,-5 1 0 0,0-1 0 15,0 4 0-15,0 1 0 16,0-1 0-16,0 1 0 16,0 0 0-16,0 3 0 0,0-4 0 15,0 5 0-15,0-6 0 16,0 2 0-16,0-1 0 0,0 1 0 16,0-5 0-16,0 1 0 15,0 0 0-15,0-2 0 0,0 1 0 16,0-4 0-16,0 4 0 15,0-4 0-15,3 5 0 0,2-1 0 16,-2 1 0-16,7 2 0 16,-10 7 0-16,4-2 0 0,0-4 0 15,-4-1 0-15,0 4 0 16,0-4 0-16,0-3 0 16,0 1 0-16,0 0 0 15,0-6 0-15,0 1 0 0,4 0 0 16,0 1 0-16,1 0 0 15,-5 2 0-15,0-2 0 0,0-1 0 16,0 0 0-16,0 0 0 16,0 0 0-16,0 5 0 0,0-1 0 15,0 1 0-15,0-3 0 16,0 4 0-16,0 2 0 0,0-1 0 16,0-2 0-16,0 0 0 15,0-1 0-15,0 1 0 16,0 2 0-16,0 2 0 15,0 3 0-15,0-3 0 0,0 0 0 16,0-1 0-16,0 1 0 16,0-6 0-16,0-2 0 0,0-1 0 15,0 1 0-15,0-2 0 16,0 6 0-16,0-6 0 0,-9 1 0 16,9 6 0-16,-8-2 0 15,8 0 0-15,-9 1 0 0,9-4 0 16,0-3 0-16,0-1 0 15,0 2 0-15,0 3 0 16,0 0 0-16,0 3 0 16,-8 0 0-16,8 4 0 0,-8-7 0 15,8 3 0-15,0 4 0 16,0-4 0-16,-8 2 0 0,8-2 0 16,0-1 0-16,0 1 0 15,-7 2 0-15,7-2 0 0,-8 4 0 16,8-2 0-16,0-2 0 15,-8-1 0-15,8-4 0 0,-9 0 0 16,9 2 0-16,0-7 0 16</inkml:trace>
  <inkml:trace contextRef="#ctx0" brushRef="#br0" timeOffset="5816.33">21351 15147 2047 0,'-13'-14'0'16,"1"-5"0"-16,-8-5 0 15,-5-9-491-15,-4-8-45 0,-10-16 42 16</inkml:trace>
  <inkml:trace contextRef="#ctx0" brushRef="#br0" timeOffset="7548.11">13229 10888 89 0,'0'-28'241'0,"0"4"-56"15,0 2-34-15,0 8-43 16,0 0-48-16,-8 7-14 0,8 7-3 15,0 0 26-15,0 28 12 16,0 25 20-16,12 32 7 0,1 39-13 16,2 37 10-16,2 38-7 15,2 23-19-15,-1 9-4 16,-4-4-22-16,3-7-2 0,-1-17-20 16,-3-13-15-16,-9-24 0 15,-4-12 2-15,0-16-11 0,-8-16 6 16,-4-8-4-16,-4-15 2 15,-1-14-5-15,2-13-1 0,1-6 5 16,3-9-4-16,3-11-5 16,8-11 0-16,0-6-3 0,0-8 4 15,3-6 11-15,19-2 7 16,13-13 6-16,22 0-26 0,29-9 0 16,32-10 0-16,41-10 0 15,43-8 0-15,38-8 0 0,37 2 0 16,25-7 0-16,28 4 0 15,18 2 0-15,19-2 0 16,2 7 0-16,-3 2 0 16,-9 9 0-16,-15 7 0 0,-22 9 0 15,-19 12 0-15,-29 0 0 0,-28 0 0 16,-32 8 0-16,-35 1 0 16,-32-3 0-16,-26 4 0 0,-34-10 0 15,-23 0 0-15,-18 0 0 16,-17 0 0-16,-10 0 0 15,-17-4 0-15,0-8 0 0,-20-10 0 16,-4-2 0-16,-6-12 0 0,-1-13 0 16,2-20 0-16,4-25 0 15,11-24 0-15,1-29 0 16,5-24 0-16,8-24 0 0,0-21 0 16,8-5 0-16,8 10 0 15,4 11 0-15,-4 18 0 0,1 24 0 16,0 19 0-16,0 21 0 15,-8 17 0-15,-4 19 0 0,-5 17 0 16,0 12 0-16,0 12 0 16,-11 4 0-16,-6 6 0 0,-3 2 0 15,-5 4 0-15,-6 0 0 16,-11 5 0-16,-10-4 0 16,-9 0 0-16,-12 4 0 0,-13-5 0 15,-12 4 0-15,-15 6 0 16,-20-2 0-16,-14 5 0 0,-15-1 0 15,-18 5 0-15,-10 8 0 16,-13 0 0-16,-21 8 0 0,-11 8 0 16,-13 5 0-16,-12-1 0 15,4 5 0-15,0 4 0 0,9-1 0 16,7 4 0-16,9-4 0 0,16 5 0 16,11 1 0-16,23-6 0 15,14 0 0-15,17-3 0 0,16-5 0 16,15-1 0-16,18-2 0 15,12 0 0-15,15-5 0 16,17 0 0-16,13-3 0 0,7-9 0 16,12 7 0-16,7-7 0 15,5 0 0-15,5 0 0 0,-2 0 0 32</inkml:trace>
  <inkml:trace contextRef="#ctx0" brushRef="#br0" timeOffset="7657.53">13727 10883 1916 0,'0'11'-157'16,"10"-11"19"-16,-2 10 138 16,5 3-176-16,2-4 37 0,1-2 20 15,-4 1 19-15,5 1 25 16,-4-9 17-16,-3 7 14 0,3-7 0 16,4 0-36-16,4 9-50 15,7-9-71-15,12 0-19 0</inkml:trace>
  <inkml:trace contextRef="#ctx0" brushRef="#br0" timeOffset="9937.36">20616 11890 169 0,'0'-8'221'16,"-14"4"-33"-16,6-5-19 0,-3 1-35 15,5 0-22-15,-3 5 9 16,1-2 21-16,-1-4-2 0,0 7-9 16,-4-3-22-16,2-2-22 15,-1 2-10-15,-4 5 0 0,-5 0 7 16,-4 0-5-16,-3 0-72 16,-9 0-7-16,-6 7 0 15,-10 5 0-15,-4 2 0 0,-5 1 0 16,-6 2 0-16,-2-1 0 15,-3 4 0-15,1-4 0 0,2 1 0 16,10-1 0-16,4-4 0 16,2 0 0-16,0-12 0 0,13 13 0 15,6-13 0-15,7 0 0 16,7 0 0-16,9 0 0 0,3 0 0 16</inkml:trace>
  <inkml:trace contextRef="#ctx0" brushRef="#br0" timeOffset="10067.83">19441 12011 2047 0,'0'0'-145'15,"0"0"-87"1,0 0-56-16,0 8-329 15,0-8 322-15,-9 0 64 16</inkml:trace>
  <inkml:trace contextRef="#ctx0" brushRef="#br0" timeOffset="10863.44">19544 11693 110 0,'0'-28'224'16,"2"-1"-77"-16,6 10-42 0,-2-2-36 16,2 4-24-16,-5 5 20 15,2 1 24-15,-5 3 7 0,0 3 9 16,0 1-10-16,3 4-19 16,-3 0-7-16,0 0 2 15,0 0 17-15,0 21 21 16,-16 3 6-16,-3 9-29 0,-6 3-10 15,-5 4-15-15,-5 6-3 16,-6 3-18-16,0-3-2 0,2-2-28 16,2-8-10-16,4-3 0 15,4-4 0-15,4-10 0 0,8-7 0 16,3 0 0-16,2-3 0 16,12-1 0-16,0 1 0 15,12-9 0 1,10 0 0-16,1 8 0 0,6 0 0 15,-2-1 0-15,7 6 0 16,-2-2 0-16,4 6 0 16,-4 0 0-16,5 4 0 0,1 3 0 15,-7 0 0-15,-4-1 0 16,3 3 0-16,-5-6 0 0,-4 1 0 16,-10-2 0-16,0 2 0 15,-2-4 0-15,-4-5 0 0,-2-5 0 16,-3 2 0-1,0-13 0 32,0-8 0-47,-8-6 0 0,-4 3 0 16,4-9 0-16,0-5 0 16,-1-4 0-16,9-7 0 15,-12-5 0-15,12-1 0 0,-8 3 0 16,8-2 0-16,0 1 0 0,0 6 0 15,0 7 0-15,-9 1 0 16,9 7 0-16,-8 2 0 0,0 3 0 16,8 3 0-16,-8 3 0 15,8 0 0-15,0 0 0 0,-9 3 0 16,9 1 0-16,0 1 0 16,-8-2 0-16,8 3 0 15,-6 4 0-15,6-2 0 16,0-1 0-1</inkml:trace>
  <inkml:trace contextRef="#ctx0" brushRef="#br0" timeOffset="10937.15">19540 11710 1992 0,'0'0'-106'15,"0"0"-1"-15,0 9-32 16,0-9-57-16,0 13-66 15,0 3-35-15,0 0-41 0</inkml:trace>
  <inkml:trace contextRef="#ctx0" brushRef="#br0" timeOffset="13553.31">20501 11772 24 0,'0'0'47'0,"-6"0"26"0,6 0 26 15,-8 0-1-15,8 0-39 16,-14 0-26-16,6 0-12 0,1 0-10 16,7 0 2-16,-9 0 1 15,9 0-1-15,0 0-5 16,-8 0-1-16,8 0-1 0,0 0-1 15,0 0 1-15,0 0 2 16,0 0 7-16,0 0 7 0,0 0 10 16,0 0 5-16,0 0 9 15,0 0-5-15,0 0 0 0,0 0-4 16,0 0-17-16,0 0-10 16,0 0-7-16,0 0 2 0,-8 0-5 15,8 0-4-15,0 12-21 16,0 0-57-16,-8-1-63 0,8 4-95 15</inkml:trace>
  <inkml:trace contextRef="#ctx0" brushRef="#br0" timeOffset="15131.78">20275 11882 14 0,'0'0'14'16,"-13"-4"4"-16,13-1 0 0,0 1 1 15,0 0-3-15,0 4-8 16,0-4-14-16,0 0-2 16,0 0 3-16,0 4 11 15,0 0 15-15,-8 0 16 0,8 0 17 16,0 0 13-16,0 0 14 15,0 0-27-15,0 0-20 0,0 0-12 16,0 0-9-16,0 0-3 16,0 0 8-16,0 0 2 15,0 0 7-15,0 0 0 0,0 0 1 16,0 0 4-16,0 0 2 16,0 0 4-16,0 0 0 0,0 0 9 15,0 0 1-15,4-3 4 16,4 3-12-16,1-5-2 0,4-4 6 15,2 7 4-15,5-3-10 16,1-2-7-16,3-4-4 0,4 4-5 16,1-1-4-16,-2 4 0 15,2-4 2-15,-1 3 0 0,1-2-6 16,-7 2 0 0,-4 2-7-16,-2-1-5 0,-2-1-1 15,-2 1 1-15,-4 4-7 16,-2 0 6-16,0 0 1 0,2-3 0 15,-5 3 0-15,2 0-2 16,3 0 1-16,-5 0-3 0,3 0 10 16,2 0-8-16,-5 0-1 15,2 0 2-15,-1 0 0 0,-1 0 3 16,6 0-1-16,-4 0 2 16,-2 0-5-16,5 0 1 0,-5 0 4 15,2 0 0-15,-5 0 0 16,4 0 2-16,1 0 0 15,-2 0-2-15,2 0 2 0,-2 0 0 16,1 0 9-16,5 0-4 16,-5 0 6-16,0 0-3 0,1 0 6 15,3 0-11-15,0 0-7 16,-1 0 1-16,1 0 0 0,0 0-3 16,0 0-5-16,1 0 7 15,3 0-3-15,-4 0 3 0,1 0-7 16,-3 0 4-16,-1 0 7 15,-2 0-11-15,2 0 4 0,-5 0-6 16,0 0 8-16,3-5 1 16,6 5-6-16,-4 0 4 15,-2 0 1-15,6 0 3 0,0 0-9 16,-1 0 4-16,-2 0 0 16,-1 0-5-16,3 0 8 0,-4 0-5 15,1 0 6-15,-2 0-4 16,2 0-3-16,-2 0 5 0,2 0-2 15,-2 0 0-15,-3 0 3 16,4 0-3-16,2 0-3 16,2 0 2-16,-5 0-1 15,2 0 6-15,-2 0-4 0,0 0-6 16,3 0 11-16,2 0-2 16,-5 0-6-16,2 0 4 15,-2 0-1-15,0 0 0 16,2 0 0-16,0 0-4 15,-5 0 7-15,4 0 0 16,0 0-6-16,4 0 1 16,0 0 5-16,-2-4 0 0,2 4-5 15,-2 0-4-15,2 0 7 16,-5 0-1-16,3 0 6 0,2 0-6 16,-4 0-3-16,0-3 8 15,0-1-3-15,0 4-2 16,1 0 6-16,-1-5-2 0,-4 5 2 15,0 0 4-15,0 0-3 16,0 0 2-16,0 0 2 0,0 0-2 16,0 0 7-16,0-6-5 15,0 6 4-15,0 0 4 16,0 0 12-16,0 0-5 0,0 0 6 16,0 0-2-16,0 0 5 15,0 0-10-15,0-2-7 16,0 2 1-16,0 0-4 0,0 0 5 15,0 0-1-15,0 0 1 0,0 0 6 16,0 0 12-16,0 0 9 16,0 0-6-16</inkml:trace>
  <inkml:trace contextRef="#ctx0" brushRef="#br0" timeOffset="15461.26">21127 11719 2047 0,'-8'0'-114'15,"0"0"-143"-15,-6 13-61 16,0-2-22-16,-3 1 3 0,-3 5 18 16</inkml:trace>
  <inkml:trace contextRef="#ctx0" brushRef="#br0" timeOffset="20409.82">22228 11230 60 0,'-8'0'90'16,"8"0"66"-16,0 0-46 16,0 0-38-16,0 0-19 0,0-4-17 15,0 1 1-15,0-1 2 16,0 4 2-16,0-5-6 0,0 5-12 15,8 0 7-15,7 0 5 16,18-3 5-16,15-1-10 0,17-7-3 16,17 4-17-16,11 3-2 15,18-4-6-15,11 0 6 0,3 0-4 16,4 1-6-16,1-2 1 16,-7 4 4-16,-14 3-3 15,-15-4 0-15,-17 6 0 16,-20 0 0-16,-17 0 2 0,-7 0 2 15,-12 0-3-15,-10 0 9 16,-2 0 1-16,-1 0-2 0,-8 0-4 16,0 0-3-16,0 0-10 15,0 0-12-15,0 0-28 16,0 0-38-16,0 0-28 16,0 0-27-16,-17 0-49 0,-7 0-191 15</inkml:trace>
  <inkml:trace contextRef="#ctx0" brushRef="#br0" timeOffset="20976.31">23081 11214 20 0,'0'-3'38'16,"0"-1"34"-16,0-7 41 15,0 9 19-15,0-7-49 0,0 6-27 16,0-6-21-16,0 5-16 15,0-4 1-15,0 4 11 0,0-4-9 16,0 4 6-16,4 4-5 16,-4-5 3-16,0 5 7 0,0-2 8 15,0-4 6-15,0 6-1 16,0 0-1-16,0 0-5 0,0 0-1 16,0 0-2-1,4 13 26-15,3 11 24 0,-4 14-5 16,6 9-12-16,-1 19-17 15,0 10-6-15,0 15 3 0,1 6 7 16,3 10-8-16,2-2 6 16,-3 2-3-16,0-6-2 0,3-8-8 15,-3-12-7-15,-3-7-12 16,2-13-8-16,-2-13-10 0,-5-11-3 16,5-7 3-16,-8-11-4 15,0-7-3-15,0-4 6 0,5-8-15 16,-5 0-21-16,0 0-33 15,0 0-43-15,0 0-63 0,0-11-36 16,-8-6-27-16,8-7 6 16,-13-5 10-16,4-3-3 15,1-5 31-15</inkml:trace>
  <inkml:trace contextRef="#ctx0" brushRef="#br0" timeOffset="21727.75">23441 11292 101 0,'9'-24'194'0,"-1"-2"-45"16,-3 7-41-16,-5 3-15 0,0 3-25 15,0 1 2-15,0 3 1 16,0 2 16-16,0 2-1 0,0 5-14 16,0 0-12-16,0 0-19 15,0 0-9-15,0 0-2 0,0 0 1 16,0 12 31-16,3 11 54 16,2 16-21-16,2 5-22 15,-2 9-28-15,3 0-13 16,-1 8 5-16,2 0 0 0,3 3 3 15,0 1 2-15,-3 2 5 16,-1 2 23-16,-2-5-12 0,2 3-58 16,6-3 0-16,-6-8 0 15,0-3 0-15,2-7 0 0,-7-9 0 16,0-10 0-16,5-6 0 16,-5-5 0-16,-3-4 0 0,5-12 0 15,-5 9 0-15,0-18 0 47,0-3 0-47,0-7 0 16,0-7 0-16,0-2 0 15,3-4 0-15,6-5 0 0,-1-4 0 16,5 1 0-16,0-1 0 16,-2 0 0-16,6 5 0 0,-1 4 0 15,0 4 0-15,6-2 0 16,-3 5 0-16,1 1 0 15,0 8 0-15,2 4 0 0,-4 4 0 16,3 8 0-16,0 0 0 16,-1 14 0-16,-1 13 0 0,2 1 0 15,-4 3 0-15,-1 7 0 16,1-5 0-16,-2-1 0 16,-1-4 0-16,-3 1 0 0,-3-8 0 15,-5-5 0-15,3-4 0 16,-6 0 0-16,0-4 0 0</inkml:trace>
  <inkml:trace contextRef="#ctx0" brushRef="#br0" timeOffset="21799.88">24060 12036 1991 0,'0'0'-173'0,"0"0"-61"15,0 0-52-15,0 0-9 16,-9 0 28-16,9 0-8 0,-8 0 53 15</inkml:trace>
  <inkml:trace contextRef="#ctx0" brushRef="#br0" timeOffset="22356.73">24136 11727 272 0,'3'-29'234'0,"-3"5"-41"16,0 7-49-16,0 6-60 15,5 1-14-15,-2 3 17 0,7 3 4 16,-2 4 23-16,4 0 24 16,4 21-19-16,0 12-13 0,1 7-2 15,-2 13-13-15,2-1-7 16,-1 6-15-16,1 2-22 16,-1-2-47-16,-3-10 0 0,-5-6 0 15,0-10 0-15,-4-12 0 16,1 9 0-16,-5-22 0 15,0-14 0 1,0-14 0 0,0-7 0-16,0-13 0 0,3-12 0 15,3-3 0-15,-1-6 0 16,4 5 0-16,-1 5 0 0,0 6 0 16,4 10 0-16,0 3 0 15,4 4 0-15,4 13 0 0,1 4 0 16,3 12 0-16,1 0 0 15,-1 17 0-15,1 2 0 0,-6 9 0 16,-2 0 0-16,-5 6 0 16,-3-10 0-16,-9-2 0 0,0-6 0 15,0 1 0 1,0-6 0-16,0-3 0 16,-9-8 0 15,1-3-87-16,-4-6-210-15,3-3-20 0,9-6 17 16,0 3 49-16,0-5 18 16,0 4 4-16,5-1 66 0</inkml:trace>
  <inkml:trace contextRef="#ctx0" brushRef="#br0" timeOffset="22840.78">24648 11727 46 0,'3'12'154'0,"2"-3"37"16,-5-9-68-1,0 12-37-15,8-5-34 0,0 5-16 16,5-3 6-16,1-9 7 16,11 8-8-16,4-8-11 0,7 0-19 15,7 0-3-15,0-8-6 16,3-4-1-16,-2-4 3 0,-5-5-2 16,-2-3 0-16,-4 0 1 15,-9-2 20-15,-7 7 15 0,-4-2 25 16,-10 1 5-16,-3-1 3 15,0 4 3-15,0 1-11 0,-8 1-7 16,-3 2 4-16,-3 1 10 16,2 4-3-16,0 3-12 15,-4 5-14-15,-8 0 9 16,-6 13 15-16,4 8 1 0,-5 3-2 16,7 4-8-16,1 9-15 15,2 7-8-15,8 6 0 0,13 7-26 16,0 0-7-16,5-4 0 15,7-1 0-15,5-2 0 0,4-6 0 16,2-4 0-16,2-6 0 16,-1-10 0-16,1-8 0 0,-2-4 0 15,2-5 0-15,0-7 0 16,-4 0 0-16,-2 0 0 0,-2-7 0 16,-6 0-20-16,2-6-32 15,-5 1-23-15,0-1-15 16,-3 1-25-16,-2-4-34 0,-3-1-34 15,0 6-21-15,0-2-14 16,-8-4 2-16,-4 5-12 16,-5 1 0-16</inkml:trace>
  <inkml:trace contextRef="#ctx0" brushRef="#br0" timeOffset="23711.42">25482 11601 61 0,'0'-8'134'0,"0"-1"48"15,0 2-57-15,0-3-33 0,0 3-32 16,0-2-8-16,0 6 10 16,0-2 16-16,0-2 6 0,0 7-9 15,0-4-12-15,0 0-12 16,0 4-4-16,0 0 0 16,0 0-3-16,0 0 9 15,0 11-4-15,-14 15 13 0,-3 5 0 16,0 14-18-16,3 5-19 15,2 2-4-15,-1-3-6 0,13-5-6 16,0-2-9-16,0-10 0 16,8-8 0-16,6-4 4 0,2-2-1 15,-1-11-1-15,9-7-7 16,0 0 5-16,4-3-2 16,-2-12 2-16,-7 1-5 0,1-7 3 15,-6-2-13-15,-2-7 9 16,-4-7 1-16,-8 2 7 15,0-2-5-15,0 0 10 0,0 3-6 16,0 6-1-16,-13 9-2 16,13 2 16-16,-7 5 8 15,7 4 7-15,-9 4-5 0,9 4 4 16,-8 0 9-16,8 0-7 16,0 0-13-16,-13 0-11 0,13 0-2 15,-7 0 1-15,7 0-4 16,0 0 0-16,0 0 0 0,0 8 0 15,0 4-1-15,7 4 1 16,6 0-6-16,7 1 4 16,0 2 4-16,5 3-5 15,-1-1-7-15,1-6-2 0,-3 1 5 16,4-4 6-16,-5-3-9 16,-6-9-9-16,-3 8-3 0,1-8-2 15,-4 0-13-15,-1 0-10 16,0 0-21-16,-8 0-41 15,0 0-52-15,0 0-40 0,0 0-20 16,0 0 7-16,0 0-10 16,0 0 32-16</inkml:trace>
  <inkml:trace contextRef="#ctx0" brushRef="#br0" timeOffset="24138.9">25951 11064 289 0,'8'-41'212'16,"-4"4"-56"-16,-4 8-45 0,4 5-55 16,1 4-3-16,-1 3 14 15,0 4 6-15,-4 6-4 0,5 7-22 16,-2 0-9-1,2 0-19-15,-2 0 7 0,3 0 36 16,0 7 28-16,2 11-5 16,3 2-11-16,7 13-19 0,-2 3-4 15,4 9-7-15,5 8 5 16,-4 8-3-16,-2 1-13 0,1-2-4 16,1 1-1-16,0 3-1 15,-1-6 4-15,-6-1 3 0,0-8 4 16,-6-4-4-16,1-4-13 15,0-5-21-15,-1-8 0 0,-2-6 0 16,-6-6 0-16,3 0 0 16,2-4 0-16</inkml:trace>
  <inkml:trace contextRef="#ctx0" brushRef="#br0" timeOffset="24736.77">26304 11764 2047 0,'0'-13'0'0,"0"-2"0"15,-8-11 0-15,2 2 0 0,-2-5 0 16,-6 1 0-16,2 4 0 16,-2-2 0-16,3 7 0 0,0 2 0 15,-1 2 0-15,-1 2 0 16,0 1 0-16,2 3 0 16,-2 2 0-16,-2-1 0 15,-1-1 0-15,-2 5 0 0,1 4 0 16,1-3 0-16,1-1 0 15,3 4 0-15,0 0 0 0,-1 0 0 16,0 0 0-16,7 0 0 16,-6 0 0-1,-1 11 0 1,0 1 0-16,5 4 0 0,-3 1 0 16,11-4 0-16,-12 2 0 15,12 2 0-15,-8 2 0 16,8 3 0-16,0-2 0 15,0 5 0-15,0-6 0 0,0-2 0 16,0-1 0-16,0 1 0 16,3 0 0-16,9-6 0 0,-1 1 0 15,7 0 0-15,-2 0 0 16,4-3 0-16,-1-9 0 0,3 8 0 16,-1-8 0-16,1 11 0 15,0-1 0-15,-1-10 0 16,-2 0 0-16,5 0 0 0,1 0 0 15,0 0 0-15,-1 0 0 16,0 0 0-16,-4 0 0 0,-3 0 0 16,-1-6 0-16,-3-1 0 15,-5-1 0-15,0 0 0 16,-2-4 0-16,-1 3 0 0,-1 2 0 16,-4-2 0-16,0 6 0 15,0-2 0-15,0 1 0 31,0 1-3-15,0 3-92-16,0-4-83 0,-12 4-95 16,-3 0-74-16,-7 0-8 15,-3 7-1-15</inkml:trace>
  <inkml:trace contextRef="#ctx0" brushRef="#br0" timeOffset="25785.45">23308 13161 315 0,'-16'0'257'0,"-2"0"-11"16,4 0-75-16,-3 0-70 0,9 0-44 15,8 0 3 1,0 0 17-16,0 0 12 0,0 0 4 16,0-5-19-16,8 1-10 15,5-1 11-15,2-2 11 0,14-1 10 16,15 0 6-16,21-9-18 16,20 1-84-16,32-4 0 0,38-4 0 15,40-5 0-15,45-4 0 16,37-5 0-16,18-2 0 0,15-6 0 15,2-1 0-15,-2-6 0 16,-19 1 0-16,-23 2 0 0,-27 6 0 16,-31-2 0-16,-27 9 0 15,-34 9 0-15,-35 3 0 16,-29 5 0-16,-18 8 0 0,-24 0 0 16,-15 5 0-16,-11 1 0 15,-5 6 0-15,-3 0 0 16,-22 0 0 46,5 0 0-62,0 0 0 0,-6 0 0 16,5 0 0-16,-9 13 0 16,2-1 0-16,-7 0-378 15,-15 1-177-15,-2 1 44 16</inkml:trace>
  <inkml:trace contextRef="#ctx0" brushRef="#br1" timeOffset="34671.71">21448 11629 74 0,'3'-4'119'16,"2"0"37"-16,-2 4-55 16,-3 0-26-16,0 0-23 0,0 0-9 15,0 0-7-15,0 0 0 16,0 0-9-16,0 0-4 0,0 0-9 16,0 0 7-16,0 0 10 15,0 0 19-15,0 0 13 16,0 0 1-16,0 0-1 15,0 0-1-15,0-4-1 0,0 4-19 16,-11 0-6-16,-3 0-3 16,4 0-10-16,-2 0 1 0,-1 0 6 15,0 0 1-15,-2 12-4 16,-1-5-1-16,-5 3 0 0,1-3-9 16,4 1 6-16,-1 1-6 15,1-9-8-15,0 12 5 0,0-12 9 16,2 9-1-1,0-9-6-15,-4 0-1 0,2 12-4 16,-1-5-7-16,3-7-3 16,-3 11 0-16,0-11 4 0,2 15-3 15,-4-8 10-15,-3 5-5 16,1 0 3-16,-4 0 5 0,6 5-9 16,-2-6 1-16,5 4-2 15,-1-8 0-15,3-7-7 0,-4 7 5 16,1-7-2-16,1 0-5 15,1 0 8-15,-5 0-1 0,3 0-1 16,-2 0-3-16,-1 0-1 16,2 0 2-16,7 0 0 0,-2 0-2 15,13 0 6 1,-9 0-8-16,9 0-6 0,-8 0-24 16,8 0-51-16,0 9-58 15,-6-9-69-15,6 12-30 0,-14 4-3 16,2 1-30-16,-5 3-193 15</inkml:trace>
  <inkml:trace contextRef="#ctx0" brushRef="#br1" timeOffset="35456.5">21171 14299 10 0,'5'-5'16'0,"-5"5"12"0,3 0 15 16,5 0 14-16,2 0 14 15,-2 0 10-15,3 0-6 0,-2 0-32 16,-1 0-21-16,-5 0-15 15,2 0-18-15,3 0-56 16,-8 0-49-16,0 0-3 16</inkml:trace>
  <inkml:trace contextRef="#ctx0" brushRef="#br1" timeOffset="35969.51">21464 14251 152 0,'-13'-4'208'15,"2"4"-43"-15,11 0-26 0,-12 0-36 16,12-4-33-16,-8 4 12 15,8 0 25-15,0 0 9 16,0 0 4-16,0 0-16 0,0 0-4 16,13 0 17-16,5 0 27 15,12 8-27-15,13-8 25 0,22 0-81 16,28 0-61 0,43-8 0-16,47 0 0 0,50-1 0 15,49 7 0-15,35 2 0 16,28 6 0-16,25 11 0 0,11 7 0 15,1 9 0-15,-12 0 0 16,-17 4 0-16,-21 2 0 0,-23-1 0 16,-21-2 0-16,-23-4 0 15,-31-7 0-15,-27-4 0 16,-27-6 0-16,-34-2 0 0,-34-5 0 16,-25-8 0-16,-27 0 0 15,-14 0 0-15,-18 0 0 0,-12 0 0 16,-12 0 0-16,-4-5 0 15,-16-3 0-15,-16-4 0 16,-22 4 0-16,-28 0-544 16,-26-3-25-16,-27 1 105 0</inkml:trace>
  <inkml:trace contextRef="#ctx0" brushRef="#br1" timeOffset="37566.66">21736 11475 13 0,'-8'-9'32'15,"8"6"28"-15,-8-6 33 16,8 6 25-16,0-2-36 15,0 5-24-15,0 0-23 0,0 0-8 16,0 0-2-16,0 0 6 16,0 0 8-16,0-4-5 0,0 4 11 15,0-4 2-15,0 0 3 16,-8 4 5-16,8 0 0 16,-12-8-15-16,0 3-7 0,-5-3-6 15,3 4 7-15,-4-4 2 16,1 8-10-16,-16 0 24 15,27 0-23-15,6 0-6 16,-8 0 3-16,8 0-5 16,-14 0-6-16,6 0 1 0,1 0-6 15,-6 12-2-15,4-4 1 16,9-8-1-16,-11 13 2 0,3-1-3 16,-4 1 3-16,4 3 0 15,-4 3 8-15,-2 2 1 16,3 0-2-16,-3 3-8 0,8-5 4 15,-2 7 4-15,8-6-5 16,-8 1 1-16,8-6-3 0,-10 3 1 16,10-6-1-16,0 0 4 15,0 0-4-15,5 0-3 0,4 0-3 16,-1 0-1-16,1-3 4 16,-8-9 0-16,8 12-5 15,4 0 3-15,-2-4 6 16,11 1-6-16,-1-9 2 0,2 0-3 15,1 0-3-15,5 0 2 16,-1-5 7-16,1-3-8 16,-1-8 2-16,-3-1 2 0,-4-2-6 15,-2-2 4-15,-2 4 1 16,-6 1 1-16,-3-1-3 0,2 5 8 16,-7-5 9-16,2 2-2 15,-5-1 11-15,0 0 7 16,0-6-6-16,0 3 7 15,-14-1-2-15,2-1-15 0,1 5-4 16,-3-5 4-16,3 5-9 16,-5-4 0-16,0-1-7 0,-6 1-4 15,5 4 1-15,-5 4 5 16,1 0-12-16,5 7 9 0,1 1-14 16,-1 4-9-16,2 0-31 15,2 0-39-15,0 13-41 0,-4 10-58 16,-4 14-42-16,0 21-5 15,-5 18-25-15,-3 24 1 16</inkml:trace>
  <inkml:trace contextRef="#ctx0" brushRef="#br1" timeOffset="38847.69">21464 14112 3 0,'0'-8'4'0,"0"1"9"15,0 3 16-15,0 4 28 16,-8 0 46-16,8-5 37 0,-8 0-47 16,0 2-23-1,8 3-21-15,-7 0-11 0,7 0 3 16,0-4-2-16,0 4-1 15,0 0-8-15,0 0-1 0,-9-5 4 16,9 2 2-16,0-2 11 16,0 5 6-16,0 0 16 0,0-4-6 15,-8 0 6-15,-1 0-9 16,1 4 4-16,8 0-5 16,-13 0-4-16,13-4-9 0,-8 0-15 15,8 4-5-15,0 0-9 16,0 0-7-16,0 0 1 0,0 8-4 15,-7 4 6 1,-1 5-4-16,8 3 2 0,-8 1 8 16,8-1-16-16,0 5 2 15,0-1 14-15,0-1-3 0,0 7-4 16,0-2 1-16,0 5-3 16,0-5-13-16,5-4 13 0,3 0-9 15,0-3-3-15,-1-4 5 16,4-5-2-16,2 0 3 15,4 0-3-15,-1-4 1 0,3-8 4 16,7 0-1-16,-1 0-3 16,-2 0-5-16,1 0 1 15,-3-8 6-15,-1 0-5 16,-4-1 5-16,5 2 3 0,-5-5-3 16,-1 0-6-16,-2 0 5 15,-1-6-2-15,1-2-3 0,-5 1 6 16,-3-6-3-16,-5 1 2 15,0-1 7-15,0 1-1 16,0-4 0-16,-9 2 0 0,-3 3 14 16,-2 2 2-16,3 5-5 15,0-1 4-15,-1 6-6 0,-5-3-4 16,-5 11-2-16,2 3-2 16,6 0-9-16,-4 0-6 15,7 0 3-15,-2 0-40 16,1 8-40-16,1 4-52 0,-6 4-46 15,0 5-22-15,-3 4-8 16,-2 7 8-16,0 0-8 0,-4 0-20 16</inkml:trace>
  <inkml:trace contextRef="#ctx0" brushRef="#br1" timeOffset="39530.05">21338 15051 10 0,'0'-11'14'16,"0"-1"11"-16,-8 0 23 16,8 0-5-16,-12-1 40 0,12 0 36 15,-12 2-39-15,12 3-28 16,0-1-17-16,0 2-11 16,0 3 4-16,0-1 14 15,0 5 12-15,0 0 6 0,0 0 2 16,0 0 4-16,0 0 10 15,0 0 13-15,0 9 33 0,0 10 10 16,0 14-14-16,0 16-20 16,0 16-18-16,0 16 5 15,-11 23 5-15,-3 17-6 0,-2 17 23 16,-5 21-3-16,2 7-87 16,-5 6-17-16,-1 3 0 0,0-4 0 15,1-3 0-15,0-18 0 16,4-12 0-16,0-21 0 0,3-18 0 15,3-18 0-15,3-17 0 16,11-18 0-16,-8-14 0 16,8-7 0-16,0-9 0 15,-9-16-180-15,3 0-63 0,6-16-24 16,-13-9 3-16,4-7 19 16,9-9 18-16,0-4-20 0</inkml:trace>
  <inkml:trace contextRef="#ctx0" brushRef="#br1" timeOffset="41137.41">21106 16677 72 0,'-9'-8'212'15,"9"-1"-45"-15,-6 1-27 0,-2 0-44 16,0 8-36-16,8 0-8 16,0 0 15-16,0 0 17 0,-9 0-5 15,9 0-13-15,0-3-28 16,0-2-7-16,0 1-11 16,-12 4-7-16,0 0-2 0,-4 0 2 15,-6 0 4-15,0 12 14 16,-7-4 11-16,-7 5 8 15,-10 3-14-15,-11 0-6 0,-11 1-8 16,-14-2-5-16,-14 2 1 16,-20-1 2-16,-9 0 15 0,-9 2 11 15,-8-2 6-15,1-1 12 16,-6 1 17-16,0 0-12 0,2 2 6 16,-9-2-21-16,-6 0-4 15,-3 1-33-15,5-2-17 0,2 6 0 16,1-4 0-1,4-1 0-15,14 0 0 0,6 0 0 16,18 4 0-16,9-4 0 16,12 1 0-16,11 0 0 0,7-5 0 15,14 0 0-15,8-4 0 16,6 0 0-16,13-8 0 0,6 8 0 16,2-8 0-16,4 0 0 15,10 0 0-15,-2 0 0 0,2 9 0 16,2-9 0-1,9 7 0 17</inkml:trace>
  <inkml:trace contextRef="#ctx0" brushRef="#br1" timeOffset="41187.68">17343 17161 2007 0,'8'0'-166'16,"4"0"-55"-16,3 7-43 0,6-7-43 15,4 0-6-15,10 0-11 16</inkml:trace>
  <inkml:trace contextRef="#ctx0" brushRef="#br1" timeOffset="42375.82">21080 16477 23 0,'0'-7'57'0,"-8"-2"60"0,8 1 38 16,0-1-49-16,0 2-23 15,0-1-16-15,-9-1-11 16,0 3 9-16,9-5-1 15,-12 4 0-15,2 2-8 0,10 1-2 16,-11 1-8-16,11 3-3 16,-8-4-4-16,8-1-4 0,-12 2-9 15,1 3 4-15,-3 0-10 16,2 0 4-16,-4 0-3 0,-1 0 5 16,3 0 0-16,1 0-3 15,0 0-6-15,1 0-3 0,-1 12-7 16,7 0 8-16,6 6-1 15,-9 1 0-15,9 6-5 0,0-1 4 16,0-4-4-16,0 0 0 16,0 1 4-16,0 0-8 15,0-1 1-15,0-4-4 16,0-1 6-16,6 2-6 0,3-1-1 16,4 1 4-16,7-1-8 15,1-4 5-15,3 0-4 0,4-3 4 16,1-9-2-16,-1 0 3 15,1 0-4-15,-1 0 6 0,-3 0-4 16,-4 0-2-16,-2-9-1 16,-2-3 2-16,-1-4-1 0,1-3 5 15,-2-3-8-15,-3-6 9 16,-7-1-5-16,-5 1 0 16,0-5 5-16,0 4-8 15,-8 1 8-15,-1 8 1 0,1 3 7 16,-3 7-12-16,-2-3 7 15,0-1-13-15,1 7-15 0,1 7-38 16,-10 0-49-16,-3 0-38 16,-4 7-32-16,-10 9-6 0,-1 10 15 15,-11 3-25-15,-10 7-12 16</inkml:trace>
  <inkml:trace contextRef="#ctx0" brushRef="#br1" timeOffset="43906.33">14126 16191 253 0,'-29'-68'234'0,"10"-1"-40"0,-1 8-46 0,4 8-59 16,-1 13-24-16,5 6 5 16,12 7 28-16,-9 7-2 15,9 10-7-15,0 10-7 16,0 30 35-16,0 31 22 0,3 36-1 16,6 39-23-16,0 29-37 15,-1 19-36-15,-4 6-42 0,-4 6 0 16,0-9 0-16,5-7 0 15,-5-13 0-15,4-9 0 0,0-14 0 16,1-19 0-16,-2-14 0 16,0-18 0-16,5-20 0 15,1-16 0-15,2-16 0 0,2-8 0 16,3-9 0-16,9-5 0 16,3-6 0-16,4-5 0 15,13-8 0-15,11 0 0 0,23-12 0 16,18-9 0-16,21-7 0 15,28-4 0-15,25-9 0 16,23 0 0-16,29-4 0 0,33 1 0 16,24-6 0-16,22 3 0 15,9-3 0-15,-1 6 0 0,-12 7 0 16,-15 9 0-16,-32 7 0 16,-28 4 0-16,-33 1 0 0,-27 8 0 15,-32 4 0-15,-27 4 0 16,-22 0 0-16,-25 0 0 15,-12 0 0-15,-14 0 0 16,-9 0 0-16,-5 0 0 0,-11 0 0 16,-2 0 0-16,-4-9 0 15,0-11 0-15,0-12 0 16,0-17 0-16,-10-13 0 16,-3-19 0-16,0-16 0 0,0-16 0 15,5-18 0-15,8-16 0 16,-9-15 0-16,9-9 0 15,0-9 0-15,6 9 0 0,2 9 0 16,4 11 0-16,-3 17 0 16,-1 19 0-16,-8 18 0 15,0 19 0-15,0 14 0 0,-8 14 0 16,-5 9 0-16,-9 9 0 16,-3 3 0-16,-18 6 0 0,-5 3 0 15,-16-2 0-15,-14 11 0 16,-12 1 0-16,-18 3 0 0,-18 7 0 15,-18 0 0-15,-14 12 0 16,-20 0 0-16,-20 4 0 0,-23 6 0 16,-14 2 0-16,-8-1 0 15,-9 7 0-15,-5-2 0 16,2 0 0-16,-1 5 0 0,5-4 0 16,2-1 0-16,11 5 0 15,15-4 0-15,19-1 0 16,28-4 0-16,26-3 0 0,25-6 0 15,27-3 0-15,25-3 0 16,21-9 0-16,14 8 0 0,20-8 0 16,5 0 0-16,13 8 0 15,13 0-149-15,5-8-94 16,4 12-41-16,-2-12-35 16,3 0-5-16,2 12-5 0</inkml:trace>
  <inkml:trace contextRef="#ctx0" brushRef="#br1" timeOffset="46731.95">20972 17308 13 0,'0'-9'29'16,"0"5"31"-16,0 4 62 15,0 0 21-15,0-4-38 16,0 0-27-16,0 0-23 0,4 1-22 16,5 3 5-16,-1 0 10 15,0-5-8-15,4 1-9 0,1-1-12 16,-2 5-9-1,-2 0-3-15,-1 0 2 0,1 0 14 0,-6 0 21 16,-3 0 2-16,0 0 10 16,0 0 2-16,6 0 7 0,-3 0-11 15,2 0-15-15,1 9 1 16,-1-1 12-16,-2-8 17 16,-3 12 18-16,0-3 10 15,0 3 11-15,0-1 16 0,0 6-2 16,0 4-20-16,0-1-81 15,0 4-21-15,3 1 0 0,3 3 0 16,-3 2 0-16,2-2 0 16,-1 4 0-16,0 4 0 0,0 5 0 15,-4 0 0 1,0-1 0-16,0 1 0 0,0-4 0 16,0 1 0-16,0-2 0 0,0 0 0 15,0 1 0-15,0-1 0 16,-8 2 0-16,-1-2 0 15,9 0 0-15,-9-4 0 0,9 2 0 16,-6-6 0-16,-2-4 0 16,8 0 0-16,0-3 0 15,0 0 0-15,0-1 0 0,0 1 0 16,0 3 0-16,0 4 0 16,3 1 0-16,2-1 0 0,-2 0 0 15,-3-4 0-15,0 2 0 16,0-7 0-16,0 3 0 15,0-2 0-15,0 5 0 16,0 0 0-16,0-6 0 0,0 1 0 16,0-1 0-16,0-2 0 15,0 0 0-15,0-1 0 0,0 1 0 16,0-1 0-16,0 1 0 16,0-5 0-16,0 0 0 0,0 0 0 15,-8 0 0-15,8 4 0 16,-6 0 0-16,6 4 0 0,0 1 0 15,0 2 0-15,-8 4 0 16,8-8 0-16,0 2 0 16,0-5 0-16,0 4 0 0,0-8 0 15,0 0 0-15,0 2 0 16,-9-11 0-16,0-3 0 16,1 0 0 15,-1 0 0-16</inkml:trace>
  <inkml:trace contextRef="#ctx0" brushRef="#br1" timeOffset="50429.3">14409 5174 344 0,'9'-30'248'16,"-1"7"-67"-16,-3 2-50 15,-5 4-11-15,0 5-18 0,3 4-31 16,-3 0-26-16,0 8-27 15,9 0-5-15,4 16-6 0,8 10 1 16,-2 5-1-16,1 7-5 16,-4 7 2-16,1 7 0 15,-5 10-3-15,-3 7-1 0,-6-5 6 16,-3-7-5-16,0-7 3 16,0-14 0-16,0-12-2 15,0-8 15-15,0-4 16 16,0-12 19-16,0-12-15 15,0-11-6-15,3-23-15 0,13-11-6 16,10-12-3-16,10-9-3 16,13 2-4-16,13-3 5 15,10 6-10-15,6 4 3 0,1 7-12 16,0 10-45-16,-14 7-51 16,-8 16-46-16,-13 10-30 15,-12 6-3-15,-15 11 34 0,-17 2-1 16,-11 11-24-16,-18 5 27 15</inkml:trace>
  <inkml:trace contextRef="#ctx0" brushRef="#br1" timeOffset="50878.62">14714 4993 51 0,'-68'0'191'0,"6"-3"-26"16,19-9-58-16,15-4-29 16,11-5-30-16,17 1-7 0,3-1-7 15,14-3 4-15,12 3 9 16,7 2-11-16,5 2-14 0,8 8-7 15,3 9-12-15,1 0 0 16,4 12-1-16,-4 9 1 16,-1 4-11-16,1 0-1 15,0 3-22-15,-7 1-9 16,-6-1-10-16,-9-5 3 0,-1-5 18 16,-12-6 16-16,-1-12 16 15,-9 0 3-15,-3-17 3 0,-5-7 25 16,0-4 23-16,0-5 18 15,0 0 17-15,0-3 12 16,0 7 27-16,0 5-15 0,0 8-41 16,0 4-42-1,0 7-12-15,0 5-18 0,0 17 0 16,3 14-3-16,3 19 6 0,-6 15 3 16,0 20 0-16,0 18 4 15,0 11-6-15,0 8-1 16,0-8-3-16,0-9-6 15,0-16 5-15,0-15-3 0,0-21 2 16,0-16-27-16,0-12-52 16,0-14-63-16,0-15-82 15,-9-16-2-15,9-20-12 0,0-26 6 16</inkml:trace>
  <inkml:trace contextRef="#ctx0" brushRef="#br1" timeOffset="51477.66">15316 5087 110 0,'16'-68'246'15,"-3"6"-96"-15,3 12-41 0,-4 11-51 16,-4 7-7-16,0 6 5 16,1 7 1-16,-1 7-11 15,-4 2-13-15,0 10-5 0,4 10 14 16,2 10 45-16,-4 12 5 16,5 13 12-16,-3 12-1 15,1 11-33-15,-4 7-25 0,-2 6-22 16,2 1-8-16,-1-5-10 15,0-9-3-15,-4-13 6 16,0-15-6-16,0-12 6 0,0-16 2 16,0-16-2-1,0-24-1-15,-16-20-2 0,-1-17-4 16,9-17-3-16,8-9-2 16,0-6 6-16,8 2-4 15,1 15 9-15,-1 11-7 0,4 16-3 16,0 11 3-1,4 14 3-15,1 16-9 0,2 12 9 16,5 25 16-16,6 19 15 0,-2 13 10 16,-4 21 4-16,4 12 12 15,-2 7-20-15,-7 11-18 16,-2-4-12-16,-6-14-3 16,-3-17-5-16,2-16 8 15,-7-16 20-15,-3-18 42 0,0-23-13 16,-13-19-48-16,-3-30-11 15,-4-20 0-15,5-17 0 16,2-16 0-16,13-16 0 16,4-8 0-16,12-10 0 0,12 3 0 15,17 8 0-15,12 6 0 16,25 9 0-16,27 8 0 0,25 9 0 16,24 11 0-16,17 17 0 15,0 16 0-15,-14 20-32 16,-14 17-125-16,-22 21-48 0,-22 16-17 15,-26 14 17 1,-25 14 6-16,-22 9 2 0,-30 6-33 16,-22 6-50-16</inkml:trace>
  <inkml:trace contextRef="#ctx0" brushRef="#br1" timeOffset="51927.47">16904 4708 434 0,'0'-20'295'0,"3"4"-53"16,3 0-84-16,-6 4-31 16,0 5-16-16,0-4-36 15,0 11-42-15,3 0-19 16,5 18-4-16,-4 14-7 16,1 17 12-16,-5 13-8 0,0 6 0 15,0 6-3-15,0-2 2 16,0 3-6-16,0-14 0 0,0-8 1 15,0-12 1-15,0-9-2 16,0-13 0-16,0-5 6 16,-9-14-11-16,9-14-10 0,-11-9-3 15,-3-18 7-15,-2-15 7 16,-4-6 5-16,-4 0 1 0,-6 10-5 16,-1 7 6-16,-6 9-2 15,5 10-7-15,4 11 1 16,3 11 0-16,2 4 11 15,1 19-3-15,5 9 3 16,6 6 5-16,11-1-4 0,0 0-1 16,0-5 0-16,0-4-5 15,0-3 3-15,0-4-3 0,0-5-3 16,-7-5 2-16,7-7-3 16,0 9-37-16,0-9-63 15,-9 0-73-15,9 0-40 0,-13 0-32 16,2-9-65-16</inkml:trace>
  <inkml:trace contextRef="#ctx0" brushRef="#br1" timeOffset="52442.64">16088 4838 311 0,'-40'-19'238'16,"10"-1"-90"-16,7 3-65 15,10 4-17-15,13 1-21 16,13-4-12-16,26 0-14 0,31-4-5 15,32-1-11-15,23-3-1 16,22 1 4-16,11 1-3 16,-3 3-5-16,-10 2 1 15,-18 6 1-15,-19-3 0 0,-18 2 1 16,-22 4-1-16,-14 4-2 16,-18-1 13-16,-10 5 15 15,-12 0 2-15,0 0 2 16,-11 0-7-16,2 0-10 0,-5 0-8 15,0 0 0-15,0 0-2 16,-13 9-1-16,-7 11 4 16,-4 13-3-16,-6 6 0 0,3 11 5 15,3 3 4-15,7 5-4 16,6-7-2-16,11 4 2 16,0-11 8-16,3-3-8 0,8-10 0 15,11-5 1-15,-1-11 1 16,1-15 0-16,8-7-3 15,-6-10 6-15,1-10 13 16,-9-15 10-16,-4-8-9 0,-8-8-6 16,-4-9 0-16,0 3 4 15,-13-1-12-15,2 3-4 16,-2 13-3-16,-4 13-10 0,3 6 8 16,-4 15-24-16,-2 10-31 15,-1 5-30-15,-3 26-49 16,-4 10-24-16,0 14-31 15,-1 1-67-15</inkml:trace>
  <inkml:trace contextRef="#ctx0" brushRef="#br1" timeOffset="52612.21">17196 5596 381 0,'-12'41'181'16,"4"-13"-64"-16,8-6-40 0,0-11-28 15,0 1-14-15,0-3-22 16,0-2-7-16,0-7-2 16,8 10-9-16,4-10-46 15,-4 0-63-15,0-21-125 16</inkml:trace>
  <inkml:trace contextRef="#ctx0" brushRef="#br1" timeOffset="52860.32">17473 4762 245 0,'0'-37'343'16,"-14"8"-64"-16,14 5-104 15,0 8-55-15,0-1-15 0,6 4-23 16,10 2-24-16,16-5-25 16,16-4-17-16,14-5-6 15,-2 5-4-15,-7-1 0 16,-4 5-3-16,-8 4 1 15,-10 1-8-15,-5 3 2 0,-11 3-27 16,-7 0-54-16,0 5-47 16,-8 0-57-16,0 0-35 15,0 0-36-15,-19 12-23 0</inkml:trace>
  <inkml:trace contextRef="#ctx0" brushRef="#br1" timeOffset="59098.11">22013 11096 31 0,'-8'0'70'15,"8"12"110"-15,-8-12-39 16,8 8-29-16,0-8-22 0,0 0-24 16,0 0-5-16,0 0 5 15,0 0 10-15,11 0-5 0,14-16-26 16,20-8-16-16,15-17-14 16,22-12-9-16,19-12 1 15,18-12 1-15,14-13 13 0,9-8 0 16,1-3 10-16,-2 3 2 15,-8 5 2-15,-14 3 10 16,-23 16-3-16,-17 14 12 16,-19 14 11-16,-15 13-5 0,-14 9 3 15,-9 4-7-15,-10 7-19 16,-3 7-11-16,-9 0-13 0,0 6-9 16,0 0 0-16,0 0-2 15,0 0 1-15,0 0-9 16,0 0-10-16,0 0-10 0,0 0-35 15,0 0-47-15,-9 0-71 16,9 0-58-16,-16 17-58 16,-5-1-57-16</inkml:trace>
  <inkml:trace contextRef="#ctx0" brushRef="#br1" timeOffset="60164.77">24169 9076 9 0,'4'-8'8'0,"-4"4"5"15,0-4 10-15,0 4 12 16,0 0 21-16,0 1 30 15,0 3 38-15,0 0-37 0,0 0-29 16,0 0-21-16,0 0-14 16,0 0-2-16,0 0 0 0,0 0 1 15,0 0-5-15,0 0 1 16,0 0 7-16,0 0 4 0,0-5 4 16,0 1 1-1,0 1-2-15,0 3 1 0,0 0-8 16,4 0-3-16,0 0-1 15,-4 0-4-15,0 0-4 0,0 0-6 16,0 0 2-16,0 0 5 16,0 0-7-16,0 0 2 15,0 0 3-15,0 0-9 0,0 0 3 16,0 0-2-16,0 0 5 16,0 0 7-16,0 0 6 0,0 0 1 15,0 0 0-15,0 0-4 16,0 0 5-16,0 0-6 0,0 0 0 15,0 0 5 1,0 0-2-16,4 0-6 0,-4 0-5 16,0 0-5-16,3 0 0 15,2 12 4-15,3 7 30 0,3 19 10 16,3 14-1-16,-2 23-23 16,-3 13-2-16,-1 14-4 15,3 8-9-15,-3 0-1 0,12 80-1 16,-7-107-4-1,0-19 0-15,-5-14-2 0,0-14 0 16,-4-8 8 0,1-7-12-16,-2-9 7 0,0-12-5 15,0 0 1-15,-3-9-21 16,0-7-55-16,0-13-45 0,0-12-38 16,5-1-17-16,-2-8 0 15,3-3 15-15,-6-1-33 16,0 6 0-16</inkml:trace>
  <inkml:trace contextRef="#ctx0" brushRef="#br1" timeOffset="60662.96">23714 9179 120 0,'-21'0'184'0,"6"0"-64"16,2 0-39-16,13 0-37 16,0 0-19-16,13 0-5 0,15 0 1 15,21-8-4-15,13-1-2 16,14-4-2-16,17 1 16 15,4-4 5-15,5 4-8 0,-13-5-13 16,-15 6-2-16,-14-2 8 16,-15 6 7-16,-14-2 2 15,-9 2-3-15,-11-2-17 0,-7 2-9 16,-4-3-20-16,0 3-27 16,0 1-36-16,0-1-33 15,-7 3-72-15,-1 0-14 0</inkml:trace>
  <inkml:trace contextRef="#ctx0" brushRef="#br1" timeOffset="61444.88">24546 9048 105 0,'0'-8'264'0,"0"4"-80"0,0 1-32 16,0 3-57-16,0 0-30 15,5 0-4-15,-1 0-2 16,4 0-23-16,0 0-20 15,3 15 39-15,2 13 5 0,3 14-16 16,-2 11 5-16,-5 7-12 16,5 10-10-16,-6 6-11 0,0 8-9 15,0-3-2-15,-3-6 2 16,3-5-4-16,-8-9-3 16,5-11-4-16,-5-10 10 0,0-7-3 15,0-9-4-15,0-7 8 16,0-17-4-16,0 0 0 0,0 0 3 15,0-12-8 1,0-17 4-16,6-13 0 0,6-16-2 16,9-5-2-16,3-6 12 15,1 7-8-15,-6 14 6 0,2 8 3 16,-4 12 4-16,-4 6-7 16,-7 10-6-16,6 12 17 15,5 20 12-15,5 13 8 0,-4 12-10 31,3 3-9-31,0 6-8 0,-1-2-2 0,-1-3-5 16,3-6-7-16,-1-9 4 0,-2-6-4 16,1-11 2-16,-4-4 3 15,2-13-1-15,2 0 3 16,3-13-1-16,2-4-8 0,-2-2 6 16,-1-14-2-16,-2-7 0 15,-3-5-8-15,-3-7 9 16,0-11-5-16,-3 2 7 0,-3 2-8 15,-8 1 1-15,0 8 10 16,0 10-3-16,-8 3-7 0,-3 9 4 16,-3 9-5-16,6 1 5 15,2 6-8-15,-7 12 0 16,-3 0 9-16,-6 17-1 0,5 11-2 16,-5 4-3-16,1 9 9 15,10 0-4-15,-1 4 4 16,12-1-5-16,7 5 1 15,13-3 6-15,13-2-11 0,7-3 4 16,8-5 3-16,6-3 2 16,-1-5-4-16,-5-8-3 0,-5-8 4 15,-12-4-1-15,-11-8 2 16,-3 0 7-16,-6 0-18 16,-11 0-39-16,0 0-36 0,0-8-42 15,-11-4-36-15,-2-4-25 16,0 1-12-16,5-6-31 15,-1-4-6-15</inkml:trace>
  <inkml:trace contextRef="#ctx0" brushRef="#br1" timeOffset="61894.06">25667 9346 66 0,'16'-33'238'16,"-2"5"-49"-16,-6-1-37 15,-8 4-30-15,0 5-31 0,0 4 1 16,0 0 8-16,0 8-21 15,-14 4-29-15,14 4-22 16,-12 12-11-16,-4 13 3 0,-1 10 4 16,6 15-14-16,-1 3-1 15,12 4-6-15,-8 0-3 16,8-1 5-16,0-7-7 16,8-12 2-16,1-8 0 0,2-10-4 15,-3-2 0-15,4-17-2 16,0 0-4-16,0-19-4 15,1-11 12-15,0-11-8 0,-5-3 10 16,-1-5 3-16,-7 0 2 16,0-1 9-16,0 11 23 15,0 1 13-15,-7 14-4 0,7 5-20 16,-8 6-12-16,8 4-13 16,0 6-1-16,0 3-2 15,0 16 0 1,8 8 3-16,2 1 0 0,7 4-2 15,4-1 4-15,-2 3-1 16,5-1 0-16,2-5-4 0,-6-2 1 16,-4-6-35-16,1-5-63 15,-5 0-71-15,0-4-49 16,1-8-5-16,2 0-29 0,1 0 41 16</inkml:trace>
  <inkml:trace contextRef="#ctx0" brushRef="#br1" timeOffset="63558.68">25018 9333 73 0,'-14'-8'162'0,"14"0"4"16,-8-1-51-1,8 5-33-15,0-3-29 0,0 7-4 16,0-5 4-16,0 5-3 16,0 0-7-16,0 0-20 0,0 0-1 15,0 12 6-15,0 14 13 16,0 10 14-16,0 13-15 0,0 3-8 15,0 10 1-15,0-2-15 16,0 2-5-16,0 0-4 16,8-6-5-16,-3-11 0 0,-2-9-5 15,3-8 3-15,-3-6-1 16,-3-10 0-16,0-5 13 16,0-7 12-16,0 0 3 15,0-7-11-15,0-14-8 0,0-15-1 16,0-18-4-16,0-19-2 15,0-9 0-15,0-3 3 16,9-1-7-16,-1 10 1 0,1 10 6 16,-6 9-3-16,2 12 2 15,3 13 4-15,-2 4-6 0,3 6 0 16,-1 10-2-16,-3 5 0 16,2 7-5-16,7 0 6 0,-3 12-7 15,6 4 7-15,-6 5 5 16,1 4-3-16,-8 0 5 15,-4-2-2-15,0-2 2 16,0-5-1-16,0-4 2 0,0-5-3 16,0-7 6-16,0 9-6 15,0-9-2-15,0 0-4 0,0 0 3 16,0 0-6-16,0 0 3 16,0 0-10-16,-8 0-29 15,8 0-52-15,0-9-58 0,0-2-36 16,0-6-14-16,0-2-32 15,0-6-3-15</inkml:trace>
  <inkml:trace contextRef="#ctx0" brushRef="#br1" timeOffset="64190.54">25959 8520 423 0,'21'-33'231'0,"-5"4"-40"16,-4 5-69-16,-1 8-27 16,-3 4 3-16,-2 3-5 0,2 9-21 15,0 0-6-15,4 21 20 16,3 12 3-16,1 15-20 16,1 9-12-16,1 9-20 15,-7 3-6-15,0 4-10 0,3-4-10 16,-3 0-5-16,-3-4 2 15,1-8-5-15,3-8 1 0,-4-8-8 16,1-13 0-16,-1-8 4 16,-5-7 4-16,0-1 6 15,2-12-2-15,-5 0-4 16,0-8-10-16,0-9 0 16,0-12-7-16,0-6 1 0,0-7 6 15,0-2 4-15,0 3-2 16,-8 5 1-16,-3 7-6 15,-6 9 4-15,-4 8-3 16,-3 7 2-16,-7 15 4 0,-7 13 2 16,-2 13-3-16,-4 9 0 15,2 8 12-15,10 3-13 16,7 1 11-16,10-2-6 0,15-7 3 16,0-8-3-16,3-2 6 15,9-10-3-15,5-5 6 0,8-5 12 16,7-6-13-16,7-12-7 15,3 0 0-15,-2-12 4 0,2-6-5 16,-11 3 1-16,-2-5 7 16,-4-1-7-16,-11 4 11 15,-4 1-8-15,-6 0-3 16,-4 1-3-16,0-2 5 0,0 4-23 16,0 1-26-16,0 4-44 15,0 1-73-15,-14 2-78 0,3 5-53 16,0 0-29-16,-9 0-15 15</inkml:trace>
  <inkml:trace contextRef="#ctx0" brushRef="#br1" timeOffset="65871.28">22087 14812 8 0,'0'-7'15'0,"0"2"18"16,0 1 39-16,0 4 67 0,0 0-1 16,-9-3-24-16,9-2-25 15,-8 1-23-15,8 4 1 16,0 0 7-16,0 0 9 16,0 0 6-16,0 0-7 0,0 0-8 15,3 0 11-15,14 0 14 16,7 0 4-16,17-5-30 0,11 2-21 15,8-1-16-15,11 4-14 16,5 0 4-16,2 0 11 16,-1 0 8-16,-4 7-17 0,-13 7-14 15,-11-7-4-15,-8 0-2 16,-9 5 6-16,-7-3 7 16,-9-9 1-16,-3 0-8 0,-5 0 0 15,-1 0-7-15,-7 0 6 16,0 0-10-1,0 0 0-15,0 0-9 0,0 9 2 16,0-9-12-16,0 0-43 16,0 0-65-16,0 0-52 0,-7 0-62 15,-6 0-37-15,-8 0-5 16,-3 0-22-16</inkml:trace>
  <inkml:trace contextRef="#ctx0" brushRef="#br1" timeOffset="66353.83">22482 14593 341 0,'-8'-28'198'16,"0"0"-62"-16,2-2-56 16,6 5-30-16,-9 5 21 0,9 4 36 15,0 4 21-15,-8 3-15 16,0 9-23-16,0 0-29 15,-10 0-16-15,-5 12-1 0,-10 13 12 16,-12 4 1-16,1 4-6 16,0-1-26-16,1 0-11 15,8-2-2-15,7-7-3 16,7 1-6-16,6-2 2 0,15-6-3 16,0 3-8-16,9 2 14 15,5 8-7-15,7-1-5 0,9-4 9 16,1 5-9-16,2-6 5 15,2 2 0-15,3-4-1 0,-3-4 0 16,-6-6-2-16,-4-11 3 16,-5 9 0-16,-9-9 10 15,2 0-4-15,-4 0 7 0,-5-9-11 16,-4-10-2-16,0-13 11 16,0-14-7-16,0-11-1 0,0-8-7 15,0-1 9-15,0 2-4 16,-8 2-7-16,-1 14-1 15,9 8-33-15,-12 7-54 16,0 9-67-16,1 10-49 0,-5 14-47 16,-5 14-8-16,-4 26-24 15</inkml:trace>
  <inkml:trace contextRef="#ctx0" brushRef="#br1" timeOffset="66968.78">22870 16534 429 0,'0'-7'260'16,"0"-2"-69"-16,-18-3-82 16,2 4-43-16,-4-1 15 0,-4 2 39 15,-9 2 25-15,-7 5-19 16,-8 0-13-16,-14 0-34 0,-8 0-15 16,-9 0-2-1,-6 12 16-15,-5 1-20 0,-1 3-14 16,6-4-22-16,9 1-22 15,5-1 0-15,12-1 0 0,6-3 0 16,13-8 0-16,6 10 0 16,11-3 0-16,1-7 0 0,11 0 0 15,11 0-14 17,0 0-11-32,0 0-29 15,0 0-23-15,0 0-54 16,0 0-46-16,0 0-39 15,0 0-40-15,0 0 9 16,0 0 23-16,0-7-15 0,0-11-147 16</inkml:trace>
  <inkml:trace contextRef="#ctx0" brushRef="#br1" timeOffset="67401.42">21837 16401 113 0,'0'-14'253'0,"0"-1"-64"16,0-1-36-16,-8-1-41 15,0 8-30-15,8 1 8 0,-11 8 18 16,-1 0 31-16,-4 12 10 16,-13 13-9-16,-7 7-34 15,-7 10-16-15,4-3-16 0,2 4-24 16,6-7-13-16,5-3-12 16,9-5-23-16,6-4 7 0,11 0-3 15,3 2-9-15,10-7 6 16,11 5-2-16,6 2-4 15,9-3 6-15,5 1-7 0,10 1 7 16,2 3-3-16,5 1-5 16,-1-1 7-16,-3 1-4 0,-3-4 2 15,-13-5 3-15,-9-4 0 16,-7-4 5-16,-9-12-8 0,-4 9 23 16,-8-9 9-1,-4 0-11-15,0-9-5 0,-12-8-14 16,-5-6 9-16,1-13-13 15,1-13 7-15,-2-9-8 0,0-11-1 16,6-7 4-16,-3-2-19 16,3 4-12-16,-5 10-33 0,3 8-61 15,2 6-67-15,-3 13-71 16,5 4-15-16,1 12 10 0,-6 6 7 16,6 2 18-16</inkml:trace>
  <inkml:trace contextRef="#ctx0" brushRef="#br1" timeOffset="72328.13">28230 8202 70 0,'0'-17'155'16,"-8"5"-11"-16,8-5-50 15,-9 6-36-15,9-1-23 0,-8-4-4 16,8-2 9-16,0 2-2 15,-9 1-2-15,0-1-8 16,0-1-2-16,-4 0 9 16,1 5 0-16,-5 1-9 15,0-1-6-15,-2 3 6 0,-1 4-8 16,-9 5 2-16,1 0 1 16,-1 0-3-16,-4 17-1 15,1 8 0-15,-1 4-4 0,5 7-3 16,-1 5-9-16,6 3 6 15,-1 6-4-15,3-2 3 16,4 4-4-16,4 2 5 0,7-1-3 16,6-1-4-16,-9 1 2 15,9-3 1-15,0-6 0 16,0 1-2-16,9-9 1 0,2 2 3 16,9-10-4-16,6 0 0 15,-2-8 2-15,3 1-3 16,12-13 1-16,0-8-3 15,1 0-1-15,1-8 1 16,-5-8 4-16,1-5-2 0,1-8-9 16,-7-7-3-16,-2-4 4 15,-6-9 4-15,-2-5 2 16,-3 2 6-16,-4-3-4 0,-2 8 0 16,-4 2 3-16,0 5 0 15,-2 2 3-15,-6 2 3 16,0 3 6-16,0 2-5 15,0 1 5-15,-9 5-10 16,1 6 5-16,0-1 1 0,-6 2-1 16,8 2 1-16,-2 4 1 15,0 4-8-15,8 0 1 16,-9 1 5-16,9 2-8 0,0 2 1 16,0 3 3-16,0 0-4 15,0 0 5-15,0 0-4 16,0 0-1-16,0 0-1 15,0 0-3-15,0 0 4 0,0 0 3 16,0 0-7-16,0 8-1 16,0-1 1-16,0 1 1 15,-8 9-1-15,8 2 4 16,0 7-2-16,0 5 8 16,0 7 2-16,4-2 1 0,9 5 3 15,3-1-2-15,7-2 5 16,7-2-11-16,5-3 4 15,7 0 2-15,1-10 4 0,10-3 6 16,1-3-3-16,-6-8-17 16,-6-9 6-16,-11 7-3 15,-5-7 9-15,-10 0 8 0,-4 0 2 16,-6 0-11-16,3 0-5 16,-5-4-8-16,1-4 1 15,-5-3-27-15,0-6-35 16,0 0-72-16,0 1-74 15,0-4-27-15,0-1-37 0,0 1 12 16</inkml:trace>
  <inkml:trace contextRef="#ctx0" brushRef="#br1" timeOffset="72676.62">28979 7786 370 0,'-14'-40'199'16,"-3"4"-61"-16,5 12-61 16,-1 3-25-16,1 14-12 0,6 7 2 15,6 15-5-15,0 13-14 16,0 9-11-16,0 4-8 16,11-1 0-16,0-3 0 15,6-8-1-15,1-9-3 0,-2-4 1 16,-7-8 3-16,5-8 0 15,-6-8 1-15,0-8-5 16,-8-8 3-16,0-5 9 16,0 1 1-16,0 3-4 0,0 5 0 15,-8-1-10 1,0 9 2-16,0 4-8 0,-1 8-36 16,3 0-44-16,-7 17 87 15,-8 7-204-15,0 12-16 16,-2 5-14-16</inkml:trace>
  <inkml:trace contextRef="#ctx0" brushRef="#br1" timeOffset="72892.74">29061 8511 360 0,'30'0'240'0,"-1"0"-23"16,-1 12-55-16,-5 4 21 15,2 5 69-15,-5 7 4 16,-8 8-42-16,-12 10-92 0,0 7-81 16,-16 8-41-16,-16 4 0 15,-14 4-115-15,-19 4-181 16,-17 4-109-16,-9 4-23 0,-15 6 30 16</inkml:trace>
  <inkml:trace contextRef="#ctx0" brushRef="#br1" timeOffset="74340.89">28583 11019 112 0,'0'-37'220'16,"0"-4"-90"-16,0 1-48 15,0 3-28-15,-8 5 2 0,-4 2 19 16,-2 2 18-16,0 8-8 16,-7 4-14-16,-4 4-12 15,-3 3-2-15,-5 9-10 16,-2 0 7-16,-7 21-8 0,-3 12-3 16,0 10 8-16,6 14-9 15,10 10-18-15,9 6-2 16,9-1-12-16,11 2-8 0,0-1 4 15,16-7-4-15,7-5-2 16,6-12-1-16,2-9-11 16,6-7-2-16,4-14-9 15,-3-19 0-15,-4-4-12 16,0-15 12-16,-6-10 4 0,-9-11 5 16,-1-9 7-16,-10-9 5 15,-8-2-2-15,0-6 5 16,0-3-2-16,-12 4 0 0,12 4 5 15,-14 4 2-15,14 7 0 16,0 15-1-16,0 11-4 16,0 7-4-16,0 8 1 0,0 9 11 15,0 26 12 1,14 14 3-16,1 9 0 0,2 7-2 16,2 6-10-16,2-1-6 15,4-1-2-15,0-6 0 16,4-6-2-16,4-8-2 0,-2-6-18 15,1-11-73-15,-4-1-113 16,1-6-70-16,-1-8-66 16</inkml:trace>
  <inkml:trace contextRef="#ctx0" brushRef="#br1" timeOffset="74542.88">29232 11226 305 0,'-8'-12'277'15,"0"0"-82"-15,8 6-87 16,-8 4-46-16,8 2 18 16,0-5 39-16,0 5-19 15,0-4-49-15,0 4-27 0,0-3-10 16,0-2-5-16,0 1-49 16,0 4-39-1,0 0-44-15,0-4-55 0,-12-4-29 16,1-8-53-16</inkml:trace>
  <inkml:trace contextRef="#ctx0" brushRef="#br1" timeOffset="74906.53">29691 10095 423 0,'-19'-38'194'0,"-10"26"-48"15,-8 24-42-15,-5 17-26 16,3 16 10-16,7 9 10 16,12 3-24-16,12 4-20 15,16-4-15-15,12-1-22 0,12-2-5 16,7-10-10-16,15-3 0 16,3-5 1-16,0 1-2 15,-5-5 0-15,-1 2-3 16,-17-2 7-16,-8 5-5 15,-10 0 6-15,-16-5-3 16,0 5 3-16,-20-5 1 0,-10 0-5 16,-1-3-7-16,-2-1 3 15,6-4-29-15,-3-3-53 16,9-4-52-16,7-5-42 0,0-12-6 16,14 0-5-16,0 0-42 15</inkml:trace>
  <inkml:trace contextRef="#ctx0" brushRef="#br1" timeOffset="75156.58">30175 9948 311 0,'11'-65'244'16,"-2"11"-48"-16,-1 19-86 15,-3 10-46-15,-2 12 0 16,5 13 46-16,1 33 33 15,-1 24-32-15,4 16-43 0,0 17-31 16,1 8-9 0,-2 3-17-16,1 2-11 15,-4-11 2-15,0-6-7 0,2-8-43 16,-10-13-69-16,0-11-65 16,0-11-26-16,-10-5-8 15,-2-14-21-15,-4-8 11 0</inkml:trace>
  <inkml:trace contextRef="#ctx0" brushRef="#br1" timeOffset="75655.6">29996 10644 129 0,'-44'-41'215'15,"6"1"-87"-15,11 7-56 0,6 4-32 16,13 1-14-16,8 4-6 16,16 0-5-16,16 0-9 15,22-2-3-15,10 2-6 16,18-4 6-16,7-1-4 15,12 1-1-15,6-5 2 0,-7 4 3 16,-6 5 0-16,-17 1 8 16,-17 2 10-16,-14 4 23 15,-19 5 21-15,-6 3 10 16,-16 1-8-16,-5 8-20 0,-26 12-7 16,-10 9 12-16,-9 17 8 15,-3 5-19-15,0 11-14 16,6 3-7-16,10-1-11 15,13-2-1-15,5-6 1 16,14-2-7-16,4-10-1 16,14-8 0-16,7-8-5 0,6-10-20 15,9-10-12-15,5-17-3 16,3-16 13-16,-2-9 15 16,-10-14 9-16,-2-6 12 15,-11-2 11-15,-11 2 20 0,-12 10 14 16,0 12 5-16,0 7-28 15,0 17-16-15,0 11-9 16,0 13 4-16,0 17-4 16,0 7-5-16,0 10 4 0,0 2-2 15,0 1-34 1,4-3-89-16,0-8-77 16,-4-5-39-16,0-3-49 0,0-14 25 15</inkml:trace>
  <inkml:trace contextRef="#ctx0" brushRef="#br1" timeOffset="76056.14">31019 10185 245 0,'17'-39'221'15,"-5"12"-68"-15,-4 6-66 16,1 6-41-16,-1 15 7 0,0 0 40 16,-1 24 24-16,-2 13-10 15,2 4-34-15,1 4-7 16,0 0-17-16,-2-5-17 15,-3-9-15-15,-3-2-5 16,0-12-1-16,0-6-4 16,0-11 14-16,0 0-5 0,0-15-5 15,0-13-5-15,0-13 1 16,5-8-5-16,6-8 0 16,9-4 1-16,5 4 1 15,-2 12 6-15,-3 12-6 0,2 10 5 16,-7 10-13-1,-1 13 7-15,-3 7 14 16,0 14 18-16,3 11 8 0,-2 5 12 16,-3 4-3-16,-6 1-12 15,-3-11-15-15,0-2-12 16,0-4 3-16,5-10-15 16,-5-1 0-16,0-14-13 0,0 7-79 15,0-7-108-15,0 0-87 16,-14-7-38-16,2-15 7 15,-5-10 47-15</inkml:trace>
  <inkml:trace contextRef="#ctx0" brushRef="#br1" timeOffset="76355.46">31470 9496 115 0,'53'-90'265'16,"-5"14"-77"-16,-12 10-30 15,-2 21-43-15,-9 13-23 16,-10 12 3-16,-3 15 69 0,2 22 42 15,-11 15 17-15,-3 18-41 16,0 19-25-16,-17 12-70 16,1 4-87-16,-3 0 0 15,6-8 0-15,13-4 0 0,0-3 0 16,8-8 0-16,6-11 0 16,17-1 0-16,3-9 0 15,9-8 0-15,4-14 0 16,4-7 0-16,1-12 0 15,5 0 0-15,-10-7-96 0,-1-5-130 16,-19-10-66-16,-6-6-53 16,-13-3-7-16,-8-2 10 15</inkml:trace>
  <inkml:trace contextRef="#ctx0" brushRef="#br1" timeOffset="76536.32">31388 9651 450 0,'-48'-37'224'0,"10"4"-81"0,19 1-66 16,19 3-25-16,11 1 3 15,14 9 1-15,20-3-16 16,18 6-24-16,8 4-6 16,7 0-13-16,-1 4-51 0,-7 4-80 15,-10 4-56-15,-3 0-64 16</inkml:trace>
  <inkml:trace contextRef="#ctx0" brushRef="#br1" timeOffset="76736.55">32529 9142 634 0,'0'-28'270'0,"0"6"-101"0,3 3-42 16,3 2 24-16,-3 6 30 15,6 2-12-15,-5 6-65 16,0-1-57-16,-4 4-46 0,0 0-95 16,0 0-120-16,0 0-113 15,0 0-41-15,0 7-19 16</inkml:trace>
  <inkml:trace contextRef="#ctx0" brushRef="#br1" timeOffset="76953.34">32591 9630 456 0,'15'14'278'0,"2"-14"-88"0,-4 19-67 15,2 5 56-15,7 13 63 16,-2 10 12-16,0 15-17 16,0 7-149-16,-4 5-88 0,-8 4 0 15,-8 4 0-15,-16 3 0 16,-17-3-184-16,-10-1-214 15,-25-4-78-15,-14-4-2 16</inkml:trace>
  <inkml:trace contextRef="#ctx0" brushRef="#br1" timeOffset="77935.85">21140 11811 100 0,'5'-10'183'16,"-2"-7"-39"-16,0 0-53 0,5 1-31 15,1 1-22-15,2-6 2 16,3-3 8-16,1-2 20 16,2 2 13-16,-6 4 7 0,-3 4 17 15,0 0 7-15,-2 6 31 16,-6 2 17-16,0 4-3 15,0 2-8-15,-9 2-28 0,-7 0-18 16,-12 12-47-16,-14 7-56 16,-15 2 0-16,-20 3 0 0,-21 5 0 15,-16 4 0-15,-14 0 0 16,-23 3 0-16,-11 3 0 0,-13 7 0 16,-9 0 0-1,-9-2 0-15,-6-3 0 0,3-6 0 16,1-1 0-16,9-10 0 15,11-8 0-15,16-9 0 0,14-7 0 16,19 0 0-16,24 0 0 16,20 0 0-16,17 0 0 0,17 0 0 15,17-2 0-15,6-3 0 16,8 5 0-16,5-5 0 0,12 3 0 16,0-3 0-16</inkml:trace>
  <inkml:trace contextRef="#ctx0" brushRef="#br1" timeOffset="78029.91">18061 12085 1763 0,'0'0'-414'16,"3"7"34"-16,6-7 48 15,8 0 41-15</inkml:trace>
  <inkml:trace contextRef="#ctx0" brushRef="#br1" timeOffset="78450.92">18479 11601 281 0,'25'-41'259'0,"-9"13"-56"16,-3 3-51-16,-13 9-60 0,0 12-7 16,-29 15 65-16,-15 19 62 15,-16 13-4-15,-22 22-40 0,-17 14-52 16,-5 10-2-16,-7 0-107 15,10-3-7-15,8-8 0 0,16-13 0 16,15-16 0-16,17-9 0 16,19-11 0-16,8-8 0 15,18-6 0-15,13-6 0 0,23-2 0 16,21-7 0-16,24 12 0 16,17 5 0-16,11 9 0 0,9 2 0 15,-4 3 0-15,-9 2 0 16,-12 0 0-16,-16-4 0 15,-12-5 0-15,-16-8 0 0,-17-4 0 16,-12-12 0-16,-7 0 0 16,-13-17 0-16,-13-15 0 15,-7-16 0-15,-2-14 0 0,-8-11 0 16,1-13 0-16,6-7 0 16,-3-13 0-16,1 1 0 0,11-2 0 15,1 15 0-15,0 11 0 16,13 19-118-16,-8 12-199 0,8 22-45 15,0 28 1-15,-17 25 1 16</inkml:trace>
  <inkml:trace contextRef="#ctx0" brushRef="#br1" timeOffset="79504.8">21776 14376 248 0,'-15'-11'249'16,"-2"-3"-107"-16,-4 7-82 0,6 3-75 16,-2 4-16-16,5 0 17 15,4 0-2-15,8-3-29 16,0 3-52-16,0 0-69 0,0 0 11 16</inkml:trace>
  <inkml:trace contextRef="#ctx0" brushRef="#br1" timeOffset="80266.64">26174 13386 253 0,'8'-14'242'15,"-3"0"-32"-15,-1 7-47 0,-4 0-61 16,0 7-26-16,0 7 55 15,4 14 52-15,1 15-41 0,-5 9-45 16,3 12-23-16,5 8-26 16,6 1-24-16,-5-2-23 0,4-2 5 15,0-14-42-15,-5-12-95 16,-3-4-113-16,-2-10-63 16,-3-6-18-16,0-4 12 15</inkml:trace>
  <inkml:trace contextRef="#ctx0" brushRef="#br1" timeOffset="82379.14">25804 13449 260 0,'-25'-36'291'16,"15"7"-93"-16,10 1-99 15,19 0-49-15,23 2-27 0,14-2-11 16,21 1-6-16,21 1 3 15,15 6-8-15,12-1 3 16,11 4-7-16,-6 1-6 16,-12 4-8-16,-21 1-2 0,-19-2 7 15,-22 6 12-15,-16-3 22 16,-12 7 27-16,-15-2 19 0,-13 5 1 16,0 0 15-16,-13 0 12 15,2 0 4-15,-2 0-18 0,1 8 12 16,1 9 21-16,-3 12-2 15,3 7-11-15,2 13-22 0,9 4-37 16,0 4-15 0,0 5-19-16,0-6-9 0,0 1 0 15,0-12 0-15,0-9 0 16,0-8 0-16,0-6 0 0,0-6 0 16,0-8 0-16,0-13 0 31,0-11-22-31,9-9 15 0,8-3-1 15,5-5 4-15,7 1 9 16,1 7-4-16,-4 6-1 0,0 9-8 16,-1 10 16-16,-3 10 21 15,8 9-23-15,-6 10-6 16,-4 4 0-16,1 4 0 0,0-1 0 16,-6-3 0-16,1-9 0 15,-3-3 0-15,0-9 0 16,-5 0 0-16,1-12 0 15,-6 0 0-15,10-9 0 0,2-10 0 16,5-10 0-16,5-8 0 16,-2 0 0-16,3 2 0 0,-7 1 0 15,-2 11 0-15,-6 2 0 16,-3 9 0-16,-2-1 0 16,-6 5 0-16,3 8 0 15,2 11 0 1,2 3 0-16,1-1 0 0,6-6 0 15,-3 2 0 1,6-9 0-16,2 0 0 0,2 0-6 16,-1-5-29-16,-4-6 9 15,-3-10 14-15,0 0-4 0,-5 0 11 16,-8 1 10-16,0 5 8 16,0 0 11-16,0 4 11 15,0 8-19-15,0 3-9 0,0 14-7 16,0 13 0-1,0 1 0-15,0 0 0 0,0 2 0 16,0-7 0-16,6-2 0 16,3-6 0-16,-6-1 0 15,2-3 0-15,-2-11 0 16,-3 8 0-16,0-8-12 16,0-8-7-1,0-3 0-15,0-3 3 16,0 3 7-16,0-6 6 0,0 5-1 15,0 0 12-15,0 0 16 16,0 4 10-16,0 4-18 16,-11 21-16-1,-1 2 0-15,1 6 0 16,-2 4 0-16,0-5 0 0,13-4 0 16,-8-4 0-1,8-4 0-15,3-27 0 31,15-11 0-15,6-9 0-16,4-7 0 0,4 2 0 16,4 7 0-16,-1 5 0 15,-8 7 0-15,-3 9 0 16,-2 4 0-16,-11 8 0 0,3 0 0 16,-8 13 0-16,-6 3 0 15,0 0 0-15,0 4 0 0,0-3 0 16,0-5 0-1,0-4 0-15,3-8-58 16,15 0-144-16,12-17-22 16,4-8 28-16,8 1 49 15,2-4 73-15,-3 4 35 0,-9 3 33 16,-2 4 25-16,-13 5 20 16,-3 5 29-16,-14 7 47 0,0 7 18 15,0 10-9-15,-14 4-18 16,5-2-40-16,1 3-34 15,8-6-13-15,0 0-11 0,0-4-10 16,0-12-15 0,0 0-11-16,0 0 0 0,0-9 16 15,8-3 5-15,1-4 9 16,0-2 6-16,0 7 3 0,-9 4 3 16,0 2 1-16,0 5 1 15,0 0 29-15,4 17-9 16,4 0-7-16,1-1-15 0,0 0-3 15,0-1-18-15,5-2-45 16,2-13-42-16,1 0-34 16,3-4-17-16,3-8 12 0,2-9 19 15,4-7 24-15,3-1 39 16,-2 1 29-16,-7 4 32 16,-7 3 33-16,-3 5 34 0,-5 8 38 15,-4 0 15-15,-4 8 24 16,0 0 53-16,0 20 3 15,0 8-210-15,0 1 0 16,0 4 0-16,7 0 0 0,2-5 0 16,2-8 0-16,5-3 0 15,5-17 0-15,9 0 0 16,1-13 0-16,11-8 0 0,-2-7 0 16,-5-8-10-16,-1-2-22 15,-6-2 7-15,-3-8 16 16,-6-2 5-16,-1-2 0 15,-10 3 13-15,-8 5 17 0,0 6 23 16,-13 10-49-16,0 4 0 16,-6 11 0-16,-6 13 0 15,1 9 0-15,-1 7 0 0,3 12 0 16,0 5 0-16,5 3 0 16,5 14 0-16,12 2 0 15,0 5 0-15,8 4 0 0,9-8 0 16,9 0 0-1,8-13 0-15,8-11 0 0,7-12 0 16,6-17 0-16,2-12 0 16,-3-13 0-16,-1-12 0 0,-10-9 0 15,0-1 0-15,-8-6 0 16,-2-8 0-16,-11-8 0 16,-5-5 0-16,1-4 0 15,-6-3 0-15,0 5 0 0,-5 2 0 16,-2 4 0-16,-5 5 0 15,0-1 0-15,0 8 0 16,-9 7 0-16,1 6 0 0,1 4 0 16,-5 9 0-16,-1 4 0 15,5 3 0-15,-6 8 0 16,8 2 0-16,-5 6 0 0,3 4 0 16,-6 5 0-1,6 22 0-15,0 18 0 16,0 22 0-16,0 24 0 15,8 15 0-15,0 9 0 16,0 4 0-16,12-6 0 0,8 0 0 16,10-16 0-16,1-6 0 15,6-12 0-15,8-9 0 16,3-12 0-16,6-12-274 0,3-13-439 16</inkml:trace>
  <inkml:trace contextRef="#ctx0" brushRef="#br1" timeOffset="83159.67">30962 12586 279 0,'9'-27'209'0,"-1"0"-48"15,-4 4-54-15,4 0-29 16,1 4 17-16,-3 3 27 16,-1-5 19-16,-2 2-6 15,-3-2-13-15,5-3-2 16,-2 0 8-16,6 3 40 15,-4 1 14-15,-5 8-182 0,0-1 0 16,0 5 0-16,0 20 0 16,-17 29 0-1,-2 24 0-15,-10 24 0 0,-1 14 0 16,4 5 0-16,0-1 0 16,10-9 0-16,4-13 0 15,12-19 0-15,0-14 0 16,0-14 0-16,0-14 0 15,5-12 0-15,10-12 0 16,11-21 0-16,13-15 0 0,9-14 0 16,14-2 0-16,4 4 0 15,-6 6 0-15,1 18 0 16,-10 13 0-16,0 11 0 0,-16 23 0 16,-5 11 0-16,-13 6 0 15,-17 5 0-15,-9 0 0 16,-21-5 0-16,-13-7 0 15,-22-5 0-15,-12-8 0 0,-10-20 0 16,2 0 0-16,8-7 0 16,8-6 0-16,17-7 0 15,10-8 0-15,19-5 0 0,23-11 0 16,12-6 0 0,15-3-191-16,11-3-210 0,2-6-18 15,-1 5 18-15,4 12-232 16</inkml:trace>
  <inkml:trace contextRef="#ctx0" brushRef="#br1" timeOffset="83403.88">31645 12394 508 0,'13'-16'370'0,"-5"4"-84"16,-8 5-112-16,1 2-39 15,4 0 35-15,0 3 10 0,-1-3-46 16,-4 5-65-16,4 0-48 16,0 0-21-16,0 0 0 15,-4 0-7-15,5 0-100 0,-2 0-63 16,3 0-66-16,-6 7-47 16,0 10-15-16,0-1 0 15,0 0 5-15</inkml:trace>
  <inkml:trace contextRef="#ctx0" brushRef="#br1" timeOffset="83596.27">31771 12879 478 0,'43'25'241'0,"8"7"-50"15,-3 5-29-15,0 8 50 0,-6 3 28 16,-16 5-18-16,-13 0-72 15,-21 0-82-15,-20 0-97 16,-25 4-128-16,-21 0-138 0,-14 0-80 16,-14-5-35-1</inkml:trace>
  <inkml:trace contextRef="#ctx0" brushRef="#br1" timeOffset="85839.79">24054 14943 141 0,'0'-34'185'0,"0"-1"-54"16,0-2-31-16,0 5-20 16,0 6-6-16,0 11 7 0,0 2 22 15,6 5 16-15,-3 8 15 16,0 0 21-16,5 13 15 16,-3 7-6-16,3 9-17 0,-3 7-6 15,-1 9-22-15,0 3-116 16,-4 1-3-16,0 0 0 0,0-5 0 15,0-6 0-15,0-5 0 16,5-9 0-16,-5-8 0 16,0-4 0-16,3-4 0 15,2-8 0-15,4-8 0 0,0-4 0 16,13-9 0-16,2-2 0 16,3-2 0-16,10 4 0 0,0 5 0 15,0 8 0-15,-4 8 0 16,-1 0 0-16,-4 8 0 0,-3 12 0 15,-9 5 0-15,-3 3 0 16,-13 0 0-16,0 6 0 0,-21-6 0 16,-9-4 0-16,-5 2 0 15,-10-11 0-15,-3-15 0 16,3 0 0-16,3 0 0 0,7-12 0 16,5-9 0-16,7-4 0 15,7-7 0-15,3-5-15 16,13 2-40-16,0 2-2 0,0 0-26 15,0 9-39-15,0 7-63 16,0 5-81-16,0 3-40 0,0 6-12 16,13 3 16-16</inkml:trace>
  <inkml:trace contextRef="#ctx0" brushRef="#br1" timeOffset="86038.8">24778 15265 560 0,'0'7'369'16,"0"-7"-78"-16,-17 0-96 16,6 0-37-16,-7-4 9 15,2-3-34-15,4 2-63 0,4-3-78 16,8 0-79-16,0 0-78 16,0-1-72-16,0 2-49 0,0-2-22 15,-6 1-6-15,6-4 49 16</inkml:trace>
  <inkml:trace contextRef="#ctx0" brushRef="#br1" timeOffset="86421.07">25289 14793 405 0,'0'-37'270'0,"-13"7"-52"15,-6 11-61-15,-5 11-31 16,-4 8 34-16,-5 11 26 0,-3 15-13 16,2 2-66-16,10 4-51 15,4 0-35-15,20 2-3 16,0-6-13-16,20 1 0 0,14-1-7 16,5 3-9-16,15 3-16 15,-6-2-13-15,0 0 0 16,-6-3 2-16,-11-3 9 15,-10-3 13-15,-16-2 9 0,-18-6 3 16,-11 2 6-16,-12-1-4 16,-10-4 10-16,1 1 1 0,5-13-5 15,3 0-10-15,6 0-50 16,5 0-72-16,10 0-59 0,4 0-35 16,12-8-4-16,9-9 6 15,6-7-1-15,15-9 20 0</inkml:trace>
  <inkml:trace contextRef="#ctx0" brushRef="#br1" timeOffset="86621.44">25464 14805 91 0,'32'-29'262'0,"-7"4"-45"15,-9 5-37-15,-3 8-48 16,-2 3-46-16,-3 9 35 16,1 21 81-16,-1 20 29 0,0 15-32 15,1 17-31-15,-2 9-44 16,1 8-90-16,-3-1-34 0,4 0 0 15,2-6 0-15,0-9 0 16,-2-14 0-16,3-6-41 16,-4-18-183-16,0-7-82 0,-8-13-30 15,0-16 14-15,0 0 12 16,0-21 67-16</inkml:trace>
  <inkml:trace contextRef="#ctx0" brushRef="#br1" timeOffset="87054.4">25553 15207 110 0,'-16'-41'249'0,"3"8"-52"0,13 5-60 16,0 8-58-16,0-1-41 16,13 5-10-16,11 0 7 15,12 0-5-15,13 4-13 0,10 8-12 16,1-1-1-16,5 1-2 16,-4 0-1-16,-9 4-3 0,-7 0 1 15,-14 0 7 1,-9 0 24-16,-10 0 41 0,-12 13 54 15,0 6 16-15,-12 10-19 16,-10 8-19-16,5-1-16 0,3 5-43 16,2-4-23-16,12-1-7 15,0-6-7-15,4-6-10 0,4-4-15 16,9-7-17-16,-3-5-14 16,8-8-10-16,-6-8 6 15,0-13 16-15,0-8 19 0,-7-3 9 16,-9-1 21-16,0-3 24 15,0 2 30-15,-14 6 19 16,14 9-10-16,-8 2-15 0,8 6-23 16,0 0-9-16,0 11 4 15,0 11 3-15,0 3-14 16,0 11-9-16,5 0-7 0,3 3-39 16,4 0-66-16,-4-3-85 15,4-9-78-15,-3-4-41 0,-1 1 8 16,0-5 20-16,0-8 64 15</inkml:trace>
  <inkml:trace contextRef="#ctx0" brushRef="#br1" timeOffset="87552.11">26264 15097 139 0,'4'-16'267'16,"-4"4"-25"-16,0 5-47 0,0 7-49 16,0 0-4-16,0 23 44 15,0 6 6-15,0 7-32 16,0 4-67-16,0-2-43 0,-8-5-31 15,8-5-13-15,0-3-6 16,0-9-26-16,0-16-27 0,-8 0-26 16,8-8-8-16,0-8 4 15,8-14 11-15,5-6 25 0,4-5 28 16,-3-4 8-16,3 9 12 16,-1 3 16-16,-3 10 15 15,-5 5 2-15,-2 18 26 16,8 0 6-16,-3 13 5 0,3 3-15 15,1 1-7-15,2 2-16 16,-1 3-18-16,4-6-10 16,6-9 6-16,-2-7-19 0,3 0-13 15,4-7-19-15,2-14-13 16,1-8-5-16,-3-4 10 0,4-7 24 16,-4-6 16-16,-3-1 2 15,-6-3 26-15,-7 6 32 0,-4 7 24 16,2 13 18-1,-4 4-1-15,-9 13 15 0,0 14-48 16,0 16-60-16,-9 17 0 16,-4 15 0-16,5 5 0 0,2 1 0 15,6-5 0-15,-9-6 0 16,9-4 0-16,0-6 0 0,0-8 0 16,0-7-34-16,0-8-351 15,-8-17-28-15,0 0 25 16,8 0 36-16</inkml:trace>
  <inkml:trace contextRef="#ctx0" brushRef="#br1" timeOffset="87711.83">26622 14881 306 0,'-21'-36'245'16,"4"8"-30"-16,6 7-55 16,3 9-38-16,8 0-27 0,0 4-35 15,8 8-33-15,12 0-16 16,13 0-41-16,7 0-54 0,6 0-52 15,-3 0-31-15,3 0-12 16,-2 0-19-16,0 0 12 16,-3 0-74-16</inkml:trace>
  <inkml:trace contextRef="#ctx0" brushRef="#br1" timeOffset="87899.43">27413 14749 70 0,'36'-6'210'0,"-8"6"17"16,-10 0 10-16,-10 0 15 15,-8 21 12-15,-12 8 42 0,-10 11 53 16,-1 13-237-16,3 4-122 16,3 7 0-16,4 2 0 15,13-8 0-15,0-7 0 0,13-1 0 16,4-10 0-16,3-3-153 16,8-4-287-16,9-5 14 0,3-11 16 15</inkml:trace>
  <inkml:trace contextRef="#ctx0" brushRef="#br1" timeOffset="88116.3">27921 14893 813 0,'-8'-36'356'0,"8"7"-155"0,0 8-95 16,0 14 39-16,0 19 171 15,0 21-206-15,8 15-110 16,0 18 0-16,0 7 0 0,-4 4 0 15,-4-4 0-15,0-7 0 16,0-8 0-16,-16-11 0 16,-5-6-141-16,-7-3-306 0,-1-5 15 15,-2-14 35-15,-2-2-231 16</inkml:trace>
  <inkml:trace contextRef="#ctx0" brushRef="#br1" timeOffset="88917.4">32257 9236 19 0,'0'-13'52'0,"0"1"61"16,0 5 59-16,0-2-39 16,0 1-5-16,0 0-22 15,0 4-5-15,0 0 8 16,0 0 14-16,0 4 0 0,-13 0-3 15,-5 12 22-15,-12 13-2 16,-5 10-28-16,-10 15-38 16,0 14-28-16,3 14-18 15,11 3-12-15,6 1-11 0,8-1-6 16,17-8-34-16,0-11-84 16,0-9-75-16,5-9-76 15,7-11-37-15,1-16 0 16,-1-17 12-16</inkml:trace>
  <inkml:trace contextRef="#ctx0" brushRef="#br1" timeOffset="89100.6">32210 9503 175 0,'25'-56'227'16,"-11"12"-53"-16,-1 7-46 16,-5 13-43-16,0 7-5 0,6 9-11 15,-3 8-6-15,3 13-2 16,4 15-9-16,-1 20-15 15,-6 21-14-15,-11 9-14 0,-11 8-47 16,-15 6-60 0,-8 3-87-16,-14-2-54 0,-4 1-48 15</inkml:trace>
  <inkml:trace contextRef="#ctx0" brushRef="#br1" timeOffset="89898.79">28521 14962 455 0,'-7'-15'405'0,"-5"2"-54"15,2 1-111-15,10 4-42 16,0 0 38-16,0 3-74 16,0 3-162-16,0-4 0 0,0 3 0 31,5 3-136-31,-5 0-339 16,0 0-41-16,0 0 63 15</inkml:trace>
  <inkml:trace contextRef="#ctx0" brushRef="#br1" timeOffset="90079.97">28592 15370 501 0,'16'17'304'0,"-1"-1"-35"0,1 1-35 16,-4 2-37-16,2 2-27 15,-11 3-61-15,-3 0-56 16,-17 9-37-16,-11 4-57 0,-12 0-56 15,-13-1-105-15,-13 2-111 16,-5-3-75-16,-11-1-3 16</inkml:trace>
  <inkml:trace contextRef="#ctx0" brushRef="#br1" timeOffset="91047.02">21171 16729 293 0,'0'-13'191'15,"-12"2"-45"-15,12 3-42 0,-8 0-43 16,8 0-23-16,0 8-16 16,0 0-8-16,0 0-12 15,0 0-1-15,0 0-11 0,0 0-11 16,0 0-24-16,0 0-21 16,0 0-15-16,0 0-14 0,0 0-44 15,0 0-19-15,-6 0 33 16</inkml:trace>
  <inkml:trace contextRef="#ctx0" brushRef="#br1" timeOffset="91163.69">21154 16739 46 0,'0'-12'23'0,"-6"1"-26"16,6 4-22-16</inkml:trace>
  <inkml:trace contextRef="#ctx0" brushRef="#br1" timeOffset="92228.76">22621 17063 9 0,'0'-4'23'0,"0"4"18"16,0-4 15-16,0 1 13 16,0 3 16-16,-8 0 1 0,8 0-28 15,0 0-18-15,0 0-13 16,0 0-10-16,0-5 6 15,0 5-1-15,0 0 0 16,0 0 4-16,0-4-2 0,0 1-1 16,0-2 0-16,0 5 4 15,0 0 6-15,0 0 2 0,0 0 8 16,0 0-4-16,0 0-2 16,0 0 1-16,0 0-5 0,0-4 7 15,0 4 7-15,0-4 3 16,0 4 4-16,0-4-4 0,0 4-6 15,0 0-4-15,0 0-11 16,0 0 5-16,0 0-4 16,0 0 3-16,0 0 4 15,0 0 34-15,0 24 50 0,0 9 3 16,0 12-31-16,5 13-25 16,3 0-22-16,0 9-22 0,0-2-10 15,0-1-7-15,-3-2-10 16,-2-9 0-16,2-4-30 0,-2-8-44 15,-3-9-54-15,0-8-63 16,0-7-50-16,0-17-38 16,0 0 9-16,0-5-2 0,0-14 42 15</inkml:trace>
  <inkml:trace contextRef="#ctx0" brushRef="#br1" timeOffset="92428.58">22293 17133 230 0,'-37'-21'237'0,"9"0"-36"0,7 6-54 16,8 2-66-16,13 5-38 15,18 0-18-15,18 1-8 16,17-2-12-16,21 1-9 0,14-1-26 16,13 2-13-16,1-3-36 15,-9 3-40-15,-11 0-24 0,-14-2-29 16,-14 1 4-16</inkml:trace>
  <inkml:trace contextRef="#ctx0" brushRef="#br1" timeOffset="94043.98">23034 16946 67 0,'-9'0'207'16,"0"8"-27"-16,0-8-34 0,1 0-52 16,8 8-28-16,0 4 7 15,0 4 32-15,8 8 27 0,1 14-11 16,3 7-26-16,3 7-10 15,6 12 18-15,0 6-21 0,-7-1-15 16,3-3-11 0,-4-5-10-16,-4-13-31 0,-1-10-2 15,-1-10-11-15,-7-9 4 16,5-7-12-16,4-12-14 0,-1-7-16 16,-2-14-6-16,7-7-13 15,3-13 8-15,-4-5 10 0,6-1 15 16,-2-2 14-16,-6 4 5 15,3 13 8-15,-5 7-5 16,1 8 2-16,-1 17 35 0,1 9 11 16,1 11 28-16,-2 12-18 15,5 6-7-15,-1 3-19 0,5-1-20 16,0 1 0-16,-3-8-15 16,3-14-3-16,3-6-13 15,5-13-27-15,3-4-19 16,1-17-8-16,-1-7 3 0,-3-5 25 15,-5-8 17-15,-5 1 14 16,-7-5 14-16,-8 0 8 0,0 4 22 16,0 5 26-16,-11 12 16 15,-1 7-11-15,-4 13 9 16,4 14 19-16,-2 13 0 0,14 8-6 16,0 12-43-16,0-2-40 15,0-6 0-15,14 2 0 0,2 0 0 16,5-9-22-16,1-7-95 15,8-6-35-15,3-15-30 16,-1 0-11-16,1-2 23 16,3-16 33-16,1-5 45 0,-1-10 38 15,-4-5 27-15,-4-2 22 16,-2-5 8-16,-10 4 19 0,-7 10 31 16,-9 2 27-16,0 8 14 15,0 9 3-15,0 12 0 16,-17 12 23-16,0 13 9 0,5 7-18 15,-1 9-22-15,1 4-34 16,12 0-29-16,0-4-16 0,0-9-4 16,0-4-10-16,0-9-38 15,4-6-16-15,4-13-10 16,5-2-12-16,-1-16-1 16,0-10 18-16,5-5 24 0,-6 0 18 15,-3-3 7-15,1 0 8 16,-1 3 12-16,-4 5 6 0,0 11 12 15,0 5 18-15,0 12 14 16,6 17 13-16,-7 7-18 0,2 4-8 16,3 6-13-16,-2-6-15 15,6 0-7-15,1-3-11 16,4-9-4-16,0-4-14 0,1-12-32 16,4-7-34-16,2-10-13 15,3-12 2-15,3-4 37 16,-6 0 18-16,1-3 23 0,-6 2 17 15,2 11 10-15,-4 3 20 16,-9 7 18-16,-2 5 27 16,-1 8 47-16,-2 8-8 0,3 5-37 15,-2 7-16-15,-4-1-28 16,4 3-12-16,0-6-9 0,4-4-6 16,-4 0-5-16,0-12-13 15,2 0-16-15,0 0-2 0,5-4-14 16,3-8 14-1,2-8 10-15,0-2 9 0,-3 4 3 16,-2 1 6-16,-2 5 11 16,-6 3 2-16,2 9 24 0,-2 0 29 15,2 13-7-15,2-2-18 16,-2 3-18-16,4-2-2 0,-1-6-17 16,0 5 1-16,1-4-8 15,-3-7-3-15,5 0-2 16,3 0-17-16,-2 0 7 0,2-7 4 15,-3-4 5-15,-5 0 10 16,2 4-3-16,-2-3 12 16,-3 3-5-16,6-1-4 0,-1 4 0 15,-4-5-17-15,5 1-56 16,0-1-64-16,-3 2-49 16,2 0-4-16,1 2 29 0,-1 1 41 15,0 4 47-15,1 0 34 16,-1-5 28-16,-1-2 7 0,1-1 5 15,1-5 5-15,7-2-2 16,4-11 1-16,0-5 2 0,2-7 6 16,-4-2 3-16,3-10 9 15,0 2 16-15,-6-1 34 0,1 8 52 16,-3 8 42-16,-4 8 40 16,-5 10 16-16,-4 11 19 15,0 12 26-15,0 16-266 16,0 13 0-16,0 12 0 0,0 4 0 15,-8 8 0-15,8 0 0 16,0-8 0-16,0-5 0 0,8-6 0 16,5-9 0-16,-3-9 0 15,-2-12 0-15,5-12 0 0,-4-4 0 16,-1-11 0-16,-8-14 0 16,0-4 0-16,0-5 0 15,-17 7 0-15,-7 2 0 0,-9 13 0 16,-3 16 0-16,-5 7 0 15,6 14 0-15,1 7 0 16,6 6 0-16,8 2 0 0,8-1 0 16,12-1 0-16,0-6 0 15,7-6 0-15,6-8 0 0,7 0 0 16,4-14 0-16,1 0 0 16,3-14 0-16,-4 0-214 15,-3-8-220-15,-6-2 29 0,1 1 36 16,-3-3 72-16</inkml:trace>
  <inkml:trace contextRef="#ctx0" brushRef="#br1" timeOffset="94875.59">26011 16889 19 0,'0'0'49'15,"0"0"52"-15,0 0 55 16,0 0-42-16,0 0-31 0,0-5-27 16,0-2-12-16,8-2 11 15,0-4 24-15,6 1 27 16,-2 0 37-16,-4 5 9 0,-8-2 14 15,0-4 1-15,0 2 5 16,0-2-14-16,-16 1-7 0,-2 1-75 16,-1-5-76-16,-4 4 0 15,-3 1 0-15,-2 11 0 16,0 11 0-16,-6 8 0 0,3 13 0 16,-3 14 0-16,8-2 0 15,5 4 0-15,12 2 0 16,9-5 0-16,17-4 0 0,11-10 0 15,9-5 0-15,10-14 0 16,7-12 0-16,0 0 0 16,2-9-145-16,-5-6-303 0,0-11 9 15,-7-2 35-15,-3-4-203 16</inkml:trace>
  <inkml:trace contextRef="#ctx0" brushRef="#br1" timeOffset="95021.45">26516 16628 480 0,'6'-20'400'16,"-6"3"-59"-16,0 5-88 16,0-1-27-16,0 5 14 0,0 1-133 15,0-1-107-15,6 4 0 16,-3 4 0-16,2 0-115 0,-5 0-262 16,0 0-63-16,4 0 1 15</inkml:trace>
  <inkml:trace contextRef="#ctx0" brushRef="#br1" timeOffset="95204.72">26703 16979 264 0,'12'11'347'16,"-4"-11"-4"-16,3 12-66 0,-2-3-18 16,3-2 11-16,-4 6-21 15,0-1-211-15,-8 4-38 0,0 5 0 16,-16 3 0-16,-8 5-238 15,-16 6-127-15,-13 6-38 16,-15 2 6-16,-19 4-244 0</inkml:trace>
  <inkml:trace contextRef="#ctx0" brushRef="#br1" timeOffset="95756.68">24032 18171 161 0,'0'0'287'0,"0"-4"29"0,0-4-25 16,-14 0-50-16,14-1-20 16,0-3-49-16,0 0-48 0,0 0-50 15,0-4-36-15,4-6-27 16,6-1-8-16,-2 3 0 16,0 4-5-16,-8 4-3 0,0-2 2 15,0 7 6-15,-16 2-2 16,-10 5 10-16,-5 12 16 0,-6 9 36 15,-2 12-53-15,-1 9-10 16,6 5 0-16,4 7 0 0,9-3 0 16,10 3 0-1,11-2 0-15,3-2 0 0,14-10 0 16,7-7 0-16,8-9 0 16,10-7 0-16,6-10 0 0,9-7 0 15,-3-7 0-15,-2-10 0 16,-5 0 0-16,-9-2 0 15,-11-6 0-15,-5 1 0 0,-7-1 0 16,-9 2 0-16,-6 2-182 16,0 4-43-16,-13 1 1 0,5 4 4 15,0 4-15 1,8 4-3-16,-9 4-32 0,1 0-180 16</inkml:trace>
  <inkml:trace contextRef="#ctx0" brushRef="#br1" timeOffset="95956.29">24574 18306 552 0,'8'-5'566'0,"-3"-3"-154"16,-5 4-193-16,0-5-106 0,4 6-12 16,0 3-17-16,0-4-84 15,-4 4-152 1,0 0-77-1,0 0-61-15,0-5-23 0,0 2 16 16,0-1 6-16,0-1 58 16</inkml:trace>
  <inkml:trace contextRef="#ctx0" brushRef="#br1" timeOffset="96272.54">25112 17829 429 0,'0'-36'389'16,"-14"3"-37"0,-6 16-94-16,-8 12-66 0,-1 15 0 15,4 9 39-15,2 12-227 16,7 0-4-16,16 7 0 0,0 1 0 16,12 3 0-16,12-3 0 15,9 3 0-15,4 2 0 0,2-4 0 16,-1 1 0-16,-11-8 0 15,-1-4 0-15,-11-5 0 16,-7-3 0-16,-8-5 0 0,-14-4 0 16,-16 0 0-16,-2 0-88 15,-2-12-87-15,2 0-50 0,-1 0-44 16,10 0-13-16,6-12 33 16,17-9 6-16,0-10 13 15</inkml:trace>
  <inkml:trace contextRef="#ctx0" brushRef="#br1" timeOffset="97620.38">25382 17665 189 0,'26'-31'337'0,"-9"5"-25"15,-8 19-37-15,5 7-29 16,-11 23 19-16,-3 15 47 0,5 10-201 16,3 9-111-16,0 9 0 15,5 7 0-15,-2 4 0 16,6-4 0-16,-6-3 0 15,2-9 0-15,-4-8 0 0,-5-13-120 16,-4-7-270-16,0-9 20 16,0-7 60-16,0-17 62 15,-17 0 36-15,-3-12 61 0,-3-7 55 16,-7-15 45-16,-2-6 46 16,-1-5 62-16,-4-5 123 0,0 2-2 15,9 3-5-15,5 9-29 16,6 3-53-16,17 4-33 15,0 6-11-15,20-3-9 0,16 2-15 16,18 3-16-16,8 1-7 16,3 0-5-16,3 8 2 15,0 0 8-15,3 7-3 16,-7 5 8-16,-7 0-2 0,-9 0 0 16,-11 0 13-16,-9 0 28 15,-11 0 40-15,-11 17 24 0,-6 3 36 16,-14 10 8-16,-11 9 8 15,1 7 6-15,-1 1-153 16,9 8-18-16,7 0 0 0,9 3 0 16,0-9 0-16,5-4 0 15,7-9 0-15,4-10 0 0,4-12 0 16,1-14 0-16,0-14-39 16,2-16 39-16,-2-11-158 15,-5-7 68-15,-4-5 43 16,-4-4 26-16,0 0 18 0,-8-4 23 15,0 8 18-15,0 4 20 16,0 12 12-16,0 12-8 16,0 11-33-16,3 4-11 0,7 10-7 15,-2 12 15-15,4 5-13 16,1 7-19-16,-2 2-43 0,0 2-68 16,-2 0-89-16,-1 1-60 15,-3-10-26-15,-1-7 19 16,-4-12 39-16,0 0 36 0,0 0 48 15,9-12 44 1,2-11 46-16,0-7 34 0,6-5 43 16,8-2 76-16,0-4 112 15,-7 8-11-15,0 9-13 0,-2 7-47 16,1 9 3-16,-6 8 47 16,0 20 57-16,3 9 34 15,-2 4-26-15,-8 3-163 0,-4 2-86 16,0-11 0-1,0-2 0-15,0-8 0 0,0-6 0 0,0-18 0 32,0-14 0-32,5-8-6 15,3-4-46-15,3-7 24 16,1-5 11-16,1 4 8 0,4 4 6 16,-5 10 13-16,4 10 16 15,-4 17 53-15,-1 17-79 16,2 10 0-16,-1 15 0 0,-3 3 0 15,-6 3 0-15,3-3 0 16,-6-8 0-16,3-8 0 0,5-5 0 16,0-8 0-16,4-16 0 15,4-12 0-15,10-16-104 16,0-13-138-16,12-16 43 0,-3-16 83 16,8-4 58-16,-7-10 55 15,1-7 29-15,-3 5 43 16,-4 7 68-16,-6 17 59 15,-8 13 45-15,-4 11-188 0,-3 13-53 16,-9 19 0-16,0 37 0 16,0 17 0-16,-12 16 0 15,12 13 0-15,0 7 0 16,8 0 0-16,7 0 0 0,7 2 0 16,1-12 0-16,6-7 0 15,4-11 0-15,3-14 0 16,4-5 0-16,9-15 0 15,0-19 0-15,-5 0-329 0,-7-12-85 16,-7-12 51-16,-15-13 49 16,-15-7 55-16,-12-1 87 15,-16 3-21-15,-9 2 191 0,-12 6 9 16,-6 11 52-16,-10 3 165 16,-1 4 36-16,4 4 11 15,9-5-63-15,13 5-64 0,11 3-4 16,8 5 23-16,21 1-11 15,8 3-25-15,18-9-73 0,13 1-27 16,15 4-49-16,8 0-96 16,2 4-107-16,-3-4-104 15,0-5-17-15,-4 1 7 16</inkml:trace>
  <inkml:trace contextRef="#ctx0" brushRef="#br1" timeOffset="97764.46">27771 17368 776 0,'7'-19'463'0,"-2"2"-196"16,-5 6-114-16,0-2-33 15,0 4-27-15,0 5-59 16,0 4-147-16,0 0-194 16,0 0-124-16,0 0-27 0</inkml:trace>
  <inkml:trace contextRef="#ctx0" brushRef="#br1" timeOffset="97968.96">27956 17760 1144 0,'16'12'758'0,"-2"9"-613"16,-2 15-145-16,-12 18 0 15,0 11 0-15,-17 12 0 16,-8 4 0-16,-14 5 0 15,-13 2 0-15,-21-2 0 16,-18-9-502-16,-14-3-86 0,-17-10 120 16</inkml:trace>
  <inkml:trace contextRef="#ctx0" brushRef="#br1" timeOffset="98839.41">27348 17235 442 0,'0'-12'365'16,"0"2"-31"-16,0 10-76 0,0 0-7 15,0 17 54-15,0 16-213 16,0 8-92-16,0 7 0 0,0 6 0 16,0 6 0-1,14-3 0-15,2 0 0 0,2-3 0 16,3-9 0-16,-4-9 0 15,-2-8-305-15,2-9-133 16,0-5 57-16,-2-14 56 0,2 0 62 16,-4-16-71-16</inkml:trace>
  <inkml:trace contextRef="#ctx0" brushRef="#br1" timeOffset="99018.28">27593 17323 297 0,'0'-52'283'0,"0"7"12"0,0 13-57 16,0 6-77-1,3 12 3-15,9 14 86 0,4 12 96 16,1 16-333-16,3 15-13 16,0 15 0-16,0 8 0 15,-7 3 0-15,-6 0 0 0,-7 0-173 16,0-3-252-16,-15-7 2 16,-7-4 33-16,-4-5 76 0</inkml:trace>
  <inkml:trace contextRef="#ctx0" brushRef="#br1" timeOffset="114527.76">21351 11565 270 0,'0'-22'192'0,"0"7"-15"16,0 2-39-16,0 1-42 15,0 0 0-15,0 3 21 0,0 9 7 16,0-3-11-16,0-1-37 16,0 4-21-16,0 0 6 0,0 0 27 15,0 0 32-15,0-5 14 16,0 1-11-16,0 1-56 15,0-1-67-15,-9 4 0 32,1 0 0-17,-5 0 0-15,-2 0 0 16,-4 11 0-16,-10 6 0 0,-4-1 0 16,-5 1 0-16,-1 2 0 15,-3 2 0-15,2-2 0 0,3 7 0 16,-2-6 0-16,-3-4 0 15,2 0 0-15,3 1 0 0,-3 0 0 16,0-1 0-16,-2-2 0 16,6 4 0-16,4-6 0 15,2 1 0-15,3-1 0 0,2-4 0 16,4 0 0-16,3-8 0 16,0 9 0-16,5-9 0 0,2 0 0 15,-9 0 0-15,-1 0 0 16,2 0 0-16,-3 0 0 0,-1 0 0 15,-6 0 0-15,-4 0 0 16,1 0 0-16,-4 0 0 0,-1 0 0 16,-2 0 0-16,1 0 0 15,0 0 0-15,3 0 0 0,-1 0 0 16,2 0 0-16,6 6 0 16,0-6 0-16,4 10 0 15,-1-10 0-15,0 0 0 0,5 7 0 16,0 3 0-16,1-10 0 15,-7 7 0-15,6-7 0 0,0 9 0 16,0-9 0-16,-2 7 0 16,8-7 0-16,-3 8 0 15,6-8 0-15,-3 0 0 0,6 0 0 16,-4 8 0-16,-5-8 0 16,-3 13 0-16,0-6 0 0,0-7 0 15,-2 12 0-15,4 1 0 16,-4-13 0-16,2 8 0 15,1 0 0-15,-2 0 0 0,-1 1 0 16,8-1 0-16,-3 0 0 16,1 1 0-16,-5-9 0 0,2 12 0 15,-1-5 0-15,-1-7 0 16,0 12 0-16,4-12 0 0,-2 9 0 16,3-9 0-16,-1 0 0 15,3 0 0-15,-3 0 0 0,0 0 0 16,0 0 0-16,1 0 0 15,1 0 0-15,-2 0 0 0,0 0 0 16,6 0 0-16,-3 0 0 16,3 0 0-16,0 0 0 15,-2 0 0-15,0 7 0 0,-4-7 0 16,1 11 0-16,-3-11 0 16,-3 6 0-16,3-6 0 0,-4 0 0 15,-3 0 0-15,1 8 0 16,-3-8 0-16,-1 13 0 0,5-13 0 15,1 0 0-15,2 0 0 16,0 7 0-16,-2-7 0 0,2 0 0 16,-1 0 0-16,5 0 0 15,-1 0 0-15,6 0 0 0,0 0 0 16,0 0 0-16,-1 0 0 16,-2 0 0-16,-2 0 0 0,-3 0 0 15,-2 0 0-15,4 0 0 16,-4 0 0-16,2 0 0 15,1 0 0-15,-6 8 0 0,4-8 0 16,-1 9 0-16,-8-9 0 16,-2 7 0-16,-1-7 0 0,9 0 0 15,-1 0 0-15,9 0 0 16,0 0 0-16,2 0 0 0,3 0 0 16,3 0 0-1,2 0 0-15,-8 0 0 16,2 0 0-1,-1 0 0-15,-7 0 0 16,0 0 0-16,-1 0 0 0,2 0 0 16,2 0 0-16,1 0 0 15,4 0 0-15,0 0 0 0,-2 0 0 16,3 0 0 0,-5 0 0-16,-12 0 0 0,-10 0-662 15,-6 10 14-15</inkml:trace>
  <inkml:trace contextRef="#ctx0" brushRef="#br1" timeOffset="119584.73">6188 3130 345 0,'0'-28'152'15,"0"7"-34"-15,0 1-16 16,0 8-10-16,-9-1 2 16,1 5 1-16,8 3-18 15,-8 3-23-15,8 2-19 16,0 0-11-16,0 0-8 15,0 0 0-15,-8 0 13 16,0 15 29-16,0 10 15 16,-5 4-18-16,1 3 3 15,1 5 7-15,-2 8-1 0,-4 12 3 16,-2 7 16-16,3 9-22 16,-1 1-19-16,1 0-8 15,3 2 0-15,2-2-1 16,-2-1-2-16,1 4 9 15,-1 5-40-15,-2 3 0 0,-2 3 0 16,-3 8 0-16,-5-3 0 16,2-3 0-16,-2-4 0 15,-3-10 0-15,4-15 0 16,8-11 0-16,2-10 0 16,3-11 0-16,11-5 0 15,-9-5 0-15,9 7 0 16,-12 14 0-16,-4 17 0 0,-4 17 0 15,-8 19 0-15,-6 18 0 16,3 10 0-16,-1 14 0 16,-6 3 0-16,6 5 0 15,-2-1 0-15,8-9 0 0,-4-9 0 16,7-15 0-16,2-6 0 16,5-11 0-16,-1-7 0 15,1-2 0-15,0-6 0 16,3-4 0-16,1 4 0 15,1-4 0-15,-6 5 0 16,4-2 0-16,-3 7 0 0,0 3 0 16,-1 0 0-16,1-1 0 15,0 1 0-15,5-2 0 16,-2 2 0-16,1 0 0 16,1 3 0-16,3 5 0 15,-5 3 0-15,0 5 0 0,-4 4 0 16,3 0 0-1,-3 0 0-15,1-8 0 0,0-10 0 16,0-5 0-16,-1-7 0 16,-4 2 0-16,5-5 0 15,-4 0 0-15,1 0 0 16,-7 5 0-16,1 3 0 0,2 5 0 16,-3 6 0-16,4 8 0 15,-3 0 0-15,1 7 0 16,2 2 0-16,6 0 0 15,-1 5 0-15,2-3 0 16,-2-1 0-16,1-3 0 0,4-2 0 16,1 1 0-16,-7-2 0 15,2-1 0-15,1-8 0 16,-6-2 0-16,0-3 0 16,1-2 0-16,4 2 0 15,-1 5 0-15,2-3 0 16,3 2 0-16,-1 4 0 15,13-4 0-15,-8-1 0 0,8 1 0 16,0 0 0-16,0-2 0 16,0 3 0-16,0-2 0 15,0 9 0-15,-9 7 0 16,1 5 0-16,-2 6 0 0,-4 2 0 16,-2 8 0-1,-4 13 0-15,-4 0 0 0,0-4 0 16,-1-3 0-16,0-14 0 15,4-9 0-15,2-6 0 16,-1-14 0-16,-1-7 0 16,5-8 0-16,-4-5 0 15,1 1 0-15,-2-2 0 0,-1 6 0 16,3 3 0-16,-5 4 0 16,2 5 0-16,-1 8 0 15,-6-1 0-15,2 1 0 16,-3-1 0-16,3 1 0 15,2 1 0-15,-3-2 0 16,-1 10 0-16,4-2 0 16,1 2 0-16,0 2 0 0,-4 5 0 15,-1 7 0-15,1 19 0 16,-2 14 0-16,3 13 0 16,-3 11 0-16,6 14 0 15,-4 19 0-15,-5 13 0 16,-2 9 0-16,2-2 0 0,1-2 0 15,2-14 0-15,6-18 0 16,8-35-297-16,4-33-345 16</inkml:trace>
  <inkml:trace contextRef="#ctx0" brushRef="#br1" timeOffset="123978.51">5037 9029 51 0,'-8'-5'115'0,"-3"-2"51"0,-1-4-39 16,4 9-15-16,8 2-25 16,-12-5-9-16,12 1 17 15,-9 0 20-15,9 4 29 16,0 0 24-16,0 0-4 0,0 0-15 16,0 0-22-16,0 0-4 15,0 0 7-15,0 0-34 16,16 0-96-1,34 0 0-15,44 0 0 16,67 0 0-16,79-4 0 16,68-4 0-16,50 0 0 0,39 1 0 15,30 7 0-15,16 0 0 16,-4 0 0-16,-29 0 0 0,-34 7 0 16,-34 5 0-16,-42 0 0 15,-39-1 0-15,-37 0 0 0,-42-4 0 16,-36-7 0-1,-33 9 0-15,-27-9 0 0,-29 0 0 16,-16 0 0-16,-18 0 0 16,-14 0 0-16,-21 0 0 0,-33-9-455 15,-33-3-196-15</inkml:trace>
  <inkml:trace contextRef="#ctx0" brushRef="#br1" timeOffset="124676.38">4678 12411 137 0,'0'0'234'16,"0"0"-8"-16,0 0-12 0,0 0-58 16,-22-9-38-16,-3-3 22 15,-7-3 28-15,-11-1 44 0,-18-9-32 16,-21-8-29-16,-32-4-40 16,-44 1-111-16,-40-6 0 15,-42 6 0-15,-45 4 0 16,-47 4 0-16,-38 6 0 0,-28 11 0 15,-9-1 0-15,14 3 0 16,16 1 0-16,27-1 0 16,36 1 0-16,43-3 0 0,65 2 0 15,206 2 0-15,0-1 0 16,0-1 0-16,0 1 0 0,0 3 0 16,0 2 0-1,0 3-164-15,0 10-318 16,0 8 26-16,0 3 11 15</inkml:trace>
  <inkml:trace contextRef="#ctx0" brushRef="#br1" timeOffset="125259.72">2849 15159 352 0,'-19'16'205'16,"-2"-4"-91"-16,5-5-69 15,7-7-35-15,9 0 5 16,0 0 32-16,0 9 31 15,0-9 8-15,0 9 32 0,21 2 59 16,20 1 78-16,24 4 67 16,37 1-99-16,42-1-223 15,68-3 0-15,68-4 0 16,62-9 0-16,51 0 0 16,59 0 0-16,38 12 0 15,27 0 0-15,2 0 0 0,-3 4 0 16,-21 9 0-16,-32-5 0 15,-49-1 0-15,-47-2 0 0,-56 0 0 16,-54-5 0-16,-54 0 0 16,-54-12 0-16,-51 9-392 0,-49-9-4 15,-49 0 43-15,-36 0 75 16,-46 0-18-16</inkml:trace>
  <inkml:trace contextRef="#ctx0" brushRef="#br1" timeOffset="125875.49">3175 17527 111 0,'0'0'219'0,"-12"0"-41"15,3 0-22-15,9 0-52 0,-8 0-20 16,8 0 13-16,0-4 26 15,0 4 28-15,0 0 32 16,0 0 24-16,0 0 23 16,-11 0-26-16,-11 0-204 15,-13 0 0-15,-22 0 0 0,-30 0 0 16,-31 0 0-16,-39 0 0 16,-42 8 0-16,-33-8 0 15,-31 0 0-15,-23 0 0 16,-10 0 0-16,-3-11 0 0,6-5 0 15,17-9 0-15,24-3 0 16,28 0 0-16,185-2 0 0,39 2 0 16,0 0 0-16,0-1 0 0,0 1-32 15,0 2-353-15,0 7-24 0,0-3 32 16,0 3 11-16</inkml:trace>
  <inkml:trace contextRef="#ctx0" brushRef="#br1" timeOffset="127272.24">5094 8654 350 0,'0'-20'184'16,"-11"-6"-47"-16,-6 6-42 16,2-3-1-16,-7 1 26 15,-1 6 19-15,-1 4-19 16,0 1-30-16,-1 6-26 0,-7 5-30 16,-6 9-3-16,-3 6-8 15,-3 13 4-15,-5 14 2 16,1 15 18-16,3 12 21 15,0 12-12-15,6 5-5 16,13-1-25-16,14-8 0 0,12-4-12 16,20-11-4-1,20-9 2-15,22-13-4 0,15-15 1 16,16-25-7-16,17-9 3 16,3-14-2-16,1-15-8 15,-8-10 8-15,-16-9-3 16,-16-8-2-16,-18-17 13 0,-20-7-4 15,-23-5 16-15,-21 2 23 16,-21 5 35-16,-16 9-72 16,-11 18-9-16,-18 15 0 15,-11 17 0-15,-12 15-6 16,-4 13-188-16,-10 30-112 0,-6 17-113 16,-14 19-55-16</inkml:trace>
  <inkml:trace contextRef="#ctx0" brushRef="#br1" timeOffset="128188.02">4433 12036 306 0,'16'-32'188'16,"1"-5"-33"-16,-5-4-51 16,-3 1-26-16,-6 4 34 0,-3 3 46 15,0 0 8-15,-12 9-4 16,-5 0 1-1,-3 7-40-15,-5 8-3 0,-7 9-27 16,-4 11-23-16,-9 19-21 16,-7 20-49-16,-1 14 0 15,5 13 0-15,7 9 0 16,11 4 0-16,22-1 0 0,16 1 0 16,25-5 0-16,21-4 0 15,17-15 0-15,28-17 0 16,6-21 0-16,6-28 0 15,-7-8 0-15,-14-25 0 0,-17-16 0 16,-16-24 0-16,-24-21 0 16,-26-15 0-16,-19-9 0 15,-21 7 0-15,-10 14 0 16,-10 19 0-16,-4 26 0 16,-5 16 0-16,-3 24 0 15,0 12 0-15,0 31-58 0,2 26-449 16,-2 22-22-16,-5 22-422 15</inkml:trace>
  <inkml:trace contextRef="#ctx0" brushRef="#br1" timeOffset="128970.55">3889 15143 264 0,'8'-53'219'0,"-3"3"-18"16,-5 5-39-16,0 5-42 15,-13 4 16-15,-3 7 66 16,-9 8 70-16,-2 14-13 16,-20 21-47-16,-4 32-212 15,-6 27 0-15,-1 22 0 16,9 18 0-16,14 6 0 15,11-2 0-15,24-6 0 0,16-18 0 16,24-16 0-16,29-28 0 16,24-32 0-16,25-34 0 15,21-32 0-15,3-28 0 16,-8-25 0-16,-20-13 0 0,-30-10 0 16,-35-5 0-16,-41 7 0 15,-33 18 0-15,-40 24 0 16,-24 31 0-16,-23 38 0 15,-18 31 0-15,2 27 0 16,11 20 0-16,11 19-213 16,21 17-300-16,20 15-28 0</inkml:trace>
  <inkml:trace contextRef="#ctx0" brushRef="#br1" timeOffset="129702.26">3271 17377 277 0,'-14'-9'269'0,"-7"2"-31"15,-1 2-83-15,0 5-55 16,-7-4 32-16,4 4 60 16,-3 0 47-16,-1 13-17 15,-4 11-57-15,1 17-107 16,4 16-58-16,4 12 0 0,2 4 0 16,22 4 0-16,9 1 0 15,11-6 0-15,17-5 0 16,11-10 0-16,9-12 0 15,13-16 0-15,15-29 0 0,16-21 0 16,5-29 0-16,0-19 0 16,-18-16 0-16,-18-10 0 15,-26-2 0-15,-28-4 0 16,-27 2 0-16,-29 14 0 16,-21 16 0-16,-18 21 0 15,-10 19 0-15,-1 25 0 16,5 11 0-16,9 19 0 0,11 5-140 15,11 14-271-15,15 12-57 16,7 12 2-16</inkml:trace>
  <inkml:trace contextRef="#ctx0" brushRef="#br1" timeOffset="133496">6321 7571 31 0,'0'-13'57'0,"0"1"47"16,0 0 43-16,0 0-52 16,0 0-26-16,-8-1-19 15,8 5-12-15,0 1 9 0,0-3 9 16,-12 3-2-16,-1-4-10 16,3-3-3-16,-4 7-1 15,3-5-6-15,-6 2-11 0,2-2 5 16,-2 4 11-16,1 0-15 15,-4 8-10-15,4 0-7 16,-5 0 2-16,1 0-6 16,-5 16-3-16,1 6 3 15,0 11-3-15,-1 2 2 16,4 6-2-16,5 3 3 0,4 2 2 16,4 3-5-16,8-2 0 15,0-1 4-15,0-2 0 16,0-7-7-1,0 1 1-15,0-10 2 0,8 0-3 0,9-9 0 16,2-1 0 0,5-2-1-16,6-8 7 0,2-8-5 15,-1 0 0-15,4 0 4 16,-8-8 1-16,-2 1-3 16,-8-9 0-16,-2-5 0 0,-3-4-2 15,-4-3 6-15,0-9-1 16,-8-4 0-16,0-8 2 15,0-3-9-15,0-10 5 16,0 1 1-16,0 4-5 0,0 7 11 16,-11 10 7-16,-3 4-4 15,4 8 5-15,2 2 10 16,0 11 7-16,8-2-9 0,-14 9-1 16,14 5-19-16,-11 3-2 15,2 19 5-15,-2 15-4 16,3 10 4-16,8 9 1 15,0 8-1-15,0 4 7 16,11-4-3-16,9-4 3 16,14-7-8-16,2-6-2 0,8-12 6 15,9-7-4-15,3-9 25 16,9-16-10-16,0 0-1 16,-8-4-15-16,-7-4 0 15,-10-4-2-15,-7 0 5 0,-9 0-15 16,-8 0 11-1,-4-4-7-15,1-1 3 0,-10 0-15 16,-3-2-33-16,0 3-30 16,0-1-44-16,0 5-29 15,0 0-31-15,-11 3-44 0,-6 1-52 16</inkml:trace>
  <inkml:trace contextRef="#ctx0" brushRef="#br1" timeOffset="133746.1">6996 7615 528 0,'11'-24'445'0,"-1"4"-91"16,-2 3-139-16,-5 4 23 16,-3 2 29-16,0 3-267 15,3 4 0-15,-3-1 0 16,0 2 0-16,5 3 0 31,-5 0-224 0,0 15-329-31,-15 11 10 16</inkml:trace>
  <inkml:trace contextRef="#ctx0" brushRef="#br1" timeOffset="134877.19">5143 11239 176 0,'-10'-13'230'0,"-4"-2"-38"0,6 0-31 16,-4 4-50-16,4-5-6 16,8 8 23-16,-8 1 20 15,8-2-27-15,0 9-44 16,0 0-37-16,0 16-8 0,0 19 47 15,0 28-8-15,3 17-12 16,5 15-18-16,1 7-17 16,-1-2-9-16,0-4-10 15,0-21 2-15,2-13-7 16,-4-17 7-16,-6-12-1 16,5-13 0-16,-5-8 8 0,0-12 13 15,3-12-7-15,5-8-9 16,6-13-2-16,2-8-10 15,3 2 1-15,11 6 0 16,-2 8-3-16,-4 9-6 16,0 16 5-16,4 12-4 0,1 17 4 15,-9 15 0-15,-4 14 3 16,-7 0-4-16,-9 4 5 16,-12-4 1-16,-4-13 3 0,-4-5-2 15,-6-7-7-15,2-9 9 16,1-12-2-16,2-12-9 15,5-7-17-15,-1-14-36 16,9-8-28-16,8-7-28 16,0-9-40-16,0 1-55 15,0-2-49-15,8 6-11 0,5-1-44 16</inkml:trace>
  <inkml:trace contextRef="#ctx0" brushRef="#br1" timeOffset="135060.75">5684 11822 452 0,'20'0'328'16,"-8"0"-113"-16,0 12-95 15,1 4 33-15,-1-1 63 0,-4 6 14 16,0-4-63-16,0-2-77 16,0-2-52-16,0-2-31 15,-3-2-74-15,-5-9-93 16,0 10-112-16,0 1-92 15,0 1-25-15,-16-1 21 0</inkml:trace>
  <inkml:trace contextRef="#ctx0" brushRef="#br1" timeOffset="135842.73">4778 14413 65 0,'22'-12'201'15,"-11"0"-15"-15,0 3-18 16,-2 3-32-16,-4 0-24 0,-2-1-10 16,2 2-6-16,-1-2-25 15,5-2-29-15,-3-3-27 16,-1 0-6-16,-2-10-4 16,-3-1-4-16,0-1 4 15,0 1 5-15,-14-4 20 16,-7 8 30-16,-9 3-1 0,-5 16 24 15,-10 12 21-15,-8 15 34 16,-4 19 11-16,4 15-20 16,4 7-58-16,13 2-71 15,13 3 0-15,9-4 0 0,19-4 0 16,10-3 0 0,14-13 0-16,7-8 0 0,9-5 0 15,5-12 0-15,-7-8 0 16,3-16 0-16,-10 0 0 15,-4 0-201-15,-4-7-101 16,-3-10-57-16,1-7 1 0,-7-9-3 16</inkml:trace>
  <inkml:trace contextRef="#ctx0" brushRef="#br1" timeOffset="136009.29">5119 14605 449 0,'14'-4'423'16,"-6"-1"4"-16,-1 2-150 0,-4 3-86 15,-3-5 8 1,0 1-118-16,0 0-81 0,0 4-287 47,0 0-141-47,-8 0 1 16,-8 13 6-16</inkml:trace>
  <inkml:trace contextRef="#ctx0" brushRef="#br1" timeOffset="136823.2">4223 16954 458 0,'-13'-21'314'0,"1"4"-69"0,4 10-121 15,0 7-60-15,8 17-5 16,0 15 46-16,0 17 30 16,0 12-29-16,0 8-45 15,8 0-25-15,0-4-22 0,4-9 2 16,-4-6-9-16,3-14-3 15,-3-8-9-15,1-7 6 16,-4-9-1-16,-2-12-14 16,-3 0-26-16,0-3-16 0,-8-14 1 15,-9-7 17 1,-2 0 18-16,-5 3 20 0,-4 9 11 16,-10 12 13-16,-3 7-8 15,1 19 26-15,4 5 17 16,-1 11 2-16,14 2-9 15,6-2-18-15,17-2-9 16,9-3-17-16,13-9-1 0,12-5 1 16,11-6 0-16,4-8-8 15,2-9-10-15,3 0 11 16,-7 0 2-16,-4 0-2 16,-15-4 1-16,-3-5-11 15,-10 7-10-15,-4 2-8 16,-5 0-46-16,-6 0-87 0,0 0-109 15,0 0-74-15,0 0-23 16,-9 0-240-16</inkml:trace>
  <inkml:trace contextRef="#ctx0" brushRef="#br1" timeOffset="137023.68">4743 17622 443 0,'35'-29'563'0,"-7"4"39"16,-3 9-163-16,-4 3-439 15,-5 1 0-15,0 5 0 16,1-2 0-16,-2 9 0 16,2-3 0-16,-6-1 0 15,3 4 0-15,-11 0 0 0,-3 0-358 16,-11 7-226 0,-6 5 67-16</inkml:trace>
  <inkml:trace contextRef="#ctx0" brushRef="#br1" timeOffset="206836.27">21988 10848 13 0,'-34'35'3'16,"3"8"-7"-16</inkml:trace>
  <inkml:trace contextRef="#ctx0" brushRef="#br1" timeOffset="207523.5">21674 11764 432 0,'-8'0'312'16,"2"0"-60"-16,6-4-72 15,-9 4-10-15,9 0 58 16,-8 0 54-16,8 0-91 0,-8 0-191 16,8 0-187 31,0-12-342-32,0-9-37-15</inkml:trace>
  <inkml:trace contextRef="#ctx0" brushRef="#br1" timeOffset="207693.82">21801 11972 247 0,'-11'7'344'15,"-3"-7"-73"-15,2 0-130 0,12 0-133 16,-11 0-79-16,-3-12-64 15,14-8-54-15,-8-5-88 0</inkml:trace>
  <inkml:trace contextRef="#ctx0" brushRef="#br1" timeOffset="208939.33">25018 4619 162 0,'-17'0'242'0,"1"0"-63"15,4 0-46-15,0 0-47 16,12 0 2-16,-9 0 24 16,9 0 20-16,0 0-2 0,0 0-11 15,0 0-6-15,0 0 9 16,0 0 12-16,0 0 7 16,0 0-3-16,0 0-122 0,13 0-16 31,7-4 0-31,21-4 0 15,19 0 0-15,26-4 0 0,18 0 0 16,15 0 0-16,15-5 0 16,16 1 0-16,21-1 0 15,16 1 0-15,10 1 0 16,9 1 0-16,-5-1 0 16,-10 2 0-16,-12 1 0 0,-18-4 0 15,-14 3 0-15,-17 1 0 16,-16 0 0-16,-13 0 0 15,-11 0 0-15,-5 0 0 16,-3-1 0-16,4 5 0 0,-5 1 0 16,1-3 0-16,-11 3 0 15,-1-2 0-15,-10 2 0 16,-3 3 0-16,-9-4 0 16,-3 4 0-16,-3-1 0 0,-10-3 0 15,1 3 0 1,4-2 0-16,-6-2 0 15,6 2 0-15,-1-2 0 0,2 5 0 16,-2-4 0-16,-4 5 0 16,-7-1 0-16,-6-6 0 15,-2 7 0-15,-9-1 0 16,1 0 0-16,-6 4 0 0,3 0 0 16</inkml:trace>
  <inkml:trace contextRef="#ctx0" brushRef="#br1" timeOffset="209700.76">28962 4180 2047 0,'0'8'0'16,"0"4"0"-16,0 4 0 0,3 12 0 15,5 10 0-15,-2 4 0 16,2 2 0-16,1 0 0 16,4 0 0-16,-5 1 0 15,5 0 0-15,-2 0 0 16,0 1 0-16,-2-2 0 0,-1 0 0 15,1-4 0-15,0 2 0 16,2 0 0-16,-3-3 0 16,0-6 0-16,-2-1 0 15,-3-7 0-15,-3-4 0 16,3-6 0-16,-3-3 0 16,0-3 0-16,0-1 0 15,-12-8 0 16,-4 0 0-15,-13 0 0-16,-10 0 0 16,-13 0 0-16,-7 0 0 0,-1 0 0 15,-5 0 0-15,0 0 0 16,-4 7 0-16,4 2 0 16,0-9 0-16,3 12 0 15,2-12 0-15,-6 12 0 16,-2-12 0-16,-5 14 0 15,-9-14 0-15,1 12 0 0,-1-5 0 16,-6 2 0-16,-2-9 0 16,-4 12 0-16,3-12 0 15,-4 7 0-15,-2-7 0 0,4 10 0 16,0-10 0-16,3 0 0 16,4 8 0-16,5-8 0 15,-1 7 0-15,7 2 0 0,2-9 0 16,-71 16 0-1,81-16 0-15,-4 7 0 0,2-7 0 16,0 0 0 0,1 0 0-16,-5 0 0 0,5 10 0 15,-2-10 0-15,10 7 0 16,5-7 0-16,3 0 0 16,3 0 0-16,5 0 0 0,-2 8 0 15,2-8 0-15,1 8 0 16,-2-8 0-16,0 0 0 0,-4 0 0 15,1 9 0-15,0-9 0 16,-2 0 0-16,-2 0 0 16,3 0 0-16,5 8 0 15,4-8 0-15,2 0 0 16,6 0 0-16,4 0 0 0,3 8 0 16,9-8 0-16,4 0 0 15</inkml:trace>
  <inkml:trace contextRef="#ctx0" brushRef="#br1" timeOffset="210023.5">25143 5254 2047 0,'0'-3'0'0,"0"-5"0"16,0-1 0-16,0-1 0 16,0-13 0-16,0 0 0 15,0-11 0-15,-7-1 0 0,7-7 0 16,-8 1 0-1,8 1 0-15,0-1 0 0,0 1 0 16,0 7 0-16,0 4 0 16,0 5 0-16,0 4 0 0,0 3 0 15,0 0 0-15,0 5 0 16,0 0 0-16,0 4 0 16,0 0 0-16,0 1 0 0,0-3 0 15,0 3 0-15,0-1 0 16,0 3 0-16,0 1 0 15,0 1 0-15,0-2 0 0,0 1 0 32,0 4-139-1,0 12-295-31,0 5 47 16,-13 4 66-16,0 7-43 0</inkml:trace>
  <inkml:trace contextRef="#ctx0" brushRef="#br1" timeOffset="211174.07">25675 6272 141 0,'-29'12'258'0,"1"-5"-74"15,-1-7-36-15,6 0-44 16,-1 0 5-16,6 0 32 16,7 0 42-16,-3 0 19 0,14 0-11 15,0 0-41-15,0 0-31 16,0 0-4-16,8-2-113 16,18-6-2-16,22-9 0 0,38-12 0 15,43-3 0-15,47-9 0 16,39-3 0-16,33 3 0 15,20-3 0-15,7-2 0 16,1 2 0-16,-15-2 0 16,-19 7 0-16,-21 2 0 15,-26 5 0-15,-34 2 0 0,-27 7 0 16,-24 6 0-16,-28 5 0 16,-17-1 0-16,-18 6 0 15,-4 2 0-15,-7 1 0 16,-4 4 0-16,21 0 0 15,-33 0 0-15,3 0 0 16,3 0 0-16,-1 0 0 16,-3 0 0-16,4 0 0 15,-6 0 0-15,-4 0 0 16,-4 0 0-16,-4 0 0 16</inkml:trace>
  <inkml:trace contextRef="#ctx0" brushRef="#br1" timeOffset="211764.23">29139 5694 2047 0,'9'28'0'0,"-2"18"0"0,6 10 0 16,-1 13 0-16,1 9 0 15,2 3 0-15,5 8 0 16,2 3 0-16,-5-7 0 15,5-5 0-15,-1-6 0 16,-5-9 0-16,-4-16 0 0,-1-8 0 16,-3-13 0-16,-2-8 0 15,-6-4 0-15,0-4 0 16,-25-12 0 0,-11 0 0-16,-16-3 0 0,-10-6 0 15,-6 2 0-15,-14 2 0 16,-12 1 0-16,-12 1 0 15,-11 3 0-15,-9 0 0 16,-8 0 0-16,-7 0 0 16,-1 0 0-16,-2 0 0 0,3 12 0 15,2 4 0-15,1 4 0 16,-1 1 0-16,6 3 0 16,4 4 0-16,4 1 0 0,6-1 0 15,6 0 0-15,-2 6 0 16,2-6 0-16,-1 1 0 15,8-5 0-15,3-3 0 0,-1-2 0 16,-1-3 0-16,0-3 0 16,10-13 0-16,6 9 0 0,2-9 0 15,11 0 0 1,8 0 0-16,11 0 0 0,12 0 0 16,8 0 0-16,9 0 0 15,8 0 0-15,7-5 0 16,1 1 0-16,4 4 0 0,1 0 0 31,-1 0 0-15</inkml:trace>
  <inkml:trace contextRef="#ctx0" brushRef="#br1" timeOffset="212092.56">25346 7054 2047 0,'5'-9'0'16,"-1"-10"0"-16,4-14 0 0,0-13 0 15,-1-15 0-15,6-3 0 16,-1-10 0-16,-4 5 0 16,1 5 0-16,-1 7 0 0,-8 7 0 15,5 10 0-15,-5 6 0 16,0 6 0-16,0 5 0 15,0 6 0-15,0 4 0 16,0 6 0-16,0-2 0 16,0 5 0-16,0-4 0 0,0 1 0 15,0-2 0-15,0-3 0 16,0-4 0-16,0-1 0 0,0 0 0 16,0 3 0-16,0 0 0 15,0 2 0-15,-8 0 0 16,8 4 0-16,0 4 0 0</inkml:trace>
  <inkml:trace contextRef="#ctx0" brushRef="#br1" timeOffset="212180.34">25433 6183 2047 0,'9'0'0'0,"9"12"0"16,7 0 0-16,6 4 0 15,11 1-178-15,10 7-226 16,17 1 19-16,13 0 10 0,7-6-326 15</inkml:trace>
  <inkml:trace contextRef="#ctx0" brushRef="#br1" timeOffset="-214613.95">25818 1763 381 0,'0'-46'145'0,"0"6"-71"15,0 7-33-15,0 13-13 16,0 3 1-16,0 6-13 15,0-3-8-15,0 11-10 16,0 3-7-16,0 0-7 16,0 12-4-16,3 4-17 15,6 4-22-15,-1 5-56 0,0-6-57 16,1 4-118-16</inkml:trace>
  <inkml:trace contextRef="#ctx0" brushRef="#br1" timeOffset="-211829.23">25086 2361 399 0,'5'-26'279'0,"-2"2"8"15,1-1-29-15,0 5 32 0,-4 4 44 16,0 4-134-16,0 4-200 16,0 4 0-16,4 25 0 31,10 14 0-31,2 23 0 0,-1 15 0 16,6 8 0-16,-5-3 0 15,-2-4 0-15,-5-5 0 16,-1-12 0-16,0-12 0 15,-2-9 0-15,-3-11 0 0,-3-10 0 16,0-1 0 0,0-31 0-1,0-16 0-15,-9-15 0 16,1-18 0-16,8-12 0 16,-8-6 0-16,8-7 0 15,0 5 0-15,0 10 0 0,0 2 0 16,0 10 0-16,0 6 0 15,0 14 0-15,0 7 0 16,0 7 0-16,0 12 0 16,0 5 0-16,0 1 0 15,0 3 0-15,0 5 0 0</inkml:trace>
  <inkml:trace contextRef="#ctx0" brushRef="#br1" timeOffset="-211419.42">25211 1973 2047 0,'0'17'0'15,"-6"11"0"-15,-3 18 0 16,1 13 0-16,0 20 0 16,8 1 0-16,0 6 0 15,0 0 0-15,0-5 0 0,4-6 0 16,8-6 0-16,3-12 0 15,7-5 0-15,2-11 0 16,0-9 0-16,1-7 0 16,-4-18 0-16,3-7 0 15,7-15 0-15,12-27 0 16,4-15 0-16,2-24 0 16,-1-16 0-16,-2-10 0 0,-10 2 0 15,-4 2 0-15,-7 7 0 16,-11 10 0-16,-5 8 0 15,-9 14 0-15,0 9 0 16,0 19 0-16,0 13 0 16,0 11 0-16,0 40 0 15,0 29 0 1,0 29 0-16,0 14 0 16,0 7 0-16,0-3 0 0,5-5 0 15,-2-13 0-15,6-8 0 16,0-18 0-16,-1-10-301 15,0-14-200-15,-3-12 31 16,-5-24-303-16</inkml:trace>
  <inkml:trace contextRef="#ctx0" brushRef="#br1" timeOffset="-210954.44">25963 2031 154 0,'17'-45'264'16,"-9"16"-103"-16,0 22-60 15,-2 22 4-15,-6 27 43 0,0 30 32 16,0 22 13-16,0 19-28 16,-9 14-49-16,9 3 19 15,0 1-42-15,3-13-30 16,6-13-21-16,-3-14-13 0,7-18-17 16,-4-16-1-16,-1-16 6 15,-8-16 36-15,0-15-48 16,0-14-5-16,0-23 0 15,-8-27 0-15,-1-27 0 16,1-25 0-16,8-20 0 16,0-11 0-16,8-16 0 15,5-1 0-15,11 9 0 0,-1 17 0 16,7 31 0-16,-6 22 0 16,1 28 0-16,3 26 0 15,6 33 0-15,1 25 0 16,-4 20 0-16,-1 12 0 15,-14 5 0-15,-16-1 0 16,0 1 0-16,-21-10 0 16,-5-6 0-16,-12-6 0 0,-3-7 0 15,4-9 0-15,-2-3 0 16,-4-8-149-16,8-8-124 16,5-17-56-16,8-9-26 15,5-15-5-15,17-22 74 16</inkml:trace>
  <inkml:trace contextRef="#ctx0" brushRef="#br1" timeOffset="-210438.28">26584 1404 319 0,'54'-69'240'0,"-15"16"-24"16,-10 13-83 0,-12 11-61-16,-6 20-32 15,-2 30 94-15,-4 27 52 16,-5 33-39-16,0 34-12 0,0 14-16 15,-9 11-46-15,9-2-34 16,0-11-20-16,0-19-8 16,0-17-3-16,0-17-3 15,0-18-2-15,0-12 5 0,9-11 4 16,2-13-14-16,10-20-2 16,15-8 7-16,16-24-27 15,15-25-20-15,9-21 12 16,6-15 12-16,-6-1 6 15,-14 5 16-15,-18 12 42 16,-14 15 18-16,-13 21-15 16,-7 17-35-16,-10 17-9 15,-16 22 0-15,-12 24 2 0,-9 24 0 16,-4 18 0-16,0 5-2 16,13-1-1-16,12-7 3 15,16-14 6-15,4-14-11 16,8-14 12-16,5-11-3 15,6-13 0-15,3-21-8 0,5-19-1 16,2-20 8 0,1-18-4-16,-11-11-11 15,-7-12 5-15,-4-5-4 0,-12 8 4 16,0 14-21-16,-12 7-24 16,0 15-44-16,-7 10-55 15,-3 11-93-15,-2 13-61 16,0 16-32-16,-1 0-39 15</inkml:trace>
  <inkml:trace contextRef="#ctx0" brushRef="#br1" timeOffset="-210038.48">27754 1741 443 0,'9'-20'308'16,"-9"0"-74"-16,0 3-94 0,-17 4-48 15,-8 13-17-15,2 0-23 16,-7 25-29-16,3 20-5 16,-3 12-5-16,12 9-4 15,2 6-5-15,16 2 4 16,0-8-5-16,8-14-7 16,3-7-6-16,1-16-9 0,4-13 7 15,5-20-7 1,2-25 4-16,7-16 16 15,-2-19-6-15,-5-14 7 16,2-3 13-16,-4 7 26 0,-8 10 76 16,-5 14 6-16,-5 17-53 15,-3 14-46-15,4 13-13 16,-4 19-6-16,0 16 3 16,0 21 3-16,5 8-4 15,3 17-2-15,3-2-2 16,7-7-48-16,2-6-127 15,2-6-126-15,8-13-65 0,-3-17-47 16</inkml:trace>
  <inkml:trace contextRef="#ctx0" brushRef="#br1" timeOffset="-209539.4">28514 1021 537 0,'16'-73'322'0,"-5"16"-95"16,-3 12-86-16,-3 16-62 16,-5 13-47-16,0 13-14 15,3 19 58-15,6 25 25 16,-9 28 33-16,0 21-26 16,0 19-42-16,0 13-13 15,0 4-22-15,0-3-12 16,0-19-8-16,0-13-7 15,5-23 3-15,-1-18-6 0,-1-18 10 16,-3-7 8-16,0-13 2 16,0-12 8-16,0-16-29 15,0-23 0-15,0-12 0 16,-15-9 0-16,-10 2 0 16,-3 9 0-16,-9 16 0 15,-8 21 0-15,-6 12 0 16,-3 33 0-16,5 15 0 15,10 7 0-15,13 2 0 16,13-1 0-16,13 1 0 16,5-8 0-16,7-9 0 15,10-3 0-15,9-9 0 16,9-4 0-16,2-7 0 16,-5-5 0-16,-11-4 0 0,-5-8 0 15,-8 0 0-15,0 0-92 16,-13 0-290-1,0 0-19-15,-21-3-14 16,-20 3 40-16</inkml:trace>
  <inkml:trace contextRef="#ctx0" brushRef="#br1" timeOffset="-208973.13">25233 3467 320 0,'-61'0'250'15,"9"-4"-13"-15,6 1-74 16,13-6-22-16,13 5 24 16,8 1 41-16,12-6 4 0,0 2-26 15,25-5-62 1,39-10-73-16,49-11-49 0,54-11 0 15,52-9 0-15,53-7 0 16,37-9 0-16,21 3 0 16,-6 1 0-16,-9 3 0 15,-21 6 0-15,-21 6 0 16,-23 2 0-16,-27 8 0 16,-30 7 0-16,-35 4 0 0,-28 4 0 15,-20 5 0-15,-22 4 0 16,-14 4 0-1,-13 0 0-15,-13 0 0 16,-10 4 0-16,-11 4 0 0,-2-1 0 16,-4 5 0-16,-4 0 0 15,-6 0 0-15,-6 0 0 16,-5-7-11 0,-25-15-673-16,-29-3 14 15</inkml:trace>
  <inkml:trace contextRef="#ctx0" brushRef="#br1" timeOffset="-208341.21">23820 895 209 0,'0'-21'241'16,"0"-3"-68"-16,0 0-73 15,0-8-47-15,-9-5 3 16,1-7 35-16,0 2 46 16,0 3-2-16,-5 5-40 15,5 10-32-15,-3 3-18 16,-1 9-26-16,-1 12-10 0,-8 17-4 16,-7 19 26-16,-4 25-17 15,-6 25-3-15,-2 19-1 16,6 20 4-16,-5 23 15 15,12 6 2-15,6 0-6 16,12-2-12-16,9-18-8 16,0-15-1-16,14-22 2 0,-3-16-6 15,9-15-25 1,1-14-59-16,-5-12-54 0,1-12-65 16,-3-10-16-16,0-18-49 15,-6-24-55-15</inkml:trace>
  <inkml:trace contextRef="#ctx0" brushRef="#br1" timeOffset="-208157.55">23316 1810 395 0,'-29'-24'251'0,"5"8"-73"16,9 3-74-16,15 2-22 16,0-1-1-16,3 3-27 0,17-3-29 15,22-5-10 1,10 3-4-16,12-4-7 0,5-2-5 15,-5 0-5-15,-7-1-40 16,-6 0-63-16,-15-3-85 16,-4-5-125-16</inkml:trace>
  <inkml:trace contextRef="#ctx0" brushRef="#br1" timeOffset="-207508.42">23885 1238 358 0,'-8'-13'249'0,"-1"1"-31"15,9-1-67-15,0 1 1 16,0 0 14-16,-9 0-5 16,9 5-37-16,0 2-37 15,0-1-16-15,0 6-9 0,0 0-9 16,0 0-15-16,0 0-20 15,0 0-9-15,0 0-16 16,0 23 16-16,9 12 38 16,0 31 34-16,-1 18-81 15,0 19 0-15,-2 7 0 16,3 5 0-16,-1 1 0 16,5-7 0-16,-4-13 0 15,-1-15 0-15,-1-20 0 0,-7-16 0 16,5-17 0-16,-2-8 0 15,2-8 0-15,-5-20 0 16,0-20 0 0,4-18 0-16,4-11 0 0,3-16 0 15,6 0 0-15,3 4 0 16,2 12 0-16,-4 9 0 16,8 10 0-16,-2 10 0 15,4 16 0-15,1 12 0 16,2 21 0-16,3 12 0 15,-9 10 0-15,-5 11 0 16,-5 3 0-16,-15 4 0 0,0-5 0 16,-20-2 0-16,-11-6 0 15,-15-3 0-15,-2-9 0 16,0-7 0-16,3-3 0 16,3-16 0-16,10-10 0 0,4 0 0 15,2-4 0-15,7-7 0 16,2-13 0-1,10-5 0-15,7 1 0 0,-8-5 0 16,8-1 0-16,0 6 0 16,0 4-63-16,4-1-322 15,-4 5-53-15,4 1-12 16</inkml:trace>
  <inkml:trace contextRef="#ctx0" brushRef="#br1" timeOffset="-207218.46">24577 1851 803 0,'14'0'514'16,"-6"0"-207"-16,-8 0-64 16,0 0-63-16,0-3-180 15,4-2 0-15,1 1 0 0,-2 4 0 16,3 0 0-16,-6-7 0 47,0 2 0-16,0-1-121-15,0-1-502-1,0 0 36-15</inkml:trace>
  <inkml:trace contextRef="#ctx0" brushRef="#br1" timeOffset="-203006.04">24887 1950 113 0,'0'-9'154'16,"0"4"-27"-16,0 3-63 15,0 2-33-15,0 0-22 0,5 0-2 16,3 0-10 0,5 0 1-16,5 0-18 0,8 7-63 15,2-7-45-15,-1 9 6 16</inkml:trace>
  <inkml:trace contextRef="#ctx0" brushRef="#br1" timeOffset="-202866.27">25257 2021 159 0,'16'10'233'15,"-8"-10"-48"-15,0 0-36 16,-8 0-56-16,0 0-28 16,0 0-23-16,4 0-21 15,1 0-14-15,-2 0-58 16,2 0-91-16,-5 0-133 16</inkml:trace>
  <inkml:trace contextRef="#ctx0" brushRef="#br1" timeOffset="-197641.44">21639 6829 40 0,'12'-2'43'0,"-3"-3"0"15,-3-1 6-15,2 4 13 0,-3-3 35 16,-2 1-6-16,3 4-23 15,-3 0-13-15,-3 0-5 16,0 0 15-16,0-4 14 0,0 0 14 16,0 0-4-16,0 4-7 15,0 0-12-15,0 0-7 16,0 0-2-16,0 0 8 0,0 0 4 16,0 0-3-16,0 0-8 15,0 0-20-15,0 0-13 16,0 0-3-16,0 0 3 0,0 12 20 15,0 5 27-15,0 7 15 16,0 1-9-16,0 3 3 0,0 4-21 16,0 6-64-16,0-2 0 15,0 4 0-15,0-2 0 16,0-2 0-16,0 0 0 0,0-8 0 16,0-2 0-16,0-2 0 15,0-8 0-15,0 1 0 16,0 0 0-16,0-6 0 0,0 1 0 15,0 4 0-15,0 1 0 16,0 3 0-16,0 1 0 16,0 3 0-16,5 9 0 0,-1-2 0 15,0 3 0-15,-4 2 0 16,0 0 0-16,0-2 0 0,0-1 0 16,0-5 0-16,0 1 0 15,0-5 0-15,0-3 0 16,0 2 0-16,0 2 0 0,0-1 0 15,-8 4 0-15,8 1 0 16,-14-1 0-16,6 1 0 0,8-4 0 16,-8 0 0-1,8-6 0-15,-6 6 0 0,6-5 0 16,-9 5 0-16,1-1 0 16,8 1 0-16,-8-2 0 0,8 5 0 15,0 2 0-15,-13-2 0 16,5 0 0-16,0 1 0 15,0-1 0-15,-1 1 0 0,9-4 0 16,-6-5 0-16,6 1 0 16,0-4 0-16,0-2 0 0,-8 5 0 15,8-4 0-15,-8 4 0 16,8-3 0-16,-10-1 0 16,10 0 0-16,0 1 0 15,0 3 0-15,0-4 0 0,-8 5 0 16,0-4 0-16,8 3 0 15,0 0 0-15,-8-1 0 0,8 7 0 16,-12-2 0-16,12 0 0 16,-8 5 0-16,8-1 0 0,0-3 0 15,0 5 0-15,-8-7 0 16,-1 1 0-16,9-2 0 16,-7-3 0-16,7 1 0 0,-8-3 0 15,8-2 0-15,0 6 0 16,0-5 0-16,0 1 0 15,-8-1 0-15,8 4 0 0,0-3 0 16,0 4 0-16,0-6 0 16,0 2 0-16,0-1 0 0,0 0 0 15,-9 2 0-15,9-8 0 16,0 7 0-16,0-4 0 0,0 3 0 16,-8-4 0-16,8-1 0 15,0-2 0-15,-8-1 0 0,8 4 0 16,0 0 0-1,0 0 0-15,0 1 0 0,0 0 0 16,0 3 0-16,0-4 0 16,0 0 0-16,0 0 0 0,0 0 0 15,0 0 0-15,0 5 0 16,0-1 0-16,0 0 0 0,0 1 0 16,0-4 0-16,-8-2 0 15,8 6 0-15,0-6 0 16,0 6 0-16,0 2 0 0,0-2 0 15,0 0 0-15,-7-1 0 16,7 0 0-16,0 1 0 0,0-2 0 16,0 1 0-16,0-3 0 15,0 4 0-15,0-1 0 16,0 1 0-16,0-1 0 16,0-5 0-16,0 1 0 0,-9 1 0 15,9-1 0-15,0 1 0 16,0 2 0-16,0 1 0 0,0 1 0 15,0 0 0-15,0-5 0 16,0 0 0-16,0 4 0 0,-8-4 0 16,8 5 0-16,0-5 0 15,-9-1 0-15,9 6 0 0,-8 0 0 16,8-5 0-16,-8 4 0 16,8 1 0-16,0 2 0 0,0-1 0 15,0 2 0 1,0-4 0-16,0-4 0 0,0 4 0 15,0-3 0-15,0-1 0 16,0 1 0-16,0-1 0 0,0 0 0 16,-8-5 0-16,8 5 0 15,0 2 0-15,0-2 0 0,0 0 0 16,0 0 0-16,0-5 0 16,0 3 0-16,0 3 0 0,0-2 0 15,0 1 0-15,0-1 0 16,0 2 0-16,0 0 0 15,0-1 0-15,0 5 0 0,0-5 0 16,0 4 0-16,-7-1 0 16,7 3 0-16,0-3 0 15,0-3 0-15,0 5 0 0,0-1 0 16,0 1 0-16,-8 2 0 16,8 2 0-16,0 0 0 0,0-1 0 15,0 1 0-15,0-2 0 16,0 2 0-16,0-5 0 0,0 4 0 15,0-3 0-15,0-1 0 16,0 1 0-16,0-1 0 0,0 1 0 16,0-3 0-1,0-2 0-15,0 1 0 0,0 0 0 16,0-1 0-16,0 0 0 16,0 0 0-16,0-3 0 0,0 3 0 15,0 0 0-15,0 0 0 16,0 5 0-16,0-1 0 0,0-4 0 15,0 5 0-15,0 0 0 16,0-3 0-16,-8 3 0 0,8-1 0 16,-9 6 0-16,9-3 0 15,0 1 0-15,0-1 0 0,0 4 0 16,0-3 0-16,0-5 0 16,0 2 0-16,0 0 0 0,0 4 0 15,0-5 0-15,0-2 0 16,0 4 0-16,0-2 0 15,0 0 0-15,0 1 0 0,0-6 0 16,0 6 0-16,0 0 0 16,0-5 0-16,0 4 0 0,0-1 0 15,0 2 0-15,0 0 0 16,0 3 0-16,0-3 0 0,0-3 0 16,0 3 0-16,0 0 0 15,0-1 0-15,0 1 0 0,0-6 0 16,0 2 0-1,0 10 0 1,0-6 0-16,0 0 0 0,0-5 0 16,0 4 0-16,0 5 0 0,0-5 0 15,0-1 0-15,0 2 0 16,0 0 0-16,0-5 0 0,0 4 0 16,0 1 0-16,0 0 0 15,0-2 0-15,0 1 0 0,0-3 0 16,0-6 0-16,0 0 0 15,0 4 0-15,0-4 0 0,0 5 0 16,0 1 0-16,0-1 0 16,0 6 0-16,0-4 0 15,0 2 0-15,0 1 0 0,0-6 0 16,0 6 0-16,0 0 0 16,-9-1 0-16,9 3 0 15,0 6 0-15,0-4 0 0,0 0 0 16,0-2 0-16,0 2 0 15,0-4 0-15,0 2 0 0,0 2 0 16,0 3 0-16,0 2 0 16,0-3 0-16,0-3 0 0,0 1 0 15,0-1 0-15,0-4 0 16,0 1 0-16,0 4 0 0,0-2 0 16,0 2 0-16,0 4 0 15,0-2 0-15,0 3 0 0,0-2 0 16,0 4 0-16,0 2 0 15,0-3 0-15,0 2 0 16,0-1 0-16,0 1 0 0,0-4 0 16,0 0 0-16,4-2 0 15,5 1 0-15,-4-2 0 0,-2-2 0 16,2 0 0-16,-5 1 0 16,0-1 0-16,0 5 0 0,0-1 0 15,0 4 0-15,3-3 0 16,4-2 0-16,-2 6 0 0,-2-1 0 15,2-3 0-15,-5 0 0 16,0-1 0-16,0-3 0 16,3-2 0-16,-3 2 0 0,0-2 0 15,0 3 0-15,5-5 0 16,-5-1 0-16,3 0 0 0,-3-1 0 16,0 2 0-16,0-6 0 15,0 3 0-15,0 1 0 0,0 2 0 16,0-5 0-16,0 5 0 15,0 4 0-15,0-3 0 0,0 3 0 16,0 1 0-16,0-7 0 16,0 1 0-16,0 0 0 15,0 1 0-15,0 0 0 0,0-1 0 16,0 1 0-16,-8 2 0 16,8 2 0-16,-8-1 0 15,8 3 0-15,0 2 0 0,-10 5 0 16,10-6 0-16,-8 0 0 15,8 1 0-15,0-5 0 0,-8 0 0 16,8-2 0-16,-9-4 0 16,9 7 0-16,0 0 0 15,0-1 0-15,0 0 0 0,0 0 0 16,0-4 0-16,0 2 0 16,-9-2 0-16,9 0 0 0,0 1 0 15,0 2 0-15,0 2 0 16,0-1 0-16,0 1 0 15,0-1 0-15,0 0 0 0,0 4 0 16,0-4 0-16,0 1 0 16,0 0 0-16,0-2 0 15,0 2 0-15,0 0 0 0,0-6 0 16,0-2 0-16,0-1 0 16,0 1 0-16,0-1 0 0,0 0 0 15,0 0 0 1,0 0 0-1,4 1 0-15,1-1 0 16,-5 5 0-16,0-2 0 16,0 1 0-16,0 0 0 0,0 2 0 15,0-6 0-15,0-1 0 16,4 5 0-16,1 7 0 16,-2-4 0-16,2 1 0 0,-5-1 0 15,0-2 0-15,0 4 0 16,0-4 0-16,0-5 0 0,0 4 0 15,0-5 0-15,0 2 0 16,0-1 0-16,0 1 0 0,0-2 0 16,0 1 0-16,0 4 0 15,0 1 0-15,0 0 0 0,0-1 0 16,0 0 0-16,-8 9 0 16,8-1 0-16,-9 1 0 15,9-6 0-15,0 3 0 16,0 1 0-16,-9-2 0 0,1-1 0 15,8-3 0-15,0 4 0 16,0-1 0-16,-8 0 0 0,8 4 0 16,-8 2 0-16,8 2 0 15,0 1 0-15,0-5 0 0,0 0 0 16,-9 4 0-16,9-4 0 16,0 2 0-16,-8-7 0 0,2 2 0 15,6-1 0-15,0 1 0 16,0 0 0-16,0-6 0 15,-8 0 0-15,-1 3 0 0,9 3 0 16,-9-6 0-16,9 1 0 16,0 1 0-16,0-1 0 15,0 5 0-15,0-2 0 0,0 3 0 16,0-3 0-16,0-3 0 16,-8 1 0-16,8 0 0 0,0-1 0 15,0 1 0-15,0-3 0 16,-9 0 0-16,9 2 0 0,-8 0 0 15,0 0 0-15,8 1 0 16,-8 4 0-16,8-2 0 16,-12 2 0-16,12-1 0 0,-11 1 0 15,3 3 0-15,-2 0 0 16,2 4 0-16,-3 1 0 0,2-4 0 16,9 4 0-16,-11-5 0 15,3-1 0-15,0 2 0 0,-1 0 0 16,1-1 0-16,8 5 0 15,-9-1 0-15,9-4 0 16,0 5 0-16,-9-4 0 0,9 4 0 16,-6-5 0-16,6 0 0 15,-11 0 0-15,11 1 0 16,-14-1 0-16,14-3 0 0,0-1 0 16,-8 1 0-16,8-2 0 15,0 3 0-15,0-3 0 0,0 2 0 16,0-5 0-16,0 0 0 15,0 0 0-15,0-3 0 0,0 2 0 16,0-1 0-16,-8-2 0 16,8 4 0-16,-8-1 0 0,8 2 0 15,0-1 0-15,0-4 0 16,0 1 0-16,-10 0 0 0,10-6 0 16,-6 5 0-16,6 0 0 15,0 0 0-15,0 4 0 16,-8 6 0-16,8-3 0 15,0 2 0-15,-8 3 0 0,8-3 0 16,-9 3 0-16,9-2 0 16,0-3 0-16,-8 1 0 0,8 5 0 15,-8-4 0-15,8-2 0 16,0-2 0-16,0 3 0 0,0 0 0 16,0-3 0-16,0-1 0 15,0 0 0-15,0 1 0 0,0 3 0 16,0 1 0-16,0 2 0 15,0 2 0-15,0 0 0 16,0 4 0-16,5-1 0 16,-2 3 0-16,2-2 0 0,-2-1 0 15,-3 1 0-15,0-3 0 16,3 2 0-16,3-3 0 0,-3-2 0 16,-3 3 0-16,0-3 0 15,5 2 0-15,-2 3 0 0,5 0 0 16,-5 2 0-16,2 2 0 15,0 1 0-15,-5-1 0 16,0 1 0-16,0 0 0 0,0-2 0 16,0-2 0-16,0-1 0 15,0 1 0-15,0-4 0 16,0 3 0-16,0 2 0 0,0-7 0 16,0 5 0-16,0 2 0 15,0-2 0-15,0 0 0 0,0 1 0 16,0-1 0-16,-10-3 0 15,10-2 0-15,-6 3 0 16,6-3 0-16,0 6 0 0,0 0 0 16,0-1 0-16,0 1 0 15,0-5 0-15,0 2 0 0,-8-3 0 16,8-3 0-16,0 1 0 16,0 0 0-16,-8-2 0 0,8 2 0 15,0-5 0-15,-9-3 0 16,9-1 0-16,0-5 0 15,0 2 0 1,-8-9 0-16,0 0-111 16,-5-16-321-16,2-12-22 15,-11-22 17-15</inkml:trace>
  <inkml:trace contextRef="#ctx0" brushRef="#br1" timeOffset="-191751.04">21671 6805 71 0,'0'-8'121'0,"0"0"51"16,0 5-56-16,0-2-31 16,0-4-24-16,0 6-10 0,0 3 5 15,0-4 5-15,0 4-4 16,0 0-10-16,0 0 7 15,0 0 2-15,0 0-2 0,0 0 5 16,0 0 10-16,0 0-7 16,0 0-10-16,0 12 5 0,0 12 30 15,0 14 7-15,-8 6-5 16,8 13-8-16,-12 8-11 16,0 4-29-16,4 0-21 15,8-3-7-15,-9-2-11 0,9-7 5 16,0-12-11-16,0-4-22 15,0-3-49-15,0-10-55 16,0-8-61-16,5-4-28 0,-1-4-12 16,4-12 11-16,-4 0-15 15,4-12-21-15</inkml:trace>
  <inkml:trace contextRef="#ctx0" brushRef="#br1" timeOffset="-184877.42">21567 6712 55 0,'0'0'118'15,"0"0"67"-15,0 0-54 16,0-4-29-16,0 4-21 15,0 0-6-15,0-5 9 16,0 2 10-16,0-1-6 0,0 4-12 16,0 0-16-16,0 0-28 15,0 0-18-15,3 0-2 16,2 0-4-16,-2 0-1 0,2 0 13 16,-5 0 11-16,0 0 19 15,0 0 14-15,0 0 26 16,0 0-1-16,0 0 16 0,0 0-9 15,0 0-5-15,0 0 4 16,0 0-1-16</inkml:trace>
  <inkml:trace contextRef="#ctx0" brushRef="#br1" timeOffset="-182780.18">21586 6696 2047 0,'3'12'0'0,"3"0"0"15,-3 4 0-15,2 6 0 0,-2 1 0 16,0 5 0-16,-3 2 0 15,0-3 0-15,0 2 0 16,0 0 0-16,0-1 0 0,0 1 0 16,0-1 0-16,0-4 0 15,0 1 0-15,0 0 0 16,0-6 0-16,0 2 0 0,0-4 0 16,0-2 0-16,0 1 0 15,0 2 0-15,0-3 0 16,0 2 0-16,0-1 0 15,0-4 0-15,0 5 0 0,0-6 0 16,0 6 0-16,0-5 0 16,-6 0 0-16,6 0 0 15,-8-1 0-15,8 2 0 0,0 1 0 16,0-2 0-16,0-1 0 16,0 6 0-16,0-1 0 0,0 0 0 15,0 0 0-15,0-4 0 16,0 4 0-16,0 2 0 15,-9-2 0-15,1 0 0 16,8 4 0-16,0 5 0 16,-8 0 0-16,-1 0 0 0,9 4 0 15,-12-1 0-15,12 0 0 16,0-4 0-16,-11 4 0 16,11-3 0-16,0-1 0 0,-9-3 0 15,9 3 0 1,0 1 0-16,0-1 0 0,0 0 0 15,0-1 0-15,0 4 0 0,-8-4 0 16,8 2 0-16,-8-1 0 16,8 4 0-16,-8 6 0 15,-1-2 0-15,9 0 0 16,-7 0 0-16,7-3 0 16,0 0 0-16,0-4 0 0,0 0 0 15,-8-6 0-15,8 2 0 16,-8-1 0-16,8-4 0 15,0 5 0-15,0-5 0 0,0 1 0 16,0-1 0-16,0-2 0 16,0 4 0-16,-9 3 0 0,9-2 0 15,0 7 0-15,-8-7 0 16,8 2 0-16,0-2 0 16,-8 3 0-16,8-3 0 0,0-3 0 15,0 7 0 1,0-8 0-16,-8-3 0 0,8 0 0 15,0 0 0-15,-7 0 0 16,7 0 0-16,0-3 0 0,0 3 0 16,0-4 0-16,0 5 0 15,0-1 0-15,0 4 0 16,0-1 0-16,0 2 0 0,0 0 0 16,-9-1 0-16,9 5 0 15,0-6 0-15,0 6 0 0,0-1 0 16,0 1 0-1,-8 0 0-15,8-2 0 0,0 2 0 16,0-2 0-16,0-2 0 16,-9 0 0-16,9-6 0 0,0 1 0 15,0 1 0-15,0 4 0 16,-8-1 0-16,8 0 0 16,-8 2 0-16,8-3 0 0,0 5 0 15,0-4 0-15,-8 1 0 16,8-1 0-16,0 1 0 0,-7-1 0 15,7 4 0-15,-8-5 0 16,8 7 0-16,-8-2 0 0,8 4 0 16,-9 4 0-1,9-2 0-15,0 2 0 0,0-4 0 16,0 0 0-16,0-3 0 16,0 4 0-16,0-2 0 15,0-2 0-15,0 4 0 0,0-4 0 16,-9-3 0-16,1 7 0 15,8-4 0-15,0 0 0 0,0-2 0 16,0 2 0-16,-8-1 0 16,8 0 0-16,0 2 0 15,0-3 0-15,0-2 0 0,0-1 0 16,-8 3 0-16,8-2 0 16,-9 0 0-16,9-1 0 15,0 4 0-15,0 1 0 0,0 0 0 16,0-2 0-16,0 5 0 15,0 2 0-15,0-2 0 16,0 4 0-16,0 1 0 16,0-1 0-16,0-2 0 0,0-2 0 15,0 0 0-15,0 1 0 16,0-1 0-16,0 5 0 16,0-5 0-16,0 0 0 0,0 1 0 15,0-1 0-15,0 0 0 16,0 0 0-16,0 1 0 0,0-1 0 15,0 1 0-15,0 0 0 16,0 0 0-16,0 3 0 16,0 0 0-16,0-3 0 15,0-2 0-15,0 3 0 0,0-6 0 16,0 0 0-16,0-1 0 16,0-2 0-16,0-1 0 0,0 1 0 15,0-5 0-15,0 0 0 16,0 0 0-16,0 0 0 15,0 1 0-15,0-5 0 16,0 0 0-16,0 5 0 16,0-5 0-16,0-1 0 15,0 2 0 1,0 0 0-16,0-1 0 16,0-1 0-16,0 5 0 15,0-3 0 1,0-1 0-16,0 4 0 15,0-4 0-15,-8 0 0 0,8 4 0 16,0-2 0-16,0-3 0 16,0 2 0-16,-6-2 0 0,6 1 0 15,-8 5 0-15,8-1 0 16,-9 1 0-16,9-1 0 0,0-5 0 16,-9 2 0-16,9-2 0 15,0 2 0 1,0-1 0-16,0 4 0 15,0-1 0 1,0-1 0-16,0-3 0 16,0 5 0-16,0 2 0 15,0-2 0 1,0-5 0-16,0 6 0 16,0-5 0-1,0 4 0 1,0-4 0-16,0 3 0 15,0 2 0-15,0-1 0 16,0 1 0-16,0-1 0 16,0 1 0-16,0-6 0 15,0 6 0-15,0-5 0 16,0 3 0 0,0 2 0-16,0-4 0 0,0-1 0 15,0 3 0 1,4 1 0-16,1 2 0 15,-2-2 0-15,3 0 0 16,-6 0 0-16,0 0 0 16,0 0 0-16,0-1 0 15,0 4 0-15,0-5 0 0,0 3 0 16,3-1 0-16,2 0 0 16,-2-3 0-16,-3 3 0 15,0-4 0 1</inkml:trace>
  <inkml:trace contextRef="#ctx0" brushRef="#br1" timeOffset="-182697.28">21301 11727 2047 0,'5'-8'0'0,"-5"-1"0"16,0-8 0-16,0 3 0 16,0-8 0-16,0 6 0 0,-11 4-375 15,-3 4-72 1,-2 8 66-16,-5 13 33 0,-7 6-146 15</inkml:trace>
  <inkml:trace contextRef="#ctx0" brushRef="#br2" timeOffset="-177010.4">6264 3073 25 0,'0'0'55'16,"0"0"56"-16,0 0 53 0,0 0-52 16,0 0-38-16,0 0-18 15,0 0-17-15,0 0 1 16,0 0 0-16,0 0-9 15,0 0 3-15,0 0-6 16,0 0 2-16,0 0-4 16,0 0-8-16,0 0-3 0,0 0 0 15,0 0 1-15,0 0 12 16,0 0 10-16,0 0 11 16,0 0-7-16,0 0-4 15,0 0-7 1,-8 0-5-16,8 12 3 15,0 5 1-15,-8 7 8 16,-1 4 10-16,1 8-18 0,2 6-3 16,-3 2-4-16,0 1 8 15,-2 9 21-15,3-1-8 16,-1-2 1-16,1 2-14 16,8 1 1-16,-8-2-20 15,8-4 2-15,-8 2 3 16,8 0-7-16,-8-7 1 15,0 7 5-15,0-1 17 16,0-1 7-16,8 5-2 16,-9-4-16-16,9 1-7 15,0 2 32-15,0 0-16 16,0-2-16-16,-8-8-11 16,0-3 2-16,0-6 2 0,8-4-1 15,-9-5-6-15,9-5 6 16,0-2-2-16,0-1 4 15,-8-4 1-15,1 0 1 16,7 1 6-16,-12 0-17 16,12-1 0-16,-13 0 0 15,13 0 0-15,-11 0 0 16,2 0 0-16,1 1 0 16,0 0 0-16,-5 3 0 15,5-1 0-15,0 1 0 0,0 5 0 16,-1-1 0-16,1 1 0 15,-2-2 0-15,1 7 0 16,1-2 0-16,0-3 0 16,0-2 0-16,8 2 0 15,-14-1 0-15,6 1 0 16,2-1 0-16,6 0 0 0,0-3 0 16,-14 2 0-16,14-3 0 15,-11 6 0 1,2-3 0-16,0 7 0 15,9 2 0-15,-11 0 0 0,3 2 0 16,-1 2 0-16,9 0 0 16,-11 5 0-16,-2-1 0 15,13 5 0-15,-12 1 0 16,5 1 0-16,-1 2 0 16,8 0 0-16,-8-4 0 15,-1 4 0-15,9 0 0 16,-8 0 0-16,0-5 0 0,8 1 0 15,-13-1 0 1,13 1 0-16,-11-4 0 16,3-5 0-16,-1 5 0 0,9-5 0 15,-13 5 0-15,5-1 0 16,8 5 0-16,-6 1 0 16,-3-6 0-16,1 0 0 15,-1 6 0-15,0-6 0 16,9 0 0-16,-8-3 0 15,0-1 0-15,8-3 0 16,-6 0 0-16,6-1 0 0,-9-4 0 16,9 1 0-1,0 0 0-15,-13-6 0 16,5 2 0-16,0 3 0 16,8 0 0-16,-13 2 0 0,7-2 0 15,6 0 0-15,-14 4 0 16,6-4 0-16,8 1 0 15,-11 0 0-15,11-1 0 16,-14 1 0-16,14-5 0 16,-7 1 0-16,7-2 0 15,-8 7 0-15,0-6 0 0,8 3 0 16,-12-2 0-16,12 3 0 16,-13-3 0-1,4-1 0-15,9 1 0 0,-8-5 0 16,8 1 0-16,-6-2 0 15,-3 1 0-15,9 4 0 16,-9-2 0-16,1 1 0 16,8 2 0-16,-8-2 0 15,8 3 0-15,-8-6 0 16,8 0 0-16,0 1 0 0,0-2 0 16,-9 2 0-16,9 3 0 15,-11 5 0-15,11 3 0 16,-7-4 0-16,7 1 0 15,0 4 0-15,0-5 0 16,-9-4 0-16,9 1 0 16,-8 0 0-16,8-5 0 15,0 1 0-15,0 0 0 16,-8-6 0-16,8 6 0 16,-8-5 0-16,8 4 0 15,0-1 0-15,0 2 0 16,-9-1 0-16,9 1 0 15,0-5 0-15,0-1 0 0,0 2 0 16,0 1 0-16,0-3 0 16,-8 1 0-1,8 0 0-15,-8 5 0 0,8 2 0 16,-8 2 0-16,8 0 0 16,-12-7 0-16,12 9 0 15,-8-7 0-15,8 0 0 16,0 0 0-16,-9 0 0 15,9 0 0-15,0 1 0 16,0-1 0-16,-7 1 0 16,7-5 0-16,-8 0 0 15,8 0 0-15,-8-1 0 0,8 1 0 16,-8 1 0-16,8 0 0 16,0-1 0-16,0 0 0 15,0-4 0 1,-9 5 0-16,9-1 0 0,0 0 0 15,0 0 0-15,0 0 0 16,-8 0 0-16,8 0 0 16,-13 1 0-16,13 0 0 15,0-1 0-15,-8 0 0 16,8 0 0-16,0-4 0 16,0 0 0-1,0 0 0-15,0 5 0 16,-8-13 0-16,8 8 0 15,-8-1 0-15,8 2 0 16,-8 3 0 0,8-4 0-1,-9-8 0-15,9 13 0 16,0-6 0-16,0 0 0 16,-8 6 0-1,8-3 0 1,-8 1 0-1,8-3 0-15,0 0 0 16,-6 0 0-16,6 4 0 16,0-3 0-16,0-1 0 15,-10 1 0 1,10-2 0-16,-11 2 0 0,11-1 0 16,-8-1 0-16,8 2 0 15,0-2 0-15,0 3 0 16,0-2 0-16,-9-8 0 15,9 12 0-15,0-4 0 32,0 0 0-1,0 3 0-15,-8-11 0-16,8 10 0 15,-8-3 0-15,8 1 0 16,-8-8 0 15,-1 9 0 0,9-1 0 16,0 0 0-31,0-1 0-16,-7 3 0 15</inkml:trace>
  <inkml:trace contextRef="#ctx0" brushRef="#br2" timeOffset="-176823.27">5059 8755 2047 0,'-8'0'0'16,"0"0"0"-1,8 9 0 32,0-1 0-31</inkml:trace>
  <inkml:trace contextRef="#ctx0" brushRef="#br2" timeOffset="-176447.92">5034 8772 2047 0,'-8'7'0'16,"8"2"0"-1,0-1 0 17,-8 1 0-17,0-9 0 1,8 12 0-16,-12-12 0 15,12 7 0-15,-8 2 0 16,8 3 0 0,0-3 0-1,-8-9 0 32,-2 0 0-31,10 8 0-1,0-1 0-15,0 3 0 32,-6-10 0-17,-2 0 0 1</inkml:trace>
  <inkml:trace contextRef="#ctx0" brushRef="#br2" timeOffset="-176072.13">4958 8886 2047 0,'0'7'0'16,"-8"2"0"-1,8-1 0 1</inkml:trace>
  <inkml:trace contextRef="#ctx0" brushRef="#br2" timeOffset="-175981.04">4950 8918 2047 0</inkml:trace>
  <inkml:trace contextRef="#ctx0" brushRef="#br2" timeOffset="-175371.61">4950 8926 2047 0,'0'9'0'47,"-9"-9"0"0,1 0 0-31,8 7 0-1,0 1 0 1,0 1 0 15,-8-9 0-31,-1 0 0 47</inkml:trace>
  <inkml:trace contextRef="#ctx0" brushRef="#br2" timeOffset="-174919.07">4916 8955 2047 0,'0'-5'0'0</inkml:trace>
  <inkml:trace contextRef="#ctx0" brushRef="#br2" timeOffset="-174717.31">4909 8950 2047 0,'-8'0'0'47,"0"0"0"-32</inkml:trace>
  <inkml:trace contextRef="#ctx0" brushRef="#br2" timeOffset="-174077.37">4893 8948 2047 0,'0'-6'0'15,"0"2"0"-15,0 1 0 16</inkml:trace>
  <inkml:trace contextRef="#ctx0" brushRef="#br2" timeOffset="-173097.25">4893 8948 2047 0,'0'11'0'0,"0"6"0"0,0-2 0 16,-14 0 0-16,6 3 0 15,8-2 0-15,-8-4 0 16,8 4 0-16,0 2 0 15,-11-2 0-15,11 3 0 16,-8-3 0-16,0 1 0 16,8 4 0-16,-8-6 0 15,-1 1 0-15,9-3 0 16,-8-1 0-16,8 1 0 16,-8-1 0-16,8 1 0 15,-12-6 0-15,12 2 0 0,-8 3 0 16,8 12 0-1,0-12 0-15,-8-3 0 16,8 2 0-16,0 2 0 16,-8-2 0-16,8 6 0 15,-10 4 0-15,2 3 0 16,8 0 0-16,0 5 0 16,-6 4 0-16,6 7 0 15,0 6 0-15,0-2 0 16,-8 4 0-16,-6 5 0 15,6-4 0-15,0 1 0 16,-4-3 0-16,0-5 0 0,4 0 0 16,-1-11 0-16,1-3 0 15,8-4 0-15,-8 2 0 16,8-7 0-16,0-2 0 16,0 4 0-16,-8 0 0 15,8-2 0-15,0-3 0 16,0 1 0-16,0-4 0 15,0-2 0-15,0-2 0 16,0-1 0 0,0-16 0 31,0-17-272-47,0-28-321 0,0-32 32 15</inkml:trace>
  <inkml:trace contextRef="#ctx0" brushRef="#br2" timeOffset="-171448.52">5083 9006 69 0,'-8'-2'129'16,"8"-3"58"-16,-9 1-48 15,9 4-32-15,0 0-20 16,-7 0 6-16,-1 0 5 16,8 0-1-16,-8 0-30 15,8 0-24-15,0 0-26 16,0 9 2-16,0 4-5 16,0-1-9-16,0-1 5 15,8 1-8-15,0 0 3 16,5 0-3-16,-2-12-2 0,0 0 4 15,3 0 0-15,-3 0-2 16,3 0 6-16,-6-8-7 16,-1-8 11-1,-4 0 19-15,-3-8 10 0,0-5-3 16,-14 1 15-16,-4 4-4 16,-2 7 46-16,4 5-17 15,-1 3-36-15,2 9-20 16,1 0-18-16,3 13 5 15,11 7-7-15,0 4 2 16,0 2-2-16,0-3-2 0,11 2 0 16,3-9 14-16,1-4-16 15,5-12 6-15,2 0 3 16,-3-12-2-16,-3-9-1 16,-3-7 0-16,-4-4 6 15,-9-5 7-15,0 5 20 16,-17 6-7-16,-4 7 3 15,5 7-15-15,-4 8-16 16,-5 4 1-16,2 25 2 16,-2 7-5-16,8 4-2 15,6 6-7-15,11-2 11 0,0-4 1 16,11-8-2-16,6-4 4 16,-1-7-5-16,9-17 12 15,-1 0-5-15,-4 0 4 16,-4-7-6-16,-2-9-2 15,-6-6 9-15,-8-2 17 16,0 3 7-16,-14 6 8 16,-2 2-38-16,4 5-6 15,-1 1 0-15,-1 7 0 16,-3 0 0-16,5 11 0 16,3 1 0-16,9-5 0 0,9-7 0 62,-1 0 0-62,0-2 0 16,-8-3 0-16,0 1 0 15,0 0 0-15,-8 4 0 47,0 0 0-47,-1 0 0 16,-2 0 0-1,3 0 0 1,8 8 0 31,3-8 0-31,8 7 0-1,19-7 0 1,22 0 0-16,35 0 0 15,49-15 0-15,79-12 0 0,70-15 0 16,49-1 0-16,26-3 0 16,23 5 0-16,7 13 0 15,-13 12 0-15,-32 4 0 0,-32 12 0 16,-45 0 0-16,-40 0 0 16,-37 7 0-16,-41 1 0 15,-34-8 0-15,-31 9 0 0,-20-9 0 16,-18 0 0-16,-20 0 0 15,-6 0 0-15,-5 0 0 16,-5 0 0-16,-3 0 0 16,-2 0 0-16,-3 0 0 15,2 0 0-15,-2 0 0 0,5 0 0 16,-3 0 0-16</inkml:trace>
  <inkml:trace contextRef="#ctx0" brushRef="#br2" timeOffset="-171217.26">9586 8760 2047 0,'0'0'-118'0,"-17"-9"-513"15,-2-4 31-15</inkml:trace>
  <inkml:trace contextRef="#ctx0" brushRef="#br2" timeOffset="-170485.57">8686 7562 8 0,'0'0'22'0,"0"-4"27"0,0 4 53 16,0-4 80-16,0 1-49 16,0 3-33-16,0 0-28 15,0 0-17-15,0 0 3 16,0 0-7-16,0-5 1 0,0 5-7 16,0 0 2-16,0 0 4 15,0-5 30-15,0-2 17 16,0 3 19-16,0 4 20 15,0 0-1-15,0 0-20 16,-8 0-42-16,8 0-35 0,0 11-25 16,0 10 14-16,0 16 14 15,10 16 29-15,12 9-26 16,-3-2-26-16,10 2-16 0,4-10-3 16,-1-7 0-16,4-9 0 15,2-7 0-15,-7-13 0 16,2-16 0-16,-1 0 0 15,-2-16 0-15,-7-13 0 16,-6-14 0-16,-6-15 0 0,-5-8 0 16,-6-2 0-16,0 3 0 15,-9 11 0-15,1 13 0 16,0 8 0-16,8 10 0 0,-9 11 0 16,9 3 0-16,0 25 0 15,0 22 0 1,9 15 0-16,2 16 0 0,3 4 0 15,-3 0 0-15,5 1 0 16,-3 0 0-16,-2-10 0 16,3-3 0-16,-3-4-164 15,-3-4-225-15,1-8-2 16,-6-9 37-16,-3-11 35 0</inkml:trace>
  <inkml:trace contextRef="#ctx0" brushRef="#br2" timeOffset="-170053.12">9181 8018 187 0,'-8'-150'576'0,"-1"88"-345"16,9 11-58-16,-8 12-7 16,8 11 3-16,0 9-29 15,0 10-65-15,0 9-43 0,8 28 40 16,9 27 18-16,7 17 9 16,0 18-62-16,1 7-37 15,-1-2 0-15,1-7 0 16,-10-14 0-16,-2-12 0 0,-1-18 0 15,-4-12 0-15,1-11 0 16,-9-9 0-16,0-17 0 16,-14-23 0-16,-1-20 0 0,-2-21 0 15,-2-26 0-15,2-14 0 16,4-5 0-16,5 8 0 16,8 16 0-16,0 17 0 0,0 16 0 15,0 17 0 1,4 18 0-16,13 22 0 0,8 17 0 15,-1 16 0-15,0 16 0 16,-4 12 0-16,-9 4 0 16,-2 0 0-16,-9 0 0 0,-12-4 0 15,-7-8 0-15,-6-13 0 16,1-11 0-16,2-4 0 16,6-13 0-16,0-12-56 0,5-16-188 15,3-13-54-15,8-16-3 16,11-19 16-16,10-15-29 15,4-8 45-15</inkml:trace>
  <inkml:trace contextRef="#ctx0" brushRef="#br2" timeOffset="-169153.26">9486 7199 293 0,'0'-23'270'16,"0"2"-45"-16,0 6-36 15,0 2-22-15,0 5 24 16,0 0 2-16,0 8-47 0,0 0-65 15,2 20 37-15,6 20 56 16,0 22-174-16,1 23 0 16,4 18 0-16,-2 10 0 15,2 1 0-15,3-7 0 0,1-10 0 16,3-12 0-16,3-16 0 16,7-16 0-16,6-13 0 15,5-14 0-15,7-26 0 16,2-13 0-16,-1-28 0 0,-1-19 0 15,-3-25-33-15,-13-12 0 16,-8-5 30-16,-12 11 43 16,-12 13-11-16,-12 17-29 0,-4 18 0 15,-8 10 0-15,-1 16 0 16,-3 17 0-16,4 20 0 16,0 21 0-16,7 16 0 0,9 12 0 15,8 0 0-15,8-2 0 16,9-11 0-16,2-10 0 15,2-15 0-15,-1-6 0 16,-1-12 0-16,-1-13 0 16,-6-21 0-16,-4-13 0 0,-8-10 0 15,0-12 0-15,-12-1 0 16,-4 0 0-16,-5 7 0 16,1 12 0-16,0 10 0 15,-2 12 0-15,8 8 0 0,0 8-20 16,6 13-297-1,8 3-14-15,0 4 21 0,13 0 47 16,7-4 1-16,9-3 51 16,-1-13 66-16,5 0 67 15,-6 0 53-15,3-13 82 0,-7-3 143 16,-6-1-5-16,-6-2-37 16,-2-6-22-16,-4 5-1 15,-5-1 3-15,0 5 6 0,0 3-6 16,0 2-9-16,0 6-3 15,0 5-33-15,-9 0-17 0,1 22-14 16,0 13 32-16,0 15-13 16,8 11-81-16,0 8 0 15,11-3 0-15,11-6 0 16,6-10 0-16,1-10 0 16,3-11 0-16,1-13 0 0,-2-16 0 15,-5 0 0-15,-7-24 0 16,-2-18 0-16,-9-10 0 15,-8-10 0-15,0-7 0 0,-13 5 0 16,-4 2 0 0,3 12 0-16,-4 10 0 0,1 12 0 15,6 8 0-15,3 7 0 0,8 10 0 16,0 14 0 0,0 19 0-16,8 10 0 15,3 5 0-15,11 7 0 16,-3 1 0-16,6 1 0 0,-1-9 0 15,-3-9 0-15,-1-8-384 16,-4-6 5-16,5-22 51 16,-5-13-26-16,1-27 70 0</inkml:trace>
  <inkml:trace contextRef="#ctx0" brushRef="#br2" timeOffset="-168721.37">10524 7140 228 0,'4'-114'291'0,"-4"12"-16"15,0 17-3-15,0 18-63 16,0 19-21-16,-9 11-25 15,9 14-36-15,0 5-67 0,0 18-33 16,14 18 52 0,5 18 49-16,10 12-128 0,4 18 0 15,2 3 0-15,-1 0 0 16,-6-5 0-16,0-2 0 0,-3-9 0 16,-4-13 0-16,-5-7 0 15,-4-9 0-15,-4-3 0 16,0-9 0-16,-5 0 0 0,-3-19 0 31,0-10 0-31,-16-4 0 16,-4 2 0-16,1-1 0 15,-10 7 0-15,-8 13 0 16,-8 0 0-16,2 21 0 16,4 7 0-16,7 8 0 15,8 5 0-15,15-2 0 0,14 3 0 16,15-4 0-16,10-5 0 15,5-10 0-15,11-7 0 16,-6-16 0-16,1 0 0 16,-10 0 0-16,-2 0 0 0,-4-9 0 15,-8 2 0-15,-5-2 0 16,-1 2 0-16,-11-5 0 0,0 3-300 16,-7 2-144-16,-15 1 22 15,-9 6-3-15</inkml:trace>
  <inkml:trace contextRef="#ctx0" brushRef="#br2" timeOffset="-165773.27">4933 9211 46 0,'0'0'67'0,"0"0"96"15,0 0-17-15,0 0-33 0,0 0-24 16,0 0-31-16,0 0-3 15,-8 0 6-15,8 0-10 16,-9 0-11-16,9 0-2 16,-7 0-6-16,-1 8 5 15,0 9 25-15,-1 3-2 16,-4 4-2-16,-1 4-9 0,1 6 7 16,-3 5-17-16,2 3 0 15,3 8-12-15,-1-3-1 16,-1 6-4-1,6 1-5-15,7-6 2 0,-14-3-4 16,6-4-6-16,8-8 3 16,-11-6-8-16,11-2 7 15,-9 3-4-15,9-2 7 16,-8 2-10-16,0 1 2 16,8 2-1-16,-8 7 2 15,8-2-3-15,0 4 3 16,-9 2 3-16,9-1 5 15,-10-1 5-15,10-4 3 0,-8 2 5 16,-1-5-3 0,9-5 6-16,-8-4-8 15,8 0-2-15,0 0-6 16,0-3-1-16,0-4 0 0,-8 2 2 16,8-2-6-1,-8-2 10-15,8 3 15 0,-9-2 9 16,2 0 19-1,-1 16-18-15,8-15-45 16,0 4 0-16,-14-5 0 16,14 4 0-16,-8 1 0 15,0-2 0-15,8 2 0 0,-11 4 0 16,11-5 0 0,-12-1 0-16,12 7 0 15,-8 3 0-15,0-3 0 16,8 4 0-16,-10-5 0 0,10-6 0 15,0-3 0-15,0-3 0 16,-8-1 0-16,8 1 0 16,0-5 0-16,0 4 0 15,0 1 0 1,0-5 0 0,0-1 0-16,0 3 0 15,-8 1 0-15,8-3 0 16,0 0 0-1,0 0 0-15,0 4 0 16,-8 0 0-16,8 5 0 16,-7-5 0-16,7 0 0 0,-8 1 0 15,8-1 0-15,0 1 0 16,0-1 0-16,0-5 0 16,0 2 0-16,0-2 0 15,0 2 0 1,0-1 0-16,-8-8 0 15,8 12 0-15,-8-4 0 16,8 5 0-16,0-6 0 16,0 5 0-16,-9-3 0 15,9 3 0-15,-9-5 0 16,9 2 0-16,0 4 0 0,0-6 0 16,0 2 0-16,0-1 0 15,0 0 0 1,-8-8 0-16,8 13 0 15,0-2 0 1,0-2 0 0,0-1 0-16,0 4 0 15,0-4 0-15,0 1 0 16,0-2 0 0,0 2 0-1,0-1 0-15,0-1 0 47,0 2 0-31,0 3 0-1,0 1 0 1,0-5 0 0,0 4 0-1,0 0 0 1,0-5 0-1,0 3 0 17,0 2 0-17,0-5 0-15,0 2 0 32,0-1 0-17,0 4 0 1,0-3 0-1,0-2 0 1,0 3 0-16,0-4 0 31,0 7 0-15,0-4 0 0,0-2 0 30,0 0 0-14,0 7 0-17,0-6 0 1,0-2 0 0,0 9 0-1,0-8 0 1,0 1 0-1,0 5 0 1,0-5 0 0,0-1 0-1,0 2 0-15,0-1 0 16,0 3 0-16,0-1 0 0,0 2 0 31,0-5 0-15,0 2 0-16,0 3 0 15,0-4 0 1,0 0 0-16,0 5 0 16,0-6 0-16,0 3 0 15,0 1 0-15,0 1 0 16,0 0 0-16,0 1 0 16,0-5 0-16,0 5 0 15,0-1 0-15,5-1 0 16,-2 1 0-16,2 0 0 15,-5-3 0-15,0 3 0 0,0 1 0 16,0-2 0 0,0-2 0-16,0-1 0 15,0 1 0-15,0-2 0 0,0 0 0 16,0 3 0-16,4 2 0 16,-4 0 0-1,0-3 0 1,0-2 0-1,0 0 0-15,0 8 0 16,0-7 0-16,0-2 0 16,0 3 0-16,0 3 0 15,0-5 0 1,3-7 0 15,-3 10 0-31,6-10 0 16,-6 7 0-16</inkml:trace>
  <inkml:trace contextRef="#ctx0" brushRef="#br2" timeOffset="-165602.56">4487 12244 2047 0,'0'8'0'47,"0"1"0"-31,0-2 0 15,0 1 0-15</inkml:trace>
  <inkml:trace contextRef="#ctx0" brushRef="#br2" timeOffset="-164857.47">4487 12285 2047 0</inkml:trace>
  <inkml:trace contextRef="#ctx0" brushRef="#br2" timeOffset="-163725.41">4478 12285 2047 0,'-12'0'0'16,"-13"0"0"-16,-8 0 0 16,-7 7 0-16,-17-7 0 15,-20 12 0-15,-29 5 0 16,-31 4 0-16,-23-2 0 16,-5 2 0-16,-7-1 0 15,-2-4 0-15,-3-4 0 16,-7-12 0-16,1 0 0 15,5 0 0-15,8 0 0 16,6 0 0-16,6 0 0 16,8 0 0-16,9 13 0 15,11-5 0-15,16 0 0 0,16 0 0 16,21-8 0-16,15 8 0 16,14-8 0-16,17 0 0 15,1 9 0-15,9-9 0 16,1 8 0-16,1-8 0 15,-3 9 0-15,-5 3 0 16,-3-5 0-16,-2 2 0 16,1 3 0-16,-3-5 0 15,-2 4 0-15,-1-1 0 16,-3-1 0-16,0-1 0 16,-5 0 0-16,0 4 0 0,-3-3 0 15,-2-2 0-15,1 0 0 16,6-7 0-16,2 10 0 15,0-10 0-15,5 0 0 16,2 0 0-16,3 0 0 0,-1 0 0 16,2 0 0-1,3 0 0-15,-6-5 0 0,-7-2 0 16,-5-3 0-16,-11 3 0 16,-15-5 0-16,32 0 0 15,39 4 0-15,0-5 0 0,0 1 0 16,0 3 0-16,0 1 0 15,0 1 0-15,0 3 0 0,0-1 0 16,0 1 0-16,0 1 0 16,0 3-377 31,0 7-181-47,0 2-551 15</inkml:trace>
  <inkml:trace contextRef="#ctx0" brushRef="#br2" timeOffset="-162880.65">4721 11865 59 0,'-25'0'65'16,"-2"0"-28"-16,-6 0-18 0,1 0-17 16,-1 8 4-16,4-8 26 15,5 9 75-15,4-9 18 16,0 0-27-16,0 0-10 16,0 0-12-16,-5 0 11 15,1 0 16-15,-6 0-3 16,-5 0-13-16,-6 11 0 15,-5 1 4-15,-1 5 18 16,-7 8-4-16,3 7-5 16,-6 8-17-16,4 2-18 15,4 1-17-15,9 7-6 16,7 12 11-16,9 14 49 0,16 18-31 16,16 6-71-16,24 8 0 15,17-2 0-15,19-9 0 16,14-6 0-16,8-18 0 15,6-16 0-15,6-25 0 16,-1-21 0-16,2-18 0 16,-10-25 0-16,-17-21 0 15,-19-16 0-15,-21-21 0 16,-19-16 0-16,-29-12 0 16,-21-9 0-16,-15 4 0 0,-9 15 0 15,-11 6 0-15,-11 21 0 16,0 15 0-16,-3 21 0 15,0 21 0-15,6 19 0 16,2 22 0-16,1 20-150 16,11 20-298-16,13 8 60 15,21 4 30-15,17-1 13 16</inkml:trace>
  <inkml:trace contextRef="#ctx0" brushRef="#br2" timeOffset="-159136.37">4351 12891 109 0,'0'-3'220'0,"0"-1"-40"15,0-1-35-15,0 5-46 16,0 0-33-16,0 0-9 0,0 0-2 16,0 0-11-16,0 0-13 15,0 0-7 1,0 0-6-16,0 16 1 0,0 5 31 15,0 7 5-15,-8 4-14 16,8 10 6-16,-7 6-7 16,7 10-7-16,-9 3 15 15,1 3-15-15,8 9-5 16,-11 6 5-16,11-8-15 0,-14 0 5 16,6-11 11-16,-3-3 2 15,-1-7 6-15,0-5-12 16,-2-9 2-16,6-3-12 15,2-6-5-15,-2-2-2 16,8-4-4-16,-14-1-5 16,14 1-7-16,-11 3 5 15,3 5 2-15,-5-1-4 16,5 0 5-16,0 1 6 16,-1-1-3-16,1 0 0 15,0 2-6-15,8-2 11 0,-8 0-2 16,8 1 0-1,-8-1 6-15,8-4 9 0,-11 1-11 16,11-5 1-16,0-3-11 16,-8-2 7-16,8 3 1 15,0-4-2-15,0 0 3 16,-8-2-4-16,-1 0-1 16,9 0 4-16,-8 0 4 15,8 0-6-15,-8 0-1 16,8-3 3-16,-8-1-8 15,8 5-8-15,0-5 8 16,0 4 0-16,-8 0-5 0,0 0 0 16,8 4 0-16,-14 1 0 15,14 0 0-15,-8-1 0 16,0 0 0-16,2-1 0 16,6 2 0-16,-9 0 0 15,1-6 0-15,0 5 0 16,-1 1 0-16,-3 4 0 15,1 3 0-15,-3-5 0 16,3 7 0-16,3-6 0 16,-5 1 0-16,5 4 0 15,0-5 0-15,0-5 0 0,8 1 0 16,-12 1 0-16,12-1 0 16,-8-4 0-16,8 0 0 15,0 0 0-15,0 1 0 16,-8-5 0-16,8 3 0 15,-9 2 0-15,9-1 0 16,0 5 0-16,0-1 0 16,0 1 0-16,-7-6 0 15,7 2 0-15,-8-1 0 16,8 1 0-16,0-1 0 16,0 4 0-16,0 0 0 15,0-3 0-15,0 3 0 0,0-3 0 16,0-2 0-16,0 1 0 15,-8 1 0-15,8-1 0 16,-9 1 0-16,1 2 0 16,8-1 0-16,-8-3 0 15,0 6 0-15,8-5 0 16,-9 5 0-16,2-3 0 16,7 3 0-16,-8-5 0 15,8 2 0-15,-8-3 0 16,8-3 0-16,-14 1 0 15,14-1 0-15,-8-1 0 16,8 7 0-16,0-7 0 31,0 5 0-15,-8 0 0-16,8-3 0 16,0-1 0-16,0 4 0 15,-7 0 0-15,7 2 0 16,-8-7 0-16,0 0 0 15,8 7 0-15,0-3 0 16,-8 1 0-16,8 6 0 16,0-6 0-16,0-1 0 15,0-3 0-15,0 4 0 0,0-4 0 16,0 5 0-16,0-1 0 16,0-3 0-16,0-2 0 15,-9 5 0-15,9 0 0 16,0 4 0-16,0-3 0 15,0-1 0-15,0 1 0 16,0-1 0-16,0 0 0 16,-9 0 0-16,9 0 0 15,-8 1 0-15,8-2 0 16,0-2 0 0,0 3 0-1,0-5 0-15,-6-7 0 31,6 10 0-31,-14-3 0 16,14 6 0 0,0-5 0-16,-8-8 0 15,8 12 0-15,0 0 0 16,-8 0 0 0,8-2 0-1,-9-2 0-15,9 0 0 16,0-1 0-16,0 1 0 15,-8 1 0-15,8 3 0 0,0 0 0 16,0-4 0-16,0 0 0 16,0 4 0-16,0-2 0 15,-7-3 0-15,7 0 0 16,0 2 0-16,-8 3 0 16,8-4 0-1,0 0 0 1,0-1 0-1,0 4 0-15,0 1 0 16,0-5 0 0,0 2 0-16,-9-2 0 0,9 1 0 15,-8 5 0-15,8-5 0 16,0-1 0-16,0 7 0 16,0-3 0-16,-8 2 0 15,8-2 0-15,0 1 0 16,-9-2 0-16,9 2 0 15,-8 0 0-15,8 0 0 16,-8-5 0-16,1 7 0 16,7-1 0-1,0-7 0 1,0 7 0-16,0-2 0 0,0 3 0 16,-12-2 0-16,12 4 0 15,0 0 0-15,-8 0 0 16,0 0 0-16,8-4 0 15,-8 0 0-15,8 2 0 16,0-2 0-16,0 0 0 16,0 0 0-16,0 0 0 15,0 0 0-15,-9 0 0 16,9 2 0-16,0-7 0 0,-8 5 0 16,8 0 0-1,0 0 0-15,0-4 0 16,0 5 0-16,0-1 0 0,0 0 0 15,0-3 0-15,0-2 0 16,0 5 0-16,0-3 0 16,0-1 0-16,0 3 0 15,0 2 0-15,-8-4 0 16,8-2 0-16,0 5 0 16,0-3 0-16,0-2 0 15,0 2 0-15,0 4 0 16,0-1 0-16,0 0 0 15,0-1 0-15,0 2 0 16,0-1 0-16,0 5 0 16,0-6 0-16,-8 6 0 0,8-6 0 15,-8 6 0-15,8 0 0 16,-8-1 0-16,8 0 0 16,-8 1 0-16,8 2 0 15,0 3 0-15,0-3 0 16,0 2 0-16,0 1 0 15,0 1 0-15,0 1 0 16,0-2 0-16,-9-3 0 16,9 1 0-16,0 5 0 15,0-4 0-15,0-2 0 16,0 5 0-16,-8 2 0 16,8-2 0-16,0 0 0 15,-8 1 0-15,8 0 0 16,0-2 0-16,-8 2 0 0,8 0 0 15,0-1 0-15,0 4 0 16,0 1 0-16,-9-1 0 16,9-4 0-16,0 4 0 15,0 1 0-15,0 4 0 16,0 4 0-16,0 0 0 16,0 3 0-16,0 1 0 15,-7 3 0-15,7 2 0 16,0-1 0-16,0-5 0 15,0-3 0-15,0 0 0 16,0-1 0-16,0 4 0 0,-8 3 0 16,8-4 0-16,-14 3 0 15,8 2 0-15,-7 1 0 16,1-1 0-16,4 0 0 16,0-2 0-16,0-5 0 15,8-5 0-15,-8-4 0 16,8-3 0-16,-8-6 0 15,0 3 0-15,8-6-56 16,0-4-121-16,-8 0-75 16,-1 0-83-16,1 0-49 15,-13-3-27-15</inkml:trace>
  <inkml:trace contextRef="#ctx0" brushRef="#br2" timeOffset="-157123.41">9575 8829 105 0,'0'0'258'15,"0"0"-55"-15,0 0-31 16,0 0-37-16,0 0-34 15,0 0-1-15,8 0 4 0,20-8 14 16,23-17-7-16,39-16-42 16,38-16-17-16,24-17-23 15,24-11-4-15,7-12-5 0,-4-8-1 16,-10-2-6-16,-19 6-8 16,-23 7 7-16,-22 13 5 15,-24 15 26-15,-21 14 11 16,-14 15 5-16,-13 9-26 0,-12 7-23 15,-9 9-1-15,-10 3-7 16,-2 2-26-16,0 1-38 16,0 6-64-16,0 0-75 15,0 0-55-15,-10 18-14 0,-12 3 26 16,-6 3-33-16</inkml:trace>
  <inkml:trace contextRef="#ctx0" brushRef="#br2" timeOffset="-156736.28">10519 8617 425 0,'-51'53'195'15,"2"-13"-41"-15,8-2-54 0,8-10-17 16,9-8 20-16,7-8 19 16,17-12-7-16,0 0-29 15,9 0-17-15,23-8 6 0,25-13 2 16,29-20-7-16,19-11 7 15,13-10 1-15,9-2 2 16,-5-2-16-16,-5 6-3 0,-11 3-48 16,-9 4-13-16,-7 4 0 15,-14 4 0-15,-7 9 0 16,-16 8 0-16,-13 2 0 16,-10 11 0-16,-10 2 0 15,-5 5 0-15,-2 1 0 0,-10 7 0 16,2 0 0-16,-2 0 0 31,3 0 0-31</inkml:trace>
  <inkml:trace contextRef="#ctx0" brushRef="#br2" timeOffset="-156668.86">11703 8097 1909 0,'0'0'-269'15,"0"12"-4"-15,-9-4-5 16,-4 4 6-16,-4-1-38 0</inkml:trace>
  <inkml:trace contextRef="#ctx0" brushRef="#br2" timeOffset="-151598.77">5029 8679 60 0,'8'-5'146'15,"1"1"26"-15,-4 4-61 16,-5 0-36-16,0 0-32 16,0 0-12-16,0 0-5 15,0 0 6-15,0 0 6 16,0 0-1-16,0 0-1 16,0 0-4-16,0 0-4 0,0 0-1 15,0 0-10-15,0 0 7 16,0 0 6-1,0 0 9-15,0 9-3 16,0 3 14-16,0 7 11 0,-17 7-20 16,1 5 19-16,-1 10-9 15,2 5-13-15,-2-2-9 16,1 6 4-16,4-7 5 16,-1 2-3-16,1-5-2 15,0 2 4-15,4-2-10 16,0-3 8-16,-1-1-5 0,1 2-2 15,0-3-1-15,2 3-5 16,-7-3 6-16,5 3-9 16,8 3 0-1,-14 4 9-15,6-2-17 0,0 7-3 16,8 0 4-16,-11-2-8 16,11 4 4-16,-9 2 8 15,-2-6 1-15,3-3-1 16,-2 0 4-16,-1 0 13 15,3 0-1-15,-1-2-2 16,1 7 0-16,0 0-29 16,0 0-1-16,-4-3 0 15,5-2 0-15,-1-5 0 16,-1-3 0-16,1 0 0 0,0-1 0 16,0-3 0-16,-1 0 0 15,-3-2 0 1,4-2 0-16,-1 4 0 15,1-1 0-15,0 5 0 0,0-5 0 16,-1 4 0-16,3-2 0 16,-2-1 0-16,0 0 0 15,-5-9 0-15,0 4 0 16,5 1 0-16,-4-5 0 16,1 4 0-16,3 1 0 15,-1-2 0-15,0 3 0 16,1-6 0-16,2 2 0 0,-3-3 0 15,1-3 0 1,0 5 0-16,-1-5 0 16,-4 5 0-16,3-1 0 15,1 5 0-15,1 4 0 0,-5-1 0 16,4 0 0-16,1 0 0 16,-2 1 0-16,2 4 0 15,8-5 0-15,-14-4 0 16,6 0 0-1,0 2 0-15,8-5 0 0,-12-2 0 16,4 2 0-16,8-4 0 16,-11 3 0-16,2 0 0 15,0 1 0-15,1 3 0 16,-4 9 0-16,1 0 0 16,-2-1 0-16,4 1 0 15,1 3 0-15,1-3 0 16,7-1 0-16,-14 2 0 15,8-2 0-15,-7 2 0 0,4-7 0 16,9 2 0-16,-11 0 0 16,3-2 0-16,0 7 0 15,0 2 0-15,0 0 0 16,0 5 0-16,0 8 0 16,-6 5 0-16,3 7 0 15,-5 1 0-15,3-6 0 16,1-3 0-16,4-7 0 15,0-7 0-15,-4-1 0 16,4-11 0-16,8-1 0 16,-8-5 0-16,-1-6 0 0,9 1 0 15,-12 1 0-15,12 0 0 16,-11-2 0-16,3-3 0 16,-1 6 0-16,1-3 0 15,8 2 0-15,-8 1 0 16,0-8 0-16,-1 7 0 15,2 3 0-15,-6 0 0 0,4 2 0 16,-2 2 0 0,-2 4 0-16,2 9 0 15,3 3 0-15,0 2 0 16,-1-2 0-16,1 1 0 16,8-5 0-16,-8-2 0 0,8-6 0 15,-14 1 0-15,14 0 0 16,-6-2 0-16,6 2 0 15,-8 0 0-15,8-1 0 16,0 5 0-16,0 4 0 16,-9-1 0-16,9 1 0 15,-9 0 0-15,9-4 0 16,0-2 0-16,0-1 0 16,-8-6 0-16,8 1 0 15,-8-1 0-15,8 1 0 16,-11-1 0-16,11 5 0 15,-12 3 0-15,4 9 0 16,8 3 0-16,-13 6 0 16,5-6 0-16,0 2 0 0,0-4 0 15,8-7 0-15,-12 1 0 16,4-6 0-16,0-6 0 16,-1-4 0-16,1 1 0 15,0-2 0-15,8-2 0 16,-7-4 0-16,-2-5 0 15,9 0 0-15,-8-4 0 16,0 0 0 0,0-8 0 15,-1 0-18-31,-6 0-634 16,-10 0-11-16</inkml:trace>
  <inkml:trace contextRef="#ctx0" brushRef="#br2" timeOffset="-103842.53">24826 10583 330 0,'-56'8'225'16,"-6"1"-25"-16,-4 4-31 15,-2-2-18-15,3 1 44 0,0 0 72 16,9-3 52-16,13-2-128 16,9-7-191-16,14 0 0 15,7 0 0-15,21 0 0 0,34-7 0 16,54-22 0-16,62-16 0 16,57-19 0-16,51-14 0 0,42-7 0 15,34-5 0-15,21-7 0 16,12-10 0-16,-7 2 0 0,-9-6 0 15,-14 1 0 1,-25 8 0-16,-31 10 0 0,-36 11 0 16,-43 9 0-16,-36 16 0 15,-38 12 0-15,-32 7 0 16,-31 8 0-16,-16 10 0 0,-19 5 0 16,-11 7 0-16,-7 3 0 15,-8 0 0-15,-3 4 0 16,-9-4 0-16,0 0 0 15,-13 4 0 17,1 0 0-17,-12 0 0-15,-12 0 0 16,-21 0 0-16,-19 16-5 0,-19 5-469 16,-14 4-12-16,-18-2 44 15</inkml:trace>
  <inkml:trace contextRef="#ctx0" brushRef="#br2" timeOffset="-102561.25">24269 10473 182 0,'-19'0'322'0,"-2"-3"-45"15,1-2-59-15,-1 1-72 0,10 1-11 16,11 3 49-16,0-5 6 15,0-4 22-15,16-3-62 0,25-4-119 16,36-12-31-16,39-9 0 16,52-7 0-16,40-10 0 15,30-7 0-15,30-8 0 16,20-4 0-16,21-13 0 0,10-7 0 16,-4-7 0-16,-10 4 0 15,-21 7 0-15,-34 6 0 16,-24 15 0-16,-31 10 0 0,-34 14 0 15,-26 12 0-15,-26 4 0 16,-19 7 0-16,-22 5 0 16,-15 3 0-16,-11 1 0 0,-11 5 0 15,-10 2 0-15,-5 1 0 16,-4 4 0-16,-1 0 0 16,-3 0 0-16,-2 0 0 0,-3 0 0 15,2 0 0 1,2 0 0-1,7 0 0-15,2 0 0 16,-1 0 0-16,5 0 0 16,2 0 0-16,-6 0 0 0,-1 0 0 15,1 0 0-15,1 0 0 16,1 0 0-16,-4 0 0 16,-3-5 0-16,3 2 0 0,2-1 0 15,0 0 0-15,0 4 0 16,1 0 0-16,-6 0 0 15,2-4 0-15,0 4 0 16,-5-4 0-16,1 4 0 0,-6 0 0 16,5-4 0-16,3 4 0 15,2 0 0-15,3 0 0 16,1 0 0-16,-3-5 0 16,0 1 0-16,-2 4 0 0,2 0 0 15,-11-4 0-15,2 4 0 31,-2 0 0-31,0 0 0 16,0 0 0 31,2-5 0-31,4 3 0-16,-1-3 0 0,-5 0 0 15,2 5 0-15,3 0 0 16,-3-4 0-16,-1 4 0 15,3-3 0-15,-2-1 0 0,3 4 0 16,-5-5 0-16,6 2 0 16,-1-1 0-16,0 4 0 15,1 0 0-15,-2 0 0 0,-2 0 0 16,-2 0 0-16,2 0 0 62,-2 0 0-62,3 7 0 16,-6 5 0-16,3-3 0 16,2 3 0-16,3 1 0 15,-5-5 0-15,0 4 0 0,2 0 0 16,-5-5 0-16,0 3 0 16,0-3 0-16,0 6 0 15,0-5 0-15,-11 4 0 16,-14 5 0-16,-20-5-603 15,-26 4-82-15</inkml:trace>
  <inkml:trace contextRef="#ctx0" brushRef="#br2" timeOffset="-101828.77">24424 10392 54 0,'-13'-4'128'0,"7"4"51"15,6 0-56-15,-9 0-33 16,9 0-19-16,0 0 2 0,0 0 28 16,0-4 43-16,0 0 19 15,0-1 2-15,0 5-10 0,0 0 18 16,-12 0 29-16,0 0 6 15,-6 9-190-15,0 10-18 0,-11 7 0 16,0 6 0-16,1 1 0 16,4 0 0-16,7-2 0 15,4-2 0-15,13-1 0 0,13 1 0 16,4-2 0-16,12 0 0 16,7-8 0-16,9-3-463 15,11-5-81-15,9-11 40 0</inkml:trace>
  <inkml:trace contextRef="#ctx0" brushRef="#br2" timeOffset="-100242.43">28521 11674 258 0,'-32'0'284'0,"1"0"-6"0,-7 0-41 16,6 8-54-16,3 1 29 16,4-9 38-16,11 7 9 0,0-7-173 15,14 12-86-15,20-3 0 16,31-9 0-16,36 0 0 15,52-16 0-15,48-13 0 16,40-16 0-16,45-13 0 16,41-15 0-16,40-16 0 0,33-16 0 15,12-14 0-15,-4-2 0 16,-10-10 0-16,-17-2 0 16,-15-7 0-16,-16 1 0 0,-22 2 0 15,-18 6 0-15,-22 4 0 16,-28 14 0-16,-81 2 0 15,-165 10 0-15,0 8 0 0,0 8 0 16,0 6 0-16,0 8 0 0,0-3 0 16,0 0 0-16,0 1 0 15,0-4 0-15,0-6 0 0,0-3 0 16,0-6 0-16,0-1 0 16,0-5 0-16,0-3 0 0,0-1 0 15,-18 5 0-15,-219 3 0 16,-17 7 0-16,-26 13 0 0,-29 18 0 15,-32 20 0 1,-28 31 0-16,-18 33 0 16,-2 39 0-16,7 38 0 0,12 42 0 15,14 40 0-15,8 41 0 16,11 44 0-16,15 29 0 16,26 13 0-16,32-13 0 0,36-23 0 15,44-33 0-15,47-32 0 16,39-25 0-16,41-29 0 15,35-21 0-15,36-19 0 0,46-26 0 16,55-24 0-16,49-25 0 16,38-27 0-16,34-22 0 15,10-18 0-15,6-10 0 0,-4-3 0 16,-13 0 0-16,-20-2 0 16,-23 5 0-16,-34 10 0 15,-27 3 0-15,-35 8 0 16,-23-2 0-16,-19 7 0 15,-18-1 0-15,-10 4 0 16,-12 4 0-16,-5 0 0 0,-1 0 0 16</inkml:trace>
  <inkml:trace contextRef="#ctx0" brushRef="#br2" timeOffset="-100043.09">30670 11292 2047 0,'4'-4'0'0,"0"4"0"16,-4-6 0-1</inkml:trace>
  <inkml:trace contextRef="#ctx0" brushRef="#br2" timeOffset="-99853.43">30682 11282 2047 0</inkml:trace>
  <inkml:trace contextRef="#ctx0" brushRef="#br2" timeOffset="-99742.89">30686 11282 2047 0,'6'0'0'16</inkml:trace>
  <inkml:trace contextRef="#ctx0" brushRef="#br2" timeOffset="-99562.11">30695 11282 2047 0,'0'0'-185'31,"0"0"-376"-16,0-3 18-15</inkml:trace>
  <inkml:trace contextRef="#ctx0" brushRef="#br2" timeOffset="-99085.54">30361 11646 1555 0,'-11'-21'492'16,"-1"1"-492"-16,12 8 0 16,0-2 0-16,0 2 0 0,0-4 0 15,0-7-292-15,0-2-472 16</inkml:trace>
  <inkml:trace contextRef="#ctx0" brushRef="#br2" timeOffset="-98916.48">30488 12004 718 0,'-42'-28'617'16,"6"-6"-267"-16,8-3-219 15,-1-3-167-15,6-8-150 16,-3-5-188-16,6-8-115 0</inkml:trace>
  <inkml:trace contextRef="#ctx0" brushRef="#br2" timeOffset="-59413.47">5148 8959 181 0,'-15'-11'218'0,"-2"1"-62"16,0 3-48-16,9-6-31 15,0 5 9-15,8 0 16 16,0-1 16-16,0 6 1 0,0-6 7 16,0 9-5-16,0 0-10 15,0 0-28-15,-8 0-29 16,8 0-7-16,0 0-1 16,0 0 0-16,0 0 5 0,0 0-5 15,8 0 52 1,8 0-45-16,4 0-53 0,12-2 0 15,17-8 0-15,12 3 0 16,20-6 0-16,22-3 0 16,14-5 0-16,22 1 0 15,11 0 0-15,7-1 0 0,3 1 0 16,-2-1 0-16,-8 4 0 16,-8 5 0-16,-9 5 0 15,-6 7 0-15,-14 0 0 16,-16 0 0-16,-7 0 0 0,-8 0 0 15,-6 0 0-15,-3 0 0 16,-2 0 0-16,-3 0 0 16,0-9 0-16,2 6 0 15,4-5 0-15,-3 0 0 0,2-4 0 16,6 2 0-16,1 3 0 16,1-5 0-16,1 3 0 15,0 1 0-15,-6 0 0 0,-3 5 0 16,-3-1 0-16,-9 4 0 15,-1 0 0-15,-4 0 0 0,1 0 0 16,5 0 0-16,-1 0 0 16,-1 0 0-16,-3 0 0 15,0 7 0-15,1-7 0 0,-1 0 0 16,-1 0 0-16,-4 0 0 16,-2 0 0-16,-2 0 0 15,-2 0 0-15,-2 0 0 16,0 0 0-16,1 0 0 0,0 0 0 15,3 0 0-15,6 0 0 16,2 0 0-16,0 0 0 16,10 0 0-16,2-3 0 0,10-1 0 15,-1-1 0-15,-1 5 0 16,3 0 0-16,-11 0 0 0,-3 0 0 16,-8 0 0-16,0 0 0 15,-3 0 0-15,-7 0 0 16,7 9 0-16,-2-9 0 15,-3 0 0-15,0 7 0 0,2-7 0 16,3 0 0-16,-1 0 0 16,1 0 0-16,-2 0 0 0,-3 0 0 15,-6 0 0-15,6 0 0 16,1 0 0-16,-2 0 0 16,6 0 0-16,2 0 0 0,6 0 0 15,-2 0 0-15,0 0 0 16,2 0 0-16,-2 0 0 15,2 0 0-15,-7 0 0 0,-6 0 0 16,-11 0 0-16,-6 0 0 16,-7 0 0-16,-9 0 0 15,0 0 0-15,-8 0 0 0,1 0 0 16,-6 0 0-16,2 0 0 16,-5 9 0 30,-8-9 0-46,8 8 0 16,-17-1 0-16,-12 7-718 16</inkml:trace>
  <inkml:trace contextRef="#ctx0" brushRef="#br2" timeOffset="-57383.15">7751 7408 135 0,'12'-56'244'0,"-1"-2"-39"15,-3 4 0-15,1 5-12 0,-9 5 28 16,0 11 75-16,0 9 29 16,0 5-102-16,-12 6-223 15,-4 13 0-15,-12 20 0 16,-12 33 0-16,-9 32 0 0,-5 40 0 16,7 31 0-16,10 20 0 15,12-1 0-15,16-5 0 16,21-9 0-16,18-19 0 0,18-17 0 15,21-20 0-15,15-22 0 16,20-24 0-16,4-16 0 0,11-19-61 16,2-24-507-16,-2-12-11 15</inkml:trace>
  <inkml:trace contextRef="#ctx0" brushRef="#br2" timeOffset="-57049.53">10626 6390 453 0,'0'-88'351'0,"-12"5"-60"0,12 14-129 16,9 4-84-16,14 8-28 16,26 7 47-16,23 15 87 0,31 23 72 15,19 36-131-15,15 44-125 16,14 56 0-16,-5 38 0 16,-8 37 0-16,-16 34 0 0,-25 23 0 15,-27 15 0-15,-30 2 0 16,-32-8 0-16,-24-16 0 0,-25-17-401 15,-16-25-53-15,-12-20 42 16,-11-27 50-16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5T15:42:27.92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7358 3541 71 0,'0'-5'167'16,"0"1"-16"-16,0 1-46 15,0 3-31-15,0 0-33 16,0-4-8-16,0-1-6 0,0 5 10 16,0 0-2-16,0 0 0 15,0 0-4-15,0 0 4 16,0 0 14-16,0-3 12 15,0-5 5-15,0 3-3 0,0 2-8 16,0-6-4-16,-9-4-23 16,-4-6-11-16,-4-2 1 15,-1 0 4-15,-7 6-1 16,-8 2-6-16,-7 13-4 16,-5 16-3-16,0 13 5 0,-4 15 2 15,6 13 0-15,5 13-14 16,18 7 0-16,12 5 4 15,13-4 4-15,14-6-9 16,14-2 2-16,11-10-2 0,10-11 2 16,6-12 5-16,6-9-7 15,-6-11-1-15,-3-5 4 16,-12-12-1-16,-14 0-1 16,-5 0 2-16,-10 0 3 15,-4 0-11-15,-4 0 3 0,-8 0-8 16,0-8-49-16,-8-4-49 15,-4-5-59-15,-1-3-51 16,-3-4-7-16,0-5-44 0</inkml:trace>
  <inkml:trace contextRef="#ctx0" brushRef="#br0" timeOffset="315.32">7678 3142 274 0,'11'-50'235'0,"-5"11"-53"16,-6 9-57 0,0 11-43-16,0 7-16 0,0 4-5 15,0 8-14-15,0 0-14 16,8 27 33-16,0 23 19 16,-2 19-16-16,8 17-20 0,-2 11-8 15,0 8-12-15,1 2-12 16,-2-5-8-16,1-10-6 15,-4-10 4-15,1-9-9 0,-5-11 3 16,1-10-3-16,-5-11 2 16,0-4-1-16,0-9 2 15,0-8-29-15,0-6-63 16,4-7-52-16,0-7-40 0,2 0-11 16,2-7 21-16,9-14-41 15,8-15 6-15</inkml:trace>
  <inkml:trace contextRef="#ctx0" brushRef="#br0" timeOffset="1214.54">8283 3622 64 0,'25'-33'203'0,"-9"5"-18"15,-9 3-44-15,-7 9-38 0,0 5-30 16,0 3-4-16,0 4-5 16,0 4-10-16,-7 0-23 15,-5 20-3-15,-6 22 15 16,4 14-8-16,-3 12-15 15,1 14-4-15,7-1-6 0,9-3-1 16,0-5-5-16,9-13-4 16,2-6 1-16,2-14-9 0,4-11 1 15,3-9-8-15,0-8-6 16,0-12 3-16,-1-8-1 0,3-13-9 16,-6-15 12-16,-5-12 3 15,-6-13 10-15,-5-5 6 16,0 1 15-16,-13 4 8 15,2 8 17-15,3 9 12 0,-5 11 0 16,4 8-11-16,9 9-25 16,0 4-10-16,0 4-11 15,0 8 4-15,0 12-2 0,14 7-4 16,2 14 5-16,11 5 0 16,6 6 5-16,-1-2-9 0,1-2 5 15,5-4-2-15,-7-2-2 16,3-11 4-16,-6-2-8 15,-3-5 1-15,-7-16 1 0,4 0-4 16,-6 0 1-16,0-16-5 16,-5-9 4-16,-3-16 1 15,-2-7 7-15,-6-13 2 16,0-4 10-16,0 4-4 0,0-4 16 16,3 3-6-16,2 10 1 15,-2 7 8-15,5 5-9 0,1 11-12 16,-6 12-6-16,6 17 1 15,8 12 6-15,2 18 16 16,6 9-8-16,4 14 8 0,-1 9-2 16,0 3-5-16,-5-1-13 15,2-3 2-15,-3-7-3 16,-7-8 1-16,2-15-1 0,-6-3-2 16,-2-12 2-16,-4-6 2 15,-5-10 5-15,0-14-6 16,0-14-1-1,0-13-1-15,0-15-1 0,3-9 5 16,5-9-5-16,5 5 9 16,3 5 2-16,4 6-4 0,5 9 0 15,10 13-4-15,11 15 12 16,6 21-4-16,5 21 6 16,-4 15-5-16,0 17-4 0,-4 8-2 15,-14 8 2-15,-10 0 3 16,-9 0-1-16,-7-3 8 15,-9-9-4-15,-17-9-3 16,-3-3-1-16,-3-8-11 0,-2-12 11 16,3-9 7-16,8-4 10 15,1-12 10-15,13 0 4 16,0 0-13-16,0-12-28 0,0-13-4 16,0-7-29-16,13-8-40 15,1-6-73-15,8 2-76 0,-3 3-88 16,5-4-63-16</inkml:trace>
  <inkml:trace contextRef="#ctx0" brushRef="#br0" timeOffset="1779.88">11787 2834 493 0,'0'-38'252'16,"-12"6"-63"-16,12 7-78 15,-7 5-23-15,7 11 8 16,0 9 20-16,-14 29 61 0,3 28 19 16,-2 25-47-16,1 24-22 15,0 24-74-15,-5 20-53 16,-11 147 0-16,21-158 0 15,7-17 0-15,0-16 0 16,0-21-134-16,0-16-188 16,7-16-96-16,5-16-1 15,4-26-334-15</inkml:trace>
  <inkml:trace contextRef="#ctx0" brushRef="#br0" timeOffset="2279.33">11847 2935 558 0,'-16'-62'245'16,"1"13"-93"-16,7 13-53 15,8 8-9-15,-8 7 5 0,8 9-12 16,0 12-11-16,0 9 1 16,8 15 40-16,3 16-14 15,9 21-2-15,10 13 26 16,2-2-55-16,1 6-37 15,2 0-7-15,3-9-7 0,-5-9-14 16,-6-10-4-16,-1-14-7 16,-6-8 4-16,0-12-2 0,-4-6-5 15,-3-10 3-15,-2-21-24 16,5-15 11-16,1-18-3 16,0-15 7-16,-2-12 12 0,5-9 2 15,1 1 3-15,-1 7 4 16,1 8 15-16,-2 14 5 15,-2 15 1-15,-5 7 5 16,-3 15 3-16,-1 6-23 16,-5 10-10-16,5 7 0 0,4 19 0 15,4 26 0-15,6 21 0 16,-4 23 0-16,4 18 0 16,-5 13 0-16,1 16 0 0,4 6 0 15,-6-3 0-15,4-10 0 16,1-7 0-16,-2-15 0 0,1-14 0 15,-2-20 0-15,-2-12 0 16,-1-12 0-16,-2-16 0 16,-5-9 0-16,-5-8 0 15,-3-7-351-15,0-9-253 0</inkml:trace>
  <inkml:trace contextRef="#ctx0" brushRef="#br0" timeOffset="3260.99">15191 3053 415 0,'-8'-4'249'16,"-1"4"-70"-16,9 0-92 15,0 0-42-15,0 0-21 0,0 0-3 16,0 0 4-16,12 0-9 16,8 0-1-16,13 0 1 15,8 8-6-15,3-8-5 0,5 0-4 16,-4-4-4-16,-9-9 8 16,-3-4-2-16,-9-2 2 15,-7-1 4-15,-14-5 15 0,-3-3-1 16,-12 0 16-16,-4-2 17 15,-4 10-13-15,-6 8-10 16,2 7-14-16,1 5-5 16,-6 21 0-16,1 12 14 15,-1 12 3-15,9 4-11 0,4 7-1 16,16 6 17-16,3-1-10 16,14-1-13-16,7-7-4 15,8-4-7-15,10-8-3 0,-2-9 3 16,3-8-10-16,4-2-44 15,-4-10-72-15,7-5-71 16,-1-7-61-16,2 0-8 16,0-16-30-16</inkml:trace>
  <inkml:trace contextRef="#ctx0" brushRef="#br0" timeOffset="3477.32">15982 2988 440 0,'-13'-29'215'0,"2"5"-89"15,11 7-63-15,-9 6-36 16,9 7-9-16,0 4 4 16,17 7 26-16,12 18-1 0,10 7-12 15,10 8-16-15,4 10-1 16,4-1-10-16,-4-1-4 16,-4 5-6-16,-5-4 3 0,-4-4-35 15,-11-4-69-15,-4-5-55 16,-8-8-42-16,-9-2-32 15,-8-14 53-15</inkml:trace>
  <inkml:trace contextRef="#ctx0" brushRef="#br0" timeOffset="3677.53">16458 3004 467 0,'0'-37'255'16,"-14"12"-86"-16,14 9-77 15,-11 4-45-15,-1 12-11 0,-5 12 50 16,-8 26 42-1,-3 21-21-15,-9 24-31 0,-2 15-33 16,2 7-28-16,1 4-3 16,4-7-33-16,7-7-55 0,4-14-74 15,10-17-54-15,2-10-33 16,9-13-19-16,0-17-4 16</inkml:trace>
  <inkml:trace contextRef="#ctx0" brushRef="#br0" timeOffset="3909.27">16795 2646 416 0,'28'-53'279'0,"-12"16"-90"16,-4 13-99-16,-3 15-34 16,-9 18 41-16,0 15 41 0,0 21 26 15,3 15-32-15,-3 15-59 16,5 11-38-16,-2 2-14 15,-3 6-12-15,3-8-2 0,3-5-3 16,2-5-23-16,-5-10-80 16,2-9-88-16,-2-11-73 15,-3-11-26-15,0-7 8 0,0-10 38 16</inkml:trace>
  <inkml:trace contextRef="#ctx0" brushRef="#br0" timeOffset="4292.22">16778 3211 183 0,'-12'-36'275'15,"-2"8"-71"-15,14 3-74 16,0 9-62-16,0 2-20 16,0 12-11-16,0 2-10 0,9 0 2 15,8 0-9-15,11 12-2 16,8 0-6-16,5 0-5 0,0 0-2 16,5-12 1-16,2 0-6 15,1 0 0-15,-2 0 0 16,2-12-4-16,-8-5 3 15,-4-2 3-15,-9-7-7 0,-7-2 7 16,-9-1-1-16,-12-2 14 16,0-3 12-16,-12 2 50 15,-1 8 3-15,5 7-28 16,-3 5-21-16,3 8-13 0,8 4-13 16,-17 12-2-16,-4 16 8 15,-3 21 22-15,-4 13-10 16,-1 12-7-16,9 2-5 0,7-2-10 15,13-5 1-15,0-5 0 16,8-9-6-16,8-11-15 0,6-7-39 16,2-9-71-1,4-17-58-15,1-11-57 0,4-16-64 16</inkml:trace>
  <inkml:trace contextRef="#ctx0" brushRef="#br0" timeOffset="4675.54">17566 2931 422 0,'0'-24'262'16,"0"7"-82"-16,0 5-87 15,0 3-39-15,0 9-11 0,0 0-12 16,0 12 13-16,0 14 48 16,4 9-27-16,4 11-25 15,-8 2-11-15,4 6-3 0,-4-6-14 16,0-2-8-1,0-7-2-15,0-10 4 0,-8-5-1 16,8-8 6-16,0-7-7 16,-8-18-38-1,8-15-8-15,0-12 7 0,0-12 11 16,8-6 30-16,5 2 12 16,0 10 18-16,-7 10 6 15,2 7-5-15,1 13-15 0,-1 12 4 16,9 9 25-1,1 10-4-15,7 9-21 0,0 10-3 16,1 3-13-16,-4-1-2 16,-5-4-14-16,-1-3-101 15,-6 0-96-15,-2-5-65 0,-5-8-10 16,-3-8 6-16,5-12 38 16</inkml:trace>
  <inkml:trace contextRef="#ctx0" brushRef="#br0" timeOffset="5257.61">18112 2865 282 0,'22'-56'226'16,"-5"7"-20"-16,-9 8-27 16,-4 13-15-16,-4 7-22 15,0 10-26-15,0 3-51 0,0 8-33 16,0 14-19 0,-12 19 14-16,-5 20 0 0,-2 20-8 15,-2 10-1-15,0 2-12 16,6-4-4-16,1-4-3 15,6-4-1-15,8-11 4 0,0-11-1 16,0-9-6-16,5-4 1 16,4-10-6-16,-6-9-14 0,5-7-5 15,0-12 11-15,5-8 7 16,3-15-2-16,4-18-10 16,-1-15 5-16,7-23-3 0,2-11-14 15,0-10 17 1,4-6 8-16,-2-1 4 0,-6 6 8 15,-8 2 15-15,-4 11 16 16,-7 5 26-16,-5 15 12 16,0 3 20-16,-11 8 17 0,-6 3 20 15,-4 0-38-15,-3 11-24 16,-1 1 35-16,1 7-99 16,2 1-2-16,6 6 0 0,5 7 0 15,-1 6 0-15,12 2 0 16,-9 10 0-16,9 14 0 31,0 23 0-31,9 23 0 16,8 24 0-16,5 21 0 0,8 12 0 15,2 3 0-15,9-2 0 16,3-10 0-16,1-11 0 16,0-8 0-16,-2-10 0 0,-1-9 0 15,-5-15 0-15,-5-7 0 16,-7-13 0-16,-6-7 0 15,-2-6 0-15,-9-2-315 0,-8-5-115 16,0-12 1-16</inkml:trace>
  <inkml:trace contextRef="#ctx0" brushRef="#br0" timeOffset="6139.74">18844 2653 108 0,'9'-7'241'0,"-9"-1"-57"16,0-1-23-16,0 5-35 15,0 4-18-15,0 0 4 16,-9 0-2-16,9 0-30 0,-8 0-42 15,8 0-17-15,0 13-13 16,-6 2 0-16,-2 11 2 16,8-2 1-16,0 0 2 0,0-3-16 15,3-2 9-15,8-2-4 16,14-1-1-16,9-5-3 16,5 2 5-16,10 4-4 0,5-5 8 15,-2 4-14 1,-3 1 3-16,-9 4 4 0,-4 3-7 15,-7 4 8-15,-9 5-1 16,-9 3 5-16,-11 0-5 0,0 6 8 16,-22-6-8-16,-13-7 9 15,4-6 3-15,-6-6 7 16,1-5 16-16,-1-12 14 16,4 0 19-16,6-7 28 0,2-5-8 15,11-2-33-15,0 2-22 16,6 0-11-16,8 0-7 15,0 0-30-15,0 5-45 16,0 2 60-16,4 1-295 0,8 0-54 16,3 0-16-16,7 0 0 15</inkml:trace>
  <inkml:trace contextRef="#ctx0" brushRef="#br0" timeOffset="6938.41">21334 1774 44 0,'0'-40'245'15,"8"0"-8"-15,1-2-12 16,-9 10-49-16,0 8-55 16,0 7-31-16,0 8-9 15,0 9-38-15,0 26-14 16,0 30 68-16,0 38 8 16,0 24-10-16,0 25-35 0,0 7-27 15,0 4-8-15,0-11-7 16,0-13-11-16,0-16-5 15,4-20-1-15,1-17 4 0,-2-15-11 16,2-17-9-16,-5-14-25 16,0-10-36-16,0-5-45 15,0-16-48-15,0 0-43 16,0-8-26-16,-13-12 8 0,0-8-34 16</inkml:trace>
  <inkml:trace contextRef="#ctx0" brushRef="#br0" timeOffset="7736.54">20783 1713 59 0,'-34'-8'249'16,"9"-1"-45"-16,11 7-31 15,6-8-74-15,8 8-48 16,8-9-25-16,15 4-12 0,27-1 1 15,24-4-3 1,25-5-10-16,25 1 0 0,9 1-2 16,-4 1 3-16,-7 2 0 15,-16 5 0-15,-16-2-3 16,-22 1 3-16,-14 4-2 16,-18 4-1-16,-12 0 3 0,-3 0-6 15,-12 0-35-15,-9 0-54 16,0 0-43-16,0 0-75 15,-14 12-8-15</inkml:trace>
  <inkml:trace contextRef="#ctx0" brushRef="#br0" timeOffset="8203.06">21855 1671 82 0,'8'-7'266'15,"1"-1"-71"-15,-1 4-57 0,-8 4-67 16,3 0-28-16,5 19-1 16,4 15 21-16,0 18 12 15,0 18 0-15,1 10-1 0,-2 16-14 16,0 5-11-16,3-3-15 16,-2-5-16-16,1-8-4 15,-1-11-7-15,-6-13-3 16,3-11-2-16,-1-14-2 15,-3-8 4-15,-5-6 3 16,0-12-4-16,0-1 3 0,0-9 3 16,3 0 24-16,2-9 6 15,4-6-8-15,-2-6 7 16,6-7-24-16,2-2 1 0,6 6 1 16,-5 9 7-16,-4 2-13 15,-2 9 0-15,-2 4-4 16,3 12 15-16,4 13 21 0,11 8-13 15,-4 3-15 1,3 6-8-16,-3 2 8 0,-2 1-14 16,0-5 0-16,-3-6-2 15,-6-6-1-15,-7-9-29 16,-4-2-52-16,0-6-60 0,0-1-68 16,0-10-51-16,-12 0-46 15,0 0 16-15</inkml:trace>
  <inkml:trace contextRef="#ctx0" brushRef="#br0" timeOffset="8631.23">22463 2543 349 0,'11'-20'211'16,"-3"3"-43"-16,-2 5-72 15,-6 4-35-15,4 8-10 0,0 0 3 16,4 0 9-16,4 17-7 15,3 12-5-15,7 11 6 16,-2 5-14-16,-3 3-9 0,-3 2-3 16,0-5-12-16,-6-9-13 15,-5-3 4-15,-3-9-5 16,0-8 5-16,0-7-6 0,0-9 3 16,0 0 11-16,0-9-15 15,0-7 4-15,8-15-3 16,5-12-4-16,3-9-3 15,9-1 4-15,3 1 12 0,1 7 3 16,-6 11-16-16,-6 14 3 16,-4 3-6-16,2 17 9 15,2 0 29-15,-1 17-10 16,5 3 0-16,-5 9-8 0,-4 0 1 16,-4-5-11-16,0 2 2 15,-5-3-6-15,-3-6-7 16,0-5-24-16,0 0-53 15,0-12-67-15,0 7-51 0,0-7-27 16,0 0 8-16,0 0 13 16,0-7 14-16</inkml:trace>
  <inkml:trace contextRef="#ctx0" brushRef="#br0" timeOffset="9351.12">23016 2572 98 0,'12'-12'196'15,"-6"5"-39"-15,-1 7-47 16,-1 0-46-16,1 0-11 0,3 12-6 15,3 4-11-15,11 0-11 16,-3 0-11-16,5 0-4 16,2 1-9-16,2-4 4 15,0-13-5-15,-2 0 3 0,-6 0 2 16,-1 0-1-16,-2-8-3 16,-5-9 1-16,2-4-2 15,-8-3 9-15,-6-5 6 16,0 4 33-16,0 1 21 0,-12 7-1 15,0 5-10-15,0 5-25 16,-1 7-13-16,-3 15 15 16,-4 13 12-16,-1 14 2 0,5 3-17 15,4 1-14-15,12 1-2 16,0-6-13-16,0-1-2 16,16-8-9-16,6-2-17 15,6-10-51-15,4-8-29 16,7-12-37-16,7 0-23 0,-2-16 20 15,1-12 5-15,-4-9 1 16,0-7 61-16,-1-11 4 16,-1 0 53-16,-1-6 60 0,-5-1 69 15,-5 1-22-15,-11 8-7 16,-5 9 0-16,-4 10 11 16,-8 15-3-16,0 10-21 15,0 9 6-15,-17 21 18 0,-3 15-20 16,-5 13-27-16,2 9-11 15,2-2-21-15,8-4-1 16,2-2-6-16,11-14-8 16,0-3 1-16,0-9-20 15,0-3-18-15,8-9-5 0,0-12 3 16,5 0 0-16,3-12 11 16,-1-12 12-16,1-9 10 15,1-12 6-15,-5-3 2 0,2-5 12 16,-6 3 32-16,-2 8 23 15,-1 15 5-15,-2 3-19 16,-3 12-18-16,0 7-20 16,0 5 0-16,9 21 7 15,-5 7-2-15,4 4-8 0,4 5-4 16,1 0 1-16,0-7-7 16,2-6 0-16,-4-4-13 15,2-4-62-15,0-4-73 16,-2-3-64-16,1-9-50 0</inkml:trace>
  <inkml:trace contextRef="#ctx0" brushRef="#br0" timeOffset="9916.37">24323 1682 543 0,'0'-62'394'0,"0"9"-138"16,0 12-100-16,-8 11-46 15,8 11-11-15,0 7-36 16,0 12-25-16,0 29 34 0,13 28 148 16,-1 28-124-16,2 17-96 15,0 11 0-15,-2 5 0 16,0-3 0-16,1-7 0 0,-7-5 0 16,2-18 0-16,0-11 0 15,-2-13 0-15,2-11 0 16,-5-14 0-16,2-8 0 15,-1-11 0-15,-4-10 0 16,4-7 0-16,1 0 0 0,-2-15 0 16,2-18 0-16,3-12 0 15,-5-17 0-15,0-2-18 16,-3-2 1-16,0 9 10 0,-11 9-1 16,-5 11 10-16,-5 7-7 15,-4 15 4-15,-6 12-2 16,-9 17 12-16,-6 24 12 0,2 14 6 15,3 13-27-15,5 1 0 16,10-1 0-16,10-4 0 16,16-3 0-16,5-9 0 15,12-9 0-15,11-4 0 16,9-10 0-16,8-10 0 0,3-16 0 16,-5 0 0-16,-1 0 0 15,-5-4 0-15,-8-8 0 16,-2-9 0-16,-7-3 0 0,-3 0 0 15,-5 4 0-15,-4-1 0 16,1 5 0-16,-9-1-141 16,0 1-215-16,0-1-42 0,-9 5 42 15,1 5 6-15</inkml:trace>
  <inkml:trace contextRef="#ctx0" brushRef="#br0" timeOffset="19102.74">10631 5401 324 0,'0'-40'275'16,"-17"4"-87"-16,1 3-96 15,-1 9-46-15,6 7-10 0,-7 5 14 16,2-1-4-16,-4 11-20 15,-4 2-6-15,-6 0-10 16,-6 10 3-16,1 10 2 16,2 1 0-16,9 3-4 0,8 2-6 15,2-7-3-15,14 2-2 16,9-4-3-16,12 2 2 16,3-2 7-16,1-5-2 0,-1 4-6 15,-5-4 2-15,-2 0-7 16,-9 0 8-16,-8 9-3 15,0 2 0-15,-20 11 2 0,-9 7 0 16,-4 8 2-16,1 4 1 16,-1-5-1-16,11 1-2 15,4 1 0-15,10-3-2 0,8-1 5 16,13-11-3-16,11-1-2 16,4-6 4-16,1-4-1 15,-4-7-4-15,-6-1-2 16,-2-4 1-16,-5 0 4 15,-12-2 0-15,0 0-2 0,0 3 5 16,-8 4 12-16,-5 2 12 16,2-2-8-16,-2-1 10 15,4 1-13-15,9-5-8 0,0-12-3 16,0 9-5-16,0-2 0 16,6 6 1-16,5-5-12 15,5 5-54-15,5-1-65 16,-1-1-42-16,5 5-53 15,-5 4-85-15</inkml:trace>
  <inkml:trace contextRef="#ctx0" brushRef="#br0" timeOffset="20316.39">10508 16261 350 0,'0'0'282'0,"-7"0"-38"0,7 0-83 15,0 0-82-15,0 0-44 16,0-8-12-16,15-4-16 0,13-4-1 15,9 0-2-15,5-2-8 16,1 7 2-16,2-1-3 0,-5 12 7 16,-6 0 0-16,-11 16 20 15,-10 9 35-15,-10 7 45 0,-3 14 35 16,-16 1 23-16,-7 6 3 16,-6 4-20-16,1-3-64 0,3-6-79 15,5-10 0 1,3-10 0-16,17-8 0 0,0-8 0 15,8-12 0-15,17 0 0 16,7 0 0-16,9 0 0 0,0 0 0 16,0 0 0-16,-6 14 0 15,-6-3 0-15,-9 6 0 0,-7 2 0 16,-13 10 0-16,0 3 0 16,0 4 0-16,-16-2 0 0,-1-2 0 15,5 0 0-15,0-3 0 16,12-9 0-16,0-7 0 0,0-1 0 15,4-3 0 1,12-9 0-16,8 0 0 0,6 7 0 16,2 5 0-16,4 0 0 15,1 9 0-15,-6 7 0 0,-1 8 0 16,-6 10 0-16,-4 7 0 16,-7 3 0-16,-13 6 0 0,-8-1 0 15,-9-1 0-15,-12-3 0 16,-7 1 0-16,0-9 0 15,-1-4 0-15,1-10 0 0,4-10 0 16,2-4 0-16,6-14 0 16,-1-7 0-16,2-7 0 0,3-5-38 15,-2-12-218-15,7-2-12 16,3 3 2-16,0 3-8 16,12-1 7-16,-10 0-17 0</inkml:trace>
  <inkml:trace contextRef="#ctx0" brushRef="#br1" timeOffset="140573.89">13680 8161 62 0,'0'-16'235'0,"0"0"-49"16,0 4-33-16,-8 4-30 15,8-2-35-15,0 8-5 0,0 2 22 16,-9 0-7-16,9 0-18 16,0 12-13-16,0 16 35 15,0 20 35-15,-7 18-24 0,-1 14-19 16,8 14-21-16,0 4-19 15,0-4-17-15,0-5-10 16,0-11-10-16,0-13-14 0,0-16 4 16,0-12-3-16,0-13 0 15,0-4 10-15,0-20 5 0,0-3-16 16,3-25 6-16,-3-22-7 16,5-24 1-16,2-19-5 15,2-14 6-15,-1-9-9 16,3 1 3-16,3 5 1 0,0 8 4 15,8 13-8-15,2 15 9 16,3 12-9-16,12 15-1 16,1 15 7-16,3 19-1 0,7 13-2 15,-1 29 5-15,-4 11 1 16,-6 10-7-16,-10 7 2 0,-9 0-1 16,-7-5 6-16,-13-3-2 15,-13-8-4-15,-4-5 2 16,-5-3 7-16,-4-10-5 15,6-5-4-15,5-6 4 0,2-12-1 16,13 0-4-16,0 0 1 16,0-7-12-16,0-7-12 15,0-2-33-15,0 0-45 0,4-5-72 16,5 2-103-16,3-7-47 16,3 2-29-16,1-4 31 0</inkml:trace>
  <inkml:trace contextRef="#ctx0" brushRef="#br1" timeOffset="140940.29">14483 7888 356 0,'0'-24'310'0,"0"3"-78"16,0 9-98-16,0 12-60 16,-6 12 57-16,6 22 80 0,-14 18-25 15,7 14-53-15,7 7-49 16,0 4-32-16,7-4-29 15,10-4-7-15,2-7-5 0,6-14-5 16,4-15-8-16,2-9 4 16,7-8-10-16,3-16-2 0,-1-8-9 15,-4-12 6-15,1-16 0 16,-9-9 1-16,-3-12 8 16,-4-8 2-16,-7 5 9 15,0 6 3-15,-6 9 13 0,0 13-10 16,-8 11-1-16,0 21-3 15,4 21 35-15,5 23 7 16,2 18-51-16,-3 7 0 0,4 7 0 16,1 2 0-16,-2-1 0 15,2-8 0-15,-2-8-102 0,3-8-194 16,-6-11-74-16,3-6 12 16,6-15 5-16,-5-21 71 0</inkml:trace>
  <inkml:trace contextRef="#ctx0" brushRef="#br1" timeOffset="141356.16">15248 8097 318 0,'11'-91'239'0,"1"11"-35"15,-6 18-25-15,-6 13-45 16,0 17-20-16,3 20 40 0,5 27 66 16,0 23-40-16,4 19-46 15,0 11-39-15,5 14-25 0,-1-1-64 16,-5-3-6-1,1-9 0-15,-4-7 0 0,-3-18 0 16,-2-8 0-16,3-12 0 16,-6-7 0-16,0-41 0 15,0-21 0 1,0-24 0-16,0-22 0 16,8-13 0-16,8 1 0 0,0 13 0 15,3 17 0-15,3 26 0 16,-3 22 0-16,6 25 0 15,4 28 0-15,-2 25 0 0,6 16 0 16,2 12 0-16,-10 0 0 16,1 2 0-16,-6-14 0 15,-4-5 0-15,-4-9 0 0,1-16 0 16,-10-7 0-16,-3-6 0 16,0-10 0-16,0-4 0 15,-11-17-267 1,-6-11-311-16,-2-12 32 15</inkml:trace>
  <inkml:trace contextRef="#ctx0" brushRef="#br1" timeOffset="142023.03">16948 7380 291 0,'8'-39'237'0,"-8"9"-35"16,0 4-56-16,0 7-47 0,0 6-16 16,0 0 12-16,-11 10 20 15,-6 3-1-15,2 16 5 16,-10 16 28-16,0 30-9 0,1 31 1 16,3 21-36-16,6 18-84 15,7 1-19-15,16-3 0 16,12-8 0-16,20-12 0 15,13-11 0-15,4-23 0 0,3-14 0 16,2-18-105-16,-6-12-116 16,-3-18-75-16,-4-14-49 0,-4-14-4 15,-9-18 16-15</inkml:trace>
  <inkml:trace contextRef="#ctx0" brushRef="#br1" timeOffset="142321.09">17509 7111 174 0,'0'-28'252'0,"4"7"-76"16,4 8-54-16,1 3-48 0,2-1-13 16,6 11 25-16,7 0 31 15,8 26 18-15,14 10 25 16,7 17-3-16,3 16-36 0,-2 21-27 15,-10 12-40-15,-5 4-22 16,-9 4 3-16,-15-3-9 0,-6-10-7 16,-9-8-8-16,0-12-4 15,-16-8-11-15,-6-7 4 16,-2-10-18-16,5-7-87 16,-6-4-108-16,4-4-112 0,3-12-53 15,0-9-30-15</inkml:trace>
  <inkml:trace contextRef="#ctx0" brushRef="#br1" timeOffset="143319.62">13577 9994 244 0,'0'-13'261'0,"-8"-4"-44"16,-8-3-55-16,1 4-42 16,-1 0-7-16,-2 4 15 0,7 3-5 15,-6 9-26 1,2 0-32-16,-7 0-20 0,8 16-19 15,-3 5-7-15,0 3-10 16,5 0-7-16,12 5 2 0,0-6 1 16,0-1-2-16,0-6-2 15,9 1 1-15,-2-5-2 16,6 0-18-16,-2-12-5 0,1 0 11 16,-4 7 5-16,-3 2 2 15,-5-1 5-15,0 5-2 0,-8 7 3 16,-9 8 4-16,-2 13 3 15,-6 8-2-15,1 4 1 16,2 0 2-16,11-4-5 16,4-4 2-16,7-8-12 0,0-5 5 15,7-4-2-15,4-7 8 16,11-6-10-16,2-15 2 16,4 0 1-16,0 0 4 0,2 0-7 15,-7 0 8-15,-3 0-1 16,-2 0-2-16,-6 0 6 0,-4 13 6 15,-8 0 30-15,0 3 18 16,0 4-2-16,0 4-23 16,-8 1-13-16,0 3-6 0,8 1-13 15,-14 2-4-15,3 7-25 16,3-2-94-16,-4 5-134 16,4-1-112-16,8 5-68 0</inkml:trace>
  <inkml:trace contextRef="#ctx0" brushRef="#br1" timeOffset="143703.97">14129 13258 459 0,'-43'44'281'0,"3"-7"-74"16,1-8-93-16,12-11-58 0,7 0-25 16,7-6-7-16,13-12 13 15,0 9 1-15,17-9-9 0,15 0-14 16,18 11-10-16,11 6 3 16,7-1-6-16,1 9-6 0,-4 7 4 15,-8 14 2-15,-8 6 3 16,-13 10-4-16,-16 2 11 0,-11 10 17 15,-9 2 35 1,-24 6 19-16,-14-5 47 0,-6 1-8 16,-8-9-23-16,-8-4-35 15,-2-8-27-15,0-9-16 0,5-6-16 16,5-14-7-16,11-8-30 16,13-7-118-16,4-13-145 15,8-13-104-15,2-23-16 0</inkml:trace>
  <inkml:trace contextRef="#ctx0" brushRef="#br1" timeOffset="144451.29">14046 11337 45 0,'-25'0'192'15,"-3"7"21"-15,-1-7-67 16,1 0-34-16,3 0-46 0,6 0-16 15,1-5 0-15,10-2 8 16,8 0 21-16,0-2-14 0,22-3-15 16,21-13-7-16,39-8-8 15,43-6 9-15,46-14-14 16,39-13 19-16,44-8 25 16,29-7 42-16,42-12 27 0,37-1 10 15,19-4 1-15,7 5-74 16,-17 3-80-16,-16 13 0 0,-41 16 0 15,-43 11 0-15,-53 15 0 16,-48 6 0-16,-48 8 0 0,-32 9 0 16,-34 1 0-16,-28 3 0 15,-28 4 0-15,-33 4 0 16,-24 0 0-16,-19 12 0 0,-14 4-56 16,-10 7-310-16,-10 11-51 15,-9 6 28-15,-2 1 25 16</inkml:trace>
  <inkml:trace contextRef="#ctx0" brushRef="#br1" timeOffset="144851.48">15337 11393 238 0,'-142'77'293'0,"-1"-4"-73"15,6-7-69-15,1-5-67 16,11-4-47-16,8-5-12 0,11-2 10 15,21-10 20-15,15-11 20 16,22-9-7-16,20-7 10 16,28-13-34-16,40-9-11 15,54-15-11-15,52-17-11 0,56-20 4 16,45-16 13-16,50-8 55 16,42-6 63-16,26-1 50 0,8-2-86 15,0 5-110-15,-8 3 0 16,-12 4 0-16,-19 13 0 15,-32 7 0-15,-40 10 0 0,-47 11 0 16,-47 9 0-16,-42 7 0 16,-32 6 0-16,-30 2 0 0,-24 5 0 15,-23-2 0-15,-17 3 0 16,-33-2 0-16,-16 1 0 16,-12 5 0-16,-8 7 0 0,-7 0 0 15,-6 0-158-15,-3 12-383 16,-10 6 28-16,-5 5-318 15</inkml:trace>
  <inkml:trace contextRef="#ctx0" brushRef="#br1" timeOffset="145299.1">14776 12472 695 0,'-118'44'325'16,"18"-12"-137"-16,22-8-92 16,16-2-57-16,21-10-24 0,14-12 21 15,15 0 27-15,20 0 39 16,29 0 18-16,31-8 0 0,39-12 0 16,38-10 2-16,33-5-116 15,37-6-6-15,39-9 0 16,34-2 0-16,35-5 0 0,22-4 0 15,22-5 0-15,6 2 0 16,5-1 0-16,-5-1 0 0,-15 9 0 16,-30 9 0-1,-32 7 0-15,-35 3 0 0,-41 10 0 16,-48 4 0-16,-36 5 0 16,-35 4 0-16,-28 9 0 0,-21-2 0 15,-14 4 0-15,-14 4 0 16,-7-5 0-16,-9 0 0 15,-8 3 0-15,-8 2 0 16,-1 0 0-16,-4 0 0 16,2 0 0-16,-5 0 0 15,-9 0 0-15,-3 7-502 0,-5 5-70 16,-2-1 93-16</inkml:trace>
  <inkml:trace contextRef="#ctx0" brushRef="#br1" timeOffset="157974.81">15856 4534 349 0,'-23'0'299'16,"1"8"-51"-16,5-8-93 16,6 9-64-16,11-9-3 0,-8 0 50 15,8 0 51-15,0 0 17 16,5 0-16-16,18-5-96 0,42-11-94 16,54-17 0-16,67-8 0 15,66-16 0-15,58-7 0 16,61-9 0-16,72-6 0 0,58-10 0 15,42-5 0-15,56 1 0 16,17 0 0-16,1 8 0 16,4 7 0-16,-19 13 0 0,-43 4 0 15,-43 11 0-15,-50 14 0 16,-50 8 0-16,-60 3 0 16,-67 9 0-16,-66 5 0 15,-54-1 0-15,-45 1 0 16,-39 4 0-16,-23 3 0 0,-28-4 0 15,-8 4 0-15,-11 0 0 16,-7-1 0-16,0 5 0 16,-3 0 0 15,-2 0 0-31,3 0 0 16,-3 0 0-16</inkml:trace>
  <inkml:trace contextRef="#ctx0" brushRef="#br1" timeOffset="158075.5">25009 3304 2047 0,'-24'0'-487'0,"-22"9"-280"0</inkml:trace>
  <inkml:trace contextRef="#ctx0" brushRef="#br1" timeOffset="183410.9">6533 8967 31 0,'-8'-3'63'0,"8"-2"58"0,-12 1 20 15,12-1-40 1,-9 3-19-16,9-4-27 0,0 2 0 15,-8 1 14-15,8 3 8 16,0 0 19-16,0 0 6 16,0 0 10-16,0 0-5 0,0 0 3 15,0 0-6-15,0-4 3 16,0 4 8-16,0 0-5 16,0-5-38-16,0 5-26 0,0 0-10 15,0 0-1-15,0 0-8 16,0 0 0-16,0 0-1 15,0 0-10-15,5 0-12 16,3 0-4-16,2 0 0 16,12 9 0-16,6 4 0 0,9-2 0 15,8 1 0-15,3-4 0 16,4-8 0-16,2 12 0 16,-2-12 0-16,5 8 0 0,8-8 0 15,4 0 0-15,12 0 0 16,13 0 0-16,19 0 0 0,14 0 0 15,15-8 0-15,13 0 0 16,6 1 0-16,-3 2 0 0,-3 1 0 16,-16-4 0-16,-17 8 0 15,-17 0 0-15,-17 0 0 16,-15 0 0-16,-11 0 0 16,-6 0 0-16,-7-4 0 0,-7-1 0 15,-6 5 0-15,-8 0 0 16,-7 0 0-16,-5 0 0 0,-4 0 0 15,-4 0 0-15,0 0 0 16,-4 0 0-16</inkml:trace>
  <inkml:trace contextRef="#ctx0" brushRef="#br1" timeOffset="183506.36">9103 8948 2047 0,'0'-6'0'0,"0"6"-39"47,0 0-279-47,-9 0-55 0,9 0-23 16,-6 13-10-16</inkml:trace>
  <inkml:trace contextRef="#ctx0" brushRef="#br1" timeOffset="191509.11">21663 11080 226 0,'0'-21'290'0,"0"6"-28"15,0 2-29-15,0 5-36 0,0-1 27 16,0 2 64-16,0 2 18 16,0 1-285-16,8 25-21 15,3 12 0 1,3 15 0-16,-2 9 0 15,0 12 0-15,-4 4 0 0,-5 5 0 16,-3-4 0 0,0-10 0-16,0-12 0 0,0-10 0 15,0-15 0-15,0-6 0 16,0-8 0-16,-8-37 0 16,8-21 0-16,0-20 0 15,0-12 0-15,8-5 0 16,9-3 0-16,4 7 0 0,0 18 0 15,2 6 0-15,-2 18 0 16,3 11 0-16,4 12 0 0,5 13 0 16,2 26 0-1,3 10 0-15,-2 16 0 0,-3 15 0 0,-7 2 0 16,-12 3 0-16,-1-3 0 16,-5-11 0-16,-8-13 0 15,0-14 0-15,0-11 0 16,0-7 0-16,0-18 0 0,0-14 0 15,4-21 0-15,8-14 0 16,10-16 0-16,4-1 0 16,4-3 0-16,2 12 0 0,-4 13 0 15,1 17 0-15,-5 12 0 16,5 12 0-16,-1 8 0 0,0 16 0 16,1 4 0-16,-1 9 0 15,-3 3 0-15,-1 2 0 0,-5 1 0 16,3-2 0-1,2-3-332-15,0-2-121 0,4-8 67 16,10-12 34-16,2-8 92 16</inkml:trace>
  <inkml:trace contextRef="#ctx0" brushRef="#br1" timeOffset="191841.83">23089 10995 348 0,'32'-82'295'16,"-21"9"-10"-16,-11 7-51 15,-19 18-31-15,-13 16 28 0,-6 15 75 16,-2 17-161-16,5 28-145 15,1 21 0-15,9 11 0 16,14 7 0-16,11-3 0 0,11 2 0 16,14-8 0-16,9-11 0 15,1-6 0-15,5-13 0 16,2-17 0-16,-3-11 0 0,4-14 0 16,-7-19 0-16,-4-12 0 15,-11-13 0-15,-6-6 0 16,-7-5 0-16,-8 4 0 0,0 12 0 15,0 12 0-15,0 13 0 16,-8 12 0-16,8 27 0 16,0 22 0-16,0 13 0 15,12 6 0-15,1 0 0 0,7 1 0 16,0-3 0 0,5-5 0-16,-1-9 0 0,-5-8 0 15,3-6-15-15,-1-6-511 16,3-16 14-16,-1-9 41 0</inkml:trace>
  <inkml:trace contextRef="#ctx0" brushRef="#br1" timeOffset="191999.98">23698 10689 616 0,'3'-12'278'16,"-3"12"-45"-16,-8 24-26 0,-4 19 86 16,-4 4 93-16,3 6-352 15,13-1-34-15,0-3 0 0,0 1 0 16,5-10 0-1,3-6 0-15,-3-7 0 0,-2-7-256 16,2-20-268-16,-5-4-7 16</inkml:trace>
  <inkml:trace contextRef="#ctx0" brushRef="#br1" timeOffset="192149.92">23584 9817 480 0,'-30'-117'262'0,"4"18"-103"0,-4 23-79 15,10 14-32-15,5 22-17 16,2 6-20-16,13 19-26 16,0 15-53-16,13 15-73 0,7 19-62 15,4 16-92-15</inkml:trace>
  <inkml:trace contextRef="#ctx0" brushRef="#br1" timeOffset="192523.87">24026 10062 451 0,'25'0'353'0,"-5"0"-60"0,-4 7-94 16,2 10 83-16,-7 11 144 15,4 10-383-15,-2 11-43 16,4 11 0-16,-1 14 0 0,0-1 0 16,0 1 0-16,-4-12 0 15,-4-15 0-15,-3-10 0 16,-5-8 0-16,0-15 0 15,4-25 0-15,5-21 0 16,2-17 0-16,14-16 0 16,7-12 0-16,4 0 0 0,1 6 0 15,-9 20 0-15,-8 9 0 16,-3 22 0-16,0 20 0 16,-3 25 0-16,3 20 0 0,-4 12 0 15,3 3 0-15,-3 6 0 16,-1-1 0-16,-1-8 0 0,0-8 0 15,3-8 0 1,3-13-51-16,0-8-422 0,6-20 11 16,14-12 49-16,7-21 101 15</inkml:trace>
  <inkml:trace contextRef="#ctx0" brushRef="#br1" timeOffset="192694.45">25216 9786 411 0,'41'-114'280'0,"-14"19"14"16,-10 26-72-16,-9 17-21 15,-8 27 70-15,-20 25 97 0,-7 32-368 16,1 34 0-16,6 28 0 16,12 14 0-16,8 11 0 15,11 0 0-15,15-5 0 16,5-8 0-16,7-13 0 0,3-15 0 16,4-13 0-16,-3-8-579 15,7-20-28-15</inkml:trace>
  <inkml:trace contextRef="#ctx0" brushRef="#br1" timeOffset="192940.61">27169 8760 722 0,'0'-123'537'0,"0"17"-200"0,3 17-153 16,27 20-14-16,22 27-73 15,26 32-97-15,28 38 0 16,19 41 0-16,4 40 0 16,-5 34 0-16,-23 28 0 0,-32 36 0 15,-37 25 0-15,-32 17 0 16,-40-1 0-16,-34-8 0 16,-30-11-356-16,-28-22-313 0</inkml:trace>
  <inkml:trace contextRef="#ctx0" brushRef="#br1" timeOffset="193655.4">22370 13563 807 0,'-46'-48'442'0,"11"5"-73"15,5 15-162-15,10 9-89 0,14 19-14 16,6 32-104-16,6 37 0 16,14 37 0-16,10 34 0 15,5 21 0-15,2 10 0 0,0-7 0 16,-4-14 0-1,-1-17 0-15,-3-15 0 0,-5-19 0 16,-4-26 0-16,-3-15 0 16,-6-18-331-16,-11-17-212 0,0-23 20 15</inkml:trace>
  <inkml:trace contextRef="#ctx0" brushRef="#br1" timeOffset="194234.61">22126 14374 560 0,'-53'-34'332'0,"13"10"-146"15,12 7-95-15,7 6-32 16,21 3 36-16,8 8 60 16,24 0-26-16,34 0-54 0,18 0-40 15,23 0-56-15,1-9-128 16,3-8-121-16,-10-7-44 16,-8-12 0-16,-11-17 37 15,-14-17 96-15,-11-7-7 16,-12-8 194-16,-14-5 77 0,-9 0 195 15,-14 5-40-15,-8 13-14 16,0 6-29-16,0 17 1 0,-8 12 4 16,8 14-29-16,0 23 101 15,0 35-91-15,0 34-181 16,0 37 0-16,0 30 0 0,0 14 0 16,0 4 0-16,0-11 0 15,8-13 0-15,5-16 0 16,0-22 0-16,2-22 0 15,-4-20 0-15,2-14 0 0,0-19 0 16,1-22 0-16,8-27 0 16,3-29 0-16,4-37 0 15,6-20 0-15,3-13 0 0,-12 5 0 16,0 17 0-16,-10 19 0 16,-4 25 0-16,-4 16 0 15,-5 17 0-15,-3 11 0 0,0 16 0 16,5 22 0-16,-2 24 0 15,6 16 0-15,4 9 0 16,3-3 0-16,0-5 0 16,4-9 0-16,-4-8 0 15,-3-8 0-15,0-9 0 0,-5-6 0 16,-4-7 0-16,-1 1 0 16,-3-5 0-1</inkml:trace>
  <inkml:trace contextRef="#ctx0" brushRef="#br1" timeOffset="194316.01">23491 14263 2047 0,'7'12'0'16,"2"1"0"-16,3-2 0 15,6 2 0-15,-7-1 0 16,0 1 0-16,1-6-251 0,-3 5-198 16,-9 0-21-1,0-4 38-15</inkml:trace>
  <inkml:trace contextRef="#ctx0" brushRef="#br1" timeOffset="194686.67">21589 13755 460 0,'-51'-22'222'15,"6"7"-63"-15,8-2-50 16,14 4 10-16,10 1 18 16,13-4-30-16,13-12-49 15,27-4-18-15,33-10-19 0,32-1-8 16,37-11 17-16,33 1 3 15,20 1-9-15,3 2-8 0,-6 5-11 16,-22 9-8 0,-23 3-6-16,-34 9-26 0,-29 8-47 15,-22 4-57-15,-21 12-64 16,-17 0-8-16,-15 16-15 0,-9 8-56 16</inkml:trace>
  <inkml:trace contextRef="#ctx0" brushRef="#br1" timeOffset="196218.25">23803 13767 178 0,'0'-24'308'0,"0"3"2"16,0 4-47-16,0 9-91 16,0-1-51-16,0 9 5 15,0 0 55-15,0 22 93 0,8 11-160 16,1 11-114-1,-1 12 0-15,-8 6 0 0,0-1 0 16,0-3 0-16,0-14 0 16,0-12 0-16,0-7 0 15,0-13 0-15,0-21 0 16,0-19 0-16,0-17 0 16,6-16 0-16,16-7 0 15,-1 2 0-15,1 5 0 0,3 17 0 16,-3 11 0-16,2 16 0 15,0 17 0-15,0 17 0 16,-2 16 0-16,-2 7 0 0,-1 8 0 16,2 6 0-1,1-6 0-15,-5-7 0 0,9-8 0 16,2-9-24-16,8-16-264 16,4-16 14-16,2-11 65 15,-2-19 84-15,-3-10 59 0,-1-14 45 16,-7-2 32-16,-9 2 67 15,-9 13 47-15,-11 13-7 16,0 12-12-16,-22 15 20 0,-13 18 41 16,-4 19 35-16,-1 8-128 15,7 9-74-15,4 8 0 16,12-5 0-16,17-2 0 16,5-5 0-16,12-10 0 0,15-6 0 15,13-12 0-15,6-13 0 16,3-13 0-16,-1-12 0 15,-8-6 0-15,-13-14 0 0,-10 1 0 16,-14 2 0-16,-8 7 0 16,-22 9 0-16,-2 13 0 15,-3 13 0-15,-7 29 0 0,6 12 0 16,0 11 0-16,7 2 0 16,8 3 0-16,13-4 0 15,13-4 0-15,8-5 0 0,10-7 0 16,11-12 0-1,10-9-6-15,13-16-430 0,4-5 24 16,8-14 58-16,4-19 43 16,1-10 85-16,-4-18 85 15,-10-7 67-15,-7-8 57 0,-13 0 158 16,-19-1 102-16,-12 4-15 16,-17 14-18-16,-13 10-30 15,-8 14 6-15,-7 11 72 0,-13 17 56 16,-6 12-97-16,-7 24-217 15,0 18 0-15,15 10 0 0,5 10 0 16,18 3 0 0,16-4 0-16,16-4 0 0,10-9 0 15,5-10 0-15,7-10 0 16,-3-16 0-16,2-12 0 16,5-12 0-16,-6-21 0 0,-4-16 0 15,-3-11 0-15,-9-7 0 16,-9 3 0-16,2 8 0 15,-4 10 0-15,-6 13 0 0,2 10 0 16,-5 10 0-16,0 46 0 16,0 15 0-1,0 18 0-15,8 3 0 0,5 0 0 16,3-8 0-16,7-9 0 16,6-6 0-16,1-14 0 15,-4-11 0-15,8-21 0 16,2-24-387-16,-4-26-1 15,1-19 101-15,-1-24 113 0,-4-18 85 16,-3-14 48-16,1-14 34 16,-10-15 27-16,-7-5 48 15,0 0 47-15,-9 9 25 0,0 15 52 16,0 20 50-16,0 26 33 16,0 24-51-16,0 32-127 15,0 78-97 1,0 32 0-16,0 34 0 15,8 19 0-15,10 8 0 0,3 0 0 16,5-7 0-16,11-13 0 16,-1-16 0-16,2-16 0 15,-10-22 0-15,-4-18 0 0,-6-18 0 16,-7-16 0-16,-2-24 0 16,-3-25 0-16,2-19 0 0,-8-23 0 15,0-7 0-15,-14 2 0 16,-15 10 0-16,-11 22 0 15,-10 28 0-15,-10 31 0 0,-9 31 0 16,-5 26 0 0,9 17 0-16,13 17 0 0,19 9 0 15,24-3 0-15,22-5 0 16,23-11 0-16,14-19 0 16,14-14 0-16,10-24 0 0,6-19 0 15,7-16 0-15,-4-21 0 16,-5-14-583-16,-4-15-11 15</inkml:trace>
  <inkml:trace contextRef="#ctx0" brushRef="#br1" timeOffset="197232.76">27913 12301 385 0,'8'-73'237'0,"0"4"-56"16,-4 7-32-16,0 18 29 16,6 7 43-16,-7 12-3 15,0 13-53-15,5 24 37 16,-5 31-91-16,-3 27-111 0,0 30 0 15,0 13 0-15,0 9 0 16,8 0 0-16,6-8 0 16,2-12 0-16,5-7 0 15,2-20 0-15,6-9 0 16,4-18 0-16,-1-5 0 16,7-15 0-16,8-13 0 0,10-15 0 15,-1-3-91-15,-2-17-336 16,-10-20-23-16,-13-18 8 15</inkml:trace>
  <inkml:trace contextRef="#ctx0" brushRef="#br1" timeOffset="197416.11">27890 12736 455 0,'-74'0'288'0,"21"0"-98"0,11 0-69 15,13 0 3-15,18-7 2 16,14-5-48-16,27-5-32 15,22-8-20-15,25-3-13 0,13-4-7 16,11-1-3-16,1-1-8 16,-3 6-83-16,-14 9-98 15,-12 2-70-15,-16 0-58 16</inkml:trace>
  <inkml:trace contextRef="#ctx0" brushRef="#br1" timeOffset="197722.34">29261 12659 971 0,'12'0'409'16,"-4"8"-191"-16,-5-8-78 16,2 0 46-16,-1 0-63 15,0 0-123-15,1 0 0 16,-1 0 0-16,0 0 0 0,0 0 0 16,0 0 0-16,-1 0 0 15,2 0 0-15,-5-4 0 16,0 4-222-16,0 0-291 15,-12 0-32-15</inkml:trace>
  <inkml:trace contextRef="#ctx0" brushRef="#br1" timeOffset="198364.66">22409 16311 397 0,'18'-81'244'0,"-5"19"-28"15,-5 13-40-15,-5 17-35 0,-3 16 20 16,0 28 131-16,-11 33 87 16,-7 31-338-16,-1 35-41 0,2 18 0 15,6 11 0-15,11 3 0 16,11-11 0-16,17-12 0 0,15-16 0 16,12-14 0-1,15-22 0-15,6-14 0 0,6-17 0 16,-11-13 0-16,-4-7 0 15,-15-17-88-15,-11-17-522 0,-17-12 53 16</inkml:trace>
  <inkml:trace contextRef="#ctx0" brushRef="#br1" timeOffset="198630.69">22138 17031 153 0,'-37'-8'194'0,"9"-1"-30"0,13 2-20 16,1 2-10-16,14 0-8 16,5-2-17-16,11 0 17 15,17-7 21-15,15-6-11 0,13 0-34 16,8-4-34-16,8 0-33 16,5-2-18-16,-1-2-6 0,-1 9-11 15,-1-3-8-15,-9 6-30 16,-14 1-71-16,-13 1-60 15,-6 2-34-15,-12 5-33 16,-5 1 7-16,-8-1-22 0,-4-5 44 16</inkml:trace>
  <inkml:trace contextRef="#ctx0" brushRef="#br1" timeOffset="199475.06">29199 12268 605 0,'0'-50'255'16,"0"3"-109"-16,13-2-66 0,3 3 14 15,14 4 10-15,14-1-32 16,11 3-38-16,16-1-16 16,5 9-12-16,2 7-30 15,-1 8-69-15,-9 10-90 16,-11 7-59-16,-14 16-48 15,-21 12 1-15</inkml:trace>
  <inkml:trace contextRef="#ctx0" brushRef="#br1" timeOffset="199631.44">29216 12578 428 0,'-65'49'358'0,"20"-17"-124"16,30-12-117-16,19-8-61 15,27-12-3-15,23-16 1 16,27-12-15-16,21-9-24 15,11-4-13-15,5-3-82 0,-7-2-118 16,-19-3-92-16,-11 1-72 16</inkml:trace>
  <inkml:trace contextRef="#ctx0" brushRef="#br1" timeOffset="200678.67">30257 11536 361 0,'11'-54'331'0,"-3"14"-67"16,0 7-106 0,1 9-56-16,-6 7-9 0,5 14 9 15,4 18 95-15,5 22-26 16,0 28-63-16,-3 20-44 15,-1 18-33-15,-8-1-11 16,-5-9-4-16,0-16-11 16,0-15-3-16,0-18-1 0,0-19 7 15,-10-25-10-15,10-28 2 16,0-26-5-16,10-15-17 16,11-19 2-16,13-10-5 15,12-2 19-15,-2 12 4 16,-1 19-3-16,-8 16 2 15,-5 16-6-15,-7 16 12 16,1 21 5-16,0 17 5 16,1 19-6-16,7 13-7 0,1 9-4 15,7-7 8-15,0-5-8 16,2-10 6-16,-2-18-22 16,2-18-10-16,-2-28-2 15,-4-22-1-15,0-12 21 16,-2-11 4-16,-11 0 2 15,-10 5 21-15,-9 6 11 0,-4 13-5 16,-13 17-7 0,-4 19 4-16,-6 21 26 0,-6 22-1 15,6 14 0-15,7 16-43 16,16 9 0-16,0-3 0 16,11-9 0-16,13-12 0 15,17-16 0-15,13-29 0 16,10-12 0-16,5-25 0 15,8-16 0-15,0-16 0 0,-4-10 0 16,-12 6 0-16,-16 13 0 16,-8 11 0-16,-12 12 0 15,-16 17 0-15,-9 12 0 16,-8 24 0 0,2 4 0-16,6 9 0 15,0-1 0-15,14-5 0 16,12 4 0-16,10-8 0 0,13-2 0 15,8-17 0-15,4 0 0 16,4-13 0-16,-3-7 0 16,-10-10 0-16,-8 3 0 15,-15 7 0-15,-7 3 0 0,-16 6 0 16,-6 2 0-16,-11 9 0 16,-1 0 0-16,-1 0 0 15,0 9 0-15,13-2 0 16,-8 3 0-16,8-3 0 15,0-7-59 1,8-7-126-16,10-19 13 16,8-15 19-16,16-19 40 0,6-22 48 15,9-23 30-15,5-21 24 16,0-9 26-16,-7-3 32 16,-3 7 53-16,-10 17 37 0,-11 24 9 15,-5 21-5-15,-9 19-22 16,-6 19-53-16,-3 15-44 15,-8 49-22 1,0 19 0-16,0 22 0 0,-16 16 0 16,-4 12-18-1,0-2-146-15,-5 2-121 0,-3-4-93 16,-1-13-33-16,1-16 26 16</inkml:trace>
  <inkml:trace contextRef="#ctx0" brushRef="#br1" timeOffset="200807.36">32445 10836 316 0,'-12'-36'348'15,"12"-10"-80"-15,0-3-93 16,0 1-47-16,12-2 36 16,4 6 3-16,8 2-64 0,9 3-53 15,7 6-43-15,8 4-127 16,2 10-153-16,-1-2-117 16,3 4-54-16</inkml:trace>
  <inkml:trace contextRef="#ctx0" brushRef="#br1" timeOffset="201110.92">33423 10017 776 0,'-9'-31'202'0,"1"-3"-98"16,8 10-10-16,-9 3 45 16,9 5-16-16,0-1-53 0,0 6-44 15,6 6-81 1,-3 5-65-16,5 0-80 0,1 0-15 15,8 0 17-15,2 13 39 16,-2-6 35-16,-6-7 59 0,-11 0 85 16,0 0 42-16,-8 0 2 15,-6 13 13-15,-8-2 2 16,-7 11 12-16,-5-2 12 0,-9 5-10 16,7 0-26-16,7-2-34 15,10 5-14-15,2 1-16 16,6 4-59-1,11-1-92-15,3-7-74 0,19-9-71 16</inkml:trace>
  <inkml:trace contextRef="#ctx0" brushRef="#br1" timeOffset="201236.49">33826 10078 300 0,'41'-9'324'16,"-41"2"-77"-16,0 7-115 16,0 0-63-16,0 0-17 0,0 12 4 15,0 9-12-15,0 10-15 16,0 19-14-16,0 16-44 15,0 15-128-15,-57 12-112 0,-98 18-92 16</inkml:trace>
  <inkml:trace contextRef="#ctx0" brushRef="#br1" timeOffset="202482.9">23636 17011 528 0,'0'-9'378'0,"-9"2"-133"15,9 2-116-15,0 1-63 0,0 1-28 16,0 3-10-16,0-4-18 16,0-6-6-16,9 3 1 15,4-1-7-15,-5 0 2 0,0 3 3 16,-8 2-1-16,0-2-2 16,0 5 2-16,0 0 11 15,0 0-1-15,-13 0-8 0,2 0 0 16,-3 13 6-16,3-1-2 15,11-4-2-15,0 0-6 0,0 1 9 16,11-9-9 0,6 0 5-16,4 0-4 15,-2-4 5-15,3-6-3 16,-6-1 1-16,-3 2 29 0,-5 1 20 16,-5 0 46-16,-3 4-1 15,0 4 2-15,0 0-23 16,0 0-26-16,0 0-36 0,-11 0-15 15,2 0 0 1,9 0-41 0,0 0-31-1,0 0-7-15,0 0-10 16,0 0-2-16,0 0-3 0,4 0 12 16,1 0 14-1,-5 0 14-15,0 0 12 0,0 0 10 16,0 0 19-16,0 0-1 15,0 0 5-15,0 0 12 16,0 0 1-16,0 0 1 0,-9 0-5 16,9 0 4-16,0 0-2 15,0 0 3-15,-9 0 0 0,9 0 0 16,0 0-6 0,0 0 2-16,0 0-11 15,0 0-43-15,0 0-73 16,0 0-42-16,0 0-16 0,5 0-3 15,3 0-10-15,8-8 14 16</inkml:trace>
  <inkml:trace contextRef="#ctx0" brushRef="#br1" timeOffset="202890.88">24681 15777 161 0,'0'-61'259'0,"0"4"-49"16,0 13-53-16,-21 11-60 0,-5 16-17 16,-9 17 25-16,-9 26 57 15,-10 14 19-15,2 20-27 16,8 11-42-16,1 6-43 0,17 0-33 15,10-3-12-15,16-10-18 16,8-7 0-16,12-12 6 0,12-4-12 16,12-8-5-16,10-5-9 15,3-9-12-15,-1-2 11 16,-8-5 11-16,-2 4 2 16,-15 1-15-16,-5 3 20 0,-15 5 5 15,-11 7 25-15,-15 10-9 16,-15 2-8-16,-6 5-5 15,-2-4-10-15,3-9 7 0,2-3-45 16,13-9-88-16,0-8-128 16,8-5-92-16,-1-11-11 0,13-2 6 15</inkml:trace>
  <inkml:trace contextRef="#ctx0" brushRef="#br1" timeOffset="203140.48">24947 15889 293 0,'54'-120'290'0,"-14"17"-55"15,-7 24-38-15,-9 17-44 16,-2 17 29-16,-11 13 51 16,1 6-7-16,-4 15-70 15,0 11-74-15,9 11-82 0,3 32 0 16,0 26 0-16,5 16 0 16,-1 16 0-16,0 10 0 0,-4-6 0 15,1-8 0-15,-5-7 0 16,-4-11 0-16,-12-15-355 15,0-8-83-15,-12-6 46 0,-7-14 60 16,-10-7 91-16,-4-17-44 16</inkml:trace>
  <inkml:trace contextRef="#ctx0" brushRef="#br1" timeOffset="203806.6">25136 16347 66 0,'-21'-64'199'0,"8"-10"8"0,13-2-48 16,0 2-57-16,0 8-36 15,10 9-21-15,6-1 10 16,10 2 16-16,16 3-13 0,3 4-8 15,12 6-11-15,3 2-2 16,10 8 10-16,-2 8-6 0,-3 9-9 16,-3 7 3-16,-14 9-15 15,-6 0-5-15,-16 9 20 16,-4 3 18-16,-10 1 16 16,-12 10 24-16,0 10 2 15,-16 13-6-15,-5 1-25 0,1 7-29 16,-5-5-17-16,9-5-2 15,4-4-11-15,12-11 4 0,0-4-19 16,0-5 9-16,12-12 5 16,0-8-8-16,6-8-5 15,-2-12-9-15,2-10 5 0,0-9 9 16,-6-10 0-16,-3-1 10 16,-3 6 29-16,-6 7 18 15,0 14 6-15,4 7-31 16,-4 11-28-16,0 17 0 0,0 16 0 15,0 13 0-15,0 13 0 16,0 3 0-16,5 0 0 16,-2-5 0-16,2-4 0 0,-2-10 0 15,-3-10 0-15,5-8-224 16,-5-11-42-16,9-9-9 16,3-17 44-16,4-16 80 0,7-19 74 15,2-13 42-15,4-7 30 16,-4-8 23-16,-1 4 30 0,-8 9 58 15,-2 16 28-15,-8 14 1 16,2 12-8-16,-8 6-13 16,0 7-4-16,0 12 7 15,0 0 8-15,3 0-29 16,2 12-38-16,4 0-31 0,3 4-7 16,4-4-17-16,4-12-21 15,8 0-17-15,6-4-17 0,1-8 18 16,3-9 15-16,-2 6 16 15,-3 1 6-15,-11 14 29 16,4 21 72-16,-9 12-56 0,-6 13-48 16,-3 10 0-16,-8 4 0 15,0-3 0-15,0-7 0 16,0-15 0-16,0-10-440 16,0-25-212-16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5T15:46:18.758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9611 3057 588 0,'-12'-50'337'0,"-1"15"-121"16,13 5-105-16,-11 19-56 0,-3 22 38 16,3 35 105-16,-5 44 55 15,-5 55-57-15,4 54-196 16,-2 34 0-16,-2 19 0 15,4 0 0-15,-2 213 0 16,19-263 0-16,0-21 0 16,0-26 0-16,0-25 0 0,0-28 0 15,0-26 0-15,0-22 0 16,0-18 0-16,0-16 0 16,-12-20-107-16,-5-32-348 15,-3-29-4-15,-5-25 10 16</inkml:trace>
  <inkml:trace contextRef="#ctx0" brushRef="#br0" timeOffset="315.79">8226 3460 661 0,'-142'-28'237'15,"8"7"-119"-15,12 8-57 16,25 1-26-16,28 4 52 15,23-4 4-15,46-5-26 16,57-7-15-16,74-12-23 16,76-18-14-16,70-10 12 0,52-15 9 15,47-2 23-15,39 1 8 16,8 2 12-16,-18 4-25 16,-48 14-21-16,-61 15-14 15,-59 9-9-15,-63 11-1 16,-43 5-10-16,-39 8 3 15,-22 3-4-15,-25 9 0 16,-13 0-21-16,-16 0-45 16,-13 17-91-16,-19 16-108 0,-19 15-98 15,-22 13-67-15</inkml:trace>
  <inkml:trace contextRef="#ctx0" brushRef="#br0" timeOffset="763.91">10671 4208 701 0,'0'17'315'15,"-8"-5"-150"-15,8 5-91 0,-8 11-33 16,-1 16-6-16,-3 17 67 16,1 20-11-16,-3 19-14 15,3 4-29-15,-3 11-20 16,4-2-13-16,10-4-9 0,0-9 1 15,0-19 0-15,0-17 0 16,0-19 7-16,0-16 54 16,0-29 32-16,0-16-42 0,0-28-36 15,0-27-7-15,16-22-6 16,17-25-3-16,15-13-4 0,12 5 32 16,2 16-34-16,-5 25 0 15,-4 25 0-15,4 23 0 16,-1 25 0-16,-3 19 0 15,-4 22 0-15,-14 16 0 16,-5 12 0-16,-14 4 0 0,-13-1 0 16,-3 2 0-16,-11-9 0 15,-2-14 0-15,1-9 0 0,-1-10 0 16,13-3 0-16,-8-5 0 16,8-24-234-1,0-17-245 1,0-16-36-16</inkml:trace>
  <inkml:trace contextRef="#ctx0" brushRef="#br0" timeOffset="1130.05">11393 4306 441 0,'8'0'216'0,"0"12"-103"16,0 17-46-16,6 16 5 15,-7 12 48-15,4 4 3 16,6 4-11-16,5-1-20 0,1-2-36 15,11-13-26-15,2-8-4 16,7-13-12-16,11-16-3 0,11-12-7 16,8-28-1-16,7-22 1 15,2-19-5-15,-4-19 4 16,-7-14 2-16,0-5 65 16,-20 5 66-16,-9 21 58 0,-10 20-73 15,-11 19-106-15,-9 32-15 16,-12 43 0-16,-25 51 0 15,-24 55 0-15,-24 52 0 0,-20 65 0 16,-16 62 0-16,-10 32 0 16,6 9 0-16,8-14 0 15,7-20 0-15,17-30 0 0,13-36 0 16,15-38 0-16,10-38 0 16,16-36 0-16,7-38-292 0,8-28-279 15,12-24 13-15</inkml:trace>
  <inkml:trace contextRef="#ctx0" brushRef="#br0" timeOffset="2195.61">17049 4339 424 0,'18'-49'241'15,"2"3"-67"-15,-1 14-87 16,6 20-38-16,7 12 3 15,9 37 93-15,8 27 58 16,4 34 62-16,0 25-55 0,-18 27-43 16,-13 27-137-16,-22 21-30 15,-22 9 0-15,-21-3 0 16,-22-25 0-16,-20-27 0 0,-21-34 0 16,-19-34 0-16,-19-35 0 15,-14-37 0-15,-8-43 0 0,-8-47 0 16,-1-44 0-16,17-42 0 15,28-40 0-15,37-38 0 16,42-57 0-16,51-55 0 0,62-24 0 16,60-9 0-16,56 0 0 15,58-3 0-15,31 3-1 16,18 24-47-16,12 38 6 16,-6 44 12-16,-17 48 22 15,-44 44 8-15,-50 41 8 16,-50 29 21-16,-54 31-15 15,-59 22-16-15,-65 26 4 16,-59 32 2-16,-60 37 5 0,-70 56 39 16,-78 77-31-16,-49 75-17 15,-23 48 0-15,9 24 0 16,41 5 0-16,70-1 0 16,79-5 0-16,88-1 0 15,78-19 0-15,79-19 0 16,75-20 0-16,70-30 0 0,66-19 0 15,36-25 0-15,22-21 0 16,7-23 0-16,-5-27 0 0,-14-12 0 16,-31-15 0-16,-34-16 0 15,-51-16 0-15,-44-14 0 16,-40-5 0-16,-32-11 0 0,-26-1 0 16,-19-14 0-16,-17 0 0 15,-8 0 0-15,-12-5 0 16,0-7 0-16,0 0 0 15,-9-1 0-15,3 0 0 16,-2-3 0-16,-5 1 0 16,0-1 0-16,5-6-77 0,8 3-497 15,0-6 35-15</inkml:trace>
  <inkml:trace contextRef="#ctx0" brushRef="#br0" timeOffset="3076.68">20998 3814 63 0,'0'-9'141'16,"0"1"28"-16,0 4-62 16,0 4-33-16,0 0-31 15,0 0-6-15,0-5 11 0,0 3 9 16,3-7 20-16,6 1-8 16,-1-8-17-16,6-8-23 15,8-14-9-15,4-10 5 0,-9-17 5 16,5-4 18-16,-5-5 32 15,-13 5 0-15,-4 4-3 16,-17 11-5-16,-12 11-24 0,-15 14-23 16,-13 17-8-16,-16 24 0 15,-12 36 9-15,-17 50 24 16,-3 44-4-16,-5 29-8 16,13 21-21-16,16-1-3 15,24-11-3-15,24-14 10 0,21-19 10 16,24-20-6-16,18-23-9 15,13-19-11-15,21-18-1 0,18-23 5 16,17-16-13-16,9-15-21 16,7-17-79-16,-7-17-100 15,-3-11-81-15,2-13-25 0,-5-12-37 16</inkml:trace>
  <inkml:trace contextRef="#ctx0" brushRef="#br0" timeOffset="3676.07">21927 4009 277 0,'-8'-49'230'0,"-14"8"-55"16,-3 13-75-16,-13 16-36 15,-6 19 19-15,-10 26 4 16,-3 20 9-16,0 20-31 0,13 10-26 16,7 5-12-16,12 2-11 15,14-9-6-15,11-7-5 16,11-10-2-16,11-10-1 0,7-14-2 15,2-15 0-15,2-13-4 16,2-12-13-16,7-24-12 16,-6-21 13-16,2-20 8 15,-2-20 6-15,-4-13 3 0,-7-9 18 16,-9 6 27-16,-4 13 42 16,-9 17 7-16,-3 18-39 15,0 20-37-15,0 21-11 0,0 21 7 16,0 23 10-16,0 25-2 15,0 16-5-15,0 6 3 16,9 1-9-16,7-2-10 0,4-9-1 16,8-8-24-16,9-17-32 15,5-11-58-15,1-21-78 16,8-19-37-16,-4-26 8 0,5-29 57 16,5-24 43-16,2-27 49 15,-8-26 55-15,2-22 47 16,-4-10 9-16,-8 1 13 15,-9 9 9-15,-12 19 26 16,-7 24 17-16,-5 20 21 0,-8 25-8 16,0 20-40-16,0 20-44 15,0 33-3-15,0 29 74 16,-16 37-12-16,-6 39 2 16,-5 46-31-16,-3 28-23 0,7 16-14 15,3-4-17-15,6-7-6 16,14-18-1-16,0-23-14 15,10-29-62-15,-2-21-93 16,-4-22-79-16,-4-24-27 0,0-18-15 16,-12-29-11-16</inkml:trace>
  <inkml:trace contextRef="#ctx0" brushRef="#br0" timeOffset="3832.97">22183 3981 509 0,'-23'-50'227'16,"5"14"-110"-16,6 13-54 15,12 1-29-15,0 10-18 16,12 12-8-16,23 0 1 16,27 0-7-16,20 0-15 0,19 0-62 15,8 0-67-15,6-5-45 16,1-6-55-16</inkml:trace>
  <inkml:trace contextRef="#ctx0" brushRef="#br0" timeOffset="4175.91">23369 3599 360 0,'13'-17'199'0,"-13"4"-61"0,-9 5-67 16,-8 8-28-16,0 0 10 16,6 8-4-16,-1 1-17 15,12-1-11-15,0 0-8 16,0-8-9-16,0 9 5 0,12-9-5 16,4 0-1-1,9 0 4-15,-1-17-7 0,-4-8 4 16,1-7 2-16,-5-5 5 15,-8 1 35-15,-8 8 14 16,-17 6-26-16,-15 22-8 0,-24 22 18 16,-14 22 16-16,-10 30 5 15,-2 18-30-15,12 14-12 16,14 7-7-16,21-6-8 0,13-5 3 16,22-9-3-16,17-11 1 15,11-12-8-15,9-10-7 16,10-15-30-16,7-12-52 15,0-16-85-15,-3-17-47 0,2-26 0 16,-4-22-11-16,-4-26 29 16,-9-32 63-16</inkml:trace>
  <inkml:trace contextRef="#ctx0" brushRef="#br0" timeOffset="4574.84">23584 3398 77 0,'32'-158'232'16,"-4"8"-72"-16,-2 14-43 15,2 27-29-15,0 24-20 16,-8 23-17-16,-3 25-15 15,-3 29 70-15,8 34 30 0,-1 31-15 16,-8 36 10 0,-13 37 24-16,0 37-18 0,-16 24-56 15,-6 5-30-15,-2-13-28 16,5-24-9-16,2-29-4 16,4-33-3-16,13-28 6 0,0-20 38 15,0-24 43-15,8-25-39 16,17-37-32-16,15-37-16 15,16-27-4-15,14-26-3 0,3-2 0 16,-4 15 0 0,-10 20 0-16,-16 24 0 0,-7 23 0 15,-8 18 0-15,-2 24 0 16,5 29 0-16,14 33 0 0,12 23 0 16,17 16 0-1,19 14 0-15,24 4 0 0,25-5 0 16,17-11 0-16,11-12 0 15,4-17 0-15,5-16 0 16,0-17 0-16,-8-15 0 0,-12-21 0 16,-15-8-225-16,-17-17-160 15,-30-11-54-15,-30-18-23 16</inkml:trace>
  <inkml:trace contextRef="#ctx0" brushRef="#br0" timeOffset="5389.98">8048 8292 583 0,'-90'7'306'0,"20"-7"-104"16,18 0-102-16,15 0-48 0,17 0-20 15,20 0-1-15,12 0 20 16,33 0 39-16,45-7 5 16,60-17 15-16,73-14 9 0,74-24-25 15,88-19-1 1,107-20-21-16,93-17-55 0,108-7-17 15,92-7 0-15,92-2 0 16,78-2 0-16,68 4 0 16,69-3 0-16,44 1 0 0,42 8 0 15,2 15 0-15,-18 14 0 16,-36 20 0-16,-50 20 0 16,-86 12 0-16,-87 12 0 0,-103 14 0 15,-113 5 0-15,-123 2 0 16,-118 4 0-16,-104-3 0 15,-96-1 0-15,-67-2 0 0,-53 1 0 16,-36 3 0-16,-33-10 0 16,-20-6 0-16,-22-2 0 15,-10-1 0-15,-5-2 0 16,-17-2 0-16,-8 4 0 16,2 1 0-16,-10 4 0 15,-5 3 0-15,-9 4 0 0,-13 13-290 16,-14 4-271-16,-11 17 36 15</inkml:trace>
  <inkml:trace contextRef="#ctx0" brushRef="#br0" timeOffset="75512.03">1924 7189 476 0,'-41'0'155'16,"9"-9"-51"-16,10 0-39 0,22-7-13 16,30-12 2-16,54-21 3 15,64-20 13-15,59-25 17 16,48-16 34-16,53-16 21 16,42-7-18-16,20-7-13 15,-16 15-46-15,-38 10-32 16,-53 18-12-16,-51 19-5 15,-50 13-14-15,-40 20 18 0,-33 9 22 16,-23 12 11-16,-23 3 8 16,-13 10-10-16,-10 1-26 15,-8 7-12-15,-4 3-12 16,-8 0-25-16,0 0-32 16,0 0-83-16,-12 0-80 15,-8 0-77-15,-10 20-32 16,-10 8-8-16,-12 10-283 15</inkml:trace>
  <inkml:trace contextRef="#ctx0" brushRef="#br0" timeOffset="75927.99">2610 7530 649 0,'-77'28'257'0,"12"-7"-121"16,16-9-63-16,16-12 40 16,18 0 57-16,27-8-38 15,44-21-16-15,55-23-26 16,50-17 31-16,54-17 17 15,54-12-86-15,39-4-52 16,13 0 0-16,-4 4 0 0,-20 9 0 16,-33 3 0-1,-38 14 0-15,-43 11 0 0,-40 11 0 16,-37 14 0-16,-35 8 0 16,-16 6 0-16,-23 8 0 15,-12 0 0-15,-12 3 0 16,-8-1 0-16,0-1 0 15,-17 6 0-15,1-3 0 0,-4 6 0 16,-9 1-346-16,-10 3-204 16,-12-4 30-16</inkml:trace>
  <inkml:trace contextRef="#ctx0" brushRef="#br0" timeOffset="76258.99">5221 5243 607 0,'-13'-65'257'15,"5"12"-83"-15,8 8-2 16,-8 12-4-16,8 8-6 16,0 10-61-16,0 15-56 0,13 15 13 15,15 30 94 1,13 32-1-16,3 47-151 15,1 38 0-15,5 33 0 0,-7 17 0 16,-3 3 0-16,-1-6 0 16,-7-23 0-16,-8-18 0 15,-4-25 0-15,-3-30 0 16,-5-25 0-16,-4-19 0 0,1-19 0 16,-9-17 0-16,0-21-200 15,-21-24-313-15,-9-28-1 16</inkml:trace>
  <inkml:trace contextRef="#ctx0" brushRef="#br0" timeOffset="76827.99">5198 5076 379 0,'-30'-41'286'0,"10"7"-96"16,5 11-95-16,-2 7-37 0,9 4-9 15,8 3 5-15,0 5-11 16,8 4-13-16,17 13 2 16,10 6 31-16,19 11-2 15,22-3-24-15,31 2 4 16,26-1-10-16,25-2-17 0,18-7-6 16,-7-7-13-1,-14 2-20-15,-25-14-2 0,-24 8 15 16,-30-8 6-16,-19 7 1 15,-21-7 4-15,-11 13 2 16,-17 2 1-16,-8 14 11 16,-27 27 46-16,-22 46 90 0,-24 46 47 15,-20 30-34-15,-14 26-87 16,-7 3-75-16,1-7 0 16,11-18 0-16,18-21 0 15,10-32 0-15,18-20 0 0,15-22 0 16,8-22 0-1,8-17 0-15,10-15 0 0,1-9 0 16,14-7 0-16,0-4 0 16,-8-13 0-1,8-6 0 32,0 6-82 16,0 0-228-48,0 0-55-15,0 8 3 0,0-8-27 16</inkml:trace>
  <inkml:trace contextRef="#ctx0" brushRef="#br0" timeOffset="77989.89">11384 11938 960 0,'0'-48'374'0,"0"19"-183"16,0 29-92-16,0 37 63 0,-10 37 99 15,-7 35-261 1,-16 196 0-16,22-132 0 16,11 2 0-16,0-5 0 0,0-13 0 15,3-17 0-15,8-19 0 16,6-27-331-16,5-24-122 16,-4-34 48-16,4-36 0 15</inkml:trace>
  <inkml:trace contextRef="#ctx0" brushRef="#br0" timeOffset="78206.78">11374 11972 656 0,'-12'-200'430'16,"12"37"-108"-16,0 36-159 15,0 34-87-15,19 29-43 0,26 35 29 16,17 29 57-16,14 41 56 16,10 31-164-16,-6 34-11 0,-10 25 0 15,-23 15 0-15,-21 4 0 16,-34 0 0-16,-29-10 0 15,-16-13 0-15,-16-19 0 16,-5-16-28-16,-2-24-43 0,-1-20-53 16,7-23-90-16,10-25-85 15,7-25-25-15,16-33 23 16,21-39-9-16</inkml:trace>
  <inkml:trace contextRef="#ctx0" brushRef="#br0" timeOffset="78722.07">12119 11646 441 0,'70'15'231'0,"-13"22"-61"0,-4 20-52 16,-8 17-12-16,-12 15 34 15,-14 9 32-15,-14-5-6 16,-5-3-52-16,-8-16-48 16,-4-13-27-16,3-13-15 0,1-15 25 15,0-18-3-15,-9-17-16 16,-2-28-21-16,-2-26-9 0,4-30-2 15,9-32-21-15,8-25 11 16,21-2 8-16,15 10 5 16,10 25 4-16,6 28-8 0,5 29 4 15,8 25 17-15,3 28 32 16,1 28 8-16,1 22-21 0,-13 9-37 16,-16 15 0-1,-17 5 0-15,-13-7 0 0,-11-7 0 16,-11-16 0-16,-6-8 0 15,2-12 0-15,-10-13 0 0,-4-16 0 16,1 0 0-16,4-16 0 16,8-11 0-16,2-8-167 15,14-18-118-15,22-16-26 0,10-14 40 16,17 8 85-16,8 6 83 16,-2 15 54-16,-1 13 32 0,-8 18 38 15,-7 23 56 1,-2 16 40-16,-4 29 42 0,-5 24 18 15,-4 21 13-15,-8 10-9 0,-4 7-45 16,-4-2-52-16,-8-4-39 16,0-9-29-16,0-12-84 15,-17-15-131-15,3-16-111 16,-7-12-58-16,-3-24-47 0</inkml:trace>
  <inkml:trace contextRef="#ctx0" brushRef="#br0" timeOffset="78859.73">13033 10698 545 0,'8'-74'272'15,"-8"25"-135"-15,5 18-74 0,-2 8-34 16,6 23-18-16,-1 13-32 16,0 16-69-16,9 15-85 0,-2 9-117 15</inkml:trace>
  <inkml:trace contextRef="#ctx0" brushRef="#br0" timeOffset="79354.57">13534 11226 414 0,'35'53'251'0,"-1"7"-60"0,-3 10-53 16,-6 8-5-16,-4 6 73 0,-10 2 39 16,-6-4-17-16,-5-14-90 15,0-10-66-15,0-13-41 16,0-13-31-16,0-13 0 15,-16-29 0-15,3-23 0 16,2-20 0-16,11-20 0 16,0-9 0-16,11 6 0 15,2 7 0-15,-2 11 0 0,3 17-5 16,-3 21-4-16,10 20 6 16,3 29 11-16,4 16 1 0,5 12-9 15,3 7 0 1,4-2 0-16,-2-14 0 0,-6-7 0 15,-4-16-18-15,5-25-15 16,7-25-34-16,6-28-6 0,1-21 24 16,7-20 24-16,-5-14 16 15,-2-18 7-15,-1-17 0 16,-5-7 31-16,-6 0 56 0,-2 23 72 16,-9 24-150-16,-7 30-7 15,-6 33 0-15,-6 40 0 0,-5 45 0 16,-8 36 0-16,-9 28 0 15,1 31 0-15,0 17 0 16,0 11 0-16,8 2 0 0,8-7 0 16,0-20 0-16,0-25 0 15,5-25 0-15,-2-24-292 16,-3-19-126-16,0-26 14 16,-8-29 26-16</inkml:trace>
  <inkml:trace contextRef="#ctx0" brushRef="#br0" timeOffset="79496.82">14151 11230 467 0,'-25'-61'338'0,"6"18"-97"0,6 9-101 16,13 11-73-16,0 8-16 15,0 7 3-15,21 8 3 16,10 0-20-16,23 0-26 0,11 0-65 16,13 0-96-16,5-7-99 15,7-6-51-15,0-6-31 16</inkml:trace>
  <inkml:trace contextRef="#ctx0" brushRef="#br0" timeOffset="79754.28">16339 9570 719 0,'-25'-95'320'0,"-23"19"-123"0,-16 19-94 15,-10 16-36-15,2 20 17 16,-2 21 73-16,5 50 72 15,4 51-58-15,3 62-171 16,10 57 0-16,8 40 0 0,12 26 0 16,12 14 0-16,11 9 0 15,9-7 0-15,9-25 0 16,3-33 0-16,2-41 0 0,3-37 0 16,-4-38-244-16,0-35-268 15,-13-40 93-15,0-41 25 0</inkml:trace>
  <inkml:trace contextRef="#ctx0" brushRef="#br0" timeOffset="79886.78">15519 11898 333 0,'-53'-155'425'0,"1"8"-22"16,2 17-123-16,10 12-125 0,7 21-69 15,13 12-1-15,20 11 36 16,6 13-41-16,21 3-48 16,25 2-40-16,30 3-102 0,19 3-121 15,24 7-106-15,27-2-31 16,14-4-33-16</inkml:trace>
  <inkml:trace contextRef="#ctx0" brushRef="#br0" timeOffset="80120.41">18265 9252 923 0,'-14'-90'628'0,"-5"17"-204"0,-22 32-352 15,-21 41-72-15,-17 57 0 16,-11 74 0-16,-8 72 0 16,9 54 0-16,23 35 0 0,47 19 0 15,44-3 0-15,43-2 0 16,54-17 0-16,61-28 0 0,64-45 0 16,52-45 0-16,46-42-660 15,34-44-13-15</inkml:trace>
  <inkml:trace contextRef="#ctx0" brushRef="#br0" timeOffset="81385.3">20501 9261 571 0,'-20'-57'243'0,"4"11"-89"15,3 14-81-15,2 8-41 16,3 11-17-16,8 10 2 0,0 3 11 16,0 16 5-16,0 3-15 15,0 9-7-15,8 2-5 16,9-5-1-16,6 0-1 0,5-6 2 16,14-3-1-16,6-16-21 15,9 0-11-15,8-16-2 16,0-9 10-16,0-11 9 0,-8-9 10 15,-9-5 21-15,-11 3 40 16,-9 6 37-16,-7 13 15 16,-9 7-34-16,-3 4-32 15,-6 10-30-15,-3 7-10 0,6 7 0 16,-3 14-8-16,5 11 3 16,3 13-8-16,6 11-60 0,4 14-113 15,-2 7-79-15,6 9-39 16,4 4-71-16</inkml:trace>
  <inkml:trace contextRef="#ctx0" brushRef="#br0" timeOffset="82133.21">23717 8862 249 0,'5'7'237'15,"-5"-7"-82"-15,0 10-75 0,0 4-34 16,0 15 41-16,0 13 4 16,4 13 35-16,0 18 3 15,1 18-51-15,-5 15-31 0,3 16-18 16,2 9-17-16,-2-1 0 16,3-1-11-16,2-6 1 15,-2-9-75-15,2-16-103 16,1-13-65-16,-9-17-72 15</inkml:trace>
  <inkml:trace contextRef="#ctx0" brushRef="#br0" timeOffset="82482.59">23859 8125 891 0,'-17'-90'288'15,"3"22"-144"-15,-3 22-80 0,5 18-34 16,0 16-16-16,-1 12-6 16,5 17-6-1,8 11-4-15,0 8 1 0,8 4-1 16,13 1-13-16,9-1-19 16,1-6-30-16,6-14-25 15,2-20 13-15,7-4 21 0,-2-20 29 16,-6-22 9-16,-15-15 13 15,-10-8 10-15,-13-4 6 16,0 4-1-16,-22 7-3 0,-4 10-2 16,-8 16-3-16,-2 15-5 15,-4 21-10-15,-5 28-48 16,0 25-102-16,-4 17-76 16,5 15-386-16</inkml:trace>
  <inkml:trace contextRef="#ctx0" brushRef="#br0" timeOffset="82999.34">25651 8014 240 0,'0'-8'233'16,"-8"0"-67"-16,8 0-68 0,-8 8-49 16,8 0-12-16,0 0 22 15,0 0 14-15,0 0-15 16,0 0-31-16,0 8-16 15,0 12 1-15,0 10 1 0,0 5-12 16,5 7 7 0,1 1-5-16,7 2-1 0,-1-4-4 15,0-3 7-15,5-9-5 16,4-6 6-16,2-6-5 16,11-17 4-16,0-7-1 0,12-23-6 15,2-19 3-15,0-15 0 16,-6-10 11-16,-5-4 52 15,-9 5 30-15,-8 8 18 16,-9 16 5-16,-2 8-21 0,-4 12-40 16,-2 10-37-16,2 10-13 15,-5 9 6-15,0 28-12 16,0 22 1-16,0 24-33 0,-16 14-100 16,-6 23-88-1,-1 11-37-15,-6 4-8 0,-2-5-60 16</inkml:trace>
  <inkml:trace contextRef="#ctx0" brushRef="#br0" timeOffset="83831.16">22427 12019 369 0,'-13'-24'321'16,"13"-4"-86"-16,0-1-93 16,8 1-73-16,18-9-32 15,22-2-13-15,33-7 11 0,33-3 5 16,36-4-2-16,25 1-5 16,15 2-9-16,8 5 10 15,14 4-12-15,5 2-4 0,-7 1-5 16,-15 10-17-16,-25 3 10 15,-27 5-5-15,-38 9-8 0,-23-1-26 16,-26 7-48-16,-18 5-72 16,-19 0-27-16,-11 0-7 15,-8 0 0-15,-33 7-18 16,-15 5 19-16</inkml:trace>
  <inkml:trace contextRef="#ctx0" brushRef="#br0" timeOffset="84174.89">23393 11942 125 0,'-89'62'252'16,"11"-13"-96"-16,19-17-40 15,13-8-32-15,14-7-19 16,15-5-3-16,9-12 30 0,16 0-4 16,25-4-16-1,29-16-12-15,27-9 5 0,28-8 5 16,21-4 16-16,21-5 11 15,10 3 4-15,6-2-4 0,4 6 7 16,-4-3-14-16,-13 10-5 16,-11 4-21-16,-22-1-48 15,-23 5-16-15,-21 6 0 16,-23 8 0-16,-19-5 0 0,-9 8 0 16,-15 3 0-16,-2 4 0 15,-9-4 0-15,1 4 0 0,-9 0-146 31,0 0-124-15,0 0-58-16,0 0-14 16,-9 0-23-16</inkml:trace>
  <inkml:trace contextRef="#ctx0" brushRef="#br0" timeOffset="84629.77">27783 7714 428 0,'0'-26'164'0,"0"3"-73"0,0 1-38 16,17 11-15-16,6 11 5 16,10 26 6-1,10 26 27-15,11 44-7 0,3 40-5 16,4 34-12-16,-10 22-17 15,-8 19-13-15,-24 12-9 16,-19 15-2-16,-28 2 2 16,-20-9 1-16,-17-20-4 0,0-27-4 15,4-32 0-15,12-35 0 16,12-32-8-16,9-28 2 16,11-21-47-16,9-22-108 15,13-40-88-15,15-32-95 16</inkml:trace>
  <inkml:trace contextRef="#ctx0" brushRef="#br0" timeOffset="84793.24">28973 8548 779 0,'11'-44'209'0,"-2"2"-109"15,-6 10-45-15,2 8-30 16,-5 3-11-16,0 9-16 15,4 4-60-15,4 8-122 16,6 0-60-16,-3 12-87 0</inkml:trace>
  <inkml:trace contextRef="#ctx0" brushRef="#br0" timeOffset="84979.66">29408 9337 492 0,'35'62'362'15,"-5"-14"-159"-15,-7 1-102 16,-7 4-51-16,-16 9-7 16,-16 10-11-16,-23 16-16 15,-39 24-3-15,-40 14-24 16,-40 17-129-16,-34 8-98 0,-20-1-62 16,-14-3-9-1</inkml:trace>
  <inkml:trace contextRef="#ctx0" brushRef="#br0" timeOffset="89688">22440 11850 604 0,'0'-9'241'16,"-13"9"-109"-16,0 0-64 15,5 0-30-15,8 0-24 16,-8 0 4-16,-1 16 17 0,3 9-9 16,6 11-13-16,0 7-4 15,0 7 0-15,0 7-6 16,0 1 9-16,0 2-6 15,0-2-3-15,0-5-3 0,0-3 0 16,3-11 2-16,5-3 8 16,1-7 0-16,-3-5-4 0,7-2 12 15,8-10 1-15,2-12-2 16,11 0-4-16,10-8 2 16,16-14-15-16,22-1 3 0,20-11 2 15,11-6-3-15,19-13-8 16,10-3-39-16,5-10-53 15,-3-7-43-15,-2 0-26 16,-12 3-7-16,-12 13-23 0,-24 13-15 16,-18 7-96-16</inkml:trace>
  <inkml:trace contextRef="#ctx0" brushRef="#br0" timeOffset="91985.13">2610 12639 312 0,'-32'12'184'0,"-1"-12"-43"15,5 0-35-15,4 0-9 16,7 0 3-16,4 0-25 15,13 0-22-15,0 0-29 16,8 0-13-16,22-8-4 16,14-8-5-16,12-5-1 15,11 1-1-15,-8-5-4 16,-2 0 7-16,-11 2 1 0,-7-4-3 16,-2 0 6-16,-9 3-3 15,-3 0 13-15,-10 7 9 16,-1 5-3-16,-6 0-1 15,0 3-10-15,1 9-16 16,2 0 9-16,5 25 2 16,5 7 2-16,4 13-8 15,-1 12 5-15,-4 9-12 16,-4 7 11-16,-16 4-4 16,-8 1 5-16,-20-1-3 15,-12-4-3-15,-9-11 4 16,-4-10 1-16,-4-11 10 15,1-13 1-15,2-12 1 0,4-7 14 16,10-9-5-16,9 0-8 16,5-4-2-16,10-3-11 15,4-7-22-15,12 2-43 16,0 1-57-16,3-9-73 16,14-9-43-16,13-8-56 15</inkml:trace>
  <inkml:trace contextRef="#ctx0" brushRef="#br0" timeOffset="92383.56">3183 12582 368 0,'9'-29'268'16,"-9"8"-49"-16,0 5-82 15,0 4-51-15,0 5-39 0,0 7-25 16,0 0-8-1,0 7-10-15,11 14 1 16,5 13 0-16,4 1-5 16,4 5 6-16,6-2-8 0,2-6 2 15,1-7-7-15,3-13-6 16,4-12-11-16,-2-7-15 16,-2-18-7-16,-8-12 0 15,-8-18 13-15,-8-9 18 16,-7-5 15-16,-5 3 39 15,0 9 12-15,-14 17-11 0,14 11-22 16,-8 13-12-16,8 16-9 16,0 13 7-1,5 19-5-15,7 13-4 16,9 17 9-16,3 7-6 0,4-1-47 16,0-6-65-16,1-14-32 15,-1-6-18-15,-3-18-35 16,-2-24-5-16</inkml:trace>
  <inkml:trace contextRef="#ctx0" brushRef="#br0" timeOffset="92716.24">3845 12264 219 0,'-14'-53'249'0,"4"13"-83"16,10 11-79-16,0 17-45 16,0 12-17-16,3 20 1 15,4 16 5-15,10 10-11 16,-1-2-14-16,6 1-3 15,-3-7 1-15,-3-15 0 16,-2-7 0-16,-6-3 3 0,-5-13-3 16,-3-17-15-16,0-16-12 15,3-15 13-15,5-9 7 16,1 5 8-16,0 2 0 16,-1 14-3-16,0 15-5 15,7 21 19-15,15 25 21 16,5 19 4-16,11 13-21 0,-2 12-9 15,1 0-2-15,-5-8-13 16,-3-8-33 0,-4-12-41-16,-8-16-11 0,-7-18-8 15,-4-14-48-15,-11-25-35 16,-3-21 17-16</inkml:trace>
  <inkml:trace contextRef="#ctx0" brushRef="#br0" timeOffset="92899.34">4259 11304 307 0,'16'-50'175'0,"-5"15"-54"0,6 18-35 15,4 17-6-15,11 37-1 16,10 28 15-16,1 27-31 16,3 23-33-16,-2 15-12 15,-7 1-12-15,-1-5-50 16,-4-8-55-16,-7-16-63 0,-8-21-112 15</inkml:trace>
  <inkml:trace contextRef="#ctx0" brushRef="#br0" timeOffset="93115.75">4729 11429 398 0,'0'-52'245'0,"-11"14"-122"16,-5 24-64-16,-5 14-30 15,-4 14-6-15,0 20-2 16,10 6-1-16,3 10-13 16,12 2 4-16,0 0-3 0,17-6-5 15,7-6-2-15,9-7 6 16,15-9-11-16,17-13-42 16,7-11-70-1,6-6-64-15,-1-6-91 0</inkml:trace>
  <inkml:trace contextRef="#ctx0" brushRef="#br0" timeOffset="94180.76">5493 11246 240 0,'-7'-20'227'0,"7"5"-70"16,-8 0-59-16,8 4-39 15,0-1-14-15,0 5-12 16,0-2-11-16,3-3-5 16,2-1-12-16,-2 2 23 0,-3 2 34 15,0 1 11-15,0 8-14 16,-8 0-25-16,-4 0-23 15,-1 22-1-15,5 6-7 16,8 3 3-16,0 7-2 16,5 2-3-16,15 1 3 15,8-6-3-15,14-9 0 0,6-11-3 16,9-15-24 0,4-3-24-16,3-17-13 0,-3-17-9 15,-9-12 13-15,-6-15 29 16,-19-11 24-16,-5-11 14 15,-19-6 15-15,-3 2 36 16,-11 12 23-16,-3 18-2 16,3 11-23-16,0 16-32 0,2 13-21 15,9 20 4-15,0 28-2 16,0 18-3-16,13 10-2 16,5 4-1-16,12 2 2 15,5-5-1-15,7-12-19 16,3-9-28-16,-1-11-9 15,-8-12 0-15,-2-13-5 16,-6-8-8-16,-9-13 8 0,-5-12 27 16,-14-7 17-16,0-1 21 15,-14 8 16-15,-2 9 6 16,5 8-18-16,-5 16 3 16,3 12 1-16,1 16 4 15,12 13-10-15,0 8 3 0,17 4-9 16,10-1 1-16,11-7-31 15,10-12-21-15,4-13-13 16,6-20-5-16,-1-15-3 16,-5-13 27-16,-12-18 18 15,-7-8 33-15,-12-10 13 16,-13-2 14-16,-8 6 22 0,0 7 42 16,-13 14-6-16,0 9-32 15,2 10-34-15,-1 15-10 16,-1 5-4-16,13 25-3 15,0 7-3-15,0 5-4 0,13-1 2 16,4-3-13-16,2-4-22 16,2-9-16-16,-1-8 2 15,-1-12 10-15,3-4 1 16,-3-17 11-16,2-7 13 0,-4-8 11 16,0 3 25-1,-7 5 7-15,-2 3-7 16,0 8-13-16,1 10-5 0,-4 3-3 15,3 4 0-15,3 0 10 16,5 11-6-16,6 1-3 16,6 5 1-16,1-4-3 15,-2-5-2-15,1-8 1 0,1 8-7 16,-4-8 6-16,-5 0 1 16,0 0-9-16,-3-5 6 15,-6 5-3-15,-2-3-8 16,-1 3-14-16,-4-4-25 15,0 4-12-15,-4 0-9 16,0 0-19-16,0-4-37 0,0-5-70 16,0 1 28-16</inkml:trace>
  <inkml:trace contextRef="#ctx0" brushRef="#br0" timeOffset="94846.72">7559 10369 320 0,'33'-50'278'0,"-12"-3"-35"16,-10 0-60-16,-11 1-78 0,0-7-25 15,-19 2 11 1,-5-2 11-16,-12-3-44 16,-15 5-25-16,-5 0-13 0,-16-1 1 15,-18 9-9-15,-20 9-5 16,-20 4-4-16,-33 7-2 15,-35 17 3-15,-37 12-4 16,-26 20 2-16,-24 18-8 16,-18 18 1-16,-22 21 14 15,-25 20 2-15,-10 25-3 16,-3 18 12-16,1 13 1 0,3 19 25 16,0 11 11-1,14 13 13-15,21 23-6 16,19 21 24-16,28 9-31 15,35-1-16-15,38-8-38 0,38-15-3 16,40-19 0-16,31-14 0 16,39-13 0-16,28-13 0 15,28-2 0-15,33-4 0 16,32-6 0-16,35-12 0 0,56-16 0 16,63-25 0-16,70-26 0 15,55-35 0 1,66-28 0-16,69-28 0 15,46-46 0-15,35-35 0 0,41-37 0 16,20-34 0-16,0-27 0 16,-4-27 0-16,-36-28 0 15,-52-31 0-15,-80-11 0 16,-76-8 0-16,-79 9 0 0,-74-2 0 16,-66-1 0-16,-58 11 0 15,-46 10 0-15,-50 21 0 16,-58 27 0-16,-59 33 0 0,-63 37 0 15,-53 41 0-15,-40 33 0 16,-24 34 0-16,-20 30 0 16,1 29-115-16,3 28-85 0,21 25-54 15,32 13-59 1,36 7-29-16,51 8-39 16</inkml:trace>
  <inkml:trace contextRef="#ctx0" brushRef="#br0" timeOffset="97607.79">3361 15741 315 0,'-17'7'170'0,"1"-7"-54"16,5 10-55-16,-2-10-31 15,13 0-5-15,-8 0 16 16,8 0 5-16,0 0 11 15,0 0-2-15,8 0-32 0,16-13-12 16,26-12-2 0,34-16-7-16,43-16 6 15,40-12-6-15,34-8 1 0,24-8 1 16,9 0-2-16,3 2 1 16,-14 7 2-16,-16 5-5 15,-24 14-3-15,-24 9 3 16,-35 11-1-16,-25 9 4 15,-27 3 22-15,-23 9 56 0,-12 4 22 16,-14 0 15-16,-9 4-17 16,-6 3-20-16,-4 1-23 15,-4 4-14-15,0 0-19 16,0 0-4-16,0 0-14 16,0 0-6-16,0 0 4 15,0 0-10-15,0 0-4 16,0 0 4-1,0 0-2-15,0 0 10 16,0 0-9-16,0 0 9 16,0 0-9-16,0 0 1 15,0 0 7-15,0 0 4 0,0 0-5 16,0 0-3-16,0 0 10 16,0 0-10-1,0 0 3 16,0 0-8-31,0 13 2 16,8 15 5-16,9 26 40 16,2 27 2-16,10 28-5 0,-1 33 11 15,8 27 14-15,5 14-16 16,4 11-9-16,0 11-3 16,3-3-7-16,6-3-12 15,-1-11-11-15,-2-9 4 0,3-16-5 16,-5-16-4-16,-5-14-3 15,-4-19 3-15,-3-11 4 16,-5-18-6-16,-8-16 10 0,-7-16-11 16,-6-11 1-1,3-11-1-15,-7-10 1 0,-2-9 1 16,-2 0-2-16,-3-12-5 16,0 0-12-16,0 0 8 15,0 0 0-15,0 0-7 16,0 0 9-16,0 0 2 0,0 0-5 15,-15 0 5-15,-10 0-3 16,-3 0 6-16,-9 0-3 16,-8 0 2-16,-8 0 1 15,-7 12 6-15,-17 5-6 0,-13 11 1 16,-23 9 2-16,-26 12-10 16,-19 16-5-16,-20 9-6 15,-17 7 3-15,-20 5 2 16,-13 3 12-16,-4-3 1 15,6-9 5-15,15-4 5 16,14-11-10-16,28-10 8 16,23-12-2-16,28-3 0 0,23-9-2 15,27-7 6-15,20-9-7 16,10-12-19-16,19 9 1 16,5-9 6-16,8 0 9 15,6 0 0-15,0 0 10 16,0-4-4-16,0-5 13 0,3-4 1 15,5-6-6 1,1-14-2-16,-1-17 2 16,0-8-4-16,-8-24-1 0,0-25-17 15,-21-28-12-15,-7-27 3 16,-10-25 3-16,-6-17 14 16,1-3-1-16,-3-5 3 15,2 8 4-15,3 16-6 16,8 27 12-16,9 26-6 15,5 30-5-15,2 23 7 0,4 21-1 16,13 16 1 0,-8 16-7-16,8 8 6 15,0 5-4-15,0 4 2 0,0 4-6 16,0 4 1-16,0 4 2 16,0 0-4-16,0 0 2 15,-9 0-3-15,9 0-4 16,-7-4 4-16,7 4 10 15,0-3-8-15,0-2 6 16,0 1 4-16,0 4-6 0,0-5 0 16,0-2 6-16,0 2-6 15,-8 3 6-15,8-3 2 16,-8 5-6-16,8 0 4 16,0 0 3-16,0 0-5 15,0 0-3-15,0-6 0 16,0 4 4-16,0-3 2 15,0 1-4-15,5-4-4 16,11-8 0-16,16-7 2 16,20-15 2-16,27-16 1 0,33-10-35 15,38-9-57-15,42-9-24 16,35-4-60-16,25 6-83 16,7 6-120-16</inkml:trace>
  <inkml:trace contextRef="#ctx0" brushRef="#br0" timeOffset="101285.95">9493 12953 398 0,'-29'0'233'16,"4"0"-70"-16,11 0-73 16,5 0-45-16,9 0-11 0,0 0 3 15,12 0-7-15,16-17-2 16,25-8-13-16,29-7 6 0,24-9 14 15,20-4 20 1,7 2 0-16,0 2-19 0,-6 4-10 16,-22 4-8-16,-15 9-8 15,-17 3 4-15,-21 5-9 16,-12 7 9-16,-7 1-6 0,-11 6 0 16,-12 2-5-16,-2 0-19 15,-8 0-27-15,0 0-39 0,0 0-36 16,-18 0-69-1,-43 13-324-15</inkml:trace>
  <inkml:trace contextRef="#ctx0" brushRef="#br0" timeOffset="101568.81">9534 13266 322 0,'-46'20'330'0,"11"-4"-96"16,10-7-111-16,9-9-67 0,16 0-33 16,8 0-9-16,16-17 2 15,20-7-2-15,29-10-3 16,25-1-2-16,19-3 7 0,10 7 3 16,-6 3-12-16,-7 8 1 15,-13-3-2-15,-19 9-7 16,-17 1 6-16,-16 5-1 15,-13 4-4-15,-10 4-15 0,-10 0-31 16,-10 0-25-16,-6-4-41 16,0-5-41-16,0-3-14 0,-11-9-49 15,0-8 15-15</inkml:trace>
  <inkml:trace contextRef="#ctx0" brushRef="#br0" timeOffset="101834.87">10301 12264 368 0,'-13'-57'214'0,"13"11"-65"16,-11 11-65-16,11 11-38 16,0 7 2-16,0 5 7 15,-8 3-1-15,8 9-12 0,0 26 33 16,17 22 43-16,1 25-14 16,7 25 8-16,-1 15-11 15,1 9-30-15,4 1-35 0,-10-4-18 16,3-10-12-16,-2-7 3 15,0-13-4-15,0-14-8 0,-4-19 5 16,-4-12-33-16,-4-11-63 16,-3-9-56-16,-5-7-52 15,0-8-29-15,0-9-23 16,-16-16-62-16</inkml:trace>
  <inkml:trace contextRef="#ctx0" brushRef="#br0" timeOffset="102567.7">10343 12256 575 0,'-17'-38'245'15,"0"10"-108"-15,9 4-66 16,8 8-33-16,0 4-1 16,0 0 16-16,0 0 6 0,0 2-29 15,12 10-16-15,18 0-4 16,18 0-8-16,12 14-2 15,13-2 5-15,4 0-1 16,1 0-14-16,-9 0-7 0,-9 0-7 16,-10 0 4-16,-14 2 7 15,-8-2 4-15,-7-5 5 16,-10-7 5-16,-2 9 0 0,-1-1 5 16,-8-8-1-16,0 0 2 15,0 16 4-15,-8 8 11 0,-9 17 21 16,-7 24 4-1,-12 16 1-15,-4 17-7 0,-5 9-6 16,-5 2-5-16,2 1-5 16,3-4 12-16,4-9-8 0,8-11-5 15,6-12-9-15,6-12-7 16,4-10 2-16,6-12-2 16,4-7-2-16,7-5 2 0,0-3-8 15,0-4-4-15,0-6 5 16,0-2 2-16,0-5-5 15,0-8 7-15,0 0-7 0,0 7 3 16,0-7-5 0,0 0 0-16,0 0 8 15,0 0 0-15,0 0-6 16,0 0 3 0,0 0-5-1,0 10 4-15,0-3 3 16,0 1-3-1,0 0 0-15,0-8 5 16,0 0 0 0,0 0-3-1,0 0 1-15,0 0 8 0,0-5-10 16,0-2 2-16,0-4 4 16,-9-14-9-16,1-8 0 15,-5-11-16-15,1-18-4 16,1-12-14-16,-2-7 7 0,1-5-9 15,0-2-43-15,12 3-50 16,-12-1-58-16,12 8-14 16,-8 5-3-16,0 4-41 0,0 12 8 15</inkml:trace>
  <inkml:trace contextRef="#ctx0" brushRef="#br0" timeOffset="103482.43">10293 12122 43 0,'0'-13'146'16,"0"6"56"-16,0-3-59 16,-7 8-38-16,7-3-41 0,-9 5-28 15,9 0-10-15,0 0 2 16,0 0 3-16,0 0-4 15,0 0-11-15,0 7-4 0,9 27 50 16,1 24 27-16,7 22-14 16,-1 17-33-16,5 14-20 15,-5 6-12-15,1 3-3 0,-6-7-46 16,2-1-62-16,-1-8-52 16,0-7-34-16,-3-7-104 15</inkml:trace>
  <inkml:trace contextRef="#ctx0" brushRef="#br0" timeOffset="117587.87">3630 16774 613 0,'-14'-16'281'0,"6"4"-112"16,1 5-87-1,7-3-32-15,-8 8 0 16,8 2 6-16,0 14 20 0,8 19-13 15,4 8-30-15,0 8-15 16,1 3-5-16,-2 6-15 16,1-5-44-16,-4-9-75 15,1-6-81-15,0-7-40 16,-1-10-16-16,-8-9-17 0</inkml:trace>
  <inkml:trace contextRef="#ctx0" brushRef="#br0" timeOffset="117759.78">3491 16311 646 0,'-19'-38'247'0,"1"14"-132"16,7 8-70-16,2 4-29 16,9 0-12-16,0 7-35 15,0 5-70-15,0 0-72 0,4 0-79 16,4 12-261-16</inkml:trace>
  <inkml:trace contextRef="#ctx0" brushRef="#br0" timeOffset="117992.51">3813 16766 307 0,'0'0'240'15,"0"-8"-71"-15,0-9-83 16,3-2-47-16,10-10-19 16,11-6-9-16,12-3-4 0,10-3-4 15,5 5-22-15,2 3-46 16,-4 9-36-16,-4 3-20 16,-9 9-48-16,-12 12-6 15</inkml:trace>
  <inkml:trace contextRef="#ctx0" brushRef="#br0" timeOffset="118175.6">3954 16859 346 0,'-19'25'199'16,"2"-9"-60"-16,17-4-55 16,0-12-41-16,0 0-15 0,11-7-9 15,14-14-4-15,16-4-9 16,8-7-19-16,0 1-52 15,-1 1-48-15,-3 3-38 16,-8 4-38-16,-9 8 21 16</inkml:trace>
  <inkml:trace contextRef="#ctx0" brushRef="#br0" timeOffset="121969.38">6343 9639 123 0,'-14'0'176'0,"6"0"-59"16,8 0-45-16,-8 0-31 0,8 0-14 15,0 0-5-15,0 0 9 16,0 0-2-16,0 0-4 16,0 0-9-16,8 0-4 15,0 0-1-15,1 0-1 16,7 0 10-16,21 0 24 16,28-5-1-16,32-6-9 15,25-6-14-15,19 0-4 0,11-2-8 16,-2-2-4-16,-12 3-2 15,-9 3-4-15,-15 2-1 16,-16 6-3-16,-22 7-11 16,-18 0-10-16,-18 0-7 0,-12 0-12 15,-6 0-22-15,-12 16-15 16,-2-3-57-16,-8-1-63 16</inkml:trace>
  <inkml:trace contextRef="#ctx0" brushRef="#br0" timeOffset="127660.13">4563 16315 257 0,'-32'-17'285'16,"-12"6"-61"-16,-22 1-66 0,-14 10-76 16,-18 21-28-16,-12 8 18 15,-4 8 47-15,5 0 11 16,15-5-56-16,26-4-39 16,18-3-10-16,18-9-16 15,12-3-3-15,20-6 0 0,15-7 0 16,30 0 2-16,29-20-4 15,27-21-3-15,21-19-6 16,8-19 0-16,-4-2 7 16,-17 4-7-16,-22 12 12 15,-31 7-2-15,-33 10 10 16,-34 16 3-16,-38 16 13 16,-33 23 14-16,-24 31 10 0,-22 26 14 15,-16 29 16-15,8 18-1 16,14-5-33-16,27-12-19 15,27-22-24-15,31-15-8 16,37-24 0-16,49-25 0 16,49-28 0-16,44-37 0 0,35-33 0 15,24-24-34-15,1-12-53 16,-11-8-26-16,-32 4 26 16,-41 12 44-16,-45 12 32 15,-46 20 29-15,-38 21 21 16,-46 29 27-16,-37 31 11 15,-32 38 27-15,-27 36-33 16,-18 29-71-16,0 20 0 0,18 4 0 16,17-8 0-16,36-18 0 15,27-17 0-15,28-15 0 16,32-14 0-16,34-14 0 16,36-27 0-16,39-35 0 15,35-30 0-15,18-25 0 16,1-17 0-16,-11-4 0 0,-30 5-9 15,-30 6-29-15,-36 15 39 16,-34 15 36-16,-42 25-28 16,-39 31-9-16,-35 33 0 15,-21 37 0-15,-19 33 0 16,-3 29 0-16,7 23 0 16,21 12 0-16,20-6 0 0,31-18 0 15,24-21 0-15,37-18 0 16,28-27 0-16,39-26 0 15,38-35 0-15,25-34 0 16,27-34 0-16,16-34 0 16,-5-21 0-16,-16-19 0 0,-23-16 0 15,-34 0 0 1,-37 14 0-16,-39 10 0 0,-47 30 0 16,-38 36 0-16,-38 45 0 15,-27 52 0-15,-23 50 0 16,-2 40 0-16,8 28 0 15,19 10 0-15,31-10 0 16,26-18 0-16,28-27 0 0,30-24 0 16,37-23 0-16,30-30 0 15,31-36 0-15,27-29 0 16,26-32 0-16,20-28 0 16,3-24 0-16,-14-18 0 15,-22-7 0-15,-27-2 0 16,-30 14 0-16,-30 25 0 15,-27 29 0-15,-24 31 0 0,-36 41 0 16,-29 41 0-16,-23 35 0 16,-13 21 0-16,-1 17 0 15,9 5 0-15,16-10 0 16,19-14 0-16,20-20 0 16,19-17 0-16,18-17 0 15,25-16 0-15,25-25 0 0,27-13 0 16,29-31 0-1,26-30 0-15,18-23 0 0,0-13 0 16,-10 9 0-16,-26 11 0 16,-23 16 0-16,-26 17 0 15,-32 17 0-15,-30 16 0 16,-26 24 0-16,-29 45 0 16,-24 35 0-16,-10 35 0 0,-1 27 0 15,6 12 0-15,17-4 0 16,20-14 0-16,24-22 0 15,25-17 0-15,28-20 0 16,33-23 0-16,27-30 0 16,25-33 0-16,26-34 0 0,19-36 0 15,4-23 0 1,-5-28 0-16,-15-15 0 0,-23-19 0 16,-34-7 0-16,-30 8 0 15,-27 12 0-15,-28 30 0 16,-20 28 0-16,-25 36 0 15,-28 43 0-15,-21 47 0 16,-12 41 0-16,-4 35 0 0,8 22 0 16,12 7 0-16,16-3 0 15,26-14 0-15,24-19 0 16,22-21 0-16,22-20 0 16,30-19 0-16,27-31 0 15,22-30 0-15,20-35 0 16,19-27 0-16,3-29 0 15,-7-16 0-15,-21-20 0 0,-28-9 0 16,-28 0 0-16,-25 13 0 16,-32 20 0-16,-25 28 0 15,-32 29 0-15,-28 42 0 16,-21 46 0-16,-21 54 0 16,-2 49 0-16,1 33 0 0,18 16 0 15,16-4 0-15,27-16 0 16,25-21 0-16,25-28 0 15,22-25 0 1,23-24 0-16,27-32 0 0,30-25 0 16,25-42 0-16,21-30 0 15,10-25 0-15,-4-10 0 16,-11-2 0-16,-25 3 0 16,-23 3 0-16,-26 14 0 15,-24 7 0-15,-28 13 0 0,-20 17 0 16,-25 23 0-16,-17 29 0 15,-8 45 0-15,-3 41 0 16,-4 34 0-16,7 23 0 16,17 5 0-16,16-10 0 15,21-17 0-15,20-22 0 16,25-23 0-16,23-26 0 16,36-30 0-16,38-37 0 15,36-40 0-15,21-31 0 0,8-27 0 16,-13-10 0-16,-28-10 0 15,-29 1 0-15,-33-1 0 16,-30 17 0-16,-35 20 0 16,-31 29 0-16,-29 40 0 0,-32 46 0 15,-26 52 0-15,-15 50 0 16,2 31 0-16,6 13 0 16,16-1 0-16,29-19 0 15,29-24 0-15,26-22 0 16,30-23 0-16,29-30 0 15,37-36 0-15,27-32 0 16,21-37 0-16,8-30 0 16,-4-18 0-16,-12-9 0 0,-26 12 0 15,-23 21 0-15,-25 20 0 16,-10 15 0-16,-21 22 0 16,-23 24 0-16,-14 20 0 15,-20 25 0-15,-9 13 0 16,0 15-103-16,4 7-345 0,8 10-17 15,4-2-2-15</inkml:trace>
  <inkml:trace contextRef="#ctx0" brushRef="#br0" timeOffset="160224.99">4673 16729 535 0,'-12'-7'303'15,"-1"7"-105"-15,13-6-86 16,0 4-44-16,0-3-5 16,0 5-11-16,8-8-13 0,14-4-23 15,13 0-5-15,14-5-10 16,11-2 6-16,6 2-4 15,-1 1-3-15,-3-1-13 16,-5 5-35-16,-10-1-90 16,-7 5-63-16,-7 8-23 15,-12 0-43-15,-10 0 19 0</inkml:trace>
  <inkml:trace contextRef="#ctx0" brushRef="#br0" timeOffset="160407.92">4969 16893 235 0,'-33'23'175'0,"9"-1"-61"16,5-11-38-16,2 2-30 16,4-13-4-16,13 7 3 15,0-7 3-15,8 0-18 16,9 0-13-16,7-7-9 16,8-6-2-16,14-7-2 15,10-9-13-15,6 1-14 0,3-1-34 16,0 1-29-16,-8 4-31 15,-18 7-46-15,-10 5-6 16</inkml:trace>
  <inkml:trace contextRef="#ctx0" brushRef="#br0" timeOffset="160590.98">5141 16979 126 0,'-50'35'206'16,"5"-6"-73"-16,9-4-38 15,8-10-43-15,7-1-26 16,10-7-9-16,11-7 1 15,0 0-10-15,16 0-1 16,11 0-6-16,14-13-1 0,11-2 0 16,13-9-20-16,5-1-21 15,-5 0-36-15,-9 2-83 16,-10 2-31-16</inkml:trace>
  <inkml:trace contextRef="#ctx0" brushRef="#br0" timeOffset="160758.5">5165 17271 202 0,'-38'33'191'16,"14"-10"-83"-16,7-6-56 15,11-5-28-15,6 0-4 0,0-12-5 16,14 0-1-16,16 0-7 16,11-12-4-16,10-7-3 15,11-7-18-15,2 2-20 16,1 0-51-16,-16 2-96 0</inkml:trace>
  <inkml:trace contextRef="#ctx0" brushRef="#br0" timeOffset="160936.54">5099 17706 305 0,'-27'28'164'15,"10"10"-47"1,17-29-95-16,20-9-10 15,16-9-6-15,12-12 2 16,17-7-5-16,14-4-15 0,1-1-52 16,-2-1-90-16,-13 3-41 15</inkml:trace>
  <inkml:trace contextRef="#ctx0" brushRef="#br0" timeOffset="161123.65">5241 18037 190 0,'-17'17'191'16,"6"-10"-86"-16,11-7-54 15,3 0-25-15,14-5-8 16,11-11-6-16,14-7-4 16,11-7-5-16,12-2-17 0,7 0-41 15,-7-1-91 1,-9 5-43-16</inkml:trace>
  <inkml:trace contextRef="#ctx0" brushRef="#br0" timeOffset="161296.38">5388 18154 342 0,'-32'29'208'0,"10"-8"-86"16,11-5-66-16,11-5-27 15,0-11-14-15,11 0-3 16,15-8-2-16,13-11-9 0,15-5-12 15,11-9-53-15,3-1-48 16,-6 6-73 0,-9 4-19-16</inkml:trace>
  <inkml:trace contextRef="#ctx0" brushRef="#br1" timeOffset="179111.14">10951 9133 24 0,'3'-15'72'0,"3"2"81"16,-3 0-13-16,2 2-53 0,-2-2-20 15,-3-3-18-15,0 0-14 16,0 4 17-16,0 0 7 0,3-1 9 15,-3 5 8-15,5 0-11 16,-1 8-2-16,-4-4-14 0,0 4-9 16,0 0-2-16,0 0-7 15,4 8-5-15,5 17 38 0,3 15-1 16,5 13-11-16,2 17-19 16,2 7-13-16,1 1-5 15,0 3-12-15,3-3-1 0,-6-6-2 16,3-3 4-16,-6-7-4 15,-5-10-2-15,2-7 0 0,-2-13 2 16,-3-7-11-16,-2-8-8 16,-6-6-21-16,0-11-16 0,0 9-25 15,0-9-33-15,0 0-36 16,0 0-11-16,-14 0 0 16,3 0-45-16,-2-9 8 15</inkml:trace>
  <inkml:trace contextRef="#ctx0" brushRef="#br1" timeOffset="179844.07">10528 9195 134 0,'-27'11'203'16,"-3"2"-65"-16,7-1-27 0,1-4-34 15,7-8-30-15,6 9-11 16,9-9-4-16,0 0-6 0,9 0-7 16,11 0-4-16,11-12-5 15,23-5 1-15,20-7-5 0,15-4 2 16,21-9 0-16,12-4-5 15,6 0 0-15,2 5-3 16,1 0 5-16,-5-2-1 0,-7 6-8 16,-10 5 7-16,-17 2-3 15,-13 4-1-15,-19 5-2 0,-11 4 4 16,-17 3 1-16,-7 5 6 16,-9 4 2-16,-8 0-1 0,-5 0 5 15,-3 0-2-15,0 0-1 16,0 0-5-16,-7 0-1 0,7 0-7 15,-12 0 4-15,4 0-8 16,0 0-7-16,8 0-11 0,-14 0-8 16,6 0-8-16,-3 0-12 15,-1 0-8-15,0 8-11 0,-2-8-14 16,-5 12-40-16,-5-3-54 16</inkml:trace>
  <inkml:trace contextRef="#ctx0" brushRef="#br1" timeOffset="180542.73">10911 8829 29 0,'0'-8'91'16,"0"-5"89"-16,0 1-49 15,0 0-39-15,0 0-27 0,0 0-25 16,0 0-6-16,0 0 3 16,0-1 7-16,0 0-7 0,0 7-11 15,3 0-7-15,-3 1 3 16,0 5 6-1,0-2 7-15,0 2 2 0,0 0-2 16,0 0-6-16,0 0-5 0,0 0-4 0,0 0-7 16,0 0 1-16,0 0 0 15,0 0 4-15,0 0-5 16,0 0-6-16,0 0-5 16,0 15 3-16,0 10-1 0,0 8 2 15,4 8-3-15,4 10-3 16,4 3 2-16,1 3 3 0,-1 0-7 15,-1-5 2-15,2-2 2 16,0-5-2-16,-2-10-2 0,3-2 5 16,-8-3-3-16,2-7 5 15,-3-7-7-15,4-3 2 0,-6-1 4 16,2-12-7-16,-1 9 4 16,-4-9 3-16,0 0-8 15,0 0-7-15,0 0-7 0,0 0-12 16,0 0-25-16,0-9-27 15,0 1-33-15,0-4-24 0,0 0-29 16,4 0-51-16</inkml:trace>
  <inkml:trace contextRef="#ctx0" brushRef="#br1" timeOffset="181550.99">11528 9231 114 0,'3'-8'195'16,"2"1"-47"-16,-2-3-25 15,-3 8-25-15,0-3-33 0,0 5-2 16,0 0-5-16,0 0 1 15,0 0-10-15,6 0-14 0,-6 0-20 16,0 0-11-16,6 0 2 16,2 17-4-16,5 3 5 0,0 5 4 15,-2 3-3-15,6 4-1 16,-6 0-1-16,3 2-3 0,-6-6-8 16,0-8 9-1,-1 1-5-15,2-4 1 0,-6-6 1 16,-3 1-3-16,0-12 4 15,0 12-3-15,0-12 3 16,0 0 1-16,0 0-4 16,0 0 5-16,0 0-2 0,0 0-4 15,0 0 1-15,0 0 3 16,0 0 1-16,0 0 0 16,0 0-1-16,0-7-2 0,0-5-2 15,0-2-3-15,0 0 2 16,0-3 1-16,0-4 0 0,0 1 3 15,0-6-1-15,0 2-2 16,0 1 4-16,5-3-1 0,-2 7-1 16,2-2-1-16,3 1-3 15,-5 5 3-15,6-3 2 16,3 2-2-16,-4 0 6 0,1 4-8 16,-1-1-1-16,0 6 8 15,0 2-5-15,1-4 1 0,-6 9-1 16,5 0-3-16,5-3 0 15,-5 3 4-15,3-4 0 0,3 4 1 16,-8 0-1-16,2 0 2 16,0 0-6-16,-2 0 6 0,-2 0-1 15,0 0-2-15,0 0 2 16,-4 0 0-16,0 7 8 16,0 2-1-16,0 3-3 0,4 1 2 15,0-5-7-15,0 4 1 16,-4-4 5-16,0 1-3 15,0-9-4-15,0 0 9 16,0 0 0-16,0 0-2 16,0 0 7-16,0 0 4 0,0 0-7 15,0 0-5-15,0 0 8 16,0 0-9-16,0 0-7 0,0 0 8 16,0 0-1-16,0 0-6 15,0 0 0-15,0 0-1 16,0 0-1-16,0 0-3 0,0 0-24 15,0 0-26-15,0 0-39 16,0 0-33-16,0 0-29 0,0 0-28 16,0-5-24-16</inkml:trace>
  <inkml:trace contextRef="#ctx0" brushRef="#br1" timeOffset="182845.88">11999 9158 60 0,'0'-16'105'0,"0"0"51"15,0 4-45-15,0 0-32 0,0-1-24 16,0 5-22-16,0 0-4 15,0 3 2-15,0 1 11 0,0 1 2 16,0-2 1-16,0 5-11 16,0-4-2-16,0 4 1 0,0 0-2 15,0 0-5-15,0 0-10 16,3 0-9-16,6 0 1 16,-2 0-7-16,6 0 2 0,4 9 0 15,2-9 2-15,2 12 2 16,4-4-6-16,-2-8-1 0,3 8-3 15,1-8 3-15,1 0-1 16,1 0 2-16,-4 0-1 0,-1 0 1 16,-5 0-1-16,-2 0 5 15,0-3-6-15,-1 3-3 0,-3 0 4 16,-2-5 4-16,-3 0-4 16,0 2 1-16,-8 3 0 0,0 0 2 15,0-5-2 1,4-2-3-16,-4-2 7 15,0 2-5-15,5-2-2 0,-2 2 3 16,-3-5-6-16,0-1 8 16,0 0-7-16,0-2 7 0,0-2-1 15,0 0 0-15,0-3-2 16,0 4-2-16,0-4 3 0,0 3 2 16,0 2-3-16,0 2-4 15,0 5 4-15,0-1 0 0,0 9-2 16,0 0 3-16,0 0 3 15,0 0-1-15,0-3-4 0,0 3 5 32,0 0 4-32,0 0-4 0,0 0 3 15,0 0 0-15,0 0-3 16,0 0-2-16,0 0 0 0,0 0 4 16,0 0-7-1,0 0 4-15,0 0-1 0,0 0-5 16,0 0 5-16,0 0 3 15,0 0-4-15,0 0 6 16,0 0-1-16,0 0-2 16,0 0 3-16,0 0-1 0,0 0-5 15,0 0 5-15,0 0-2 16,0 0-2-16,0 0 4 16,0 0-8-16,0 0 8 15,0 12-9-15,0 9 16 16,0-1 10-16,0 4-1 0,0 0-10 15,0 4-1-15,0 1-4 16,0 4 2-16,0 0-6 0,0-2 5 16,0 2-3-16,0-5-1 15,0 2 11-15,0 2 2 0,5 0 3 16,-2 6 2-16,2-3-11 16,-5 3 3-16,0 1 0 15,0 3 6-15,0 2-7 0,0 1 12 16,0 1-1-16,0-6-1 15,0-4-6-15,0 2 0 0,-8-2 0 16,0-3 4-16,-1-5 1 16,1 1-11-16,0-6 7 0,-3-2 3 15,-2 0-14-15,0-6 4 16,-2 2-5-16,-7-5 5 0,3 5-5 16,-2-5 0-16,2 0 2 15,-3-3 8-15,3-9-1 0,-2 0 3 16,4 0 7-1,7 0 5-15,-3 0 7 0,1 0 6 16,4 0-5-16,-1 0-6 16,1 0-12-16,0-9 2 0,0 5-3 15,8-4 4-15,-7 4-13 16,7 0-3-16,0 0 3 0,0-1-8 16,0 0 4-16,0 3-2 15,0 2-5-15,0-10 8 16,0 3-7-1,0 3 3-15,0-1 0 0,0 5 1 16,0 0 2 0</inkml:trace>
  <inkml:trace contextRef="#ctx0" brushRef="#br1" timeOffset="182995.21">12093 9883 2047 0,'0'-5'0'15,"0"1"0"-15,0 1 0 16,0 3-14 47,0 0-120-63,-9 0-107 0,-3 0-119 15,-9 0-38-15,1 0-23 16</inkml:trace>
  <inkml:trace contextRef="#ctx0" brushRef="#br1" timeOffset="184652.61">13258 8354 25 0,'6'-14'51'0,"3"3"74"15,-1-7 40-15,0 3-55 0,0-1-22 16,1 4-20-16,-9-2-14 0,5-1-11 15,-5 2 1-15,0-2 11 16,0-2-2-16,0 2-5 0,0-3-2 16,0 6-1-16,0 0 20 15,0 4 9-15,-8 0 13 16,-1 8-17-16,1 0-22 16,-9 8-18-16,-2 12-7 0,-7 12-7 15,-2 13-8-15,0 4-5 16,4 5 1-16,3-2 1 0,4-3-5 15,11-5 0-15,6-3 2 16,0-8-4-16,0-4-1 0,0-10 3 16,6 2-3-16,8-9 2 15,2 1-2-15,4-13 0 0,6 8-6 16,-1-8 6-16,-3 0-2 16,-5 0 3-16,-5 0-1 15,-1 0 3-15,-2 0 1 16,-6 0-5-16,-3 8 2 0,0-1-3 15,0 7 5-15,0 0 0 16,-8 8 2-16,8 1-2 0,-9 3 0 16,9-2-5-16,0-4 7 15,0 5 4-15,0-2-6 0,0 2 0 16,9 0-4-16,7 0 3 16,1-6-4-16,3 2 4 0,5-1-7 15,-1 1-19 1,1-4-37-16,-6-1-50 0,1 3-69 15,-2 6-56-15,-5 7-74 0</inkml:trace>
  <inkml:trace contextRef="#ctx0" brushRef="#br1" timeOffset="185819.76">12848 15162 77 0,'-14'-3'212'16,"14"-6"-28"-16,-11 2-27 16,11-3-49-16,-8 3-45 0,8-1-19 15,0-5-14 1,0 1-1-16,8 0-11 0,3 0-5 16,14 0-3-16,7-1-9 15,4 1-1-15,7 4-2 0,-7 0 3 16,-1 8 0-16,-5 0 3 15,-6 0 8-15,-8 0 13 0,-4 16 8 16,1 0 25-16,-10 5 6 16,-3 7 3-16,0 1-13 0,-11-1-6 15,-6-4 4-15,6-3-13 16,2-4-15-16,0-5-11 0,9-5-8 16,0-7-4-1,0 0-10-15,0 0-9 16,0 0 2-16,0 0 11 0,9 0 0 15,0 0 7-15,2 0-8 16,1 0 8-16,1 0 0 0,-1 0 1 16,4 9 2-16,2 3 9 15,-4 0 5-15,-3 1 5 16,3 3 4-16,-2 1-4 0,-3-1 3 16,-1 0-4-16,0-4-8 15,-2 0 0-15,3 1-13 0,-4-5-2 16,3-8 0-16,-5 7 2 15,5-7-7-15,1 10 5 16,3-10-5-16,5 0-2 0,2 0 4 16,-2 0-2-16,0 0 11 15,-2 0-9-15,-2 7 3 0,-1 4 11 16,-1 7 16-16,2 3 23 16,-4 3-4-16,0-1 10 15,-9 6-14-15,0 0-17 0,-9-5-13 16,-4 4 0-16,-4-3-4 15,-6 0-16-15,-6-6-29 0,-7 2-44 16,-10 0-78-16,-1-1-80 16,-10-4-68-16,0-4-6 0,-5-3-4 15</inkml:trace>
  <inkml:trace contextRef="#ctx0" brushRef="#br1" timeOffset="197815.49">13745 16620 115 0,'-21'-17'149'0,"2"5"-42"16,-1 0-33-16,-2-1-27 16,2 2-17-16,3-1-6 15,1 3 3-15,0 2 16 16,-1 2 1-16,1 5 9 0,5 0-1 15,-1 0-16-15,0 0-2 16,-5 12 0-16,1 5-2 0,-1 4 19 16,-2 10 4-16,-7 7 7 15,6 7 1-15,-3 3-19 0,3 1-9 16,3 4-6-16,4 4-4 16,13-4-10-16,0-4-8 15,0-4 4-15,5-5-1 0,3-8 2 16,3-4 0-16,10-2 2 15,4-7-7-15,6-2-1 0,6-6 5 16,9-1-3 0,1-10-5-16,2 0 4 0,0 0-11 15,-8 0 8-15,-4 0-2 16,-6 0-2-16,-6-5 4 0,-8 0-1 16,-2 5 1-16,-7 0 4 15,0 0 1-15,-3 0-4 0,-5 0 2 16,0 0-10-16,0 0-20 15,0-4-16-15,0 1-24 16,0-1-34-16,0 0-43 0,0 0-27 16,0-5-15-16,9-3-21 15,2 0-5-15</inkml:trace>
  <inkml:trace contextRef="#ctx0" brushRef="#br1" timeOffset="198530.65">14284 16608 92 0,'-28'-36'433'16,"3"19"-248"-16,-3 5-28 0,0 3-38 16,4 9-19-16,-1 0-11 15,1 0 16-15,0 0-3 16,4 21-32-16,-1 3-39 15,9 5-14-15,12 4-8 0,0-2-1 16,4 2-10-16,13 1 3 16,6-3-4-16,5-3-10 0,4-7-10 15,1-4-8-15,-1-6-6 16,2-11-5-16,0 0-9 0,-9 0 3 16,0-4 6-16,-3-8 12 15,-10-7 6-15,-5-10 9 0,-7-8 2 16,0-8 11-1,-7-4 2-15,-9 0 4 0,-5 1 14 16,-4 8 16-16,3 2 18 16,-4 10 14-16,6 8 24 0,4 7 4 15,4 5-4-15,3 8-24 16,9 8-14-16,0 13-11 0,4 14-5 16,13 15-10-16,11 7-10 15,6 0-11-15,5-4 2 0,6-3-5 16,4-15-9-16,4-7 6 15,4-11-15-15,-4-17-44 0,-1-7-36 16,-8-19-17-16,-3-14-10 16,-8-20 2-16,-9-23 35 0,-11-18 32 15,-13-17 20 1,-13-17 19-16,-8-7 6 0,-7-8 22 16,-4-5 6-16,-1 4 12 15,-4 16 31-15,6 30 56 0,6 24 26 16,4 23 7-16,10 30-18 15,-3 28 4-15,14 32-14 0,0 29-113 16,17 34-10-16,12 19 0 16,7 6 0-16,9 7 0 0,3-4 0 15,1-8 0-15,4-11 0 16,-4-14 0-16,-5-13 0 0,-6-15 0 16,-11-18 0-16,-2-11 0 15,-9-9 0-15,-5-7-141 16,-6-17-211-16,-5 0-19 0,0-17 13 15,0-15 13-15</inkml:trace>
  <inkml:trace contextRef="#ctx0" brushRef="#br1" timeOffset="198704.67">14553 16133 547 0,'-29'0'365'0,"4"0"-101"16,9 0-117-1,4 0-73-15,12 0-46 0,6-17-4 0,13-9-17 16,13-5-3 0,16-7-3-16,14-2-55 0,3-5-109 15,0 0-93-15,0 1-27 16,-4 3-28-16</inkml:trace>
  <inkml:trace contextRef="#ctx0" brushRef="#br1" timeOffset="199112.46">15547 15748 394 0,'9'0'309'0,"-5"0"-32"0,-4-3-91 15,0-1-85-15,0-4-44 16,0-1-34-16,0-3-13 15,5-9-3-15,-2-4-1 0,5 2-8 16,1-5 2-16,-6 0-9 16,-3 3 7-16,0 0 0 0,0 4 7 15,-17 6 12-15,-2 7 20 16,-5 8 22-16,-6 23 24 0,-2 23 16 16,-1 14-7-16,6 18-1 15,5 12-12-15,11 9-24 16,11-3-22-16,8 2-9 0,9-9-19 15,7-12-1-15,3-11-6 16,7-13 4-16,2-18-10 16,5-9-21-16,0-26-38 0,5-9-79 15,-7-15-91-15,1-16-62 16,-4-18-7-16,-4-10 22 0,-2-15 14 16,-14-5-121-16</inkml:trace>
  <inkml:trace contextRef="#ctx0" brushRef="#br1" timeOffset="199479.6">15794 15325 83 0,'0'-49'230'0,"-11"8"-42"16,11 9-27-16,-11 7-19 15,11 6-24-15,0 7-8 0,0 2 16 16,0 10 39-16,11 17 42 16,9 19-15-16,4 25-9 15,8 30-59-15,2 15-106 0,3 11-18 16,2 7 0-16,-2-7 0 15,-1-15 0-15,-4-13 0 0,-7-11 0 16,-4-18 0-16,-5-19 0 16,-2-13 0-16,-8-11 0 15,2-17 0-15,1-30 0 0,2-21 0 16,2-30-6-16,0-17-4 16,0-4 5-16,-3 5 5 0,6 14 15 15,-2 23-9-15,-2 19-6 16,2 25 0-16,8 28 0 0,3 22 0 15,2 14 0-15,6 16 0 16,4 9 0-16,2-4 0 0,7-8 0 16,3-7 0-16,8-13 0 15,12-9 0-15,16-11 0 0,11-9-10 16,14-12-346-16,9-8-93 16,3-13-21-16</inkml:trace>
  <inkml:trace contextRef="#ctx0" brushRef="#br1" timeOffset="200909.53">18406 14743 257 0,'-11'-64'297'16,"-6"-3"-56"-16,-3 11-98 15,3 7-70-15,3 8-32 0,0 12-6 16,2 14 25-16,3 6 13 16,-2 9-4-16,-5 29 1 15,-1 20-33-15,6 20-17 0,11 12-9 16,0 9-6-16,14 3-4 16,16-3-9-16,10-4-31 0,5-10-41 15,6-9-35 1,6-16-23-16,2-10-10 0,5-15-2 0,10-15-10 15,6-11-31-15,10-16 8 16</inkml:trace>
  <inkml:trace contextRef="#ctx0" brushRef="#br1" timeOffset="201126.87">20238 13444 412 0,'16'-72'474'15,"-8"18"2"-15,5 18-209 16,0 12-132-16,10 20-77 0,20 16-30 16,28 24-12-16,13 20-11 15,15 27-3-15,3 14 3 0,-9 14-14 16,-14 12-23-16,-13 5-79 16,-21 7-51-16,-20-1-38 0,-25 1-56 15,-28 3-17-15,-23-4 1 16,-17-3 12-16</inkml:trace>
  <inkml:trace contextRef="#ctx0" brushRef="#br1" timeOffset="201724.51">17456 16564 537 0,'-23'-9'247'0,"-7"9"-112"0,5 0-75 16,1 9-51-16,7 1-9 15,9 7 0-15,8 7 2 0,0 5-3 16,8 4 3-16,6-1-5 16,2 0 1-16,0-3-18 0,0-8-18 15,1-4-7-15,0-6 5 16,-2-3 11-16,-4 1 7 16,-2-9 14-16,-1 7 5 15,-8 2 17-15,0-9 10 0,0 12-2 16,0 5-11-16,0-1 2 15,0 3-11-15,0 3 1 0,0-2-7 16,0 5 8-16,0 3-7 16,0 1 7-16,-8 2-1 15,-4 2 4-15,12 0 4 0,-8-9-7 16,8-2 2-16,0-7-4 16,0-4 5-16,0 6 10 0,-8-2 13 15,8 7-1-15,0-5 2 16,0-2 1-16,0-2-11 0,0-5-7 15,0-1-8-15,0 2 3 16,0 3-6-16,0 0 4 16,0 0-4-16,8 5-1 15,3 0-5-15,6-6-23 0,-1 1-68 16,10 0-68-16,5-3-59 16,11-1-45-16</inkml:trace>
  <inkml:trace contextRef="#ctx0" brushRef="#br1" timeOffset="202091.04">21609 18009 222 0,'91'0'271'0,"-22"0"-95"15,-17 0-90-15,-10 8-48 16,-19-8-20-16,-6 0-8 16,-5 8 5-16,-12 0 4 0,0-8-2 15,0 0-9-15,4 0-7 16,0 0-16-16,10 0-1 0,0 0 6 16,11 0 4-1,7 12 5-15,12-1 6 0,10 12 19 16,3 7 5-16,0 15 1 15,-4 9 20-15,-5 6-1 0,-8 2-17 16,-12 0-24-16,-11-11-29 16,-14-1-45-16,-14-9-36 0,-17-5-27 15,-18-8 0-15,-14-3-10 16,-10-9-43-16,-10 0 40 16</inkml:trace>
  <inkml:trace contextRef="#ctx0" brushRef="#br1" timeOffset="205486.45">18836 14544 61 0,'0'0'122'0,"0"7"46"0,0-7-64 0,0 0-25 0,0 0-27 16,0 0-17-16,0 0 2 0,0 0 3 15,0 9-4-15,0-9-11 16,0 0-10-16,0 8-5 0,8-8-5 16,6 0-2-16,5 0 1 15,2 0-1-15,2 0-6 0,7 0 0 16,-4-8-4-16,-4-1-5 15,-2-3 0-15,-2 5 4 16,-12-1 2-16,2-1 5 16,-3 1-2-16,-5 0 1 0,0 0 1 15,0-4-3-15,0-1 2 16,-13 1 0-16,7 0-1 0,-3 4 1 16,0-1-2-16,1-3 2 15,-4 5 2-15,4 7 1 0,0-5 1 16,8 1-3-16,-12 1 2 15,4 3-1-15,0 0 1 0,0 0-1 16,-5 0 2-16,0 0-2 16,7 0 5-16,6 0-2 15,-12 12 3-15,4-12-2 0,-1 12-3 16,0 4 1-16,-3 1 5 16,5 2 3-16,7 2 4 15,0 3 0-15,0 0-6 0,0 2-4 16,0-3-1-16,3-3-1 15,5-3 1-15,5 4 0 0,3-5-1 16,4-9 0-16,5-7-4 16,-1 0 4-16,3 0-8 0,-2 0-12 15,-1 0-10-15,-3-7-6 16,-4 2-6-16,-6-2-17 0,-2 3-24 16,-5-1-51-16,-4 1-20 15,0 1 23-15</inkml:trace>
  <inkml:trace contextRef="#ctx0" brushRef="#br1" timeOffset="205983.73">19089 14475 41 0,'0'-21'82'16,"0"4"76"-16,8 2-24 15,0-1-46-15,-3 4-26 0,-2 3-29 16,2 4-3-16,-2 1 1 15,0 4 13-15,3 0-1 16,-3 0-12-16,5 0 1 0,0 13-12 16,5 4 8-16,-5-1-7 15,0-1-11-15,0 2 1 0,1-5-3 16,-4 1-2-16,-2-1-8 16,-3 0 2-16,0-12 6 15,0 0-2-15,0 0-2 16,0 0-8-16,0-4 0 15,0-4-3-15,0-4 2 0,0-9-3 16,0-3 7-16,0-2 3 16,0-2-4-16,0 4 6 15,0 5-1-15,0 2-5 0,3 5 1 16,0-2 3-16,5 8 5 16,1 6-2-16,-1 0 8 0,1 0 1 15,4 0 6-15,-3 0-5 16,-2 0 3-16,1 11-1 15,-1-2 0-15,0-1 3 0,-3-8 0 16,-5 8 2-16,0-8-7 16,0 0-2-16,0 0-28 15,0 0-26-15,0 0-48 16,0 0-33-16,0 0-15 0,0 0-22 16,0 0-9-16,-8 0 29 15</inkml:trace>
  <inkml:trace contextRef="#ctx0" brushRef="#br1" timeOffset="206399.45">19296 14304 24 0,'0'-10'41'0,"3"-2"32"15,2 1 62-15,4-9 90 16,-5 12-162-16,-1 8-21 16,2 0 2-16,3 0 3 15,4 0-4-15,-4 0-6 0,3 8 1 16,6 4-5-16,-5 0-7 15,2 5-2-15,-3-5-9 0,-3-4 0 16,-2-8-5 0,0 12-4-16,-3-12 2 0,-3 0 0 15,0 8-3-15,0-8-4 16,0 0 6-16,0 0-6 0,0 0-8 16,0-8-2-16,0-4-2 15,0-6 7-15,0-1-2 0,0-2 3 16,0 10 4-16,0-2-3 15,0 7 5-15,0-5 5 0,0 11 1 16,0 0 7-16,0 0-8 16,0 0 2-16,5 0 3 15,3 11-2-15,0-5-2 16,-3-6-2-16,-1 9-9 0,0-9 0 16,1 0-6-16,-2 0-15 15,-3 0-26-15,0 0-34 0,0 0-28 16,5 0-10-16,-4 0-37 15,8 0-13-15,-1-4 34 16</inkml:trace>
  <inkml:trace contextRef="#ctx0" brushRef="#br1" timeOffset="206734.03">19584 14169 15 0,'3'-12'43'0,"-3"4"61"16,0 0 81-16,0-1-55 0,0 9-17 15,0 0-29-15,0 0-31 16,0 0-19-16,0 12-7 15,0 6-5-15,0-2-11 16,6 3-4-16,2-3-1 0,4-3 0 16,8-13-1-16,5 0-9 15,-2 0 7-15,2-8-3 0,-2-9-5 16,3-2 6-16,-3-6-1 16,-7-4 1-16,-8 1 1 0,-8 4 0 15,0 3 21-15,-8 6 14 16,-8-1 4-16,-3 6 0 15,-6 10-19-15,0 0-8 0,3 0-4 16,0 0-6-16,6 12-3 16,3-3-13-16,2-1-20 15,2-8-36-15,9 12-27 0,0-4-19 16,0 0-10-16,0-8-25 16,9 9-9-16,2-9 29 0</inkml:trace>
  <inkml:trace contextRef="#ctx0" brushRef="#br1" timeOffset="207139.14">19729 14026 28 0,'5'-7'74'0,"3"-5"85"16,-3-1 5-16,-1 5-50 0,0 0-40 15,0 8-34-15,0-4-10 16,4 4 5-16,-1 0 16 16,1 0-4-16,5 0-3 0,-1 12-9 15,1 3-7-15,0 8-4 16,-2-4 3-16,-3-3-3 15,-5-4-6-15,2 0-2 0,-5 2-9 16,0-14-3-16,0 0-3 16,0 0 4-16,0 0 0 0,0 0-4 15,0-4-9-15,0-9-9 16,0-4 6-16,0-3 9 0,0-4 0 16,4-1-3-16,1 5 12 15,3 3-3-15,0 10 7 16,-5-2 1-16,7 9 9 15,1 0 0-15,-3 0 0 0,4 9 2 16,1-9 6-16,-2 12-3 16,2-12 4-16,-5 7-4 0,-3-7-12 15,-2 0-4-15,-3 0-1 16,0 0-1-16,0 0-4 16,0 0-16-16,0 0-42 15,0 0-41-15,0 0-48 0,0 0-42 16,0 0-44-1,0 0-30-15</inkml:trace>
  <inkml:trace contextRef="#ctx0" brushRef="#br1" timeOffset="212024.46">19930 17080 178 0,'8'-4'269'0,"0"4"-85"16,-1 0-76-16,2 7-46 0,7 14-30 15,1 8-2-15,5 6 16 16,8 10-6-16,-3 8-20 16,-2 2-11-16,4-3-1 0,-4-2-4 15,-1-2-2-15,-3-8-2 16,-6-8-2-16,1-7 3 0,-3-5-1 15,-5-7 5-15,-8-13-3 16,0 0-1-16,-18-5-12 16,-1-14 4-16,-4-15 2 15,-6-5 9-15,-7-19 0 16,2-8 5-16,3-10 4 16,2-2 8-16,7 1 21 0,11 4-6 15,11 8-13-15,0 3-12 16,5 13-2-16,9 8 0 0,12 9 3 15,5 13 11-15,3 7 12 16,-3 12-6-16,7 12-2 16,-5 7-7-16,-11 6-5 0,-4 4 2 15,-10 2-7-15,-8 6 1 16,-8 0-9-16,-10-5-2 0,-1-3-4 16,-1-5-8-16,-1-4-45 15,5-2-59-15,8-6-79 16,8-12-34-16,0 0-21 15,0-9 15-15</inkml:trace>
  <inkml:trace contextRef="#ctx0" brushRef="#br1" timeOffset="212474.44">20487 16983 151 0,'19'12'269'0,"-4"0"-77"15,-10-1-54-15,-5 2-40 0,0 3-28 16,0-8 3-16,0 0 4 15,0 0-22-15,0-8-29 0,0 9-13 16,0-9-20-16,0 0-23 16,8 0-20-16,5-9 0 15,3-7-2-15,4-4 8 16,5-4 19-16,-5-1 13 0,0 5 8 16,-9 3 12-16,3 6 12 15,-6 2 4-15,-5 9 11 0,6 0 9 16,-6 0-4-16,6 17-12 15,-4-1-13-15,-2 1-7 0,5-6-4 16,-5-4-5-16,6-7 3 16,-1 0-1-16,4 0-1 0,5 0-6 15,4-14 2 1,-3-7 1-16,0-8 4 0,-2 1 2 16,1 0 3-16,-3 3-1 15,3 4 2-15,0 9 20 0,0 8 8 16,-3 4 17-16,8 0 4 15,-1 0-7-15,-2 12-1 0,-2 1-16 16,2-6-18-16,-2-7-4 16,-5 8-6-16,5-8-30 0,-6 0-58 15,1 0-97-15,-3 0-73 16,3 0-52-16,1 0 9 0</inkml:trace>
  <inkml:trace contextRef="#ctx0" brushRef="#br1" timeOffset="213108.12">22618 15448 426 0,'0'-57'312'0,"-14"12"-57"15,0 5-64-15,-7 15-57 0,-1 9-3 16,-2 7 29-16,1 18 35 15,-3 23-22-15,3 17-103 0,7 20-70 16,16 17 0-16,13 11 0 16,10 5 0-16,14-5 0 0,11-3 0 15,9-8 0-15,8-13-133 16,8-16-102-16,4-17-59 0,9-19-15 16,12-21 15-16,6-12-18 15</inkml:trace>
  <inkml:trace contextRef="#ctx0" brushRef="#br1" timeOffset="213390.68">25148 13929 433 0,'11'-103'395'0,"-11"15"-87"0,-19 15-102 15,-1 15-88-15,2 19-23 16,7 5-6-16,11 15-11 0,0 3-31 15,29 11-8-15,27 5 0 16,30 28 17-16,15 22-10 16,8 19-13-16,0 19-16 0,-7 24-6 15,-12 13-9-15,-17 13 2 16,-16 9-7-16,-20-4-12 16,-18-5-23-16,-19-8-63 0,-19-13-90 15,-18-6-79-15,-20-18-74 16,-16-12-23-16,-21-8-318 15</inkml:trace>
  <inkml:trace contextRef="#ctx0" brushRef="#br1" timeOffset="213872.09">23347 15121 356 0,'0'0'221'0,"0"0"-47"16,0 0-65-1,0 0-49-15,0 0-19 0,0 0-1 16,9-3-14-16,8-6-11 16,6 1-11-16,10-3 3 0,4-6-2 15,-1-8-7-15,-1-4 2 16,-10 5 4-16,-3 0 3 16,-10 0 4-16,-6-1 8 0,-6 4 31 15,-14 6 15-15,-6-2-6 16,-8 10-5-16,-1 7 6 0,-4 12-10 15,2 13-8-15,-3 10 3 16,6 14-14-16,8 8-12 0,8 4-10 16,12 0-3-1,3-4-9-15,14-8-9 0,11-8-50 16,5-13-68-16,8-3-58 16,-1-12-50-16,-1-13 1 0,-1 0-16 15,-6-13 33-15</inkml:trace>
  <inkml:trace contextRef="#ctx0" brushRef="#br1" timeOffset="214246.96">23763 14955 377 0,'0'-49'233'0,"0"12"-46"15,0 5-66-15,0 12-24 16,0-1 19-16,0 9 40 0,0 4 4 16,0 8-50-16,0 0-33 15,0 20-13-15,0 12-21 16,0 14-16-16,11 2-6 15,6 6-18-15,-1-2 6 0,5-7-6 16,-7-9-7-16,0-8 5 16,-2-6-1-16,-3-10 1 0,-9-1-1 15,0-11 1-15,0 0-7 16,0-7-25-16,0-14 4 16,0-57-17-16,0 26 35 15,8-1 4-15,0 8 4 16,-2 9-9-16,8 8 6 15,-6 7 7-15,3 13 11 0,3 8 18 16,-2 8 3-16,0 8-8 16,-1 3-4-16,2 6-9 15,3 0-6-15,-4-4-8 0,1-6 5 16,-5 1-16-16,0-7-13 16,-8-9-116-16,0 0-128 0,0 0-63 15,0 0-8-15,0 0 21 16</inkml:trace>
  <inkml:trace contextRef="#ctx0" brushRef="#br1" timeOffset="214620.99">24108 14768 406 0,'0'-25'234'16,"0"4"-45"-16,0 6-64 16,0 2-38-16,0 6-4 0,0-1-13 15,0 8-19-15,8 0 4 16,4 20-11-16,4 3-4 0,1 11-6 15,3 6-14-15,0 1-17 16,-3-2 6-16,-1-1-8 16,-3-5-2-16,-5-4 6 0,-8-14-4 15,0-2 1-15,0-13-12 16,-14 0 5-16,-1-9 3 16,-7-8 3-16,6-6-3 0,5-13 0 15,11-9-4-15,0-10 1 16,8 0 6-16,8 1-3 15,4 9 0-15,0 5 2 0,2 11 0 16,-2 9 1-16,-1 9 11 16,-1 6-1-16,-2 5 3 0,-1 0-3 15,2 12-2-15,-1 0-1 16,-4-3-16-16,-3-1-67 0,-6-1-92 16,0-7-66-16,-3 14-18 15,5-14-27-15,3 0 48 16</inkml:trace>
  <inkml:trace contextRef="#ctx0" brushRef="#br1" timeOffset="-214589.79">24595 14418 134 0,'0'-17'268'0,"0"10"-64"16,0 7-48-16,-13 14-38 0,-3 15-26 16,1 13-8-16,-1 11-18 15,7-1-6-15,9 1-31 16,0-3-12-16,12-6-10 0,10-11-3 15,5-9-6-15,11-7-7 16,-3-17-12-16,1 0-4 0,-3-21 9 16,-9-7 11-16,-4-9 17 15,-7-8 11-15,-13-4 23 0,0 0 8 16,-13-1 19 0,-2 11-11-16,-5 3-12 0,-2 3-17 15,5 9-19-15,3 4-18 16,1 7-46-16,1 3-82 0,12 3-78 15,-9 7-44-15,9 0-17 16,0 0 6-16</inkml:trace>
  <inkml:trace contextRef="#ctx0" brushRef="#br1" timeOffset="-214160.18">24773 14365 106 0,'16'0'286'15,"-2"0"-49"-15,-7-4-48 16,1-1-50-16,0 0-22 0,1 3 20 15,4 2 39-15,-2 0-19 16,1 12 9-16,4 7-30 0,2 9-42 16,-2 10-24-16,-1 7-33 15,1 1-37-15,-3-7 0 16,0-3 0-16,-3-7 0 0,-2-5 0 16,-3-7 0-16,-2-5 0 15,-3 1 0-15,0-21 0 31,0-17 0-31,0-12-7 16,0-16 4-16,0-12 5 16,14 0-4-16,-2 5 3 0,5 6-1 15,2 13 0-15,-2 10 1 16,-2 6 3-16,7 8 0 0,-2 9-4 16,-1 8 0-16,6 8 0 15,-1 9 0-15,-5 3 0 0,3 5 0 16,-6-5 0-16,-5 0 0 15,-3-8 0-15,-3-1 0 16,-5-1 0-16,0-3 0 16,0-7-89-1,0 0-277-15,-13 0-52 16,-1-3 22-16,-3-1 35 0</inkml:trace>
  <inkml:trace contextRef="#ctx0" brushRef="#br1" timeOffset="-195207.25">27741 1339 30 0,'0'-16'67'15,"5"4"53"-15,3-5 17 16,-5 0-52-16,6 6-27 15,-1-1-6-15,1-4 3 16,3-1-8-16,1-4 3 16,-2 6 0-16,1-1 3 15,0-1 5-15,-3 0 7 16,-1 5-11-16,0 3-18 0,-8 6-22 16,5 3-11-16,-2 0-3 15,3 20 10-15,-3 20 2 16,-3 31-9-1,0 22 10-15,0 20-4 16,0 18 2-16,0 3-4 16,-12 1 3-16,4-5-4 0,8-13-2 15,-9-16-10-15,9-11 8 16,-9-15-5-16,9-15 4 16,0-15 1-16,0-8 1 15,0-12-3-15,0-5 0 16,0-8-24-16,0-12-41 15,0 0-38-15,0 0-70 16,-11-17-77-16</inkml:trace>
  <inkml:trace contextRef="#ctx0" brushRef="#br1" timeOffset="-194841.23">27774 1216 136 0,'-17'-20'201'16,"6"4"-75"-16,0 5-44 16,11 1-32-1,0 3-17-15,0 1-3 0,6 6 9 16,16-2 3-16,18-7-6 15,25 5-5-15,23-4-12 16,23-1 2-16,6 2-11 16,-3 2-6-16,-11 2-2 15,-23 3-2-15,-15-4 0 16,-16 4 1-16,-13 0 0 16,-10 0-1-16,-10 0-3 15,-8 0-21-15,-8 0-26 16,0 0-36-16,-13 0-43 15,-12 7-117-15</inkml:trace>
  <inkml:trace contextRef="#ctx0" brushRef="#br1" timeOffset="-194508.37">27763 1929 90 0,'-22'12'252'15,"11"-12"-92"-15,11 9-43 0,0-9-47 16,0 0-24 0,11 0-22-16,14 0 1 15,20-9 0-15,20-3-4 16,15-4-2-16,15-1-9 15,2 5-4-15,-4-1-6 0,-11 6 0 16,-17 3 2-16,-12-1 3 16,-13 1-7-16,-7 4 2 15,-12 0 1-15,-7 0-3 16,0 0-12-16,-6 0-40 16,-1 0-65-16,1 0-88 15</inkml:trace>
  <inkml:trace contextRef="#ctx0" brushRef="#br1" timeOffset="-194226.43">28932 1848 232 0,'21'-27'247'16,"-4"4"-59"-16,-8 7-68 15,-1 4-49-15,1-1-25 16,-4 9-8-16,-5 4-24 15,0 0-7-15,4 14-5 16,4 12 3-16,0 20-7 16,1 16 4-16,-1 10-2 15,-5 9 2-15,-3 1-4 16,0 0-1-16,0-5 4 16,0-4-7-16,0-12-33 15,0-8-30-15,0-7-41 16,-14-9-40-16,-8-18-86 15</inkml:trace>
  <inkml:trace contextRef="#ctx0" brushRef="#br1" timeOffset="-193892.47">29180 1363 338 0,'0'-49'145'0,"0"12"-66"16,0 17-38-16,0 17-20 16,0 3-7-16,0 23-4 15,0 14-4-15,0 3-3 16,13 2 5 0,-2-1-4-16,5-9-5 15,-4-12 1-15,1-8 11 16,-5-12 11-16,-3-7-12 0,-2-22-2 15,-3-16-6-15,0-6-7 16,0-7 4-16,-11 4 2 16,-3 5-6-16,-2 12 3 15,0 10-8-15,0 10-17 16,-9 17-16-16,-7 12-30 16,-4 8-158-16</inkml:trace>
  <inkml:trace contextRef="#ctx0" brushRef="#br1" timeOffset="-193592.24">29643 996 245 0,'8'-25'201'0,"0"11"-83"16,-1 1-59-16,-1 13-31 15,2 0-12-15,3 16-4 16,9 12 0-16,5 17 4 16,0 24-8-16,-7 25 3 15,-5 21-4-15,-13 11-2 16,0 7-2-16,-19-2-2 16,-1-5 3-16,-22 85-6 31,22-128-2-31,4-14-23 0,4-17-39 15,12-12-51-15,-9-15-121 16</inkml:trace>
  <inkml:trace contextRef="#ctx0" brushRef="#br1" timeOffset="-193044.18">29934 1832 329 0,'0'-18'167'0,"0"6"-72"16,0 3-48-16,0 7-19 16,0 2-10-16,8 0-6 15,13 0-7-15,12 0-2 16,7 0-7-16,9-12 10 16,4-4-6-16,0-9 4 15,-5-8-7-15,-3-8 2 16,-7-8-4-16,-10-3 1 15,-9-10 8 1,-6 0-4-16,-13 5 6 16,0 10 13-16,-13 1-1 15,-3 11-12-15,-4 6 5 16,-5 8-4-16,-7 9-5 16,-5 12 3-16,-2 16-1 15,-7 25 13-15,-2 21-3 16,0 15-9-16,6 8-1 15,14 0 0-15,11-4-4 16,6-7 2-16,11-8 0 0,8-9 0 16,12-9 3-1,8-8 3-15,14-7 0 16,15-8-4-16,11-9 3 16,6-16-3-16,-1 0-5 15,0 0-2-15,-10-8 4 16,-2-4 1-16,-9-4 2 15,-4-1-2-15,-14 1-9 16,0 4-16-16,-15-1-24 16,-7 5-46-16,-12 0-49 15,-8-4-116-15</inkml:trace>
  <inkml:trace contextRef="#ctx0" brushRef="#br1" timeOffset="-191263.29">27194 3147 98 0,'-33'0'212'15,"5"0"-67"-15,2 0-44 16,12 0-35-16,-3 0-17 16,9 0-9-16,8-5 14 0,0 5 2 15,0 0 0-15,0 0-10 16,0 0-13-16,8 0-4 16,6 0 0-16,17-7-13 15,29-2-11-15,30-3 13 16,35-10-1-16,34 3 5 15,49-1 12-15,55 1-16 16,50-4-4-16,33 7-4 16,10 0-5-16,3 4-4 15,-3 4-1-15,-10 8-2 16,-30 0-3-16,-36 0 1 16,-46 0 2-16,-41 8 0 15,-43-8-3-15,-37 9 7 0,-31-9 0 16,-26 0-4-16,-14 0 5 15,-19 0-1-15,-7 0 4 16,-7 0 5-16,-5 0 10 16,-4 0 3-1,0-9 8-15,8-16-20 16,0-20-5-16,6-28-6 16,2-32-1-16,-1-37-17 15,-3-34 4-15,-4-33 6 16,-8-14 4-16,0 0-1 15,-12 11 6-15,-5 20 2 16,3 26-4-16,-3 18 1 16,1 20 3-16,-2 14-4 15,10 11-2-15,8 18 7 16,0 16-3-16,0 11-4 16,0 10 2-16,-8 12-3 15,-4 7 3-15,1 4 3 16,-5 5 3-16,-19 3-8 15,-20 6-3-15,-43 6-1 16,-40 5-3-16,-32 0 6 16,-28 0-3-16,-24 0 3 15,-20 12 6-15,-34-12 1 16,-29 12-4-16,-15 1 4 16,-2 0-5-16,10-1 1 15,10-5 0-15,14 2 1 16,17-1-3-16,11 1 3 15,25-9-5-15,29 7 0 16,25 0 6-16,31-7-2 16,29 10 3-16,27-10 2 15,26 0-11-15,19 0 3 16,11 0 3-16,20 0-7 16,1 0 2-16,4 0-5 15,13 0 5-15,0 0-1 0,0 0 8 16,0 0-4-16,0 0-8 15,0 8 11 1,0-8-3-16,0 12 4 16,0 4-1-16,0 5-6 15,-8 3 7-15,8 9-8 16,0 12 6-16,0 11 2 16,0 13-2-16,0 12-2 15,0 18 0-15,-9 19 2 16,9 20 2-16,0 13-2 15,0 6-2-15,0 3 2 16,0-6 0-16,0-7 1 0,9-14-2 16,3-5-1-16,-3-18 2 15,0-12 0-15,-1-13-1 16,-7-9 2-16,4-1 2 16,-1-9-8-16,-4-10 6 15,0-7-3-15,0-9-1 16,0-3 5-16,0-9-3 15,0-7-1-15,0-8 5 0,0-2-4 16,0-11 2-16,0 8-2 16,0 1 6-16,0-9-9 15,0 7 6-15,0-7-1 16,0 0 0-16,0 9-3 16,0-9 1-16,5 12-1 0,-2-12 4 15,5 13-8-15,10-1 3 16,1-1 3-16,9 5 0 15,15 1 1-15,4 4 1 16,13-1-1-16,19 1 0 16,23-2-1-16,19-2 0 15,25-8 1-15,13-9-8 16,8 0-30-16,-6-5-80 16,-8-7-44-16,-6-9-55 0</inkml:trace>
  <inkml:trace contextRef="#ctx0" brushRef="#br1" timeOffset="-188967.78">30222 5722 63 0,'-14'-7'206'0,"1"-5"-50"15,4 0 39 1,-2 8-148-16,11-1-7 0,0 5 13 16,0 0-1-16,0 0 20 15,11 0-19-15,6-4-9 16,23-5-6-16,29-7-13 16,40-8-11-16,35-4 7 15,25-8 3-15,20-3 4 16,-4 4-1-16,-10-3-13 15,-14 7 5-15,-20 6-5 16,-25 2 1-16,-23 2-2 0,-22 8 10 16,-20 1 10-16,-14 4-8 15,-17 4-9-15,-3 0-6 16,-9 4-6-16,-8 0-13 16,0 0-43-1,0 0-31-15,0 0-42 16,-8 0-45-16,8 0-19 15,-13 0-23-15,1 0-10 0</inkml:trace>
  <inkml:trace contextRef="#ctx0" brushRef="#br1" timeOffset="-188301.39">31879 5059 293 0,'-14'-24'184'0,"0"3"-38"16,6 8-55-16,8 2-42 15,-7 2 2-15,7 6-2 16,0-1 4-16,0 4-15 16,0 0-14-16,0 0-12 15,7 0-10-15,15 7-2 0,9 11 1 16,14 2 1-16,12 4-6 15,8-4 2-15,0 0-5 16,-5 1 0-16,-7-4 0 16,-8-6 0-16,-8 1-6 15,-8-12 10-15,-10 10 1 0,-7-10 5 16,-4 0-1-16,-8 0-3 16,0 0 2-1,0 0 1 1,0 0-7-16,0 8 0 15,0-8 3-15,-8 12 0 16,-4 4 2-16,-4 5 2 0,-4 11 1 16,-9 12-4-16,-7 13 2 15,1 9 0-15,-4 6 3 16,4-1-4-16,2-6 4 16,4-5-3-16,10-12-1 15,-2-6 1-15,4-10 2 16,4-8 4-16,13-3 1 15,-8-8 18-15,8-13 16 0,-8 0 41 16,-2-13 19-16,-7-20-51 16,0-15-10-16,1-22 0 15,1-6 5-15,7-5-13 16,8-3-6-16,0 7-18 16,0 0 6-16,3 12-3 15,5 9-10-15,0 10 1 0,-1 11-8 16,2 9-4-16,-1 5-17 15,1 9-34-15,-9 5-37 16,0 2-44-16,0 5-54 16,0 0-15-16,0 12-23 15,0 9-25-15</inkml:trace>
  <inkml:trace contextRef="#ctx0" brushRef="#br1" timeOffset="-187445.45">32741 6703 15 0,'0'0'39'0,"8"0"43"16,0 0 89-16,0 0-54 15,-4 0-24-15,0 0-27 16,0 0-12-16,-4 0-6 0,0 0 5 15,0-3-1-15,0 3 6 16,-12 0-5-16,-7 0-13 16,-19 12 13-16,-14 4 22 15,-21 4-4-15,-17 9 0 16,-20 8 3-16,-24 4-6 0,-21 3-11 16,-17 4-14-16,-26 5-7 15,-9 5-7-15,1-2 1 16,11-2-16-16,20-6-4 15,22-3-4-15,23-9-2 0,20-3 4 16,25-4-2-16,16-8-11 16,21-5 11-16,14-4-3 15,10-12-1-15,9 8 4 16,7-8 6-16,8 0 0 16,0 0 6-16,0 0-9 15,0 0 3-15,0 0-5 16,0 0-4-16,0 0-1 15,0 0 6-15,0 0-2 16,0 0-4 0,0 0-1-16,0 0-3 15,0 0-1-15,3 0 7 16,-3 0-11-16,5 0 6 16,-5 0 4-16,0 0-6 15,0 0-7 1,0 0-30-16,3 0-27 15,-3 0-57-15,0 0-75 16,0 0-63-16,0 0-20 16,0 0-32-16</inkml:trace>
  <inkml:trace contextRef="#ctx0" brushRef="#br1" timeOffset="-186869.21">30649 7041 367 0,'17'-32'179'0,"-9"4"-74"16,-4 4-49-16,-4 7-27 16,0 5 1-16,0 3-8 15,-8 9 1-15,-18 12 4 16,-13 16 10-16,-18 22-4 15,-16 15-6-15,-8 16-11 0,-1 17-4 16,6 3-1-16,7 1-2 16,12-7-6-16,11-14-3 15,18-12 4-15,12-12 1 16,16-9-3-16,8-11-3 16,14-8 10-16,13-8-8 15,18-9-1-15,9-12 3 16,6 0 4-16,-3 0-2 0,-4 0 4 15,-4 0 3-15,-9 0 3 16,-7 0 8-16,-11 0 3 16,-8 0 8-16,-5 0 12 15,-5 0 12-15,-6 0 1 0,-6 0 22 16,0 0 18-16,0-5 1 16,0-10-34-1,0-18-38-15,0-20-10 0,0-17-9 16,0-18-2-16,0-12-7 15,0 3 1-15,0 0 5 16,-9 7-6-16,0 13-2 16,1 16 2-16,-5 13-3 0,4 5-3 15,9 12-10-15,-9 6-26 16,9 10-40-16,-9 1-86 16,9 14-63-16,-8 0-3 15,0 21 31-15,-6 12-17 16,-1 11-16-16</inkml:trace>
  <inkml:trace contextRef="#ctx0" brushRef="#br1" timeOffset="-186155.11">30597 9264 73 0,'-27'-8'212'0,"2"4"-50"0,3 0-27 15,10 4-27-15,4 0-26 16,8 0 3-16,0 0 25 16,16 0 26-16,18-4 4 15,22-4-11-15,27 3-32 0,13-3-8 16,13 1-16-16,5-5-10 15,5 3-26-15,-6 1-10 16,-8 0-17-16,-17 4-15 16,-15 0-62-16,-14 0-81 15,-23 4-93-15,-15 0-60 0,-21 0 8 16,-26 12-24-16</inkml:trace>
  <inkml:trace contextRef="#ctx0" brushRef="#br1" timeOffset="-185938.8">30670 9764 212 0,'-40'34'251'16,"15"-15"-65"-16,25-3-89 15,16-3-51-15,24-13-11 16,25 0 23-16,16-13 35 0,13 1 8 16,8-4-33-1,3 5-32-15,2 3-20 0,-11 3-25 16,-6 5-42-16,-13 0-37 15,-16 0-38-15,-12 17-26 16,-17 2 7-16,-16 2-39 16,-16 4-10-16</inkml:trace>
  <inkml:trace contextRef="#ctx0" brushRef="#br1" timeOffset="-185765.92">31088 10204 145 0,'-60'34'229'0,"15"-11"-51"0,11-2-64 16,14-4-47-16,20-5-22 15,12-4 6-15,18-8 19 16,18 0-2-16,14 0-8 0,10 0-23 16,9-4-17-1,8 0-12-15,1 4-29 16,-5 0-57-16,-7 0-55 0,-13 0-36 16,-13 8-34-16,-21 5-9 15</inkml:trace>
  <inkml:trace contextRef="#ctx0" brushRef="#br1" timeOffset="-185589.19">31328 10546 202 0,'-91'41'206'16,"15"-8"-47"-16,15-5-67 15,17 1-40-15,16-5-15 16,28 1 16-16,8-5 5 16,24-3-1-16,16-6-19 0,13 1-10 15,13-12-20-15,3 9-25 16,0-9-80-16,-4 0-70 15,-4 0-60-15,-12 0-10 0</inkml:trace>
  <inkml:trace contextRef="#ctx0" brushRef="#br1" timeOffset="-185437.54">31226 11161 276 0,'-57'35'205'15,"18"-5"-70"-15,9-10-68 16,14-3-32-16,16-4-12 0,4-1 10 15,12-4 4 1,13-8-18-16,2 0-12 0,8 0-67 16,-5 0-69-16,0 0-87 15</inkml:trace>
  <inkml:trace contextRef="#ctx0" brushRef="#br1" timeOffset="-185223.4">31019 11865 394 0,'0'25'309'16,"3"-5"-128"-16,18-8-95 15,20-12-41-15,21 0-20 16,18 0 3-16,10 0 28 0,4-4-25 16,2 4-20-16,-6 0-49 15,-9 0-65-15,-12 0-62 16,-15 8-24-16,-18 0-60 0,-21 0-172 15</inkml:trace>
  <inkml:trace contextRef="#ctx0" brushRef="#br1" timeOffset="-120227.39">4552 3163 202 0,'0'8'192'0,"-10"-8"-72"16,10 0-56-16,0 0-31 16,0 0-18-16,0 0 9 15,10 7 11-15,9-7 2 0,9 0-9 16,13 0-12-16,8-7-8 15,8-10 4-15,0-7-8 16,0-9 1-16,-1-7-2 16,-3-10 1-16,-7-7 0 15,-6-3 3-15,-9-6-4 16,-9 6 14-16,-11 3 20 0,-11 9 8 16,-11 6-16-16,-14 14-3 15,-12 16-10-15,-8 12-3 16,-6 20-5-16,-6 21 0 15,0 14 3-15,4 24 0 16,13 10-9-16,15 9 7 16,17 4 0-16,16 3-5 15,17-7-1-15,18-8 4 16,19-9 1-16,10-15-7 0,9-14-1 16,9-16 1-16,3-10-15 15,1-26-46-15,2-5-72 16,-1-19-58-16,-6-26-88 15</inkml:trace>
  <inkml:trace contextRef="#ctx0" brushRef="#br1" timeOffset="-120010.56">5640 2693 390 0,'-9'-11'135'16,"9"8"-68"-16,0 3-34 15,9 12-16-15,11 7 12 16,13 7 13-16,10 5-2 0,14 6-5 16,9 4-19-16,-1 0-8 15,-8-5 2-15,-5 1-13 16,-7-1-20-16,-12-8-48 16,-10-2-43-16,-10-11-76 0,-13-15-17 15</inkml:trace>
  <inkml:trace contextRef="#ctx0" brushRef="#br1" timeOffset="-119810.59">6171 2518 466 0,'-11'-12'173'16,"-15"24"-78"-16,-5 26-39 16,-18 31 3-16,-13 25 8 15,-2 16-17-15,-1 11-23 16,11 14-14-16,18-4-5 0,13-11-24 15,14-12-51-15,9-27-52 16,20-20-18-16,17-32-74 16</inkml:trace>
  <inkml:trace contextRef="#ctx0" brushRef="#br1" timeOffset="-119495.54">6647 2605 489 0,'0'-16'204'16,"4"4"-93"-16,-4 2-61 16,4 3-25-16,4 3-11 0,0-4 1 15,4-1-17-15,-1-7-1 16,6-4-17-16,0-5 10 16,-2-4-2-16,-7 1 6 15,-8 4 10-15,0 3 1 16,-8 13-1-16,-3 8-2 15,-10 17 0-15,-4 11 1 16,2 8 2-16,2 9-2 0,8 9 2 16,13-1-3-16,0-3 0 15,18-8-4-15,6 1-6 16,7-15-14-16,10-13-41 16,8-15-56-16,13-7-38 0,-2-22-54 15</inkml:trace>
  <inkml:trace contextRef="#ctx0" brushRef="#br1" timeOffset="-119179.28">7236 2247 47 0,'4'-21'211'0,"-4"4"-70"15,0 10-65-15,0 7-35 16,3 0-14-16,5 0-13 0,1 0-1 16,2 0-9-16,5 0 0 15,2 0-6-15,2 0-7 16,-1-12-5-16,-2-14-3 15,-5-6 1-15,-9-5 7 0,-3-4 14 16,-7 1 13 0,-4 8 12-16,-6 12-4 15,1 11-11-15,-8 21 14 0,-1 26 16 16,-3 18-3-16,7 13-13 16,8 12-12-16,13 0-5 15,9-7-6-15,11-4-1 16,8-18 0-16,10-10-5 15,2-14-30-15,1-17-42 0,-2-11-31 16,6-24-48-16,1-21-35 16,-7-19 63-16</inkml:trace>
  <inkml:trace contextRef="#ctx0" brushRef="#br1" timeOffset="-118812.03">7714 1957 143 0,'21'-81'218'0,"-10"15"-65"0,-2 19-42 15,-1 9-54-15,-8 14-26 16,0 12-12-16,0 12-9 15,0 21 23-15,0 22 39 16,0 31-14-16,0 23-12 0,0 17-14 16,0 9-13-16,8-6-5 15,0-15-9-15,4-16-7 16,1-17 8-16,0-15-1 0,-5-18-2 16,-2-10 3-1,-6-16-1-15,0-37-14 16,0-26-2-16,-10-30 3 15,1-26 5-15,9-21 0 16,0-18 5-16,13 2 2 16,1 20 6-16,8 25 6 0,-5 19-6 15,-2 24-8-15,-4 23-4 16,6 14 6-16,5 21 15 16,-4 16 0-16,-1 17-10 15,-9 20-6-15,-8 13-2 0,-8 6-2 16,-9 6 1-16,-7-4-7 15,-3-10-33-15,3-8-42 16,-1-15-42-16,0-13-23 0,1-11-8 16,0-21-71-16</inkml:trace>
  <inkml:trace contextRef="#ctx0" brushRef="#br1" timeOffset="-118297.46">8097 1180 169 0,'28'-57'260'15,"-12"12"-76"-15,-5 17-86 16,-2 6-45-16,-1 11-29 16,-8 3-12-16,0 4-8 15,4 4 1-15,4 23 13 0,4 23 0 16,-4 19-4 0,5 21-11-16,-1 12 4 0,0-1-7 15,0 2 5 1,1-11-5-16,-2-11-10 0,3-10-21 15,-3-16-33-15,2-10-21 0,-5-13-6 16,-8-7-13-16,0-9-13 16,-12-15-19-16,-8-19 31 15,-5-14 45-15,0-9 40 16,1-2 89-16,3-3 149 0,4 1-79 16,7 4-48-1,10 8-37-15,0 9-26 0,0 5-16 16,10 0-7-16,12 0-1 15,6-2-3-15,12 2 3 16,6-3-2-16,1 3-5 16,2-2 1-16,-3 0 3 0,-11 10-3 15,-7 0 7-15,-6 4 10 16,-6 3 3-16,-3 8 1 16,-7 0-9-16,2 8 4 15,1 14 7-15,4 10 0 0,3 11 6 16,-5 7-4-1,-3 3-14-15,1 1-2 0,4-6-4 16,-5-3-6-16,-8-8-21 16,0-10-43-16,0-6-43 15,0-9-49-15,-16-16-63 0</inkml:trace>
  <inkml:trace contextRef="#ctx0" brushRef="#br1" timeOffset="-118165.16">8555 1169 364 0,'-9'-46'140'0,"2"9"-62"16,-1 13-39-16,8 4-22 16,0 6-17-16,0 7-24 0,0 7-29 15,0 7-52 1,8 7-93-16</inkml:trace>
  <inkml:trace contextRef="#ctx0" brushRef="#br1" timeOffset="-117880.68">8859 1157 300 0,'12'-5'191'16,"-4"-1"-50"-16,-3 6-65 15,-5 0-35-15,0 0-22 16,0 0-11-16,0 13-1 0,3 8-1 16,2 7-3-1,4 6-1-15,3-3-2 0,3-2 3 16,6-1-9-16,0-7-5 15,-1-9-1-15,-1-12-15 16,-2-12-13-16,-5-9-5 16,-8-15 17-16,-4-4 14 0,0-6 12 15,0 2 7-15,-11-1 1 16,-2 8-5-16,1 9-18 16,-1 7-31-16,1 5-86 15,-3 4-64-15</inkml:trace>
  <inkml:trace contextRef="#ctx0" brushRef="#br1" timeOffset="-117532.52">9164 971 193 0,'29'-7'236'16,"-6"0"-60"-16,-6 2-66 16,-4 5-46-16,-5 0-23 15,-1 8 7-15,5 13 31 16,1 12-24-16,4 10-24 0,-2 7-15 15,-2 2-5-15,-1-3-7 16,-4-8-4-16,1-13 5 16,-1-9-3-16,-5-4-9 15,0-19 2-15,5-18-20 0,10-14-1 16,2-17 11-16,4-12 3 16,14-9 6-16,1 5 3 15,1 9 8-15,-2 15-4 16,-6 12-1-16,-1 16 12 15,4 17 20-15,1 25-2 16,4 19-7-16,4 25-14 16,2 22-1-16,-10 23-68 0,-4 17-85 15,-4 1-60-15,2-4-94 16</inkml:trace>
  <inkml:trace contextRef="#ctx0" brushRef="#br1" timeOffset="-117299.05">10903 1489 537 0,'-57'-7'300'0,"-44"19"-131"0,-63 36-85 16,-59 42-35-16,-70 45 2 16,-80 32 48-16,-78 31 40 15,-47 17 16-15,-52 19-26 0,-38 21-66 16,-5 23-33-1,3 2-17-15,2 5-75 0,15-7-114 16,30-19-38-16,35-14-47 16,49-30-54-16,41-23-60 15</inkml:trace>
  <inkml:trace contextRef="#ctx0" brushRef="#br1" timeOffset="-109018.21">9801 10555 468 0,'-40'0'219'16,"7"12"-82"-16,10-12-65 16,10 0-39-16,13 0-9 15,9 0-11-15,14-4 10 0,26-8-3 16,19-5-10-16,22-3 1 15,8-5-8-15,0 1 1 0,-5 3-4 16,-12 2 5-16,-13 2-10 16,-14 5 2-16,-15 0 4 15,-4 3 2-15,-13 5-11 0,-5 2-29 16,-9 2-45-16,-8 0-60 16,0 0-38-16,0 0-57 15</inkml:trace>
  <inkml:trace contextRef="#ctx0" brushRef="#br1" timeOffset="-108262.91">11178 18102 702 0,'-28'-36'460'0,"4"-1"-152"16,7 7-163-16,17-1-84 16,9-2-42-16,23-7-7 0,17-9-8 15,14-4 5-15,16 3-9 16,13 5 0-16,6 5 1 0,3 6 0 16,-3 6-4-16,-3 9 1 15,-16 2 8-15,-14 5-6 16,-16 0 4-16,-8 3-1 15,-16 5-1-15,-4 4 10 0,-10 0 4 16,-8 0-7-16,-3-3 3 16,0-6-26-16,-6 2-27 0,-7-3-63 15,-3 3-98-15,-6-6-76 16,0-3-22-16,-3-1-11 16,4-1 50-16</inkml:trace>
  <inkml:trace contextRef="#ctx0" brushRef="#br1" timeOffset="-107713.45">12026 17140 348 0,'-24'-19'286'15,"0"2"-42"-15,-1 4-80 0,6 2-80 16,6-1-42-16,13 3-20 15,0 9-7-15,5 0-3 0,11 0 5 16,8 12-8-16,9 8-6 16,2 5 5-16,7 8-5 0,-2 3 1 15,1 5 3-15,-9 8 15 16,-4 8 13-16,-7 8 21 16,-4 9 13-16,-9 7 31 0,-5 4 12 15,-3-3-4-15,0-3-29 16,5-10-32-16,-5-10-20 15,0-9-11-15,0-14-12 16,0-8 5-16,0-7-8 0,0-9 7 16,0-4-8-16,0-8 10 15,0 0-8-15,0-8-14 16,-13-4 2-16,-4-12 1 16,-1-4 3-16,-7-5 1 15,0-8 0-15,-3-4 2 0,-1-4-7 16,1-4 6-16,-1-4-3 15,1-4-1-15,-1-4 11 0,1-1-5 16,-2 6 5-16,7-1-6 16,-2 4-3-16,6 4-7 15,3-1-7-15,2 6-2 16,6 8-13-16,8 3 2 0,-8 7 2 16,8 11-28-16,-12 2-40 15,12 9-32-15,-8 5-33 0,8 3-9 16,-8 0 2-16,8 0 7 15,-11 11 2-15,2 2-36 0,-3 2 6 16</inkml:trace>
  <inkml:trace contextRef="#ctx0" brushRef="#br1" timeOffset="-102020.54">13201 9936 258 0,'12'-8'290'0,"-1"4"-36"0,-2-1-66 15,-9 0-70-15,0 3-20 16,0 2 28-16,0-5 55 16,-9-2 15-16,-8-2-10 0,-5 1-46 15,-11 3-128-15,-8 1-12 16,-16 4 0-16,-16 0 0 16,-20 0 0-16,-21 12 0 15,-21 9 0-15,-23 4 0 0,-24 7 0 16,-12 9 0-16,-18 4 0 15,-11 0 0-15,-9 4 0 16,-7-1 0-16,-6 6 0 0,6-1 0 16,4 4 0-16,16 0 0 15,12 0 0-15,16 3 0 0,7-3 0 16,14 0 0-16,15 0 0 16,14-4 0-16,16-7 0 15,10-6 0-15,18-4 0 0,15-3 0 16,14-4 0-16,14-5 0 15,13-8 0-15,10 1 0 16,2-10 0-16,9 2 0 16,8-9 0-16,0 0 0 0,2 0 0 15,10 8 0 32,0 4 0-31,-6 1 0-1,-7 2 0-15,-4 9 0 16,1 9 0-16,0 5 0 0,0 10 0 16,4 13 0-16,-1 20 0 15,13 17 0-15,-11 16 0 16,11 16 0-16,0 8 0 16,0 10 0-16,0 2 0 0,8-4 0 15,3 4 0-15,2-3 0 16,4-8 0-16,-2-5 0 0,2 1 0 15,22 124 0 1,-17-123 0-16,-1-3 0 16,-2-2 0-16,6-1 0 0,-4-4 0 15,-2-2 0-15,1-8 0 16,2-5 0-16,-7-6 0 0,2-3 0 16,-1-4 0-16,0-5 0 15,0 1 0-15,-4-6 0 16,1 2 0-16,-1-4 0 15,-4-12 0-15,0-6 0 0,-4-2 0 16,0-13 0-16,1-8 0 16,-5-4 0-16,0-8 0 15,3 0 0-15,2-4 0 0,-2-6 0 16,2-3 0-16,-2 1 0 16,2-6 0-16,-2-2 0 0,-3-5 0 15,0 1 0 1,4-9 0-1,1 0 0-15,-2 0 0 16,2 7 0 0,3-7 0-1,5 0 0-15,6 0 0 16,14 0 0-16,16-7 0 0,16-10 0 16,23-6 0-16,26-18 0 15,29-13 0-15,40-15 0 16,35-12 0-16,38-14 0 0,24-2 0 15,16-5 0-15,9-3 0 16,5-1 0-16,6 12 0 0,-3 8 0 16,-5 9 0-16,-15 8 0 15,-13 13 0-15,-19 6 0 16,-24 14 0-16,-17 6 0 16,-24 7 0-16,-27 1 0 0,-25 10 0 15,-35 1 0-15,-23-1 0 16,-26 3 0-16,-15 6 0 15,-16-1 0-15,-8 4 0 0,-11-5 0 16,-2 5 0-16,-3 0 0 16</inkml:trace>
  <inkml:trace contextRef="#ctx0" brushRef="#br1" timeOffset="-101893.08">14353 14157 2047 0,'-15'0'0'0,"-11"0"-236"16,-5 0-331-16,-6 0 31 0</inkml:trace>
  <inkml:trace contextRef="#ctx0" brushRef="#br1" timeOffset="-99206.17">17691 17674 361 0,'0'0'374'0,"0"0"-65"16,0 0-125-16,0 0-95 15,-11 0-45-15,-3 0-17 0,-4 0-16 16,-7 17 10-16,-7 7 26 15,-1 12-1-15,2 13 12 16,-7 7 8-16,5 11-4 0,-4 7 9 16,4-3 9-16,1 8-14 15,4-3-21-15,4-6-19 0,4-12-12 16,-1-10-8 0,10-11-8-16,-1-9 5 0,12-8-8 15,0-8 5-15,0 0-16 16,0-12 2-16,12 9 7 0,10-9 7 15,24 0-4 1,14 0-2-16,21 12 9 0,18 5-5 16,14 7 2-16,23 10 1 0,8 1-5 15,8 9-2-15,1 6-14 16,-3-2-2-16,-3 4 3 0,-6 2-3 16,-5-1 19-16,-19-1-4 15,-8-7 2-15,-13-32 5 16,-5-13 10-16,-14 0 2 15,-12 0-5-15,-9 0 8 0,-3 0-12 16,-3 0 14-16,-10 0 2 16,-2 0 6-16,-11 0 4 15,-3 0 3-15,-7 0-13 0,-1 0-10 16,-7 0-9-16,-3 0 0 16,2 0 0-16,1 0 0 0,0 0 0 15,3 0 0-15,0 0 0 16,0 0 0-16,4 0 0 15,-4 0 0-15,5 0 0 0,-2 0 0 16,1 0 0-16,1 0 0 16,-4 0 0-16,-6 0 0 15,7 0 0-15,-3 0 0 0,-2 0 0 16,-1 0 0-16,0 0 0 16,-5 0 0-1,1 0 0-15,0 0 0 0</inkml:trace>
  <inkml:trace contextRef="#ctx0" brushRef="#br1" timeOffset="-76759.68">13534 9573 110 0,'-30'0'208'0,"7"-3"-68"16,3-6-39-16,7 9-25 15,4 0-20-15,9 0 10 16,0-3 16-16,0 3 15 0,0 0 14 16,0 0-3-16,0-5-3 0,0 1 21 15,0-1 13-15,9-2 17 16,0-1-21-16,7-9-5 16,15-11-29-16,26-5-101 0,25-7 0 15,33-10 0-15,30-3 0 16,33 1 0-16,28 0 0 15,23-5 0-15,15-9 0 16,15-3 0-16,26-12 0 0,28-14 0 16,28-14 0-16,20-10 0 15,13-10 0-15,16-6 0 0,16 4 0 16,11 5 0-16,-5 13 0 16,-11 7 0-16,-7 9 0 15,-4 7 0-15,-4 5 0 0,-13 2 0 16,-15 10 0-16,-25 1 0 15,-17 6 0-15,-18 4 0 0,-15 5 0 16,-15 5 0 0,-16-1 0-16,-13 3 0 0,-15 7 0 15,-18 1 0-15,-10 1 0 16,-13 5 0-16,-13 4 0 0,-3-1 0 16,-6 1 0-16,2-1 0 15,8 5 0-15,3 4 0 16,1-2 0-16,-4 7 0 0,-5 2 0 15,-8 1 0-15,-7-4 0 16,-9-1 0-16,0-7 0 16,-4-6 0-16,-9 3 0 0,-2-2 0 15,-9 0 0-15,-10 5 0 16,-5-1 0 0,-9 5 0-16,-5 1 0 0,-2-3 0 15,0 2 0-15,-2 5 0 0,1-3 0 16,-1 1 0-16,-4 6 0 15,-2 6 0-15,-5 5 0 16,5 4 0-16,2 0 0 0,8 16 0 16,1 5 0-16,3 3 0 15,0 9 0-15,-3 2 0 16,-1 7 0-16,1 3 0 16,-2 4 0-16,11-1 0 0,0 2 0 15,9-1 0-15,-7-5 0 16,-5 2 0-16,-5-7 0 15,-9 6 0-15,-14-4 0 16,-12-1 0-16,-11 5 0 16,-9 0 0-16,-2 0 0 0,-11 0 0 15,2 4 0-15,-7 0 0 16,-2 3 0-16,-1 5 0 16,1 12 0-16,2 17 0 15,-7 15 0-15,0 14 0 0,-2 8 0 16,-6 7 0-16,5-1 0 15,-3 1 0-15,-1-6 0 16,-4-7 0-16,0-6 0 16,-12-6 0-16,-10-3 0 15,-5 0 0-15,-12 0 0 0,-12-5 0 16,-4 0 0-16,-7 5 0 16,-1 4 0-16,-3 0 0 15,-4-1 0-15,0 1 0 16,2 0 0-16,-1 1 0 0,-4-6 0 15,-5-2 0-15,-2-3 0 16,-10 3 0-16,-4-1 0 16,-2-5 0-16,-2-8 0 0,-5-4 0 15,-4-3 0-15,-9-8 0 16,-5-7 0-16,-1 4 0 16,-8-8 0-16,-3 3 0 0,-6 0 0 15,-2-5 0-15,2-5 0 16,-2 1 0-16,-2 1 0 15,1-1 0-15,-4-4 0 0,-5-1 0 16,1-4 0-16,0 5 0 16,-5-4 0-16,5 0 0 0,0 0 0 15,5-5 0-15,-3-2 0 16,8-7 0-16,-4-2 0 0,3-1 0 16,-6 1 0-16,-3-3 0 15,-5-7 0-15,2 1 0 16,-2 1 0-16,-4 2 0 15,-4 3 0-15,-7 2 0 0,-4 1 0 16,-3-1 0-16,-4 1 0 16,6 2 0-16,-2 7 0 0,-2-5 0 15,-4 4 0-15,-1-3 0 16,-1 4 0-16,-1-5 0 0,-6 3 0 16,-3-2 0-16,0-3 0 15,0-3 0-15,9 1 0 0,2-1 0 16,2 1 0-16,7-1 0 15,6-1 0-15,-3-4 0 0,10-4 0 16,-2-3 0 0,3 1 0-16,2 0 0 0,4-5 0 15,5 0 0-15,3 4 0 16,6 4 0-16,12 3 0 0,1-4 0 16,15 1 0-16,5-2 0 15,1 1 0-15,11-3 0 0,-1 0 0 16,-7 1 0-16,5 3 0 15,-3 5 0-15,0-1 0 0,4 1 0 16,1-2 0-16,1 3 0 16,1 2 0-16,6-4 0 0,-1 0 0 15,5 2 0-15,4-6 0 16,0 3 0-16,-1-2 0 0,1 3 0 16,4 5 0-16,-1-1 0 15,9-3 0-15,1 7 0 16,3 1 0-16,4-4 0 0,-1 0 0 15,5-1 0-15,0-4 0 16,6-1 0-16,1 4 0 0,2-8 0 16,3 6 0-16,0 0 0 15,1-7 0-15,0 3 0 0,4 1 0 16,-2-7 0-16,2 6 0 16,3-5 0-16,0-4 0 15,1 5 0-15,-4-1 0 16,3 1 0-16,1-3 0 0,-2 1 0 15,2 0 0-15,4 1 0 16,-1-4 0-16,1 4 0 0,-6 2 0 16,7-3 0-16,-6 2 0 15,6 2 0-15,-7 2 0 16,5-4 0-16,1-1 0 0,4-1 0 16,4-2 0-16,-2-1 0 15,11 1 0-15,2-6 0 0,1-7 0 16,4 10 0-16,0-3 0 15,8 2 0 17,-9-9 0-32</inkml:trace>
  <inkml:trace contextRef="#ctx0" brushRef="#br1" timeOffset="-76444.66">14231 14040 1979 0,'5'0'-377'16,"-1"0"-2"-16,4 0 42 0,0-5 47 16,9-4 27-16</inkml:trace>
  <inkml:trace contextRef="#ctx0" brushRef="#br1" timeOffset="-74457.37">14081 14239 86 0,'-8'-9'201'15,"-4"3"-29"-15,1-5-27 0,3 9-37 16,8-8-24-16,-9 6-7 16,9 1 13-16,0-6 21 15,0 2-14-15,13-14-35 16,14-8-19-16,18-11-13 0,16-8-4 16,12-6-8-16,9 1-1 15,2 1-8-15,6 7-7 0,-6 0 4 16,-5 9-5-16,-6 3 11 15,-13 4 6-15,-11 8 13 0,-16 6 26 16,-8 2 31-16,-10 1 36 16,-7 4 5-16,-8 8-36 15,-13 0-39-15,-10 0-18 16,-14 8-16-16,-11 9-20 0,-9 3 0 16,-7 8 0-16,-6 1 0 15,-3 2 0-15,7 7 0 0,6-7 0 16,6-2 0-16,15-3 0 15,5-7 0-15,14-2 0 16,9-5 0-16,22-12 0 16,17 0 0-16,14-3 0 15,11-11 0-15,7 2 0 0,5-5 0 16,3-2 0-16,3-2 0 16,-11 4 0-16,-7 3 0 0,-12 5 0 15,-17 1 0 1,-12 8 0-16,-18 0 0 0,-24 12 0 15,-22 5 0-15,-21 8 0 16,-18 7 0-16,-5 4 0 0,-10 4 0 16,-6 4 0-16,4 2 0 15,2-5 0-15,13-4 0 0,11-5 0 16,17-7 0-16,21-10 0 16,16-1 0-16,40-14 0 15,24-14 0-15,26-9 0 16,14-10 0-16,19-4 0 15,6-4 0-15,4 4 0 0,0 2 0 16,-2 6 0-16,-10 5 0 16,-16 3 0-16,-21 4 0 15,-15 5 0-15,-17 5 0 16,-48 19 0-16,-25 7 0 16,-19 10 0-16,-22 8 0 15,-8-1 0-15,-8 1 0 0,5 0 0 16,8 0 0-16,8-5 0 15,20-4 0-15,11-2 0 16,19-11 0-16,19 2 0 0,16-9 0 16,29-8 0-16,18-8 0 15,18-5 0-15,17-11 0 16,11-4 0-16,4-6 0 0,1 2 0 16,-5 0 0-16,-11 7 0 15,-17 5 0-15,-13 4 0 0,-15 9 0 16,-17 2 0-16,-15 5 0 15,-13 0 0-15,-17 17 0 0,-12 6 0 16,-7 1 0-16,-6 5 0 16,2-4 0-16,-1-1 0 15,0 1 0-15,5-5 0 0,8-3 0 16,2-4 0-16,11-2 0 16,4 1 0-16,1-12 0 15,5 7 0-15</inkml:trace>
  <inkml:trace contextRef="#ctx0" brushRef="#br1" timeOffset="-74208.33">14231 14254 2040 0,'0'0'-196'0,"0"0"-44"0,0 9-58 15,5-1-14-15,3 1 5 16,10 3-8-16</inkml:trace>
  <inkml:trace contextRef="#ctx0" brushRef="#br1" timeOffset="-73402.57">13809 17441 381 0,'-36'17'289'0,"0"-4"-9"15,-2 3-108-15,11-4-76 16,3 0-29-16,10-12 17 16,14 9 30-16,0-9 8 0,22 0-7 15,95-16 37 1,-19-14-114-16,32-10 8 15,23-14 10-15,19-5-21 0,15-8-35 16,3-2 0-16,5 0 0 16,-9 0 0-16,-7 5 0 0,-10 2 0 15,-25 9 0-15,-22 9 0 16,-20 6 0-16,-26 14 0 0,-17 3 0 16,-20 7 0-1,-10 1 0-15,-9 4 0 0,-4 9 0 16,-7 0 0-16,-6 0 0 15,-3 11 0 17,-12 12 0-32,-4 0-219 15,-4 1-204-15,-9 9 19 16,-7 0 36-16,-6-1 63 0</inkml:trace>
  <inkml:trace contextRef="#ctx0" brushRef="#br1" timeOffset="-72953.11">13518 17833 479 0,'-79'21'288'0,"19"-6"-43"0,16-1-109 15,24-14-75-15,26 0-26 16,35-9 8-16,41-16 31 0,40-12 23 16,39-13 25-16,48-6 27 15,30-8 28-15,17-5-36 16,8-5-141-16,0 0 0 16,-8 10 0-16,-17-2 0 0,-15 8 0 15,-26 6 0-15,-26 7 0 16,-39 14 0-16,-27 2 0 0,-30 8 0 15,-22 5 0-15,-18 8 0 16,-11 0 0-16,-17 4 0 0,-16 4 0 16,-9 0 0-1,-6 0 0-15,2 0 0 16,0 0 0-16,4 0 0 0,1 0 0 16,4 0 0-16,5 0 0 15</inkml:trace>
  <inkml:trace contextRef="#ctx0" brushRef="#br1" timeOffset="-72873.71">16344 17031 2047 0,'0'9'0'31,"0"-2"0"-31,0 5 0 0,0 0 0 16,-13 0 0-16,1 2-134 15,-4 1-373-15,-8 2 7 16,-6-1 61-16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5T15:52:01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12133 5646 93 0,'0'-9'189'0,"-9"6"-41"16,1-2-48-16,8 1-26 15,0 4-23-15,0 0-4 0,0 0-4 16,0 0 7-16,0 0-7 16,0 0-3-16,0 0-2 15,0-3-9-15,0-1-2 16,3-2 4-16,-3 6 19 0,5-4 24 15,-2 2 2-15,3-8 9 16,-6-2-8-16,0-7-26 16,0-7-28-16,0-6 1 0,0-5-1 15,-17 1-1-15,-3 3 3 16,-4 6 3-16,-5 6-14 16,1 12-4-16,-4 9-7 0,-7 17-6 15,-4 23 11-15,-11 29-5 16,7 21 0-16,6 12-2 15,8 8 3-15,13-4-4 0,20-6 4 16,0-9-4-16,12-10 0 16,13-12 0-16,7-12 4 15,4-12-3-15,10-8 3 16,63 3 1 0,-52-27-3-16,-4-13-1 0,-5 0-2 15,-2-8-11-15,-10-5-30 16,-9-2-66-16,-2-7-57 0,-9-1-61 15,-2-10-21-15,-11-3-28 16,-3-9 11-16</inkml:trace>
  <inkml:trace contextRef="#ctx0" brushRef="#br0" timeOffset="297.99">12681 5361 461 0,'12'-33'217'0,"-4"8"-48"16,-8 4-63-16,0 10-23 0,0-1-4 16,3 7-5-16,2 5-27 15,-2 0-25-15,6 14-14 0,0 14 17 16,3 25 27-16,-1 20 3 16,2 20-4-16,-5 10-20 15,-4 1-18-15,1 2-8 0,-5-8 4 16,0-8-12-16,0-13 7 15,0-11-9-15,0-14-43 16,0-11-81-16,3-9-57 16,5-7-13-16,4-16-1 0,8-18-55 15,10-16 21-15</inkml:trace>
  <inkml:trace contextRef="#ctx0" brushRef="#br0" timeOffset="980.4">13278 5715 119 0,'25'-58'269'0,"-13"13"-86"0,-9 13-65 15,-3 17-49-15,-24 15 2 16,-9 28 20-16,-7 16 8 16,1 17-21-16,1 13-22 15,5 4-23-15,13-6-18 16,8-3-5-16,12-3-2 0,0-14-6 16,12-11-2-16,3-13 11 15,10-11-9-15,4-17-2 0,4-8 1 16,-2-17-10-1,6-16 8-15,-1-11-3 0,-4-9 6 16,-2-4 0-16,-14 3 2 0,-3 14 7 16,-6 11 0-16,1 13-5 15,-3 8-1-15,-5 7-11 16,0 9 3-16,0 25 3 16,0 11 2-16,0 14 2 15,3 1-1-15,5-1-3 0,1-5 2 16,-1-9-2-16,4-7 1 15,5-8-3-15,2-9 6 16,6-12-11-16,4-5 2 0,7-19-4 16,5-13 3-16,3-12 4 15,-4-3 2-15,2-2 9 16,-10 10 8-16,-7 7 3 0,-9 13 0 16,-3 12-1-16,-9 4-2 15,-4 8-5-15,0 16 8 16,0 12-7-16,0 9-3 0,0-1-1 15,0-8-6-15,2-3 1 16,3-4 1-16,-2-9 1 16,2-5 2-16,3-7-5 15,9-11 1-15,4-18-8 0,10-16 3 16,14-8 5-16,8-3-3 16,-1 3 0-16,1 8-1 15,-8 12 2-15,-5 14-4 0,-3 9-2 16,-4 10 24-16,-2 17 4 15,0 11 8-15,-8 2-2 16,2-2-10-16,-10 0-5 16,2-3 1-16,-6-4-1 0,-2-5-5 15,-9-4-12-15,5-12 10 16,-5 7-7-16,0-7 5 16,0 0-8-16,0 0-20 0,3 0-53 15,5 0-113-15,4 0-95 16,8-7-98-16</inkml:trace>
  <inkml:trace contextRef="#ctx0" brushRef="#br0" timeOffset="1496.38">18719 5764 60 0,'-57'0'159'16,"2"0"8"-16,-4 0-51 0,2 0-12 15,9 0-7-15,11 0 1 16,13 0 22-16,12 8-10 0,12-8-36 16,22 0-12-16,33 0-4 15,51-8 29-15,44-9 0 16,42-4-10-16,26-2-13 15,22-2 39-15,23-3 20 0,17 3-34 16,1 6-12-16,-14-3-28 16,-27 6-13-16,-36 1-6 15,-42 6-30-15,-36 2 0 16,-33-4 0-16,-24 4 0 0,-21 3 0 16,-14 4 0-16,-14-4 0 15,-4 0 0-15,-8 0 0 16,-8 4-107-16,0 0-244 15,0 0-91-15,-21-12-5 0</inkml:trace>
  <inkml:trace contextRef="#ctx0" brushRef="#br0" timeOffset="2295.33">24139 4591 391 0,'8'-33'190'16,"-8"9"-27"-16,0 3-57 15,0 5-39-15,0 4-13 16,0 9-15-16,0 3-14 0,0 0-13 16,0 12-5-16,0 16 2 15,0 25 24-15,0 21 27 0,-11 18-10 16,11 18-8-16,-13 8-24 16,3 6-7-16,10-4-10 15,-8-5-1-15,8-18 0 0,0-11 6 16,0-17-4-1,0-12-4-15,0-7 4 0,0-18-6 16,0-8-35-16,0-8-54 16,0-7-20-16,0-9-54 15,0-25-19-15,0-20-75 0</inkml:trace>
  <inkml:trace contextRef="#ctx0" brushRef="#br0" timeOffset="2499.07">23868 5166 69 0,'-17'-12'204'0,"5"2"-31"0,6 6-63 16,6 1-48-16,0 3-31 15,0 0-13-15,9 0-3 16,21 0 6-16,14 0-4 0,18 0-11 16,8 0-4-16,5 0-28 15,6-5-7-15,-2-2-23 0,-8-6-18 16,-1-2-80-1,-5-11-1-15,-11-2 45 16</inkml:trace>
  <inkml:trace contextRef="#ctx0" brushRef="#br0" timeOffset="3552.03">24691 4826 32 0,'13'-44'108'15,"-4"-1"103"-15,-6 9-79 16,-3 7-27-16,0 10-46 16,0 5-26-16,0 12-19 15,0 2 5-15,-8 19 36 0,-4 18 33 16,1 16-11-16,-2 11-4 15,-3 14-15-15,-1 12-22 0,3-1-4 16,0-2-15-16,6-7-9 16,8-11 0-16,0-16-5 15,0-12-3-15,0-16 7 0,0-8 0 16,0-10 6-16,0-7 11 16,5-7 2-16,12-18-23 15,9-13-2-15,14-10 5 16,7 0-2-16,-4 2-4 15,-1 13-2-15,-11 10-2 0,-6 11-1 16,1 12 7-16,-3 16 9 16,1 15 13-16,-3 10-8 0,-1 13 4 15,-1 3-14-15,7 0 0 16,2-4 0-16,0-9 3 16,6-7-6-16,1-13 0 0,10-11-4 15,9-13-5-15,11-21-14 16,8-14-5-16,-1-11 4 15,2-6 2-15,-10-5-11 16,-7 0 16-16,-8 7 11 16,-8 6 1-16,-14 7 2 0,-7 12 7 15,-6 5 1-15,-6 8 4 16,-4 0-4-16,0 3-3 16,-4 5-4-16,0 1 0 0,0 3 1 15,0 0-6-15,0 0 5 16,0 0 3-1,0 0-3-15,0 0-4 16,0 0 7-16,0 0-3 16,0 0 4-16,0 0-9 0,0 0 6 15,0 16-9 1,-13 8 32-16,1 12-2 0,-1 18-5 16,-4 6-9-16,3 6 3 15,1-9-10 1,5-4-2-16,8-9 3 0,-8-10-3 0,8-11 4 15,0-6-4-15,0-4 9 16,0-13 2-16,0 0 43 16,0-13 4-16,0-15-28 15,12-18-17-15,13-11-8 0,11-8 3 16,1 5-9-16,0 5 6 16,-5 16-9-16,-7 9 2 15,-11 11-10-15,-1 7 6 16,-4 12-4-16,0 8 7 0,-6 13 10 15,2 7-10-15,-5 4 6 16,3 0-2-16,-3 2 5 16,6-10-18-16,0-3-15 0,2-6-25 15,9-15-11-15,11 0-31 16,12-15 11-16,8-11 21 16,3-2 30-16,-9-8 17 0,1-2 9 15,-12 2 6 1,-5 8 18-16,-15 7 9 15,-3 6-11-15,-8 5-8 0,0 10-1 16,-19 18 22-16,-7 5-14 0,1 10 1 16,7 0-11-16,5-2 3 15,13 3-2-15,0-6-6 16,13-4-2-16,5-8 10 0,7-16-6 16,5 0 3-16,2-10-3 15,0-11 0-15,-2-7 0 16,-16-5-2-16,-6-5 3 0,-8 2 2 15,0 8 0-15,-8 4-12 16,-6 7-14-16,-3 5-35 16,-3 3-62-16,3 9-59 15,4 0-3-15,13 0-27 16,0 0 12-16,0 0 53 0</inkml:trace>
  <inkml:trace contextRef="#ctx0" brushRef="#br0" timeOffset="3975.98">26531 5137 42 0,'30'0'153'0,"-12"0"83"15,-4 0-46-15,-6 0-32 16,-8 0-40-16,0 0-30 0,0 0-26 16,0 0-30-16,0 0-14 15,0 17-9-15,0 3-6 16,3 3 2-16,10 6 0 0,8-4-6 16,7-1 4-16,0-3-1 15,6-5-9-15,1-16-6 16,3 0-6-16,-2-4-2 15,-5-12 2-15,-1-5 5 0,-10-7 9 16,-8 3 10-16,-7 4 15 16,-5 2 5-16,0 7-13 15,0 3-6-15,0 9-4 16,0 17-7-16,0-1 9 16,0 7-1-16,0 3 2 15,11-2-1-15,6-5-3 16,6-2 0-16,7-8 2 0,-3-9 1 15,3 0 1-15,-7-9 6 0,-3-8 5 16,-3-2 16 0,-3-5 52-16,-14-2 4 0,0-2-37 15,0 0-24-15,-10 3-8 16,-2 5-18-16,0 5-45 16,12 1-65-16,0 2-70 0,0 4-35 15,0 0 35-15,8-4-1 16,18-5-38-16,8-2 63 15</inkml:trace>
  <inkml:trace contextRef="#ctx0" brushRef="#br0" timeOffset="4225.03">27506 4838 279 0,'25'-19'225'0,"-13"3"-31"0,-4 4-57 16,-8 3-47 0,0 6-4-16,0 3 14 0,-8 0 37 15,-7 24 39-15,-2 4-14 16,1 9-27-16,4 7-3 15,12 9-5-15,12 8-60 0,13 6-67 16,3 6 0 0,9 0 0-16,-3-4 0 0,-3-9 0 15,-13-10 0-15,-2-6 0 0,-8-7 0 16,-8-4 0-16,-11-5 0 16,-17 1 0-16,-14 0-243 15,-6 3-250-15,-4-8-52 16</inkml:trace>
  <inkml:trace contextRef="#ctx0" brushRef="#br0" timeOffset="4774.05">28781 4974 289 0,'0'0'171'15,"0"0"-73"-15,0 0-48 16,0 0-26-16,0 0-7 15,9 7 15-15,8 5 9 16,5 2-4-16,8-7-14 0,2 1-10 16,4 1-6-16,7-9-1 15,0 0-2-15,2 0 9 16,-5-5-9-16,1-7-2 16,-3-9 6-16,-7-3 8 15,-11-4 21-15,-12-1 14 16,-8 0-16-16,-16 1 0 15,-11 4-2-15,-18 3 6 0,-21 10 19 16,-15 11 33-16,-9 11 1 16,2 17-21-16,-2 10-27 15,8 10-14-15,14 9-13 16,11 5-4-16,20-1-1 0,16 1 0 16,21 3-3-1,16 0-5-15,18-5 6 0,14-6-3 16,22-11-16-16,15-5-45 15,12-14-86-15,4-15-96 16,-3-14-77-16,-12-15-51 16</inkml:trace>
  <inkml:trace contextRef="#ctx0" brushRef="#br0" timeOffset="5268.57">28611 5009 99 0,'0'-2'191'16,"-8"-4"-50"-16,8 6-48 15,0 0-42-15,0 0-16 16,0 0-13-16,13 0 1 15,7 13-11-15,17-5-8 16,11 5-1-16,12-5-29 0,5-8-62 16,0 0-122-16</inkml:trace>
  <inkml:trace contextRef="#ctx0" brushRef="#br0" timeOffset="24492.02">29906 4993 528 0,'0'0'296'0,"0"0"-105"0,0 0-74 15,-8 0-11-15,8 0 23 16,0 0 12-16,0-3-43 16,0-1-43-16,0 4-33 15,0 0-25-15,0 0-118 16,0-5-163-16,0-7-100 15,-7-4-46-15</inkml:trace>
  <inkml:trace contextRef="#ctx0" brushRef="#br0" timeOffset="24678.83">29976 5093 310 0,'0'0'238'16,"0"0"-47"-16,-8 0-58 15,8 0-18-15,0 0 4 16,-8 0-15-16,8 0-33 16,0 0-32-16,0 0-18 0,0 0-44 15,0 0-129-15,-8 0-140 16,-5-13-85-16</inkml:trace>
  <inkml:trace contextRef="#ctx0" brushRef="#br0" timeOffset="27825.01">15621 9048 546 0,'0'-61'556'0,"-20"9"-111"0,-5 15-217 16,-4 13-124-16,-7 14-59 15,-9 10-13-15,-7 26-19 0,-6 10-9 16,6 5-4-16,4 4-86 16,7 7-191-16,9 5-185 0,10 9-82 15</inkml:trace>
  <inkml:trace contextRef="#ctx0" brushRef="#br0" timeOffset="27964.9">14907 10721 1041 0,'-54'33'386'15,"2"-8"-330"-15,7-4-482 0,0 3-630 16</inkml:trace>
  <inkml:trace contextRef="#ctx0" brushRef="#br0" timeOffset="28107.78">14236 13714 135 0,'-25'48'108'15,"8"-11"-194"-15</inkml:trace>
  <inkml:trace contextRef="#ctx0" brushRef="#br0" timeOffset="28236.93">13988 15582 429 0,'-44'102'357'0,"-2"-21"-179"16,2-19-196-16,12-18-236 15,8-11-89-15</inkml:trace>
  <inkml:trace contextRef="#ctx0" brushRef="#br0" timeOffset="28356.79">14216 16949 376 0,'12'65'291'0,"-4"-16"-144"0,0-13-152 16,0-2-189-16,8-10-100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5T15:54:36.8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9733 6081 1058 0,'-17'-24'570'16,"6"7"-222"-16,-2 10-277 16,5 7-71-16,8 12 0 15,-13 33 0-15,1 31 0 0,1 39 0 16,-2 26 0-1,4 19 0-15,2 6 0 0,7 5 0 16,0 0 0-16,0-12 0 16,0-12 0-16,7-21 0 15,7-19 0-15,-3-22 0 0,-3-20 0 16,1-15 0-16,-1-23-89 16,-5-15-378-16,-3-28-25 0,0-34 25 15</inkml:trace>
  <inkml:trace contextRef="#ctx0" brushRef="#br0" timeOffset="398.92">9546 6211 312 0,'-28'-24'312'0,"-2"-1"-85"0,11 2-77 16,-3-2-29-16,11 1 27 15,11 7 50-15,0 1-22 16,8-5-83-16,17-3-41 0,24-1-28 16,16 4 0-16,14 10-13 15,8 11-5-15,2 11-13 16,-4 23 3-16,-7 11 5 0,-14 15-1 16,-18 10 1-1,-19 7 8-15,-27 1-3 0,-20-2 0 16,-28 2 6-16,-17-9-6 15,-9-7 27-15,-2-11-6 0,2-9 13 16,12-14 17-16,11-6-51 16,6-11-6-16,8-3 0 15,12-8 0-15,7 0 0 0,1 0 0 16,4 0 0-16,4 0 0 16,9 0-152-1,0 0-160 1,9-5-74-16,7-2-28 0,5 0 32 15</inkml:trace>
  <inkml:trace contextRef="#ctx0" brushRef="#br0" timeOffset="931.64">10671 6839 386 0,'0'-12'364'0,"0"-6"-56"16,0 2-138-16,-13 0-67 16,-4-1 36-16,7 5 62 0,-4 5-12 15,3-2-59 1,-2 9-73-16,1 0-57 0,5 0 0 16,-1 0 0-16,-6 16 0 15,-2 8 0-15,-4 13 0 0,-4 12 0 16,-6 12 0-16,8 5 0 15,1-2 0-15,4-2 0 16,17-2 0-16,0-6 0 0,0-11 0 16,9-5 0-16,3-10 0 15,5-3 0-15,-1-9 0 0,4-16 0 16,1-4 0-16,1-13 0 16,8-7 0-16,-5-12 0 15,-6-13 0-15,-3-7 0 16,-2-6 0-16,-11 1 0 0,-3 0 0 15,0 13 0-15,-12 6 0 16,-1 10 0-16,5 7 0 16,8 10 0-16,0 6 0 0,0 18 0 15,0 14 0 1,0 13 0-16,13 9 0 0,12 8 0 16,2 5 0-16,6-2 0 15,4-6 0-15,2-10 0 0,2-7 0 16,1-4 0-16,-3-10-268 15,2-10-153-15,0-9 18 16,4-11 16-16</inkml:trace>
  <inkml:trace contextRef="#ctx0" brushRef="#br0" timeOffset="1281.81">11319 6850 136 0,'17'-23'287'0,"-9"5"-84"15,-3 6-49-15,-5 8-61 16,0 4 0-16,0 0 8 0,0 0-10 15,0 12-28-15,0-12-27 16,0 0-23-16,0 0 3 16,4 0 0-16,0 0 0 15,1 0-2-15,-5 0 5 0,0-4 9 16,0-8 12-16,0-8-10 16,0-5-3-16,-9 1 32 15,-3 0 17-15,-5 7-25 0,-2 17-26 16,-10 12-13-16,-4 17 10 15,-3 20 5-15,-2 16 27 16,6 9 5-16,13 7-18 0,5 1 3 16,14-10-22-16,14-6-5 15,10-9-5-15,12-12 0 0,12-9-4 16,6-12-10 0,2-12-23-16,1-12-60 0,-4-12-74 15,-4-7-82-15,-5-15-38 16,-2-7-57-16,-2-11-6 0,-7-5 71 15</inkml:trace>
  <inkml:trace contextRef="#ctx0" brushRef="#br0" timeOffset="1548.39">11836 6268 347 0,'0'-57'241'0,"0"8"-9"0,0 13-47 16,0 12-38-1,-8 3-39-15,8 13-27 0,-9 8-23 16,9 36 75-16,0 30 117 16,0 27-37-16,0 26-161 15,0 10-52-15,0 6 0 0,0-5 0 16,6-9 0-16,-3-9 0 16,0-15 0-16,5-11 0 0,-3-15 0 15,4-9 0-15,-5-17 0 16,0-9 0-16,0-14-204 15,4-15-211-15,7-20-27 0,6-27 13 16</inkml:trace>
  <inkml:trace contextRef="#ctx0" brushRef="#br0" timeOffset="1880.34">12377 6341 333 0,'24'-44'233'15,"-12"23"-46"-15,-12 21-22 0,-12 38 12 16,-17 18 30-16,-15 18 34 15,-13 7 8-15,-5 9-20 16,-2-2-203-16,-1-2-26 0,3-13 0 16,10-7 0-16,7-13 0 15,12-13 0-15,6-12 0 0,10-11 0 16,4-5 0-16,13-24 0 31,13-9 0-31,8-3 0 16,-1-4 0-16,4 4 0 0,5 2 0 15,-1 11 0-15,8 11 0 16,5 11 0-16,9 11 0 16,2 6 0-16,4 3 0 0,-2 7 0 15,-6-7 0-15,-3 3 0 16,-12-6 0-16,-10 2-21 0,-3-7-372 16,-2-2-55-16,-6-5-8 15,-5-4-272-15</inkml:trace>
  <inkml:trace contextRef="#ctx0" brushRef="#br0" timeOffset="2279.81">12936 6736 539 0,'0'-24'331'0,"-20"8"-54"16,-8 4-88-16,-4 7 8 15,-6 5 15-15,-2 8-2 0,0 13-118 16,3 15-92-16,5 13 0 15,2 8 0-15,10 8 0 0,9-3 0 16,11 0 0 0,11-11 0-16,6-6 0 0,8-9 0 15,7-8 0-15,1-6 0 16,-1-10 0-16,1-12 0 0,-1-12-1 16,1-12-55-16,-1-18 15 15,-7-11 18-15,-11-8 31 0,0-3 15 16,-14 2 67-16,0 13-90 15,0 10 0-15,0 9 0 16,-14 14 0-16,6 4 0 0,2 12 0 16,-2 0 0-16,-1 8 0 15,1 12 0-15,8 12 0 0,0 5 0 16,0 9 0-16,11 6 0 16,3 0 0-16,0 3 0 15,12-3 0-15,-3-7-56 16,2-4-344-16,5-5-28 0,10-8 62 15,17-11 28-15</inkml:trace>
  <inkml:trace contextRef="#ctx0" brushRef="#br0" timeOffset="2896.06">13960 6639 327 0,'-13'-45'347'0,"-3"4"-91"16,-4 8-81-16,1 9-76 15,-7 3 17-15,-2 6 61 16,-1-1 29-16,-4 6-70 16,-2 10-41-16,-10 10-21 0,0 10-35 15,0 7-39-15,-3 11 0 16,2 3 0-16,7 4 0 0,5 4 0 16,6-5 0-16,8 0 0 15,8-3 0-15,12-5 0 16,9 1 0-16,6-8 0 0,10-5 0 15,4-7 0-15,7-10 0 16,9-7 0-16,3-7-11 16,0-14-60-16,3-8 22 15,-9-11 24-15,-4-5 11 0,-11-8 7 16,-10-4 8-16,-4-4 10 16,-13 5 45-16,0 2 43 15,-13 9-89-15,2 4-10 0,-3 10 0 16,6 11 0-16,2 3 0 15,6 9 0-15,-9 3 0 16,9 18 0-16,0 15 0 16,0 22 0-16,9 22 0 15,5 14 0-15,8 15 0 0,3 5 0 16,-2 9 0-16,2 0 0 16,-9 1 0-16,3 112 0 15,-19-127 0 1,-16-11 0-16,-8-12 0 0,-9-14 0 15,-2-18 0-15,-1-17 0 16,-38-29 0 0,41-29 0-16,4-17 0 0,5-18 0 15,8-9 0-15,5 0 0 16,11-6 0-16,8 4 0 16,4-4 0-16,8 3 0 0,8-2-433 15,9 0-57-15,7 9 47 16,5 9-237-16</inkml:trace>
  <inkml:trace contextRef="#ctx0" brushRef="#br0" timeOffset="3295.87">14115 6769 326 0,'3'12'247'0,"-3"0"-43"16,0-4-70-16,0 0-28 16,0-8-5-16,0 7-19 0,0-7-29 15,0 11-20-15,17-11-3 16,7 7-3-16,17-7 5 15,11 0-18-15,13-12 1 0,9-5-6 16,-2-7-1-16,-3-5-6 16,-9-8 3-16,-11-6-3 15,-8-7 30-15,-17 2 17 16,-10-1 26-16,-14-1-2 0,-28 9-9 16,-18 13 5-16,-16 16 3 15,-9 12 36-15,-11 33-33 16,1 20-75-16,-1 15 0 0,14 11 0 15,11 6 0-15,21 0 0 16,18-4 0-16,23-7 0 0,22-5 0 16,23-12 0-16,19-8 0 15,21-12 0-15,11-18 0 16,13-5 0-16,4-14 0 16,-5-8 0-16,-8-10 0 0,-15-1 0 15,-17-10 0-15,-16 1 0 16,-15 4 0-16,-24-2-162 0,-18 7-190 15,-12 7-30-15,-24 7 9 16,-25 5-1-16</inkml:trace>
  <inkml:trace contextRef="#ctx0" brushRef="#br0" timeOffset="3777.99">8993 8577 359 0,'-114'19'383'16,"18"-3"-85"-16,17-6-134 15,28-3-87-15,23-7-38 16,34 0-21-16,49-5 15 0,50-7 22 16,62-12 51-16,64-4 55 15,68-5 12-15,71 0 8 16,54 6-181-16,45 6 0 16,48 5 0-16,34 4 0 15,7 4 0-15,6 4 0 0,-12 4 0 16,-29 0 0-16,-40 0 0 15,-39 0 0-15,-34 0 0 0,-34 0 0 16,-42 0 0-16,-50 0 0 16,-55 0 0-16,-56 0 0 15,-48-5 0-15,-35 1 0 0,-28 0 0 16,-21 0 0-16,-19 0 0 16,-8-4 0-16,-14-1 0 15,-16 2 0-15,-17 0 0 16,-6-3 0-16,-20 3-349 0,-1-1-334 15</inkml:trace>
  <inkml:trace contextRef="#ctx0" brushRef="#br1" timeOffset="93350.6">15353 6561 265 0,'-16'0'203'15,"-1"0"-45"-15,1 0-40 16,0 0-33-16,-1 0 13 0,5 0 29 16,4 0 26-16,8-3 20 15,0 3-14-15,0-5-18 0,0 0-19 16,0 5-19-16,0-7-8 15,17-9-48-15,28-13-47 16,34-11 0-16,52-18 0 0,57-10 0 16,62-15 0-16,52-5 0 15,29-7 0-15,23 7 0 16,13-2 0-16,-2 4 0 16,-15 12 0-16,-31 10 0 0,-39 8 0 15,-48 10 0-15,-50 10 0 16,-42 8 0-16,-40 7 0 15,-27 4 0-15,-22 5 0 16,-20 5 0-16,-11-2 0 0,-11 1 0 16,-9 4 0-16,-21 4 0 15,-27 0-15-15,-22 12-445 16,-24 11-5-16,-22 11 14 0</inkml:trace>
  <inkml:trace contextRef="#ctx0" brushRef="#br1" timeOffset="93966.51">15143 6383 253 0,'0'0'198'0,"0"0"-52"15,0 0-38-15,0 0-43 16,0 0-15-16,0 0 7 0,0 0 10 16,0 0 14-16,3 0-16 15,4 0-24-15,6 11 13 16,16 13 52-16,15 14 19 15,13 14-3-15,23 17 16 0,27 18 35 16,31 14 18-16,35 12-184 16,51 14-7-16,37 15 0 15,32 17 0-15,18 7 0 0,10 5 0 16,8-2 0-16,5-12 0 16,-7-14 0-16,-5-13 0 0,-25-11 0 15,-26-18 0-15,-30-15 0 16,-30-17 0-16,-38-12 0 15,-34-12 0-15,-34-13 0 16,-27-7 0-16,-27-13 0 0,-13-12 0 16,-22 0 0-16,-16-12-29 15,-8-16-442-15,-12-14-21 0,-14-14 32 16</inkml:trace>
  <inkml:trace contextRef="#ctx0" brushRef="#br1" timeOffset="94931.74">20891 4216 230 0,'-9'-16'219'0,"-7"-1"-62"15,1 2-45-15,-5 3-42 0,-5 3-20 16,-3 2 12-16,-4 7 14 15,-4 0 7-15,-7 0-16 16,4 16-21-16,-3 0-25 0,7 5-8 16,5 2-5-16,7 5-4 15,2 6 1-15,5 1-1 16,16 3-3-16,4-2 6 0,12 2-3 16,9-2-6-16,7-3 0 15,8-5 9-15,10 1-9 16,3-5 5-16,4 0-5 15,-4-4 2-15,-5 0-4 0,-8 1 1 16,-7 0-2-16,-14-1 3 16,-6 4 3-16,-13 1 2 0,-13-1-3 15,-10 5 0-15,-14-1-2 16,-3 1 3-16,0-1-2 16,-5-4 1-16,4-3 2 0,9-4 1 15,7-2-6-15,5-2 3 16,8-13-12-16,4 0-38 0,8 0-41 15,0 0-42 1,0 0-41-16,0-4-17 0,16-13-74 16</inkml:trace>
  <inkml:trace contextRef="#ctx0" brushRef="#br1" timeOffset="95346.73">21225 4396 251 0,'19'-28'245'0,"-5"3"-59"15,-7 8-59-15,-7 4-61 16,0 6-30-16,0 7 0 16,4 0-3-16,0 7-15 15,1 15 0-15,4 6-3 16,2 5-7-16,9-1-5 0,0 1 0 16,2-5-1-16,-4-4 1 15,6-3-1-15,7-4 4 16,0-17-6-16,1 0 1 0,-4 0-5 15,1-13-3-15,1-12 1 16,-4-6 6-16,-4-11-3 0,-5-2 20 16,-5 2 35-16,-6 12 18 15,-6 0 14-15,0 10 13 16,0 3-17-16,0 9-30 0,0 3-26 16,0 5-15-16,0 13-5 15,0 12 3-15,0 11 3 16,0 4-3-16,8 6-4 15,-3-1 2-15,4-5-6 16,-1 1-1-16,-4-8 4 0,4-9-46 16,-4-4-134-16,1-3-76 15,-2-4-15-15,0-13-21 16,5-13 35-16</inkml:trace>
  <inkml:trace contextRef="#ctx0" brushRef="#br1" timeOffset="95814.45">21968 3891 198 0,'16'-77'276'0,"-8"12"-90"16,-3 7-61-16,-1 18-60 16,-4 16-21-16,0 3 11 15,0 4 2-15,0 10-17 0,0 7-26 16,4 17 1-16,4 15 3 16,3 16-4-16,1 17-1 15,-4 13 41-15,0 3-18 0,1-8-17 16,-5-4-4-16,1-7-8 15,-5-13-4-15,0-12-3 16,0-14 4-16,0-2 1 0,0-9-5 16,3 1 3-16,2-13-3 15,4 0 0-15,-6 0-7 16,5 0 5-16,3 0-12 16,10 0 3-16,9-8 8 0,4 8-2 15,11 0 2-15,5 0 1 16,2 0-2-16,-4 15-1 15,-6 6-1-15,-10 0 2 0,-7 3 2 16,-9 4 2-16,-12 1 3 16,-4-1-3-16,-16-4 0 15,-13 0 0-15,-7-3 0 0,-5-9-4 16,-4-12 4-16,0 0 10 16,0-16-4-16,6-8 5 15,4-5-4-15,10-11 0 16,3-1-7-16,10-4 1 0,12 1 2 15,0-2-2-15,0 10-8 16,0 7-36-16,4 6-89 16,8 2-81-16,6-4-76 0</inkml:trace>
  <inkml:trace contextRef="#ctx0" brushRef="#br1" timeOffset="96442.72">22801 4078 151 0,'-13'0'224'0,"1"0"-81"0,4 0-25 16,8 0-38-16,0 0-24 15,0 0-2-15,0 0-9 16,0 0-9-16,8 0-9 0,13 0-9 16,6 0-12-16,11 0 1 15,1 0-1-15,-2-4 3 16,-1 1-8-16,-3-2 2 15,-7 5 0-15,-8-5 0 0,3 1-5 16,-8-3-51-16,-2-5-88 16,6-4-85-16,-6-6-54 15</inkml:trace>
  <inkml:trace contextRef="#ctx0" brushRef="#br1" timeOffset="96695.38">23636 3672 521 0,'5'-34'248'0,"-5"2"-81"16,0 4-51-16,0 9 17 0,0 6-10 15,0 3-42 1,0 10-44-16,0 17-26 0,0 24 7 16,0 25-14-16,0 18-1 15,0 15-3-15,0 5-2 16,0 6 6-16,0 1-4 0,0-5 0 15,0-5-39-15,0-8-119 16,0-7-73-16,0-16-23 16,0-13-81-16</inkml:trace>
  <inkml:trace contextRef="#ctx0" brushRef="#br1" timeOffset="96994.74">23706 3741 414 0,'-8'-114'216'0,"8"12"-86"16,0 21-57-16,0 15-25 16,3 13-8-16,10 13-1 15,3 16-14-15,14 24-5 16,1 15-5-16,11 26 0 0,-7 24 0 16,-10 16-13-16,-10 15 3 15,-7-4-4-15,-8 1 0 16,-17-4 2-16,-10-11 3 0,-12-8-2 15,-7-18-5 1,-3-7 3-16,-5-12 1 0,6-9-5 16,8-12-3-16,6-12-3 15,12 0-54-15,10-7-23 16,12-14-24-16,0-7-28 0,20-13-27 16,16-4-73-16</inkml:trace>
  <inkml:trace contextRef="#ctx0" brushRef="#br1" timeOffset="97378.5">24336 3716 195 0,'26'-25'203'0,"-8"-3"-50"0,-14-4-28 16,-4 0 1-16,-16-1-38 16,-12 8 3-16,-10 4 13 15,-1 10-3-15,-6 11-29 0,0 11-30 16,3 18-20-16,7 11-13 15,2 14-4-15,10 6-1 16,5 6 4-16,18-2-9 0,0 3 5 16,13-10-6-16,3-9-20 15,7-10-36-15,3-10-36 16,2-13-5-16,5-15 21 0,-1-12 16 16,4-17 25-16,1-7 25 15,-9-13 21-15,-2-4 21 16,-10 3 31-16,-4 7 15 15,-6 10-9-15,2 9-13 16,-8 8-26-16,6 7-13 0,-2 1-12 16,-4 8-6-16,4 0 3 15,4 20 3-15,4 8-3 16,3 5-38-16,7 0-75 0,7 1-50 16,2-6-21-16,14-13-60 15,4-2 2-15</inkml:trace>
  <inkml:trace contextRef="#ctx0" brushRef="#br1" timeOffset="97710.4">24973 3651 297 0,'0'-36'269'0,"-8"7"-71"16,-5 4-94-16,5 10-42 0,8 1-20 16,-8 7 6-16,8 2-12 15,0 5-16-15,0 0-9 16,0 0-8-16,8 0 2 0,0 0-6 15,1-3 1-15,-1-1 4 16,-8-5-8-16,4-3-1 16,-4-5-3-16,0 2 5 0,-12 2 12 15,-2 1-9-15,-5 9-3 16,-1 3 1-16,-9 15 2 16,-2 13 4-16,-3 14 1 15,6 7 2-15,8 2-6 16,7 7-1-16,13 3 1 15,8-4 4-15,12-4-5 0,9-4 0 16,9-8-2-16,1-5-23 16,5-11-81-16,6-9-50 15,-5-16-28-15,-5-16-107 0</inkml:trace>
  <inkml:trace contextRef="#ctx0" brushRef="#br1" timeOffset="97927.6">25273 3073 414 0,'0'-45'191'16,"0"12"-83"-16,0 17-59 15,0 16-23-15,0 21 16 0,0 23 29 16,-8 26 60-16,-8 23-46 16,3 21-34-16,1 9-21 15,4 2-18-15,8-8 2 0,0-6-13 16,0-17-1-1,0-16-42-15,0-18-105 0,0-18-57 16,3-19-43-16,11-26-42 16</inkml:trace>
  <inkml:trace contextRef="#ctx0" brushRef="#br1" timeOffset="98243.86">25821 3175 231 0,'29'-49'268'16,"-10"13"-48"-16,-5 10-103 0,-14 15-50 15,-14 11 15-15,-14 20 36 16,-20 13-1-16,-9 11-41 16,-4 5-30-16,1 8-25 15,6-4-11-15,9-8-7 16,14-13 6-16,6-2-6 16,4-11 0-16,10-7 2 0,3-3-5 15,8-9 7-15,0 0-4 16,0 0-2-1,5 7-4 1,9 5-1-16,11 1 11 0,7 3-8 16,9 0-2-16,3 5 1 15,1-1-27-15,0 1-85 16,-3-4-72-16,-7-1-38 0,-4-4-16 16,2-12-21-16</inkml:trace>
  <inkml:trace contextRef="#ctx0" brushRef="#br1" timeOffset="98625.48">26121 3334 344 0,'9'-37'245'0,"-9"4"-61"0,0 9-82 15,-16 3-45-15,-9 9-5 16,-7 12 5-16,-1 9-12 16,2 15-17-16,-3 12-11 15,6 13-8-15,3 4-7 0,10 4 5 16,15 0-6-16,0-8-1 15,0-8-2-15,7-8-14 16,7-10-20-16,2-10-23 16,4-13 2-16,4-20 1 15,6-17 30-15,-8-16 19 0,-1-9 20 16,-5-1 25-16,-1-4 20 16,-7 10 16-16,-8 5 17 15,0 11-12-15,0 13-32 16,0 11-25-16,0 10-20 15,0 7-5-15,0 16 10 0,0 15-3 16,-8 19-5-16,2 10 2 16,6 14 4-16,0-1-2 15,3 1-9-15,13-10-40 0,9-10-83 16,4-14-60 0,6-16-37-16,15-24-49 0,12-11 48 15</inkml:trace>
  <inkml:trace contextRef="#ctx0" brushRef="#br1" timeOffset="99074.78">26785 3211 221 0,'20'-73'247'0,"-17"13"-58"16,-10 10-79-16,-14 10-47 15,-11 16-18-15,-10 14 7 16,-6 20-9-16,-1 14-10 16,5 16-14-16,1 13-4 15,12 13-11-15,7 6-1 0,11-6-3 16,13-4 3-1,5-11-6-15,7-10-29 0,5-17-22 16,3-24-13 0,3-12-8-16,3-11 17 0,1-19 33 15,-2-8 12-15,0-1 24 0,-4-2 15 16,-7 5 22-16,0 11 0 16,-6 8 0-16,-1 8-24 15,1 9-13-15,1 12-6 16,-1 0-5-16,3 24 2 15,3 17 1-15,1 20 4 16,-1 13-4-16,-6 11 14 16,-8 1-4-16,0-6-6 0,-18-1 2 15,-6-11 7-15,-16-10 3 16,-8-13-11-16,-11-13-1 16,3-7-7-16,4-18 4 0,7-11 5 15,9-16-6-15,10-18-3 16,14-14-6-16,12-12-14 15,20-9-24-15,22-6-50 16,15 3-16-16,12 2-34 16,12 1-44-16,4-1-17 15</inkml:trace>
  <inkml:trace contextRef="#ctx0" brushRef="#br1" timeOffset="99458.53">27147 2992 111 0,'0'15'210'0,"0"-1"-92"15,-10-1-47-15,10-3-25 0,-8-1-12 16,8-1-6-16,0-8-5 16,0 8-5-16,0-8-4 15,12 9-4-15,5-9 5 16,3 0-6-16,9-5-1 0,7-7 5 16,1-5 6-1,-4-4 10-15,-6-2 7 16,-5-1 18-16,-11 2 27 0,-5 6-10 15,-6 4-29-15,-14 12-16 16,-15 0 8-16,-10 16 27 16,-12 14-3-16,-1 2-13 15,5 0-13-15,4 1-14 16,15 4-5-16,12-5 3 0,16 5-1 16,0-5-5-16,16 1 4 15,12-1 9-15,15-3-1 16,4-5-10-16,10-2 1 15,5-8-8-15,-10-5-4 16,-4-9-5-16,-8 0-32 16,-10 0-118-16,-15 0-113 0,-15-4-54 15,-21-1-20-15</inkml:trace>
  <inkml:trace contextRef="#ctx0" brushRef="#br1" timeOffset="101554.24">21066 8121 101 0,'0'-24'233'0,"0"-2"-65"15,0 10-45-15,-8 1-48 0,-4 2-29 16,-5 9-3-16,-2 4 15 16,-6 12 17-16,-4 8-5 15,-2 8-14-15,-3 6-21 0,6 3-13 16,8 3-8-16,4 1-4 16,16-1-2-16,0-4-4 0,0 2-4 15,16-2 7-15,7 2-6 16,15-3 1-16,6 1-2 15,6 1 0-15,-2-3 2 0,-3-6-2 16,-4 1-4-16,-14-5 4 16,-7 4 0-16,-6-4 1 15,-14 5 3-15,-17-1-2 0,-11 1-2 16,-9-5 0-16,-11-3 3 16,3-5-2-16,3 1 0 0,5-5 3 15,15-12-7-15,1 0-5 16,4 0-10-16,4 0-14 0,13 0-34 15,0-5-50-15,0-8-34 16,0-2-9-16,8-9-83 16</inkml:trace>
  <inkml:trace contextRef="#ctx0" brushRef="#br1" timeOffset="102036.22">21549 8230 260 0,'18'-32'292'0,"-10"2"-33"0,0 11-73 16,-8 7-71-16,0 4-33 16,0 4-12-16,0 4-1 15,0 31 16-15,0 24 0 0,0 17-7 16,0 13-25-16,3 14-13 16,6-1-15-16,-1-5-20 0,-2-8 6 15,7-11-11 1,0-12 4-16,-5-19-4 0,0-10 4 15,1-9 1-15,-9-12-5 16,0-12-13-16,0-20-25 16,0-16 12-16,-12-20 14 0,12-18 5 15,0-16 1-15,0-20 1 0,0-8 7 16,0 4 4-16,0 9-6 16,0 16 9-16,0 19 1 15,0 13-3-15,0 16-5 0,12 16-5 16,-1 13 1-16,9 12 5 15,6 21-2-15,-7 11 2 16,1 12-3-16,-7 10 7 16,-13 2-7-16,0 2-1 0,-13-1 7 15,-4-4-4-15,-5-5-3 16,-7-7-9-16,1-9-39 0,-5-3-31 16,1-13-29-16,-2-4-53 15,6-12-36-15,5 0-18 0,-2-7-18 16,7-14-19-16,10-4-107 15</inkml:trace>
  <inkml:trace contextRef="#ctx0" brushRef="#br1" timeOffset="102470.83">22073 8154 126 0,'33'0'273'0,"-9"12"-77"15,-8 1-51-15,-7-2-44 0,-4 5-10 16,-5-4 37-1,0 0 23-15,0-3-1 0,-14-9-24 16,14 8-21-16,-8-8-14 0,0 0-6 16,8 0 1-16,0-5-11 15,-8-7-17-15,8-7-10 0,0-11-36 16,4 3-12-16,8-2 0 16,13 3 0-16,11 7 0 15,4 2 0-15,6 17 0 16,1 0 0-16,4 24 0 0,-7 18 0 15,-8 10 0-15,-7 18 0 16,-13 8 0-16,-16 3 0 0,-12 3 0 16,-13 2 0-16,-11-4 0 15,-5-8 0-15,5-10 0 0,-1-10 0 16,9-10 0-16,8-11 0 16,3-5 0-16,17-4 0 0,3-8 0 15,23 2 0-15,13-11 0 16,23-7 0-16,15 9 0 0,16-9 0 15,17 7 0 1,12 1 0-16,4 0 0 0,-6 0 0 16,-1 1 0-16,-12-1-224 15,-23 0-167-15,-15-8-18 0,-19 0 15 16,-22 0-232-16</inkml:trace>
  <inkml:trace contextRef="#ctx0" brushRef="#br1" timeOffset="103301.44">15135 6744 99 0,'0'-16'250'0,"0"0"-77"0,0 0-33 16,0 4-43-16,0 0-37 15,0-2-10-15,3 7 8 16,5 2 8-16,7 5-13 0,7 0-9 16,1 9 1-16,10 20 10 15,8 23 30-15,3 28 46 16,8 44 34-16,5 47 43 16,8 52-28-16,5 39-92 0,12 19-88 15,11 15 0-15,20 10 0 16,30 7 0-16,34 9 0 0,35-5 0 15,19-7 0-15,18-13 0 16,11-16 0-16,-2-21 0 0,-2-15 0 16,-9-25 0-16,-18-29 0 15,-26-30 0-15,-28-29 0 0,-39-31 0 16,-24-27 0-16,-31-22-85 16,-24-19-24-16,-21-14 6 15,-20-19-7-15,-16 0-25 0,-8-11-44 16,-9-6-20-16,-2-2-16 15,-6-5-2-15,1-2-23 0,-1 7 16 16</inkml:trace>
  <inkml:trace contextRef="#ctx0" brushRef="#br1" timeOffset="103767.39">20177 11459 377 0,'-32'-53'411'0,"-1"12"-39"15,-8 8-145-15,1 17-121 0,-5 16-48 16,-3 16-29-16,-1 9 39 16,0 3 41-16,8 8-17 0,10 6-34 15,5 2-33 1,13 5-13-16,13 0-2 0,18-1-11 16,13 2-4-16,15-2 2 15,11 5-18-15,3 0-14 0,5 4-3 16,0 5 25-16,-11-2 4 15,-15-4 3-15,-10 2 9 0,-15-1-2 16,-14-3 5-16,-22-6 14 16,-10-3-1-16,-9-5 2 0,-8-6-4 15,-5-6-11-15,7-9-4 16,3-2-56-16,7-17-81 0,4 0-107 16,9-8-63-16,8-9-10 15,16-11 4-15,3-17 36 16</inkml:trace>
  <inkml:trace contextRef="#ctx0" brushRef="#br1" timeOffset="104199.85">20515 11646 632 0,'19'-29'349'16,"-2"8"-125"-16,-8 4-116 0,-1 15-55 15,-8 2 19-15,0 28 106 16,0 13 81-16,0 16-87 0,0 16-172 15,-13 12 0-15,5 5 0 16,8 4 0-16,0-1 0 16,0-3 0-16,0-14 0 0,0-5 0 15,8-16 0-15,-8-10 0 16,0-16 0-16,0-8 0 0,0-14 0 16,0-19 0-16,0-22 0 15,-8-17 0-15,-5-25 0 0,-6-22 0 16,-1-16 0-16,-6-10 0 15,6-1 0-15,-1 3 0 0,9 16 0 16,12 15 0-16,0 15 0 16,17 15 0-16,11 15 0 0,9 23 0 15,7 15 0-15,0 20 0 16,2 12 0-16,-2 17 0 16,-7 11 0-16,-12 2 0 0,-10-1 0 15,-11-1 0-15,-4-7 0 16,-11-7 0-16,-11-7 0 0,0-6 0 15,-4-6 0-15,1-6-99 16,2-13-256-16,-3 0-46 0,10 0 28 16,7-7 32-16</inkml:trace>
  <inkml:trace contextRef="#ctx0" brushRef="#br1" timeOffset="104666.47">21004 11556 363 0,'25'-20'452'16,"-8"4"-26"-16,-5 3-198 16,-4 4-121-16,1 2-57 0,-4 3-12 15,-2 4 48-15,-3 0 27 16,0-5-36-16,0 5-33 0,0-7-25 16,0 2-6-16,0-2-1 15,-8-5-7-15,8-1 2 0,0 1-11 16,0-1 1-16,8 1-2 15,6 0 1-15,8 3 2 16,4 9 2-16,-3 9-3 0,2 15 1 16,-2 14 4-16,-6 5-1 15,-6 6 3-15,-6 4 1 0,-5 4 13 16,0-3-18-16,-16-10 0 16,-4-3 0-16,0-9 0 0,-5-3 0 15,5-13 0-15,4 1 0 16,7-5 0-16,31-12 0 15,12 0 0 1,15 7 0-16,1 14 0 0,2 7 0 16,-4 9 0-16,-10 0 0 15,-11 3 0-15,-11-4 0 16,-11 2 0-16,-5-2 0 16,-21-3 0-16,-2-4 0 0,-6-5 0 15,1-3 0-15,3-9 0 16,5-5 0-16,0-7-46 0,3 0-434 15,5 0-19-15,4-7 46 16</inkml:trace>
  <inkml:trace contextRef="#ctx0" brushRef="#br1" timeOffset="107144.93">27738 2881 81 0,'0'9'236'15,"-12"-9"-93"-15,12 7-24 16,0-7-38-16,0 0-3 0,0 0 26 15,0 0 25 1,0 0 23-16,0 0-14 16,0 0 13-16,4 0 10 0,4 0 39 15,8-11-27-15,16-18-72 16,29-17-101-16,29-22 0 16,35-22 0-16,39-24 0 15,21-21 0-15,12-6 0 16,-7-6 0-16,-15 0 0 15,-22 10 0-15,-21 10 0 16,-27 18 0-16,-25 23 0 16,-19 15 0-16,-15 24 0 15,-14 9 0-15,-8 10 0 16,-7 13 0-16,-6 6 0 16,-8 9 0-16,-3 0-173 15,0 9-280-15,-11 15 42 16,-13 12-5-16</inkml:trace>
  <inkml:trace contextRef="#ctx0" brushRef="#br1" timeOffset="107910.97">27876 2881 131 0,'0'-3'225'0,"0"-2"-64"16,0 1-38-16,0 4-40 16,0 0-21-16,6 0-8 15,5 0 26 1,-5 0-58-16,12 17 28 15,12 15 32-15,9 22-9 16,18 23 7-16,13 33-3 16,10 28-18-16,14 16-20 0,4 10-25 15,1-7-6-15,0-5-6 16,-6-22 9-16,-13-21-10 16,-13-23-5-16,-15-24-14 15,-16-19-38-15,-11-15-40 0,-13-11-67 16,-12-17-76-16,-12-17-37 15,-8-14-14-15</inkml:trace>
  <inkml:trace contextRef="#ctx0" brushRef="#br1" timeOffset="108376.53">27978 2861 109 0,'-25'0'252'16,"5"8"-81"-16,8 1-39 16,12-9-48-16,0 8-25 0,0-8-22 15,8 0 2-15,16 11 23 16,17-1 12 0,19-3-4-16,34-7 10 15,27 8-2-15,26-8-10 0,20 0-18 16,11 0-15-16,1 0-8 15,-13 0-3-15,-11 0-2 16,-21 0-1-16,-21 0-15 16,-27 0 4-16,-21 0 0 15,-19 0 3-15,-15 0-5 16,-14 0-33-16,-5-4-79 16,-7-7-146-16,-5-10-65 15,0-12-63-15</inkml:trace>
  <inkml:trace contextRef="#ctx0" brushRef="#br1" timeOffset="109042.23">30644 914 235 0,'-9'-7'173'0,"-5"0"-45"15,14 2-47-15,-8 5-21 16,8 0-4-16,0 0-10 16,0 0-3-16,0 0-9 15,0 0-7-15,0 0-1 16,0 0-5-16,0 0 0 15,0-4 2-15,0 4 7 16,0-8-1-16,-12-4-17 16,-1-4-8-16,-2-1 2 15,-5-4-2-15,-6 5-1 16,-5 1-1-16,-6 6-5 16,-4 9 3-16,-5 0 2 15,-1 17 0-15,3 6 2 16,2 6-6-16,14 3 2 15,8 4 6 1,8 2-4-16,12 4 2 16,7-8-5-16,7 4 3 15,0-5-1-15,8-9 3 16,2-3-3-16,4-1 2 16,6-4 2-16,-3-4-2 15,2-12-10-15,-1 0 4 16,1 0-25-16,-4 0-51 15,-1-12-86-15,1-9-96 16</inkml:trace>
  <inkml:trace contextRef="#ctx0" brushRef="#br1" timeOffset="109308.67">31051 688 326 0,'17'-21'250'16,"-4"5"-29"-16,-6 4-79 16,-2 5-47-16,-2 2-38 15,-3 5-32-15,0 0-17 16,0 7-4 0,0 19 1-16,4 10-1 15,4 13-2-15,0 4-2 16,1 7 1-16,-1 1 1 15,-3 1-45-15,-5 7-85 16,0 0-109-16,-16 4-123 16</inkml:trace>
  <inkml:trace contextRef="#ctx0" brushRef="#br1" timeOffset="109774.9">30208 2748 44 0,'0'0'111'16,"0"0"72"-16,0-9-77 16,0 1-47-16,6-4-29 15,8-4-11-15,-6-1 11 16,4 1 7-16,-3-3 17 16,-6 2 21-16,-3 0 13 15,0 5-10-15,0 0-10 16,-9 3-25-16,1 2-22 15,-4 7-16-15,-5 0 2 16,-6 16 3-16,-11 13-5 16,3 8 0-16,2 2 0 15,8 2 2-15,12 4-4 16,9 0 0-16,14-1-3 16,2-3 2-16,10-8-10 0,5-4-60 15,1-10-100 1,4-10-67-16,2-9-380 15</inkml:trace>
  <inkml:trace contextRef="#ctx0" brushRef="#br1" timeOffset="110240.16">30692 2613 180 0,'0'-12'191'0,"0"0"-64"0,0 4-52 15,0 8-34 1,-10 0-25-16,10 0-9 16,0 0-3-16,0 0-6 15,-8 0 6-15,8 0-1 16,-8 0 4-16,8 0 9 16,0 0 10-16,0 0 14 15,0 0 7-15,0 0-1 16,8 0-9-16,4 0-16 0,0 0-9 15,4 0-2-15,-4 0-4 16,1 0-3-16,0 12 13 16,-5 8 31-16,-5 8-15 15,-3 13-8-15,-8 4-5 16,-8 4-5 0,-9-1-4-16,-3 1 4 15,0-4 6-15,5-9-8 0,1-2-7 16,10-11 1-16,12 0 1 15,0-4-6-15,12-8 7 16,11 3-6-16,15-2 2 16,19-12-4-16,19 0 2 15,14 0-24-15,4 0-62 16,-9 0-65-16,-11 0-40 16,-18 0-71-16</inkml:trace>
  <inkml:trace contextRef="#ctx0" brushRef="#br1" timeOffset="110972.37">29830 4494 54 0,'5'-9'111'16,"1"0"66"-16,-6 1-63 16,0 6-34-16,0-3-38 15,0 5-16-15,0 0 0 0,3 0 2 16,2 0 0-16,-2 0-9 16,-3 0-6-16,0 0 3 15,0 0-4-15,0 0 4 16,0 0-1-16,0-5-1 15,0 5 6-15,0 0 1 16,0 0 14-16,0-3 3 16,0-6 11-16,0 2-16 15,-11-2-1-15,0 1-8 0,-2 4 1 16,1 4-8-16,-1 0 1 16,0 0-9-16,-1 12 3 15,-3 4-10-15,1 8 0 16,3 5 0-16,5-1 1 15,8 5-2-15,0 5 7 16,0-2-7-16,8 4 5 16,9-4-4-16,12 2-26 15,3-10-49-15,7-8-86 0,3-11-49 16,3-9-60-16</inkml:trace>
  <inkml:trace contextRef="#ctx0" brushRef="#br1" timeOffset="111405.02">30257 4506 174 0,'3'-9'196'15,"-3"9"-60"-15,0 0-44 16,0 0-27-16,0 0-6 16,0 0 4-16,0 0 11 15,0 0-10-15,0-3-8 16,0-2-1-16,0-2-1 0,0 1-14 15,5 4-3-15,3-4-10 16,0 4-12-16,7-3-9 16,5 0-5-16,2 5-1 15,-4 0-6-15,-2 0 10 16,2 12 19-16,-10 9 37 16,-8 8 14-16,0 7-8 15,-12 1-8-15,-5-2-20 16,4 4-13-16,7-11-13 15,6-8-1-15,0 0 1 0,0-3-8 16,19-2 0-16,18-1 1 16,8 1-9-16,7-2 14 15,1-1-8-15,-12 0 3 16,-8 0 1-16,-11 5 10 16,-13 6 20-16,-18 11-17 0,-22 11-24 15,-25 12-104-15,-26 7-126 16,-24 15-119-1,-14 2-39-15</inkml:trace>
  <inkml:trace contextRef="#ctx0" brushRef="#br1" timeOffset="112138.26">23941 8508 183 0,'-17'0'194'0,"1"0"-72"16,1 0-48-16,-6 0-27 16,5 0-10-16,-1 0 22 15,6 0 23-15,11 0 12 0,0 7-3 16,0-7-28-16,20 0-25 16,25-4-18-16,20-8-11 0,28-8-3 15,29-5 34-15,33 1 59 16,26-9 29-16,23-3 35 15,6-4 7-15,-5-1-25 0,-19 0-57 16,-24 0-48-16,-28 9-24 16,-31 3-5-16,-28 9-20 0,-22 2-32 15,-20 6-53 1,-13 1-55-16,-16 3-63 0,-19 8-63 16,-22 0-1-16,-21 15 38 15,-17 6 10-15,-15 4 17 0</inkml:trace>
  <inkml:trace contextRef="#ctx0" brushRef="#br1" timeOffset="112307.51">23978 8504 30 0,'-12'-10'42'0,"-1"-3"-1"16,1 2-30-16,3-1-31 16,1 5-21-16</inkml:trace>
  <inkml:trace contextRef="#ctx0" brushRef="#br1" timeOffset="112819.39">23916 8434 19 0,'0'0'13'0,"0"0"-2"16,0 0-1-16,0 0 7 16,0 12 36-16,-12 0 55 0,4-3 39 15,1-9-50-15,-1 7-24 16,8-7-35-16,-13 0-17 0,4 0-10 16,1 0-2-16,-1 0-8 15,9 0 1 1,0 0 0-1,0 7 4-15,0-7-3 16,0 11 3-16,0-11-1 16,0 0-4-16,0 0 2 0,0 0-6 15,0 0 1 17,0 7 3-32,-9-7-1 0,-4 0 5 15,4 0 9-15,9 9 5 16,-12-9 6-16,12 12 5 0,0-1 12 15,4 6 15-15,13 8 22 16,5 10-4-16,21 11-8 0,10 10-6 16,19 10 11-16,26 3 68 15,20 4-8-15,24 0-12 16,16-3-18-16,7 2-6 0,7-6-14 16,-5-9-8-16,-9-9-32 15,-19-3-23-15,-24-7-7 16,-15-10-28-16,-27-8-35 0,-17-8-47 15,-14-12-29-15,-19 0-39 16,-11 0-61-16,-12-12-33 16,-12-12 9-16,-3-10 1 0,-6-6-6 15</inkml:trace>
  <inkml:trace contextRef="#ctx0" brushRef="#br1" timeOffset="113602.59">26536 7579 359 0,'-8'-17'222'0,"8"6"-42"16,-7 1-78-16,7 7-54 16,0 3-22-16,0 0-15 0,0 0 4 15,0 0-9-15,7 0-2 16,1 0 0-16,-4 0 2 15,0 0-6-15,0-4 6 16,-4-5 15-16,0 2 19 0,0-1 18 16,0 0 16-16,-12-1-4 15,-2 0-17-15,0 9-21 16,-11 0-7-16,-7 26 6 0,-4 5 21 16,-1 11-9-16,9 7-12 15,2 5-17-15,9-2-6 0,6 1 0 16,11 4-10-16,0-5 1 15,11 2 3-15,11-6 1 16,7-2-5-16,7-11-32 0,13-6-63 16,5-12-71-16,6-17-72 15,5-4-32-15,-1-17-16 16,-2-7 66-16</inkml:trace>
  <inkml:trace contextRef="#ctx0" brushRef="#br1" timeOffset="114017.54">27043 7624 127 0,'4'-25'236'16,"-4"5"-71"-16,0 7-40 16,0 1-46-16,0 4-17 0,0 0 10 15,0 8 2-15,0 0-11 16,5 0-22-16,-5 0-18 16,0 0-12-16,0 13 7 0,0 7-2 15,0 5 5-15,0 3-2 16,8 6 2-16,0-4-11 15,6 4-6-15,-3-6 1 16,0-4 1-16,1-2-4 0,5-6 0 16,0-4-1-16,-3-12 2 15,8 0-1-15,-1 0 0 16,7-12-4-16,-1-9 6 0,2-8-1 16,-4-4 2-16,-1 2-4 15,-2 2 13-15,-6 3 21 16,-7 7 39-16,-3 3 28 0,-3 4 0 15,-3 7-8-15,0 5-18 16,0 0-24-16,0 13-9 16,0 12 17-16,-12 15 16 15,-2 18-31-15,-8 11-30 0,2 7-3 16,-3 6-48-16,1 4-106 16,-2 3-80-16,-4 0-73 0,-6 1-31 15,-2 3-2-15,0-2 10 16</inkml:trace>
  <inkml:trace contextRef="#ctx0" brushRef="#br1" timeOffset="114666.41">26483 9415 13 0,'0'-9'25'0,"0"9"23"0,0-3 36 15,0-6 45-15,0 4-14 16,0-3-47-16,5 1-23 0,4-1-16 16,-1-5-12-16,0 2 9 15,0-1 2-15,-1-5 1 16,1 1 8-16,-4-1 15 16,0 1 10-16,-4 0 20 0,0 4 27 15,0 5 8-15,0-3 1 16,0 7-15-16,-16 3-7 0,-4 13 18 15,-5 10 9-15,-7 10 10 16,-1 7-43-16,1 12-46 16,7 6-18-16,10 3-5 0,2 4-12 15,13-9-2-15,4-1-12 16,12-12 4-16,4-6-16 16,10-8-21-16,7-9-38 0,-2-7-47 15,6-13-55-15,-5 0-50 16,5-13-21-16,-4-2-8 0,-1-7-3 15,-4-1 8-15</inkml:trace>
  <inkml:trace contextRef="#ctx0" brushRef="#br1" timeOffset="114998.66">27056 9423 124 0,'-9'-8'232'16,"9"-1"-60"-16,0 6-41 15,0 3-44-15,0-4-37 16,13-1-22-16,9 0-12 0,3-3 3 16,15 4-2-16,-6 1-4 15,8-1-8-15,2 0-5 16,2-1-2-16,-7-3-48 0,-7 4-74 16,-3-3-61-16,-12-2-45 15</inkml:trace>
  <inkml:trace contextRef="#ctx0" brushRef="#br1" timeOffset="115298.61">27262 9325 325 0,'-16'-4'228'0,"-4"0"-32"0,-4 4-44 16,0 8-41-16,-4 9 52 15,-6 11 50-15,3 5 29 0,-2 8-56 16,6 4-84-16,-3 8-52 15,6-1-23-15,7 0-17 0,6-2 2 16,11-5-14-16,11-5 0 16,13-4-47-16,18-7-56 15,11-4-36-15,7-5 11 0,4 1 45 16,-2 3 43-16,-5 4 22 16,-11 4 12-16,-15 10 13 15,-11 10 8-15,-16 4-9 16,-17 6-1-16,-13 0-41 0,-20 3-75 15,-15 1-117-15,-16-2-58 16,-18 1-30-16</inkml:trace>
  <inkml:trace contextRef="#ctx0" brushRef="#br1" timeOffset="115969.91">22106 12232 283 0,'-8'0'212'15,"8"-4"-22"-15,0-1-47 16,0-2-58-16,3-2-42 0,26 1-12 16,24-5 16-16,31-2 41 15,38-2 19-15,28-3 4 0,26-5-19 16,15 6 13-16,16-3 5 16,3 7 33-16,-2 7 19 0,-9 3-67 15,-13 5-95-15,-15 0 0 16,-20 0 0-16,-27 0 0 15,-21 0 0-15,-25 0 0 0,-22 0 0 16,-13 0 0-16,-13 0 0 0,-11 0-107 16,-6 0-147-16,-9 0-39 15,-4 0-15-15,0 0 13 16,0 0 2-16,0 0 49 0</inkml:trace>
  <inkml:trace contextRef="#ctx0" brushRef="#br1" timeOffset="116496.85">25371 11878 28 0,'0'0'72'0,"0"-5"72"16,0 1 4-16,0 0-41 0,0 4-19 16,0 0-23-16,0 0-8 15,0 0 16-15,0 0 30 0,0 0 34 16,0 0 15-1,0 0-11-15,0 0-18 0,0 0-39 16,0-4-39-16,0 4-18 16,0 0-16-16,0-4-4 0,0-3 4 15,0-2 9-15,-13 9 8 16,-2 0 10-16,-11 0 2 0,-2 16 40 16,-8 9 8-16,-1 7 15 15,5 5-76-15,2 3-27 0,12 5 0 16,10 4 0-1,8 0 0-15,15-5 0 0,14-6 0 16,10-7 0-16,12-5 0 16,1-10 0-16,0-4-33 0,7-12-123 15,-2-4-42-15,-6-8-53 16,-6-9-19-16,-8 1 15 0,-12-8 5 16,-6-4-9-16</inkml:trace>
  <inkml:trace contextRef="#ctx0" brushRef="#br1" timeOffset="116879.5">26081 11629 239 0,'3'-33'308'0,"-3"4"-47"16,0 5-83-16,0 4-90 0,-11 8-38 15,-5 12 43-15,-4 9 89 16,-9 14 58-16,-3 18 18 0,-4 9-108 15,2 9-150-15,2 12 0 16,8 1 0-16,4 6 0 16,2 3 0-16,18-3 0 0,0-9 0 15,9-4 0-15,16-8 0 16,6-12 0-16,15-7 0 0,7-19 0 16,4-7 0-16,2-12 0 15,7-12 0-15,1-12 0 16,-10-5 0-16,-15-4 0 0,-8 0 0 15,-14 4 0-15,-17 1 0 16,-11 9 0-16,-58-5 0 16,15 24 0-16,-5 7 0 15,2 10 0-15,0 2 0 16,7 7 0-16,7 2-90 0,2 1-213 16,7-1-42-16,7-4-5 15,3 0 2-15,7-3 46 0</inkml:trace>
  <inkml:trace contextRef="#ctx0" brushRef="#br1" timeOffset="123521">31421 971 20 0,'6'0'80'16,"2"0"122"-16,-2 0-61 15,-3 0-27-15,5 0-16 16,-2 0-2-16,-2 0 24 16,-4 0 16-16,0 0 4 15,0 0-5-15,0 0-10 16,0 0-6-16,0 0-10 16,0 0-14-16,0 0-12 15,0 0-5 1,0 0-15-16,0 0-20 15,4 0-22-15,0 0-4 16,4 0-8-16,0 0-6 16,9 0-3-16,11 0 0 15,26 0 0-15,14 0 0 16,3 0 0-16,5 0 0 16,-8 0 0-16,-3 0 0 15,-8 0 0-15,-13 0 0 16,-7 0 0-16,-9 0 0 15,-4 0 0 1,-7 0 0-16,-4 0 0 16,-2 0 0-16,-5 0 0 15,-3 0 0 1,0 0 0 0</inkml:trace>
  <inkml:trace contextRef="#ctx0" brushRef="#br1" timeOffset="123911">32176 971 1878 0,'-12'0'-501'0,"-4"0"-14"16</inkml:trace>
  <inkml:trace contextRef="#ctx0" brushRef="#br1" timeOffset="125099.73">32580 741 92 0,'-14'0'195'16,"14"0"-62"-16,0 0-28 15,0 0-32-15,0 0-11 16,0 0 2-16,0 0 4 16,0 0-20-1,0 0-22-15,0 0-14 16,0 11-7-16,0 8 14 16,0 11-3-16,-8 2-8 15,8 6-3-15,-8 3-4 16,8-1-3-16,0 2 5 15,0-8-2-15,0 4 0 16,0-5-31-16,0-5-29 16,-9-3-33-16,9-6-21 15,-12-2-47-15,6-17-61 16</inkml:trace>
  <inkml:trace contextRef="#ctx0" brushRef="#br1" timeOffset="125415.89">32489 789 125 0,'0'-25'219'0,"0"6"-72"16,0 2-41-16,4 2-40 16,10 2-34-16,2 4-6 15,7 1 4-15,3 8 1 16,-7 0-10-16,1 0-7 15,1 13-8-15,-5-1-1 16,1 4-1-16,-9 1 1 16,-5 3 0-16,-3 1-1 15,-16-2-2-15,-8 1 0 16,-6 3-1-16,4-9-2 16,0 2 4-16,4-4-8 15,8 2-19-15,6-2-37 16,8-5-36-16,0-7-86 15,0 9-55 1</inkml:trace>
  <inkml:trace contextRef="#ctx0" brushRef="#br1" timeOffset="125802.89">32769 895 254 0,'8'-9'185'0,"2"6"-41"16,-7-2-60-16,-3 1-42 15,0 4-18-15,0 0-15 16,5 0-3 0,-2 12-5-16,5 4 4 0,-2 6-5 15,3 2 2 1,4-3 0-16,0-5-5 16,3-1-4-16,1-6 4 15,-3-9 5-15,8 0 1 16,-7-9-2-16,-1-10-5 15,-3-10 7-15,0-9 2 16,6 2 5-16,-5 8 20 16,2 4-2-16,-6 3-9 15,-5 10-10-15,-3 6-10 16,0 26 4 0,0 2-2-16,0 11-3 15,0-1 4-15,0-1-1 16,-8 0-1-16,8-8-36 15,0-3-31-15,0-4-32 16,0-17-39-16,5 0-83 16</inkml:trace>
  <inkml:trace contextRef="#ctx0" brushRef="#br1" timeOffset="126297.63">33160 748 41 0,'11'-35'156'0,"0"1"7"16,-2 10-61-16,-4 3-43 15,-5 6-27-15,0 7-17 16,0 8-10-16,0 10 0 16,0 15 1-1,0 8-3-15,-8 5-1 16,-1 2-1-16,9-3 0 16,-8-5 2-16,8-3 0 15,-8-10 1-15,8-2 2 16,0-8 2-16,0-9 16 15,0 0 8-15,0 0-6 16,0 0-3-16,0 0-13 16,13-5-6-16,2-4-4 15,5 1 3-15,2 1-5 16,-5 3 0-16,-3 4-1 16,-1 0 0-16,0 0 4 15,-5 0-1-15,-8 11 8 16,0 2-10-16,0-2 7 15,0-1 2-15,-13-3-3 16,-4 2 2-16,-10-9 2 16,-10 0 0-16,1 0-3 15,3 0 0-15,7 0 3 16,3-4-4-16,7-6 2 16,-1-2-3-16,8 1 1 15,9 3-8-15,0-4-13 16,0 4-26-16,9 0-36 15,0 3-44-15,4 1-112 16</inkml:trace>
  <inkml:trace contextRef="#ctx0" brushRef="#br1" timeOffset="127102.07">30885 1448 68 0,'0'-9'160'16,"0"2"20"-16,0 2-24 16,0 3-22-16,0 2-24 15,0-5 6-15,0 5 2 16,0 0 5-16,0 0-2 15,4 0-41 1,4 0-26-16,10 0-10 16,21 0 11-16,26 7 19 15,20 5-24-15,20 6-16 16,14-2-8-16,5 5-18 16,3 4-4-16,1-2 0 15,-13 5-7-15,-7-2 4 16,-20-7 1-16,-18-7-5 15,-18 0 3-15,-16-3-2 16,-7-9 0 0,-8 0-21-16,-11 0-44 0,-5 0-30 15,-2 0-35-15,-3 0-76 16,0 0-72-16,0 0-81 16</inkml:trace>
  <inkml:trace contextRef="#ctx0" brushRef="#br1" timeOffset="128993.59">32597 1542 143 0,'0'-13'210'15,"0"3"-55"-15,0 1-35 16,0 5-35-16,0-1-20 16,0 5-13-16,0 0-15 15,6 0-18 1,-6 0-6-16,0 12-10 16,3 9-4-16,-3 8 2 15,0 11 1-15,0 9 3 16,0 4-6-16,0-5 2 0,0 1 3 15,-9-8-8-15,9-5 7 16,-6-8-2-16,6-1 3 16,0-11-4-16,0-16 6 15,0 0 12-15,0 0 10 16,0-5 4-16,0-11-12 16,0-12-15-1,0-9-3-15,12-8 2 16,8-4-4-16,0 0 0 15,5 5 0-15,-6 6-4 16,2 10 5-16,-4 8 0 16,-4 4-4-16,-2 8 1 15,-3 8 0-15,0 8 2 16,0 8 4-16,0 8-6 0,1 5 6 16,-4-2-3-16,-2 3 2 15,-3-6-3-15,5-3 1 16,-5-4 1-16,0-6-3 15,0-3 3 1,0-8-1 0,0 0-6-16,0 0 11 15,0-3-6 1,3-9-5-16,0-2 4 16,6 2 3-16,-6 5 0 15,2 2 0-15,-2 5-7 0,-3 0-2 16,0 0-2-16,0 0 5 15,5 12-2-15,-1 4 8 16,5 1-1 0,-1 2 4-16,0-2-5 0,9-6-5 15,-3 4 6 1,3-15-8-16,3 0-5 16,2-4 2-16,1-14 3 0,-3-3-4 15,2-5 5-15,-5-7 1 16,-8 4 10-16,0 1 5 15,-5 7-1-15,1 4-8 16,-5 5-1-16,0 9-3 16,0 3-2-16,0 0-1 15,0 0 3-15,0 8 1 16,0 4 4-16,4 0 0 16,5 3-1-16,-6 3-3 15,5-2-1-15,1-4-6 16,2-4-13-16,0-8-24 15,3 9-31-15,2-9-6 16,-3-5 12-16,3-7 18 16,-1-9 27-16,5-6 14 15,2-3 9-15,-2 2 16 16,-5 4 22-16,-2 0 7 16,-4 3 11-16,-1 5-1 15,0 3-14-15,-8 6-10 16,0 7-7-16,0 0-16 0,0 0-8 31,0 20 10-31,0 5-1 16,0-1-2-16,0 4-2 15,0-4 1-15,0 1-3 16,4-8 1-16,1-4 3 0,-2-1-3 16,-3-12-3-16,5 0 3 15,-4 0-1-15,4 0 0 16,3-5-8-16,5-7 4 15,3-9 4-15,1-3-3 16,3-1 2-16,-4 5 1 16,1 0-3-16,-5 7 4 15,-4 5-5-15,-8 4 4 16,0 4-4-16,0 0 3 16,0 16 9-16,3 5 4 15,3 3-6-15,-6 0-3 16,3-3 0-16,-3 0 0 15,0-8-3-15,3-1 3 16,-3-12 1-16,0 7-4 16,0-7 5-16,0 0 24 0,0 0 11 15,0-7-7-15,8-10-13 16,0-4-15-16,5-3-4 16,3-1 0-1,6 0-4-15,-8 10 4 16,-1 2-3-16,0 5 2 0,-4 4-11 15,-6 4 7-15,-3 0 0 16,5 0 3-16,-2 12-2 16,2-3 4-16,-5 3-3 15,0-5 0-15,0-7 8 16,0 9-11-16,0-9 1 16,0 0 5-16,0 0-4 15,0 0-1-15,0 0-12 16,0 0-3-16,0 0-2 15,0 0 1-15,0 0 4 16,6 0 8-16,6 0-13 16,5 0-10-16,0 0-9 15,2-4 0-15,-2 4 5 0,0 0-6 16,-5 0-21-16,-4 0-45 16,0 11-64-16,4-11-156 15</inkml:trace>
  <inkml:trace contextRef="#ctx0" brushRef="#br1" timeOffset="129182.95">33810 1689 18 0,'0'0'52'16,"0"0"45"-16,0 0 62 0,0 7-64 16,0-7-34-16,0 0-27 15,0 0-16-15,0 0-9 16,0 0-2-16,0 0-3 15,0 0-2-15,0 0-9 16,0 0-24-16,0 0-85 16,-8 0-69-16</inkml:trace>
  <inkml:trace contextRef="#ctx0" brushRef="#br1" timeOffset="132639.72">32188 2707 261 0,'8'0'194'0,"1"0"-32"0,-1 0-59 15,0 8-37 1,-3-8-22-16,4 12-1 16,5 4 0-16,11 1-5 15,7-1-16-15,5 4-4 16,11-5-2-16,6 3 1 16,2-6 13-16,1 0-9 15,-1-12 4-15,3 0-7 0,1 0-5 16,2 0-5-16,-2 0 12 15,-4-3 16-15,-3-11 22 16,-4 0 6-16,0-8 11 16,-5-2-20-16,5-4-19 15,0-5 0-15,5-3-16 16,-2-2-11-16,0 2-2 16,0-2 5-16,2 3 0 15,-1-3-8-15,-5 5 3 16,-5 1 6-16,0 4 8 15,-7 0-1-15,-4-1 21 0,-2-4 5 16,-3 4-8-16,-2 1 18 16,-1-5 39-16,-4-3-32 15,-2-4-11-15,-18-1-43 16,0-4-9-16,0-7 0 16,0-5 0-16,0-9 0 0,0-4 0 15,0 7 0 1,0-4 0-16,0 3 0 15,0-2 0-15,0 1 0 0,0 1 0 16,0 2 0 0,0 1 0-16,0 4 0 0,0 0 0 15,0 4 0-15,0 0 0 16,0-1 0-16,0 7 0 16,0-2 0-16,0 3 0 15,0 6 0-15,0 4 0 16,0 3 0-16,0 1 0 0,0 0 0 15,0 2 0 1,0 2 0-16,-32-6 0 16,-10 2 0-16,-3 4 0 15,-1-4 0-15,-1-1 0 16,-5 0 0-16,1 5 0 16,4 4 0-16,1 2 0 15,1 3 0-15,3-2 0 0,-6 5 0 16,9 0 0-16,-2 0 0 15,5 4 0-15,-1 3 0 16,-3 2 0-16,4 3 0 16,-2-1 0-1,7 5 0-15,-3 0 0 16,3 0 0-16,-2 0 0 16,4 9 0-16,1-2 0 15,-1 5 0-15,-4 0 0 16,1 9 0-16,1 3 0 15,-2 2 0-15,-4 2 0 16,1 1 0-16,-1 0 0 16,6-1 0-16,0 3 0 15,0 2 0-15,2 0 0 16,1-5 0-16,3 4 0 16,-4 1 0-16,6 1 0 15,-1 1 0 1,-2 3 0-16,6-7 0 15,0 7 0-15,0-2 0 16,-2 1 0-16,4 4 0 16,-3-1 0-16,0 1 0 15,7 4 0-15,0-1 0 16,3 9 0-16,-3 9 0 16,2 3 0-16,1 12 0 15,-3 0 0-15,14 4 0 16,-6 4 0-16,6 1 0 15,0-4 0-15,0-1 0 16,0-4 0-16,6-4 0 16,8 0 0-16,-3-3 0 15,10-4 0-15,0-6 0 16,6-3 0-16,3-4 0 16,-4-4 0-16,4-9 0 15,-1-3 0-15,-6-8 0 16,-2-4 0-16,0-5 0 15,-6 1 0-15,1-6 0 16,2-3 0-16,-7 2 0 16,2-2 0-16,-1-5 0 15,-1-7 0-15,-3 9 0 16,-3-9 0-16</inkml:trace>
  <inkml:trace contextRef="#ctx0" brushRef="#br1" timeOffset="132695.57">32477 2703 1727 0,'-16'-10'-461'0,"-4"-1"-113"15</inkml:trace>
  <inkml:trace contextRef="#ctx0" brushRef="#br1" timeOffset="135830.73">29541 1045 66 0,'9'0'162'0,"-6"0"19"16,-3 0-26-16,0 0-25 16,0 0-23-16,0 0-16 15,0-3-3-15,0-6 5 16,0 2 5-16,-12-2-28 15,-4-3-21-15,-5-5-8 16,-10-2 6-16,-11-6 9 16,-6 0-13-16,-9-8-10 15,-5 2-6-15,-6-10 8 16,-14-2-9-16,-5 4-9 16,-17-5-3-16,-4-5 2 15,-11-1-3-15,-2-2-5 16,-1-1-4-16,-5 1 1 15,2-3 8-15,-9 8-1 16,-8-7 0-16,-17 1 5 16,-19 1-4-16,-17-5 3 15,-12-1 1-15,-13 6-5 16,2 48 7-16,1 4 10 16,7 0 10-16,-5 0 2 15,-14 0-6-15,-8 0 0 16,-16 0-5-16,-6 0-8 15,2 0-12-15,11 0-10 16,5 0 0-16,1 0 0 16,0 0 0-16,-7 0 0 0,-6 0 0 15,-5 0 0 1,-2 0 0-16,0 0 0 16,4 0 0-16,-13 0 0 15,14 0 0-15,36 0 0 0,32 0 0 16,16 0 0-16,-4 0 0 15,-20 0 0-15,-23 0 0 16,-22 0 0-16,-24 0 0 16,-24 0 0-16,-25 0 0 15,-3 0 0-15,3 0 0 16,20 0 0-16,21 0 0 16,19 0 0-16,13 0 0 15,7 0 0-15,-7 0 0 16,-13 0 0-16,-3 0 0 15,2 0 0-15,2 0 0 16,4 0 0-16,-4 0 0 16,-2 0 0-16,-17 0 0 0,-9 0 0 15,-3 0 0-15,2 28 0 16,11 21 0-16,1 0 0 16,-5 3 0-16,-6 1 0 15,-3 1 0-15,-10-1 0 16,5 8 0-16,8 3 0 15,0 5 0-15,-9 10 0 16,-14 1 0-16,-11 15 0 16,-2 2 0-16,7 14 0 15,17 18 0-15,7 21 0 16,4 14 0-16,6 10 0 16,-2 6 0-16,2-2 0 15,7 2 0-15,11-1 0 0,26-1 0 16,19 7 0-16,22 10 0 15,15 25 0-15,10 21 0 16,7 15 0 0,6 8 0-16,15-3 0 0,15-7 0 15,13 13 0-15,14 17 0 16,15 9 0-16,15 5 0 16,16-1 0-16,20-13 0 15,17-2 0-15,12 3 0 0,12 12 0 16,12 7 0-16,14 6 0 15,6-5 0-15,16-12 0 16,13-12 0-16,9-5 0 16,8 3 0-16,7-4 0 0,4 3 0 15,10-10 0-15,-2-11 0 16,5-13 0-16,4-12 0 16,2-8 0-16,7 4 0 15,3 0 0-15,5 0 0 16,6 0 0-16,6-4 0 0,7-8 0 15,7-4 0-15,11-10 0 16,193 194 0 0,-167-201 0-16,14 4 0 0,8-3 0 15,12 0 0-15,10-10 0 16,5-7 0-16,7-7 0 0,-4-10 0 16,3-16 0-16,10-15 0 15,12-17 0-15,14-16 0 0,16-22 0 16,12-14 0-16,7-17 0 15,14-16 0-15,19-10 0 16,17-3 0-16,4 0 0 16,-1 2 0-16,1-2 0 0,8-4 0 15,8-1 0-15,4 3 0 16,-4-3 0-16,4 7 0 0,12-3 0 16,7 1 0-16,6-4 0 15,4-3 0-15,17-9 0 16,5 0 0-16,6 0 0 0,-4-9 0 15,-8-3 0-15,-5-7 0 16,-3-3 0-16,-9 3 0 0,-18-6 0 16,-12 4 0-16,-14 1 0 15,-18-1 0-15,-7-3 0 16,-7-4 0-16,-4-8 0 16,-2-6 0-16,-2 1 0 0,-5-7 0 15,-10-12 0-15,-12-11 0 16,-19-8 0-16,-20-13 0 15,-18 0 0-15,-13-11 0 0,-9-8 0 16,-13-14 0-16,1-18 0 16,-1-14 0-16,3-14 0 15,6-5 0-15,-4 1 0 0,-1 3 0 16,-3 1 0-16,-4 1 0 16,-5-10 0-16,0-6 0 15,-3-3 0-15,-7 0 0 16,-6 1 0-16,-7 5 0 15,-6 3 0-15,-2 5 0 16,-6 0 0-16,-3 0 0 16,-10 0 0-16,-2-7 0 0,0-5 0 15,-3-1 0-15,-7-5 0 16,-1 7 0-16,9 7 0 16,-3 4 0-16,4 4 0 0,4 5 0 15,1 2 0-15,3 1 0 16,-99-3 0-16,-71-9 0 0,0-8 0 15,0 0 0-15,0 0 0 16,0 3 0-16,0 9 0 0,0 11 0 16,0 15 0-16,0 6 0 15,0 9 0-15,0 0 0 0,0 4 0 16,0-1 0-16,0 1 0 0,0-1 0 16,0 6 0-16,0-2 0 0,0 9 0 15,0 9 0-15,0 3 0 0,0 9 0 16,0 3 0-16,0 4 0 0,0 9 0 15,0 8 0-15,0 11 0 0,0 6 0 16,0 7 0-16,0 9 0 0,0 8 0 16,0 4 0-16,0 3 0 15,0 0 0-15,0 6 0 0,0-2 0 16,0 5 0-16,0-1 0 0,0 1 0 16,0-1 0-16,0 1 0 0,0 1 0 15,0-1 0-15,0 3 0 0,0 2 0 16,0-3 0-16,0 3 0 0,0-2 0 15,0 1 0-15,0-1 0 0,0 2 0 16,0 2 0-16,0-2 0 0,0-2 0 16,0 1 0-16,0 1 0 0,0-1 0 15,0-1 0-15,0 0 0 0,0 2 0 16,0-2 0-16,0 1 0 16,0 4 0-16,0 1 0 0,0-2 0 15,0 1 0 16</inkml:trace>
  <inkml:trace contextRef="#ctx0" brushRef="#br1" timeOffset="139727.37">20063 13050 4 0,'0'0'10'0,"-6"0"6"0,6 0 1 15,0 0 4-15,0 0-2 16,0 0 2-16,0 0 1 0,0 0 0 16,-10 0 4-16,10 0 7 15,-8 0 15-15,8 0 23 0,-13 0-3 16,1 0-20-16,4 9-9 15,-3-9-5-15,2 0 0 0,-3 0 6 16,0 0 22 0,3 0 21-16,9 0 15 0,-12 0 9 15,12 0 10-15,-8 0 5 16,8 0-16-16,0 0-3 0,0 0-13 16,0 0-4-16,0 0-14 15,0 0-10-15,0 0-20 0,0 0-9 16,0 0-3-16,0 0-16 15,13 0-1-15,15 0-10 0,21 0-1 16,24 0-1-16,24-9 2 16,21-3 2-16,15-4-5 15,6-2 3-15,-1 6-1 0,-12 5-6 16,-17 7 3-16,-15 0-5 16,-21 0 12-16,-17 0-6 0,-16 0 0 15,-10 0 19-15,-10 0 15 16,-8 0 15-16,-6 0 17 0,-6 0-34 15,0 0-169 17,0 0-52-17,0 0-78-15,-22 0-60 16,-2 7-16-16,-9 3-5 0</inkml:trace>
  <inkml:trace contextRef="#ctx0" brushRef="#br1" timeOffset="140042.53">20280 13425 508 0,'-42'0'343'16,"2"0"-65"-16,3 0-105 15,4 0-83-15,9 0-41 0,11 0-14 16,13 0 5-16,0 0 5 15,8 0-14-15,24 0-20 16,22 0 2-16,23 0-9 16,20-9-4-16,21 1 6 0,13-3-12 15,-1-2 3-15,-2 1-4 16,-4-2-12-16,-17 3-39 0,-11 3-13 16,-24 4 11-16,-19-3 10 15,-16 1-8-15,-14 2-20 0,-10 2-37 16,-13-3-33-16,0-4-61 15,-15 6-23-15,-1-6-15 0</inkml:trace>
  <inkml:trace contextRef="#ctx0" brushRef="#br1" timeOffset="140891.31">25167 13047 227 0,'0'0'229'0,"-8"0"-28"0,8 0-50 15,0 0-53-15,0 0-18 16,0 0 0-16,0 0 24 16,0 0 9-16,0 0-11 0,0 0-32 15,13 0-23-15,8-5-13 16,10 1 4-16,15 0-15 0,5 0-7 15,6-4-3-15,7 4-3 16,1-1-7-16,-3 1-6 16,4-1 2-16,-10 5 8 0,-3 0-4 15,-4 0-8-15,-8-2 7 16,-6-3-4-16,-10 5 3 16,-4-5 0-16,-8 5 4 0,-5 0 16 15,-4 0 5-15,-1 0 0 16,2 0 2-16,-5 0-1 0,0 0-8 15,0 0-8-15,0 0-7 16,0 0 2-16,0 0-4 16,0 0-1-16,0 0 5 15,0 0-20 1,0 0-48-16,0 0-45 0,0 0-64 16,0 0-53-16,0 0-1 15,-8 0 7-15,8 12 4 0,-12 2-10 16,4-2 47-16</inkml:trace>
  <inkml:trace contextRef="#ctx0" brushRef="#br1" timeOffset="141342.15">25448 13180 124 0,'-20'17'255'0,"0"-6"-63"16,3-2-35-16,4-9-27 16,1 8-51-16,12-8-12 15,0 0 13-15,0 0 27 0,0 0-3 16,8 0-10-16,18 0-22 15,7 0-19-15,10 0-7 0,10 0-24 16,4 0-5-16,8 0-3 16,0 0-8-16,-2 0 6 15,-1 0-8-15,-5 0 5 0,-7 0-5 16,-5 0 9-16,-14 0 22 16,-10 0 19-16,-5 0 22 15,-4 0 3-15,-4 0 5 0,-8 0-26 16,0 0-79 15,0 0-120-15,0 0-47-16,0 0-57 15,0 0-54-15,0 0-3 0,0 0 1 16,3 0 42-16</inkml:trace>
  <inkml:trace contextRef="#ctx0" brushRef="#br1" timeOffset="141478.5">26121 12232 53 0,'-20'-25'7'16</inkml:trace>
  <inkml:trace contextRef="#ctx0" brushRef="#br1" timeOffset="142871.29">27941 12451 70 0,'0'0'117'0,"0"0"50"16,0 0-55-16,0 0-25 15,-8 0-32-15,8 0-13 16,0 0 4-16,0 0 21 0,0-4 7 15,0 0 1-15,0 0-9 16,0 0-4-16,0 4 5 16,0 0 4-16,0 0-5 15,0 0-12-15,0 0-10 16,0-5-8-16,4 3 5 0,-4-4-5 16,0 6-1-16,0-4 8 15,0 1 0-15,0-6 0 16,0 1-7-16,-16 0 19 0,-1 0-11 15,-2 8-7-15,-6 0-7 16,-12 12 5-16,-3 12 27 16,-8 9 18-16,2 13-31 0,2 1-49 15,7 3 0-15,14-1 0 16,5-1 0-16,18 2 0 0,0-10 0 16,13 1 0-1,8-9 0-15,10-2 0 16,10-10 0-16,4-8 0 0,0-12 0 15,3 0-7-15,-3 0-37 0,-5 0 10 16,-3-9 8-16,-9-3 1 16,-8 1-24-16,-3-1-47 15,-5-6-34-15,-7 2-42 0,-2-3-38 16,-3-3-19-16,0 6 10 16,0 0 21-16,0-4-18 15,0 4 35-15</inkml:trace>
  <inkml:trace contextRef="#ctx0" brushRef="#br1" timeOffset="143223.2">28244 12486 72 0,'14'-23'237'16,"-6"3"-43"-16,-5-5-37 0,-3 5-42 15,0 4-16-15,0 4 23 16,0 3 45-16,0 2 14 15,0 7-8-15,0 0-38 0,0 0-34 16,0 0-10 0,0 0-4-16,0 12 29 0,5 16-116 15,4 21 0-15,-9 17 0 16,0 11 0-16,0 9 0 16,0-1 0-16,0-4 0 0,4-3 0 15,4-9 0-15,0-7 0 16,0-15 0-16,1-9 0 15,-3-14 0-15,2-4 0 0,-3-7 0 16,-5-1 0-16,3-12 0 16,3 0 0-16,-3 0-213 15,-3-9-222-15,8-11 38 0,4-8 28 16,5-5 60 0</inkml:trace>
  <inkml:trace contextRef="#ctx0" brushRef="#br1" timeOffset="144136.1">29443 12578 25 0,'0'-17'33'0,"0"0"20"15,0 2 24-15,0-1 41 16,0 0-19-16,0-2-26 0,-7 2-26 16,7 0-7-16,0-1 2 15,-8 5 10-15,8 0 14 16,-14-4 16-16,3 4 16 16,3 0-11-16,-4 0-5 15,0 5-3-15,-2-4 1 0,3 9-8 16,-2-3-16-16,1 5-13 15,-3 0-2-15,-2 0 1 16,-5 18-1-16,5 1-3 0,-9 9-5 16,1 6 8-16,6 5-4 15,-1 10-12-15,2 4-8 16,7 0-5-16,3 0-6 16,8-4-1-16,0-4-5 15,8-4 8-15,3-4-5 0,7-8 1 16,10-10-8-16,4-3-26 15,9-16-5-15,4 0-2 16,-2-11 5-16,-1-10 3 16,-5-8 15-16,-8-2 1 0,-5-11 9 15,-9-11 9-15,-7-4-2 16,-8-4-3-16,0 3 44 16,-11 2-4-16,-6 7-1 0,6 8 3 15,-3 14 5-15,2 1-2 16,4 11-4-16,8 2-14 15,0 5-4-15,0 4-10 16,0 4-10-16,0 16 3 16,5 8 0-16,7 17 1 15,5 4-10-15,3 6 7 16,3 4-2-16,7-7-6 16,-4 2 5-16,8-10 2 0,-6-2 2 15,0-5-5-15,-2-10 0 16,2-3-4-16,0-8 4 15,-8-3-14-15,-3-9-8 16,-6 0 12-16,2 0-12 0,-5 0 5 16,-4 0-23-16,0 0-19 15,-4 0-40-15,0-4-28 16,0-3-20-16,0-5-23 16,0 2-11-16,0 2-8 15,0 0-5-15,-8 0-30 0,0 1 13 16</inkml:trace>
  <inkml:trace contextRef="#ctx0" brushRef="#br1" timeOffset="144490.98">29906 12378 145 0,'-8'-12'248'16,"1"0"-65"-16,7 5-45 16,-9-4-50-16,9 4-19 0,0-1 10 15,0 4-14-15,9-4-10 16,3 0-20-16,3 4-16 15,6-1-12-15,3 2 0 16,1 3 0-16,3 0-11 16,-2 0 2-16,-4 0-6 15,-1 0-36-15,-4 0-46 0,-4 0-47 16,-2 8-17-16,-4 4-29 16,-2-4-25-16,-5 0-104 15</inkml:trace>
  <inkml:trace contextRef="#ctx0" brushRef="#br1" timeOffset="144668.53">30004 12486 121 0,'-19'23'224'0,"-3"-7"-68"16,7-5-47-16,6 1-42 15,9-12-14-15,0 0 6 16,0 0-17-16,16 0-7 16,14 0-11-16,9 0-10 0,4-7-10 15,8-5-23-15,-2-1-48 16,-5-2-51-16,2-7-58 15,-10-1-52-15</inkml:trace>
  <inkml:trace contextRef="#ctx0" brushRef="#br1" timeOffset="145649.57">30443 12161 246 0,'8'-23'233'0,"-4"3"-52"0,0-1-66 16,0 9-43-16,-4 0 1 15,0 7 25-15,3 5-6 16,3 0-5-16,2 24-1 16,0 14-12-16,-5 10-25 0,2 9-18 15,-2 5-4-15,1-5-15 16,-4-5-12-16,0-7 7 16,0-12-3-16,0-8 3 15,0-5-3-15,0-8-9 0,0-12-1 16,0 0-18-16,0-16-2 15,8-12 5-15,8-13 14 16,5 0 4-16,4 1 3 16,-1 1-3-16,-3 12-2 15,-4 10 0-15,-8 5 7 16,-1 8 4-16,6 4 10 0,-2 13 2 16,5 2-7-16,2 10-3 15,1 0-6-15,6-1-1 16,-1-4-6-16,-3-3-20 0,7-4-29 15,2-13-23-15,3 0-2 16,3-13 12-16,0-8 23 16,-6-3 21-16,-6-10 17 15,-5-5 3-15,-6-6 19 16,-11 4 22-16,-3 6 13 16,0 6 4-16,-8 8-9 15,-1 9-17-15,-2 12-6 0,-1 0-4 16,12 20-4-16,0 12-11 15,0 9-1-15,8-1 2 16,12 2-5-16,8-6-8 0,13-2-26 16,3-11-16-16,5-3-9 15,4-7-14-15,-5-13 8 16,3-4 15-16,-8-9 24 16,-12-10 19-16,-1-5 18 0,-12-6 18 15,-7 6 15 1,-8-1 11-16,-3 5 6 0,0 8-8 15,0 7-3-15,0 1-29 16,0 8-6-16,0 0-8 16,0 8-8-16,0 3 11 15,0 6-2-15,3 4-11 0,5-1 3 16,6 1-10-16,-6-5-19 16,5-4-15-16,-2-12 1 15,5 0 6-15,1 0 23 16,-1-8 1-16,0-5 6 0,-3-2 14 15,-1 2 16 1,-4 1 7-16,-2 4 8 0,-6 4-5 16,5 4-12-16,0 0-11 15,-1 0 0-15,4 12 2 16,1 4-6-16,3 1-3 16,2 3 0-16,8-3-2 0,7-4 0 15,2-6 4-15,6-7-7 16,4 0 2-16,0-12 0 15,-1-9-3-15,-7-3 14 0,-5-9 29 16,-12 1 53-16,-7-1 52 16,-9 0-22-16,-9 5-17 15,-4-1-49-15,2 10-37 16,-1 2-13-16,1 5-13 16,-2 4-53-16,13 0-90 15,0 8-88-15,0 0-55 0,0 0-3 16,0 8 15-16,8 3-3 15</inkml:trace>
  <inkml:trace contextRef="#ctx0" brushRef="#br1" timeOffset="146477.48">32708 12045 72 0,'5'8'144'0,"-2"-8"20"15,3 8-52-15,-6-8-33 16,0 0-24-16,0 0-9 0,0 0 8 15,0 0-3-15,0 0-19 16,0 0-20-16,0 0-3 16,0 0-5-16,3 0-1 15,2 0-7-15,3 0 0 16,-8 0-6-16,0 0 8 16,0 0-2-16,0 0 5 15,0 0 2-15,0 0 6 0,0 0 2 16,0 0-1-16,0 0 6 15,0 7-2-15,0-7-3 0,0 0-7 16,0 0 0 0,0 8-4-16,0-8 4 0,0 0-2 15,0 9 0-15,0-9-3 16,3 0 3-16,2 0 0 16,2 0-3-16,1 0 1 0,0 0-2 15,4 0-6-15,2 0 7 16,-3-4 3-16,1-4-7 0,-4-1 5 15,0-2-6-15,-8-2 9 16,4 1-3-16,-4 0 6 16,0 0 6-16,-9-1 10 0,-2 10 7 15,-4 3 2-15,-7 0 9 16,-6 12 15-16,-9 7 18 16,5 7-10-16,-1 2-16 15,5 1-14-15,8-1-19 16,3 3 0-16,6-6-10 0,11 5 5 15,0-6-4-15,0 0-1 16,5-3-1-16,1-5-2 0,5 0-4 16,3-4 6-16,2-12-14 15,5 7-9-15,4-7-1 16,2 0 5-16,-2 0 9 0,-1 0 5 16,-4 0-5-16,1 0 7 15,-8 0 5-15,-4 0-5 16,0-2 13-16,-9-3 0 0,0 5-12 15,0 0 3-15,0-4-2 16,5 0-9-16,-5 0-21 16,3 0-30-16,-3 4-34 15,0-4-54-15,0-1-11 0,0-2 9 16,0 2-16-16,0 5-12 16,0-3 25-16</inkml:trace>
  <inkml:trace contextRef="#ctx0" brushRef="#br1" timeOffset="146910.47">33092 11972 93 0,'6'-5'181'16,"-3"-1"-14"-16,2 4-24 0,-2-3-28 15,2 2-29 1,-5-1-9-16,0 4 22 0,0 0 27 15,0 0 14-15,0 0-9 16,0 14 118-16,0 9-107 16,0 4-34-16,0 7-38 15,0-3-38-15,0 2-18 16,0 0-6-16,3-4 2 0,-3-5-4 16,6-3-13-16,2-5-18 15,-4-1-48-15,-4-6-84 16,0-9-73-16,0 0-58 0,0 0-14 15,0 0 9-15,-12-4 1 16</inkml:trace>
  <inkml:trace contextRef="#ctx0" brushRef="#br1" timeOffset="153088.17">27774 432 14 0,'0'12'29'0,"0"0"178"16,0 1-53-16,0-7-39 16,0-6-40-16,0 0-22 15,0 0-3-15,12 0-12 16,5 0-3-16,3-4 0 16,9-4 6-16,12-4-15 15,7 0-2-15,18 5-5 16,10-2-6-16,20 1-2 15,20 0-3 1,17 0-2-16,22 3 9 16,12 0 2-16,10-2-2 15,7 0-6-15,-11-2-2 16,-14 1 8-16,-8 3-4 16,-5 1 0-16,-8 1-5 15,0 3 0-15,-5 0-6 16,6 0 4-16,2 0-4 15,3 0 3 1,-3 0-3-16,-5 0-4 16,-15 0 2-16,-8-4 3 15,-7 0-1-15,-8-1 2 16,-6 2-5-16,-2-2 0 16,-5 1 7-16,1 4-3 15,-3 0-5-15,4 0 0 16,-2 0 5-1,1 0-1-15,-9 0-4 16,-5 9 4-16,-1-1-3 16,-11-8 1-16,-8 8-1 15,-3-1 3-15,-5-7 0 16,-1 13-2-16,-4-13 3 16,-4 11-1-16,3-1 0 15,-3-3-2 1,8 2-1-16,1-1 3 15,2 4-2-15,-3 0-4 16,2-3 7-16,-4-2-4 16,-1 5-1-16,6 0 0 15,-7 2 4-15,3 0 3 16,-6 3-3-16,0 4-3 16,1 3 0-16,4 0-1 15,0 8 1-15,0 7 0 16,-1 4 5-16,4 11-10 15,0 3 6-15,2 12 2 16,1 17 0-16,4 27 0 16,-8 26 0-16,-7 19 0 15,-7 17 1-15,-4 5 0 16,-8-1-1-16,-11-4 3 16,-6-4-5-16,0-9 0 15,-6-11 3-15,-11-13-3 0,1-7 3 16,-1-8-2-16,-4-2 6 15,7-2-9-15,-8-2 3 16,6-6 1-16,-3-11 7 16,2-10 2-16,1-5 2 15,-2-6 0-15,7-10-1 16,0-5-1-16,-3-7 0 16,14-4 6-16,0 0-4 15,0 0-2-15,0-5 4 0,0 1-6 16,0-3 1-16,0-6 7 15,0 0 1-15,0-2-1 16,0-2 2-16,0 0-10 16,0-3-2-16,0-4-4 15,0-5-3-15,0-3 5 0,0 0 0 16,0-2-6-16,0 5 8 16,5 5-3-16,4-1 1 15,-3 1-1 1,2-4-1-16,0-1-3 0,2-4 7 15,-2 1-7-15,0 0 4 16,-5-6-4-16,2 2 6 16,-1-2-4-16,1-2 3 0,-2 3-3 15,-3 1 3-15,8-5-3 16,-3 4 0-16,1 1-2 16,-1 2 5-16,-1-3-2 0,0 1-2 15,0 0 1 1,0-1-3-16,-4 1 4 0,0 0-1 15,0-6-3-15,5 1 9 16,-2 0-8-16,3 0 1 16,-6 5 1-16,3 0 0 15,-3-6 2-15,5 1 0 0,-2 2-1 16,5-1-3-16,-5-3 5 16,0 3 2-16,-3-1-4 15,6-12-5-15,-3 12-3 0,2-3-6 16,-1-2-17-16,-4-7-20 15,0 12-15-15,0-12-6 16,0 9-19-16,0-9-10 16,0 0-16-16,-18 0-14 0,1-5-68 15,-13-2-172 1</inkml:trace>
  <inkml:trace contextRef="#ctx0" brushRef="#br1" timeOffset="156666.38">32902 2347 139 0,'0'14'233'16,"-11"-2"-95"-16,11-12-56 15,-8 7-41-15,8-7-17 16,0 0 22-16,0 0 23 15,0 0 16-15,0 0-1 16,0 0-23 0,0 0-15-16,0 0-5 0,0 0-4 15,0 0-3 1,0 0-12-16,0 0-8 16,0 0 2-16,0 0-9 15,0 0-2-15,0 0-7 16,0 0-10-1,0 0-83-15,0 0-91 0,0-4-96 16</inkml:trace>
  <inkml:trace contextRef="#ctx0" brushRef="#br1" timeOffset="160433.94">28541 292 53 0,'-11'0'85'0,"-1"0"85"0,-4 0-47 16,-2 0-35-16,-2 0-31 15,1 0-21-15,-10 0-11 16,-2 0-7-1,-3 0-1-15,-2 0 2 16,-2 0 3-16,-1 12-5 16,-3 1 15-16,-6 0-2 15,-4-1-9-15,-10 4-3 16,-11 3-3-16,-15 7-4 16,-19-2 7-16,-9 0-2 15,-14 5 3-15,-11-1-1 16,0 1 0-16,-1-1 3 15,0 1-2-15,4-2 4 16,5 3 0-16,7-2 7 16,4 1-5-16,0-1 2 15,-4 0 6-15,-4 6-13 16,-4-3-4-16,-10 3-2 16,-3-2-1-16,-17 1 6 15,-11 3 1-15,-3-4 0 16,-1 0-3-16,4 2 1 15,9-1-10-15,12 3-5 16,11 4-1-16,10 10 2 16,3 6-3-16,-6 9-5 15,0 9 6-15,-8 4-2 0,0 3 6 16,-3-4-11-16,-3-8 7 16,5 1 1-1,2-1-3-15,12-5-4 16,1-2 10-16,5 3-9 0,-4 0 4 15,2-3 1-15,1-2 2 16,5-8-5-16,-5 2 3 16,-1-1 14-16,1-3 16 15,-7-7 9-15,-5 2 1 16,0 1-7-16,0-5-9 16,-1-2-5-16,6 3-10 15,3-2-1-15,8-4-1 0,7 2-10 16,11-2 12-1,10 4 0-15,12 2-14 16,8-5 7-16,9 2-3 16,10 3-5-16,6-3 4 0,4 11 0 15,5 2 0-15,-2 15-2 16,3 14-1-16,-2 9 10 16,0 7-5-16,1 5-4 15,2 3 2-15,2 2-5 16,-1 3 5-16,6-2 2 0,2-1 5 15,7-6-6-15,8-2 1 16,6-6-3-16,8-8 3 16,0-5-4-16,8-1 2 0,3-10 5 15,6-5-9 1,4-2 6-16,0-5 13 0,2-5-7 16,6 6 7-16,2 0 26 15,11 7 0-15,3 8-5 16,12 8-4-16,5 9-9 0,9 8-2 15,11 4-7-15,5 0 5 16,13-5-3-16,4 1-2 16,7-8 6-16,6-9 17 15,5-8 7-15,3-8 1 0,10-3-45 16,-2-11 0-16,6-1 0 16,-1-1 0-16,4-5 0 15,-1-3 0-15,1-1 0 16,10 1 0-16,-2-1 0 15,8-2 0-15,5-6 0 0,-1-2 0 16,0-2 0-16,1 0 0 16,-5-3 0-16,-3-2 0 15,-1-2 0-15,-4-2 0 0,2-2 0 16,-4 0 0-16,7-1 0 16,7-4 0-16,13 1 0 15,12 3 0-15,7-4 0 0,6-1 0 16,-5 6 0-16,-8-5 0 15,-14 1 0-15,-9-5 0 16,-6 0 0-16,0 1 0 16,4-2 0-16,5-7 0 15,2 0 0-15,7 0 0 0,4 0 0 16,6 0 0-16,-2 0 0 16,-7 0 0-16,-6 0 0 15,-10 0 0-15,-6 0 0 16,-8 0 0-16,-11 0 0 0,-3-4 0 15,-8 1 0-15,-7-2 0 16,-8 1 0-16,-5-4 0 16,-3 0 0-16,-11-1 0 15,-1-1 0-15,-4-3 0 16,-5 1 0-16,1-2 0 16,-6 3 0-16,6-1 0 15,3-1 0-15,5 1 0 0,3-4 0 16,4 4 0-16,1 0 0 15,-1-1 0-15,1 0 0 16,-5 5 0-16,-8 1 0 16,-3-2 0-16,-10 2 0 15,-3 2 0-15,-4 1 0 16,-5 4 0-16,-1-3 0 16,-2-6 0-16,3 4 0 15,5-2 0-15,9-6 0 16,2 1 0-16,6 1 0 15,2-6 0-15,3 0 0 16,-4 1 0-16,4-5 0 0,-7 2 0 16,7-2 0-16,-7-3 0 15,1 0 0-15,-2-1 0 16,-8-3 0-16,3 0 0 16,-1-2 0-16,-3-2 0 15,-3-5 0-15,0-4 0 16,-2 1 0-16,0-5 0 15,-1-8 0-15,1 1 0 0,-5-2 0 16,-1 1 0 0,-2 1 0-16,-6-1 0 15,6-1 0-15,-4 5 0 0,1 6 0 16,-3-3 0-16,-3 6 0 16,3-1 0-16,-8 1 0 15,-2-1 0-15,0-1 0 16,-2 2 0-16,3-4 0 15,-1-5 0-15,0 4 0 0,-1 4 0 16,5-4 0-16,0 0 0 16,-1-3 0 15,171-160 0-31,95-110 0 31,-310 103 0 16,0-70 0-31,0 211 0-16,0 1 0 15,0-5 0-15,0-3 0 0,0 5 0 0,0-2 0 16,0 4 0-16,0-2 0 16,0 2 0-16,0 8 0 15,0 7 0-15,0 2 0 16,0 2 0-16,0 7 0 15,0-1 0-15,0 5 0 0,0-50 0 16,0-3 0 0,0 47 0-1,0-3 0-15,0 1 0 0,0-5 0 16,0 0 0-16,0 0 0 16,0 0 0-16,0 3 0 15,0 1 0-15,0 0 0 0,0 0 0 16,0 0 0-16,0-4 0 15,0 0 0-15,0 1 0 16,0-5 0-16,0 4 0 16,0 0 0-16,0-4 0 15,0 4 0-15,0-1 0 0,0 2 0 16,0-1 0-16,0 4 0 16,0-1 0-16,0 11 0 15,0-2 0-15,0-1 0 0,0 6 0 16,0 3 0-16,0 5 0 15,0 0 0-15,0 2 0 16,0 2 0-16,0 0 0 0,0-5 0 16,0 2 0-1,0-3 0-15,0 1 0 0,0 5 0 16,0-1 0-16,0 1 0 16,0-1 0-16,0 1 0 15,0-1 0-15,0 1 0 16,0-5 0-16,0 4 0 0,0-2 0 15,0-3 0-15,0 2 0 16,0 0 0-16,0-1 0 16,0-36 0-1,0 0 0 1,0-107 0 15,0 22 0 16,0 90 0-16,0 48 0-31,0-1 0 0,0-16 0 16,0 16 0 0,0 1 0-16,0 1 0 15,0-2 0-15,0 13 0 16</inkml:trace>
  <inkml:trace contextRef="#ctx0" brushRef="#br1" timeOffset="162457.1">33829 0 2047 0,'-65'0'0'0,"-5"0"0"15,2 0 0-15,-6 0 0 16,-2 0 0-16,-3 0 0 16,5 0 0-16,1 0 0 15,-1 0 0-15,-1 0 0 16,9 0 0-16,-2 0 0 15,3 0 0 1,1 0 0-16,3 0 0 16,0 0 0-16,5 0 0 15,-1 0 0-15,-5 0 0 16,-136 0 0 15,121 0 0-31,-5 0 0 16,-335 0 0 15,300 0 0-31,-120 0 0 16,-190 86 0 31,334-66 0-47,7 0 0 0,-80 21 0 31,-20-2 0-16,92-18 0-15,-2 1 0 16,-12-2 0-16,-7 0 0 16,-21-1 0-16,-152 26 0 31,143-23 0-31,1-3 0 0,-116 22 0 31,147-20 0-31,8-6 0 0,10 3 0 16,15-4 0-16,7 3 0 15,5 4 0-15,1 3 0 16,3 0 0 0,-6 6 0-16,2-3 0 15,-5 6 0-15,2-4 0 16,3-5 0-16,-5 1 0 16,-4-11 0-16,1 4 0 15,2-6 0-15,9 1 0 16,8-13 0-16,5 7 0 15,-45-7 0 17,75 0 0-32,-17 0 0 15,-31 8 0 1,9 1 0 0,-7-1 0-1,31-8 0 1,1 0 0-16,-7 0 0 15,9 0 0-15,-5 0 0 16,8 0 0-16,-1 0 0 16,-4 0 0-16,-1 0 0 15,-3 0 0-15,-7 0 0 16,-5 0 0 0,-1 0 0-16,-3 0 0 0,-140 0 0 31,128 0 0-31,-2 0 0 15,1 0 0-15,0 0 0 16,-3 0 0 0,-1 0 0-16,-6 0 0 0,-1 0 0 15,-1 0 0-15,-7 0 0 16,-7 0 0-16,1 0 0 16,-5 0 0-16,-4 9 0 15,0-9 0-15,4 12 0 16,-1-5 0-16,11 2 0 15,6-9 0-15,1 12 0 16,9-12 0 0,13 7 0-16,1-7 0 15,10 12 0-15,5-2 0 16,7-10 0-16,6 12 0 0,-2-4 0 16,6 0 0-16,-3 0 0 15,-2 3 0-15,-1 3 0 16,-5-3 0-16,3 2 0 15,2-1 0-15,-3 5 0 16,-9-1 0-16,0 1 0 16,-3 2 0-16,-6 5 0 15,-3 1 0-15,1 5 0 16,-4-3 0 0,-5 5 0-16,-11 10 0 0,-11 2 0 15,-7 11 0-15,-14 1 0 16,-11 4 0-16,-8 6 0 15,-6-6 0-15,7-2 0 16,9-6 0-16,8-3 0 16,-79 36 0-1,107-44 0-15,2 4 0 16,8 0 0-16,-2 0 0 16,7 0 0-16,4 0 0 15,3 2 0-15,2 3 0 16,1-2 0-16,-3 2 0 0,7-2 0 15,0-3 0-15,0 0 0 16,-2-5 0 0,0 1 0-16,3-4 0 15,-2-4 0-15,-1 0 0 0,6-6 0 16,3 1 0-16,0-2 0 16,6-2 0-16,1-3 0 15,2-1 0-15,-1-4 0 16,1 1 0-16,4 2 0 15,-1-2 0-15,4-5 0 16,4 4 0-16,2-4 0 0,-3 2 0 16,4 1 0-1,-3-2 0-15,1-1 0 16,-1 5 0-16,-3-2 0 16,-1 1 0-16,-1 0 0 0,8 1 0 15,-4-5 0-15,3 1 0 16,-2-2 0-1,5-2 0-15,3-1 0 0,6-8 0 16,-2 9 0-16,1-9 0 16,-1 0 0-16,2 0 0 15,3 0 0-15,-4 7 0 0,-1-7 0 16,6 0 0-16,-1 0 0 16,-1 0 0-16,1 0 0 15,0 0 0-15,-6 0 0 16,0 9 0-16,-7-1 0 15,-4 0 0-15,-3-8 0 16,0 13 0-16,0-13 0 16,-1 12 0-16,1-5 0 15,0 2 0-15,-1-9 0 16,4 12 0-16,5-3 0 0,-5 1 0 16,2 7 0-16,-6 7 0 15,-4 9 0-15,2 3 0 16,2 9 0-16,-1 4 0 15,3 9 0-15,-3-1 0 16,-1 8-155-16,-3 0-89 16,0 3-44-16,-8 7-24 15,-3-4-19-15,-9-4-383 16</inkml:trace>
  <inkml:trace contextRef="#ctx0" brushRef="#br1" timeOffset="171646.75">10772 4713 9 0,'-13'0'8'15,"5"0"-3"-15,2 0-8 16,-3 0-12-1</inkml:trace>
  <inkml:trace contextRef="#ctx0" brushRef="#br1" timeOffset="171865.16">10736 4713 4 0,'0'0'8'16,"0"0"5"-16,0 0 1 0,0 0-7 15,0 0-3-15,0 0-7 16,3 0-4-16,-3 0 0 0,0 0 3 16,0 0 1-16,6 0 3 15,-3 0 0-15,5 0 0 16,-5 0 0-16,2 0 0 0,-2 0-4 16,-3 0-2-16,0 0-7 15</inkml:trace>
  <inkml:trace contextRef="#ctx0" brushRef="#br1" timeOffset="173288.26">11145 4660 40 0,'-16'0'120'16,"-1"-4"68"-16,6-3-67 16,-2 2-27-16,2 0-10 15,11 3-8-15,-8 2 18 16,8-5 18-16,-8-1 17 0,8 4 6 15,0-3-11-15,0 5-28 16,0 0-23-16,0 0-31 16,0 0-19-16,0 0-12 0,0 0-5 15,12 0-1-15,11 0-1 16,18-4 5-16,13-4-13 16,11 0 6-16,3-4-2 0,-3 0-4 15,1 0 7-15,-10 3 3 16,-11 1-6-16,-8 4-6 15,-14 4 8-15,-7 0 5 0,-2 0-1 16,-6 0 12 0,-4 0 3-16,-4 0 6 0,0 0 3 15,0 0-6-15,0 0-9 16,0 0-9-16,0 0-3 16,0 0-1-16,0 0-6 0,0 9-3 15,3 10-2-15,-3 14 10 16,9 17 6-16,2 15-3 15,2 8-6-15,4 4-4 0,2 5 6 16,-3 3 0-16,-3-4 1 16,-4-7-1-16,-9-5 3 15,0-12-6-15,0-8 5 0,0-4 6 16,-14-13-3-16,-2-6 2 16,-8-12 6-16,-9-14 7 15,-6-7-3-15,-7-10 19 16,-2-7 13-16,3-4-8 15,0-2-17-15,10 3 3 0,1-2 4 16,7 5-10-16,1 3-4 16,6 0-17-16,9 6 0 15,11 7 0-15,-9 1-1 0,9-4-13 16,0 9-13-16,0 2-23 16,0-5-19-16,0 5-38 0,0 0-48 15,0 0-53 1,0 0-27-16,0 0 1 0,12 0 4 15,4-5-52-15</inkml:trace>
  <inkml:trace contextRef="#ctx0" brushRef="#br1" timeOffset="173805.88">12331 4729 206 0,'0'-11'303'16,"-8"-2"-80"-16,-4 1-61 0,0 3-79 16,1 6-35-16,-3 3-14 15,-2 0-8-15,-4 7 0 16,-4 13-11-16,-6 9 1 16,-1 13-4-16,2 10 5 0,5 5-3 15,12 0-8-15,12-1-4 16,0 2 0-16,8-8 1 15,4-5-1-15,13-5-2 0,4-10 3 16,2-7-1-16,3-11-13 16,-3-12 3-16,2 0 7 0,-1-16-4 15,-4-14-1 1,-2-5 1-16,-7-15 2 0,-7-2 3 16,-7-5-3-16,-5-5 7 15,0 1 13-15,-17 8-1 0,2 9 17 16,2 10 0-16,5 10-9 15,8 8-11-15,-9 4-12 16,9 12-4-16,0 0 7 0,0 20-3 16,13 9-3-16,4 12 2 15,6 7 3-15,5 6-6 0,1 3 3 16,4 0-1-16,-1-5 2 16,-4-7-1-16,-3-4-1 15,-1-4 2-15,-8-7 0 16,1-11-27-16,-5-3-29 0,-3-4-29 15,-5-12-32-15,-4 0-14 16,0 0-23-16,0-3-55 16,-9-14-25-16</inkml:trace>
  <inkml:trace contextRef="#ctx0" brushRef="#br1" timeOffset="174270.98">12652 4696 42 0,'0'-12'140'0,"-8"0"66"0,8 5-65 15,-8-2-23-15,8 2-28 16,0-5 120 0,0 12-159-1,0 0-23-15,0 0-17 0,0 0-10 16,0 0-3-16,16 19 2 0,5 9 24 15,7 10-7-15,5 9-1 16,2 10 2-16,2 5-8 16,0 0-3-16,0-5-3 0,-4-9 0 15,-5-10 1-15,-2-10 6 16,-12-9 18-16,-3-2 21 16,-2-8 28-16,-4-9 28 15,-5 0 36-15,0 0 18 0,0 0-12 16,3-17-54-16,2-11-53 15,3-17-25-15,3-12-2 0,5-12-15 16,1-5 3-16,-1 5-4 16,-3 8-6-16,-2 8-18 15,3 13-8-15,-6 2-33 0,-5 10-19 16,2 4-26-16,-2-1-35 16,2 9-28-16,-1 4-29 15,0 3-11-15,0 9 12 16,4 0-13-16,-4 0-12 0</inkml:trace>
  <inkml:trace contextRef="#ctx0" brushRef="#br1" timeOffset="174854.03">13395 4607 156 0,'13'-8'234'0,"-2"-4"-61"15,-5 0-34-15,-6 0-34 16,0 3-11-16,0 1 3 0,0 8 1 15,0 0-10 1,0 0-23-16,0 0-18 0,0 0-24 16,-9 12-13-16,1 5 1 15,-5 11-8-15,1 13 8 16,4 11-6-16,8 5 0 0,0 5-2 16,0-5-2-16,8-5 1 15,4-7 3-15,4-7-2 0,1-10 0 16,3-4-7-16,-3-7 8 15,-1-6-6-15,-1-11-1 16,-2 0 3-16,-4 0-7 0,3-11 3 16,-4-18-6-16,0-11 2 15,-8-14 10-15,0-6 6 16,0-7 14-16,-12 3 32 16,-4 7 16-16,-1 8 14 15,4 12-1-15,1 14-28 0,6 6-30 16,6 6-23-16,0 6-1 15,0 5-3-15,0 7 3 0,0 10 4 16,6 7 3-16,11 2 1 16,2 2 9-16,11 3 11 15,14-2 15-15,13-4-1 0,16-10-12 16,9-6-7-16,2-9-5 16,-10 0-14-16,-9 0 0 15,-17 0 8-15,-10 0-13 16,-16 0 0-16,-5 0 4 0,-4 0 0 15,-4 0-2-15,-2 0 3 16,-3 0 2-16,-4 0-15 16,0 8-35-16,0-8-69 0,0 0-99 15,0 9-71-15,0-9-35 16,0 12-6-16,-17-5-20 0</inkml:trace>
  <inkml:trace contextRef="#ctx0" brushRef="#br1" timeOffset="177568.2">15166 6541 21 0,'3'-12'44'16,"5"3"70"-16,-8 3 70 0,0 0-55 16,0 6-24-16,0 0-23 15,0 0-22-15,0 0-5 16,0 0-7-16,0 0-2 0,0 0-6 15,0 8-16-15,0 9 5 16,0 8 31-16,0 11 1 0,0 9 19 16,0 16-2-16,6 11-20 15,-3 11-9-15,6 5-7 16,-5 10-1-16,3 8 3 16,-4 8-3-16,6 8 0 0,-4 5 11 15,3 6 13-15,0 7 18 16,4-2-10-16,0-4-16 0,2 1-13 15,0-4 19-15,8-6-29 16,-3-3-34-16,2 1 0 16,-1-2 0-16,-1 2 0 0,3-2 0 15,-4 6 0-15,-1 7 0 16,0 10 0-16,0 6 0 0,-2 0 0 16,1-4 0-16,1 1 0 15,-1-5 0-15,2-6 0 16,-4-7 0-16,0-7 0 15,-3-4 0-15,6-5 0 0,0-6 0 16,-2-9 0-16,1-1 0 16,1 1 0-16,4-1 0 0,-2 1 0 15,1 0 0-15,2 0 0 16,1 4 0-16,5-5 0 0,1 2 0 16,4-2 0-16,3-5 0 15,5 2 0-15,4 0 0 0,8-4 0 16,-1-1 0-16,1-4 0 15,0-2 0-15,-1-6 0 0,1-4 0 16,-1-3 0-16,2-6 0 16,-1-2 0-16,-5-9 0 15,-2-1 0-15,-2 2 0 0,-4-6 0 16,-3 1 0-16,-3 0 0 16,-3 1 0-16,2 2 0 0,-1 4 0 15,1 7 0-15,-1-4 0 16,4 7 0-16,4-2 0 0,2 3 0 15,1-3 0-15,3 0 0 16,-2-2 0-16,1 0 0 0,1-1 0 16,-4-1 0-16,1-3 0 15,-4 1 0-15,6-2 0 16,-4 1 0-16,3 0 0 16,-1-4 0-16,0 5 0 0,1 2 0 15,5 2 0-15,4-5 0 16,0-1 0-16,-4 4 0 0,0-3 0 15,-2 1 0-15,2-1 0 16,0 0 0-16,-3-4 0 0,-1 5 0 16,-5-1 0-16,0-5 0 15,1 5 0-15,-6 1 0 0,3-2 0 16,3-2 0-16,-1-1 0 16,5-5 0-16,-2-3 0 0,7-5 0 15,-2 1 0 1,6-3 0-16,3-6 0 0,-1-3 0 15,0-1 0-15,1-4 0 16,2 0 0-16,-7 0 0 0,1 4 0 16,-5-2 0-16,1-2 0 15,-8-3 0-15,-1 0 0 0,-9-1 0 16,4-1 0-16,-8 2 0 16,-2-1 0-16,-4 1 0 0,-1-5 0 15,-1 0 0-15,-2 3 0 16,0-1 0-16,-2-2 0 0,1 0 0 15,-4 1 0-15,5-2 0 16,-4-1 0-16,-1-3 0 16,-1 2 0-16,-2-6 0 0,-1-7 0 15,0 9 0-15,-5-2 0 16,-3 3 0-16,5-10 0 16,0 0 0-1,-1 0 0-15,0 8 0 16,-4-1 0-16</inkml:trace>
  <inkml:trace contextRef="#ctx0" brushRef="#br1" timeOffset="177615.38">19532 16352 2047 0,'-13'-18'-127'16,"-3"-1"-290"-16,-4-9-6 16,-1-6 31-16,-3 2 55 15</inkml:trace>
  <inkml:trace contextRef="#ctx0" brushRef="#br1" timeOffset="179529.62">20262 16071 184 0,'-12'-21'230'16,"-6"2"-37"-16,4 2-26 16,-3-4-19-16,6 5-4 0,2 3 17 15,0 1 33 1,9 7 13-16,0 5-4 0,-8 0-25 15,8 14-140-15,0 10-38 16,0 17 0-16,0 11 0 0,5 10 0 16,7 0 0-16,5-3 0 15,6 2 0-15,6-3 0 0,1-9 0 16,4-8 0-16,3-13 0 16,5-11 0-16,-2-10 0 0,-4-7 0 15,-7-12 0-15,-1-9 0 16,-7-10 0-16,-5-13 0 0,-2-11 0 15,-14-2 0-15,0-4 0 16,0 0 0-16,0 0 0 16,-9 8 0-16,9 8 0 0,-8 9 0 15,-1 8 0-15,9 7 0 16,-9 8 0-16,9 2 0 0,0 3 0 16,0 4-30-16,0 4-280 15,0 0-19-15,0 12 26 0,9 4 51 16,3 3 25-16,2 3 10 15,-5-1 45-15</inkml:trace>
  <inkml:trace contextRef="#ctx0" brushRef="#br1" timeOffset="180677.37">20721 16119 38 0,'8'0'78'0,"1"-3"95"0,-1-2-7 15,-5 1-27-15,1 0-20 16,-4-4-19-16,4 8-8 0,-4 0 10 15,0 0 7-15,0 0-5 16,0 0-16-16,0 0-20 16,0 8-26-16,0-8-4 0,0 8-15 15,0-8 0-15,0 8-9 16,0-8 8-16,0 0-13 0,0 0-4 16,0 0-2-16,0 0-6 15,0 0 9-15,0 0-4 16,0 0-3-16,0 0-4 0,0 0 1 15,0 0 2-15,0 0-3 16,0 0 3-16,0 0-6 0,0-3 4 16,0-2 2-16,0 5 5 15,0-4 1-15,0 0-8 0,0 4 8 16,0-4-7-16,0 4 5 16,0 0-6-16,0 0 8 15,0 0 1-15,0 0-1 16,0 0 4-16,0 0-10 0,0 0 6 15,0 0-6-15,0 0 4 16,0 0-1-16,0 0 3 0,0 0-1 16,0 0 0-1,0 0 0-15,0 0 6 16,0 0-7-16,0 0 2 0,0 0-3 16,0 0-4-16,0 0 4 15,0 0 1-15,0 0 0 0,0 0-1 16,0 0 1-16,0 0-3 15,0 0-3-15,0 0 7 0,0 0-6 16,0 0 10-16,0 0-4 16,0 0-8-16,0 0 8 15,0 0-6-15,0 0-6 16,0 0 10-16,0 0-6 16,0 0 0-16,0 0-5 0,0 0 8 15,0-9-2-15,0-3-3 16,0-7 5-16,5-1 0 0,3-5 0 15,-3-4 5-15,-2 1 0 16,2-6-5-16,-5 0 9 0,3 0-1 16,-3 6 8-16,0 7 20 15,0 5 24-15,0 7 33 0,0 9 14 16,0 0 41-16,0 33-104 16,0 19-42-16,0 18 0 0,0 15 0 15,0 5 0 1,0 3 0-16,0-3 0 0,9 0 0 15,-1-9 0-15,3-7 0 16,2-13 0-16,-5-13 0 0,0-10 0 16,0-10 0-16,-2-8 0 15,-3-13-147-15,0-7-123 0,0-7-15 16,-3-13 27-16,0-13 39 16,0-12 54-16,0-4 44 0,-9-8 10 15,-5-1 32-15,-7 6 46 16,2 4 84-16,-6 3 8 0,-4 5 2 15,1 6 14-15,0 11 4 16,2 7-1-16,10 4-3 16,5 1-3-16,-1 4-17 0,12 7-4 15,0 0-6-15,15 0-17 16,9 0-18-16,14-4-33 0,6-4-19 16,5 0-19-16,4 0-9 15,4-1 0-15,-4-3 19 0,-4 0 18 16,-9 5 19-16,-7-2 21 15,-10 5 31-15,-6 4 30 0,-4 0 24 16,-4 0 32-16,-9 0 10 16,0 13 27-16,0 11 27 0,0 12 15 15,0 9-22 1,-9 11-64-16,9 1-117 0,0 5 0 16,0-5 0-16,0-8 0 15,9-8 0-15,-3-10 0 0,2-5-30 16,4-14-254-16,1-12-73 15,4-9-23-15,-2-10 16 0,2-14 58 16</inkml:trace>
  <inkml:trace contextRef="#ctx0" brushRef="#br1" timeOffset="180838.88">21338 15622 342 0,'-17'-31'317'0,"-6"5"-57"16,-2 11-95-16,1 2-74 0,3 5-36 15,6 8 13-15,-1 0-4 16,3 8-21-16,5 5-25 0,8 2-64 16,0-2-65-16,3 0-80 15,11-13-47-15,-2 7-43 0,2-7 14 16</inkml:trace>
  <inkml:trace contextRef="#ctx0" brushRef="#br1" timeOffset="181076.95">21440 15501 552 0,'0'0'365'0,"-7"0"-68"15,-6 7-84-15,0 14-50 16,0 20 68-16,5 16-5 0,8 21-226 16,0 14 0-16,0 15 0 15,0 3 0-15,13-1 0 0,4-2 0 16,0-15 0-16,1-6 0 15,4-12 0-15,-2-17-264 0,-3-12-179 16,-6-9 39-16,1-12 35 16,-7-3 89-16</inkml:trace>
  <inkml:trace contextRef="#ctx0" brushRef="#br1" timeOffset="182707.16">21748 16221 73 0,'-9'-12'199'0,"1"5"-31"0,0-4-22 16,8 9-23-16,-6-3-29 15,6-3-14-15,0 8 23 0,0-4 35 16,11-4 40-16,14 0 11 15,12-8-30-15,19-5-48 0,17-8-39 16,24-7-21-16,29-4 42 16,33-5-23-16,28-1-70 15,22 1 0-15,16 6 0 16,2-3 0-16,6 7 0 0,-7 6 0 16,-6 4 0-16,-13 6 0 15,-24 7 0-15,-29 1 0 0,-25 4 0 16,-27 4 0-16,-28-6 0 15,-27 5 0-15,-13 4 0 0,-19 0 0 16,-42 0 0 0,-20 0-153-16,-10 13-314 0,-8-3 15 15,-11 13 35-15</inkml:trace>
  <inkml:trace contextRef="#ctx0" brushRef="#br1" timeOffset="183239.04">21866 16071 160 0,'-8'0'304'15,"8"0"2"-15,-12 0 34 0,0 0-63 16,-1 0-59-16,2 0-47 15,2 0-39-15,9 0-23 0,0 0-79 16,0 12-30-16,9 8 0 16,15 10 0-16,22 9 0 0,22 14 0 15,25 16 0-15,29 12 0 16,20 14 0-16,19 7 0 16,19 7 0-16,7 1 0 0,8-1 0 15,-1 2 0-15,5-10 0 16,-4-7 0-16,-4-5 0 15,-9-7 0-15,-14-13 0 0,-27-7 0 16,-20-18 0-16,-19-8 0 16,-20-7 0-16,-21-9 0 0,-17-3 0 15,-10-17-317-15,-15 0-84 16,-7-8 25-16,-12-14 38 16,0-1 40-16</inkml:trace>
  <inkml:trace contextRef="#ctx0" brushRef="#br1" timeOffset="184522.15">25663 15465 5 0,'4'0'12'16,"4"0"15"-16,0 0 22 15,0-5 41-15,1-4 51 0,-1 2-31 16,-3-5-30-16,-5 0-27 16,3 0-11-16,-3-2 5 0,5-1 14 15,-4-2 26 1,-1 6 34-16,0 2 19 0,-6 1 17 15,-10-1-2-15,-5 9 5 16,-4 9-9-16,-6 8-11 0,2 2-40 16,1 5-43-16,4 2-30 15,6-2-14-15,10 0-6 0,8 4-6 16,5 1-3-16,7-1-2 16,13-3-22-16,3 0-3 15,4-1 1-15,1 0-2 0,3 2 5 16,-7-7 8-16,-6 1 9 15,-5 5 4-15,-10 3 9 16,-8 5 6-16,-13 4 14 0,-8 2 10 16,-2 2 6-16,-6-3 3 15,1-5-18-15,0-5-26 16,2-7 0-16,10-6 0 0,4-3-53 16,1-12-96-16,11 0-80 15,0 0-51-15,3-7-12 0,14-11 18 16,8-9 6-16,4-10 39 15</inkml:trace>
  <inkml:trace contextRef="#ctx0" brushRef="#br1" timeOffset="184770.45">25996 15415 126 0,'20'-57'303'0,"-3"8"-53"16,-9 8-53-16,-8 8-51 15,0 5-24-15,0 11 36 0,0 5 54 16,0 9 32-16,0 3-12 15,0 7-175-15,0 18-57 0,0 16 0 16,-8 17 0-16,8 11 0 16,0 4 0-16,0 4 0 0,0 1 0 15,0-4 0-15,12-10 0 16,0-8 0-16,4-10 0 16,3-6-305-16,-2-11-95 0,1-5 41 15,-7-8 58-15,-3-4 33 16,-8-12 72-16</inkml:trace>
  <inkml:trace contextRef="#ctx0" brushRef="#br1" timeOffset="185170.08">26076 15741 191 0,'-15'-33'242'0,"-5"4"-43"0,3 6-36 16,1 6-50-16,1 0-22 16,2 5-4-16,13 0 2 0,0-4-13 15,8-1-10-15,15 5-31 16,15-4-17-16,2 1-10 0,9 1-5 15,4 7 5-15,-2 7-8 16,-2 0 17-16,-3 7 11 16,-5 14 6-16,-9 3 15 15,-2 5 21-15,-11-1 2 0,-7-2 4 16,-8-3-14-16,-4 2-25 16,0-9-13-16,0-4-14 0,0-12-4 15,-13 0-15-15,2 0-6 16,0-4-4-16,11-8-20 0,-9-7-1 15,9-7 10-15,0-3 11 16,9 5 9-16,2 0 16 0,0 3 11 16,2 5 2-16,0 4 15 15,-1 3 12-15,4 9 12 16,-1 0 17-16,2 13 12 16,-4 4-75-16,-1-1-12 0,-1 4 0 15,-2-4 0-15,-1-4 0 16,0 0 0-16,-5 2-143 0,2-7-170 15,-5-7-71-15,0 0 2 16,5 0 38-16</inkml:trace>
  <inkml:trace contextRef="#ctx0" brushRef="#br1" timeOffset="185362.45">26796 15342 106 0,'9'-5'299'16,"-6"5"-34"-16,-3 0-25 0,0 0-55 15,0 16-45-15,0 10 16 16,-7 6 17-16,7 13 1 0,0 5-45 16,0-3-60-16,4 3-45 15,7-10-49-15,0-6-89 0,3-6-93 16,-2-5-90-16,0-6-41 16,-4-4 5-16,0-13 39 15</inkml:trace>
  <inkml:trace contextRef="#ctx0" brushRef="#br1" timeOffset="185515.01">26841 15219 296 0,'-14'-53'272'15,"-2"13"-53"-15,1 7-68 0,-1 9-63 16,-1 3-46-16,5 5-24 16,12 8-23-16,0 3-46 0,0 5-65 15,0 13-51-15,12 6-38 16,5 3-19-16</inkml:trace>
  <inkml:trace contextRef="#ctx0" brushRef="#br1" timeOffset="186268.31">26986 15334 48 0,'17'17'154'16,"0"-6"65"-16,-6-3-44 16,-3 1-21-16,-4 3-27 15,5 0-13-15,-5 7 6 0,0 7-5 16,4 2-13-16,-3 2-25 15,-2-7-34-15,3-2-22 0,-3-6-9 16,2-6-9-16,-2-9-3 16,-3 0-13-16,6-12-12 0,2-13-2 15,6-4-1-15,-2-3 11 16,5-5 10-16,-3 1 1 16,3-1 6-16,-1 13 6 15,2 7 0-15,-7 10 29 0,1 7 62 16,1 16 53-16,-5 16 7 15,-8 10-62-15,0 1-46 0,3 2-26 16,6-7-38-16,0-7-72 16,-1-9-94-16,1-11-74 15,7-11-35-15,3 0 10 0,11-11 32 16,-5-11 23-16,10-2 56 16,-4-5 61-16,2-3-11 0,-4-9 120 15,-5-4 7-15,0-3 38 16,-2-1 85-16,-6 8 90 15,-9 8-19-15,-7 9-28 16,0 12-23-16,-12 12-2 0,-4 16 16 16,-1 13 9-16,2 4-42 15,1 3-52-15,8-3-41 16,6-1-66-16,0-7-53 0,0-5-30 16,3-9-14-16,5-11-5 15,4 0 2-15,0-7 27 0,-4-14 38 16,6 2 28-16,-6-10 26 15,-8 1 27-15,0 4 21 16,0 2 10-16,0 1 9 0,3 10-6 16,6 6-2-16,-3 5 16 15,7 16 25-15,4 17-5 16,0 20-6-16,-2 18-25 16,-4 14 9-16,3 9 8 0,-6 3 5 15,-4 0 0-15,-4-12-8 16,0-6-19-16,-12-19-15 0,-5-11-15 15,-3-16-4-15,-4-13-6 16,-5-11 0-16,6-9-24 0,1-17-20 16,2-11-21-16,5-17-9 15,15-17-21-15,0-7-27 16,0 1-26-16,11 3-24 0,5 3-25 16,9 9-14-16,0 9-2 15,-2 6-14-15,-1 7-29 16</inkml:trace>
  <inkml:trace contextRef="#ctx0" brushRef="#br1" timeOffset="187050.15">26225 14601 114 0,'0'-13'235'0,"0"-3"-61"0,0 0-57 16,0-1-48-16,-14 2-39 15,14 2-6-15,-8 1 9 0,8 0 10 16,-12 4 0-16,12-1-13 16,-9 1-8-16,9 0-3 0,0 5 19 15,-11-2 29-15,3 5 15 16,-9 0 8-16,-2 0 13 15,-10 12 27-15,-4 5 19 0,-5 11 12 16,4 8-13-16,0 1-48 16,6-5-74-16,9 1-26 15,10 0 0-15,9-4 0 0,12-6 0 16,9 0-18-16,10-13-82 16,7-1-42-16,-2-9-35 0,4 0-33 15,0 0-22-15,2-9 5 16,-5-1 24-16,-3-8 12 15,-4-6 9-15,-3-1 34 0,-5-4 48 16,-6-2-16-16</inkml:trace>
  <inkml:trace contextRef="#ctx0" brushRef="#br1" timeOffset="187266.86">26361 14507 11 0,'3'-41'44'15,"-3"5"85"-15,0 0 79 16,0 3-45-16,0 9-31 16,0 3-27-16,0 4-18 15,0 0 20-15,0 10 34 0,0 0 22 16,0 7 16-16,0 0-7 15,0 14-5-15,-11 20-16 0,11 6-63 16,-11 12-88-16,11 6 0 16,0 2 0-16,0 2 0 0,0-9 0 15,8-7 0-15,3-7-70 16,6-6-163-16,-1-4-62 0,5-10-17 16,4-2 29-16,2-8 24 15,3-9 26-15,1-9 61 16</inkml:trace>
  <inkml:trace contextRef="#ctx0" brushRef="#br1" timeOffset="187850.2">26728 14560 144 0,'11'-53'243'0,"-7"4"-43"0,-4 13-38 15,0 8-38-15,-9 10-30 16,-2 16 21-16,-6 2 32 0,-3 20 21 16,0 11-25-16,4 6-57 15,4 4-37-15,4-5-31 16,8-3-15-16,0-4-26 0,8-5-23 15,4-8-21-15,4-4-28 16,1-12-10-16,-2 0-4 16,2-7 10-16,-1-10 9 0,1-4 24 15,-2-7 14-15,2-8 27 16,-4-1 21-16,-1 0 18 16,-9 4 25-16,-3 4 24 0,0 10-1 15,0 6 2-15,0 5 5 16,0 8-2-16,0 12 1 0,0 5-17 15,0 4-19-15,0 3-16 16,3-4-6-16,5 0-7 0,5-3-18 16,4-9-16-16,-1-8-4 15,0 0-15-15,4 0 2 16,-3-13 11-16,0-2 12 16,-3-6 8-16,3 5 9 0,-5-4 6 15,-4 4 7-15,-2-1 8 16,-3 4 15-16,-3 11 5 0,0 2 5 15,0 0-12-15,0 0 6 16,0 0-2-16,5 0 5 0,-2 0-8 16,5 0-12-16,1 6-4 15,2-6-8-15,1 0 1 16,5 0-1-16,-1-4 1 0,4-7-2 16,0-3 9-16,1 0 7 15,11-11 96 1,-20 21-21-16,-4 4 3 0,-3 0 36 15,-5 12-63-15,0 8-69 16,0 5 0-16,0 4 0 16,0-1 0-16,0-4 0 0,-13 0-87 15,13 0-236-15,-9 6-49 16,1 2 14-16,8-4 10 0,-6 0 75 16</inkml:trace>
  <inkml:trace contextRef="#ctx0" brushRef="#br1" timeOffset="190115.23">30946 4803 139 0,'3'0'262'16,"-3"0"-57"-16,0 0-26 15,0 0-40-15,0 0-6 16,0 0 19-16,0 0 12 15,0 0-1-15,0 0-13 16,0 0-22-16,0 0-21 0,0 0-10 16,0 0-68-16</inkml:trace>
  <inkml:trace contextRef="#ctx0" brushRef="#br1" timeOffset="190347.69">30958 4803 2047 0,'21'16'0'0,"14"8"0"15,24 9 0-15,18 3 0 16,10 14 0-16,16 7 0 16,6 11 0-16,10 14 0 15,-2 8 0-15,-2 7 0 0,-11 0 0 16,-5 3 0-16,-11-12 0 16,-15-10 0-1,-11-18 0-15,-18-11 0 0,-8-12 0 16,-11-9 0-16,-4-7 0 15,-10-4 0-15,-3-9 0 16,0-8 0-16,-4 0 0 16</inkml:trace>
  <inkml:trace contextRef="#ctx0" brushRef="#br1" timeOffset="190390.58">32383 5939 1654 0,'0'0'-590'0</inkml:trace>
  <inkml:trace contextRef="#ctx0" brushRef="#br1" timeOffset="193191.03">30979 6268 89 0,'-8'-7'250'16,"8"-2"-90"-16,0 1-54 16,0-1-51-16,15 2-25 15,13-2-15-15,14 1 4 16,2 0-6-16,2-5-4 15,-2 6 2-15,-8-1 9 0,-7 4 28 16,-9-5 5 0,-4 6 14-16,-8-2 17 15,-8 5 11-15,0 0-9 0,0 0-13 16,0 0-33-16,0 0-21 16,-8 21-10-16,-3 11 4 15,-6 17 15-15,0 13-10 16,0 14-8-16,-3 5-3 15,1 2 2-15,-2-7-7 0,2-2-9 16,-1-13 10-16,-2-8-2 16,-2-13-2-16,0-7 4 15,0-9 1-15,-6-7-5 16,3-6 5-16,-3-11-4 16,4 0 5-16,0 0 1 15,5-4-2-15,11-3-5 16,2-5-9-16,8 0-28 15,0-1-44-15,0 0-58 0,0 5-56 16,3-4-28-16,9 1-54 16,4-1-211-16</inkml:trace>
  <inkml:trace contextRef="#ctx0" brushRef="#br1" timeOffset="193789.59">31754 6546 408 0,'8'-38'254'16,"-8"10"-73"-16,0 4-78 0,-12 7-42 15,0 5-10-15,-2 12 2 16,-3 7-1-16,-9 19-10 16,3 5-19-16,-2 11-3 15,8 7-13-15,5-4-3 16,12 0-1-16,0-9-21 15,0-12 1-15,0-4 9 16,8-7 6-16,0-13 3 16,5-13-1-16,4-11 2 0,-1-8 10 15,-1-9 28-15,5 1 28 16,-3-1 25-16,-6 8 5 16,-2 8-42-16,-1 5-20 15,-8 8-22-15,0 12-13 16,0 0 3-16,0 12-4 15,4 6 4-15,4 5-6 0,1 1-31 16,-1 1-29-16,-3-1-19 16,1-4 4-16,2-4 14 15,1-4 30-15,-1-12 13 16,3 0 16-16,-1 0 0 16,1 0 15-16,-3 0 4 15,1 0-1-15,-4 0-5 16,-2 0-3-16,2 17 12 0,1-1-1 15,-1 1-6-15,-2-5 18 16,6-4 27-16,-5-8 27 16,0 0 33-16,0 0 32 15,-4 0-1-15,0 0-47 16,5-4-100-16,4-8 0 0,2-9 0 16,5-6 0-1,0-3 0-15,1 2 0 16,-1-1-82-16,-1 5-360 0,1 0-40 15,6 3-2-15</inkml:trace>
  <inkml:trace contextRef="#ctx0" brushRef="#br1" timeOffset="194106.52">32411 6444 542 0,'-15'-10'269'0,"2"3"-100"16,6 7-73-16,-6 0-8 15,-7 17 38-15,-6 11-41 16,1 8-34-16,-1 4-30 16,1-2-4-16,10-2-8 15,7-3-11-15,8-9-26 16,0-7-7-16,0-5-7 0,12-12 6 16,-1-5 11-16,5-11 16 15,5-5 11-15,-4-2 27 16,-6-2 36-16,-3 5 7 15,1 4-19-15,-6 4-12 0,2 3-21 16,-5 9-16-16,0 0 3 16,0 0-12-16,0 0-8 15,0 0-68-15,0 13-82 16,0 7-105-16,4 4-72 16</inkml:trace>
  <inkml:trace contextRef="#ctx0" brushRef="#br1" timeOffset="194270.06">32640 6874 701 0,'0'0'418'15,"0"0"-140"-15,0 0-57 16,-8 0 63-16,8 0-139 0</inkml:trace>
  <inkml:trace contextRef="#ctx0" brushRef="#br1" timeOffset="194326.05">32632 6874 1632 0,'0'9'-482'0,"4"-9"53"15,0 0 71-15</inkml:trace>
  <inkml:trace contextRef="#ctx0" brushRef="#br1" timeOffset="194704.29">33151 6240 465 0,'-20'-7'214'0,"3"7"-74"16,1 7-47-16,-4 17 18 16,-5 14 24-16,-2 13-20 15,-3 11-28-15,1 3-34 0,7 1-27 16,0-10-15-16,10-7-4 15,3-9 3-15,9-11-2 16,0-8-5-16,0-10 6 0,6-11-5 16,9-11 3-16,10-15-8 15,3-14 4-15,14-13-4 16,-3-11 4-16,2-3 1 16,0 8 32-16,-9 5 12 15,-12 13 9-15,-7 18-27 0,0 0-16 16,-5 13-13-16,-8 10-2 15,0 0-6-15,0 16-12 16,0 12-92-16,-17 13-92 0,-3 8-79 16,-5 4-2-16,5-7-45 15</inkml:trace>
  <inkml:trace contextRef="#ctx0" brushRef="#br1" timeOffset="194942.3">33155 6700 191 0,'8'12'234'0,"-8"-12"-43"16,0 0-26-16,0 0-48 15,5 0-19-15,-5 8-45 16,0-8-25-16,0 0-13 0,0 0-48 16,0 0-60-16,0 8-49 15,0-8-4-15,3 8-34 16,2-8 23-16,-2 0 71 16,6 0 95-16,-9 0 140 15,0 0 2-15,0 0 20 0,0 0-15 16,0 0-14-16,0-4-2 0,0 0 6 15,0 0-46 1,0 4-53-16,0-4-63 0,0-4-147 16,8-1-152-16,-5-7-83 15</inkml:trace>
  <inkml:trace contextRef="#ctx0" brushRef="#br1" timeOffset="195106.45">33565 6634 456 0,'0'-7'271'16,"0"-2"-23"-16,0 1-28 16,0-4-14-16,0 0-68 0,0 0-81 15,0-1-81-15,0 0-122 16,0 2-117-16,0-1-53 16,0 1-38-16</inkml:trace>
  <inkml:trace contextRef="#ctx0" brushRef="#br1" timeOffset="195236.53">33708 6460 179 0,'12'-8'310'16,"-4"3"-60"-16,0 2-57 0,-8-7-81 15,0 10-50-15,0 0-45 16,0 0-94-16,-16 18-80 16,-30 19-100-16</inkml:trace>
  <inkml:trace contextRef="#ctx0" brushRef="#br1" timeOffset="196252.69">28059 14922 251 0,'24'-32'346'16,"-7"4"-9"-16,-4-1-66 0,-7 3-98 16,-6 3-41-16,0-2 43 15,0-3 48-15,-11 0-84 16,-9-6-139-16,-6-1 0 0,-10-6 0 16,-12-8 0-16,-13-1 0 15,-20 2 0-15,-20 8 0 0,-18 8 0 16,-23 7 0-16,-24 4 0 15,-26 9 0-15,-18 12 0 16,-19 0 0-16,-5 12 0 0,-1 11 0 16,-1 15 0-16,0 10 0 15,13 18 0-15,16 15 0 16,21 22 0-16,23 10 0 0,29 13 0 16,32 12 0-16,37 10 0 15,42 6 0-15,32 9 0 16,48-1 0-16,33-3 0 0,29-4 0 15,28-8 0-15,17-12 0 16,25-14 0-16,18-11 0 0,16-13 0 16,20-11 0-16,13-21 0 15,8-19 0-15,0-31 0 0,0-27 0 16,-6-33 0 0,5-36 0-16,-14-34 0 0,-4-30 0 15,-21-23 0-15,-26-3 0 16,-35 0 0-16,-41 5 0 15,-50 0 0-15,-47 1 0 0,-50 4 0 16,-55-3 0-16,-46 6 0 16,-42 7 0-16,-30 9 0 15,-13 7 0-15,0 18 0 0,8 15 0 16,8 16-161-16,20 12-386 16,26 13 55-16,24 14 72 0</inkml:trace>
  <inkml:trace contextRef="#ctx0" brushRef="#br1" timeOffset="197494">33590 6651 153 0,'-25'13'216'0,"6"-13"-67"15,3 8-34-15,2-8-38 0,3 0-14 16,11 7 5-16,-8-7-3 16,8 0-7-16,0 0-17 0,0 0-11 15,0 0-8-15,0 0-5 16,0 0-5-16,0 0-7 16,0 0 0-16,0 0-2 0,0 0 1 15,0 0-1 1,0 0-1-16,0 0-6 15,0-4 5-15,0 1-3 16,-10 3 7-16,2 0-5 16,0 0 2-16,-4 0-1 15,12 0-2-15,0 0 3 16,0 12 0-16,0-12 0 0,0 7 3 16,6 2-2-16,0-9 3 15,2 0-5-15,0 0 7 16,2 0 9-16,-2 0 5 0,0 0 3 15,-8 0 8-15,3-9 4 16,-3-3-2-16,0-1-10 16,5 2-6-16,-5 2-9 15,0 2-2-15,0 2-16 0,0 1-29 16,0 4-34-16,0 0-45 16,0 0-59-16,0 0-41 15,4-3-69-15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5T15:58:52.56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9504 5618 711 0,'-27'0'274'16,"-14"35"-81"-16,-7 59-40 0,-13 68 99 16,-12 76 96-16,-14 71-232 15,-9 85-116-15,-5 62 0 0,-1 44 0 16,12 31 0-16,22-6 0 16,19-29 0-16,16-49 0 15,17-56 0-15,16-60 0 0,5-67 0 16,9-57 0-16,8-51 0 15,3-47 0-15,-2-45 0 0,-3-43-217 16,2-44-221-16,-7-43 47 16,2-53 21-16,-9-55-259 0</inkml:trace>
  <inkml:trace contextRef="#ctx0" brushRef="#br0" timeOffset="366">8868 6496 694 0,'-65'0'306'0,"-1"-7"-102"16,11-7-104-16,4 7-43 16,16-1-18-16,10 4 11 0,9 0 3 15,16-4-14-15,19-4-15 16,43-9-10-16,45-12-11 15,37-8 4-15,49-12-7 0,38-8 4 16,27-3 2-16,23-2-6 16,4 6 0-16,-13 3-1 15,-30 7 4-15,-33 14-5 0,-39 8-4 16,-40 7 7-16,-37 8 8 16,-25 2 0-16,-21 2-8 15,-15 6-1-15,-13-2 10 0,-5 5-9 16,-12 0-20-16,-2 0-59 15,-10 8-104-15,-12 12-75 0,-9 10-9 16,-20 5-19-16,-12 15 20 16</inkml:trace>
  <inkml:trace contextRef="#ctx0" brushRef="#br0" timeOffset="699.35">8247 8686 893 0,'-81'62'386'16,"20"-18"-147"0,24-15-129-16,37-21-56 0,48-20-24 15,50-17-12-15,47-21-7 0,42-9 29 16,33-8 42-16,23 3 29 15,13 3-38-15,5 12-73 16,-21 12 0-16,-25 9 0 0,-33 11 0 16,-32 5 0-16,-37 5 0 15,-26-1 0-15,-30 3 0 0,-18 5 0 16,-10 0 0-16,-12 0 0 16,-9 0 0-16,-8 16-9 0,-8 5-245 15,-9-1-112-15,-7 9-45 16,-6-1-31-16</inkml:trace>
  <inkml:trace contextRef="#ctx0" brushRef="#br0" timeOffset="964.54">11175 8658 1351 0,'27'-12'696'16,"-6"3"-696"-16,-10 9 0 15,-2 17 0-15,-9 22 0 0,0 32 0 16,-12 29 0-16,-8 48 0 16,-8 46 0-16,-10 44 0 0,-3 21 0 15,6 19 0-15,-3 2 0 16,11-7 0-16,2-12 0 0,9-25 0 16,7-32 0-16,9-38 0 15,0-35 0-15,9-38 0 16,7-36 0-16,9-36-135 0,2-42-472 15,11-40 81-15</inkml:trace>
  <inkml:trace contextRef="#ctx0" brushRef="#br0" timeOffset="1297.68">11438 8368 883 0,'-15'-57'396'0,"-7"33"-134"0,2 24-117 15,1 42-70-15,10 18-37 16,9 18 6-16,23 3-13 0,18 0-5 16,25-6-13-16,19-19-10 15,17-20-21-15,124-36-80 16,-115-36 18-16,-13-20-15 16,-22-24 14-16,-24-17 5 0,-27-17 29 15,-25-12 43-15,-31 5 41 16,-30 10 35-16,-21 23-6 0,-24 21-13 15,-15 31-3-15,-10 24-9 16,-2 20-5-16,-2 20-21 16,10 13-7-16,15 16-10 0,16 9-37 15,21 7-107-15,21 0-113 16,27 0-56-16,25-4-22 0,17-12 0 16</inkml:trace>
  <inkml:trace contextRef="#ctx0" brushRef="#br0" timeOffset="1615.16">12973 6341 959 0,'28'-158'454'0,"-11"20"-179"15,-4 28-138-15,-6 28-75 16,-7 25-38-16,0 20 18 0,0 34 52 15,-7 36-94-15,-6 51 0 16,-7 59 0-16,-8 57 0 0,-6 48 0 16,-3 60 0-16,-3 47 0 15,4 15 0-15,4 1 0 0,7-21 0 16,3-25 0-16,12-27 0 16,10-25 0-16,0-29 0 0,0-25 0 15,0-15 0-15,0-25 0 16,0-20 0-16,4-20 0 15,2-22 0-15,3-22-297 0,-1-21-118 16,-3-22 40-16,-2-24 17 16,-3-16-240-16</inkml:trace>
  <inkml:trace contextRef="#ctx0" brushRef="#br0" timeOffset="2130.01">13391 9333 947 0,'0'-20'522'16,"-8"11"-193"-16,-4 9-175 0,3 29-75 16,9 19-63-16,0 10-16 15,17 4 0-15,12-5 0 0,11-9 0 16,16-10 0-16,23-19 0 15,14-19 0-15,15-12 0 0,14-22 0 16,5-18 0-16,-6-17-32 16,1-16-33-16,-7-13 0 0,-10-16 11 15,-12-21 12-15,-16-11 16 16,-15-8 9-16,-22-2 17 16,-23 15 32-16,-17 23 40 0,-38 23 0 15,-27 39 25-15,-28 43-69 16,-25 54-28-16,-10 54 0 0,-15 42 0 15,7 42 0-15,16 33 0 16,17 25 0-16,32 10 0 0,28-7 0 16,35-24 0-16,30-24 0 15,26-34 0-15,29-27 0 0,21-30 0 16,19-28 0-16,18-23 0 0,18-25 0 16,6-17 0-16,0-21 0 15,-5-15 0-15,-9-14 0 0,-18-10 0 16,-17-8 0-1,-20-6 0-15,-19 1 0 0,-14 0 0 16,-15-2-67-16,-19 3-339 16,-15-1-24-16,-8 3-1 15</inkml:trace>
  <inkml:trace contextRef="#ctx0" brushRef="#br0" timeOffset="2663.92">20770 5959 337 0,'25'-126'238'16,"-3"3"-40"-16,4 14-53 16,-6 19-61-16,-4 21-20 0,-4 24-15 15,-4 22 31-15,-8 43 145 16,0 61 173-16,-25 81-169 0,-10 79-229 16,-21 80 0-16,-22 90 0 15,-19 69 0-15,-10 41 0 16,2 17 0-16,12-8 0 0,16-38 0 15,20-52 0-15,13-63 0 16,15-62 0-16,12-63 0 0,17-61 0 16,0-54 0-16,0-38 0 15,0-37 0-15,0-37 0 0,0-42-43 16,0-40-437-16,0-37 28 16,0-40 30-16</inkml:trace>
  <inkml:trace contextRef="#ctx0" brushRef="#br0" timeOffset="2979.08">19601 5845 887 0,'-82'-69'331'0,"17"8"-156"0,24 8-106 15,41 3-41-15,25 10-24 16,35-6 1-16,29 7 1 0,33-6-2 16,33 4-4-16,24 1 3 15,24 7 2-15,12 8-1 0,0 9 0 16,-12 16 3 0,-16 16-5-16,-25 18-7 0,-19 11 0 15,-25 12-17-15,-24 7-96 16,-26 9-63-16,-19 8-38 0,-21 5-1 15,-17 4-46-15,-22-1-228 16</inkml:trace>
  <inkml:trace contextRef="#ctx0" brushRef="#br0" timeOffset="3362.7">19019 11861 1371 0,'-36'-27'676'0,"8"-3"-676"16,16 2 0-16,28-5 0 0,41-3 0 15,40-10 0-15,50-2 0 16,39 2 0-16,41 11 0 0,30 6 0 16,14 8 0-16,9 9 0 15,-4 5 0-15,-12-2 0 0,-12-3 0 16,-20-4 0-16,-25-1 0 0,-25-7 0 15,-27-4-185-15,-30-9-191 16,-26-4 12-16,-31-12 46 0,-26-12-1 16</inkml:trace>
  <inkml:trace contextRef="#ctx0" brushRef="#br0" timeOffset="3760.85">24944 3223 744 0,'106'-138'414'0,"-16"25"-205"15,-25 31-147-15,-21 42-35 16,-23 40-16-16,-21 57 53 15,-43 72 155-15,-41 91 78 16,-50 93-297-16,-52 103 0 0,-46 124 0 16,-39 113 0-16,-31 104 0 15,-10 68 0-15,10 44 0 0,36-4 0 16,42-34 0-16,50-49 0 16,43-70 0-16,50-68 0 0,35-71 0 15,30-56 0-15,16-57 0 0,16-48 0 16,10-46 0-16,2-53 0 15,-3-49 0-15,-1-56 0 0,-5-48 0 16,-2-43 0-16,-4-36-297 16,-5-44-166-16,0-53 40 15,0-49 29-15</inkml:trace>
  <inkml:trace contextRef="#ctx0" brushRef="#br0" timeOffset="4209.6">25009 8584 783 0,'106'-260'367'0,"-19"4"-154"16,-19 19-114-16,-11 26-50 15,-6 18-37-15,-9 27-4 0,-11 24 19 16,-10 28 114-16,-17 24 91 15,-16 30-116-15,-24 32-116 0,-29 44 0 16,-36 53 0-16,-33 73 0 16,-25 87 0-16,-21 79 0 0,2 68 0 15,11 50 0-15,30 35 0 16,39 2 0-16,50-24 0 0,48-43 0 16,43-62 0-16,51-63 0 15,35-71 0-15,39-69 0 16,26-65 0-16,21-71 0 0,14-68 0 15,2-65 0-15,-4-71 0 16,-6-67 0-16,-15-54 0 0,-17-45 0 16,-21-40 0-16,-31-16 0 15,-37 16 0-15,-53 40 0 0,-55 54 0 16,-57 52 0-16,-51 65 0 16,-51 66 0-16,-41 69 0 0,-44 69 0 15,-32 86 0-15,-17 71 0 16,6 68 0-16,10 44-645 0,21 20-2 15</inkml:trace>
  <inkml:trace contextRef="#ctx0" brushRef="#br0" timeOffset="5819.69">4190 4868 591 0,'-57'32'227'0,"17"-8"-79"16,7-11-56-16,17-13-48 16,16 0-23-16,19-13-10 15,38-11-3-15,41-25-7 16,40-15 0-16,24-15 1 0,9-3-6 15,-8 2-6-15,-17 8 2 16,-28 6 12-16,-26 16 1 16,-22 10 1-16,-25 7 13 15,-16 2-6-15,-13 2 25 16,-16 1 30-16,0 3 5 0,-16 4 4 16,-5 5-2-16,1 5-24 15,4 1-27 1,2 10-11-16,7 14-7 0,7 21-3 15,0 27 1-15,7 26-4 16,10 27 5-16,8 20-12 16,4 15 8-16,-1 13-1 15,-4 11 4-15,-3 2-2 16,-10-5-5-16,-11-12 3 0,0-21-2 16,-15-20 9-16,-7-23-4 15,-3-26 0-15,-2-22 6 16,-6-21-6-16,-3-26 4 15,-1-13 21-15,4-19 8 0,1-13-8 16,7-5 5-16,7 3-6 16,1 2-5-1,4 4-5-15,1 8-21 0,12 9 10 16,0 8-11-16,-8 4-21 16,8 3-66-16,0 9-98 15,0 0-96-15,0 0-33 16,3 0-30-16</inkml:trace>
  <inkml:trace contextRef="#ctx0" brushRef="#br0" timeOffset="6223.3">5981 4525 791 0,'-33'-57'294'16,"-16"21"-137"-16,-7 29-85 15,-14 22-33-15,-2 21-22 16,2 22-2-16,9 11-7 0,17 9-4 16,14 6-6-16,20 0 1 15,13-9-6-15,21 0-3 16,12-15-19-16,15-10-36 16,9-19-7-16,5-14-7 0,-5-17-5 15,-11-25 2 1,-8-14 18-16,-17-19 28 0,-12-15 23 15,-12-17 14-15,-12-8 22 16,-7-4 23-16,-6 12 23 16,-1 18 21-16,6 15-15 15,4 16-45-15,8 16-19 0,8 18-5 16,5 14 3-16,11 18-3 16,12 16-6-16,13 12 2 15,3 9-4-15,5-4-31 16,-1 4-113-16,2-9-68 0,-5-12-64 15,-13-16-267 1</inkml:trace>
  <inkml:trace contextRef="#ctx0" brushRef="#br0" timeOffset="6508.05">6245 4221 613 0,'0'-49'243'15,"0"12"-120"-15,8 21-66 16,3 16-19-16,13 32-9 0,14 21 17 15,6 12 6-15,14 13-4 16,10 0-20-16,2-6-10 16,-2-11-8-16,-11-16 1 15,-8-11 27-15,-13-18 65 16,-10-25-12-16,-7-32-53 16,-2-28-7-16,-6-28-12 0,-6-27 6 15,-2-17-13-15,2-18-7 16,-1-8 2-16,0 4-7 15,-1 9-6-15,2 19-31 16,-2 17-54-16,2 20-80 16,-1 22-80-16,1 14-25 0,-2 17-43 15</inkml:trace>
  <inkml:trace contextRef="#ctx0" brushRef="#br0" timeOffset="6905.41">7219 2931 314 0,'0'0'253'0,"0"0"-83"0,-19 19-68 16,-11 15-14-16,-11 18 11 15,-2 21-5-15,-4 29-22 16,12 21-29-16,14 3-21 16,21 0-13-16,13-12-1 15,16-17-5-15,15-22 0 0,8-28-9 16,10-30-17-1,3-34-22-15,0-35-18 0,-12-34 2 16,-10-28 22-16,-10-12 18 16,-17-9 9-16,-16 5 34 15,-7 13 46-15,-10 22 31 16,-11 23 8-16,-5 27-39 16,1 29-14-16,-4 16-8 0,7 33-12 15,13 19 1-15,16 13-10 16,24 8-10-16,20 8-2 15,26-7-1-15,23-8-7 16,24-19-2-16,21-18 5 16,20-17-8-16,9-12-30 15,-4-7-107-15,-8-10-137 0,-22-4-67 16,-19-7-67-16</inkml:trace>
  <inkml:trace contextRef="#ctx0" brushRef="#br0" timeOffset="7104.97">9229 3247 815 0,'-101'156'545'0,"-51"44"-162"0,-58 47-165 15,-58 50-132-15,-45 66-86 16,-55 64 0-16,-64 42 0 16,-42 18 0-16,-18 26 0 0,-11 0 0 15,-6-16 0 1,18-32-26-16,44-42-203 15,63-46-136-15,59-52-57 0,56-51-50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5T14:47:30.98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14374 2679 51 0,'0'-9'195'0,"-13"-2"-7"15,13-2-41-15,-8 1-44 16,8 0-17-16,-7 0 20 16,7-1 22-16,-8 5-3 0,8 0-9 15,0 4-13-15,0-6-8 16,0 8 2-16,-8 2 0 15,0 0-9-15,8 0-16 16,-13 0-12-16,5 0-34 16,-6 0-15-16,3 0-4 15,-3 0-6-15,-8 0 2 0,1 12-9 16,-7 4 8-16,-1 4-2 16,2 8-5-16,-6 10-7 15,0 5 12-15,1 11-4 0,2-1-1 16,11 8 7-16,7 3 3 15,12 5-6-15,0 0 4 16,0-2-7-16,12-3 7 16,4-2-1-16,9-5 2 0,4-5-3 15,2-7 5-15,6-9-4 16,-1-2 3-16,5-14-4 16,8-8 7-16,11-12-4 15,5-16-1-15,9-12-3 0,3-9 5 16,1-7-10-16,-5-2 4 15,-8-3 2-15,-13 0-1 16,-7 5 5-16,-8 0 2 0,-8-2-9 16,-15 5 8-16,-6-3 5 15,-8-5-6-15,0-1 2 16,-11 3 0-16,-5-7 4 16,-5 5 4-16,-2 5 2 15,-2 3 9-15,-4 4-15 0,1 8-9 16,4 5-2-16,-5 5 0 15,-2 2 0-15,-7 5 0 16,-2 3-15-16,-4 9-30 16,-2 0-40-16,-1 17-50 0,-4 7-51 15,8 4-67-15,3 10-28 16,1-2 1-16,8 0-59 16</inkml:trace>
  <inkml:trace contextRef="#ctx0" brushRef="#br0" timeOffset="698.05">15853 2760 77 0,'0'-5'140'0,"0"1"60"15,0 1-38-15,0-2-14 16,0-2-33-16,-13-2-19 15,13 1-6-15,-13-1 13 0,13 2 16 16,-11 2 0-16,3 0-22 16,0 5-15-16,-1 0-23 15,1 0-35-15,8 0-4 0,-11 0-9 16,11 10-11-16,-13 2 0 16,-3 12 5-16,-1 9-7 15,-2 6 3-15,-2 15 4 16,7 3-8-16,3 9 12 15,11-1-7-15,0 0 4 16,17-5-4-16,3 2-2 0,11-5 2 16,15-7 6-16,6-11-5 15,10-9 1-15,2-14 5 16,6-16-6-16,-2-10-3 0,-6-9 5 16,-5-9-1-16,-4-11 7 15,-10-5-1-15,-10-4 27 16,-9-2 21-16,-8-2 21 0,-10 0 0 15,-6-2-31-15,-17 2-48 16,-4 3 0-16,-7 4 0 16,-2 8 0-16,-2 6 0 15,-2-3 0-15,-5 10 0 16,5 3 0-16,-3 5 0 16,4 4 0-16,1 4 0 0,2 4 0 15,3 4 0-15,-11 12-180 16,-6 16-79-16,-6 13-17 15,-1 4 0-15,2 4 22 16,8-5-58-16</inkml:trace>
  <inkml:trace contextRef="#ctx0" brushRef="#br0" timeOffset="1115.07">17383 2539 468 0,'-11'-7'296'0,"-2"-2"-33"16,13 4-57-16,0 5 9 0,-8 0 18 16,8 0-47-16,0 0-71 15,0 0-62-15,0 17-41 16,0 20-12-16,3 16 0 16,6 20 0-16,-5 13 0 0,1 8 0 15,-5 4 0-15,0 4 0 16,0-2 0-16,0 2 0 15,0-7 0-15,0-19 0 16,0-10 0-16,0-14 0 0,0-11 0 16,0-13 0-16,0-11 0 15,0-17-290-15,0-8-196 16,0-29-22-16</inkml:trace>
  <inkml:trace contextRef="#ctx0" brushRef="#br0" timeOffset="1448.24">17258 2548 448 0,'-20'-42'215'0,"7"11"-67"15,13 3-56-15,0-2-33 0,13 2-8 16,18 3 5-16,18 1 7 16,11 12 8-16,18 12 16 15,7 7 2-15,-3 15-27 16,-6 6-17-16,-14 8 1 15,-13 2-19-15,-18 6 9 16,-10 1 0-16,-21 4-3 0,-16 5-9 16,-15-2-6-16,-15 0 1 15,-3-3-10-15,0-8 6 16,1-13 6-16,12-4 24 16,7-7-7-16,4-5-8 0,13-12-11 15,4 0-9 1,0 0-5-16,8 0-58 0,-13-12 53 15,13 1-299-15,-11-6-81 16,-2 0-17-16,-4 5 10 16</inkml:trace>
  <inkml:trace contextRef="#ctx0" brushRef="#br0" timeOffset="2151.12">13911 4799 106 0,'-40'0'251'0,"2"8"-58"15,6-8-30-15,4 0-45 16,8 0-25-16,8 0 11 0,-2 0 44 16,6 0 30-16,8 0 15 15,0 0-25-15,-6 0-21 0,6 0 12 16,0 0-133-16,-8 0-26 16,11 0 0 15,8 0 0-31,23 0 0 15,27-8 0-15,36 0 0 0,47-9 0 16,41 0 0-16,42 1 0 16,29 0 0-16,32-1 0 0,38 2 0 15,31-2 0-15,23 1 0 16,7 0 0-16,0 4 0 16,-5 4 0-16,-12-1 0 0,-22 1 0 15,-31 8 0-15,-37 0 0 16,-46 0 0-16,-42 0 0 0,-45 0 0 15,-42 0 0-15,-32 0 0 16,-21 0 0-16,-11 0 0 16,-17 0 0-16,-8 0 0 15,-4 0 0-15,-7 0 0 16</inkml:trace>
  <inkml:trace contextRef="#ctx0" brushRef="#br0" timeOffset="3009.93">19446 4603 2047 0,'0'-7'0'0,"0"-21"0"15,0-27 0 1,0-33 0-16,0-40 0 0,8-41 0 15,5-28 0-15,0-10 0 16,1 0 0-16,-2 11 0 16,1 13 0-16,-10 12 0 0,-3 13 0 15,0 10 0-15,0 19 0 16,0 6 0-16,-8 9 0 16,0 11 0-16,8 15 0 15,-12 10 0-15,12 14 0 0,-6 6 0 16,6 9 0-1,-8 8 0-15,8 6 0 0,-9 7 0 16,9-10 0 0,0 26 0-16,0 0 0 15,0 0 0-15,0 4 0 16,0 3 0-16,-9 1 0 47,9 0 0-47,-12 0 0 15,12-4 0-15,-12 0 0 16,-5-4 0-16,-3-5 0 16,-12 1 0-16,-20 4 0 0,-26-4 0 15,-37 7 0-15,-32 1 0 16,-46 8 0-16,-27 0 0 16,-17 0 0-16,-26 0 0 15,-16 8 0-15,-30 1 0 16,-23 3 0-16,-9 0 0 15,7-1 0-15,7-2 0 16,4 4 0-16,2-6 0 0,6-7 0 16,10 12 0-16,25-12 0 15,28 0 0-15,27 0 0 16,35 0 0-16,24 0 0 16,27 0 0-16,25 0 0 0,27 0 0 15,13 0 0 1,17 0 0-16,17-7 0 0,7 2 0 15,13 5 0-15,4 0 0 16,3-3 0-16,5 3 0 16</inkml:trace>
  <inkml:trace contextRef="#ctx0" brushRef="#br0" timeOffset="3430.01">13168 1624 2047 0,'4'0'0'16,"0"0"0"-1,2 0 0 1,-3 0 0 0,0 0 0-1,-3 8 0-15,5 4 0 16,-2 13 0-16,5 16 0 16,-5 23 0-16,-3 26 0 15,0 15 0-15,0 18 0 16,0 3 0-16,0 8 0 0,0 0 0 15,0 2 0-15,0-7 0 16,0 1 0-16,0 5 0 16,0-1 0-16,0-4 0 15,0 6 0-15,0-3 0 0,0-3 0 16,0-4 0-16,0-7 0 16,0-5 0-16,0-9 0 15,0-7 0-15,0-9 0 16,0-11 0-16,0-10 0 0,0-10 0 15,0-10 0-15,0-6 0 16,0-13 0-16,0-6 0 16,0-3 0-16,0-3 0 0,0-5 0 15,0 0 0-15,0-3 0 16,0-2 0-16,0 2 0 16,0-2 0-1</inkml:trace>
  <inkml:trace contextRef="#ctx0" brushRef="#br0" timeOffset="3818.5">13216 4769 2047 0,'5'0'0'16,"3"0"0"-16,0 0 0 15,5 0 0-15,40 13 0 16,-5-13 0-16,12 0 0 15,22 0 0-15,11 0 0 16,9 0 0-16,-1 0 0 0,-8 0 0 16,-7-3 0-16,-17 3 0 15,-17-5 0-15,-12 5 0 0,-10 0 0 16,-10 0 0 0,-8 0 0-16,-3 0 0 0,-6 0 0 15</inkml:trace>
  <inkml:trace contextRef="#ctx0" brushRef="#br0" timeOffset="3886.52">14203 4774 1935 0,'0'-5'-601'0,"0"5"-9"15</inkml:trace>
  <inkml:trace contextRef="#ctx0" brushRef="#br0" timeOffset="5641.05">9959 6871 310 0,'-14'0'249'0,"0"0"-25"15,6 7-45-15,8-7-37 16,0 0 2-16,0 0-1 0,0 0-2 16,0 0-27-16,0 0-48 15,8-7-31-15,9-6-20 16,2-6-3-16,11-6-11 0,2 0 0 16,4-4 2-16,2 1-2 15,-6 8 1-15,-7 4-4 16,-3 4 3-16,-4 0 2 0,-7 4-3 15,-2-1 19-15,-4 9 23 16,-5 0 17-16,0 0 13 16,0 0-8-16,0 9-57 0,0 14-7 15,0 10 0-15,0 12 0 16,0 12 0-16,-14 12 0 0,7 4 0 16,-1 2 0-16,-1-3 0 15,1-3 0-15,0-4 0 16,8-4 0-16,0-8 0 0,0-13 0 15,0-6 0-15,0-13 0 16,0 2 0 0,0-32 0-1,0-5 0-15,0-7-98 16,0-4-286-16,0 0 23 16,8 6 32-16,0-4-9 0,-8 8-197 15</inkml:trace>
  <inkml:trace contextRef="#ctx0" brushRef="#br0" timeOffset="5778.1">10086 7482 12 0,'-13'0'9'0,"13"0"-10"16,-8 0-17-16</inkml:trace>
  <inkml:trace contextRef="#ctx0" brushRef="#br0" timeOffset="6209.6">9903 7538 45 0,'-15'0'127'0,"-7"0"63"16,6 0-47-16,-3 0-32 0,2 0-19 16,1 8-2-16,2-8 13 15,3 8 2-15,11-8-19 16,0 0-20-16,0 0-23 0,3 0-17 15,14 0-4-15,16 0-2 16,24-8 0-16,19-4-4 0,23-4-4 16,11 0 15-1,8-2-14-15,-2 2 1 0,-10 4-8 16,-16 0-3-16,-17 5-3 16,-21-3 8-16,-11 4 31 0,-12 6 48 15,-14-5 26-15,-7 5 5 16,-3 0-31-16,-5 0-36 15,0 0-28-15,0-5-46 0,0 5-54 16,0 0-85-16,0 0-108 16,0 0-76-16,-8 0-64 0</inkml:trace>
  <inkml:trace contextRef="#ctx0" brushRef="#br0" timeOffset="6882.22">11417 7164 326 0,'-8'0'343'0,"8"0"-29"0,-8 0-101 16,8 0-84-16,0 0-12 15,0 0-8-15,0 0-34 16,0 0-34-16,0 0-21 16,5 0-6-16,3 0-4 0,1 0-3 15,-1 0-1-15,-1 0-2 16,-4 0 1-16,-3-9 1 0,0-3-2 15,0 0-3-15,0-5 9 16,-8 5 19-16,-2 0 3 16,-4 5-2-16,6 7-11 0,-4 0-26 15,12 7 10 1,0 5-6-16,0 5 6 0,0-1-6 16,0 1 8-1,9-5-4-15,-1 0 3 0,0-12-4 16,1 0-8-16,-1 0 6 15,-1 0 4-15,1-8-3 0,-5-5-1 16,3 1 4-16,-3-4-4 16,-3 0-2-16,0 2-6 0,0 7-37 15,0 0-58-15,0 7-60 16,0 0-53-16,0 0-35 16,5 0 2-16,-2 0-70 0</inkml:trace>
  <inkml:trace contextRef="#ctx0" brushRef="#br0" timeOffset="7338.8">12704 6634 68 0,'0'-19'232'0,"0"2"-24"0,0 1-59 16,-8 4-50-16,8 3-35 15,-8 1 17-15,8 1 16 16,0 2-3-16,0 1-30 0,0 0-23 16,0 0-14-16,-12-5-10 15,1 5 10-15,-2 2 13 0,-3-4 5 16,-1 6-8-16,-11 0-11 15,-4 17-3-15,-9 11 16 16,-4 13 29-16,-4 16 6 0,6 12 0 16,6 0-13-16,7 0-17 15,15-3-17-15,15-1-1 0,21-9 1 16,15-6-7-16,12-10 2 16,12-11-10-16,14-10-8 15,4-5 0-15,-1-14-7 16,-1-8 8-16,-5-10-2 0,-12-6-13 15,-9 0-30-15,-10-4-42 16,-11-5-72-16,-9 4-87 0,-9 1-57 16,-11-5-9-16,0 4-23 15</inkml:trace>
  <inkml:trace contextRef="#ctx0" brushRef="#br0" timeOffset="7654.2">13123 6268 441 0,'13'-40'416'15,"-5"2"-45"-15,-4 10-148 16,-4 13-92-16,0 1-8 0,4 7-31 16,0 7-36-16,4 21-28 15,0 22 67-15,5 23-24 16,3 24-71-16,-1 11 0 0,2 5 0 15,0-4 0-15,-6-5 0 16,-3-6 0-16,1-10 0 0,-6-12 0 16,2-17 0-16,-5-7 0 15,0-12 0-15,0-4 0 16,3-10 0-16,-3-7 0 16,0-4 0-16,5-8-181 0,-2 0-180 15,3-2-81-15,2-19-30 16</inkml:trace>
  <inkml:trace contextRef="#ctx0" brushRef="#br0" timeOffset="8487.07">14073 6618 556 0,'-15'-20'356'16,"-6"-4"-103"-16,0 3-111 15,1 5-14-15,-3-1 11 0,-3 5 9 16,2 5-58-16,-1 7-50 16,1 0-15-16,-1 0-13 0,7 24-6 15,-4 9 3-15,2 7-12 16,1 13 9-16,2 4-8 16,5 0 3-16,3-6-3 0,9-1 6 15,0-8-3-15,5-10-1 16,7-3-9-16,4-5-17 0,0-8-25 15,4-4-16 1,1-12-2-16,6-5 1 0,3-11 5 16,2-12 11-16,1-8 16 15,-1-9 11-15,-7-3 14 0,-10-6 9 16,-2 1 13-16,-9 4 25 16,-4 5 12-16,0 3 18 0,0 9 26 15,-12 3 30-15,4 4 12 16,-1 10-26-16,-2 5-108 15,11 8 0-15,-8 2 0 0,8 19 0 16,0 14 0-16,0 8 0 16,3 11 0-1,10 5 0-15,2 0 0 0,6-4 0 16,0-4 0-16,-1-8 0 0,4-1 0 16,-5-7 0-16,3-8 0 15,-3-5 0-15,2-3 0 0,4-4 0 16,-2-13 0-16,-2 0 0 15,3-13 0-15,1-13 0 0,0-5 0 16,2-14 0-16,3-13 0 16,-4-11 0-16,-1 0 0 15,-8-1 0-15,-5 6 0 0,2 11 0 16,-11 8 0-16,-3 13 0 16,0 7 0-16,0 4 0 15,0 6 0-15,0 2 0 16,0 6 0-16,0-1 0 0,0 3 0 15,8 5 0-15,3 0 0 16,18 0 0-16,13 0 0 0,10 13 0 16,5 7 0-16,0 11 0 15,0 10 0-15,-9 13 0 0,-8 6 0 16,-6 9 0-16,-15 1 0 16,-7 3 0-16,-12-3 0 15,-8-10 0-15,-9-2 0 16,3-8 0-16,-7-11 0 0,4-6 0 15,6-9 0-15,3-7 0 16,8-5 0-16,-9-12 0 0,9-12 0 31,-8-9 0-31,0-3-456 16,8-9-120-16</inkml:trace>
  <inkml:trace contextRef="#ctx0" brushRef="#br0" timeOffset="9818.54">10154 8727 263 0,'-11'-8'270'0,"11"4"-25"15,-8-1-45-15,8 1-57 0,0 4 1 16,0 0 18-16,0 0 3 16,-8 0-47-16,8 0-42 0,-9 0-28 15,2 0-10-15,7 0 9 16,-8 0-13-16,8 0-15 0,-9 0-7 16,1 9-1-1,0-9-8-15,-5 0 1 0,2 0 5 16,-2 0-14-16,-4 0 19 15,6 0-7-15,3 0-9 0,8-9 3 16,0-4-10-16,0-1 5 16,0-3-5-16,8-3 5 0,8 0 6 15,13 3-2-15,2 0 3 16,7 9 6-16,3 8 14 16,2 0-13-16,-1 16-10 0,-2 12 0 15,-4 10 0-15,-4 6 0 16,-7 10 0-16,-4 3 0 15,-13 5 0-15,-8-3 0 0,0-2 0 16,-21-4 0-16,-7-3 0 16,-9-1 0-16,-6-9 0 15,-12-4 0-15,-2-3 0 0,1-9 0 16,3-3 0-16,4-5 0 16,6-3 0-16,-2-6 0 0,8-7 0 15,4 0 0-15,6 0 0 16,5 0 0-16,11-4 0 0,-3 1 0 15,14-2 0-15,-8 1 0 16,8 0 0-16,0 0 0 16,0-5 0 15,0 6 0-31,8 3 0 16,9-4 0-16,8-4 0 15,12 4 0 1,7-1 0-16,16-2 0 0,14 3 0 0,12 4 0 15,7 0 0-15,0 0 0 16,1 7 0-16,-9 6 0 16,-11-1 0-16,-14 4 0 15,-7-3 0-15,-12-1 0 0,-13-1 0 16,-9-3 0-16,-5 1 0 0,-2-9 0 16,-4 0 0-16,-4 0 0 15,-1 0 0-15,-3-9-437 31,-12-3-49-31,5-4 42 16</inkml:trace>
  <inkml:trace contextRef="#ctx0" brushRef="#br0" timeOffset="10601.34">11336 9175 97 0,'0'-8'213'0,"0"3"-14"15,0 5-15-15,0-8-41 16,0 8-38-16,0 0-7 0,0 0 9 16,-9 0 14-16,9 0-19 15,0 0-21-15,-8 0-21 0,8 0-2 16,0 0-10-16,0 0-9 16,0 13-11-16,0-5-9 15,0 0-8-15,0-1-4 0,0 2-2 16,0-9-3-1,0 0 2-15,0 0 0 0,0 0 5 16,0 0-13-16,0 0-5 16,0-4 3-16,0-4-3 0,0-4 3 15,0-1 8-15,0 0-3 16,0 6 7-16,-6-2-3 16,-2 9 4-16,8 0 6 15,-9 0-13-15,9 0 1 0,0 0-4 16,0 0 1-16,0 0 0 15,0 9 0-15,0-9 5 0,0 12 1 16,0-12-1-16,4 8-9 16,1-8 3-16,3 0-13 0,-5 0-9 15,0 0 5-15,-3 0 9 16,0 0 2-16,0-4 7 16,0-5-2-16,0 2 2 0,0-2 9 15,0 6 8-15,-6-1-1 16,-2 4 3-16,8 0-3 15,0 0-12-15,0 0-5 16,0 0 2-16,0 11 2 16,0 1 0-16,0 1 0 15,8 0-2-15,-2-5 6 0,2-1-16 16,6-7-17-16,-2 0-8 16,-3 0 4-16,-1 0 17 0,-2 0 3 15,2-11 12-15,-3-1-5 16,-5-6 6-16,0 2 0 0,0 4 13 15,0 0 5-15,-8-5-7 16,1 6-18-16,7 3-38 0,-8-1-64 16,8 6-94-1,-9-2-61-15,9 5-31 0,-8 0-21 16</inkml:trace>
  <inkml:trace contextRef="#ctx0" brushRef="#br0" timeOffset="11731.68">13027 8458 32 0,'0'-16'71'0,"0"-1"89"15,0 2 11-15,0-2-36 16,0 5-25-16,0-1-28 15,-9 6 2-15,0 0 10 0,1-3 16 16,-1 3 12-16,1 1-8 16,-3 4-8-16,-1-3-10 15,-4 5-9-15,-10 0 12 0,-2 0-15 16,-4 20-19-16,-4 13-2 16,4 13-10-16,2 12-15 0,7 12-11 15,11 3-12-15,12 1-8 16,12-5 4-16,11-7-2 0,15-10-7 15,11-11-2-15,8-15 0 16,8-10 0-16,3-16 0 16,76-22-3-16,-84-6-7 15,-13-7 7-15,-10-11 3 16,-12-11 2-16,-17-15 2 16,-8-8-5-16,-24 4 12 15,-5 2-11-15,-8 6 0 0,-3 11 0 16,-4 12 0-16,-5 9 0 15,4 7 0-15,3 13 0 0,2 6 0 16,7 10 0-16,2 10-68 16,5 9-102-16,6 10-102 0,9 8-62 15,11 9 1-15,3-7-34 16</inkml:trace>
  <inkml:trace contextRef="#ctx0" brushRef="#br0" timeOffset="12314.07">14007 8068 338 0,'-14'-33'222'0,"1"4"-41"15,-3 6-44-15,4 7-16 0,-1 3 23 16,5 5-9-16,8 8-49 16,0 0-45-16,0 10-18 15,-8 24 52-15,8 24 41 0,0 19-13 16,0 11-17-16,0 20-28 16,0 1-13-16,0-3-10 0,0-5-22 15,0-11-5-15,0-12-1 16,0-14-5-16,0-15 2 15,0-12 1-15,0-13 0 0,0-8 2 16,0-5 0-16,0-11 5 16,0-2-1-16,8-15-20 15,5-15 3-15,11-13-1 0,9-9 0 16,8 3 4-16,3-3 5 16,-1 13-8-16,7 10 1 15,-5 6 0-15,-4 13 7 0,-5 12-7 16,-3 16 5-16,-6 12 5 15,-5 13 8-15,-10 8 12 0,-8 4 1 16,-4 4-26-16,-16-5 0 16,-9 1 0-16,-11-8 0 0,-2-5 0 15,-2-7 0-15,4-5 0 16,-4-7 0-16,-2-8 0 16,2-13 0-16,0 0 0 15,-2-17 0-15,2-7-82 0,4-14-27 16,3-2-18-16,4-6-42 15,12 4-52-15,6 0-59 0,11 1-49 16,11 1-23-16</inkml:trace>
  <inkml:trace contextRef="#ctx0" brushRef="#br0" timeOffset="12846.06">14711 8442 302 0,'-8'-24'177'15,"8"3"-60"-15,-8 5-34 16,8 3-31-16,0 6-3 0,0 2-2 16,0-2-3-16,16 2-3 15,9-2-10-15,4 1-14 0,2 4-10 16,-2-3-2-16,-1 5 1 15,-3 0-2-15,-5 0 2 0,-7 0 12 16,-3 0 28-16,-2 0 19 16,-3 0 29-16,-5 0 9 15,0 0-1-15,0 0-9 16,0 0-17-16,0 13 10 0,4 6 20 16,1 18 18-16,3 16-11 15,3 12-80-15,7 8-33 0,-4 5 0 16,0-2 0-16,-6 3 0 15,0-6 0-15,-4-8 0 16,-4-3 0-16,0-6 0 0,-9-8 0 16,-2-7 0-16,-6-8 0 15,-3-5 0-15,0-7 0 0,-10-9 0 16,3-12 0-16,-3-4 0 16,-1-17 0-16,2-4 0 15,1-2 0-15,8-3 0 0,0 2 0 16,4 5 0-16,2-2 0 15,6 4 0-15,8 5-3 0,0 4-162 16,0 0-76-16,0-1-63 16,0-3-18-16,0 0-6 15,0-9 5-15</inkml:trace>
  <inkml:trace contextRef="#ctx0" brushRef="#br0" timeOffset="13063.09">14833 7929 537 0,'-16'-24'247'16,"3"4"-87"-16,2-1-76 0,3 9-6 16,8 0-4-16,0 3-28 15,0 7-38-15,0-3-42 0,0 5-43 16,0 0-24-16,8 0-18 15,3 0-24-15,6 16-40 16,-5 0-66-16</inkml:trace>
  <inkml:trace contextRef="#ctx0" brushRef="#br0" timeOffset="13544.87">15433 8499 551 0,'0'0'268'16,"0"0"-138"-16,-7 0-65 0,7 0-22 15,0 0 16-15,0 0 0 16,0 0-24-16,0 9-21 16,0 3-8-16,0-5 1 15,7 5-2-15,6 0-1 0,-2-3 4 16,3-9-1-16,4 0-1 15,4 0-11-15,3 0 9 16,-1-12-3-16,-5 0 0 0,3-4-1 16,-11-5 5-16,-2 1-2 15,-9-1 6-15,0-3 4 0,0-4 7 16,-17-1-1-16,1 1-1 16,-4 3 10-16,-1 5 10 15,2 3-4-15,-3 10-6 0,3 7-17 16,-5 7 2-16,-1 14 2 15,1 15 22-15,-1 9-4 16,9 8-1-16,7 4-6 16,9 4-3-16,12 1-7 0,4-5-5 15,10-9 5-15,2-3-13 16,5-9 4-16,2-8 0 0,-2-8-10 16,5-7-30-16,-2-13-63 15,1 0-109-15,-1-5-59 0,-4-10-21 16,-4-10-19-16,1-3 41 15</inkml:trace>
  <inkml:trace contextRef="#ctx0" brushRef="#br0" timeOffset="14194.34">16023 8454 124 0,'0'-12'252'0,"-14"4"-33"15,8-1-30-15,6 7-68 0,-8 2-49 16,8 0-22-16,0 0-20 15,0 0-11-15,0 0-7 16,0-5-12-16,0 0 3 0,0 2 3 16,0-1 0-16,0-1 1 15,0-3-4-15,0-4 2 0,0-1 2 16,0 1 18-16,0 0 32 16,-8-1 23-16,-2 6-7 15,2 7-11-15,0 0-10 16,0 0-15-16,-4 20 15 0,1 13 34 15,-6 13 2-15,9 5-30 16,8 2 2-16,0 0-27 0,0-4-21 16,8-4-1-16,9-4 8 15,6-8-13-15,1-9 0 16,8-8 2-16,7-8-8 0,1-8-10 16,8-12 4-16,5-8-14 15,4-13-13-15,3-7-2 16,-3-17-16-16,-3-9-2 0,-7-15 8 15,1-5 19-15,-9 1 15 16,-7-5 3-16,-7 4 11 16,-9 9 3-16,-7 0 13 0,-9 4-4 15,0 8 15-15,-14 3 34 16,3 14-6-16,-3 8-3 0,3 7 3 16,4 9 9-16,-2 7-47 15,1 4-20-15,8 6 0 16,-8 7 0-16,0 7 0 0,-1 23 0 15,1 17 0-15,8 20 0 16,0 14 0-16,0 12 0 16,8 5 0-16,4-4 0 15,9-4 0-15,6-5 0 0,3-13 0 16,-1-10 0-16,-1-11 0 16,0-5 0-16,-2-13 0 0,-3-9 0 15,-3-7 0-15,-3-6 0 16,-3-11 0-16,0 0 0 0,-3 0-267 15,-3-11-107-15,1-10-7 16,-9-8-10-16,0-2-240 0</inkml:trace>
  <inkml:trace contextRef="#ctx0" brushRef="#br0" timeOffset="14593.93">16347 8117 163 0,'-16'0'241'16,"-1"0"-56"-16,1 12-15 0,-3-12-40 15,3 0-4-15,2 0 20 16,6 0 2-16,8 0-27 0,0 0-35 16,0 0-38-16,22 0-15 15,18 0-14-15,25-4-5 16,17-4-5-16,11-5-1 0,9 1-1 16,-6 3-1-16,-6 2 0 15,-14-1-9-15,-10-1 3 0,-16 5 2 16,-16 4-2-16,-4 0-4 15,-14 0 7-15,-5 0-24 16,-6 0-24-16,-5 0-41 16,0 0-64-16,0 8-89 0,-16 9-54 15,-12 0-54-15</inkml:trace>
  <inkml:trace contextRef="#ctx0" brushRef="#br0" timeOffset="16606.07">10073 11470 204 0,'0'0'255'15,"-12"0"-34"-15,12 0-50 0,-7 0-70 16,-1 0-34-16,8 0-1 16,-8 9 3-16,8-9-4 15,-9 12-27-15,9 0-13 0,-8-12-6 16,8 12-5-16,0-12 0 15,-8 0-3-15,8 8 0 16,0-8 1-16,0 0 7 0,0 0 5 16,0 0 12-16,0-3 7 15,0-2-6-15,0 1-19 16,8-4-8-16,3-4-6 16,6-4-2-16,7 0-1 0,6-1 2 15,2 1 0-15,1-1-7 16,3 1 0-16,4 3 5 0,2 6-8 15,-7-1 9-15,-6 8-5 16,-4 0 4-16,-6 0-2 16,2 8 2-16,-5 8 10 0,1 4 38 15,-6 9-10-15,-2 3-8 16,-6 5 6-16,-3 4 2 0,0 0-16 16,0 4 3-16,-12-9-11 15,-4 1 10-15,-1-8-1 16,-2-1-7-16,-2-4-13 15,1-5 6-15,-1-2-7 0,5-7 11 16,0-10-14-16,4 7 0 16,12-7 5-16,0 0 6 15,0 0-14-15,0 0-11 16,0 0 2-16,0-5 0 16,8 3 5-16,-4-3 0 0,4-2-1 15,0-8 8-15,8 9 2 16,5-3-6-16,4 1 2 15,3 3 6-15,4 5-7 0,1 0 8 16,2 0-11-16,-2 0 7 16,-1 9-7-16,1 4 2 15,-4-3 1-15,-1 3 3 16,-3 4 9-16,-1 3-6 0,-2 5-2 16,-8 3 4-16,-1 0 12 15,-4 2 10-15,-5 2 17 0,-4 4-5 16,0 0-5-16,-8 6-19 15,-5-6-15-15,-6 0 0 0,-6 2 0 16,-4-2 0-16,-7-3 0 16,-5-1 0-16,-3-2 0 15,-7-3 0-15,0-7 0 0,-6-4 0 16,4-3 0-16,4-13 0 16,4 0 0-16,6 0 0 15,6-7 0-15,9-6 0 16,2-4 0-16,7-3 0 0,2 1 0 15,13-4 0-15,0 0 0 16,9-1 0-16,7-1 0 0,1 5 0 16,2-1 0-16,2 5 0 15,-5-1 0-15,-4 5 0 16,-1 5 0-16,3 2 0 0,-6 5 0 16,0 0 0-16,-4 0 0 15,5 0 0-15,-5 12 0 0,3 0 0 16,1 9 0-1,4 0 0-15,1 3 0 0,-2 0 0 16,2 0 0-16,-5-3 0 16,0-4 0-16,1-5 0 0,-6-5 0 15,5 2 0 1,-3-9 0 15,-2 0-53-31,2 0-53 16,-2 0-37-16,-3-4-29 0,5-1-9 15,3-2 3-15,-4 2 15 16,3 3 0-16,2-3 17 0,-1 5-11 16,-3 0-9-16,-2 0 15 15,5 0 31-15</inkml:trace>
  <inkml:trace contextRef="#ctx0" brushRef="#br0" timeOffset="17933.81">11426 11976 32 0,'-9'0'47'16,"9"0"39"-16,0 0 61 0,0 0-22 15,0 0-32-15,0 0-9 16,0 0-15-16,0 0 3 16,0 0 9-16,0 0 2 15,-8 0-4-15,8 0-8 0,0 0-13 16,0 0-12-16,-8 0-16 16,8 8-6-16,0 3-13 15,0 1 0-15,0 0-11 0,0 3 3 16,0-15 0-16,0 6 2 15,0-6-6-15,0 0 6 0,0 0-9 16,0 0 7-16,0 0-10 16,5 0-7-16,-2 0 1 15,2-6-3-15,-2-12 0 0,-3-3 9 16,0 2 0-16,0-3 5 16,0 6-1-16,0 4 5 0,-11 4 11 15,-2 8 2 1,1 0-7-16,-3 0-4 0,2 13 0 15,1 3 1-15,-2 9 7 16,14 3-2-16,-8-5-7 0,8 7 1 16,0-7 2-16,5-2-5 15,4-4 2-15,2-5 1 16,7-12 1-16,-4 0-2 0,8 0-3 16,-6-4-6-16,1-9 6 15,-7-4-7-15,4-2 1 16,-6-6 0-16,-8-4 6 15,0 1-3-15,0-2 0 0,0 7 4 16,-14 3 6-16,3 7 3 16,-1 6 0-16,3 2-7 15,-2 5-1-15,3 0-5 0,-1 12 2 16,9 5 6-16,0-1-1 16,0-3-6-16,0-3 2 0,0 5 1 15,0-3 3-15,9-5-4 16,2-7-1-16,3 0-7 15,-4 0-6-15,3 0-6 0,4 0 13 16,-9-7 1-16,0-5 4 16,-8-3 6-16,0 5-9 15,0-3 15-15,0 6 9 16,-16 2 2-16,-1 5-1 0,2 0-8 16,-7 0-3-16,6 21 0 15,4 4 0-15,1-2 4 0,11 5-1 16,-8 2-7-16,8-7 10 15,0 3-9-15,0-10-6 16,8-4 2-16,3 0 1 0,1-12-5 16,1 0-10-16,-5 0 4 15,1 0 3-15,-1-12 0 0,-1 0 1 16,-7-9 0-16,0 0 4 16,0-2 0-16,-7-7 2 15,-7 7-1-15,-2 2 16 16,-1 3 0-16,3 8 2 15,1 6-11-15,5 4-1 0,8 0-9 16,0 0 1 0,0 7 4-16,0 0-3 0,0-7-2 15,0 11 5-15,0-4-18 16,0-7 3-16,0 9 5 16,0-9-8-16,0 0-3 0,0 0 0 15,0 0-16-15,0 0-25 16,0 0-44-16,0 0-61 15,0 0-42-15,0 0-54 16,0 0 8-16</inkml:trace>
  <inkml:trace contextRef="#ctx0" brushRef="#br0" timeOffset="18586.68">13204 10933 73 0,'0'-7'153'16,"0"-6"40"-16,0 4-47 0,0 1-16 15,0 0-18-15,0 1 9 16,0 2 16-16,0 5 24 15,0 0-14-15,0 0-32 0,0 0-46 16,0 12-14-16,0 17 63 16,0 16 21-16,0 16-14 15,0 16-72-15,0 8-53 0,0 6 0 16,3 1 0-16,6-1 0 16,-4-7 0-16,3-6 0 0,-4-13 0 15,0-12 0-15,1-13 0 16,-1-12 0-16,-4-6 0 15,0-10-179-15,0-12-119 0,0-17-79 16,-9-15 23-16,-4-12 11 16,-4-13-152-16</inkml:trace>
  <inkml:trace contextRef="#ctx0" brushRef="#br0" timeOffset="18903.09">12769 10917 54 0,'-11'0'230'0,"-3"0"-15"0,8 0-43 16,6 0-53-16,0 0-59 15,4 0-25-15,12 0-13 16,17 0-1-16,24 0-4 0,14 0-8 15,16 0 0-15,7-4-4 16,-6 4-5-16,-7 0 0 0,-7 0 0 16,-17 0 0-16,-13 0 1 15,-12 8-3-15,-7-8-7 16,-8 0-18-16,-9 12-21 0,-4-4-24 16,-4 5 1-16,0 2-15 15,0 6-34-15,-18 3-66 0,-1 8 14 16</inkml:trace>
  <inkml:trace contextRef="#ctx0" brushRef="#br0" timeOffset="19285.66">12998 11979 47 0,'-22'9'157'15,"3"-9"51"-15,-2 0-43 16,4 0-39-16,3 0-30 16,0 0-13-16,7 0 2 0,7 0 3 15,0 0-25-15,0 0-28 16,12 0-21-16,16 0 3 0,18-9-13 15,11-3 3-15,16-1-10 16,-1 1 7-16,6 1 1 16,-10-2-5-16,-3 5 6 0,-12 1-6 15,-8-3 0-15,-14 10-2 16,-5 0-5-16,-11 0-18 0,-2-3-41 16,-5-1-52-1,-5-4-46-15,-3-1-71 0,0 1-37 16</inkml:trace>
  <inkml:trace contextRef="#ctx0" brushRef="#br0" timeOffset="19718.28">13705 11523 353 0,'0'-20'258'0,"0"-1"-43"16,0 5-58-16,0 4-27 0,0 4 29 15,0 0 3-15,0 4-36 16,0 4-67-16,0 8-22 16,8 16 8-16,3 13 4 0,2 8-13 15,-1 8-12-15,0 3-9 16,3-3-4-16,-2-3-13 0,-4-9 13 16,-6-13-6-16,-3-4-4 15,0-8 3-15,0-16 6 16,0-4-12-16,-12-16-11 15,4-18-20-15,8-9 2 16,0-10-6-16,11-10 15 16,11 2 10-16,2 14 7 15,1 6-3-15,4 12 1 0,-1 8 4 16,-1 14 15-16,6 11 19 16,0 23 20-16,0 14 13 0,-6 12-8 15,-3 7 19-15,-3 7-12 16,-4-4-60-16,-1-4-3 15,-5-7 0-15,-2-8 0 0,-5-7 0 16,4-9-186-16,-3-3-124 16,1-9-87-16,0-12-37 15</inkml:trace>
  <inkml:trace contextRef="#ctx0" brushRef="#br0" timeOffset="20418.28">14614 10844 367 0,'0'-42'139'0,"0"7"-98"16,0 1-38-16,0 11 16 16,0-1 33-16,0 7 17 15,0 8-12-15,0 1-21 0,0 4-6 16,0 0 20-16,0 4 34 15,0 0 28-15,0 20 23 16,0 14 22-16,8 12 37 0,2 12-45 16,-4 16-32-16,2 7-22 15,0 8-24-15,-4 5-1 16,1 1-70-16,-2-5 0 0,-3-9 0 16,0-8 0-16,0-13 0 15,0-10 0-15,-8-14 0 0,-1-10 0 16,1-12 0-16,0 0 0 15,-3-14 0 1,11-14 0-16,-8-5 0 0,8-10 0 16,0-9 0-16,0-2-2 15,12-1-13-15,3 6-5 16,2 6 14-16,-1 4-2 0,5 5 2 16,-5 11 3-16,4 9 3 15,5 0 6-15,-2 16 9 0,5 9-3 16,2 8-5-16,-3 7-1 15,7 2-3-15,-3-7-9 16,8 3 10-16,-7-11 2 0,0-6-9 16,1-13 1-16,3-8-18 15,1-8-19-15,-6-13-4 16,3-6-5-16,-3-15-8 0,-6-5-1 16,-7-7 19-16,-12-3 18 15,-6-4 11-15,0 9 1 16,0-2 12-16,-12 8 20 0,0 16 14 15,-5 2 3-15,1 6-8 16,5 10-16-16,-1 12-8 0,4 12 21 16,-1 12 10-16,9 13-12 15,0 5-1-15,0 7-12 16,5-6-3-16,10 3-7 0,5-7 6 16,5-1-13-16,4-9-26 15,-1-10-51-15,-4-3-90 16,5-16-139-16,-6 0-68 15,-1-7-46-15</inkml:trace>
  <inkml:trace contextRef="#ctx0" brushRef="#br0" timeOffset="21166.28">15604 11140 209 0,'0'-14'386'15,"-8"0"-17"-15,0 6-62 0,-1 0-83 16,9 4-34-16,-8 0-15 15,8-1-32-15,0 2-99 0,0 15-44 32,0 8 0-17,5 6 0-15,-2 5 0 16,3 11 0-16,-6-2 0 0,0 1 0 16,0-6 0-16,0 3 0 15,0-7 0-15,0-6 0 0,0-4 0 16,0-9 0-16,0-15 0 47,0-10 0-32,0 1 0-15,0-1 0 0,0-4 0 16,0-2 0-16,0-1 0 16,0-5 0-16,0-3 0 15,0 0 0-15,0-6 0 16,0 3 0-16,0-7 0 0,0 5 0 15,0 1 0-15,0 0 0 16,0 2 0-16,0 7 0 0,0 2 0 16,0 5 0-16,0 3 0 15,0 6 0-15,0 3 0 0,0-1 0 16,0 2 0 0,0-1 0-1,0-1 0 1,3 5 0 31,2 0 0-47,3-4 0 15,3-4 0-15,6 4 0 16,7 4 0-16,1 0 0 0,-1 0 0 16,0 0 0-16,-4 12 0 15,2 1 0-15,-7-1 0 0,-7 0 0 16,1 0 0-16,-9 0 0 15,0 0 0-15,0 0 0 16,-14 1 0-16,3 0 0 0,4-6 0 16,-2-7 0-16,1 0 0 15,8 0-129 17,0 0-237-17,0 0-21-15,0-5 39 16,8-5 4-16,5-3-128 0</inkml:trace>
  <inkml:trace contextRef="#ctx0" brushRef="#br0" timeOffset="21366.55">15977 10926 247 0,'14'-13'299'0,"-6"4"-29"0,-4 1-39 16,-4 6-50-16,0-4 2 16,0 6 11-16,3 0-30 15,0 16 7-15,6 13-64 16,-1 11-107-16,0 10 0 0,0 7 0 15,1 1 0-15,-1-2 0 16,1-4 0-16,-3-2 0 0,0-9 0 16,-3-10 0-16,5-6-215 15,-3-9-239-15,-5-8-21 0,0-8 36 16</inkml:trace>
  <inkml:trace contextRef="#ctx0" brushRef="#br0" timeOffset="21518.49">16034 10408 508 0,'-25'-45'407'0,"3"5"-114"0,1 6-136 15,4 15-84-15,6 2-34 16,11 2-23-16,0 2-48 16,0 9-101-16,0 4-120 0,8 0-68 15,-1 12-430-15</inkml:trace>
  <inkml:trace contextRef="#ctx0" brushRef="#br0" timeOffset="21914.66">16627 10277 122 0,'0'0'228'15,"0"0"-55"-15,0 0-18 16,0 0-17-16,0 0-3 16,0-2 31-16,0 2 20 15,0 0 3-15,0 0-22 0,0 0-23 16,0 14 1-16,9 29-46 15,0 17-99-15,2 18 0 16,1 10 0-16,-4 11 0 0,0 7 0 16,5 0 0-16,-1-6 0 15,0-5 0-15,2-10 0 0,-3-8 0 16,-5-11 0-16,0-14 0 16,2-11 0-16,-8-9 0 0,0-7 0 15,0-4-205 1,0-9-238-16,0-12-8 0,0-5 11 15</inkml:trace>
  <inkml:trace contextRef="#ctx0" brushRef="#br0" timeOffset="22497.93">16401 10990 335 0,'-41'-4'337'16,"12"4"-80"-16,9-4-112 15,12 0-75-15,16-5-27 0,17 2-19 16,24-5-13-16,24-5-2 16,15-3-6-16,19 1 1 15,1-4-4-15,2 4 2 0,-5-1-5 16,-10 2-3-16,-18 4 0 16,-17 0 2-16,-15 7 15 15,-12 2 25-15,-13 2 30 0,-8-1 20 16,-4 4 3-16,-8 0-2 15,0 0-30-15,0 0-23 0,-11 0-12 16,-6 16 12-16,-4 3 16 16,-3 7 26-16,1 6-3 0,-6 9-10 15,4 3-25 1,6 6-34-16,6-1-4 0,5-5 0 16,8-4 0-16,0-2 0 0,0-10 0 15,3-3 0-15,6-5 0 16,3-8 0-16,-1-12-55 15,6 0-8-15,-1-5-6 0,5-11 4 16,-5-12 19-16,-4-5 22 16,-4-8 8-16,-8-4 8 0,0-3 34 15,0-5 14-15,-8 9 23 16,-4 2 19-16,4 15 7 16,8 2-43-16,-8 9-46 0,8 2 0 15,0 40 0 1,13 3 0-16,2 6 0 15,4 6 0 1,3 4 0-16,2-4 0 0,-5-1 0 16,7-7 0-16,-6-5-246 15,-4-6-121-15,-4-7-24 0,1-7-6 16,-4-8-246-16</inkml:trace>
  <inkml:trace contextRef="#ctx0" brushRef="#br0" timeOffset="22880.18">17552 10819 483 0,'0'-24'362'0,"0"3"-55"0,0 4-89 16,-6 4-14-1,6 2 19-15,0 4-36 0,0 7-124 16,0 20-63-16,6 13 0 16,8 7 0-16,-2 10 0 0,1 2 0 15,-1 0 0-15,-6-6 0 16,-1-11 0-16,-5-6 0 15,0-4 0-15,0-7 0 0,0-6 0 16,0-24 0 0,0-10 0-1,0-11 0-15,0-15 0 16,12-2 0-16,1 6 0 16,4 9 0-16,-2 5 0 15,2 10 0-15,-1 8 0 0,0 12 0 16,9 12 0-16,-1 8 0 15,0 12 0-15,-2 5 0 0,-4 8 0 16,-5 3 0-16,-5 2 0 16,0 0 0-16,-3-7 0 0,3-1 0 15,-4-7-283-15,5-5-183 16,1-10 19-16,3-7 52 16</inkml:trace>
  <inkml:trace contextRef="#ctx0" brushRef="#br0" timeOffset="23212.67">18439 10814 416 0,'8'-14'367'15,"-3"-3"-45"-15,-5 5-118 16,0 4-90-16,0-1-19 0,4 1-9 16,-4 6-37-16,0-4-32 15,0 1-24-15,4-2-6 0,-1 2 7 16,-3-2 10-16,0-2-10 15,0 2 11-15,0-5 21 0,-11 3 19 16,-7 1 24-16,-2 8-12 16,-8 0 3-16,0 13 4 15,-3 6 12-15,-4 13-73 16,2 14-3-16,6 3 0 0,6 4 0 16,4-1 0-16,6-7 0 15,11-4 0-15,0-8 0 0,8-5 0 16,12-8 0-16,9-8 0 15,7-12-14-15,9 0-359 0,8-12-39 16,4-12 12-16,0-13 18 16</inkml:trace>
  <inkml:trace contextRef="#ctx0" brushRef="#br0" timeOffset="23629.77">18816 10705 320 0,'-8'0'268'0,"1"9"-74"15,7 3-64-15,0 6-39 0,0-5-12 16,0 4 12-16,3 0-6 16,9-6-33-16,2-1-15 0,5-10-18 15,5 0-1-15,6 0-9 16,1-5-3-16,6-11-3 16,0-4-6-16,3-7-3 15,-4-7 6-15,-2-5-6 0,-6 4 8 16,-8-5-5-16,-3-1 4 15,-8 0 21-15,-9 0 8 0,0 9 30 16,0 4 36-16,-14 7-5 16,-2 9-34-16,-8 12 13 15,-9 21 56-15,-4 19-18 0,-3 17-108 16,-2 12 0-16,7 8 0 16,5 0 0-16,12 2 0 0,1-8 0 15,17-1 0-15,4-13 0 16,15-9 0-16,19-6 0 0,14-14 0 15,8-16 0-15,14-12 0 16,2-7 0-16,11-18 0 16,-2-7 0-16,1-9 0 0,-9-9 0 15,-5-2 0-15,-11 2-230 16,-17 3-252-16,-14 2 6 16,-18 16 61-16</inkml:trace>
  <inkml:trace contextRef="#ctx0" brushRef="#br0" timeOffset="24594.22">10739 13779 149 0,'-8'-22'254'0,"8"8"-38"15,-8 0-42-15,8 3-57 16,0 3-12-16,0 3 18 0,0-3 9 15,0 8-2-15,0 0-25 16,0 0-3-16,-8 0 18 16,0 0 4-16,-4 0 14 0,-12 25-80 15,-16 10-58-15,-15 15 0 16,-8 3 0-16,-10 4 0 0,-1 4 0 16,1-4 0-16,0 1 0 15,4-7 0-15,7-5 0 16,11-6 0-16,14-12 0 15,9-4 0-15,11-12 0 16,17-2 0-16,11-10 0 0,23 0 0 16,19 0 0-16,11-5 0 15,14-2 0-15,8-5 0 0,-2 3 0 16,-7 1 0-16,-7 3 0 16,-13 1 0-16,-10 4 0 15,-6 0 0-15,-8-3 0 0,-9 3 0 16,-8 0 0-16,-2 0 0 15,-8-4 0-15,-1 0-84 0,-5 0-210 16,0-5-32 0,0-3-17-16,0-5 13 0,-8-2 29 15</inkml:trace>
  <inkml:trace contextRef="#ctx0" brushRef="#br0" timeOffset="24893.25">10655 13876 165 0,'0'-25'265'0,"0"0"-48"16,0 2-55-16,0 3-60 0,0 4-6 16,0 4 40-16,0 0 32 15,0 7 14-15,0 5-20 16,0 0-63-16,0 34 20 16,0 18 27-16,0 21-118 0,3 21-28 15,2 8 0-15,3 6 0 16,0-1 0-16,4-2 0 15,0-3 0-15,-4-9 0 0,1-7 0 16,-6-12 0-16,-3-18 0 16,0-6 0-16,0-10 0 0,0-7 0 15,0-9 0-15,0-4-147 16,0-7-182-16,0-13-38 16,0 0-1-16,-8-4-19 0</inkml:trace>
  <inkml:trace contextRef="#ctx0" brushRef="#br0" timeOffset="25642">11596 14539 11 0,'0'0'18'0,"0"0"21"15,0 0 53-15,0 0 89 16,0 0-37-16,0 0-38 0,0 0-19 16,0 0-20-16,0 12 18 15,0-3 16-15,0-1-9 16,0-8-15-16,0 0-34 0,0 8-18 16,0-8-7-16,0 0-6 15,0 0-11-15,5 0 5 16,2-4-5-16,-2-8-7 15,-2 1 12-15,-3-1-8 0,0-1 5 16,0 0 10-16,-8 5 11 16,-4 4 21-16,6 4-5 15,-3 0-14-15,-4 12 4 0,4 3 2 16,9 3-10-16,0 3-5 16,0-6-10-16,0 1 2 15,9-4-7-15,8-2 0 0,2-10-2 16,6 0-9-16,-4-6 3 15,-1-5 1-15,-4-6 5 0,-5 1 1 16,-5-3 3-16,-6 2-1 16,0 0 2-16,0 1 3 15,-17 4-7-15,1 0-20 16,0 3-25-16,4 5-51 16,-1 0-79-16,13 4-54 0,0 0-28 15,0 0-28-15</inkml:trace>
  <inkml:trace contextRef="#ctx0" brushRef="#br0" timeOffset="26041.96">13095 13710 319 0,'0'-17'307'0,"0"0"-30"15,0 6-69-15,5 3-62 16,-5 4 1-16,0 4 19 0,3 7 0 15,5 26 56-15,-5 20-133 16,6 25-89-16,-9 10 0 16,0 14 0-16,5 0 0 15,-2-5 0-15,5-6 0 0,1-10 0 16,-1-12 0-16,0-16 0 16,0-11 0-16,-4-15 0 0,2-7-355 15,-6-20-93-15,0 0 27 16,0-24 41-16</inkml:trace>
  <inkml:trace contextRef="#ctx0" brushRef="#br0" timeOffset="26324.08">13063 13619 186 0,'-14'-68'284'0,"14"11"-70"16,0 12-68-16,0 12-67 15,0 3-37-15,22 7 6 0,7 11 13 16,10 8 16-16,10 4-21 15,5 25-14-15,1 11 3 0,-1 17-6 16,-10 16 9-16,-11 4 4 16,-9 5-5-16,-11-2 0 0,-13 3-7 15,-13-6-4 1,-44 44-9-16,16-72-19 16,-2-8-2-16,-4-8-1 15,4-12-15-15,7-5-8 16,3-12-6-16,4 0-27 0,9 0-47 15,8 0-68-15,12-4-63 16,0-9-46-16,12 1-55 0</inkml:trace>
  <inkml:trace contextRef="#ctx0" brushRef="#br0" timeOffset="26774.3">14086 14076 154 0,'-17'-29'188'16,"-2"1"-22"-16,2 3-23 16,-3 5-21-16,0 0-21 0,0 4-8 15,3 4 24-15,5 3 13 16,-1 4-4-16,2 5-15 0,-3 14-22 15,0 10 10-15,-7 12-26 16,4 13-22-16,9 13-21 16,8-2 0-16,0 7-11 15,3-11-9-15,14-4-3 16,5-8-6-16,4-12 3 0,7-6-4 16,5-14-21-16,2-12-5 15,-1-16-9-15,-1-8 6 0,-5-14 15 16,-9-10 9-16,-12-9-3 15,-12-5 12-15,-12 2 12 16,-9 2 30-16,-10 6 4 0,-7 7-8 16,2 9-20-16,-4 7-20 15,7 8 1-15,4 9-49 0,12 5-77 16,6 7-75-16,11 0-38 16,0 7-9-16,0 5 13 15,0 5-32-15,0-5 2 16</inkml:trace>
  <inkml:trace contextRef="#ctx0" brushRef="#br0" timeOffset="27040.46">14366 13397 573 0,'0'-46'506'15,"-8"13"-61"-15,0 9-179 16,8 4-110-16,-12 7-55 0,12 6-101 15,0 27 0 1,0 17 0-16,5 20 0 16,2 19 0-16,4 18 0 15,5 9 0-15,6 2 0 0,2-2 0 16,-4-7 0-16,4-6 0 16,-3-13 0-16,-1-11 0 0,-4-14-143 15,-3-14-362-15,-1-12 44 16,-3-4 46-16</inkml:trace>
  <inkml:trace contextRef="#ctx0" brushRef="#br0" timeOffset="27405.97">14674 13812 385 0,'0'-45'349'0,"0"11"-28"16,0 11-86-16,0 6-99 0,5 10-42 15,3 18 25-15,3 14-12 16,11 10-39-16,2 11-34 15,8 0-20-15,5-2-11 0,0-8-35 16,-1-8-20-16,-4-7-19 16,1-8-16-16,-4-13 1 0,-1-9 12 15,0-7 32-15,-2-12 24 16,-7-13 4-16,-4-7 20 16,2-2 24-16,-8 6 32 15,-5 7 41-15,-4 7 55 0,0 7 2 16,0 11-21-16,-13 47-139 15,-7 34 0 1,-5 29 0-16,-7 21 0 0,-4 15 0 16,-2 5 0-16,2 3 0 15,-1-5 0-15,6-6 0 0,-2-12 0 16,9-19 0-16,2-14 0 16,11-16 0-16,11-17-429 0,-8-17-163 15,8-10 84-15</inkml:trace>
  <inkml:trace contextRef="#ctx0" brushRef="#br0" timeOffset="28055.12">15556 13591 106 0,'0'-23'281'0,"-12"2"-43"16,12 0-24-16,-13 5-47 0,13 0-7 15,-8 4 40-15,-1 8 50 16,9-2-8-16,0 6-79 15,-8 17-137-15,8 24-26 0,0 25 0 16,0 19 0-16,0 17 0 16,0 3 0-16,5 1 0 15,3-3 0-15,1-10 0 0,-1-12 0 16,3-15 0-16,-2-14 0 16,0-11 0-16,-6-9 0 0,0-12 0 15,-3-3-144-15,0-17-149 16,0 0-44-16,0-8 10 15,-6-13 28-15,-7-7 20 0</inkml:trace>
  <inkml:trace contextRef="#ctx0" brushRef="#br0" timeOffset="28762.06">15503 13812 29 0,'-8'-25'52'0,"0"0"3"16,8 6-2-16,-8-2-19 15,0 4-15-15,8 0-8 16,0-2-1-16,0 3 22 0,0-1 52 16,0 0-5-16,-8 1-10 15,8-1-12-15,0 6-8 0,0-6-12 16,0 6 6 0,-9 2 5-16,9-3-4 0,0 4-11 15,0 0-15-15,0-1-15 16,0 7 4-16,0-3-10 0,0 5 0 15,0 0-1 1,0 0 5-16,0 0 1 0,9 0 0 16,2 0-3-16,4-8 2 15,7 0-1-15,-2-1-1 0,5 6 7 16,4-6-1-16,3 5-5 16,1 4 2-16,-2 0 4 0,-5 0 5 15,-4-4 3-15,0 4 3 16,-5 0 2-16,-5-5 7 15,-6 5 22-15,-1-3 7 16,-5 3 4-16,0 0-2 0,0 0-4 16,0 0-10-16,0 0-18 15,0 0-17-15,0 0-1 0,0 0-2 16,0 0-2 0,0 0-7-16,0 0 9 15,0 0 3 1,0 0-4-16,0 0 7 15,0 0-10-15,0 0 5 16,0 0-4-16,0 0-1 31,0 0-3-31,0 0 3 0,0 0-2 16,0 0 2-16,0 0 3 16,0 0-6-1,0 0 3-15,0 0 1 16,0 0-4-16,0 0 3 15,0 0-4-15,0 0-5 0,0 0-7 16,0 0-20-16,0 0-8 16,0 0-5-16,0 0-16 0,0 0-20 15,0 0-18-15,0 0-7 16,0 0-5-16,0 0 13 0,0 0-8 16,0 0-31-16,0 0-16 15</inkml:trace>
  <inkml:trace contextRef="#ctx0" brushRef="#br0" timeOffset="29436.03">15726 13472 62 0,'-11'-6'120'0,"11"1"50"0,-13 1-44 15,13-4-35-15,-8 3-26 16,8 2-14-16,0 3-5 16,0-9 0-16,0 2-13 0,8 2-8 15,5-2 11 1,1-2-5-16,3 2 12 0,5 7 4 16,-4 0 15-16,4 0 6 0,-3 0 10 15,2 16 0-15,-1 3 2 16,1 15 0-16,-5 10-4 0,1 14 9 15,-1 6-24-15,-5 1-25 16,6 0-2-16,-6-1-13 0,3-9-4 16,-6-10-4-1,-4-9-1-15,-1-12-5 0,-3-3 3 16,0-9-9-16,0-12 5 16,0 0 3-16,0 0-16 0,0-18-5 15,0-5-15-15,-7-10 0 16,7-12 2-16,-8-12-10 15,8-7-3-15,0-5 7 0,8 0 11 16,2 3 2-16,4 6 2 16,2 11 13-16,1 8-1 0,7 8 2 15,0 9-4-15,4 3 7 16,-4 4-4-16,4 5-4 16,2 12 16-16,-3 10 30 15,-2 13 35-15,-2 23 10 0,-1 14-4 16,-10 9 1-16,-4 8-5 15,0 1-18-15,-8-9-58 0,0-4 0 16,0-11 0-16,0-11 0 16,0-5 0-16,0-14 0 0,0-7 0 15,0-7 0-15,0 1 0 16,0-11-211 0,0-11-89-1,0-4 1-15,0-9 54 16,0-9 34-16,8-3 41 15,5-8-12-15,3-6 23 16,9-3 33-16</inkml:trace>
  <inkml:trace contextRef="#ctx0" brushRef="#br0" timeOffset="29735.83">16645 13425 37 0,'28'-33'107'0,"-4"9"108"16,-8 3-29-16,-2 4-14 0,-6 5-8 15,-8 10-5-15,0 2 6 16,0 12 30-16,-18 16 20 0,-2 17-24 15,-1 15-49-15,1 5-47 16,4 5-91-16,9-1-4 0,7-8 0 16,7-8 0-1,9-8 0-15,4-14 0 0,9-10 0 16,1-21 0-16,-4 0 0 16,8-21-3-16,-3-15-42 0,42-164 8 31,-65 50 39-16,-8 85 31-15,-19 8 7 0,-6 16-30 16,-7 9-10 0,0 16 0-16,-1 7-60 0,2 9-164 0,-3 0-146 15,6 17-60-15,3 3-19 16</inkml:trace>
  <inkml:trace contextRef="#ctx0" brushRef="#br0" timeOffset="30175.71">17029 13318 405 0,'-14'-36'260'16,"-4"3"-132"-16,5 9-69 16,5 0-22-16,8 8 71 0,-6-1 77 15,6 10-23 1,0 7-65-16,0 0-22 0,0 24 41 0,3 12 15 15,5 17 13 1,0 12-4-16,0 9-140 0,-3 2 0 16,-1-2 0-16,0-5 0 15,1-8 0-15,-2-16 0 0,2-9 0 16,-5-11 0-16,0-5 0 16,0-13 0-16,0-21 0 15,0-15 0-15,3-21 0 16,9-11 0-16,4 0 0 15,5 5 0-15,-1 7 0 16,-1 9 0-16,3 10 0 0,-1 10 0 16,-2 5 0-16,-2 6 0 15,2 9 0-15,-1 0 0 16,-10 0 0-16,-2 0 0 0,0 0 0 16</inkml:trace>
  <inkml:trace contextRef="#ctx0" brushRef="#br0" timeOffset="30210.74">17250 13392 1804 0,'0'0'-354'0,"0"-6"-39"16,0 0 9-16,0-6 58 0</inkml:trace>
  <inkml:trace contextRef="#ctx0" brushRef="#br0" timeOffset="30701.18">17587 13322 548 0,'0'-16'404'0,"-9"4"-159"0,1 0-117 15,8 4-57-15,0 8 52 16,-9 0 35-16,9 12-29 0,0 18 17 16,0 22-51-16,9 21-95 15,-1 12 0-15,1 8 0 16,-1 6 0-16,0-5 0 15,-2-6 0-15,3-14 0 0,-4-17 0 16,-2-12 0-16,2-13 0 16,-5-12 0-16,0-7 0 15,0-29 0-15,0-16 0 16,0-26-32-16,0-20 4 16,0-15 15-16,0-14 11 0,0-1 5 15,0-3 11-15,0 17 22 16,0 13-14-16,3 12-22 15,5 17 0-15,6 14 0 0,4 10 0 16,7 13 0-16,9 15 0 16,2 11 0-16,2 14 0 15,-7 14 0-15,-7 7 0 0,-7 7 0 16,-8-2 0-16,-9 7 0 16,0-3 0-16,-21-7 0 15,-8-4 0-15,-8-6 0 0,0-10 0 16,1-13 0-16,-1-1-13 15,9-14-298-15,4-10-80 0,-1-6-15 16,6-12 2-16</inkml:trace>
  <inkml:trace contextRef="#ctx0" brushRef="#br0" timeOffset="31216.67">18143 12941 320 0,'0'-62'286'15,"-9"2"-59"-15,-4-2-65 0,7 9-69 16,6 4 1-16,-9 9 24 16,9 3 61-16,0 7 32 0,0 11-21 15,0 6-61-15,0 13-91 16,0 16-38-16,0 21 0 15,0 23 0-15,0 20 0 16,0 8 0-16,0 6 0 0,0 7 0 16,9 1 0-16,-3-7 0 15,7-6 0-15,-4-9 0 0,-1-6 0 16,4-12 0-16,-3-18 0 16,-5-7 0-16,-2-12 0 0,-2-9 0 15,0-32 0 1,0-9 0-1,0-7 0-15,8-1 0 0,0 1 0 16,6-2 0-16,-3 6 0 16,7-2 0-16,1 7 0 0,6 7 0 15,4 4 0-15,2 5 0 16,2 7 0-16,-1 11 0 16,5 8 0-16,-6 9 0 0,-1 6 0 15,-1-1 0-15,-6 0 0 16,-2-4 0-16,-5-6 0 0,-2-3 0 15,-3-3 0-15,-3-6-216 16,-5 3-319-16,0-14 59 16,3 0 88-16</inkml:trace>
  <inkml:trace contextRef="#ctx0" brushRef="#br0" timeOffset="31432.86">18754 13249 219 0,'9'-28'336'16,"-4"8"-9"-16,-5 4-36 0,0 7-81 15,3 9-4-15,5 0 87 16,6 13-128-16,-3 11-165 0,7 12 0 16,-4 14 0-16,3 2 0 15,3 10 0-15,-3-6 0 16,-1 1 0-16,-4-8 0 0,-1-5 0 16,-3-6 0-16,-2-9 0 15,-6-10 0-15,0-6 0 16,0-13-257-16,0 0-252 15,0-21 36-15,-9-11 85 0</inkml:trace>
  <inkml:trace contextRef="#ctx0" brushRef="#br0" timeOffset="31682.05">18825 12709 470 0,'-29'-37'295'0,"4"8"-24"0,2 3-70 16,3 10-59-16,3 4-10 15,9 9-19-15,8 3-20 0,0 0-12 16,0 0 28-16,0 0-25 16,0 0-28-16,8 0-56 15,-5 0 0-15,2 0 0 0,-2 0 0 16,3 0 0-16,-6-14 0 31,0 1 0-31,0-5 0 0,0 2 0 16,0 7-72-16,0 2-195 15,0 7-64-15,0 0-28 0,0 0-10 16</inkml:trace>
  <inkml:trace contextRef="#ctx0" brushRef="#br0" timeOffset="32281.95">19563 13099 194 0,'0'-13'217'15,"0"2"-70"-15,0-3-28 16,0 0-37-16,0-7-20 0,0-1 23 15,0 3 13-15,0-2 21 16,0 4 10-16,0 11-4 0,-12-1-7 16,5 1-3-16,-5 6-18 15,-9 0-30-15,-7 13 4 16,-5 7 20-16,1 9 9 0,-5 11-89 16,1 8-11-16,4 2 0 15,7 2 0-15,8-3 0 0,9-8 0 16,8-9 0-16,3-4 0 15,10-7 0-15,12-4 0 16,10-17 0-16,11 0 0 0,7-10 0 16,-3 3 0-16,-2 0 0 15,-8-2 0-15,-8 4 0 16,-4 5 0-16,-6 0 0 0,-11 14 0 16,-11 10 0-16,0 5 0 15,-8 6 0-15,-9 5 0 0,-2 3 0 16,-5-3 0-16,-6-4 0 15,-1-3 0-15,-11-4 0 16,-2-10 0-16,3-5 0 0,5-14 0 16,4 0 0-1,7 0 0-15,-16-10 0 16,28 3-153-16,7-5-89 16,6-4-25-16,0-1-15 0,6 0 15 15,7 1-12-15,4-7 17 16</inkml:trace>
  <inkml:trace contextRef="#ctx0" brushRef="#br0" timeOffset="32931.08">19763 13075 160 0,'14'-21'265'15,"-8"5"-68"-15,2 4-68 16,3 4-34-16,3 8 15 0,-2 0 50 15,0 0 51-15,-1 12 26 16,6 12 25-16,-4 13-41 16,-2 12-221-16,7 8 0 15,-7 4 0-15,1 3 0 0,4 0 0 16,-3 3 0-16,-5-10 0 16,0-9 0-16,0-10 0 0,-8-15 0 15,0-1 0-15,0-10 0 16,0-24 0-1,0-13 0-15,0-16 0 0,0-12 0 16,0-12 0-16,9-12 0 16,5-9 0-16,12-7 0 15,2-1 0-15,8 17 0 0,-4 11 0 16,1 18 0-16,1 20 0 16,-3 16 0-16,2 12 0 0,-1 31 0 15,-3 19 0-15,-8 11 0 16,-11 12 0-16,-1 4 0 15,-9-3 0-15,0-10 0 0,0-7 0 16,0-7 0-16,0-19 0 16,0-6 0-16,0-8 0 0,0-31 0 31,0-9 0-31,0-18 0 0,13-16 0 16,7-12 0-16,17-16 0 15,7-5 0-15,5 9 0 16,-4 12 0-16,-4 16 0 15,-5 16 0-15,0 17 0 0,-4 20 0 16,1 14 0-16,-7 29 0 16,-6 14 0-16,-6 16 0 0,-1 9 0 15,-4-1 0-15,-5-4 0 16,0-4 0-16,-4-12 0 0,0-16 0 16,0-12 0-16,0-9 0 15,0-8 0-15,0-4 0 16,-12-16-179-1,-9-12-490-15,-10-8 72 16</inkml:trace>
  <inkml:trace contextRef="#ctx0" brushRef="#br0" timeOffset="37723.01">10584 16014 53 0,'-10'0'201'15,"2"0"17"-15,-1 0-2 16,1 0-9-16,8 0-14 0,-8 0 14 15,8 0 7-15,0 0-21 16,0 0-25-16,0 0-50 16,0 0-59-16,8 0-59 15,13 0 0-15,10 0 0 16,14 0 0-16,8 0 0 16,7 0 0-16,2 12 0 0,-5-5 0 15,-5-7 0-15,-3 0 0 16,-9 8 0-16,-12-8 0 15,-6 0 0-15,-10 0-126 0,-6 0-75 16,-6 0-96-16,-14 0-47 16,-12 0 25-16,-2 0-16 0</inkml:trace>
  <inkml:trace contextRef="#ctx0" brushRef="#br0" timeOffset="38338.31">10513 16090 133 0,'0'-12'256'0,"0"0"-47"15,0 0-48-15,-8 5-52 16,8-1-32-16,-8 0 5 0,8 3 14 16,0 0 0-16,0 5-12 15,0 0-17-15,0 0 6 16,0 0-4-16,0 20 5 0,0 10 4 15,0 6-4-15,-9 9-27 16,9 0-3-16,-8 3-8 16,8 1-9-16,0-4 9 0,-9-4-10 15,0-1 12-15,3-2 0 16,-2-2-21-16,-5-3-17 16,13-9 0-16,-9-3 0 0,9-9 0 15,9-24 0 16,12-9 0-31,3-3 0 16,9-1 0-16,-2 0 0 0,6 6 0 16,5 2 0-16,-7 5 0 15,6 12 0-15,-4 0 0 16,-1 15 0-16,-3 11 0 16,-6 10 0-16,-1 9 0 0,-11 4 0 15,-7 9 0-15,-3-2 0 16,-5-4 0-16,-16 1 0 15,-8-4 0-15,-9-8 0 0,-3-9 0 16,-2-4 0-16,2-11 0 16,-4-6 0-16,3-11 0 0,9 0 0 15,4-7 0-15,7 0 0 16,4-2 0-16,13 1 0 0,0 0 0 16,8-1 0-1,10 1 0-15,5 8 0 0,10 0 0 16,-4 0 0-16,-1 0 0 15,0 0 0-15,-3 0 0 0,-5 0-78 16,-4 0-271-16,-3 0-61 16,-5 0 8-16,0 8 21 15</inkml:trace>
  <inkml:trace contextRef="#ctx0" brushRef="#br0" timeOffset="38974.18">11654 16727 145 0,'-8'0'304'0,"-6"0"15"15,6 0-20-15,0 0-77 16,0 0-59-16,-4 12-32 0,6-12-41 16,6 11-34-16,0-3-33 15,0-8-7-15,0 8-12 0,6-8-10 16,2 0-19 0,4 0-3-16,-4 0 7 0,0 0 13 15,2-4 11-15,-10 0 5 16,0-4-1-16,0 4 5 0,0-1 8 15,0 3 1-15,-13 2 1 16,0 0 1-16,5 0-14 16,1 0-3-16,7 0-3 0,0 0-6 15,0 0 0-15,0 0 2 16,0 0-14-16,0 0-29 16,0 0-17-16,3-5 8 0,1 0 19 15,4-2 10-15,0 1 15 16,-3 4 2-16,-2-3 0 15,-3 5 10-15,0 0-11 16,0-4-37-16,0 0-41 0,-11 4-52 16,3 0-65-16,8 0-42 15,-9 0-50-15,9 0 27 0</inkml:trace>
  <inkml:trace contextRef="#ctx0" brushRef="#br0" timeOffset="39569.76">13001 15912 56 0,'0'-12'161'0,"0"3"39"0,0-4-37 15,0 1-38-15,0 1-38 16,0-1 8-16,0 3 39 15,0 6 42-15,-9 3 36 0,9 0 27 16,-11 0-3-16,3 12-73 16,2 16-163-16,-12 24 0 15,2 22 0-15,-1 19 0 0,0 8 0 16,2 6 0-16,3-4 0 16,12-10 0-16,0-8 0 0,0-12 0 15,0-16 0-15,0-11 0 16,4-15 0-16,4-9 0 15,-4-11-341-15,-1-11-48 0,5-4 15 16,1-15-17-16</inkml:trace>
  <inkml:trace contextRef="#ctx0" brushRef="#br0" timeOffset="39877.75">12945 15843 372 0,'0'-9'236'0,"0"2"-62"16,0-1-79-16,8-5-45 0,15 0 14 15,10 1 3-15,12 0-12 16,4 1-20-16,4-2-22 0,-2 1-11 16,0 3-10-16,-12 5-25 15,-7 4-37-15,-7 0-50 16,-4 0-22-16,-8 0 1 0,-13 13-45 16,-13 2-24-16</inkml:trace>
  <inkml:trace contextRef="#ctx0" brushRef="#br0" timeOffset="40169.83">12913 16327 170 0,'-14'0'233'16,"3"0"-47"-16,-1 0-49 15,12 0-53-15,0 0-25 0,0 0-4 16,4 0 1-16,15-9-15 16,18-3-12-16,16-4-20 15,16-1 1-15,4 2-7 16,0-2-2-16,-13 6-20 0,-6 2-13 16,-13 4-19-16,-9 5-15 15,-12 0-28-15,-3 0-10 0,-9 14 6 16,-8 5-29-16,0 5-29 15,-17 5 8-15</inkml:trace>
  <inkml:trace contextRef="#ctx0" brushRef="#br0" timeOffset="40451">12967 16840 154 0,'-31'15'271'0,"3"-2"-41"0,0 0-54 16,-1-5-52-16,1 0-20 16,7-8 4-16,10 8-6 0,11-8-42 15,0 0-24-15,19 0-13 16,22-5-13-16,24-6-4 16,17-10-4-16,11-7 2 0,1 3-2 15,-1 1-26-15,-12 3-19 16,-15 6-5-16,-15 1-24 0,-15 2-52 15,-10 5-67 1,-14 7-36-16,-12 0-45 0</inkml:trace>
  <inkml:trace contextRef="#ctx0" brushRef="#br0" timeOffset="40950.62">13534 16294 346 0,'-12'0'318'0,"2"0"-57"16,10 0-102-16,0 12-32 15,0 12 58-15,10 14 59 16,2 10-1-16,4 6-79 0,0 6-164 16,4 1 0-16,-3-4 0 15,-2-8 0-15,1-7 0 0,-2-15 0 16,-11-7 0 0,-3-8 0-16,0-2 0 0,0-16 0 15,0-10 0 1,0-15 0-16,0-15 0 0,0-11 0 15,5 1 0-15,6-1 0 16,7 7 0-16,5 5 0 16,6 15 0-16,7 3 0 0,5 20 0 15,8 7 0-15,2 28 0 16,3 22 0-16,-6 14 0 0,-3 10 0 16,-9 2 0-16,-4 2 0 15,-7-9 0-15,-4-11 0 16,-5-14 0-16,-4-11 0 0,-4-8 0 15,0-9-398 1,1-16-138-16,3-16 17 0</inkml:trace>
  <inkml:trace contextRef="#ctx0" brushRef="#br0" timeOffset="41399.97">15093 16306 101 0,'-12'-8'206'16,"-4"-3"-30"-16,-1 1-25 15,5 10-20-15,4-4-25 16,8 4-5-16,0-3-21 16,0-1-11-16,0-1-24 0,0 5-17 15,0 0-13-15,0 0-4 16,0 0 5-16,0 0 7 0,0-3 24 15,0-2 17-15,0-3 13 16,-17 0-27-16,0-4-9 0,-2 1 20 16,-10 1 9-16,-2 3 55 15,-12 7 27-15,-4 17-51 16,-5 10-101-16,-1 9 0 0,-1 9 0 16,6 5 0-16,11 2 0 15,14 1 0-15,10 0 0 16,17 1 0-16,17-6 0 0,15-3 0 15,7-8 0-15,11-5 0 16,3-8 0-16,0-8 0 16,-2-4 0-16,-6-12 0 0,-8 0 0 15,-9 0 0-15,-2-2 0 16,-10-11-219-16,-2 0-137 0,-7-2-6 16,-3-11 2-16,-5 2 22 15</inkml:trace>
  <inkml:trace contextRef="#ctx0" brushRef="#br0" timeOffset="41799.1">15560 16356 242 0,'0'-26'366'16,"-21"2"9"-16,-4 1-53 15,-6-2-107-15,-6 4 4 0,1 5 8 16,-1 11-146-16,-4 5-81 15,5 21 0-15,3 8 0 0,-7 69 0 32,40-46 0-32,8 4 0 0,9-1 0 15,6-8 0-15,5-9 0 16,5-9 0-16,-1-12 0 0,-4-17 0 16,2-6-120-16,-11-14 9 15,-3-12 52-15,-2-13 31 0,-6-4 24 16,-8 1 33-16,0 4 56 15,-8 2 81-15,8 14-124 16,-14 6-42-16,14 6 0 0,0 8 0 16,14 25 0-1,2 2 0-15,8 6 0 16,4 0 0 0,1-1 0-16,4-3 0 0,-5-6 0 15,1-1-223-15,-1-2-301 16,-3-12 47-16,-2 12 77 0</inkml:trace>
  <inkml:trace contextRef="#ctx0" brushRef="#br0" timeOffset="42016.55">15913 16258 259 0,'0'-33'428'16,"-8"5"111"-16,-4 7 2 16,0 9-261-16,4 12-280 15,-6 12 0-15,3 21 0 0,11 19 0 16,0 14 0-16,0 15 0 15,17 5 0-15,7-1 0 16,4 1 0-16,4-10 0 0,1-9 0 16,0-11 0-16,-9-8 0 15,-4-11 0-15,-5-12 0 16,-1-9-282-16,-3-16-151 0,-11 0 35 16,0-21 34-16,-8-10 89 15</inkml:trace>
  <inkml:trace contextRef="#ctx0" brushRef="#br0" timeOffset="42232.05">15893 16347 301 0,'-20'-57'330'0,"3"12"1"16,5 9-71-16,12 3-82 15,0 4-27-15,12 5 37 16,13 4 14-16,11 7-96 0,5 10-106 16,4 3 0-16,-6 16 0 15,-1 4 0-15,-10 9 0 16,-12 8 0-16,-12 4 0 0,-12-1 0 15,-13 5 0-15,-7-4 0 16,-4-1 0-16,-4-3 0 0,2-9-91 16,6-7-226-16,9-9-96 15,2-4-21-15,17-8 46 0</inkml:trace>
  <inkml:trace contextRef="#ctx0" brushRef="#br0" timeOffset="42714.84">16749 15981 175 0,'0'-20'219'0,"0"-5"-50"16,0 1-47-16,-11 1-36 16,0 0-11-16,-7 7 32 0,-2 0 30 15,-4 9-6-15,-5 7 9 16,1 0-7-16,-2 20 11 0,3 11-35 16,-3 10-16-16,7 4-21 15,3 5-36-15,11-2-14 0,9-3-8 16,3-5-4-16,15-7-5 15,4-4-4-15,3-5-1 16,14-4-12-16,1 0 12 0,0 1-3 16,-3 0 3-16,-3-2-2 15,-12 3-1-15,-2-3 4 16,-11 7-1-16,-9 2 14 0,-12 4-1 16,-13-4-8-16,-7 1 0 15,-4-4 0-15,-1-4 0 0,1-6-11 16,-1-7-1-16,3-8-37 15,7 0-63-15,6 0-64 16,4 0-75-16,6 0-45 0,11-13 2 16,0-6-11-16,11-6 36 15</inkml:trace>
  <inkml:trace contextRef="#ctx0" brushRef="#br0" timeOffset="43114.16">16883 16128 71 0,'21'-38'233'0,"-5"2"-1"0,-8 8 5 16,0 4 1-16,-2 7-13 16,-6 5 30-16,0 8 2 15,0 4-23-15,0 24-169 0,-9 16-65 16,9 10 0-16,0 2 0 16,0 2 0-16,9-6 0 0,5-2 0 15,3-11 0-15,3-6 0 16,5-4 0-16,3-10 0 15,5-1 0-15,-6-14 0 0,3-5 0 16,-3-7 0-16,3-13 0 16,-6-7 0-16,-3-8 0 15,-1-14 0-15,-6-7 0 0,-4 0 0 16,-10 4 0-16,0 12 0 16,0 13 0-16,0 12 0 0,0 8 0 15,0 24 0 1,0 16 0-16,0 8 0 0,0 9 0 15,0 0 0-15,8 5 0 16,4-7 0-16,4-2 0 16,0 1 0-16,1-7 0 15,-1-5-190-15,0-7-332 0,-5-2 34 16,3-9 77-16</inkml:trace>
  <inkml:trace contextRef="#ctx0" brushRef="#br0" timeOffset="43379.76">17609 15627 647 0,'-9'-57'402'0,"-4"9"-44"0,0 10-32 16,5 10-12-16,-6 9-314 16,8 4 0-16,6 13 0 15,-8 19 0-15,8 22 0 16,0 26 0-16,0 21 0 0,11 7 0 15,6 9 0-15,4-1 0 16,1-3 0-16,3-3 0 0,4-9 0 16,-4-15 0-16,0-5 0 15,-5-14-250-15,0-10-251 16,-4-5 49-16,-4-18 56 0</inkml:trace>
  <inkml:trace contextRef="#ctx0" brushRef="#br0" timeOffset="44079.54">18240 15843 307 0,'-13'-12'244'0,"2"0"-28"16,-2-1-69-16,4 0-41 15,1 1 28-15,0 0 67 16,8 1 53-16,-11 1 26 0,11 10-122 16,-12 0-158-16,-6 21 0 15,-1 19 0 1,-1 17 0-16,-1 10 0 16,8 2 0-16,13 0 0 0,0-5 0 15,13-8 0-15,4-6 0 16,7-14 0-16,4-7 0 0,4-17 0 15,1-12 0-15,1-7 0 16,-3-14 0-16,-2-8 0 0,-4-11-27 16,-9-9-38-16,-10-4 39 15,-6-4 55-15,-6 0 39 0,-7 9-47 16,-2 10-21-16,-2 10 0 16,5 13 0-16,-1 15 0 15,13 24 0 1,0 12 0-16,5 9 0 0,11 0 0 15,8 0 0-15,13-5 0 16,5-7 0-16,1-9 0 0,5-12 0 16,0-12 0-16,6-8 0 15,-1-12 0-15,-5-13-169 0,2-15-5 16,-7-14 32-16,-5-11 39 16,-10-13 45-16,-12-11 38 15,-8-9 33-15,-8 0 49 16,-16 4 88-16,-4 14 74 0,1 13-7 15,-10 18-217-15,4 13 0 16,5 16 0-16,0 7 0 0,3 16 0 16,0 21 0-16,3 22 0 15,14 27 0-15,0 25 0 16,8 12 0-16,10 3 0 0,16 9 0 16,2-3 0-16,1-14 0 15,3-9 0-15,-3-9 0 0,-6-15 0 16,-1-14 0-16,-10-14 0 15,-5-10-44-15,-2-7-466 0,-4-7 18 16,-6-12 41-16</inkml:trace>
  <inkml:trace contextRef="#ctx0" brushRef="#br0" timeOffset="44412.16">18615 15797 362 0,'-54'-24'441'0,"13"-1"-86"0,12 10-156 15,9-2-98-15,20 1-53 16,17 0-23-16,20-4-13 0,19-5-9 16,17 5-45-16,9-1-23 15,4 10 13-15,-2 2 16 16,-12 1 20-16,-7 0 12 0,-11 4 12 16,-13 4 42-16,-13 0 52 15,-8 0 41-15,-3 0 41 16,-6 0 7-16,-2 0-153 0,-1 20-38 15,4 17 0-15,8 12 0 16,0 15 0-16,4 17 0 16,2 10 0-16,-3-1 0 0,2-9 0 15,-5-8 0-15,-3-8 0 16,-3-13 0-16,-5-11 0 0,0-13 0 16,-5-6 0-16,-4-22-226 15,0-8-363-15,0-18 61 16</inkml:trace>
  <inkml:trace contextRef="#ctx0" brushRef="#br0" timeOffset="44556.4">19203 15391 768 0,'-33'-54'409'0,"1"11"-159"0,7 10-125 16,4 7-68-16,5 10-30 15,4 0-61-15,12 7-102 0,0 9-108 16,4 0-41-16,9 13-28 15,3 3 11-15</inkml:trace>
  <inkml:trace contextRef="#ctx0" brushRef="#br0" timeOffset="44944.2">19786 15762 471 0,'0'-9'383'15,"0"-3"-50"-15,-15-1-107 16,-1 1-31-16,-1 1 51 16,0 2-53-16,2 2-193 0,-1 7 0 15,-1 0 0-15,-3 16 0 16,0 15 0-16,0 19 0 0,3 11 0 16,5 4 0-1,12-4 0-15,3-1 0 0,14-6 0 16,7-6 0-16,9-11 0 15,9-12 0-15,2-13 0 0,0-12 0 16,-3-7 0-16,-9-15 0 16,-7-11 0-16,-9-15 0 0,-11-10 0 15,-5-2 0-15,-21-2 0 16,-9 9 0-16,-1 6 0 16,-3 5 0-16,-1 13 0 0,-3 9 0 15,4 8 0-15,0 8 0 16,9 4-163-16,5 0-229 15,5 0-26-15,6 0 11 16,9 0 80-16</inkml:trace>
  <inkml:trace contextRef="#ctx0" brushRef="#br0" timeOffset="45378.48">19941 15622 410 0,'21'-19'293'0,"-5"3"-26"16,-2-1-43-16,-8 5-17 0,2 4 14 15,-5 8 1-15,2 0-28 16,7 15-185-16,5 18-9 16,3 16 0-16,5 9 0 15,4-1 0-15,-1 0 0 0,-4 0 0 16,-3-14 0-16,-4-5 0 16,-6-14 0-16,-3-3 0 0,-5-9 0 15,-3-24 0 1,0-13 0-1,-11-7 0-15,11-18 0 0,0-11 0 16,0-11 0-16,8-6 0 16,8 2 0-16,8 5 0 0,4 10 0 15,5 17 0-15,-1 10 0 16,5 15 0-16,3 15 0 0,1 12 0 16,0 20 0-1,1 17 0-15,-8 11 0 0,-4 14 0 16,-6 4 0-16,1 3 0 15,-9-4 0-15,0-8 0 0,-5-13 0 16,2-11 0-16,-1-8 0 16,-4-9 0-16,-8-6 0 0,0-10 0 15,-8-24-270 1,-4-10-364-16,-7-6 76 16</inkml:trace>
  <inkml:trace contextRef="#ctx0" brushRef="#br0" timeOffset="47057.87">23877 6062 68 0,'0'-17'227'0,"0"5"-35"0,-9 2-46 16,9 10-48-16,-9-2-39 0,9 2-14 15,0 0 3 1,0 0 4-16,0 0-15 0,0 7-5 16,0 17 34-16,0 17 27 15,-8 13 6-15,-1 15-17 16,0 12-10-16,-4 12-2 0,0 8 24 16,5 10-21-16,8 7-3 15,0 8 22-15,-8 9-7 0,8 19 0 16,0 17-23-16,0 7-62 15,0 11 0-15,0-2 0 16,0 5 0-16,0-5 0 0,0-1 0 16,0 1 0-16,0 1 0 15,0-1 0-15,0 1 0 16,0-2 0-16,0-3 0 0,4-3 0 16,0-4 0-16,0-14 0 15,-4-3 0-15,4-5 0 16,0-8 0-16,2-7 0 0,-6-4 0 15,0-9 0-15,0-3 0 16,0-1 0-16,0 4 0 0,0-1 0 16,3 1 0-16,5 1 0 15,-3-1 0-15,1 0 0 16,3 0 0-16,2-3 0 0,-2-5 0 16,0-5 0-16,3 1 0 15,-2-3 0-15,4 3 0 16,2-1 0-16,5 6 0 0,-1-1 0 15,-1-1 0-15,2 5 0 16,1 1 0-16,-6 3 0 0,-1 5 0 16,-4 0 0-16,-2-6 0 15,-9-3 0-15,0 1 0 0,0-2 0 16,0 1 0-16,-12 0 0 16,4 1 0-16,-4-5 0 0,4-13 0 15,8-3 0-15,-8-8 0 16,8-9 0-16,0-12 0 15,0-12 0-15,0-4 0 16,0-12 0-16,0-8 0 0,0-5 0 16,0-6 0-16,0-7 0 15,0 2 0-15,0-4 0 0,0-5 0 16,0-5 0-16,-9-14-40 31,-3-14-329-15,1-11-2-16,-3-12 23 0,3-18 9 15,-1-20-237-15</inkml:trace>
  <inkml:trace contextRef="#ctx0" brushRef="#br0" timeOffset="48105.47">26033 6574 242 0,'0'-26'356'0,"0"11"-17"16,0 2-91-16,0 7-92 0,-9 0-24 15,1 6 16-15,8 0-1 16,-11 0-56-16,2 21-42 16,-7 27 43-16,-5 30-45 0,-10 27-47 15,-11 21 0-15,-3 16 0 16,0 10 0-16,-35 140 0 15,47-168 0-15,4-22 0 16,10-21 0-16,7-20-114 16,4-16-165-16,8-17-75 15,0-15-3-15,0-23-12 0</inkml:trace>
  <inkml:trace contextRef="#ctx0" brushRef="#br0" timeOffset="48373.34">25972 6627 353 0,'0'-21'289'15,"0"4"-53"-15,0 5-100 16,0 5-57-16,0 2 1 0,0 5 33 16,13 9 59-16,7 15 24 15,2 17-45-15,8 20-16 16,5 16-28-16,8 12-107 15,0 9 0-15,4 4 0 0,-4 0 0 16,2-2 0-16,-5-4 0 16,-7-16 0-16,-4-11 0 0,-1-16 0 15,-9-11-101-15,-2-9-161 16,-5-14-64-16,-3-2-31 16,-9-17-11-16</inkml:trace>
  <inkml:trace contextRef="#ctx0" brushRef="#br0" timeOffset="48626.19">25898 7306 448 0,'-29'-9'339'0,"10"6"-70"16,7-1-124-16,4-1-72 15,8 3-14-15,0 2 9 0,8 0-27 16,15-6-14-16,28-3-10 15,17-2-13-15,17-1-4 16,-1 0-5-16,-2 0-43 0,-17 0-32 16,-8 2-16-16,-13 0-21 15,-10-3-7-15,-14 1-1 16,-9-5 0-16,-2-3-10 16,-9 0-51-16,-9-1-16 0</inkml:trace>
  <inkml:trace contextRef="#ctx0" brushRef="#br0" timeOffset="49187.78">26617 6541 470 0,'0'-21'289'0,"0"9"-64"16,0 5-78-16,0-3-31 0,0 8 0 16,0 2 0-16,0 0-29 15,0 12-15-15,9 20 83 16,-1 17-11-16,4 20-34 0,3 16-110 16,-2 13 0-16,-1 8 0 15,0-1 0-15,2 2 0 16,-3-14 0-16,-3-8 0 0,0-19 0 15,1-13 0-15,-6-18 0 16,-3-9 0-16,0-11 0 16,4-15 0-16,4-19 0 15,6-15 0-15,5-14 0 16,9-12 0-16,9-7 0 16,3 10 0-16,2 8 0 0,1 10 0 15,-4 14 0-15,-8 17 0 16,-2 8 0-16,-10 21 0 0,-2 15 0 15,-9 9 0 1,-8 11 0-16,-16 6 0 0,-7 3 0 16,-11-1 0-16,-2-2 0 15,-2-13 0-15,2-8 0 0,4-9 0 16,-1-7 0-16,10-9 0 16,-3-16 0-16,2 0 0 15,1-12 0-15,-3-11 0 0,1-11 0 16,6-11-121-16,2-4-117 15,2-4-79-15,-2-3-50 0,6-6-13 16</inkml:trace>
  <inkml:trace contextRef="#ctx0" brushRef="#br0" timeOffset="49652.94">27469 6924 364 0,'14'-38'213'0,"-11"2"-59"0,-3 0-72 16,0-1-31-16,0 4 15 16,0 4 40-16,0 10 6 0,0 7-22 15,-9 3-15-15,9 9-15 16,-11 0-22-16,3 0-12 15,-9 16 23-15,2 8 0 16,-7 13-24-16,5 4-6 16,8 0-10-16,9-4-4 0,0 0 2 15,0-5-2-15,6-3-1 16,6-1 0-16,9 1 1 0,3-1-9 16,4-4 8-16,6 0-8 15,-3 5 2-15,2-1 3 16,-4 10-5-16,-6-2-1 0,-5-1 5 15,-14 3 1-15,-4 3 13 16,-17-1 8-16,-11 0-2 16,-13-2-8-16,-8-1-3 0,4-9-5 15,1-7 1-15,6-10 0 16,7-11-25-16,-1 0-45 16,7-8-71-16,5-8-82 15,3-12-79-15,6-10-56 0</inkml:trace>
  <inkml:trace contextRef="#ctx0" brushRef="#br0" timeOffset="50036.94">28116 6309 384 0,'-8'-37'265'16,"-4"9"-43"-16,4 7-63 16,8 5-15-16,-8 4 10 0,8 7 2 15,0 5-51-15,-9 0-54 16,9 33 6-16,0 33 125 15,0 23-14-15,-9 29-168 16,9 13 0-16,0 11 0 16,0-3 0-16,0-6 0 0,0-3 0 15,0-11 0-15,0-18 0 16,0-20 0-16,5-15-16 16,-5-17-289-16,0-12-71 15,4-13-1-15,-4-24-16 0</inkml:trace>
  <inkml:trace contextRef="#ctx0" brushRef="#br0" timeOffset="50502.44">27904 7039 387 0,'-19'-39'241'16,"7"11"-37"-16,4 3-65 16,8 9-51-16,0 0-23 15,8 0-5-15,12 0 12 0,16 4 2 16,13 3-12-16,11 9 3 15,2 0 13-15,3 24 37 16,-4 18 7-16,-10 15 13 0,-5 12-39 16,-14 12-52-16,-7 0-44 15,-9-3 0-15,-8-13 0 16,-8-13 0-16,0-9 0 16,0-13 0-16,-11-4 0 15,-5-18 0-15,-2-8 0 0,1-21 0 16,6-11 0-16,11-12 0 15,0-18 0-15,8-12 0 16,12-12 0-16,9 1 0 0,7 12 0 16,1 9 0-16,-6 15 0 15,7 12 0-15,-2 17 0 16,9 20 0-16,1 15 0 16,-7 14 0-16,3 8 0 0,-11 8 0 15,-6 3 0 1,-9-3 0-16,-3-4 0 0,-10-8 0 15,-3-8 0-15,0-5 0 0,0-8 0 16,0-5 0 0,-8-7 0-1,0-7-148-15,8-10-309 16,-8-11 39-16,8-8 40 16,8-7 68-16</inkml:trace>
  <inkml:trace contextRef="#ctx0" brushRef="#br0" timeOffset="50885.97">29188 6850 109 0,'11'-16'294'0,"-11"-2"-47"15,0 3-17-15,-6 3-41 16,-10 4 6-16,-6 4 9 16,-2 4-23-16,-4 12-64 0,-1 13-54 15,-4 11-30-15,5 9-7 16,2 3-17-16,9 6 0 15,3-6-7-15,14-3 5 0,14-8-20 16,3-5-31-16,5-8-30 16,4-10-14-16,0-14-1 15,8-8 10-15,-3-13 27 16,6-7 23-16,-7-15 20 16,-7-5 17-16,-7-4 32 15,-6-2 52-15,-7 10 58 0,-3 7 19 16,0 14-40-16,0 6-108 15,0 4-21-15,0 9 0 16,0 15 0-16,5 19 0 0,-2 10 0 16,5 14 0-16,-2 3 0 15,3 4 0-15,4-5 0 16,0-6-259-16,3-10-138 0,4-7 4 16,5-13 23-16,3-20 62 15</inkml:trace>
  <inkml:trace contextRef="#ctx0" brushRef="#br0" timeOffset="51234.11">29550 6989 390 0,'0'-58'322'16,"0"10"4"-16,0 11-102 0,0 7-62 15,0 11 0-15,0 3 3 16,0 0-50-16,0 9-49 16,0-3-34-16,6 6-17 15,2 1-6-15,0-6-8 0,6 1-17 16,-2-4-14-16,0-4 5 15,1-1 11-15,-7 2 9 16,-6-3 3-16,0 6 22 16,0 8 14-16,0 4-1 0,-11 0-13 15,-1 0-3 1,0 21 9-16,-10 12-26 0,3 11 0 16,-1 9 0-16,8 0 0 15,-1 4 0-15,13-5 0 16,4-2 0-16,14-4 0 15,5-7 0-15,6-10 0 0,-1-5-50 16,-1-8-181-16,8-16-86 16,4-7-26-16,3-19 34 15,-3-14 21-15,4-18 54 16</inkml:trace>
  <inkml:trace contextRef="#ctx0" brushRef="#br0" timeOffset="51500.91">30024 6415 382 0,'9'-94'320'16,"-9"13"-13"-16,0 16-67 15,0 8-37-15,-13 12 41 16,13 8 4-16,-13 9-145 16,13 11-103-16,-8 9 0 15,8 33 0 1,0 24 0-16,0 20 0 16,-11 12 0-16,-1 14 0 15,-1 6 0-15,2 4 0 16,-2 2 0-16,5-7 0 15,8-1 0-15,0-5 0 16,0-13 0-16,0-8 0 0,0-16 0 16,0-8 0-16,8-13 0 15,-5-12-190-15,3-12-154 16,-6-12-28-16,0-7 18 16,0-14 21-16</inkml:trace>
  <inkml:trace contextRef="#ctx0" brushRef="#br0" timeOffset="51900.16">29792 6561 301 0,'-14'-20'292'16,"1"4"-44"-16,13 5-107 15,0 0-71-15,5 4-42 0,12 0-12 16,23-2-5-16,11 4-10 15,13-2-9-15,1 3-19 16,-5 0-6-16,-1 0 5 16,-10-5 7-16,-10-4-8 0,-2 1-3 15,-4-4 5-15,-5 4 15 16,-7 1 20-16,-4 3 26 16,-6-1 20-16,-3 4 33 15,0 2 50-15,-3 3 26 16,-5 0-10-16,0 0-33 15,0 0-40-15,0 12 4 16,4 16 98-16,4 21-128 0,1 12-54 16,-2 8 0-16,-2 9 0 15,-2-5 0-15,5-4 0 16,-5-11 0-16,5-11 0 16,-2-9-38-16,-3-14-412 0,-3-11-39 15,0-21-10-15</inkml:trace>
  <inkml:trace contextRef="#ctx0" brushRef="#br0" timeOffset="52041.98">30605 5939 699 0,'-17'-77'446'16,"2"15"-209"-16,3 18-126 16,-1 10-57-16,5 15-45 15,8 7-94-15,-13 12-134 16,2 31-93-16,-6 19-107 15</inkml:trace>
  <inkml:trace contextRef="#ctx0" brushRef="#br0" timeOffset="52416.05">30885 6358 720 0,'0'-17'522'15,"0"6"-146"-15,-9 2-170 16,9 9-80-16,-10 0-29 16,2 0-97-16,0 0 0 15,0 25 0-15,-6 16 0 0,2 16 0 16,0 7 0-16,12 2 0 16,0-1 0-16,3-1 0 15,15-9 0-15,2-12 0 16,1-10-64-16,2-12-31 15,3-21 27-15,-3-5 34 16,6-16 20-16,-5-11 14 0,-12-7 34 16,-9-16-6-16,-3-2 20 15,-15-3-6-15,-1 3-21 16,-5 8-23-16,-1 8-50 16,8 8-74-16,-3 14-124 15,1 7-117-15,-2 3-44 0,4 4-324 16</inkml:trace>
  <inkml:trace contextRef="#ctx0" brushRef="#br0" timeOffset="52782">31156 6390 282 0,'21'-7'318'16,"-3"2"-8"-16,-7 2-108 15,1-2-73-15,-1 5-27 16,6 13 24-16,8 10 16 15,6 18-21-15,-2 13-24 0,-4 10-39 16,-5 1-16-16,-4 1-9 16,-3-4-7-16,-13-15-9 15,0-6-2-15,0-13-8 16,0-7-14-16,0-14-11 16,0-10-32-16,0-22-37 15,5-15-4-15,15-22 25 16,16-19 29-16,7-8 39 0,8 12 52 15,-12 12 6-15,-5 16-10 16,-9 16-26-16,-11 16-4 16,3 17 38-16,1 22 1 15,-7 17-14-15,-5 19-41 0,2 8-4 16,-2 10 0 0,-6 10 0-16,0 3-17 0,0 9-197 15,-14 0-148-15,0-5-116 16,-15 4-497-16</inkml:trace>
  <inkml:trace contextRef="#ctx0" brushRef="#br0" timeOffset="53598.32">25826 9520 216 0,'12'-24'299'0,"0"-5"-28"16,-1 1-61-16,-3 0-59 16,0 4-24-16,1 7 34 15,-9 5 28-15,0 3-2 0,0 9-40 16,0 0-58-16,5 12-89 16,2 26 0-16,-2 26 0 0,4 26 0 15,-1 15 0-15,3 8 0 16,-2 2 0-16,-1-7 0 0,3-16 0 15,-3-14 0-15,1-17-123 16,-5-11-298-16,-4-18-9 16,0-16 22-16,0-16-254 15</inkml:trace>
  <inkml:trace contextRef="#ctx0" brushRef="#br0" timeOffset="53780.07">25675 9525 457 0,'-32'-36'270'0,"4"8"-67"0,7 2-85 16,5 6-41-16,16 4-14 15,0 4-7-15,11-1-26 0,23 0-16 16,14 5-9-16,17 1-12 16,11-2-61-16,3 2-61 15,-3 2-64-15,-6 5-21 16,-15 0-52-16</inkml:trace>
  <inkml:trace contextRef="#ctx0" brushRef="#br0" timeOffset="54029.87">25739 10392 356 0,'0'11'201'16,"9"-11"-51"-16,12 0-57 16,19-7-22-16,17-5 7 15,17-3-3-15,2-3-24 0,0-1-29 16,-2 2-9-16,-12 5-17 16,-8-2-29-16,-15 7-52 0,-10 0-68 15,-15-7-76-15,-5 2-39 16</inkml:trace>
  <inkml:trace contextRef="#ctx0" brushRef="#br0" timeOffset="54662.94">26394 9891 509 0,'0'-41'387'15,"0"8"-63"-15,0 5-130 0,0 3-62 16,-8 5 36-16,8 7 30 16,0 6-63-16,0 24-135 15,8 19 0-15,5 16 0 16,-2 14 0-16,2 8 0 16,-4-5 0-16,-3-9 0 15,-6-6 0-15,0-14 0 0,0-11 0 16,0-8 0-16,0-10 0 15,0-15 0-15,-11-12 0 16,11-13 0-16,0-14 0 16,0-16 0-16,11-5 0 15,10 2 0-15,3 5 0 0,6 12 0 16,-7 17 0-16,3 11 0 16,0 17 0-16,4 26 0 0,5 14 0 15,2 13 0-15,4 4 0 16,0 4 0-16,3-4 0 15,-3-7 0-15,0-15 0 16,-4-5 0-16,-2-19 0 0,3-11 0 16,-2-16-41-16,2-21-70 15,-7-20 28-15,1-13 20 0,1-13 21 16,-9-20 12-16,-3-9 11 16,-9 4 19-16,-4 3 38 15,-8 14 38-15,0 18 36 0,0 16 1 16,0 21-63-16,0 8-50 15,-8 7 0-15,8 8 0 0,0 38 0 16,0 15 0 0,0 26 0-16,0 11 0 15,0 13 0-15,3 0 0 16,5-2 0-16,5-2 0 0,-5-13 0 16,0-11 0-16,-3-17-134 15,-5-9-266-15,0-8-8 16,0-11 37-16,-17-17 40 0</inkml:trace>
  <inkml:trace contextRef="#ctx0" brushRef="#br0" timeOffset="55028.11">27073 9786 278 0,'-21'-62'250'15,"3"5"-28"-15,9 13-64 16,9 10-57-16,0 10-21 0,6 8 40 16,15 11 38-16,12 5-34 15,11 17-47-15,13 8-35 16,8 0-23-16,3-2-9 15,6-2-8-15,-1-9-7 0,0-12-24 16,-11 0-8-16,-10-9-5 16,-7-5 11-16,-8-13 6 15,-9-4 17-15,-13-6-2 0,-7-4 2 16,-8 0 9-16,-8 1 35 16,-7 7 30-16,-7 9-11 0,-1 7-8 15,-3 17-9 1,-2 13 33-16,1 15 25 0,-2 17 27 15,1 12-55-15,7 5-68 0,5 3 0 16,7-1 0 0,9 1 0-16,0-7 0 0,9-5 0 15,7-14 0-15,10-1-168 16,-3-14-162-16,6-12-36 0,2-12 29 16,2-19 16-16,1-14 83 15,-3-8-45-15</inkml:trace>
  <inkml:trace contextRef="#ctx0" brushRef="#br0" timeOffset="55376.95">27836 9715 38 0,'16'-60'184'15,"-3"6"77"-15,-5 6-24 16,-5 7-40-16,3 9-54 16,-6 8-7-16,0 7 23 15,0 1 37-15,3 8-6 16,2 8-50-16,1 16 2 0,5 20-118 16,3 17-24-16,-2 13 0 15,2 6 0-15,-8 1 0 16,2-3 0-16,0-13 0 0,1-13 0 15,-6-10 0-15,2-13 0 16,-5-34 0 0,0-17 0-16,0-17 0 0,0-19 0 15,12-15 0 1,8-5 0-16,5 10 0 0,-1 14 0 16,0 13 0-16,1 8 0 15,-1 12 0-15,1 18 0 16,-3 11 0-16,4 11 0 0,-4 15 0 15,-4 2 0-15,-2 2 0 16,-2-2 0-16,-2-1 0 16,-4-6 0-16,0-5-378 0,1-4-40 15,2-12 49-15,9-12 20 16,9-16 91-16</inkml:trace>
  <inkml:trace contextRef="#ctx0" brushRef="#br0" timeOffset="55610.59">28769 8935 96 0,'46'-127'270'15,"-15"10"-8"-15,-11 14 0 16,-11 19-34-16,-9 18-30 16,0 17 2-16,0 16 6 15,-13 21 13-15,-3 36-113 0,-1 33-106 16,-2 33 0-16,-5 29 0 16,-1 23 0-16,5 17 0 15,8 11 0-15,12 5 0 0,0 1 0 16,0-9 0-16,0-13 0 15,9-17 0-15,0-18 0 16,-3-26 0-16,2-18 0 0,-8-18 0 16,3-21-294-16,-3-15-241 15,0-21 26-15</inkml:trace>
  <inkml:trace contextRef="#ctx0" brushRef="#br0" timeOffset="56093.13">28518 9601 258 0,'-37'-76'281'15,"1"14"-49"-15,7 14-78 0,9 10-65 16,9 14-18-16,11 4 1 16,16 4-7-16,20 3-24 15,29 1-17-15,16 5-16 0,17-5-10 16,11-5-15 0,6 0-4-16,-3 1-14 0,-6-1 17 15,-13 1 9-15,-16 1 15 16,-21 2 33-16,-14 5 27 15,-14 1 36-15,-11 2 33 0,-10 0 8 16,-7 5-24-16,0 0 4 16,-21 12-33-16,-1 10-59 15,-12 11-31-15,1 11 0 16,6 12 0-16,-3 10 0 0,12-1 0 16,5-4 0-16,13-4 0 15,0-9 0-15,0-5 0 16,13-15 0-16,2-8-92 15,5-12-81-15,5-16-14 16,6-12 28-16,6-22 51 0,-1-11 51 16,2-8 48-16,-8-8 47 15,-12-1 42-15,-1 14 60 16,-4 8 33-16,-10 11 7 16,-3 7-24-16,0 14-138 0,0 25-18 15,0 21 0 1,0 10 0-16,0 8 0 15,0 5 0-15,6-4 0 0,0-1 0 16,2-3 0-16,3-8-362 16,7-16-136-16,2-21 10 15</inkml:trace>
  <inkml:trace contextRef="#ctx0" brushRef="#br0" timeOffset="56442.97">29985 9133 437 0,'0'-28'394'0,"0"4"-78"16,0 7-139-16,0 9-75 0,0 0-29 16,0 5-10-1,0 3-22-15,0 0-29 0,8 0-9 16,-2 0-25-16,-1 0-5 16,-2-5 5-16,6-2 8 15,-9-2 13-15,0-3-4 16,0-5-1-16,0 1 11 0,0 4 21 15,0 4 28-15,-9 4 3 16,-2 4 11-16,-9 16 55 16,-8 19 61-16,-6 15-175 15,2 12-9-15,8 7 0 0,2 0 0 16,13 0 0-16,9-5 0 16,0-6 0-16,8-9 0 15,9-14 0-15,18-8 0 16,4-15-191-16,6-12-230 15,8-12 20-15,-1-9 52 16,1-8 53-16,-3-12-91 0</inkml:trace>
  <inkml:trace contextRef="#ctx0" brushRef="#br0" timeOffset="56910">30382 9076 91 0,'8'-15'241'0,"-8"6"-37"15,0 5-28-15,0 4-45 16,0 0-10-16,0 13-17 15,0 2-26-15,4 1-27 16,5 6-20-16,3-3-15 16,2-3-10-16,12-3-4 0,7-13-21 15,2 0-10-15,7-8-4 16,2-9 14-16,-1-6 9 16,3-5 8-16,-5-13 2 15,-9-5 15-15,-7-5 2 16,-5-4 25-16,-11 11 45 0,-9 3 35 15,-13 9-9-15,-8 7 7 16,-10 12 31-16,-15 13 57 16,-10 34-176-16,-10 18-32 15,1 17 0-15,4 14 0 0,10-3 0 16,8 6 0-16,17-5 0 16,18-3 0-16,20-9 0 15,20-12 0-15,20-21 0 16,25-15 0-16,21-21 0 15,16-21 0-15,8-7 0 16,0-8 0-16,-5-10 0 0,-3-6 0 16,-18-1 0-16,-10 0 0 15,-22 7 0-15,-13 11 0 16,-20 7 0-16,-10 6 0 16,-13 10 0-16,-8 8-261 0,-21 4-177 15,-15 8-35 1,-18 9-398-16</inkml:trace>
  <inkml:trace contextRef="#ctx0" brushRef="#br0" timeOffset="59558.97">26127 12186 272 0,'0'-32'284'0,"0"0"-9"0,-13 2-9 16,13 6-43-16,-8 4-5 0,0 6 47 15,8 3-21 1,-14 7-244-16,3 42 0 16,-9 31 0-16,-9 28 0 15,-7 22 0-15,-9 11 0 0,0 8 0 16,2-3 0-16,-3-8 0 16,2-14 0-16,1-7 0 0,12-17 0 15,7-15-107-15,8-22-340 16,16-11 25-16,0-25 76 15,12-21 1-15</inkml:trace>
  <inkml:trace contextRef="#ctx0" brushRef="#br0" timeOffset="59804.03">26143 12268 781 0,'-16'-36'356'0,"3"8"-140"16,5 2-102-16,8 9-28 0,0 6 34 15,0 3 15-15,0 8-63 16,0 17-13-16,15 23 49 16,10 34-108-16,11 23 0 0,10 19 0 15,-1 15 0-15,3 2 0 16,-5-7 0-16,3-12 0 0,-2-13 0 16,-1-12 0-16,-9-20 0 15,-4-12-95-15,-7-16-345 16,-6-8 2-16,-6-16 31 15,-11-17 76-15</inkml:trace>
  <inkml:trace contextRef="#ctx0" brushRef="#br0" timeOffset="60017.55">25891 12992 388 0,'-57'0'357'16,"16"0"-110"-16,13 0-119 15,28 0-72-15,13-11-27 0,21-6-15 16,28-3 6-16,23-5-6 16,17 1-16-16,11 1-1 15,-2-2-21-15,-10 9-26 0,-20 4-14 16,-17 3-29-16,-17 4-26 16,-21 3-33-16,-18 2-23 15,-8 0-47-15,-24 0-126 0</inkml:trace>
  <inkml:trace contextRef="#ctx0" brushRef="#br0" timeOffset="60386.19">26992 12696 333 0,'11'-10'339'15,"-3"3"-34"-15,-8 0-74 16,0-2-84-16,0 1-9 0,0 0-3 15,0-5-38-15,0 1-49 16,0 5-25-16,0-2-10 0,0-3-12 16,0-4-4-16,0-1 4 15,0-3-3-15,0 4 8 16,-11 0 29-16,-3 8 24 0,-1 8 4 16,-10 0 14-16,-7 24-76 15,-6 12-1-15,-1 18 0 16,3 15 0-16,6 12 0 15,10 1 0-15,12-6 0 0,8-2 0 16,12-12 0-16,13-10 0 16,6-11 0-16,3-13 0 0,-3-7 0 15,-1-9-91-15,-1-12-238 16,-6 0-47-16,1-12 9 0,2-9 14 16,-6-7-176-16</inkml:trace>
  <inkml:trace contextRef="#ctx0" brushRef="#br0" timeOffset="60606.9">27254 12622 16 0,'0'-7'13'16,"5"-2"0"-16,-2 1-1 0,6-1-6 16,-5 2-5-16,1-3-9 15,-5 3-7-15,3 1 1 16,2-9-9-16</inkml:trace>
  <inkml:trace contextRef="#ctx0" brushRef="#br0" timeOffset="60851.94">27308 12513 57 0,'0'-9'126'16,"0"6"72"-16,0-6-42 0,0 3-31 15,0 4-14-15,0-3 8 16,0 5 36-16,-11 0 30 0,-3 0 9 16,-2 0-16-16,0 13-8 15,-9 8-33-15,1 10-12 16,3 7-114-16,4 9-11 16,11 3 0-16,6 7 0 0,0-2 0 15,11-4 0-15,6-2 0 16,4-6 0-16,3-13 0 15,4-2-123-15,-4-2-72 0,1-10-21 16,-1-8-26-16,0-8 2 16,4-4 0-16,1-12-28 0,-1-14 14 15</inkml:trace>
  <inkml:trace contextRef="#ctx0" brushRef="#br0" timeOffset="61620.89">27619 12536 176 0,'-11'0'304'16,"4"0"-71"-16,-1 0-87 16,8 0-70-16,0 0-35 0,0 12-14 15,0 5 2-15,8 0-16 16,7-5-13-16,6-5-19 16,0-7-5-16,-3 0-6 0,7 0-8 15,-5 0 4-15,-3-7 12 16,-6-9 15-16,-3-3 3 15,-8-4 14-15,0 0 17 0,-11-4 12 16,0 4 13-16,-6 7 9 16,0 8 4-16,0 8 1 15,1 12 11-15,-2 12 30 16,-4 14 0-16,5 8-26 0,11 1-25 16,6 2-21-16,0 0-20 15,11-3-2-15,5-10-7 16,10-3-12-16,0-14-23 0,11-7-33 15,5-12-12-15,-2-8-4 16,4-12 6-16,2-11 27 0,-6-15 22 16,-4-8 11-16,-7-8 13 15,-4-2 7-15,-10 0 28 16,-2-2 4-16,-5 6 25 0,-5 6 17 16,-3 9 16-1,0 13-8-15,0 6-3 0,0 12-17 16,5 9-29-16,3 17 44 15,8 17-24-15,6 16-61 16,-3 17 0-16,5 9 0 0,-2 3 0 16,-4 3 0-16,3-3 0 15,-3-8 0-15,-4-14 0 16,3-10 0-16,-6-11 0 0,-1-6 0 16,-2-8 0-16,-5-17 0 15,5 0 0-15,9-22 0 16,2-13 0-16,2-19-8 15,4-15-51-15,3-21-1 16,1-7 23-16,-1 3 25 0,-9 8 42 16,-1 13 32-16,-7 16 22 15,-2 12-84-15,-1 9 0 16,-5 10 0-16,5 10 0 0,9 16 0 16,12 26 0-16,7 14 0 15,1 25 0-15,3 13 0 16,-7 12 0-16,-5-2 0 0,-7-3 0 15,-4-6 0-15,-9-10 0 16,-8-12 0-16,0-13 0 16,0-7 0-16,0-10 0 15,-8 0 0-15,-1-11-107 16,1-9-443-16,8-7 26 0,0 0-341 16</inkml:trace>
  <inkml:trace contextRef="#ctx0" brushRef="#br0" timeOffset="62799.23">29123 11727 65 0,'3'9'216'16,"-3"-9"4"-16,5 7-15 15,-5 1-21-15,0-8-41 16,0 13-6-16,0-1 36 0,0 4 49 15,0 14 56-15,0 13-74 16,0 23-204-16,0 19 0 16,8 13 0-16,4 6 0 15,0 3 0-15,5-4 0 16,-1-15 0-16,-4-10 0 0,0-21 0 16,-4-12 0-16,0-17 0 15,-8-7 0-15,0-9 0 16,0-16 0-16,0-20 0 0,0-19 0 15,0-16 0-15,9-20 0 16,7-13 0-16,4-10 0 16,5 4 0-16,-2 18 0 0,-3 13 0 15,-3 19 0 1,-4 15 0-16,-1 12 0 0,0 21 0 16,-1 21 0-16,6 24 0 15,3 16 0-15,-3 16 0 16,0 1 0-16,-3-6 0 15,-1-11 0-15,-4-11 0 0,-5-13 0 16,1-14 0-16,-5-11 0 16,0-20 0-1,-9-15 0-15,9-18 0 0,0-16 0 16,4-16 0-16,12-17 0 16,4-1 0-16,1 11 0 15,-1 18 0-15,4 22 0 16,1 22 0-16,-1 29 0 15,0 24 0-15,0 22 0 0,1 13 0 16,-3 3 0-16,-5 5 0 16,-3-9 0-16,-2-12 0 15,2-9 0-15,-6-10 0 16,-2-15-424-16,5-7-15 0,11-16 83 16,2-4 52-16,4-15 87 15,6-15 82-15,-1-10 57 16,-2-16 36-16,3-11 29 15,-7-5 58-15,-2-5 142 0,-6 10 34 16,-2-21 190 0,-17 67-243-1,-8 25 38-15,-12 25 50 0,-5 19 27 16,-1 18-52-16,9 2-231 16,17 0 0-16,0-2 0 15,11-8 0-15,13-13 0 0,9-10 0 16,6-9 0-16,7-22 0 15,-1 0 0-15,-9-17 0 16,-4-16 0-16,-10-16 0 16,-14-7 0-16,-8-10 0 0,-13 1 0 15,-8 8 0-15,-3 8 0 16,-4 13 0-16,-1 12 0 16,6 7 0-16,-6 9-111 15,-4 8-158-15,2 0-78 16,-3 0 1-16,11 10-12 15,1-10 54-15</inkml:trace>
  <inkml:trace contextRef="#ctx0" brushRef="#br0" timeOffset="63582.08">30578 11380 215 0,'-8'-3'223'0,"8"3"-48"15,-9 0-42-15,1 0-42 0,8 0 0 16,0 0 20-16,0-4 13 16,0 4-20-16,0 0-25 15,0 0-28-15,0 0-14 16,0 0-6-1,0 0 12-15,0-5 20 0,0 5 34 16,0 0 19-16,0 0 25 0,12 17-19 16,1 11-122-16,1 22 0 15,3 23 0-15,4 20 0 16,1 17 0-16,4 12 0 16,-1 1 0-16,-2-5 0 0,3-13 0 15,-7-15 0-15,1-17 0 16,-4-15 0-16,-3-19 0 15,-5-14 0-15,-8-13 0 16,0-15 0-16,0-14 0 0,-12-16 0 16,0-7 0-1,-4-12 0-15,-4-6 0 0,-6-3 0 16,-2 7 0-16,-8 10 0 16,-6 11 0-16,3 16 0 15,-2 17 0-15,-4 22 0 16,0 11 0-16,8 4 0 0,14 7 0 15,11 1 0-15,12 3 0 16,16-3 0-16,17-5 0 16,7-3 0-16,14-13 0 15,1-7 0-15,5-9-11 0,-1-8-267 16,-7-13-5-16,-3-3 15 16,-3-8 41-16,-7-4 34 15,-7-8 12-15,-3-5 15 16,-8-4 45-16,-6-4 52 15,-3-1 59-15,-4 2 98 16,0-2 50-16,-8 11-6 0,0 5 6 16,0 6-5-16,0 9 21 15,0 6 41-15,0 1 8 16,0 12-10-16,0 12 5 16,0 17 37-16,0 19-235 0,0 13 0 15,9 3 0-15,0 3 0 16,-1-3 0-16,0-7 0 15,1-8 0-15,-6-12 0 0,5-9 0 16,-8-12-339-16,5-9-155 16,-2-9 13-1</inkml:trace>
  <inkml:trace contextRef="#ctx0" brushRef="#br0" timeOffset="63738.98">31096 11703 312 0,'-23'-69'345'0,"-2"12"-71"15,5 12-122-15,-2 7-72 16,7 10-2-16,3 4 8 16,4 8-39-16,8-1-53 0,0 4-103 15,0 10-112-15,0-1-78 16,0 4-52-16</inkml:trace>
  <inkml:trace contextRef="#ctx0" brushRef="#br0" timeOffset="64063.87">31661 11039 620 0,'-11'-66'410'0,"-6"10"-130"15,-4 10-113-15,-3 15-32 16,4 5 10-16,-1 14-6 15,-3 12-2-15,-4 38-123 16,-5 31-14-16,6 29 0 0,2 33 0 16,7 27 0-16,6 16 0 15,12 7 0-15,0-10 0 16,4-9 0-16,4-20 0 16,1-16 0-16,0-19 0 0,-1-27 0 15,1-18 0-15,-6-19-201 16,3-15-230-16,-1-18-9 15,-2-20 34-15,2-18-159 16</inkml:trace>
  <inkml:trace contextRef="#ctx0" brushRef="#br0" timeOffset="64362.88">31418 12240 198 0,'-17'-56'279'0,"-4"6"-41"16,2 8-70-16,-2 11-60 16,4 6 3-16,5 5 26 15,12 8-18-15,0 3-54 16,17-2-32-16,19-1-27 0,18-1-10 15,10 1-21-15,6-4-24 16,-10-5-16-16,-6-3 20 16,-10-1 25-16,-8 0 22 15,-11-4 39-15,-5 6 45 0,-8-1 39 16,-4 7 25 0,-8 6 9-16,3-2-29 0,-3 13-39 15,0 8-82-15,0 20-9 16,0 24 0-16,0 19 0 15,0 10 0-15,0 5 0 0,0-1 0 16,0-11 0-16,0-14 0 16,0-11-347-16,0-15-91 15,0-22-2-15,-8-17 50 16</inkml:trace>
  <inkml:trace contextRef="#ctx0" brushRef="#br0" timeOffset="64487.62">31758 11625 419 0,'-8'-74'282'0,"-1"17"-71"16,9 17-92-16,-9 12-64 16,9 3-54-16,0 9-50 0,0 4-72 15,0 12-28-15,0 12-41 16,9 12-48-16</inkml:trace>
  <inkml:trace contextRef="#ctx0" brushRef="#br0" timeOffset="65195.92">31868 11776 236 0,'16'46'214'0,"-4"-11"-75"16,0-6-43-16,2-5-21 0,2-3-5 16,2-10 1-16,8-11-10 15,1 0-30-15,1-11-12 16,1-10-13-16,-4-7 7 16,-5-9 12-16,-3-4 9 15,-5 4 9-15,-4-3 33 16,-8 4 35-16,0 6 7 0,0 10-15 15,-11 8-21-15,-3 12-5 16,-1 0 34-16,-5 28 29 16,-5 8-44-16,-1 14-96 0,10 11 0 15,8 4 0 1,8 4 0-16,8 0 0 0,8-3 0 16,10-9 0-16,5-9 0 15,12-10 0-15,0-14-76 16,7-24-117-16,-2 0-20 15,0-24 17-15,2-14 57 0,-6-14 55 16,-6-13 39-16,-7-8 28 16,-2-12 17-16,-9-7 19 15,-8 8 44-15,-4 8 42 0,0 9 36 16,-2 19 16-16,-3 10 12 16,-3 10-8-16,0 12-40 15,0 8-94-15,5 16-27 0,-5 29 0 16,3 28 0-16,-3 20 0 15,0 17 0-15,0 8 0 16,0-4 0-16,-8-12 0 16,8-17 0-16,0-17 0 0,0-10 0 15,0-17 0-15,0-17 0 16,0-41 0 0,16-21 0-16,16-22 0 0,13-21 0 15,17-13 0-15,17-7 0 16,14 7 0-16,7 15 0 0,-10 22 0 15,-14 20 0-15,-16 26 0 16,-3 19 0-16,-13 24 0 16,-7 16 0-16,-9 10 0 0,-8 7 0 15,-11-5 0-15,-9-3 0 16,0-8 0-16,0-8 0 16,-12-6 0-16,-8-6 0 0,-5-9 0 15,-9-3 0-15,-5-9 0 16,-1 0-71-16,4 0-269 15,-2-9-26-15,2 2 14 0,2-2 16 16,3-3-243-16</inkml:trace>
  <inkml:trace contextRef="#ctx0" brushRef="#br0" timeOffset="67723.91">26329 15081 295 0,'-25'-37'181'16,"-3"-3"-21"-16,4-5-45 15,3 5-41-15,1-3-30 0,9 8 7 16,11 6 41-16,0 1 55 15,0 8 58-15,0 5 31 16,0 4 3-16,-9 9-31 0,0 22-208 16,9 20 0-1,0 26 0-15,0 19 0 16,0 8 0-16,0 10 0 16,5-2 0-16,8-3 0 0,3-8 0 15,-1-10 0-15,6-5 0 16,-5-15 0-16,1-16 0 0,-6-7 0 15,-3-7-196-15,1-15-156 16,-9-2 26-16,0-13 35 0,0-13 17 16,-14-7 33-16,5-9 64 15</inkml:trace>
  <inkml:trace contextRef="#ctx0" brushRef="#br0" timeOffset="67975.07">26053 15391 69 0,'-37'-8'170'0,"-3"0"22"0,-5-1-31 16,0 1-22-16,9 1-34 16,7 7-19-16,9-5 1 0,7 5 14 15,4-9-8-15,9 6-28 16,0-1-25-16,22-4-19 16,11 0-4-16,16-5 3 0,16 1-2 15,11-1-1-15,6 5-11 16,-6-4 3-16,-2 0-5 15,-14 0-4-15,-12-1-8 16,-9 6-23-16,-11 2-45 0,-8-3-63 16,-12-1-93-16,-8 1-49 15,0-3-18-15</inkml:trace>
  <inkml:trace contextRef="#ctx0" brushRef="#br0" timeOffset="68577.21">26497 14893 566 0,'8'-24'318'16,"-5"4"-89"-16,2 4-100 15,-2 2-33-15,2 7 20 16,-4 2 19-16,-1 5-8 16,9 12 16-16,8 22 17 0,0 19-132 15,2 17-28-15,1 16 0 16,-2 6 0-16,-2 2 0 15,-4 0 0-15,-1-10 0 0,2-4 0 16,-1-21 0-16,0-9 0 16,-4-14 0-16,-2-8 0 0,-6-11 0 15,0-34-1 1,3-15-50-16,5-12 26 16,8-13 10-1,4-5 9-15,6 4 2 0,0 15 3 16,0 6 4-16,-2 9-2 15,-1 11 22-15,7 10 18 0,-1 7-6 16,2 15-35-16,3 10 0 16,-3 7 0-16,6 0 0 15,3 2 0-15,2-6 0 0,-3-4 0 16,2-2 0-16,-4-12 0 16,1-10 0-16,-3-4-53 15,-4-12-56-15,3-12-2 16,-6-3 26-16,-8-12 17 0,-4-9 23 15,-7-6 25-15,-9 2 26 16,0 6 30-16,-12 15 52 16,-1 6 44-16,1 8 9 0,1 18-53 15,-1 10-88-15,-5 17 0 16,4 14 0-16,13 2 0 0,0 5 0 16,0 0 0-16,17 0 0 15,8-4 0-15,6-5 0 16,3-8 0-16,-3-2 0 0,-2-15-79 15,1-11-260-15,-7 0-23 16,-2 0 17 0,18-20-278-16</inkml:trace>
  <inkml:trace contextRef="#ctx0" brushRef="#br0" timeOffset="69022.45">27969 15175 191 0,'0'-28'281'16,"0"-1"-22"-16,0 4-42 0,-16 5-74 16,0-2-19-16,0 7 38 15,-1 3 31-15,3 0 1 16,-11 4-23-16,-1 8-59 0,-2 0-112 16,0 20 0-1,2 7 0-15,4 12 0 0,5 4 0 16,5 2 0-16,12 5 0 15,0-2 0-15,8-2 0 0,4-6 0 16,8-8 0-16,5-4 0 16,4-11 0-16,-1-17-80 15,0-2-55-15,6-15 47 0,-7-9 41 16,-7-6 28-16,-4 0 20 16,-5-1 33-16,-3-3 20 15,-8 3 41-15,0 8 45 16,0 4-95-16,0 5-45 0,0 9 0 15,0 19 0 1,9 11 0-16,4 11 0 16,0 3 0-16,-2-1 0 15,5 0 0-15,1-7 0 16,-1-4-184-16,5-5-240 0,7-9 17 16,4-11 29-16,-1-2 71 15</inkml:trace>
  <inkml:trace contextRef="#ctx0" brushRef="#br0" timeOffset="69508.91">28441 15114 117 0,'17'-74'300'0,"-17"5"-14"16,-8 7-19-16,-10 15-43 0,-3 4 5 15,3 12 54 1,-7 11 18-16,-1 20-261 0,-5 16-40 16,-3 19 0-16,1 27 0 15,11 16 0-15,5 7 0 16,17 2 0-16,0-6 0 0,17-4 0 15,2-13 0-15,9-9 0 16,6-15 0-16,-3-16 0 16,6-12 0-16,0-12 0 0,0-19 0 15,-1-20-35-15,1-12-11 16,-6-18 23-16,-2-18 9 16,-4-14 7-16,-9-17 20 15,-7-13 21-15,-6-16 17 16,-3-7-24-16,-8-6-27 0,-7 10 0 15,-10 20 0-15,-1 21 0 16,-1 23 0-16,3 25 0 16,-6 25 0-16,-1 36 0 0,-3 36 0 15,3 49 0-15,6 34 0 16,9 23 0-16,16 14 0 16,20-6 0-16,22-5 0 0,21-9 0 15,19-22 0-15,11-17 0 16,9-23 0-16,0-27 0 15,-1-13 0-15,-7-18 0 16,-12-16 0-16,-9-12 0 16,-13-9 0-16,-11-7 0 15,-13-1 0-15,-11 1 0 0,-9-1 0 16,-9 5-212-16,-7 8-296 16,0 7 16-16,0 9 84 15</inkml:trace>
  <inkml:trace contextRef="#ctx0" brushRef="#br0" timeOffset="71619">24043 15468 55 0,'0'0'192'16,"0"0"24"-16,-8 0-9 0,-1 0-28 16,1 0-55-1,8 0-20-15,-8 0-3 0,8 0 8 16,-7 0 1-16,7 0-4 15,0 0-3-15,0 0 0 0,0-3 6 16,0 3-10-16,0 0-19 16,0 0-30-16,0 15-50 31,0 21 0-31,0 35 0 16,7 21 0-16,5 26 0 0,1 13 0 15,0 7 0-15,5 0 0 16,3-3 0-16,5-9 0 15,-8-7 0-15,4-17 0 16,-2-18 0-16,-5-14 0 0,-2-17 0 16,-5-13 0-16,-5-11 0 15,3-8 0-15,-6-9 0 0,0 0 0 16,0-5 0 0,0-7-16 30,0 0-151-46,0 0-8 16,0-12-3 0,0-4-16-16,0-8-6 0,0-5 3 0,0 1 7 15,0-5 1-15,0 4-23 16,0 1-116-16</inkml:trace>
  <inkml:trace contextRef="#ctx0" brushRef="#br0" timeOffset="74330.77">26669 16843 111 0,'0'0'208'16,"0"0"-25"-16,0-3-39 15,-8-1-22-15,8-1-38 16,0 5-14-16,0-4 8 0,0 1-10 16,0-6 2-16,0 2-16 15,0-5-24-15,0-10-11 0,0 3 7 16,0-7 11-16,-6-2 12 15,-8-1 12-15,3 5 25 16,-7 0 36-16,-1 3 7 0,-9 5-16 16,-9 8-41-16,-3 8-14 15,-8 12-17-15,-6 12-29 16,5 9-12-16,3 8 0 16,11 4 0-16,13-1 0 0,22 2 0 15,13-2 0-15,13 0 0 16,14-2 0-16,8-10 0 0,14-4 0 15,3 5 0-15,-5-4 0 16,-4 4 0-16,-5-2 0 16,-15 2 0-16,-7 3 0 0,-18 2 0 15,-11 2 0-15,-11-4 0 16,-11-3 0-16,-10-4 0 0,-4-5 0 16,-6-8 0-1,2-4 0-15,5-12 0 0,-3 0 0 16,6-3 0-16,7-6 0 15,4-3-85-15,10-4-147 0,11-4-74 16,3-5-44-16,15-4 23 16,10-3 8-16</inkml:trace>
  <inkml:trace contextRef="#ctx0" brushRef="#br0" timeOffset="74663.95">26927 17109 220 0,'19'0'289'15,"-7"0"-64"1,4 0-86-16,2 0-62 0,1 0-31 16,13 0-4-16,10-12 3 15,2-9-18-15,5-3-16 0,4-5-7 16,-4-8 4-16,-7 0-3 16,-2 4-5-16,-15 1 22 15,-8 3 40-15,-12 5 43 0,-5 5 51 16,-22 3 9-16,-9 6-3 15,-9 10 0-15,-5 16-87 0,-3 13-75 16,3 12 0-16,4 13 0 16,8 3 0-16,14 0 0 15,19 0 0-15,5-5 0 16,12-7 0-16,17-9 0 16,6-7-109-16,5-8-300 0,51-10-308 15,-45-11 419 1,-7-16 66-16</inkml:trace>
  <inkml:trace contextRef="#ctx0" brushRef="#br0" timeOffset="75006.36">27601 16966 111 0,'7'-57'250'0,"-4"7"7"15,-3 10 8-15,0 7-25 16,0 9-31-16,0 8-2 16,0 11 8-16,0 5-7 0,0 25-123 15,0 11-85-15,0 14 0 16,0-2 0-16,0 1 0 15,0-1 0-15,0-5 0 16,0-15 0-16,5-5 0 0,-2-5 0 16,-3-11 0-16,0-14 0 15,0-15 0 1,0-6 0-16,0-13 0 0,0-8 0 16,9-4 0-16,4 9 0 15,4 8 0-15,-2 8 0 16,1 11 0-16,1 12 0 0,3 5 0 15,0 12 0-15,-3 9 0 16,-2 0 0-16,-1-2 0 16,-6-1 0-16,-5-6 0 15,2-12 0-15,-5 8 0 0,0-8-72 16,0 0-400-16,0 0 7 16,0 0 57-16,0-4 97 15</inkml:trace>
  <inkml:trace contextRef="#ctx0" brushRef="#br0" timeOffset="75186.41">27929 16669 139 0,'18'-17'305'0,"-9"9"-39"16,-1 5-56-16,0 3-19 15,1 19 24-15,-1 14 61 16,1 13 10-16,0 11-127 16,-1 6-159-16,0-1 0 15,3-4 0-15,1-10 0 0,1-7 0 16,-1-12 0-16,0-5-224 15,-4-12-200-15,-3-12-13 16,-5 0 18-16</inkml:trace>
  <inkml:trace contextRef="#ctx0" brushRef="#br0" timeOffset="75342.89">27917 16433 248 0,'-27'-65'388'0,"-3"8"-27"16,1 12-112-16,9 9-123 15,4 8-65-15,4 6-34 0,3 6-44 16,9 4-67-16,0 7-76 16,0 5-68-16,18 9-37 15,1 3-37-15</inkml:trace>
  <inkml:trace contextRef="#ctx0" brushRef="#br0" timeOffset="76593.69">28526 16819 63 0,'0'-7'169'15,"0"-7"21"-15,0-1-53 16,0-6-39-16,-8-2-39 0,8-2-6 16,0 4 26-16,-8 5 23 15,8 4 30-15,0 5 12 16,-8 1 8-16,-5 6 2 15,-3 0-27-15,-4 17 7 0,-5 11 1 16,-2 16-16-16,-3 13-119 16,1 9 0-16,10 3 0 15,2 0 0-15,17-3 0 16,0-9 0-16,17-9 0 16,2-12 0-16,10-10 0 0,4-14-154 15,4-12-42-15,3-12-4 16,0-14 23-16,2-10 47 15,-5-12 59-15,-9-9 41 0,-13-4 17 16,-7-8 29 0,-8-1 30-16,-12 4 32 0,-8 10 55 15,-4 11 16-15,0 13 3 16,-1 7-17-16,5 13-29 16,4 12-33-16,3 20-28 0,13 9-14 15,0 12-24-15,17 3-7 16,10-2 0-16,15-3 0 15,6-5-37-15,6-10-33 0,2-8-30 16,-3-16-17-16,-1-9-27 16,2-10 11-16,-1-19 14 15,-5-15 30-15,-8-10 45 0,-12-11 21 16,-6-17 23-16,-10-1 28 16,-12-10 24-16,0 5 31 15,-12 5 21-15,-1 17 34 16,-4 13 22-16,5 17 11 15,1 13-32-15,3 16-138 0,-5 16-1 16,5 36 0-16,8 26 0 16,0 19 0-16,8 20 0 15,10 10 0-15,5-2 0 0,10-4 0 16,2-6 0-16,7-14 0 16,-2-20 0-16,2-12 0 15,-3-16-189-15,1-21-47 0,2-16 20 16,-5-9 56-16,-2-14 70 15,-5-14 49-15,-4-13 33 16,-4-11 50-16,-10 1 39 16,-7-1 54-16,-5 7 57 15,0 15 46-15,0 10-17 16,0 3-190-16,0 12-31 0,0 5 0 16,3 18 0-16,3 19 0 15,0 16 0-15,-3 13 0 16,5 4 0-16,6-4 0 0,-6 0 0 15,4-4 0-15,0-9 0 16,-4-6 0-16,0-9 0 16,0-9-363-16,-8-8-154 15,0-4 26-15</inkml:trace>
  <inkml:trace contextRef="#ctx0" brushRef="#br0" timeOffset="76954.92">29422 16002 520 0,'0'-21'292'0,"-8"1"-97"15,8 4-90-15,-6-1-28 0,6 5 2 16,0 4-28-1,0 0-39-15,0 3-42 0,0 5-88 16,0 0-95-16,11 17-92 16,1 11-357-16</inkml:trace>
  <inkml:trace contextRef="#ctx0" brushRef="#br0" timeOffset="77325.92">29869 16441 594 0,'29'-33'374'16,"-1"-7"-160"-16,9-6-104 0,12-3-30 15,12 1 60 1,4 7 50-16,-3 13-15 0,-11 7-66 16,-6 19-48-16,-8 9-61 15,-14 17 0-15,-10 16 0 16,-13 14 0-16,-13 6 0 15,-10 6 0-15,-2-1 0 0,1-8 0 16,5-8 0-16,5-8 0 16,14-5 0-16,0-3 0 15,6-9 0-15,5-4 0 16,5-2 0-16,4-11 0 16,9-7 0-16,-1 0 0 15,5 0-63-15,2 0-159 0,8-7-53 16,1-6-23-16,1-4 21 15,-1-3 37-15,-5-9 19 16,-1 1 26-16</inkml:trace>
  <inkml:trace contextRef="#ctx0" brushRef="#br0" timeOffset="77891.87">30923 16253 307 0,'1'-20'309'0,"-1"3"-31"16,0 5-46-1,-14 5-12-15,-11 7 82 0,-2 0 63 16,-11 24-331-16,3 13-34 16,-3 11 0-16,9 10 0 15,9-2 0-15,20-4 0 16,0-2 0-16,8-14 0 0,9-7 0 16,12-8 0-16,4-9-23 15,2-12-166-15,3-17 30 16,-3-7 54-16,-4-9 58 0,-1-7 25 15,-5-8 32-15,-4-7 34 16,-7 4 43-16,0 5 56 16,-11 10 32-16,-3 7-89 15,0 13-86-15,0 5 0 16,5 27 0 0,-1 12 0-16,7 8 0 0,3 0 0 15,5 2 0-15,5-10 0 16,6-8 0-16,5-7 0 15,7-18 0-15,-2-16-132 16,4-14-29-16,5-18 40 0,-5-13 42 16,0-15 39-16,-6-12 37 15,-9-1 42-15,-9 2 53 16,-4 9 78-16,-8 22 48 16,-8 12-201-16,0 12-17 15,0 9 0-15,0 12 0 16,-13 37 0-16,2 27 0 15,2 21 0-15,9 17 0 16,0 11 0-16,0 0 0 16,0 3 0-16,9-12 0 0,2-11 0 15,2-11 0-15,0-16 0 16,-2-15 0-16,-3-12-506 16,-2-9-1-16,-6-14 56 15</inkml:trace>
  <inkml:trace contextRef="#ctx0" brushRef="#br0" timeOffset="78190.91">31370 16133 375 0,'-22'-26'319'0,"11"9"-76"15,2 2-96-15,9-1-60 16,9-2-27-16,7 3-4 0,15-2-20 16,12 1-21-16,8 0-8 15,5 3-3-15,6 1-4 16,0 5 5-16,-10-2-3 15,-4 1 10-15,-6-1 30 16,-10 2 30-16,-8 7 39 0,-7 0 32 16,-6 0 34-16,-2 11-43 15,-9 18-134-15,0 16 0 16,0 17 0-16,0 7 0 16,0 0 0-16,0-5 0 0,0-3 0 15,0-8 0-15,0-12 0 16,0-8-17-16,0-10-563 15,0-6 34-15,-9-8 107 0</inkml:trace>
  <inkml:trace contextRef="#ctx0" brushRef="#br0" timeOffset="78338.86">31904 15758 885 0,'-11'-53'379'0,"-3"7"-171"16,3 14-101-16,11 3-51 15,-12 9-55-15,12 4-70 0,0 4-120 16,0 8-87-16,0 4-14 16,4 0-15-16,4 12 60 15</inkml:trace>
  <inkml:trace contextRef="#ctx0" brushRef="#br0" timeOffset="78690.14">32176 15859 175 0,'16'0'275'0,"2"7"1"16,-10-7-16-16,-5 0-48 16,2 10-32-16,-5 5 12 15,0 10 5-15,0 11-52 16,0 9-54-16,0 5-47 0,0-2-44 16,0-3 0-16,0-1 0 15,10 2 0-15,7-10 0 16,8-8 0-16,6-4-11 0,3-12-58 15,-1-12 9-15,-2-8 4 16,-2-12 27-16,-7-16 20 0,-16-14 18 16,-6-5 40-1,-11-7 34-15,-14 2 2 0,-12 6-77 16,-2 9-8-16,-7 13 0 16,2 13 0-16,8 6 0 15,2 3 0-15,12 6-177 16,5 4-130-16,17 0-59 0,0 9 30 15,11-2 5-15,9 4 74 16</inkml:trace>
  <inkml:trace contextRef="#ctx0" brushRef="#br0" timeOffset="79056.89">32417 15871 242 0,'19'-16'236'0,"3"-5"-34"15,-8 6-42-15,-1-2-23 0,0 5 4 16,-1 3 25-16,1 9-7 15,-4 0 11-15,13 25 14 16,-1 8 3-16,1 17-124 0,0 6-63 16,-5 4 0-16,-2 6 0 15,-1-9 0-15,-6-9 0 16,-2-8 0-16,2-11 0 0,-8-8 0 16,0-14 0-16,0-22 0 15,9-13 0 1,0-22 0-16,8-11 0 15,10-8 0-15,1-4 0 0,1 12 0 16,-1 11 0-16,1 11 0 16,-6 14 0-16,2 16 0 0,0 18 0 15,0 16 0-15,2 10 0 16,3 15 0-16,-4 7 0 0,5 0 0 16,-8 0 0-16,-4-7 0 15,3-3 0-15,-6-2 0 16,-3-4 0-16,-5-5-261 0,-8-4-284 15,-8-2 44-15</inkml:trace>
  <inkml:trace contextRef="#ctx0" brushRef="#br0" timeOffset="80656.82">24193 17018 13 0,'-8'0'6'15,"-4"0"-3"-15,4 0-4 16,8 0 3-16,-12 0 7 0,12 0 14 15,0 0 19-15,0 0 32 16,0 0 57-16,0 0-5 0,0 0-20 16,0 0 0-16,0 0 2 15,-9 0 18-15,9 0 19 0,0 0 10 16,0 0-6-16,0 0-25 16,0 0-35-16,0 0-20 15,0 9 5-15,0 16-3 0,0 10 19 16,3 18-6-16,7 16-3 15,2 13-39-15,4 12-42 16,-5 8 0-16,5 4 0 16,1 5 0-16,1-6 0 0,-2-3 0 15,-1-4 0-15,1-9 0 16,-3-12 0-16,-5-15 0 0,0-14 0 16,-3-8 0-16,-2-7 0 15,2-4 0-15,-5-1 0 16,0 5 0-16,4 3 0 0,1 4 0 15,-5-2 0-15,0-7 0 16,0-1 0-16,0 9 0 16,3-29 0-1,0-3 0-15,0-7 0 16</inkml:trace>
  <inkml:trace contextRef="#ctx0" brushRef="#br0" timeOffset="80771.5">24354 18679 1829 0,'0'0'-112'0,"0"0"1"15,5 0 2-15,-2 0-1 16,3 0-11-16,-2 0-182 16,-4 0 124-1,0 0-31-15,0 0-21 0</inkml:trace>
  <inkml:trace contextRef="#ctx0" brushRef="#br0" timeOffset="82867">24139 16572 4 0,'0'-6'2'0,"0"4"7"16,0 2 16-16,0 0 34 16,0 0 49-16,-8 0 45 0,8 0-50 15,-8 0-27-15,8 0-24 16,0 0-15-16,0-6-9 0,0 6-4 15,0 0-6-15,0-3-4 16,0 3 3-16,0 0 6 16,0 0 8-16,0 0 12 15,0 0 2-15,0 0 8 0,0 0 10 16,0 0 4-16,0 0 8 16,0 0-1-16,0 0-9 0,0 0-16 15,0 0-8-15,0 0-8 16,5 11 13-16,-5 2 1 15,3 8 12-15,5 3 3 0,-3 0-8 16,-2 0-8-16,3 1-1 16,-2 0 7-16,0-1-7 0,4-4-15 15,-4 0-8-15,4 6-5 16,-1 2 9-16,1 0-11 0,5 1 2 16,-1 0-9-16,-4-6 4 15,1 2 8-15,-6-2 7 16,3-2-21-16,-3 1-6 15,-3-3 0-15,0 5 0 0,0 2 0 16,0 2 0-16,0-4 0 16,0 0 0-16,0-3 0 15,0-1 0-15,0-5 0 0,0-2 0 16,0-1 0-16,0-3 0 16,5-9 0 46,-2 0 0-62,-3 8 0 16,5-8 0-16,-5-8 0 47,0-4 0-32,0-4 0-15,0-8 0 0,0-9 0 16,-13-8 0-16,1-4 0 15,0-4 0-15,4 1-4 0,-1-1-18 16,1 3-7-16,8 6 1 16,-8-1 6-16,8 8 13 15,0 5 7-15,0 8 2 16,0 4-2-16,-8-2 9 0,8 7-10 16,0-1-2-16,0-4 8 15,0-1-3-15,0 1 0 0,-8 0-2 16,8 0-3-16,0 0 7 15,0-1-5-15,0 2 3 0,-8-3 0 16,8 6-5-16,0-4 3 16,0 4 6-16,0 0-8 15,0 0-6-15,0 0 13 0,0 3-3 16,0 1 3-16,0 4-5 16,0-1-3-16,0 2 0 15,0 3 6-15,0 0 2 0,0 0 0 16,0 0 11-16,0 0 1 15,0 0 7-15,0 0-5 0,0 0-4 16,0 0 10-16,0 0-6 16,0 8-9-16,-8 4 3 15,0 9-11-15,8 3 0 0,-14 4 0 16,14 12 0-16,0 10 0 16,0 3 0-16,0 9 0 0,0 1 0 15,0 3 0-15,0-5 0 16,0-4 0-16,0-3 0 15,0-11 0-15,0-5 0 16,0-10 0-16,0-9 0 0,0-2 0 16,0-8 0-16,0-1 0 15,0-16 0 17,0-13-23-17,0-7-3-15,-11-13 1 0,5-4-12 16,6-12 2-16,-14 1-2 15,14-6 5-15,-8 5 4 0,8 4 12 16,0 8-6-16,0 5 13 16,0 11 2-16,0 5 4 0,0 3 1 15,0 9 6 1,0 0 0-16,0 5-7 0,0 2 4 16,0 0 2-16,0 5 2 15,0 0-4-15,0 0 12 0,0 0 0 16,0 0 2-16,0 0 11 15,0 0 6-15,0 17 11 0,0 12 15 16,0 11-10-16,0 16-9 16,5 6-39-16,3 3 0 15,1-3 0-15,-3-1 0 0,-3-9 0 16,2-2 0-16,-2-14 0 16,2-7 0-16,-2-5 0 15,3-8 0-15,-6-4 0 16,0 1 0-16,0-5 0 0,0-8-50 31,0 0-57-31,0-4 107 0,0-13-242 16,0 0 1-16,0 3-12 15,0-3 6-15,0 1 17 0,0-1-9 16,0 10 31-16</inkml:trace>
  <inkml:trace contextRef="#ctx0" brushRef="#br0" timeOffset="121887.82">24704 6997 254 0,'-13'-8'170'16,"7"0"-61"-16,-7-1-40 0,5 6-24 16,8 3-1-16,-13-5-1 15,13 5-5-15,0 0-14 16,0 0-6-16,0 0 6 0,0 0 11 16,0 0 16-16,-9 0 7 15,9 0 12-15,0 0 14 0,0 0 21 16,0-5 4-16,-8 5-6 15,2 0-19-15,-2 0-16 16,-9 0-15-16,1 0-15 0,0 0-10 16,-4 10-13-16,-5 6 6 15,-3 4-8-15,0 8-4 16,-1 13 2-16,4 8-7 16,5 8-3-16,4 8 0 0,4 4-1 15,12 4 7-15,0 5-5 16,0-9 1-16,12-4-3 0,4-4 5 15,12-7 1-15,5-10 1 16,8-6 1-16,7-15-7 16,1-11 6-16,4-12 7 0,-5-2-4 15,-6-15 23-15,-10-4 26 16,-8-8 4-16,-4-4-40 0,-11 2-23 16,-9-7 0-1,-9 2 0-15,-8-1 0 0,-7 1 0 16,-3 7 0-16,-11 4 0 15,-6 10 0-15,-9 15 0 16,-3 0 0-16,-6 15 0 0,2 6 0 16,7 2 0-16,4 2 0 15,12 5 0-15,9 3-124 0,12 7-208 16,16 5-19-16,0-1 10 16,16-3-35-16</inkml:trace>
  <inkml:trace contextRef="#ctx0" brushRef="#br0" timeOffset="122129.8">25098 7852 689 0,'-7'-9'368'0,"7"6"-163"16,0-1-100-16,0 4-13 15,0 0 63-15,0 0 20 0,0 0-49 16,0 0-54-16,0 0-36 16,0 0-12-16</inkml:trace>
  <inkml:trace contextRef="#ctx0" brushRef="#br0" timeOffset="122186.69">25091 7836 2018 0,'0'0'-161'16,"0"0"-105"-16,0 0-67 0,0 16 15 15,0 9-34-15</inkml:trace>
  <inkml:trace contextRef="#ctx0" brushRef="#br0" timeOffset="122737.26">24478 9960 129 0,'-13'-12'284'0,"1"0"-41"15,0 4-35-15,12-1-66 0,0 2-32 16,0-3-2-16,0 3-11 16,0 3-25-16,8-4-36 15,16-1-19-15,12-2-9 0,6 3-2 16,2-1-4-16,0 1 2 15,-2 8-12-15,-7 0 8 0,-1 0 3 16,-11 0-1 0,-2 17 12-16,-5-1 8 0,-3 8 27 15,-4 13 20-15,-9 12 0 16,0 15 31-16,-14 17 23 0,-1 14 15 16,-2 3-138-16,-3 3 0 15,-4 0 0-15,3-7 0 0,4-4 0 16,3-12 0-16,1-13 0 15,13-12 0-15,-9-13 0 0,9-8 0 16,0-10 0-16,0-10 0 16,0-12-419-1,0-21-64-15,0-15 33 0,-12-13-244 16</inkml:trace>
  <inkml:trace contextRef="#ctx0" brushRef="#br0" timeOffset="123036.16">24436 10510 513 0,'-31'-4'341'16,"2"-4"-90"-16,4 4-89 0,10-1-24 15,2-2-7-15,13 2-2 16,0-2-40-16,17-5-52 0,19 3-13 16,12-3-16-16,6 4-1 15,-2 8-9-15,0 0-2 0,-1 0 8 16,-7 0-7-16,-8 12-1 15,-7-4 8-15,-10-8-1 16,-2 9-3-16,-6-9-7 0,3 7 5 16,-7-7-11-16,-3 0-21 15,0 0-12-15,-4 0-6 16,0 0-13-16,0 8-56 0,0-8-74 16,0 0-55-16,0 0-10 15,0 0-23-15,0 9 40 0</inkml:trace>
  <inkml:trace contextRef="#ctx0" brushRef="#br0" timeOffset="123584.96">25094 10482 179 0,'0'0'264'15,"0"0"-41"-15,0 0-36 16,0 0-41-16,0 0-4 0,0 0-3 16,0 0-29-16,0 0-44 15,0 0-30-15,0 0-19 16,0 0-6-16,0 7-3 0,4-7-1 16,4 9-9-16,-2-9-2 15,-3 0 2-15,-3 0-3 16,0 0 3-16,0 0 0 0,0 0-4 15,0 0 7-15,0 0-5 16,-9 0 4-16,-3 0 1 16,1 0 2-16,-3 12-7 0,3 5 4 15,0 0 5-15,-2-3 6 16,13 3-7-16,-8-5-2 0,8-3 2 16,0-9-2-16,0 7 12 15,0-7-7-15,0 0 1 0,4 0-1 16,4 0-2-16,4 0-7 15,-4-7 4-15,0-6-2 16,-5 1 1-16,-3-4 1 16,0 5-1-16,0-3-1 0,0 3 9 15,-11 2 10-15,3 5-8 16,-4 4-2-16,0 0-3 0,4 0 0 16,8 13-5-16,-9-5-1 15,9-1 5-15,0 3-10 0,0-3 5 16,0-7-4-16,0 7-16 15,0-7-43-15,0 9-46 16,0-9-55-16,0 0-48 0,0 0-36 16,0 0-41-16,0 0 29 15</inkml:trace>
  <inkml:trace contextRef="#ctx0" brushRef="#br0" timeOffset="124516.94">24685 10530 8 0,'0'0'15'0,"0"0"8"0,0 0 10 16,0 0 6-16,0 0 8 15,0 0 9-15,0-3 5 0,0-5-3 16,0-1-2-16,0 0-15 15,0 2-8-15,-8 2-8 0,8 2 0 16,-9-1 3-16,9 4 1 16,0 0 5-16,0 0-7 15,0-5-4-15,0 1-3 16,0 1-4-16,0 3-2 0,0 0 2 16,0 0 0-16,0 0 1 15,0 0-2-15,0 0 1 0,0 0 7 16,0 0 18-16,0 0-3 15,9 0 6-15,4 0 5 16,1 7 0-16,6-7-12 0,6 0-9 16,2 0-15-16,4 0-5 15,1 9 1-15,-5-9-1 16,-3 0-6-16,-5 0 3 0,-5 0-1 16,-2 0 9-16,-5 0-1 15,-3 0-6-15,-5 0 4 16,0 8-8-16,0-8 6 0,4 0-8 15,4 0-1-15,-4 0 1 16,1 0 3-16,-2 0-2 0,-3 0 2 16,0 0 0-1,0 0 0-15,0 0 7 0,0 0 6 16,0 0 6-16,0 0 3 16,0 0 12-16,0 0-1 15,0 0 6-15,0 0-19 16,0 0-6-16,0 0-10 0,0 0-1 15,0 0-1-15,-8 0-2 16,8 0 5-16,-8 0-3 0,8 0 0 16,0 0-2-16,0 0-6 15,-8 0-9-15,-5 0-41 16,0 0-49-16,3 0-56 0,-3 0-36 16,1 0-8-16,-1-5-39 15,1 2-3-15</inkml:trace>
  <inkml:trace contextRef="#ctx0" brushRef="#br0" timeOffset="183337.71">7717 15000 14 0,'-6'0'13'15,"6"0"0"-15,0 0 42 16,0 0-7 0,0 0 14-16,0 0 22 0,-8 0 10 15,0-5-34 1,-1 1-25-16,1 0-11 0,8 4-4 16,-8-4 7-16,8-1-1 0,-8 3-1 15,8 2-5-15,-8 0-6 16,8 0-3-16,0 0 0 15,-8 0 6-15,0 0 10 0,0 0-1 16,-6 0 0-16,3 0 6 16,-5 0-5-16,0 0 0 15,-1 0 0-15,1 0-2 16,-4 0 6-16,-1 0 7 0,2 7 12 16,-6 1 18-16,4-8 17 15,2 13 4-15,-3-13-9 16,5 8-5-16,7-8-1 15,10 0-21-15,0 0-1 16,0 0-11-16,0 0-14 0,0 0 4 16,7 0-1-16,13 0 17 0,21 0 14 15,19-5-7-15,22-2-15 16,15-2-17-16,12 1-17 16,10 3 0-16,-1 5 2 15,-9 0-12-15,-7 0 3 0,-4 0 6 16,-13 0-4-16,-12 9-4 15,-13-9 5-15,-15 0 2 16,-8 0 0-16,-9 8 1 0,-6-8-4 16,-7 0-2-16,-4 0 3 15,-2 0-4-15,-1 0 10 0,-8 0 1 16,0 0-14-16,0 0 2 16,5 0 4-16,-5 0-4 15,0 0 12-15,0 0-7 16,0 0-11-16,0 0-22 0,0 0-15 15,0 0-37-15,0 0-42 16,0 0-44-16,0 0-54 0,0 0-26 16,0 0-4-16,0 0-10 15</inkml:trace>
  <inkml:trace contextRef="#ctx0" brushRef="#br0" timeOffset="183673.67">8775 14568 165 0,'-9'-36'248'16,"-4"3"-59"-16,6 4-50 15,-2 5-23-15,9 8 7 16,0 4 20-16,0 0 4 0,0 3-33 16,0 9-47-16,0 0-38 15,0 11 4-15,9 23 50 0,6 15 32 16,10 16-17-16,0 13 11 15,4 10-10-15,2 9-69 16,3-2-30-16,-6-2 0 0,-3-7 0 16,-7-13 0-16,-1-11 0 15,-4-18 0-15,-1-7 0 16,-4-12 0-16,-3-6 0 0,-2-6 0 16,-3-13-210-1,-16-20-124-15,-9-20-22 16,-2-15 31-16,-6-18 20 0,1-15 52 15</inkml:trace>
  <inkml:trace contextRef="#ctx0" brushRef="#br0" timeOffset="184065.78">8636 14519 178 0,'-24'-25'220'0,"3"6"-29"16,4 2-11-16,6 5-28 15,3 3-16-15,8 6-3 16,-9-1 2-16,9 4-14 15,0 0-36-15,17 0-14 0,11 0-13 16,17 0-10-16,12 0-33 16,8 0-1-16,4 0-9 0,5 0-6 15,-2 0 5-15,-3-5-13 16,-4 5-16-16,-8 0 5 16,-8 0-2-16,-8 0 5 0,-14 0 9 15,-10 17 8-15,-4 7 2 16,-13 17 9-16,0 12 21 15,-22 16 8-15,-29 98 80 16,21-82-62-16,-2 1-11 16,1-9 2-16,-2-12-5 15,4-12-44-15,1-8 0 0,7-12 0 16,5-8 0-16,4-6 0 16,4-6 0-16,8-13-77 31,0-3-159-16,-8-7-82-15,8 2-41 0,-9 4-10 16,1 4 37-16</inkml:trace>
  <inkml:trace contextRef="#ctx0" brushRef="#br0" timeOffset="185285.67">7954 17055 166 0,'-44'0'236'0,"-2"0"-20"16,7 0-29-16,2 0-39 0,9 0-35 16,3 0-16-16,7 0-5 15,18 0-25-15,10 0-14 16,23 0-9-16,28 0-14 16,31 0-4-16,31 0 3 15,17-8 9-15,15 4-20 0,0 1-12 16,-13 3-4-16,-17 0 0 15,-15 0-1-15,-21 0-1 0,-15 0 0 16,-17 0 0-16,-12-5 1 16,-14 5 2-16,-9 0 5 0,-10 0-3 15,-3-8-5-15,-9-1-10 16,0-2-34-16,-13-6-39 16,-3 1-77-16,-1 0-68 15,0-4-21-15,1-2-37 0,-4-1 28 16</inkml:trace>
  <inkml:trace contextRef="#ctx0" brushRef="#br0" timeOffset="185502.25">9159 16693 394 0,'-8'-12'298'0,"-4"0"-75"16,1 3-84-16,-5 7-50 0,3 2-3 15,-3 11 42-15,4 13 49 16,4 17-8-16,8 16-26 0,0 16-37 15,0 9-27-15,0-1-63 16,8 4-16-16,4-7 0 16,-1-9 0-16,2-7 0 15,0-6-166-15,-2-10-105 0,-3-11-62 16,1-6-6-16,-1-8 17 16,-5-21 31-16</inkml:trace>
  <inkml:trace contextRef="#ctx0" brushRef="#br0" timeOffset="185918.09">8966 16729 568 0,'-33'-43'327'16,"5"1"-112"-16,-1 6-106 16,4 7-49-16,9 8 16 0,4 9 27 15,12 12 4-15,12 0-17 16,12 20-41-16,18 10-20 0,15 2-13 15,11 5-13-15,13-9-9 16,9-5-37-16,2-5-40 0,7-6-17 16,-5 0 1-16,-10-12 20 15,-15 12 26-15,-12-12 21 16,-13 8 16-16,-10-8 10 0,-14 8 26 16,-12 4 2-16,-8 2 24 15,-25 5 28-15,-7 5 27 16,-12 14 26-16,-5 7-8 0,-8 7-22 15,-8 13-9-15,0 5-22 16,0-1-16-16,7-4-48 16,9-13-2-16,9-7 0 0,4-8 0 15,8-7 0-15,7-7 0 16,5-7 0-16,4-4 0 0,12-12-44 16,0 0-108-16,-8 0-80 15,8 0-77-15,0 0-43 16,0-8-23-16</inkml:trace>
  <inkml:trace contextRef="#ctx0" brushRef="#br0" timeOffset="187689.41">24157 13392 178 0,'-26'-8'206'16,"8"8"-48"-16,1 0-38 0,0 0-42 15,4 0-16-15,13 0 15 16,0 0 4-16,0-4-9 16,0-1-28-16,0 2-9 0,0 3-15 15,8 0-2-15,14 0 12 16,13-9 1-16,19 2-3 0,11-5-7 16,13-4-10-16,2-6-4 15,1 2-4-15,1 4-2 0,-2 0 0 16,-7-2-4-16,-8 7 3 15,-6-1 2-15,-15 3-5 16,-13 6 4-16,-10-1 4 16,-4 4 6-16,-9 0 0 0,-8 0 8 15,0 0-6-15,0 0-3 16,0 0-8-16,0 0 6 0,0 0-2 16,0 0-13-1,0 0-41-15,0 0-54 0,0 0-46 16,0 0-28-16,0 0 1 15,0 0 1-15,0 0-1 0,0 0 25 16,0 0 48 0</inkml:trace>
  <inkml:trace contextRef="#ctx0" brushRef="#br0" timeOffset="188365.62">24923 13084 207 0,'0'-23'201'0,"-7"4"-50"15,-1 3-29-15,8-1-28 0,-8 0 22 16,8 6 36-16,0-1 1 15,0 7-33-15,0 5-42 0,0 12 16 16,0 16 39-16,0 18-10 16,0 11-25-16,0 8-14 0,0-1-32 15,0 2-22-15,0 0-12 16,8-5-5-16,0-4-5 16,-1-13-9-16,1-6 1 0,-3-10 0 15,-5-8 0-15,0-4 0 16,0-7 1-16,0-18-6 15,-8-12-6 1,8-15-17-16,0-13-3 0,0-16-2 16,0-12-2-16,0-1 23 15,0 4 7-15,0 5-2 0,0 13 5 16,0 8 4-16,0 7 18 16,0 13 12-16,0 7 4 0,0 5-10 15,0 4-7-15,0 5-14 16,0-4 0-16,0 11-10 0,8 0 5 15,13 0 2-15,15 0-2 16,9 0 4-16,3 0-4 0,9 0 0 16,2 11-2-16,-8-11 2 15,-3 10-7-15,-3-1-1 16,-9-9-2-16,-1 11 5 16,-13 1 8-16,-5-3-7 0,-5-2 1 15,-4 3 3-15,-8 1 0 16,0 10 2-16,0 4-1 0,-12 7 2 15,-4 9 7-15,-7 12 20 16,-7 9-17-16,-7 7-13 16,-4 7 0-16,0 1 0 0,6 1 0 15,2-6 0-15,5-5 0 16,7-15 0-16,5-7 0 0,4-13 0 16,4-6 0-1,8-12 0-15,-8 0 0 0,8-7 0 16,0-14 0 31,0-11-34-32,0 3-292-15,-13-2-51 0,5 5 8 16,-3-4 1-16</inkml:trace>
  <inkml:trace contextRef="#ctx0" brushRef="#br0" timeOffset="198715.73">24892 13018 153 0,'-13'-14'214'0,"5"7"-10"15,0 2-20-15,-1 3-50 16,9-3-42-16,-6 1-19 0,6 4-15 16,0-5-10-16,0 2-13 15,0-1-8-15,0-1-12 16,0 5-2-16,0 0-1 0,3 0 19 16,5 0 26-16,-4 0 24 0,-1 0 18 15,2 9 15-15,-5 3 12 16,0 0 8-16,4 4-33 15,-4 1-59-15,0-5-42 0,0 5 0 16,0-5 0-16,0 1 0 16,0-3 0-16,0 3 0 0,0-1 0 15,0 1 0-15,0-5 0 16,0 4 0-16,0-1 0 0,0 2 0 16,0 0 0-16,0-1 0 15,0-5 0-15,0 6 0 0,0-2 0 16,0 4 0-16,0-1 0 15,0-1 0-15,0-1 0 0,0 1 0 16,0 4 0-16,0-5 0 16,0 4 0-16,0-4 0 15,0 0 0-15,0 0 0 0,0 0 0 16,0 0 0-16,0 0 0 16,0 1 0-16,0-1 0 15,0 0 0-15,0-4 0 0,0 0 0 16,0 9 0-16,0-9 0 15,0 4 0-15,0 4 0 16,0-8 0 0,0 0 0-1,0 5 0-15,4-6 0 16,0 3 0-16,-4 1 0 16,0-4 0-1,0 3 0-15,0-3 0 16,0 1 0-1,0 0 0-15,0 5 0 16,0-4 0 0,4-1 0-16,1-8 0 0,-1 11 0 15,0-11 0-15,-4 9 0 16,0-2 0-16,0 3 0 16,0 1 0-1,0 2 0-15,0-5 0 16,0 0 0-16,0-1 0 15,0 3 0-15,0-3 0 16,0 0 0 0,0 8 0-16,0-8 0 31,0 1 0-31,0 0 0 16,0 0 0 30,0 1 0-30,0-2 0 0,0 0 0-1,0 3 0 1,0-3 0-16,0 5 0 16,0 2 0-1,0-7 0-15,0 0 0 16,0 3 0 15,0-3 0-31,0 2 0 16,0-1 0-16,0 1 0 0,0 3 0 15,0 0 0-15,0-5 0 16,0 2 0 0,0-1 0-1,0 0 0 1</inkml:trace>
  <inkml:trace contextRef="#ctx0" brushRef="#br0" timeOffset="198919.38">24900 13991 2047 0,'0'10'0'16,"0"1"0"-1,0-4 0 17,0 0 0-17,0 2 0 1</inkml:trace>
  <inkml:trace contextRef="#ctx0" brushRef="#br0" timeOffset="199647.01">24900 14031 2047 0,'0'-5'0'15,"0"-2"0"1,0 2 0-16,0 3 0 16,0-3 0-16,0-1 0 0,0 4 0 15,0-3 0-15,0 2 0 16,0-2 0-16,0-3 0 0,0-1 0 15,5 2 0-15,3-5 0 16,0 0 0-16,-1-5 0 0,-4 5 0 16,5 0 0-16,-3-2 0 15,-2 3 0-15,2 3 0 16,-5 4 0-16,0-1 0 16,0 1 0-16,0 2 0 15,5 2 0 1,-1 0 0-1,0-6 0 1,-4 4 0-16,0-3 0 16,4 0 0 15,5 0 0-15,-2 3 0-16,-4-7 0 15,5 6 0-15,-8-6 0 0,5 5 0 16,-2 0 0-16,-3 0 0 47,5-4 0-32,-2 4 0-15,3 4 0 16,-3-5 0-16,2 3 0 16,-1-8 0-16,0 5 0 0,0 3 0 15,-1 2 0-15,3 0 0 16,-6-5 0-16,3-2 0 15,2-3 0-15,-2 6 0 0,2 1 0 16,-5-1 0 0,0 0 0-16,0 0 0 31,3 0 0-15,0 4 0-1,-3-5 0-15,5 1 0 0,-5 0 0 16,0 0 0 15,0-1 0-31,0 3 0 0,0-3 0 16,0 0 0-1,0 1 0-15</inkml:trace>
  <inkml:trace contextRef="#ctx0" brushRef="#br0" timeOffset="200225.3">25074 13669 2047 0,'0'-4'0'0,"0"-1"0"16,0 2 0-16,0-1 0 15,0 0 0-15,4-4 0 16,1 8 0-16,-2-9 0 16,2 9 0-16,-2 0 0 15,1-3 0-15,0-2 0 16,0-3 0-16,2-1 0 0,-3 5 0 16,-3 1 0-16,5-1 0 15,-2-6 0-15,2 7 0 0,-2-5 0 16,-3 1-75-1,0-3-68-15,0 3-21 0,0 3-2 16,0 0 18-16,0-5 22 16,5 5 22-16,-1 0 26 0,-1 4 25 15,-3 0 20-15,0 0 20 16,0 0 11-16,0 0 11 0,0 0 8 16,0 0-3-16,0 0-7 15,0 0-3-15,0 0-18 0,0 0-24 16,0 0-11-16,0 0-16 15,0 0 10-15,0 0 4 0,0 0 13 16,0 0 5-16,5 0 10 16,1-4 8-16,3 4 9 0,0 0 3 15,-5 0-2-15,0 0 5 16,0 0 7-16,-4 0-10 16,0 0 7-16,4 0-7 15,1 0-8 1,-2 0-19-16,3 0-38 0,-3 0-27 15,0 0-9-15,-3 0 18 16,0 0 23-16,3 0 27 0,2 0 19 16,-2 0 7-16,5 0-1 15,-2 0-7-15,-3 0-3 0</inkml:trace>
  <inkml:trace contextRef="#ctx0" brushRef="#br0" timeOffset="200919.23">25276 13494 29 0,'0'-5'67'0,"0"5"67"16,0-3 29-16,0-1-44 0,-11 4-30 15,3-4-28-15,8 4-10 16,-8 0 24-16,8 0 17 0,0 0 3 16,0 0-7-16,0 0-18 15,0 0-7-15,-8 0 1 0,8 8 8 16,-8 0-3-16,8-1 0 15,-9 2-12-15,1-9-2 16,8 12-9-16,-11-4 6 16,11 0-11-16,-12 1-9 0,3 2 0 15,1 3 7-15,-1-3-6 16,1 2 2-16,-3-2 5 0,-1 1-5 16,-1 5 2-16,5-4-11 15,-1-2-9-15,1-11-17 0,8 12 0 16,-12-12 0-16,4 9 0 15,-1-2 0-15,9 2 0 0,-6-9 0 16,6 8 0 0,-8 1 0-16,-6 3 0 15,14 0 0 1,-7 0 0-16,7 0 0 0,-13-2 0 16,4-3 0-16,9 1 0 15,-8-8 0-15,8 12 0 0,-8-4 0 16,0-8 0-16,8 8 0 15,-7 1 0-15,-1-2 0 16,8 3 0-16,-12-2 0 16,-2-2 0-16,6 3 0 15,8-1 0 1,0 1 0-16,-8-9 0 16,8 12 0-16,-8-5 0 15,8 2 0-15,0-1 0 16,-7-8 0-16,-1 12 0 0,8 0 0 15,-8 1 0-15,0-5 0 16,-1-1 0 0,9 2 0-1,0 4 0 1,0-5 0 0</inkml:trace>
  <inkml:trace contextRef="#ctx0" brushRef="#br0" timeOffset="201425.73">24883 13994 2047 0,'4'-3'0'16,"1"-2"0"-16,3 1 0 15,-3-4 0-15,3 0 0 0,0-4 0 16,-1-4 0-16,4 4 0 16,2-5 0-16,0-4 0 0,3 2 0 15,-1-1 0-15,1-5-35 16,6 4 0-16,-6-3 5 15,0 2 3-15,1 3 9 0,-2 3 14 16,-1-1 2-16,-3 5-5 16,-3 0 5-16,1 3-2 0,-1 2 4 15,-5 2 2-15,0-2 5 16,-3 7-6-16,0 0-8 16,0 0 3-16,0 0 12 15,0 7-2 1,0 2 6-16,-6-2 1 0,6-7-8 15,0 10-1-15,-8-10 0 16,8 0-1 0,0 0-7-16,0 0 10 15,-9 0 6-15,9 15 11 16,-11 2 6-16,-3-2 2 0,2 2-18 16,4 0-13-16,0-1 0 15,-4 0 0-15,1 0 0 16,3-5 0-16,8 6 0 0,-9-5 0 15,1-3 0-15,-1-1 0 16,9 1 0-16,0-2 0 16,-9 2 0-16,9-1 0 15,-8-8 0-15,8 7 0 0,-8-7 0 16,0 0 0-16,8-3-86 47,0-9-157-47,-7-4-117 15,-1-1-48-15,0 4-4 16</inkml:trace>
  <inkml:trace contextRef="#ctx0" brushRef="#br0" timeOffset="206265.92">26873 18280 164 0,'0'-12'241'16,"0"-4"-27"-16,0 4-20 0,0 3-12 16,0 1 16-16,0 5 27 15,0-1-8-15,0 4-35 16,0 0-45-16,0 0-44 16,0 21-93-16,8 7 0 15,9 13 0-15,-1 11 0 16,0 10 0-16,0 11 0 15,-4 4 0-15,4 1 0 0,-4-6 0 16,-3-2 0-16,-1-12 0 16,0-11 0-16,1-6 0 15,-4-8 0-15,-5-10 0 0,0-1 0 16,0-10 0 0,0-5-209-16,0-7-257 0,0 0 37 15,0 0 51-15</inkml:trace>
  <inkml:trace contextRef="#ctx0" brushRef="#br0" timeOffset="206785.83">26943 18464 126 0,'-13'-37'175'15,"-3"4"-9"-15,3 5-23 0,1 4-27 16,-1-1-36-16,2 5 4 16,-1 3 23-16,4 5 11 15,8 0-21-15,-8 5-33 0,8-2-9 16,0 0-5-16,0 7 7 16,0-7-3-16,8 0-28 15,5-3-1-15,5 0 4 0,7 0 6 16,4 4 1-16,-1 0-4 15,6 3 4-15,-1 2-9 16,-2 3 6-16,-5 0-4 16,-4 8 11-16,-5 4 16 0,-5 4 25 15,-4 5-11-15,-8 2-70 16,0 7 0-16,0 2 0 16,-16-2 0-16,-5-2 0 0,-7-5 0 15,-5-3 0-15,1-3 0 16,-1-1 0-16,1-4 0 15,7 0 0-15,2-12 0 0,6 9 0 16,4-9 0-16,6 0 0 16,7-4-40 15,0-1-86-31,0-3-64 16,0-4-73-16,0-4-41 15,7-5 14-15,6-3-1 16,7 0 42-16</inkml:trace>
  <inkml:trace contextRef="#ctx0" brushRef="#br0" timeOffset="207300.8">27469 18216 104 0,'14'-8'259'0,"-6"-1"-45"15,-4 2-45-15,-4-2-43 16,0-3-16-16,0 0 15 15,0 4 20-15,0-1-10 16,-9-3-19-16,0 5-30 16,1-3-9-16,0 6-21 0,-4 4-17 15,1 0-11-15,-1 0-11 16,-1 0 3-16,1 0-10 16,-2 14-6-16,5 0 7 0,-4 8-7 15,4 6 6-15,9 8-3 16,0 2-1-16,0-2 0 15,9-3-6-15,4-5 0 0,2-5-22 16,5-5-2-16,1-9-14 16,3-9-6-16,-5 0 2 15,7-9-3-15,-6-3 11 16,-4-9 12-16,0-3 11 16,-8-9 5-16,-4-8 7 0,-4 2-1 15,0 2 19-15,0 4 42 16,-12 9 10-16,5 2 5 15,7 7-14-15,-9 2-11 0,1 9-18 16,8 4-14-16,0 0-14 16,0 0-3-16,0 17 15 15,0 8-5-15,12 3-16 16,4 4 6-16,5 1-3 0,0 0-50 16,2-5-67-16,-2-4-112 15,-2-8-83-15,6-3-20 16,0-6-4-16,-4-7 39 15</inkml:trace>
  <inkml:trace contextRef="#ctx0" brushRef="#br0" timeOffset="207667.03">27882 18137 100 0,'0'-11'270'16,"0"3"-45"-16,0-1-60 15,0 9-58-15,0 0-16 16,0 0-8-16,0 0-26 15,0 0-24-15,0 0-19 0,0 0-8 16,0 0-17 0,8-3-9-16,-5-5-3 0,0-5 7 15,0 1 5-15,2-5 11 16,-5 1 11-16,0 1 21 16,-8 2 15-16,-3 0 2 15,-1 11 0-15,-1 2-1 0,-4 12 6 16,2 12 10-16,-2 16 7 15,1 10-10-15,7 2-16 16,9 4-14-16,0-2-4 0,14-9-5 16,2-9-13-16,4-3-10 15,4-9-26 1,1-8-31-16,3-7-60 0,0-9-39 16,-5-5-37-16,2-11-17 15,1-3-6-15,-7-10-4 16,1 1 3-16</inkml:trace>
  <inkml:trace contextRef="#ctx0" brushRef="#br0" timeOffset="208266.06">28105 17935 180 0,'-9'-33'286'0,"1"5"-36"16,8 3-53-16,-8 9-15 15,8 9 35-15,0-2 41 0,-9 1-19 16,9-1-61-16,-9 9-118 15,9 29-60 1,9 11 0 0,0 17 0-16,-1 14 0 15,0 0 0-15,1 8 0 16,-1-10 0-16,-5-8 0 0,3-8 0 16,4-9 0-16,-6-7 0 15,0-9 0-15,0-3 0 16,0-5 0-16,-4-8 0 0,0 0 0 15,5-3 0-15,-2-9 0 16,3 0 0-16,-6 0-174 31,0 0-100-31,0 0-38 16,0-9 17-16,0-3 36 16,0-4 12-16,0 0 34 15</inkml:trace>
  <inkml:trace contextRef="#ctx0" brushRef="#br0" timeOffset="209514.34">28385 17948 97 0,'8'-22'293'0,"-8"7"-51"0,0 10-53 16,0 5-55-16,-13 12 5 15,1 5 47-15,-5 3 24 16,-3 5-23-16,-8 4-54 15,-6-1-61-15,3-4-28 0,-2 0-15 16,6-7-16 0,2-6-11-16,8 2-1 0,3-13 0 15,8 0-1-15,6 0-5 16,0 0-14-16,0 0 7 16,0 0-1-16,0 0 6 15,6 0 4-15,16 16 11 16,12 5 18-16,1 8 0 15,10 2 4-15,-5 2-17 16,-4 4-6-16,1-5-18 16,-4-6-90-16,-9-7-100 15,-2-2-64-15,-4-5-14 16,-2 0 34-16,-3-12 55 0,4 0 49 16,-1-7 3-16,0-10 24 15,1-8 26-15,-2-12 27 16,10-11 40-16,0-6 47 15,-2 2 106-15,-1 7 20 0,-10 4-7 16,-4 12 6-16,-8 6-3 16,0 7 21-16,-12 3 33 15,-4 8 16-15,-6 5-17 16,-5 26-29-16,-6 10-52 0,-1 5-77 16,6 8-43-16,9-1 0 15,6-7 0-15,13-4 0 16,0-5 0-16,3-7-14 15,11-8-83-15,-2-6-20 16,5-11 10-16,2 0 22 16,5-16 34-16,1-13 20 0,-5-11 11 15,-4-6 7-15,-4 2 14 16,-3-1 15-16,-4 9 28 16,-5 9-6-16,0 4 6 15,0 7 7-15,0 5 6 0,0 3-11 16,0 8-24-16,0 0-11 15,0 16 17-15,0 8-2 16,8 9-11-16,0 8-4 16,4-1-16-16,3 1-40 15,2-5-78-15,8-3-79 16,3-9-56-16,1-3-26 0,7-14 19 16,4-7 20-16,4-14 47 15,7-12 64-15,-8-10 56 16,-3-9 39-16,-3-4 33 15,-12-5 93-15,-9 9 176 0,-7 6 1 16,-9 7-47-16,-14 6-61 16,3 3-29-16,-6 6 27 15,2 0 28-15,-7 14 0 16,-3 3-44-16,2 20-38 16,-2 17-38-16,7 7-27 15,2 5-21-15,2-1-8 0,14 2-11 16,0-10-29-16,0-8-25 15,8-2 4-15,6-11-15 16,-5-6 6-16,5-13-8 16,2 0 11-16,2-16 12 0,-4-9 20 15,3-7 11-15,-6-13 5 16,2-4 15-16,-4 2 1 16,-5 5 14-16,-4 9 28 15,0 9 12-15,0 7 12 16,0 6 0-16,0 2-7 15,0 6-23-15,3 3-12 0,5 0-3 16,0 23 34-16,9 18 9 16,3 11-57-16,0 10-10 15,2 12 0-15,-7 2 0 16,-3 7 0-16,-4-7 0 0,-8-7 0 16,0-11 0-16,-16-14 0 15,-8-8 0-15,-1-15 0 16,-4-9 0-16,-2-12 0 15,-3-7 0-15,6-19 0 16,4-4 0-16,3-9 0 16,9-4 0-16,12-2-47 0,0-1-85 15,12 7-43-15,13 1-47 16,3 7-70-16,10-3-26 16,-2 6-17-16,-4-2-189 15</inkml:trace>
  <inkml:trace contextRef="#ctx0" brushRef="#br0" timeOffset="209963.24">29363 18113 522 0,'0'-4'179'15,"0"4"-55"-15,0 0-25 16,0 0 2-16,0 0-18 16,0 0-36-16,8 0-15 0,0 0-16 15,8 0-7-15,3 0-7 16,3 0-9-16,2 0-8 15,-3-3 4-15,2-9 7 16,-2-3-3-16,-5-3 13 0,-4-6-1 16,-4-9 1-16,0 0 10 15,-5-3 8-15,-3 3 12 16,0 10 41-16,0 0 38 16,-11 13 11-16,-12 10 36 15,-11 21 36-15,-5 14-92 16,-4 18-106-16,4 9 0 15,5 0 0-15,11-4 0 0,11 0 0 16,12-9 0-16,15-8 0 16,13-9 0-16,10-7 0 15,10-9 0-15,5-16 0 16,1 0 0-16,2-12 0 0,4-9 0 16,-3-3 0-16,-7-9 0 15,-6 2 0-15,-9-7 0 16,0 2 0-16,-11-1-123 15,-4 1-166-15,-3 2-53 16,-10 11-3-16,-7 2 8 16,-13 8 41-16</inkml:trace>
  <inkml:trace contextRef="#ctx0" brushRef="#br0" timeOffset="212849.22">24517 15916 83 0,'-36'0'409'16,"25"0"-293"-16,3 0-44 15,8 0-21-15,0 0 17 0,0 0 16 16,0 0 13-16,0 0-10 16,0 0-20-16,0-4-16 15,8 0 5-15,3 0-7 16,14-5-2-16,12-3-16 0,11 0-19 15,9-4 1-15,-1 0-7 16,6-1-2-16,-2-3-2 0,-3 4-1 16,-4-1-1-16,-8 1 0 15,-8 4 2-15,-14 4-2 16,-1 8 9-16,-11 0 7 0,-2 0 0 16,-9 0 4-1,3 0 1-15,-3 0-5 0,0 0-2 16,0 0-6-16,0 0-4 15,0 0-9-15,0 0-10 0,0 0-27 16,0 0-41-16,0 0-48 16,0 0-58-16,0 0-35 15,0 0-15-15,0 0-9 0</inkml:trace>
  <inkml:trace contextRef="#ctx0" brushRef="#br0" timeOffset="213609.13">25078 15465 205 0,'0'-17'299'0,"0"6"-92"16,0-4-92-16,0 8-55 16,0 3-16-16,0 4 34 15,0 0 8-15,0 0-34 0,0 11-19 16,0 15 19-16,0 15 11 15,0 16-10 1,0 7-15-16,0 10-18 0,0 4-6 0,8-6-4 16,-3-2-7-16,-2-13 1 15,1-13 4-15,0-8-8 16,-4-11-9-16,0-4 3 16,0-9-13-16,0-12-18 0,0 0-6 15,0 0-18-15,0-9-19 16,0-15-10-16,0-11 9 0,0-19 16 15,0-7 23-15,-8-5 22 16,0-3 12-16,0 4 6 16,-4 8 10-16,1 8 7 0,-3 13 7 15,3 8 2-15,2 4 6 16,0 3-2-16,9 9-8 16,-8-1-4-16,8 5-2 15,0 5-6-15,0 3 0 16,0 0-4-16,0 0 1 0,8 0-5 15,14 0 1-15,7 7 4 16,10 1-3-16,10 1-1 0,5-2-1 16,-2-7 1-16,-8 12 2 15,-2-4-8-15,-14-8 1 16,-8 0 6-16,-3 9-6 0,-8-9 8 16,-6 12 4-16,-3 4 9 15,0 13 16-15,-20 11 4 16,-9 10-1-16,-4 6 1 0,1 6-13 15,-4-2-6-15,-1-2-6 16,6-9-5-16,1-4-5 16,9-8-2-16,6-5 2 15,2-4 1-15,2-8 1 0,11-6-6 16,0-3 8-16,0-11-3 16,0 8 7-16,0-8-2 15,0 0 8-15,0 0 0 0,0 0-3 16,0 0-6-16,0 0-4 15,0 0-1-15,0 0-9 16,0 0-5-16,0 0-17 0,0 0-27 16,0 0-63-16,0 0-55 15,0 0-52-15,0 0-56 0,0 0-221 16</inkml:trace>
  <inkml:trace contextRef="#ctx0" brushRef="#br0" timeOffset="214089.93">24770 17437 189 0,'-12'0'234'0,"0"9"-72"16,12-9-68-16,0 0-46 16,12 0-18-16,16 0-15 15,18-12-6-15,14 1-1 16,17-6-6-16,4-4-2 0,0-3 4 16,-7 3-3-16,-9 4 0 15,-14 5 2-15,-9 5 1 0,-14-2 11 16,-8 9 20-16,-3 0 3 15,-11-4 5-15,-1 0-30 16,-5 0-44-16,0 1-49 0,0 3-67 16,-14 0-41-16,-3-5-32 15</inkml:trace>
  <inkml:trace contextRef="#ctx0" brushRef="#br0" timeOffset="214717.76">25330 17218 94 0,'0'-5'213'15,"0"1"-24"-15,0 1-51 16,0-1-28-16,0 4-21 0,0 0 20 16,0 0 13-16,0 0-3 15,0 0-14-15,0 21-7 0,5 8 0 16,3 2-15-16,0 9-13 16,-1 5-24-16,-2 5-9 15,-2-2-20-15,2-3-11 16,-5-4-1-16,3-9-3 15,1-8 0-15,0-3-2 0,-4-4 0 16,0-5-6-16,0-12-4 16,0 0-4-16,0 0-7 15,0-12-17-15,-11-12-1 0,11-14 8 16,-13-10 14-16,13-7 2 16,-12-1 11-16,4 4 14 15,8 6-2-15,-11 10 12 0,11 8 5 16,0 6-3-16,0 11-1 15,0-1-6-15,0 7-12 16,0 5-8 0,0 0 3-16,8 0 0 0,8 0 4 15,7 13 3-15,11-2-6 16,-3 4-4-16,2-4-9 16,-6-3 0-16,3 1-13 0,-6-2 2 15,-4-7 5-15,-4 8 5 16,-2-8 9-16,-7 0-1 15,-7 9 11-15,0 3 5 0,0-1 17 16,-21 11 2-16,-2 6-12 16,-6 8 0-16,-4 5-1 15,5-1-3-15,0 2-3 16,5-5-6-16,1-9 0 16,6-5 2-16,3-1-2 0,5-6-6 15,8-4 4-15,0-5 3 16,-8-7-2-16,8 0-4 15,0 0-17-15,0 0-45 0,0 0-39 16,0 0-79-16,0 0-64 16,0-2-26-16,0-7-11 15,0 9 34-15</inkml:trace>
  <inkml:trace contextRef="#ctx0" brushRef="#br0" timeOffset="-213619.66">25273 18451 91 0,'-16'9'187'0,"0"-9"-16"16,2 0-42-16,6 0-25 15,8 0-23-15,-8 0 6 0,8 0 12 16,0 0 5-16,0 0-21 15,0 0-26-15,0 0-22 16,13 0-14-16,20-9-8 0,11-3-9 16,10-4-1-16,8-8 1 15,6-1 1-15,0 2-9 16,-3 2 4-16,-12 0-2 16,-3 5 5-16,-14 3 1 15,-14 6 15-15,-5-1 1 0,-4-1-3 16,-4 5-10-16,-9-4-39 15,0 1-46-15,0-1-37 16,0 2-35-16,-9-1-11 0,9 2 7 16,0-2 16-16,-8-5 3 15,8 3 39-15,0 1 45 16,-8 0 49-16,8 4 73 0,0 4 64 16,0-4-25-1,-9-1-14-15,9 2-18 0,-6 3 5 16,6-4 27-16,0 4 21 15,0-5-3-15,0 5-11 16,0 0-24-16,0 0-12 0,0 12 51 16,0 14 20-16,0 10-11 15,0 9-36-15,1 3-51 16,-1 5-54-16,5 0 0 0,-1-1 0 16,1-2 0-16,-5-9 0 15,0-6 0-15,0-9 0 16,0-6 0-16,0-8 0 0,0-3 0 15,0-26 0 17,0-12 0-32,-14-11 0 15,8-12 0-15,-2-3 0 16,8 3 0-16,-13 3 0 0,5 8 0 16,8 5 0-16,-8 8 0 15,8 7 0-15,0 4 0 16,0 5 0-16,0 5 0 0,0-2 0 15,0 6 0-15,12 3 0 32,5 7 0-17,6 5 0-15,10 0 0 16,4 2 0-16,3-2 0 0,2 4 0 16,-6-1 0-16,-1 2 0 15,-1-1 0-15,-9 1 0 16,-6-5 0-16,-7-3 0 0,1-2 0 15,-9-7 0-15,-4 8 0 16,0 5 0 0,-12 2 0-16,-10 11 0 15,-1 2 0-15,-5 1 0 16,0-1 0-16,-1 1 0 16,4-1 0-16,5 3 0 15,1 3 0-15,-2-1 0 16,4-5 0-16,4-4 0 0,7-7 0 15,6-5 0-15,-9 1 0 16,9-5 0 0</inkml:trace>
  <inkml:trace contextRef="#ctx0" brushRef="#br0" timeOffset="-213507.49">25846 18762 1883 0,'0'0'-279'15,"0"0"-53"-15,0-6 3 16,0 4 10-16,0-11 28 0</inkml:trace>
  <inkml:trace contextRef="#ctx0" brushRef="#br0" timeOffset="-205328.43">6841 7294 60 0,'-8'0'187'0,"-1"0"-16"16,9 0-40-16,-8 0-34 15,0 0-34-15,8 0-4 16,0 0-2-16,0 0 2 0,0 0-5 16,0 0-7-16,0 0 3 15,0 0 1-15,0 0 9 16,0 0 7-16,0 0-3 0,0 0-2 16,0 0-21-1,0 0-16-15,0 0 7 0,8 0 19 16,9 0 3-16,4 0-13 15,6 0-10-15,6 8-14 16,5-8 6-16,-2 12-4 0,4-12 0 16,-4 0-2-16,1 8-10 15,0-8 7-15,0 0-17 16,-6 8 1-16,-1-8 6 0,-6 0-4 16,-5 0 0-16,-2 9 4 15,3-9 7-15,-3 8-3 16,3-8 3-16,3 0-4 0,2 0 1 15,3 0-4-15,1 0-2 16,4 0 11-16,0 0-9 16,-1 0-4-16,1 0 0 15,-6 7 1-15,-2-7-1 0,-1 0 4 16,-3 10-7-16,4-10-1 16,-1 0 2-16,-4 0 9 15,4 0-9-15,5 0 0 0,-1 0 8 16,0 0-9-16,1 0 1 15,-1 0-1-15,-3 0 9 0,-1 0-4 16,0 0 0-16,1 0-7 16,-4 0 7-16,2 0-1 0,-2 0-4 15,0 0 6 1,2 0-5-16,-2 0 5 0,3 0-3 16,1 0-3-16,3 0 7 15,4 0-2-15,1 0-7 0,-4 0 4 16,-1 0-1-16,0 0 2 15,-2-5-2-15,-4 5 7 0,3-5-3 16,-1 3-1-16,1-3 3 16,-6 5-6-16,-1 0-5 0,-7 0 14 15,3 0-10-15,-6 0 5 16,-2 0-2-16,2-6 2 16,6 4-6-16,-2-3 3 15,5 5 3-15,-3 0 0 0,8 0-6 16,-1 0 10-16,-2-4-10 15,-2-4 1-15,-1 8 4 0,0 0 5 16,0-4-3-16,1 0-6 16,-6 1-2-16,1-2 5 0,1 5 1 15,0 0 4-15,-2 0-5 16,2 0-3-16,-1 0 6 16,-4 0-9-16,0-4 14 0,0-1-10 15,5 2-3-15,-2 3 2 16,-2 0 2-16,-1 0 6 15,0 0-5-15,3 0 1 0,3 0 0 16,-7 0-1-16,4 0-6 16,-2 0 3-16,-1 0 7 0,-3 0-1 15,-5 0-8-15,3 0 9 16,2 0-1-16,-1 0 0 16,-4 0-6-16,0 0 6 0,5 0-9 15,-2 0 6 1,5 0 0-16,0 0-4 0,5 0 9 15,-2 0-4-15,3 0 1 16,-3 0 1-16,-3 0 5 0,0 0-5 16,1 0 14-16,-5 0 22 15,-1 0 3-15,2 0 3 16,-5 0-13-16,0 0 0 16,0 0-18-16</inkml:trace>
  <inkml:trace contextRef="#ctx0" brushRef="#br0" timeOffset="-205111.73">9128 7302 2047 0,'0'9'0'31,"3"-9"0"0,2 0 0-15,-2 0 0 0,3 0 0-16</inkml:trace>
  <inkml:trace contextRef="#ctx0" brushRef="#br0" timeOffset="-205007.26">9145 7311 1894 0,'0'0'-294'0,"0"0"-76"15,-9 0-3-15,1 11-4 16</inkml:trace>
  <inkml:trace contextRef="#ctx0" brushRef="#br0" timeOffset="-203281.02">7004 9175 60 0,'0'-4'132'0,"0"0"54"0,0-1-47 16,0 5-21-16,0 0-30 16,0-4-12-16,0 4 2 15,0 0 2-15,0 0-10 0,0-4-10 16,3 4-11-16,2 0-15 15,0 0 6-15,-1 0 5 16,3 0 19-16,4 0 13 0,6 0 2 16,5 0 0-16,1 0-14 15,5 0-19-15,4 0-17 16,1 0-9-16,5 0 0 16,-2 0-19-16,-3 0 1 0,-1 8 5 15,1 1-1-15,-1-9 1 16,-1 8-11-16,3-8 5 15,-3 0 0-15,3 0 0 0,-3 0 10 16,2 0 9-16,-1 0-1 16,6 0-6-16,-2 0-10 15,1 0 2-15,-1 0 0 0,1 0-2 16,-1-4 1-16,-8 0-1 16,-4 4-6-16,-2 0-1 15,-6 0 1-15,0-4 7 0,4 4 0 16,1 0-6-16,2 0 0 15,3 0 3-15,2 0 3 0,5-5-3 16,-1 5-1-16,1-4 1 16,-1 0-5-16,-4 4 8 15,1 0-8-15,-4 0-1 0,-6 0 3 16,2 0 11-16,-5 0-10 16,-1 0 3-16,1 0-2 0,1 0 1 15,1-5-3-15,1 3 3 16,6-3-3-16,2 0 2 0,3 1-4 15,2 1 11-15,-4-1-7 16,0 4-2-16,1 0-3 16,-5 0 3-16,-4 0-1 0,2 0 8 15,-7 0-7-15,2 0 7 16,2 0-4-16,-3 0-4 0,0-5 4 16,1 5-1-16,0-3 5 15,-5 3-4-15,0-4-5 16,-4 4 8-16,0 0-4 0,0 0 2 15,0 0-2-15,1 0-3 16,-1 0 3-16,0-5 5 0,0 1-7 16,5 1 3-16,-2-1-1 15,1 4 2-15,1 0-2 16,-2-6-3-16,-2 3 4 0,0 0-3 16,-3 3 0-16,2 0 2 15,-2 0 7-15,-3 0-12 0,2 0 1 16,-2 0 6-16,5 0-5 15,-3 0 3-15,4 0 4 16,-6 0 0-16,5 0-10 0,0 0 7 16,0 0 1-16,0 0-2 15,0 0-3-15,-3 0 4 0,-2 0-7 16,3 0 10-16,-3 0-6 16,5 0 5-16,-5-5-2 15,2 5-5-15,3 0 4 0,-3 0-1 16,-1 0 5-16,0 0-4 15,-1 0 5-15,2 0-11 16,-5-5 6-16,0 5-2 0,3-3 3 16,-3 3-5-16,5 0 4 15,-2 0 8-15,6 0-11 0,-1 0 2 16,0-5 4-16,1 5-3 16,3-4-3-16,-4 4 0 0,1 0 7 15,-3 0 4-15,2 0-12 16,-8 0 2-16,5 0 4 0,-2 0 2 15,-3 0-2-15,0 0 9 16,0 0-4-16,0 0 2 16,0 0-6-16,0 0 1 15,0 0-2-15,5 0-2 0,-5 0 3 16,0 0 0 0,0 0 7-16,0 0 0 0,0 0 2 15,4-3-3-15,1 3-5 16,-5-5-3-16,0 5 3 15,0 0-5-15,3 0 2 16,2 0 3-16,-2 0-3 0,-3 0-3 16,0 0 7-16,0 0-7 15,0 0 6 1,0 0-6-16,0 0 8 16,0 0 0-16,0 0-2 15,0 0 12-15,0 0 11 16,0 0-4-16,0 0-9 0</inkml:trace>
  <inkml:trace contextRef="#ctx0" brushRef="#br0" timeOffset="-203135.05">9249 9056 2044 0,'0'0'-136'0,"0"0"-92"15,0 0-78-15,0 0-31 16,0 12-4-16,-11 1 9 0</inkml:trace>
  <inkml:trace contextRef="#ctx0" brushRef="#br0" timeOffset="-171992.66">16289 6415 15 0,'0'-4'16'0,"0"4"4"16,0 0 7-16,0 0 11 16,0 0 5-16,0 0 2 15,0 0 10-15,6 0 16 16,-3 0-5-16,-3 0-25 0,0 0-14 16,0 0-11-16,0 0 2 15,0 0-2-15,0 0 4 16,0 0 2-16,0 0-2 0,5 0 2 15,-5 0-1-15,0 0 8 16,0 0-3-16,0 0 5 0,0 0 2 16,0 0 0-16,0 0 3 15,0 0-8-15,0 0 3 16,0 0 1-16,0 0 0 0,0 0 1 16,0 0 6-16,0 0-2 15,0 0 6-15,0 0 8 0,0 0-3 16,0 0-3-1,0 0-7-15,0 0-7 0,0 0-9 16,8 0-9-16,4 0 2 16,16-5 3-16,29-3 10 0,25-3 4 15,28-1-11-15,28-10-10 16,20-1 0-16,13-5 5 16,12-6 8-16,7 6-7 0,-4-1-6 15,-11 5-10-15,-25 3 4 16,-28 5-1-16,-28 5-3 15,-24 3 0-15,-23-2 6 16,-10 7 6-16,-12-1-2 0,-10 4-3 16,-6 0 1-16,-9 0-21 15,0 0-39-15,0 0-50 16,0 0-70-16,-18 0-81 0,-13 7-44 16,-17 5-30-16</inkml:trace>
  <inkml:trace contextRef="#ctx0" brushRef="#br0" timeOffset="-170694.9">16738 5964 6 0,'11'-14'13'16,"-2"3"20"-16,-6-2 32 0,-3 1 49 16,0-1 19-16,0 2-50 15,0-1-24-15,0-1-19 16,0 6-3-16,0-1 2 0,-9-1 10 16,9 1 2-16,0 3-6 15,0 5-1-15,0 0 3 16,0 0-5-16,0 0 4 0,0 0-12 15,0 0-8-15,0 0-5 16,-6 0-10-16,-5 22 10 0,-11 14-1 16,-10 9-3-1,-13 11-6-15,-8 9-3 0,-9 4-3 16,-6 0 3-16,0 2-6 16,-3-7 1-16,6-2 3 0,5-5-5 15,7-10 3-15,8-9-3 16,17-9 0-16,7-10 1 15,10-2 3-15,11 4 1 16,0-14 2-16,11-7-2 16,6 8 4-16,7-8 3 15,9 0-6-15,7 0 1 0,1 0-5 16,0 0-3-16,0 0 3 16,-1 0-3-16,1 0 1 15,0 0 3-15,-1 9 0 0,0-2 0 16,5 2-1-16,1 2 5 15,1 2 0-15,7-1 1 16,0 0-4-16,-3-3 3 0,-3-9-5 16,-3 8 1-16,-9-8-6 15,-1 8 7-15,-13-8-2 0,-5 0 9 16,-5 0 9-16,-3 0 27 16,-5 0 7-16,-4 0 16 15,0 0 9-15,0 0 2 0,0 0 4 16,0 0 4-16,-9-13-39 15,-4-6-21-15,5-13-11 16,-4-5 1-16,1-13-7 16,0-7-6-16,-3-3-1 0,-1-6-8 15,-2-3 3-15,1 0-3 16,-1 3 8-16,5 7-9 0,0 5 0 16,4 13 7-16,8 5 2 15,-8 7-2-15,8 8-11 16,-9 6 9-16,9 2 0 0,0 5-14 15,0 1 14-15,-8 1 0 16,8 2-4-16,0 4 1 16,0 0 3-16,0 0-7 15,0-4 6-15,0 1 2 0,0-1-7 16,0-1 6-16,0 5 0 16,0 0-1-16,0 0 2 15,0 0-5-15,0 0-4 0,0 0 4 16,-7-3-1-16,7-2 2 15,-8 5 6-15,8-4-1 0,0 4-8 32,0-4 2-17,0 4 5 1,0 0 3-16,0-3-9 16,0-1 5-16,0 4-5 0,0 0 2 15,0 0-1 1,0 0 6-16,0 0-7 15,0 0-1-15,0 0 7 16,0 0 1-16,0 0-11 16,0 0 4-16,0 0-4 0,0 0-4 15,0 0-10-15,0 0-14 16,0 0-33-16,0 0-27 16,0 0-26-16,0 0-27 15,0 7-18-15,0 6-11 0,4 6-28 16,4 3-33-16,3 6-78 15</inkml:trace>
  <inkml:trace contextRef="#ctx0" brushRef="#br0" timeOffset="-168448.74">21360 12598 25 0,'-9'-12'59'0,"9"4"46"16,0 2 46-16,0 3-49 0,0-1-22 16,0 0-26-16,0 2-8 15,0 2-2-15,0 0 14 16,0 0 2-16,0 0 6 15,0 0-1-15,0 0 20 0,0 0 12 16,0 0 5-16,0 0 9 16,0 0-7-16,0 0-12 0,0-6-23 15,0 1-10-15,4-2-11 16,9-2 1-16,5-3-10 16,20-7-16-16,14-15-8 0,21-11-9 15,13-7-3-15,15-9-1 16,9 4 0-16,-2 0 2 0,3 4-6 15,-13 8-4 1,-10 9 4-16,-18 9 6 0,-16 0-1 16,-15 11 6-16,-10 4 1 15,-12 5-3-15,-6-4 3 0,-3 11 7 16,-8 0-1-16,0 0-15 16,0 0-4-16,0 0-20 0,0 0-44 15,0 0-56-15,0 0-62 16,-8-2-87-16,-3-6-45 15,-9-1-20-15</inkml:trace>
  <inkml:trace contextRef="#ctx0" brushRef="#br0" timeOffset="-167583.19">21622 11822 56 0,'5'-21'135'0,"-1"4"51"16,0 5-50-16,-4 0-37 16,0 3-24-16,0 9-8 15,0-3-1-15,0 3 0 0,0 0-4 16,0 0-10-16,0 12 18 16,-13 16 26-16,-3 18 4 15,-7 13-3-15,-11 9-11 0,-2 16-19 16,-4-3-5-16,0 4-1 15,1-4-16-15,5-7-19 0,4-10-11 16,6-8-5-16,8-6-6 16,-1-8-4-16,9-10 2 15,8-8-6-15,-7-3 8 16,7-9-6-16,0-4 8 0,0-8 2 16,0 9-8-16,0-9-2 15,0 0 1-15,0 0-3 0,3 0 11 16,1 0-10-1,4 0 6-15,-3 0-5 0,4 0 7 16,2 0-5-16,5 0 3 16,4 0 6-16,6 0 2 0,5 0 2 15,6 7 1 1,2 2-2-16,7 0-5 0,-2-1 3 16,5 4-1-16,2 0 0 15,-4 0-6-15,-7-4 4 0,-8 0-3 16,-4 0-6-16,-3-8 12 15,-8 0 6-15,-8 0 4 0,-6 0 20 16,-3 0 20-16,0 0-24 16,-12-4-36 15,-5-8 0-31,1-13 0 16,-4-7 0-16,-1-13 0 0,-3-13 0 15,-4-11 0-15,-1-7 0 16,4-5 0-16,-2 3 0 15,2-1 0-15,6 8 0 16,-1 9 0-16,2 13 0 0,7 13 0 16,3 8 0-16,8 7 0 15,-9 8 0-15,9 6 0 0,0-2 0 16,0 9-25-16,0 0-125 16,0 0-50-16,0 0-53 15,-8 12-18-15,0 5 13 0,-3 4-9 16,-2 7-22-16</inkml:trace>
  <inkml:trace contextRef="#ctx0" brushRef="#br0" timeOffset="-166602.02">21521 15090 400 0,'-19'0'272'16,"2"0"-55"-16,-1 7-74 16,7-7-42-16,11 0 22 15,0 0 7-15,0 0-20 0,3-4-33 16,14-4-27-16,17-8-24 16,13-9-14-16,18-3-7 0,21-5-2 15,10-7 1 1,11-4 3-16,6-2-12 0,1 0 5 15,-9 11 2-15,-10 1-2 16,-19 6 1-16,-19 9-1 0,-12 2 7 16,-17 5 1-16,-11 7 5 15,-9 5-10-15,-8 0-38 0,-13 0-41 16,-12 0-58-16,-6 0-77 16,-9 12-57-16,-11 1-21 15,0 4-20-15</inkml:trace>
  <inkml:trace contextRef="#ctx0" brushRef="#br0" timeOffset="-165952.29">21657 14576 188 0,'0'-25'279'0,"-9"6"-53"16,9 2-67-16,0 5-61 15,-9 3-12-15,9 6 18 16,0 3 23-16,0 16 38 0,-8 14-36 16,-5 9-35-16,-2 10-21 15,-5 13-13-15,-10 2 14 16,1 9-9-16,-2 2-6 0,-3 2-2 15,-23 73-53 1,31-82-4-16,1-6 0 0,8-12 0 16,4-10 0-16,13-11 0 15,0-6 0-15,9-6 0 0,16-6 0 16,11 0 0-16,7-11 0 16,12 0 0-16,5 0 0 15,9-11 0-15,-5 5 0 16,2 6 0-16,-4 0 0 0,-9 0 0 15,-5 0 0-15,-8 0 0 16,-7 6 0-16,-9-6 0 16,-8 13 0-16,-4-13 0 0,-4 0 0 15,0 0 0-15,-19-13 0 32,-2-5 0-17,-7-15 0-15,-9-12 0 0,-5-13 0 16,-14-7 0-16,6-9 0 15,-9-8 0-15,8-2 0 16,2 3 0-16,3 0 0 16,13 2 0-16,-1 10 0 0,4 13 0 15,8 11 0-15,2 13 0 16,4 11 0-16,8 9 0 16,-8 3 0-16,8 6 0 0,0 18-160 15,0 10-136 1,0 5-65-16,0 1 8 0,0 7 0 15</inkml:trace>
  <inkml:trace contextRef="#ctx0" brushRef="#br0" timeOffset="-164454.89">18106 8071 128 0,'-16'-8'227'0,"-1"-3"-67"15,2-1-47-15,1-1-29 0,3 4-10 16,3 2 10-16,8-2 8 15,0 2 4-15,0 2-12 16,0 1-29-16,5-3-22 16,9-3-9-16,19-3 1 15,11-6 11-15,21-5 5 0,17-4-3 16,16-9-3-16,19-9-3 16,18-6-4-16,7-5-12 0,4 0-9 15,-12 0 0-15,-17 8-1 16,-18 8 0-16,-22 13-4 15,-21 4 3-15,-16 3 10 0,-7 9 0 16,-12 4 9-16,-6-1-7 16,-2 2-4-16,-10 2-4 15,-3 5-1-15,0 0-6 16,0 0-9-16,0 0-43 0,0 0-69 16,-11 0-92-16,-4 0-50 15,-15 0 15-15,-7 0-26 0,-7 12 38 16</inkml:trace>
  <inkml:trace contextRef="#ctx0" brushRef="#br0" timeOffset="-163090.89">18403 7273 46 0,'0'-16'143'16,"3"-1"45"-16,0 2-70 0,2 2-39 15,-5 0-23-15,0 5-9 16,0 6 4-16,0-7 4 0,0 9 2 15,0 0-24-15,0 0-13 16,0 0-12-16,-8 0-2 16,-6 19-1-16,-12 10-1 0,-2 11-4 15,-5 10 6-15,-7 12-6 16,-1 2 0-16,-5 5 1 16,2-3-1-16,4-4 0 15,4-10 2-15,0-2-2 0,2-10 0 16,9-8 0-16,10-7 0 15,3-5 0-15,-2-3 4 16,14-1-4-16,0 0 3 0,0 1-2 16,0-1-2-16,0-2-1 15,0 4 4-15,0-6-5 16,0 0 4-16,0 1-5 0,14-1 8 16,-10-4-2-1,-4-8 1-15,0 0 6 0,0 0 10 16,0 0 15-1,0 0 15-15,0 0 10 0,0 0-3 16,0 0-12-16,0 0-6 16,0 0-8-16,4 0-9 15,0 0 1-15,2 0-6 0,3-4 3 16,7 0-16-16,9-5 3 16,12 1 3-16,8 0-5 0,3 8 0 15,4 0 1-15,10 0-4 16,8 8 9-16,4 4-1 15,-3 5-5-15,2 3-1 0,-2 1 5 16,-16-5-3 0,-6 4 0-16,-9 1 1 0,-7-5-5 15,-4 1 6-15,-9-4-4 16,-4-7 1-16,-4 3 7 0,-4-9 5 16,-4 0 14-16,-4 0 3 15,0 0 7-15,0 0-4 16,0 0 0-16,0 0-1 0,0 0 1 15,0 0 15-15,0 0-5 16,-12-9-15-16,0-3-8 0,-4-5-10 16,-4-2-2-16,-6-9-4 15,-1-10-6-15,-2-6 1 16,1-9-4-16,-4-5 6 16,-1-6-4-16,-4-2 6 0,5-4-8 15,-1 2 2-15,1 3 1 16,2 4 0-16,8 7-3 15,4 10 9-15,1 3-10 0,6 5 6 16,0 0-3-16,-2 8-2 16,1-2 3-16,3 2-6 0,-3 2 6 15,4 7 2-15,8-2-2 16,-8 5-4-16,8 4-3 16,0 4 2-16,0 4 4 15,-6 4-10-15,6 0-4 0,-9 0-5 16,9 0-2-16,0 0 4 15,0 0 4-15,0 0 2 0,0 0 7 16,0 0-8-16,0 0 2 16,0 0-12-16,0 0 6 15,0 0-8-15,0 0-20 0,0 0-19 16,0 0-28-16,0 0-62 16,0 0-52-16,0 12-10 0,0 9-10 15,0-2-84-15</inkml:trace>
  <inkml:trace contextRef="#ctx0" brushRef="#br0" timeOffset="-153919.09">18516 6304 45 0,'-12'0'120'0,"-1"-2"55"15,1-3-68-15,-1-1-40 0,3 4-27 16,1 2-22-16,9 0-4 15,0 0 3-15,0-5 2 0,0 2 2 16,0-2 4 0,5 1 1-16,-1 4 0 0,-4-4 2 15,0 0 0-15,0 4-9 16,0-3-2-16,0-2-7 16,0 1-8-16,0-4 3 0,0 4-5 15,4-3-1-15,-1 2 1 16,0 0-1-16,-3 1-1 0,0 1-24 15,5-2-27-15,-2 1-20 16,6 4-26-16,4 0-72 16,4-8-21-16</inkml:trace>
  <inkml:trace contextRef="#ctx0" brushRef="#br0" timeOffset="-152324.64">32379 3631 60 0,'4'-9'121'16,"-4"2"49"-16,0 2-60 16,0 1-41-16,0 1-27 0,0 3-15 15,0 0 0-15,0 0 4 16,0 0 7-16,0 0-4 16,0 0 7-16,0-4 3 15,0 4 5-15,0 0 1 16,0 0-5-16,0-5 0 15,0 0-7-15,0 5-4 16,0 0-17-16,0 0-9 16,0 0 0-16,0 0-6 15,0 0 1 1,0 0 0-16,0 0-8 16,-7 0 4-1,7 14-2-15,-13-2 4 0,5 4 1 16,0 8-5-16,-4 0 5 15,0 4-4-15,3 1-1 16,9-5 3-16,-11 2 5 16,0-2-3-16,-3-1-3 15,2-1 5-15,-1-3-5 16,1-2-5-16,6-1 5 16,-3-4-1-16,-4 0 6 15,2 0 2-15,1 2-11 16,10-7 7-16,-12 5-3 15,5 0 2-15,-5 5 3 16,-4 0-6-16,-1-1 0 0,0 3 2 16,5-2 4-16,1 3 0 15,-6 0-5-15,-3 6 0 16,-2-3 1-16,2 2 1 16,1-1 2-16,-6 1-3 15,1 4-1-15,-4-1 1 16,2 2-3-16,4-3 7 15,0 2-8-15,-2-1 1 16,-1 1 5-16,2 0 3 16,-2-1-4-16,2 0-4 15,-2 1 1-15,-6-1 4 16,5 0 0-16,-3 4-7 0,-4 1 7 16,6-4 1-16,1-5-2 15,3 4-1-15,-2-2 0 16,-1 2 1-16,9-4-1 15,-5 0-2-15,-3 0 4 16,7 2-3-16,-4-2-2 16,2 0 5-16,-6 1-1 15,7-2-3-15,-1-2 2 16,3 0-2-16,0-1 4 16,3-3-2-16,2 0-2 15,-1-5 7-15,13-5-5 0,-8-7 4 16,8 9-6-16,0-9 4 15,0 0 1-15,0 0-2 16,0 0 1 0,0 0 2-16,0 0-2 15,0 0-1-15,0 0-3 16,0 0 8-16,0 0-7 16,0 0-3-16,0 0-11 15,-9 0-79-15,0 0-69 16,-2-9-72-16,-4-3-63 0</inkml:trace>
  <inkml:trace contextRef="#ctx0" brushRef="#br0" timeOffset="-151222.73">31164 4653 102 0,'18'-16'232'0,"-5"-2"-81"15,-2 6-48-15,-2 1-28 16,-6-3-6-16,-3 7 9 16,3 2 11-16,-3 3-9 15,0 2-9-15,0 0-23 16,0 0-2-16,0 0-1 15,0 0-1-15,0 0 4 16,0 0 8-16,0 0-9 16,0 0-8-16,0 0-20 15,0 0-11-15,0 0-1 16,0 0-8-16,0 7-5 16,0 9 10-16,0 8-6 15,0 10 6-15,0 5 4 16,0 6 2-16,-6 9-4 15,-3 2 8-15,1 1-4 16,-4 5-2-16,3-5-5 16,-4-5-3-16,5-2 1 15,2-5-1-15,-3-10 3 0,1-5-2 16,8-10 4-16,-8-3-3 16,8-5-2-1,0 0-1-15,0-12 4 16,0 7 2-16,0-7-2 0,0 0 2 15,0 0-1-15,0 0 0 16,0 0-2-16,0 0 0 16,0 0 3-1,0 0-3-15,0 0 9 0,0 0 1 16,0 0 0-16,0 0-2 16,0 0-6-1,0 0 3-15,0 0 1 16,0 0-4-16,0 0 4 15,0 0 17-15,0 0 5 16,0 0 7-16,0 0-20 16,5 0 7-16,3 0-7 15,10 0-5-15,21 0-6 16,9-3-6-16,17-6 1 0,7 4 2 16,6-2 1-16,-5 0 0 15,-5-2-8-15,-6 4 8 16,-13 2-8-16,-13-1 4 15,-11 4 4-15,-5 0 3 16,-8 0 5-16,-4 0 4 16,-5 0-1-16,2 0 2 15,-5 0-11-15,0 0-5 16,0 0 3-16,0 0-1 0,0 0 3 16,0 0 2-16,0 0 15 15,0-4 5-15,0-5 3 16,-25-19 7-1,6 0-31-15,-2-6-4 16,-4-1 0-16,-3-7-1 16,-1-3-2-16,2-3 0 15,-2-2 0-15,-2-2 0 16,-2-1 0-16,-2 3 0 16,0 6 0-16,2 3 0 15,2 6 0-15,-3 5 0 0,6 7 0 16,9 2 0-16,1 4 0 15,7 1 0-15,-3 4 0 16,8 4 0-16,6-1 0 16,-8 2 0-16,8 2 0 15,-9 1 0-15</inkml:trace>
  <inkml:trace contextRef="#ctx0" brushRef="#br0" timeOffset="-151097.65">31271 4494 2047 0,'-8'-5'0'16,"8"1"0"-1</inkml:trace>
  <inkml:trace contextRef="#ctx0" brushRef="#br0" timeOffset="-150977.08">31263 4485 2040 0,'0'0'-80'0,"0"12"-184"16,-17 16-129-16,-26 17-209 15</inkml:trace>
  <inkml:trace contextRef="#ctx0" brushRef="#br0" timeOffset="-146951.83">21252 9473 453 0,'0'-26'298'15,"0"2"-56"-15,0 7-93 0,0 5-58 16,0 5 3-16,0-3 23 16,-11 7 43-16,11-1-39 0,-8 4-41 15,-6 0-39-15,0 7-9 16,-15 15 11-16,-7 6 26 0,-10 8-12 16,-11 9-57-16,-4 5 0 15,-7 6 0-15,-5 2 0 0,-5 1 0 16,-3 8 0-1,-4-7 0-15,0 1 0 0,4-9 0 16,4-2 0-16,12-9 0 16,11-8 0-16,15-9 0 0,5-4 0 15,9-7 0-15,11-1 0 16,1-12 0-16,13 9 0 16,-8-9 0-16</inkml:trace>
  <inkml:trace contextRef="#ctx0" brushRef="#br0" timeOffset="-146887.39">20096 10169 1897 0,'0'-8'-271'16,"0"-9"-44"-16,0-4 18 15,0-4 47-15,8-11-21 16,5 0 31-16</inkml:trace>
  <inkml:trace contextRef="#ctx0" brushRef="#br0" timeOffset="-146201.27">20368 9651 409 0,'-9'-21'271'15,"-2"5"-35"-15,3 3-82 0,0 1-52 16,8 0-11-16,-13 8-13 16,13 4-2-16,-13 0-26 0,1 13-21 15,-2 18-10 1,-12 24 1-16,-2 14-5 0,0 16-2 15,-6 3 1-15,6 7-10 16,9-6-1-16,-2-2 7 0,7-6-12 16,3-12 3-16,11-12 2 15,0-12-3-15,0-9 2 0,0-8 6 16,8-2-4-16,12-9-7 16,9-6 6-16,12-11-1 15,11 0-2-15,7 0 5 0,1 0-11 16,-4 0 9-16,-8 0-9 15,3 0 8-15,-12 0-1 0,-2 0-3 16,-6 8 2-16,-1 0 9 16,-6-8 7-16,-7 8 15 15,-6-8 14-15,-6 0 5 16,-5 0 16-16,0 0 2 0,0 0 20 16,0 0-23-16,0-16-65 31,-16-17 0-31,-9-15 0 15,-3-18 0-15,-1-15 0 0,-2-12 0 16,-3-5 0-16,3 4 0 16,-3 4 0-16,6 13 0 0,3 8 0 15,4 11 0 1,5 15 0-16,-1 2 0 0,7 13 0 16,-2 1 0-16,-1 8 0 15,13 2 0-15,-8 6 0 0,8 2 0 16,0 1 0-16,-8-1 0 15,-1 9 0 17,9-2 0-32,0-3 0 15,0 5-96 17,0 12-124-32,-6 9-42 15,-7 10-36-15,-4 12-6 16,1 0-18-16,-5 11-219 0</inkml:trace>
  <inkml:trace contextRef="#ctx0" brushRef="#br0" timeOffset="-20059.22">5793 7387 41 0,'-11'-12'99'0,"-2"1"73"16,2 1-54-16,-3-3-37 16,14 6-35-16,0-1-24 15,0 8-9-15,0 0-2 16,0 0-2-16,0 0-3 0,0 0 0 15,0 0-3-15,0 8 8 16,0 5-2-16,0 4 6 16,0 6 4-16,0 6 12 15,0 4 0-15,0 7-8 0,0 9 3 16,0 9 1-16,0 6 3 16,0 10 9-16,0 4-7 15,-11 3 5-15,3 0-12 16,-1 0-6-16,9-7-9 15,-7-5 7-15,-1-4-7 16,8-7 9-16,-8-6-4 16,-1-7-1-16,9-1-5 15,-8-2 2-15,8-3-3 0,-8 2 24 16,-3-1 10-16,2 10-8 16,1-1-6-16,-1 4-3 15,0 0-6-15,9 4-1 16,-8 5 1-16,8-4-4 15,0 4-6-15,-8-4 4 0,8-1-5 16,0-1-3 0,0-3-3-16,0-3-1 0,0 2-4 15,0 1 4-15,5 3 1 16,-5 6 1-16,3 3 6 16,2 1-12-16,-5-1 6 15,3 0 4-15,-3-5-1 16,0 2 2-16,0-5-2 15,0-5 0-15,0 2-4 16,0-4 0-16,0-10 2 0,6-3-3 16,-6-5-1-16,0-3 0 15,0-5 5-15,0-1 1 16,0 2 3-16,0 0 3 16,0 8-8-16,0 3 16 0,0 9 3 15,0 0-4 1,0 3-7-16,0 6-2 15,-9-1 2-15,9 0 4 0,-8-2-2 16,8-1 2-16,-8-1-1 16,8-5 1-16,-9-3-9 15,9 0 1-15,0-4 5 16,0-1-7-16,0 6-2 16,0 0 9-16,0 4 1 15,0 0-7-15,0 3 8 0,0 3-3 16,0 1-8-16,0-1-1 15,0 2 1-15,0-1 5 16,0-1-4-16,0-2 4 16,0-2-9-16,0 5 11 15,-8-4 4-15,8 3 12 16,0 4 2-16,0 6 1 0,0 0 9 16,0 0-12-16,0-2 2 15,0 1-3-15,0-4-9 16,0 0 0-16,0 0-17 15,0 5 0-15,0-4 0 16,0 0 0-16,0 4 0 16,0 0 0-16,0 2 0 15,0 3 0-15,0-3 0 0,0 2 0 16,0-7 0-16,0-1 0 16,0-5 0-16,0-8 0 15,0-4 0-15,0-5 0 16,0-2 0-16,0-6 0 0,0-4 0 15,0-3 0-15,0-2 0 16,0 2 0-16,0 4 0 16,0-2 0-16,0 10 0 15,5 3 0-15,-2 6 0 16,-3-1 0-16,0 4 0 16,0-2 0-16,0 2 0 15,0 0 0-15,0 45 0 16,0-45 0-16,0 0 0 15,0 3 0-15,0 5 0 16,0 4 0-16,0 4 0 16,0 3 0-16,0-2 0 15,0 0 0-15,0-6 0 0,0 1 0 16,0 0 0-16,-8-4 0 16,8-3 0-16,-8-3 0 15,8-1 0-15,0-6 0 16,-8 1 0-16,8 5 0 15,0 2 0-15,0 5 0 16,0-2 0-16,0 3 0 0,0 0 0 16,0-1 0-16,0-4 0 15,0-4 0-15,5-5 0 16,-5 1 0-16,0-6 0 16,0 3 0-16,0-2 0 15,0 2 0-15,0 2 0 0,0 5 0 16,3 2 0-16,2 7 0 15,-5 3 0-15,3 9 0 16,2-1 0-16,-2 0 0 0,-3 1 0 16,0-2 0-16,6-6 0 15,-3-3 0 1,0 2 0-16,2-3 0 0,-5-1 0 16,0-4 0-16,3-1 0 15,-3 2 0-15,0-3 0 16,5-1 0-16,-5-1 0 0,0-5 0 15,0 1 0-15,3-4 0 16,-3-8 0-16,0-5 0 16,0-5 0-16,6 3 0 15,-3-2 0-15,2-1 0 16,-5 3 0-16,0-2 0 16,0 5 0-16,4 3 0 0,-4 1 0 15,0-1 0-15,4 1 0 16,0-1 0-16,-4 1 0 15,0 0 0-15,0-3 0 16,0 0 0-16,0-7 0 0,0 2 0 16,0-1 0-16,0 1 0 15,-8-5 0-15,8-4 0 16,0 0 0-16,0 5 0 16,0-1 0-16,0-3 0 15,0-2 0-15,0 1 0 16,0 0 0-16,0 5 0 0,0-5 0 15,0 1 0-15,0 2 0 16,0 6 0-16,0 0 0 16,0-5 0-16,0 0 0 15,0 0 0-15,0-4 0 0,0 0 0 16,0-3 0-16,0-2 0 16,0 3 0-1</inkml:trace>
  <inkml:trace contextRef="#ctx0" brushRef="#br0" timeOffset="-19971.37">5640 17650 2047 0,'0'-8'-93'32,"0"-5"-233"-32,-9-4-46 15,0-2 17-15,1-9-8 16</inkml:trace>
  <inkml:trace contextRef="#ctx0" brushRef="#br0" timeOffset="-17979.17">5246 16986 22 0,'-8'-3'55'0,"8"3"58"15,0 0 49-15,-8-4-42 0,8 4-24 16,0 0-21-16,-9 0-9 16,9 0 5-16,0 0-6 15,0 0-3-15,0 0-13 16,0 0-11-16,0 0-5 16,0 16 8-16,0 3 10 15,3 7-1-15,11 10-5 0,2 9 9 16,4 7-7-16,4 1 6 15,4 4 17-15,2 4-1 16,-3-3-22-16,-3-6-9 16,-2-2-2-16,-3-6-14 0,2-8-8 15,-4-3 3-15,-2 0-9 16,2-4 0-16,-6-4-11 16,3-6 0-16,-3 1 8 15,2-1-2-15,-5 0-6 16,3-2 2-16,-3-3 8 15,1 3-13-15,-6-5 12 0,2-12-5 16,-5 8 1-16,0-8 0 16,0 0-6-1,0 0 7-15,0 0-5 0,0 0 4 16,0 0-1-16,0 0 1 16,0 0 1-1,0 0-2-15,0 0 10 16,0 0 0-16,0 0-4 15,0 0 4-15,0 0-4 16,0 0-8-16,0 0 3 16,0 0 0-16,0 0-1 0,0 0 4 15,0 0-1-15,0 0 1 16,3 0-1-16,2-3 4 16,-2-6 3-16,6-2 1 15,0-3-7-15,2 0-4 0,1-8 8 16,1-3-6-16,4-3 1 15,2-4-2-15,5-5-6 16,6 0 6-16,-3 0 4 16,3 0-7-16,-2 2 6 15,-4 1-5-15,0 1-10 16,-4 1 15-16,2 3-3 0,-4 5-4 16,4 5 5-16,-5-2-5 15,-7 0 1-15,3 1 1 16,-1 4-2-16,1 4 0 0,-1 0 3 15,0 0 3-15,-4 2-10 16,0 3 10-16,1-1 0 16,-1 0-7-16,0 1 8 15,-2 1-12-15,0 2 7 0,-3 4 0 16,5-5 4 0,1 3-11-16,-5-3 11 0,1 1-5 15,-5 1 1-15,0 3 4 16,0-5-4-16,0 1 4 15,0 4-2-15,0 0-1 0,0 0 0 16,0 0 4-16,0 0 1 16,0 0 18-16,0 0 2 15,0 0 4-15,0 0 5 16,0 0-3-16,0 0-6 0,0 0-13 16,0-5-13-16,-9 2 0 15,-3-5 0-15,-5 0 0 16,1-1 0-16,-1-4 0 15,2 1 0-15,-2 1 0 16,1-2 0-16,-1 5 0 0,-1-4 0 16,1 0 0-16,-5-1 0 15,4 2 0-15,-4 1 0 16,2 3 0-16,1 0 0 16,-2-2 0-16,-1 1 0 0,3 4 0 15,2 0 0-15,-2 0 0 16,-2 4 0-16,4 0 0 15,-2-5 0-15,3 2 0 16,3-5 0-16,-4 3 0 16,1 1 0-16,1 1 0 15,-2-2 0-15,0 0 0 0,-3-2 0 16,1 3 0-16,-2-1 0 16,5 2 0-16,-1-1 0 15,1 0 0-15,4-1 0 0,0 2 0 16,0-1 0-16,-1-1 0 15,2 5 0-15,-3-4 0 16,4 0 0-16,-4-1 0 16,6 5 0-16,-3 0 0 15,-3 0 0-15,8 0 0 16,-2-4 0-16,-5 1 0 16,5-2 0-1,0 5 0-15,-5 0 0 16,6 0 0-16,-1 0 0 15,-5 0 0-15,4 0 0 0,2 0 0 16,-1 0 0-16,0 0 0 16,-1 0 0-1,1 0 0-15,0 0 0 16,-1-4 0-16,9 1 0 0,-11 3 0 16,3 0 0-1,1 0 0 1,-2 0 0-16,9-4 0 15,-8 4 0 17,0 0 0-32,8-5 0 15,-8 5 0-15,-1 0 0 0,1 0 0 16,1 0 0 31,-1 0 0 0,-1 0 0-32</inkml:trace>
  <inkml:trace contextRef="#ctx0" brushRef="#br0" timeOffset="-17058.04">5124 16843 2047 0,'3'12'0'0,"7"1"0"16,-6 3 0-16,3 0 0 0,-4 0 0 16,2-3 0-16,4-1 0 15,-6 1 0-15,2-5 0 16,-2-1 0-16,-3 3 0 16,5 1 0-16,-2-4 0 0,2 3 0 15,-5 1 0 1,3 2 0-16,3-4 0 0,-4-2 0 15,3 5 0-15,-2-3 0 16,2-1 0-16,-2-1 0 16,-3 7 0-1,5-2 0-15,-2-5 0 16,6 6 0-16,-4-2 0 16,3 3 0-16,0 0 0 15,-1 1 0-15,2-4 0 16,-1 1 0-16,0 0 0 0,-4-4 0 15,1-8 0 1,-2 11 0-16,2-1 0 0,-5-3 0 16,3-7 0-1,2 9 0 1,-2-9 0 0,1 8 0-16,1-8 0 0,-2 9 0 15,-3-2 0-15,0 1 0 16,5-8 0-1,-2 0 0 1,2 9 0 0,-2-2 0-16,2-7 0 15,0 12 0-15,-1-3 0 16,0-1 0-16,4-8 0 0,-5 12 0 16,0-12 0-16,3 9 0 15,-3-9 0-15,2 7 0 16,3 2 0-16,-5-1 0 15,5 4 0-15,-2 0 0 0,2-12 0 16,-4 14 0-16,0-3 0 16,3-4 0-16,-4 3 0 15,6-3 0-15,-4-7 0 16,-2 13 0-16,2-13 0 0,-2 8 0 16,-3 0 0-1,9-8 0-15,-4 12 0 0,-2 0 0 16,2-3 0-16,-2-2 0 15,1 5 0-15,-1-12 0 16,6 13 0-16,-4-13 0 16,-2 8 0-16,-3 5 0 15,0-6 0 1,5 6 0 0,-2-13 0-16,2 12 0 15,-2 0 0-15,-3-5 0 0,0 3 0 16,0-2 0-1,0 4 0 1,6-12 0-16,-6 8 0 16,3-8 0-16,2 0 0 15,-5 12 0-15,0 0 0 16,3-12 0-16,0 7 0 0,2-7 0 16,-5 11 0-16</inkml:trace>
  <inkml:trace contextRef="#ctx0" brushRef="#br0" timeOffset="-16947.7">5554 17710 2047 0</inkml:trace>
  <inkml:trace contextRef="#ctx0" brushRef="#br0" timeOffset="-16778.75">5554 17719 2047 0,'0'8'0'0,"0"-1"0"15,4-7 0-15,0 14 0 16,1-7 0 0,-2 0 0-16,-3 3 0 15,0-1 0-15,0 3 0 16,0-5 0-16,0 5 0 15</inkml:trace>
  <inkml:trace contextRef="#ctx0" brushRef="#br0" timeOffset="-15848.72">5570 17809 2047 0,'0'-4'0'15,"0"-1"0"-15,0 3 0 16,0-3 0 15,0 0 0-15,0 1 0-16,0 1 0 47,0-2 0-32,0 1 0-15,5-6 0 16,3 3 0-16,0 0 0 16,1-7 0-16,2 3 0 15,-3-2 0-15,4-4 0 16,-3 3 0-16,2-3 0 0,1 1 0 16,1-1 0-16,-5 5 0 15,4-4 0-15,1 3 0 16,-6-2 0-16,2 2 0 15,2-4 0-15,3 1 0 0,-3 0 0 16,1-1 0-16,0 2 0 16,1-2 0-16,-5 6 0 15,1-3 0-15,-1 2 0 16,-2 5 0-16,8-2 0 16,-6-3 0-16,0 0 0 0,-1 4 0 15,2-4 0-15,-1 3 0 16,-5 2 0-16,5-2 0 15,-3 1 0-15,4 3 0 16,-1-1 0-16,-5 1 0 0,2 0 0 16,-1 2 0-16,0 3 0 15,1 0 0-15,-5-4 0 16,0-1 0 0,6 1 0-16,2 0 0 0,0 0 0 15,-3-3 0-15,4 7 0 16,-1-5 0-16,-5 1 0 15,5-1 0-15,-2 2 0 16,1-1 0-16,1-3 0 16,0 2 0-16,1-5 0 0,-1 8 0 15,0-7 0-15,-5 1 0 16,2 3 0-16,3 1 0 16,-4 1 0-16,0-1 0 15,-4-4 0-15,0 4 0 0,3-3 0 16,2 1 0-16,3-3 0 15,-4 7 0-15,1-7 0 16,3 6 0-16,-5-2 0 16,2 1 0-16,-5-1 0 15,3 2 0-15,0-1 0 0,6 0 0 16,-1 0 0-16,1 0 0 16,0-5 0-16,-6 6 0 15,2-2 0-15,3 5 0 16,-5 0 0-16,0-5 0 0,2 5 0 15,-5-2 0-15,0-4 0 16,0 2 0 31</inkml:trace>
  <inkml:trace contextRef="#ctx0" brushRef="#br0" timeOffset="-15054.4">6168 17087 2047 0,'-13'-4'0'16,"1"1"0"-16,-5-1 0 16,2-1 0-16,-6 2 0 15,1-6 0-15,-1 2 0 0,-4 2 0 16,6 1 0-16,-5-4 0 16,-1-4 0-16,6 3 0 15,-7 2 0-15,1-5 0 0,2 0 0 16,3 3 0-1,-5 1 0-15,0 0 0 0,1-1 0 16,-1-2 0-16,1 2 0 16,0 1 0-16,-4-1 0 15,0 2 0-15,2-1 0 16,3 0 0-16,-1 3 0 0,0 2 0 16,2-1 0-16,6-1 0 15,4 5 0-15,0-4 0 16,0 0 0-16,12-1 0 15,-13 5 0-15,5 0 0 0,-1 0 0 16,-1-4 0 0,2 1 0-16,0-6 0 0,-1 6 0 15,9-1 0-15,-8-1 0 16,0 5 0-16,0 0 0 16,-1 0 0-16,1 0 0 15,1 0 0-15,-7 0 0 0,3 0 0 16,3 0 0-16,-1-4 0 15,1 4 0-15,0-3 0 16,8-2 0-16,-8 5 0 16,-1 0 0-16,-2-4 0 15,2 1 0 1,2-1 0-16,-1 4 0 0,0-6 0 16,8 2 0-16,-14 2 0 15,14-3 0-15,-8 5 0 16,0 0 0-1,0 0 0 1,0 0 0 0,0 0 0 31,-3 0 0-32,-3 0 0 1,6 0 0-1,0 0 0 17,2 0 0-17,-4 0 0 17,2 0 0-17</inkml:trace>
  <inkml:trace contextRef="#ctx0" brushRef="#br0" timeOffset="-13859.41">5119 16798 2047 0,'0'10'0'0,"8"-3"0"0,-2 2 0 16,2-2 0-16,-6 5 0 15,3 0 0-15,-2 1 0 16,5 3 0-16,1 0 0 16,-1 0 0-16,0 1 0 0,0 4 0 15,0-1 0-15,0 1 0 16,5-2 0-16,-4 2 0 16,-1-4 0-16,0-1 0 15,-5-1 0-15,6 1 0 16,-6-3 0-16,2 0 0 0,3-1 0 15,-4 0 0-15,-1 0 0 16,2 0 0-16,-1 0 0 16,4 1 0-16,-3 2 0 15,3 2 0-15,-1 5 0 16,1-3 0-16,5 1 0 0,-5 0 0 16,1-4 0-16,-2 1 0 15,1-5 0-15,-5-3 0 16,3-9 0-16,-6 12 0 15,0-4 0 1,0 0 0 15,3-8 0-31,-3 9 0 16,5-9 0 15,-2 7 0-31,-3 7 0 16,0-3 0-1,5-4 0-15,-2 3 0 16,2-10 0-16,-2 11 0 16,-3-2 0-16,0 1 0 0,6 3 0 15,2 1 0-15,-4 1 0 16,0 1 0 0,3 5 0-16,2-1 0 0,-1 1 0 15,-5-5 0-15,2 1 0 16,-2-5 0-16,2 0 0 15,-1 0 0-15,1-1 0 16,-2 1 0-16,2 1 0 0,-2-4 0 16,-3-1 0-1,4-8 0-15,-4 8 0 16,3-8 0 0,2 0 0-16,-5 7 0 0,0 3 0 15,4-10 0 1,4 0 0-16,-3 12 0 15,-2-12 0-15,2 0 0 16,-2 7 0-16,-3 2 0 16,0-1 0-1,0 1 0 1,0-2 0-16,6-7 0 16,2 9 0-16,-8-1 0 15,0 4 0 1,3-12 0-16,0 0 0 15,2 0 0-15,-5 8 0 32,4-8 0-1,0 0 0-31,1 0 0 16,-2 9 0-16,-3-1 0 0,0 5 0 15,0-6 0 1,5-7 0-1,-2 9 0 1,2-9 0-16,-5 7 0 16</inkml:trace>
  <inkml:trace contextRef="#ctx0" brushRef="#br0" timeOffset="-12706.82">5583 17886 2047 0,'0'-3'0'16,"3"-1"0"-16,2 4 0 16,-2 0 0-1,-3-10 0-15,6 3 0 16,-3-1 0-16,5 0 0 15,0-1 0-15,1 1 0 0,3 0 0 16,-4-1 0-16,1 2 0 16,-3 0 0-16,2-3 0 15,0 3 0-15,-3-2 0 16,-1-1 0-16,1-1 0 0,3-2 0 16,0-2 0-16,-1 2 0 15,2 1 0-15,2 0 0 16,-3 5 0-16,1-2 0 15,-1-3 0-15,-3 4 0 0,2 0 0 16,-3 0 0 0,1 3 0-16,3 0 0 0,-5 3 0 15,2-3 0-15,-5 0 0 16,3 1 0-16,2 1 0 16,-2 3 0-16,3-4 0 15,-6-1 0-15,0 2 0 16,3-2 0-16,5-3 0 15,-5 5 0-15,5-6 0 16,-2 1 0-16,-3 0 0 0,6-1 0 16,-5 5 0-16,0 1 0 15,-1-2 0-15,2 1 0 16,-1 0 0-16,1 1 0 16,-2-2 0-16,-3 1 0 15,3 4 0-15,2 0 0 16,-2-3 0-16,-3-6 0 0,0 4 0 15,0 3 0-15,0-3 0 16,5-1 0-16,-2 4 0 16,6-3 0-16,-1-3 0 15,-3 0 0-15,-1 8 0 0,0-4 0 16,5-4 0-16,-7-1 0 16,3 2 0-16,3 0 0 15,-5-3 0-15,2 3 0 16,-1-2 0-16,4 1 0 15,-3-1 0-15,3 6 0 0,-5-1 0 16,3-1 0-16,-4 2 0 16,-2-1 0-16,5-1 0 15,-2 1 0 1,2 1 0-16,-2 3 0 0,-3-5 0 16,5 1 0-16,-5 1 0 15,9-2 0-15,-6-4 0 16,2 2 0-16,3 2 0 0,-5 2 0 15,2 3 0-15,-1-4 0 16,-4-1 0-16,0 1 0 16,4 0 0-1,4 0 0-15,-5-3 0 0,2-2 0 16,3 1 0-16,-4-1 0 16,1 7 0-16,-2-3 0 0,-3-1 0 15,5 2 0-15,-2 4 0 16,2 0 0-16,-5-2 0 15,3-7 0 1,0 6 0-16,6-2 0 16,-4 0 0-16,-2 1 0 15,6 1 0-15,-9-1 0 16,4 0 0-16,1 4 0 16,-5-4 0-16,0 0 0 15,0-1 0-15,3 5 0 16,2-2 0-16,-2-4 0 15,-3 2 0-15,5 4 0 16,-2-5 0 15,-3 3 0-15,3-3 0-16,2 1 0 0</inkml:trace>
  <inkml:trace contextRef="#ctx0" brushRef="#br0" timeOffset="-12612.32">6179 17154 2047 0</inkml:trace>
  <inkml:trace contextRef="#ctx0" brushRef="#br0" timeOffset="-11622.43">6168 17149 2047 0,'-13'0'0'0,"1"-4"0"15,0 4 0-15,-2-5 0 16,3 2 0-16,0-5 0 16,-6 4 0-16,1-5 0 15,-5 2 0-15,1-3 0 0,-1-2 0 16,2 1 0-16,-3-2 0 15,4 5 0-15,-7 0 0 16,3 1 0-16,-1-2 0 0,3-4 0 16,-2 6 0-16,2-2 0 15,1 2 0-15,-5 2 0 16,2 1 0-16,3-3 0 16,3 2 0-16,0 0 0 15,2 2 0-15,3-1 0 16,0 0 0-16,-6 0 0 0,5 4 0 15,-2 0 0-15,6 0 0 16,2 0 0 0,-3 0 0-16,-4 0 0 15,5 0 0-15,0 0 0 16,0 0 0-16,-3 0 0 16,3 0 0-16,-1 0 0 15,1 0 0-15,0 0 0 16,-6 0 0-1,14-5 0-15,-10 2 0 16,2-2 0-16,-1 5 0 16,9-3 0-16,-13 3 0 15,13-5 0-15,-8-2 0 16,-1 2 0-16,9 0 0 16,-8 1 0-16,2 4 0 15,-3-3 0-15,9-1 0 16,-9-1 0-16,1 2 0 15,8-1 0-15,-8 0 0 16,0-1 0 15,8 2 0-31,-9-1 0 0,9-1 0 16,-11 5 0-16,11-4 0 16,-7 0 0-16,-2-1 0 15,-4 1 0-15,13 1 0 16,-11-2 0-16,-1 5 0 15,4-4 0 1,0 1 0 0,8-1 0-16,0-1 0 0,-9 5 0 15,1 0 0 1,0 0 0 0,8-4 0-1,-9 1 0-15,9-2 0 16,-7 5 0-16,-1 0 0 15,8-4 0-15,0 1 0 16,0-1 0-16,-8 4 0 47,0-6 0-31,8 2 0-16,0 2 0 15,-9-3 0 1,1 5 0 31</inkml:trace>
  <inkml:trace contextRef="#ctx0" brushRef="#br0" timeOffset="-11418.12">5205 16791 2047 0</inkml:trace>
  <inkml:trace contextRef="#ctx0" brushRef="#br0" timeOffset="-11278.21">5198 16791 2047 0,'-9'0'0'0,"9"-5"0"31</inkml:trace>
  <inkml:trace contextRef="#ctx0" brushRef="#br0" timeOffset="-11213.9">5181 16783 2047 0,'0'-5'0'0</inkml:trace>
  <inkml:trace contextRef="#ctx0" brushRef="#br0" timeOffset="-10235.96">5181 16791 2047 0,'0'11'0'0,"0"2"0"16,0-1 0-16,3-3 0 16,5 2 0-16,-2-3 0 0,-4 5 0 15,3-4 0-15,-5-2 0 16,3 6 0-16,5-1 0 15,-3 0 0-15,4 0 0 16,-6 1 0-16,2-1 0 0,-2-1 0 16,5 3 0-16,-3-2 0 15,-1 0 0-15,-4-1 0 16,3-2 0-16,-3 4 0 16,5-13 0-1,-1 12 0-15,-4-5 0 16,4 5 0-16,0-3 0 0,-1 2 0 15,2-3 0-15,-1 5 0 16,1 0 0-16,-2-1 0 16,-3 0 0-16,5-4 0 15,-2 1 0-15,2-2 0 0,-5 3 0 16,3-3 0-16,1 1 0 16,1 0 0-16,-2 4 0 15,-3-4 0-15,0 1 0 16,5-3 0-16,-2 5 0 15,2 0 0-15,-5 1 0 16,3-4 0-16,2 4 0 16,0-12 0-16,-5 9 0 15,0-2 0-15,4-7 0 16,0 12 0-16,-1-3 0 16,2 3 0-16,-5 0 0 15,0-3 0-15,3-1 0 0,0 4 0 16,6 0 0-16,-9-3 0 15,5 3 0-15,-2-12 0 16,-3 12 0-16,0-1 0 16,0-1 0-1,0 1 0 1,0-2 0-16,5 1 0 16,-2 1 0-16,2 1 0 15,-2-5 0-15,3 5 0 16,-3 1 0-1,2-6 0-15,-5 2 0 0,4-1 0 16,0 0 0-16,-2 4 0 16,3-4 0-16,-2 5 0 15,3-6 0-15,-3 2 0 16,-3-2 0-16,0 3 0 16,5-2 0-1,-2-8 0-15,2 8 0 16,-5 4 0-1,0-4 0 17</inkml:trace>
  <inkml:trace contextRef="#ctx0" brushRef="#br0" timeOffset="-10127">5464 17670 2047 0,'5'0'0'0,"-1"0"0"16</inkml:trace>
  <inkml:trace contextRef="#ctx0" brushRef="#br0" timeOffset="-9335.66">5478 17670 2047 0,'3'0'0'15,"2"0"0"-15,-2 0 0 0,1-5 0 16,-1 2 0 0,6-5 0-16,-4 0 0 0,3-4 0 15,3 0 0-15,3-5 0 16,-3 0 0-16,2 2 0 16,-2-2 0-16,2 0 0 15,-1 1 0-15,-1 1 0 0,3 1 0 16,-2 1 0-16,-1 3 0 15,1-3 0-15,1 1 0 16,-5 3 0-16,12-10 0 16,-12 10 0-16,0 6 0 15,-3-6 0 1,3 9 0-16,-5-4 0 0,2 0 0 16,-2 4 0-16,3 0 0 15,-3 0 0 1,5-4 0-16,-3-4 0 0,2 4 0 15,2-4 0-15,-1-1 0 16,0 2 0-16,0-2 0 16,-5 1 0-16,6 3 0 15,-4 1 0-15,1 2 0 0,-1 2 0 16,4-5 0-16,-6 0 0 16,6 2 0-16,-5-1 0 15,0-1 0-15,4 1 0 16,1 4 0-16,-6-4 0 0,0 0 0 15,5 0 0 1,-3 1 0-16,-2 3 0 0,6 0 0 16,-1-5 0-16,-3-4 0 15,3 6 0-15,1-1 0 16,1-3 0-16,-2 2 0 0,1-1 0 16,-4 2 0-16,-2 4 0 15,2 0 0 1,-2 0 0-16,2 0 0 15,-5-2 0-15,0-3 0 0,0 1 0 16,3 4 0 0,3-3 0-16,-4-2 0 0,3 0 0 15,-2 5 0-15,2-4 0 16,3 1 0-16,1-1 0 16,-1-4 0-16,0 4 0 0,-5-3 0 15,6 7 0-15,-5-6 0 16,0 2 0-16,0 4 0 15,-1 0 0 32,2 0 0-31</inkml:trace>
  <inkml:trace contextRef="#ctx0" brushRef="#br0" timeOffset="-8678.7">6070 17173 2047 0,'-12'0'0'16,"-5"0"0"-16,0 0 0 15,-2 0 0-15,-2 0 0 16,-4 0 0-16,7-5 0 16,-7-2 0-16,0 0 0 15,5-7 0-15,-5 3 0 16,2-2 0-16,-2 1 0 0,0 5 0 15,5-3 0-15,0 3 0 16,3-2 0-16,2 1 0 16,-2 4 0-16,1 0 0 15,5 1 0-15,2 3 0 0,1 0 0 16,-4-5 0-16,-2 1 0 16,3 1 0-16,2-2 0 15,-2 5 0-15,-2 0 0 0,1-4 0 16,0 0 0-16,1 0 0 15,-3-1 0-15,3-2 0 16,2 3 0-16,1 4 0 16,-4-5 0-16,4 0 0 15,-1 3 0-15,-2 2 0 16,3 0 0-16,-6-5 0 16,14 1 0-16,-10 1 0 15,2 3 0 1,-1 0 0-16,1 0 0 15,0-4 0-15,0-1 0 16,8 0 0 0,-9 5 0-1,1 0 0 1,1 0 0-16,-2 0 0 31,1 0 0 0,0-3 0-15,0-1 0-16,-1 4 0 16,1 0 0-16,8-4 0 15,-8 4 0-15,8-4 0 16,-8 4 0 0,-1 0 0-16,2 0 0 15</inkml:trace>
  <inkml:trace contextRef="#ctx0" brushRef="#br0" timeOffset="-8133.18">5278 16954 2047 0,'8'12'0'0,"1"5"0"16,-1-3 0-16,3 3 0 16,1 4 0-16,1-1 0 0,0 1 0 15,-2 2 0-15,0 7 0 16,3-5 0-16,-3-6 0 15,-3 2 0-15,1-6 0 16,0 2 0-16,-3-6 0 0,-1 4 0 16,-2-4 0-16,3 1 0 15,2 0 0-15,-5-4 0 16,2 1 0-16,-5 3 0 16,3-1 0-16,6-1 0 15,-4-3 0-15,-2 1 0 16,2-8 0-16,-2 13 0 0,-3-5 0 15,7-1 0 17,-2 2 0-32,-1-9 0 15,1 13 0-15,-2-2 0 0,2 1 0 16,3 0 0-16,1 5 0 16,-1 0 0-16,-2-1 0 15,3 1 0-15,-5-6 0 16,4 1 0-16,-3-3 0 15,-2-2 0-15,2-7 0 16,-5 9 0-16</inkml:trace>
  <inkml:trace contextRef="#ctx0" brushRef="#br0" timeOffset="-7634.68">5583 17548 2047 0,'3'0'0'16,"2"0"0"-16,-2-5 0 15,-3 1 0-15,0 1 0 16,6-2 0-16,0-3 0 0,2 0 0 15,0 1 0-15,1-7 0 16,0 1 0-16,2 3 0 16,1-3 0-16,4 1 0 15,1-4 0-15,-4-1 0 0,-2 6 0 16,5-2 0-16,-2 1 0 16,-3-4 0-16,5 4 0 15,-3 0 0-15,-2-2 0 16,3 2 0-16,-6 0 0 15,-2 4 0-15,2 0 0 0,1 0 0 16,0-4 0-16,-1 1 0 16,0 0 0-16,-4 5 0 15,4-3 0-15,-5 6 0 16,2-7 0-16,3 6 0 0,-5 1 0 16,6-1 0-16,-4 0 0 15,-2 4 0-15,2 0 0 16,-1-4 0-16,5 0 0 0,-5-1 0 15,-2 5 0 1,3-2 0-16</inkml:trace>
  <inkml:trace contextRef="#ctx0" brushRef="#br0" timeOffset="-7275.15">5941 17183 2047 0,'-13'0'0'16,"1"0"0"-16,-5 0 0 15,-2 0 0-15,-2-6 0 0,-4 2 0 16,6 4 0 0,-6-5 0-16,1 3 0 15,-1-7 0-15,4 6 0 0,-3-6 0 16,4 4 0-16,1-2 0 16,2 3 0-16,-1 0 0 15,2 0 0-15,1-1 0 0,-1 5 0 16,3 0 0-16,-3-4 0 15,5 1 0-15,-3-2 0 16,6 5 0-16,-4-5 0 16,0 3 0-1,1 2 0 1,2-6 0-16,1 6 0 16,8-4 0-16,-13 0 0 15,13 1 0-15,0-1 0 16,-9 4 0-16,1 0 0 15</inkml:trace>
  <inkml:trace contextRef="#ctx0" brushRef="#br0" timeOffset="-6825.13">5436 17076 2047 0,'9'0'0'0,"-1"7"0"15,3 1 0-15,-2 0 0 16,-1 5 0-16,4 0 0 0,0-1 0 16,1 0 0-1,-5 5 0-15,1 0 0 0,2-6 0 16,1 4 0-16,0-1 0 16,-4-2 0-16,0-6 0 15,-3-6 0-15,-2 11 0 16,-3-4 0-16,6 0 0 15,-3-7 0-15,5 14 0 16,0-3 0-16,1 2 0 16,-1-1 0-16,0-5 0 15,-4 2 0-15,5-1 0 0,-6-8 0 16,-3 9 0 0</inkml:trace>
  <inkml:trace contextRef="#ctx0" brushRef="#br0" timeOffset="-6531.97">5663 17349 2047 0,'0'-5'0'47,"5"-2"0"-47,3 2 0 15,0-4 0-15,4 2 0 16,1-5 0-16,3-1 0 16,0-3 0-16,1 0 0 0,-2 4 0 15,2 0 0-15,-6 0 0 16,6-2 0-16,-6 3 0 16,3-2 0-16,-2 5 0 15,-4-1 0-15,0 7 0 0,-4-3 0 16,1 1 0-16</inkml:trace>
  <inkml:trace contextRef="#ctx0" brushRef="#br0" timeOffset="-5909.75">5866 17157 2047 0,'-11'0'0'0,"-1"0"0"15,-2 0 0-15,3 0 0 16,-1 0 0-16,-4 9 0 0,-1-9 0 15,-3 11 0 1,0-3 0-16,-1 1 0 0,-3-1 0 16,-1-8 0-16,2 11 0 15,-3-11 0-15,6 0 0 16,4 0 0-16,-4 0 0 16,5 0 0-16,1 0 0 0,6 0 0 15,-3 0 0-15,2 0 0 16,1 0 0-16,1 0 0 15,-1 0 0-15,-6 0 0 16,6 0 0-16,0 0 0 0,-1 0 0 16,1 0 0-1,2 0 0 1,6-4 0-16,0 1 0 0,0-1 0 16,0 0 0-1,0 0 0 16,0 0 0-15,0-3 0 0,0 1 0-16,4-3 0 0,3 2 0 15,2 0 0-15,-1-2 0 16,0 4 0-16,0 2 0 16,-4 3 0-16,1 0 0 46,-5 12 0-46,3 7 0 16,5 11 0-16,-1 2 0 16,2 1 0-16,4-1 0 15,-2 0 0-15,-2-7 0 16,-1-4 0-16,0-5 0 0,-4-3 0 16,-4-6 0-16,4 2 0 15,1-9 0 1,-2 0 0-16</inkml:trace>
  <inkml:trace contextRef="#ctx0" brushRef="#br0" timeOffset="-4939.41">5570 17409 2047 0,'0'-16'0'0,"-12"0"0"0,0-9 0 16,4 5 0-1,-17-46 0 1,25 47 0-16,-12 2 0 15,12 5 0-15,-8 3 0 16,8 2 0-16,-7 3 0 16,7 19 0 15,0 7 0-31,3-3 0 16,4 2 0-16,2-5 0 15,-4 1 0-15,-2-4 0 16,-3-7 0-16,0 4 0 15,5-10 0 17,-5-14 0-17,0-1 0 1,-13-10 0-16,1-6 0 0,-3-8-7 16,1 9-15-16,3 1 4 15,3 0 10-15,-1 3 6 16,2 10-2-16,7 4 6 0,-8 4 1 15,8 0 3 1,0 5-7-16,0 3 4 16,0 0-4-16,0 0 3 15,0 0 7 1,0 0 0-16,0 11-1 16,0 6-4-16,0 0 1 0,8 2-3 15,-1-2 6-15,-4-1-12 16,6 1 2-16,-4-6 10 15,-2 2-8-15,2-13 0 16,-5 0-2-16,0 0 4 0,0 0-3 47,0-7-8-47,0-8-5 16,-13-4-2-16,-4-5 3 15,2-4 8-15,-2-6 2 16,1 6 5-16,4 0-8 0,1 4 12 15,-2 7-8-15,5 0 0 16,8 6 7-16,-8 2-9 16,8 1 4-16,0 3 1 15,-8 1-6-15,8 4 3 16,0 0 0-16,0 0 0 16,0 0-1-16,0 0-6 15,0 0 3 1,0 0 10-1,0 0-5-15,0 0-8 16,0 0 11-16,0 0-20 0,0 0-2 16,0 0-9-16,0 0-15 15,0 0 0-15,0 0 0 16,0 0 0-16,0 0 2 0,0 0-5 16,0-3-5-16,0-1-9 15,0-1-6-15,3 5-6 16,-3 0 3-16,0 0 5 15,0 0 6-15,0 0 10 16,0 0 7-16,0 0-1 0,0 0 1 16,0 0 3-16,0 0-4 15,0 0-10-15,5 0-4 16,-2 0-4-16,5 0 3 16,-3 0 9-16,0 0 11 15,-1 9 8-15,0-2-9 0,-4-7-23 16,3 10-35-16,2-3-12 15,-5-7 6-15,0 8 28 16</inkml:trace>
  <inkml:trace contextRef="#ctx0" brushRef="#br0" timeOffset="67820.6">14837 7143 169 0,'-20'0'181'16,"-1"0"-53"-16,1 0-33 0,4 0-42 15,3 0-20-15,5 0 0 16,8 0 7-16,0 0 1 0,0 0-8 16,0 0-13-16,0 0 0 15,0 9 5-15,5-9 0 16,-2 12 7-16,2-5-2 0,-1-7 20 16,5 0 1-16,-6 0 11 0,2 0-7 15,-2 0 10-15,0 0-5 16,3 0 3-16,2-7-8 15,0-10-15-15,4-7-11 0,0-13-15 16,10-10 1-16,-5-11-11 16,8-11-2-16,1-9 1 0,-3-4-3 15,1-4 1-15,0 2 0 16,1 3-2-16,-4 12 4 0,-9 7 0 16,0 17 3-16,-6 9 16 15,-6 11 11-15,0 5-4 16,0 9 4-16,0 1-2 0,0 10-3 15,0 0 2-15,0 0 8 16,0 0-10-16,0 0 3 0,-10 0-3 16,10 0 15-16,-8 0-6 15,8 0 3-15,0 0-5 0,0 0-13 16,-8 12-22-16,8 0 0 16,0-3 0-1,4-1 0-15,8 4 0 0,4 3 0 16,12 8 0-16,6 4 0 15,5 7 0-15,1 2 0 16,2 5 0-16,-2-2 0 0,1 7 0 16,0-1 0-16,-4 0 0 15,-6 0 0-15,-1-2 0 0,-6 0 0 16,-5-4 0-16,-5 3 0 16,-6-7 0-16,0-1 0 0,-8-11 0 15,0 3 0-15,0-6 0 16,-8 0 0-16,0-3 0 0,-1-5 0 15,1-12 0-15,8 7 0 16,-13-7 0-16,4 0 0 0,-6 12 0 16,-5 1 0-16,-1 0 0 15,6-6 0-15,3-7 0 16,-2 8 0-16,6-8 0 16,13-8 0 30,4 1 0-30,-5-2 0-16,0 5 0 16,4 0 0-16,-8-1 0 0,4 5 0 15,0 0 0-15,-4-4 0 16,4 4 0 0,2 0 0-16,-5 0 0 15,4 0 0-15</inkml:trace>
  <inkml:trace contextRef="#ctx0" brushRef="#br0" timeOffset="68026.7">15438 7045 1742 0,'0'13'-506'0,"-12"0"-35"0</inkml:trace>
  <inkml:trace contextRef="#ctx0" brushRef="#br0" timeOffset="80644.64">7369 12513 254 0,'-8'7'260'0,"8"-7"-49"16,-12 9-59-16,12-9-58 16,-8 0 0-16,8 0 31 15,0 0 23-15,0 0 5 16,0 0-23-16,0 0-23 16,0 0-21-16,0 0 4 0,0 0-3 15,0 0-31-15,0 7-56 16,0 5 0-1,12 1 0 1,4-2 0-16,8 3 0 16,6-2 0-16,10 0 0 15,8-5 0-15,8-7 0 0,18 0 0 16,8 0 0-16,7-2 0 0,3-7 0 16,-2 1 0-16,0-1 0 15,-8 2 0-15,-10 3 0 16,-8-5 0-16,-7 5 0 15,-8 0 0-15,-8 2 0 0,-9 2 0 16,-7 0 0-16,-4 0 0 16,-2 0 0-16,-2 0 0 0,-1 0 0 15,-4 0 0-15,1 0 0 16,3 0 0-16,-5 0 0 0,2 6 0 16,-1-6 0-16,1 0 0 15,-4 7 0-15,-1-7 0 0,2 0 0 16,-2 0 0-16,1 0 0 15,-1 0 0-15,0 0 0 0,0 0 0 16,1 0 0-16,-2 0 0 16,1 0 0-16,0 0 0 15,6 0 0-15,-3 0 0 0,1 0 0 16,1 0 0-16,0 0 0 16,-5 0 0-16,0 0 0 0,0 0 0 15,-1 0 0-15,6 0 0 16,-2 0 0-16,-1 0 0 0,-2 0 0 15,3 0 0-15,-2 0 0 16,-1 0 0-16,0 0 0 16,-5 0 0-16,2 0 0 15,-2 0 0-15</inkml:trace>
  <inkml:trace contextRef="#ctx0" brushRef="#br0" timeOffset="80894.21">8952 12582 2047 0</inkml:trace>
  <inkml:trace contextRef="#ctx0" brushRef="#br0" timeOffset="81034.05">8944 12589 1700 0,'-11'12'-692'16</inkml:trace>
  <inkml:trace contextRef="#ctx0" brushRef="#br0" timeOffset="131191.83">8819 12247 122 0,'-8'0'185'0,"8"-3"-43"15,-12-1-33-15,4-1-33 16,0 2-25-16,0-1 3 0,8-1 9 16,-9 0 10-16,9 3 6 15,0 2 8-15,0-5-1 16,-8 1-2-16,8 4 16 0,0 0-6 16,0 0 22-16,-8 0 16 15,8 0-1-15,0 0-11 0,0 0-8 16,0 0-81-16,0 9-31 47,0 3 0-32,8 0 0-15,3 0 0 0,6 4 0 16,3 1 0 0,33 7 0-16,-20-8 0 0,8 1 0 15,-4 0 0-15,-1-1 0 16,0-1 0-16,-4 1 0 0,-3-4 0 15,-4 0 0-15,-8-3 0 16,-6-9 0-16,0 8 0 0,-2-8 0 16,-4 0 0-16,-1 0 0 15,-4 9 0 1,0-2 0 15,0 5 0 0,0-3 0-31,0-1 0 16,-9 1 0-16,0 3 0 0,1 0 0 16,-3-1 0-16,2 6 0 15,9-1 0-15,-11 1 0 0,3-2 0 16,-5 6 0-16,5 0 0 16,0 8 0-16,-3-1 0 0,-3 6 0 15,3-3 0-15,-2 1 0 16,2-3 0-16,-2-1 0 0,1 2 0 15,-1 2 0-15,1-1 0 16,-33 69 0 0,45-86 0-1,-8 3 0-15,8-9 0 16,0-16 0 31,0-9 0-47,0-6 0 15,0-6 0-15,0-7 0 0,-9-3 0 16,9-7 0-16,-10 0 0 16,10 1 0-16,-12 5 0 15,2 0 0-15,2 2 0 16,0 2 0-16,8 8 0 0,-8-1 0 16,8 2 0-16,-7 0 0 15,7 4 0-15,0 0 0 0,0 4 0 16,-8-1 0-16,8 1 0 15,-8-3 0-15,8-2 0 0,-8-22 0 32,8 27 0-32,0 3 0 0,-9 4 0 0,9-1 0 15,-12 1 0-15,12 4 0 16,-8-1 0-16,8 2 0 0,0-15 0 31</inkml:trace>
  <inkml:trace contextRef="#ctx0" brushRef="#br0" timeOffset="131421.34">8803 12218 1926 0,'0'0'-299'0,"0"0"-15"16,0 10 9-16,8-3 13 0,4-7-17 15</inkml:trace>
  <inkml:trace contextRef="#ctx0" brushRef="#br0" timeOffset="133918.38">3760 12997 9 0,'0'-7'27'16,"0"2"37"-16,0-4 66 15,0 2 3-15,0-1-36 0,0 0-21 16,0-1-17-16,0 1 17 16,0 6 25-16,0 2 24 15,0 0 1-15,0 0-8 16,0 0-20-16,0 0-7 15,0 0 7-15,0 0 9 0,-9 0-9 16,9 0-26-16,0 0-2 16,0 7-8-16,0 9 12 15,0 17 19-15,0 11-50 16,0 16-43-16,0 7 0 16,5 4 0-16,3-1 0 0,-1-4 0 15,5-14 0-15,1-6 0 16,-1-13 0-16,1-17 0 15,2-16 0-15,2-9 0 16,3-11 0-16,4-13 0 16,5 0 0-16,-6-1 0 0,3 4 0 15,-6 4 0-15,-4 7 0 16,1 2 0-16,-6 5 0 16,-2 12 0-16,0 0 0 0,-3 0 0 15,7 17 0 1,-4 6 0-16,-1 11 0 0,0 11 0 15,-8 7 0-15,0 1 0 16,0-4 0-16,-13-4 0 16,-4-4 0-16,-10-6 0 15,-14-6 0-15,-69 9 0 16,48-31 0 0,5-7 0-16,6 0 0 15,2-7 0-15,8-14 0 0,1-13 0 16,6-5 0-16,11-7 0 15,3-6 0-15,4-5 0 16,2-5 0-16,3-2 0 16,-2-2 0-16,5 6 0 15,0 3 0-15,-4 12 0 0,4 9 0 16,8 10-10-16,0 7-133 16,0 7-68-16,0 3-70 15,0 9-33-15,8 0 42 16,9 12-4-16,4-1 19 0</inkml:trace>
  <inkml:trace contextRef="#ctx0" brushRef="#br0" timeOffset="134332.17">3788 13107 131 0,'8'0'277'15,"-5"-3"-63"-15,-3-2-76 16,5-3-69-16,4-8-26 15,2-5-1-15,5-7-4 16,57-57 0 0,-51 55-32-16,-8 3-3 15,-6-3 9-15,-8 2 18 16,-19 5 25-16,-14 1 5 0,-19 6 14 16,-13 8-17-16,-12 4-19 15,-4 4-11-15,-1-8 9 16,9-1 17-16,8 2 1 15,13-5 13-15,6-5-18 16,13-4-30-16,14-3-19 16,19-4-7-16,8-13 5 15,12-9 0-15,17-2-16 0,16-2 4 16,12 6 5-16,3 8-19 16,-3 7-44-16,-3 9-39 15,-10 3-19-15,-8 13-9 16,-10 8-9-16,-11 12 5 15,-6 9 9-15,-9 11-25 16,-8 8-30-16,-8 10 33 16</inkml:trace>
  <inkml:trace contextRef="#ctx0" brushRef="#br0" timeOffset="135115.07">3467 13050 276 0,'-16'16'190'0,"3"-4"-39"16,4 1-61-16,9-13-40 16,0 0-25-16,14-7-11 15,10-11-6-15,20-10 1 16,21-8-7-16,17-9 2 0,8-5-9 16,7 4 3-16,-4 7 0 15,-9 8-1-15,-5 1 4 16,-14 10-1-16,-13 3 6 15,-11 4 7-15,-14 6 20 0,-5 3 5 16,-6 4 2-16,-4 0-3 16,0 0 1-16,-4 0 2 15,1 9 8-15,-6 4 16 16,2-1-12-16,-2-1-24 16,-3 1-10-16,0 0-7 15,0 0-7-15,-8-2 1 0,-4-10 4 16,4 0 11-16,8 0 6 15,-12 0 3-15,12 0 6 16,-9-14-18-16,9-2-6 0,0-4-7 16,14-4-4-16,4-2 0 15,15-2 2-15,5 4 2 16,46 7-8 0,-42 17 10-16,-2 17 9 15,-7 7 10-15,-6 13 3 0,-10-1 8 16,-4 1 0-16,-13 0 6 15,0-9 17-15,0-5 14 16,0-5 0-16,-13-6-6 16,13-3-27-16,-9-9-7 15,9 0-4-15,0-5-34 0,0-6-11 16,0-6 6-16,14 0-5 16,-3 5 9-16,5 0 6 15,5 5-5-15,-1 7 1 0,5 7 4 16,-5 9 0-16,-5 3 6 15,-2 8 5-15,-13-4 4 16,0 7 12-16,-16 2-5 16,-9-1-7-16,-4 3-1 15,-2-6-14-15,-9-8 0 0,-9-2 0 16,0-11 0-16,-163-64 0 31,163 29 0-15,5-6 0-16,6 6 0 0,11 5-30 15,3 5-37-15,7 6-29 16,9 1-49-16,8 2-61 16,0 6-55-16,0-1-23 15,5 4 29-15,7 0-21 0,8-5-150 16</inkml:trace>
  <inkml:trace contextRef="#ctx0" brushRef="#br0" timeOffset="135564.66">4944 12475 461 0,'33'-19'321'16,"-12"2"-78"-16,-4 6-91 16,-6 1-32-16,-3 7 15 0,-5 3-22 15,3 0-35-15,-6 0-36 16,0 7-8-16,0 10 8 15,-14 11 8-15,3 2-15 16,-1-2-22-16,4-5 2 16,8-2-10-16,0-4 0 15,0-5 1-15,0 0-11 0,17 0 8 16,5 0-3-16,7 5-8 16,8-5-7-16,1 0 6 15,-3-3 0-15,2-9 7 16,-4 12 1-16,-9-12-6 0,-4 8 8 15,-4-8-1-15,-4 0 0 16,-4 0 14-16,0 0 8 16,-8 0 25-16,0-4 7 0,-8-12-17 15,-7-13-14 1,-6-11-16-16,1-6-4 0,-4-3-4 16,-6 1-2-16,3 4-3 15,-3 2-31-15,8 5-53 16,-4 5-68-16,6 12-70 15,4 8-68-15,0 12-31 0,0 7-35 16</inkml:trace>
  <inkml:trace contextRef="#ctx0" brushRef="#br0" timeOffset="135741.15">5224 13156 720 0,'0'33'464'15,"0"-9"-133"-15,0-8-130 16,0-3-32-16,0-13-53 16,0 7-70-16,6-7-112 0,-6 0-151 15,0-7-145-15,0-14-50 16,0-15-8-16</inkml:trace>
  <inkml:trace contextRef="#ctx0" brushRef="#br0" timeOffset="136013.79">5326 12261 535 0,'0'-29'421'15,"0"8"-87"-15,0 9-130 16,0 3-53-16,0 3-12 16,0 6-33-16,0 0-35 0,13 20-2 15,11 11-52-15,9 19-17 16,2 14 0-16,7 5 0 15,-2 5 0-15,1-1 0 16,-9-4 0-16,-4-7 0 0,-2-8 0 16,-6-11 0-16,-4-10-30 15,1-9-199-15,-6-2-87 16,-6-22-40-16,-5 0-14 16,-13-18 18-16</inkml:trace>
  <inkml:trace contextRef="#ctx0" brushRef="#br0" timeOffset="136512.46">5111 12484 468 0,'-45'8'394'0,"8"-8"-88"16,9 0-146-16,9 0-85 16,19 0-33-16,0-8-18 15,24-13-19-15,21-12-31 16,20-11-49-16,8-13-36 15,4 1 13-15,-1 1 42 16,3 13 26-16,-14 0 16 0,-16 10 25 16,-9 6 31-16,-12 11 33 15,-9 2 27-15,-5 5 15 16,-2 2-1-16,-9 6 3 0,3 0-27 16,0 6-28-16,7 22 51 15,7 18-3-15,4 11-94 16,9 7-18-16,-1 2 0 15,1-1 0-15,0-9 0 16,-4-11 0-16,-7-11 0 16,-5-10 0-16,-4-5 0 0,-4-10 0 15,-22-30 0 1,-13-25 0-16,-5-18 0 16,-6-24 0-16,-7-23 0 0,-5-20 0 15,4-10 0-15,6 1 0 16,4 11 0-16,16 12 0 15,7 15 0-15,12 16 0 16,15 8 0-16,19 14 0 16,10 11 0-16,16 9 0 0,14 10-44 15,-1 13-176-15,-5 14-77 16,-3 7-48-16,-8 12 24 16,-12 12-12-16,-16 4-153 15</inkml:trace>
  <inkml:trace contextRef="#ctx0" brushRef="#br0" timeOffset="137045.66">6179 11438 177 0,'0'13'277'16,"0"-5"-22"-16,-8 3-26 15,-3 6-44-15,-2 11-10 16,-8 13 7-16,1 12 9 0,-5 3-22 16,6 6-55-16,-2-5-48 15,10-7-39-15,11-6-27 16,0-4 0-16,0-4 0 15,0-6 0-15,8-7 0 16,3 4 0-16,10-13 0 0,7-1 0 16,5-1 0-16,7-12-4 15,2 8 7-15,1-8-7 16,2 0 3-16,-3 0-2 16,-7 0 5-16,-7 9-7 0,-2-9 8 15,-14 7 0-15,-5-7-5 16,2 0 6-16,-6 0-6 15,-3 0-11-15,0 0-33 16,0 0-86-16,-12-12-85 16,-11-12-11-16,-5-14 24 0,-10-9 21 15,2-11 38-15,-2-10 35 16,3-10 44-16,3-3 35 16,2 7 40-16,7 17 34 0,2 17 40 15,5 7 20-15,2 12 5 16,14 9-10-16,0 21 59 15,9 22 54-15,8 26-32 0,3 17-33 16,8 8-42-16,2-1-50 16,2-8-33-16,1-3-7 15,-6-13-11-15,-2-17-4 16,-9-7-35-16,-3-9-63 16,-5-7-82-16,-5-5-53 0,-3-12-27 15,0-10-16-15,-16-13 19 16,-8-18-9-16,-4-11 80 15</inkml:trace>
  <inkml:trace contextRef="#ctx0" brushRef="#br0" timeOffset="137411.96">5943 11503 258 0,'-24'-5'267'0,"7"5"-46"16,1 0-69-16,5 0-58 15,11 0-25-15,0 0-2 16,0 0-24-16,0 0-17 15,0 0-25-15,5-4-3 16,6-3 0-16,0-1-17 0,6-5-14 16,-4-2 3-16,-8-10 11 15,-5 0 8-15,-13 4 20 16,-3 9 21-16,-9 5 12 0,-3 7 19 16,-1 12 16-16,1 11 9 15,3 15-2-15,10 7-17 16,7 4 10-16,8-6-32 15,11-1-20-15,10-4-3 16,6-10 3-16,10-4-12 16,3-12-5-16,2-12-16 0,-2 0-21 15,-3 0-3-15,-9-5-23 16,-3 2-35-16,-5-6-66 16,-3 2-72-16,-6-2-31 0,-3 1-3 15,-5-5-10-15</inkml:trace>
  <inkml:trace contextRef="#ctx0" brushRef="#br0" timeOffset="138043.26">6403 11365 157 0,'11'-17'313'0,"-3"6"-8"16,-8 1-46-16,0 8-81 15,0 2-31-15,0 0-5 16,0 14 37-16,-11 20 1 0,0 14-57 15,-3 13-59-15,3 5-64 16,3-5 0-16,8 0 0 16,0-12 0-16,0-8 0 15,0-9 0-15,11-7 0 0,5-8 0 16,4-10 0-16,10-7 0 16,-3 0 0-16,6 0-9 15,-4-5 6-15,-1 3 0 16,1-3 2-16,-4 5-7 15,-3 0 7-15,4 12-5 0,-6 0 7 16,-4 0 4-16,-4 1-7 16,-4-5 7-16,1-8 5 15,-5 0 2-15,-12-13-12 16,-8-7 0 0,-6-11 0-16,2-12 0 15,-4-9 0-15,-3-1 0 16,2-4 0-16,1 5 0 0,-1 2 0 15,9 14 0-15,4 3 0 16,3 8 0-16,9 5 0 16,0 8 0-16,0 0 0 15,9 3 0-15,6 9 0 0,10 0 0 16,4 0 0-16,-2 9 0 16,-2 3 0-16,-4 0 0 15,-5 0 0-15,-7-4 0 0,-6-8 0 16,-3 13 0-16,0-1 0 15,-12-12 0 1,-1 8 0-16,2-8 0 0,1 0 0 16,2 0 0-1,2 0 0-15,6-8 0 16,-8 0 0-16,8-1 0 16,0-3-123-16,0 1-105 0,0 1-85 15,3-1-49-15,8-6 3 16,2 2 38-16</inkml:trace>
  <inkml:trace contextRef="#ctx0" brushRef="#br0" timeOffset="138276.39">6743 11132 233 0,'0'-16'323'0,"0"4"14"16,0 4-26-16,-6 4-87 0,6 4-27 15,0 0-34 1,0 16 16-16,6 16-99 0,15 17-80 15,4 13 0-15,7 12 0 16,4 2 0-16,5 5 0 16,-4-3 0-16,-4-9 0 0,-5-7 0 15,-3-10 0-15,-7-7 0 16,-1-9 0-16,-4-7 0 16,-4-9-14-16,-1-7-413 0,-8-13-51 15,0 0-12 1</inkml:trace>
  <inkml:trace contextRef="#ctx0" brushRef="#br0" timeOffset="139574.07">6245 11413 118 0,'-14'13'207'16,"4"-1"-45"-16,-4-12-16 0,3 13-31 15,3-13-19-15,8 0 3 16,0 0-5-16,0 0-29 15,3-9-30-15,19-7-14 0,13-9-10 16,18-8-6 0,21-3-1-16,19-4 0 0,12-6-1 15,8-4-3-15,3 3 1 16,-12 2 3-16,-11 5-7 16,-14 2 1-16,-19 14 2 0,-15 4 12 15,-14 7 34-15,-9 1 33 16,-7 5 17-16,-6 2-10 15,-9 5-27-15,0 0-28 0,0 0-22 16,0 0-24-16,0 0-45 16,0 0-49-16,0 0-47 0,0 0-43 15,0 0-2-15,0 0 27 16,0 0 4-16,0 0 12 16,0 0 33-16,0 0 39 15,0 0 35-15,0 0 28 16,0 0 24-16,0 0 32 0,3 0 40 15,2 0 80-15,3-4-25 16,-5 4-20-16,-3 0 0 16,5 0-4-16,-5 0 36 0,0 0 30 15,0 0 4-15,0 16-20 16,-21 13-29-16,-6 16-16 16,-6 7-15-16,-4 5-35 0,9-3-21 15,8-6-23-15,6-8-5 16,14-2-10-16,0-10-16 0,17-11 4 15,8-2-2-15,12-2 5 16,7 0 1-16,5-6 3 16,0 6 2-16,-1 3 4 15,2 1-5-15,-7 3 0 16,-1-1 1-16,-10-2 6 0,-8-4 0 16,-7-2 6-16,-6-2 12 15,-1-9 23-15,-7 0 10 0,-3 0 16 16,0 0-22-16,0-12-48 15,-13-13 0-15,-28-60 0 16,14 20 0-16,-6-8 0 16,-3-4 0-16,-1 4 0 15,4 6 0-15,1 10 0 16,-16-24 0 0,30 57 0-16,-1-9 0 15,19 26-78-15,0 7-106 16,0 7-39-16,0 13-38 15,0 13-36-15,-8 7-18 0,8 5-6 16</inkml:trace>
  <inkml:trace contextRef="#ctx0" brushRef="#br0" timeOffset="140032.19">7271 11922 170 0,'-8'0'223'15,"-4"0"-61"-15,4 0-45 16,1 0-43-16,-2 0-15 0,9-4 15 16,-8 0 13-16,8 0 3 15,0 4-7-15,0 0-6 16,0 0-14-16,0 0-13 0,0 0-5 15,0 0-12 1,0 16 4-16,0 5-9 0,8-1-11 16,8-3-8-16,4-6-3 15,4 1-11-15,2-12-20 16,-3 0-11-16,-1 0-4 0,-11-7 1 16,1-5 15-16,-12-4 11 15,0-5 6-15,-12 1 15 16,-8-6 10-16,-1 7 11 0,-2 2 5 15,-3 5-6 1,7 8 10-16,2 4-8 0,6 0-3 16,2 0-16-16,0 0-3 15,9 0-7-15,0 0-2 16,-8 0 1-16,8 8-16 0,0 0-29 16,0-8-50-16,0 0-72 15,0 0-71-15,0 9-31 16,5-9-34-16</inkml:trace>
  <inkml:trace contextRef="#ctx0" brushRef="#br0" timeOffset="140599.8">7401 10888 282 0,'-11'8'236'0,"2"-8"-19"16,9 8-53-16,-8-8-48 0,8 0-12 15,0 0-10-15,0 0-19 16,0 0-37-16,12-3-14 16,21-10-14-16,15-4 6 0,10 3 1 15,-1-3-9 1,-8 5 2-16,-6 3 3 0,-10 2 12 16,-8-3 21-16,-10 8 17 15,-1 2 7-15,-6 0-7 0,-8 0-4 16,0 0-16-16,0 0-20 15,0 0-9-15,0 0-20 16,0 0-34-16,0 0-67 16,0 0-92-16,0 0-108 15,-22 0-69-15,-10 0-14 0</inkml:trace>
  <inkml:trace contextRef="#ctx0" brushRef="#br1" timeOffset="15221.36">10751 11173 52 0,'0'-7'149'16,"0"-2"16"-16,0 9-44 15,0-3-23-15,0 3-33 0,0-5-14 16,0 5 2-16,5 0-1 16,-2 0-6-16,2 0-2 0,-2 0 3 15,-3 0 21-15,0 0 25 16,0 0 27-16,0-4 28 15,0 4-4-15,0-5 5 0,0 3-11 16,0-4-4-16,0 6-24 16,-8 0-110-16,0-4 0 15,2-3 0-15,-8-2 0 0,3 1 0 16,-6 0 0-16,2 0 0 16,-2-4 0-16,-5 5 0 0,-1-3 0 15,-5 3 0-15,0-1 0 16,-1-1 0-16,-4 5 0 0,-7-1 0 15,-2 5 0 1,2 0 0-16,-1 0 0 0,0 0 0 16,6 0 0-16,-3 0 0 15,7 0 0-15,-1 0 0 0,2 0 0 16,6 0 0-16,4 0 0 16,-1 0 0-16,-3 13 0 0,-1 0 0 15,2-1 0-15,-11 4 0 16,3 0 0-16,-6 0 0 15,-4 4 0-15,0 2 0 0,5 1 0 16,-4-4 0-16,4 8 0 16,-1-8 0-16,9 2 0 15,-1-5 0-15,4 4 0 16,8 1 0-16,1-2 0 0,6 3 0 16,1-3 0-16,9 7 0 15,0 2 0-15,0 1 0 16,0 2 0-16,0 40 0 15,0-40 0-15,0 7 0 16,0-7 0-16,0 2 0 0,0 1 0 16,-8-2 0-16,8 0 0 15,0 1 0-15,0-1 0 16,0 0 0-16,0 6 0 0,0-2 0 16,0 1 0-1,0-1 0-15,0 5 0 0,8 0 0 16,-5-2 0-16,6 4 0 15,-2-3 0-15,1 1 0 0,0-5 0 16,1 2 0-16,-1-7 0 16,0-3 0-16,1 1 0 15,-1 3 0-15,0 2 0 0,4-6 0 16,5 0 0-16,-6-3 0 16,6-2 0-16,4 3 0 15,1-2 0-15,0-5 0 0,3 4 0 16,-1-3 0-16,-5-4 0 15,3 0 0-15,-3 0 0 16,5-2 0-16,5-2 0 16,-1-1 0-16,-3 1 0 0,4 0 0 15,-6 0 0-15,1-1 0 16,2 4 0-16,-3-7 0 0,7-8 0 16,-3 7 0-16,-2-7 0 15,4 9 0-15,-1-9 0 16,-1 0 0-16,8 0 0 0,-8 0 0 15,1 0 0-15,1 0 0 16,-4 0 0-16,3 0 0 0,1-5 0 16,-6 1 0-16,7 1 0 15,2-6 0-15,1-3 0 0,-1 4 0 16,1-1 0-16,-1 1 0 16,0 0 0-16,1 0 0 15,-5 1 0-15,1-2 0 16,-1 2 0-16,-3 1 0 0,-2 0 0 15,-3-4 0-15,-3 2 0 16,-1 4 0-16,0 0 0 0,-3 0 0 16,4 0 0-16,-3-3 0 15,4-2 0-15,-2 2 0 16,1-5 0-16,-3-6 0 0,8 0 0 16,-2 4 0-16,0-3 0 15,0-4 0-15,-4-3 0 0,-3 0 0 16,-5-1 0-16,0 0 0 15,4 2 0-15,-4-4 0 16,0 0 0-16,0-2 0 16,-3 5 0-16,3-4 0 0,-5-1 0 15,5 5 0-15,-3-4 0 16,-2-5 0-16,3-3 0 0,-6-2 0 16,0 2 0-16,0 0 0 15,0 3 0-15,0 1 0 16,0 2 0-16,0 7 0 0,0-1 0 15,0 2 0-15,0 2 0 16,0-4 0-16,0 0 0 16,0-1 0-16,-14 0 0 15,6 0 0-15,-3 2 0 0,-2-1 0 16,2-1 0-16,-3 1 0 16,3-5 0-16,-2 0 0 0,2 6 0 15,-2-2 0-15,1 5 0 16,-1-2 0-16,4 3 0 15,-5 3 0-15,2-1 0 0,-2 0 0 16,6 1 0-16,-3 0 0 16,-1 1 0-16,0-7 0 0,0 2 0 15,-6 0 0-15,4 4 0 16,0 4 0-16,3-1 0 16,-6 2 0-16,2-1 0 0,-2-2 0 15,1 7 0-15,4-5 0 16,0-1 0-16,-2 2 0 0,3-3 0 15,-2 2 0-15,-2 5 0 16,-1-2 0-16,-2-3 0 16,4 5 0-16,-8-4 0 0,2 9 0 15,0-7 0-15,0 6 0 16,3-2 0-16,2 1 0 0,1 4 0 16,3 0 0-16,3 0 0 15,-6 0 0-15,6 0 0 31,8 0-9-15,-10 0-485 0,-12 16-67-16</inkml:trace>
  <inkml:trace contextRef="#ctx0" brushRef="#br1" timeOffset="20846.77">11073 13530 63 0,'8'-8'172'0,"-8"1"16"16,0 2-31-1,0 1-26-15,0-1-38 0,0-2-14 0,6-1 19 16,-5 0 0 0,4 2-5-16,-5 0-9 0,0 6-3 15,0-5 26-15,0 1 45 16,0 0 35-16,0 4 27 0,0-4-164 16,0-4-50-16,0-1 0 15,-12 2 0-15,0-5 0 0,-4 0 0 16,-6-5 0-16,-1 1 0 15,-2-1 0-15,-4 5 0 0,1 1 0 16,5-1 0-16,-7-2 0 16,3 2 0-16,-3 0 0 15,3 4 0-15,-3-1 0 16,7 6 0-16,-2-1 0 0,2-1 0 16,-2 5 0-16,3 0 0 15,4 0 0-15,1 0 0 0,-5 0 0 16,4 0 0-16,-7 0 0 15,0 0 0-15,1 9 0 0,-6-9 0 16,3 8 0-16,-1-8 0 16,-1 12 0-16,1-12 0 0,-1 12 0 15,1-3 0 1,-1-2 0-16,1 3 0 0,0 2 0 16,-1-5 0-16,4 2 0 15,2 3 0-15,-2 0 0 0,0 0 0 16,2 0 0-16,3 0 0 15,-5 0 0-15,5 4 0 0,0-4 0 16,-2 5 0-16,2-6 0 16,5-1 0-16,-2 2 0 15,-2 4 0-15,2 0 0 0,-5 5 0 16,-2 4 0-16,5-1 0 16,-6-1 0-16,-4 7 0 15,4-3 0-15,3-2 0 0,1 3 0 16,4 0 0-1,-2 2 0-15,2-5 0 0,5 4 0 16,0-6 0-16,12 6 0 16,-8-1 0-16,8 1 0 15,-8-1 0-15,8 1 0 0,0 4 0 16,0 3 0-16,0 0 0 16,0 6 0-16,-8-2 0 15,8 5 0-15,0-4 0 0,0-5 0 16,0-1 0-16,0-6 0 15,0-1 0-15,3 6 0 0,2-6 0 16,-2 1 0-16,5-2 0 16,1 3 0-16,-5-2 0 15,0 0 0-15,4 6 0 16,-1-6 0-16,7 5 0 16,-3-2 0-16,0-1 0 0,3-2 0 15,-2-5 0-15,1 7 0 16,-1-5 0-16,-6-6 0 15,3 2 0-15,4-1 0 0,-5 1 0 16,1 0 0-16,3-2 0 16,-1 5 0-16,6 1 0 0,-1-5 0 15,1 1 0 1,-7-1 0-16,7-4 0 0,-1 0 0 16,1 1 0-16,-5 4 0 15,5-2 0-15,-6 3 0 16,3-6 0-16,0-4 0 0,8 5 0 15,-6-2 0-15,0 3 0 16,0-3 0-16,4-2 0 0,-4-1 0 16,0 0 0-16,6-5 0 15,-3 2 0-15,2-1 0 16,4 1 0-16,-1 3 0 0,4-5 0 16,-4 3 0-16,5-3 0 15,-6 0 0-15,7-7 0 0,-6 15 0 16,1-15 0-1,-1 7 0-15,0 0 0 0,-4-7 0 16,-1 9 0-16,3-9 0 16,-1 0 0-16,2 0 0 0,1 0 0 15,-2 0 0-15,-3 0 0 16,5 0 0-16,0 0 0 0,6 0 0 16,-2 0 0-16,1 0 0 15,-1 0 0-15,1-9 0 16,-1 2 0-16,-3 0 0 0,1-4 0 15,4 5 0-15,-6-3 0 16,1 1 0-16,-5-1 0 16,0 6 0-16,-3-5 0 15,-1 4 0-15,-1-5 0 0,1 1 0 16,2-3 0-16,-2-3 0 16,-1 7 0-16,1-1 0 0,-2 0 0 15,-3 0 0-15,2-1 0 16,-2 1 0-16,6 0 0 15,-4-1 0-15,-2 2 0 0,2-7 0 16,-2 3 0-16,3-1 0 16,-3 0 0-16,0-5 0 0,3 5 0 15,-2 0 0-15,0-1 0 16,1 1 0-16,-2-1 0 16,-2 2 0-16,-1-1 0 15,0-1 0-15,0 2 0 0,1-3 0 16,-1 2 0-16,-1-4 0 15,1 0 0-15,-4 0 0 16,1 0 0-16,3-1 0 0,-5 5 0 16,2-4 0-16,-2 4 0 15,-3-5 0-15,0 0 0 0,0 1 0 16,6-1 0-16,-3-2 0 16,2-1 0-16,-3 2 0 15,3-1 0-15,-2-2 0 0,2 1 0 16,-2-1 0-16,-3 5 0 15,6 1 0-15,-6-1 0 16,0-1 0-16,0 0 0 16,0 6 0-16,0-6 0 0,0 0 0 15,0 1 0-15,0-4 0 16,-9 0 0-16,9 1 0 16,0-3 0-16,0 1 0 0,0 2 0 15,0-2 0-15,0 1 0 16,0-17 0-16,0 16 0 15,0 6 0-15,0-2 0 16,0 1 0-16,0 0 0 16,-8 3 0-16,8 2 0 15,-7-6 0-15,7 0 0 16,0 2 0-16,0 0 0 0,0-8 0 16,-8 0 0-16,8 2 0 15,-14 5 0-15,14 0 0 0,-8-1 0 16,8 6 0-16,0 2 0 15,0 1 0-15,0 4 0 16,0-4 0-16,0-1 0 0,0-3 0 16,0 0 0-16,-8 1 0 15,8-6 0-15,-9 1 0 0,9-1 0 16,-8 5 0-16,2 0 0 16,6 0 0-16,-8 0 0 15,8-2 0-15,-9 7 0 16,9-1 0-16,-9-6 0 15,9 7 0-15,-11-5 0 0,11-1 0 16,-9 5 0-16,1-4 0 16,8-4 0-16,-11 0 0 0,2 0 0 15,-3-5 0-15,0 2 0 16,-1-2 0-16,2 0 0 16,-3 1 0-16,6 4 0 0,0-5 0 15,1 1 0 1,-2-1 0-16,1 4 0 0,8 3 0 15,-11 0 0-15,11 3 0 16,-14-2 0-16,6 1 0 0,0 5 0 16,-3-2 0-16,3 2 0 15,-5-3 0-15,4 7 0 0,9-5 0 16,-8-1 0-16,8 1 0 16,0 4 0-16,-8-4 0 0,8 3 0 15,-8 2 0-15,1 3 0 31,7-5 0-31,0 1 0 16,-8 1 0-16,8-1 0 16,-12-1-31-16,-5-2-523 15,-8-2-35-15</inkml:trace>
  <inkml:trace contextRef="#ctx0" brushRef="#br1" timeOffset="179456">25679 13803 343 0,'0'0'209'0,"0"0"-69"15,0 0-53-15,0 0-20 16,0 0 7-16,0 0 24 0,0 0-5 15,4 0-22-15,0 0-5 16,6 0 8-16,-2 0 33 16,3 0 18-16,1 0-19 0,-1 0-9 15,7 0 2-15,-2 0 12 16,-1 0-31-16,9 0-80 16,5 0 0-16,4-4 0 0,5 0 0 15,1 0 0-15,6 0 0 16,4 0 0-16,-2-5 0 15,7 2 0-15,0 2 0 16,-7-2 0-16,2 2 0 16,-3 1 0-16,-2-4 0 0,-4-1 0 15,-4 2 0-15,2-5 0 16,-2-1 0-16,7 2 0 16,55-15 0-16,-44 15 0 15,0-2 0-15,-2-4 0 16,-5 5 0-16,4 1 0 15,-8 1 0-15,-5 3 0 0,-7 0 0 16,-2 7 0-16,-6-4 0 16,3-1 0-16,-4 0 0 15,-5 2 0-15,8-1 0 16,4 0 0-16,-1-5 0 16,6 1 0-16,-1 4 0 0,2 0 0 15,1 0 0-15,2 1 0 16,1-2 0-16,-2 5 0 15,-1-4 0-15,-3-1 0 0,1 3 0 16,2-3 0-16,-5 0 0 16,2 2 0-16,1-1 0 15,-3 0 0-15,3-5 0 0,-3 6 0 16,6-2 0-16,-1-3 0 16,1 8 0-16,0-4 0 15,3-4 0-15,-4 3 0 16,6 1 0-16,-2-3 0 15,2 2 0-15,-3-2 0 0,5 7 0 16,1-5 0-16,4-2 0 16,0-2 0-16,5 1 0 15,-2-1 0-15,4 2 0 0,1-5 0 16,1 3 0-16,-6 1 0 16,-4 4 0-16,-6-1 0 15,-3 3 0-15,-1-4 0 0,-2 0 0 16,6 1 0-16,-3 0 0 15,2 5 0-15,-1-4 0 16,1 1 0-16,-3-2 0 16,-3 1 0-16,-2 0 0 15,-5 0 0-15,1 0 0 16,2 4 0-16,7-4 0 0,2 0 0 16,6-5 0-16,-4 6 0 15,6-1 0-15,-1-1 0 16,-4 5 0-16,8 0 0 15,-3-2 0-15,-5-3 0 0,5-1 0 16,-9 2 0 0,-2 1 0-16,-1-5 0 0,1 4 0 15,-6 0 0-15,7-5 0 16,-2 6 0-16,1-1 0 16,-1 4 0-16,5 0 0 15,0-5 0-15,-1 2 0 0,0-6 0 16,5 5 0-16,0-4 0 15,4 1 0-15,-1-2 0 16,5 1 0-16,-4 4 0 16,-5-1 0-16,2 2 0 15,1-1 0-15,2 0 0 0,-4-1 0 16,4 2 0-16,4 3 0 16,0 0 0-16,-1 0 0 15,-2 0 0-15,-2 0 0 16,1 0 0-16,-2 0 0 15,-1 0 0-15,-1 0 0 16,-3 0 0-16,-2 0 0 0,-1 0 0 16,4 0 0-16,-4 0 0 15,1-5 0-15,5 1 0 16,0 1 0-16,1-2 0 16,-3 0 0-16,1-3 0 0,2 0 0 15,-2 1 0-15,2-5 0 16,-3 0 0-1,5-1 0-15,2 5 0 0,-5 0 0 16,0-6 0-16,-4 7 0 16,-7 0 0-16,4-2 0 15,-3 1 0-15,3 4 0 0,-6-4 0 16,0 4 0-16,2 0 0 16,-7 4 0-16,2-6 0 15,2 3 0-15,-1-5 0 0,5 6 0 16,4-9 0-16,1 4 0 15,0-2 0-15,1 6 0 16,0-6 0-16,-1 5 0 0,2 1 0 16,-6-6 0-16,1 6 0 15,-6-1 0-15,3 4 0 16,-3-5 0-16,-2-1 0 16,2 4 0-16,3 2 0 0,2 0 0 15,-4 0 0-15,1 0 0 16,0-5 0-16,0 1 0 0,-6 1 0 15,2-2 0-15,2 5 0 16,4-4 0-16,-8 4 0 16,1-4 0-16,-2 1 0 0,-9 3 0 15,-1 0 0-15,-5 0 0 16,-3 0 0-16,-4 0 0 0,0 0 0 16,-12 0 0 15,-5 0 0-16,-6 0 0-15,-21-9-539 16,-30-3-199-16</inkml:trace>
  <inkml:trace contextRef="#ctx0" brushRef="#br1" timeOffset="66916.47">11025 15733 170 0,'0'0'221'0,"0"0"-23"16,0 0-21-16,0 0-44 16,0 0-26-16,0 0 7 15,0 0-1-15,0 0 14 0,0 0-6 16,0 0-10-16,0 0 2 15,0-5 5-15,0-3-13 0,0 4-5 16,0-4-81-16,-14 5-19 16,3-6 0-16,3 2 0 0,-1-3 0 15,9 3 0 1,-12-1 0-16,-5 0 0 0,1-1 0 16,-4 1 0-16,5 0 0 15,-2-1 0-15,1 6 0 0,4-1 0 16,0-1 0-16,-5 5 0 15,1-2 0-15,-1-3 0 16,2 5 0-16,-2-5 0 0,1 5 0 16,-1 0 0-16,1 0 0 15,-4 0 0-15,-1 0 0 0,5 0 0 16,-1 0 0-16,2 0 0 16,-2 0 0-16,1 0 0 15,-1 10 0-15,3-3 0 16,-7-7 0-16,4 12 0 0,1-12 0 15,0 12 0-15,0-4 0 16,-4 4 0-16,-1-5 0 0,-3 4 0 16,-1 1 0-16,5-1 0 15,-1 1 0-15,5 0 0 16,-4-3 0-16,4 3 0 0,5-4 0 16,-7 4 0-16,7-4 0 15,-3 0 0-15,3 1 0 0,3-9 0 16,-1 12 0-16,2-5 0 15,-5 6 0-15,-1-1 0 16,2 4 0-16,-6 0 0 16,1 1 0-16,3 0 0 0,-3-1 0 15,4 4 0-15,-1 1 0 16,-3 3 0-16,0 4 0 16,-1 2 0-16,1-7 0 0,5 2 0 15,-1-1 0-15,0 0 0 16,-2 2 0-16,6-3 0 0,-3 2 0 15,2-1 0-15,1 1 0 16,-3 0 0-16,3-6 0 0,8 1 0 16,-9 2 0-16,9-2 0 15,0 0 0-15,0-1 0 16,-9 2 0-16,9 4 0 16,-6-4 0-16,6 3 0 0,-8 0 0 15,8 1 0-15,-9 4 0 16,9-1 0-16,0 0 0 15,0 2 0-15,0-2 0 0,0-5 0 16,0 2 0-16,0-4 0 16,9-2 0-16,-6 3 0 0,5-3 0 15,0 2 0-15,0-2 0 16,5 3 0-16,-2-2 0 16,6 4 0-16,-1 1 0 0,1-2 0 15,3 3 0-15,-5-3 0 16,1 2 0-16,1 0 0 15,-5-6 0-15,0-2 0 16,1 4 0-16,-1-1 0 0,1 1 0 16,-2-2 0-16,5 2 0 15,0-4 0-15,1-3 0 0,-6 3 0 16,3 0 0-16,-2-1 0 16,0 1 0-16,-1-5 0 15,2-1 0-15,4 6 0 0,-1-5 0 16,0 0 0-16,0 0 0 15,1 1 0-15,0-4 0 0,-2 2 0 16,2 1 0-16,-1 0 0 16,0 2 0-16,0-3 0 15,1 1 0-15,2 1 0 16,-2 4 0-16,4-1 0 0,-5-5 0 16,-1 1 0-16,1 1 0 15,6-4 0-15,-4-1 0 16,4-8 0-16,-2 11 0 0,0-11 0 15,0 9 0-15,5-9 0 16,-1 0 0-16,0 0 0 0,-4 0 0 16,6 0 0-16,-6 0 0 15,-1 0 0-15,-2 0 0 16,0 0 0-16,3 0 0 16,0 0 0-16,0 0 0 0,-3 0 0 15,2 0 0-15,1 0 0 16,6-9 0-16,-1 2 0 15,-6-2 0-15,6 1 0 0,-6-4 0 16,2 3 0-16,-4 1 0 16,-1 0 0-16,3 0 0 0,-2 1 0 15,-1-2 0-15,1-3 0 16,-2-1 0-16,2 5 0 16,-1-4 0-16,1-5 0 0,-1 5 0 15,0-4 0-15,0 0 0 16,4 0 0-16,-2 0 0 15,-4-1 0-15,3 5 0 16,-1-4 0-16,1 4 0 0,-5-1 0 16,-1 2 0-16,3 2 0 15,-3 1 0-15,-2-1 0 16,-1 2 0-16,4-5 0 0,-4 0 0 16,1-2 0-16,-1 3 0 15,0-2 0-15,1 5 0 0,2-3 0 16,-3-1 0-16,0-2 0 15,1-1 0-15,3 2 0 16,-4 0 0-16,-1 1 0 16,1-4 0-16,0 4 0 0,0 0 0 15,2 5 0-15,-6-2 0 16,-4-4 0-16,0 6 0 0,4-2 0 16,0 2 0-16,0-2 0 15,-1-3 0-15,0 0 0 16,6-1 0-16,-4 2 0 0,-2-6 0 15,2 1 0-15,-2 0 0 16,2-1 0-16,-2 0 0 0,3 5 0 16,-3-4 0-16,2 4 0 15,-5-1 0-15,3-3 0 16,-3 4 0-16,0 0 0 16,0 0 0-16,0 3 0 0,0 2 0 15,0-5 0-15,4 4 0 16,-4-1 0-1,8-15 0-15,-8 12 0 0,0 1 0 16,0-3 0-16,0 2 0 16,0 0 0-16,0 0 0 0,0 0 0 15,0 0 0-15,0 0 0 16,0-2 0-16,0-1 0 0,0 2 0 16,0-2 0-16,0-2 0 15,0-4 0-15,0-3 0 16,0 4 0-16,0-5 0 0,0 4 0 15,0 2 0-15,-8-2 0 16,8 1 0-16,-7 4 0 16,-1-5 0-16,-1 4 0 0,9-3 0 15,-13 0 0-15,13 1 0 16,-11-4 0-16,2 4 0 0,2-1 0 16,-1 1 0-16,8-3 0 15,-14 1 0-15,6 2 0 16,0-2 0-16,0 2 0 0,1-3 0 15,-1 3 0-15,0-2 0 16,0-1 0-16,-5 8 0 0,5-3 0 16,0 1 0-1,-1-1 0-15,1 5 0 0,0 3 0 16,8 2 0-16,0-1 0 16,0 0 0-16,-8 0 0 0,0-1 0 15,0 1 0-15,-3 0 0 16,2-1 0-16,-4 2 0 15,5-2 0-15,-4 1 0 0,-1 0 0 16,-6 5 0 0,11-1 0-16,-5-1 0 0,1 0 0 15,5 2 0-15,-1-1 0 16,-1-1 0-16,1-3 0 16,0 4 0-16,0 0 0 15,-1 0 0-15,-2 0 0 0,-2 0 0 16,5 1 0-16,0-2 0 15,-4 1 0-15,2 4 0 16,4-5 0-16,-7 5 0 0,1 0 0 16,4 0 0-16,0 0 0 15,-5-7 0-15,2 2 0 0,3 3 0 16,0-9 0-16,-6 9 0 16,6-3 0-16,-3-3 0 15,3 4 0-15,0 4 0 0,0-4 0 16,-1 0 0-16,1 4 0 15,0 0 0-15,2 0 0 16,-8 0 0 0,2 0 0-16,-2 0 0 15,6 0 0 1,0 0 0-16,2 0-113 16,-8 0-330-16,-1 0 0 15,-2 0 26-15</inkml:trace>
  <inkml:trace contextRef="#ctx0" brushRef="#br1" timeOffset="84989.89">27107 15199 167 0,'0'-5'200'15,"0"1"-55"-15,0 4-39 16,0-3-23-16,0-2 7 16,0 5 20-16,0-4 18 15,0 4-4-15,0 0-10 0,0 0-4 16,0 0 8-16,0 0 11 15,0 0-16-15,6 0-22 16,-3 0-27-16,-3 0-6 0,0 0 12 16,0 0-43-16,5 0-27 15,-1 0 0-15,0 0 0 0,0 9 0 16,0 3 0-16,6 5 0 16,-7-1 0-16,0 3 0 15,5 6 0-15,-5 0 0 16,5-1 0-16,-2 4 0 15,-3 2 0-15,5-2 0 0,-3 0 0 16,-2 1 0-16,-3 4 0 16,0-5 0-16,0-4 0 0,0 1 0 15,0 0 0-15,0-6 0 16,0 2 0-16,0-5 0 16,0-3 0-16,0 4 0 0,0-6 0 15,0 1 0-15,0-4 0 16,0 0 0-1,0 0 0 17,0-11 0 46,0-2 0-78,0-3 0 0,0-7 0 15,-8-6 0-15,8-7 0 16,-8-6 0-16,8 3 0 0,-9-10 0 16,9-1 0-16,0 6 0 15,0 1 0-15,0 1 0 16,0 6 0-16,0 4 0 0,0 3 0 16,0 5 0-1,0 3 0-15,0 1 0 0,0-1 0 16,0 2 0-16,0 2 0 15,0 1 0-15,0 0 0 0,0-4 0 16,0 0 0-16,0-5 0 16,0 5 0-16,0 0 0 15,6-4 0-15,-3 4 0 0,2-2 0 16,-5-1 0-16,0-2 0 16,0 6 0-16,3-3 0 15,2 2 0-15,-2 5 0 16,2-2 0-16,0-3 0 0,3 4 0 15,0-1 0-15,0 2 0 16,-1-1 0-16,-2-1 0 16,-2 5 0-16,5 0 0 0,0 4 0 15,1 0 0-15,3 0 0 16,5-4 0-16,-4-1 0 16,-4 3 0-16,5 2 0 0,-2 0 0 15,2 0 0-15,-6 0 0 16,-5 0 0-16,2 0 0 15</inkml:trace>
  <inkml:trace contextRef="#ctx0" brushRef="#br1" timeOffset="85226.62">27378 14976 1783 0,'0'0'-403'0,"0"0"-1"16,0 0 5-16</inkml:trace>
  <inkml:trace contextRef="#ctx0" brushRef="#br1" timeOffset="86285.56">27539 15232 50 0,'0'0'85'0,"0"0"73"16,0 0-34-16,0 0-40 15,0 0-36-15,0 0-11 0,0 0 9 16,0 0 9-16,0 0-4 16,0 0-13-16,0 0-7 15,0 0-2-15,0 0 7 16,0 0-10-16,0 0 1 16,0 0-5-16,0 0-6 0,4 0 1 15,1 0-3-15,2 0-4 16,-7 0-2-16,4 0-3 15,0 0 5-15,-4 0-3 0,0-4 0 16,4-5 0-16,0 2 2 16,5-2-4-16,-4-4 0 15,-2 1 7-15,2 5 3 0,-5-2 4 16,0 1 5 0,0 1 5-16,0 7 1 0,0-4 5 15,0 4 3-15,0-6-9 16,0 6-5-16,-13 0-12 15,0 0-8-15,5 0 1 0,0 0-1 16,0 0 5-16,-4 0-6 16,1 13 4-16,-3-1-5 15,3 4-2-15,11-4-7 0,-9 5-36 16,9-1-67-16,-9 5-71 16,1 0-52-16,-3-2-61 15,-6 6-205-15</inkml:trace>
  <inkml:trace contextRef="#ctx0" brushRef="#br1" timeOffset="97250.14">27189 3102 255 0,'8'0'193'15,"2"0"-52"-15,-2-10-54 16,0 3 0-16,0 7 30 16,-4-4 26-16,4 1 11 15,-5-2-4-15,2 5-12 16,-2 0-16-16,-3 0-4 0,0 0-16 15,0 0-34-15,0 0-20 16,5 0-22-16,3 12 7 16,0 9 11-16,0 8-23 15,6 7-21-15,-6 16 0 16,0 14 0-16,-2 15 0 16,-3 12 0-16,3 5 0 15,-2 8 0-15,0-1 0 0,-4 2 0 16,0-10 0-16,0-2 0 15,4-10 0-15,0-9 0 16,4-2 0-16,2-9 0 16,-2 1 0-16,0-6 0 0,-2-3 0 15,-3-4 0-15,-3-4 0 16,0-4 0-16,0-5 0 16,0-2 0-16,0-7 0 15,0-3 0-15,0-6 0 16,-8-3 0-16,8-2 0 0,0-6 0 15,-6-11 0 1</inkml:trace>
  <inkml:trace contextRef="#ctx0" brushRef="#br1" timeOffset="97296.8">27373 4907 1929 0,'0'-7'-209'0,"0"0"-117"0,0-7-40 15,-8-5-7 1</inkml:trace>
  <inkml:trace contextRef="#ctx0" brushRef="#br1" timeOffset="97966.16">26731 4551 138 0,'0'-9'212'15,"0"1"-72"-15,3 4-38 16,2-1-32-16,-5 5-14 0,0 0 11 15,0 0 23-15,0 0 9 16,0 0 9-16,0-3-5 16,0-1-7-16,0-1-2 0,0 5-13 15,0 0-2-15,0 0-3 16,0 0-4-16,0 0-25 16,0 0-15-16,0 0-9 15,4 0-16-15,4 0-4 16,0 9 0-16,10 11 16 15,6 8-5-15,7 13-2 0,5 1-8 16,2 1 1-16,2 2-5 16,0 1 6-16,2-2-8 15,-2-3 4-15,-1-8 5 0,1-5-4 16,-9-4-3-16,1-3 0 16,-4-6 9-16,1 1-3 15,-8-3 6-15,-4-13 2 16,-6 9-10-16,-5-9 7 0,4 0-3 15,-6 0-3-15,-4 0-7 16,8 0 7-16,0 7 0 16,10 2-5-16,-4-9-2 0,3 8-4 15,-1-8 8-15,1 0 2 16,-10 8-3-16,1-8-5 16,-4 0 4-16,-4 0-19 15,0 0-18-15,0 0-9 0,0 0-8 16,0 0-17-16,0 0-13 15,0 0-33-15,0-4-70 16,0-5-47-16,0-6-5 0,0-6-51 16</inkml:trace>
  <inkml:trace contextRef="#ctx0" brushRef="#br1" timeOffset="98582.35">27994 4375 148 0,'4'-12'201'0,"-4"3"-54"16,4 2-35-16,-4 3-28 0,0 0-10 15,5 0 1-15,-2 4 6 16,-3 0-7-16,0 0-15 16,0 0-13-16,0 0-7 15,0 0-1-15,0 0-4 16,0 0-18-16,0 0-11 15,0 0 0-15,0 16 8 16,-16 8 17-16,-9 13 7 0,-3 12 6 16,-6 8 2-16,0 4-10 15,-8 4-1-15,3 4 3 16,-4-3-1-16,4-7-19 16,-3-1-2-16,6-9-4 0,9-4-6 15,2-9-1-15,4-7 2 16,5-4-8-16,1-5 7 15,2-4-7-15,4-4-2 16,9-3 7-16,-8-9-3 16,8 0 1-16,0 0 6 0,0 0-5 15,0 0-1-15,0 0 2 16,0 0-1-16,0 0 4 16,0 0-10-16,0 0 0 0,0 0 2 15,0 0-17-15,0 0-18 16,0-5-52-16,0-2-86 15,-7-6-81-15,7-2-14 0,-8-11-56 16</inkml:trace>
  <inkml:trace contextRef="#ctx0" brushRef="#br1" timeOffset="99396.56">26531 4582 57 0,'-9'0'112'0,"9"9"69"16,0-9-63-16,0 0-38 15,0 0-28-15,0 0-22 16,0 0 2-16,0 0 9 0,0 0 7 15,0 0 2-15,0 0-5 16,0 0-7-16,6 0-12 16,6 0 1-16,9 0 3 0,11 0-3 15,21 0-5-15,21 0 0 16,14 0-9-16,18-9 5 16,8 2-8-16,11-5-9 0,2 0 4 15,2-1-1 1,-4-3 1-16,-1 4-8 0,-16-4 4 15,-9 4-1-15,-17 4 2 16,-22 0 0-16,-13 3-2 16,-10 0 5-16,-9 5-1 15,-7 0 4-15,-8 0-8 16,-4 0 0-16,-6 0 2 0,-3 0 3 16,0 0-1-16,0 0-6 15,0 0 5 1,0 0 0-16,0 0-1 15,0 0 7-15,0 0-2 16,0 0-8-16,0-3 4 16,0 3-2-16,0-4-3 15,0-1 2-15,0 5-14 0,0 0-49 16,0 0-66-16,0 0-53 16,-12-7-55-16</inkml:trace>
  <inkml:trace contextRef="#ctx0" brushRef="#br1" timeOffset="109449.53">4746 15330 254 0,'0'-21'257'0,"0"6"5"0,-8 2-39 15,8 0-33-15,-12 6 14 16,12-3 15-16,-8 7-16 16,8-1-38-16,0 4-95 15,-8 0-70 1,-6 17 0-1,4 6 0-15,-12 15 0 16,-11 10 0-16,-2 8 0 0,-5 7 0 16,-5 6 0-1,0 0 0-15,4-5 0 0,8-7 0 16,9-12 0-16,7-11 0 16,17-11 0-16,0-7 0 15,17-16 0-15,16 0 0 16,7-4 0-16,14-3 0 0,-1-1 0 15,-2 0 0-15,-2 3 0 16,-4 2 0-16,-3 3 0 16,-10 0 0-16,-8 0 0 0,-4 0 0 15,-9 0 0-15,-2 0 0 16,-4 0 0-16,-2 0 0 16,-3-9 0-1,0-4 0-15,-8-3 0 0,-9-12 0 16,3-4 0-16,-8-5 0 15,1 0 0-15,-1-3 0 16,-3 3 0-16,1 1 0 16,2 2 0-16,3 11 0 15,3 2 0-15,0 4 0 0,2 5 0 16,14 5 0-16,-8 1 0 16,8 2 0-1,0 4-24 1,0 0-400-16,0 0 11 15,5 0 49-15,-2 0 22 16</inkml:trace>
  <inkml:trace contextRef="#ctx0" brushRef="#br1" timeOffset="110279.62">4438 15534 81 0,'-40'12'235'16,"-7"-12"-45"-16,-1 12-32 0,-1-5-44 15,10 6-20-15,10-4-2 16,4-9 9-16,8 0-22 16,17 0-19-16,0 0-22 15,22-9-17-15,13-7-6 0,15-5-11 16,10-8 0-16,13-3-5 16,4 0-7-16,1-1 7 15,-1 5 1-15,-4-1-3 16,-5 5 0-16,-3 4 3 15,-8 0 0-15,-8 2 4 0,-8 3-1 16,-9-2 21-16,-7 5 14 16,-5 3 17-16,-3 2 7 15,-5 3 10-15,-4 4 19 0,0 0 5 16,-5 0-11-16,2 0 25 16,-1 11 1-16,1 6-85 15,-5 4-26-15,0 2 0 16,0 7 0-16,0 2 0 15,-14 1 0-15,3-4 0 16,-6-5 0-16,6-5 0 0,-1-2 0 16,-2-5 0-16,3-12 0 15,-1-8 0-15,-1-8 0 16,2-14 0-16,11-2 0 0,0-4 0 16,0 0 0-16,11-2 0 15,2 5 0-15,4 5 0 16,-3 4 0-16,8 3 0 15,-1 5 0-15,-2 4 0 0,-2 9 0 16,4 3 0-16,-7 0 0 16,8 15 0-16,-3 10 0 15,2 11 0-15,-1 2 0 16,-4 2 0-16,-4 1 0 16,-3 0 0-16,-1-2 0 0,-8-1 0 15,0-2 0-15,0-7 0 16,-8-4 0-16,-4-1 0 15,-5-4 0-15,0 1 0 0,6-9 0 16,-2-3 0-16,5-9 0 16,0 0 0-16,13 0 0 62,6-9 0-62,10-3 0 16,12-5 0-16,8-3 0 15,-2 0 0-15,7 3 0 16,-1 1 0-16,-6-1 0 0,-2 2 0 16,-3 2 0-16,-7 5 0 15,-3 4-301-15,-4 1-99 16,-4 3 45-16,-2 0 55 0,-6 11 41 16,-8 14 64-16</inkml:trace>
  <inkml:trace contextRef="#ctx0" brushRef="#br1" timeOffset="110629.45">5521 15773 79 0,'-20'29'210'0,"0"0"3"0,3-10-16 16,1 2-32-16,4-3-25 15,-3 1 18-15,-2 1 41 16,1 4-8-16,-4 1-49 0,-1 3-58 16,0 0-38-16,-2-2-24 15,-6-2-6-15,1-4-14 16,-5-4-1-16,1-2 6 15,2-7-7-15,3-7 0 0,2 0 3 16,6-12-11-16,2 0 18 16,5-5 9-16,4 5-6 15,8-4-7-15,3-1 4 16,17 4 9-16,13 3 12 16,9 0 2-16,6 7-18 0,1-1-6 15,3-1-13-15,-3 1 6 16,-8 1-15-16,-5 3-35 15,-13-5-53-15,-1 1-47 0,-10 4-34 16,-4 0-22-16,-8-8-14 16,0-4-9-16,0-4 17 15,-12-13-45-15,-1-10-168 16</inkml:trace>
  <inkml:trace contextRef="#ctx0" brushRef="#br1" timeOffset="111297.75">5562 15051 319 0,'0'-27'288'0,"0"7"-20"0,0 3-74 15,0 6-47-15,0 2-18 16,0 9 1-16,0 0-22 16,0 0-3-16,0 0-18 15,0 0 0-15,0 16 17 0,0 1-23 16,-13 7-81-16,2 9 0 15,-6 3 0-15,1 4 0 16,0 5 0-16,0 0 0 16,7-3 0-16,9-1 0 15,0-10 0-15,0 2 0 0,9-9 0 16,7-3 0-16,8-4 0 16,9-5 0-16,7-5 0 15,2-7 0-15,1 0 0 0,-2-7 0 16,-9 0 0-16,-3-4 0 15,-9 5 0-15,-4 1 0 16,-2 1 0-16,-11-4 0 0,-3-1 0 16,0-6 0-1,-17-6 0-15,-2-3 0 0,-10-1 0 16,1-3 0-16,4 3 0 16,-1 1 0-16,4 4 0 15,6-2 0-15,3 10 0 0,12 0 0 16,0 5 0-16,0-5 0 15,8-2 0-15,8 2 0 16,8 0 0-16,4 0 0 0,1 0 0 16,-1 3 0-16,-4-3 0 15,1 5 0-15,-6-2 0 16,-1 5 0-16,-7 0 0 0,-2 4 0 16,-4 0 0-1,-5 11 0 1,3 7 0-16,5 6 0 15,9 9 0-15,3 3 0 16,0 1 0-16,5-1 0 0,-6-3 0 16,5 0 0-16,-2-9 0 15,-6-7 0-15,0-6 0 16,-5-2 0-16,3-9 0 0,-6 0 0 16,-5 0 0-16,-3 0-361 15,0-4-114-15,0-3 52 16,0-2 56-16</inkml:trace>
  <inkml:trace contextRef="#ctx0" brushRef="#br1" timeOffset="111493.66">5941 15700 440 0,'-17'33'379'0,"1"-8"22"0,-1-6-47 16,6-6-41-16,2-6-153 15,1-7-160-15,16-16 0 47,1-7-344-31,-3-19-102-16,2-8 60 15,0-8 25-15</inkml:trace>
  <inkml:trace contextRef="#ctx0" brushRef="#br1" timeOffset="112259.46">5924 14845 207 0,'-13'-40'350'0,"1"11"13"16,4 12-33-16,8 7-81 0,-8-1-47 16,8 11-3-16,0 0-52 15,16 18-147-15,13 5 0 16,2 5 0-16,10 6 0 16,0-1 0-16,-4-6 0 15,-4 3 0-15,-5-11 0 0,-7-2 0 16,-7-6 0-16,0 2 0 15,-11-13 0-15,-11-8 0 32,-4-8 0-32,1-8 0 15,11-5 0-15,-8-9 0 16,8-5 0-16,3-6 0 0,10 1 0 16,-2 3 0-16,6 7 0 15,0 10 0-15,-5 4 0 16,-1 7-105-16,1 5-101 15,-4 12-41-15,0 0-12 16,-8 0 31-16,0 21 57 0,-11 4 49 16,-13 7 44-16,-9 9 39 15,-8-6 21-15,-3 7 26 0,-9-5 15 16,0-5 12-16,4-4 18 16,9-3 31-16,4-9 26 15,7-16 8-15,12 0-20 16,17-5-40-16,0-10-31 0,9-14-10 15,7-4-10-15,8-3-2 16,4 4 0-16,2 2-8 16,-7 11-1-16,2 3 9 15,-6 4-9-15,6 2 2 0,0 6 0 16,-2 4-10-16,-1 0-11 16,1 0-25-16,3 14-24 15,-7-14-22-15,-2 0 8 0,2 0 14 16,-1 0 26-16,-7-14 28 15,-2-1 29-15,-1-10 39 16,-8-4 36-16,0 1 38 0,0 4 49 16,0 4 56-16,0 3 45 15,0 4-8-15,-8 6-173 16,8 14-93-16,8 23 0 16,11 11 0-16,10 12 0 15,8 11 0-15,3 5 0 16,1 4 0-16,-4 2 0 15,0-12 0-15,-5-1 0 16,-4-13 0-16,-8-8 0 0,-3-8 0 16,-6-9 0-16,-3-5 0 15,1-6-472-15,-9-13 19 0,0-4 81 16,0-20 58-16</inkml:trace>
  <inkml:trace contextRef="#ctx0" brushRef="#br1" timeOffset="113574.37">6525 14694 122 0,'-9'-53'278'0,"2"13"-5"16,-1 11 5-16,8 13-60 16,-8 4-18-16,8 12 35 15,3 16 34-15,14 12-95 0,6 13-174 16,7 9 0-16,2 2 0 16,4-4 0-16,1 1 0 0,0-1 0 15,-5 2 0-15,-4-9 0 16,-4-8 0-16,-8-5 0 15,-3-8 0-15,-4-6 0 0,-9-7 0 16,0-12 0 0,-14-15 0-16,3-17 0 15,-10-20 0-15,-4-24 0 16,-6-12 0-16,-11-14 0 16,-2-11 0-16,-8-3 0 0,-5 3 0 15,0 17 0-15,0 15 0 16,-8 16 0-16,-3 22 0 15,-11 19 0-15,-2 29 0 0,1 16 0 16,-2 21 0-16,9 12 0 16,11 8 0-16,18 3 0 15,12 1 0-15,12-3 0 0,20-6 0 16,8-7 0-16,12-12 0 16,17-13 0-16,16-20 0 15,12-8 0-15,17-13 0 16,6-10 0-16,14-10 0 15,-2-4 0-15,3 5 0 0,-10-1 0 16,-8 8 0-16,-7 5 0 16,-14 12 0-16,-7 8 0 0,-9 8 0 15,-7 8 0-15,-3 8 0 16,-10 12 0-16,-4 9 0 16,-3 8 0-16,-15 4 0 0,-6-1 0 15,0-8 0-15,0-3 0 16,0-8 0-16,-6-9 0 15,6-12 0-15,-13-8 0 16,1-16 0-16,0-17 0 16,4-15 0-16,8-13 0 0,0-6 0 15,0 3 0-15,0 3 0 16,8 13 0-16,0 7 0 16,5 12 0-16,6 13 0 0,6 12 0 15,4 4 0-15,-1 24 0 16,5 14 0-16,-1 6 0 0,-4 9 0 15,-4 4 0-15,-3 4 0 16,-12 5 0-16,-9-6 0 16,-14 0 0-16,-6-5 0 15,-8-8 0-15,-6-6 0 16,-1-13 0-16,-9-11 0 0,-7-17 0 16,3 0 0-16,0-17 0 15,0-11 0-15,2-8 0 16,5-5 0-16,9-4 0 0,7 0 0 15,10 5 0-15,2-1 0 16,13 1 0-16,0 3 0 16,0 0 0-16,0 5 0 0,5 0 0 15,7-5-259-15,7 4-63 16,11 0 17-16,2 5 55 16,1 3 61-16,2 5 37 0,-2 4 48 15,-4-2 55-15,-4 8 71 16,-10 1 47-16,-2 5 15 15,-5 4 27-15,-8 0 14 16,0 0 24-16,0 0 12 0,0 0-16 16,0 0-43-16,0 0-37 15,0 8-26-15,0-8-15 16,0-4-34 0,0 0 3-16,8-5-3 0,8-3 7 15,4 0-2-15,6-4-3 16,-4-1 5-16,8 2 1 15,-6-1 2-15,1 4-2 0,-5-2 2 16,0 2 0-16,0 5 21 16,-4-3 23-16,-4 8 47 15,-4 2 53-15,-3 0 50 0,-5 0-104 16,4 7-90 0,5 13 0-16,2 12 0 15,2 6 0-15,-1 10 0 0,4 9 0 16,9 5 0-16,-1 7 0 15,4 0 0-15,1-1 0 16,-1-1 0-16,1-6 0 0,-5-4 0 16,-1-12 0-16,-1-4 0 15,-7-10 0-15,-1-5 0 16,-3-11 0-16,-3-2 0 16,-5-13 0-16,3 0 0 0,-6-16 0 15,0-10-113 1,-9-10-323-16,-4-10 25 0,2-1 60 15,-1-7 21-15</inkml:trace>
  <inkml:trace contextRef="#ctx0" brushRef="#br1" timeOffset="113829.05">7390 13926 831 0,'-21'-14'532'15,"5"2"-132"-15,-1 0-132 16,9-4-252-16,8-5-16 16,16-4 0-16,16 2 0 0,10-6 0 15,6 5 0-15,2 3 0 16,-7 2 0-16,0 2 0 0,-12 5 0 16,-2 3 0-16,-10 2 0 15,-5 2 0-15,-3 5 0 16,-6 0-125-16,-5 0-129 15,0 0-44-15,0 0-31 0,-16 12-9 16,-6 4 11-16</inkml:trace>
  <inkml:trace contextRef="#ctx0" brushRef="#br1" timeOffset="115239.35">4775 18167 128 0,'-13'13'247'15,"-3"-13"-38"-15,5 12-9 0,-3-12-43 16,3 7-10-16,-3-7 14 16,14 0 7-16,0 0-22 15,0 0-28-15,0 0-37 0,0-4-11 16,14-8-4-16,11-8-12 15,15-6-10-15,13-5-2 16,12-9-33-16,11-5-9 16,10-5 0-16,7 2 0 0,0-6 0 15,0 6 0 1,-2-1 0-16,-15 4 0 16,-10 9 0-16,-14 10 0 0,-14 7 0 15,-11 7 0-15,-10 0 0 16,-6 2 0-16,-3 10 0 15,-8 0-7-15,0-4-105 0,0 4-100 16,0 0-99-16,-11 14-48 16,-5-2 17-16,-6 0 33 15</inkml:trace>
  <inkml:trace contextRef="#ctx0" brushRef="#br1" timeOffset="115770.99">5501 17798 147 0,'0'0'283'0,"-12"0"-34"16,4 0-34-16,8 0-61 0,-8 0-14 16,8 0-2-16,0 0-7 15,0 0-29-15,0 7-8 16,0 9-1-16,0 9 1 16,0 8-29-16,0 2-19 0,0 6-16 15,-12 1-12-15,-1-6-11 16,-4-3-2-16,-1-5-5 15,-7-9 2-15,5-6 5 16,-1-13-7-16,5 0 2 0,3-13-17 16,1-6 2-16,12-19 15 15,8-6-9-15,12-5 11 16,6 4-6-16,2 6-1 16,5 6 5-16,2 13-1 15,2 11 18-15,5 9-3 16,-2 29 5-16,4 15-21 0,-3 18 0 15,-8 11 0-15,-10 4 0 16,-6 1 0-16,-14-6 0 16,-3-1 0-16,-20-13 0 15,-8-3 0-15,-3-14 0 0,-7-17 0 16,-6-17 0 0,-5-14 0-16,-8-17 0 0,-5-14 0 15,2-9 0-15,3-3 0 0,13 5 0 16,6 9 0-1,11 4 0-15,5 7 0 16,6 8 0-16,10 5 0 0,6 0 0 16,0 3 0-16,0 9-67 15,11 0-298-15,6 13-16 16,7 3 35-16,3 0-1 0,6 1 79 16</inkml:trace>
  <inkml:trace contextRef="#ctx0" brushRef="#br1" timeOffset="116153.6">5693 18183 270 0,'11'-12'287'15,"1"0"-24"-15,-3 4-79 16,-6-1-72-16,10 4-19 16,12 5 12-16,7 0-4 0,13 0-30 15,6 0-28-15,11 0-18 16,3 0-12-16,0 0-7 15,-4 0-2-15,-9 0-6 0,-6 0 11 16,-13 0 9-16,-10 0 42 16,-6 0 28-16,-9 0 29 15,-8 0 16-15,0 0-86 16,0-2-47-16,-16-10 0 16,-8-13 0-16,-1-7 0 0,-5-9 0 15,-2-8 0-15,1-9 0 16,-3 2 0-16,3 3 0 15,1 4 0-15,6 8 0 16,8 3 0-16,-1 11 0 0,6-3 0 16,-2 7 0-16,2 2 0 15,11 1-51-15,-8 3-183 16,8 1-63-16,0 4-14 16,0 8 14-16,0 4 9 15,8 0 37-15</inkml:trace>
  <inkml:trace contextRef="#ctx0" brushRef="#br1" timeOffset="116419.66">6168 17446 233 0,'11'-5'294'15,"-7"5"1"-15,-4 0-20 16,0 0-72-16,0 0-44 16,0 0-22-16,0 0-39 0,8 0-25 15,14 0-13 1,4 10 1-16,16 10-1 0,3 13 16 15,4 11-53-15,4 4-23 16,-2 10 0-16,-2-2 0 16,-8-4 0-16,-4-2 0 0,-9-6 0 15,-4-5 0-15,-7-16 0 16,-6-1-211-16,-3-7-138 16,0-2-31-16,-8-13 32 0,0-9 25 15</inkml:trace>
  <inkml:trace contextRef="#ctx0" brushRef="#br1" timeOffset="116885.49">6802 17230 367 0,'6'-12'315'0,"-6"3"-24"16,0 9-63-16,0 0-21 0,0 21 14 15,-6 12 12-15,-12 8-49 16,-2 4-183-16,-1 8-1 15,-3-4 0-15,-1-6 0 0,6-1 0 16,7-10 0-16,4-7 0 16,8-6 0-16,0-7 0 15,8-12 0-15,4 0 0 16,7 0 0-16,6 0 0 0,4 0 0 16,4 0 0-16,2 0 0 15,3 0 0-15,-6 10 0 16,-4-10 0-16,-3 8 0 15,-9-8 0-15,-3 8 0 0,-7-8 0 16,3 0 0-16,-4 0 0 16,-2 0 0-16,-3-8 0 15,0-12 0-15,0-9 0 0,-17-8 0 16,-2-8 0-16,-1-4 0 16,-1 5 0-16,2-1 0 15,-3 9 0-15,3 3 0 0,-2 4 0 16,4 6 0-1,6 1 0-15,-2 5 0 0,2 6 0 16,11 3 0-16,-8 8-229 16,8 0-70-16,0 0-4 15,0 0 27-15,0 15 22 0,0-1-8 16,0-2 57-16</inkml:trace>
  <inkml:trace contextRef="#ctx0" brushRef="#br1" timeOffset="117634.3">6386 17389 190 0,'-52'8'267'16,"-1"1"-21"-16,3-2-49 0,10-7-54 15,12 0-2-15,8 0-7 16,8 0-23-16,12 0-39 15,21 0-31-15,18-4-18 0,23-12-10 16,14-12-12-16,17-14-6 16,4-1-5-16,-1-2-11 15,-9 0-4-15,-5 4 8 16,-9 4 14-16,-16 5 1 0,-8 4 4 16,-8-1 0-16,-9 8-1 15,-7 2-4-15,-5 5 6 16,-5 3-5-16,2 2 0 15,-4 1 3-15,-1 0 0 0,-4 4 6 16,0 4 4-16,-4 0 2 16,-4 0 5-16,0 0 1 15,0 0 9-15,0 0-3 0,0 0 4 16,0 0-5-16,0 0 1 16,0 0 0-16,0 17 17 15,0 6 13-15,0 15 19 16,-15 2 0-16,1 4-15 15,3 2-39-15,-3-6-20 0,3-4 0 16,11-8 0-16,0-3 0 16,0-8 0-16,8-1 0 15,12-16 0-15,5 0 0 0,7 0 0 16,4-8 0-16,1 0 0 16,5 0 0-16,-7-1 0 15,3 2 0-15,-6 7 0 0,-7 0 0 16,-6 0 0-16,-3 0 0 15,-3 0 0-15,-4 0 0 16,-6 0 0-16,-15-12 0 31,-1-9 0-31,-7-7 0 16,-3-9 0-16,-7-8 0 16,3-3 0-16,-6-2 0 15,1 1 0-15,7 9 0 0,0 8 0 16,5 3 0-16,3 13 0 15,5 4 0-15,4 3 0 16,0 9 0-16,0 9 0 0,-1 10-234 16,9 11-94-16,0 7-18 15,0 3 21-15,0 5 0 16,0 3-162-16</inkml:trace>
  <inkml:trace contextRef="#ctx0" brushRef="#br1" timeOffset="117940.85">7309 17584 117 0,'7'28'283'16,"-4"-3"-41"-16,3-4-28 15,-3 2-48-15,5 6-40 0,0-5-18 16,6 2-23-16,-3-10-24 16,5-4-29-16,0-12-23 15,1 0-11-15,-6-4 0 16,-2-8 1-16,0-5 3 15,-9-4-6-15,0-3 5 0,-9 0 7 16,-6 0 20-16,-2 8 16 16,1 4 24-16,2 0-7 15,4 7-10-15,-3 0-18 0,13 5-21 16,-9-4-1-16,9 4-9 16,0 0-17-1,0-3-48-15,0 3-73 0,0 0-84 16,0 0-59-16,0-4-19 15,0-4-5-15</inkml:trace>
  <inkml:trace contextRef="#ctx0" brushRef="#br1" timeOffset="118466.14">7438 17194 286 0,'0'-21'296'0,"0"5"-26"16,0 8-57-16,0 8-46 15,4 8 20-15,1 8-9 0,3 9-2 16,0 0-67-16,0 4-45 16,-5-10-35-16,3-3-15 15,-6-4-8-15,0 0 3 0,0-12-3 16,0 0-8-16,0 0 9 16,0-3-9-16,-9-10 1 15,9-11-7-15,-8-10 0 16,8-5 11-16,0-2-2 15,0 5-1-15,3 6 8 0,5 10-1 16,1 4 14-16,7 13-10 16,1 3-11-16,7 11 0 15,0 6 0-15,1 2 0 0,-1 3 0 16,1-3 0-16,-6 2 0 16,-3-5 0-16,0 1 0 0,-2-2 0 15,-6-1 0 1,-2-2 0-16,4-12 0 0,-6 6 0 15,0-6 0-15,-4-6 0 16,0-16 0-16,-18-6 0 16,4-12 0-16,-3-6 0 15,1 2 0-15,0 0 0 16,0 2 0-16,-1 11 0 0,4 2 0 16,2 4 0-16,11 9 0 15,-8 3 0-15,8 5 0 0,0 1 0 16,0 3 0-16,0-1-21 15,0 5-198-15,0 0-61 0,0 0-49 16,0 0-7-16,0 0-9 16</inkml:trace>
  <inkml:trace contextRef="#ctx0" brushRef="#br1" timeOffset="119082.01">7723 16734 301 0,'0'-20'307'0,"0"3"-21"16,0 6-32-16,0-3-62 0,0 7-13 16,0 7 0-16,0 0 11 15,8 12-31-15,12 16-159 16,3 13 0-16,11 9 0 0,-3 6 0 16,2 4 0-16,-1 2 0 15,7-5 0-15,-7-5 0 16,-4-6 0-16,-4-14 0 0,-3-3 0 15,-10-10 0-15,1-2 0 16,-7-6 0-16,-5-25 0 16,0-11 0-1,-13-19 0-15,-7-23 0 16,-4-18 0-16,-9-20 0 0,-7-22 0 16,-5-19 0-16,-8-13 0 15,-7-8 0-15,-5 4 0 0,-9 13 0 16,1 24 0-16,-1 25 0 15,1 27 0-15,-3 33 0 16,2 34 0-16,6 35 0 16,3 41 0-16,12 41 0 15,13 24 0-15,18 12 0 0,22 1 0 16,8-9 0-16,22-19 0 16,19-26 0-16,16-20 0 15,12-20 0-15,4-25 0 0,7-19 0 16,-1-18 0-16,-1-10 0 15,-10-9 0-15,-15-6 0 0,-12 6 0 16,-9-1 0-16,-12 5 0 16,-6 3 0-16,-12 4 0 15,-2 7 0-15,-8-3 0 16,0 1 0-16,0 3 0 0,0 1 0 16,0 1 0-16,0 2 0 15,0 1 0-15,-8 4 0 16,1 0 0-16,-2 0-220 0,-2 0-153 15,-2 0-8-15,1 0 16 16,1 12 27-16</inkml:trace>
  <inkml:trace contextRef="#ctx0" brushRef="#br2" timeOffset="-104612.5">25314 6651 240 0,'7'-24'177'15,"-7"-5"-61"-15,0-4-31 16,0 1-9-16,-12 0-13 0,-4-1 3 15,-4-1 9-15,-8 6 0 16,-6 0-17-16,-5-1-1 16,-5 5-13-16,-15 3-24 0,-6 8-3 15,-16 13-5-15,-10 0 3 16,-20 23 4-16,-11 4-4 0,-4 7 8 16,-7 6 7-16,-3 5 7 15,6 3 16-15,2 5 12 16,10 8-11-16,7 1-10 15,10 2-7-15,8 2-4 16,7 3-7-16,18 0-6 0,15 0 14 16,16 0-7-16,21 5 14 15,19 2 5-15,23 10 3 0,18 4-8 16,16 0-11-16,19 0-15 16,14-5 6-16,23-4-2 15,25-12-1-15,15-7 2 0,7-13-10 16,0-17-7-16,-5-16 1 15,2-16 4-15,-12-16-4 16,-8-21 1-16,-15-15-5 16,-12-27 0-16,-11-13 0 15,-17-14 0-15,-15-5 0 0,-22-3 0 16,-13-1 0-16,-13 2 0 16,-19 7 0-16,-3 4 0 15,-20 5 0-15,-8 5 0 0,-12 0 0 16,-14 8 0-16,-11 3 0 15,-3 7 0-15,-6 13 0 16,5 13 0-16,1 14 0 0,-1 14 0 16,-9 20-268-16,-2 17-86 15,-7 16-3-15,4 14 22 16,-4 14-20-16</inkml:trace>
  <inkml:trace contextRef="#ctx0" brushRef="#br2" timeOffset="-103548.41">24498 9381 67 0,'0'-28'220'16,"-9"0"-59"-16,1 0-52 15,-3 0-27-15,-2-2-1 16,-3 7-14-16,-1-3 1 0,-2 7 35 16,2 2 14-16,-3 0-23 15,0 6-22-15,-5-1-5 16,0 3-13-16,-4 9-4 16,-2 0-3-16,-11 0-3 0,3 16 7 15,-5 10-11-15,-6 6-1 16,1 8 2-16,1 10-2 0,-2 6-5 15,6 13 5-15,6 12 28 16,3 14 20-16,7 7-25 16,0 3-17-16,2 4-45 0,7 1 0 15,-1-4 0-15,4-4 0 16,3-7 0-16,0-6 0 16,13-7 0-16,0-8 0 0,0-5 0 15,0-5 0-15,13-3 0 16,0 1 0-16,6-10 0 15,1-3 0-15,9-9 0 16,7-3 0-16,5-4 0 0,3-5 0 16,9-3 0-16,1-9 0 15,6 0 0-15,5-8 0 0,5-8 0 16,3 0 0-16,3 0 0 16,-2 0 0-16,-6 0 0 0,-3 0 0 15,-3-8 0-15,-5 0 0 16,-8 0 0-16,-5-1 0 0,-4-3 0 15,2-3 0 1,3-6 0-16,-1-7 0 0,0-5 0 16,5-8 0-16,0-4 0 15,0-7 0-15,-1-5 0 0,-3-9 0 16,-5-7 0-16,1-9 0 16,-5-3 0-16,-2-1 0 15,-6 0 0-15,-5 1 0 0,-6 0 0 16,-4 4 0-16,-13 0 0 15,0 2 0-15,-8 2 0 16,-10-4 0-16,-6 5 0 0,-7 5 0 16,-12 6 0-16,0 4 0 15,-10 8 0-15,-7 1 0 16,-5 7 0-16,-5 4 0 0,0 4 0 16,1 5 0-16,4 7 0 15,5 10 0-15,8 5-15 16,3 10-408-16,3 12 6 0,2 18 81 15,-1 14 5-15</inkml:trace>
  <inkml:trace contextRef="#ctx0" brushRef="#br2" timeOffset="-102217.69">25640 12598 147 0,'0'-20'250'0,"0"-5"-67"15,-8 1-47-15,-9-1-62 16,-1 0-21-16,-1 2 13 0,-6-3 11 16,-4 2 31-16,1 0 8 15,-4 1-1 1,1-2-31-16,-7 0-2 0,-2 5-10 0,-6-1 9 15,2 5-21-15,-5-1-10 16,5 5-10-16,-5 5-10 16,0 7 3-16,1 0 10 0,0 0 8 15,-2 12-10-15,-3 4-13 16,1 4-6-16,-1 8-17 16,-1 5-5-16,6 8 0 0,0 8 0 15,-1 8 0-15,-1 3 0 16,2 6 0-16,-1 3 0 0,5 0 0 15,0 0 0-15,6 2 0 16,3 0 0-16,1 4 0 0,1 2 0 16,10 0 0-16,-3 1 0 15,10-4 0-15,7 6 0 16,-5 1 0-16,14 2 0 16,0-2 0-16,0-5 0 0,0 2 0 15,5-4 0-15,5-5 0 16,6-5 0-16,10 2 0 15,-3-5 0-15,10-5 0 0,4-6 0 16,7-5 0-16,8-9 0 16,5-3 0-16,5-9 0 0,8-8 0 15,7-4 0-15,2-12 0 16,8 0 0-16,-2 0 0 16,1-7 0-16,-5-5 0 0,4-8 0 15,-3-5 0-15,-3-8 0 16,0-3 0-16,-8-5 0 15,-6-4 0-15,-6-8 0 16,-11-5 0-16,-3-1 0 0,-5-8 0 16,-3-2 0-16,-4-12 0 15,-6-8 0-15,3 0 0 16,-2 3 0-16,-8 4 0 0,-9 5 0 16,-2-1 0-16,-4 1 0 15,-5 0 0-15,0 3 0 0,-17 0 0 16,1 4 0-16,-8-3 0 15,-6 5 0-15,-1-1 0 0,-6 0 0 16,-2 3 0 0,-4 9 0-16,-1 4 0 0,0 9 0 15,-1 7 0-15,-8 9 0 16,-7 5-403-16,-5 10-71 0,-5 4 24 16</inkml:trace>
  <inkml:trace contextRef="#ctx0" brushRef="#br2" timeOffset="-98855.67">24773 16408 115 0,'-12'0'242'16,"12"0"-40"-16,-11 8-55 0,11-8-53 16,-8 0-30-16,8 0 5 15,-10 0 23-15,10 0 6 16,0 0-31-16,0 0-26 0,0 0-7 16,0 0-11-16,14 0 11 15,6 0 17-15,17 0-2 16,14 0-19-16,16 0-4 15,8-13-14-15,12-3-3 0,6-3-4 16,4-10-3-16,4-8-2 16,-3-4 1-16,-9-4 0 0,1-3 2 15,-10-1-1-15,-10-4 10 16,-13-8-2-16,-3-4 14 16,-12-4 28-16,-8-5-7 0,-6 5 16 15,-11 0 16-15,-5 8-2 16,-8 4 14-16,-4 5-18 15,-8 0-53-15,-9-2-18 16,1 1 0-16,-7 4 0 0,-11 0 0 16,-2 4 0-16,-10-5 0 15,-2 6 0-15,-8-1 0 16,-9 1 0-16,-3 2 0 0,-3 11 0 16,0 1 0-16,-8 5 0 15,6 6 0-15,0 3 0 16,4 8 0-16,4 8 0 0,0 0 0 15,-5 12 0-15,-3 12 0 16,-2 13 0-16,-3 12 0 0,-2 8 0 16,-7 12 0-1,-2 4 0-15,8 5 0 0,-1-1 0 16,0 8 0-16,6 1 0 16,5 4 0-16,9 4 0 0,8-5 0 15,9-3 0-15,8-6 0 16,9-6 0-16,13-8 0 0,15-6 0 15,0-3 0-15,8-3 0 16,11-11 0-16,14-1 0 16,12-5 0-16,12-2 0 0,13-6 0 15,10-1 0-15,13-2 0 16,13-10 0-16,11-8 0 0,8-8 0 16,2 0 0-16,-9 0 0 15,-12-8 0-15,-13-1 0 16,-17-3 0-16,-14 5 0 15,-13-2 0-15,-13 4 0 0,-10 2 0 16,-10 3 0-16,-4-4 0 16,-4 0 0-16,-8-5-231 15,0-1-62-15,0-3-21 0,0-8 0 16,-12 0-7-16,-4-4 39 16</inkml:trace>
  <inkml:trace contextRef="#ctx0" brushRef="#br3" timeOffset="150190.45">20017 16283 31 0,'-11'61'44'0,"11"-4"5"16,11-5-4-16,19-3-2 0,11 0 11 15,16 0-7-15,11-1-17 16,8 1-32-16,14 4-36 16,8 9 2-16,8 7 2 15,4-1-10-15,3 1-20 0,1-4-60 16</inkml:trace>
  <inkml:trace contextRef="#ctx0" brushRef="#br3" timeOffset="152383.68">23540 18366 288 0,'-12'0'245'0,"12"-4"-32"15,0 4-63-15,-9 0-54 16,9-4-2-16,0 0 37 0,0 4 29 15,0 0-11-15,0 0 6 16,0 0 10-16,9 12 8 16,3 3-145-16,-4 3-28 0,3 3 0 15,6 2 0-15,-1 7 0 16,0-7 0-16,3 5 0 16,3 2 0-16,-1-3 0 15,2 3 0-15,1-7 0 0,2 3 0 16,-3-7 0-16,6 2 0 15,1-4 0-15,1-1 0 16,6-4 0-16,-1-1 0 16,-4-3 0-16,1 2 0 0,-1-10 0 15,5 7 0-15,0 2 0 0,2-9 0 16,3 12 0-16,-2-12 0 16,2 12 0-16,-7-12 0 15,3 12 0-15,2-12 0 16,0 7 0-16,1-7 0 0,0 0 0 15,-4 0 0-15,-6 0 0 16,-2 0 0-16,1 0 0 16,-7 0 0-16,1 0 0 0,0 0 0 15,1 0 0-15,-4 0 0 16,3 0 0-16,-4 0 0 0,0 0 0 16,-3-2 0-16,0 2 0 15,-6 0 0-15,1-5 0 16,4 5 0-16,1-4 0 0,3 1 0 15,0-2 0-15,-4 5 0 16,-3 0 0-16,0 0 0 16,-6 0 0-16,1-4 0 15,0-1 0-15,3-2 0 0,3-1 0 16,-2-1 0-16,0 2 0 16,4 2 0-16,-4-2 0 0,-4 1 0 15,0-2 0-15,4 1 0 16,2-5 0-16,-3-5 0 15,1 1 0-15,-1-1 0 0,7-2 0 16,-2-2 0-16,-2 5 0 16,-5-1 0-16,-1 4 0 15,0 1 0-15,-2 5 0 0,-3-2 0 16,-3-2 0-16,5 3 0 16,-1-1 0-16,4-4 0 15,-8 6 0-15,4-2 0 16,-4 6 0-16,0-1 0 0,5 4 0 15,-2 0 0-15,-3-5 0 16,0 2 0-16,0-1 0 0,0 20 0 63,-12 8 0-63,-5 12 0 15,0 13 0-15,0 9 0 16,-5 3 0-16,1-4 0 15,2 1 0-15,-1-11 0 0,2-2 0 16,2-4 0-16,4-8 0 16,12-10 0-16,-8-10 0 15,0-13 0-15,13 0 0 32,6-20 0-17,6-21 0-15,7-12 0 16,4-7 0-16,5-11 0 15,-1-1 0-15,1-6 0 0,-4 2 0 16,-6 2 0-16,-2 5 0 16,-5 7 0-16,0 13 0 0,-4 9 0 15,-4 7 0 1,-3 10 0-16,-5 2 0 0,0 8 0 16,0 10 0-16,-13 3 0 31,6 12 0-31,-1 0 0 0,8 3 0 15,-8 6 0-15,8 4 0 16,0-1 0-16,8 0 0 0,7 5 0 16,5-4 0-16,2-5 0 15,3-4 0-15,-2 0 0 16,1-4 0-16,3-12 0 16,3 8 0-16,-1-8 0 15,-1 13 0-15,-8-13 0 0,-8 0 0 16,2 0 0-16,-6 9 0 15,-8 2 0-15,0 10 0 16,-25 8 0-16,-9 11 0 16,-1 9 0-16,-12 4 0 15,-1 0 0-15,0-1 0 0,3-2 0 16,4-5 0-16,5-4 0 16,8-10 0-16,8-3 0 15,3-2 0-15,6-9 0 16,11-6 0-16,-9-4 0 0,9 3 0 15</inkml:trace>
  <inkml:trace contextRef="#ctx0" brushRef="#br3" timeOffset="152462.64">25188 19047 2047 0,'-8'0'0'15</inkml:trace>
  <inkml:trace contextRef="#ctx0" brushRef="#br3" timeOffset="152569.63">25180 19042 2047 0,'0'-5'0'0,"0"-2"0"16,0-4 0-16,0-3 0 16,0 1 0-16,0 2 0 0,0-6 0 15,0 1-132-15,-8 1-536 16,-13 1 74-16</inkml:trace>
  <inkml:trace contextRef="#ctx0" brushRef="#br0" timeOffset="-40612.38">26801 18643 205 0,'-24'-9'213'0,"-2"2"1"15,3-1-31-15,-2 0-36 0,-4 1-2 16,5 1 34-16,4 6 37 16,-1 0 41-16,5 0-13 0,1 0-200 15,-6 0-44-15,4-5 0 16,5 3 0-16,5-3 0 15,7 0 0-15</inkml:trace>
  <inkml:trace contextRef="#ctx0" brushRef="#br0" timeOffset="-40036.79">26528 18581 2047 0,'24'12'0'15,"12"1"0"-15,14 4 0 0,15-1 0 16,12 0 0-16,11 1 0 15,18 3 0-15,16 0 0 16,13 1 0-16,4 0 0 0,-3-6 0 16,8 2 0-16,1-5 0 15,-3-5 0-15,1-7 0 16,-1 0 0-16,-1 0 0 16,-2 0 0-16,-10 0 0 15,-7-7 0-15,-16-1 0 0,-12-1 0 16,-17 2 0-16,-9-3 0 15,-11 2 0-15,-4-3 0 16,-8-1 0-16,-5 3 0 0,-4-3 0 16,-2 0 0-16,-2 4 0 15,1-1 0-15,-1 2 0 16,1-2 0-16,-1 2 0 0,-4 2 0 16,1 1 0-16,-1 4 0 15,-1 0 0-15,8-3 0 16,-2-2 0-16,-2 1 0 15,3-1 0-15,-3 2 0 16,3-1 0-16,-3 0 0 16,1 4 0-16,-4 0 0 0,-2-4 0 15,-7-1 0-15,-2 5 0 16,-6-3 0-16,-3 3 0 16,-3 0 0-16,-1 0 0 15,0 0 0 32,4 0 0-47,6 0 0 16,2 0 0-16,-1 0 0 15,1 0 0-15,-3 0 0 0,-5 0 0 16,0 0 0-16,-3 0 0 16,-2 0 0-16</inkml:trace>
  <inkml:trace contextRef="#ctx0" brushRef="#br0" timeOffset="-39942.79">30118 18611 2047 0,'-8'-5'0'0,"0"3"0"0,-9-9-538 15,-4-1-44-15,-7-4-344 16</inkml:trace>
  <inkml:trace contextRef="#ctx0" brushRef="#br0" timeOffset="-35497.35">26394 17734 210 0,'-13'-7'311'16,"-4"3"7"-16,3-4-103 0,-3 3-106 15,5 1-48-15,-2 2-9 16,14 2 49-16,0 0 46 0,0-6 54 15,0 1 5-15,0 5-90 16,0-2-116 0,0-3 0-16,14 5 0 15,11-5 0-15,10 5 0 16,19-2 0-16,16-7 0 16,9 9 0-16,14 0 0 15,10 0 0-15,6 0 0 0,5 0 0 16,8 11 0-16,-4 1 0 15,1 1 0-15,-7 4 0 0,-1-6 0 16,-4 3 0-16,1-7 0 16,-1-7 0-16,1 12 0 15,-7-12 0-15,-4 0 0 16,1 9 0-16,-8-9 0 16,-10 0 0-16,-7 8 0 0,-8-8 0 15,-8 0 0-15,-8 0 0 16,-5 0 0-16,-3 0 0 15,-5 0 0-15,1 0 0 16,-1-3 0-16,-2-6 0 0,0-3 0 16,6-5 0-16,-9 1 0 15,6 4 0-15,-6 1 0 16,-2 0 0-16,1 4 0 0,-3 0 0 16,3 2 0-1,-8 5 0-15,3-4 0 0,0-4 0 16,-1 4 0-16,1 0 0 15,-2 0 0-15,5-4 0 16,1 0 0-16,1-2 0 0,1 3 0 16,6-2 0-16,-6-3 0 15,7 0 0-15,-5 1 0 16,-1-2 0-16,-2 1 0 16,-3 3 0-16,-3 6 0 0,-1-2 0 15,3 1 0-15,4-3 0 16,-4-2 0-16,8 2 0 15,2-3 0-15,-4 3 0 16,1-1 0-16,4-5 0 16,3 1 0-16,2-1 0 15,0 2 0-15,4-1 0 0,2-4 0 16,1-1 0-16,1 0 0 16,-2 5 0-16,-3 0 0 15,0 0 0-15,-6-4 0 16,-1 4 0-16,-6 3 0 0,6 1 0 15,1-4 0-15,1 0 0 16,1 1 0-16,3 0 0 16,-1 5 0-16,-4 1 0 15,3-2 0-15,2-3 0 0,-5 6 0 16,11-3 0 0,2-1 0-16,9-3 0 0,-1-4 0 15,5 4 0-15,2-1 0 16,-7 0 0-16,1-5 0 15,-4 0 0-15,-5 5 0 16,-2-4 0-16,-10 4 0 0,2-4 0 16,-7 4 0-16,-2-1 0 15,-2-3 0-15,7 0 0 16,-2-1 0-16,-2 2 0 0,1-1 0 16,-2 4 0-16,-2-5 0 15,3 5 0-15,-6-1 0 16,0 1 0-16,1-1 0 15,-4 1 0-15,-2 1 0 16,2 2 0-16,-2 1 0 0,3 1 0 16,-1-3 0-16,-6 6 0 15,2-3 0-15,4-1 0 0,-6 3 0 16,1-3 0-16,6 0 0 16,2 1 0-16,0-2 0 15,1-3 0-15,-1 5 0 0,0-4 0 16,0 4 0-16,5-1 0 15,0 0 0-15,-6 1 0 0,2 2 0 16,-4-4 0-16,-1 2 0 16,1 0 0-16,-3 1 0 15,4 2 0-15,-5 0 0 16,0 1 0-16,-2-2 0 0,2-3 0 16,4 0 0-16,-3 0 0 15,7-1 0-15,1 6 0 0,1-6 0 16,4 2 0-16,0-3 0 15,-2 2 0-15,3 0 0 0,1 5 0 16,-2-6 0-16,3 6 0 16,-2-6 0-16,-6 5 0 0,-5 1 0 15,-3-2 0-15,-5 5 0 16,-5 0 0-16,-4 0 0 16,1 0 0-16,-6 0 0 15,0 0 0 1,5 0 0-16,0-4 0 15,2 1 0-15,1-2 0 16,-3 1 0-16,-3 4 0 0,-5-4 0 47,0 0 0-31,0 0 0-16,4-1 0 0,1-2 0 15,3-3 0-15,-5-1 0 16,2-6 0-16,-2-3 0 15,5-3 0-15,-4-10 0 0,0-8 0 16,0-9 0-16,5-6 0 16,0-9 0-16,-1-1 0 0,-8 2 0 15,0 2 0-15,0 6 0 16,0 3 0-16,0 4 0 0,-14 8 0 16,2 0 0-16,0 6 0 15,1 2 0-15,-2-1 0 0,1 10 0 16,4 0 0-16,-5 0 0 15,0 3 0-15,2 0 0 0,3-3 0 16,-1 0 0-16,9 1 0 16,-8 1 0-16,8-2 0 15,0-5 0-15,0 4 0 0,0-3 0 16,0 0 0-16,-8 3 0 16,8-3 0-16,0-1 0 0,0 8 0 15,0 5 0-15,0 4 0 16,0-1 0-16,0 7 0 0,0 1 0 15,0 0 0-15,-7 5 0 16,-10 0 0 0,1 0 0-16,-4 0 0 15,-5 0 0-15,-1-3 0 16,4-1 0-16,-7-5 0 16,-2 5 0-16,-2-4 0 0,-8 8 0 15,-4 0 0-15,-3 0 0 16,-5 0 0-16,-4 0 0 0,-5 8 0 15,-7 0 0-15,0 1 0 16,1-1 0-16,-5-8 0 16,-5 11 0-16,-4-1 0 0,-2 2 0 15,-1-5 0-15,3 2 0 16,1-2 0-16,7-7 0 16,3 12 0-16,1-3 0 15,1 0 0-15,-1 2 0 16,2 1 0-16,-5 1 0 15,4 0 0-15,-4-2 0 0,0 1 0 16,4 1 0-16,-1-1 0 16,5 1 0-16,0 2 0 15,4-1 0-15,4-3 0 16,5 2 0-16,2-1 0 0,2-1 0 16,5-1 0-16,-3-3 0 15,5 0 0-15,1 3 0 16,-1 2 0-16,-5-5 0 15,2 2 0-15,0-1 0 16,-1-8 0-16,1 12 0 0,0-12 0 16,-2 9 0-16,2-2 0 15,0-7 0-15,-6 12 0 16,2-4 0-16,-2 1 0 16,-2 3 0-16,-1-3 0 15,1-9 0-15,-6 7 0 0,-2 5 0 16,-6 5 0-16,-3-5 0 15,0 2 0-15,-3-3 0 16,-2-3 0-16,-3-8 0 0,0 9 0 16,-4-9 0-16,1 0 0 15,-2 11 0-15,1-2 0 16,7-1 0-16,6 5 0 16,-2-1 0-16,8-5 0 15,10 2 0-15,8-2 0 0,0 1 0 16,3 5 0-16,1-1 0 15,2 1 0-15,5-2 0 16,1 1 0-16,1 0 0 0,-2 1 0 16,-1-5 0-16,3 5 0 15,-3-1 0-15,0-1 0 16,-5-2 0-16,-1-9 0 0,0 12 0 16,-1-12 0-16,-3 0 0 15,-1 0 0-15,-4 0 0 16,2 0 0-16,0 0 0 15,4 0 0-15,-3 0 0 16,-2 0 0-16,3 0 0 0,3 0 0 16,3 0 0-16,-2 0 0 15,-3 0 0-15,-2 7 0 0,1 4 0 16,-3 0 0-16,0 1 0 16,-6-1 0-16,-3 2 0 15,1-2 0-15,-3 3 0 0,-3-2 0 16,-4 0 0-16,4 0 0 15,-3 0 0-15,1 0 0 16,-1-2 0-16,1 0 0 16,0-1 0-16,-6-9 0 0,5 12 0 15,-1-12 0-15,1 9 0 16,3-9 0-16,2 12 0 0,-1-5 0 16,5 2 0-16,2-1 0 15,6 1 0-15,0 3 0 0,2-5 0 16,3 5 0-16,1 2 0 15,6-7 0-15,1 1 0 16,1 5 0-16,6 0 0 0,0-1 0 16,-1-1 0-16,4 1 0 15,2 0 0-15,1 0 0 16,5 0 0-16,6 2 0 0,5-7 0 16,-2-7 0-1,8 8 0-15,0 1 0 31,0-2 0-31,0 5 0 16,0 2 0-16,8 1 0 0,-2 6 0 16,2 2 0-16,1 7 0 15,2 2 0-15,2 1 0 16,0-1 0-16,-2 4 0 0,1 1 0 16,1 1 0-16,-2 2 0 15,2 1 0-15,-5-1 0 16,0-4 0-16,1 2 0 15,2-2 0-15,-3 4 0 0,1 2 0 16,-1 1 0-16,-8 0 0 16,0-12 0-16,0 2 0 0,0-4 0 15,0-5 0-15,0-4 0 16,0 1 0-16,4-6 0 16,4 2 0-16,-8 5 0 0,0-8 0 15,0 7 0-15,0-4 0 16,0 2 0-16,0-2 0 0,0-1 0 15,0 1 0-15,0-5 0 16,0 0 0-16,0-3 0 16,4 3 0-1,0-5 0-15,2 5 0 0,-6 2 0 16,0-3 0-16,0 1 0 16,0-5 0-16,0 6 0 15,3-13 0-15,-3 10 0 16,5-10 0-16,-2 7 0 31,2-7 0 0,-5 12 0-15,0-4 0-16,0 0 0 16,3 5 0-16,2-13 0 15,-5 8 0-15,1 0 0 16,-1 4 0 15,0 9 0-15,0-14 0-1,0 2 0 17,9-9 0-32,8 0 0 31,-8 0 0-31,3 7 0 0,-2 3 0 15,4-10 0-15,-3 12 0 16,6-4 0-16,0-8 0 0,3 8 0 16,-1-8 0-16,2 12 0 15,1 0 0-15,1-5 0 0,10-7 0 16,2 0 0-16,7 0 0 16,-3 0 0-16,4 0 0 15,-4 0 0-15,7 0 0 0,-2 0 0 16,-4 0 0-16,-2-2 0 15,-7-8 0-15,-7 10 0 0,-3-2 0 16,-4-3 0 0,-6 5 0-16,2 0 0 0,-1 0 0 15,0 0 0-15,2 0 0 16,-3 0 0-16,2 0 0 0,2 0 0 16,1 0 0-16,5 0 0 15,-6 0 0-15,1 0 0 16,-3 0 0-16,-4 0 0 0,-5 0 0 15</inkml:trace>
  <inkml:trace contextRef="#ctx0" brushRef="#br0" timeOffset="-35443.48">26612 17674 1785 0,'-19'-4'-522'0,"-1"-4"24"15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5T14:49:45.08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13594 4200 379 0,'0'-44'173'0,"0"2"-68"16,0 6-51-16,5 8-19 15,-1 4 13-15,-1 7 23 16,1-7 107-16,-4 15-96 15,0 9-1-15,0 0-5 16,0 0-3-16,0 0-2 16,0 0-20-16,0 0-16 0,0 0-12 15,0 0-7-15,0 0-6 16,0 0 0-16,0 0 20 16,0 0 11-16,0-4 27 15,0-8-16-15,0-7-27 0,0-11-15 16,0-7-8-16,-7-8 1 15,-2 2 7-15,-2-2 19 16,-3 4 39-16,-5 8 3 0,-5 9-31 16,-14 12-17-16,-6 12-19 15,-5 20-4-15,-8 25 0 16,-3 24 0-16,-5 21 0 0,4 15 0 16,4 13 0-16,11 1 0 15,15-3 0-15,11-4 0 0,20-12 0 16,8-10 0-16,13-12 0 15,15-14 0-15,12-11 0 16,17-12 0-16,13-16 0 16,6-13 0-16,6-12 0 0,-6 0 0 15,-5-5 0-15,-14-2 0 16,-13-1 0-16,-11 0 0 0,-14-3 0 16,-5 0 0-16,-6 4 0 15,-3-5 0-15,-9 0 0 16,-2 4 0-16,3 0 0 0,-5 4 0 15,0-1 0-15,0 5-202 16,3 0-218 0,5 0-6-1,9-3-7-15</inkml:trace>
  <inkml:trace contextRef="#ctx0" brushRef="#br0" timeOffset="964.42">16681 3586 305 0,'12'-73'224'0,"-4"7"-57"0,-8 9-52 16,0 14-18-16,0 9 13 15,0 10 22-15,0 3 16 16,0 9-19-16,0 3-43 0,0 9-39 16,0 0-29-16,0 21-9 15,-12 32 37-15,-4 37 32 16,-1 31-20-16,-6 30-24 0,1 12-18 16,5 0-4-16,6-4-15 15,4-9 14-15,7-19-9 16,0-22-3-16,0-18 3 15,0-22-1-15,0-22 1 0,0-9 3 16,0-10 4-16,0-10 42 16,0-12 30-16,-9-6-25 0,1-4-56 15,8-9 0 1,-13-3 0-16,4 1 0 0,1-1 0 16,0-1 0-16,2 5 0 15,-3 0 0-15,9 3 0 16,0 5 0-1,0 0 0 1,12 0 0-16,21 0 0 16,16-3 0-16,19 2 0 0,16 0 0 15,12-2 0-15,1 2 0 16,-4 2 0-16,-12-2 0 16,-12 5 0-16,-16 0 0 0,-12-4 0 15,-11 1 0-15,-13-2 0 16,-3 5 0-16,-6-8-37 0,-8 0-370 15,0-8-71-15,0-4 2 16</inkml:trace>
  <inkml:trace contextRef="#ctx0" brushRef="#br0" timeOffset="1364.37">17979 4208 591 0,'0'-40'310'15,"-8"3"-75"-15,-3 7-70 16,-9 7-44-16,-6 2-48 0,0 7-9 16,-8 4-20-16,3 10-30 15,-3 12-1-15,6 17-8 0,0 16 1 16,8 8-2-16,6 3-8 16,14 6-1-16,5-9-12 15,11-4-11-15,6-9-11 16,5-11-24-16,5-8-3 15,5-9-6-15,4-12-2 0,-1-20 22 16,-5-14 23-16,-1-7 21 16,-6-11 8-16,-8-10 23 0,-6 2 40 15,-3-2 5-15,-8 13 23 16,-3 9 5-16,0 11-15 16,0 13-28-16,0 4-30 0,0 8-15 15,0 4-4-15,0 16 4 16,0 12-5-16,9 16-6 0,0 11 4 15,3 5-53 1,-3 2-106-16,3-1-97 0,-6-8-47 16,2-8-31-16,-8-8 33 15</inkml:trace>
  <inkml:trace contextRef="#ctx0" brushRef="#br0" timeOffset="1747.22">18386 4156 477 0,'17'-45'361'0,"-6"12"-78"15,-2 9-113-15,-9 3-67 16,3 10-23-16,-3 2-22 16,0 9-21-16,0 0-26 0,5 25 7 15,3 19 28-15,0 14 1 16,5 6-20-16,-2 6-10 16,1-5-11-16,-4-12-2 15,0-8 6-15,-3-14-4 0,-2-10 2 16,3-9 2-16,-3-12 1 15,6-19-11-15,2-26-6 0,9-24 2 16,9-17 9-16,12-8-4 16,0 7 85-16,-5 12-37 15,-3 13-19-15,-6 17-26 0,-3 17 3 16,2 20 13-16,-3 16 6 16,6 25-4-16,1 15-5 0,-10 18-17 15,-1 7 0 1,-6-1 0-16,-1-1 0 0,-4-14 0 15,3-10 0-15,-3-9-98 16,5-14-151-16,-1-7-79 0,5-17-32 16,6-17-30-16,10-21-229 15</inkml:trace>
  <inkml:trace contextRef="#ctx0" brushRef="#br0" timeOffset="2329.17">19514 3786 166 0,'8'-50'296'16,"-8"5"-75"-1,0 14-58-15,-8 2-47 0,-3 13-16 16,-3 7-11-16,0 9-26 16,-7 9-18-16,-1 14-12 15,3 22-6-15,-1 13 5 0,-4 11-10 16,3 7-8-16,9 2-6 16,4 1 4-16,8-8-11 0,0-5-1 15,8-9-5-15,4-12-4 16,4-9-29-16,1-7-23 15,3-13-18-15,5-16-7 0,-1-16-10 16,6-20 36-16,1-21 28 16,2-17 26-16,-9-15 27 15,-5-5 19-15,-2-3 23 16,-8 2 25-16,0 6-10 0,-9 11 26 16,0 14 33-16,0 10 36 15,0 18-4-15,0 8-22 16,0 7-56-16,0 8-91 0,0 38 0 31,0 25 0-31,6 22 0 16,7 22 0-16,7 15 0 0,9 10 0 15,7 7 0-15,6 4 0 16,1 1 0-16,2-5 0 16,-9 0 0-16,-7-3 0 15,-17-11 0-15,-12-1 0 0,-31-6 0 16,-20-3 0-16,-9-11 0 15,-10-14 0-15,-10-20 0 0,-7-21 0 16,8-24 0-16,2-15 0 16,7-18 0-16,16-19 0 15,19-18 0-15,19-10 0 0,24-11 0 16,24-1 0-16,18 2 0 16,9 4 0-16,10 6 0 0,9 6 0 15,4 13 0 1,-6 10-278-16,-2 9-132 0,-14 10-28 15,-15 8 0-15</inkml:trace>
  <inkml:trace contextRef="#ctx0" brushRef="#br0" timeOffset="3184.69">12559 6171 327 0,'-16'-21'351'0,"2"-3"-80"15,3 3-126-15,4 1-73 0,7 8-37 16,-8 1 25-16,8-2 50 15,0 9-7-15,0-1-25 0,0 5-25 16,0-4-22 0,0 4-9-16,12-3 4 0,2 3 0 15,8-5 16-15,10 0 24 16,16-2 6-16,22 3 13 0,15-4-13 16,25 4-72-16,32-1 0 15,36 1 0-15,42 4 0 16,57 0 0-16,47 0 0 0,38 0 0 15,27 9 0-15,38 7 0 16,27 1 0-16,9-1 0 0,-4 8 0 16,4 0 0-16,1 0 0 15,-3-4 0-15,-14 1 0 16,-12-5 0-16,-13 1 0 16,-18-5 0-16,-34-3 0 0,257-9 0 15,-380 0 0 1,-46 0 0-16,-46 0 0 0,-48-9 0 15,-25 5 0-15,-25-4 0 16,-20 0 0-16,-9-1 0 16,-8 6 0-16,-7-1 0 0,-5-1 0 15,1 5 0-15,-6 0 0 16,3 0 0-16</inkml:trace>
  <inkml:trace contextRef="#ctx0" brushRef="#br0" timeOffset="3280.01">21643 6166 2047 0,'-12'-7'-89'0,"-1"-5"-485"16,-2-4 92-16,-2-10 54 15</inkml:trace>
  <inkml:trace contextRef="#ctx0" brushRef="#br0" timeOffset="4509.64">11638 9292 540 0,'16'-48'475'16,"-9"3"-57"-16,2 8-169 16,-6 8-93-16,2 10 20 0,-5 3-143 15,0 4-33-15,8 18 0 16,3 23 0-16,15 12 0 16,5 16 0-16,11 21 0 15,-2 12 0-15,5 12 0 16,0-2 0-16,-2-2 0 15,3-14 0-15,-5-9 0 0,-4-9 0 16,-6-18 0-16,-2-12 0 16,-9-15 0-16,0-10 0 0,1-11 0 15,3-28 0-15,1-32 0 16,7-34 0-16,9-24 0 16,8-21 0-16,8-3 0 0,-2 3 0 15,-1 14 0-15,-5 15 0 16,-13 20 0-16,-7 21 0 0,-10 19 0 15,-2 15 0-15,-6 11 0 16,-5 11 0-16,-6 5 0 0,0 29-231 31,0 10-220-31,-14 7-15 16,3 6 26-16</inkml:trace>
  <inkml:trace contextRef="#ctx0" brushRef="#br0" timeOffset="4908.35">13082 9280 438 0,'6'-11'295'0,"-6"-2"-78"15,-14 1-77-15,-6 4-43 16,-12 8-2-16,-9 0-12 0,-7 20 0 16,-5 16-28-16,4 21-18 15,4 17-19-15,9 15-10 16,7 5-1-16,17 3 0 15,12-6-5-15,12-14-1 0,9-12-1 16,3-15 1-16,4-15 0 16,9-18 4-16,-1-17-1 0,2-21-3 15,-2-20-5-15,-7-16 5 16,-7-7-7-16,-5-14 3 0,-8 1 20 16,-5 4 12-16,-4 7 22 15,0 13 33-15,0 12-3 0,0 9-13 16,-8 12-30-1,8 8-28-15,0 12-6 0,0 16 0 16,8 16-8-16,3 13 9 16,10 12-12-16,-1 7-64 0,6 2-118 15,2-5-108-15,-4-7-23 16,6-6 21-16,-8-11-6 16,-2-18-173-16</inkml:trace>
  <inkml:trace contextRef="#ctx0" brushRef="#br0" timeOffset="5324.34">13329 9655 289 0,'0'-69'308'0,"0"8"-22"16,0 9-43-16,-8 10-53 0,8 10 7 16,-6 7 7-16,6 4-43 15,0 14-67-15,0 7-28 16,0 31-57-16,6 23-9 16,2 18 0-16,6 14 0 0,-3 8 0 15,-3-8 0-15,1-9 0 16,-1-11 0-16,1-18 0 0,-9-12 0 15,3-11 0-15,-3-13 0 16,0-17 0-16,4-23 0 16,1-24 0-16,6-25 0 0,6-23 0 15,3-8 0-15,5 3 0 16,3 10 0-16,5 13 0 0,-1 22 0 16,-4 15 0-1,1 21 0-15,-1 16 0 0,-3 8 0 16,-5 17 0-16,-3 11 0 15,-11 8 0-15,-6 5 0 0,0-4 0 16,-6-5 0-16,-2-6 0 16,8-12 0-16,-9 0 0 0,9-19 0 31,0-6 0-31,9-6 0 16,-1-8 0-16,3 0 0 0,6-4 0 15,0 5-139-15,-5 1-214 16,-6-3-37-16,2 7 17 15,-8 3 10-15</inkml:trace>
  <inkml:trace contextRef="#ctx0" brushRef="#br0" timeOffset="6839.9">12416 12186 94 0,'21'-25'177'16,"0"-10"-33"-16,-6-15-31 16,-2-7-12-16,-2-11-15 15,-11-14-2-15,0-3 1 16,-16-1 31-16,-11 5 2 0,-14 3-5 15,-8 18 36-15,-12 10-22 16,-11 17-21-16,-14 22-12 0,-11 19 12 16,-9 33 22-16,3 36-22 15,7 41-106-15,7 32 0 0,20 32 0 16,20 23 0-16,20 7 0 16,29 4 0-16,8-7 0 0,16-10 0 15,5-16 0-15,4-17 0 16,4-18-96-16,-11-28-182 15,-1-21-31-15,-8-22-7 16,-9-17 24-16,-8-22-25 0</inkml:trace>
  <inkml:trace contextRef="#ctx0" brushRef="#br0" timeOffset="7321.33">11088 13372 375 0,'-57'-50'325'0,"13"10"-82"16,11 12-106-16,14 3-74 15,19 4-30-15,16 2-15 0,29-2 3 16,20 0-4-16,24 2-13 16,17 2-1-16,19 0-17 15,5-2-28-15,9 3-29 0,-6-1-9 16,-4 1-12-16,-15-1 8 16,-16 5 36-16,-24 0 25 0,-17 0 47 15,-17 0 47-15,-15-2 43 16,-17 8 23-16,-8-1 17 0,0 1 29 15,-17 6 18-15,-3 0 0 16,-5 16-33-16,5 9-159 0,1 15-9 16,1 12 0-16,10 15 0 15,8 2 0-15,13 4 0 0,6 1 0 16,14-5 0-16,4-13 0 16,4-7 0-16,8-16 0 15,4-12 0-15,-2-21 0 16,3-17 0-16,-2-12 0 0,-7-8 0 15,-9-11 0-15,-8-9 0 16,-6-5 0-16,-6 6 0 0,-8 3 0 16,-8 8 0-16,0 12 0 15,0 9 0-15,0 7 0 0,0 14 0 16,0 16 0-16,0 15 0 16,0 12 0-16,0 9 0 0,0 4 0 15,8 1-166-15,0-2-218 16,4-7-22-16,4-4 18 15,-3-8 51-15</inkml:trace>
  <inkml:trace contextRef="#ctx0" brushRef="#br0" timeOffset="7670.46">13027 13236 391 0,'6'-47'392'16,"-6"5"-30"-16,0 6-104 0,0 9-72 15,0 4 18-15,-6 9 41 16,6 1-236-16,0 5-9 0,0 24 0 15,0 17 0 1,0 11 0-16,0 17 0 0,6 6 0 16,2 2 0-16,5-10 0 15,-4-5 0-15,-1-14 0 16,-5-10 0-16,2-11 0 0,4-7 0 16,-2-12 0-16,1-24 0 15,0-16 0-15,4-13 0 16,4-9 0-16,5-3 0 0,1 8 0 15,-3 8 0-15,-4 16 0 16,-2 14 0-16,4 15 0 0,1 15 0 16,7 15 0-16,1 10 0 15,-3 9 0-15,-2 3 0 0,-5 1 0 16,0-4 0-16,-4 0-352 16,1-8-136-16,-1-2 9 15</inkml:trace>
  <inkml:trace contextRef="#ctx0" brushRef="#br0" timeOffset="8203.51">14236 13185 490 0,'12'-24'660'16,"-12"3"-132"-16,0 0-249 16,-8 6-189-16,8 2-90 0,0 6 0 15,0-2 0-15,0 0 0 16,0 4 0-16,0 3 0 15,0-7 0-15,0-3-22 0,0-4 8 16,0-4-1-16,-12-1 5 16,-5 1 8-16,-6 3 4 15,-11 7 8-15,-5 4 25 0,-12 6-19 16,3 16-16-16,5 13 0 16,-2 11 0-16,9 18 0 0,15 3 0 15,13 8 0-15,16 4 0 16,13 0 0-16,10-7 0 0,14-10 0 15,8-7 0-15,7-12 0 16,5-13 0-16,5-24 0 0,1 0-214 16,8-24-148-16,3-13 35 15,-2-12 58-15,-7-12 86 16,-3-8 37-16,-13-16 46 16,-12-13 48-16,-14-11 84 0,-6-10 39 15,-13-6 27-15,-12-3 21 16,0 1 7-16,-16 18 29 0,-5 12 14 15,5 19 67-15,1 18 50 16,2 17-4-16,13 20-203 0,-8 23-79 16,8 46 0-16,-8 34 0 15,8 31 0-15,3 18 0 0,10 10 0 16,6-1 0-16,9-8 0 16,2-7 0-16,-3-10 0 15,3-6 0-15,-3-14 0 0,-2-11-139 16,-9-17-363-16,-3-8 36 15,-5-17 46-15</inkml:trace>
  <inkml:trace contextRef="#ctx0" brushRef="#br0" timeOffset="8502.95">14674 13111 406 0,'-41'-52'348'0,"9"6"-56"15,12 9-129-15,9 5-86 0,17 4-40 16,19 0-17-16,15 1-11 15,17 8-4-15,13-1-5 16,9 3-26-16,3 3-19 0,8 0-17 16,-5 2 3-16,-6 0 19 15,-11-5 23-15,-11 5 5 0,-15-1 45 16,-16 6 49-16,-10 3 39 16,-2 4 26-16,-6 0 14 15,-8 0-4-15,0 24 13 0,0 17-90 16,-12 16-80-16,-1 12 0 15,5 1 0-15,8-1 0 0,0-5 0 16,0-2 0-16,0-10 0 16,0-6 0-16,0-10-232 15,0-8-210-15,0-7-4 0,-8-9 21 16</inkml:trace>
  <inkml:trace contextRef="#ctx0" brushRef="#br0" timeOffset="8653.87">15242 12447 679 0,'-24'-57'305'0,"1"14"-144"0,2 9-94 15,5 10-87-15,4 3-45 16,1 9-49-16,11 8-78 0,0 4-61 16,0 12-24-1</inkml:trace>
  <inkml:trace contextRef="#ctx0" brushRef="#br0" timeOffset="8985.58">15780 12569 394 0,'20'-21'356'16,"-9"2"-19"-16,-11-1-114 16,0 3-57-16,0 4 21 0,0 6 31 15,-8 7-52-15,-9 25-166 16,-1 19 0-16,-4 21 0 0,5 13 0 15,6 3 0-15,11 1 0 16,0-10 0-16,11-1 0 16,11-11 0-16,7-11 0 15,2-13 0-15,2-10 0 0,4-15 0 16,-5-11 0-16,-4-16 0 16,-8-16 0-16,-12-17 0 0,-8-17 0 15,-20-7 0-15,-7-4 0 16,-11 4 0-16,2 4 0 0,-1 11 0 15,6 9 0-15,-3 11 0 16,6 10-87-16,4 4-277 0,2 8-81 16,8 4-4-16</inkml:trace>
  <inkml:trace contextRef="#ctx0" brushRef="#br0" timeOffset="9385.35">16080 12532 422 0,'24'-16'313'0,"-8"1"-28"0,0 0-62 16,-2 4-25-16,-8 3 48 16,-1 4 37-16,4 4-206 0,2 21-77 15,5 20 0-15,5 23 0 16,-1 14 0-16,-1 12 0 0,3 0 0 16,-6-1 0-16,-5-7 0 15,-3-14 0-15,1-14 0 16,-4-14 0-16,-2-12 0 0,-3-11 0 15,0-29 0 1,0-21 0-16,8-19 0 0,4-17 0 16,5-17 0-16,8-11 0 15,3-6 0-15,4 14 0 0,5 15 0 16,-6 23 0-16,2 17 0 16,7 25 0-16,2 22 0 0,3 17 0 15,1 12 0 1,1 12 0-16,-3 8 0 0,-6-2 0 15,-11-3 0-15,-3-3 0 0,-7-6 0 16,-8-8 0-16,-6-3 0 16,-3-3 0-16,0-6 0 0,0-9-3 15,-12-2-593-15,-5-4 28 16</inkml:trace>
  <inkml:trace contextRef="#ctx0" brushRef="#br0" timeOffset="12846.03">23121 6928 191 0,'3'-37'271'0,"-3"4"-82"0,0 9-68 15,0 6-56-15,0 7-34 16,0-1-19-16,0 8-4 16,0 4 2-16,8 33 66 0,1 36 78 15,-1 56 18-15,1 75-1 16,-9 77-39-16,0 66-13 15,-9 72-12-15,-2 70-5 0,2 52-25 16,9 36-38-16,0 34-39 16,9-1 0-16,6-12 0 0,13-12 0 15,9-26 0-15,5-36 0 16,-2-40 0-16,4-41 0 16,-3-40 0-16,-5-41 0 0,-2-36 0 15,-11-40 0-15,-10-42 0 16,-13-45-1-16,0-45-182 0,-16-43-112 15,-12-43-76-15,-10-43-8 16,2-50 15-16</inkml:trace>
  <inkml:trace contextRef="#ctx0" brushRef="#br0" timeOffset="13744.22">25691 7086 300 0,'-12'-70'233'0,"4"1"-72"15,0 8-66-15,8 9-15 0,-9 7 2 16,9 8 15-1,0 9 21-15,0 4 10 0,0 8-20 16,0 4-39-16,0 12-26 16,-8 12-12-16,-3 19 58 0,-6 31 64 15,-4 27-44-15,-3 26-47 16,4 23-31-16,4 11-13 16,16 4-11-16,0-16 1 0,9-14-8 15,11-18 4-15,3-19-7 16,11-21 3-16,2-19 0 0,5-27-5 15,7-19-5-15,8-19-10 16,6-22 2-16,8-20 1 16,-10-18 8-16,-3-1 9 15,-18-1 0-15,-10 6 0 16,-12 11 14-16,-9 11 9 0,-8 12 3 16,0 13-12-16,-11 12 0 15,-6 11-13-15,0 21 1 0,-3 20 1 16,4 21 0-16,8 13-4 15,8 3 1-15,13-3 4 16,6-8-6-16,10-14 4 0,2-15-2 16,11-9-2-16,-2-12 3 15,-3-16-12-15,-1-16-9 0,-7-20 6 16,-12-13 11 0,-17-9-2-16,0-4 5 0,-21 2-5 15,-4 6 3-15,-3 19-5 16,-6 9 3-16,8 10-18 0,1 7-50 15,0 5-82-15,8 8-91 16,6 0-48-16,11 21 18 0,0-1-9 16,8 5 1-16</inkml:trace>
  <inkml:trace contextRef="#ctx0" brushRef="#br0" timeOffset="14044.37">26634 7472 263 0,'21'-11'296'0,"-15"-1"-43"15,-6 0-101-15,0 2-61 0,-15 7-20 16,-5 3-2-16,6 0-16 16,6 0-14-16,8 13-14 15,5-1-12-15,12 4-2 0,12 1-8 16,2-2-3-16,11-2 0 16,1-13 3-16,2 0 2 0,0-4-5 15,-5-13 8-15,-3-4-8 16,-12-7 0-16,-14-4 6 15,-11-8-4-15,-16-2 8 16,-12 6 16-16,-4 3 9 0,-5 9-8 16,0 7-18-16,6 5-6 15,-3 12-5-15,9 0-13 16,6 12-54-16,2 5-64 0,5 3-57 16,12 4-36-16,0 1-41 15,0-1-6-15</inkml:trace>
  <inkml:trace contextRef="#ctx0" brushRef="#br0" timeOffset="14259.87">27153 7266 462 0,'28'-26'299'0,"-7"11"-54"16,-8 2-89-16,-5 5-49 16,-5 8-19-16,-3 0 13 0,0 21 131 15,5 27-5-15,-1 26-97 16,4 28-130-16,-5 15 0 15,5 15 0-15,5-1 0 16,0-11 0-16,-2-10 0 0,3-13-67 16,-3-18-202-16,-5-18-79 15,4-13-30-15,-6-19 2 0</inkml:trace>
  <inkml:trace contextRef="#ctx0" brushRef="#br0" timeOffset="14476.78">27297 7107 493 0,'0'-110'293'0,"3"25"-67"16,5 19-100-16,0 17-57 15,16 21 16-15,20 17 42 16,21 11 3-16,6 23-50 0,-3 12-31 16,-6 15-18-16,-14 3-3 15,-16 9-14-15,-21-4-8 16,-22-2 6-16,-27 4-9 0,-26-6-6 15,-25-6-48-15,-12-3-42 16,-5-6-124-16,5-5-132 0,7-10-88 16</inkml:trace>
  <inkml:trace contextRef="#ctx0" brushRef="#br0" timeOffset="15508.16">25705 10921 403 0,'0'-25'277'0,"0"5"-37"16,0 4-83-16,0 4-66 0,0 8-24 15,0 4 1-15,0 25 75 16,0 27 60-16,0 25-66 0,0 25-53 15,0 17-35-15,0 10-28 16,0-2-5-16,8-9-11 16,-5-20-29-16,3-22-71 0,-6-19-113 15,0-20-106-15,0-29-76 16,0-32-15-16</inkml:trace>
  <inkml:trace contextRef="#ctx0" brushRef="#br0" timeOffset="15680.26">25667 10139 476 0,'-16'-77'221'16,"0"11"-81"-16,4 18-68 15,4 12-34-15,8 10-18 16,-9 7-13-16,9 10-6 0,9 34-16 16,8 11-55-1,5 14-66-15,15 2-42 16,8 1-78-16</inkml:trace>
  <inkml:trace contextRef="#ctx0" brushRef="#br0" timeOffset="15957.42">26796 9936 490 0,'-25'-98'271'16,"-12"12"-17"-16,1 13-92 15,-4 17-33-15,4 14-4 0,-2 14 6 16,2 24 6 0,4 25-4-16,7 43 12 0,5 43-75 15,3 38-70-15,6 31 0 16,11 15 0-16,0 5 0 0,11-9 0 16,2-9 0-16,3-14 0 15,1-14 0-15,-1-19 0 0,-1-22 0 16,-2-18-264-16,-9-22-122 15,-4-18-19-15,0-13 26 16</inkml:trace>
  <inkml:trace contextRef="#ctx0" brushRef="#br0" timeOffset="17189.04">26268 11327 363 0,'-29'-48'292'16,"6"4"-73"-16,10 3-98 15,13 4-64-15,5 6-30 0,15-3-6 16,16 1-10-16,16 0-6 15,18 2-30-15,15 2-67 16,9-4-39-16,7 1-3 0,10 2 10 16,-7 7-31-16,-7-1-11 15,-15 7 166-15,-13 5-141 0,-9 8 70 16,-11 4 41-16,-7 0 43 16,-6 11 107-16,-8 6 87 15,-10 0-52-15,-2 4-29 16,-7-2-44-16,0 1-36 0,-1-3-18 15,5-1-2-15,0-4 1 16,-2-12-3-16,6 0-4 0,-1 0-10 16,1-8-1-16,-2-8 1 15,2-5-3-15,-1-11 7 16,-7-4 18-16,-9-9 22 0,-14-5 16 16,0 3 18-16,-8 5 35 15,1 11-32-15,2 5-27 0,-5 18-30 16,-6 8-4-1,4 34 42-15,-4 10 14 0,4 16-5 16,9 9-30-16,3 9-17 16,14-4-23-16,6-5-1 0,10-7-12 15,7-15 3-15,11-9-14 16,0-19-25-16,11-10-41 0,4-14-48 16,1-18-11-16,-2-19 3 15,6-16 17-15,-6-14 27 16,0-16 38-16,1-23 25 0,-5-20 12 15,-7-15 12-15,-14-4 19 16,-5-2 26-16,-10 10 18 16,-8 16 40-16,0 19 44 0,0 26 22 15,-8 20-17 1,8 20-39-16,-10 22-41 0,2 31 36 16,-1 41-69-16,-5 41-35 15,3 27 0-15,2 22 0 16,9 8 0-16,4-1 0 0,12-7 0 15,7-17 0-15,3-13 0 16,2-18 0-16,0-19 0 16,-2-14 0-16,-7-17 0 0,-2-12 0 15,-1-8 0-15,-4-11 0 16,-3-1 0-16,-1-13-86 16,0 0-90-16,4-16 35 15,-4-5 59-15,-2 1 39 16,-1 0 25-16,-5-1 10 0,0 5 9 15,0 0 11-15,0-5-2 16,0-3-1-16,0-1-5 0,0-2 1 16,9-10 2-16,-1-4-3 15,1-4 0-15,3-3 1 16,1-6 10-16,-7-3 14 0,3 4 28 16,-6 5 16-16,2 6-5 15,-5 14-11-15,4 4-13 16,4 7-24-16,5 11 0 0,2 6 9 15,10 15 48-15,12 17-73 16,2 22-4-16,7 15 0 16,-6 12 0-16,-7 4 0 15,-5 5 0-15,-7-4 0 16,-10-10 0-16,-11-10 0 0,0-13 0 16,0-13 0-16,-11-11 0 15,-2-8 0-15,13-10 0 16,0-19 0-16,13-16 0 15,15-17 0-15,12-17 0 16,13-15 0-16,12-6 0 0,8-13-28 16,4 4-58-16,0-2 12 15,1 0 23-15,-10 0 23 16,-3 2 9-16,-6 7 17 16,-16 2 6-16,-15 6 2 15,-11 7 14-15,-17 9 21 16,-17 9 18-16,-11 10 13 0,-9 19 11 15,-7 19-80-15,-5 33-3 16,1 27 0-16,-1 21 0 16,13 19 0-16,11 1 0 0,13 0 0 15,12-2 0-15,17-11 0 16,9-10 0-16,22-13 0 16,3-12 0-16,10-12 0 15,8-12 0-15,4-13 0 0,3-16-470 16,-2 0-70-16,-9-16 26 15</inkml:trace>
  <inkml:trace contextRef="#ctx0" brushRef="#br0" timeOffset="23912.27">26195 13432 249 0,'-8'-35'296'15,"-1"-4"-25"-15,2 16-92 0,7 4-74 16,-8 2-34-16,-1 8 20 15,1 9 43-15,-8 21 33 0,-5 24-9 16,-4 28-31-16,-2 36-42 16,-6 25 1-16,2 13-58 15,-3 8-28-15,6-4 0 0,3-8 0 16,2-17 0-16,1-21 0 16,7-20-68-16,3-19-109 0,4-22-42 15,8-16-43-15,-8-12 1 16,8-23 18-16,0-25 31 15,0-26 64-15,0-27 50 16,0-20 74-16,0-22 53 0,0-12 41 16,0-6-10-16,0-2-9 15,0 9 8-15,3 12 7 16,2 23 5-16,3 21 0 0,4 22-9 16,0 20 1-16,4 14 39 15,8 26 20-15,14 29 37 16,6 28-14-16,3 33-35 0,7 27-21 15,0 18-32-15,-7 7-26 0,-1-4-15 16,-6-10-9 0,-4-14-4-16,-7-14-8 0,-1-14-20 15,-8-21-83-15,-4-12-80 16,-6-13-56-16,-10-11-11 0,0-8 39 16,0-21 41-16,-29-16-91 15</inkml:trace>
  <inkml:trace contextRef="#ctx0" brushRef="#br0" timeOffset="24094.77">25920 14182 333 0,'-29'-16'218'0,"7"4"-66"15,11 2-68-15,11 3-41 16,0 2-17-16,16 5-2 16,16 0-2-16,13-4-13 0,12-3-11 15,5-2-30-15,-2-3-51 16,-3-5-26-16,-5 2-13 15,-6-6-43-15,-7 0 13 0,-5 2 37 16</inkml:trace>
  <inkml:trace contextRef="#ctx0" brushRef="#br0" timeOffset="24410.11">26418 13945 75 0,'8'-12'219'15,"-8"5"-18"-15,0-2-40 16,0 9-52-16,0 0-41 16,5 0 7-16,7 0 43 0,4 16 17 15,8 8-25-15,6 10-23 16,-3 6-27-16,3 0-17 15,-7 5-11-15,-4-7-18 0,-1-7-3 16,-7-5-3-16,-6-11 3 16,-5-2-9-16,0-5 6 15,0-8-6-15,-8 0-8 0,-4-12-3 16,3-10-7-16,9-13-11 16,0-15-3-16,13-2-4 0,7-5 15 15,4 7 6-15,5 10 11 16,-1 11-2-16,-4 12 7 15,-2 15 16-15,-3 2 17 16,-4 16 3-16,1 8-20 0,-6 5-6 16,-2-1-5-16,-4 1-3 15,-4-5-8-15,0 0-76 16,0-3-102-16,-12-4-87 0,-1-6-21 16,5-11-11-16</inkml:trace>
  <inkml:trace contextRef="#ctx0" brushRef="#br0" timeOffset="24577.02">27047 13795 467 0,'26'-21'231'16,"-9"9"-68"-16,-3 12-61 15,-2 12 15-15,-3 17 78 16,3 17 29-16,-2 5-54 16,-10 11-82-16,3 2-52 0,0-2-18 15,-3-9-40 1,0 30-390-16,0-56 30 0,-6-10-23 15</inkml:trace>
  <inkml:trace contextRef="#ctx0" brushRef="#br0" timeOffset="24725.1">26954 13075 762 0,'-24'-71'363'0,"0"14"-133"16,7 17-123-16,4 9-57 15,13 5-37-15,0 10-20 0,0 4-61 16,13 4-107-16,12 8-118 16,7 0-60-16</inkml:trace>
  <inkml:trace contextRef="#ctx0" brushRef="#br0" timeOffset="24994.35">27520 13026 683 0,'0'-24'436'15,"0"3"-126"-15,0 4-160 16,0 14-77-16,-14 11-31 0,14 25 43 16,-11 19 14-16,11 22-21 15,0 15-33-15,0 12-22 0,11 10-18 16,3-6-1-16,0-3-35 15,7-9-81-15,1-15-105 16,-3-13-83-16,-4-11-48 16,-2-14 16-16,-5-12 15 0</inkml:trace>
  <inkml:trace contextRef="#ctx0" brushRef="#br0" timeOffset="25132.97">27379 13583 521 0,'-14'-40'278'0,"1"7"-95"15,13 5-95-15,10 3-46 16,12 0-28-16,20 1-10 16,15 0-39-16,11 3-71 0,5 5-57 15,4-1-12-15,-4 5-26 16,-8 0 8-16</inkml:trace>
  <inkml:trace contextRef="#ctx0" brushRef="#br0" timeOffset="25449.62">28031 13180 146 0,'0'-19'305'15,"-13"2"-65"-15,2 1-72 16,-2 4-81-16,0 7-16 0,13 5 37 16,-9 13 86-16,1 15 14 15,8 21-54-15,-8 8-76 0,8 7-29 16,0 6-36-16,0-9-2 16,0-4-3-16,0-12-3 15,8-14-5-15,0-6-5 16,-2-7-6-16,-3-18 2 15,5 0-5-15,5-10 3 0,3-6 2 16,4-8 9-16,4-4 0 16,2 3-3-16,-1 5 5 15,-6 3 0-15,-3 10-5 0,1 7 16 16,-3 19-8-16,8 10-2 16,-6 13-59-16,2 2-150 15,-4 5-91-15,3-4-42 0,0-9-11 16,-5-3 77-1</inkml:trace>
  <inkml:trace contextRef="#ctx0" brushRef="#br0" timeOffset="26075.84">28461 13469 225 0,'20'-37'231'0,"-4"9"-45"16,-3 16-44-16,-5 12-16 15,0 24 18-15,-4 21 17 0,1 20 26 16,-5 12-8-16,0 6-54 15,0-7-54-15,0-2-29 16,0-17-26-16,0-12-2 0,0-21-16 16,0-12-40-16,-9-12-32 15,9-24-3-15,0-17 21 16,9-19 34-16,2-15 5 0,6-11 13 16,3-2 4-1,5 3 0-15,-2 14 11 0,-3 13 5 16,-3 16-6-16,-4 9-4 15,-1 16 1-15,-1 17 18 0,6 8 21 16,-5 18 4-16,2 4-13 16,0 4-14-16,-3-1-12 15,-2-9-13-15,0-4 10 0,-1-3-14 16,-4-9-6-16,1-8-30 16,3 0-11-16,0-12-10 15,-2-9 14-15,11-8 10 0,-1-2 20 16,5 2 12-16,-4 8 7 15,-6 9 12-15,1 12 30 16,1 0 4-16,-1 12-13 16,5 0-5-16,2 9-2 0,6-1-18 15,1 1-1-15,0-5-10 16,4-16 3-16,2 0-10 16,0 0-33-16,1-9-7 0,3-7 0 15,1-14 6-15,-9 0 20 16,-3-8 14-16,-10-6 4 15,-6 2 13-15,-9 7 26 0,-12 6 26 16,-4 8-3-16,-1 14 1 16,-3 19 29-16,0 16 45 15,9 13 12-15,11 8-143 16,0 9 0-16,11 0 0 16,12 5 0-16,11-11 0 0,2-2 0 15,4-15 0-15,-4-5-108 16,7-17-299-16,-9-18-62 15,-3-16-12-15</inkml:trace>
  <inkml:trace contextRef="#ctx0" brushRef="#br0" timeOffset="26640.85">29844 12617 442 0,'17'-56'391'16,"-9"8"-31"-16,-8 10-138 16,0 19-100-16,0 19-4 15,-11 28 62-15,-6 29 21 0,-3 29-190 16,4 21-11-16,3 9 0 15,0 7 0-15,7 3 0 16,6-12 0-16,0-9 0 0,0-10 0 16,0-19-317-16,0-14-170 15,0-17 18-15,-12-17 84 16</inkml:trace>
  <inkml:trace contextRef="#ctx0" brushRef="#br0" timeOffset="26890.33">29598 13189 593 0,'0'-45'251'16,"0"8"-120"-16,4 8-60 0,20 5-42 16,22 0 12-16,14 3 5 15,21 4-10-15,12 6-19 16,13 3-14-16,0-1 6 16,-10 9-2-16,-10 0 1 0,-14 17 20 15,-15 4 31-15,-11 3 54 16,-13 11 0-16,-10 11-7 15,-1 8-16-15,-10 2-38 16,-12 1-26-16,0-3-11 16,0-10-44-16,0-8-107 0,0-8-125 15,-12-7-88-15,-4-21-34 16,-2-4 45-16</inkml:trace>
  <inkml:trace contextRef="#ctx0" brushRef="#br0" timeOffset="27017.27">30377 12750 502 0,'-16'-107'249'16,"1"23"-93"-16,2 11-70 0,13 22-30 16,0 14-23-16,0 9-16 15,0 7-27-15,0 6-109 16,8 6-100-16,7 9-92 16</inkml:trace>
  <inkml:trace contextRef="#ctx0" brushRef="#br0" timeOffset="27322.78">31150 12700 318 0,'23'-16'223'0,"-6"-5"-79"16,-4-8-69-16,-7 1-29 15,-6-6 14-15,0-2 30 16,-14 1 39-16,-8 6 14 15,-10 8-3-15,-9 9 11 0,-8 12 31 16,-8 24 6-16,-5 22-30 16,3 17-158-16,14 20 0 15,16 7 0-15,29 7 0 0,17 2 0 16,20-6 0-16,11-8 0 16,13-7 0-16,17-14 0 15,7-14 0-15,5-10-288 16,-6-16-188-16,-3-13-7 15</inkml:trace>
  <inkml:trace contextRef="#ctx0" brushRef="#br0" timeOffset="28272.43">26024 16083 647 0,'0'-52'429'16,"0"11"-98"-16,0 8-154 15,0 12-89-15,0 8-28 0,0 13 22 16,0 17 71-16,0 24-73 16,0 19-80-16,0 15 0 15,0 11 0-15,13 2 0 0,3 2 0 16,7-5 0-16,7-7 0 15,7-9 0-15,2-16 0 0,13-17-15 16,5-21-157-16,5-15-2 16,8-15 22-16,-5-17 26 0,-5-13 47 15,-7-7 26-15,-8-14 25 16,-14-7 15-16,-10-1 10 16,-7 9 37-16,-14 12 48 15,0 16 23-15,-14 13 1 0,-1 24 0 16,-7 17 5-16,7 16-15 15,3 10-13-15,12 14-24 0,0 0-27 16,12 0-31-16,11-3-1 16,14-9 0-16,12-14 0 15,7-5 0-15,1-14-46 0,5-12-29 16,0-21 4-16,-11-12 5 16,-9-7 9-16,-20-13 19 15,-13-9 16-15,-9-2 23 0,-26 2 7 16,-17 10-6-16,-4 7 3 15,-15 12 7-15,-3 9-12 16,3 12 2-16,14 4-15 0,8 8-74 16,8 0-99-16,15 0-58 15,17 8-22-15,17 0 23 0,12-8-5 16,14 0 50-16</inkml:trace>
  <inkml:trace contextRef="#ctx0" brushRef="#br0" timeOffset="28854.28">27434 15876 353 0,'35'-29'293'16,"-18"13"-64"-16,-17 16-59 0,-12 0-20 16,-9 19 44-16,-6 9 26 15,-6 10-23-15,2 3-62 16,5-5-69-16,9-3-37 0,6 16-18 16,11-37-45-1,0-12-27-15,5-4-22 0,4-17 2 16,13-10 26-16,-1-15 21 15,1-3 23-15,0 2 9 16,-1 5-1-16,-5 9 8 0,-1 12 14 16,-2 9 23-16,4 12 21 15,3 16 19-15,0 21-9 16,4 20-21-16,1 21-24 16,0 15-28-16,-11 13 0 0,-1 3 0 15,-8-2 0-15,-5-9 0 16,-18-14 0-16,0-9 0 0,-16-19 0 15,-2-12 0-15,0-15 0 16,-1-13 0-16,5-16 0 16,2-8-60-16,12-12 11 0,2-9 22 15,6-3 15-15,10-5 2 16,10-3 10-16,1-1-32 0,12-8-69 16,11 1-88-1,5-10-57-15,12-2-21 0,0-10 18 16,6 1 30-16,-1-4 37 15,-2 4 55-15,0 0 58 0,-7 0 55 16,-1 7 83-16,-6 1 94 16,-12 8-16-16,-3 8 12 15,-9 10-3-15,-3 10 10 0,-5 12 44 16,0 13 92-16,-5 28 43 16,-3 21-209-16,0 16-136 15,0 8 0-15,5 1 0 0,-2-5 0 16,6-7 0-1,-6-14 0-15,2-11-29 0,-5-9-403 16,0-10-39-16,0-18 23 16</inkml:trace>
  <inkml:trace contextRef="#ctx0" brushRef="#br0" timeOffset="28984.01">27994 15154 328 0,'-16'-81'380'0,"-9"15"-96"15,5 14-134-15,0 11-120 0,3 13-80 16,6 7-51-16,11 13-66 16,0 8-58-16,0 19-62 15</inkml:trace>
  <inkml:trace contextRef="#ctx0" brushRef="#br0" timeOffset="29419.11">28875 15496 134 0,'-24'-20'200'0,"2"9"-43"16,8 2-21-16,1 4-39 0,13 2-33 15,0 3-20-15,0 0-3 16,0 0 6-16,8-4 0 16,-3-1 1-16,-2 3-2 15,5 2-11-15,-8 0 10 0,0 0 23 16,0 0 14-16,0 0 20 16,-8 0 4-16,-8 0 6 0,-14 19 9 15,-4 9-5-15,-5 17-6 16,5 8-21-16,-3 8-89 15,9 4 0-15,11-4 0 16,17 4 0-16,0-4 0 16,9 1 0-16,7-10 0 0,7-11 0 15,6-8-56-15,7-9-254 16,6-8-83-16,-2-16 15 16,8-12 15-16,6-12 92 0</inkml:trace>
  <inkml:trace contextRef="#ctx0" brushRef="#br0" timeOffset="29969.33">29383 15587 243 0,'20'-50'281'16,"-12"6"-25"-16,-8 11-51 15,-25 12-38-15,-4 19 14 16,-7 16 39-16,-4 19-1 16,-5 20-50-16,8 13-74 0,9 3-84 15,12 4-11-15,16-9 0 16,0-7 0-16,16-7 0 15,6-14-64-15,1-11-63 0,6-12-32 16,2-13 28-16,3-9 25 16,-3-11 29-16,3-13 26 15,-6-12 17-15,-3-7 19 0,-5-6 24 16,-8 5 38-16,-4 12 51 16,-3 9 22-16,-5 12 32 15,0 15 18-15,0 19-18 16,0 14-136-16,0 16-16 15,3 13 0-15,11 0 0 16,8-3 0-16,7-7 0 0,8-6 0 16,3-12 0-16,5-17 0 15,8-12-60-15,4-24-94 16,5-24 32-16,1-26 41 0,2-20 35 16,-8-15 24-16,-10-22 13 15,-4-7 2-15,-15-5 21 16,-12 4 30-16,-16 17 17 15,0 15 46-15,-13 27 58 16,-5 20-55-16,-8 18-110 16,-4 39 0-16,5 34 0 0,-1 35 0 15,6 32 0-15,12 20 0 16,8 11 0-16,16 6 0 16,13-5 0-16,14-6 0 0,10-15 0 15,9-16 0-15,4-20 0 16,-7-15 0-16,-6-13 0 15,-7-17-488-15,-10-16-37 16,-7-12 49-16</inkml:trace>
  <inkml:trace contextRef="#ctx0" brushRef="#br0" timeOffset="30833.57">31470 15131 142 0,'8'-13'206'0,"0"0"-46"0,-8 1-37 16,0 0-41-16,0 0-11 15,0 0 7-15,-12 3 15 16,-4 5 17-16,-1 4 7 0,-3 0-6 16,0 13 10-16,-8 11 40 15,-5 13 20-15,1 16-40 16,7 8-55-16,5 8-43 16,8 69-22-1,20-76-21-15,4-5 0 16,8-12 0-16,42 18 0 15,-23-45-4-15,10-18-39 16,2-18 4-16,-9-9-18 16,0-14 7-16,-14-11 18 15,-12-5 17-15,-11-6 17 0,-14 3 7 16,-16 3-9-16,-6-1 4 16,-12 10-4-16,4 4 2 15,-3 3-9-15,11 8-59 16,2 12-138-16,6 5-108 0,1 8-37 15,7 4-9-15</inkml:trace>
  <inkml:trace contextRef="#ctx0" brushRef="#br0" timeOffset="31099.9">31822 15032 300 0,'21'-20'354'15,"-8"3"-7"-15,-4 0-93 16,-6 6-80-16,-3 3-21 0,0 8 24 16,0 0 52-1,0 24-170-15,0 25-59 0,-12 16 0 16,-1 25 0-16,2 17 0 16,-2 7 0-16,13 7 0 15,0-3 0-15,0-3 0 0,0-18 0 16,0-16 0-16,3-16-206 15,3-16-258-15,-6-16 25 16,0-9 62-16,0-24-180 0</inkml:trace>
  <inkml:trace contextRef="#ctx0" brushRef="#br0" timeOffset="31316.46">31843 15097 185 0,'0'-90'272'16,"0"14"-31"-16,0 14-76 15,17 17-65-15,7 14-25 16,17 14 17-16,3 17 26 0,5 17 17 16,-1 14 4-16,-6 14-19 15,-13 12-32-15,-18 8-36 16,-11 1-23-16,-29-5-21 0,-19-4-54 16,-17-4-90-16,-19-9-123 15,-19-10-78-15,-6-6 31 16,-10-11 14-16,6-6-150 15</inkml:trace>
  <inkml:trace contextRef="#ctx0" brushRef="#br0" timeOffset="34810.82">23296 6843 34 0,'-13'-4'43'0,"13"-1"18"16,-9 5 38-16,9 0 38 16,0 0-49-16,0-5-19 0,0 3-20 15,0-3-9-15,0-1 0 16,0 6 5-16,0 0-1 15,0-2-10-15,0-7-5 16,0 5-2-16,5-4-8 0,3-4 6 16,5-4 17-16,0-5-10 15,5-8-11-15,7-2-6 16,4-7 4-16,4-2-7 0,7-5-4 16,4-8 0-16,8-8-8 15,13-8 2-15,17-12-2 16,16-9 6-16,19-8-4 0,27-3 2 15,14 0-2 1,16-1 0-16,5 7 1 0,8 7 3 16,-1 10-4-16,-7 9 3 15,-13 8 5-15,-16 12-8 16,-11 9 1-16,-17 7-6 0,-13 12 2 16,-6 4-2-16,-4 10 6 15,4 7-5-15,8 0 6 0,6 0-4 16,12 12 1-16,9 0 2 15,12 4-6-15,12 0 3 16,168 37-5-16,-168-25 5 16,-4 10 2-16,-3-2-2 15,1 9 0-15,-4 0 3 16,1 3-5-16,-1 9 1 16,-2 0 4-16,-3 5-6 15,-5 3 0-15,-4 5 3 16,-2 1 7-16,5 8 9 15,-1 11 10-15,3 3-5 0,4 4-8 16,0 10 2-16,1 2-5 16,7 2-1-16,11 2-3 15,5 1-6-15,-2 0 3 16,-1 0 0-16,-5 7 2 16,0 3 30-16,-2 5 14 0,-3 10-1 15,-3 3-10-15,-4 10-16 16,-13 2-11-16,-13 1-5 15,-11-1 2-15,-16-4 3 16,-9 2 8-16,-4 2 3 16,-4 5-7-16,1 4-11 0,-6 7 0 15,3 9 2-15,-3 1 8 16,1 2-16-16,-1-3 14 16,-3 2-12-16,-4-3 0 0,-7-3 2 15,-13-3 10-15,-8-6 23 16,-9 9 7-16,-8 0-8 15,-4 0-8-15,-3 0-3 0,-5-3 2 16,-4-6-8-16,-8 1 4 16,0-4 13-16,0-1 6 0,-11 1 13 15,-2 1-12-15,13-3-13 16,-13 3-16-16,-1 3-9 16,-8-1-1-16,-2 6 1 0,-9-1 2 15,-7-1 17-15,-8 1-8 16,-9-5 1-16,-8-2-15 15,-5-4 0-15,0-6 0 16,-67 138 0-16,67-149 0 16,2 1 0-16,-1-2 0 0,-4 1 0 15,0 2 0 1,-5-3 0-16,-5 1 0 0,-7-5 0 16,-4-3 0-16,-13-2 0 15,-1-5 0-15,-10-12 0 16,-4-1 0-16,-8-8 0 0,0-2 0 15,-8-3 0-15,-4 0 0 16,-4-5 0-16,-4-4 0 16,0-3 0-16,-5-5 0 15,1-4 0-15,3-7 0 0,5 0 0 16,4-4 0-16,4-5 0 16,0-1 0-16,0-2 0 15,5-10 0-15,-6 2 0 16,6-6 0-16,-2-3 0 15,-4-4 0-15,6-4 0 0,-6-5 0 16,2-4 0-16,4-3 0 16,-3-5 0-16,6 1 0 15,5-4 0-15,-1-5 0 0,4-12 0 16,0 8 0-16,4-8 0 16,-4 0 0-16,0 0 0 0,-3-5 0 15,-4-3 0-15,-1 1 0 16,-3-3 0-16,5 3 0 15,7-5 0-15,-3-1 0 0,12 0 0 16,3-3 0-16,2 1 0 16,7-10 0-16,2 1 0 15,-1-1 0-15,3-3 0 16,-2 3 0-16,-5 1 0 0,-1-5 0 16,-1 2 0-16,3-3 0 15,0 2 0-15,4-1 0 0,2 5 0 16,6-4 0-16,9-1 0 15,4-3 0-15,12 0 0 0,5-6 0 16,9 2 0-16,8-1 0 16,6 5 0-16,4 4 0 15,4 0 0-15,1 2 0 16,0 5 0-16,0 1 0 0,4-1 0 16,-1 4 0-16,0 5 0 15,6 1 0-15,-2-5 0 16,4-1 0-16,-2-8 0 0,-2-3 0 15,-1-4 0-15,0-5 0 16,-3-4 0-16,1 1 0 0,-1-1 0 16,6 0 0-16,-2 5-3 15,-1 0-12-15,8-3-17 16,1 4 13-16,1 2 5 0,0 0 6 16,-2 2 2-16,8-2 15 15,-5 0-7-15,-3 1 5 16,-2 0-13-16,7 2 9 0,2 2-3 15,7-4 0-15,0-5-2 16,0-3 2-16,0-10-3 16,0-7-1-16,0-4 5 0,0-4-4 15,0 1 1-15,-13-7-3 16,1-1-2-16,-4-2-21 0,0 6-15 16,-5 2-41-16,1 1-46 15,4 7-60-15,4 10-115 0,3 0-82 16</inkml:trace>
  <inkml:trace contextRef="#ctx0" brushRef="#br0" timeOffset="37987.82">10951 13078 288 0,'-16'-12'281'0,"-1"0"-72"16,2 0-83-16,-2 0-59 15,1 0-22-15,4 3 26 16,12 2 31-16,0 7-7 0,0-5-29 15,0 0-26-15,0 5-21 16,0 0-9-16,12 0 7 0,7 0 13 16,14-2 9-16,19-7 13 15,27 1 6-15,26-4 0 16,42-5 5-16,51 1-3 0,53-5 11 16,51-2 2-16,38-7 21 0,38 2-81 15,44-1-13-15,30 1 0 16,15 0 0-16,7 4 0 15,-1 3 0-15,-12 4 0 16,-26 1 0-16,-36 8 0 0,-35 0 0 16,-28 4 0-16,-30 4 0 15,-30 0 0-15,-36 0 0 0,-33 0 0 16,-37 8 0-16,-31-8 0 16,-35 0 0-16,-26 0 0 0,-23 0 0 15,-12 0 0-15,-15 0 0 16,-9 0 0-16,-5 0 0 0,-10 0 0 15</inkml:trace>
  <inkml:trace contextRef="#ctx0" brushRef="#br0" timeOffset="38053.12">18731 12651 2047 0,'-9'0'0'0,"-2"0"0"16,-6 0 0-16,3 0-120 15,-4 0-319-15,-3-4-37 16,-2-4 10-16</inkml:trace>
  <inkml:trace contextRef="#ctx0" brushRef="#br0" timeOffset="38572.16">18163 12398 815 0,'-34'-16'298'16,"11"4"-144"-16,3 3-78 15,7 2-38-15,13 2 4 0,0 3-1 16,9 2-2-16,24 0-20 16,24 0-9-16,22 12-1 0,22-1-6 15,10-11-3-15,-5 12-11 16,-8 0-5-16,-17 0 4 0,-16 0 2 16,-13 0 10-16,-14-3-6 15,-12-1 3-15,-8 1 5 0,-10 2 4 16,-8 6 9-16,-12 8 33 15,-10 14 18-15,-4 14 13 16,-11 9 5-16,-8 11-12 16,0 10-11-16,5 2-8 0,0-4-16 15,6 0-10-15,6 0-16 16,9-7-11-16,1-13 0 0,6-13 0 16,4-10 0-16,8-9 0 15,-8-10 0-15,8-6 0 0,0-22 0 16,-8-19 0-1,0-17 0-15,8-16 0 0,0-17 0 16,0-11 0-16,0-12 0 16,0-10 0-16,0 7 0 0,-12 5 0 15,-5 12 0-15,0 18 0 16,6 13 0-16,-3 15 0 16,6 8 0-16,8 13-90 0,-6 8-76 15,6 8-62-15,0 4-28 16,0 20-18-16,0 8 8 15,-8 5-28-15</inkml:trace>
  <inkml:trace contextRef="#ctx0" brushRef="#br0" timeOffset="39484.18">19551 12218 175 0,'0'-11'229'0,"-7"3"-57"16,-1 4-38-16,8-1-52 0,0 5-35 15,0 0-4-15,-9 14 29 16,9 10 25-16,-8 12 4 0,8 17-3 16,-8 8-21-16,8 12-2 15,0 1-16-15,0-1-8 0,0 1-9 16,0-10-10 0,0-7-16-16,0-3-5 15,0-13-6-15,0-13-5 0,0-3 1 16,0-9 3-16,0-4 3 0,0-12-2 15,-8-12-9-15,8-11-7 16,-9-23 4-16,9-20 0 0,0-15-4 16,12-13 13-16,1-5-1 15,0 7-1-15,-1 6-6 16,-2 17 15-16,4 8-7 16,-3 11-2-16,3 14 0 0,-3 12 0 15,1 8-3-15,0 11 8 16,9 22 28-16,3 18 35 0,1 32 28 15,-2 14-12-15,-2 8-24 16,-4 5-24-16,-5-8-4 16,-5-9-11-16,-2-10-9 0,-5-20-12 15,0-11 0-15,0-10 0 16,0-10 0-16,0-4 0 0,0-29 0 31,-6-15 0-31,6-13 0 0,0-9-10 16,0-6 6-16,6-5 1 15,5 8 5-15,-3 7 1 16,1 10-6-16,0 12 2 16,-1 3-3-16,1 9 5 0,-6 5-5 15,5 6 1-15,0 5 1 16,9 16 4-16,-1 8 1 0,5 12 2 16,-1 9 4-16,-4 5-8 15,-5-3 5-15,2-2-4 0,-5-3-2 16,0 21-100-1,-2-44-31-15,-3-7-66 0,0 0-51 16,-3-4-24 0,0-8 2-16,5 0 2 0,-2 0 23 15</inkml:trace>
  <inkml:trace contextRef="#ctx0" brushRef="#br0" timeOffset="39885.31">20091 12559 191 0,'0'-18'212'15,"0"9"-67"-15,0 2-49 0,0-2-43 16,0 9-15-16,0 0 12 16,13 0 7-16,3 0-17 0,3 9-15 15,6-9-9-15,1 0-7 16,2 0-1-16,0 0-6 0,1-9-2 16,-7-6 2-1,4-11-6-15,-5-2 6 0,-6-4-4 16,-3-5 5-16,-12-5-2 15,0 3 3-15,-8 3 1 0,-4 3 9 16,-3 4 1-16,2 8 8 16,1 4 0-16,-5 6 5 0,3 11-5 15,-12 11 24-15,1 23 28 16,-3 18 28-16,-1 18 4 0,5 11-27 16,7 5-24-16,17-1-11 15,5-7-3-15,12-3-15 0,7-16-16 16,9-9-1-16,7-14-7 15,-1-8 0-15,4-7-5 16,-7-21-49-16,4 0-52 16,-4-16-78-16,1-17-49 0,-3-8-29 15,-2-12-2-15,-2-16 5 16</inkml:trace>
  <inkml:trace contextRef="#ctx0" brushRef="#br0" timeOffset="40185.73">20667 11719 223 0,'-11'-45'217'0,"11"5"-69"0,-8 2-34 15,8 9-25-15,0 1 1 16,0 4 9-16,0 7 0 16,0 6-18-16,0 3-17 0,0 8-16 15,3 0-7-15,5 15 53 16,0 19 27-16,1 17 6 15,-1 27-1-15,1 20 3 0,0 20-26 16,-1 13-69-16,-2 3-34 16,2 1 0-16,1-6 0 0,4-11 0 15,-6-16 0-15,2-15 0 16,-5-19 0-16,0-11 0 0,-4-15-50 16,0-11-123-16,0-10-50 15,0-8-51-15,0-13-38 16,-8-7 9-16,-5-16 2 0</inkml:trace>
  <inkml:trace contextRef="#ctx0" brushRef="#br0" timeOffset="40402.15">20506 12289 303 0,'-29'-16'212'15,"4"4"-42"-15,6 3-57 16,7 1-38-16,12 4-23 0,4-4-12 15,15-1-10 1,24-3-13-16,12 0-10 0,19-3-9 16,3-3-11-16,5-1-38 15,-10-2-49-15,-11-1-35 0,-8-1-10 16,-13-1-58-16,-9-5 32 16</inkml:trace>
  <inkml:trace contextRef="#ctx0" brushRef="#br0" timeOffset="40840.18">21106 11811 44 0,'-9'-27'163'0,"9"3"39"16,-6 3-38-16,6 3-23 16,-8 7-21-16,8-1 3 0,0 0 32 15,0 5 20-15,0-2-15 16,0 4-31-16,0 5-45 16,0 0-28-16,0 9 9 0,0 24 81 15,0 24-26-15,0 24-120 16,0 21 0-16,0 12 0 15,0 3 0-15,0-3 0 0,0-8 0 16,0-12 0-16,0-17 0 16,0-12 0-16,-8-13 0 0,8-9 0 15,-9-15 0-15,9-8 0 16,0-6 0-16,-8-32 0 16,8-14 0-1,0-13 0-15,8-12 0 16,6-10 0-16,0 8 0 0,3 5 0 15,-1 13 0-15,-3 9 0 16,-2 7 0-16,6 11 0 0,-6 3 0 16,7 11 0-16,1 11 0 15,1 8 0-15,5 9 0 16,1 6 0-16,-4 1 0 0,-5 6 0 16,-5-4 0-16,-4 0 0 15,-3-5 0-15,-5-3 0 0,0-9-85 16,0-4-164-16,0 0-67 15,0-16-19-15,0 0 24 16,0 0 5-16,4-7 87 0</inkml:trace>
  <inkml:trace contextRef="#ctx0" brushRef="#br0" timeOffset="41200.53">21541 12232 219 0,'8'-37'198'0,"-4"8"-43"16,0 5-12-16,-4 4-7 15,0 7 9-15,0 6 8 0,0 7-18 16,-8 0-23-16,-3 16-15 16,-6 8-18-16,1 18-9 0,0 6 6 15,0 12-5 1,7 2-39-16,9 2-11 0,0-7-14 16,0-3 5-16,9-11-7 15,7-5 1-15,8-9-9 0,1-9-4 16,-2-20-1-16,5 0 1 15,-3-16 2-15,0-12-10 0,-4-15 2 16,-7-4 8-16,3-15-6 16,-8-3 0-16,-9 3 9 0,0 11-6 15,-18 10 1-15,-1 8 0 16,-5 8-3-16,-1 10 3 16,-3 5-35-16,3 10-49 15,2 0-54-15,1 15-59 0,2-1-30 16,5 3-4-16,7-1-25 15,8 1 13-15</inkml:trace>
  <inkml:trace contextRef="#ctx0" brushRef="#br0" timeOffset="41849.89">22078 11520 538 0,'9'-41'297'15,"-3"8"-40"-15,2 8-81 0,-3 5-11 16,-2 8 0-16,-3 3-14 16,5 2-35-16,3 7-30 15,4 12 10-15,9 12-96 0,7 18 0 16,5 14 0-16,2 14 0 16,3 10 0-16,-3 14 0 0,2 8 0 15,-4 6 0-15,-9 7 0 16,-2-1 0-16,-2-7 0 15,-6-14 0-15,0-11 0 0,-2-18 0 16,0-11 0-16,-1-15 0 16,-3-10 0-16,-8-8 0 0,5-9 0 15,-5-30 0 1,0-14 0 0,0-15 0-16,0-13 0 0,0-8 0 15,0-1 0-15,-13 1 0 16,-2 8 0-16,-5 12 0 0,-8 13 0 15,-5 12 0-15,-8 11 0 16,-4 13 0-16,-3 16 0 0,-2 18 0 16,10 10 0-1,-25 82 0-15,49-58 0 16,8 7 0-16,8-7 0 0,0-4 0 16,12-7 0-16,14-7 0 15,-1-9 0-15,10-13 0 16,4-11 0-16,3-17 0 0,-3 0 0 15,-1-8 0-15,-5-9 0 16,-1-3 0-16,-4-7 0 0,-3-12 0 16,-1 3 0-16,-5 0 0 15,-3 3 0-15,-2 5 0 16,-2 9 0-16,0-4 0 0,-1 7 0 16,-3 5 0-16,-3 6 0 0,-5 5-105 31,0 0-78-16,0 0-48-15,-13 0-47 16,-1 0-29-16,-7 0-3 0,-9 9 13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5T14:51:37.33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12040 4241 49 0,'0'-16'106'0,"0"-5"59"0,0-3-68 16,0 0-43-16,0-1-23 15,0 1-13-15,3-1-7 16,-3 0 20-16,0 1 15 0,0 4 18 16,0 0 12-16,0-1 5 15,0 6 7-15,0-1 10 16,0-1-3-16,0 4 10 0,0 5 0 15,0 0-1-15,0 4-13 16,0 4-8-16,0 0-24 16,-9 0-31-16,9 0-10 0,-8 16-8 15,0 18-4-15,8 13 6 16,-11 22 8-16,3 17-3 16,8 12 5-16,-8 15-4 0,0 9 0 15,8 9-3-15,-9-1-13 16,9 1 3-16,-8-6-1 15,8-2 3-15,-13-8-6 0,2-14-3 16,3-11-1-16,0-16 1 16,8-17 1-16,-8-14 7 0,8-10-8 15,0-9 4-15,0-12-1 16,0-3 4-16,0-9-4 16,0 0 6-16,0 0 0 15,0 0-3-15,0 0-2 16,0-5-3-16,0 1-2 0,0 4 8 15,0 0-10-15,0-3-1 16,0 3-6-16,0-5 4 0,0 5-6 16,0-4-5-16,0 4 4 15,0 0-2-15,0 0 4 16,0 0 5-16,0 0-2 0,0 0-4 16,0 0-6-16,0 0-3 15,0 0 1-15,0 0-6 0,0 0 4 16,0 0-6-16,0 0 13 15,0 0 5-15,0 0 9 16,0 0 1-16,0 0 6 16,0 0-3-16,0 0 7 0,0 0 0 15,0 0 11-15,0 0-2 16,0 0-3-16,0 0 6 16,0 0-3-16,0 0-2 0,0 0-1 15,0 0-3-15,0 0 4 16,0 0 2-16,0 0-3 0,0 0-1 15,0 0-14-15,0 0 9 16,0 0 2-16,0 0-2 16,0 0 2-16,0 0 0 0,0 0-3 15,0 0-3-15,0 0 2 16,0 0 1-16,0 0-4 16,0 0-4-16,0 0-3 15,0 0 10-15,8 0-3 0,16 0 11 16,20-3-7-16,21-10 7 15,25-2-12-15,19-1 2 16,18-6-6-16,6-2 6 0,1 3-4 16,-12 1 3-16,-12 4-7 15,-21 4 4-15,-16 3 1 0,-19 6 0 16,-18-1 0-16,-12 4 10 16,-8 0 9-16,-4 0 26 15,-7 0-1-15,-5 0-12 16,0 0-41 15,0 0-52-31,0 0-64 16,0 0-85-16,0 0-78 0,0 0-37 15,-8 0-33-15,-5-5-319 16</inkml:trace>
  <inkml:trace contextRef="#ctx0" brushRef="#br0" timeOffset="534.12">13923 5063 96 0,'-17'-20'233'0,"3"-1"-91"16,-4-2-38-16,2-2-31 0,-1 4-18 16,7-3 10-16,-7 2-2 15,1 3 12-15,-1 3 14 16,1 4-8-16,0 3-26 0,4 1-18 16,-6 8-15-16,-2 0-6 15,-3 17-5-15,-5 6 10 16,-5 15-4-16,4 6 0 0,1 10-1 15,8 10 2-15,8 2-11 16,12 3-2-16,0-5 3 0,16-2-2 16,11-5-4-16,10-7 1 15,8-14 0-15,9-12-4 16,6-16 3-16,6-20-2 0,-5-13 1 16,-9-11 7-16,-11-13-9 15,-19-11 4-15,-8-6-7 16,-14-4 9-16,-17-3-2 15,-7 4 10-15,-17 0 7 0,-6 12-10 16,-7 7-6-16,-3 16 1 16,3 4 1-16,7 14-14 0,6 12-15 15,8 4-52-15,10 11-43 16,1 10-36-16,14 3-31 0,8 4 1 16,8 1-55-16,17 0 29 15</inkml:trace>
  <inkml:trace contextRef="#ctx0" brushRef="#br0" timeOffset="1066.14">14911 4725 560 0,'0'-32'278'16,"-17"-1"-87"-16,-13 10-85 15,-9 5-34-15,-10 10-13 0,1 8 6 16,-1 13-19-16,3 16-18 15,11 11-15-15,7 13 0 0,11 11-6 16,17 5-7-16,8 2 0 16,12-7-2-16,9-7-8 0,7-12-15 15,0-7-10-15,5-18 6 16,1-12-2-16,-3-16-31 16,4-17-5-16,-4-15 10 15,-4-14 28-15,-2-2 20 0,-12-6 21 16,-5 1 20-16,-7 4 12 15,-6 3 12-15,2 14 8 0,-2 11-18 16,2 9-27-16,-5 9-16 16,3 11-2-16,10 16 12 0,3 21 14 15,9 24 11-15,3 24 6 16,1 20-11-16,-6 35-2 16,-7 19-20-16,-8 15-2 15,-8 6-8-15,-16-2 4 0,-15-12 1 16,-9-11-10-16,-14-24 4 15,-7-25 6-15,-7-20 4 0,-2-27-6 16,-2-25 4-16,-1-34 0 16,3-12-6-16,9-24 6 0,8-26 19 15,16-12-10-15,14-11-9 16,23-8-6-16,3-5-3 16,23-3-5-16,13-2-12 0,21 6-47 15,13-1-90-15,9 9-111 16,8 7-41-16,0 9-40 0</inkml:trace>
  <inkml:trace contextRef="#ctx0" brushRef="#br0" timeOffset="1283.11">15539 5116 474 0,'0'-19'287'16,"0"-2"-84"-16,0 4-79 15,0 5-6-15,0 0 43 16,0 3-2-16,0 5-49 0,0 4-51 15,0 0-42-15,0 13-11 16,0 11 8-16,8 21-6 0,-3 17-4 16,-1 19-4-16,-4 16 4 15,0 12-2-15,0-2-30 0,0-10-44 16,-12-11-90 0,12-12-105-16,-8-13-50 0,-5-17-34 15</inkml:trace>
  <inkml:trace contextRef="#ctx0" brushRef="#br0" timeOffset="1476.79">15514 4489 453 0,'-25'-81'343'0,"2"8"-110"16,3 16-112-1,6 11-65-15,0 14-28 0,2 8-13 16,12 7-11-16,0 5 1 15,0 8-40-15,0 4-49 0,8 13-26 16,4 7-64-16,0 8-37 16,-1 5-71-16</inkml:trace>
  <inkml:trace contextRef="#ctx0" brushRef="#br0" timeOffset="1898.28">16518 4753 147 0,'16'-31'239'0,"-4"2"-95"16,1 1-57-16,-5 0-39 15,-3 2-6-15,-1 2 9 16,-4 0 27-16,0 3 3 0,0 1 15 15,-9 4 10-15,-4 7-2 16,2 1-7-16,-3 8-20 0,-9 12 4 16,-19 21-9-16,-10 20 19 15,-13 25-9-15,1 14-13 16,7 11-24-16,15 6-20 16,19 2 2-16,15-6 8 0,16-3-9 15,20-7-16-15,16-19 11 16,18-10-11-16,14-14-7 0,14-16-2 15,8-14 3-15,-1-15 2 16,-7-7-10-16,-10-12-16 16,-15 1-44-16,-11-6-80 0,-15-4-90 15,-8 1-58-15,-20-1-19 16,-11 8 16-16,-16 6-3 0</inkml:trace>
  <inkml:trace contextRef="#ctx0" brushRef="#br0" timeOffset="2649.41">11816 7135 268 0,'-53'-8'200'16,"1"0"-70"-16,2 0-61 16,5 4-39-16,1-1-15 0,8 5-3 15,-34 0 34 1,42 0 0-16,4 0 10 15,3 0 9-15,9 0 3 0,1 0-4 16,11 0-9-16,0 0-3 16,0 0-1-16,0 0 14 15,11 0 40-15,22 0 26 0,24 0 30 16,31-5 1-16,42-2-29 0,50-5-70 16,47 0-63-16,45 0 0 15,36 3 0-15,34 5 0 16,40 4 0-16,40 0 0 15,21 0 0-15,20 0 0 0,12 0 0 16,8 0 0-16,-13 8 0 16,-18-8 0-16,-19 0 0 0,-15 0 0 15,-28 0 0-15,-31 0 0 16,-51 0 0-16,-53 0 0 0,-49 0 0 16,-53 0 0-16,-40 0 0 15,-28 0 0-15,-24 0 0 0,-21 0 0 16,-7 0 0-16,-15 0 0 15,-9 0 0-15,0-4 0 16,-9 0 0-16,0 2 0 16</inkml:trace>
  <inkml:trace contextRef="#ctx0" brushRef="#br0" timeOffset="2740.52">19489 7039 2047 0,'-9'0'-61'16,"-9"0"-450"-16,-3 0 14 15,-7 0 31-15</inkml:trace>
  <inkml:trace contextRef="#ctx0" brushRef="#br0" timeOffset="4244.96">21072 3872 314 0,'0'-17'200'0,"0"0"-42"16,0 1-57-16,0 4-26 15,0 3-3-15,0 5 18 0,0 0 8 16,0 4-11-16,0-5-22 16,3 5-19-16,2 0-15 15,-2 0-5-15,-3 0-7 0,0 0-16 16,8 0 0-16,7 22 37 15,15 11 34-15,10 19 58 0,20 25 87 16,18 17-54 0,15 20-136-16,16 17-29 0,18 14 0 15,15 10 0-15,13 3 0 16,-2 2 0-16,-3-6 0 0,-10-6 0 16,-19-18 0-16,-16-16 0 15,-17-21 0-15,-14-20 0 16,-17-16 0-16,-12-16 0 0,-12-12 0 15,-9-8 0-15,-8-10-22 16,-7-11-133-16,-1 0-119 0,-8-16-94 16,0-17 3-16,0-15-3 15</inkml:trace>
  <inkml:trace contextRef="#ctx0" brushRef="#br0" timeOffset="4759.67">22482 3903 105 0,'6'-29'244'0,"-6"1"-66"16,0 4-44-16,0 7-43 16,0 5-4-16,0 0 9 15,0 3 6-15,0 6 1 0,0-1-15 16,0 4-35-16,-17 16-8 16,-6 21 50-16,-19 24 12 15,-18 24 37-15,-22 29-18 0,-14 20 4 16,-20 17-16-16,-5 8-109 15,-6 7-5-15,2 10 0 0,-1-2 0 16,1 1 0-16,6-6 0 16,15-12 0-16,14-18 0 15,12-17 0-15,17-21 0 16,10-15 0-16,8-21 0 0,18-12 0 16,3-17 0-16,4-6 0 15,7-11 0-15,11-2 0 0,0-8 0 16,0-18 0 15,0-8 0-15,0-7-87-16,0-3-190 15,0-7-66-15,0 2-19 16,0-1 2-16</inkml:trace>
  <inkml:trace contextRef="#ctx0" brushRef="#br0" timeOffset="57243.53">13973 10498 162 0,'-13'0'219'16,"5"0"-51"-16,-5 0-13 15,2 0-44-15,11 0-15 0,-14 0 14 16,14 0 4 0,0 0 1-16,0 0-12 0,0 0-15 15,0 0-24-15,17 0-9 16,20 12 41-16,28-12 6 16,23 0-14-16,31 0-15 0,18-4-9 15,14-4-29-15,-5-4-23 16,-16-1-10-16,-16 1 1 0,-24 4-2 15,-25 4-1-15,-16-1-20 16,-18 2-35-16,-10 3-60 16,-9 0-50-16,-12 0-105 0,-17 0-121 15,-17 0-63 1</inkml:trace>
  <inkml:trace contextRef="#ctx0" brushRef="#br0" timeOffset="58107.72">14081 10558 185 0,'-12'-24'238'0,"1"0"-81"16,-1 3-47-16,3 2-27 15,9 7 12-15,-8 3 11 16,8 1-5-16,0 8-20 15,0 0-31-15,0 0-20 0,0 0 2 16,0 17 28-16,-13 7 23 16,1 13 14-16,1 11-2 15,-2 9 6-15,-3 8-25 0,-1 0-28 16,1 0-13-16,-1-3-13 16,6-10-5-16,0-12-11 15,11-6 1-15,-10-10-1 0,10-9 2 16,0-2 12-16,0-13 18 15,0 10 3-15,0-10-22 0,6-10-19 32,4-5 0-17,15-3 0-15,12-6 0 16,7 4 0-16,13 0 0 16,3-1 0-16,2 6 0 0,3 6 0 15,-4 5 0-15,-1 4 0 16,-3 0 0-16,-3 13 0 0,-6 2 0 15,-6 6 0-15,-2 3 0 16,-4 9 0-16,-3 12 0 16,-6 7 0-16,-5 9 0 0,-11 4 0 15,-6 9 0-15,-5 3 0 16,-16 0 0-16,-6 1 0 16,-5-5 0-16,-6-8 0 15,-3-3 0-15,-10-14 0 0,-2-3 0 16,-5-13 0-16,-7-7 0 15,0-13 0-15,1-12 0 16,3-12 0-16,7-8 0 0,5-5 0 16,6-6 0-16,10-3 0 15,9 1 0-15,11-1 0 0,8 6 0 16,4 0 0-16,11-1 0 16,10 2 0-16,7 2 0 15,4 8 0-15,4 10 0 0,2 7 0 16,-2 0 0-1,-4 17 0-15,2 2 0 0,-11 6 0 16,-1 5 0-16,-6-2 0 16,-9 0 0-16,-2-3 0 15,-4-6 0-15,-5-3 0 0,0-4 0 16,0-3 0 0,0-18 0 30,0-6 0-46,3-10 0 0,-3-7-422 16,0-5-49 0,0-8-20-16</inkml:trace>
  <inkml:trace contextRef="#ctx0" brushRef="#br0" timeOffset="59073.3">19616 13002 731 0,'6'-26'690'16,"-6"3"-289"-16,3 6-233 0,0 4-111 15,5 9-57-15,-3 4 0 16,-2 0 0-16,-3 17 0 15,0 4 0-15,0 3 0 0,0 4 0 16,0-3 0-16,-8-5 0 16,0 1 0-16,8-10 0 0,-6-3 0 15,6-16 0 1,0-7 0 0,11-9 0-16,9-14 0 15,8 2 0-15,6 4 0 16,2 2 0-16,4 7 0 0,1 11 0 15,0 8 0-15,4 4 0 16,-1 23 0-16,0 16 0 0,-7 8 0 16,-14 14 0-16,-10 13 0 15,-13 11 0-15,-28 8 0 0,-20 10 0 16,-14 1 0-16,-11-2 0 16,-4-4 0-16,1-12 0 15,5-18 0-15,11-18 0 16,16-14 0-16,7-11 0 15,9-13 0-15,11-12 0 0,17-9 0 16,0-3 0-16,22-7 0 16,17-2 0-16,13 4 0 15,13 10 0-15,17 7 0 0,11 7 0 16,14 14 0-16,6 3 0 16,4 9 0-16,-3 3 0 15,-8 1 0-15,-9-5 0 0,-11-3 0 16,-9-9-282-16,-12-3-277 15,-5-17 27-15</inkml:trace>
  <inkml:trace contextRef="#ctx0" brushRef="#br0" timeOffset="59355.31">21083 13030 614 0,'-20'-38'497'0,"7"10"-244"16,0 5-162-16,13-2-60 16,0 4 6-16,13 5 62 0,9-4 17 15,3-1-49-15,18 5-22 16,4 4-21-16,10 5 17 16,5-3-11-16,3 8-5 0,-3 2-12 15,-6 0-9-15,-4 0-2 16,-7 0 2-16,-13 0-22 15,-2 0-60-15,-15 0-74 0,-7 0-116 16,-8 12-74-16,0-5-58 16</inkml:trace>
  <inkml:trace contextRef="#ctx0" brushRef="#br0" timeOffset="59788.11">21197 12797 609 0,'0'-6'305'0,"-10"1"-120"16,10 5-96-16,0 0-11 16,0 11 106-16,0 11 69 0,-11 9-39 15,-2 14-84-15,1 7-130 16,-3 5 0-16,-2-2 0 0,1-3 0 16,4-7 0-16,1-4 0 15,-3-9 0-15,14-7 0 16,-8-9 0-16,8-4 0 0,0-16 0 31,22-8 0-15,9 0 0-16,12-6 0 15,11 7 0-15,3 3 0 0,-1 8 0 16,1 19 0-16,-2 15 0 16,-12 12 0-16,-9 10 0 0,-6 13 0 15,-13 0 0-15,-15 4 0 16,0-3 0-16,-20-5 0 15,-3-9 0-15,-6-6 0 0,-1-10 0 16,7-11 0-16,-3-5 0 16,10-12 0-16,6-12 0 15,-3-8 0-15,1-13 0 0,-1-15-288 16,13-13-198 0,0-16 11-16,4 1 80 0</inkml:trace>
  <inkml:trace contextRef="#ctx0" brushRef="#br0" timeOffset="60371.76">22582 12651 287 0,'3'-57'327'0,"-15"-1"-90"0,-17-3-85 16,-11 1-77-16,-16-8 14 15,-14-6 37-15,-7-4 8 16,-12-3-19-16,-5 1-34 16,-8 0-11-16,-3 8-17 0,-5 7-8 15,-3 3-4-15,-8 14-17 16,-13 11-1-16,-4 13 9 16,-12 12 5-16,-5 12-12 0,-8 36-14 15,0 30 18-15,-3 32-3 16,0 29-18-16,-2 34-8 0,7 14 0 15,-2 12 0-15,4 4 0 16,10 1 0-16,2 0 0 16,9-2 0-16,9-3 0 15,10-4 0-15,10-7 0 0,20-9 0 16,16-8 0-16,25-12 0 16,26-9 0-16,26 0 0 15,32-8 0-15,34 1 0 0,31-5 0 16,32-9 0-16,27 1 0 15,26-12 0-15,29-8 0 16,30-8 0-16,29-16 0 0,23-17 0 16,8-17 0-16,1-20 0 15,-9-20 0-15,-9-20 0 16,-13-29 0-16,-19-27 0 16,-30-32 0-16,-27-29 0 0,-36-39 0 15,-41-47 0-15,-45-46 0 16,-48-25 0-16,-37 2 0 15,-36 11 0-15,-29 21 0 0,-30 19 0 16,-27 29 0-16,-28 21 0 16,-20 24 0-16,-31 25-120 0,-12 23-453 15,-20 22 25-15</inkml:trace>
  <inkml:trace contextRef="#ctx0" brushRef="#br0" timeOffset="61269.9">18861 9439 386 0,'0'-28'217'16,"0"6"-53"-16,-17 7-54 0,3-1-31 16,-12 4 4-16,-2 8 23 15,-12 4 4-15,-13 0-16 16,-12 7-15-16,-17 14-13 0,-15 20-9 16,-21 11-3-16,-12 14-2 15,-11 6 21-15,-11 6 12 0,-4 4-13 16,-12-1 1-16,-12-4-31 15,-10-2-16-15,-4-12-7 16,10-6-19-16,17-7 0 16,26-10 0-16,24-11 0 15,19-9 0-15,27-3 0 0,15-5 0 16,22-12 0-16,8 7 0 16,14-7 0-16,16 0 0 31,4 0 0-16,21 0 0-15,-18 0 0 16,6 0 0 0,-6 0 0-16,-2 0-159 0,0 0-72 15,-1-2-37-15,-4-15-65 0,0-7 25 16,1-9 2 0</inkml:trace>
  <inkml:trace contextRef="#ctx0" brushRef="#br0" timeOffset="61868.28">16572 9475 338 0,'11'-28'253'0,"-3"4"-47"16,-8 7-54-16,0 5-39 0,0 5-22 15,-13 1-24-15,-6 6-4 16,-14 18 11-16,-15 14-24 15,-18 17 6-15,-10 15-6 16,-6 19-13-16,1 3-9 0,4 6-19 16,4-2 0-16,3-4 1 15,10-10-9-15,7-7-1 16,7-10 1-16,14-14-2 0,13-14 2 16,5-3 1-16,14-6 2 15,22-1 1-15,10-7 0 16,12 9-4-16,13-8-5 0,17 4 4 15,10 10-4 1,10 9 5-16,8 6 6 0,-4 9-3 16,-5 12 13-16,-10 4 5 15,-17 1 13-15,-8-5 6 0,-10-5 7 16,-5-11-1-16,-18-12 15 16,-3-8 37-16,-9-9-52 15,-5-7-47-15,-4-13 0 0,-4-13 0 16,-17-16 0-1,-7-19 0-15,-7-25 0 16,-7-29 0-16,2-29 0 0,-1-19 0 16,-1-16 0-16,3-5 0 15,4 4 0-15,-3 19 0 0,0 30 0 16,11 24 0 0,6 25 0-16,6 16 0 0,-3 16 0 15,6 9 0-15,8 8 0 16,0 8 0-16,0 8 0 0,0 24-161 31,0 10-87-15,0 12-42-16,-8 16-39 0,-4 4-39 15</inkml:trace>
  <inkml:trace contextRef="#ctx0" brushRef="#br0" timeOffset="64448.08">14287 14876 333 0,'6'-2'337'0,"-6"-3"-9"16,0 1-102-16,0 4-87 0,0 0-39 16,0 0 26-16,0 0 19 15,0 0-17-15,3 0-47 16,5 0-20-16,0 16-19 0,2 4-41 16,-2 1-1-16,0 0 0 15,-3-5 0-15,-5 1 0 0,0-6 0 16,0 2 0-1,0-26 0 32,0-3 0-47,0-5 0 16,0 2 0-16,0-3 0 16,0 3 0-16,10 3 0 0,6-1 0 15,10 5 0-15,5 4 0 16,10 8 0-16,8 16 0 0,8 7 0 15,3 15 0-15,2 7 0 16,-10 3 0-16,-6 9 0 16,-14 5 0-16,-16 6 0 0,-16 6 0 15,-24 9 0-15,-17 3 0 16,-15-1 0-16,-6-9 0 16,2-8 0-16,7-14 0 0,13-16 0 15,6-10 0-15,11-8 0 16,9-4 0-16,14-7 0 15,9-9 0-15,19-4 0 0,25-9 0 16,24-4 0-16,17 1 0 16,15-3 0-16,8-2 0 0,2 4 0 15,-10 1 0-15,-10 4 0 16,-23 0 0-16,-16 5 0 16,-12-4 0-16,-17 4 0 15,-7 4 0-15,-13-6-114 0,-6-2-369 16,-5-6 31-16,-8-8 49 15,-8-4-190-15</inkml:trace>
  <inkml:trace contextRef="#ctx0" brushRef="#br0" timeOffset="64797.99">15479 14991 304 0,'0'-41'392'15,"0"10"-10"-15,-13 5-93 0,-4 9-115 16,0 6-17-16,-9 3 37 15,1 8-39-15,5 0-155 0,0 19 0 16,7 14 0-16,13 8 0 16,13 4 0-16,10 8 0 15,15 0 0-15,9-4 0 16,10-9 0-16,5-7 0 0,-1-12 0 16,0-9 0-16,-5-12 0 15,-8-12 0-15,-2-13 0 16,-13-7 0-16,-13-12 0 0,-17-9 0 15,-10-5 0-15,-17 4 0 16,-14 15 0-16,-6 6 0 0,-10 8 0 16,-3 13 0-16,2 12 0 15,-2 0 0-15,0 21 0 16,-5 3 0-16,5 1 0 16,5 3-193-16,3 0-218 0,14-4 16 15,5 1 37-15,11-5 37 16</inkml:trace>
  <inkml:trace contextRef="#ctx0" brushRef="#br0" timeOffset="65728.81">18041 14007 578 0,'3'-16'318'0,"3"3"-136"15,-6 4-95-15,0 9-45 16,0-3 1-16,0 3 55 16,0 0 22-16,0 0-5 0,-14 0-22 15,-10 12-26-15,-17 9 8 16,-16 11 21-16,-16 13 13 16,-12 4-85-16,-8 8-24 0,-4 0 0 15,-10-2 0-15,-9 0 0 16,-6-3 0-16,-10-2 0 15,-1-10 0-15,8-7 0 0,7-6 0 16,13-6 0-16,12-9 0 16,19 0 0-16,18-12 0 15,10 9 0-15,18-9 0 16,6 0 0-16,12 0 0 0,14 0 0 47,2 0 0-47,0 0 0 0,-3 0 0 15,2 0 0-15,-2 0-337 16,2 0-57-16,-2 0 28 16,2-17-15-16</inkml:trace>
  <inkml:trace contextRef="#ctx0" brushRef="#br0" timeOffset="66161.85">16526 14097 627 0,'0'-21'386'16,"-8"4"-132"-16,2 5-121 0,-8 8-59 16,-3 4 8-16,-6 20 57 15,-10 21 18-15,-7 17-39 16,-6 15-58-16,-4 12-43 0,2 3-17 16,4 3 0-16,11-10 0 15,14-11 0-15,10-13 0 0,9-13 0 16,20-7 0-1,8-6 0-15,14-5 0 0,11-9-15 16,12-3 10-16,8 0 0 16,4 2-4-16,1 4 4 0,-10 4 3 15,-3 4 3-15,-4 1 1 16,-9 0 2-16,-10-3 8 16,-11-7-2-16,-6-3 2 0,-5-8-12 15,-8-8 0-15,-7 0 0 16,-5-12 0-16,-11-17 0 15,-7-16 0-15,-2-15 0 16,-1-18 0-16,-2-15 0 16,-6-16 0-16,1-5 0 15,3 0 0-15,-1 7 0 0,9 10 0 16,-5 7 0-16,6 9-162 16,0 17-285-16,0 18-6 15,-4 18 2-15</inkml:trace>
  <inkml:trace contextRef="#ctx0" brushRef="#br0" timeOffset="68592.23">25058 12204 791 0,'11'-26'602'0,"-2"7"-214"0,-1 2-196 15,-8 9-118-15,0 4-74 16,0 24 0-16,0 25 0 16,0 28 0-16,0 25 0 15,0 15 0-15,0 9 0 16,0 6 0-16,0-10 0 0,-8-8 0 16,8-17 0-16,0-19 0 15,0-13 0-15,0-17 0 0,-9-12 0 16,9-7 0-1,-6-12 0-15,6-13-83 0,0-13-503 16,0-19 66-16,0-25 102 16</inkml:trace>
  <inkml:trace contextRef="#ctx0" brushRef="#br0" timeOffset="68874.46">25408 12301 437 0,'3'-28'263'16,"-3"11"-102"-16,0 13-74 0,-11 4-9 15,-7 21 22-15,2 7 0 16,5 5-9-16,11 3-32 16,0 0-24-16,8 1-14 0,7-5-6 15,15-3-8-15,1-13 6 16,12-16-13-16,-4 0-1 16,6-16 9-16,-5-13-4 15,-6-7 8-15,-7-9 30 0,-11 0 61 16,-8 5 36-16,-8 7-31 15,0 4-53-15,-16 5-29 16,-5 12-12-16,2 8-30 0,-6 4-83 16,1 11-125-16,-4 15-155 15,-6 3-73-15</inkml:trace>
  <inkml:trace contextRef="#ctx0" brushRef="#br0" timeOffset="69290.21">24921 14749 848 0,'7'-11'514'0,"-7"11"-198"16,0 0-160-16,0 0-30 15,0 11-39-15,3 12-87 0,2 17 0 16,-2 22 0-16,-3 19 0 15,0 21 0-15,0 7 0 16,0 9 0-16,0 1 0 0,0 0 0 16,0-10 0-16,-8-7 0 15,8-16 0-15,-10-14 0 0,10-18 0 16,-8-14 0 0,8-11-505-16,0-22 4 0,0-23 50 15</inkml:trace>
  <inkml:trace contextRef="#ctx0" brushRef="#br0" timeOffset="69607.42">25273 15085 593 0,'16'-41'528'15,"-4"9"-43"-15,-7 11-185 16,-5 13-159-16,0 20-141 0,-13 12 0 16,1 14 0-1,1 10 0-15,11 13 0 0,3 1 0 16,13-9 0-16,12-4 0 0,13-13 0 15,4-11 0-15,8-13 0 16,4-17 0-16,-1-14 0 16,-7-23 0-16,-8-14 0 15,-13-9 0-15,-15-14 0 0,-13-7 0 16,-17 6 0-16,-15 2 0 16,-13 9 0-16,-3 9 0 15,-6 15 0-15,1 13 0 0,2 10 0 16,6 19 0-16,4 15 0 15,8 21-68-15,5 11-325 16,11 12-32-16,8 2 15 16,9 3 37-16</inkml:trace>
  <inkml:trace contextRef="#ctx0" brushRef="#br0" timeOffset="72035.78">25417 12304 72 0,'0'0'94'16,"0"-3"44"-16,0 3-22 0,0 0-35 15,0 0-30-15,0 0-18 16,0 0-5-16,0 0-2 15,0 0-6-15,0 0-5 0,0 0-7 16,0 0 4-16,0 0 0 16,0 0 5-16,0 12 4 15,0-4 3-15,0-8 5 0,0 8 11 16,0-8 14-16,0 0 7 16,0 0 4-16,0 0 5 15,0 0 1-15,0 0-1 16,0 0-2-16,0 0-8 0,0-4-6 15,0 0-14-15,0 0-17 16,0 0-3-16,0 4-9 16,0 0 0-16,0 0-4 0,0 0-5 15,3 0-9-15,2 0 11 16,-2 0 1-16,-3 0-3 16,5 0-1-16,-4-4-3 0,7-1 8 15,-2 2-5-15,2 3-7 16,-4-4 10-16,4-4-6 15,-4 4 4-15,0-1 1 0,5-2-1 16,-4-2-1-16,-4 1 2 16,-1 4 0-16,0-1-2 15,5 2-2-15,-2 3-3 16,2 0 1-16,-2-4 5 0,-3-1-3 16,0 2 3-16,6 3 0 15,-6 0-9-15,3 0 12 16,2 0-8-16,-5 0 4 15,0 0-4 1,0 0 1-16,0 0 0 16,0 0 4-16,3 0 4 0,2 0-7 15,-5 0-1-15,4 0 5 16,-4 0-7 0,0 0 6-1,0 0 1-15,0 0-7 0,0 0 1 16,0 0 2-16,4 0 1 15,1 0 0 1,-5 0-2-16,4 0 2 16,-4 0 2-16,4 0-5 15,-4 0 6-15,0 0-2 16,0 0 4-16,0 0-11 0,0 0 4 16,0 0 3-1,0 0 1 1,0 0-1-16,0 0 5 15,0 0-9 1,0 0 0-16,0 0 1 0,0 0 3 16,0 0-9-16,0 0-16 15,0 0-11-15,0 0-31 0,0 0-12 16,0 0-36-16,0 0-53 16,0 0-51-16,0 0-57 15,0 0 7-15</inkml:trace>
  <inkml:trace contextRef="#ctx0" brushRef="#br0" timeOffset="73400.64">24489 13710 446 0,'0'-17'209'15,"-8"0"-78"-15,8 1-69 16,0 0-21-16,0 1 28 0,8-3 43 16,9 7 9-16,3-6-26 15,14 2-23-15,14-10 1 0,21-3 11 16,27-5-8-16,31-8-5 15,23-8-18-15,19-4-24 16,20-4-5-16,9-4-10 0,8-4-8 16,-2 0-1-16,-12 4-2 15,-19 4-2-15,-23 3 6 16,-26 11 5-16,-31 9 34 16,-25 11 47-16,-19 1-1 0,-16 11-92 15,-13 2 0-15,-11 1 0 16,-6 4 0-16,-3 0 0 15,-9 4 0 1,2 0 0 0,7 0-196 15,-13 0-183-31,-4 12-31 16,-6 1 7-16</inkml:trace>
  <inkml:trace contextRef="#ctx0" brushRef="#br0" timeOffset="74082.42">24530 16551 364 0,'-13'0'330'0,"13"0"-54"16,-8 0-111-16,8 0-80 0,0 0-31 16,17-8 9-16,17-8 31 15,23-13 8-15,25-11-31 16,29-15-21-16,18-9-21 0,18-5-5 16,8-10 7-16,7-1-1 15,4 0 4-15,1 6 0 16,-5 6 9-16,-7 10-1 15,-17 13-2-15,-16 12 3 0,-28 13-6 16,-22 3-31-16,-20 9-6 16,-13 0 0-16,-16 8 0 15,-7 0 0-15,-8 0 0 0,-8-4 0 47,0-1 0-47,-8 5-48 16,0 0-392-1,-5 0-40-15,3-2 24 16</inkml:trace>
  <inkml:trace contextRef="#ctx0" brushRef="#br0" timeOffset="76235.55">29493 10453 278 0,'6'-21'234'15,"3"2"-43"-15,-9-2-44 16,0 4-24-16,0 5 23 16,0 5-4-16,-15-3-18 15,-2 3-32-15,-2 3-32 16,-7 4-9-16,-10 0 0 0,-5 11-1 15,-7 12-19-15,-5 0 0 16,-7 5 0-16,-7 5 6 16,-1 0-1-16,-6 2-9 15,-2 2 0-15,-9 5-2 16,0-1-3-16,-6 0-5 16,-2-2 1-16,0 7-8 0,0-1 0 15,2 0-1-15,7-6-3 16,7 3 4-16,4-2-6 15,8-7 3-15,8-5-7 16,4-3 0-16,4-6 0 0,8-2 0 16,4-5 0-16,2 2 0 15,-3-2 0-15,2-1 0 16,0 1 0-16,-1 4 0 0,-2 1 0 16,-4 0 0-16,4-2 0 15,-3 5 0-15,-2 2 0 16,0 2 0-16,3-5 0 15,0 2 0-15,1 4 0 0,1-2 0 16,-1-2 0-16,9-1 0 16,2 1 0-16,7 0 0 15,0-5 0-15,1-4 0 0,5 0 0 16,-1 0 0-16,3 5 0 16,-3-1 0-16,-3 3 0 15,-2 7 0-15,4-2 0 0,-3-5 0 16,0 2 0-16,1 1 0 15,4-3 0-15,-1-2 0 16,2-5 0-16,1 0 0 0,3 0 0 16,-6 1 0-1,5-1 0-15,1 0 0 0,-3 1 0 16,3-13 0-16,-1 6 0 16,4-6 0-16,0 0 0 15,12 0-2 32,0 0-285-47,-1 0-62 16,2 0-11-16,4-11-24 15</inkml:trace>
  <inkml:trace contextRef="#ctx0" brushRef="#br0" timeOffset="77481.42">27034 10917 77 0,'9'-8'204'16,"-5"0"-18"-16,1 3-56 16,-5 3-47-16,0-4-27 15,0 6 7-15,0 0 26 0,0 0 6 16,0 0-8-16,0 0-19 16,0 0-24-16,0 0-14 0,0 0-11 15,0 0-4-15,-9 0-3 16,9 0 0-16,-12 0 4 15,1 16 9-15,-1 9 37 0,-4 3-5 16,-5 10-5 0,-7 2 0-16,-5 5-17 0,-1 1-15 15,3 1 5-15,-3 3 8 16,3 3-5-16,-1-2-5 16,-1 11-2-16,4 0-13 0,1-2 3 15,0 0 0-15,2-2-5 16,1-8 3-16,7-8-1 15,-3-3 8-15,2-7 10 0,-2 0-13 16,4-3 5-16,1-4-6 16,0-5 1-16,0 0-1 15,4 0 0-15,-1-4-8 16,0-3 4-16,13-1-1 0,-8-3-7 16,8-2 4-16,-8-7-2 15,8 9-5-15,0-9 7 16,-8 0-3-16,8 0-4 0,0 0 4 15,0 0 0-15,0 0 0 16,0 0-5 0,0 0 5-16,0 0-4 0,0 0 7 15,0 0 0-15,0 0-11 16,0 0 17-16,0 0-16 16,0 0 3-16,0 0 5 15,0 0 2 1,0 0-7-16,0 0 6 15,0 0 2-15,0 0-7 16,5 0 6 0,-2 0-1-16,5 0-2 15,0 0 6-15,10 0-10 16,10 0 5-16,12 0-1 0,17 0 6 16,12 0-11-16,13 0 4 15,4 0 4-15,2 0-3 16,-4 0-1-16,-2 12-2 15,-9 0-1-15,-8 0 1 0,-8 5 5 16,-8-1-1-16,-8 1 0 16,-13-5 4-16,-2 0 2 15,-12-4 4-15,-2 0-2 16,-4-8 5-16,-3 0 23 0,-5 0-29 16,0-8-9 15,-16-12 0-16,-4-14 0-15,-9-6 0 16,-35-83 0 0,27 47 0-16,4-10 0 15,4 0 0-15,6 0 0 0,2 9 0 16,0 4 0-16,4 13 0 16,8 3 0-16,9 12 0 15,-8 5 0-15,8 6 0 16,0 6 0-16,0 3 0 0,0 9 0 15,0 4 0-15,0 4 0 16,0 0 0-16,0 3 0 0,0 2 0 16,-9-1 0-16,9-1 0 15,-9 3 0-15,9-3 0 16,-8 0 0-16,8-2 0 0,-9 1 0 16,9 4 0-16,-8-3 0 15,8 1 0-15,0 0 0 16,0-1 0-1</inkml:trace>
  <inkml:trace contextRef="#ctx0" brushRef="#br0" timeOffset="77612.19">27039 11026 1967 0,'0'0'-191'0,"0"0"-38"16,0 13-26-16,0-6 4 16,-8 6 17-16,8-1-30 0,-11 0 14 15</inkml:trace>
  <inkml:trace contextRef="#ctx0" brushRef="#br0" timeOffset="80154.75">29861 14047 65 0,'8'-4'156'0,"-8"-4"14"16,5 4-54-16,-5-1-42 16,0 3-20-16,0 2 6 15,0 0 21-15,0 0 9 16,0 0 1-16,0 0 6 15,0 0 4-15,0 0 6 16,-8 0 14-16,8 0 9 0,-14 0-11 16,-3 0-13-16,-9 0-11 15,-10 0-5-15,-18 16-10 16,-14-1-36-16,-14 10-44 16,-6-1 0-16,-14 0 0 15,-10 5 0-15,-4 4 0 16,-8 3 0-16,-7 1 0 15,-1-1 0-15,4-3 0 0,-2 3 0 16,1-3 0-16,-4 0 0 16,8-5 0-16,4 1 0 15,5-5 0-15,-3 0 0 0,6 2 0 16,2-3 0-16,6 1 0 16,3 1 0-16,5 0 0 15,9 0 0-15,5-5 0 0,14-5 0 16,12-1 0-16,3-1 0 15,15-13 0-15,2 10 0 16,9-10 0-16,3 0 0 16,9 0 0-16,8 0 0 0</inkml:trace>
  <inkml:trace contextRef="#ctx0" brushRef="#br0" timeOffset="80219.99">26731 14759 1891 0,'0'-3'-360'16,"0"-10"-73"-16,3-11 6 16</inkml:trace>
  <inkml:trace contextRef="#ctx0" brushRef="#br0" timeOffset="80948.14">27008 14083 166 0,'17'-20'235'0,"-8"8"-62"0,-4 4-29 16,-5 5-39-1,0 3-5-15,0 0 16 0,0 0 17 16,0 0 4-16,-14 11-1 15,-11 9-9-15,-12 17-7 16,-8 9-19-16,-12 13 1 0,-8 10-25 16,-3 10-12-16,-2 2-55 15,0 1-10-15,10-5 0 16,7-9 0-16,9-11 0 0,10-7 0 16,10-14 0-16,9-7 0 15,7-8 0-15,8-9 0 16,0 0 0-16,14-12 0 0,25 0 0 15,12 0 0-15,16 0 0 16,5 0 0-16,4 0 0 16,10 7 0-16,-4 6 0 15,-5 7 0-15,-5 4 0 0,-2 4 0 16,-10 10 0-16,-7 3 0 16,-7-1 0-16,-10-4 0 15,-7 2 0-15,-4-6 0 0,-11-7 0 16,-1-5 0-16,-5-3 0 15,-4-10 0-15,-4-23 0 32,0-12 0-17,-16-13 0-15,1-15 0 16,-7-13 0-16,-2-10 0 16,0-11 0-16,-4 2 0 0,-1-10 0 15,-4 3 0-15,1 2 0 16,4 4 0-16,-1 8 0 15,4 7 0-15,6 12 0 0,2 15 0 16,6 6 0-16,11 13 0 16,-14 2 0-16,14 10 0 15,0 4 0-15,0 4 0 0,0-1 0 16,0 7 0-16,-7 2 0 16</inkml:trace>
  <inkml:trace contextRef="#ctx0" brushRef="#br0" timeOffset="81027.02">26971 14024 1976 0,'-8'0'-211'16,"8"0"-66"-16,0 16-46 16,-9 3-5-16,1 2-44 15</inkml:trace>
  <inkml:trace contextRef="#ctx0" brushRef="#br0" timeOffset="121506.85">3423 8467 362 0,'-25'-13'426'15,"5"1"-93"-15,3 4-171 16,17 4-83-16,0 4-44 15,0 28 15-15,17 18-1 16,6 27-3-16,14 15-7 16,0 14-11-16,-1 5-10 15,-4-5-12-15,-2-10-1 16,-5-11-3-16,-10-14 6 16,-7-19-2-16,-8-15 7 0,0-13 34 15,0-20-2-15,-20-32-30 16,-8-37-19-16,-2-33-1 15,6-29 0-15,13-16 2 16,11 4 16-16,0 18 0 16,8 19-12-16,3 29-1 0,10 21 1 15,4 26 18-15,15 30 12 16,16 30 18 0,14 22-7-16,-1 25-17 0,-4 13-1 15,-9 8-14-15,-7-6-2 16,-13-9-11-16,-6-14 7 15,-11-21 3-15,-6-10 4 16,-10-15-9-16,-3-16 7 0,0-14-19 16,-11-33-21-16,0-29-12 15,2-25 2-15,9-21 22 16,0 7 6-16,9 9 8 16,2 26-3-16,9 26 0 15,9 30 23-15,12 29 29 16,7 28 1-16,5 25-20 0,-1 17-3 15,-4 11-9-15,-2 1-6 16,-10-9-12-16,-3-7-82 16,-4-16-130-16,-6-15-130 15,-7-9-32-15,-2-19 18 0,-2-19 62 16</inkml:trace>
  <inkml:trace contextRef="#ctx0" brushRef="#br0" timeOffset="121679.68">4607 8377 516 0,'0'-61'345'15,"0"16"-109"-15,0 16-112 16,9 22-28-16,6 23 149 16,10 20 36-16,5 21-84 15,5 12-190-15,1 10-7 16,2-3 0-16,-5-2 0 0,-9-10 0 16,-5-6-29-16,-2-14-292 15,-4-11-79-15,-5-12 11 16,-8-21 10-16</inkml:trace>
  <inkml:trace contextRef="#ctx0" brushRef="#br0" timeOffset="121820.62">4389 7421 592 0,'-70'-124'254'16,"10"24"-104"-16,11 22-72 0,8 21-37 15,13 16-27-15,12 9-52 16,16 15-109-16,16 9-51 15,25 3-91-15</inkml:trace>
  <inkml:trace contextRef="#ctx0" brushRef="#br0" timeOffset="122272.24">5080 6931 517 0,'28'-16'348'15,"-9"3"-63"-15,-5 10-94 0,-7 3-51 16,1 0-30-1,1 16-2-15,7 26 220 0,3 22-308 16,11 34-20-16,6 23 0 16,4 22 0-16,10 4 0 15,-2-8 0-15,4-12 0 16,2-18 0-16,-6-19 0 0,-6-22 0 16,-11-19 0-16,-2-12 0 15,-13-18 0-15,-16-26 0 16,-13-25 0-16,-19-29 0 15,-16-21 0-15,-14 1 0 0,-6 7 0 16,-11 29 0 0,3 33 0-16,-6 34 0 0,7 34 0 15,9 25 0-15,17 17 0 16,24 4 0-16,25 0 0 16,17-13 0-16,24-12 0 15,24-16 0-15,19-24 0 0,19-21 0 16,2-23 0-16,-3-14 0 15,-14-12 0-15,-15-8 0 16,-19 1 0-16,-18-2 0 16,-15 7 0-16,-18 2 0 0,-3 12 0 15,-11 9-147-15,-10 8-113 16,-12 4-69-16,-2 21-41 0,-7 7-21 16</inkml:trace>
  <inkml:trace contextRef="#ctx0" brushRef="#br0" timeOffset="122903.69">3285 10204 225 0,'-38'17'277'0,"2"-8"-46"16,8-9-99-16,8 8-67 16,3-8-6-16,6 0 35 15,11 0-19-15,8-13-16 16,24-8-26-16,29-14-11 15,39-27 1-15,55-19 43 16,49-21 8-16,39-17 4 0,29-3-4 16,16 0-4-1,9 5-20-15,2 6-20 0,-5 9 2 16,-19 8-4-16,-22 13 16 0,-38 16-1 16,-41 12 22-1,-39 17 33-15,-39 8-98 0,-23 8 0 16,-19 7 0-16,-18 1 0 15,-11 4 0-15,-9 4 0 16,-8 4 0-16,0 0 0 0,-5 0 0 16,-3 0-321 15,-16 19-172-31,-3 7 4 0</inkml:trace>
  <inkml:trace contextRef="#ctx0" brushRef="#br0" timeOffset="123353.55">5124 11682 318 0,'13'21'330'0,"-7"-9"-71"16,2-6-115-16,0-6-70 15,6 0-27-15,2 0 6 16,0-2-5-16,0-7-13 0,-4-3-17 16,1-4-5-16,-5-1 17 15,-8 3 18-15,0-3 14 16,-24 4-2-16,-8 5-15 15,-15 8 8-15,-10 28 39 0,0 13 41 16,-3 20 47-16,8 13-175 16,11 12-5-16,14 2 0 15,18 6 0-15,21-3 0 16,24-11 0-16,21-11 0 16,16-12 0-16,12-21 0 15,4-11 0-15,6-12 0 0,-2-13 0 16,-12-5 0-16,-4-7-44 15,-12-9-301-15,-13-7-47 16,-6-13 12-16,-11-11 0 0</inkml:trace>
  <inkml:trace contextRef="#ctx0" brushRef="#br0" timeOffset="123553.5">5941 11613 371 0,'7'-65'330'0,"-7"11"2"16,0 14-27-16,0 12-72 15,0 8-24-15,0 10-10 16,8 20-131-16,12 18-68 0,12 25 0 16,9 20 0-16,8 18 0 15,8 6 0-15,-5 0 0 16,5-4 0-16,-8-3 0 0,-4-14 0 16,-3-14 0-16,-10-12-261 15,-13-10-192-15,-7-11 47 16,-7-17 37-16</inkml:trace>
  <inkml:trace contextRef="#ctx0" brushRef="#br0" timeOffset="123820.14">5688 11605 530 0,'-44'-16'355'16,"11"4"-73"-16,8 0-131 15,17-2-62-15,16-5-18 0,25-10 13 16,27-8-2-16,22-8-33 16,12-3-18-16,2 7-15 15,-6 5-15-15,-14 8-4 0,-14 6 2 16,-16 6-14 0,-15 9-31-16,-6-2-28 0,-10 9-35 15,-6 0-70-15,-9 12-74 16,0 4-62-16,-19 1-35 15</inkml:trace>
  <inkml:trace contextRef="#ctx0" brushRef="#br0" timeOffset="124417.81">7028 10848 754 0,'-21'-53'202'15,"-12"4"-119"-15,-2 1-89 16,-9-2 6-16,-10 5 57 0,-3 0 57 16,-3 6-11-16,-9 2-32 15,-4 4-20-15,-8 4-1 16,-9 10 0-16,-16 6-4 0,-11 5 7 15,-17 8-16-15,-12 12-14 16,-12 9-5-16,-14 15-9 16,-10 16 1-16,-16 26 9 15,-18 25 19-15,-12 29-4 16,-12 36-19-16,1 39 4 16,16 33 9-16,24 22 19 0,28 8 14 15,40 1 0-15,42-6-61 16,42-12 0-16,47-13 0 15,44-17 0-15,56-16 0 16,59-24 0-16,52-29 0 0,46-35 0 16,38-45 0-16,35-46 0 15,35-40 0-15,26-42 0 16,1-39 0-16,3-29 0 16,-21-24 0-16,-33-19 0 15,-41-20 0-15,-48-24 0 0,-56-14 0 16,-59-17 0-16,-59-4 0 15,-62 4 0-15,-58 6 0 0,-43 19 0 16,-40 20 0-16,-33 20 0 16,-22 18 0-16,-18 17 0 0,-17 25 0 15,-9 22 0-15,1 29-180 16,8 20-158-16,6 22-31 16,24 22-4-16,14 9-6 0</inkml:trace>
  <inkml:trace contextRef="#ctx0" brushRef="#br0" timeOffset="125233.79">5554 6452 328 0,'-61'-74'202'0,"-1"-2"-73"16,2-3-59-16,0 6-33 16,-5 4-11-16,-8 4 30 15,-14 8-1-15,-9 12-6 0,-15 12-13 16,-19 10-9-16,-12 10 2 15,-19 13-1-15,-18 28 5 16,-12 21-7-16,-12 29 12 16,-12 27-3-16,-9 25 4 15,4 22 6-15,2 14 16 0,6 13-6 16,14 25-2-16,12 28 32 16,17 24 12-16,29 18-2 15,22 2-14-15,28 1-36 16,33-13-13-16,33 5-3 15,29-5-1-15,31-8-10 16,32-11 10-16,37-23 10 16,30-24-24-16,32-31-14 15,35-33 0-15,38-35 0 0,48-39 0 16,50-40 0-16,36-40 0 16,24-34 0-16,27-34 0 15,26-38 0-15,11-30 0 16,-2-23 0-16,-25-20 0 0,-28-17 0 15,-47-24 0-15,-47-29 0 16,-57-21 0-16,-62-11 0 16,-59 4 0-16,-66 12 0 0,-66 10 0 15,-60 4 0-15,-60 0 0 16,-55-2 0-16,-54 0 0 16,-59 16 0-16,-47 34 0 0,-31 44 0 15,-9 48 0-15,-17 54 0 16,-416 77 0-1,416 77-85-15,22 38-292 16,34 35-8-16,28 21 45 16,33 7 2-16</inkml:trace>
  <inkml:trace contextRef="#ctx0" brushRef="#br0" timeOffset="126664.82">7499 2984 366 0,'-13'-30'303'0,"-2"-2"-39"16,-5 3-75-16,-2 1-45 15,2 4 35-15,1 5 37 0,2 1-36 16,5 2-55-16,0 4-44 16,-1 3-81-16,5 9 0 15,-4 12 0 1,1 18 0-16,-7 14 0 15,7 21 0-15,3 12 0 16,8 9 0-16,0 4 0 16,11 0 0-16,11-9 0 0,5-7 0 15,6-18 0-15,7-15 0 16,1-13 0-16,3-16 0 16,1-19 0-16,0-22 0 0,-8-16 0 15,-4-16 0-15,-17-14 0 16,-8-5-1-16,-8-5 2 15,-21 4-1-15,-12-2 0 0,-2 11 0 16,-10 10 0 0,3 13 0-16,3 9 0 0,2 11-14 15,9 10-42-15,4 14-91 16,-6 13-65-16,7 17-45 16,3 15-44-16,6 13-21 15,14 8-39-15</inkml:trace>
  <inkml:trace contextRef="#ctx0" brushRef="#br0" timeOffset="127064.54">7954 3053 403 0,'4'-46'288'0,"-4"6"-3"16,-12 8-46-16,0 7-50 0,-1 8-67 15,13 10-50-15,-8-1-41 16,8 8-19-16,0 0-6 15,5 19 2-15,11 10-6 16,8 9-2-16,4-2-2 0,9 0 2 16,3-8-12-16,2 0-3 15,2-6-2-15,-3-10 2 0,-1-12-1 16,-7 0 6-16,-5-12 5 16,-7-12 2-16,-9-9 7 15,-12-8 1-15,0-3 10 16,-12-2 63-16,-6 6 39 0,4 4 28 15,-3 8-24-15,4 6-121 16,13 10 0-16,0 8 0 16,8 24 0-1,14 12 0-15,10 5 0 0,7 8 0 16,3 1 0-16,3-6-43 16,3-4-130-16,1-12-73 15,-2-15-55-15,2-13-20 0,2-25-5 16,-7-19 36-16</inkml:trace>
  <inkml:trace contextRef="#ctx0" brushRef="#br0" timeOffset="127304.59">8806 2357 370 0,'-23'-119'270'15,"-7"13"5"-15,-2 20-61 0,4 22-3 16,-1 16-27-16,9 15-51 16,7 11-64-16,13 22-40 15,0 28-2-15,8 30 0 16,9 28 14-16,13 20-5 0,5 8-17 15,2 0-1-15,-1-5-9 16,2-2-11-16,-2-10 2 16,-3-11-7-16,-6-13-33 0,-3-8-78 15,-3-15-68-15,-4-11-68 16,-9-10-19-16,-5-12 15 16,-3-17-28-16</inkml:trace>
  <inkml:trace contextRef="#ctx0" brushRef="#br0" timeOffset="127614.63">8631 2466 403 0,'-23'-7'278'0,"3"-3"-40"15,3 8-88-15,17-9-51 0,0 9-12 16,3-6-47-16,19-5-18 16,21-3-13-16,22-8-4 15,17-5 1-15,3 1-6 0,-7 2 0 16,-13 7 1-16,-16 2 0 15,-13 5-10-15,-12 5-28 16,-8 2-55-16,-4 5-76 16,-12-4-53-16,0-1-29 15,-12-2-5-15</inkml:trace>
  <inkml:trace contextRef="#ctx0" brushRef="#br0" timeOffset="128045.92">9139 2235 254 0,'0'0'205'15,"6"-5"-22"-15,-6 1-39 16,0-1-17-16,0 2-2 16,0 3-4-16,0 0-26 0,3 12-37 15,8 17 65 1,6 16-12-16,9 19 20 0,-4 15-52 16,11 2-33-16,-1 4-21 15,1-5-11-15,-1-6-11 16,2-7 0-16,-10-20 2 0,-5-6-3 15,-3-13 3-15,-7-6 9 16,-4-22-3-16,-5 0-6 16,-14-25-6-16,-2-19-5 15,-7-23 10-15,-3-18 0 0,-2-20-3 16,5-13 0-16,-2-1-1 16,8 9 3-16,6 13 4 15,11 16 9-15,0 14-14 16,8 16-6-16,9 10 6 0,7 15-7 15,9 19 5-15,-2 7-10 16,-6 21 1-16,-5 7-6 16,-12 12 5-16,-8 9 4 15,-24 7-12-15,-8 2 0 16,-2-4-41-16,2-11-50 0,8-5-68 16,-1-10-66-16,9-4-16 15,5-7 12-15,-2-17-44 16</inkml:trace>
  <inkml:trace contextRef="#ctx0" brushRef="#br0" timeOffset="128628.69">9444 2092 441 0,'9'-25'246'0,"-1"4"-57"0,0 6-65 16,-4-2-10-16,0 10 6 15,1 7-22-15,-5 0-42 16,6 14-21-16,7 19-18 0,7 13-9 15,9 11 2-15,4 4-10 16,7-1 0-16,-1-3 0 16,4-7-19-16,-4-9-23 15,-2-13-11-15,-4-7 15 0,-1-14 11 16,-4-14 1 0,-8-19 6-16,-2-14 11 0,-10-17 14 15,-8-13 9-15,-8-5 14 16,-5-4 35-16,-3 10 44 15,-4 13 17-15,7 10-25 0,4 13-49 16,9 13-33-16,0 12-16 16,0 19 2-16,14 23-3 15,5 18 0-15,10 14 0 0,7 3 4 16,6-5-1-16,-2-2-1 16,0-12-5-16,2-14-23 15,-7-12-12-15,-2-12 8 16,0-27-34-16,-1-28-16 15,1-25 3-15,-1-33-7 16,1-30 16-16,-6-23 16 0,-5-14 35 16,-14 1 31-16,-8 14 82 15,-22 26 73-15,-2 30 4 16,5 23-55-16,-3 24-66 0,6 18-28 16,5 30-13-16,11 25-2 15,0 34 0-15,9 38-9 16,14 21 2-16,13 15 0 15,10 4 2-15,6-4-20 0,6-15-29 16,-7-13-83 0,3-18-96-16,-11-20-60 0,-9-16-3 15,-14-21-31-15</inkml:trace>
  <inkml:trace contextRef="#ctx0" brushRef="#br0" timeOffset="128811.3">10282 1591 343 0,'-57'-49'368'0,"6"8"-58"16,20 13-135-16,10 3-86 16,21 4-37-16,5 2-22 15,22-1-9-15,27 1-13 16,20-4-1-16,19 0-8 16,8 2-14-16,-7 1-87 0,-15 8-92 15,-13 3-54-15,-17 9-32 16,-17 0 7-16</inkml:trace>
  <inkml:trace contextRef="#ctx0" brushRef="#br0" timeOffset="130449.86">7319 4254 73 0,'-14'12'211'0,"-4"0"-62"0,2 0-43 16,1-1-31-16,2-1-9 16,2-10 20-16,-2 7 17 15,13-7 14-15,-8 0-18 0,8 0-28 16,0 0-19-16,0 0-21 15,3 0-5-15,15 0-6 16,18-12 18-16,37-20 33 0,57-26 17 16,69-23-12-16,60-25-11 15,46-20-9-15,32-12-11 16,36-5-8-16,29 0 1 16,13 0 21-16,-2 1 22 15,-6 9 1-15,-20 7-56 0,-39 15-26 16,-56 23 0-16,-61 17 0 15,-55 19 0-15,-50 16 0 16,-34 7 0-16,-26 9 0 0,-26 3 0 16,-11 9 0-16,-9-1 0 15,-7 5 0-15,-10 4 0 16,-3-4 0 31,0-4 0-47,0-4 0 15,-11-18 0-15,-10-14 0 16,-12-16 0-16,-7-25 0 0,-10-26 0 16,-6-18 0-16,-10-23 0 15,-2-7 0-15,0 2 0 16,-5-3 0-16,-1 6 0 16,1 3 0-16,5 13 0 0,-3 7 0 15,7 9 0-15,3 16 0 16,3 18 0-16,10 14 0 15,9 12 0-15,1 13 0 16,10 9 0-16,8 12 0 0,6 8 0 16,3 3 0-1,0 6 0-15,11 1 0 0,-14 7 0 16,6 3 0-16,-3 0 0 16,-10 0 0-16,-15 13 0 15,-18 10 0-15,-26 15 0 16,-30 9 0-16,-32 15 0 0,-41 7 0 15,-40 12 0-15,-29 5 0 16,-31 11 0-16,-36 10 0 16,-26 2 0-16,-15 5 0 15,7 4 0-15,20-3 0 16,19-15 0-16,26-6 0 16,28-16 0-16,45-13 0 15,45-12 0-15,36-13 0 16,36-11 0-16,25-4 0 0,25-10 0 15,14-1 0-15,15-2 0 16,7-12 0-16,4 7 0 16,0-7 0 31</inkml:trace>
  <inkml:trace contextRef="#ctx0" brushRef="#br0" timeOffset="131055.23">6432 1798 2047 0,'0'21'0'16,"8"24"0"-16,0 27 0 15,4 34 0-15,4 30 0 0,4 14 0 16,0 8 0-16,5 7 0 16,3 1 0-16,9 5 0 15,-1-9 0-15,2-8 0 16,-2-11 0-16,-1-12 0 15,-2-13 0-15,-4-9 0 16,-1-11 0-16,-3-8 0 0,-5-9 0 16,-3-8 0-16,-3-8 0 15,0-3 0-15,-6-10 0 16,-4-10 0-16,0-11 0 0,1-5 0 16,-5-7 0-16,0-7 0 15,0-2 0-15,0-2 0 16,0 0 0 31,0-1 0-32,3-7 0 1,2 8 0-16,-2-8 0 0</inkml:trace>
  <inkml:trace contextRef="#ctx0" brushRef="#br0" timeOffset="131223.7">6968 4497 2047 0,'3'0'0'16,"5"-3"0"-16,1-2 0 16,7-8 0-16,16-2 0 0,18-9 0 15,14-14 0-15,22-7 0 16,19-12 0-16,20-3 0 15,11-5-254-15,5-6-171 0,2 8-1 16,-2 6 13 0</inkml:trace>
  <inkml:trace contextRef="#ctx0" brushRef="#br0" timeOffset="134936.35">25460 4232 501 0,'-18'-28'435'0,"9"4"-70"15,-4 3-148-15,4 5-99 0,9 4-52 16,0 9 2-16,0 3-3 15,0 15 2-15,0 30 78 16,6 29-145-16,2 27 0 0,1 25 0 16,-1 11 0-16,6 6 0 15,-6 5 0-15,0-6 0 0,5-7 0 16,-7-13 0-16,2-16 0 16,0-21 0-16,1-20 0 15,-4-19-20-15,-5-14-306 16,0-20-79-16,0-24-8 0,-8-37 28 15</inkml:trace>
  <inkml:trace contextRef="#ctx0" brushRef="#br0" timeOffset="135184.29">25327 4437 406 0,'-43'-74'205'16,"12"12"-55"-16,5 18-77 15,10 8-34-15,10 12-10 0,6 3 3 16,0 8-7-16,11 9 9 15,22 4 2-15,19 9 20 16,21 3-5-16,9 5-22 16,-1-6-17-16,-8 2-5 0,-4-6 3 15,-12-7-3-15,-5 0-7 16,-6 9-2-16,-6-9-5 16,-8 0-4-16,-7 0-34 0,-8 7-41 15,-11-7 86-15,-1 13-243 16,-5-1 13-16,-11 1-31 0</inkml:trace>
  <inkml:trace contextRef="#ctx0" brushRef="#br0" timeOffset="135485.47">25306 5063 325 0,'-25'13'223'0,"6"-2"-35"0,6-11-60 15,13 0-42-15,0 0-10 16,0 0-18-16,13 0-7 0,9 0 9 16,15 0 8-16,16-7-14 15,7 3-20-15,5-5-13 0,5 5-12 16,-4 0-2-16,-10-5-5 16,-8 6 0-16,-8-1-2 15,-7 4 0-15,-4 0 0 0,-9 0-4 16,-7 0-37-16,-4 0-80 15,-1 0-72-15,-1 0-19 16,1 0-4-16,6 0-19 0,-3 0 55 16</inkml:trace>
  <inkml:trace contextRef="#ctx0" brushRef="#br0" timeOffset="135700">26016 4957 92 0,'8'-12'226'0,"-8"0"-33"0,0 3-2 16,0 2-59-16,0 2-24 15,0 0-14-15,0 5 13 16,0 0 8-16,0 0-33 0,0 14-4 16,3 15 56-16,7 14-32 15,2 14-32-15,-4 9-22 16,0 12-23-16,3-1-6 0,2-4-10 16,-4-3-7-16,-1-5-11 15,-5-18-87-15,2-5-94 16,-1-9-69-16,-4-9-43 0,0-8 22 15,0-16 10-15</inkml:trace>
  <inkml:trace contextRef="#ctx0" brushRef="#br0" timeOffset="135831.95">26024 4688 332 0,'-22'-56'212'15,"0"11"-64"-15,5 12-66 16,2 9-52-16,7 7-22 0,8 10-23 15,0 7-16-15,0 28-53 16,8 6-130-16</inkml:trace>
  <inkml:trace contextRef="#ctx0" brushRef="#br0" timeOffset="136232.87">26552 4924 566 0,'0'-19'405'0,"0"2"-99"0,-8 5-153 16,8 4-73-16,-8 4-43 15,8 4-25-15,0 12-8 0,-8 12 11 16,8 9-9-16,-7 12-9 16,7 3 4-16,0 2 1 0,0-5-2 15,0-9 2-15,0-3-2 16,0-10 1-16,0-5-6 15,0-6-8-15,0-12-13 16,0-9-39-16,-13-14 1 0,13-14 16 16,0-12 21-16,8-5 23 15,7 2 1-15,6 7 5 0,5 8 3 16,-8 7-2-16,8 11 1 16,-2 7 3-16,4 12 20 15,4 17 18-15,5 11 17 0,0 16-9 16,-6 10-30-16,-5 7-6 15,-10-1-6-15,-4-3-4 0,-4-3-47 16,0-9-104-16,0-4-114 16,1-10-46-16,3-15-34 15</inkml:trace>
  <inkml:trace contextRef="#ctx0" brushRef="#br0" timeOffset="136864.56">27469 4656 217 0,'0'-41'317'0,"-16"8"-53"16,-3 19-113-16,-11 14-63 16,-4 19-42-16,-4 18-17 15,6 15-5-15,-1 13-8 0,9 9-6 16,7-1-5-16,9-4-11 16,8-7 3-16,8-14-10 15,4-11-1-15,9-13 0 16,0-12-5-16,4-12 9 0,-2-12 1 15,1-7 3-15,-3-14 4 16,-1-17 3-16,-4-7 13 0,-3-5 15 16,-5 4 47-16,-8 0 79 15,0 13 11-15,0 7-13 16,0 14-51-16,0 8-55 0,0 8-36 16,0 8 2-16,0 12-9 15,0 17 0-15,0 16-4 0,0 3-3 16,8 7 5-16,3-8 2 15,6-6-14-15,0-4-27 16,6-10-17-16,2-9 6 0,3-18-11 16,1-5 1-16,2-19 18 15,8-25 20-15,-8-24 10 16,1-30 8-16,1-23 4 16,-4-24 25-16,-9-13 49 0,-12-4 55 15,-8 1 42-15,0 11-46 16,-16 17-127-16,4 24 0 15,0 25 0-15,-2 24 0 16,6 19 0-16,8 35 0 0,-11 47 0 16,11 54 0-1,-8 47 0-15,8 35 0 0,0 15 0 16,0 4 0-16,0-8 0 16,5-20 0-16,6-16 0 0,6-21 0 15,3-16 0-15,-3-18 0 16,-1-18 0-16,-1-17 0 15,-3-15 0-15,1-13 0 0,-4-9 0 16,-1-8 0-16,-8-12-253 16,0 0-238-16,0-4 49 15,-17-1 43-15</inkml:trace>
  <inkml:trace contextRef="#ctx0" brushRef="#br0" timeOffset="137988.34">25366 6378 406 0,'-96'0'263'0,"-2"0"-36"16,0 0-71-16,9-3-33 0,12-2 21 16,12 5 43-16,19 0 7 15,15-4-35-15,15-1-47 16,24-3-52-16,37-4-44 0,44-8-16 16,45-4 0-16,45-9 0 15,44-3 0-15,57-5 0 16,39 4 0-16,27 8 0 0,9 10 0 15,-7 7 0-15,-7 3 0 16,-23 9 0-16,-38 0 0 16,-46 9 0-16,-46-9 0 0,-47 7 0 15,-34-7 0-15,-36 0 0 16,-20 0 0-16,-20 0 0 16,-7 0 0-16,-11 0 0 15,-5 0 0-15,0 0 0 0,-8-20 0 31,0-29 0-31,5-36 0 16,4-46 0-16,-3-35 0 16,10-34 0-16,5-28 0 0,4-25 0 15,3-24 0-15,-2-19 0 16,-9 3 0-16,0 8 0 16,-9 20 0-16,-3 25 0 15,-5 21 0-15,0 15 0 16,-13 21 0-16,1 33 0 15,1 26 0-15,0 30 0 16,-3 25 0-16,-3 17 0 0,0 16 0 16,0 7 0-16,-18 8 0 15,-12 14 0-15,-26 7 0 16,-30 11 0-16,-30 18 0 16,-30 6 0-16,-28 7 0 15,-32 6 0-15,-33 1 0 0,-24 1 0 16,-25-6 0-16,-7 2 0 15,2-10 0-15,10-4 0 16,9-3 0-16,5-4 0 0,23-9 0 16,23-4 0-1,33-12 0-15,44 0 0 0,38 0 0 16,32 0 0-16,28 0 0 16,20 0 0-16,16 0 0 15,16 0 0-15,13 9 0 16,8-9 0-1,0 7 0-15,-2-7 0 16,2 12 0-16,-8-4 0 16,3 10 0-16,2 6 0 0,-1 12 0 15,-4 21 0-15,0 20 0 16,0 26 0-16,0 30 0 16,0 34 0-16,-12 24 0 15,-2 21 0-15,6 16 0 0,8 5 0 16,-8-5 0-16,8-5 0 15,0-4 0-15,13 6 0 0,12-1 0 16,7-1 0-16,13-7 0 16,6-13 0-16,5-11 0 15,-8-17 0-15,-5-21 0 0,-1-15 0 16,-11-21 0-16,-5-11 0 0,-6-22 0 16,-4-16 0-1,-4-20 0-15,-4-12 0 0,-8-9 0 16,0-8 0-16,0-8 0 15</inkml:trace>
  <inkml:trace contextRef="#ctx0" brushRef="#br0" timeOffset="138132.32">24883 7086 2047 0,'4'0'0'16,"1"0"0"-1,-1 0 0-15,5 0 0 0,2 0 0 16,4-3 0-16,15-9 0 15,18-14 0-15,17-14 0 0,15-13 0 16,19-8 0-16,19-8 0 16,10-5 0-16,19-2 0 15,0 2-8-15,0 9-462 16,-11 12-48-16,-9 7 15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5T14:57:05.04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14765 2335 153 0,'-9'-3'258'0,"9"-6"-54"15,0 4-49-15,-9 3-51 16,9 2-4-16,0 0 1 0,0 0-6 16,0-5-8-16,0 5-12 15,0 0-13-15,0-4-5 16,0 1 1-16,5-2-14 0,-5 5-24 16,0 0-3-16,0 0-10 15,0-4 1-15,0-5 16 16,0 1 12-16,0-4-18 15,0 0-2-15,-16 0 0 0,-6 0-4 16,-5 3-1-16,-6 9-10 16,-7 9 4-16,-13 15-4 15,-9 17 2-15,-3 8-6 16,0 8 6-16,8 3 2 0,10 7-3 16,13 2 3-16,19-5-3 15,15 2 3-15,15-5-3 16,16-4 0-16,11-9 1 0,23-6 1 15,14-13-3-15,10-14 2 16,0-15-2-16,-4 0 8 16,-11 0-12-16,-18-7 15 15,-11-1 22-15,-13 3 31 16,-7 0 9-16,-9-2-4 0,-4-2-67 16,-8 2-3-16,-4-2 0 15,0-3 0-15,0-5-100 16,-13 5-111-16,2-4-96 0,-11 4-54 15,0 0-5-15,-7 0 22 16</inkml:trace>
  <inkml:trace contextRef="#ctx0" brushRef="#br0" timeOffset="348.9">15117 2282 402 0,'13'-64'288'16,"-5"3"-71"-16,0 8-71 16,-5 8 15-16,1 12 27 0,-4 10-21 15,0 6-31-15,0 4-58 16,0 13-40-16,0 13-20 16,8 22 56-16,5 32-2 0,4 23-22 15,-5 18-38-15,0 10-12 16,-4 1 0-16,0-8 0 15,0-9 0-15,1-9 0 16,-6-15 0-16,2-18 0 16,-2-16 0-16,-3-11 0 0,0-8 0 15,0-9 0-15,4-16 0 16,1 0 0-16,-5-7-103 16,0-14-264-16,9-15-48 15,2-18 10-15,9-3 52 16</inkml:trace>
  <inkml:trace contextRef="#ctx0" brushRef="#br0" timeOffset="1499.49">15865 2426 377 0,'0'-29'231'15,"0"5"-9"-15,0 3-44 16,-9 9-28-16,1 4-24 0,0 8-43 15,-5 0-26-15,-3 25-13 16,-4 10-24-16,1 20 4 16,-7 4-12-16,6 12-10 0,9-7 7 15,3-2-8-15,8-10-1 16,4-7 1-16,3-9-4 16,1-11 3-16,4-8 0 15,1-9 3-15,-2-8-5 0,2-13 2 16,3-10-14-16,1-16 12 15,-1 0 10-15,0-6 1 16,-8 9 30-16,0 4 33 16,-8 7 9-16,0 4-7 0,0 9-15 15,0 0-14-15,0 4-20 16,0 4 1-16,0-1-11 16,0 5-7-16,0 0-16 0,0 0 3 15,0 0-11 1,9 17 12-16,2 4 4 0,6 7 4 15,3-1-12-15,5 1 10 16,-2 1-1-16,7 0-6 16,2-1-5-16,4-3-11 0,-4-5-36 15,-3-8 2-15,-7 2 16 16,-8-14 17-16,0 0 13 16,-3 0 13-16,-3 0-2 0,-4-14 0 15,-4-5 0-15,0-10-11 16,0-11 9-16,0-15-3 15,0-4 7-15,0-3 1 0,0 5-7 16,0 3 4-16,0 10 7 16,0 3 0-16,0 9 9 15,0 6 15-15,0 7-5 16,0 6-14-16,0 3-3 16,0 5-13-16,0 5 1 0,4 0-4 15,9 11 6-15,3 11 8 16,12 9 12-16,13 10-12 15,3 9-2-15,5 2-8 0,1 2 3 16,-7-2 2-16,-3 2 0 16,-7-6 5-16,-4-7 6 15,-9-8-6-15,-7-5 0 0,-5-7 2 16,-5-8-1-16,-3-1 5 16,0-12 4-16,0 7-1 15,0-7-5-15,0 0-7 16,0 0 0-16,0 0-4 15,6-12-2-15,-3-13 0 16,6-19-28-16,-1-13 0 16,4-8-9-16,-1-8 16 15,2-6 0-15,-1 6 7 0,0 7 7 16,2 9 3-16,-3 14 3 16,-3 5 3-16,-5 10-1 15,-3 4 0-15,0 7 2 16,0 5 12-16,0 5 0 0,0 2-3 15,0 5 0-15,3 0-6 16,3 0-6-16,-3 0-6 0,2 0-6 16,7 16 12-1,9 9 26-15,14 3 22 0,14 13-17 16,1 9-24-16,-2 6-7 16,-3 9 0-16,-4 4 0 15,-10 4 0-15,-10-7 0 0,-9-6 0 16,-12-3 0-16,0-7 0 15,-12-13 0-15,-4-10 0 16,0-2 0-16,-4-8 0 16,2-5 0-16,2-12 0 0,6 0 0 15,2 0 0-15,-1 0 0 16,9-9 0 0,0 6 0-16,0-6 0 15,4 1 0-15,4 0 0 16,0-9 0-16,4 3 0 15,-4 1-298-15,0 0-210 0,1 1-38 16</inkml:trace>
  <inkml:trace contextRef="#ctx0" brushRef="#br0" timeOffset="2429.9">17492 2235 82 0,'5'0'205'16,"-1"0"-56"-16,0 0-44 15,0 0-38-15,-4 0-6 0,0 0 30 16,0 0 36-16,0 0 37 16,0 0 13-16,0 0 8 15,0 0 3-15,0 0 7 16,0 0-16-16,0 0-107 0,4 0-72 16,4-5 0-1,-2-4 0-15,0-5 0 16,7-12 0-16,2-6 0 15,11-6 0-15,-4-2 0 16,8-5 0-16,-3 5 0 0,-2 4 0 16,0 3 0-16,-5 8 0 15,-3 4 0-15,-9 10 0 16,-5 6 0-16,-3 29 0 16,0 21 0-16,0 17 0 15,0 11 0-15,-11 4 0 16,0 5 0-16,2-1 0 15,0-7 0-15,9-5 0 16,0-13 0-16,0-11 0 16,0-7 0-16,0-9 0 0,0-10 0 15,0-7 0-15,0-2 0 16,-8-10 0 15,-1 0 0-15,9 0-73 31,-8 0-127-47,8 0 0 0,-8 0-44 15,8 0-35-15,0 0 6 16,-8 0-10-16,-1 0 38 16</inkml:trace>
  <inkml:trace contextRef="#ctx0" brushRef="#br0" timeOffset="2941.24">17614 2693 42 0,'0'-2'110'0,"-8"-3"75"0,2 1-45 16,6 1-13-16,-9-2-22 15,9 1 3-15,0 4 18 16,0-5 12-16,-9 5-6 15,9 0-19-15,0 0-25 16,0 0-11-16,0 0-5 0,0 0-8 16,5 0-5-16,3 0-29 15,3 0-14-15,6 0-3 16,12-4-1-16,10 2 11 16,12-6 14-16,0 3 8 0,-3-3 15 15,-6 4-16-15,-11-1 3 16,-1 1-13-16,-11 4-34 15,-6 0 0-15,-5 0 0 0,-21 0-878 79</inkml:trace>
  <inkml:trace contextRef="#ctx0" brushRef="#br0" timeOffset="5324.68">15901 3566 207 0,'8'-17'218'16,"0"4"-28"-16,-3 2-23 0,-1 3-33 15,-4-5-5 1,0 6 27-16,0 7 12 0,0-5-17 15,0 1-30-15,0 4-40 16,0 0-27-16,0 0-33 16,0 13-14-16,0 18 5 0,0 36 66 15,0 34 32-15,0 32-67 16,-13 27-43-16,-4 15 0 0,2 0 0 16,-7-8 0-16,3-12 0 15,3-17 0-15,3-17 0 16,2-19 0-16,11-16 0 15,-9-20 0-15,1-18 0 0,8-15 0 16,-8-10 0-16,8-6 0 16,0-4 0-16,-7-17 0 31,-7-12 0-31,3-17-245 16,-3-8-258-16,0-3 58 0,-3-2 43 15</inkml:trace>
  <inkml:trace contextRef="#ctx0" brushRef="#br0" timeOffset="5641.74">15234 5109 208 0,'-8'-12'299'15,"8"2"-54"-15,0 6-59 0,0 1-85 16,0-1-23-16,0-1 7 15,0 5 9-15,8 0 23 16,17 12 9-16,12 9-27 0,12 7-11 16,8 9-15-16,4 5-7 15,7 6-4-15,2 1-26 0,-7-4-10 16,-1-4-21-16,-13-5-3 16,-13-8 5-16,-7-7-3 15,-4-4 1-15,-9-6-5 16,-4-11-3-16,-9 0-19 0,-3 0-66 15,0 0-95-15,0-16-135 16,-15-13-37-16,2-8 24 16,4-12 18-16</inkml:trace>
  <inkml:trace contextRef="#ctx0" brushRef="#br0" timeOffset="5906.33">16128 4860 316 0,'4'-17'304'16,"-4"5"-39"-16,0 0-62 15,0 3-63-15,-12 9 11 16,5 0 8-16,-7 12 10 0,-2 17 13 16,-4 20-44-16,-4 13-118 15,0 11-20-15,-4 4 0 0,-1 1 0 16,6-5 0-16,-3-8 0 16,10-11 0-16,-1-14 0 15,6-4 0-15,11-7 0 0,-12-9 0 16,12-3 0-16,-13-4 0 15,13-13-98 1,-7 0-150-16,-7-11-116 0,3-12-33 16,-6-18 15-16</inkml:trace>
  <inkml:trace contextRef="#ctx0" brushRef="#br0" timeOffset="6165.41">15345 4950 419 0,'-21'0'215'16,"10"0"-74"-16,11 0-66 15,0 0-36-15,0-5-1 16,11 1-3-16,18-4 12 0,20-1-10 16,15 2-13-16,17-5 8 15,13-5-10-15,-1 5-9 0,-3 0-2 16,-18-1-13-1,-15 5 4-15,-15 3 5 0,-14 5-6 16,-9 0-4-16,-5 0-15 16,-11 0-38-16,-3 11-43 0,0 0-38 15,0 5-56-15,-11 4-93 16</inkml:trace>
  <inkml:trace contextRef="#ctx0" brushRef="#br0" timeOffset="6739.14">15117 6878 173 0,'5'-12'256'16,"-5"-4"-47"-16,0-5-24 15,0 1-59-15,0 0-17 0,-9 0 34 16,-3 3 26-16,1 1 42 15,-3 4-16-15,0 3-69 0,-8 9-42 16,-7 9-23-16,-7 19-61 16,-10 17 0-16,-5 16 0 0,-2 17 0 15,7 7 0-15,11 5 0 16,14-2 0-16,12-2 0 0,9-7 0 16,22-16 0-16,10-8 0 15,13-15 0-15,14-16 0 16,12-24 0-16,2-16 0 15,1-21 0-15,-11-12 0 0,-10-15 0 16,-11-10 0-16,-19-7 0 16,-14-4 0-16,-9 3 0 0,-21 9 0 15,-12 12 0-15,-2 11 0 16,-3 15 0-16,2 5 0 16,0 10 0-16,3 8 0 0,9 7 0 15,0 5-112-15,-1 9-216 16,4 7-62-16,1 9-5 15,7-1 9-15</inkml:trace>
  <inkml:trace contextRef="#ctx0" brushRef="#br0" timeOffset="7221.84">15463 6541 558 0,'3'-38'472'0,"-3"10"-76"0,0 9-152 15,0 2-84-15,0 10-7 16,0 7-89-16,0 24-64 16,8 23 0-16,5 32 0 15,-5 14 0-15,3 9 0 16,2 4 0-16,-4 0 0 16,-1-9 0-16,0-12 0 0,-5-11 0 15,-3-17 0-15,0-18 0 16,0-9 0-16,5-14 0 0,-1-16 0 15,5-23 0 1,5-15 0-16,8-15 0 0,6-4 0 16,4 0 0-16,5 9 0 15,-6 11 0-15,2 17 0 16,-4 11 0-16,-1 18 0 0,1 15 0 16,-4 12 0-16,-9 14 0 15,-12 2 0-15,-4 0 0 16,0-2 0-16,-20-4 0 0,-5-6 0 15,-7-7 0-15,-4-9 0 16,-6-13 0-16,6-11 0 16,3-7 0-16,5-9 0 0,-1-12 0 15,10-6 0-15,-3-1 0 16,7-3 0-16,3 1 0 0,12 0 0 16,-8 6-110-16,8 2-248 15,0 1-68-15,16-5 5 0,11 0 62 16</inkml:trace>
  <inkml:trace contextRef="#ctx0" brushRef="#br0" timeOffset="7587.6">16039 6912 239 0,'0'-13'339'16,"0"0"-58"-16,-8 1-102 15,8-4-87-15,3 1-52 0,11 1-16 16,1 1-4-16,10 2-9 15,11-1-2-15,4 5-5 16,6 2-2-16,1 1 6 0,-1 4 3 16,-5 0 18-16,-6 0 48 15,-2 20 25-15,-4 5 21 0,-6 15 23 16,-6 13 0-16,-8 13 6 16,-9 11-139-16,0 8-13 15,-12 5 0-15,-5-1 0 0,-3-3 0 16,-9-5 0-16,2-12 0 15,-7-12 0-15,2-12 0 0,0-12 0 16,-1-12 0-16,5-21 0 16,-1-4 0-16,2-18 0 15,-1-8 0-15,-1-17 0 0,7-6 0 16,5-3 0-16,6-6 0 16,4 2-266-16,7-2-171 15,0-3-23-15,0 1 30 0</inkml:trace>
  <inkml:trace contextRef="#ctx0" brushRef="#br0" timeOffset="7750.88">16210 6427 866 0,'-17'-29'424'16,"5"1"-168"-16,1 7-122 0,2 2-18 15,9 7 16-15,0 3-57 16,0 4-52-16,0 5-90 0,3 0-127 15,14 0-118-15,12 14-56 16,7 5-24-16</inkml:trace>
  <inkml:trace contextRef="#ctx0" brushRef="#br0" timeOffset="8119.77">16709 6985 407 0,'12'20'281'15,"-3"-9"-67"-15,-1 1-81 0,0-12-36 16,-2 0 14-16,8 0 26 16,2 0-21-16,8-7-51 0,12-9-31 15,2-4-10-15,2-8-12 16,-4-1-2-16,-8 0 3 16,-2 1 17-16,-10 0 18 0,-13-1 24 15,-3 1 40-15,0-6 5 16,-14 6-103-16,-4 7-14 0,2 5 0 15,-4 4 0-15,4 12 0 16,-5 16 0-16,-7 17 0 16,-5 15 0-16,4 14 0 0,1 3 0 15,9-5 0-15,6 2 0 16,13-9 0-16,0-4 0 16,13-8 0-16,6-6 0 0,6-6 0 15,0-4 0-15,2-10 0 16,6-15-148-16,-1 0-359 0,1-7 15 15,1-14 77-15</inkml:trace>
  <inkml:trace contextRef="#ctx0" brushRef="#br0" timeOffset="8653.15">17372 6744 306 0,'0'-12'307'0,"0"4"-28"16,0-1-97-16,0 6-78 0,0 3-19 15,0 0-4-15,0 0-36 16,0 0-23-16,4 0-11 16,3 0-5-16,1 0 2 0,0-4-8 15,1-4-2-15,-1-5 8 16,0 1-4-16,-5-8 1 0,-3-1 6 16,0 5 37-16,0 0 39 15,-11 3-1-15,-2 10-5 16,1 3-10-16,-1 16 40 0,-6 16 12 15,-3 18-121-15,3 7 0 16,3-1 0-16,16 2 0 16,0-5 0-16,4-4 0 0,11-13 0 15,7-8 0-15,7-10 0 16,2-18 0-16,11-11 0 0,2-17 0 16,0-13 0-16,5-10 0 15,-5-18 0-15,1-12-56 16,-3-11 27-16,-10 0 12 0,-8-10 11 15,-8 0 22-15,-8 13 60 16,-8 15-60-16,0 14-16 0,0 15 0 16,-8 12 0-16,8 13 0 15,-9 7 0-15,9 10 0 0,0 15 0 16,0 28 0 0,0 25 0-16,0 29 0 0,0 15 0 15,0 6 0-15,0 3 0 16,9-13 0-16,3-7 0 0,1-13 0 15,0-12 0-15,-3-11 0 16,-2-17 0-16,0-13-315 0,0-7-145 16,-8-9 15-16,5-16 55 15</inkml:trace>
  <inkml:trace contextRef="#ctx0" brushRef="#br0" timeOffset="8853.6">17745 6639 591 0,'-29'-37'528'0,"1"9"-117"15,3 2-173-15,10 11-50 16,1 2-97-16,6 1-91 16,8 5 0-16,8 2 0 15,18 0 0-15,21 5 0 0,19-2 0 16,15-7 0-16,5 1 0 16,-1 0 0-16,2 0 0 15,66-14-366-15,-91 15-100 16,-15 7 11-16,-12 0 78 0</inkml:trace>
  <inkml:trace contextRef="#ctx0" brushRef="#br0" timeOffset="10186.34">15143 8967 42 0,'3'0'93'0,"0"9"92"15,1-9-35-15,-4 0-10 0,0 7-24 16,0-7-25-16,0 0 4 0,0 0 13 16,0 0-1-1,0 0-7-15,0 0-38 0,5 8-24 16,-2-8-13-16,10 0-6 16,4 0 5 15,-13 0 49 0,-4-60 28-15,-82 22 153 15,-51 104-30-15,79-13-224-1,0 16 0-15,11 4 0 16,7 4 0-16,11 5 0 0,17-6 0 15,13-2 0-15,15-12 0 16,12-10 0-16,9-12 0 0,12-11 0 16,7-12 0-16,1-8 0 15,0-9 0-15,-1 0 0 16,124-49 0 15,-168 40 0-31,-5 6 0 16,-2-2 0-16,-1 0 0 0,-8-15-779 31,0 16 422-15,-8 0 2-16</inkml:trace>
  <inkml:trace contextRef="#ctx0" brushRef="#br0" timeOffset="10565.22">15707 8792 241 0,'-9'-25'444'15,"9"13"-273"1,0 5-36-16,-8-3 5 0,8 10 36 16,-9-2 16-16,9-3 13 15,0 5-17-15,0 0-50 16,-23 191-121 15,23 86-17-15,0-89 0 15,3-59-35-15,0-96-302-16,2-5 6 15,4-7 16-15,7-8 30 16,8-13 7-16,4 0 50 0</inkml:trace>
  <inkml:trace contextRef="#ctx0" brushRef="#br0" timeOffset="11485.3">16323 9154 299 0,'13'-33'276'16,"-13"4"-17"-16,-13 5-37 0,-12 8-24 15,-7 4 30-15,-8 12 59 16,-10 0-9-16,-2 24-278 0,-95 111 0 31,116-70 0-31,11 1 0 0,20-2 0 16,0-7 0-16,15-7 0 15,43 22 0 1,-23-51 0-16,5-21 0 0,6-8 0 16,-2-13 0-16,2-15-71 15,-7-9-21-15,-5-4 36 16,11-61 23-16,-37 61 38 16,-8 9 31-16,0-1 17 15,-13 8 13-15,1 8 26 0,-1 9-92 16,2 4 0-16,11 1 0 15,-8 2 0-15,8 29 0 16,0 8 0 0,8 6 0-16,3 6 0 15,2 1 0-15,4 4 0 0,2-5 0 16,5-3 0-16,1-8 0 16,0-5 0-16,-2-7 0 0,2-5 0 15,4-12 0-15,-1 0 0 16,5-9 0-16,-6-7 0 0,3-9 0 15,-6-7 0-15,1-9 0 16,-6-7 0-16,-2-8 0 0,-5-2 0 16,-8-8 0-16,-4 6 0 15,0 10 0-15,0 10 0 16,0 7 0-16,0 9 0 0,0 7 0 16,70 192 0 30,107 158 0 33,-144-589 0-33,-15 127 0-30,-10 101 0 0,-2 2 0-16,32 2 0 15,-10 24 0-15,8 16 0 16,45 46 0-16,-7 32 0 16,-23 19 0-1,-34-60 0-15,-4-9 0 16,-4-3 0-16,-9-3 0 15,0-10 0-15,0-8 0 16,0-8 0-16,-9-12 0 0,1 0 0 16,-5 0 0-1,4-12 0-15,9-17 0 16,0 12 0-16,0 2 0 16,0 2 0-16,0 5 0 15,0 1 0-15,0-2 0 0,6 5-328 16,-3 4-129-1,-3 0-18-15</inkml:trace>
  <inkml:trace contextRef="#ctx0" brushRef="#br0" timeOffset="12546.8">19325 8849 36 0,'0'-8'56'0,"0"3"18"15,0 2 9-15,0-1 3 0,0 4-19 16,0 0-24-16,0 0-14 15,0 0-11-15,0 0 2 0,0 0 2 16,0 0-3-16,0 0 2 16,3 0-1-16,2 0 3 15,-2 0 13-15,-3 0 6 0,0 0 19 16,0 0 20-16,0 0 33 16,0 0 24-16,0-5 14 0,0-2-2 15,-16-2-4-15,-48-11 296 31,-14 32-374-15,-16 50-68-16,47-18 0 16,1 17 0-16,10 8 0 0,7 4 0 15,12-3 0-15,17-5 0 16,9-5 0-16,10-11 0 0,21-13 0 16,7-14 0-16,132-56 0 15,-126 3 0 1,-5-14 0-16,-7-8 0 15,-14 0 0-15,-6-5 0 0,-7-3 0 16,-14 2 0-16,-9-3 0 16,-8 5 0-16,-3 13 0 15,4 7 0-15,-1 12 0 16,6 9 0-16,11 7 0 0,-10 9 0 16,10 33 0-16,0 16 0 15,0 8 0-15,13 4 0 0,3 1 0 16,4-2 0-16,9-7 0 15,4-5 0-15,-5-9 0 0,6-12 0 16,-8-3 0-16,0-7 0 16,-4-6 0-16,0-11-199 0,-5 0-280 15,-2-7-2-15,5-9 56 16</inkml:trace>
  <inkml:trace contextRef="#ctx0" brushRef="#br0" timeOffset="12813">20082 8902 398 0,'-11'-21'388'0,"3"9"-21"16,8-1-105-16,-6 6-97 15,6 7-24-15,0-4 27 16,0 4-10-16,17-4-158 0,21 4 0 15,11 0 0-15,11 0 0 16,8 0 0-16,-3 0 0 16,-6 0 0-16,-11 0 0 0,-8 0 0 15,-7 0-321-15,-12 0-113 16,-5 0 13-16,-9 0 35 0</inkml:trace>
  <inkml:trace contextRef="#ctx0" brushRef="#br0" timeOffset="12994.93">20314 9052 325 0,'-42'16'322'0,"-4"2"-50"16,10-6-85-16,7-5-58 15,7 2 26-15,11-9-11 0,11 0-20 16,8 0 9-16,17 7-6 16,21 2-29-16,9-9-67 0,15 0-31 15,3 0 0-15,-1 0-50 16,-7-9-137-16,-5 2-101 0,-11-2-93 15,-11 2-42-15</inkml:trace>
  <inkml:trace contextRef="#ctx0" brushRef="#br0" timeOffset="14259.56">21923 8568 250 0,'0'-20'255'0,"0"-1"-21"15,0 9-29-15,0 5-54 16,0 3-30-16,-8 4-1 0,8 0-16 15,-9 11 6-15,9 13 37 16,0 17 0-16,5 13-30 0,3 5-43 16,0 8-62-16,2-3-12 15,-7-2 0-15,5-6 0 16,-5-7 0-16,-3-7 0 0,0-14 0 16,0-3 0-16,0-9 0 15,0-4 0-15,-14-24 0 16,-4-14 0-16,2-14 0 15,4-13-9-15,12-12-43 0,0-12 1 16,3 3 25-16,6 5 17 16,3 13-2-16,0 10 5 0,6 15-1 15,-1 2 3 1,5 13 1-16,-1 7 2 0,2 9 17 16,7 20 21-16,-1 22 40 15,-2 14-28-15,1 13-49 0,1 5 0 16,-6-1 0-16,8-4 0 15,-8-7 0-15,2-5 0 16,-2-14 0-16,2-5 0 0,0-10 0 16,-1-12 0-16,4-16 0 0,1 0 0 15,-5-11 0-15,4-15 0 16,-3-14 0-16,-1-8-31 0,-8-14-13 16,-4-11 3-16,-4-8 12 15,-8 0 11-15,0 3 3 16,0 8 20-16,-17 13-2 0,6 13 16 15,-2 11 27-15,2 13 4 16,3 11-11-16,0 9-23 16,0 33-16-16,8 17 0 0,0 10 0 15,0 9 0-15,0 0 0 16,16 1 0-16,8-10 0 0,4-3 0 16,6-12 0-16,2-7 0 15,4-10 0-15,5-13 0 0,-5-1-69 16,6-14-217-16,-7-4-70 15,3-8 6-15,-11-14 36 16,-2-6 26-16</inkml:trace>
  <inkml:trace contextRef="#ctx0" brushRef="#br0" timeOffset="14709.66">22983 8556 238 0,'-12'-29'279'0,"-4"6"-5"0,4 6-14 15,-1 4-38-15,0 1-14 16,13 8-14-16,-8 4-14 15,8 9-34-15,0 11-100 0,0 13-46 16,13 3 0-16,3 4 0 16,6 1 0-16,1 1 0 0,1-11 0 15,3-3 0-15,-2-2 0 16,1-11 0-16,2-2-1 16,0-13-113-16,1-4-8 0,-1-12 11 15,-8-8 7-15,2-9 28 16,-6-8 32-16,-9 1 21 0,1 2 26 15,-5 7 19-15,-3 5 21 16,0 10 17-16,0 13-6 0,0 3-1 16,5 23 29-16,3 11-12 15,5 6-36-15,3 5-9 16,4-3-10-16,5-3-4 16,4-6-10-16,-1-9 3 0,1-3-2 15,2-13-2-15,-2-8-5 16,4-8-8-16,-2-13 1 0,0-7 13 15,-9-13-3-15,-5-11 0 16,-6-10 6-16,-1-4-2 16,-7 2 10-16,-3 7-1 0,0 8-2 15,0 12-6-15,-8 4-6 16,-5 9-40-16,2 8-84 0,-3 4-139 16,3 7-129-16,-1 5-50 15</inkml:trace>
  <inkml:trace contextRef="#ctx0" brushRef="#br0" timeOffset="15174.94">25041 8156 122 0,'-15'-19'282'16,"-2"3"-36"-16,1 4-55 15,-4 2-71-15,4 10-46 16,3 0 2-16,-3 0 14 0,4 0-13 16,1 0-30-16,2 0-19 15,0 0-10-15,-3 13 17 0,0-4 26 16,-8 3 15-16,0 0 35 15,-6 4 32-15,-1 4 4 0,-5 12-44 16,-2 14-103-16,2 11 0 16,2 0 0-16,13 0 0 0,3-6 0 15,14-1 0-15,0-4 0 16,14-11 0-16,3-1 0 16,13-10 0-16,11-3 0 0,7-6 0 15,5-15 0-15,4 0 0 16,0 0 0-16,-4-8 0 15,-8-9 0-15,-13 1-16 0,-7-3-60 16,-6-3 2-16,-1 3-26 16,-10 2-66-16,-8 2-72 0,0-2-64 15,0 4-28-15,0 1-10 16</inkml:trace>
  <inkml:trace contextRef="#ctx0" brushRef="#br0" timeOffset="15475.06">25265 7701 579 0,'0'-72'302'16,"0"14"-65"-16,0 12-89 15,-8 14-11-15,8 11 4 0,-8 14 5 16,8 24 23-16,0 26 19 15,4 36-188-15,0 31 0 16,1 16 0-16,3 13 0 16,-2-1 0-16,2-4 0 0,1-17 0 15,4-11 0-15,-2-20 0 16,2-17 0-16,-5-17 0 0,5-14 0 16,-6-9 0-16,-7-13 0 15,5-4-247-15,3-12-232 16,-1-16 25-16,10-13 47 0</inkml:trace>
  <inkml:trace contextRef="#ctx0" brushRef="#br0" timeOffset="16273.59">25838 8023 310 0,'0'-9'320'0,"-12"9"-34"15,-13 9-75-15,-7 16-25 16,-6 14 40-16,-2 11 42 0,0 7-28 15,4 3-240-15,7 2 0 16,12-1 0-16,17-4 0 0,0-10 0 16,9-5 0-16,2-9 0 15,10-5 0-15,1-7 0 0,0-14 0 16,3-7-15-16,-4-7-94 16,1-18-14-16,0-12-2 15,-1-14 29-15,-8-11 44 16,-12-7 26-16,-1 0 13 0,0 3 26 15,0 13 22-15,0 13 25 16,0 11 4-16,0 8-8 16,0 9-14-16,0 12-22 0,0 12 22 15,0 17 39-15,5 20-6 16,7 8-11-16,4 8-57 0,2 1-7 16,7-2 0-16,-3-7 0 15,4-7 0-15,-1-14 0 16,-5-8 0-16,-1-4 0 0,2-8 0 15,-4-16 0-15,2 0 0 16,-2-16 0-16,3-15 0 0,3-15 0 16,2-15 0-16,1-16 0 15,5-8 0-15,3-5 0 16,-6 5 0-16,0 15 0 16,-2 18 0-16,-12 10 0 0,-3 15 0 15,3 14 0-15,2 13 0 16,0 33 0-16,0 23 0 0,1 23 0 15,0 9 0-15,-5 2 0 16,-1 0 0-16,3-9 0 0,-3-7 0 16,0-17 0-16,-2-12 0 15,-5-13 0-15,0-7 0 16,0-11 0-16,1-21 0 16,4-21 0-16,2-13 0 15,3-16 0-15,8-11 0 16,4-14 0-16,0 1 0 0,12 3 0 15,-3 12 0-15,2 18 0 16,5 10 0-16,3 15 0 16,3 15 0-16,0 8 0 0,1 19 0 15,-5 11 0-15,-1 9 0 16,-16 11 0-16,-6 3 0 0,-12-4 0 16,-9-1 0-16,-14-3 0 15,-2-8 0-15,-2-8 0 16,9-4 0-16,-5-6 0 0,6-7 0 15,8-4 0-15,-11-8 0 16,11-4 0-16,-10-15-64 16,10-15-470-16,0-15 24 0,0-11 72 15</inkml:trace>
  <inkml:trace contextRef="#ctx0" brushRef="#br0" timeOffset="16573.02">27150 7461 160 0,'31'-45'209'15,"3"4"-39"-15,-6 7 0 0,-4 7-11 16,-8 7-14-16,-2 9 29 16,-6 1 24-16,-8 5 49 15,0 5 40-15,0 17-159 0,0 24-128 16,0 29 0-16,-14 23 0 15,14 22 0-15,0 10 0 0,6 6 0 16,53 121 0 0,-6-141 0-16,21-10 0 15,14-15 0-15,17-17 0 0,5-12 0 16,3-20 0-16,3-22-164 16,-9-23-455-16,1-24 17 15</inkml:trace>
  <inkml:trace contextRef="#ctx0" brushRef="#br0" timeOffset="16906.4">28492 7314 432 0,'-16'-46'293'15,"4"6"-60"-15,6 9-89 16,6 2-35-16,0 8 6 15,0 5 48-15,0 4-33 16,15 7-28-16,18 5 24 16,10 13-14-16,16 19-24 0,1 21-88 15,-3 29 0-15,-13 20 0 16,-11 12 0-16,-17 8 0 16,-16-4 0-16,-8-8 0 0,-8-14 0 15,-6-9 0-15,0-18 0 16,-3-13 0-16,4-11 0 15,2-11 0-15,2-10 0 0,6-8 0 16,11-7-387-16,-10-9-131 16,10-16 64-16</inkml:trace>
  <inkml:trace contextRef="#ctx0" brushRef="#br0" timeOffset="17189.8">29431 7135 418 0,'8'-16'297'16,"-8"16"-45"-16,-11 36-63 16,-6 18-48-16,-3 14 1 0,0 7-1 15,3-3-47-15,17-7-40 16,0-13-25-16,0-10-10 16,0-10-10-16,0-6 2 15,9-15-3-15,-1-11 4 16,4-20-4-16,5-13-6 15,-3-8 1-15,3-7-3 0,-5-1-3 16,-4 9 18-16,1 6-5 16,-9 11-9-16,0 0-16 15,0 16-74-15,0 7-101 0,-17 7-127 16,-7 16-62-16,0 9-28 16</inkml:trace>
  <inkml:trace contextRef="#ctx0" brushRef="#br0" timeOffset="17538.14">29448 8356 703 0,'0'25'553'0,"3"-9"-130"16,-3-3-125-16,0 0-228 15,0-6-70-15,0 1 0 16,-15-8 0-1,-2 0 0-15,1 0 0 16,-4-4 0-16,3-5 0 16,0-3 0-16,9-4 0 15,8-8 0-15,8-12 0 16,14-5 0-16,10-1 0 0,8 11 0 16,7 14 0-16,-4 17 0 15,-4 41 0-15,-5 28 0 16,-17 25 0-16,-17 19 0 0,-33 10 0 15,-24 7 0-15,-25 0 0 16,-20 0 0-16,-19-4 0 16,-16 1-441-16,-22-10-111 0,-12-7 102 15,-4-12 150-15</inkml:trace>
  <inkml:trace contextRef="#ctx0" brushRef="#br0" timeOffset="19052.83">10557 9542 112 0,'-44'-11'229'0,"2"11"-55"16,6-2-27-16,3-2-34 0,6-1-7 15,10 5 34-15,4 0 24 16,13-4-3-16,0 0-42 0,0 0-53 15,16-1-17-15,25 5 29 16,37-7 34-16,35-5-25 16,42-9-23-16,35-3-24 15,33-9-10-15,39 1-19 0,18 0-4 16,8 3-10-16,-8 5-3 16,-25 4-5-16,-23 3 3 0,-37 9 2 15,-34 3-4-15,-29 5-2 16,-35-3 15-16,-29 3-6 0,-14 0 11 15,-18 0-6-15,-11 0 2 16,-9 0-3-16,-8-5-11 0,-8 3-29 16,0-4-27-16,-8 2-61 15,-8 4-73-15,-6 0-95 0,-6 0-55 16,-4 0-10-16</inkml:trace>
  <inkml:trace contextRef="#ctx0" brushRef="#br0" timeOffset="19519">11178 9964 267 0,'-101'12'217'15,"-2"0"-39"-15,7-4-47 16,7-8-53-16,3 9 1 16,14-9 43-16,15 0 56 0,16 0 17 15,16 0-31-15,14 0-64 16,22 0-51-16,33 0-14 0,38-9-20 16,35-1-3-16,35-7-4 15,26 5 5-15,21 3-14 0,12 5 8 16,9 4-2-16,3 0-7 15,-4 0-1-15,-12 0 3 0,-16 0 4 16,-16 0-3 0,-29 0-1-16,-20 0 1 0,-24 0-2 15,-17-8 2-15,-20 4 17 16,-18-4 52-16,-9-2 33 0,-14 3-100 16,-8 2-3-16,-3-2 0 15,-10 3 0-15,-3-4 0 0,0 3 0 16,0 1 0-16,0 1 0 15,-12 3-236 1,-5 0-159-16,-2 0-16 16,-6 0 20-16</inkml:trace>
  <inkml:trace contextRef="#ctx0" brushRef="#br0" timeOffset="19817.68">13359 8987 506 0,'9'-61'322'15,"-9"14"-84"-15,0 9-112 0,0 14-67 16,0 15 0-16,0 30 92 16,-14 29 138-16,6 30-3 0,8 34-275 15,-8 42-11-15,8 18 0 16,0 12 0-16,0 2 0 15,8-8 0-15,5-18 0 16,-1-15 0-16,0-21 0 0,0-24 0 16,4-25 0-16,-2-16 0 15,-8-16 0-15,2-17 0 0,-3-7-45 16,-1-21-395-16,-4-21-26 16,0-27 43-16,0-26 92 0</inkml:trace>
  <inkml:trace contextRef="#ctx0" brushRef="#br0" timeOffset="20217.16">13351 8979 334 0,'-8'-48'375'15,"0"10"-54"1,8 14-115-16,-14 11-103 0,14 13 9 16,0 18 50-16,0 6 39 15,8 9-55-15,9 3-59 0,8 9-87 16,15-1 0-16,19 2 0 15,13-1 0-15,9-9 0 0,4-3 0 16,-1-10 0-16,3-1 0 16,-10-7 0-16,-8-2-30 0,-16-13-3 15,-16 8 23-15,-9-1 22 16,-12-7 46-16,-16 17-55 16,-8 8-3-16,-17 23 0 0,-15 31 0 15,-17 25 0-15,-8 22 0 16,-4 9 0-16,1 8 0 0,-1-5 0 15,7-8 0-15,9-10 0 16,13-19 0-16,6-16 0 16,11-16 0-16,3-11 0 0,3-14 0 15,9-13 0-15,8-5 0 16,-8-9 0-16,-1-10 0 0,1-7-240 16,-3-5-165-16,-6-6 30 15,0-9 66-15,2-7 27 0,2-7-151 16</inkml:trace>
  <inkml:trace contextRef="#ctx0" brushRef="#br0" timeOffset="23060.6">18978 6793 51 0,'0'-7'150'0,"0"-2"38"16,-11-3-49-16,3 5-11 0,-4-3-22 16,-1 6 0-16,5-4 16 15,0 4-19-15,-1 0-5 0,9 0-3 16,-6 0-23-16,6 4-13 16,0 0-11-16,0 0-4 15,0 0-12-15,0 0 4 0,6 0-12 16,11 0 28-16,16 0 5 15,7 8 1-15,12 5-20 16,10 4-8-16,3 2 13 0,0 9-5 16,-1 10 8-16,-7 10 19 0,-8 4-46 15,-8 5-19-15,-7 1 0 16,-11-2 0-16,-12 1 0 16,-1-7 0-16,-6-5 0 15,-4-9 0-15,0-8 0 0,0-6 0 16,0-6 0-16,0-4 0 15,0-5 0-15,0 2 0 16,0-1 0 0</inkml:trace>
  <inkml:trace contextRef="#ctx0" brushRef="#br0" timeOffset="23138.14">19536 7404 1949 0,'0'0'-214'0,"0"0"-13"15,0-5 3-15,0-3-4 0,-14 0 19 16,3-4 27-16,3 0-15 16,-6 5-8-16</inkml:trace>
  <inkml:trace contextRef="#ctx0" brushRef="#br0" timeOffset="23711.4">19279 7433 114 0,'-23'11'238'0,"1"-1"-78"0,11-3-43 16,-3-7-37-16,14 11-20 15,0-11 20-15,0 12 37 0,0 6 16 16,14 2-13 0,2-1-21-16,11 6-10 0,11 5-13 15,6 3 12-15,6 3 32 16,2 0-8-16,1 6 0 0,-5 1-29 16,-6 11-34-16,-10 4-49 15,1 0 0-15,-10 0 0 0,-1-13 0 16,-10-7 0-16,-1-10 0 15,-3-13 0-15,-4-15 0 16,0 0 0-16,-4-19 0 0,5-22 0 16,-1-16 0-16,0-12 0 15,-4-13 0-15,0-11 0 16,0-13 0-16,0-1 0 16,0 2 0-16,4 3 0 0,5 16 0 15,-6 12 0-15,3 18 0 16,-5 15 0-16,-1 10 0 0,0 9 0 15,0 12 0-15,0-1 0 16,0 4 0-16,-7 7 0 31,-5 18 0-31,0 1 0 0,-9 1 0 16,-2-1 0 0,-7 7 0-16,-2-2 0 0,-8 0 0 0,-15 2 0 15,-2-2 0 1,-3 0 0-16,-5-1 0 0,0 3 0 15,0-2 0-15,5-3 0 16,7-1 0-16,8-4 0 0,9-4 0 16,7-3 0-16,9-9 0 15,7 8 0-15,6-8 0 0</inkml:trace>
  <inkml:trace contextRef="#ctx0" brushRef="#br0" timeOffset="23881.74">18977 7404 2047 0,'9'12'0'0,"13"5"0"15,7 11 0-15,10 8 0 16,9 8 0-16,14 11 0 0,-1 1 0 15,9 2 0-15,2 3 0 16,1-1-570-16,1-3-95 16</inkml:trace>
  <inkml:trace contextRef="#ctx0" brushRef="#br0" timeOffset="28791.58">13599 3232 10 0,'11'-9'35'0,"2"2"43"16,-5-2 58-16,0 6-8 15,-4-7-40-15,-4 10-24 16,5-4-22-16,-2 4-1 0,-3 0 6 16,0 0 7-16,0-4 16 15,0 2-3-15,0 2 4 16,0 0 10-16,0 0-6 16,0 0 0-16,0 0-11 15,0 0 10-15,0 0-10 0,-8 0 6 16,8 0 2-16,-12 0-23 15,-4 6-10-15,-13 11-1 16,-11 16 23-16,-18 16 12 16,-19 11 0-16,-23 19 5 0,-26 13-25 15,-28 19-5-15,-34 11-19 16,-30 16-29-16,-26 14 0 0,-18 5 0 16,0 1 0-16,-5-3 0 15,4-8 0-15,13-8 0 16,11-9 0-16,7-9 0 15,17 3 0-15,16-2 0 0,12-4 0 16,16-6 0-16,21-1 0 16,16-9 0-16,15-13 0 0,19-8 0 15,15-12 0-15,20-11 0 16,15-13 0-16,13-17 0 16,9-6 0-16,8-6 0 0,8-4 0 15,12-5 0 1,-8 2 0-16,0-9 0 15</inkml:trace>
  <inkml:trace contextRef="#ctx0" brushRef="#br0" timeOffset="28845.72">9018 6175 1979 0,'0'0'-398'0,"-9"0"-54"16,-7 12-16-16</inkml:trace>
  <inkml:trace contextRef="#ctx0" brushRef="#br0" timeOffset="29635.43">5701 8055 221 0,'0'-7'272'0,"0"-1"-33"15,0 8-78-15,0 0-64 16,0 0-34-16,0 0-2 16,0 0 1-16,3-5-12 0,2 1-9 15,2 0-18-15,2 0-9 16,-1-5 1-16,3-3 3 15,3-4 2-15,-3-3 5 16,-3-6 25-16,-3-8 0 0,-5 1-2 16,-16-5 8-16,-14 3 9 15,-10 11-23-15,-12 6-11 16,-9 17-12-16,-4 20-6 16,-5 25-5-16,2 22 5 15,6 14 13-15,10 8-7 16,16-1-12-16,11-5-6 15,18-6 2-15,14-8-1 0,12-8 4 16,18-8-1-16,13-9 6 16,7-10-6-16,4-10-5 15,-1-13-1-15,-3-1 4 16,-3-10-1-16,-10 0 0 0,-9 0 3 16,-5 0-12-1,-11-5 8-15,-3 0-21 0,-7 1-29 16,-9 4-43-16,0-3-75 15,0-6-114-15,-12 1-44 16,-4-3 13-16,-5-1-306 0</inkml:trace>
  <inkml:trace contextRef="#ctx0" brushRef="#br0" timeOffset="29968.32">6016 7611 422 0,'17'-65'208'0,"-4"12"-55"16,-1 9-43-16,-4 11 14 16,-4 8 24-16,-4 14 6 15,0 2-40-15,0 9-46 16,0 12-25-16,8 26 35 0,4 23 9 16,1 28-23-16,1 17-8 15,3 8-10-15,-4 4-15 16,0-4-5-16,-5-12-14 0,-5-16 0 15,0-14-1-15,2-15-14 16,-5-16 7-16,0-9 1 16,0-7-4-16,0-9-16 15,0-3-56-15,0-13-52 16,0 0-72-16,0-13-81 0,0-11 4 16,0-21 8-16,12-16 2 15,10-12 30-15</inkml:trace>
  <inkml:trace contextRef="#ctx0" brushRef="#br0" timeOffset="30801.63">6566 7843 154 0,'7'0'241'0,"-7"-3"-46"16,0 3-36-16,0 0-28 16,-12 0-5-16,0 12 16 15,-9 13 35-15,-6 14-36 16,-6 19-58-16,1 8-30 15,2 3-30-15,10 1-10 0,4-7-4 16,16-9-1-16,0-10-7 16,0-11-1-16,0-9 0 15,13-3 4-15,4-14-3 0,2-7-1 16,6-7-15 0,-1-18-1-16,1-12-7 0,-5-11 0 15,-8-13 20-15,-4-7-4 0,-8-2 15 16,0 9 20-16,-14 11 23 15,4 19 10-15,2 6 3 16,8 9-27-16,0 16-22 16,0 11-9-16,0 31 2 15,3 14 1-15,12 13-5 16,7 6-1-16,3-7-3 0,2-7-2 16,3-13 1-16,2-7-6 15,-4-13 7-15,0-7-5 16,-2-13-20-16,-4-8 8 0,3-12-19 15,-4-12 1-15,-2-17 10 16,-2-15 13-16,-9-14 5 16,-8-13 2-16,0 7 10 0,0 11 16 15,0 12 16 1,0 12-14-16,0 8-3 0,0 14-19 16,0 6-4-16,0 9-6 15,8 17 14-15,13 15 26 16,4 16 0-16,3 18 0 0,4 7-8 15,-4 5-4-15,-2-5-15 16,-4-5 6-16,0-11-5 16,-5-8 3-16,-7-12-8 0,-2-13 3 15,0-7 8-15,-2-13 4 16,-3-9-11-16,-3-20-3 16,0-19-6-16,0-18 5 15,0-15 1-15,0-4-4 16,5 7 2-16,-2 13 13 0,5 12-12 15,9 9 6-15,3 7-13 16,14 10 10-16,2 4-7 16,7 19 4-16,11 21 10 15,3 20 1-15,0 16 8 0,-5 17-8 16,-11 6-4-16,-14 6-7 16,-10-6 0-16,-4-2 0 0,-13-12 0 15,0-14 0-15,0-11 0 16,0-9 0-16,-8-9 0 15,8-6 0-15,0-3 0 16,-8-10 0 0,-6-12 0-1,3-10-249-15,0-6-164 16,-3-4-5-16,7-5 12 0</inkml:trace>
  <inkml:trace contextRef="#ctx0" brushRef="#br0" timeOffset="31399.78">7817 7779 258 0,'8'-24'308'15,"-5"3"-53"-15,-3 9-97 16,0 4-80-16,3-1-30 0,-3 9 5 15,0 0 19-15,0 0-7 16,0 0-22-16,0 0-18 0,0 17-3 16,0-1 31-16,-6-4 22 15,-7 0 9-15,0 0 10 16,2-12-1-16,2 0-1 0,1 0-7 16,8 0 1-16,0-12-86 15,0 0 0 1,0-4 0-16,3-2 0 15,5 7 0-15,9-1 0 0,5 5 0 16,5 7 0-16,6 0 0 16,-1 15 0-16,5 11 0 15,-4 9 0-15,-10 9 0 0,-6 14 0 16,-13 11 0-16,-17 4 0 16,-10 8 0-16,-14-2 0 0,-7-10 0 15,3-8 0-15,3-17 0 16,6-16 0-16,7-7 0 15,11-9 0-15,0-12 0 16,7 0 0-16,7-4 0 0,0-8 0 16,0 0 0-16,0 0 0 15,12 0 0-15,19 0 0 0,18 4 0 16,16 8 0-16,17 0 0 16,3 20 0-16,-4-1 0 15,-2 6 0-15,-14 0 0 0,-13-5 0 16,-8-4 0-16,-12-3 0 15,-7-1 0-15,-9-12 0 0,-12 0-353 16,-4 0-124-16,-12 0-2 16</inkml:trace>
  <inkml:trace contextRef="#ctx0" brushRef="#br0" timeOffset="33096.33">13224 3219 289 0,'-11'0'190'16,"-1"0"-10"-16,-1 0-38 0,13 0-11 16,0 0 4-16,0 0-4 15,0 0-40-15,0 0-39 16,0 0-25-16,13-8-14 0,15 1-5 16,16-7-3-16,12 2-7 15,10-3 5-15,0 2-2 16,-9 1 1-16,-14 4-1 15,-10 0-6-15,-9 0 8 16,-8 3 9-16,-2 5 15 0,-6 0 13 16,-8 0-8-16,0 0-5 15,3 0-5-15,-3 0-14 16,4 0-1-16,-4 0-6 16,0 0 4-16,0-3 12 0,0-1 27 15,0 4 6-15,0 0 5 16,0 0-14-16,0 0-20 15,0 0-7-15,0 0-7 16,0 7-5-16,0 10-2 16,0 11 5-16,0 4 0 0,4 10-4 15,5 6-1-15,-5 5 7 16,4 0-11-16,0 0 9 16,1-4-6-16,-1-8-1 0,-5-5 0 15,-3-8 4-15,0-7 2 16,0-9 0-16,0 0 7 15,0-12-2-15,0 0-4 0,0 0 10 16,0 0 50-16,0 0 24 16,0-3-89-16,-11-6 0 15,-6-7 0-15,-12-12 0 16,-4-9 0-16,1-7 0 16,-4-6 0-16,-4-3 0 0,-2 1 0 15,2 2 0-15,4 10 0 16,4 7 0-16,2 4 0 15,7 10 0-15,5 2 0 0,7 5 0 16,11 0 0-16,0 4 0 16,0 4 0-1,-8 4 0 1,8 0-175 0,0 8-127-1,-9 8-19-15,9 5 1 16,0 0-58-16</inkml:trace>
  <inkml:trace contextRef="#ctx0" brushRef="#br0" timeOffset="44394.99">10244 2931 106 0,'-8'-9'232'0,"8"-3"-62"0,-8 5-34 16,8-3-39-16,0 7-11 15,0-1-6-15,0 4-5 16,0 0-5-16,0-5-8 15,0 5-5-15,-8-3 13 16,8-2 12-16,-12 1 16 16,4 0-15-16,-10 0-36 0,-4 0-20 15,-16 4-12-15,-11 0 0 16,-8 8-10-16,-8 13 13 16,-6 11 3-16,0 4 12 15,11 5-3-15,12 4-9 0,6 5-8 16,14-2-6-16,16 4-1 15,12-2 0-15,16-1 0 16,17-4 2-16,15-9 1 16,12-8 1-16,5-10-6 15,1-12 3-15,-6-6-5 16,-6 0 1-16,-14 0 3 0,-3 0-6 16,-13 0 0-16,-8-4 2 15,-3 2 3-15,-4-3-6 16,-1 0 2-16,-5 2-12 0,-3-2-49 15,0-3-100-15,0-4-158 16,0-7-82-16,-20-4-22 16</inkml:trace>
  <inkml:trace contextRef="#ctx0" brushRef="#br0" timeOffset="44844.86">10601 2506 306 0,'16'-45'181'0,"-2"5"-44"16,-4 8-57-16,-2 4-12 0,1 7 13 15,-4 9 5 1,-2 0-10-16,2 7-37 0,-5 5-15 15,0 0-13-15,0 0 8 16,0 0 15-16,0 0-8 16,0 17-15-16,0 7 14 15,0 13 50-15,0 16 11 0,0 16 7 16,0 13-32-16,0 4-5 16,-13 7-13-16,13 0-7 15,0-4-13-15,0-3-4 16,0-8-11-16,5-10-8 0,-2-2 6 15,5-14-9 1,-3-9 1-16,-1-15 7 0,1-5 1 16,-5-5 2-16,0-18-4 15,0 0 0-15,0 0-1 16,0 0-2-16,0 0-17 0,0-5-57 16,0-8-75-16,3-10-108 15,5-10-44-15,8-12-38 16,8-8 47-16</inkml:trace>
  <inkml:trace contextRef="#ctx0" brushRef="#br0" timeOffset="45826.06">11199 2861 332 0,'8'-11'221'0,"-8"-3"-48"15,0 2-50-15,-13-1-2 16,2 6 22-16,3-1-3 15,-1 4-46-15,9 4-47 0,-8 0-28 16,0 12-6-16,-5 8-13 16,-3 9 3-16,-1 8 2 15,1-1-9-15,5 5 2 16,11-1 2-16,0-3 3 0,0 0-5 16,10-9-1-1,-4-2-4-15,5-11-9 0,3-2-18 16,2-13-9-16,3-9-10 15,3-7-3-15,2-13 18 16,-5-11 16-16,3-8 7 16,-6-1 13-16,-10-1 13 0,-6 6 40 15,0 11 39-15,0 10 7 16,0 1-16-16,0 10-28 16,0 8-24-16,0 4-24 15,0 0-4-15,0 16 2 0,10 6-2 16,-2 6 1-16,4 3-2 15,4 2-4-15,3 0 6 16,3-1-2-16,-1-4 5 16,2-1-7-16,-2-8 5 15,-2-8-2-15,-3 3-4 16,-2-14-5-16,-3 0 7 0,3 0-1 16,-3-9-4-16,1-11-1 15,5-18-10-15,-6-6 11 16,1-9 4-16,-7 0 2 15,-5 3 4-15,0 3 4 0,0 5 2 16,0 11 3 0,0 1-5-16,0 15 0 15,0 3-13-15,0 3 0 0,0 9 3 16,12 26 8-16,10 9 8 16,1 18 8-16,2 12-3 15,-2 9 4-15,2 2-8 16,3 4-9-16,1-12-1 0,-4-11-1 15,-6-12 3-15,-3-14 0 16,-8-14 10-16,0-17-7 16,-2-24-3-16,0-18-6 15,2-18 0-15,0-13-7 0,2-13 11 16,-2-3-7-16,-4-5 7 16,-4 8 5-16,0 13 8 15,0 15 15-15,0 14-5 16,4 11-5-16,4 13-23 15,7 20 1-15,18 12 9 16,16 17-7-16,13 16 4 16,6 9-1-16,5 10-2 0,-5 10 5 15,-6 2 1-15,-13 3 4 16,-13-6-12-16,-16-5 2 16,-20-3 11-16,-20-8-9 0,-16-7 24 15,-4-10 12-15,-6-7 8 16,3-13-50-16,1-8 0 15,6-12 0-15,7 0 0 16,10-8 0-16,7-4 0 16,12-4 0-16,0-5 0 15,12-8 0-15,19-2 0 0,14-10 0 16,5 0-106-16,-2 4-326 16,-7-4-100-16</inkml:trace>
  <inkml:trace contextRef="#ctx0" brushRef="#br0" timeOffset="47107.51">20620 1319 77 0,'0'-12'174'16,"0"1"-2"-16,0 4-33 15,-8-5-45-15,-2 5-19 0,2-2 8 16,-3 2 2-16,-1 2-2 16,1 1-16-16,-2 1-12 15,0 3-14-15,-6 0-12 16,-9 0-10-16,-1 12-6 15,-1 4 1-15,3 3-7 16,-3 6-5-16,7 3-1 16,2 6 4-16,8 1-1 15,13 7 1-15,0-1-5 0,9-1 2 16,12-4 1-16,6 1-4 16,3-5 1-16,2-2-2 15,-4-3 7-15,-2-6-7 16,-12-4-1-16,-6 0-1 15,-2-5 8-15,-6-5-8 0,-14 9 2 16,-14 12 7-16,-12 13 3 16,-9 8-7-16,-3 4 3 15,8-3-2-15,10-6-2 16,6-7 2-16,12-2-3 16,7-1 8-16,9-6-7 15,9-4 4-15,10 2 1 16,10-7-3-16,2-2 4 0,3-2-3 15,-6-2-6-15,-8-1 3 16,-4-5 4-16,-7-7-8 16,0 14 8-16,-9-6-1 15,0 4 2-15,3 0-8 0,2 4 7 16,3 5-4-16,-1 4 2 16,6 3-1-16,4 4-53 15,2 0-112-15,5 3-90 16,1-7-112-16</inkml:trace>
  <inkml:trace contextRef="#ctx0" brushRef="#br0" timeOffset="49138.25">20210 4078 100 0,'0'-12'204'0,"0"3"-53"0,0 6-28 15,0-1-32-15,0 4-16 16,-9 0 3-16,9 0 12 16,0 0-17-16,0 0-37 0,0 0-20 15,9 0-7-15,10 0-3 16,10 0-3-16,7 0 5 16,6 0-3-16,-2 0-5 0,-8 0 2 15,-7 7-7-15,-9 7 0 16,-13 6 13-16,-3 8 22 15,-16 12 5-15,-12 9 15 0,-9 5 6 16,-2-3-14-16,1-1-15 16,6-9-7-16,8-5-11 0,7-8-5 15,9-7 0 1,8-4-8-16,0-1 10 0,8-4-6 16,3 0 6-16,15 0-4 15,4 0 5-15,1-3-7 16,1-1 0-16,-4-8-1 0,-6 12 5 15,-7 0-9-15,-3 1 11 16,1 7-2-16,-5 1 4 0,1 2-8 16,2 2 1-16,1-1 5 15,8 4-6-15,5 6 5 16,9 3-3-16,-3-1-4 0,2-3-2 16,-1-1 4-16,-7-4 3 15,-4-3-6-15,-10-8 10 16,-11-5 9-16,0 0-2 15,-29 4-10-15,-21 4-48 0,-21 0-132 16,-23 5-144-16,-16 3-111 16</inkml:trace>
  <inkml:trace contextRef="#ctx0" brushRef="#br0" timeOffset="51550.92">2001 8504 237 0,'-8'0'239'0,"8"0"-48"16,-9 0-83-16,9 0-49 15,0 0-3-15,0-5 10 16,0 0-17-16,0 3-21 16,0-3-16-16,6-1-6 15,-3-1 11-15,-3-9 8 16,0-4 9-16,-9 0 43 15,-7-5 1-15,-9 5-2 0,-2 3-29 16,-9 10-16 0,-6 7-14-16,-7 19-11 0,-7 19-1 15,-6 10 4-15,5 9-12 16,14 5 6-16,15-6-5 16,15-4-1-16,13 3 5 15,16-12-2-15,17-1-3 16,11-9 8-16,12-8-3 15,6-14 1-15,4-3-8 16,-5-8-14-16,-10 0-39 16,-10-5-54-16,-11-2-72 15,-11-5-78-15,-12-8-21 0,-7-10 10 16</inkml:trace>
  <inkml:trace contextRef="#ctx0" brushRef="#br0" timeOffset="51866.36">2199 7979 365 0,'9'-46'227'0,"-4"11"-62"16,-5 5-72-16,0 10-28 16,3 8-1-16,2 5-10 15,-2 7-27-15,1 14-10 16,8 28 38-16,1 22-4 15,-5 27-16-15,-5 9-7 16,-3 7-9-16,0 0 4 16,0-7-12-16,0-6-2 15,0-8-9-15,0-14 2 16,0-11 0-16,0-16-2 16,0-8 0-16,0-12-26 0,0-9-67 15,0-4-66-15,6-12-45 16,5-9-46-16,6-20-33 15</inkml:trace>
  <inkml:trace contextRef="#ctx0" brushRef="#br0" timeOffset="52831.57">2765 8247 249 0,'3'-17'216'15,"-3"5"-47"-15,0 7-61 0,-17 5-39 16,-1 0-9-16,-4 17-16 15,2 7-22-15,0 14-7 16,3 14-8-16,6 5 0 16,11 4-5-16,0-3-6 15,3-5 7-15,5-9-1 16,6-7-2-16,-2-10 2 16,-1-4-13-16,1-12 1 0,1-11 3 15,-2 0-2 1,3-17-10-16,-4-16 11 15,-1-10 8-15,-4-14 0 16,-5 0 12-16,0 0 10 0,-14 7 18 16,4 5 9-16,-4 13 7 15,6 7 4-15,8 9-15 16,0 4-15-16,0 9-21 16,0 3-11-16,0 0-2 15,5 15 7-15,12 13-6 16,2 5 2-16,10 8 7 15,-2-1-11-15,6-3 6 16,1-5-3-16,-2-3 5 16,-5-9 1-16,-1-3-2 15,-11-4-1-15,-2-13 0 16,-1 0 6-16,-7 0-4 0,3-13-8 16,0-20-5-16,-6-15 2 15,-2-13 3-15,0-3 7 16,0 6 6-16,0 9 9 15,0 13 9-15,0 6 5 16,0 5-3-16,0 9-4 16,0 5-11-16,0 3-12 15,0 8-11-15,0 0 3 16,9 24 10-16,7 12 3 16,6 18 3-16,2 7-3 15,4-1 0-15,-1 2-6 16,-1-6 1-16,-3-7 0 0,-1-7-2 15,-6-11 1-15,0-5 2 16,-8-11 3-16,0-15 2 16,1 0 8-1,-6 0 2-15,2-15-11 0,-2-23-8 16,-3-15-3-16,0-16 13 16,0-4-9-16,0 8-3 15,0 9 4-15,0 6-4 0,0 13 10 16,8 5-8-1,5 4 2-15,6 6-8 16,11 20 10-16,5 14 2 16,7 19 7-16,1 19-1 0,4 11-4 15,-4 12-1-15,-6 0-1 16,-9-3-1-16,-8-6 5 16,-7-11-1-16,-13-13 0 15,0-6 7-15,0-11 12 16,-13-6-4-16,1-5 18 15,1-3 15-15,-2-9-16 0,1 0-17 16,0 0-19 0,0 0 4-16,4 0-2 15,8-4-18-15,0-5-15 0,0 7-35 16,0-9-81-16,0 4-66 16,0-5-73-16,8-8-70 15</inkml:trace>
  <inkml:trace contextRef="#ctx0" brushRef="#br0" timeOffset="55827.15">6886 6109 80 0,'0'-4'190'0,"0"4"-41"15,0-3-31-15,0 3-34 16,0 0-23-16,0 0-4 0,0 0 5 16,0 0-6-16,0 7-1 15,9 23 32-15,-6 14 28 16,5 25-2-16,0 16-40 16,1 12-28-16,-1 6-16 0,-4 3-7 15,-4-1-11-15,0-3-2 16,0-9-5-16,0-10-1 15,0-14-2-15,0-9-1 16,0-16 3-16,0-6-3 16,0-14 5-16,0-8-9 15,0-3-15-15,0-13-40 0,0 0-67 16,0-13-71-16,-12-15-25 16,12-9 16-16,-12-7-30 15,-1-1 57-15</inkml:trace>
  <inkml:trace contextRef="#ctx0" brushRef="#br0" timeOffset="56409.69">6699 6943 58 0,'-13'-7'167'15,"13"2"2"-15,0 2-48 0,0 3-32 16,0 0-35-16,0 0-19 16,0 0-3-16,8 8 29 15,9 13 2-15,9 7 14 16,1 3-20-16,1 11-14 0,1 2-20 15,-1 1-12-15,1-3-5 16,-1-6 4-16,-3-8-5 16,-1 2-4-16,-5-11 1 0,-2-3-6 15,-4-4 6-15,0-3-2 16,-5-9 2-16,-5 8 6 16,5-8-5-16,1 0 4 15,-1 0-2-15,3-13 3 16,6-10-3-16,3-15-5 15,0-2 2-15,-3-2 2 0,-1 6-4 16,-4 0 1-16,-3 3-1 16,-1 1 2-16,-5 4 6 15,-3 7 8-15,0 5 15 0,0-1-10 16,0 4 1-16,0 6-3 16,0 2-2-16,0 1 3 15,0 1 4-15,0 3-7 16,-8-4 2-16,-4-1-4 0,0-2-11 15,-8 2-4-15,-4 1 4 16,-8 4-7-16,-10 0 0 16,-6 0 10-16,-5 0-8 15,-4 0 1-15,3 0 0 16,11 13 2-16,2-5 2 16,9-1-7-16,4-7 2 0,3 9 1 15,7-9-4-15,7 0 2 16,11 0 4-16,0 0 4 15,0 0-11-15,0 0 2 0,0 0-26 16,0 0-50-16,0 0-75 16,8 7-43-16,5 3-53 15,-5-2-61-15</inkml:trace>
  <inkml:trace contextRef="#ctx0" brushRef="#br0" timeOffset="57740.49">9083 7743 63 0,'0'0'161'16,"0"0"10"-16,0 0-45 16,0 0-26-16,0 0-39 15,0 0-20-15,0 0-8 0,0 0-17 16,5 0 1-16,1 0-7 15,12 0-1-15,6 0 2 16,4 0-3-16,5-5-3 16,3-4 2-16,1-4-7 0,-4 2 0 15,-5-1 0-15,1 0 1 16,-10-4 4-16,-2-1-1 16,-5-2 1-16,-4-6-5 15,-4 0 1-15,-4-3 18 0,0-1 8 16,-20-25 2-1,8 35-12-15,-5-3 5 0,6 11-4 16,-6-1-9-16,1 4-7 16,0 3-1-16,0 5 7 15,-1 0-11-15,-4 13 8 0,2 7 0 16,-3 10-4-16,8 5 4 16,-3 14-3-16,8 9 11 15,9-2-5-15,0 2-3 16,5-2 0-16,7-7-6 0,8-4 4 15,5-5 1-15,2-7 2 16,6-4-5-16,4-12-1 16,2-6 2-16,-1-11 4 0,-6 0-6 15,-3 0-2-15,-9 0 7 16,-4 0-4-16,-4 0-1 16,-4 0-3-16,-3 0 5 0,-5 0-21 15,0-7-62-15,0-7-76 16,0-1-43-16,-13-6-55 15</inkml:trace>
  <inkml:trace contextRef="#ctx0" brushRef="#br0" timeOffset="57953.49">9521 7615 262 0,'5'-11'194'0,"-2"3"-62"0,2 3-51 16,-2 5-31-16,10 0 25 15,3 13 24-15,9 3-30 16,10 7-19-16,15 11-13 0,7 5-3 16,8 7-21-16,0 4-3 15,-5-2-5-15,-6 1 0 16,-10-9-8-16,-7-3-48 16,-14-9-58-16,-6-2-57 0,-17-7-58 15,0-10-46-15</inkml:trace>
  <inkml:trace contextRef="#ctx0" brushRef="#br0" timeOffset="58189.65">9866 7538 229 0,'0'-41'217'0,"-8"9"-45"0,8 7-42 16,0 9-45-16,0 13-21 15,0 3 1-15,0 19 35 16,0 23 9-16,-8 17-17 15,-1 20-37-15,2 15-20 0,-4 7-16 16,-3-3-5-16,6 0-10 16,0-5-1-16,8-7-18 15,-9-13-51-15,9-15-67 0,0-14-51 16,-8-16-23-16,8-15-12 16,0-18-33-16</inkml:trace>
  <inkml:trace contextRef="#ctx0" brushRef="#br0" timeOffset="58406.68">10001 7482 124 0,'23'-74'256'16,"-1"18"-82"-16,-10 18-48 15,-5 14-55-15,1 17-18 16,0 7 36-16,0 23 5 0,1 23-2 16,-1 18-15-16,4 17-31 15,1 9-26-15,-1 4-7 0,-1 4-9 16,6-5 0-16,-1-9 2 15,1-9-15-15,-5-14-58 16,-3-13-68-16,-9-7-43 0,0-11-23 16,0-18-42-16,-17-12-171 15</inkml:trace>
  <inkml:trace contextRef="#ctx0" brushRef="#br0" timeOffset="58755.55">10046 7791 221 0,'-14'-41'205'16,"6"13"-66"-16,8 7-64 0,0 8-37 15,0 11-4-15,8 2 20 16,14 15 1-16,10 0-19 16,13 7-19-16,3-5-10 0,4-6-3 15,5-11 0-15,0 0-2 16,0 0-1-16,-8-8 3 16,-8-7-1-16,-5-6-4 0,-2-8-4 15,-12-4 4-15,-5-3-1 16,-9-5 2-16,-8 4 3 15,0 9 18-15,-11 3 11 16,-6 9 5-16,6 7-12 0,-7 9-3 16,-1 9-6-16,-6 16 4 15,5 14 17-15,0 16-7 16,3 1-11-16,9 6-12 0,8 3 0 16,0-4 6-16,13-8-8 15,2-9-5-15,6-7-4 0,0-9-36 16,-1-7-71-16,-1-9-38 15,-1-12-27-15,-4-8-58 16,0-13 15-16</inkml:trace>
  <inkml:trace contextRef="#ctx0" brushRef="#br0" timeOffset="59104.54">10674 7566 88 0,'9'-53'240'0,"-1"12"-64"0,-4 13-33 15,0 5-50-15,0 10-39 16,0 4-7-16,4 9 9 0,0 9 18 15,5 16-2-15,2 10-15 16,6 15-18-16,-4-2-18 16,-5 6-8-16,-5-5-7 0,-2-8-4 15,-5-5 1-15,0-8 0 16,0-6-2-16,0-12-1 16,0-10 4-16,0 0-6 15,0 0-11-15,0-10-22 0,0-20 5 16,0-59 11-1,8 41 15-15,0-2 6 16,1 12 5-16,-1 15-3 0,0 11 0 16,-1 12 22-16,5 12 8 15,4 16-10-15,-2 13-14 0,-3 8-8 16,1 1-2-16,-3-7-34 16,-1 2-52-16,0-7-55 15,1-7-18-15,2-10-10 16,1-8-47-16,5-13 23 0</inkml:trace>
  <inkml:trace contextRef="#ctx0" brushRef="#br0" timeOffset="59564.62">11175 7437 256 0,'0'-46'214'16,"0"14"-47"-16,-14 7-55 0,3 9-48 16,-2 12-22-16,-3 12 16 15,-1 22 8-15,0 22-9 16,-1 16-21-16,5 18-16 0,4 4-6 15,9-9-9-15,0-8-5 16,0-11 0-16,14-13 1 16,-6-13-3-16,0-11 3 15,2-9-4-15,-1-16-5 0,4-11-7 16,-1-14-7-16,4-16-5 16,-3-20 7-16,-2-20 7 0,-3-17 6 15,-2-9 0-15,-6-5 6 16,0-3 15-16,0 9 25 15,0 8 22-15,-14 12 17 0,3 18 1 16,-2 11 9-16,-3 16 16 16,7 8-15-16,1 10-29 15,8 5-28-15,-8 6-14 16,8 12-17-16,-8 0 3 0,8 30 4 16,-11 14 16-16,11 21 4 15,0 13-9-15,0 5-3 0,0 17-1 16,10-3-7-16,4 0-8 15,3-6-3-15,2-15-6 16,2-14-12-16,-4-9-13 0,-6-12-19 16,2-17-23-16,-5-4-29 15,0-7-21-15,-8-5-16 16,0-8-14-16,0 0-23 0,0 0-28 16,0-8-52-16</inkml:trace>
  <inkml:trace contextRef="#ctx0" brushRef="#br0" timeOffset="60004.09">11503 7318 290 0,'0'-33'275'0,"0"9"-43"0,-8 8-65 16,1 4-54-16,-7 4-29 16,3-1 1-16,-3 9-8 15,-2 0-15-15,0 17-21 16,0 7-17-16,4 9-9 0,12 7-6 16,0 1-11-16,0-4 4 15,0-5 2-15,9 0 4 0,2-2-6 16,11-10 1-16,-4-1-3 15,7-2 4-15,0-1-6 16,-1 1 2-16,-8 3-3 16,-4 1-1-16,1 5-9 15,-13-3 1-15,0 1 9 0,-16 0 3 16,-9-3-3-16,-3 0 4 16,-1-6-1-16,4-2-3 15,1-13-18-15,0 0-33 0,5 0-24 16,2-13-71-16,4 1-65 15,2 0-11-15,11-4-41 16,-9-1 45-16</inkml:trace>
  <inkml:trace contextRef="#ctx0" brushRef="#br0" timeOffset="60602.12">12271 7283 34 0,'11'-10'73'0,"2"5"75"15,-2 3-7-15,-3 2-35 16,1 0-20-16,-9 0-15 16,0 0-6-16,0 0 7 0,0 0 7 15,0 0-15-15,0 0-20 16,0 0-21-16,0 0-9 16,0 0-12-16,0 0 5 0,0 0-4 15,0 0 1-15,5 0-4 16,-2 0 0-16,2-5 4 0,-5 1 0 15,3-4 0-15,6-4-4 16,-1-4-3-16,0-6 5 0,-8 3 3 16,0-2-5-16,0 5 5 15,-8 4 13-15,-4 0 0 16,-9 7-1-16,1 5-6 16,-4 13 9-16,-6 15 19 0,-2 14 4 15,8 6-15-15,4 9-11 16,13 5-6-16,7-5 0 15,7-10-3-15,9-2-5 0,4-4 4 16,4-8 1-16,6-12-4 16,-2-5-7-16,4-4 7 15,5-12 0-15,-1 0-5 0,-3 0 7 16,-4-12-2-16,-9-1-8 16,-4-2-16-16,1-10-41 15,-7-8-53-15,-2-3-56 0,-2-5-44 16,-6 1-75-16</inkml:trace>
  <inkml:trace contextRef="#ctx0" brushRef="#br0" timeOffset="60935.51">12559 6947 131 0,'9'-32'243'16,"-2"0"-74"-16,-3 7-26 15,-4 6-33-15,0 2 5 0,0 4 7 16,0 5-16 0,0 0-35-16,0 8-32 0,0 0-23 15,0 0-9-15,4 8 1 16,4 18 28-16,1 9 18 0,2 15 12 16,-3 10 0-16,1 9-11 15,2 9-18-15,2 0-16 16,0-2-4-16,3-2-10 0,-4-10-7 15,-1-7 5-15,3-15-3 16,-2-11-2-16,-4-6-7 0,-4-8-28 16,-4-4-51-16,0-13-80 15,0 0-87-15,0 0-39 16,0-13-55-16</inkml:trace>
  <inkml:trace contextRef="#ctx0" brushRef="#br0" timeOffset="61726.64">13038 7143 185 0,'0'-24'267'16,"0"2"-69"-16,-11 8-62 15,-2-3-31-15,5 0-5 16,0 7 14-16,-1-1-19 0,1 11-32 16,8 0-37-16,0 0-16 15,-11 26 4-15,11 6-8 0,-9 9-1 16,9 3-4-16,0 6 0 15,0-5-1 1,6-5 0-16,0-5-2 0,-3-5 2 16,5-10-6-16,-3-3-2 0,-2-9-8 15,3-8 6-15,-3 0 1 16,2-8-9-16,-2-9-1 16,2-6 7-16,-5-11 4 0,0-3 6 15,0-3 2-15,0 4 8 16,0-2 13-16,0 7 10 0,-8 2 10 15,0 8 3-15,8 9 10 16,0 0-19-16,0 5-10 16,0 7-4-16,0 0-17 15,0 0-6-15,3 15-6 16,10 6 13-16,4 3-5 16,1 4 3-16,4 4 1 0,-5-2-3 15,1-6-1-15,4-1 0 16,-6-6 1-16,0-5-4 0,-4 2-7 15,-2-14 5-15,-4 0 9 16,2 0-4-16,0-9-4 16,-5-10 6-16,3-11 2 15,2-2 1-15,-5 0-10 0,2 2 7 16,-1 6 0-16,0 3 1 16,-4 9 3-16,5 7-4 15,-1 5-4-15,-4 0-5 0,8 0 12 16,-1 14-8-16,5 6 6 15,1 1-3-15,-2-5 0 0,-2-4 1 16,0 12-5 0,-9-24 6-16,0 8 1 0,0-8-2 15,0 0 2-15,3 0-2 16,0-3-2-16,5-9-18 16,1-9 5-16,4 0 14 0,-2 1-5 15,2 4 4-15,0 4-1 16,-6 2-6-16,6 10 19 15,4 10 3-15,-6 6-2 16,1 8 8-16,1 5-2 0,-4-1-9 16,-6 5-2-16,-3-4-6 15,0-5 4-15,0-3-2 0,0-6-17 16,0 0-32-16,0 3-27 16,-12-6-53-16,12-3-49 0,-9-9-34 15,9 0-2-15,0-9-15 16,0-8 13-16</inkml:trace>
  <inkml:trace contextRef="#ctx0" brushRef="#br0" timeOffset="62318.64">13651 6760 170 0,'12'-45'208'0,"1"14"-54"0,-4 5-22 16,-3 7-20-16,-1 7 6 15,-2 3 0-15,-3 6-10 0,6 3-10 16,-3 19 74-16,5 13 22 15,-5 17-14-15,2 13-26 16,-2 7-38-16,2 0-103 16,-5 5-13-16,0-1 0 0,0-4 0 15,0-9 0-15,0-11 0 16,0-6 0-16,0-12 0 16,0-6 0-16,0-5 0 0,0-11 0 15,0-30 0 1,0-15 0-16,0-18 0 15,0-12 0-15,0-11 0 16,0-9 0-16,0-2 0 0,0 6 0 16,0 10 0-16,0 6 0 15,0 10 0-15,0 10 0 16,0 14 0-16,0 7 0 0,0 5 0 16,0 8 0-16,0 3 0 15,0 3 0-15,0 0 0 16,-8 6 0-1,-3 0 0 1,-3 17 0 0,0 6 0-16,-8 11 0 15,-7 2 0-15,1 4 0 0,5 2 0 16,1-6 0-16,3-7 0 16,3-5 0-16,2-8 0 15,14-5 0-15,-8 0 0 16,0-11 0-16,8 7 0 15,0-14-106 32,0-4-210-31,0 0-62-16,0-1-16 0,-12 5-11 16</inkml:trace>
  <inkml:trace contextRef="#ctx0" brushRef="#br0" timeOffset="63133.46">8454 9187 315 0,'0'-25'219'0,"-13"5"-22"15,1 4-54-15,-1 4-59 16,-1 0-23-16,-7 2 17 16,-4 10 3-16,0 0-7 0,-4 0-20 15,1 17-15-15,1 4-10 16,-2 3-6-16,4-3-7 16,8-1-11-16,7 1-1 0,10-6-2 15,0 2 3-15,0-1-4 16,15 0 1-16,2 1-2 0,-1-6-6 15,0 2 7-15,1-13 3 16,-9 12-10-16,-5-3 3 16,-3 2 9-16,0 6-8 15,0 7 9-15,-11 9-5 0,-6 3-2 16,5 4 2-16,0-1-2 16,4-8 0-16,8-6-1 0,0 0 3 15,8-4-2-15,9-7-5 16,7 0-1-16,3-3 1 15,1-11 5-15,-2 9-2 0,-9-9 0 16,-6 8-2-16,-3 5 8 16,-8-2 13-16,0 9 16 0,-16 7 17 15,-1 7 19-15,-2 3-2 16,-2-1-5-16,1 0-12 16,7-2-19-16,2-1-12 15,11-1-13-15,0-4-3 0,0 0-9 16,0 1-111-16,0-1-97 15,11 7-100-15,2-4-56 16,4 7-22-16</inkml:trace>
  <inkml:trace contextRef="#ctx0" brushRef="#br0" timeOffset="63832.08">9360 15627 439 0,'-9'9'370'0,"1"2"-82"16,8 1-134-16,-8 1-83 0,8-1-38 16,0-5-15-16,8-7-3 15,12 0-3-15,13 0-25 16,10-7-21-16,6 0-6 0,-3-4 17 16,-11 11 8-16,-5 0 18 15,-14 13 25-15,-8 13 25 0,-8 14 30 16,-16 12 39-16,-8 6 49 15,-1 3 11-15,-4-8-52 16,4-4-130-16,9-5 0 16,5-7 0-16,11-8 0 0,0-1 0 15,11-4 0-15,19 0 0 16,10-3 0-16,5 3 0 0,3 4 0 16,2 1 0-16,-7-1 0 15,-6 2 0-15,-4-3 0 0,-6 6 0 16,-2 4 0-16,-3 4 0 15,-11 3 0-15,-3 1 0 16,-8 5 0-16,0 2 0 16,-16 1 0-16,-9-3 0 0,-3-6 0 15,-4-3 0-15,-8-1 0 16,-7-3 0-16,-1-5 0 0,-4-8 0 16,-6-11-134-16,-7-13-377 15,0-9-3-15</inkml:trace>
  <inkml:trace contextRef="#ctx0" brushRef="#br0" timeOffset="64545.63">8454 11776 258 0,'-21'-9'258'0,"4"2"-48"0,6-2-56 16,-1 1-66-16,12 1-22 16,0 3 0-16,0-1-11 15,9-1-16-15,13 0-14 0,19-2-12 16,16-6-9-16,12 7-1 15,4-5-4-15,0 3 1 0,-4 1-20 16,44 2-147 0,-62 6 4-16,-12 0-21 0,-2 0-62 15,-12 10-210-15</inkml:trace>
  <inkml:trace contextRef="#ctx0" brushRef="#br0" timeOffset="64748.85">8827 12370 159 0,'-24'12'263'16,"7"-12"-78"-16,6 0-67 15,2 0-63-15,9 0-31 0,0 0-10 16,17 0-7-16,15-7-2 16,12-2 3-16,10-3-7 15,6 0-16-15,1 4-43 0,-4-1-28 16,0 1-18-16,-8 0-40 15,-13 8-23-15,-8 0-94 16</inkml:trace>
  <inkml:trace contextRef="#ctx0" brushRef="#br0" timeOffset="64945.39">8949 12831 282 0,'-13'23'180'16,"13"-5"-68"-16,0-11-57 0,8-7-28 15,14-3-12-15,5-12-2 16,14-4-8-16,13-4-1 16,3-5-3-16,0 2-5 15,-2 2-13-15,-1 5-7 0,-11 6-10 16,-6 0-10-16,-8 8-41 16,-10 5-86-16</inkml:trace>
  <inkml:trace contextRef="#ctx0" brushRef="#br0" timeOffset="65121.86">9112 13478 439 0,'4'0'191'0,"3"0"-88"0,9-12-58 16,18-10-24-16,6-6-6 15,8-2-10-15,5 0-6 16,4-4-18-16,0 6-42 0,-3 8-29 15,-7 4-10-15,-7 5-41 16,-10 0-26-16</inkml:trace>
  <inkml:trace contextRef="#ctx0" brushRef="#br0" timeOffset="65328.27">9374 13912 363 0,'-6'29'190'15,"6"-8"-70"-15,0-14-60 0,6-7-28 16,11 0-7-16,8-7 11 16,12-10-3-16,6-2-14 15,14-10-11-15,5 1-3 16,-1 0-42-16,-4-1-39 0,-9 0-33 16,-6 8-50-16,-15 5-47 15</inkml:trace>
  <inkml:trace contextRef="#ctx0" brushRef="#br0" timeOffset="65526.48">9314 14719 351 0,'-16'24'350'15,"4"-8"-97"-15,12-3-131 16,9-13-67-16,14 0-26 0,10-8-18 15,12-7-1-15,3-3-15 16,1 2-65-16,1 4-67 0,-7 0-31 16,-6 8-35-16,-9 4-44 15</inkml:trace>
  <inkml:trace contextRef="#ctx0" brushRef="#br0" timeOffset="68007.52">21075 2707 158 0,'0'0'235'16,"0"0"-50"-16,0 0-57 15,0 0-38-15,0 0-10 16,0 0 11-16,0 0-20 0,0 0-17 16,0 0-17-16,11 0-21 15,14 8-2-15,12-8-14 16,8 7 7-16,6-7-8 16,6 0 2-16,-3 0-1 15,-10 0 1-15,-3 0-4 0,-14 0-6 16,-5 0-36-16,-6-3-51 15,-8-6-66-15,-8 2-56 16,0-3-51-16</inkml:trace>
  <inkml:trace contextRef="#ctx0" brushRef="#br0" timeOffset="68225.5">21136 2903 58 0,'-25'15'201'0,"5"-2"-27"0,4-2-34 15,7-11-47-15,9 8-37 16,0-8-22-16,0 0-8 16,9 0-12-16,7 0-6 15,8 0-1-15,9 0 2 0,6 0-6 16,7 0 0-16,-6 0-3 16,1 0-4-16,-9 0-34 15,-2 0-33-15,-7 0-38 16,-6 0-58-16,-13 0-29 0</inkml:trace>
  <inkml:trace contextRef="#ctx0" brushRef="#br0" timeOffset="68433.58">21119 3163 77 0,'-36'23'209'0,"7"-2"-76"16,4-5-42-16,9-4-36 15,4-12-15-15,12 0 0 16,0 0-17-16,9 0-10 0,7 0-3 15,12 0 0-15,12 0-6 16,11 0 0-16,5-7-9 16,4-2-18-16,-7 1-27 15,-7 1-9-15,-12 7-32 16,-4 0-38-16,-11-5-3 16,-6 0 27-16</inkml:trace>
  <inkml:trace contextRef="#ctx0" brushRef="#br0" timeOffset="68639.5">21111 3386 22 0,'-36'25'66'0,"7"-1"93"15,9-3-25-15,7-5-49 16,13-4-43-16,0-12-16 0,8 8-12 16,8-8-2-16,13 0-4 15,11 0 0-15,17-8-6 16,8-4 0-16,5 0-2 15,-5-4-22-15,-12 0-37 16,-10-1-81-16,-9 0-25 0</inkml:trace>
  <inkml:trace contextRef="#ctx0" brushRef="#br0" timeOffset="68833.63">21148 3757 116 0,'-25'29'194'15,"8"-5"-71"-15,5-8-42 16,12-4-38-16,0-12-22 16,3 8-5-16,15-8 5 15,12 0-2-15,4 0-4 0,15 0-7 16,4-8-1-16,0-1-5 16,-1-2-2-16,-4-2-31 15,3-4-46-15,-12 1-115 0</inkml:trace>
  <inkml:trace contextRef="#ctx0" brushRef="#br0" timeOffset="70689.22">22122 2556 58 0,'0'-3'132'0,"0"-2"64"16,0 0-40-16,0 5-32 15,0 0-44-15,0 0-16 16,0 0 5-16,0 0 1 16,0 0-13-16,0 0-19 0,0 0-20 15,0 0-7-15,0 0-5 16,0 0-7-16,0 0-2 15,0 13-3-15,0 3 8 16,0 5 1-16,0 8 8 0,4 8-1 16,0 2-1-16,0 6-3 15,0 4-5-15,-4 0 5 16,4 0-5-16,0-1 6 16,5-2-7-16,-4-2 0 15,3-8 0-15,-8 2 1 16,3-5 5-16,0-2-8 0,-3-3 0 15,3-3 6-15,-3 3-2 16,0 1 10-16,0 4-6 16,6 5 0-16,-3-7-3 0,5 2-5 15,-3 0 6-15,3-2-1 16,-3-2-5-16,-1-1-1 16,0 1 9-16,-4-1-4 15,0-7 0-15,0 16-2 16,0-21-3-16,0-4 3 15,0-1-1-15,5-1 7 16,-2-3-8-16,2-7 4 16,-5 8-1-16,0-8 1 0,0 0-1 15,0 0 4-15,0 0-7 16,0 0 1-16,0 0 5 16,0 0-7-1,0 0 1 1,0 8-1-1,0 2 3 1,0 2 2 0,0 0-2-16,0 0-3 0,1 0 5 15,4-1 0-15,4 2-8 16,-6-4 13-16,2-9-5 0,-2 8-2 16,-3-8-3-16,0 0 6 15,0 0 1-15,5 0-1 16,-5 0 0-1,0 0-1-15,0 0 6 16,0-8-3-16,0-5-9 16,0-3-4-16,-16-5 1 0,1 2 0 15,-11-6 3 1,2 0 6-16,-4-3 1 0,-1 3-3 16,1 2 0-16,3 2-3 15,4 5 7-15,5-1-1 16,4 5 3-16,1 9-3 0,11 3-7 15,0-5 7-15,0 5-2 16,0 0-5 0,0 0 0-16,6 12 8 0,8 4 1 15,2 1 9-15,8 3-7 16,4 5-4-16,9-1 1 16,2 4-4-16,9 0 4 0,-6 2-2 15,-1-2 2 1,-8-4 1-16,-4 1-2 0,-5-5 4 15,-9-3-6-15,-2-5 1 16,0 0 3-16,-5-12 4 16,-3 7-3-16,-5-7 2 0,0 0 4 15,0 0 14-15,0 0 13 16,0 0 10-16,0 0 11 16,0 0 3-16,0 0-1 0,0-7-17 15,0-15-27-15,0-9-3 16,0-9-9-16,0-10-6 0,0-3 1 15,0 1 3-15,0-1-3 16,0 7-4-16,0 11 1 16,0 1 3-16,0 6 5 15,0 4-3-15,0 7-9 16,0 5 7-16,0 5-6 0,0-2 5 16,0 4 3-16,0 3-5 15,0 2 6-15,0 0-10 16,0 0 12-16,0 0-10 0,0 0 2 15,0 0 3-15,-8 0 0 16,-1 0-10-16,-4 0 7 16,-11 11 3-16,-12 5 3 0,-6 1-9 15,-1-2 0 1,-5 2 4-16,0 4 2 0,5-2-1 16,2-2 6-16,6 0-7 15,5-6 4-15,7-2-9 16,6-9 9-16,8 7-2 0,9-7 2 15,0 0-2-15,0 0 2 32,0 0-6-32,0 0 10 0,0 0-5 15,0 0-4-15,0 0 4 16,0 0-4-16,0 0 0 16,0 0-3-1,0 0 6-15,0 0 4 16,0 0-8-1,0 0-3-15,0 0-5 0,0 0-5 16,0 0 2-16,0 0-2 16,0 0 2-16,0 0-29 15,0 0-26-15,0 0-49 0,0 0-49 16,0 0-27-16,0 0-25 16,0-7-44-16</inkml:trace>
  <inkml:trace contextRef="#ctx0" brushRef="#br0" timeOffset="74467.48">5371 9130 285 0,'-24'7'220'0,"3"-7"-44"16,1 0-56-16,4 0-41 0,4 0 11 15,4 0 23-15,8 0 0 16,0 0-23-16,0 0-27 15,0 0-27-15,0 0-17 16,0 0-13-16,16 0 4 16,21 0-5-16,28 0 0 15,40-16 2-15,53-13-2 16,54-7-1-16,36-14 0 0,16-1-9 16,3-2 7-16,-3 0-6 15,-12 4 5-15,-17 4-4 16,-26 5 0-16,-37 6 6 0,-28 7-5 15,-35 2 8-15,-27 8 0 16,-25 6 18-16,-17 3 77 0,-16-1 33 16,-12 9 7-16,-4 0-25 15,-8 0-44-15,0 0-64 16</inkml:trace>
  <inkml:trace contextRef="#ctx0" brushRef="#br0" timeOffset="74546.39">8242 8584 2047 0,'-8'0'0'16</inkml:trace>
  <inkml:trace contextRef="#ctx0" brushRef="#br0" timeOffset="74680.14">8234 8584 1998 0,'-8'0'-84'16,"8"0"-24"-16,0 0-21 16,0 0-24-16,0 0-43 15,0 0-52-15,0 0-7 0,0 0-12 16,-8-4-2-16</inkml:trace>
  <inkml:trace contextRef="#ctx0" brushRef="#br0" timeOffset="78972.95">23531 2247 220 0,'0'0'192'15,"0"0"-26"-15,0 0-37 16,0 0-32-16,0 0-10 16,0 0-19-16,6 0-21 15,2 0 2-15,6 16 48 16,11 7-31-16,-1 2-30 0,1 4-17 15,-1-5-6 1,0 4-10-16,1 1 1 16,-9-3-12-16,-3-3 13 0,-2 1-3 15,-2-7 3-15,-4-5 1 16,-2 0-2-16,-3-12 5 16,0 0 19-16,0 0 22 15,0 0 34-15,0 0 25 0,0 0 15 16,3-3-2-16,2-11-38 15,1-6-49-15,8-8-12 16,2-8-16-16,5-6-2 16,2 2-12-16,3-1-12 15,-4 6-36-15,0-3-46 16,-2 7-44-16,5 2-39 16,-5 4-35-16,0 4-6 0,0 5 14 15,-3 4 15-15,0 3-14 16,-6 6 25-16</inkml:trace>
  <inkml:trace contextRef="#ctx0" brushRef="#br0" timeOffset="79405.72">24193 2100 65 0,'0'0'168'16,"0"0"25"-16,0 0-41 15,0 0-55-15,-12 0-34 16,12 11-26-16,-12 1-2 15,-4 5 6-15,-1 11-3 16,-3 6-14-16,4 2-2 0,-1 2-15 16,5-3 0-16,12-2-1 15,0-4-4-15,0-5 5 16,0-4-6-16,0-8-1 16,0 1 6-16,3-13-3 0,2 0-2 15,-1 0 3-15,5 0 0 16,-5 0 6-16,5-16-10 15,-1-6-3-15,1-6 5 16,-8 4-4-16,-1 0 13 16,0 7 15-16,0 5-6 15,-7-1 0-15,7 9-7 16,0 4-11-16,0 0-5 0,0 0 2 16,0 13-3-16,0 3 4 15,0 5-1-15,6 4 9 16,3-6-2-16,7 2-6 15,6-1 0-15,-3-3-9 16,5-2-86-16,2-3-71 0,-1-12-52 16,-5 0-55-16</inkml:trace>
  <inkml:trace contextRef="#ctx0" brushRef="#br0" timeOffset="79904.89">24331 2332 135 0,'0'-25'233'16,"0"0"-63"-16,0 6-41 0,0 3-31 15,0 4 3-15,0-2 10 32,0 11-8-32,0 3 6 0,0 0-90 15,0 0-11-15,5 12 7 0,4 8 7 16,-3 6 0-16,2-3-18 16,-5 1 3-16,7 0 0 15,-6-3-1 1,4 8-2-16,-8-29 2 15,0 7-5-15,0-7 4 16,0 0 4-16,0 0 36 16,4 0 28-16,4-12-24 0,1-16-25 15,5-13-16-15,8-4 1 16,-1 5 0-16,-5 9-2 16,-1 5-4-16,-2 6-2 15,-2 8-3-15,-2 3-2 0,0 5 2 16,-1 4-8-16,0 0 11 15,4 13 3-15,-1-1 3 16,-3 0 11-16,-3-4-7 16,-5-8 6-16,0 9-4 15,0-9 10-15,0 0 3 16,0 0 18-16,0 0 17 16,0 0 3-16,0 0-4 0,0 0-4 15,0 0-27-15,0 0-5 16,0 0-16-16,0 0-3 15,0 0-12-15,0 0-41 16,0 0-89-16,0 0-114 0,0 0-102 16,0 0-34-16,-10 0-11 15</inkml:trace>
  <inkml:trace contextRef="#ctx0" brushRef="#br0" timeOffset="81019.78">23975 3049 329 0,'3'0'208'0,"-3"0"-30"16,0 0-64-16,0 0-35 15,0 0-20-15,0 0-20 16,0 8-11-16,0 16 19 16,0 9-2-16,0 12-23 0,0 3-5 15,0 1-3-15,0-8-12 16,0-4 4-16,0-12-4 16,0-9 3-16,0-5 31 15,0-11 24-15,0 0 24 16,0-11-18-16,0-17-37 15,0-10-19-15,3-7-2 0,10-3 1 16,7 3-5-16,-2 4-4 16,-2 8 0-16,-1 9-5 15,-4 8-2-15,2 8-1 16,0 3 6-16,9 5 0 16,-5 9 3-16,5 7-6 0,-6 7 3 15,-5 7 2-15,2 2 1 16,-5 0 3-16,-5-2-6 15,-3-2 1-15,0-4 7 16,0-7-6-16,0-5 1 16,0-5-2-16,0-7-1 0,0 0 5 15,0 0-9-15,0 0-12 16,6-7 7-16,2-10-5 16,7-11 7-16,7-5 1 15,1 0 5-15,2 6 3 0,-5 6-7 16,-3 9 2-16,-3 8 1 15,4 4 10-15,-2 20 9 16,7 13-5-16,2 8 5 16,4 4-7-16,-4-2-8 15,-2-5 5-15,-1-10-3 0,-5-8 0 16,-3-7 6-16,-1-13-4 16,-1 0 0-16,-3-9-1 15,0-10-3-15,-6-14 0 16,5-12 0-16,-3 0 2 0,-5 0 0 15,0 4 3-15,0 10 14 16,0 5-15-16,-8 9-5 16,8 15 1-16,-14 2-10 0,14 19 11 15,-12 10-4-15,0 11-1 16,-1 14 3-16,13 3 7 16,0-4-3-16,0-5-3 15,0-6-2-15,8-11 2 16,1-6-31-16,3-9-55 15,2-3-64-15,-6-13-35 0,1-16-77 16,8-13-17-16,4-11 43 16</inkml:trace>
  <inkml:trace contextRef="#ctx0" brushRef="#br0" timeOffset="81868.74">24832 3090 158 0,'19'-37'223'0,"-4"5"-45"15,-2 6-24-15,-5 7-25 16,1 7-9-16,-5 2-12 15,-4 10-31-15,0 0-32 16,0 22 70-16,0 13-13 0,0 15-20 16,-13 11 16-16,1 11-38 15,0 10-27-15,-3-9-15 16,2-6-11-16,4-11-7 0,1-8 7 16,0-9-9-16,8-12 4 15,-7-10 6-15,7-5 1 16,0-12-3-16,0 0 3 15,0-9 11-15,0-8-1 16,7-11-14-16,9-8 0 0,6-5-5 16,-4 1 0-16,-1 7-4 15,0 8 2-15,-4 9-7 16,-5 7-1-16,-1 9 1 16,1 0 6-16,0 21 3 0,5 8 4 15,-1-1-6-15,4 0 2 16,-5 2-1-16,2-7 6 15,-1-2-5-15,1-3 0 0,0-8 2 16,-5-10 3-16,-5 0 1 16,5 0 10-16,0-8-12 15,1-12-9-15,2-12 5 16,7-10 2-16,-2 7-4 16,-4 1 2-16,-1 11-7 0,-3 7 1 15,-4 4-2-15,-4 12-3 16,4 0 3-16,1 12 9 15,3 4-4-15,0 3 4 16,0-2-1-16,1 0 5 0,-3-1-2 16,2-4-7-16,0-12 4 15,1 0 6-15,0 0-9 16,-1 0 6-16,1-12-10 0,-1-10-2 16,-5-6-10-16,0-7 6 15,-3-3 9-15,0 9 11 16,0 5 0-16,0 3 1 15,-6 9-10-15,6 9 1 16,-13 3-8-16,5 12 11 16,0 12-3-16,0 12 9 0,8 9-2 15,0 4 4-15,0 0-4 16,0-4-4-16,0-8-1 16,8-7 8-16,4-11-4 0,-3-8-6 15,-1-1 7-15,-2-10 0 16,-1 0-3-16,-2 0 4 15,2 0-10-15,-5 0 11 16,4-5-1-16,1-3-7 16,-5 0 6-16,0-1-6 0,3 1 3 15,-3 0-6-15,0 1 3 16,0 2-8-16,0-4-24 16,0 6-20-16,0 3-28 15,0 0-47-15,0 0-44 0,0 0-27 16,0 0-23-16,-12 0 1 15,4 0-23-15,0 0 30 16</inkml:trace>
  <inkml:trace contextRef="#ctx0" brushRef="#br0" timeOffset="83931.45">25550 2984 90 0,'0'-8'195'16,"3"-1"-36"-16,-3 1-29 0,5-1-33 16,-2 9-11-16,-3-3 14 15,0-2 9-15,0 1 0 16,0 4-7-16,0 0-19 16,0 0 2-16,0 0-4 0,0 0-14 15,0 0-14 1,0 0-10-16,0 0-13 0,0 0-9 15,0 0-4-15,0 0 10 16,0 0-4-16,0 0-1 16,0 0 0-16,0 0-15 15,0 0 1-15,0-3-2 16,0-1-4-16,0-1-5 0,0 5 8 16,0 0-4-16,0 0 1 15,0 0 1-15,0 0-2 16,0 0-2-16,0 0-11 15,0 0-28-15,0 0-31 0,0 0-28 16,0 0-3-16,0 0 17 16,0 0 15-16,0 0 16 15,0 0 31-15,0 0 10 16,0 0 8-16,0 0 6 16,0 0 0-16,0 0 0 15,0 0 0-15,0 0-7 16,0 0-34-1,0 0-61-15,0 0-60 16,0-4-15-16,0 0-4 16,0 0 12-16,0 0 31 15,0 4 47-15,0 0 43 16,0 0 35-16,0 0 41 0,0 0 41 16,0-3 46-16,0 3 0 15,0-4-22-15,0-2-23 16,0 6 0-16,0 0 8 15,0 0 8-15,0 0 22 16,0-4 0-16,0 1 4 16,0-1 2-16,0 4 4 0,0-5 3 15,0 5-6-15,0 0-25 16,0 0-16-16,0 0-38 16,0 0-18-16,0 0-13 15,5 0-12-15,-2 16 4 16,6 9-4-16,-1 7 11 0,0 6-4 15,-5 4 0 1,6 2 3-16,-5 4-1 0,1 1 0 16,-5-1 0-16,0-3 0 15,3-4-9-15,2-8 12 16,-5-9-4-16,3-4-2 16,3-3 5-16,-6-9-5 0,0-8 3 15,0 0 0-15,0 0 0 16,0 0 5-1,0 0-4 1,0-8-15-16,0-9-15 0,0-3-7 16,-9 1 12-16,9-3 9 15,-13 1-7-15,13-3 16 16,-7 5-3-16,7-2 3 16,-9 0 5-16,9 6-5 15,-13 1 7-15,13 2-4 16,0 5-9-16,0 7 6 0,0 0 6 15,0 0-13-15,0 0 5 16,0 0-14-16,0 0-11 16,0 0 11-16,0 0-2 15,0 0-5-15,0 0 5 0,0 0-6 16,0 0 4 0,0 0 0-16,0 0 6 15,0 0 12-15,0 0-2 0,0-5-2 16,0 2-3-16,0-1 1 15,0-5-10-15,0 1 11 16,0 1 0-16,0-2 4 16,0 5 2-16,0 0 5 0,0 0-8 15,0 4 15-15,-8 0-11 16,8 0 1-16,-7 0-1 16,-1 0 2-16,0 12-2 15,0 4 0-15,-1 5-2 0,9 0 9 16,0-1 1-16,0-1-5 15,0 2 0-15,0-4-2 16,0-2 2-16,4 1-2 16,5 1 7-16,3-1-1 15,3-5 0-15,1-11-1 16,5 0 1-16,-5 0 3 0,1 0-5 16,-6 0 2-16,-2 0 3 15,-5-2-2-15,0-3 4 16,-4-3-13-16,0 0 1 15,0 4 9-15,0-4-8 0,0 4-11 16,0-4-29-16,0 4-67 16,0-5-71-16,0 1-53 15,0 1-45-15,0-7-5 16</inkml:trace>
  <inkml:trace contextRef="#ctx0" brushRef="#br0" timeOffset="84347.42">25980 3028 285 0,'8'-24'248'0,"-8"4"-14"15,0 3-52-15,0 4-27 16,0 6-17-16,0 2-28 16,0 5-26-16,-16 0-32 15,3 8-27-15,-3 9-9 16,4 4-6-16,1-2-5 15,11 8-2-15,0-4 4 0,0 1-7 16,8 1 5-16,12-1-5 16,4 0-2-16,0-3 0 15,4-2 2-15,1 10 2 16,-6 4-6-16,-1 12 0 0,-6 3 4 16,-9 6 0-16,-7-1 1 15,0-5-3-15,-15-6 6 16,-7-10 6-16,-5-4-1 15,-6-7 4-15,-3-5-4 0,-1-16-7 16,6 0-1 0,2 0 11-16,4-9 6 0,0-3-8 15,5-7-8-15,3-2-2 16,1 0-2-16,6 1-30 16,-3 8-69-16,13 0-95 0,-8 4-70 15,-1 0-37-15,9 8-31 16</inkml:trace>
  <inkml:trace contextRef="#ctx0" brushRef="#br0" timeOffset="95200.95">14343 5796 22 0,'0'-3'40'0,"0"-1"29"16,0-1 36-16,0 0 17 15,0 2-41-15,0 3-25 0,0 0-23 16,0 0-14-16,0-4-6 16,0 4-4-16,0 0-4 15,0-4 1-15,0 0-1 0,0-1 4 16,0 5 3-16,0 0 5 15,0 0-5-15,0 0 8 16,0 0-3-16,0 0-4 16,0 0 3-16,0 0-3 0,0 0-2 15,0 0-2-15,0 0 5 16,0 0 6-16,0 0 5 16,0 0 1-16,0-3 8 0,0-2-4 15,0 1 3-15,0 4-5 16,0 0-2-16,0 0 1 0,0 0 0 15,0 0 2-15,0 0 5 16,0 0-7-16,0 0-6 16,0 0 2-16,0 0-9 0,0 0-4 15,0 0-7-15,0 0 2 16,0 0-7-16,0 12 2 16,3 5 4-16,4 3 5 15,1 12 20-15,0 5 1 0,0 5-9 16,1-2-3-16,0 4-6 15,-1 5 4-15,-2 1-11 16,0 1 6-16,2-2 0 0,-5 1 0 16,-3-1-2-16,5-1 12 15,-5 2-1-15,0-3 2 0,0-1 0 16,0-1 5-16,0-5-7 16,0 1-12-1,0-1 22-15,0 1-4 0,0 4-7 16,0-5-1-16,0 4 0 0,0 2 1 15,0 4 1-15,0 7 9 16,0 0 1-16,0 0-7 0,0 0-4 16,0 0-6-16,0-5 4 15,0 5-6-15,0 1 1 0,0 2 3 16,0 5 13-16,0 4 13 16,0 2 38-16,0-2-23 15,0-1-46-15,0 2-10 0,-8-1 0 16,8 0 0-16,0 0 0 15,0 5 0-15,0 3 0 16,0 4 0-16,0 5 0 16,0-5 0-16,0 0 0 0,0-3 0 15,0-5 0-15,0 1 0 16,0-10 0-16,0 3 0 0,0-8 0 16,0 2 0-16,0 1 0 15,3 3 0-15,2 4 0 0,3 5 0 16,1 10 0-16,-6 10 0 15,2 8 0-15,-2 4 0 0,5 3 0 16,-4 5 0-16,5-4 0 16,-6 0 0-16,5-4 0 15,-3 1 0-15,4-5 0 16,-6 4 0-16,5-1 0 0,-5 0 0 16,6 2 0-16,-5 2 0 15,1 10 0-15,3 2 0 0,5 5 0 16,-7 14 0-16,3 2 0 15,2 4 0-15,3 5 0 0,-2-1 0 16,0 0 0-16,4-4 0 16,0-3 0-16,-4-5 0 0,1-2 0 15,0-1 0-15,-2-5 0 16,0-8 0-16,3-1 0 0,2-2 0 16,-4 0 0-16,0-7 0 15,5-1 0-15,-1-7 0 0,0-1 0 16,0-1 0-16,-2-5 0 15,-3-1 0-15,3 0 0 16,0 6 0-16,-2 0 0 0,1-4 0 16,-3 2 0-16,7-3 0 15,-1-2 0-15,10 81 0 16,-12-91 0-16,0-4 0 16,-3 0 0-16,2 2 0 0,-1-2 0 15,0 0 0-15,0 1 0 16,1-1 0-16,-4 1 0 0,-3-1 0 15,2-4 0 1,1-3 0-16,0-5 0 0,-1-8 0 16,0-5 0-16,0 1 0 15,-1 0 0-15,1 4 0 0,0-4 0 16,-3 0 0-16,-2 5 0 16,-3-6 0-16,0 1 0 0,6 0 0 15,-3 1 0-15,2-1 0 16,-1-5 0-16,0 1 0 0,0-4 0 15,-1-1 0-15,-3-6 0 16,0-1 0-16,0-1 0 16,0 1 0-16,0-1 0 0,0 5 0 15,0-4 0-15,0 4 0 16,0-1 0-16,0 2 0 16,0 2 0-16,3 1 0 0,6 0 0 15,-4 1 0-15,3-3 0 16,0 2 0-16,1-3 0 15,-6-6 0-15,2-8 0 0,-2-2 0 16,-3-10 0-16,0-8 0 16,0-5 0-16,-8-7 0 62,-4 0 0-62,-4 0 0 16,-1 0 0-16,2 0 0 15,-7 0 0-15,-1 0 0 0,-6 0 0 16,-4 0 0-16,-3 0 0 16,-4 0 0-16,-6 10 0 15,-5-10 0-15,-7 0 0 0,-7 0 0 16,-3 0 0-16,-6 7 0 16,-8-7 0-16,-5 13 0 0,-13-5 0 15,-4 4 0-15,-7 0 0 16,-1 5 0-16,-2-4 0 0,0-2 0 15,0 1 0 1,0-1 0-16,1 2 0 0,0-13 0 16,-5 9 0-16,4-2 0 15,-4-7 0-15,-1 12 0 0,3 1 0 16,-6 0 0-16,-4 2 0 16,-5 1 0-16,-2 4 0 0,-2 1 0 15,1-5 0-15,5-4 0 16,7-3 0-16,0-9 0 15,4 8 0-15,5 1 0 0,-1-2 0 16,5-7 0-16,-1 12 0 16,-1-3 0-16,3-1 0 0,-2-8 0 15,0 9 0-15,3-9 0 16,7 7 0-16,2 1 0 16,5 0 0-16,3 5 0 15,1-1 0-15,-1 0 0 0,5-3 0 16,1 2 0-16,-5-3 0 15,-1-8 0-15,0 0 0 0,-3 0 0 16,0 0 0 0,-4-8 0-16,-10-3 0 0,-6-1 0 15,-8-2 0-15,-7-1 0 0,3 2 0 16,-2 1 0-16,3-5 0 16,5 3 0-16,11-3 0 15,-2-4 0-15,8 4 0 16,1 1 0-16,3 1 0 0,5 1 0 15,-2 7 0-15,2 7 0 16,4 0 0-16,-3 0 0 16,-1 0 0-16,-3 7 0 0,4-7 0 15,-6 14 0-15,-3-14 0 16,-10 0 0-16,-1 0 0 16,-15 0 0-16,-2 0 0 0,-9 0 0 15,-9 0 0-15,0 0 0 16,-2 0 0-16,-1 0 0 15,0 0 0-15,0 0 0 0,-2 0 0 16,2-8 0 0,-3 2 0-16,1 3 0 0,-2-6 0 15,4 6 0-15,1-6 0 16,7 9 0-16,-2 0 0 16,11 0 0-16,7 0 0 15,9 0 0-15,8 0 0 16,6 12 0-16,10 0 0 0,3 2 0 15,6 1 0-15,3 1 0 16,2 1 0-16,11-5 0 16,3 0 0-16,7-4 0 15,10 0 0-15,-1-8 0 16,2 9 0-16,1-9 0 16,-2 0 0-16,-2 0 0 0,-2 0 0 15,-5 0 0-15,-5 0 0 16,-2 8 0-16,-5-8 0 15,1 0 0-15,2 0 0 16,1 0 0-16,-1 0 0 0,7 0 0 16,-3 0 0-16,5 0 0 15,1 9 0-15,7-9 0 16,4 7 0-16,6-7 0 0,1 12 0 16,5-12 0-1,4 9 0-15,10-9 0 0,2 0 0 16,6 0 0-16,-2 0 0 15,5 0 0 1</inkml:trace>
  <inkml:trace contextRef="#ctx0" brushRef="#br0" timeOffset="97143.93">779 7131 331 0,'-25'-41'177'15,"1"5"-52"-15,3 3-65 16,1 9-28-16,9 8-14 16,11 4 8-16,-8 0-2 0,8 2-4 15,0 10-5-15,0 0 4 16,0 0-8-16,0 0 4 16,0 22 23-16,0 14 22 15,3 17-4-15,5 16 17 0,-5 20 17 16,5 21-20-16,1 18-9 15,-1 9 11-15,1 10-6 16,0 3 4-16,2-3-13 16,-3-1 2-16,0-3-1 15,1-9-9-15,-6-8-18 16,2-4 15-16,-2-7-7 16,5-5-16-16,-2-5-4 0,-3-4-4 15,1 6 9-15,4 2 15 16,-8-1-11-16,0-8-6 15,0 2-13-15,0-4-9 16,0 4 0-16,0 4 0 0,0 3 0 16,0 9 0-16,0 5 0 15,0-5 0-15,0-4 0 16,-8-5 0-16,1-6 0 16,7-9 0-16,-9-10 0 15,1-2 0-15,8-1 0 16,0 4 0-16,0 5 0 0,0 11 0 15,0 13 0-15,0 9 0 16,0 11 0-16,8 8 0 16,1 5 0-16,-2-1 0 15,4-3 0-15,3-5 0 0,2 5 0 16,1-3 0-16,-7-6 0 16,3-5 0-16,-1 2 0 15,4 3 0-15,1 8 0 16,4 13 0-16,-5 3 0 15,4 9 0-15,-1-8 0 0,-1-5 0 16,2-2 0-16,-4-14 0 16,4-4 0-16,-5-3 0 15,2-6 0-15,-1 1 0 16,1-2 0-16,-2-2 0 0,2 0 0 16,5 3 0-16,-3-1 0 15,2-2 0-15,-5-4 0 16,-1-9 0-16,-2-7 0 0,-1-5 0 15,1-8 0 1,0 2 0-16,-2-6 0 0,0-4 0 16,6-3 0-16,-1-9 0 15,-3-7 0-15,-5-5 0 16,0-10 0-16,-8-1 0 16,0-9 0-16,0-1 0 0,0-3 0 15,0-5 0-15,0-4 0 16,0 0 0-16,0 2 0 15,0 2 0-15,0 4 0 0,0 9 0 16,0 2 0-16,0 7 0 16,3 3 0-16,6 9 0 15,4 6 0-15,3 6 0 16,-5-5 0-16,2-5 0 16,-1 3 0-16,-1-10 0 15,-3-8 0-15,1-8 0 0,-4-5 0 16,-1-4 0-16,-4-3 0 15,0 0 0-15,0-1 0 16,0 4 0-16,0 5 0 16,0 4 0-16,0-1 0 0,0 1 0 15,0-1 0-15,0-3 0 16,0 0 0-16,0-4 0 16,0 0 0-16,0-5 0 15,0-9 0-15,0-2 0 16,0-5 0-16,0-3-90 0,0-9-228 15,0-12-52-15,0-25 27 16,-18-32 8-16,-4-38 43 16</inkml:trace>
  <inkml:trace contextRef="#ctx0" brushRef="#br0" timeOffset="99207.41">831 7062 22 0,'0'-8'32'0,"0"-1"23"15,0-3 40-15,0 5 48 16,0-3-38-16,0 3-7 16,0 7-13-16,-11 0-2 15,2 0-2-15,9 0 8 16,-11 0 17-16,11 0 17 0,-12 0-15 16,12 0-20-16,-9 0-26 15,9 0-18-15,0 0-15 16,0 0-9-16,0 0-4 15,0 0-1-15,0 0-4 0,0 0 12 16,0 0 8-16,0 0-4 16,0 0 6-16,0 0 6 15,0 0-9-15,0 0-13 16,0 0-3-16,9 0-8 16,-2 0-1-16,9 0-3 15,9-4 17-15,27-4 3 0,26 0 11 16,24-9-16-16,14 2 5 15,12-2-7-15,5 5-11 16,1-1 6-16,3 0-10 16,1 2 7-16,1-6-3 15,-1 1-4-15,-5 1 8 16,6-1 25-16,3-10 50 0,4 2-50 16,-4-5-33-16,-1 1 0 15,11-1 0 1,7 2 0-16,7-3 0 0,13 2 0 15,4-1 0-15,-1 5 0 16,-5 0 0-16,-6 3 0 16,-11 4 0-16,-23 6 0 15,-15-1 0-15,-16 4 0 16,-8 0 0-16,-13 3 0 0,1-3 0 16,-7 1 0-16,11-7 0 15,11 2 0-15,13 0 0 16,16-4 0-16,17-1 0 15,14 2 0-15,6-1 0 16,3 0 0-16,-6-1 0 16,-9 1 0-16,-19-1 0 0,-14 0 0 15,-12 5 0-15,-12 0 0 16,-9 0 0-16,-3 4 0 16,-1-5 0-16,3 1 0 15,11 5 0-15,11-2 0 0,3-3 0 16,8 1 0-16,10-2 0 15,2 1 0-15,-3 3 0 0,1 1 0 16,-11 4 0-16,-1-4 0 16,-9 4 0-16,-5-4 0 15,-7-1 0-15,-1 2 0 16,5-5 0-16,-1-5 0 16,4 1 0-16,10-1 0 0,-1 5 0 15,4 0 0-15,-5 0 0 16,1 3 0-16,-4 2 0 15,-5-1 0-15,-9 4 0 0,-1-1 0 16,2-2 0-16,0-3 0 16,6 2 0-16,2-3 0 0,0-1 0 15,0-1 0-15,-4 1 0 16,-3 0 0-16,-3 4 0 16,1-1 0-16,-1 6 0 15,-6-6 0-15,-5 9 0 16,-7-4 0-16,-4 1 0 0,-2-6 0 15,-3 6 0-15,-3-6 0 16,0 4 0-16,5-2 0 16,-1-1 0-16,2 0 0 0,10-5 0 15,6 6 0-15,1-3 0 16,6-1 0-16,-1-1 0 16,0 3 0-16,1-3 0 0,-4 4 0 15,-10-1 0-15,-13 1 0 16,-11 4 0-16,-8 4 0 0,-10 0 0 15,-7 0 0-15,7-3 0 16,-6-6 0-16,0 2 0 16,4-2 0-16,1 6 0 15,-1-7 0-15,-2 6 0 16,-2 2 0-16,-5-3 0 0,-1-3 0 16,-6 8 0-16,-4 0 0 15,1 0 0-15,-1 0 0 16,3-4 0-16,3-1 0 0,-3 5 0 15,7 0 0-15,5 0 0 16,2 0 0-16,-1 0 0 16,-4 0 0-16,1-4 0 15,-1-4 0-15,1 8 0 16,-1-4 0-16,-3 1 0 0,-4-2 0 16,-2 5 0-16,-2 0 0 15,-1 0 0-15,1 0 0 0,-7 0 0 16,4 0 0-16,-3 0 0 15,-3 0 0-15,0 0 0 16,-2 0 0-16,1 0 0 0,1 0 0 16,3 0 0-16,-2 0 0 15,-1 0 0-15,5-4 0 16,-1 4 0-16,0 0 0 16,5 0 0-16,-6 0 0 15,-3 0 0-15,1 0 0 0,-6 0 0 16,2 0 0-16,-2 0 0 47,2 0 0-32,-2 0 0-15,2 0 0 0</inkml:trace>
  <inkml:trace contextRef="#ctx0" brushRef="#br0" timeOffset="99330.17">14317 5565 2047 0,'0'7'0'15,"0"5"0"-15,0 10 0 16,0 6 0-16,9 12 0 16,-5 8 0-16,4 9-73 0,-3 1-510 15,-5 2-51-15</inkml:trace>
  <inkml:trace contextRef="#ctx0" brushRef="#br0" timeOffset="106811.69">4384 5121 105 0,'5'-17'247'0,"-2"6"-41"15,-3-2-17-15,0 0-45 16,0 5-15-16,6-1 20 15,-3 2 0-15,1-1-23 16,-4 4-12-16,0-1-23 16,0 5-21-16,0 0-19 0,0 0-38 15,3 9-7-15,10 11 6 16,4 12 6-16,6 9 0 16,3 13-3-16,1 3-11 15,1 3-4-15,43 116 8 31,-55-136-7-31,-5-7-5 0,-3-9-4 16,-8-7-21-16,0-5-35 16,0-12-43-16,0 7-24 15,0-7-63-15,0-7-77 16,-17-14-16-16,-7-15-21 16</inkml:trace>
  <inkml:trace contextRef="#ctx0" brushRef="#br0" timeOffset="107049.39">4319 4787 155 0,'-11'-54'230'0,"-6"5"-63"15,1 4-39 1,-5 5-22-16,1 4 17 16,1 3 19-16,2 4 0 0,1 10-27 15,3 3-37-15,5 3-34 16,8 4-24-16,0 2-13 15,0 2-4-15,0 5-5 16,0 0-7-16,0 0-31 16,0 0-62-16,0 0-48 0,5 17-26 15,7 8-22-15,0 2-48 16,4 2-289-16</inkml:trace>
  <inkml:trace contextRef="#ctx0" brushRef="#br0" timeOffset="107576.92">4481 4838 149 0,'17'0'235'16,"-1"0"-86"-16,-4 0-62 15,1 0-42-15,-4 0-6 16,3 11 22-16,-1 0 6 0,6 1-10 16,2 9-11-16,5 3-12 15,1 4-3-15,0 8-7 16,-1 2 0-16,0 2-11 15,1 1-4-15,-4-4 2 0,-5-5-7 16,-4-7 0 0,-4-6-5-16,0-1 2 15,-8-10 3-15,0-8 10 0,0 0 11 16,0 0 0-16,0-8-5 16,0-17-15-16,0-7-1 15,-8-10-1-15,8-7-4 16,0-8 5-16,0 0-1 0,0 9-4 15,3-1 1-15,5 8 0 16,-2 4 2-16,2 8-8 16,0 5 7-16,0 8-6 15,0 4 3-15,0 0 3 16,3 7-4-16,11 5 1 16,-3 0 13-16,5 22-1 15,4 6 13-15,1 8 11 0,-1 4 6 16,2 10-15-16,-3-5-11 15,-2 0-8-15,-3-8-4 16,-7-5 0-16,-4-8 1 16,-2-3 2-16,-9-10-1 15,0-1-21-15,0-10-26 0,0 0-62 16,0 0-69-16,-17 0-84 16,3-21-50-16</inkml:trace>
  <inkml:trace contextRef="#ctx0" brushRef="#br0" timeOffset="107860.07">5051 4156 170 0,'0'-49'273'0,"0"13"-54"16,0 8-81-16,0 11-66 16,0 4-37-16,0 13-13 15,8 20 14-15,5 18 34 0,6 10-23 16,6 16-19-16,2 15-6 15,6 2-13-15,-1 1-6 16,1-1-1-16,0-5 1 16,-4-9-5-16,-6-11 4 15,3-8-1-15,-10-7-4 16,-4-9-11-16,-1-7-28 16,-3-8-15-16,-8-6-20 0,0-11-61 15,-8-11-26-15,-9-19-47 16,-5-9 1-16</inkml:trace>
  <inkml:trace contextRef="#ctx0" brushRef="#br0" timeOffset="108425.29">5018 4501 145 0,'-25'0'198'16,"9"0"-70"-16,8 0-41 16,8 0-38-16,0-4-10 15,17 4 5-15,7-8 6 16,12-5-17-16,4 3-14 15,7-7-12-15,-4-7 2 0,2-2-9 16,-5-2 0-16,-3 4 0 16,-4 1 1-16,-4 0-1 15,-6 7 5-15,-7 0-2 16,-2 1 7-16,-6 2 19 16,-4 4 15-16,-4 5-3 15,0 4 0-15,0 0-11 16,0 0-11-16,0 0-8 15,0 0-3-15,0 0-10 0,0 0 0 16,4 13 1-16,3-13 1 16,2 13 1-16,2-5-2 15,6-8 2-15,3 0-6 16,5 0 0-16,0 0 5 16,2-8-6-16,-3-9-3 0,-4-8 0 15,-3 1-8-15,-4-5 8 16,-9-2 2-16,-4 2 6 15,-8 4 1-15,-4 5 2 16,-5 4-2-16,-8 7-2 16,1 9 2-16,0 16-3 15,-1 17-2-15,5 8 7 16,5 12 1-16,1 3-5 0,14 1 7 16,0-3-2-16,0-1 5 15,14-8 6-15,4-8-6 16,12-10-3-16,6-3-1 15,5-7-3-15,4-17-1 16,0 0-28-16,-5 0-33 0,-4-12-46 16,-4-5-46-16,-10-11-76 15,-8-8-213-15</inkml:trace>
  <inkml:trace contextRef="#ctx0" brushRef="#br0" timeOffset="108941.39">5834 4009 238 0,'-16'-24'243'16,"4"-1"-44"-16,-1 6-55 16,13 2-27-16,-8 4-4 15,8 5-8-15,0 0-28 0,0 4-32 16,0-1-23-16,0 5-15 16,8 0-5-16,5 21 15 15,7 3-2-15,0 5-7 16,5 8-4-16,3-1-1 15,-3 5 1-15,-1-1 3 16,1-3-10-16,-9-5 7 16,-5-7-1-16,2-8-1 15,-10-5 0-15,-3-5 7 0,0-7-3 16,0 0 2 0,0-7-9-16,-8-14 8 15,-2-12-9-15,-4-10-2 16,6-15-7-16,0-2 1 0,8 2 10 15,-9 9-3 1,9 6 4-16,0 9-4 0,0 10-8 16,9 7 9-16,4 6 1 15,6 11-1-15,5 7 11 16,6 10-4-16,-6 2 7 16,1 7 5-16,-5-2-3 15,-4-3-3-15,-3-2-2 0,-5-2-2 16,-8-6 5-16,0-11-8 15,0 10-4-15,0-10 1 16,0 0 2-16,0 0-2 16,0 0-18-16,0-10-48 0,-13-6-83 15,0-12-40 1,5-8-32-16,-4-9-52 16,12-5-2-16</inkml:trace>
  <inkml:trace contextRef="#ctx0" brushRef="#br0" timeOffset="109856.46">4624 5063 42 0,'-11'8'180'0,"2"-8"21"16,9 0-8-16,0 0-11 0,0 0-14 16,0-4-5-16,0-4 2 15,0-4-5-15,0-9-21 16,17-6-50-16,10-15-41 16,27-15-21-16,27-17-3 0,24-15-1 15,25-11-2-15,25-12 0 16,6-1-10-16,1 2-8 15,-14 18 3-15,-23 13 0 16,-19 6-4-16,-25 13-5 16,-21 15 6-16,-18 10-3 15,-14 11 2-15,-11 6-8 16,-14 7-20-16,-3 3-15 0,0 1-29 16,0 8-61-16,-16 0-58 15,-4 0-34-15,-12 17-11 16,-8 11 6-16,-10 13-54 15</inkml:trace>
  <inkml:trace contextRef="#ctx0" brushRef="#br0" timeOffset="110290.09">4580 5462 278 0,'-54'34'260'15,"18"-15"-79"-15,12-2-67 16,13-17-27-16,11 0 36 16,0-8-2-16,19-25-23 15,30-19-24-15,32-22 0 16,33-16 29-16,25-16-5 0,19-13-2 16,16-7-20-1,8-4-26-15,1 8-24 0,-12 8-6 16,-25 12-8-16,-19 17 16 15,-30 11-12-15,-21 18-3 16,-18 12 5-16,-15 10-5 16,-10 11-2-16,-12 7-3 15,-9 3 4-15,-4 3 6 0,0 3-5 16,-8 4-7-16,0 3-52 47,0 0-27-32,0 0-41-15,-11 0-45 16,-6 8-62-16,-4 4-50 16,-6 5-2-16,-12 2 8 15,-1 2-23-15</inkml:trace>
  <inkml:trace contextRef="#ctx0" brushRef="#br0" timeOffset="110855.27">4316 3261 310 0,'0'-14'237'0,"0"-1"-8"16,0 2-40-16,0 1 19 15,0 4 22-15,0 3-36 16,0 5-86-16,0 0-63 15,0 0-25-15,8 25-12 16,9 20 11-16,7 16-3 16,9 12-11-16,-1 8-4 15,-1 1-6-15,3-5 15 16,-6-8-9-16,-3-7-10 16,-5-13-65-16,-5-10-55 0,-2-10-36 15,-5-12-38-15,-8-17-81 16,-13-29-52-16,-15-23-285 15</inkml:trace>
  <inkml:trace contextRef="#ctx0" brushRef="#br0" timeOffset="111021.35">4150 2984 369 0,'-41'-53'285'16,"11"12"-75"-16,8 4-93 15,4 8-35-15,10 9-29 16,8 4-25-16,0 4-11 0,0 3-17 15,0 9-43-15,13 0-43 16,6 12-66-16,11 13-77 16,2 7-418-16</inkml:trace>
  <inkml:trace contextRef="#ctx0" brushRef="#br0" timeOffset="111437.83">4474 3329 463 0,'16'0'248'0,"0"0"-95"16,-4 0-70-16,1 0-4 16,4 0 0-16,9 13-15 15,7 4-14-15,8 6-15 16,4 6-10-16,-3 7-14 16,-6 1 1-16,-4-1-9 15,-4-3 3-15,-11-4-3 0,-5-8-6 16,-4-9 7-16,-8-12-1 15,0 0 4-15,-8-12-1 16,-4-13-3-16,3-21-1 16,1-11 2-16,8-2 4 15,0-3-10-15,0 5 8 16,8 7 3-16,5 19-4 16,3 9 0-16,9 18 22 15,7 13-2-15,4 15-8 16,4 14-1-16,-4 14-1 15,-1 5-10-15,-8-5-2 16,-7-2 0-16,-2-9-7 0,-7-5-27 16,-3-11-35-16,-8-10-60 15,0-5-77-15,-13-10-63 16,-3-21-26-16,-3-21-200 16</inkml:trace>
  <inkml:trace contextRef="#ctx0" brushRef="#br0" timeOffset="112053.37">5001 2824 237 0,'0'-57'210'16,"0"12"-49"-16,0 14-47 15,0 5-34-15,0 7-28 16,0 7-23-16,0 3-11 0,0 9-8 16,5 13 12-1,7 8 12-15,4 11 6 0,1 13 20 16,4 7-11-1,1 5-24-15,8 5-5 16,-6-2-11-16,1-4 2 0,0 2-10 16,-7-9 1-16,-1-4 0 15,-1-9-1-15,-4-7-1 16,-3-5 0-16,-1-8 2 16,-8-4 2-16,0-12 0 15,0 0 3-15,3 0-1 16,-3 0-2-16,5-16-4 15,-5-13 4-15,4-7 0 16,4-9-2-16,-3 5 2 16,3 4-5-16,-5 7 1 15,1 8-3-15,4 4 3 16,0 15-2-16,5 2 4 16,8 0-5-16,-1 13 6 15,5 2-7-15,1-3 4 0,4 0 3 16,-3-4 0-16,3-8-1 15,-7 0 2-15,3-8-10 16,-7-12-5-16,1-10-7 16,-6-9-3-16,-14-7 3 15,0-6 4-15,-22 0 11 16,-1 2 0-16,-2 14 18 16,2 7-5-16,1 8-7 15,10 14-6-15,4 7 5 16,8 19 1-16,0 19 1 15,0 6 3-15,12 9 3 16,9-5-3-16,2 1 0 16,11-7-7-16,2-10 1 15,2-4-30-15,-2-3-96 0,-4-13-76 16,1-12-91-16</inkml:trace>
  <inkml:trace contextRef="#ctx0" brushRef="#br0" timeOffset="112485.89">5859 2641 432 0,'-13'-31'270'0,"4"5"-77"15,9 7-79-15,0 7-46 16,0 2-38-16,0 10-20 16,0 13 4-16,9 12-1 15,8 7-2-15,3 14-4 0,-1-2-5 16,3 1 3-16,-5-5-2 15,-7-6 1 1,-2-6-4-16,1-9 2 16,-9-7 5-16,0-12 8 0,0 0-7 15,-20-20-7-15,0-17 5 16,-6-15-8-16,7-13 12 16,7-1 1-16,12 6 11 15,0 7 1-15,0 11-5 16,9 10-15-16,10 12 3 15,10 12 11-15,7 8 3 16,0 21 0-16,2 7-5 16,-6 3-1-16,-4 2-9 0,-9 0 7 15,-2-4-9-15,-4-8-3 16,-8-5 5 0,-5-3-3-16,0-13-21 15,0 0-30-15,0 0-81 0,-18 0-95 16,1-13-32-16,6-15-51 15</inkml:trace>
  <inkml:trace contextRef="#ctx0" brushRef="#br0" timeOffset="112661.09">6155 2307 266 0,'13'-21'215'16,"-2"6"-41"-16,-2 3-80 16,-1 12-37-16,3 0 11 0,7 17 4 15,2 6-12 1,4 10-15-16,3 3-23 15,3 5-12-15,-2-1 5 16,-4 1-9-16,1-3-26 0,-6-1-78 16,-5-9-65-16,-14-8-51 15,0-4-62-15</inkml:trace>
  <inkml:trace contextRef="#ctx0" brushRef="#br0" timeOffset="112826.4">5937 1986 375 0,'-54'-90'198'0,"14"8"-85"16,6 14-36-16,15 11-12 0,6 16-27 15,13 8-28-15,8 16-22 16,13 15-50-16,7 2-48 16,9 15-90-16,0 10-43 15</inkml:trace>
  <inkml:trace contextRef="#ctx0" brushRef="#br0" timeOffset="113101.68">6411 1644 379 0,'0'-20'268'0,"0"3"-60"16,3 6-69-16,2 2-30 15,4 4-21-15,-1 5-43 16,7 16 2-16,10 18 9 15,8 11-24-15,2 19-7 16,6 14-4-16,0 10-16 16,-1 8 1-16,2-7-3 15,-2-3-1-15,-7-10-6 0,-6-12 1 16,-2-6-45-16,-4-8-73 16,-5-15-50-1,-8-10-25-15,-8-13 0 0,0-12-70 16</inkml:trace>
  <inkml:trace contextRef="#ctx0" brushRef="#br0" timeOffset="113666.99">6496 2123 202 0,'-33'-7'179'16,"10"2"-41"-16,11 1-47 0,12 1-34 15,0-1-11-15,12-8-18 16,16-5-8-16,17-8-10 15,15-3-6 1,4-8-3-16,1-5 3 0,-3 4 0 16,-13 0-4-16,-8 9 12 15,-9 3 16-15,-7 4 0 16,-5 10-6-16,-8 3 3 16,-3 4-3-16,-9 4-6 15,0 0-5-15,0 0-7 16,0 0-7-16,0 21 5 15,-13 7-2-15,5 13 2 16,8 6 0-16,0 8 0 0,0 1 0 16,4-3 6-16,8-3-3 15,4-10-2-15,0-9-4 16,4-2 1 0,-2-12 0-16,-4-5 4 0,0-12 3 15,-11 0 1-15,-3-8-1 16,0-16-4-16,0-13-1 15,-12-8 8-15,1-12-8 16,-7-1 10-16,2 6 27 16,4 4-1-16,1 11 0 15,-2 8-6-15,13 10-1 16,-8 2-14-16,8 8-16 16,0 20 2-1,8 16 0-15,8 4-2 16,4 7 0-16,6 2-1 15,-4 1 2-15,8-1-15 16,-3-2-85-16,-2-10-69 0,0-4-42 16,-5-12-49-16,-8-12 18 15</inkml:trace>
  <inkml:trace contextRef="#ctx0" brushRef="#br0" timeOffset="114049.93">7093 1819 262 0,'-7'-28'189'15,"7"4"-38"-15,0 3-60 0,0 9-44 16,0 3-21 0,0 9 1-16,7 0 26 15,4 13 20-15,6 6 10 16,5 6-24-16,1 3-18 0,2 10-15 16,-5 6-3-16,1 0-11 15,-2-2-6-15,-2-6-3 16,-6-8 0-16,-3-6 1 15,-8-10 1-15,0-12 3 16,0 0-5-16,0-17-1 16,0-16 1-16,-8-11 5 15,8-17-4-15,0-5-4 16,0 2 6-16,0 7 16 16,0 7-3-16,8 10-13 15,10 7-2-15,5 9-2 16,7 7 8-16,2 17 7 15,1 9 9-15,2 15-3 0,1 9-5 16,-6 2-13-16,-9 11-3 16,-7 0-37-16,-6-2-96 15,-8 0-85-15,0-3-49 16,0-9-64-16</inkml:trace>
  <inkml:trace contextRef="#ctx0" brushRef="#br0" timeOffset="114399.49">7681 1539 294 0,'0'-50'245'16,"0"5"-82"-16,5 9-76 15,4 7-44-15,-6 4-13 16,5 10-18-16,3-1-6 16,3 4-3-16,-6-3-2 0,-1 4 0 15,2 3 9-15,-9-3-10 16,0-1-5-16,-9 0 6 15,-2-2 7-15,-10 2-1 16,2 9 4-16,-11 3-6 16,3 0 2-16,-3 15 6 15,6 11-8-15,4 5 0 16,4 10-3-16,8 9-2 16,8-1 5-16,0-1-1 15,11 0 3-15,11 1-5 0,2 1 3 16,3-6-2-16,3-7-52 15,-3-4-55-15,-2-10-46 16,-4-13-74-16,-5-14-225 16</inkml:trace>
  <inkml:trace contextRef="#ctx0" brushRef="#br0" timeOffset="114798.31">7791 1371 163 0,'0'-32'211'0,"0"7"-53"16,0 5-70-16,0 8-39 15,0 7-15-15,5 5 14 16,11 0-5-16,3 0-14 16,3 0-11-16,3 0-4 15,-2 0 5-15,-3 0-4 16,2-7 0-16,-4-9-7 0,-1-6-6 16,-1-2-2-16,1-4 0 15,-5-6 0 1,-3 2 1-16,-9 0 4 0,0 4 2 15,0 7 4-15,-13 2 6 16,-3 5-5-16,-4 10 0 16,-5 4-5-16,-4 21 1 15,1 4-4-15,5 11-1 16,1 9 1-16,10 1 10 0,12 1 23 16,12-2 28-16,10-4 12 15,13-8-12-15,6-10-15 16,11-2-18-16,10-12-8 15,3-9-13-15,0 0-15 16,0-9-15-16,-8-1-32 16,-13-5-52-16,-11 3-71 15,-14 5-79-15,-14 7-57 16</inkml:trace>
  <inkml:trace contextRef="#ctx0" brushRef="#br0" timeOffset="116026.01">8588 1713 110 0,'3'-8'202'0,"-3"-1"-54"15,0 2-43-15,0 7-45 16,0 0-26-16,0 0-8 15,-9 7-4-15,-5 14 20 0,-11 8 3 16,-4 4-4-16,-12 7-5 16,-3 8-2-16,-9 6-4 15,-7-2 0-15,-6 6-10 16,-8 3-2-16,-5 4-4 16,-7-4-7-16,1-1-8 0,-5 2 3 15,0-10 2-15,9-2 1 16,5-2 10-1,3-3 0-15,4-3 11 0,3-2 2 16,10 2 2-16,2-10-15 16,6-4 11-16,0 1-7 15,-1-5 4-15,-5 4-4 16,-6 6-11-16,0-3 3 16,-6 1-6-16,-4 2 3 15,10-1 1-15,-2-2-6 0,2 2-7 16,2-4 10-16,7-1-5 15,-3 5 3-15,5-4 1 16,5-1 2 0,0 1-2-16,6-5-1 0,3 0 2 15,-1 0 2-15,-6 4 3 16,-2 2 23-16,0 2 19 16,-5 5-8-16,-5-1-6 15,-1 4-7-15,-2-2-12 16,3 4-6-16,5-7-7 15,5 2-1-15,4-5 4 0,4 1-12 16,1-5 7-16,4 1-9 16,2-1 11-1,2 1-2-15,-3 4-1 0,3-4 8 16,-6-1-7-16,1 3 0 16,-7 2 20-16,4-4 7 15,2 0 6-15,1-6-3 16,4-2-2-16,3-1-15 15,4-5-4-15,5 3-7 16,0-6-3-16,-1 4-2 0,3 0 7 16,-7 1-8-16,-1 0 6 15,3 2-7-15,-1 2 2 16,-1-4-7-16,2-2 5 16,2 1 1-16,1-4 2 15,3 2 0-15,2-7-3 0,-6 5 9 16,1-3-8-1,0-1 2-15,0 3 3 16,-1-1 5-16,1-3-6 0,4 0 6 16,12-7 1-16,-9 10 9 15,9-10 8-15,0 0-2 16,0 0 2-16,0 0-19 16,-8 0-10 15,-1 0 0-31,1 0 0 47,0 0 0-32,-3 0 0 1,-1 12 0 0,0-12 0-1,-2 12 0-15,3-3 0 16,0-9 0-16,2 7 0 0,1-7 0 15,0 0 0-15,0 0 0 16,8 8 0 15,-9-8 0-31,2 9 0 16,-1-9 0-16,-1 7 0 16,1 3 0-1,8-2 0 1,-8-8 0-16</inkml:trace>
  <inkml:trace contextRef="#ctx0" brushRef="#br0" timeOffset="116130.49">4653 4468 2047 0,'0'-2'-79'15,"3"-8"-149"-15,2 3-101 0,-2-5-66 16,6-5-63-16</inkml:trace>
  <inkml:trace contextRef="#ctx0" brushRef="#br0" timeOffset="116949.58">15389 3285 344 0,'0'-9'239'0,"-8"5"-67"16,8 0-81-16,0-3-46 16,0 7-8-1,0 0-4-15,0-5-9 0,0 5-12 16,0-4-8-16,0 4-19 16,0 0-65-16,0 0-95 15,-8 0-90-15</inkml:trace>
  <inkml:trace contextRef="#ctx0" brushRef="#br0" timeOffset="125350.22">21595 14890 369 0,'0'-9'222'0,"-12"2"-58"0,12-5-76 15,0-1-44-15,0 1-24 16,0-1-4-16,0 6 7 16,0-3-8-16,-8 3-5 0,8 0 9 15,0 2 22-15,-14 5 17 16,14-4 21-16,-12 4 4 0,-4 0-23 16,-4 0 11-16,-8 16 3 15,-9 12 33-15,-4 13 8 16,-3 12 8-16,-1 12 0 0,0 5-27 15,8 4-69-15,9-2-27 16,13 1 0-16,15-3 0 16,20-5 0-16,11-8 0 0,15-13 0 15,6-6 0-15,8-14-89 16,5-24-91-16,1 0-59 16,-1-16-33-16,-3-13 5 0,-10-7 36 15,-8-13-3-15,-7-12 35 16,-9-8 36-16</inkml:trace>
  <inkml:trace contextRef="#ctx0" brushRef="#br0" timeOffset="126214.19">21927 14657 167 0,'0'-64'256'0,"0"3"-46"0,0 8-2 16,-8 11-19-16,8 11 1 16,-8 5 29-16,8 14 0 15,-8 5-16-15,8 7-21 0,-9 15-178 16,9 27-4-16,-8 19 0 15,8 16 0-15,-11 17 0 0,11 7 0 16,0 5 0-16,0-4 0 16,5-4 0-16,1-12 0 15,5-13 0-15,7-13 0 0,4-11 0 16,-5-8-187-16,5-9-196 16,7-15 22-16,7-17 58 15,10-17 42-15,5-15 63 0,5-16 60 16,-2-14 57-16,-1-4 49 15,-5-6 54-15,-8-2 111 16,-7 8 33-16,-12 10-20 0,-7 8 25 16,-14 11 12-16,0 7 5 15,-22 19 22-15,-7 11 33 0,-2 16 5 16,-6 21-20-16,4 15-222 16,4 6-6-16,9 2 0 0,7-3 0 15,13-2 0-15,0-11 0 16,13-7 0-16,4-9 0 15,-1-12 0-15,3-16 0 0,5 0-1 16,2-16-104-16,-1-8 21 16,-5-14 33-16,-5-7 24 15,-2-7 15-15,-1-10 5 0,-4 5 13 16,-2 4 12-16,-3 13 28 16,0 12-6-16,-3 6-7 15,0 15 17-15,8 7 44 0,0 25-94 16,5 12 0-16,-1 8 0 15,0 3 0-15,3 1 0 0,7-3 0 16,-2-7 0-16,0-7 0 16,5-6 0-16,3-14 0 15,4-12 0-15,5-12 0 16,-1-14 0-16,1-10 0 0,-6-13 0 16,-1-8 0-16,-6 0 0 15,-4-1 0-15,-4 15 0 0,-3 6 0 16,-5 13 0-16,-4 8 0 15,0 11 0-15,1 13 0 16,4 17 0-16,-9 10 0 0,3 15 0 16,2 0 0-16,-2-2 0 15,-3-3 0-15,0-13 0 0,0-7 0 16,0-4 0-16,0-10 0 16,5-11 0-16,4 0 0 15,13-20 0-15,12-13 0 16,0-11 0-16,7-5 0 0,4 8 0 15,-4 13 0-15,-9 7 0 16,2 13 0-16,-7 8 0 0,-6 8 0 16,-6 8 0-16,-2 4 0 15,-5 5 0-15,-5-1 0 0,-3 4 0 16,0 1 0-16,-16 4 0 16,-2 0-344-16,-8 3-123 15,2 2 29-15,1-3 52 0</inkml:trace>
  <inkml:trace contextRef="#ctx0" brushRef="#br0" timeOffset="126746.65">24204 14865 416 0,'-19'0'242'16,"3"0"-74"-16,4 0-62 15,12 0-8-15,0 0 56 16,8 0 43-16,8 9 25 16,7-2-36-16,14-7-60 0,8 0-65 15,9 0-26-15,2 0-16 16,5-12-8-16,-1-8-8 15,-3-10-11-15,-3-1-13 0,-5-6-9 16,-10 1 1-16,-9-5 9 16,-15-4 6-16,-10 4 10 0,-5 2 1 15,-13 1 17-15,-2 9 4 16,-7 5-4-16,2 8 16 0,-8 8-3 16,-6 8 2-1,-1 12-29-15,-9 8 0 0,-5 8 0 16,0 10 0-16,3-2 0 15,11 1 0-15,4-1 0 0,6 2 0 16,7-2 0-16,10 0 0 16,8 9 0-16,13 4 0 15,8-1 0-15,10 2 0 0,15-2 0 16,14-3 0-16,13-8 0 16,6-9 0-16,-5-11 0 0,1-17 0 15,-15 0 0-15,-11-4 0 16,-11-9-184-16,-15-7-147 15,-15-4-37-15,-16-5 4 16,-15-4 10-16</inkml:trace>
  <inkml:trace contextRef="#ctx0" brushRef="#br0" timeOffset="127362.03">23596 14337 218 0,'-20'0'152'0,"-2"0"-63"15,5 0-40-15,-1 0-22 16,1 0-2-16,6 0 13 15,-2 0 12-15,13 0 12 0,0 0 9 16,0 0 7-16,0 0 13 16,0 0 14-16,0 0 9 0,0-13-25 15,0-3-22-15,0-10 4 16,0-2-10-16,0-2-3 16,8 0-8-16,4 2-14 0,5 6-11 15,8 3-7 1,3 6 14-16,9 9 10 0,-1 4 26 15,1 17 0-15,-6 12 13 16,-2 7-6-16,-7 13-38 0,-11 4-37 16,-11 4 0-16,-11 0 0 15,-11-5 0-15,-7 1 0 16,1-4 0-16,-4-8 0 0,-1-8 0 16,9-10 0-16,3-6 0 15,9-4 0-15,15-13 0 16,19 0 0-16,13 0 0 15,11 0 0-15,3 12 0 16,3-1 0-16,-1 10 0 16,-12 7 0-16,-10 6 0 15,-15 6 0-15,-5 3 0 0,-9 12 0 16,-19-3 0-16,-6-3 0 16,-5 0 0-16,-1-9 0 0,-1-2 0 15,-1-10-66-15,4-3-365 16,4-5-45-16,3-8 18 15</inkml:trace>
  <inkml:trace contextRef="#ctx0" brushRef="#br0" timeOffset="128393.67">25128 14593 133 0,'-13'-13'235'0,"4"1"-44"0,1 4-8 16,8-1-22-16,-7 2 2 16,7 2 15-16,0 5 2 0,0 0-14 15,0 0-39-15,0 0-41 16,0 0-16-16,11 0-1 16,7 12 0-16,10 5-33 0,4-1-36 15,4 5 0-15,5-1 0 16,-5-4 0-16,1 0 0 0,-9-4 0 15,-8-2 0 1,-3-10 0-16,-4 8 0 0,-4-8 0 16,-6 0 0-16,-3 7 0 47,5-7 0-47,3 13 0 15,-7-13 0-15,7 12 0 0,1-5 0 16,0 3 0-16,-1-10 0 15,0 13-66-15,-8-13-172 16,0 0-112-16,0 0-60 0,-12-13 16 16,-1-1-193-16</inkml:trace>
  <inkml:trace contextRef="#ctx0" brushRef="#br0" timeOffset="128545.57">25355 14537 443 0,'-12'-18'316'0,"-4"10"-50"16,-5 8-61-16,-9 15 1 0,-1 24 60 15,-6 14 12-15,-4 11-211 16,2 10-67-16,-3-2 0 0,11-1 0 16,10-8 0-16,5-9 0 15,16-13-316-15,0-13-181 16,8-8 3-16</inkml:trace>
  <inkml:trace contextRef="#ctx0" brushRef="#br0" timeOffset="128759.93">25713 13938 514 0,'8'-69'488'0,"-8"19"-59"15,0 14-164-15,0 15-74 16,-13 21-31-16,2 21-160 0,-3 22 0 16,2 28 0-16,4 14 0 15,8 13 0-15,0 4 0 16,4-4 0-16,4-4 0 0,0-14 0 15,-4-8-63-15,-4-10-427 16,0-9 17-16,0-12 44 16</inkml:trace>
  <inkml:trace contextRef="#ctx0" brushRef="#br0" timeOffset="129076.42">25472 14519 509 0,'-16'-37'297'15,"2"6"-82"-15,6 5-97 16,8 9-55-16,0 3-16 15,8 0 25-15,18 8 7 0,13-3-27 16,15 0-33-16,11-3-2 16,9 0-20-16,5-4-27 15,8-1-37-15,-10-2-33 16,-9-7-1-16,-9 7 28 0,-20-5 34 16,-13-5 22-16,-18 1 19 15,-16-1 21-15,-18-3 15 16,-10 7 19-16,-13 8 23 0,1 17 30 15,0 17 52-15,-3 19 28 16,8 22-23-16,5 10-42 16,15 14-90-16,23 3-35 0,0-3 0 15,20-10 0-15,8-11-54 16,9-11-158-16,3-18-88 0,5-11-55 16,0-21 23-16,-6-8-6 15</inkml:trace>
  <inkml:trace contextRef="#ctx0" brushRef="#br0" timeOffset="129425.51">26228 14239 314 0,'6'-54'218'0,"-1"10"-20"15,-5 11-48-15,0 13-31 0,0 8 21 16,0 12 73-16,0 21 58 16,0 14-33-16,0 18-71 15,0 13-148-15,0 7-19 0,0-8 0 16,0-8 0-16,0-9 0 15,0-10 0-15,0-14 0 0,0-8 0 16,0-37 0 0,8-15 0-1,9-21-23-15,4-16 3 16,7-8 2-16,1-5 11 0,-2 12 7 16,-2 13-4-16,-4 21 2 15,-5 28 50-15,-4 28-22 16,-1 30-26-16,-6 18 0 0,-5 14 0 15,3 3 0-15,6-3 0 16,-1-14 0-16,4-11-35 0,5-15-288 16,3-22-69-16,4-16 33 15,3-21 20-15,3-16 67 16,-1-16-53-16</inkml:trace>
  <inkml:trace contextRef="#ctx0" brushRef="#br0" timeOffset="129791.48">26841 13807 81 0,'32'-121'280'0,"-4"18"-24"15,-8 19-3-15,-6 14-37 0,-6 21-19 16,-5 13 13-16,-3 8 44 16,0 6 13-16,0 18-234 15,0 20-33-15,0 22 0 0,0 22 0 16,0 25 0-16,0 17 0 16,12 8 0-16,8-4 0 0,5-13 0 15,0-11 0-15,3-17 0 16,-8-12 0-16,-3-16 0 0,-6-8 0 15,1-13 0 1,-7-16 0-16,-5-16 0 0,-14-18 0 16,-3-5 0-16,-13-3 0 15,-5 5 0-15,-8 9 0 0,-1 16 0 16,-2 12 0-16,3 20 0 16,5 17 0-16,7 3 0 15,6 10 0-15,9-2 0 0,16 1 0 16,0 1 0-16,16-10 0 15,14-4 0-15,4-12 0 16,8-7 0-16,11-17-44 16,4-5-310-16,6-14-17 0,2-14 27 15,0-13 28-15,2-10 36 16</inkml:trace>
  <inkml:trace contextRef="#ctx0" brushRef="#br0" timeOffset="130074.34">27539 13600 223 0,'0'-42'252'15,"-11"14"-47"-15,-11 13-22 0,-10 15-22 16,-4 28 29-16,-6 12 64 16,8 18 53-16,0 6-35 0,6 5-272 15,11 8 0-15,17 1 0 16,17 0 0-16,11-9 0 16,22-13 0-16,10-10 0 15,8-13 0-15,3-18 0 16,-7-2 0-16,-13-13 0 0,-8 0 0 15,-21 8 0-15,-16 3 0 16,-23 6 0-16,-23 7 0 0,-16 9 0 16,-14 9 0-16,-7 2 0 15,4 0 0-15,-1 5-73 16,9-4-384-16,9 0-36 0,7-9 20 16</inkml:trace>
  <inkml:trace contextRef="#ctx0" brushRef="#br0" timeOffset="131123.41">29341 13453 46 0,'8'0'195'15,"0"0"11"-15,-2 0-8 16,-3 0-33-16,-3 0-26 0,0 0 11 15,0 0 26-15,0 0-4 16,0-4-32-16,0 4-58 16,0-5-41-16,0 2-18 0,0 3-11 15,5 0-6 1,-1-5 2-16,0-2-7 0,0-2 0 16,-4-3 5-16,0-4-2 15,0-1-4-15,-12 0 6 16,-10 6 19-16,-1 8 22 0,-10 3 33 15,-2 14 3-15,-7 14-48 16,6 6-35-16,4 12 0 16,4 6 0-16,11 5 0 0,17 9 0 15,8-2 0-15,15 3 0 16,20-8 0-16,12-9 0 16,10-19 0-16,4-10-46 15,4-21-112-15,-4 0-63 16,-8-21-33-16,-12-15-29 15,-13-16 3-15,-10-15 8 0,-10-4 33 16</inkml:trace>
  <inkml:trace contextRef="#ctx0" brushRef="#br0" timeOffset="131372.1">29629 13075 113 0,'0'-66'225'16,"0"10"-64"-16,0 7-32 15,0 6-23-15,0 16-4 16,0 3 20-16,0 11 47 0,0 13 59 15,5 22 62 1,4 18-10-16,2 24-158 0,1 17-122 16,2 9 0-16,2 8 0 15,-4 4 0-15,-1 5 0 16,2-7 0-16,-5-10 0 16,0-12 0-16,-3-18 0 0,-2-15 0 15,2-7-160-15,4-14-263 16,-1-24 13-16,11-5 0 15,11-19 100-15</inkml:trace>
  <inkml:trace contextRef="#ctx0" brushRef="#br0" timeOffset="132054.46">30064 13413 140 0,'29'-50'234'16,"-7"9"-53"-16,-8 9-31 16,-5 3-37-16,-9 10 4 15,0 2 34-15,0 5 20 16,0 3 18-16,-9 9-6 15,-10 9 22-15,-10 14-2 0,-2 19-193 16,-7 8-10-16,11 6 0 16,-3 1 0-16,14 3 0 15,8-6 0-15,8-6 0 16,0-10 0-16,0-10 0 16,3-11-58-16,11-17-35 0,6-10 16 15,5-13 29-15,2-14 25 16,3-7 9-16,-4-6 8 15,4 0 6-15,-10 7 24 16,-5 6 38-16,1 8 2 16,-2 13 1-16,-6 13 7 0,4 10-40 15,-3 17-32-15,2 9 0 16,6 8 0-16,-2-1 0 16,7 1 0-16,-3-3 0 15,1-6 0-15,-2-3 0 0,-2-9 0 16,-1-9 0-16,1-11 0 15,1-7 0-15,0-17-14 16,6-14-36-16,6-6 13 16,-1-4 18-16,5-7 13 15,-1 8 2-15,-7 1 9 16,-6 13 5-16,-2 9 18 16,-5 12 6-16,-3 12 19 0,-3 0-53 15,-1 20 0-15,-2 6 0 16,2 4 0-16,-5 4 0 15,0-6 0-15,0-7 0 16,0-5 0-16,0-4 0 0,3-12 0 31,11-8 0-31,2-9 0 16,8-2 0-16,1-2 0 16,-4 3 0-16,-2 12 0 15,-2 6 0-15,-1 0 0 0,0 21 0 16,-3 10 0-16,-4 9 0 15,-1 10 0-15,-8 0 0 16,0-3 0-16,0-6 0 16,0-8 0-16,0-8 0 15,-8-10-21-15,8-5-452 0,-9-10-22 16,9-14 54-16</inkml:trace>
  <inkml:trace contextRef="#ctx0" brushRef="#br0" timeOffset="132587.31">31370 13022 83 0,'14'-9'233'0,"-1"9"-34"0,0 0-21 16,-5 9-15-16,-8 3-27 15,0 4 5-15,-8 5 27 16,-5-1 1-16,-4-4-26 15,1-4-36-15,5-3-47 16,-2-9-25-16,1 0-14 16,0 0 3-16,-2-12-3 0,14-13-5 15,0-5 0-15,6-5-1 16,9-6 12-16,7 9 8 16,-3 2 3-16,5 11-19 15,6 3-19-15,1 7 0 0,2 9 0 16,-6 16 0-16,-2 12 0 15,-4 18 0-15,-13 19 0 16,-8 12 0-16,-29 4 0 0,-10 9 0 16,-12 3 0-16,-5-7 0 15,5-13 0 1,5-11 0-16,10-17 0 0,10-17 0 16,15-9 0-16,27-26 0 15,21-21 0 1,20-9 0-16,12-7 0 15,4-2 0-15,0 9 0 0,-4 9 0 16,-9 16 0-16,-3 12 0 16,-6 20 0-16,-12 12 0 15,-2 10 0-15,-6 6 0 16,-5 2 0-16,-9-3-151 0,-9-2-296 16,-8-4 2-16,0-12 47 15,-13-6-204-15</inkml:trace>
  <inkml:trace contextRef="#ctx0" brushRef="#br0" timeOffset="133385.81">27164 15223 335 0,'-6'-24'227'15,"-2"3"-16"-15,-5 2-27 16,1 3-9-16,0 4 15 0,-5 7 28 16,-11 5 38-1,-9 21-26-15,-2 7-209 0,-4 9-21 16,8 2 0-16,5 7 0 15,14-9 0-15,16-1 0 0,0-8 0 16,8 0 0-16,8-3 0 16,6-4 0-16,-1-4 0 15,-2 0 0-15,-2-7 0 0,-6-10 0 16,-1 13 0-16,-10-1 0 16,0 0 0-16,0 5 0 0,-18 7 0 15,2 9 0-15,4 6 0 16,12 3 0-16,0-2 0 15,0-2 0-15,12-2 0 0,8-8 0 16,5-2 0-16,3-7 0 16,-3-2 0-16,-5-1 0 15,-3-4 0-15,-6-12 0 0,1 12 0 16,-12 0 0-16,0 5 0 16,-9 7 0-16,-5 10 0 15,3 5 0-15,-3 6 0 0,6 0 0 16,8 3 0-16,0 6 0 15,4-2 0-15,8 1-163 0,8 1-327 16,5 3 5-16,4 0 41 16</inkml:trace>
  <inkml:trace contextRef="#ctx0" brushRef="#br0" timeOffset="133801.51">28408 18277 93 0,'0'29'136'16,"0"-5"12"-16,0-3-12 16,-7-6-3-16,7-7-4 0,0-8 5 15,0 7 38 1,0-7 15-16,-8 0 19 0,8 0 3 15,0 18-10-15,0-2-66 16,3 8-101-16,9 4-32 16,8 6 0-16,5-1 0 0,6 3-10 15,6 0-47-15,-1 6 20 16,2 2 13-16,-14 9 11 16,-7 7 27-16,-14 2 22 15,-3 7 37-15,-16 0-55 0,-4-24-18 16,-8-45 0-16,-1 0 0 15,1 0 0-15,-1 0 0 16,1 0 0-16,-1 0 0 16,1 0 0-16,1 0 0 0,-2 0 0 15,-8 0-429-15,-8 0-216 16</inkml:trace>
  <inkml:trace contextRef="#ctx0" brushRef="#br0" timeOffset="134833.48">17217 15908 413 0,'16'-17'260'0,"-8"4"-69"16,-8 1-74-16,3 5-48 16,3-2-18-16,-6 2 14 0,0 3 31 15,0-4 9-15,0 4 13 16,0-1 18-16,0 2 24 0,0-2 40 16,0 5-134-16,-20 0-66 15,-14 13 0-15,-18 19 0 0,-17 25 0 16,-9 24 0-16,1 25 0 15,8 16 0-15,21 12 0 0,23 1 0 16,25-9 0 0,31-17 0-16,28-11 0 0,18-25 0 15,19-19 0-15,20-25 0 16,-1-29 0-16,4-14 0 0,-5-14-226 16,-16-16-265-16,-18-13 57 15,-15-13 49-15</inkml:trace>
  <inkml:trace contextRef="#ctx0" brushRef="#br0" timeOffset="135049.46">17699 15261 424 0,'-19'-62'430'0,"2"17"-39"16,6 9-111-16,-2 15-105 16,13 17 10-16,0 25-23 15,0 27-162-15,0 30 0 0,13 28 0 16,-2 20 0-16,9 10 0 15,4-3 0-15,5-3 0 0,4-11 0 16,-1-19 0-16,5-14 0 16,0-21 0-16,-6-12-245 15,3-17-175-15,-3-10 30 0,2-14 48 16,-1-12 46-16</inkml:trace>
  <inkml:trace contextRef="#ctx0" brushRef="#br0" timeOffset="135665.15">18366 15889 289 0,'8'-50'314'0,"-8"13"10"16,-13 12-33-16,-2 13-37 16,-10 12 27-16,1 28 13 0,3 22-294 15,4 7 0-15,9 7 0 16,8 3 0-16,14-8 0 0,2-2 0 16,4-13 0-16,6-5 0 15,-4-16 0-15,3-15 0 16,1-11-146-16,-9-18 0 0,5-14 57 15,-5-15 41-15,-10-7 32 16,-7-7 15-16,0-6 19 16,0 0 32-16,0 6 16 0,-7 10 17 15,7 14-1-15,0 12-9 16,0 19 1-16,0 21-74 0,4 21 0 16,7 16 0-16,9 11 0 15,5 2 0-15,-2-5 0 0,7-5 0 16,-6-7 0-16,1-12 0 15,-2-13 0-15,3-20 0 0,-4 0 0 16,0-24 0 0,-2-12 0-16,-3-9 0 0,-2-8 0 15,1-8 0-15,1 0 0 16,0 3 0-16,-5 13 0 0,-4 14 0 16,0 10 0-16,0 21 0 15,4 12 0-15,-4 8 0 0,0 9 0 16,5 3 0-16,0-3 0 15,-1-4 0-15,-1-6 0 0,0-7 0 16,3-12 0-16,6-15 0 16,3-13 0-16,11-14 0 0,2-7 0 15,5-7 0-15,6-1 0 16,7 7 0-16,-4 19 0 16,-7 13 0-16,-3 18 0 0,-7 37 0 15,-7 20 0-15,-11 17 0 16,-7 7 0-16,-8-3 0 15,0-9 0-15,5-12 0 0,-5-8 0 16,3-17 0-16,-3-7 0 16,0-13-440-16,0-12-130 0,-8-9 75 15</inkml:trace>
  <inkml:trace contextRef="#ctx0" brushRef="#br0" timeOffset="137611.18">21674 15876 72 0,'-11'-10'156'0,"-1"10"2"16,4 0-33-16,-4 0-31 0,-1 0-14 15,1 0 1-15,1 0 20 16,-6 0 15-16,6 0 2 15,-3 0-19-15,14 0-30 16,0 0-8-16,-7 0 9 0,7 0 37 16,0 10 8-16,0-10 0 15,0 13-9-15,0-7-19 0,0 3-20 16,0-9-17-16,0 8-50 16,7-8 0 30,18 7 0-46,15-7 0 16,21 0 0-16,24-7 0 16,26-5 0-16,22-12 0 15,27-5 0-15,18-9 0 16,12 2 0-16,5-9 0 0,4 6 0 16,-8-3 0-16,-12 3 0 15,-21-4 0-15,-20 7 0 0,-25 8 0 16,-23 3 0-16,-21 9 0 15,-21 4 0-15,-11 1 0 16,-9 0 0-16,-6 7 0 0,-7 4 0 16,-1 0 0-16,-6 0 0 15,0 0 0-15,-2 0 0 0,3 0 0 16,-6 0 0-16,2 10 0 16</inkml:trace>
  <inkml:trace contextRef="#ctx0" brushRef="#br0" timeOffset="138594.01">24071 15426 2047 0,'0'-15'0'16,"3"-9"0"-16,2-10 0 15,-5-5 0-15,0-10 0 16,0-13 0-16,0-15 0 0,-13-9 0 16,7-7 0-16,-3-9 0 15,1-5 0-15,0-2 0 0,-5-1 0 16,1 4 0-16,-4 1 0 15,-3-2 0-15,-6 6 0 16,-4 2 0-16,1 7 0 16,-1 2 0-16,4 9 0 0,6 3 0 15,-2 9 0-15,5 4 0 16,4 8 0-16,1 8 0 0,3 4 0 16,-6 14 0-16,2 3 0 15,3 6 0-15,1 6 0 16,8 4 0-16,0 0 0 0,-8 5 0 15,0-4 0-15,8 7 0 16,-12 4 0-16,1 0 0 16,-10 0 0-16,-9 0 0 15,-9 0 0-15,-13 15 0 16,-13-4 0-16,-13 5 0 16,-11 0 0-16,-18 5 0 0,-18 3 0 15,-22 9 0-15,-16 3 0 16,-9 9 0-16,-7 7 0 0,-4 2 0 15,4-6 0-15,10 2 0 16,5-2 0-16,5-3 0 0,9-8 0 16,12-5 0-1,13-4 0-15,15-7 0 0,12-4 0 16,13-5 0-16,12-12 0 0,13 0 0 16,9 0 0-16,12 0 0 15,10 0 0-15,6 0 0 0,2 0 0 16,3 0 0-1,7 0 0-15,-1 0 0 0,4 0 0 16,8 7 0 31,-11 14 0-31,1 12 0-1,-2 14 0-15,5 15 0 0,-2 12 0 16,1 13 0-16,8 9 0 0,0 14 0 15,0 4 0-15,0 11 0 16,0 6 0-16,3 3 0 16,11 1 0-16,5-5 0 15,5 1 0-15,4-5 0 0,6-12 0 16,-3-7 0-16,-1-19 0 16,-6-14 0-16,1-13 0 0,-5-9 0 15,-3-11 0-15,-6-3 0 16,1-10 0-16,-4-9 0 0,0-2 0 15,-4-5 0-15,0-12 0 16,-4 9 0-16,5-9 0 63,8 0 0-63,7 0 0 15,12 0 0-15,15-9 0 16,18-3 0-16,17-5 0 0,20-7 0 15,11-4 0-15,19-8 0 16,5-9 0-16,1-9 0 0,1-3-291 16,-15-4-16-16,-11 8 59 15,-18 12 57-15,-23 13 58 16,-19 8 39-16,-16 11 33 0,-17 9 21 16,-11 0-3-16,-9 14-25 15,-12-3-37-15,-5 1-49 16,-3 1 5-16</inkml:trace>
  <inkml:trace contextRef="#ctx0" brushRef="#br0" timeOffset="146381.7">24345 11804 171 0,'6'-37'222'16,"2"2"-65"-16,-5 1-52 15,3 6-42-15,2-1-9 0,-8 9 28 16,0 0 34-16,0 3 25 16,0 4-6-16,0 7-29 0,0 1-21 15,0 5-13-15,0 0-23 16,-17 7-5-16,-6 19 3 16,-15 15 14-16,-10 16 7 0,-14 16-7 15,-4 8-19-15,-8 8-3 16,1 0-4-16,-3 2-5 0,5-1 0 15,6-2-11 1,8-5-6-16,8-15-13 0,8-10 0 16,13-11 0-16,8-9 0 15,3-9 0-15,6-10 0 0,11-6 0 16,-9-1 0-16,9-12-7 16,0 0-48-1,0 0-46-15,0 0-53 0,0-8-59 16,0-4-42-16,0-10-8 15,0-9 21-15,-12-7-20 0,0-6 24 16</inkml:trace>
  <inkml:trace contextRef="#ctx0" brushRef="#br0" timeOffset="146864.06">23404 12171 198 0,'0'-17'231'15,"0"1"-76"-15,0 4-57 0,0 0-45 16,0 2 2-16,0 10 27 15,0 0 41-15,-8 0 8 16,8 0-7-16,-6 14 1 0,-7 15-12 16,-3 10-22-16,-6 10-34 15,5 5-27-15,-1-1-14 0,6-9-8 16,12-2-6-16,0-3 4 16,0-2 1-16,0-5-9 0,12-3 1 15,7-5 1-15,11 2 4 16,10-7-7-16,4 2-2 15,10-1 6-15,6 1-4 16,0 0 2-16,-1-2 4 0,-7-2-3 16,-3-5-3-16,-13 0 1 15,-10-12 9-15,-8 9 10 16,-5-9 22-16,-13 0 37 0,0 0 19 16,0 0-21-16,-8-9-38 15,-9-11-26-15,-2-3-10 0,-6-15 0 16,-7-11 0-16,-1-16 0 15,-4-8 0-15,1-14 0 16,3-6 0-16,5-4 0 16,8-5 0-16,-2 0 0 0,8 16-4 15,2 17-1-15,-1 18-10 16,13 8-19-16,-8 15-13 16,8 13-34-16,0 6-42 0,0 9-47 15,0 12-9-15,0 16-24 16,0 9-17-16,0 9-11 0,4-3-61 15</inkml:trace>
  <inkml:trace contextRef="#ctx0" brushRef="#br0" timeOffset="148278.34">25597 10180 112 0,'0'0'250'0,"-11"0"-61"16,11 0-43-16,-8 0-48 15,8 0-24-15,0 0 0 16,0 0-9-16,0 0-8 0,0 0-30 15,0 0-4-15,3 0-15 16,5 0 1-16,0-7-7 16,1-2 6-16,0-3-2 0,-1-4-5 15,-5-1 4-15,-3-4 12 16,0-3 18-16,0 4 3 16,-11-1-1-16,-10 9-13 15,-4 12-8-15,-11 7-5 0,-7 15 3 16,-5 11-6-16,9 10 4 15,2 7-2-15,6 4-9 16,10 3-1-16,21-5 7 0,0 1-9 16,16-8 4-16,12-5-2 15,14-11 1-15,14-14 1 0,17-15-9 16,8-11-22-16,9-17-15 16,3-17 0-16,0-12 1 15,-12-8 18-15,-11-8 21 16,-18-8 1-16,-11-11 13 15,-17 9 33-15,-7-1 18 0,-17 11 15 16,0 15 13-16,0 11 19 16,0 10 18-16,-13 13-3 15,4 7-45-15,9 10-32 0,-11 7-10 16,0 19-1-16,2 19-7 16,-3 14-28-16,4 14 0 15,8 3 0-15,0 5 0 0,0-3 0 16,0-1 0-16,0-4 0 15,8-9 0-15,4-8-50 0,0-8-145 16,4-8-79 0,4-6-71-16,5-6-2 0,9-10-6 15</inkml:trace>
  <inkml:trace contextRef="#ctx0" brushRef="#br0" timeOffset="149160.26">26669 10069 327 0,'8'-52'249'0,"-8"4"-38"15,-8 11-60-15,-11 7-27 16,-9 14 15-16,-6 13 23 16,-2 15-14-16,0 17-39 0,3 16-42 15,4 14-25-15,10 11-14 16,2 1-14-16,17-7-12 16,0-3-2-16,8-9 1 15,6-6-10-15,0-9-10 0,7-13-8 16,1-12-5-16,2-12-20 15,3-16 1-15,4-13 6 0,2-16 14 16,24-77 17 0,-32 58 7-16,-7 1 14 15,-7 11 10-15,-3 6 11 0,-5 14 13 16,2 7-12-16,-5 11-17 16,0 5-7-16,0 9 1 15,4 23 30-15,4 19 6 16,-4 7-13-16,4 3-7 0,6 3-14 15,-3-5-1-15,9-11 3 16,4-8-13-16,5-5 8 16,2-9 1-16,4-17 1 0,-4-5-4 15,-3-11-3-15,2-18-2 16,-3-1 9-16,-6-11 0 16,-3-4-9-16,-7 6 2 0,0 4 6 15,-2 6 7-15,-6 11-12 16,-3 6 5-16,5 10-12 15,-1 7 0-15,4 13 2 16,0 10 2-16,1 14 11 0,2 4-9 16,0 3 0-16,-2-3 0 15,-1-8 5-15,0-8-4 16,-3-10 10-16,0-2-7 0,-2-13 2 16,5 0-2-16,9-17-5 15,10-11 1-15,11-13 5 16,2-3-5-16,-1-6-3 0,4 9 3 15,-12 9 0-15,-7 13-4 16,-3 6 6-16,-8 13 27 16,-1 24 41-16,-4 16 13 0,-8 13-79 15,0 6-4-15,0-3 0 16,-8-3 0-16,8-12 0 16,0-9-36-16,0-8-166 15,0-7-63-15,0-17-69 0,0-9 9 16,5-18 32-1,6-18 64-15,9-12 83 16,37-102 77-16,-23 62 224 0,-3-11 36 16,2 7 10-16,-9 11 8 15,-8 17-6-15,-4 17-11 16,-4 10-2-16,1 14 22 0,-9 8-9 16,0 7-60-1,0 9-143-15,3 24 0 16,3 26 0-16,-3 22 0 15,5 22 0-15,0 11 0 16,4 0 0-16,1 2-6 0,-2-5-427 16,-2-6-69-16,0-1-21 15</inkml:trace>
  <inkml:trace contextRef="#ctx0" brushRef="#br0" timeOffset="149809.84">25537 11792 92 0,'9'-4'214'0,"-2"0"-51"16,1 4-15-16,-3 0-29 0,-2 0-16 16,-3 0 17-16,0-5 10 15,0 5-21-15,0 0-33 16,0 0-32-16,0-3-14 0,0-1-14 16,4-1-5-16,-4 2-7 15,0-6 5 1,0-7-9-16,0-4 5 15,0-6 6-15,-15 3 11 0,-10-1 22 16,-4-1 12-16,-3 13 19 16,-12 12 8-16,-6 20 6 15,2 12-10-15,-1 14-23 0,9 7-19 16,7 9-18-16,13 2-10 16,20-3 2-16,5-1-6 15,13-10-5-15,20-10 6 0,6-7-4 16,14-13-7-16,2-20-3 15,1 0-34-15,0-3-24 16,-8-10-30-16,-13-3-44 16,-7-10-65-16,-13-2-45 0,-2-2-5 15,-7-13 10-15,-3-1-2 16,-3-5 43-16</inkml:trace>
  <inkml:trace contextRef="#ctx0" brushRef="#br0" timeOffset="150058.26">25778 11503 181 0,'1'-37'205'0,"4"0"-57"16,-1 4-28-16,1 5-8 16,-5 8 3-16,0 4 21 0,0 4 20 15,0 3-21-15,0 7-37 16,0 2-22-16,3 11 18 16,5 17 26-16,0 13-18 15,1 21-16-15,0 10-20 0,-1 6-20 16,4 3-32-16,-1-3-8 15,-3-4 1-15,0-15-5 0,-2-10-13 16,2-7-65-16,-8-10-81 16,0-8-91-16,3-7-68 15,6-10 3-15,0-7-7 0,7-3 38 16</inkml:trace>
  <inkml:trace contextRef="#ctx0" brushRef="#br0" timeOffset="150858.29">26174 11807 146 0,'21'-35'223'0,"-8"2"-50"16,-5 1-10-16,-8 4-31 16,0 6 24-16,0 6 43 0,0 4 12 15,-8 4-21-15,-5 8-48 16,0 8-45-16,-3 14-36 0,-4 9-27 16,4 6-18-16,4-1-12 15,12 1 3-15,0 0 0 16,0-5-9-16,9-7-7 0,2-1-23 15,0-8-20-15,6-4-15 16,8-12-2-16,4-4 10 16,-2-12 1-16,8-12 18 15,-10-9 23-15,1 1 10 0,-6-5 7 16,-4 4 20-16,-4 8 32 16,-7 10 37-16,-5 7-2 15,0 3-21-15,0 9-5 0,0 16 9 16,0 13-17-16,0 7-53 15,3 5 0-15,5-4 0 0,2-5 0 16,1-3 0-16,2-5 0 16,-4-7 0-16,2-6 0 15,0-2 0-15,10-9 0 0,9-17-14 16,1-7-36-16,4-13 16 16,8-7 13-16,-7-6-3 15,-3-2 19-15,-4 4 3 16,-6 5 4-16,-7 16 14 0,-4 7 0 15,-3 8 4-15,-9 12 28 16,0 28 0-16,0 18-48 16,-9 10 0-16,1 9 0 0,0-3 0 15,1-10 0-15,7-7 0 16,0-15 0-16,0 0 0 0,3-14 0 16,5-16 0-16,10-3 0 15,6-17 0-15,2-17 0 16,8-12 0-16,3-15 0 15,0-10 0-15,-1 0 0 0,-4 5 0 16,-4 12 0-16,-3 17 0 16,-8 7 0-16,-5 12 0 15,-4 9 0-15,-8 24 0 16,0 4 0 0,0 5 0-16,3 4 0 0,5-2 0 15,9-3 0-15,3 2 0 16,8-6 0-16,13-16 0 15,8 0 0-15,0 0 0 16,-5 0 0-16,-9 8 0 16,0 9 0-16,-16 6 0 0,-7 11 0 15,-7 7 0-15,-5 6 0 16,-9 8 0-16,-6-7 0 16,-2-8 0-16,4-8 0 0,2-7 0 15,-3-9-113-15,8-7-336 16,6-9-19-16,-8-9 39 0,8-10-158 15</inkml:trace>
  <inkml:trace contextRef="#ctx0" brushRef="#br0" timeOffset="151274.14">27483 11589 166 0,'15'-46'299'16,"-2"10"-42"-16,-1 8-58 16,-4 8-60-16,-5 7 1 15,-3 1 53-15,5-1 24 0,-5 5-14 16,0 4-51-16,0 1-70 15,0-2-82 1,0-3 0-16,9-5 0 16,2-2 0-16,1-6 0 15,10-3 0-15,1-4 0 0,6 4 0 16,2 2 0-16,-1 11 0 16,-1 6 0-16,-1 5 0 15,-8 24 0-15,-3 18 0 0,-14 15 0 16,-3 11 0-1,-25 18 0-15,-12 8 0 0,-6-2 0 16,-5-1 0-16,-1-10 0 16,7-15 0-16,14-18 0 0,8-11 0 15,20-8 0-15,9-10 0 16,22-19 0-16,26 0 0 16,19-7 0-16,18-10 0 0,13-4 0 15,10 2 0-15,3-5 0 16,-1 2 0-16,-9 6 0 15,-11 9-8-15,-23-2-468 16,-16 9 20-16,-18 0 77 0,-19 16 54 16</inkml:trace>
  <inkml:trace contextRef="#ctx0" brushRef="#br0" timeOffset="153054.29">28274 10567 115 0,'-16'-21'180'0,"-1"2"-59"16,2-2-34-16,-2 4-23 15,4 5-1-15,13 5 28 16,0-2 23-16,0 6 5 0,0 3-12 15,0 0-12-15,0 0-8 16,0 0-21-16,0 0-6 16,0 0-17-16,13 7 6 15,8 10 19-15,2 7-15 0,15 14-5 16,2 1 9-16,6 14-19 16,-3 5-6-16,5 2-10 15,-2 5-5-15,-6-1 12 16,1-2 15-16,-5 0 7 15,-7-5-13-15,1 5-9 0,-12-3-9 16,-1 2 11-16,-9 4-22 16,-8 4-9-16,0 5 0 15,-12 8 0-15,-5-1 0 0,-2 0 0 16,-6 5 0-16,-4-5 0 16,-7 1 0-16,-2-10 0 15,2 1 0-15,-1-4 0 16,-2-7 0-16,-5 0 0 0,-6-5 0 15,-3-1 0-15,-4-3 0 16,0 5 0-16,-5-6 0 16,2 2 0-16,0-6 0 15,5-2 0-15,-2-5 0 0,-5-5 0 16,5 0 0-16,0-4 0 16,-7-2 0-16,-1-7 0 15,0 4 0-15,-2-4 0 0,1-7 0 16,1 1 0-16,-3-5 0 15,3 4 0-15,-3-4 0 0,3-4 0 16,4 1 0-16,1-2 0 16,-2-7 0-16,0 12 0 15,6-3 0-15,-1-9 0 16,5 11 0-16,-1-3 0 0,0-8 0 16,1 10 0-16,-1-10 0 15,-1 7 0-15,2 1 0 0,-1-8 0 16,2 9 0-16,0-9 0 15,4 7 0-15,1-7 0 16,6 0 0-16,4 9 0 0,3-9 0 16,4 0 0-16,6 0 0 15,-6 0 0-15,-1 8 0 0,7-8 0 16,-3 9 0-16,2-9 0 16,1 11 0-16,-6-3 0 15,1 1 0-15,-5-9 0 0,-2 12 0 16,-2-12 0-16,-5 7 0 15,2 2 0-15,-5-1 0 16,2-8 0-16,1 7 0 0,2 3 0 16,-2-3 0-16,3 2 0 15,-4 3 0-15,4-4 0 16,-1 0 0-16,4 0 0 0,-2 0 0 16,2 6 0-16,2-8 0 15,3 2 0-15,-3 1 0 0,8-1 0 16,-4-8 0-16,1 11 0 15,1 3 0-15,-9-2 0 0,1 1 0 16,-4-2 0-16,-1 1 0 16,2 0 0-16,-3 0 0 15,2-3 0-15,3 4 0 0,1-1 0 16,2-1 0-16,6 1 0 16,4 5 0-16,0-5 0 15,4 5 0-15,0-6 0 0,-1 3 0 16,0 0 0-16,1 7 0 15,1 4 0-15,-2 0 0 16,-1 4 0-16,3-1 0 0,3 4 0 16,0 1 0-16,-6 0 0 15,7-2 0-15,-1 2 0 0,3 0 0 16,0-9 0 0,5-3 0-16,8-6 0 0,-6-2 0 15,6-4 0-15,0-1 0 16,0-8-82 46,0-5-258-62,0-3-71 16,0-4 8-16,0-5 24 16</inkml:trace>
  <inkml:trace contextRef="#ctx0" brushRef="#br0" timeOffset="153602.79">24348 13408 341 0,'0'-36'197'0,"0"8"-37"0,0 2-32 16,-8 7-17-16,-1 2 17 15,1 5 25-15,0 0 0 0,8 3-41 16,-13 7-16-16,13 2-22 15,-16 7 5-15,-7 17 31 16,-11 16-10-16,-2 14-16 16,-4 10-63-16,0 10-21 0,1 2 0 15,8-5 0-15,6-6 0 16,5-13 0-16,8-7 0 16,12-13 0-16,0-7 0 0,0-8 0 15,8-1 0-15,8-8 0 16,9-8 0-16,6 0 0 0,8 0 0 15,-5-5 0-15,8 2 0 16,3 3 0-16,-5 0 0 16,-4 12 0-16,-2 5 0 0,-8 7 0 15,0 0 0-15,-6 4 0 16,-4-2 0-16,-4-11 0 16,1 1 0-16,-5-4 0 15,-3-12 0-15,-2 0 0 0,-3-12 0 31,0-19 0-31,0-18 0 0,0-21 0 16,-12-8 0-16,0-8 0 16,4 10 0-16,-1 6 0 15,1 10 0-15,-3 10 0 0,-2 10 0 16,1 8 0-16,0 7-136 16,-5 5-193-16,2 8-23 0,-1 3 16 31</inkml:trace>
  <inkml:trace contextRef="#ctx0" brushRef="#br0" timeOffset="156132.68">3426 3154 313 0,'-25'-36'154'16,"2"-1"-68"-16,3 5 4 15,6-1 0-15,6 5-7 16,8 4 7-16,0-2-34 15,0 6-23-15,0 9-16 16,5 1-5-16,-2 6-11 16,3 4-1-16,-6 14 2 15,3 10 5-15,5 17-1 16,0 21 18-16,1 22 2 16,3 30-7-16,-1 20-3 15,3 13-9-15,0 0-2 16,8-10-1-1,2-6-4-15,4-16 5 0,2-18 2 16,-4-16-8-16,4-20 3 16,-11-13 1-16,3-7-8 15,-6-8 8-15,-4-9-1 16,-1 1 0-16,2-2-2 16,0 2-1-16,-2-1-1 15,1 5 6-15,1-1-7 16,-2 1 0-16,3 4 3 15,-6-5 1-15,-4 1-1 16,-4-5 0-16,0 4 3 0,3-2-1 16,0-6-2-16,3-4 0 15,2-5 1-15,-8-11 0 16,0 10 1 0,0-10-1-16,3 0 8 0,2 0 5 15,-5 0 8-15,0 0 11 16,0 0 11-16,0 0-8 15,3 0 0-15,2 0 1 16,-1 0 4-16,1-5-7 16,3-4 3-16,7-6-19 15,22-10-9-15,28-16-2 0,28-16-4 16,29-12-2-16,28-16 3 16,16-13-10-1,5-8-32-15,-11 8-65 0,-24 10-64 16,-21 9-48-16,-25 23-3 15,-26 15-18-15,-23 18-31 16</inkml:trace>
  <inkml:trace contextRef="#ctx0" brushRef="#br0" timeOffset="157530.89">3309 2809 27 0,'-21'15'136'0,"1"-3"51"16,-4 2-70-16,-1-14-34 15,1 0-15 1,4 0 8-16,2 0 8 15,7 0-13-15,11 0-21 16,0 0-20-16,0 0 4 16,20-16-11-16,20-9 7 15,22-12-9-15,36-20 8 16,39-17-2-16,47-19-3 16,39-26-2-16,25-20 16 15,10-19-17-15,4-17-13 16,4 0 0-16,20 8-3 15,13 9-5-15,6 8 1 16,-5 7 1-16,-12 5 2 16,-19 7-6-16,-13 7 1 15,-17 13-1-15,-19 9 2 16,-29 15-1-16,-37 23 3 16,-36 15-3-16,-33 12 1 15,-25 8 1-15,-15 10-1 16,-11 7 2-16,-14 3-3 15,-5 1-1-15,-2 3 7 16,-5 5-2-16,1 0-3 16,-6 0 0-16,2-3-3 0,2-2 5 15,-4 1-4-15,-3 0 4 16,5 4 1 0,-5 0 2-16,0 0-8 15,0 0 4-15,0 0 5 16,0 0-5-1,0 0 6-15,0 0 1 16,0 0 1-16,0 0-4 16,0 0-1-16,0 0-1 15,0 0-8 1,4 0 0 0,1 13 5-16,3 3-2 15,0 1 4-15,4 6 2 16,4 10 1-16,8 3-5 15,1 10 11-15,4 3-1 16,-1 3-7-16,-1 5-2 16,-1-1 0-16,-3 2-1 15,2-1-3-15,-5-4 4 0,0 2-1 16,2-8 1-16,2-2 0 16,4-5 5-16,5 1-6 15,-1-4 3-15,1-1-6 16,-4 1 3-16,-1-5 3 15,-4 1-1-15,0 3-2 16,-4 2 0-16,-4-2 1 16,-4 1 2-16,1-5-5 15,0-7 2-15,-2-1-2 16,-3 0 4-16,-3-3 0 16,-2-1-5-16,-3-4 1 15,0 2 6-15,4-8-3 16,1 3 2-16,-2-1-1 0,-3-12-6 15,0 9 5-15,0-9-2 16,0 7 2-16,0-7 6 16,0 0-6-16,0 0 3 15,0 0 6-15,0 0 1 16,0 0 6-16,0 0 6 16,0 0 4-16,-12 0-1 15,-12 0-12-15,-17 12-10 16,-16 9 3-16,-19 8-7 15,-14 8 0-15,-8 7-3 16,-2 10 6-16,-121 83-163 16,105-55-89-16,-7 3-113 15</inkml:trace>
  <inkml:trace contextRef="#ctx0" brushRef="#br0" timeOffset="163238.5">10016 1888 92 0,'0'-12'185'16,"0"0"-47"-16,0 3-37 15,0 2-31-15,-8-2-7 16,8-3 2-16,0-1 4 16,0 1-10-16,-7 1 6 15,-1-1 3-15,8 0-3 16,-12-2-19-16,-5 7-20 16,-2-1-11-16,-6 4-8 15,-4 4-5-15,-7 0-4 0,-5 12 7 16,-3-1-4-16,-7 6-1 15,8 7 5-15,-2-1-8 16,0 4 3-16,2-4 5 16,-4 7-2-16,7-2-5 15,0 5 4-15,3-2-4 16,1 7 0-16,4 2 2 0,2 5 2 16,3 3-7-16,-3 9 7 15,-1 4-4 1,2 9 2-16,-4 7 4 0,1 5 7 15,-1 4-1-15,1 3-1 16,4 4 14-16,-2-3-4 16,3 5 0-16,6-6 2 15,6 0 0-15,7 1 6 16,8 3 3-16,8 0-5 0,12 2 14 16,5 2 1-16,1-4-13 15,8 1-8-15,3-5 4 16,-1-6 0-16,4-7 3 0,2-2 6 15,-2-10 14 1,1-6 3-16,0-5-13 0,-1-4-14 16,-1-10-6-16,-1-1-1 15,-3-9-5-15,0-2-2 16,-8-6 5-16,-2 0-7 16,-1-9 1-16,1 0 4 0,3 0 0 15,9-12 0-15,20 9 32 16,14-9 3-16,19 7 0 15,11 2-21-15,13-1-1 0,13 1-14 16,-1-2-9-16,-1 5-1 16,-3-1 0-16,-4 2 0 15,-9-3 0-15,-6-3 0 16,-14 2 0-16,-8-9 0 0,-9 7 0 16,-2-7 0-16,-9 0 0 15,-9 0 0-15,1 9 0 16,-1-9 0-16,2 0 0 0,7 0 0 15,12 0 0-15,9 0 0 16,10 0 0-16,14 0 0 16,11 0 0-16,10-5 0 0,2 5 0 15,5 0 0-15,1 0 0 16,-2 0 0-16,-7 0 0 16,-9 0 0-16,-11 0 0 0,-11 12 0 15,-10 1 0-15,-9 4 0 16,-3-6 0-16,-4 6 0 15,4-1 0-15,0 1 0 16,1-2 0-16,2 1 0 16,11 0 0-16,5 1 0 0,6 0 0 15,5-1 0-15,1 4 0 16,7-4 0-16,-7 1 0 0,-2-5 0 16,2 4 0-16,-8-4 0 15,-3 0 0-15,1 6 0 16,-1-3 0-16,0 2 0 0,1-1 0 15,-1 0 0-15,-5 4 0 16,-1 1 0-16,-3 3 0 16,-2 2 0-16,0-2 0 15,1-1 0-15,4 2 0 0,6 3 0 16,1 0 0-16,-1-2 0 16,3 3 0-16,7 2 0 15,1 2 0-15,15 0 0 0,3 1 0 16,4 1 0-16,-4 6 0 15,-8-5 0-15,-10 6 0 16,-6-7 0-16,-8 2 0 0,-4-5 0 16,-10-2 0-16,-2-2 0 15,-6 0 0-15,-3-3 0 16,4 0 0-16,5-1 0 16,6-1 0-16,5 3 0 0,5-2 0 15,3 0 0-15,1 5 0 16,2-1 0-16,11 1 0 15,3-1 0-15,0-4 0 0,3 5 0 16,-3-1 0-16,-1-3 0 16,1 5 0-16,0-2 0 15,0-5 0-15,6 2 0 0,14-1 0 16,4-4 0 0,12-3 0-16,12 0 0 0,10-1 0 15,3-1 0-15,2 1 0 16,-1-3 0-16,-7-4 0 0,1-9 0 15,-2 12 0-15,3-12 0 16,11 7 0-16,20-7 0 16,22 0 0-16,15 0 0 0,14-7 0 15,-3 3 0-15,-5 0 0 16,-18 4 0-16,-12 0 0 16,-7 0 0-16,-9 12 0 0,-1 0 0 15,2-12 0-15,10 0 0 16,12 0 0-16,11-16 0 15,2-8 0-15,2-14 0 0,-2-15 0 16,4-11 0-16,9-18 0 16,7-11 0-16,-3-13 0 15,-7-9 0-15,-18 1 0 16,-24-3 0-16,-27 3 0 16,-20 5 0-16,-19 2 0 0,-11-1 0 15,-9-4 0-15,-2-1 0 16,-13-7 0-16,-10-2 0 15,-10-3 0-15,-18-10 0 16,-14-4 0-16,-15-7 0 16,-14-12 0-16,-17-10 0 0,-8-2 0 15,-16 3 0 1,-9 8 0-16,-4 9 0 16,2 16 0-16,-12 7 0 15,-1 9 0-15,-8 5 0 0,-17 3 0 16,-25 4 0-16,-19 0 0 15,-29 8 0-15,-29 0 0 16,-28 4 0-16,-18 0 0 16,-5 2 0-16,3-3 0 15,8 3 0-15,6-2 0 16,8 4 0-16,6 0 0 16,0 5 0-16,0 7 0 0,-4 9 0 15,0 8 0-15,3 9 0 16,10 7 0-1,7 3 0-15,13 6 0 16,8 3 0-16,7 5 0 0,9 4 0 16,0 0 0-16,4 3 0 15,-4 4 0-15,-4 1 0 16,-5 2 0-16,-7-4 0 16,-4 2 0-16,-5 0 0 15,5 4 0-15,-1-1 0 16,5 5 0-16,-1-5 0 15,1 6 0-15,-4-6 0 16,-4 2 0-16,-9-3 0 16,-1 2 0-16,-1 0 0 15,-6 0 0-15,4 0 0 16,4 3 0-16,8 2 0 0,9 0 0 16,5-4 0-16,6 9 0 15,2-3 0-15,-4-3 0 16,-4 4 0-16,-5 0 0 15,-9 0 0-15,-3-1 0 16,-5 5 0-16,8 0 0 16,3 0 0-16,-4 0 0 0,5 0 0 15,5 0 0-15,-5 9 0 16,-7-9 0 0,-14 8 0-16,-2-8 0 15,-4 0 0-15,-2 0 0 0,6 0 0 16,4 0 0-16,7 0 0 15,12 8 0-15,12-8 0 16,9 7 0-16,9-7 0 16,4 13 0-16,-3-1 0 15,3 2 0-15,-1-3 0 16,0 6 0-16,1-2 0 0,-10 2 0 16,1-1 0-16,-4 5 0 15,-1-7 0-15,1 4 0 16,9-2 0-16,7 0 0 15,7 7 0-15,10-9 0 16,8 2 0-16,4 1 0 16,2-1 0-16,10 1 0 15,0-1 0-15,-4-4 0 16,-1 5 0-16,-8-5 0 16,2 1 0-16,-6 2 0 15,-8 2 0-15,2 2 0 16,-2-2 0-16,0 3 0 0,3-3 0 15,11-2 0-15,2 2 0 16,4-4 0 0,10 0 0-16,7-6 0 0,3 0 0 15,5 7 0-15,5-7 0 16,3 1 0-16,4 0 0 16,5-8 0-16,2 8 0 15,3-8 0-15,4 9 0 16,4-9 0-16,-1 7 0 15,-2-7 0-15,-2 13 0 16,-4-1 0-16,-9 1 0 0,-9-1 0 16,-6 2 0-1,-10 9 0-15,1-3 0 0,1-1 0 16,-6 2 0-16,1-1 0 16,4 1 0-16,8-2 0 15,11-1 0-15,9-6 0 16,9 1 0-16,1-1 0 15,1-5 0-15,5 2 0 16,6 2 0-16,3 7 0 16,-6-3 0-16,3 6 0 0,-3-5 0 15,7-4 0-15,-3 5 0 16,-2-5 0-16,1 0 0 16,-5 4 0-16,-10 6 0 15,-3-3 0-15,1 1 0 16,3 0 0-16,4 2 0 15,6-3 0-15,2-3 0 16,1 0 0-16,6 2 0 16,4-7 0-16,4 1 0 15,6-3 0 1,8-2 0-16,0 1 0 16,0 5-86 15,0-1-296-31,0 5-43 15,13-2 25-15</inkml:trace>
  <inkml:trace contextRef="#ctx0" brushRef="#br0" timeOffset="164552.42">23056 2357 14 0,'0'-5'42'0,"-8"0"50"16,-1 2 83 0,3-1-49-16,-2 4-24 0,8 0-24 15,-9 0-22-15,9 0 4 16,0 0 16-16,0 0 17 15,0 0-10-15,0 0-10 0,0 0-13 16,9 0-16-16,0 0-4 16,8-5-4-16,17-2 4 15,10-3-5-15,13-1 6 16,5-1-16-16,-6-1-8 16,-7 2-7-16,-9-1-8 15,-4 3 2-15,-7 1-7 16,-9 4 7-16,-7 1-6 15,-6-2 4-15,-3 5-6 0,-4 0-5 16,0 0-14-16,0 0-29 16,0 0-38-16,0 0-64 15,-8 0-40-15,-3 0-31 16,-14 0-60-16</inkml:trace>
  <inkml:trace contextRef="#ctx0" brushRef="#br0" timeOffset="165018.46">23025 2461 11 0,'-18'14'48'0,"6"-3"142"0,0-3-28 16,0-8-43-16,12 9-42 16,0-9-34-16,0 0 4 15,0 0 20-15,0 0 2 16,0 0 5-16,0 0-14 15,0 0-16-15,0 0-7 16,0 0-11-16,3 0-4 16,6 0 3-16,3 0 9 15,13 0 23-15,19 0-2 0,16-5-26 16,10-3-5-16,2-4-6 16,-2 4-2-16,-10-1-3 15,-6 2 4-15,-13 2 12 16,-9 3 32-16,-7-3 20 15,-11-1-19-15,-5 6-17 0,0 0-14 16,-9 0-4-16,0 0-7 16,0 0-11-1,0 0-2-15,0 0 1 0,0 0-6 16,0 0-4-16,0 0 4 31,0 0-1-15,0 0-29-1,0 0-57-15,0 0-90 0,0 0-85 16,0 0-45-16,-12 0-22 16</inkml:trace>
  <inkml:trace contextRef="#ctx0" brushRef="#br0" timeOffset="166199.26">23085 3411 90 0,'-8'-17'215'0,"8"1"-50"16,-10 4-24-16,10 5-32 15,0-3-29-15,0 8-12 16,0 2 8-16,0 0 1 0,0-5 2 15,5-1-26-15,0 6-5 16,3-2-4-16,0 2 14 16,4 0-5-16,7-5-20 0,24-7-11 15,12-4 0-15,19 0-14 16,3-5 2-16,-3 1-2 16,-10 4 5-16,-16 4-2 15,-15 0 12-15,-9 2 8 16,-7 6 5-16,-6 4-9 15,-3-4-9-15,-8 2-7 16,0 2-7-16,0 0-7 0,0 0 1 16,0 0-15-16,0 0-29 15,0 0-22-15,0 0-37 16,0 0-36-16,0 0-61 16,-8 0-33-16,-12 10-57 15</inkml:trace>
  <inkml:trace contextRef="#ctx0" brushRef="#br0" timeOffset="166615.59">22946 3895 317 0,'0'-12'197'0,"-8"3"-31"16,8 2-50-16,-8-3-31 15,8 8 11-15,0-3 13 16,0 1-14-16,0 4-26 0,0 0-29 16,4 0-7-16,5 0 5 15,3 0-7-15,16-8 2 16,14-1-4-16,14-2-6 16,9-6-8-16,7 2 9 15,2-2 9-15,-1 1 5 16,-1-1-7-16,-7 0 4 0,-5 1 6 15,-11 4 9-15,-11 0 26 16,-9 5 18-16,-6-2 11 16,-7 6-77-16,-7 3-28 0,0 0 0 15,-9 0-17 32,0 0-180-47,0 0-123 16,0 12-92-1,-21 7-25-15</inkml:trace>
  <inkml:trace contextRef="#ctx0" brushRef="#br0" timeOffset="168477">2318 10033 41 0,'0'0'33'15,"-8"0"-15"-15,8 0-8 16,0 0 0-16,0 0 6 16,0 0 8-16,0 0 6 0,0 0 17 15,0 0 26-15,0 0 7 16,0 0-22-16,0 0-18 16,0 0-13-16,0 0-9 15,0 0-2-15,0 0-3 16,0 0-4-16,0 0-1 15,0-5 8-15,0 5 3 16,0-2 5-16,0-3-8 16,0 5-8-16,0 0-2 15,0 0-4-15,0 0-3 16,0 0 4-16,0 0-5 16,0 0 3-16,0 0 0 31,0 0 2-31,0 0-5 15,0 0-2 1,0 0-14-16,0 0-22 16,0 0-12-16,0 0-11 15,0 0-8-15,3 0 3 16,2 0 18-16,3 0 26 16,-8 0 18-16,0 0 8 15,0 0-25 1,0 0-39-16,0 0-20 15</inkml:trace>
  <inkml:trace contextRef="#ctx0" brushRef="#br0" timeOffset="169281.54">5173 9154 191 0,'0'-12'172'15,"0"3"-81"-15,0 6-55 16,0-6-34-16,0 6-2 16,11 3-15-16,3-9-66 15,1 2-84-15</inkml:trace>
  <inkml:trace contextRef="#ctx0" brushRef="#br0" timeOffset="169502.31">6808 8821 290 0,'38'-4'228'0,"-14"-1"-105"16,-8 5-81-16,-7 0-50 15,-1 0 4-15,-5 0 2 16,5 0 3-16,-8 0-12 0,3 0-40 15,-3 0-19-15,0 0-42 16,0 0-41-16</inkml:trace>
  <inkml:trace contextRef="#ctx0" brushRef="#br0" timeOffset="170613.23">13656 7864 337 0,'-13'-8'120'0,"1"0"-63"15,-1 3-26-15,5 5-17 0,-3 0 3 16,3 0 11-16,8 0 6 16,-8 0-12-16,8 0-7 15,0 0-11-15,0 0-33 16,0 0-20-1,0 13-42-15,0-5-95 0</inkml:trace>
  <inkml:trace contextRef="#ctx0" brushRef="#br0" timeOffset="173738.41">9504 11543 166 0,'0'-7'221'15,"0"-1"-81"-15,-8 0-62 0,8-1-41 16,0 5-20-1,0 4 0-15,0-4 9 0,0-1-3 16,0 5-9-16,0 0-12 16,0 0 3-16,0 0-3 0,0 0-1 15,0 0-6 1,0 0 6 0,0 0 0-16,0 0-6 0,0 0 8 15,0 0-2-15,0 0-7 16,0 0 8-16,0 0-1 15,0 0-2-15,0 0-1 0,0 0 3 16,0 0 0-16,0 0 3 16,0 0-3-16,0 0 1 15,0 0 1-15,0 0 0 16,0 0 3-16,0 0 3 0,0 0-3 16,0 0-4-16,0 0 3 15,0 0-1-15,0 0 3 16,0 0 2-16,0 0-3 0,0 0 6 15,0 0 1-15,0 0 0 16,0 0 11-16,0 0-1 0,0 0 4 16,0 0-7-16,0 0-3 15,0 0-7-15,0 0-3 16,0 0-1-16,0 0 8 16,0 0-2-16,0 0 11 15,0 0 4-15,0 0-9 0,0 0 0 16,0 0 2-16,0 0 6 15,8 0-16-15,9-7 10 0,12-2-8 16,12-7-2-16,11-4 4 16,18-5 2-16,7 0 6 15,7 2-12-15,1-2 1 0,-3 2-6 16,-9 2-4-16,-16 5 3 16,-12 4-4-16,-14 4 17 0,-5-1 18 15,-11 4 0-15,-7 5-4 16,-8 0 3-16,0 0-16 15,0 0-1-15,0 0-15 16,0 0 0-16,0 0 1 16,0 0-2-1,0 0-5 17,0 0-1-32,0 0-25 0,0 0-44 15,0 0-55-15,-10 0-52 16,-3 0-42-16,-4 17-39 0,-8 0-7 15</inkml:trace>
  <inkml:trace contextRef="#ctx0" brushRef="#br0" timeOffset="174678.02">10098 13217 106 0,'0'0'187'0,"-12"0"-36"16,12 0-26-16,-8 0-36 16,8 0-29-16,0 0-3 15,0 0 13-15,0 0 22 0,0 0 2 16,0 0-14-16,0 0-22 15,0 0-10-15,0 0-15 0,0-4-5 16,0 4-6-16,0 0-1 16,0 0-9-16,0 0-5 0,0 0 8 15,0 0 1-15,0 0 4 16,0 0-4-16,0 0 4 16,0 0 12-16,0-5-9 15,3 5 3-15,10 0-8 0,7-7-3 16,17-5 1-16,20-1-4 15,12-7-12-15,12-4 10 0,9-4-4 16,6-5-2-16,1 0-5 16,-7 4 5-16,-13 5-4 0,-12 3 4 15,-12 4 8-15,-11 6 13 16,-14 3 20-16,-8 3 11 0,-8 5 2 16,-4-4 10-16,0 4 10 15,-5 0-19 1,3-3-10-16,-6 3-48 0,0-5-1 31</inkml:trace>
  <inkml:trace contextRef="#ctx0" brushRef="#br0" timeOffset="175034.83">11044 12911 2047 0,'-8'0'0'16,"8"8"0"31,-8-8 0-47,8 9 0 0,-9-9 0 15</inkml:trace>
  <inkml:trace contextRef="#ctx0" brushRef="#br0" timeOffset="175189.83">11019 12936 2047 0</inkml:trace>
  <inkml:trace contextRef="#ctx0" brushRef="#br0" timeOffset="175300.83">11011 12936 2047 0</inkml:trace>
  <inkml:trace contextRef="#ctx0" brushRef="#br0" timeOffset="175435.25">11011 12936 2028 0,'0'0'-105'0,"-7"0"-32"16,7 0-17-16,-8 0-29 0,8 0-21 15,0 11-27-15,-13 3-10 16,4-2-37-16,-2 0-216 16</inkml:trace>
  <inkml:trace contextRef="#ctx0" brushRef="#br0" timeOffset="177533.15">29058 16225 15 0,'0'-4'28'0,"-9"4"22"16,9 0 43-16,-8 0 50 15,8 0-46-15,0 0-20 16,0 0-28-16,0 0-7 16,0 0-2-16,0 0 8 0,0 0 11 15,0 0 5-15,0 0 4 16,0 0-4-16,0 0 0 16,0 0 16-16,3 0 28 15,2 0 10-15,-2 0 1 0,-3 0-7 16,0 0-9-16,0 0-8 15,0 0-15-15,0 0-6 16,0 0-27-16,0 0-16 0,0 0-18 16,0 0-5-16,0 0-7 15,0 0 5-15,0 0-2 16,0 0-1-16,0 0-2 16,0 0 1-16,0 0 5 15,0 0-1-15,0 0 5 16,0 0 2-16,0 0-9 15</inkml:trace>
  <inkml:trace contextRef="#ctx0" brushRef="#br0" timeOffset="177997.47">29061 16230 2047 0,'13'0'0'16,"8"7"0"-16,10-7 0 0,14 0 0 15,12 0 0-15,8-4 0 16,-1-4 0-16,7-3 0 15,0-1 0-15,2-6 0 0,-8-2 0 16,3 0 0-16,-12-1 0 16,-8 1 0-1,-8 4 0-15,-11 4 0 0,-4 3 0 16,-14 5 0-16,-2 1 0 0,-1 3 0 16,-5 0 0-1</inkml:trace>
  <inkml:trace contextRef="#ctx0" brushRef="#br0" timeOffset="178065.38">29934 16054 2047 0,'-8'0'0'16,"-4"0"-462"-16,-7 12-38 16,-2 9 39-16</inkml:trace>
  <inkml:trace contextRef="#ctx0" brushRef="#br0" timeOffset="178711.67">29468 17311 115 0,'-8'0'223'0,"8"0"-46"16,-9-3-39-16,9 3-48 15,0-4-30-15,0-1-8 16,9-3 13-16,4 4 25 16,10-3-2-16,6-7-4 0,7 2-10 15,5-1 1-15,8 2 4 16,-1-1 6-16,6-4 4 16,2 4-3-16,-4-1-5 15,1 2-13-15,-4-1 1 0,-5-2-1 16,-6 7 9-1,-7 3-63-15,-5 0-14 0,-10 0 0 16,-5-1 0-16,-2 5 0 16,-6 0 0-16,2 0 0 15,-2 0 0-15</inkml:trace>
  <inkml:trace contextRef="#ctx0" brushRef="#br0" timeOffset="178801.95">30149 17116 1734 0,'0'9'-371'0,"-11"3"-21"0,-4 0 13 16,-2 0-210-16</inkml:trace>
  <inkml:trace contextRef="#ctx0" brushRef="#br0" timeOffset="180559.4">28136 2311 258 0,'26'-21'178'16,"-10"2"-40"-16,-7 2-23 15,5 5-8-15,-6 5-24 16,-4 2-24-16,-4 5-36 0,0 0-13 16,0 0 1-16,0 0-9 15,0 12-1 1,-8 0 5-16,-4 0 0 15,-2-2-2-15,5-10 0 16,1 6 6-16,8-6 17 16,-9 0 23-16,9 0 22 15,0-4-5-15,0-11-15 16,9-13-23-16,8-11-6 0,17-4-12 16,11-6-5-16,3 4-5 15,9 4 3-15,8 9-3 16,4 11-1-16,-3 13 2 15,-10 8 2 1,-7 12-2-16,-9 9 13 16,-7 10 16-16,-13 15-1 15,-9 10-13-15,-11 6-8 16,-16 0-2-16,-7-2 1 16,-14-6 2-16,1-11-4 0,-1-5-2 15,0-5 0-15,5-10 0 16,8-3 0-16,4-3-3 15,7-9 6-15,13-8 0 16,0 10-2-16,0-10 9 16,21 12 20-16,32-12 0 15,41 0-15 1,39 0 8-16,39 0 18 16,18 0-15-16,13-9-2 15,-2 6-15-15,0-2-3 0,-11-4-8 16,-22 9 2-16,-31 0-2 15,-33 0 0-15,-25 0-10 16,-23 0-33-16,-15 0-46 16,-16 0-75-16,-11 0-101 15,-14 9-39-15,0 3-80 16</inkml:trace>
  <inkml:trace contextRef="#ctx0" brushRef="#br0" timeOffset="181758.27">29069 3589 186 0,'0'-15'231'0,"5"2"-60"15,-1 5-80-15,0 4-46 16,-4 4-23-16,0 0-6 15,0 0-4-15,0 0 2 16,0 0-1-16,0 0-2 16,0 0 0-16,-13-3 2 15,2 3 2-15,-6-5-5 16,-3 0-8-16,4 5 8 16,4 0 15-16,3-4 27 15,9 1 9-15,3-6-5 16,15-2-17-16,12-10-15 15,9-4-8-15,13 1 3 16,7 3 0-16,-2 6 0 0,-6 15-8 16,2 13 36-1,-8 15 3-15,-5 16-10 0,-6 14-12 16,-18 2-19-16,-12 9-3 16,-16 0 4-16,-22 5-7 15,-14-6 5-15,-14-11-5 16,-3-7 2-16,9-14-1 15,8-11 0-15,8-8 15 16,11-10 5-16,4-7 0 16,8 0 7-16,17 0-3 15,0 0 5-15,9-7-12 0,20-7-9 16,32 2-6-16,23-4-2 16,22 0 1-16,13 3-4 15,6 10-5-15,1 3-3 16,-4 0-63-16,-18-4-73 15,-14-4-84-15,-21-13-70 16,-24-12-97-16</inkml:trace>
  <inkml:trace contextRef="#ctx0" brushRef="#br0" timeOffset="182390.56">29968 2071 401 0,'8'-29'259'15,"-4"8"-79"-15,1 7-42 16,3-3 32-16,-5 5 39 16,5 3-12-16,-5 9-64 15,2 0-63-15,7 0-36 16,9 21 27-16,10 10 14 16,11 15-21-16,7 8-21 15,3-2-17-15,-3 1-16 16,-1-3 8-16,-8-15 1 15,-6-11-9-15,-9-7 0 16,-3-22 0-16,16-26 0 16,14-35 0-16,13-23 0 15,13-21 0-15,4-5 0 16,-1 0 0-16,1 7 0 16,-6 10 0-16,-7 22 0 15,-13 14 0 1,-16 22-61-16,-1 28-339 15,-13 31 33-15,-4 31 27 16,-22 23-75-16</inkml:trace>
  <inkml:trace contextRef="#ctx0" brushRef="#br0" timeOffset="183122.73">30491 3336 356 0,'5'-15'255'0,"2"3"-42"16,1 4-48-16,0-1-24 16,4 6-29-16,2 3-46 15,2 12 4-15,1 12-30 16,2 17-12-16,-3 11-10 15,-2 2-6 1,-5-1-1-16,4-9-9 0,-4-7-2 16,-6-12 2-16,-3-9 7 15,0-3 0-15,0-13 3 16,0-22-8-16,9-17-4 16,16-24 0-16,14-10-2 15,15 0 3-15,0 8 0 16,-7 12-5-16,-7 13 0 15,-11 12-3-15,-4 14-1 16,-5 14 9-16,-4 14-5 16,-4 10 0-16,0 12 4 15,-7 1 1-15,-2-2 2 16,2-5-3-16,-5-6 2 16,0-3 4-16,0-10 3 15,4-11 0-15,9-4-7 16,10-16-3-16,27-12-1 15,22-13 2-15,4 0 9 16,-9 9 29-16,-15 12 2 16,-13 7-27-16,-9 8 5 15,-9 9 15-15,-7 21 42 16,0 8 4-16,-6 7-34 16,5 1-19-16,-2-1-13 15,-3-7-3-15,0-4-4 16,1-6-57-16,-1 3-161 15,-8-10-180-15,0-12-143 16</inkml:trace>
  <inkml:trace contextRef="#ctx0" brushRef="#br0" timeOffset="184703.52">10992 10954 19 0,'0'-4'48'16,"0"-5"64"-16,0 9 62 0,0 0-46 15,0-3-24-15,0 3-26 16,4 0-19-16,-4 0-10 16,0 0 4-16,0 0-9 0,0 0-5 15,0 16 3-15,0-1-7 16,0 2-5-16,-9 4-1 15,-4 3-4-15,-1-3 0 0,-8-2-7 16,2-2-3-16,-4-5 3 16,3 0 6-16,6-12 11 0,3 0 5 15,12 0 1-15,0-12-6 16,8-8-23-16,8-6-7 16,12 3-1-16,4-1-3 15,6 3-4-15,2 8 5 0,-1 9-2 16,1 4 12-16,-6 21 8 15,-2 8 0-15,-7 6-1 0,-9 15 0 16,-3 3-8-16,-13 4 1 16,0 0-6-16,-38 57-5 15,11-65 1-15,-6-8-2 16,1-9 2-16,-1-7 6 16,8-9-4-16,6-4 5 0,6-12 15 15,13 0 3 1,0-4-12-16,0-9-7 0,17-7-4 15,10 0-6-15,15-1 2 16,11 5 0-16,4 4 5 0,3 9-9 16,2 3 3-16,-5 0-2 15,-2 12 4-15,-1 4-42 0,-14-1-72 16,-3 2-74-16,-8-5-45 16,-10 1-26-16,-7-1-42 15</inkml:trace>
  <inkml:trace contextRef="#ctx0" brushRef="#br0" timeOffset="185152.82">11819 11064 221 0,'-8'-29'196'0,"-3"1"-55"15,-2 3-45-15,1 0-40 16,0 1-12-16,3 0 13 0,9 3 35 16,0 4 19-16,0 6-10 15,0-1-25-15,0 8-26 16,0 4-9-16,0 0-10 0,9 16 43 16,7 7 44-16,13 11-13 15,7 11-26-15,8 7-20 16,6 3-27-16,6 2-14 0,1-1-12 15,-8-8-1-15,-4-7-1 16,-9-13 2-16,-11-7-2 0,-4-9 8 16,-10-5 38-16,-3-7 48 15,-8-7-34-15,0-9-64 16,0-18 0-16,-8-9 0 0,8-14 0 16,0-17 0-16,0-3 0 15,0 0 0-15,3 6 0 16,5 12 0-16,1 9 0 0,-1 9-69 15,0 9-87-15,0 13-62 16,1 1-59-16,-9 11-33 16,0 7 18-16,0 25-22 0</inkml:trace>
  <inkml:trace contextRef="#ctx0" brushRef="#br0" timeOffset="186069.58">11808 12559 57 0,'0'0'136'0,"0"0"33"15,0 0-40-15,0 0-22 16,0 0-17-16,0 0-8 0,0 0-14 16,0 0-5-16,0 0-16 15,0 0-18-15,0 0-19 16,0 0-5-16,3 0-1 0,-3 0-2 15,0 0 12-15,0 0 22 16,0 0-2-16,0 0 1 16,0-6-8-16,0 1-1 15,0 1 3-15,0 4-1 0,0-3-2 16,0 3 1-16,0-5 2 16,0-2-9-16,0-2-14 0,5 2 0 15,7-2 7-15,4 9-5 16,5 0 9-16,7 0 19 15,5 25 25-15,-1 7 12 0,-4 13-11 16,-3 8-14-16,-10 5 1 16,-10 2-20-16,-13 5-11 15,-13 4 1-15,-12 1-1 16,-7-4-10-16,-1-9 6 0,6-9-7 16,10-15 4-16,8-10-5 15,9-6-1-15,8-6 2 0,13-11-8 16,15 0 12-16,16 0-1 15,18-7-12-15,14-5-2 16,14-4 10-16,8 0-6 0,-6-1-5 16,-5 5-66-16,-16 0-59 15,-14 3-45-15,-15 2-32 0,-18-2-6 16,-8 1-11-16,-11 1 9 16,-5-3-11-16,-11 0 32 0</inkml:trace>
  <inkml:trace contextRef="#ctx0" brushRef="#br0" timeOffset="186683.69">12538 12569 382 0,'0'-10'261'0,"0"-5"-67"16,5 15-81-16,3 0-31 15,0 25 30-15,4 12 17 0,4 8-14 16,0 13-23-16,0 2-37 15,4 2-23-15,-2-5-18 16,-2-9-7-16,-5-11-2 16,-2-8 2-16,-9-9 0 0,0-8 6 15,0-12 6-15,0 0-6 16,0 0-4-16,0-16-9 0,0-17-5 16,0-16 1-16,0-11 4 15,8-13 0-15,3 4-3 0,7 7 7 16,2 12-3-16,-1 10-9 15,3 17 8-15,2 17 16 16,1 22 35-16,2 16 28 0,2 22-4 16,-6 8-18-16,-1 7-11 15,-6-1-17-15,-3-6-16 16,-7-14-2-16,-1-8 3 0,-2-10-4 16,-3-14-10-16,0-5 0 15,0-22 0 1,0-17 0-16,0-21 0 0,0-17 0 15,14-7 0-15,-3-4 0 16,11 11 0-16,-4 14 0 0,7 11 0 16,4 21 0-16,4 14 0 15,3 20 0-15,-1 15 0 0,4 11 0 16,-4 5 0-16,-5 0 0 16,-6 1 0-16,-5-6 0 15,-5-4 0-15,-3-8 0 0,-2-7 0 16,-6-3 0-16,-3-8 0 15,0 3 0-15,0-6 0 16,0 2-197 0,0-9-92-1,-12 0-35-15,-5 0-16 0,-2-4-11 16</inkml:trace>
  <inkml:trace contextRef="#ctx0" brushRef="#br0" timeOffset="188463.77">30609 15610 19 0,'26'-23'65'16,"-9"-2"106"-16,5 4 10 16,-10 5-10-16,-3 3-8 15,-1 7-13-15,-5-4 13 16,-3 10 20-16,0 0 24 15,0 10 25-15,0 6-27 16,0 3-68-16,0 5-137 16,-11-2 0-16,-2-6 0 0,1-4 0 15,0-12 0-15,-5 0 0 16,3-7 0-16,-4-14 0 16,6-8 0-16,12-13 0 15,0-2 0-15,12-2 0 16,9 7 0-16,7 3 0 0,6 7 0 15,0 8 0-15,8 14 0 16,-3 7 0-16,-1 28 0 16,-7 20 0-16,-10 19 0 15,-21 12 0-15,0 8 0 16,-21 1 0-16,-5-2 0 16,-4-4 0-16,6-13 0 0,8-12 0 15,4-11 0-15,4-11 0 16,8-6 0-16,8-8 0 15,12-9 0-15,12-12 0 16,15 0 0-16,15 0 0 16,3-9 0-16,-3-3 0 0,-6 0 0 15,-7-8-287-15,-7-5-82 16,-16-4 16-16,0 1 55 16,-10-8 24-16,-7-2 66 15,-9-3-48-15</inkml:trace>
  <inkml:trace contextRef="#ctx0" brushRef="#br0" timeOffset="188730.16">31280 15627 64 0,'3'-57'236'16,"8"-1"-29"0,6 11-38-16,0 8-51 0,0 11-24 15,-1 9 32-15,-1 6 79 16,6 13 45-16,0 17-19 16,2 11-65-16,6 9-65 0,4 8-32 15,3-1-58-15,4 1-11 16,6-8 0-16,1-5 0 15,4-11 0-15,1-21 0 16,1-6 0-16,-2-13 0 16,0-20 0-16,-8-16 0 15,-7-5 0-15,-8-1 0 0,-6 8 0 16,-15 11 0-16,-7 11 0 16,0 9 0-16,-11 19-152 15,-15 19-234-15,-13 17-26 0,-5 20 18 16,-9 15 49-16</inkml:trace>
  <inkml:trace contextRef="#ctx0" brushRef="#br0" timeOffset="189561.99">31146 17104 137 0,'10'-5'307'0,"-2"-3"18"0,1 8-85 16,0 0-111-16,-5 0-68 16,5 0 20-16,2 8 67 15,1 9 26-15,-1 7 14 16,3 13-20-16,-6 4-79 15,-4 0-89-15,0-1 0 16,-4-7 0-16,0-9 0 16,0-7 0-16,0-10 0 0,0-19 0 15,0-12 0 1,0-12 0-16,12-13 0 16,8-8 0-16,8-8 0 15,6 4 0-15,-3 8 0 0,-2 13 0 16,-1 15 0-16,-3 13 0 15,1 12 0-15,-9 20 0 16,-3 16 0-16,-6 9 0 16,-8 5 0-16,0-2 0 0,-14-8 0 15,6-7 0 1,8-10 0-16,-6-5 0 0,6-11 0 16,0-21 0-1,14-20 0-15,16-11 0 16,8-7 0-16,2-6 0 15,1 9 0-15,0 14 0 0,-10 10 0 16,-2 17 0-16,-5 16 0 16,-1 21 0-16,-5 6 0 15,-7 10 0-15,2 4 0 16,-1-4 0-16,-4-4 0 16,3-4 0-16,-2-6 0 0,-5-10 0 15,0-4 0-15,-4-5 0 16,0-5 0-16,0-7-153 15,0 0 0-15,0 0 28 16,0 0-5-16,0 0-29 0,0-12-39 16,0 5-14-16,0-2 24 15,0 1 24-15,-8 1-14 16,8-2 8-16</inkml:trace>
  <inkml:trace contextRef="#ctx0" brushRef="#br0" timeOffset="190644">30885 17035 422 0,'0'-8'265'15,"0"-1"-70"-15,0 2-79 16,-9-2 0-16,9 4 66 16,-10 3 53-16,2 2 1 15,0 0-44-15,0 0-104 0,-6 0-88 16,2 0 0 0,-5 0 0-16,3 0 0 15,-8-5 0-15,6-2 0 16,3-7 0-16,2 3 0 0,11-6 0 15,0-3 0-15,0-1 0 16,11 5 0-16,10 4 0 16,4 8 0-16,2 4 0 15,8 13 0-15,-4 15 0 16,-3 21 0-16,-11 16 0 16,-12 16 0-16,-13 13 0 0,-18 3 0 15,-5 1 0-15,-11 1 0 16,-3-11 0-16,5-6 0 15,4-17 0-15,7-11 0 16,12-14 0-16,17-12 0 16,17-15 0-16,28-13 0 15,29-16 0-15,22-13 0 0,23 0 0 16,14 1 0-16,5-1 0 16,4 4 0-16,0 10 0 15,-8 5 0-15,-12 10 0 16,-11 0 0-16,-24 0 0 15,-8 10-39-15,-22-3-372 0,-18 5-9 16,-10 1 42-16,-12-2 13 16</inkml:trace>
  <inkml:trace contextRef="#ctx0" brushRef="#br0" timeOffset="203476.35">29541 5682 85 0,'0'-4'186'0,"0"4"-46"16,0 0-32-16,0 0-33 0,6 0-27 15,-3 0 3-15,0 0 13 16,-3 0-11-16,3 0-9 16,2 0-15-16,-2 0-13 15,2 0-3-15,-5 0-6 16,0 0-2-16,0 0 3 15,0 0-6 1,0-4-1 0,0-1 1-16,0 1-2 0,0 1 4 15,0-2 5-15,0-2 1 16,0-2 2-16,0 2-2 16,0-5-4-16,-8-2-2 15,8 2-2-15,-11 5 7 0,11-2-7 16,-12 1-4-16,12 4 2 15,-13 1 2 1,5 3 3-16,-5 0-9 0,2 0 5 16,-9 11-2-16,-2 6-1 15,-1 2-3-15,-5 6 8 16,3 3-4-16,-1 5-1 16,3 5 0-16,3-2 5 15,3 4 0-15,4 1-5 0,13-4 6 16,0-5-4-16,0 1-1 15,8-5 5-15,10 1-3 16,1-5 1-16,9 2-1 16,6-7-1-16,-3-3 4 0,-2 1-4 15,1 0-6 1,-10-7 7-16,-5-10 1 0,-2 0-18 16,-4 0-18-16,-9 0-37 15,0 0-41-15,0 0-34 16,0-10-51-16,-9-7-6 15</inkml:trace>
  <inkml:trace contextRef="#ctx0" brushRef="#br0" timeOffset="203840.76">29626 5537 89 0,'8'-34'201'0,"1"1"-52"16,-1 9-30-16,0 0-30 16,-1 8-13-16,2 4 4 0,-4 0 4 15,-2 4-10-15,2 2-23 16,-2 6-14-16,-3 0-2 16,0 0-2-16,0 0-9 15,5 0 6-15,4 21-3 0,-3 15-4 16,2 9-5-16,0 11-7 15,5 11-5-15,-5 5-2 16,5 2-4-16,-1-5 2 16,-1-4-6-16,2-7 8 15,-5-11-3-15,-4-9-1 16,0-5 0-16,-4-13-20 16,0-4-36-16,0-4-60 15,0-12-73-15,0 0-51 0,0 0-51 16</inkml:trace>
  <inkml:trace contextRef="#ctx0" brushRef="#br0" timeOffset="205137.67">30115 5694 212 0,'0'-25'204'0,"-9"6"-40"16,9 3-60-16,-9 4-42 15,1 2-11-15,8 10-16 16,-8 0-12-16,8 0-9 0,-14 17-4 16,5 11-2-16,-7 9-5 15,-2 5 2-15,6 6-7 16,-1 1 2-16,7-4 5 16,6-4-4-16,0-10-1 15,0-3 2-15,0-6-3 16,6-6 2-16,2-16-4 15,5 0 4-15,3-4 2 16,6-17-14-16,-4-6 9 0,8-15 4 16,-2-2-5-16,-4-6 7 15,-4 11 14-15,-7 1 12 16,-1 9 9-16,-8 5 5 16,0 8-1-16,0 3-10 15,0 6-21-15,0 7-8 0,0 12 1 16,0 12-4-1,0 4 0 1,4 10-1-16,-1-2 0 0,6 5 1 16,4-4-1-16,-2-6 0 15,1-1 3-15,0-10-8 16,-4-3 8-16,6-6-3 16,-3-11 3-16,-3 0-5 15,1-4 5-15,2-13-6 0,1-10 7 16,2-15-8-16,-3 3 8 15,4-11-3-15,-2 6-5 16,4-1 9-16,-5 8-5 16,0 8 5-16,4 5 7 15,-5 13-9-15,-2 1 0 16,4 10-2-16,8 0 9 16,2 17 12-16,5 8 9 15,2 7-11-15,-7 8-7 16,-2 6-8-16,-5 3 1 0,-2-4-6 15,-8-6 1-15,-6 3-1 16,0-9-2-16,0-5 2 16,0-4 2-16,0-7 0 15,0-5-4-15,0-5 5 16,0-7 1-16,0 9 2 0,0-9-3 16,0 0-4-16,0 0-1 15,0 0 8 1,0 0-4-16,0 0 0 0,0 0 1 15,0 0-2-15,0 0-4 16,0 0 4-16,0 0 0 16,0-4-4-1,0 4 4-15,0 0-4 16,0 0 6-16,0 0-7 0,0 0 7 16,0 0 0-16,0 0-2 15,0 0-3-15,0 0-2 16,0 0-24-16,0 0-32 15,0 0-26-15,0 0 0 16,0 0 11-16,0 0 12 16,0 0 24-16,0-5 18 15,0 3 11-15,0-8 8 0,0-2 0 16,3-5 2-16,11-6 0 16,-2-11 4-16,4-1 5 15,1-6-5-15,3-4 13 16,-4 0 8-16,5-4-1 15,-5 5-9-15,-1-1 14 16,1 8 2-16,-3 5 8 0,0 7-6 16,-4 5-11-16,-1 4 0 15,-5-1-9 1,-3 5 2-16,5 5-6 0,-2 2 0 16,2 5-8-16,2 0 3 15,1 0-4-15,4 16 9 16,10 9 23-16,9 11 2 15,6 8-20-15,-1 9-2 16,1 8-3-16,-9 2-5 16,-4-7-3-16,-10-4 0 0,-6-6-3 15,-8-11 7-15,0-5-1 16,0-10 2-16,-14-3 8 16,6-5-3-16,8-5-3 15,0-7-3-15,0 0-3 16,0 0-1-16,0 0-3 15,0 0-40-15,0-7-87 16,-12-10-104-16,4-7-20 16,1-9-21-16</inkml:trace>
  <inkml:trace contextRef="#ctx0" brushRef="#br0" timeOffset="205703.22">31340 5491 54 0,'13'-21'166'0,"-2"4"13"0,-2 6-52 16,-2 3-57-16,-3 8-32 15,0 0-13-15,0 0 5 16,1 12-3-16,-5 0-11 16,0-2-5-16,0-10-3 15,0 7 4-15,0-7 11 16,0 0 15-16,0 0 9 0,0 0 13 15,0-7 5-15,0-10-17 16,4-4-20-16,8-8-9 16,10 2-3-16,1-3 15 15,1 6-19-15,0 3-3 16,1 9-4-16,-4 5 4 16,-2 7 3-16,1 7 4 15,1 9-1-15,-8 18-3 16,-5 5-6-16,-8 10-4 0,-17 5 3 15,-8-1 2-15,-3-5-1 16,-9 1 4-16,3-9-7 16,0-6-2-1,6-11 3-15,8-2-1 0,2-9 3 16,6-3 9-16,12-9 1 16,0 0 0-16,0 0 9 0,8 0 6 15,1-4-3-15,4-1-5 16,-2 5-19-16,4 0 10 15,11 13-1-15,7 8 8 16,3 3-10-16,4 4-7 16,5 5 7-16,-3-4-19 15,-7-5-47-15,-5 0-46 16,-12-3-76-16,-1-10-62 16,-8-11-35-16,-9 0-23 0</inkml:trace>
  <inkml:trace contextRef="#ctx0" brushRef="#br0" timeOffset="206353.05">31754 5983 26 0,'0'-12'64'16,"0"0"66"-16,0 0 17 16,0 0-42-16,0-1-20 15,0 5 0-15,0 1 5 0,0-3 11 16,0 3 3-16,0 3-13 16,0-1-29-16,4 5-26 15,5 0-13-15,-1 0-1 16,0 0-15-16,-5 0-4 15,2 12 0-15,4 4-2 16,-3 10 14-16,7 3-7 16,-4 2 11-16,-9 7 7 15,0-2 10-15,-14 0 0 0,-6-8 9 16,-12-2-1-16,-7-2 4 16,-17 0-19-16,-4-3-12 15,-4-9-1-15,3 0 4 16,6-12 6-16,4 9 13 15,12-9 8-15,10 0-10 0,9 0-10 16,3 0-3 0,5 0-12-16,12 0-1 0,4 0-6 15,4 0 5-15,4-9-10 16,4 1-5-16,1-3-45 16,-2-3-64-16,2 2-69 15,-4 0-59-15,-4 4-22 16,-3 8-24-16,2 0-17 0</inkml:trace>
  <inkml:trace contextRef="#ctx0" brushRef="#br0" timeOffset="208215.75">32436 5458 16 0,'0'-5'26'0,"0"3"25"15,5-3 37-15,-1 1 43 0,1-4-38 16,-2 4-22-16,2-1-19 15,-5 2-2-15,0 3 10 16,0-4 5-16,0 0-1 16,0 0-9-16,0 4-6 0,0-4-7 15,0-1-5-15,0 1-2 16,0 1-5-16,0 3-4 16,0-5-5-16,0 0-3 15,0 3-4-15,0 2-5 16,-8 0-4-16,8 0-1 15,0 0-9-15,0 0 9 16,0 0-2-16,-9 0 1 0,-4 0-4 16,2 0 4-16,-2 0 1 15,5 0-6-15,-5 12 3 16,1 4-3-16,1 4 1 16,-2 1 8-16,1 3 0 0,0 4-9 15,-2 6 4-15,8-3-3 16,6 2 1-16,-11 0 0 15,11-2-2-15,0 7 2 16,0-5 1-16,0 3 2 16,0-3-1-16,6-1-3 15,2-7 1-15,0-1-2 16,1-9 1-16,3-2 2 0,-4-1-1 16,1-12 0-16,-1 9 2 15,0-9-1-15,0 0 2 16,-5 0-3-16,6-9-2 15,-1-8-14-15,3-2 3 16,7-9 4-16,2-6 6 0,-4-1-4 16,-5-2-2-16,2-4 4 15,-5 0 1-15,-3 1 0 16,-5-1 7-16,0 1 0 16,0 2-3-16,3 10 4 15,3 3 6-15,-6 5-13 16,0 0 11-16,0 8 5 0,0-1-1 15,0 5 5-15,0 1 7 16,0-1 8-16,0 2-1 16,0 3-4-16,0 3-10 15,0 0-8-15,0 0-10 0,0 0-1 16,0 11 3-16,3 7-6 16,5 6 10-16,-2 4-4 15,2 5 0-15,6 3 0 16,2 5-4-16,5-1 4 15,2 1 0-15,7-4 2 16,-1-1-3-16,2-3 0 0,-2-8-5 16,-1-9 8-16,-4-4-6 15,-6 0 1-15,-10-12 0 16,-2 0-14-16,-3 0-19 16,3 0-52-16,-6-8-62 0,0-3-35 15,0-14-34-15,3-3-31 16</inkml:trace>
  <inkml:trace contextRef="#ctx0" brushRef="#br0" timeOffset="208545.22">33005 5280 112 0,'8'-33'213'0,"-8"4"-56"0,0 5-31 15,0 8-26-15,0 4-16 16,0 0-14-16,0 2-30 15,0 10-22-15,5 0-12 0,3 0-5 16,1 18 2-16,0-2 0 16,9 0-6-16,-2 1 5 15,1-2-4-15,-3 2-6 0,4-9-2 16,-2-8 1 0,-8 0 7-16,-8 0 8 0,0 0-5 15,0 0 4-15,0-8-4 16,0-4-4-16,-12-1 4 15,0 1-2-15,-1 3 1 0,0 6 2 16,4-1-5 0,-5 4-13-16,-2 0-33 0,-10 11-45 15,3 6-39-15,-2-1-63 0,10 4-2 16</inkml:trace>
  <inkml:trace contextRef="#ctx0" brushRef="#br0" timeOffset="208799.46">33109 5776 293 0,'8'17'165'16,"2"-5"-46"-16,-6-12-34 16,4 7 13-16,0-7 34 0,0 0 42 15,0 0 7-15,5 9-24 16,-1 3-25-16,-1 0-29 15,1 5-22-15,-3 2-22 0,-9 7-27 16,0 2-9-16,-12 8-6 16,-17 14-17-16,-15 10-109 15,-16 6-175-15,-13 6-148 16,-6 6-48-16</inkml:trace>
  <inkml:trace contextRef="#ctx0" brushRef="#br0" timeOffset="210146.52">31068 8055 96 0,'8'-20'193'16,"-8"-1"-63"-16,0 2-38 15,0 3-45-15,0 4-18 0,0-1 2 16,-8 1 4-16,0-1 6 15,-1 5 3-15,9 0-3 16,-11-5-6-16,2 1 4 16,-3 1 11-16,-4-2-9 0,-1 1-7 15,-2 3-14-15,-2 2-1 16,-1 2-10-16,-1 3 2 16,-5 2-7-16,0 0-1 15,-1 0-1-15,1 7 5 16,0 9-1-16,-1 9 4 15,-4 3 6-15,5 9-5 16,-1 4 4-16,6 7-7 0,2 4 3 16,3 5-7-16,9 1 0 15,9-2-3-15,0-2-3 16,3-6 2-16,12-7 2 16,6-4-7-16,6-9 1 0,7-9 5 15,7-6-16-15,3-13 2 16,0 0 1-16,-1-15-4 15,-4-18-4-15,-2-7-4 16,-6-12 12-16,3-10 5 16,-6-4 5-16,-8 8 4 15,-3 7 7-15,-5 5 7 16,-7 6 5-16,-5 4 0 0,0 8 8 16,0 3 1-16,0 4 1 15,0 5 2-15,0 4-4 16,0 0-4-16,0-1-10 15,3 5 2-15,-3 0 0 16,0-1 3-16,0 2 6 0,0 0 2 16,0-3 7-1,0 6-7-15,0 4 2 0,0 0-16 16,0 0-7-16,0 0-9 16,0 0 6-16,0 0-11 15,0 9 13-15,0 10 5 16,-8 15 15-16,8 10 24 15,0 9-18-15,0 0-8 0,13 3-12 16,7-2-3-16,3-10-8 16,11-2 2-16,2-11 5 15,4-2-4-15,-3-8-4 16,2-9 0-16,-1 1 2 0,-8-13-7 16,-3 8 9-16,-3-8 3 15,-9 0-2-15,-2 0-7 16,0 0 6-16,-9-6-12 15,-4-1-33-15,0-6-72 16,0 1-77-16,0 5-78 16,-14-5-36-16,3 0-23 0</inkml:trace>
  <inkml:trace contextRef="#ctx0" brushRef="#br0" timeOffset="211232.73">31681 8112 120 0,'0'-15'208'16,"0"-2"-54"-16,0 5-30 16,0 3-47-16,0 5-5 15,0 4 4-15,0 0 3 0,0 0-16 16,0 0-18-16,0 0-20 15,0 0-7-15,0 8 13 16,0 5-1-16,0-2-9 16,0 6-10-16,0-4 0 0,0-5 1 15,0 0-6 1,0-1-3-16,4-7-3 16,4 0 0-1,0-11-2-15,1-6 3 16,-4 2 2-16,-2-6-4 15,-3 4 1-15,0 1 1 16,-8 4 8-16,-1 4-2 0,-3 8-5 16,0 0-1-16,1 8 6 15,-2 9-1-15,5 3-3 16,-1-1 1-16,9 3 4 16,0-2-5-16,0-4-5 0,0-5-1 15,14-1 3-15,-3-10-5 16,0 0-9-16,10-10-2 15,4-1-6-15,-5-5 9 16,-4-1 4-16,-8-3 6 16,-3-1 5-16,-5 2-1 15,0 2 8-15,-13 5-2 0,-3 3-5 16,-4 9 6-16,0 0-2 16,-6 9-1-16,7 3 8 15,2 1-6-15,6-2-3 16,11 1 0-16,0-3 0 15,0-2-1-15,0-7 0 16,8 10-5-16,0-10 6 16,4 0-2-16,2 0-14 0,4-5 0 15,-5-4 1-15,-4-3 3 16,-9 4-1-16,0 0 1 16,0 1 4-16,0 2-3 15,0 5 2-15,-14 0 7 0,2 12 5 16,-2 1-2-16,8-1 4 15,6 0-5-15,-8 0 3 16,8 1-4-16,0-5-1 16,8-8-2-16,8 8 0 0,5-8-12 15,4 0-5 1,2-12-9-16,-2-5 12 16,0 0 4-16,-11 1 12 0,0 0-6 15,-6-4 2-15,-8 3 0 16,0 5 15-16,-14 4-5 15,-2 5 9-15,-4 3-4 16,-4 0 8-16,0 11 2 0,-4 6 3 16,7-5-14-16,4 1 0 15,6-2-11-15,0-11 9 16,11 9-11-16,0-9 10 16,0 0-7-16,0 0 0 0,0 0-12 15,0 0-12-15,0 0-8 16,0 0-2-16,0 0-3 15,0 0 2-15,0 0 1 16,0 0 2-16,0 0-11 16,0 0-18-16,3 0-15 15,-3 0 1-15,0 0 3 16,0 0 18-16,0 0 16 0,0 0 18 16,0 0 3-16,0 0 10 15,0 0 1-15,0 0-12 16,0 0-21-16,0 0-49 15,0-9-84-15</inkml:trace>
  <inkml:trace contextRef="#ctx0" brushRef="#br0" timeOffset="213442.82">31122 7066 98 0,'-10'-21'234'0,"-2"4"-74"15,0 5-49 1,0 1-44-16,-4-1-16 0,-1 4 20 16,2 4 3-16,-2 4-23 15,0 0-21-15,-2 0-5 16,-2 0 3-16,-9 16-2 16,-1 3 11-16,-4 6 4 15,-7 5-7-15,-3 1 9 0,0 10 8 16,1 5 6-16,-2-2-13 15,2 6 6-15,8 1-6 16,3 2-12-16,1 0 12 16,4 4-6-16,-1 0 4 0,5 9 12 15,0 2-8-15,2 2-6 16,8 1 0-16,2-2-1 16,4 0 8-16,8-5-6 15,0 2-4-15,0-2-8 16,0-2 14-16,0-5-7 15,8-6-24-15,4 3-12 16,2-5 0-16,8-4 0 0,-2-4 0 16,3-1 0-16,3 1 0 15,2 0 0-15,5-4 0 16,4-1 0-16,2-3 0 16,10-2 0-16,5-2 0 0,3-4 0 15,3-2 0-15,1 2 0 16,-5 0 0-16,6-5 0 15,-5 2 0-15,-1-6 0 16,1-1 0-16,3 1 0 16,2-5 0-16,0 2 0 15,6 1 0-15,5-7 0 0,4 5 0 16,5-3 0-16,-3-9 0 16,0 7 0-16,2-7 0 15,-4 0 0-15,-4 0 0 0,1 0 0 16,-2 0 0-16,-3 0 0 15,-4-4 0-15,-3-4 0 16,-5-3 0-16,-1-1 0 16,5-2 0-16,0-1 0 15,4-2 0-15,5-3 0 0,2 1 0 16,1-3 0-16,0 2 0 16,-1-5 0-16,-7 0 0 0,2-2 0 15,-10-6 0-15,-5-3 0 16,-5-1 0-16,-5 0 0 15,-5 1 0-15,0-2 0 16,-6 3 0-16,3-3 0 0,-6 3 0 16,0-2 0-16,1 0 0 0,-7-4 0 15,0-4 0-15,-1 0 0 16,-5 0 0-16,-1-3 0 16,-2-4 0-16,0-3 0 0,-2 4 0 15,-3-7 0-15,1 1 0 16,-1 1 0-16,0-2 0 15,-3 1 0-15,-2 0 0 0,-3-5 0 16,0 6 0-16,0 7 0 16,0 0 0-16,0 4 0 0,-8 0 0 15,-3 5 0-15,-6 3 0 16,-3 0 0-16,-5 1 0 0,-7-1 0 16,-10 5 0-16,-2-1 0 15,0 0 0-15,-9 5 0 16,-1 0 0-16,2-2 0 15,0 7 0-15,0-5 0 0,-2 3 0 16,1 1 0-16,0-2 0 16,4 7 0-16,-4-6 0 15,2 6 0-15,0-6 0 0,4 4 0 16,-5 5 0-16,3-1 0 16,-1 5 0-16,5 5 0 15,0-2 0-15,1 5 0 16,0 0 0-16,-2 4 0 0,-1 0 0 15,-10 0 0-15,-2 0 0 16,-1 8 0-16,-1 1 0 16,4-2 0-16,1 3 0 15,2-3 0-15,6-7 0 16,0 7 0-16,-1 2 0 16,-5 3 0-16,-1 0 0 0,-5-3 0 15,-2 4 0-15,-4 3 0 16,-4-1 0-16,-3 1 0 15,1 1 0-15,-9 0 0 16,1-1 0-16,2-4 0 0,9-1 0 16,7 1 0-16,17-2 0 15,11-2 0-15,4 4-45 16,6 4-429-16,-1 0-27 16,5 12 0-16</inkml:trace>
  <inkml:trace contextRef="#ctx0" brushRef="#br0" timeOffset="-214258.4">31413 9817 48 0,'14'-23'173'16,"-6"-2"0"-16,-7 4-36 0,-1 1-41 16,0 5-28-16,0 2-5 15,0 5 6-15,0-1 2 16,-9 9-2-16,-8 0-19 15,-5 0-8-15,-2 0-1 16,0 0 6-16,-5 9 5 0,1 2-5 16,-4 6 7-16,-4-1-5 15,-6 4 2-15,-6 1 13 16,-4 7 25-16,-2 5 2 16,2 0-18-16,0 8-9 15,-2 4-7-15,0 3 6 16,7 1 5-16,1-1 1 0,6 2-60 15,7-6-9-15,1 2 0 16,7-1 0-16,11-5 0 16,0 2 0-1,14 42 0-15,14-39 0 0,0 3 0 16,11 2 0-16,10 2 0 16,13 1 0-16,2 0 0 15,12-5 0 1,1 2 0-16,8-6 0 0,2-7 0 15,0-4 0-15,-1-4 0 16,6-5 0-16,-1 1 0 0,0-5 0 16,5-1 0-16,3-2 0 15,10-5 0-15,-4 2 0 16,4-2 0-16,2-12 0 0,-1 0 0 16,6 0 0-16,2 0 0 15,-4 0 0-15,-2-10 0 16,-2-2 0-16,-2-4 0 0,-9-1 0 15,-3 3 0-15,-1-9 0 16,-4 3 0-16,-4-4 0 16,-2 0 0-16,191-94 0 31,-148 53 0-15,101-196 0 15,-199 216 0-31,-3 0 0 15,-2-3 0 1,-6 3 0-16,-5-3 0 0,0-2 0 16,0 5 0-16,-16 6 0 0,-2-7 0 15,-5 6 0-15,-6-2 0 0,-1 1 0 16,-4 1 0-16,-6 4 0 16,-5-2 0-16,-5 7 0 15,1-3 0-15,1 2 0 0,-5-1 0 16,1 5 0-16,-7 3 0 15,4 1 0-15,-6 0 0 16,-3-1 0-16,-2 1 0 0,-4-1 0 16,2 5 0-16,-5 3 0 15,-4 4 0-15,4 2 0 16,-4 3 0-16,4 8 0 0,-5 0 0 16,5 0 0-16,-5 0 0 15,5 0 0-15,1 8 0 16,3 3 0-16,0 7 0 15,4 3 0-15,0 3 0 16,0 5 0-16,8-1 0 16,3 0 0-16,10-4 0 0,4-3 0 15,-1-1 0-15,3-3 0 16,4-7 0-16,0 5 0 16,6-7 0-16,3-8 0 15,4 7 0-15,7 2-52 0,1-2-276 16,1-7-57-16,0 12-2 15,-2 1 7 1</inkml:trace>
  <inkml:trace contextRef="#ctx0" brushRef="#br0" timeOffset="-213044.3">31384 10233 14 0,'0'-8'24'0,"0"2"10"16,0-5 2-16,0 7-10 15,0 1-9-15,0-2-6 0,0 5 9 16,0 0 21-16,0 0 33 15,0 0 12-15,0 0-28 16,0 0-13-16,0 0-7 16,0-4 4-16,0 1 12 15,0-1 7-15,0-1-7 16,0 1 1-16,0-3-6 0,0 2 4 16,0-2-1-16,0 2-4 15,0-1-8-15,0 4-6 16,0 2-9-16,0-5 1 15,0 2-12-15,0-7 8 0,0 7-1 16,-11-1-5-16,-1-1 5 16,-1 5 5-16,2 0 6 15,-7 0-3-15,1 0-4 16,3 0 0-16,-3 0 6 0,5 0-8 16,-1 0-8-1,4 0 0-15,-2 0 3 0,-6 9 16 16,3 7 5-16,-8 2-10 15,2 5-1-15,0 5 1 16,-1 2-6-16,2 2 6 16,-1 5 9-16,3 2 4 0,4 3-21 15,13-1 3-15,0 0-18 16,0-10 0-16,13-2-3 16,4-4-1-16,3-5-1 15,9-4-1-15,-1-7-4 0,-1-9-8 16,2 0 2-1,-1-9 1-15,-3-7 8 0,-1-4 1 16,-8-8-3-16,1-10-3 16,-5-2 10-16,-3-1 0 15,-6 4-1-15,-3 1-2 16,0 0-3-16,0 3 9 0,0 9 10 16,0 3 16-16,0 4 15 15,0 5 10-15,0 5 6 16,0-2-13-16,0 6-51 15,0 10 0 1,0 14 0 0,0 8 0-16,0 11 0 15,0 5 0-15,8 0 0 16,8-2 0-16,8 3 0 16,9-6 0-16,4-2 0 15,3-10 0-15,1-4 0 0,-9-12 0 16,-4-3 0-16,-2-9 0 15,-6 0 0-15,-4 0 0 16,-10 0 0-16,4-4 0 0,-6-5 0 16,-4-3 0-16,0-5 0 15,0 5 0-15,0 0-266 16,0-3-99-16,-9-3-26 16,3 3 21-16,6-1 50 15</inkml:trace>
  <inkml:trace contextRef="#ctx0" brushRef="#br0" timeOffset="-212683.46">31758 10413 290 0,'0'-12'203'16,"4"3"-38"-16,-4 1-61 15,0 4-23-15,0 4 16 16,0 0 30-16,0 0 8 15,0 0-11-15,0 12 6 16,0 4-15-16,0 5-37 16,0 3-37-16,0 0-17 0,0-3-5 15,9-5-13-15,0-3-3 16,-6-13-5-16,0 7-7 16,2-7-2-16,-2 0-3 0,6-13 1 15,-9-2 11-15,0-5 3 16,0-1-7-16,0 5 11 15,0-1 3-15,0 5 9 16,0 5-12-16,-9 2 11 16,9 0-16-16,-8 3 4 15,8 2-3-15,-6 0-16 0,6 0-68 16,0 0-114-16,-9 0-137 16,-4 0-84-16</inkml:trace>
  <inkml:trace contextRef="#ctx0" brushRef="#br0" timeOffset="-211579.35">30004 8738 57 0,'-11'-15'159'0,"-2"-4"-7"16,4 1-32-16,1 6-30 15,0 0-22-15,8 0 1 0,-7-1 10 16,7 5 11-16,0 1-2 15,0 2 10-15,0 0 11 16,0 1 7-16,0 4 26 16,0 0 34-16,0 0 6 0,0 0-19 15,0 0-74-15,7 21-89 47,6 8 0-47,4 6 0 16,-3 8 0-1,7-3 0-15,1 5 0 0,-3-2 0 16,-4-5 0-16,2-5 0 16,0-4 0-16,-4-6 0 15,-7-6 0-15,-2-4 0 16,1-6 0-16,-5 2 0 16,3-9 0-1,2 0 0 1,-2-14 0-1,2-1 0-15,-2-10 0 0,7-4 0 16,-2-7 0 0,3-4 0-16,3-10 0 0,-6 2 0 15,3-5 0-15,6 4 0 16,-5-1 0-16,0 10 0 16,1 7 0-16,-5 5 0 15,-1 9 0-15,-2 2 0 0,-5 9 0 16,0 3 0-16,0 5-212 47,0 18-213-32,-9 5-27-15,-2 5-7 16</inkml:trace>
  <inkml:trace contextRef="#ctx0" brushRef="#br0" timeOffset="-210176.29">29895 10579 82 0,'0'-21'233'16,"0"7"-27"-16,0 0-29 15,0 5-69-15,0 2-26 0,0 3 10 16,0 4 11-16,0 0-17 16,0 0-28-16,0 0-20 15,3 11 14-15,5 12 5 0,0 0 4 16,1 6-5-1,-1 3-21-15,0 0-12 0,1 2-4 16,-9-2-1-16,0-4-9 16,0-8-2-16,0-3-2 15,0-6 1-15,0 1-2 16,0-12 2-16,0 10-5 0,0-10-3 16,0 0 11-16,0 0-5 15,0-5 2-15,0-7-6 16,0-12 4-16,4-13-3 0,4-8-3 15,-5-4-3-15,5 0 3 16,1 4 2-16,4 6 3 16,-2 2-6-16,1 8 3 15,0 5 5-15,2 3 0 16,-6 5 4-16,3 4-3 16,-5 3 7-16,3 9 4 0,0 0 8 15,3 9 23-15,1 7 8 16,0 4 0-16,-7 5-8 15,6 4-4-15,1 2-18 16,-5-2-15-16,-3-4-2 0,-1-5-4 16,0-4 2-16,-4-4-3 15,4-2 1-15,-4-10 5 16,0 11-9-16,0-3-1 31,0-16 0 16,0-3 0-31,0-11 0-16,4-2 0 0,4-9 0 15,1-3-7-15,-1-4-5 16,-2 2 7-16,2 6 1 16,6 4-5-16,-2 3 7 15,-3 5-5-15,-1-1 6 16,3 4-1-16,-3 6-6 15,1 3 10-15,-2 3-7 0,5 5 7 16,-2 0-2-16,-2 0 1 16,3 0 9-16,1 17 11 15,-1 0-3-15,2 3-10 16,0 8-8-16,-5 0 0 0,0 5 0 16,1 3 0-16,-3 2 0 15,-6 2 0-15,0 1 0 16,0-5 0-16,0 1 0 0,0-4 0 15,0-4 0-15,0-10 0 16,0-3 0-16,0-4 0 16,0-1 0-16</inkml:trace>
  <inkml:trace contextRef="#ctx0" brushRef="#br0" timeOffset="-210131.41">30421 10733 2047 0,'0'-12'-278'0,"-6"-4"-153"15,-3 0 2-15,9-9 14 16</inkml:trace>
  <inkml:trace contextRef="#ctx0" brushRef="#br0" timeOffset="-198167.33">28639 3023 73 0,'-23'0'224'16,"2"0"-75"-16,4 0-17 15,5 0-35-15,12 0-15 16,0 11-1-16,0-11 1 16,5 0-2-16,2 0-5 15,7 0-11-15,10 0 6 16,17 0 19-16,19 0 18 15,30 0-12-15,26 0-25 16,30-6-11-16,27-6-19 16,21-4-5-16,16-5-14 15,22-4-3-15,8-3 1 0,-5-1-1 16,-15-3 23-16,-30 8 22 16,-30 0 42-16,-40 3-47 15,-25 4-58-15,-30 5 0 16,-22 5 0-16,-9-2 0 15,-15 6 0 1,-2 3 0-16,-5 0 0 0,-3 0 0 16,-6 0 0-16,-12 0-84 47,-6 0-312-47,-10 0-67 15,-29 7-35-15</inkml:trace>
  <inkml:trace contextRef="#ctx0" brushRef="#br0" timeOffset="-196869.59">11259 12076 99 0,'-25'-8'210'15,"6"4"-76"-15,-5 4-42 0,2 0-30 16,3 0-19-16,3 0-7 15,3 0 7-15,4 0 13 0,9 0-6 16,0 0-5-16,0 0-10 16,0 0-11-16,6 0 1 15,10 0 25-15,16 12 33 16,25-12 4-16,25-8-17 0,30-15-18 16,39-22-23-16,32-17-16 15,24-11-6-15,11 0-3 0,-1 0-3 16,-19 5 0-16,-28 6 1 15,-23 9 2-15,-28 11-1 0,-32 11 12 16,-19 6 52-16,-26 8 19 16,-8 5 26-16,-14-1 22 0,-9 10 15 15,-6 3-25-15,-18 0-124 32,5 0 0-1,8 8 0 0,-9-8 0 0,3 0 0-15,-6 0 0 0,-1 0 0-16,1 0-71 15,-2 0-52-15,0 0-2 0,-3 0-19 16,1 0-32-16,0 0-35 15,0 0-36-15,-1 0-19 0,6 0-28 16</inkml:trace>
  <inkml:trace contextRef="#ctx0" brushRef="#br0" timeOffset="-196154.48">29212 4619 430 0,'24'-16'262'16,"24"-5"-72"-16,31-7-83 15,39-4-22-15,44-5 20 16,44 1 38-16,51-1 52 15,35 7-39-15,13 6-36 16,-8 9-46-16,-22 7-34 16,-33 3-16-16,-35 5-14 15,-35 0-8-15,-39 0-6 0,-31 0 6 16,-31 0 0-16,-24 0-46 16,-22 0-88-16,-21-4-136 15,-33-4-152-15,-40-4-41 16</inkml:trace>
  <inkml:trace contextRef="#ctx0" brushRef="#br0" timeOffset="-195355.8">11376 14121 444 0,'25'0'386'0,"-9"0"-8"16,-2 0-117-16,-7 0-93 16,-4 0-30-16,2 11 22 15,-2 1-48-15,3 6-112 0,2 2 0 16,0-1 0-16,9 4 0 16,6 0 0-16,5-2 0 15,14 3 0-15,19-4 0 16,23-8 0-16,29-16 0 0,34-17 0 15,37-15 0-15,34-16 0 16,30-15 0-16,15-9 0 0,14-6 0 16,-5 5 0-16,-15 4 0 15,-31 9 0-15,-28 10 0 0,-34 8 0 16,-39 10 0-16,-30 7 0 16,-27 8 0-16,-16 7 0 0,-19 5 0 15,-17 9 0-15,-24 0 0 16,-12 9 0-1,-12 2 0-15,-9 6 0 0,-3 2-366 16,-5 6-60-16,0 7 5 16,1 6 27-16</inkml:trace>
  <inkml:trace contextRef="#ctx0" brushRef="#br0" timeOffset="-192793.22">30711 16356 88 0,'-13'0'197'16,"1"0"-21"-16,4 0-18 16,0 8-24-16,8-8-24 15,-9 0 8-15,9 0 21 0,0 0 18 16,0 0 5 0,0 0-13-16,0 0-18 0,0 0-19 15,9 0-32-15,16-8 13 16,19-4-50-16,21-5-43 15,16-4 0-15,20-2 0 0,17-7 0 16,15-2 0-16,14 0 0 16,12-5 0-16,-1 1 0 15,1-2 0-15,-6 7 0 0,-10 2 0 16,-21 4 0-16,-17 1 0 16,-20 7 0-16,-21 1 0 15,-13 3 0-15,-20 9 0 16,-9 1 0-16,-10-1 0 0,-4 4 0 15,-24 0 0 1,-10 0 0 0,-2 0 0-16,-4 0 0 0,1 11 0 15,-3-11-10-15,6 13-235 16,-5-2-50-16,4 3-39 0,-2-2 4 16,-2 5-1-16</inkml:trace>
  <inkml:trace contextRef="#ctx0" brushRef="#br0" timeOffset="-192194.14">30866 18237 491 0,'23'-14'531'16,"6"-1"-104"-16,11-10-174 15,16-4-119-15,23-7-47 0,23-3-1 16,14-11-48-16,9-3-38 16,10-5 0-16,-5 2 0 15,-3 6 0-15,-9 5 0 0,-9 9 0 16,-8 9 0-16,-8 4 0 15,-7 7 0-15,-10 5 0 16,-10 3 0-16,-11 8 0 16,-7 0 0-16,-17 0 0 0,-10 0-151 15,-5 0-235-15,-8 0-55 16,-8 0 17-16</inkml:trace>
  <inkml:trace contextRef="#ctx0" brushRef="#br0" timeOffset="-188083.42">30093 7354 78 0,'4'-13'184'0,"1"6"-41"0,-5-1-29 15,0 0-30-15,0 4-6 16,0 1 9-16,0-2 11 15,0 1-3-15,0-1-11 16,0 2-8-16,0 3-13 0,0 0 1 16,0 0-2-1,-9 0-12-15,9 0-11 0,-8 0-15 16,8 0-13-16,0 0-2 16,0 0-3-16,-9 0-2 15,-3 0 5-15,1 0-4 16,0 12 4-16,-3 0 1 0,2 4 2 15,-5 2 9-15,3 1-1 16,-3 1-5-16,1 5-4 16,3-1 6-16,0 1-7 15,1-1-2-15,4 0 0 16,0-3 9-16,1 3-7 16,7 5-6-16,-13-1-1 15,1 5-2-15,4 0 4 0,-1 0-4 16,9-1 1-16,-8 5-2 15,8-1 7-15,0 5-7 16,0-1 4-16,-6 2-6 16,6-5 2-16,0-2 3 0,0-1-5 15,0-11-1-15,0 3 4 16,1-6 0-16,7-4-5 16,0 0 6-16,1 1 7 15,8-4-11-15,3-2 3 0,0-11-5 16,1 0 8-1,3 0 2-15,1 0-3 0,-1-9-3 16,-3 1 5-16,4-4-3 16,-7 0 0-16,3 0-5 15,0 0 4-15,-6-1 0 16,1-2-2-16,-3-2 1 0,-4 0 17 16,-5 6-9-16,0-6 15 15,-4 0-6-15,0 1-2 16,0-3 5-16,0-2-3 15,0 1-3-15,-8 4-8 16,-1-5 0-16,1 4 3 0,-5 1 2 16,5 4 6-1,1 0-3-15,-4 4-3 0,-2-1-4 16,0 2 7-16,0-2-5 16,-2 6 0-16,-1 3 4 15,-1 0-3-15,-4 0-2 16,-1 0-2-16,-3 7-1 0,-1 5 0 15,3 5-4-15,-1-5-3 16,-2 0-1-16,9 1-40 16,8 2-125-16,-5 11-115 15,2 4-109-15,-5 12-92 16</inkml:trace>
  <inkml:trace contextRef="#ctx0" brushRef="#br0" timeOffset="-186487.59">30093 9577 54 0,'0'-7'125'0,"0"-2"56"15,0 6-45-15,-8-2-30 16,8 1-34-16,0-3-8 16,0-4 4-16,-9 5 9 15,9-3 8-15,-12 5-9 16,12 0-12-16,-11-3 0 0,11 7-1 16,-8-5-13-16,-1 1-7 15,1 4-11-15,0 0-7 16,-5 0 1-16,2 0-2 15,-5 0-5-15,-1 0 4 0,-4 16-1 16,2 1 8-16,-1 2 3 16,-1 2-6-16,-3 3 3 15,2-2 7-15,3 1 2 16,-1 6-11-16,1 4-3 16,-3 2-13-16,2 5 1 15,3 6-4-15,3 0-3 0,-3-2-3 16,4-3-2-16,4-1 2 15,2-2 0-15,7-7-4 16,0-2 2-16,0-4-8 16,0-5 8-16,0 1 2 0,0-4-3 15,7 3 0-15,2-1 5 16,4-2-5-16,4 0-3 16,1-1 0-16,4-4 5 15,3 0-1-15,2-5-3 16,3-7 2-16,-5 0-2 0,1 0 9 15,-6 0-10-15,-7 0 10 16,-1 0-7-16,-1 0 4 16,-3 0-7-16,2 0 10 15,-2 0-11-15,0-7 7 0,4-9-5 16,1-1 4-16,-2 1-2 16,-3-4-2-16,0-1-2 15,0 5 11-15,-8 1-4 16,0-2-9-16,0 4 6 0,0 1 1 15,0 4 2-15,0-1-1 16,0 2-1-16,0-2-4 16,0 1 3-16,0-1 0 15,0-3 0-15,0 0 0 16,0 0 2-16,-8 5-1 16,8-2 0-16,-13 5 0 0,5-4-3 15,8 3 7-15,-11-1-4 16,3 0 3-16,-4-1-6 15,4 2 12-15,-4 0 7 16,3 3 9-16,-7-3-3 0,-1-2-2 16,2 2 12-16,-2 1-5 15,1 0-3-15,-1-4 7 16,6 8-24-16,-2-4-8 16,5 0 0-16,0 4 0 15,-1 0 0-15,9 0-15 16,-13 0-162-16,4 12-98 15,-8 0-96-15,0 5-4 16,-3 2-2-16</inkml:trace>
  <inkml:trace contextRef="#ctx0" brushRef="#br0" timeOffset="-182579.7">32498 15831 238 0,'-17'-17'122'15,"4"0"-92"-15,3 1-144 16</inkml:trace>
  <inkml:trace contextRef="#ctx0" brushRef="#br0" timeOffset="-176095.52">22731 15553 364 0,'0'-7'304'0,"0"7"-2"15,0-5-50-15,-8 1-95 0,8 1-60 16,0-2-5-16,0 5 3 16,0 0 3-16,0 0 0 0,0-4-25 15,0 1-30-15,0-3-23 16,0 6-5-16,0 0-12 0,0 0-41 15,0-4-54-15,0 4-77 16,0-6-80-16,-16-4-45 0,0-2 4 16,-9 0 33-16,-4 0-2 15</inkml:trace>
  <inkml:trace contextRef="#ctx0" brushRef="#br0" timeOffset="-173140.95">5290 9366 89 0,'-12'-5'150'0,"4"2"-29"15,8-2-37-15,-12 1-32 16,12 1-16-16,0-1-10 16,0 4 3-16,0-5 11 0,0 1-2 15,0 1 0-15,0 3-6 16,0 0 3-16,-9 0-3 15,9 0 6-15,-8 0 0 16,8 0 2-16,-8 0 2 16,-1 0-14-16,1 0-4 0,-3 0-9 15,-2 12-1-15,-3-1 4 16,-1 2 7-16,-1 2-1 16,-4 7 2-16,-3 2 2 15,3 5-4-15,-4 4-3 16,-2-6-6-16,0 6 0 15,4-1 3-15,-1 4-8 16,4 2 4-16,-3 3 5 0,-1 11 24 16,2 5 16-16,-3 9-1 15,-1 3 1-15,-6 0-11 16,6 0-19-16,-3 10 4 16,-2 2 14-16,-1 0-6 15,6 1-14-15,-6-1 2 0,1 4 1 16,2 0 14-16,2 7 12 15,-1-4-24 1,6 6 9-16,1 3 1 0,7 12-11 16,-2 13-31-16,1 9 0 15,7 12 0-15,9 3 0 16,0 4 0-16,9 10 0 16,7 10 0-16,5 10 0 0,7 2 0 15,5 6 0-15,4 3 0 16,-1 5 0-16,5 3 0 15,3 0 0-15,1-7 0 16,-1-13 0-16,5-8 0 16,3-17 0-16,5-11 0 15,5-13 0-15,3-8 0 16,9-8 0-16,10-3 0 0,9-7 0 16,18-1 0-16,10-1 0 15,20 0 0-15,10 4 0 16,8 4 0-16,7 4 0 0,5-1 0 15,-4 5 0-15,-5 0 0 16,-1 5 0-16,-6-1 0 16,-8-4 0-16,-2-4 0 0,-2-4 0 15,-1-8 0 1,0-5 0-16,7-8 0 0,6-7 0 16,5-8 0-16,1-5 0 15,-3-5 0-15,0 2 0 0,-11-8 0 16,-9-11 0-16,-13 3 0 15,-6-7 0-15,-9-1 0 0,-9-1 0 16,1-10 0-16,0-2 0 16,3-3 0-16,5-14 0 15,7-5 0-15,6-7 0 0,-2 0 0 16,1 0 0-16,-4 0 0 16,-1 0 0-16,-2 0 0 0,-7 0 0 15,-1 0 0-15,-2 0 0 16,-8-3 0-16,1-11 0 15,-1-1 0-15,5-10 0 16,2 1 0-16,3 0 0 0,-2-2 0 16,-4-2 0-16,2-1 0 15,-2 1 0-15,0-4 0 0,2-5 0 16,-2 1 0-16,4-5 0 16,0 1 0-16,0-10 0 0,5-2 0 15,3-6 0-15,6-7 0 16,-6 0 0-16,2 1 0 0,-5 2 0 15,0 1 0 1,-2 1 0-16,-1 3 0 0,-2 0 0 16,1 0 0-16,-2 0 0 15,7-4 0-15,1-8 0 0,7-10 0 16,-1 3 0-16,4-6 0 16,0 5 0-16,-4 8 0 0,-2 7 0 15,-6 5 0-15,-5 4 0 16,-3 4 0-16,1 4 0 0,-3-4 0 15,7 5 0-15,1-6 0 16,3 3 0-16,2-6 0 0,2-4 0 16,-2-1 0-16,1 1 0 15,-5 0 0-15,0 4 0 16,-6 4 0-16,-6 5 0 0,-1-2 0 16,-6 7 0-16,0-4 0 15,-4 3 0-15,-1-1 0 0,-1 6 0 16,1-3 0-16,2 7 0 15,-6 2 0-15,0 4 0 0,-4 1 0 16,-8 0 0-16,-4 3 0 16,0 1 0-16,-5 4 0 15,-3-1 0-15,2 1 0 0,1 4 0 16,1 0 0-16,7 2 0 16,5 3 0-16,5 3 0 0,7 1 0 15,5-2 0-15,-3 5 0 16,0 0 0-16,-10 0 0 15,-4 0 0-15,-8 0 0 0,-8 0 0 16,-11 0 0-16,-7 8 0 16,-5-8 0-16,0 9 0 0,4-9 0 15,6 0 0-15,13 0 0 16,13 0 0-16,15 0 0 0,9 0 0 16,7 0 0-16,0 0 0 15,5 0 0-15,-5 0 0 0,-7 0 0 16,-4 12 0-16,-14-5 0 15,-5 2 0-15,-20-1 0 16,-11 1 0-16,-11-9 0 16,-8 7 0-16,-6-7 0 0,-7 0 0 0,0 0 0 15,1 0 0 1,-5 0 0-16,-25 0 0 31,-7 0 0-31,-17-7-359 16,-21-7-236-16,-10 2 70 15</inkml:trace>
  <inkml:trace contextRef="#ctx0" brushRef="#br0" timeOffset="-169946.54">4795 9342 31 0,'-20'0'99'0,"-1"0"93"16,5 0-31-16,-1 0-5 16,1 0-38-16,0 0-30 15,0 0-31-15,4 0-10 16,12 0 11-16,-8 0-3 16,8 0-19-16,0 0-11 0,0 0-12 15,11 0 7 1,14-9 5-16,12-3 9 0,8-1-13 15,6-3-10-15,6-3-5 16,0-2-2-16,0 0 0 16,-4 6-4-16,-5-6 0 15,-1 5 1-15,-15-1 1 16,-5 4 7-16,-6 6 40 0,-9 2 22 16,-4 5 10-16,-3 0-10 15,-5 0-11-15,0 0-21 16,0 0-11-16,0 0-16 15,0 0-5-15,0 0-10 16,0 12 5-16,0 10-3 16,0 6 1-16,0 9 9 15,0 7-8-15,3 6-1 16,6 1 1-16,3 3-1 0,-1 0 0 16,6-1 2-16,-1-6-4 15,-4 3-4-15,1-10 4 16,-5-6 5-16,1-11-2 15,-9-3 1-15,0-7 0 16,0-1 9-16,0-12-10 0,0 0 20 16,0 0 24-16,0 0 2 15,0 0-1 1,-14 0-20-16,-2-4-17 0,1-4-2 16,-6 0 3-16,-3-5 2 15,-1 6 6-15,0-3 6 16,-2-6 1-16,-3 1-14 15,-5-6 1-15,-6-3-4 16,-5-4-5-16,2-1-1 16,-5 1-1-16,1 0-4 0,4-2 6 15,3 7-2-15,8 1 6 16,4 6-7-16,9 4 0 16,1 0 0-16,2 0 0 15,5 3 0-15,0-3 0 16,-1 5-3-16,2-6 6 15,-3 5-3-15,-1 0 0 16,-2-1 0-16,1 2 0 0,4-2 0 16,1 1 0-16,-7-4 0 15,2-4 0-15,-4 4 0 16,4 0 0-16,0 0 0 16,0 3 0-16,4 1 0 15,-1 3 0-15,5 5 0 16,8-3 0-16,-9 3 0 0,9 0-9 31,0 0 10-31,0 0-4 0,0 0 0 16,0 0-5-16,0 0 7 15,0 0-1-15,0 0-6 16,0 0 5-16,5 0-1 16,-1 0-5-16,1 0 2 15,-2 0 4-15,-3 0 1 16,0 0-2-16,0 0 1 15,0 0 5-15,0 0 2 16,0 0 1-16,0 0-8 16,0 0-4-1,0 0 3-15,8 0 2 16,6 0 2-16,0 0-2 16,15 0 6-16,7 0-8 15,10 0 4-15,5-5 8 16,11 3-12-16,7-8 5 0,5-3-24 15,-6 6-67-15,0-2-33 16,-3 2-27-16,-8-1-49 16,-3 4-36-16,-4 4-21 15,-7 0-15-15,-6 0-19 0</inkml:trace>
  <inkml:trace contextRef="#ctx0" brushRef="#br0" timeOffset="-166634.7">21627 6529 315 0,'8'-15'176'15,"0"-3"-51"-15,0-3-41 0,1 6-14 16,-3-1 12-16,7-1 35 16,-4 1 20-16,-1 3 1 15,-4 5-15-15,0 5-34 0,-4 3-23 16,4 0-12-16,5 0 0 15,-6 0-6-15,5 0 6 16,3 7-13-16,11 5-13 16,-1 4-5-16,1 1-7 0,3 0 10 15,1-1-16-15,-6-4-1 16,-1 0 7-16,-7 0-6 0,1-12 5 16,-1 0 31-16,2 0 29 15,-5 0-75-15,5-5 0 16,6-9 0-16,8-19 0 0,14-17 0 15,9-23 0-15,17-16 0 16,19-16 0-16,2-1 0 0,6-1 0 16,-4 9 0-1,-1 13 0-15,-12 11 0 0,-17 17 0 16,-13 13 0-16,-12 13 0 16,-10 9 0-16,-11 10-208 15,-7 12-81-15,-8 0-26 0,-11 16 15 16,-9 13 26-16,-9 3-11 15</inkml:trace>
  <inkml:trace contextRef="#ctx0" brushRef="#br1" timeOffset="-160611.52">26865 2651 149 0,'0'-13'240'0,"0"-3"-71"15,0-1-36-15,0 1-13 16,0-6-5-16,-7-2 9 0,-6-8 1 16,0-4 26-16,-8-5 34 15,-2-8-43-15,-10-4-22 16,-19-8-15-16,-17-1-53 16,-17-2-22-16,-16-5-8 15,-20 0-11-15,-11-4-3 16,-17-6-6-16,-22-2-2 0,-22-4 6 15,-21-1 4 1,-26 2 0-16,-13 2-6 0,-12 3 4 16,0 6-2-16,-10 1-6 15,-22 3 0-15,-13-1 0 16,-15 5 0-16,5 0 0 16,16 4 0-16,17-1 0 15,13 2 0-15,11-1 0 0,5 0 0 16,-2-1 0-16,2 5 0 15,18 6 0 1,7 1 0-16,7 8 0 0,-1 7 0 16,0 1 0-16,4 11 0 15,5 2 0-15,0 1 0 16,-4 3 0-16,-2 6 0 16,2 1 0-16,5 10 0 15,-2 0 0-15,-3 10 0 16,-12 1 0-16,-14 6 0 0,-16 3 0 15,-10 1 0-15,-5-2 0 16,0 7 0-16,-8-3 0 16,-9 1 0-16,-8-2 0 15,-7 2 0-15,-1-1 0 16,17 2 0-16,12 5 0 16,7 1 0-16,5 7 0 15,-3 3 0-15,-6-1 0 16,-4 9 0-16,10-1 0 0,12 5 0 15,15 4 0-15,8 4 0 16,12 5 0-16,5 3 0 16,0 8 0-16,0 8 0 15,-6 10 0-15,3 5 0 16,3 2 0-16,11 5 0 16,14-6 0-16,6-3 0 0,8-4 0 15,10-4 0-15,8-5 0 16,11-9 0-1,18 2 0-15,12-4 0 0,14-5 0 16,21 0 0-16,22 0 0 16,24 1 0-16,20-2 0 15,24 7 0-15,20 6 0 16,17 9 0-16,20 7 0 0,19 13 0 16,14 11 0-16,11 14 0 15,-1 4 0-15,-1 3 0 16,-1-5 0-16,-1-1 0 0,-4-6 0 15,0-8 0-15,12-13 0 16,14-12 0-16,23-5 0 16,41-15 0-16,40-13 0 15,42-14 0-15,23-14 0 16,32-12 0-16,26 1 0 0,10-6 0 16,-2 6 0-16,-16 0 0 15,-26 5 0-15,-13 0 0 16,-10 12 0-16,-7-1 0 0,-7 4 0 15,-7 3 0-15,-13 6 0 16,-7 3 0-16,-8 8 0 0,-5 3 0 16,5 9 0-16,3 0 0 15,9 2 0-15,-1-3 0 16,-2-2 0-16,-3-5 0 0,3 1 0 16,-6-1 0-16,1-4 0 15,13 1 0-15,20-2 0 16,14-2 0-16,17-10 0 15,5 1 0-15,0-3 0 0,3-6 0 16,-3 0 0-16,-4-2 0 16,-4-2 0-16,-17 2 0 0,-11-10 0 15,-10-4 0-15,0-4 0 16,2-4 0-16,8-4 0 0,6-4 0 16,1 0 0-16,-12 2 0 15,-11-2 0-15,-22 0 0 16,-15-5 0-16,-15-7 0 15,-8 0 0-15,-11 0 0 0,-7-12 0 16,-8-4 0-16,-8-8 0 16,-6-5 0-16,1-4 0 15,-2-10 0-15,-6-19 0 0,-4-11 0 16,2-13 0-16,-11-6 0 16,-3-8 0-16,-13 3 0 15,-9-4 0-15,-12-6 0 0,-2-2 0 16,-6 2 0-16,7 6 0 15,-2 0 0-15,0 3 0 16,2-1 0-16,-4 7 0 16,0-7 0-16,-1-6 0 0,-10-5 0 15,-6-4 0-15,-14-4 0 16,-9-4 0-16,-24-13 0 16,-19-11 0-16,-28-21 0 0,-27-9 0 15,-31-2 0-15,-32 2 0 16,-20 5 0-16,-16 9 0 15,-20 8 0-15,-35 2 0 16,-33 14-300-16,-65 12-449 0</inkml:trace>
  <inkml:trace contextRef="#ctx0" brushRef="#br1" timeOffset="-158631.73">13379 6561 420 0,'21'-20'314'16,"-5"-1"-50"-16,-1 2-102 16,-2-7-43-16,-9 7 17 15,-4-3 42-15,0-1 23 16,0-5-38-16,-17-6-73 0,-3-1-90 15,-8-7 0-15,-12-2 0 16,-9-6 0-16,-16-2 0 16,-16-12 0-16,-29-7 0 0,-29-6 0 15,-30-9 0-15,-35 1 0 16,-19 4 0-16,-21 3 0 16,-15 13 0-16,-13 8 0 0,-22 9 0 15,-14 2 0-15,-4 6 0 16,7-1 0-16,12 5 0 0,13 3 0 15,0 5 0 1,-3 7 0-16,-6 6 0 0,1 5 0 16,4 10 0-16,15 18 0 15,14 2 0-15,15 9 0 16,5 3 0-16,0 5 0 0,-10 3 0 16,-3 5 0-16,-3 0 0 15,3-2 0-15,8 7 0 16,0 3 0-16,2 3 0 15,-6 10 0-15,-9 3 0 16,-2 1 0-16,-2-1 0 0,18 0 0 16,12 4 0-16,12-4 0 15,12 0 0 1,13 0 0-16,10 5 0 16,6 4 0-16,-1 3 0 0,5 4 0 15,3 1 0-15,4-5 0 16,10 4 0-16,-2 1 0 15,9 0 0-15,4-1 0 16,9 8 0-16,11 9 0 16,11 12 0-16,10 17 0 15,8 8 0-15,8 3 0 16,6 4 0-16,6 1 0 0,5-5 0 16,3-6 0-16,5-11 0 15,3-8 0-15,8-7 0 16,3-11 0-16,11-6 0 15,-2 0 0-15,3 2 0 16,6 18 0-16,4 30 0 16,5 27 0-16,3 26 0 15,7 15 0-15,9 14 0 0,0 6 0 16,17-3 0-16,10 5 0 16,14 7 0-16,13 9 0 15,14 10 0-15,8 7 0 16,6 2 0-16,8 0 0 15,10 1 0-15,7 17 0 16,10 9 0-16,10 12 0 16,7-1 0-16,11-11 0 0,17-5 0 15,18-14 0-15,15-15 0 16,20-9 0-16,8-15 0 16,9-8 0-16,16-18 0 15,7-12 0-15,9-15 0 16,-5-14 0-16,-2-11 0 0,-11-16 0 15,-2-17 0-15,-4-17 0 16,16-16 0-16,25-10 0 16,23-23 0-16,20-6 0 15,6-13 0-15,3-6 0 16,-9-2 0-16,-11-4 0 16,-13-1 0-16,-12 5 0 0,-14-4 0 15,-20-10 0-15,-10-10 0 16,-4-18 0-16,5-24 0 0,13-24 0 15,19-24 0-15,20-23 0 16,8-23 0-16,7-19 0 0,4-14 0 16,9-1 0-16,3-8 0 15,-2 10 0-15,-8 5 0 16,-15 9 0-16,-6 5 0 0,-14 7 0 16,-5-3 0-16,-2-6 0 15,0-13 0-15,-1-11 0 0,2-17 0 16,-9-14 0-16,-8-10 0 15,-11-14 0-15,-11-5 0 16,-7-6 0-16,-16-1 0 0,-11-11 0 16,-21-20 0-16,-18-29 0 15,-15-30 0-15,-15-14 0 0,-17-9 0 16,-18 0 0-16,-13 0 0 16,-15 4 0-16,-18 9 0 15,-27 20 0-15,-22 23 0 0,-21 21 0 16,-30 13 0-16,-18 12 0 15,-25 4 0-15,-20 0 0 0,-13-9 0 16,-8 1 0-16,-5 4 0 16,-10 3 0-16,-14 5 0 15,-7 3 0-15,-13 7 0 0,-12 10 0 16,-4 12 0-16,-1 16 0 16,2 26 0-16,7 27 0 15,9 30 0-15,11 23 0 0,9 34-364 16,0 39-205-16,-4 38 23 15</inkml:trace>
  <inkml:trace contextRef="#ctx0" brushRef="#br1" timeOffset="-156401.61">32713 12928 438 0,'-40'-37'373'16,"-10"0"-98"-16,-11 2-123 15,-8-3-74-15,-17 2-24 0,-18-5 52 16,-23-4 76-16,-23-8 50 16,-28-5-75-16,-34-4-157 15,-32 4 0-15,-36-9 0 16,-25 3 0-16,-19-1 0 0,-18 9 0 15,-20 2 0-15,-6 5 0 16,-2-1 0-16,5 3 0 16,4 2 0-16,-1 0 0 15,-6 9 0-15,-7 3 0 0,2 4 0 16,-5 8 0-16,-5 9 0 16,-6 5 0-16,3 7 0 0,8 7 0 15,15 14 0-15,7 7 0 16,16 9 0-16,7 8 0 0,8 7 0 15,9 14 0-15,11 3 0 16,13 8 0-16,12 5 0 16,3-1 0-16,5 4 0 0,5 1 0 15,6-1 0-15,14 5 0 16,10 1 0-16,17-3 0 16,19 8 0-16,13 4 0 0,14 1 0 15,8 11 0-15,11 4 0 16,7 3 0-16,-4 2 0 0,-1 5 0 15,-2 0 0-15,-8 1 0 16,0-1 0-16,0 1 0 0,6-6 0 16,7 2 0-16,7 3 0 15,13-5 0-15,8 6 0 0,18-4 0 16,5-2 0-16,11-2 0 16,9-10 0-16,11 3 0 0,-201 408 0 46,236-423 0-46,19-4 0 16,14-3 0-16,56 159 0 16,-8-163 0-1,14 0 0-15,10-3 0 0,14 3 0 16,7 3 0-16,10-3 0 16,-2-5 0-16,4 2 0 0,5-2 0 15,7-5 0 1,10 3 0-16,10-2 0 0,18 4 0 0,11 5 0 15,14 2 0-15,13 7 0 16,10 2 0-16,18 2 0 16,10-1 0-16,16-1 0 15,13 6 0-15,8-3 0 0,4 1 0 16,-4 2 0-16,-8 3 0 16,-3-1 0-16,1 2 0 15,11-2 0-15,12-105 0 0,3 0 0 16,4 0 0-16,4 0 0 15,1 0 0-15,-1 0 0 0,10 0 0 16,6 0 0-16,4 0 0 16,1 0 0-16,-2 0 0 0,-1 0 0 15,-6 0 0-15,6 0 0 16,-5 0 0-16,-8 0 0 16,-3 0 0-16,-14 0 0 0,-3 0 0 15,-9 0 0-15,-10 0 0 16,-1 0 0-16,-2 0 0 0,-6 0 0 15,-9 0 0-15,-9 0 0 16,-13 0 0-16,-14 0 0 16,-9 0 0-16,-12 0 0 0,-8 0 0 15,-8 0 0-15,-6 0 0 16,-3 0 0-16,2 0 0 16,-2 0 0-16,-8 0 0 0,-4 0 0 15,1 0 0-15,-2 0 0 16,-2 0 0-16,-9 0 0 15,-9 0 0-15,-4-29 0 16,-5-36 0-16,-4-4 0 0,-6 1 0 16,0-6 0-16,-5 5 0 15,2-1 0-15,-3 1 0 0,-2-1 0 16,0 7 0-16,-2-7 0 16,2 1 0-16,0-1 0 0,-5-2 0 15,-3-6 0-15,-5-4 0 16,-3 2 0-16,-5-5 0 0,-9-3 0 15,-3 2 0-15,-11 1 0 16,-54 0 0-16,0-4 0 0,0-1 0 16,0 9 0-16,0 3 0 15,0 2 0-15,0 2 0 0,0 5 0 16,0-4 0-16,0-1 0 0,0 1 0 16,0-1 0-16,0 1 0 15,0 4 0-15,0-1 0 0,0 6 0 16,0-2 0-16,0 2 0 15,0 2 0-15,0 2 0 0,0-1 0 16,-18-6 0-16,-29 9 0 0,-2-4 0 16,-2 4 0-16,12 1 0 15,-3 1 0-15,8-2 0 0,-4 6 0 16,2-5 0-16,2 0 0 16,-2 0 0-16,-4-4 0 15,-1-2 0-15,-3-1 0 16,-6-5 0-16,-1-1 0 0,2 5 0 15,-2 1 0-15,0-2 0 16,-2 6 0-16,1 3 0 0,-10 3 0 16,-11 1 0-16,-7-4 0 15,-15-4 0-15,-6-4 0 16,1-5 0-16,-3-7 0 0,0-4-247 16,12 0-141-16,9-5 13 15,6-3 21-15,6-1 22 16</inkml:trace>
  <inkml:trace contextRef="#ctx0" brushRef="#br1" timeOffset="-155518.75">32532 12904 54 0,'6'-9'171'16,"-6"-2"-24"-16,0-1-30 16,0 1-16-16,0 4-16 0,0 3 2 15,0 1 18-15,0-2 20 16,0 5-1-16,8 0-2 16,0 0-11-16,4 0 7 0,5 0 27 15,-6 8 38-15,1 1 18 16,1 4-150-16,4 6-51 15,-2 9 0-15,2 22 0 0,2 19 0 16,2 33 0-16,4 28 0 16,-1 29 0-16,6 19 0 15,-5 10 0-15,5 3 0 0,2-3 0 16,2-13 0-16,-6-9 0 16,0-12 0-16,-4-16 0 15,-7-14 0-15,-4-15-121 0,-13-16-375 16,0-10 28-16,-16-15 42 15</inkml:trace>
  <inkml:trace contextRef="#ctx0" brushRef="#br1" timeOffset="-150577.66">33403 5275 249 0,'3'-12'151'16,"5"0"-49"-16,-3 0-49 15,-1 4-26-15,0 1-10 0,-4-4 6 16,0 9 7-1,5-3 14-15,-1 5 8 0,0-5 11 16,-4 1-1-16,0-3 7 16,0 2 0-16,0-2-3 15,-8-2-18-15,-1 2 15 0,0-6 4 16,-8-4-2-16,3 1 10 16,-3 0 4-16,-3-1-34 15,-8-3-13-15,-5-5-13 0,-2 6 3 16,-7-1-2-16,2-1-4 15,-5 0 5-15,-3 5-13 16,-1-1 6-16,-10 0-5 16,3 3-1-16,-4-3-5 15,-4 1 4-15,-7 5-5 16,-2-2 6-16,-8-4-6 0,0 5 3 16,-4-1-7-16,-5 1 8 15,-3 4 6-15,-4-1-14 16,2 1 11-16,4 1-5 15,-3 3 1-15,-1-1 0 16,-5 5-7-16,-7 0 7 0,0 0-5 16,-9 9 7-16,3-2-5 15,8 1-7 1,6 1 9-16,15-9-1 0,7 8-3 16,12 1-2-16,3-9 3 15,0 12 1-15,-3-12-1 16,-3 12 1-16,-6-5-1 15,1 2 2-15,5-2-7 16,0 4 11-16,-3 0-1 0,7 1 0 16,7-1 1-16,9-1 2 15,2-3-8-15,7 0 1 16,2-7-5-16,7 14 2 16,3-6 1-16,2 4 7 15,-3 0-11-15,-1 0 6 0,7 4 2 16,-8 2-4-1,-2 5 5-15,-1 5 5 16,-5 2-13-16,-1 2 6 0,2 0 1 16,1 2-1-16,4-1-1 15,-1-5 1-15,4-4-3 16,4 0 0-16,2-8-3 16,-2 1 3-16,5 0 0 0,-3 2 10 15,-3 7-7-15,-2 6 3 16,-5 5-9-16,1 3 5 15,4 8 5-15,-6 6 0 16,6 6 3-16,4 6 1 16,0-1-9-16,1 1 6 15,-3-2-8-15,1 0 5 16,2-2 4-16,2-5-1 0,0 0 3 16,1-4-7-16,1 1 6 15,2 3 2-15,0 0 4 16,-3 7 8-16,6 0 18 0,-8 3-36 15,1-3-6-15,7 5 0 16,-8 0 0-16,5 2 0 16,2-2 0-16,-2 4 0 15,1 0 0-15,-4 0 0 0,3 8 0 16,5 4 0 0,-1 9 0-16,7-1 0 0,-3 6 0 15,1 4 0-15,-4-6 0 16,-2-3 0-16,3-4 0 15,-2-2 0-15,3-3 0 0,2 1 0 16,-5-1 0-16,4 5 0 16,1-4 0-16,8 4 0 15,0-5 0-15,0 4 0 16,0 1 0-16,4 0 0 0,4-4 0 16,1-11 0-16,3 0 0 15,-1-6 0-15,6-8 0 16,-1-5 0-16,1-3 0 15,-1 2 0-15,-5-8 0 16,2-2 0-16,-1-4 0 0,-3-5 0 16,-1-3 0-16,1 0 0 15,-1 2 0-15,3 3 0 16,1-2 0-16,8 5 0 0,2-1 0 16,3 6 0-16,2-2 0 15,6 6 0-15,-2-7 0 16,6 2 0-16,-1 5 0 15,6-6 0-15,-2 1 0 0,3 1 0 16,5-1 0-16,-1-5 0 16,10 1 0-16,0-1 0 15,5 1 0-15,-2-1 0 16,-4 1 0-16,-3 0 0 16,1-5 0-16,-10-2 0 0,0-3 0 15,-7-3 0-15,-6-2 0 16,3-2 0-16,-6-3 0 15,-3-5 0-15,-5 0 0 0,-3 0 0 16,0-4 0-16,-3 1 0 16,3-1 0-16,-1 1 0 15,-3-6 0-15,-2-7 0 16,0 12 0-16,3-3 0 16,-2 3 0-16,8 0 0 15,5 5 0-15,7-5 0 0,6 4 0 16,-3-4 0-16,4-1 0 15,0 2 0-15,-4-1 0 16,3 0 0-16,-6 1 0 16,-4-13 0-16,1 8 0 0,-1 0 0 15,6-8 0 1,-3 14 0-16,6-8 0 0,2 7 0 16,7-1 0-16,-2-3 0 15,2-2 0-15,-1 5 0 0,-5-1 0 16,-3-11 0-1,-6 11 0-15,-2-11 0 0,-4 7 0 16,-1-7 0-16,0 0 0 16,9 0 0-16,3 0 0 15,5 0 0-15,7 0 0 0,6 0 0 16,2 0 0-16,1 0 0 16,-1 0 0-16,6-7 0 15,-5 2 0-15,-5-1 0 16,3-1 0-16,-8 3 0 0,2-4 0 15,5 0 0 1,-3 0 0-16,-2 1 0 0,4-2 0 16,0 2 0-16,4-3 0 15,-1-2 0-15,5 0 0 16,-5-4 0-16,-2-3 0 16,-1-4 0-16,3 0 0 0,1-2 0 15,-3-4 0-15,3 1 0 16,-2 0 0-16,2-2 0 15,2 4 0-15,-2-3 0 0,-5-4 0 16,0 1 0-16,2 2 0 16,-2-2 0-16,-4 2 0 0,-3 0 0 15,-5-4 0 1,1 2 0-16,-3 1 0 0,-4-12 0 16,8 3 0-16,-3-5 0 15,12-2 0-15,1-7 0 0,0-3 0 16,0 3 0-16,4 2 0 15,-9-2 0-15,2 1 0 0,-4 2 0 16,-5 1 0-16,-3 1 0 16,-5-4 0-16,-2 0 0 15,-4 5 0-15,4-1 0 0,-6-4 0 16,-3 3 0-16,2 3 0 16,3-6 0-16,0-1 0 0,5-4 0 15,-31 2 0-15,0-1 0 16,0 4 0-16,0 0 0 15,0 4 0-15,0 1 0 0,0-1 0 16,0 1 0-16,0-2 0 16,0 5 0-16,0 0 0 0,0 5 0 15,0-1 0-15,0 2 0 0,0-3 0 16,0 2 0-16,0-5 0 16,0-1 0-16,0-4 0 0,0-1 0 15,0-6 0-15,0 0 0 16,0-8 0-16,0-1 0 0,0-2 0 15,0 3 0-15,0-4 0 16,0 2 0-16,0 3 0 16,0 8 0-16,0-2 0 0,0 1 0 15,0 0 0-15,0 4 0 16,0 4 0-16,0 4 0 0,0 5 0 16,0 2 0-16,0 3 0 15,0-3 0-15,0 2 0 0,0-1 0 16,0-4 0-16,0 0 0 0,0 1 0 15,0-1 0-15,0 0 0 16,0 1 0-16,0 0 0 0,0 2 0 16,0 2 0-16,0-4 0 15,0 1 0-15,0 4 0 0,0 2 0 16,0 0 0-16,0 2 0 16,0-2 0-16,0 4 0 15,0 5 0-15,0 0 0 0,0-2 0 16,0 3 0-16,0-1 0 15,0-2 0-15,0-2 0 0,0 3 0 16,0 1 0-16,0 1 0 16,0 1 0-16,0 2 0 0,0 1 0 15,0-4 0-15,0 4 0 16,0-1 0-16,0 1 0 0,0 2 0 16,0-4 0-16,0 4 0 15,0-2 0-15,0-1 0 0,0-1 0 16,0 0 0-16,0 1 0 15,0 0 0-15,0-1 0 16,0 1 0-16,0-5 0 0,0 5 0 16,0-4 0-16,0-4 0 15,0 2 0-15,0 2 0 0,0 0 0 16,0 3 0-16,0 2 0 16,0-2 0-16,0 1 0 0,0-1 0 15,0-3 0-15,0-1 0 16,0-4 0-16,0-2 0 15,0-2 0-15,0 0 0 16,0 2 0-16,0-7 0 0,0 7 0 16,0-3 0-16,0 6 0 15,0-2 0-15,0 3 0 0,0 3 0 16,0-5 0-16,0 1 0 16,0 3 0-16,-26 0 0 15,-5 4 0-15,-3 2 0 0,3-2 0 16,2 4 0-16,-1 2 0 15,4-1 0-15,0 4 0 16,-2-2 0-16,3 2 0 0,1 4 0 16,-3 0 0-16,-27 3 0 15,-28 2-281-15,-40-6-420 16</inkml:trace>
  <inkml:trace contextRef="#ctx0" brushRef="#br1" timeOffset="-148647.37">30050 821 28 0,'-8'-11'122'16,"8"-1"72"-16,-9 0-58 15,9 3-29-15,0 1-23 16,0 0-6-16,0-1 13 16,0 2-2-16,0-2-5 15,0 5-17-15,0 4-12 16,0-4-12-16,0 4-5 16,0 0-5-16,0 0-17 15,0 0-9-15,0 0-4 16,0 8-1-16,0 4 0 15,3 9-3-15,6 4 4 16,4 2-2-16,-4 2-3 16,9-1 7-16,-1 6-5 15,-1 2 3-15,-1-3-1 16,6 3-3-16,0-3-1 16,-1-1 5-16,-1-3-2 15,-2-5 2-15,-5-2-2 16,2-8-7-16,-6 3 6 15,0-5 1-15,-8-4 5 16,0-8-4 0,0 8-1-16,3-8 7 15,2 0-8 1,-2 0-4-16,-3 0 9 16,0 0-30-16,0-8-81 15,0-4-111-15,0-4-58 16,-8-5-409-16</inkml:trace>
  <inkml:trace contextRef="#ctx0" brushRef="#br1" timeOffset="-147500.21">30499 720 33 0,'-8'-12'75'16,"8"0"60"-16,0 4 7 16,0-1-37-16,0 1-32 15,-8 4-26-15,8-3-15 16,-8-2 9-16,8 2 9 15,0 2 5-15,0 0 5 16,0 3-15-16,-9 2 1 16,9 0-17-16,-7 0-7 15,7 0-10-15,0 0-2 16,0 0-11-16,0 0-1 16,0 0 0-1,0 12 3-15,0 4 1 16,0-1-3-16,0 1 3 15,0 1 0-15,0 3 0 16,0-3-2 0,4 2 2-16,5-1 1 15,-1 1 3-15,3-3 0 16,1 0-3-16,1 1 11 16,-2 0-2-16,7-1 4 15,-2-4-3-15,1 0 1 16,2-5-2-16,2 3-9 15,2-2 2-15,6-8-2 16,4 8 3-16,-2 0-4 16,3-8 3-16,-11 0 7 15,-2 0 15-15,-5 0 15 16,-2 0 31-16,-3 0 11 16,-3 0-13-1,4-4-24-15,-4-4-18 16,0-4-6-16,0 0-12 15,2 0-2-15,-2-2 8 16,-5-1-5-16,2 2 5 16,-5 1 6-16,0-5-12 15,0 5-1-15,0 0-8 16,0 1 0-16,0-1 0 16,0-1 2-16,0 5 9 15,-8-1 0-15,8 5-5 16,-14-3-4-16,2-2-2 15,4 1-2-15,0 1-2 16,-4-2-2-16,-4 1 7 16,-1-1-3-16,-4 1-2 15,5 4 2-15,1-4 2 16,-1 4-3-16,-2 0-1 16,2-4 0-16,1 4 7 15,-1-3-8-15,3 2 3 16,-3 0-2-16,-1 3 2 15,3 2 0-15,-3 0-3 16,0 0 3-16,0 0 1 16,3 0-3-1,-3 0-1-15,4 0 3 16,0 0 2-16,5 0-4 16,-3-5 7-16,-1 5-7 15,-1 0 5-15,2 0-4 16,-2 0 1-16,0 0-2 15,1 0 2-15,-1 0-2 16,2 0 0-16,-1 0 3 16,0 0-4-16,3 0 3 15,9 0 2-15,0 0-3 16,0 0-1-16,0 0-1 16,0 0-16-16,0 0-38 15,0 0-23-15,0 0-29 16,0 0-30-16,0 0-94 15,-8 0-77-15,8 0-39 16</inkml:trace>
  <inkml:trace contextRef="#ctx0" brushRef="#br1" timeOffset="-145052.55">31081 463 30 0,'0'-12'80'16,"0"0"64"-16,0 0-3 15,0 0-44-15,0 4-41 16,-8 4-18-16,0 0 1 15,8-1 18-15,-9 0 1 16,9-2-15 0,-13 2-7-16,1 3-10 15,0-3-10-15,-4-4-8 16,-4 1-4-16,-9 1 3 16,-2-6 0-16,-11 5 4 15,3 0-1-15,-4-1 6 16,-1 2-5-16,3 2-4 15,5 1-1-15,2 4 0 16,8-3-5-16,-4-1 10 16,3-1-3-16,-3 5-2 15,2 0 0-15,-3-4-2 16,-4 4 6-16,1 0-9 16,-8-3 4-16,11-1-2 15,-3 4 2-15,6 0 2 16,3 0-4-16,1 0-2 15,5 0-1-15,2 0 0 16,1 0 5-16,-2 0-2 16,-2 0 0-16,6 0 2 15,-4 0 2-15,2 0-4 16,-1 0 4-16,6 0-1 16,3 0-3-16,-4 7-3 15,-1 2 7-15,0-2-1 16,2-7-2-1,0 12-1-15,-3 1 0 16,3 0-5-16,-1-1 2 16,-2-1 1-16,3 6 1 15,-1-5 0-15,-1 0 0 16,2 1 1-16,-2-1-4 16,0 1 4-16,1-1 7 15,-1 0-9-15,4-5 0 16,-5 5 3-16,2 2 1 15,-2 0-4 1,5 3 0-16,-4 0 0 16,-4-1-1-16,1 5 4 15,0-1-3-15,-1 0 0 16,-2-2 0-16,2-4 2 16,5 3 1-16,-2-1 5 15,6-4 0-15,8 0 1 16,-6 2 0-16,6-3-4 15,0 2 3-15,0-2-2 16,0 1-5-16,0 1 5 16,0 4 7-16,0-1-10 15,3 3 10-15,5 7 14 16,1-3-7-16,2-1 4 16,1 2-5-16,2-4-7 15,-6 0-3-15,0-3-4 16,-5-2-1-16,6 3-1 15,-6-4-1-15,2 3 1 16,-2 0 1-16,1-5-3 16,0 4-1-16,5-4 3 15,-5 0-7-15,1 1 4 16,3 4-4-16,0-2 8 16,1 2-2-16,0 3 4 15,4 5 8-15,0-4 10 16,-1-2-14-1,1 2 6-15,-2-7-4 16,0 9-6-16,3-7 5 16,2 3 24-16,0 3 5 15,0-6-5-15,1 3-12 16,0 2 1-16,3 0 1 16,0-5-20-16,-4-3 6 15,0 1-7-15,0 0 4 16,1-3-7-16,-3 7-2 15,8-6-2-15,4 0 4 16,-3 4 2-16,1-4-6 16,-3 0 2-16,4-4 8 15,-2 1-7-15,3-2 6 16,-7-7 1-16,1 0-4 16,0 9 10-16,2-9-7 15,1 0-3-15,6 0 1 16,2 0 2-16,-1 0 0 15,-1 0-3-15,2 0 0 16,11 0 4-16,-3 0-6 16,5 0 8-16,2-4 4 15,-2-4-6-15,1-1-4 16,4-3-3-16,-2 0 10 16,1 0-12-16,-1 0 1 15,2-4 4-15,-4 4-3 16,-5 2 1-16,2 2-2 15,2-3 2-15,-5-3 3 16,-1 0 21-16,-3 1 6 16,2-3-6-16,-4 0-1 15,0-1 5-15,-3-4-15 16,-8 4 0-16,-1 4-12 16,1-2-3-16,-5 3 0 15,0-4 0 1,4 1 0-16,-5-2 0 15,6 0 0-15,-3 1 0 16,-3 0 0-16,0-1 0 16,1 2 0-16,-3-2 0 15,4 1 0-15,-5 0 0 16,-1-2 0-16,1 3 0 16,-4 3 0-16,5 0 0 15,-6 0 0-15,0 3 0 16,1-3 0-16,-5 4 0 15,-4-1 0-15,0 2 0 16,0-1 0 0,0-1 0-16,0-3 0 15,0 5 0-15,0-2 0 16,0 0 0-16,0 1 0 16,0 1 0-16,0-3 0 15,0-1 0-15,0 3 0 16,0-4 0-16,-8 0 0 15,8-2 0-15,-13 7 0 16,0 0 0-16,4-7 0 16,1 2 0-16,-1 1 0 15,-5-2 0-15,2 1 0 16,0 3 0-16,1-3 0 16,-2 0 0-16,5 1 0 15,-1 3 0-15,1-1 0 16,0 1 0-1,-5 0 0-15,5-1 0 16,-3 2 0-16,-1-2 0 0,-1 1 0 16,2 0 0-16,-2 1 0 15,0-3 0-15,1 3 0 16,4-1 0-16,-3-1 0 16,-2 1 0-1,5 4 0-15,0-3 0 16,-6-2 0-16,3 2 0 15,0-3 0-15,-1 3 0 16,12-1 0-16,-13 0 0 16,0-1 0-16,1 1 0 15,12 0 0-15,-10-1 0 16,-4 2 0-16,3-2 0 16,-6 1 0-16,0-4 0 15,-6 3 0-15,-2-3 0 16,5 0 0-16,-2 5 0 15,7-2 0-15,-1 6 0 16,3-6 0 0,13 4 0-16,-13 1 0 15,2-4 0-15,-4 1 0 16,-1 2 0-16,-6-2 0 16,3 2 0-16,3 1 0 15,2 1 0-15,3-2 0 16,-1 5 0-16,12-4 0 15,-9 0 0-15,1 0 0 16,0 4 0 0,8-4 0-1,-12 4-201 1,0 0-198-16,-5 0-107 16</inkml:trace>
  <inkml:trace contextRef="#ctx0" brushRef="#br1" timeOffset="-110587.17">24229 3924 85 0,'-11'0'152'16,"2"-5"-17"-16,-4 5-50 16,13 0-35-16,-8 0-11 0,8 0 6 15,-11 0 17-15,11 0 6 16,-8-4 0-16,8 4 6 15,0 0 11-15,-8 0 24 16,8 0 14-16,-8 0 3 0,8 0-7 16,-14 0-8-16,6 0 1 15,-1 0-20-15,-5 0-15 0,-2 0-15 16,-2 0-11-16,4 0-2 16,2 0-3-16,-1 0-24 15,0 0-22-15,5 0 0 16,0 0 0-1</inkml:trace>
  <inkml:trace contextRef="#ctx0" brushRef="#br1" timeOffset="-110291.2">24010 3915 2047 0,'4'0'0'0,"0"0"0"15</inkml:trace>
  <inkml:trace contextRef="#ctx0" brushRef="#br1" timeOffset="-109453.39">24032 3924 2047 0,'31'0'0'0,"22"12"0"16,19-12 0-16,26 7 0 0,24-7 0 15,25 0 0-15,19 0 0 16,13 0 0-16,-1 0 0 16,-7 10 0-16,-12-3 0 0,-17-7 0 15,-17 12 0-15,-16-12 0 16,-19 13 0-16,-21-13 0 16,-16 8 0-16,-12-8 0 15,-8 0 0-15,-11 0 0 0,0 0 0 16,-9 0 0-16,-2 0 0 15,-3 0 0-15,4 0 0 0,1 0 0 16,-2 0 0-16,2 0 0 16,0 0 0-16,4 0 0 15,14 0 0-15,-19 0 0 16,2 0 0-16,-5 0 0 16,-1 0 0-16,-3 0 0 0,-5-21 0 31,0-15 0-16,3-14 0-15,6-14 0 16,-1-14 0-16,-3-11 0 0,-1-13 0 16,5 0 0-16,-1-2 0 15,-5 1 0-15,5 9 0 16,-5 13 0-16,2 12 0 0,-1 7 0 16,-4 10 0-16,0 7 0 15,0 13 0-15,0 2 0 16,0 11 0-16,0 7 0 0,0 0 0 15,0 3 0 1,0 4 0-16,-9 5 0 16,3 0 0-16,-2 0 0 15,-5 0 0-15,-3-3 0 16,-6-1 0-16,-1-4 0 0,-11 4 0 16,-5-6 0-16,-15 3 0 15,-14 3 0-15,-17 4 0 16,-20 0 0-16,-21 0 0 0,-13 0 0 15,-11 0 0-15,-12 0 0 16,-1 0 0-16,0 0 0 16,1 0 0-16,4 9 0 0,7-9 0 15,14 0 0-15,12 0 0 16,14 0 0-16,18 0 0 16,17 7 0-16,14-7 0 15,13 0 0-15,18 9 0 16,5-9 0-16,10 0 0 0,2 0 0 15,8 0 0-15</inkml:trace>
  <inkml:trace contextRef="#ctx0" brushRef="#br1" timeOffset="-109125.84">23771 2715 2047 0,'0'16'0'15,"0"1"0"1,3 2 0-16,0 10 0 16,7 11 0-16,-6 14 0 0,0 10 0 15,0 16 0-15,0 4 0 16,-4 9 0-16,0 5 0 16,0-1 0-16,4-2 0 0,0-10 0 15,2-4 0-15,-3-7 0 16,2-5 0-16,3-12 0 0,-7-9 0 15,4-3 0-15,-2-8 0 16,3-5 0-16,-3-7 0 16,2-5 0-16,-2-8 0 15,-3 1 0-15,5-13 0 0,-5 8 0 16,4-8 0 0</inkml:trace>
  <inkml:trace contextRef="#ctx0" brushRef="#br1" timeOffset="-108961.05">23872 4107 2047 0,'5'0'0'0,"-1"0"0"16,4-6 0-16,7-1 0 16,13-5 0-16,15 1 0 15,14-3 0-15,11-5 0 0,9-2 0 16,4-3 0-16,6-5 0 15,-8 6 0-15,3-7 0 0,-6 2 0 16,-2 0 0-16,-9 2-67 16,-13 7-406-16,-7 6-12 15,-12 9 23-15</inkml:trace>
  <inkml:trace contextRef="#ctx0" brushRef="#br1" timeOffset="-106564.35">24294 4596 59 0,'4'0'179'0,"-4"0"10"16,0 0-22-16,0-5-31 15,0 1-24-15,0-1-4 0,0-2 11 16,0 0 14-16,-12 2-20 15,12 0-26-15,-12-2-7 16,1 2 2-16,3 1 13 0,0 0-7 16,-5 4-27-16,-9 0-8 15,-2 0-12-15,-3 16 3 16,-6 0 12-16,-8 10-19 0,5-3-29 16,-1 7-8-16,9 2 0 15,12-5 0-15,16-2 0 0,0-1 0 16,16 1 0-16,12-4 0 15,12-9 0-15,11-1 0 0,1-11 0 16,0 12 0-16,2-12 0 16,-10 11 0-16,-11-5 0 15,-5 3 0-15,-8-1 0 16,-6-1 0-16,-11 7 0 0,-3-2 0 16,0 4 0-16,-21 0 0 15,-9 4 0-15,-4-3 0 0,-8-1 0 16,5 1 0-16,0-5 0 15,2 0 0-15,2-12 0 0,5 7 0 16,3-7 0-16,5 0 0 16,8 0 0-16,12 0-126 0,0 0-104 15,0-7-97-15,9-5-27 16,2-8 1-16,14-10 27 16</inkml:trace>
  <inkml:trace contextRef="#ctx0" brushRef="#br1" timeOffset="-105998.68">24634 4425 640 0,'-6'-21'348'0,"6"4"-134"0,-11 5-99 16,11 0-14-16,0 3 14 15,0 6-31-15,0 3-39 0,0 0-25 16,0 0-9-1,0 17 18-15,8 7 16 0,0 9-1 16,-2 8 25-16,3 6 24 16,-9 8-28-16,0-4-56 0,0 2-9 15,0-3 0-15,-9-7 0 16,9-1 0-16,-11-6 0 0,3-7 0 16,-1-5 0-16,9-3 0 15,-8-5 0-15,8-4 0 0,0-4 0 16,0 1 0-1,0-18 0 1,0-3 0 0,8-5 0-16,6 0 0 15,0 3 0-15,3-3 0 16,-1 1 0-16,-3 5 0 0,-2 0 0 16,1 4 0-16,1-2 0 15,4 6 0-15,3-1 0 0,8-1 0 16,0 5 0-16,6 0 0 15,-3 0 0-15,3 0 0 0,-8 12 0 16,-4 2 0-16,-5-1 0 16,-7-2 0-16,-2 1 0 0,0 4 0 15,-8-4 0 1,0 5 0-16,0-5 0 0,0 0 0 0,0-3 0 16,5-9 0-1,-5 7 0-15,3-7 0 0,-3 0-10 16,0 0-229-16,0 0-469 15,6-16 346 1,-3-8 22-16</inkml:trace>
  <inkml:trace contextRef="#ctx0" brushRef="#br1" timeOffset="-105665.28">25208 4603 126 0,'3'-12'323'0,"-3"0"-8"15,0 3-23-15,0 9-70 0,-6 0-55 16,6 0-26-1,-12 9-17-15,-1 11-3 0,-4 7-41 16,5 12-33-16,4-3-21 16,8 0-13-16,0-4-12 0,0-7 9 15,11-4 2-15,11-5-3 16,-2-9 0-16,0-7-7 0,5 0 0 16,-4-7-6-16,-2-5 0 15,-2-8-4-15,-1-10-11 0,-3-2-2 16,-2-9 3-16,2-2 1 15,-6 1 5-15,-7 6 2 16,0 3-1-16,0 9-15 16,0 7 11-16,0 5 2 0,-12 12 5 15,-4 0-2-15,-8 12-45 16,-1 5-75-16,-3 3-87 0,2 5-64 16,7-1-12-16,4-4-24 15,15-3 47-15</inkml:trace>
  <inkml:trace contextRef="#ctx0" brushRef="#br1" timeOffset="-105043.27">25566 4530 242 0,'0'-20'318'15,"0"4"-6"-15,0 4-68 0,0 4-44 16,0 0-4-16,0 3-3 15,0 0-67-15,0 5-60 0,0 0-33 16,0 0-19-16,0 10-7 16,0 6 3-16,3 3-3 15,9 5-7-15,1 5 0 0,-4-4 1 16,-2-5 1-16,1 0-3 16,0-2-1-16,1-2 3 0,-1-4 0 15,0-12-8-15,0 7-21 16,0-7-11-16,0 0-7 0,4 0 8 15,1 0-1 1,0-12-4-16,-4-4 7 0,0-2 14 16,-4-1 10-16,-5 3 8 15,0 4 19-15,0 1 14 0,0 1 17 16,0 6-12-16,0 4-11 16,0 0-14-16,0 0-5 15,0 9 6-15,0 10 17 0,0 6-3 16,0 7-4-16,12 1-7 15,1 0-7-15,5-5 3 16,4-8 0-16,3-4-1 0,4-3 0 16,-1-13 7-16,1 0-5 0,-1-8-4 15,4-9 1 1,-2-3-6-16,-13-9 6 0,1 2-6 16,-10-5 8-16,-8-6 2 15,0 2 11-15,-8 3-14 0,-10 1-8 16,4 4 0-16,-6 2 0 15,2 2 0-15,2 8 0 16,5-1 0-16,-1 5 0 0,4 0 0 16,0 0 0-16,8 3 0 15,0 6 0-15,0 3-188 16,0 0-117 0,0 0-84-16,0 7-32 0,0 10-322 15</inkml:trace>
  <inkml:trace contextRef="#ctx0" brushRef="#br1" timeOffset="-103452.16">26522 4204 19 0,'-6'-7'49'16,"6"3"50"-16,-8-1 54 0,8 5-42 15,0 0-37-15,-8 0-21 16,8 0-17-16,0 0 4 16,0 0 2-16,0 0 0 0,0 0-6 15,0 0 0-15,0 0 2 16,0 0 10-16,-9 0 3 16,9 0 0-16,-8 0 3 0,0 0-6 15,8 0-13-15,0 0-8 16,-8 0-6-16,8 0-6 15,0 0-11-15,0 0-2 0,0 0 2 16,0 0-6-16,0 0 5 31,0 0-1-31,0 0-3 16,0 0 4-16,0 0-1 16,0 0-5-16,0 0 10 0,0 0-12 15,0 0 8 1,0 0-5-16,0 0 5 15,0 0-1 1,0 0-1-16,0 0 3 0,0 0-8 16,0 0 1-1,0 0 8-15,0 0-9 16,0 0 2-16,0 0 5 16,0 0-1-1,0 0-7-15,0 0 8 0,0 0 1 16,0 0-3-16,0 0-4 15,0 0 8-15,0 0-3 0,0 0 0 16,0 0 2-16,0 0-6 16,0 0 1-16,0 0 10 15,0 0-8 1,0 0 8-16,0 0 4 0,0 0 5 16,0 0 5-16,0 0 1 15,0 0 1-15,0 0-3 16,0 0 6-16,0 0 13 0,0 0 11 15,0 0 25-15,0 0 14 16,0 0 5-16,0 0-7 0,0 0-13 16,0 0-1-16,0 0-9 15,-13 16-66 1,5 12 0-16,-3 14 0 0,2 8 0 16,9 1 0-16,0-1 0 15,0-1 0-15,17-5 0 16,7-8 0-16,14-3 0 0,1-9 0 15,5-9 0-15,2-2 0 16,-6-13 0-16,-2 0 0 16,-11 0 0-16,-7 0-2 0,-2 0-392 15,-10-13-44-15,0-6 23 16,-8-6 36-16</inkml:trace>
  <inkml:trace contextRef="#ctx0" brushRef="#br1" timeOffset="-103203.5">27020 4009 569 0,'0'-24'342'0,"0"8"-88"16,0 4-106-16,0-2-46 16,0 12-34-16,5 2-31 15,13 19 11-15,15 14-8 0,7 7 4 16,2 9-22-16,-6 4-5 15,-7 5-7-15,-6-2-10 16,-7 1 2-16,-16-5-70 16,-8 2-112-16,-20 0-96 0,-12-7-46 15,-17 3-48-15</inkml:trace>
  <inkml:trace contextRef="#ctx0" brushRef="#br1" timeOffset="-102603.2">25411 5211 20 0,'0'-5'41'15,"0"5"41"-15,0 0 71 0,0-5-3 16,0 1-17-16,0 1 1 16,0-1-7-16,-11 4 6 0,11 0 27 15,-13 0 11-15,0 0-12 16,-3 0-24-16,-4 16-14 0,-4 4-28 15,-1 5-8-15,1-1-26 16,4-3-27-16,8-1-22 16,12-4-2-16,0-4-4 0,3-3 1 15,10-1-1-15,8-8-12 16,7 0-19-16,1 0 12 16,-5 0 3-16,-4 0 5 0,-4 0 11 15,-3 0-6-15,-13 0 1 16,0 13 8-16,-13 2 12 15,-3 2 4-15,-4 7 6 16,-1 4-12-16,0 1-16 0,5-1-1 16,4-4 0-16,4 2 0 15,8-2 0-15,0-1 0 16,0 2 0-16,0 0 0 16,8-5 0-16,0-4 0 0,1-4 0 15,-1 0 0-15,-5-3 0 16,2-9 0-16,-2 0 0 0,1 0 0 15,2 8 0-15,-3 0-101 16,-3 4-258-16,0 5-59 0,5 7 1 16,-2 4 51-16</inkml:trace>
  <inkml:trace contextRef="#ctx0" brushRef="#br1" timeOffset="-102185.2">25618 6302 307 0,'0'12'311'0,"0"-12"2"0,0 7-65 16,0-7-51-16,0 9 12 15,0-9 23-15,0 7-38 0,0-7-158 16,0 9-36-16,0-2 0 16,0 1 0-1,0 1 0-15,0 4 0 0,14-2 0 16,-3 1 0-16,5 0 0 15,0 2 0-15,-4-2 0 16,-2 4 0-16,-2-1 0 0,-8 6 0 16,0-1 0-16,0 1 0 15,0 0 0-15,-14-5 0 0,14-4 0 16,0 0 0-16,0-4 0 16,0 1 0-16,9 3 0 15,13 4 0-15,8-1 0 0,6 6 0 16,-3-4 0-16,1-1 0 15,-12 0 0-15,-1-3 0 0,-7-2 0 16,-11 2 0-16,-3 8 0 16,-24 2 0-16,-12 7 0 15,-18 5 0-15,-8 6 0 0,-2 3-223 16,-8 2-611-16</inkml:trace>
  <inkml:trace contextRef="#ctx0" brushRef="#br1" timeOffset="-100424.39">11771 12370 243 0,'0'-9'224'15,"0"2"-24"-15,0 0-47 16,-8-4-62-16,8 0-24 0,0-1-13 16,-9 3-3-16,9 2-10 15,0 2-13-15,0 2 3 0,0 3 11 16,-8 0 2-16,8 0 18 15,-8 0-6-15,8 0 2 0,-8 0-1 16,-4 0-3 0,-3 0-12-16,-7 8 7 0,-1 4 6 15,-6 4 8-15,-4 6 9 16,-4 1 10-16,6 1 1 0,-2 4-38 16,9-3-45-16,2 0 0 15,11-5 0-15,11-3 0 0,0-6 0 16,11-11 0-16,14 9 0 15,8-9 0-15,5 0 0 0,2 0 0 16,-1 0 0-16,1 0 0 16,-1 0 0-16,-7 12 0 0,-4 6 0 15,-4 5 0 1,-8 1 0-16,-3 4 0 0,-4 1 0 16,-9-1 0-16,-9 3 0 15,-7-3 0-15,-9-1 0 0,-36 18 0 16,28-33 0-1,-27-4 0 1,40-8 0-16,9 0 0 16,-2 0 0-16,4 0 0 0,9-4 0 15,0-3 0-15,0 2-71 16,0-2-233-16,9-2-54 0,4 2-1 16,1-5-5-16,6-6-224 15</inkml:trace>
  <inkml:trace contextRef="#ctx0" brushRef="#br1" timeOffset="-99691.65">12018 12317 509 0,'-19'-25'450'16,"-2"6"-121"-16,1 2-130 15,6 5-87-15,4 0-2 0,10 3 11 16,0 9-37-16,0 0-37 15,0 21-14-15,8 11-7 0,3 13 1 16,2 12-27-16,-1 4 0 16,1 4 0-16,-2 3 0 15,-2-1 0-15,-2-10 0 16,1-8 0-16,-8-3 0 0,0-15 0 16,0-6 0-16,0-5 0 15,0-3 0-15,0-10 0 0,0-14 0 31,0-10 0-31,5-12 0 0,4-6 0 16,-1-7 0-16,3 3 0 16,2-4 0-16,3 11 0 0,1 7 0 15,-6 9 0-15,6 8 0 16,-1 8 0-16,5 0 0 0,-2 19 0 16,1 7 0-16,2 3 0 15,-7 3 0-15,2 0 0 16,-1 1 0-16,4-9 0 0,-5 2 0 15,2-11 0-15,0 1 0 16,3-5 0-16,-3-11 0 0,2 0 0 16,1 0-65-16,6-14-104 15,2-11 11-15,-3-6 41 0,-7-7 39 16,4-4 30-16,-6-2 28 16,-4 4 22-16,-4 7 49 0,-8 8 44 15,0 9 48 1,0 4 0-16,0 7-6 0,-11 5-53 0,-3 12-84 15,3 9 0-15,-3 4 0 16,14 8 0-16,0 3 0 16,0-3 0-16,9 0 0 0,7-9 0 15,9-8 0-15,-1-4 0 16,4-12 0-16,6 0 0 0,-6-8 0 16,0-8 0-16,-7-5 0 15,-5-6 0-15,-5-7 0 0,-2-2 0 16,-9-5 0-16,0 4 0 15,-17 5 0-15,-2 7 0 16,-11 13 0-16,-1 6 0 0,-6 6 0 16,-4 18 0-16,9-2-106 15,4 5-188-15,6-1-63 0,12-3 7 16,10-6 11-16,0 1 67 16</inkml:trace>
  <inkml:trace contextRef="#ctx0" brushRef="#br1" timeOffset="-99227.2">12945 12329 183 0,'22'-32'333'16,"-13"3"59"-16,-4 8 54 15,-5 6-48-15,0 1-103 16,-14 14-295-16,-4 14 0 0,2 10 0 16,-4 12 0-16,6 8 0 15,14 6 0-15,0-6 0 0,6-2 0 16,5-5 0-16,9-10 0 15,11-4 0-15,-6-13 0 0,10-10 0 16,1-8 0-16,1-9 0 16,-6-11 0-16,2-9 0 0,-9-3 0 15,-8-1 0-15,-4 2 0 16,-4 1 0-16,-3 9 0 16,-5 10 0-16,0 7 0 0,4 27 0 31,5 6 0-31,3 3 0 15,-2 4 0-15,7-2 0 0,5-3 0 16,1-6 0-16,2-4 0 16,3-6 0-16,4-7 0 0,-4 0 0 15,-2-13 0-15,2-11 0 16,-9-4 0-16,3-8 0 0,-10-9 0 16,-5-4 0-16,-2 4 0 15,-5 4 0-15,0 5 0 0,0 8 0 16,-12 11 0-16,0 8 0 15,-4 9 0-15,-6 0 0 0,2 17-67 16,1 4-499-16,1 3 27 16,7-3 104-16</inkml:trace>
  <inkml:trace contextRef="#ctx0" brushRef="#br1" timeOffset="-98860.87">14304 11682 162 0,'0'-25'271'15,"0"4"-27"-15,-11 6-1 0,11 3-27 16,-12 4-18-16,-1 3 23 16,1 5 59-16,0 17-68 0,-8 11-212 15,-4 22 0-15,-1 10 0 16,4 13 0-16,5 13 0 0,4-1 0 16,12 1 0-16,9-8 0 15,10-5 0-15,15-13 0 16,6-10 0-16,5-14 0 0,-1-8 0 15,5-12 0-15,-6-16-251 16,7 0-322-16,-1-16 61 0</inkml:trace>
  <inkml:trace contextRef="#ctx0" brushRef="#br1" timeOffset="-98544.7">14776 11479 537 0,'-8'-37'381'0,"0"4"-55"0,8 9-76 16,-8 4-33-16,8 3-26 16,4 1-46-16,16 9-145 15,17 7 0-15,14 7 0 0,11 22 0 16,-2 16 0-16,-2 19 0 16,-9 17 0-16,-12 14 0 0,-9 2 0 15,-17-4 0-15,-11 2 0 16,-11-7 0-16,-12-5 0 0,-8-9 0 15,0-15 0-15,-2-5 0 16,1-9 0-16,-1-9 0 0,4-8 0 16,9-4 0-16,5-7 0 15,6-9 0-15,9-25 0 16,0-2-374 0,5-10-57-16,6-4 36 15,0 1 13-15</inkml:trace>
  <inkml:trace contextRef="#ctx0" brushRef="#br1" timeOffset="-95064.41">29439 17275 97 0,'0'-16'264'16,"-11"-2"-38"-16,-3 0-62 15,3 1-67-15,-1 1-3 16,0-1 35-16,-1 5 19 16,1 5 3-16,-1-2-4 0,-2 9-9 15,-5 0 28-15,-5 21 41 16,-3 7-188-16,-5 4-19 15,1 5 0-15,7-1 0 0,10-3 0 16,15-4 0-16,3-5 0 16,14-3 0-16,8-4 0 15,10-6 0-15,1 1 0 16,6 0 0-16,-7-12 0 16,-5 13 0-16,-6 3 0 15,-8 8 0-15,-5 1 0 0,-5-1 0 16,-6 4 0-16,0 1 0 15,-14 4 0-15,0-4 0 16,-3-2 0-16,0-2 0 16,0-8 0-16,6-5 0 0,11-5 0 15,-9-7 0 1,9 0-281-16,0-5-290 0,0-6 55 16</inkml:trace>
  <inkml:trace contextRef="#ctx0" brushRef="#br1" timeOffset="-94363.35">29582 17337 191 0,'16'-42'266'15,"-4"6"-36"-15,-4 3-36 0,-3 5-8 16,-5 7 69-16,0 5 83 16,0 4 9-16,0 12-307 15,6 19-40 1,2 15 0-16,1 5 0 15,-4 11 0-15,-2 3 0 16,-3 5 0-16,5-2 0 0,-1-3 0 16,-4-4 0-16,0-13 0 15,0-8 0-15,0-6 0 16,3-6 0-16,6-16 0 16,-1-12 0-16,8-14 0 15,8-10 0-15,1-9 0 16,5-4 0-16,-7 1 0 15,3 4 0-15,-12 7 0 16,-3 12 0-16,3 8 0 16,-6 10 0-16,-4 7 0 15,0 16 0-15,1 13 0 0,-1 3 0 16,3 0 0-16,6 1 0 16,2 1 0-16,1-11 0 15,5-2 0-15,4-5 0 16,3-8 0-16,6-8 0 0,1-8 0 15,3-5 0-15,-4-6 0 16,-5-9 0-16,-7-6 0 16,-11 1 0-16,-8 1 0 15,-3 4 0-15,0 7 0 16,-14 9 0-16,-8 12 0 0,-2 0 0 16,3 17 0-16,3-1 0 15,5 8 0-15,13 0 0 16,8 4 0-16,12-3 0 15,9 1 0-15,7-10 0 16,9-4 0-16,0-12 0 0,-5 0 0 16,-9 0 0-16,-5-9 0 15,-18-10 0-15,-8-15 0 16,-26 1 0-16,-5 1 0 16,-14 4 0-16,-8 7 0 0,5 4 0 15,7 6 0-15,10 3 0 16,1 8 0-1,10 0 0-15,5 0-338 0,7 8-174 16,8-1 73-16,11-7 87 16</inkml:trace>
  <inkml:trace contextRef="#ctx0" brushRef="#br1" timeOffset="-93884.73">30418 17271 331 0,'33'-24'277'0,"-9"0"-57"16,0-1-56-16,-7 0 18 15,-6 9 86-15,-7 4 69 0,-4 0-69 16,0 4-268-16,0 16 0 16,0 8 0-1,0 8 0-15,0 5 0 16,9-1 0-16,7 1 0 16,6-1 0-16,1-7 0 15,6-6 0-15,2-1 0 0,3-14 0 16,-3 0 0-16,-2-10 0 15,-4-6 0-15,-6-4 0 16,-6 4 0-16,-5 0 0 16,-8-2 0-16,0 12 0 0,0-3 0 15,-13 9 0 1,5 0 0-16,8 9 0 0,0 3 0 16,0 4 0-16,5-4 0 15,11 0 0-15,6 0 0 16,3-12 0-16,9 0 0 15,-3 0 0-15,4-12 0 0,-2-9 0 16,-2-4 0-16,-6-3 0 16,-8-2 0-16,-9-8 0 15,-8 5 0-15,0 1 0 16,-13 4 0-16,-4 7 0 0,-3 4 0 16,0 5 0-16,-5 5 0 15,6 7-168-15,1 0-325 16,10 7 54-16,8 2 47 15,5-2 117-15</inkml:trace>
  <inkml:trace contextRef="#ctx0" brushRef="#br1" timeOffset="-93635.36">31348 16969 233 0,'22'-20'315'15,"-12"0"1"-15,-6 3-32 16,-4 5 4-16,0 1 33 15,0 3-31-15,0 4-290 16,-11 4 0 0,-6 28 0-16,-2 13 0 15,-2 8 0-15,4 11 0 0,17 1 0 16,0 6 0-16,17-3 0 16,12-7 0-16,6-9 0 15,12-7 0-15,0-9 0 16,2-6 0-16,-4-15-628 0,-1-11 6 15</inkml:trace>
  <inkml:trace contextRef="#ctx0" brushRef="#br1" timeOffset="-93386.07">31916 16900 404 0,'17'-32'289'0,"-4"4"-22"16,-6 7-24-16,5 4 12 0,-4 6 55 16,5 3-31-16,7 8-279 15,11 13 0-15,7 15 0 16,-2 7 0-16,1 11 0 0,-1 7 0 16,-2 3 0-16,-11 1 0 15,-7 1 0-15,-16-2 0 16,0-4 0-16,-16-2-155 15,-12-5-618-15</inkml:trace>
  <inkml:trace contextRef="#ctx0" brushRef="#br1" timeOffset="-88676.86">32262 10086 59 0,'4'-17'121'0,"0"5"53"16,4-4-58-16,-3 1-36 16,-2-6-17-16,-3 4 4 0,0-11 110 31,0 16-90-31,0 0 7 0,-12 0-8 16,0 2-13-16,-6 8-9 15,4 2-5-15,-11 0-11 0,-4 0 7 16,-2 12-13-1,-6 4-9-15,0 4-5 16,3 1-14-16,10 3 1 0,9 4-11 16,15 1-3-16,0-1 4 15,11 5-3-15,14-4-2 16,7-5 0-16,4 1 7 16,7-5-7-16,-8-3 1 0,-5-2-5 15,-10 2-1-15,-6 2 5 16,-5 7 0-16,-9-2 1 15,0 0 2-15,-17 1 0 16,2 0-3-16,-4-1 4 0,-3-3-8 16,-2-6 2-1,5 1-21-15,1-4-69 0,7-12-95 16,11 9-74-16,0-9-23 16,8-9-43-16</inkml:trace>
  <inkml:trace contextRef="#ctx0" brushRef="#br1" timeOffset="-87794.42">32507 9871 52 0,'3'-25'175'16,"-3"5"20"-16,5-1-46 15,-5 5-20-15,3 4-17 0,-3-1 3 16,0 1-3-16,0 8-14 15,0 0-20-15,0 1-13 16,0-2-19-16,0 5-1 16,0 0-8-16,0 0-18 0,0 16-3 15,0 18 27-15,-8 9 0 16,-1 14 8-16,1 9-10 16,-4 3-11-16,3 5-13 15,9-5-7-15,-11-12-5 16,11-8 2-16,-8-8-3 15,8-8-11-15,0-8 8 0,-8-10-1 16,8-3 3-16,0 0-2 16,-9-12 4-16,9 0-2 15,0 0-2-15,0-7 3 16,0-10-18-16,5-7 2 0,7-9-1 16,3-7 4-16,2-5-1 15,5-1 8-15,0 2-1 16,3-1-3-16,1 4 1 0,-3 3 11 15,-3 10-8-15,-3 9 9 16,-6 2-4-16,-2 5-9 16,-4 4 6-16,-2 8-7 0,2 0 9 15,-2 16-3 1,0 12 2-16,-3 12 8 0,0 6-6 16,0 3 3-16,0 4-6 15,0-4 4-15,5-4-3 16,4-8 0-16,-2-5 0 15,1-8-5-15,6-3-2 0,-3-9 12 16,2-12-5-16,2 0 2 16,5-12-6-16,5-9 4 15,3-7 1-15,1-8-5 0,-6-5 8 16,-1-4-8-16,-7 1 3 16,2 6 1-16,-9 5 0 15,-3 4-2-15,-5 10 3 16,0 2 1-16,0 10 11 0,-8 7-9 15,-6 0-3-15,3 15 6 16,-1 13-1-16,-5 10-9 16,6-1 2-16,2 4-2 0,9-5 5 15,0 1-3-15,0-6-4 16,12-1 4-16,-1-10 2 16,6-3 2-16,3-4 0 0,2-13-2 15,-8 0 0-15,3-13 1 16,1-8-3-16,-7-3 1 15,-3-10-11-15,-8 3 12 16,0-7-5-16,0 6-13 16,-8 2-21-16,0 7-31 0,8 2-35 15,-9 5-27-15,9 4-30 16,0 4-18-16,0 8-12 16,0-4-19-16,0 4-31 0,0-5-127 15</inkml:trace>
  <inkml:trace contextRef="#ctx0" brushRef="#br1" timeOffset="-87146.05">33236 10000 76 0,'5'-12'210'0,"-5"-5"-33"16,0-2-39-16,0 3-35 0,0-1-21 16,0 5 5-16,0 5 0 15,0-2-23-15,0 9-32 16,0 0-13-16,0 11-11 0,0 15 3 15,0 3-9-15,0 2 2 16,3 2-1-16,6-4 2 16,-1-5-4-16,-1-3 0 0,2-5-4 15,-5-4 5-15,0-12 3 16,4 8-4-16,-3-8 1 16,3-5-2-16,4-7 1 15,-1-4-3-15,2-8 6 0,-1-5-9 16,14-28 3-1,-20 38 8-15,2 2-5 0,-5 5-1 16,-3 12-4-16,0 17 12 16,0 12 5-1,0 2-1-15,6 2-1 0,2 3-6 16,4-3 3-16,8-6 3 16,2-4 4-16,6-7 0 15,4-9 10-15,0-7-5 0,9-7 2 16,-1-9 5-16,-4-9-6 15,2-8-5-15,-5-4 10 16,-11-4 15-16,-9-4 12 0,-9 1 3 16,-4 0-14-16,-17 2-7 15,-2 1-8-15,-6 1-11 16,-4 7-6-16,-2 4 0 0,2 10-9 16,4 6 0-16,11 2 5 15,0 6-9-15,2 5 0 0,4 0 4 16,-1 0 1-16,3 0-2 15,6 0-2-15,-8 0 0 16,8 8 1-16,0 0-3 16,0-8-5-1,0 0-28-15,0 9-17 0,0-1-20 16,0-8-27-16,8 13-20 16,-2-6-22-16,3 1-26 0,3 0-12 15,5 0-50-15,-1-8-27 16</inkml:trace>
  <inkml:trace contextRef="#ctx0" brushRef="#br1" timeOffset="-44343.55">29637 6574 46 0,'0'12'164'0,"0"-4"20"16,0-8-55-16,0 8-47 15,0-8-35-15,0 0-18 16,-8 0-3-16,8 0-6 15,0 0 15-15,-6 0 2 16,6 0 8-16,0 0 13 16,0 0 1-16,0 0 0 15,0 0 6-15,0 0 7 0,0 0-1 16,0 0-8-16,0 0-7 16,11 0-24-16,21 0-11 15,21 0-5-15,25-8 2 16,28 0-3-16,41-1-9 15,42 6 1-15,47 3 0 16,31 0-5-16,19 0-5 16,-6 0 4-16,-17 8 5 15,-20 4-5-15,-15-4 1 16,-8 0-2-16,-10 4 1 16,-6-4-2-16,-17 1-5 15,-20-9 6-15,-21 0 0 0,-24 0-4 16,-26 0 7-1,-22 0-5-15,-17 0 5 0,-21 0 3 16,-7 0 7-16,-13 0 4 16,-4 0-4-16,-4 0 5 15,-4 0-9-15,-4 0-4 16,0 0 3-16,0 0 1 16,0 0 1-16,0 0 5 0,0 0-5 15,0 0 1-15,0 0-8 16,0 0-1-16,0 0 1 15,0 0 7-15,0 0-9 16,0 0 4-16,0 0-4 16,0 0 4-1,0 0-2-15,0 0-6 16,0 0 4 0,0 0-3-16,0 0 3 15,0 0-3-15,0 0 11 16,0 0-3-16,0 0 1 15,0 0-6-15,0 0 11 16,0 0 1-16,0 0-2 16,0 0-6-16,0 0 1 15,0 0 0-15,0 0 5 16,0 0-4-16,0 0-11 31,0 0 8-31,0 0-5 16,0 0 2-16,0 0 1 15,0 0-6-15,0 0-26 16,0 0-73-16,0 7-83 16,0-7-60-16,0 12-30 0,0-12-70 15</inkml:trace>
  <inkml:trace contextRef="#ctx0" brushRef="#br1" timeOffset="-37355.53">27243 18392 139 0,'-17'0'254'16,"-7"-11"-64"-16,0 4-58 16,-4-5-50-16,3 1-13 0,4 2 10 15,7 1 22-15,0-1-4 16,14 9-17-16,0-2-17 16,0-4-7-16,0 2 0 0,0 4-8 15,0 0-12-15,0 0-12 16,0 0-5-16,0-4-2 15,0 1-6-15,9-6-1 16,10-3 1-16,6-5-11 16,4-2 1-16,-1-1 9 0,4-1-5 15,-4 0 10-15,6-3 0 16,-1-2-4-16,2 7 9 16,4-5-12-16,4 3 11 0,-4 2-7 15,3-2 1-15,-2 5-3 16,2-2 1-16,-7 2 1 15,1 4-8-15,1 0 5 0,0-4-11 16,3-1 0-16,1 2 4 16,0-1 2-16,-2 0-7 15,-1-1 3-15,-6 1 3 16,-3 3-2-16,-4 6-1 16,-10-2 1-16,-2 4-1 15,-2 2-4-15,-2 3 2 0,0 0-2 16,-1 0 6-16,0 0-5 15,4 0 4-15,7 8 5 16,7 1-11-16,-1-9 5 16,-2 7 4-16,2-7-8 0,-2 0 11 15,-3 8-14-15,-2-8 5 16,-7 0 5-16,2 0 5 16,-4 0-4-16,-9 0-2 15,0-4-2-15,0-4-2 16,0-4 4-16,0-5-7 15,0-2 0-15,0-2-2 0,0-5 1 16,0 2 5-16,-14 0-7 16,3 0 2-16,-1-1 3 15,-2 5-2 1,-2 4 3-16,1-1 3 0,-6 1-3 0,-3 0 1 16,-4 3-2-16,-1 10 4 15,6 3 0-15,-2 0-3 16,4 0 2-16,0 0-3 15,9 0-2-15,12 0 6 16,-8 0-1-16,8 7-4 16,5 2 2-16,10 4 8 0,14 2-4 15,4-2-6-15,7-5-2 16,8 3 10-16,0 1-9 16,3 1 7-16,-7 0-6 15,-6-1 3-15,-7 5-3 0,-2-5 1 16,-8 1 1-16,-6-2 9 15,-4 1-7-15,-3 4 2 16,-3 8 19-16,-5 9-6 16,0 4-4-16,-8 5-2 15,0-7 3-15,0 3-8 16,-1-7-4-16,9-5 7 0,-6-2-6 16,6-8-3-16,0 1 2 15,0-4-2-15,0-2 7 16,0 5-1-16,0-4-4 15,0 0 0-15,0-5 1 0,0-7 5 16,0 10 2-16,0-10 20 16,-8 0 16-16,-1 0 33 15,-4 0-2-15,1 0-39 16,-8-10-36-16,-5-1 0 0,-4-9 0 16,2-7 0-1,-1-12 0-15,-1-4 0 0,6-2 0 16,-3-5 0-16,1 4 0 15,11 7 0-15,-3 3 0 16,4 3 0-16,0 0 0 16,13 9 0-16,-8 3 0 0,8 5 0 15,0 4 0-15,0-1-44 16,0 6-83-16,0 2-32 16,0-4-17-16,0 6 17 15,0 3 9-15,0 0 23 0,0 0 16 16,0 0 24-1,0-4 12-15,0 4 3 0,0 0-4 16,0-5-30-16,3 2-65 16,-3 3-21-16</inkml:trace>
  <inkml:trace contextRef="#ctx0" brushRef="#br1" timeOffset="-34976.22">11621 15175 11 0,'3'0'30'16,"2"0"52"-16,-2 12 91 15,-3-5-40-15,0-7-48 0,0 0-39 16,0 9-20-16,0-9-15 16,0 0 1-16,0 0 0 15,0 0 6-15,0 0 3 0,0 0 6 16,0 0 14-16,0 0 17 16,0 0 9-16,0 0 15 15,-8 0-1-15,-3 0-15 0,-1 0-5 16,-8-4-8-1,-5-13 1-15,0-3 21 0,-3-11-14 16,-1-10-2-16,-4-5-9 16,1-7-14-16,4-7-18 15,0-2-6-15,2-2-1 0,4-5-5 16,5-5-5-16,5 0 0 16,12-3 1-16,0 0 1 15,0-6-5-15,0 0 5 0,0-3-5 16,0 4 3-16,8 1-3 15,-4 7 1-15,0 5 4 16,4 8-5-16,-3 3 5 16,-2 11-7-16,2 6 4 15,1 4 3-15,-1 8-5 0,4 5 1 16,2 3-2-16,2 6-1 16,0-2 4-16,-2 6-4 0,1 2-3 15,1 2 3-15,-2-6 2 16,3 5-2-16,-7-1 1 15,1 6 5-15,-5 3 0 0,3 0-4 16,-6 0 3-16,0 0 1 16,0-5 0-16,0 1-3 15,0 0 6-15,0 4-3 0,0 0-7 16,0 0-7 0,0 0 1-16,0 0-4 0,0-4 2 15,-14 4-3-15,-1 0 2 16,-2 0 4-16,-3 0-3 15,1 0 3-15,-7 0-2 16,-2 12 1-16,-4-1 7 0,-1 6-3 16,0 0 6-16,6-1 1 15,-3 0-3-15,6 1 6 16,8-4-7-16,4-13 2 0,12 0 0 16,0 0-5-16,0 0 6 15,9 0-1 1,10-5 2-16,10-7 1 15,7-5-1-15,5-2-2 16,0-2 4-16,-1-1-4 0,2 3 4 16,-7-2-6-16,-5 5 4 15,-6 4 0-15,-5 5-2 0,-5 2 2 16,-7 5-6-16,1 0 8 16,-4 0 0-16,4 12 5 15,-3 9 1-15,3 7-2 0,-5 8 0 16,5 5 1-16,1 1-2 15,-1-3-4-15,4-1-2 16,5-6 2-16,-1-3-2 16,-1-6 5-16,7-1-4 15,-6-5 2-15,0-6-2 0,-5-11 7 16,-3 8-5-16,0-8-2 16,-2 0 6-16,-6 0 0 15,0 0-7-15,-22 0 4 16,-5-8-3-16,-6-3-3 0,-3-6-2 15,-10 0 8-15,2 1 1 16,-10-1-10-16,2-2 10 16,-1 2-3-16,1-3-6 0,2 0 5 15,7 2 2 1,5 7-1-16,11-3-2 0,5 3 1 16,11 4 3-16,5 2-5 15,6 0-3-15,-10 2 5 16,10 3 1-16,0 0-12 0,0 0-29 15,0 0-40-15,0 0-71 16,0 0-49-16,0 13-10 16,4-2-83-16</inkml:trace>
  <inkml:trace contextRef="#ctx0" brushRef="#br1" timeOffset="-32832.04">22590 6383 44 0,'-34'0'104'0,"9"0"97"15,10 0-59-15,3 0-26 16,0 0-24-16,-1 0 5 0,5 0 10 16,0-13-36-16,-4-8-5 15,1-7 17-15,-2-4-16 16,4-10-10-16,9-2-13 15,0-5-10-15,9-3-17 0,12-5-7 16,10-5-5-16,10-2-3 16,8-2 3-16,8-3-3 15,3 0-5-15,5 0 4 16,0-1-4-16,5 9 8 16,4 4-5-16,-1 9-3 15,-1 3 4-15,-7 0 0 16,-3 7 0-16,-15 10 1 0,-4 5-5 15,-12-2 8-15,-7 4-8 16,-5 5 3-16,3 4-2 16,-6-1 3-16,-3 1 5 0,-2 1-8 15,2-1 0-15,-1 0 2 16,-1-2-4-16,2 2 4 16,3 0 0-16,1 3 3 15,2-3-5-15,6 0 0 0,-4 5 4 16,-2-3-5-1,1 2 3-15,-2 0 2 16,-7 5 4-16,-3-1-8 0,-5 4-2 16,-3 0 2-16,0 0 3 15,0 0-3 1,0 0 6-16,0 0-12 0,0 0 1 16,-11 0 2-16,0 0-7 15,-7 0-10-15,-10 0-4 16,-8 0 9-16,-7 0 4 15,-8 0-3-15,2 0 9 0,2 0 0 16,1 0 4-16,2 0 5 16,7 0 0-16,6 0-1 15,5 0-1-15,6 0 3 16,9 0-2-16,-3 0 2 16,6 0-1-1,8 0 1-15,0 0 0 0,0 0 1 16,0 0-2-16,0 0-6 15,8 0-1-15,1 0 2 16,2 0 3-16,6-5 1 16,3 2-2-16,5-1-5 0,-2 4 9 15,7 0-6-15,2 0 4 16,5 0-4-16,2 0 6 16,4 0-3-16,1 0-4 15,2 12 7-15,-12-5-4 16,0-7 1-16,-12 8-5 15,-5-8 6-15,-4 0 1 0,-5 0-6 16,0 0 4-16,-3 0 2 16,-2 8 2-16,-3-8-9 15,0 0 1-15,0 0 2 16,0 0 4-16,0 0-6 0,0 0 2 16,0 0 5-16,0 0-6 15,0 0 1-15,0 10 4 16,0-10-4-16,0 7 3 15,0 2-4-15,0 3 2 16,0 0 1-16,0 5-3 16,3 4 7-16,6-2-4 0,-1 5 4 15,5 2-3-15,-1-2-3 16,0-1 2-16,2 3-1 16,-6-6 0-16,-2 1-2 15,2-5 5-15,-8 0 1 0,0-3 0 16,3-6-7-16,3-7 6 15,-6 8 2-15,0-8-1 16,0 0-1 0,0 0 3-16,-17 0-8 15,-6-8 5-15,-6-4-2 16,-4-5 2-16,-4-4-1 16,1-2 1-16,-4 3-2 15,0-1-6-15,3 0 10 16,1 6 1-16,2-1-5 0,6-1 7 15,4 0 1-15,2 6 3 16,3-6 2-16,4 6 4 16,2-2 0-16,0 4 1 0,0 1-4 15,2-5-15 1,-1 6 9-16,1-1-11 0,-3-1 1 16,-2 2 6-16,4-3-2 15,-5 8-3-15,6-6-3 16,-1 8 4-16,3-6 3 15,9 3-2-15,-11-1-1 0,2 4 0 16,9 0-4 0,0 0 6-1,0 0-4 1,0 0 3-16,0 0-2 0,0 0 3 16,0 0-5-1,0 0-3-15,0 0-6 16,0 0-3-16,0 0-17 15,0 0-8-15,0 0-16 16,0 0-19-16,0 0-30 16,0 0-4-16,0 15-25 0,0 3-100 15,-13-2-289-15</inkml:trace>
  <inkml:trace contextRef="#ctx0" brushRef="#br1" timeOffset="-1939.43">32961 16954 265 0,'0'-5'261'0,"-13"5"17"0,13 0-76 16,-8 0-76-16,8 0-23 15,0 0 18-15,0-3 60 16,0-2 19-16,0 5 1 0,0 0-92 16,0-3-109-1,0-2 0-15,0 1 0 0,-9 1 0 31,1-7 0-15,-4 3 0-16,0-5 0 0,-4-1 0 16,-1 6 0-16,2-2 0 15,-2-4 0-15,1 1 0 16,1 0 0-16,-1 0 0 16,-2 5 0-16,2-3 0 0,1-1 0 15,-7-6 0-15,6 5 0 16,0-4 0-16,-3 4 0 0,-3 0 0 15,-2-5 0-15,-4 1 0 16,-5-1 0-16,-1 3 0 16,-1 0 0-16,-1 2 0 0,0 0 0 15,-2 0 0-15,6 0 0 16,-1 0 0-16,-3 0 0 16,-1-2 0-16,1 7 0 15,1-5 0-15,-4 0 0 16,7 0 0-16,-1-1 0 0,1 0 0 15,1 1 0-15,-3 0 0 16,3 0 0-16,-7 0 0 16,-2 0 0-16,-1 3 0 15,-3-3 0-15,-2 5 0 16,2-3 0-16,0 6 0 0,-1 1 0 16,1 3 0-16,-2 0 0 15,2 0 0 1,0 0 0-16,-1 0 0 0,3 0 0 15,5 0 0-15,2 0 0 16,2 0 0-16,5-4 0 0,-1-1 0 16,1 2 0-16,-1 3 0 15,1 0 0-15,0 0 0 16,-6 0 0-16,3 0 0 16,-2-4 0-16,-1 4 0 0,7 0 0 15,-3 0 0-15,8 0 0 16,-7 0 0-16,4 0 0 15,-3 0 0-15,-4 0 0 16,-1 7 0-16,-4 2 0 16,3 3 0-16,-5-5 0 15,-1-7 0-15,0 13 0 0,-5-13 0 16,0 13 0-16,-4-13 0 16,2 8 0-16,-2-8 0 15,4 0 0-15,0 0 0 16,0 0 0-16,0 0 0 0,2 0 0 15,-3 0 0-15,2 7 0 16,-2 2 0-16,6-1 0 16,1 3 0-16,-4 6 0 15,4-4 0-15,2 3 0 0,1-4 0 16,2 1 0-16,3-1 0 16,2-1 0-16,-1-3 0 15,-1 2 0-15,-1-3 0 16,-4 5 0-16,1 0 0 15,4 1 0-15,-3 0 0 0,3-2 0 16,2 2 0-16,-1 3 0 16,8-4 0-16,-3 0 0 15,4 5 0-15,7-5 0 16,0 0 0-16,3-3 0 0,-1-9 0 16,-2 11 0-16,3-11 0 15,-1 12 0-15,-1-4 0 16,2 4 0-16,-7 2 0 15,1-2 0-15,3 4 0 16,-3 3 0-16,1 3 0 0,4-3 0 16,-2 2 0-16,5-4 0 15,-5 3 0-15,14 1 0 16,-12-3 0-16,12 3 0 0,-12-4 0 16,12-5 0-16,-13 4 0 15,5 4 0-15,2 1 0 16,-3 0 0-16,1-1 0 0,8-4 0 15,-13 0 0-15,13 1 0 16,-9-2 0-16,9 2 0 16,-7-2 0-16,-1 7 0 15,8-2 0-15,-13 5 0 16,4-1 0-16,9 0 0 16,-11-3 0-16,11-1 0 0,0 1 0 15,-8-5 0-15,8 1 0 16,0-2 0-16,0-2 0 15,0 2 0-15,0 2 0 0,0-1 0 16,0 5 0-16,8-1 0 16,0 0 0-16,0 0 0 15,4 6 0-15,1-2 0 16,0-1 0-16,-2 6 0 0,2-1 0 16,-1 1 0-16,3-3 0 15,-2-7 0-15,4 2 0 16,0 0 0-16,-3-1 0 15,7 4 0-15,1 1 0 16,-5-5 0-16,5 0 0 0,-1 0 0 16,3 1 0-16,-1 0 0 15,-2-6 0-15,4 6 0 16,-1-3 0-16,4-3 0 16,4 0 0-16,1 2 0 0,-1-1 0 15,-4 1 0-15,-2-5 0 16,-6 0 0-16,-1 0 0 15,-2 1 0-15,1-5 0 16,-2 5 0-16,1-2 0 16,-3 1 0-16,7-3 0 15,1-2 0-15,0 5 0 0,7-3 0 16,-1-9 0-16,0 12 0 16,-2-12 0-16,-1 8 0 15,-3-8 0-15,-1 0 0 16,1 8 0-16,-5-8 0 0,1 8 0 15,4-8 0-15,-5 0 0 16,8 0 0-16,4 0 0 16,-1 0 0-16,6 0 0 15,-1 0 0-15,-2 0 0 16,3 0 0-16,-7 0 0 16,-2 0 0-16,-2 0 0 0,-2 0 0 15,0 0 0-15,-1 0 0 16,-4 0 0-16,1 0 0 15,-2 0 0-15,2 0 0 16,-1 0 0-16,-4 0 0 16,4 0 0-16,2 0 0 0,-2 0 0 15,2-2 0 1,3-4 0-16,0-2 0 0,-1 8 0 16,-4-3 0-16,1-2 0 15,-2 1 0-15,7 0 0 16,-2-4 0-16,3 3 0 15,-1-2 0-15,-2 2 0 0,4 2 0 16,0-6 0-16,-4 2 0 16,5-2 0-16,-5 6 0 15,5-3 0-15,-2 4 0 16,3-7 0-16,-1 0 0 0,2 2 0 16,3-2 0-16,-5 1 0 15,9-4 0-15,-3 4 0 16,4 0 0-16,1-4 0 15,4 0 0-15,-2 0 0 16,-3-2 0-16,5 7 0 16,-1-5 0-16,-8 3 0 0,2 1 0 15,-4 1 0-15,-6 2 0 16,-3 0 0-16,-3 3 0 16,-1-3 0-16,0-4 0 15,5 6 0-15,5-5 0 0,-4 4 0 16,3 0 0-1,-1 0 0-15,1-4 0 0,-1 3 0 16,-3-2 0-16,-1 2 0 16,-4-4 0-16,0 6 0 15,5-6 0-15,-4 6 0 16,-3-2 0-16,7-3 0 0,-4 1 0 16,2 2 0-16,2 2 0 15,0-2 0-15,-1-4 0 16,-5 6 0-16,1-2 0 15,2 5 0-15,-2 0 0 0,1-4 0 16,-3 1 0-16,-1-2 0 16,0 5 0-16,-1-4 0 15,1 0 0-15,-5 1 0 0,2-2 0 16,3 1 0 0,0 1 0-16,0-1 0 0,1-1 0 15,3-2 0-15,-1 2 0 16,1-3 0-16,-1 0 0 15,0 3 0-15,4-3 0 0,0 4 0 16,-3-4 0-16,-4 4 0 16,-1-1 0-16,-1 2 0 15,1-1 0-15,2-1 0 16,-3-2 0-16,3 2 0 0,0 1 0 16,-1 4 0-16,-5 0 0 15,0-3 0-15,0-2 0 16,1-4 0-16,2 2 0 15,0-2 0-15,3 1 0 16,-6 3 0-16,0 1 0 0,0 1 0 16,-3-5 0-16,3 8 0 15,0-8 0-15,4 3 0 16,-4 1 0-16,0-4 0 0,5 3 0 16,-5 3 0-16,0-3 0 15,0 5 0-15,1-5 0 16,-1 5 0-16,-5 0 0 0,0-2 0 15,1-3 0 1,0 5 0-16,1 0 0 16,-1 0 0-16,4-9 0 0,1 2 0 15,3-1 0-15,1 0 0 16,-4-5 0-16,0 6 0 16,0 2 0-16,-1 0 0 15,0-2 0-15,1 3 0 0,2-4 0 16,-3-1 0-16,1 2 0 15,2-2 0-15,-2 1 0 16,0 4 0-16,-1-4 0 0,0 3 0 16,0 1 0-16,-4 4 0 15,1-3 0-15,-2-2 0 0,2 1 0 16,-2 0 0 0,0 4 0-16,2 0 0 0,-2-3 0 15,6-2 0-15,0-2 0 0,-1 3 0 16,1-6 0-1,-1 3 0-15,0-1 0 0,0 0 0 16,-1 3 0-16,1-3 0 16,-4 4 0-16,4 1 0 0,0-2 0 15,1 0 0-15,-4 1 0 16,3 1 0-16,-5-1 0 16,0-1 0-16,6 3 0 0,-6-3 0 15,2 0 0-15,3-2 0 16,0-2 0-16,-3 5 0 15,-1-4 0-15,4 3 0 16,-4 2 0-16,4-1 0 0,-8-1 0 16,3 2 0-16,3-1 0 15,-3 4 0-15,-3-5 0 16,0 1 0-16,3-4 0 16,5 4 0-16,0-4 0 0,1 3 0 15,-9 1 0-15,5 2 0 16,-1 2 0-16,-1-5 0 15,-3 0 0-15,0 2 0 0,0-1 0 16,5-1 0 0,-2-3 0-16,2 0 0 15,4 0 0-15,-1-4 0 16,0 3 0-16,-2 2 0 0,0 1 0 16,-3 0 0-16,5 1 0 15,-4 1 0-15,0 4 0 0,-4-3 0 16,0-2 0-16,4 0 0 15,2 1 0-15,-6 1 0 0,3-1 0 16,-3-4 0-16,0-1 0 16,5 1 0-16,-2-1 0 15,-3 7 0-15,0-7 0 0,0 6 0 16,0-2 0-16,0 1 0 16,0-4 0 15,0 4 0-31,0 0 0 15,0 0 0 1,0 0 0-16,0-1 0 0</inkml:trace>
  <inkml:trace contextRef="#ctx0" brushRef="#br1" timeOffset="-1753.42">33013 17112 2047 0,'0'-8'0'16,"0"3"0"-1,-8-3 0-15,8 4 0 0,-9-3 0 16,9-2 0-16,-8 1 0 16,8 4 0-16,-8-3 0 15,8 2 0-15,0 1 0 16,0 1 0-16,0-2 0 0,-7 5 0 16</inkml:trace>
  <inkml:trace contextRef="#ctx0" brushRef="#br1" timeOffset="-1628.1">32964 17031 2047 0,'0'-4'0'16,"0"0"0"-1</inkml:trace>
  <inkml:trace contextRef="#ctx0" brushRef="#br1" timeOffset="-1455.66">32956 17023 2047 0,'0'-5'0'0,"0"1"0"16,0 1 0-1,0-1 0 1,0-1 0-1,0 0 0-15,0 3 0 16</inkml:trace>
  <inkml:trace contextRef="#ctx0" brushRef="#br1" timeOffset="-1221.78">32956 16990 2047 0,'-8'-4'0'0,"8"1"0"0,-8 3 0 16,8-4 0 0,0-1 0-16,0 0 0 0,-9 5 0 47,9-3 0-32,0-1 0 1,0 0 0-16,-8 0 0 0</inkml:trace>
  <inkml:trace contextRef="#ctx0" brushRef="#br1" timeOffset="-1020.25">32923 16949 2047 0,'0'-3'0'16,"0"-2"0"-16,-7 2 0 16,7-2 0-1,0 1-224-15,-8 4-128 0,8 0 6 16,-17 0 19-16,-8 0-14 15</inkml:trace>
  <inkml:trace contextRef="#ctx0" brushRef="#br1" timeOffset="6772.21">24157 17983 80 0,'4'-15'253'0,"0"-1"-9"0,-4 4-9 15,0-2-42-15,0 2-31 16,0 0 26-16,0 0 40 0,0 5 30 16,0-2-52-16,-8 4-206 15,8 3 0-15,0 21 0 47,0 18 0-47,0 11 0 16,0 10 0-16,4 7 0 15,0 4 0-15,0-1 0 0,-4-2 0 16,0-9 0-16,0-3 0 16,0-14 0-16,0-8 0 0,0-7 0 15,0-6 0-15,0-6 0 16,0 0 0-16,0-5 0 16,8-8 0 46,3 0 0-62,5 0 0 0,14-8 0 16,2-5 0-16,9 0 0 15,0 1 0-15,-5 5 0 0,-1-2 0 16,-1 2 0-16,-6 7 0 16,-3 0 0-16,-10 0 0 15,-1 0 0-15,-3 0 0 0,-2 0 0 16,-4 0 0-16</inkml:trace>
  <inkml:trace contextRef="#ctx0" brushRef="#br1" timeOffset="6829.27">24560 18489 1381 0,'0'0'-370'16,"0"0"61"-16,0-5 43 0,6-2 67 16</inkml:trace>
  <inkml:trace contextRef="#ctx0" brushRef="#br1" timeOffset="7634.94">24843 18273 28 0,'8'-12'92'15,"-5"0"106"-15,2 0-20 16,-5 4-20-16,0-1-21 0,0 0-12 16,0 6 18-16,-11-1 15 15,3 4-1-15,0 0-31 16,8 0-30-16,-14 0-27 15,2 0-2-15,0 0-10 0,-1 16-10 16,-2 1-12-16,-1 2-13 16,4 2-1-16,-2-1-11 0,6 0 12 15,8 0-14-15,-8 1-2 16,8-5 2-16,0-3-3 16,0-1-7-16,0-12-3 0,5 9-7 15,3-9-1-15,0 0-5 16,1 0 0-16,3-4-7 0,-1-8-4 15,6-10-4 1,-1-2 4-16,0-5 9 0,-3 5 7 16,-4-1 6-16,-9 1 8 15,0 0 5-15,0-1 11 0,0 5 7 16,-9 8 3-16,0 0 6 16,9 3 12-16,-8 4-1 0,8 5 11 15,0 0-9-15,0 22-46 31,0-1 0-31,0-2 0 16,8 5 0-16,4-3 0 0,5 3 0 16,3-3 0-16,4-4 0 0,2-6 0 15,-8-11 0 1,8 0 0-16,-5 0 0 0,-3 0 0 16,4-8 0-16,-6-4 0 15,0 0 0-15,0-8-15 0,-4-1-4 16,-4-3 3-16,0-4 10 15,-8-5 6-15,0 0 2 16,0 9 8-16,0 3 21 0,0 6-18 16,-8 3-13-16,8 3 0 15,0 4 0-15,8 5 0 47,4 14 0-47,10 0 0 16,1 3 0-16,2 4 0 0,1 3 0 15,-4 0 0-15,-1 5 0 16,-4-4 0-16,-6-4 0 16,-8-1 0-16,-3-4 0 0,0-4 0 15,0 0 0-15,0-4 0 16,0 1 0-16,0-14-17 47,0-7-320-47,0-9-43 0,-6 2 35 15,6-7 27 1,0-2 27-16</inkml:trace>
  <inkml:trace contextRef="#ctx0" brushRef="#br1" timeOffset="7984.65">25464 17629 208 0,'0'-24'309'15,"0"-1"-8"-15,0 10-27 0,0 2-49 16,-8 4-19-16,8 5 12 16,0 1-24-16,0 3-82 15,0 7-112 1,0 15 0-16,0 9 0 0,8 15 0 16,0 5 0-16,5 16 0 15,-7 2 0-15,2 8 0 0,-3 0 0 16,-2 1 0-16,3-9 0 15,2-7 0-15,0-14 0 16,5-3 0-16,-2-13 0 0,2-7 0 16,-1-5 0-16,-4-8 0 15,0-12 0-15,1 7 0 16,-6-7 0-16,-3-2-165 16,0-11-159-16,0-2-7 15,0-11 27-15,0-2 10 16,9-4 10-16</inkml:trace>
  <inkml:trace contextRef="#ctx0" brushRef="#br1" timeOffset="8417.06">25451 17992 71 0,'-18'0'163'16,"-12"12"24"-16,1-12-22 0,1 8-17 15,-1-8-18-15,10 0 13 16,2 0 22-16,6 0 4 0,-2 0-30 15,13 0-46-15,8 0-40 16,16-13-21-16,14-6-23 16,13-6-2-16,10 1-5 0,-1 4 5 15,2-1-5-15,-8 0-2 16,-6 6 2-16,-11 2 4 16,-9 5-4-16,-8 4 17 15,-3 1 16-15,-9 3-14 0,-3 0 0 16,-5 0-25-16,0 0-29 15,0 0-47-15,0 0-61 16,0 0-56-16,-13 0-51 0,0 11-24 16,-3-2-9-16,1 1 30 15</inkml:trace>
  <inkml:trace contextRef="#ctx0" brushRef="#br1" timeOffset="15739.04">24298 5475 35 0,'-15'-5'106'0,"-2"-3"108"0,6-1-58 16,-3 2-50-16,2 3-34 16,12-4-18-16,0 4-9 15,0-4 7-15,0 0 17 16,0 0-15-16,12-1-15 16,16-4-7-16,26-3 0 0,25-3 7 15,20-2 13-15,20 1-10 16,-1-1-11-16,-5 5-10 15,-17 4-3-15,-13 0-1 16,-19 4 6-16,-10 0 0 16,-9 1 3-16,-14 1-1 0,-6 6 5 15,-4 0-1-15,-10 0-2 16,-3 0-6-16,-4 0-7 16,1-5-9-16,-5 3-5 0,0 2-9 15,0 0-44-15,-14 0-87 16,-8 7-90-16,-29 6-72 15,-24 7-77-15</inkml:trace>
  <inkml:trace contextRef="#ctx0" brushRef="#br1" timeOffset="16554.41">11759 13555 632 0,'-13'-37'270'0,"-3"8"-94"16,4 6-74-16,0 6-26 16,12 4 16-16,-12 6 20 15,12-2-5-15,0 5-41 0,0 1-31 16,0 3-20-16,9 0-7 15,6 0 3-15,21 0 12 0,18-5-3 16,23-2 10-16,24-8-7 16,13 4-2-16,9-1-10 15,-7 5-2-15,-5-5-6 0,-18 3 7 16,-20 2-9-16,-13-3 11 16,-15 8 54-16,-13-3 50 0,-7 0-116 15,3-2 0 1,-24 7 0-16,-4-5 0 15,0 5-133 17,0 8-356-17,5 6 18-15,3 0 23 16</inkml:trace>
  <inkml:trace contextRef="#ctx0" brushRef="#br1" timeOffset="17036.86">30353 18439 53 0,'-28'12'131'16,"-4"1"26"-16,-1-13-71 0,-5 9-43 15,2-9-28 1,-1 0-17-16,3 0-6 0,-8 0-9 15,-3 0-19-15,2-9-33 16,-3-4-6-16,2-2 2 16,-2-10 11-16,10 1 4 15</inkml:trace>
  <inkml:trace contextRef="#ctx0" brushRef="#br1" timeOffset="27015.15">25485 5275 480 0,'14'-12'187'0,"0"3"-84"15,-6 2-48-15,0-1-14 16,-4 3 23-16,0 2 19 16,1 3-16-16,-1-5-23 15,0 3-19-15,-4 2-14 0,0 0-7 16,0 0 1-1,0 0 0-15,0 0-2 0,0 0-1 16,0 0 2 0,0 0-3-16,0 0-3 15,0 0 6-15,0 0-2 16,0 0-3-16,0 0 5 16,0 0-2-1,0 0-5-15,0 0 5 16,0-6-2-16,0 6 6 15,0 0-2-15,0 0 0 16,0 0-6 0,0 0-2-16,0 0 1 15,3 0 6-15,-3 0-4 16,0 0-1 0,0 0 4-16,0 0-4 0,0 0-1 15,0 0 0-15,0 0 0 16,0 0 1-1,0 0 5-15,0 0-6 16,0 0 10-16,0 0-5 16,0 0 9-16,0 0 4 15,0 0 4-15,0 0 3 16,0 0 2-16,0 0-9 0,0 0 0 16,0 0-11-16,0 0 5 15,0 0-7 1,0 0-4-16,0 0 0 15,0 0-29-15,0 0-74 16,0 0-82-16,0 0-74 16,-16 0-85-16</inkml:trace>
  <inkml:trace contextRef="#ctx0" brushRef="#br1" timeOffset="28434.79">12393 13124 93 0,'3'-5'168'16,"2"2"-12"-16,-2 3-38 15,-3 0-11-15,0 0-22 16,0 0-18-16,0 0-10 0,0 0-9 16,0 0-11-16,0 0-4 15,0 0-7-15,0 0-6 16,0 0-1-16,0 0 2 16,0 0-6-16,0 0 0 0,0 0 2 15,0 0 12 1,0 0-12-16,0 0-8 15,0 0 4-15,0 0-4 0,0 0 1 16,0 0 0-16,0 0 0 16,0 0 1-16,0 0-3 0,0 0 0 15,0 0 6-15,0 0-8 16,0 0 1-16,0 0-4 16,0 0 0-1,0 0 4-15,0 0 6 0,0 0-3 16,0 0 0-16,0 0 4 15,0 0-3-15,0 0 2 16,0 0-8-16,0 0 6 0,0 0-3 16,0 0-2-16,0 0-4 15,0 0 0-15,0 0-1 0,0 0-7 16,0 0 3 0,0 0 7-16,0 0-7 15,0 0 8-15,0 0 2 16,0 0-3-1,0 0 12-15,0 0 11 0,0 0 14 16,0 0 6 0,0 0 1-16,0 0 0 0,0 0-8 15,0 0 0-15,0 0-12 16,0 0-4-16,0 0-1 0,0 0-4 16,0 0-2-16,0 0-4 15,0 0 2-15,0 0 7 16,0 0-8-16,0 0 0 15,0 0-2-15,0 0 1 0,0 0-2 16,0 0-3-16,0 0-1 16,0 0-2-16,0 0 0 15,0 0-10-15,0 0 11 16,0 0-3-16,0 0-7 16,0 0 8-16,0 0-11 15,0 0 12-15,0 0-9 0,0 0 5 16,0 0 0-16,0 0-2 15,0 0 3-15,0 0-5 0,0 0 6 16,0 0-2-16,0 0-5 16,0 0-51-16,0 0-109 15,0 0-131-15,0 0-91 16</inkml:trace>
  <inkml:trace contextRef="#ctx0" brushRef="#br1" timeOffset="29650">18012 11128 100 0,'0'-7'180'0,"0"-2"-12"0,0 1-40 16,-8 4-42-16,8 0-31 15,-8 0-14-15,8 4 5 0,-8 0 8 16,8 0-8 0,-9 0-7-16,9 0-9 0,0 0-12 15,-11 0 1-15,11 0-7 0,-14 0-3 16,0 0 3-16,-7 12-4 16,0 5 10-16,-2 0-6 15,-3 2-5-15,6 6-4 16,6 4 1-16,0 2-2 0,2 3 6 15,12 1-4-15,0 2 2 16,0 0-2-16,8-1-4 16,10-3 2-16,5-5 2 0,6-3-4 15,-1-9-3-15,5-3 7 16,-1-1-8-16,1-12 9 16,-1 0-5-16,1 0 6 0,-5-9-1 15,1-2-2-15,-1-6-4 16,20-19 4-1,-31 12 0-15,-6-1-1 16,-11 0 16-16,0 1 7 0,0 0 11 16,-8-2 12-16,-4 3-11 15,-9-2-22-15,2-3-3 0,-6 3 1 16,-3 1-7-16,4 4 3 16,0 4-3-16,-1-1-5 15,4 6-4-15,-3 1-6 0,-1 8 4 16,2 2-16-16,-3 0-19 15,7 6-43-15,-1 11-41 16,7 0-30-16,13-1-14 16,0-2-28-16,0 1-48 0</inkml:trace>
  <inkml:trace contextRef="#ctx0" brushRef="#br1" timeOffset="30264.96">18321 11054 301 0,'0'-19'163'0,"0"3"-67"0,0 4-37 16,0 0-13-16,0 3 12 16,0 1 15-16,0 3 2 0,0 1-21 15,0 4-23-15,0 0-16 16,0 0-3-16,0 0-5 15,0 0-5-15,0 0 2 0,0 0-1 16,0 0 7-16,0 0 6 16,0 0-4-16,-8 0 17 0,8 0 8 15,0 0 5 1,0 0-13-16,0 0-5 0,0 0-6 16,0 0-5-16,0 0 2 15,0 0 1-15,0 0-4 0,0 0-2 16,0 0-6-16,0 17 15 15,14 4 15-15,0 11-1 16,6 9-6-16,1 5-6 0,3 1-13 16,1 6 1-16,0-3-9 15,-7-10-1-15,4 1 4 0,-2-9-6 16,-3-4 9-16,-5-7-5 16,-4-5 1-16,-5-4-1 15,2-12 2 1,-2 9 10-16,-3-9 16 0,0 0 21 0,5 0 16 15,-1 0 11-15,0-5 5 16,0-6-31-16,4-14-23 16,0-8-15-16,2-7-7 0,1-5-10 15,0-3 5-15,1-1-1 16,1-1-3-16,0 2-15 16,3-2-26-16,-1 5-30 0,1 9-31 15,1 8-41-15,-4 4-35 16,-3 7-24-16,-1 5-1 0,4 7 25 15,-5 5-16-15,1 0 1 16,-1 0 48-16</inkml:trace>
  <inkml:trace contextRef="#ctx0" brushRef="#br1" timeOffset="30647.94">18822 11046 70 0,'3'23'172'15,"2"-9"-21"-15,-2 3-60 16,-3-5-45-16,3 2-22 15,5-2-6-15,1-1 1 0,3-11 0 16,0 8-9-16,1-8-2 16,0 0-2-16,-7 0-1 0,3 0 7 15,-1 0-2-15,0 0-1 16,1-8-7-16,-1-3 1 16,0-6-2-16,-4-4 4 0,-4-3 1 15,0-6 7-15,0 7 2 16,0-2 0-16,0 5 10 15,0 4 7-15,-12 4 0 16,4 3-12-16,-1 9-8 0,-4 0-6 16,-2 13 2-16,-5 11 5 15,-1 9 21-15,5 8-6 0,3 7 3 16,13 1-4-16,0-2-8 16,0 3-4-16,5-8-1 0,7-3-1 15,4-5-10-15,1-10 2 16,0-3-1-16,-2-6-7 15,4-7-47-15,3-8-39 16,-3 0-57-16,5-16-62 0,6-8-54 16</inkml:trace>
  <inkml:trace contextRef="#ctx0" brushRef="#br1" timeOffset="31151.44">19186 11007 115 0,'0'-17'283'16,"0"5"-77"-16,0 0-60 15,0 3-56-15,0 6-19 0,0-1 10 16,0 4-5-16,0 0-32 16,0 0-26-16,0 0-9 15,0 16 4-15,6 4 9 0,2 8 6 16,-5 4-6-16,0 2-10 16,5 2-6-16,-5-3-2 15,3 0 3-15,-3-8-6 16,-3-9-3-16,0-4 0 0,0-1 7 15,0-11-2-15,0 8 1 16,0-8 6-16,0 0 6 0,0 0 5 16,0-3-7-16,0-13-4 15,0-8-7-15,0-10-6 0,0-3 4 16,0-3-1-16,0 4 5 16,5-2-4-16,3 10 3 15,0-1-4-15,1 10 0 0,1 2-4 16,7 5 3-1,4 8-3-15,0 4 4 0,-7 0-5 16,0 0 4-16,-3 0-5 16,-3 0 4-16,-3 9 7 0,-5-2 6 15,0-7-4 1,0 0 0-16,0 0-1 0,0 0-3 16,0 0 2-16,0 0 6 0,0 0-4 15,0 0-12-15,0 0 6 16,0 0 6-16,0 0-6 0,0 0-3 15,0 0-32-15,0 0-74 16,0 0-77-16,0 0-55 16,0 0-54-16,0 0 34 15</inkml:trace>
  <inkml:trace contextRef="#ctx0" brushRef="#br1" timeOffset="31746.37">19576 10941 216 0,'0'0'299'16,"-8"0"-60"-16,8 0-73 16,0 0-68-16,0-3-14 15,0-2 2-15,0 1-25 0,0 4-25 16,0 0-21-16,0 0-10 16,0 0-3-16,0 21 5 15,0 2 19-15,0 15 0 0,0 3 4 16,0 3 5-16,0 0-11 15,0 1-12-15,0-4-8 16,0-4 4-16,0-8-5 0,0-10-3 16,0-3 0-16,0-4 2 15,0-12-1-15,0 0 10 0,0 0-1 16,0 0-1-16,0-12-8 16,0-11 2-16,0-10-5 15,0-12-8-15,0-4 12 16,8-2-7-16,0-4 10 0,1 3-3 15,-1 2-2-15,-1 10-2 16,7 5 0-16,-3 5-3 16,-3 10 2-16,0 4 4 0,1 2 2 15,-2 7-11-15,5 7 1 16,1 12 0-16,3 5 8 16,-1 7 3-16,2 4-4 0,-4 5 4 15,-1 0-1-15,-7-1-4 16,-5-4 4-16,0-3-3 0,0-5 2 15,0-8 2-15,0 0 4 16,-9-12-5-16,1 0-1 16,-1 0 0-16,1 0-2 15,8-7-2-15,-8-5-12 16,8 0 2-16,-8-5 3 0,8 1-14 16,0-1-23-16,0 1-43 15,0-1-50-15,0 5-58 0,0-4-24 16,0 1-53-16,0-2 33 15</inkml:trace>
  <inkml:trace contextRef="#ctx0" brushRef="#br1" timeOffset="31995.7">19966 10783 203 0,'0'-12'251'0,"0"4"-62"16,0-1-52-16,0 1-48 0,0 6-11 15,0 2-12-15,0 0-11 16,0 0-31-16,4 0-13 0,-4 13 10 16,4 13-2-16,0 10 2 15,1 9 1-15,-2 4-1 16,-3 0-10-16,0-4-2 0,0 0-9 16,0-5 1-16,0-4-2 15,0-7-10-15,0-4-57 16,0-11-52-16,0-14-34 15,0 0-59-15,-12-7-62 0</inkml:trace>
  <inkml:trace contextRef="#ctx0" brushRef="#br1" timeOffset="32160.26">19884 10356 384 0,'-11'-29'220'16,"-3"9"-88"-16,6 2-64 0,8 6-33 15,0 1-5-15,0 3-9 16,0 3-14-16,0 1-24 16,0 4-53-16,0 0-50 15,0 0-97-15</inkml:trace>
  <inkml:trace contextRef="#ctx0" brushRef="#br1" timeOffset="33228.02">20501 10546 196 0,'0'-16'241'16,"0"0"-64"-16,0 3-39 0,0 1-23 16,0 5 14-16,0-2 5 15,0 6-16-15,0 3-39 0,0 0-45 16,0 0-18-16,0 7-13 15,0 17-2-15,0 14 4 16,8 14 0-16,4 9 4 0,1 13-5 16,-5 0-1-1,5-5-2-15,0-5 1 0,-3-11-2 16,-2-8 0-16,0-7 0 16,-3-11-3-16,-5-7 9 0,0-8-6 15,0 0 9-15,3-12-6 16,-3 0 1-16,0 0-3 0,0-14-19 15,-11-12-2 1,-9-5 4-16,0-7 8 0,-5 5 0 16,-3 4 5-16,-1 5 0 0,-4 8 3 15,-2 8-7-15,-3 8 7 16,-2 12 0-16,5 9 5 16,-3 7-1-16,9 1-3 15,9 4-6-15,9-1 8 0,11-4 0 16,8-4 9-16,12-3-10 15,16-4 4-15,7-10-2 0,14-7-4 16,10 0 5-16,2-4-5 16,1-8 1-16,-10-5-4 15,-4 3 6-15,-11-4 0 0,-9 2-7 16,-10 4 8-16,-11 1-1 16,-4 1 0-16,-3 5-1 0,-3 3-5 15,-5 2-5 1,0-6-34-16,0-1-45 0,0 3-30 15,5-5-24-15,-1-3-1 16,4 0 26-16,0 5 31 0,2-6 40 16,-4 4 25-16,-3 2 25 15,-3 3 20-15,0-1 4 16,0 5 15-16,5-7 20 0,-2-2 12 16,2 1 7-16,-5 1 12 15,0 2 3-15,0-3 14 0,0 8-5 16,0 0-3-16,0 0-17 15,0 0-20-15,0 0-24 16,0 0-20-16,0 16 18 16,0 0 9-16,3 8-14 0,3 5-9 15,2-1-17-15,-5 0-8 16,2 1 1-16,-1 0-13 16,0-3-59-16,1-7-84 0,-5-3-64 15,0-7-49-15,0-9 3 16,0 0-40-16,-13 0-237 0</inkml:trace>
  <inkml:trace contextRef="#ctx0" brushRef="#br1" timeOffset="33368.04">20851 10701 159 0,'0'-49'235'16,"-8"10"-96"-16,0 5-62 0,8 10-41 15,0 8-18-15,0 7-13 16,0 9-35-1,8 14-65-15,0-3-110 0</inkml:trace>
  <inkml:trace contextRef="#ctx0" brushRef="#br1" timeOffset="33795.37">20953 10763 454 0,'8'-9'246'0,"0"1"-52"15,-5 0-50-15,1 3-25 0,-4 1-26 16,6 1-41-16,2 3-26 16,0 0-12-16,4 18-2 0,4 1-8 15,4 9 10-15,-3 5-4 16,0 7-7-16,-6-3 3 16,-5 0-3-16,3-9 3 0,-9-4-5 15,0-7-1-15,0-5 7 16,0-5-1-16,0-7 1 0,0 0-3 15,0-12-4-15,-9-12-6 16,9-12 1-16,0-5-6 16,0-3 10-16,0-1-1 15,6 7 5-15,2 9-6 0,-4 10-7 16,4 7 10-16,1 12-2 16,4 0 9-16,-4 12-3 15,8 7-2-15,-1 10 2 0,2-1-6 16,-7 6 5-16,1-1-3 15,-4-5-4-15,-3 1-18 0,-5-5-23 16,0 0-41-16,0-3-37 16,0-5-34-16,0 0-19 15,0-9-15-15,0-7-36 16,0-2 44-16</inkml:trace>
  <inkml:trace contextRef="#ctx0" brushRef="#br1" timeOffset="34409.23">21549 10571 234 0,'0'-27'207'16,"0"2"-46"-16,0 4-35 0,-16 9-29 15,-4 3-11-15,0 9-2 16,-6 21-6-16,7 8-23 0,-1 11-20 16,4 8-10-16,3 6-14 15,0-2-7-15,13-2-3 16,0-7-1-16,0-5 2 15,0-9 1-15,0-6-3 0,0-6-4 16,8-5 2-16,-3-12-8 16,3 0-5-16,1 0-10 15,3-12-4-15,0-13-3 0,-1-7 13 16,2-8 15-16,-4-1 24 16,-9 2 19-16,0 5 28 15,0 10 3-15,0 7-8 0,0 5 10 16,0-1-18-16,0 5-11 15,0 4-16-15,0 4-5 16,0 0-4-16,0 0-11 16,0 0-2-16,0 0-2 0,8 9-1 15,4 10 14-15,5 10 3 16,-3 11 7-16,8 14-2 16,-1 7-3-16,-2 8-5 0,1 13 21 15,-4 6-13-15,-3 11-5 16,-9 7-4-16,-4-1 0 15,-8-4-2-15,-9-6 10 0,-11-5 23 16,-9-14 4-16,1-9 19 16,-4-20-35-16,0-13-34 0,1-23 0 15,0-11 0-15,5-28 0 16,11-24 0-16,6-27 0 16,17-15 0-16,6-2 0 15,8 1 0-15,11 14 0 16,9 12 0-16,0 12 0 0,12 8 0 15,-5 12 0-15,-1 14-132 16,-4 1-141-16,-4 11-49 0,-3 11-6 16,-4 0-10-16,-8 17 22 15</inkml:trace>
  <inkml:trace contextRef="#ctx0" brushRef="#br1" timeOffset="35153.33">17846 12691 407 0,'-28'0'236'16,"-1"0"-56"-16,1 0-59 0,3 0 7 15,5 0 47-15,3 0 34 16,6 0-17-16,3 0-53 16,8 0-53-16,0 0-35 0,3-5-9 15,21-2 7-15,30-9-17 16,34-4-32-16,59-13 0 0,60-12 0 16,50-4 0-16,34-4 0 15,31 1 0-15,23 0 0 16,15 2 0-16,-2 5 0 15,-17 4 0-15,-23 8 0 16,-30 2 0-16,-33 2 0 0,-32 3 0 16,-36 7 0-16,-38 2 0 15,-38 2 0-15,-29 2 0 16,-26 7 0-16,-16-5 0 0,-10 7 0 16,-13 1 0-16,-7 3 0 15,-2 0 0-15,-3 0 0 16,-2 0 0-16</inkml:trace>
  <inkml:trace contextRef="#ctx0" brushRef="#br1" timeOffset="35744.46">22259 12011 2047 0,'0'-4'0'16,"0"1"0"-16,0-1 0 16,0-8 0-16,0-9 0 0,0-12 0 15,0-15 0-15,0-21 0 16,0-16 0-16,-11-13 0 15,-3-13 0-15,5-6 0 0,-4-10 0 16,-5-7 0-16,7-9 0 16,-1 1 0-16,1 3 0 15,-3 9 0-15,6 9 0 16,-4 7 0-16,4 16 0 0,8 13 0 16,-9 14 0-16,9 14 0 15,-8 17 0-15,8 6 0 16,-11 11 0-16,11 7 0 0,0 3 0 15,0 6 0-15,-9 7 0 16,-2 0 0 0,2 0 0-1,-3 0 0 1,-9 0 0-16,-2 0 0 0,-11 0 0 16,-6 0 0-16,-16 0 0 0,-21 16 0 15,-25 4 0-15,-37 3 0 16,-32 6 0-16,-39 9 0 15,-38-2 0-15,-29 4 0 16,-15 7 0-16,-10 0 0 16,-17 3 0-16,-6-1 0 0,1-5 0 15,11-7 0-15,25-5 0 16,37-8 0-16,30-3 0 0,38-9 0 16,33 0 0-16,37-12 0 15,32 9 0-15,19-9 0 16,21 0 0-16,18 0 0 0,6 0 0 15,8 0 0-15,1 0 0 47,8 8 0 0</inkml:trace>
  <inkml:trace contextRef="#ctx0" brushRef="#br1" timeOffset="36151.47">17329 10514 2047 0,'0'13'0'0,"0"4"0"16,5 6 0-16,4 17 0 16,-1 13 0-16,0 16 0 0,-4 14 0 15,0 9 0-15,5 11 0 16,-7 6 0-16,-2 17 0 15,0 9 0-15,0 8 0 0,0 2 0 16,0-3 0-16,-6-7 0 16,6-13 0-16,0-10 0 15,0-15 0-15,0-11 0 0,0-17 0 16,0-11 0-16,4-3 0 16,-2-10 0-16,3-9 0 15,-2-3 0-15,-3-9 0 0,0-3 0 16,5 1 0-16,-2-8 0 15,2 3 0-15,-5-5 0 16,0-4 0-16,0 0 0 16,0 2 0-16,0-4 0 15,0 7 0 1,0-4 0 0,0-2 0 15</inkml:trace>
  <inkml:trace contextRef="#ctx0" brushRef="#br1" timeOffset="36289.1">17403 12826 2047 0,'5'0'0'16,"-2"0"0"-16,2 0 0 0,3 0 0 15,8-4 0-15,12-8 0 16,17-7 0-16,24-7 0 15,20-3 0-15,21 2 0 0,7 2 0 16,10 4-68-16,3 1-242 16,7 4-81-16,5-5-76 15</inkml:trace>
  <inkml:trace contextRef="#ctx0" brushRef="#br1" timeOffset="41240.64">13518 3460 126 0,'0'-16'261'16,"0"4"-59"-16,0-2-20 16,0 2-41-16,0 4-5 15,0 0 26-15,0 0 11 0,0 4-8 16,0 1-24-16,0 3-15 15,0-5 4-15,0 1-28 16,0-1-102-16,-9 5 0 31,1 0 0-15,-5 0 0 0,-2 0 0-1,-6 0 0-15,-3 0 0 16,-1 9 0-16,-3 3 0 0,-4-4 0 15,0 0 0-15,-6 0 0 16,-2 2 0-16,-5-10 0 16,1 6 0-16,-5-6 0 0,3 13 0 15,3-4 0-15,-6-2 0 16,-3 5 0-16,-2 0 0 16,2 5 0-16,-3 0 0 0,4-1 0 15,2 0 0-15,8-4 0 16,1 4 0-16,6-3 0 15,8-1 0-15,1 0 0 16,1-1 0-16,2 3 0 16,3-7 0-16,-1 2 0 0,4-1 0 15,-5 4 0-15,-7 4 0 16,-9 8 0-16,-5 1 0 16,-1 3 0-16,-1 0 0 0,-5 2 0 15,-2 2 0-15,-53 29 0 16,55-31 0-1,-3-2 0-15,3-4 0 0,4 0 0 16,5 2 0-16,-2-3 0 16,3 2 0-16,1-2 0 15,2 6 0-15,-1 0 0 16,-3 3 0-16,-2 5 0 0,-1 0 0 16,-6 3 0-16,0 0 0 15,0-2 0-15,1-2 0 16,-2 0 0-16,-2-3 0 0,-1 0 0 15,5-4 0-15,0 4 0 16,-6-3 0-16,6 0 0 16,3-2 0-16,4 1 0 0,0-1 0 15,1 0 0-15,-2 2 0 16,2 2 0-16,-3 5 0 0,-7 2 0 16,-4 4 0-1,-1 0 0-15,-2 2 0 0,3-3 0 16,2-1 0-16,-5 0 0 15,-3 3 0-15,-2 1 0 0,-2 7 0 16,-1 6 0-16,0 3 0 16,3 4 0-16,2 1 0 15,3-7 0-15,8-2 0 0,5 0 0 16,3-7 0-16,4-5 0 16,4-4 0-16,6-10 0 15,5 2 0-15,3-4 0 0,-1-1 0 16,-1 1 0-16,5 4 0 15,-1 7 0-15,-2 6 0 16,-2 1 0-16,1 10 0 16,-5 5 0-16,2-1 0 15,-7 3 0-15,3 3 0 0,2-3 0 16,0-2 0-16,6-11 0 16,1-5 0-16,4-10 0 0,0-7 0 15,6-9 0-15,8-3 0 16,-8-2 0-16,8-1 0 15,-8-2 0-15,8 4 0 0,-8 4 0 16,8 4 0-16,-8 1 0 16,0-1 0-16,8 1 0 15,-9-5 0-15,9-3 0 16,0-4 0-16,0-3 0 0</inkml:trace>
  <inkml:trace contextRef="#ctx0" brushRef="#br1" timeOffset="41307.38">9009 7045 2047 0,'0'-6'0'16,"0"-5"0"-16,0-1-245 15,-8-4-116-15,8 1-3 0,-8-6 44 16,8-3-2-16</inkml:trace>
  <inkml:trace contextRef="#ctx0" brushRef="#br1" timeOffset="41897.66">8958 6398 264 0,'0'-28'166'0,"0"-1"-45"0,0 6-33 15,-9 2-26-15,9 5-1 16,0-1 13-16,-8 5-3 15,8 0-4-15,0 5-20 16,0 2-13-16,0 0 0 0,0 5 1 16,0 0-2-16,0 0-11 15,0 0 1-15,0 0-4 16,0 0-8-16,0 12-3 0,0 5-2 16,0 3 4-16,-8 12 20 15,8 13 18-15,-14 9 7 16,8 3-6-16,6 3-7 0,-12-3-18 15,3-4-9-15,9 1-4 16,-8-10-11-16,8 0 2 0,-8 0 5 16,8-2-1-16,-8-5 2 15,8-1-8-15,0-8-3 16,0-2 5-16,0-6 4 16,0-4-1-16,8-4 9 0,3 0-8 15,3 1 11-15,-2-5-6 16,3-8 1-16,6 8 0 0,3-8 36 15,9 0 33-15,7 0 13 16,5 0-15-16,0 0-7 16,0-8-34-16,3 0-38 0,-7-1 0 15,0 5 0-15,-6 0 0 16,-7 2 0-16,-6 2 0 16,-2 0 0-16,-8 0 0 0,-1 0 0 15,3 0 0-15,-6 0 0 16,0 0 0-16</inkml:trace>
  <inkml:trace contextRef="#ctx0" brushRef="#br1" timeOffset="42329.72">9461 7028 2047 0,'-14'-12'0'16,"3"-7"0"-16,-5-9 0 15,-4-13 0-15,-6-4 0 0,3-9 0 16,-6-3 0-16,2 0 0 15,-3 6 0-15,3-3 0 0,2 5 0 16,1 8 0 0,2 5 0-16,3 4 0 0,2 7 0 15,6 4 0-15,-2 5 0 16,5 4 0-16,8 0 0 16,-8 4 0-16,8-1 0 0,0 6 0 15,-8 3 0-15,8-5 0 16,-9 1 0-16,9 0 0 0,-8 1 0 15,0-2 0 1,8 1 0-16,0 1 0 16,-8 3 0-16,8-4 0 0,0-1 0 15,-8 0 0-15,0 3 0 16,8-3 0 0,-8-1 0-16,0-1 0 15,8 4 0-15,-12-2 0 0,12 1 0 16,-8 0 0-16,0 0 0 15,-1 4 0 1,9-3 0-16,0-2 0 0,0 1 0 16,0-1 0-16</inkml:trace>
  <inkml:trace contextRef="#ctx0" brushRef="#br1" timeOffset="42414.34">8973 6247 2047 0,'0'14'-147'16,"-7"1"-273"-16,7 11 37 0,-14 13 59 15,6 10-21-15</inkml:trace>
  <inkml:trace contextRef="#ctx0" brushRef="#br1" timeOffset="42903.12">11545 14845 367 0,'-57'29'86'0,"7"-2"-64"16,5 6-31-16,5 9 0 15,3-2 2-15,9 1 7 0,8 3 0 16,8 9-3-16,4 9-53 16,8 6-62-16,0 1 118 15</inkml:trace>
  <inkml:trace contextRef="#ctx0" brushRef="#br1" timeOffset="44140.57">10963 16941 357 0,'0'0'246'16,"0"0"-44"-16,0 0-83 0,-9 0-61 15,9 0-29-15,0 0-12 16,0 0 2-16,0 0 3 0,0 0-2 16,0 0 9-1,14 8 22-15,5 5 31 0,5 4 29 16,9-1-22-16,10 0-10 15,-4 4-21-15,10-4 8 0,10 5 4 16,12-2 4-16,0-2-13 16,16-5-19-16,9-3 3 15,9-9-9-15,14-4-11 0,7-8 7 16,8-10-24-16,4-2-8 16,4-8 0-16,-4-2 0 0,1-1 0 15,-9-1 0-15,-4-1 0 16,-9 3 0-16,-8-2 0 0,-3 0 0 15,3-6 0 1,2-2 0-16,3-1 0 0,7-4 0 16,1 1 0-16,1 3 0 15,-7 7 0-15,-2 10 0 0,-8 4 0 16,-8 5 0-16,-5 2 0 16,-9 5 0-16,1-1 0 0,-3-2 0 15,4-7 0-15,3-2 0 16,4-4 0-16,9-5 0 0,5-2 0 15,1-6 0-15,2 3 0 16,0 2 0-16,-10-1 0 16,-2 1 0-16,-5 3 0 0,-2-1 0 15,-6 6 0-15,0 0 0 16,-9 3 0-16,1 2 0 16,-4-1 0-16,1-2 0 0,-1 2 0 15,0 0 0-15,4-1 0 16,1-4 0-16,3 2 0 0,5-6 0 15,-3 0 0-15,-1 5 0 16,-5-1 0-16,-4 0 0 16,-3 1 0-16,-2 4 0 0,3-4 0 15,-3-1 0-15,0 5 0 16,2-2 0-16,4-2 0 0,-6 4 0 16,5-1 0-16,1 5 0 15,-5-1 0-15,0 5 0 16,-1 0 0-16,2 0 0 15,-1 0 0-15,0-1 0 0,4 0 0 16,4 1 0-16,5 0 0 16,1 4 0-16,4-5 0 0,1 5 0 15,2-1 0-15,1 6 0 16,-3-1 0-16,-3 0 0 0,-7 4 0 16,-1-4 0-16,-4 4 0 15,0-1 0-15,-4 2 0 16,-4 3 0-16,-8 0 0 0,-9 0 0 15,-12 0 0-15,-7 0 0 16,-4 0 0-16,-5 0 0 16,-9 0 0-16,-2 0 0 0,0 0 0 15,-1 0 0-15,-4 0 0 16,5 0 0-16,0 0 0 16,-3 0 0-16,-3 0 0 0,2 0 0 15,-2 0 0-15</inkml:trace>
  <inkml:trace contextRef="#ctx0" brushRef="#br1" timeOffset="44298.22">19802 15004 2047 0,'9'0'0'16,"8"0"0"-16,6 0 0 16,7 0 0-16,7 0 0 0,-2-9 0 15,4 5 0-15,-8 0 0 16,-7 4 0-16,-5 0 0 0,-6 0 0 15,-1 0 0-15,-7 0 0 16</inkml:trace>
  <inkml:trace contextRef="#ctx0" brushRef="#br1" timeOffset="44374.12">20082 14987 2047 0,'-11'0'0'0,"-3"0"0"16,-8-4-70-16,-4-1-317 15,0-2 10-15,0-2 56 16,2 2 64-16,1-5 41 15,2 3 52-15,5-3 54 0,-6-1 40 16</inkml:trace>
  <inkml:trace contextRef="#ctx0" brushRef="#br1" timeOffset="45024.14">19808 14853 13 0,'0'-8'35'0,"0"-4"51"16,0-2 78-16,0 2-25 0,0-2-23 16,0 0-18-16,0 3-13 15,0 2 10-15,0 6 29 16,0-2 15-16,0 5 3 0,0 0 1 15,0 0 6-15,0 0-33 16,0 13 10-16,0 11 15 16,0 16-5-16,0 18-136 15,-14 11 0-15,6 12 0 0,8 4 0 16,0 10 0-16,0-5 0 16,0-5 0-16,5-4 0 0,3-7 0 15,1-17 0-15,-6-17 0 16,2-6 0-16,-5-15 0 15,0-10 0 1,0-30 0-16,0-16 0 0,0-12 0 16,-14-15 0-16,6-10 0 0,8-3 0 15,0-9 0-15,0 1 0 16,0 4 0-16,0-2 0 16,0 11 0-16,0 10 0 0,0 10 0 15,0 9 0-15,0 17 0 16,0 5 0-16,-8 8 0 15,8 5 0-15,0 6 0 0,5 17 0 32,12 5 0-32,7 3 0 0,12 3 0 15,9 3 0-15,4-5 0 16,3-1 0-16,0-1 0 0,2-3 0 16,-10 2 0-16,-7-5 0 15,-9 1 0-15,-7-2 0 16,-5-2 0-16,-2-1 0 15,-11 6 0-15,-3 1 0 0,-11 14 0 16,-11 12 0-16,-10 8 0 16,-9 11 0-16,-8 11 0 0,-5-4 0 15,3 8 0-15,-2-2 0 16,4-12 0-16,9-8 0 0,7-12 0 16,9-13 0-16,2-7 0 15,11-8 0-15,11-5 0 16</inkml:trace>
  <inkml:trace contextRef="#ctx0" brushRef="#br1" timeOffset="45077.91">19791 15831 1791 0,'0'0'-484'0,"0"0"8"16,0 8 69-16</inkml:trace>
  <inkml:trace contextRef="#ctx0" brushRef="#br1" timeOffset="55922.47">24883 2079 80 0,'0'-12'201'16,"0"4"-43"-16,0 0-24 15,0-1-31-15,0 2-8 16,0-2 0-16,0 1 5 0,0 0 4 16,0-4-7-16,-12 0 1 15,0-1 17-15,1 2-8 16,-5-6 3-16,-2 1 2 16,-7 0-24-16,-3-1-29 0,-1 0-4 15,1 2-19-15,1-6-7 16,-8-1-10-16,4 3 0 15,-3-1-7-15,8 5-3 16,-4-1-6-16,2-1 4 16,0 0-7-16,-4 5 2 15,1 1-2-15,-3-1 0 0,2 1 0 16,-6 0 0-16,3-1 0 16,-7 3 0-16,2 2 0 15,-2-1 0-15,8-1 0 16,-5 5 0-16,5-4 0 15,-4 8 0-15,2-5 0 0,2 3 0 16,3 2 0 0,-3 0 0-16,3 0 0 0,-2 0 0 15,-2 0 0-15,-3 0 0 16,0 0 0-16,6 0 0 16,-1 7 0-16,6 1 0 15,3-8 0-15,1 13 0 16,-3-13 0-16,1 12 0 0,6-4 0 15,-6 4 0-15,-4 3 0 16,1-2 0-16,0 4 0 16,2-1 0-16,3 1 0 15,-6 0 0-15,-2 2 0 0,-3 2 0 16,1-2 0-16,2 3 0 16,2-6 0-1,5 0 0-15,0-1 0 0,2 2 0 16,2 0 0-16,1-1 0 15,-2 0 0-15,-1-4 0 16,8 0 0-16,-3 5 0 16,-3-5 0-16,3 0 0 0,1 4 0 15,1 0 0-15,-1 6 0 16,-2-2 0-16,2 3 0 16,-1 2 0-16,7 0 0 15,-3-1 0-15,1 2 0 0,-2-3 0 16,3-3 0-1,5 1 0-15,6-6 0 0,-8 3 0 16,8-4 0-16,0 8 0 16,0-1 0-16,0 3 0 15,0 0 0-15,0 1 0 16,0 0 0-16,0-6 0 0,0 1 0 16,3 17 0-1,5-16 0-15,-2-5 0 16,2-4 0-16,1 1 0 0,-1 0 0 15,5-1 0-15,0 4 0 16,1-3 0-16,3-3 0 16,5 8 0-16,-2-6 0 15,0 0 0-15,4-5 0 16,-3 2 0-16,4-1 0 16,-2 1 0-16,6-9 0 0,-1 7 0 15,1 1 0-15,-1-8 0 16,-1 9 0-16,2-9 0 15,-1 0 0-15,1 7 0 16,1-7 0-16,-4 9 0 0,4-9 0 16,-3 0 0-16,3 12 0 15,-6-4 0-15,4-8 0 16,-4 8 0-16,-3-8 0 0,-4 0 0 16,2 0 0-1,-2 7 0-15,0-7 0 0,0 0 0 16,-3 0 0-16,3 0 0 15,-1 0 0-15,0 0 0 16,3 0 0-16,3 0 0 16,-1 0 0-16,-7 0 0 0,3 0 0 15,-1 0 0-15,-3 0 0 16,0 0 0-16,-1 0 0 16,4 0 0-16,0 0 0 15,0 0 0-15,6 0 0 16,-5 0 0-16,9 0 0 15,2 0 0-15,0 0 0 16,1 0 0-16,-4 0 0 0,0 0 0 16,-6 0 0-16,-1 0 0 15,2-2 0-15,-6-7 0 16,8 5 0-16,4-4 0 0,-1-1 0 16,9 2 0-16,-3-5 0 15,4 0 0-15,-8 0 0 16,1-2 0-16,1 2 0 0,-6 0 0 15,7 0 0-15,-6 5 0 16,1-7 0-16,-1 2 0 16,0 0 0-16,1 0 0 15,-1-4 0-15,1 4 0 16,-3 0 0-16,0 0 0 16,-1 2 0-16,-2-1 0 0,2 3 0 15,-4-1 0-15,-3 2 0 16,3-2 0-16,-1 1 0 15,-2 4 0-15,-2-4 0 16,-1-1 0-16,-2 1 0 0,-1 0 0 16,3 0 0-16,-3-1 0 15,1-3 0-15,3-1 0 16,2 6 0-16,-6-5 0 16,0-1 0-16,-5 6 0 15,0-1 0-15,6-5 0 16,-6 1 0-16,2 0 0 0,-5 4 0 15,0-1 0-15,0-3 0 16,0 5 0-16,0-2 0 16,0 1 0-16,0-5 0 15,0 5 0-15,4 1 0 0,0-5 0 16,0 3 0-16,0 1 0 16,1 1 0-16,-1-2 0 15,0 4 0-15,-4-2 0 16,0 2 0-16,0 3 0 0,0-9 0 31,0 5 0-31,0-3 0 0,0 1 0 16,0-4 0-16,0 4 0 15,0 0 0-15,0-5 0 16,0 2 0-16,0-6 0 16,0 5 0-16,0-1 0 0,0 1 0 15,0-1 0-15,0 1 0 16,0 5 0-16,0-2 0 15,-8 1 0-15,8 0 0 16,-9 5 0-16,9-1 0 0,0-1 0 16,0 0 0-16,0 2 0 15,-8-1 0-15,8 0 0 16,-9 0 0-16,2-5 0 16,-1 2 0-16,0 2 0 15,0 1 0-15,-4-4 0 16,-1 4 0-16,0-1 0 15,2-2 0-15,3 2 0 0,-4 2 0 16,-1-1 0-16,2 0 0 16,-7-2 0-16,7 3 0 15,-3 0 0-15,0-6 0 0,-3 5 0 16,5 0 0-16,-2-1 0 16,5 5 0-1,1 0 0-15,0 0 0 16,8 0-108 31,-9 0-215-47,0 17-49 15,-3 4 7-15,-1-2-36 16</inkml:trace>
  <inkml:trace contextRef="#ctx0" brushRef="#br1" timeOffset="62296.23">25646 69 75 0,'0'-8'152'0,"0"-1"9"16,0 6-36-16,0 3-39 16,0 0-24-16,0 0 2 15,0 0 16-15,0 0 2 16,0 0-14-16,0 0-13 15,0 0-19-15,0 0-12 16,0 20 36-16,0 13 25 0,0 12 17 16,0 14-9-16,-11 8-32 15,2 6-12-15,1 0-21 16,-4 0-13-16,3 0-7 16,1-4 2-16,0-7-5 15,8-13-4-15,-8-8 1 0,8-10-6 16,0-2 8-1,0-12-4-15,0-6 12 16,0-2-18-16,0-9 13 0,0 0 5 16,0 0-7-16,0 0 13 15,0 0 0-15,0 0 9 16,0 0 1-16,0 0-4 16,0 0 7-16,0 0 2 15,0 0 2-15,0 0 0 0,0 0 5 16,0 0-13-16,8 0-3 15,0 0-13-15,9 0-5 16,12-5 3-16,11-2-2 16,7-1-6-16,4 0 9 15,2-1-3-15,-5 7-10 16,-7-4 5-16,-8 1 1 16,-14 5-2-16,-1 0 13 15,-10 0 6-15,-5 0-20 0,-3 0-29 31,0 0-87-31,-8 0-54 16,-4 0-86-16,-1 0-73 16,1-4 26-16,4-4 2 15,8-3 49-15</inkml:trace>
  <inkml:trace contextRef="#ctx0" brushRef="#br1" timeOffset="62662.55">26053 679 58 0,'20'-16'216'0,"-4"-3"-12"16,-4 2-23-16,-4 1-43 15,-3 3-15-15,-5 1-8 16,0 3-15-16,0 9-32 16,0 0-30-16,0 0-23 15,-13 0-11-15,1 12 1 16,-1 10-1-16,2 6-1 0,-1 4 0 16,4 0-4-16,8 1 1 15,0-5 4-15,0-3-3 16,12-4 4-16,7-5-8 15,6 2 7-15,9-12 2 16,2-6-6-16,9 0 0 16,-5-6 7-16,-5-12-3 15,-2-7 6-15,-7 1-9 16,-12-8-3-16,-5 0 8 0,-9-2-6 16,-15-1 0-16,-6 2-3 15,-9 4-3-15,5 8-1 16,-5 6 0-16,-2 6 2 15,-1 4-14-15,4 5-33 16,6 0-47-16,6 0-56 0,5 14-31 16,4-2-39-1,8 0-27-15</inkml:trace>
  <inkml:trace contextRef="#ctx0" brushRef="#br1" timeOffset="63111.04">26626 619 285 0,'15'-5'253'15,"-6"2"-39"-15,-1-2-85 0,-8 5-55 16,0 0-35-16,0 0-23 16,3 0-10-16,5 0 0 15,0 0-3-15,6 8 1 16,-2-1-3-16,5-7-1 15,-6 11 3-15,1-11 2 16,-4 0 0-16,-4 0 7 16,-4 0 3-16,0-11 7 0,0 4-5 15,-7-5 4-15,-7-1 15 16,0 6-13-16,-8-1-16 16,1 8-3-16,5 0 1 15,5 0-5-15,-5 8-6 16,4 4 6-16,2 5-3 15,10-1 4-15,0 1-2 16,0 2 4-16,14 1 3 16,6 0 2-16,8 1-4 0,4-4-5 15,5-6 7-15,0-2-7 16,-6-1-8-16,3-8-64 16,-11 0-54-16,-2 0-27 15,-9 0-10-15,-12 0-25 16,0-5-46-16</inkml:trace>
  <inkml:trace contextRef="#ctx0" brushRef="#br1" timeOffset="63394.91">27107 370 278 0,'22'-21'264'16,"-10"5"-60"-16,-3 4-95 15,-1 8-44-15,-8 4-18 16,0 0-22-16,0 8-11 16,0 13 15-16,0 15 19 0,0 14 18 15,0 7-7-15,-11 7-9 16,-3 2-10-16,2-2-17 16,-2-2-7-16,3-9-9 15,-3-5-5-15,0-8-3 16,2-2 1-16,-5-5-40 15,6-2-71-15,-1-2-74 16,-4-8-54-16,2-21-48 16</inkml:trace>
  <inkml:trace contextRef="#ctx0" brushRef="#br1" timeOffset="63913.5">27336 517 326 0,'12'-16'199'16,"-4"4"-59"-16,-2 7-61 0,-6 5-32 16,0 0-24-16,0 0 2 15,-14 12 0-15,2 5 1 16,-5 2 10-16,-5 7-11 16,-4-2-2-16,-2-4 6 15,3-1 1-15,1 4 8 0,-1-7 14 16,3-5-17-16,-4 1-12 15,4-4 3 1,8-8-2-16,-3 9-6 0,5-9-3 16,3 8 3-16,9-8-8 15,-8 9-1-15,8-9 0 16,0 0 7-16,0 0-4 16,0 0 7-16,0 0 3 15,4 0-1-15,5 0-5 16,-1 0-8-16,0 0 0 0,9 11 10 15,11 2 32-15,12-2 20 16,14 1-15-16,6 6 4 16,9-2 24-16,-4 0-14 15,0-1 15-15,-8 2-22 16,-13-5-18-16,-6 1-23 0,-11-6-21 16,-1-7 0-1,-11 8 0-15,-4-8 0 16,-3 0 0-16,-2 0 0 15,-3 0 0-15,-3 0-112 32,0 0-203-32,0 0-135 15,-17 0-61-15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5T15:05:03.67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11743 5271 47 0,'0'-3'143'15,"0"-2"44"-15,0 5-57 16,0 0-40-16,0-4-36 16,0 4-9-16,0 0 11 0,0 0 4 15,0 0-2-15,0 0-13 16,0 0-4-16,0 0 16 0,0 0 13 16,0 0 21-16,0-5 2 15,0 2-23-15,0-1-9 16,0 4-5-16,-8 0 0 0,8 0 12 15,-12 0 4-15,0 0-25 16,-2-4-10-16,3 0-9 0,-5 4-20 16,-8 0-11-1,-6 0 6-15,-1 12 4 0,-6 8-9 16,-4 8 2-16,-3 10 4 16,7-1-4-16,4-1-6 0,6 0 7 15,5-3-1-15,11-1 6 16,11 1-5-16,0-5-3 15,0-4 7-15,11-2 3 0,7-3-3 16,4 1 0-16,8-8 1 16,5 1 1-16,11-13-2 15,7 9 2-15,7 3-7 0,2 4 1 16,-2 4 2-16,-3 9-5 16,-8 8 5-16,-8 8-9 15,-9 6 7-15,-7 7 1 16,-9 4 7-16,-16-2-11 15,-16 6 16-15,-14-6-5 0,-13-3-3 16,-15-7 4-16,1-11 11 16,5-9 12-16,4-10 20 0,3-8 12 15,3-12-65-15,11 0 0 16,6-9 0-16,5 1 0 16,8 0 0-16,4 1 0 0,8-1 0 15,0-1 0-15,-8 4 0 16,8 2 0-16,0 3-92 15,0-5-346-15,0-2-57 16,0-6-3-16</inkml:trace>
  <inkml:trace contextRef="#ctx0" brushRef="#br0" timeOffset="815.26">12360 5059 172 0,'-9'-12'251'0,"-3"3"-48"15,4 2-17-15,0 2-42 16,8 1-2-16,-9 4 17 15,9-3 6-15,-8-2-13 16,8 5-49-16,0 0-32 0,0 0-32 16,0 0-21-16,0 0-5 15,0 0-12-15,0 12-1 0,5 12 26 16,4 19 86-16,2 8-22 16,6 18-90-16,-5 17 0 15,0 9 0-15,-3 2 0 0,-5 5 0 16,-4-4 0-16,0-10 0 15,0-2 0-15,0-12 0 16,0-9 0-16,0-7 0 16,-8-15 0-16,8-9 0 0,0-11 0 15,0-2 0-15,0-14 0 16,0-19 0 0,0-12 0-1,4-9 0-15,8-11 0 16,3-10 0-16,9-3 0 0,5 0 0 15,4 1 0-15,-1 3 0 16,1 9 0-16,-1 10 0 16,-4 10 0-16,-3 8 0 0,-4 8 0 15,2 8 0-15,1 17 0 16,6 11 0-16,-3 12 0 16,3 13 0-16,-6 4 0 15,-4 9 0-15,0-6 0 0,-3-3 0 16,-6-4 0-16,3-8 0 15,-6-8 0-15,-5-5 0 16,0-7 0-16,-3-8 0 0,0-6 0 16,5-15-266 15,-2-17-178-31,6-10 40 16,8-26 2-16</inkml:trace>
  <inkml:trace contextRef="#ctx0" brushRef="#br0" timeOffset="1198.38">13254 5665 256 0,'7'-19'257'0,"-7"7"-34"15,0 3-50-15,0 2-47 16,-11 1-10-16,11 6 0 0,-13 0-17 16,13 0-41-16,-8 0-33 15,8 17-12 1,0 4-2-16,0 11 15 0,0 12 15 15,0 9-17-15,0 1-6 0,0 3-8 16,8-4 18-16,5-9-4 16,-2-3-7-16,6-7-11 15,-1-11 5-15,1-6 0 0,1-17-5 16,4 0-2-16,-2-5-1 16,0-11 13-16,-3-16-10 15,-6-13-6-15,-2-12 7 0,-9-4-5 16,0-1 32-16,-9 2 16 15,-2 3-12-15,-6 7-21 16,-3 5-7-16,0 9-4 16,-2 8-8-16,4 4-16 0,-4 7-3 15,6 6-39-15,1 6-49 16,3 5-53-16,12 0-49 16,0 0-27-16,0 12 22 0,0 4 2 15,12 4-44-15</inkml:trace>
  <inkml:trace contextRef="#ctx0" brushRef="#br0" timeOffset="1896.43">13656 5576 159 0,'20'-20'302'0,"-8"1"0"16,-4 1-10-16,-5 2-55 0,-3 4-10 15,0 3-13 1,0 9-44-16,0 0-68 0,0 0-60 15,0 17-42 1,0 10 0-16,0 15 0 16,0 12 0-16,6 6 0 0,2 5 0 15,-2 0 0-15,12-4 0 16,-2-8 0-16,4-13 0 16,-1-11 0-16,7-3 0 0,-6-11 0 15,0-6 0-15,-4-9 0 16,5-12 0-16,-2-13 0 15,3-12 0-15,-6-12 0 16,0-8 0-16,1-3 0 0,-6 2 0 16,-3 9 0-16,-8 13 0 15,0 8 0-15,0 6 0 16,0 11 0-16,0 3 0 0,0 4 0 16,0 16 0-1,9 12 0-15,3 16 0 0,0 10 0 16,9 11 0-16,-1 0 0 15,9-1 0-15,2-2 0 16,2-5 0-16,4-9 0 0,3-6 0 16,-1-10 0-16,8-7 0 15,-4-10 0-15,3-11 0 16,-6-9 0-16,2-6 0 16,-10-14 0-16,-5-11 0 0,-7-13 0 15,-6-8 0-15,-6-13 0 16,-8 1 0-16,0-1 0 15,-8 5 0-15,-6 5 0 0,0 7 0 16,2 7 0-16,-1 10 0 16,0 4 0-16,0 4 0 0,2 2 0 15,-1 11 0-15,4 2 0 16,0 5 0-16,-1 3 0 0,9 2 0 16,0 2 0-1,0 1 0-15,-8 4 0 16,8 9 0 31,-7 3-289-47,-6 4-269 0,-7 4-2 15</inkml:trace>
  <inkml:trace contextRef="#ctx0" brushRef="#br0" timeOffset="2645.3">7516 6341 570 0,'-22'-23'342'0,"11"-4"-96"15,11 8-100-15,0 8-12 0,0-3-1 16,0 11-30-16,0 3-42 16,8 12 3-16,9 13 9 15,11 15 20-15,9 9-33 0,3 8-38 16,1 0-22-16,-6 0 0 16,3-4 0-16,-5-8 0 15,-11-12 0-15,0-5 0 0,-5-8 0 16,-10-8 0-1,1-12 0-15,-5 0 0 0,2 0 0 16,-5-8 0-16,9-20 0 16,2-25 0-16,6-25 0 0,3-19 0 15,5-10 0-15,-5 7 0 16,4 1 0-16,-3 14 0 16,-6 12 0-16,-2 12 0 0,0 8 0 15,-5 13 0-15,0 11 0 16,-5 8 0-16,2 10 0 15,-2 1 0-15,1 10-202 0,4 0-232 16,5 21 75-16,4 3 23 16,-2 5-2-16</inkml:trace>
  <inkml:trace contextRef="#ctx0" brushRef="#br0" timeOffset="2961.9">8402 6062 309 0,'0'0'257'0,"0"0"-27"15,-9 0-54-15,0 7-32 16,9 1-19-16,-11-8-24 0,2 13-48 16,9 6-14-16,-8 11-20 15,8 6 4-15,0 12 4 16,8 1-16-16,9 0 4 0,7-4-7 16,4-13 2-16,4-8-1 15,1-7-2-15,4-17 2 0,-4 0 5 16,-1-5 8-1,-4-14-15-15,-8-9 18 0,-12-10 7 16,-8-2 2-16,0-5-7 16,-20 0 6-16,-8 1-12 15,-6 2-17-15,-1 11 2 16,-1 2-30-16,3 8-21 0,9 9-54 16,2 5-75-16,11 2-79 0,11 5-34 15,0 0-11-15,11 8 6 16</inkml:trace>
  <inkml:trace contextRef="#ctx0" brushRef="#br0" timeOffset="3195.86">8859 5995 382 0,'12'-17'397'0,"-4"3"21"0,-8 0-77 16,0 3-57-16,0-2-59 15,0 9-225-15,5 21 0 16,-2 10 0-1,11 19 0-15,-2 11 0 16,3 5 0-16,-2 6 0 16,-2 1 0-16,3-4 0 0,-7-8 0 15,1-8 0-15,1-8 0 16,-6-7 0-16,-3-11 0 16,0-2-191-16,0-9-186 0,0-12-31 15,-12-12-26-15</inkml:trace>
  <inkml:trace contextRef="#ctx0" brushRef="#br0" timeOffset="3373.9">8848 5356 818 0,'-16'-57'436'16,"-1"12"-175"-16,5 9-123 16,3 12-15-16,9 4 12 15,0 8-47-15,0-1-51 16,0 4-47-16,0 6-108 0,5 3-73 15,7 0-74-15,4 7-45 16,8 6-28-16,4-1-35 16</inkml:trace>
  <inkml:trace contextRef="#ctx0" brushRef="#br0" timeOffset="3877.43">9391 5325 297 0,'9'0'378'0,"-9"0"-41"15,0 0-109-15,0 0-61 16,0 0 29-16,0 0 25 16,0 0-78-16,0 0-83 0,8 24-40 15,9 21-20-15,2 19 0 16,6 17 0-16,2 14 0 0,3 2 0 16,-3 5 0-16,3-4 0 15,-6-8 0-15,-5-9 0 16,-2-12 0-16,-1-12 0 0,-4-13 0 15,1-12 0-15,-5-6 0 16,-3-10 0-16,-5-32 0 31,-9-23 0-31,-8-17 0 16,2-17 0-16,-6 1 0 0,-3 5 0 16,4 10 0-16,-5 13 0 15,2 12 0-15,-2 15 0 16,0 17 0-16,-4 17 0 0,4 15 0 15,6 10 0-15,3 6 0 16,8 4 0-16,8 2 0 16,4-6 0-16,8-3 0 0,7-9 0 15,11-7 0-15,5-14 0 16,6-2 0-16,-3-13 0 16,-6 0 0-16,-4 0 0 15,-7 0 0-15,-6 0 0 0,-2 0 0 16,-9 0 0-16,0-2 0 15,-4-9 0-15,0 1-224 16,0-7-244-16,0-3-47 0</inkml:trace>
  <inkml:trace contextRef="#ctx0" brushRef="#br0" timeOffset="4543.05">16749 5132 90 0,'-11'-11'271'0,"0"-6"-49"0,1 6-49 16,10-2-40-16,-12 4-1 16,12 1 40-16,-8 0 25 15,0 3-1-15,8 5-24 0,-8 0-53 16,8 0-14-16,-13 0-40 15,4 0-65-15,-5 26 0 16,-7 14 0-16,-9 26 0 16,-1 15 0-16,-3 21 0 0,11 3 0 15,7-3 0-15,16-5 0 16,0-2 0-16,8-14 0 0,9-7 0 16,5-17 0-16,8-10 0 15,6-8 0-15,1-11 0 16,-4-9 0-16,-1-7 0 0,-2-2 0 15,-7-10 0-15,-3 0 0 16,-7 0 0-16,-1 0 0 16,-6-13 0-16,3-3 0 15,-1-9-173-15,0-3-287 0,0-5 1 16,6-7 12-16</inkml:trace>
  <inkml:trace contextRef="#ctx0" brushRef="#br0" timeOffset="4976.34">18191 4962 374 0,'3'-38'389'16,"-3"7"-70"-16,0 6-121 0,0 6-69 15,-8 6 26-15,8-1 47 16,0 7-33-16,0-1-82 16,0 8-62-16,17 0-25 0,17 12 0 15,21 7 0-15,14 19 0 16,9 15 0-16,-1 19 0 16,-8 20 0-16,-8 12 0 0,-18 19 0 15,-13 10 0-15,-18-2 0 16,-12-5 0-16,-20-8 0 15,-11-11 0-15,-8-14 0 0,-5-12 0 16,-5-15 0-16,5-13 0 16,3-17 0-16,9-9 0 15,7-9 0-15,11-6 0 0,0-12 0 16,6 0 0-16,8-7 0 16,-12-16 0-16,12-7 0 0,-12-8 0 15,12-7 0-15,0-2-301 16,0-7-330-16,0 13 76 15</inkml:trace>
  <inkml:trace contextRef="#ctx0" brushRef="#br0" timeOffset="6007.02">11272 7493 218 0,'0'-16'232'0,"0"0"-40"16,0 4-43-16,-10 3-49 16,10 2-3-16,-11-2 5 15,11 6 9-15,-8-2 30 0,-1 5-20 16,1 0-11-16,0 0-3 16,-8 0-11-16,-3 11-7 0,-11 11 1 15,-2 1-19-15,-1 7-50 16,6 2-21-16,-3 5 0 15,10 0 0-15,5-2 0 0,15 3 0 16,0-3 0-16,0-5 0 16,12-2 0-16,11-3 0 15,7-9 0-15,2-7 0 16,1-9 0-16,-1 0 0 0,-4 0 0 16,-7 0 0-16,-5 0 0 15,-8 7 0-15,-8 2 0 16,0 3 0-16,-16 4 0 0,-8 9 0 15,-14 3 0-15,-6 7 0 16,0 7 0-16,-5 3 0 0,7-1 0 16,11 2 0-16,2-11 0 15,9-5 0-15,12-5 0 16,8-1 0-16,3-8 0 16,14-4 0-16,7 0 0 0,9-12 0 15,4 12 0-15,-1-12 0 16,-3 12 0-16,-6-2 0 15,-2 0 0-15,-4-1 0 0,-10 0 0 16,-11 7 0-16,0 0 0 16,0 9 0-16,-16 3 0 0,0 0 0 15,-1-3 0 1,1-1 0-16,1-4 0 0,3-3 0 0,12-5 0 16,0 1 0-16,0-6 0 31,8-7 0-31,11 8 0 15,5 5-106-15,6-2-149 16,-3 6-55-16,3 8-39 16,-6 7-73-16</inkml:trace>
  <inkml:trace contextRef="#ctx0" brushRef="#br0" timeOffset="6922.23">11324 10973 206 0,'-8'0'239'15,"8"0"-16"-15,-8 0-21 0,8 0-50 16,-8 0-13-16,8 0 7 16,-8 0 10-16,8 0-30 0,0 0-53 15,0 0-49-15,0 0-28 16,13 0-1-16,6 0-3 0,10 0 2 16,-1 0-10-16,-3 0 6 15,0 13 1-15,-7-1 1 0,-1 1 9 16,-4 2-2-16,-4 11 8 15,-9 2 16-15,0 4 7 0,-17 5 11 16,1-1 22-16,-6 2 5 16,-2-2-5-16,-1-3-1 15,3-5-8-15,4-4-38 0,1-7-16 16,6-5 0-16,11-5 0 16,11-7 0-1,6 0 0 1,5 0 0-16,-4 0 0 15,-1 0 0-15,-1 13 0 0,-2-5 0 16,-4 4 0-16,-2 9 0 16,-2-1 0-16,-3 5 0 15,-3 3 0-15,5 1 0 0,-2 0 0 16,2-5 0-16,-2 0 0 16,6-8 0-16,3-4 0 15,4 0 0-15,4 0 0 0,0-12 0 16,6 9 0-16,-7 3 0 15,1 0 0-15,2 9 0 0,-6-1 0 16,0 8 0-16,-5 6 0 16,-3 1 0-16,0 7 0 0,-8-2 0 15,0 1 0-15,-19-5 0 16,-5 3 0-16,-9-9 0 16,-3-2 0-16,-4-2 0 15,-6-2 0-15,2-7 0 0,-5-5 0 16,5-12 0-16,1 0 0 15,12 0 0-15,2-10 0 0,4-1 0 16,6-1 0-16,3 0 0 16,3 0 0-16,13 0 0 0,0 0-90 15,0-5-310-15,8 1-39 16,0-1-2-16</inkml:trace>
  <inkml:trace contextRef="#ctx0" brushRef="#br0" timeOffset="12213.86">11929 8995 42 0,'0'-8'115'0,"0"4"80"16,0 0-53-16,0 1-29 15,0-2-29-15,0 1-7 16,0 1 7-16,0 3 16 16,0 0-3-16,0 0-11 0,0 0-5 15,0 0 10-15,-8 0 7 16,8 0 0-16,0 0-11 0,-9 0-35 16,9 7-5-16,-8 17 18 15,8 14 43-15,0 18 17 16,-8 13-65-16,8 17-60 0,-11 12 0 15,11-1 0-15,-12 1 0 16,12-5 0-16,0-10 0 0,0-15 0 16,-8-11 0-16,8-12 0 15,0-9 0-15,-8-11 0 16,8-9 0-16,0-5-27 16,0-11-161-16,0-7-113 15,-13-17-54-15,0-16 20 0,7-27 22 16,6-14-211-16</inkml:trace>
  <inkml:trace contextRef="#ctx0" brushRef="#br0" timeOffset="12580.72">11808 9004 365 0,'-12'-13'241'16,"-1"-2"-45"-16,5 3-64 15,8-4-26-15,0-1-14 16,0 4-28-16,12 1-23 15,12-4-21-15,22 5-9 0,6 1-2 16,8 5-5-16,5 5 5 16,1 10-11-16,-9 9 7 15,-8 10 12-15,-14 8 18 0,-10 8-2 16,-17-1-12-16,-8 6 4 16,-11-6-2-16,-19 1 0 0,-10-1-5 15,-8-6-13-15,-9-3-2 16,-5-6 5-16,2-9-7 0,3-3 1 15,9-6-4 1,3-11 7-16,8 0 2 0,9 0-6 16,7-7 7-16,9-6-2 15,12 1-8-15,5-4-4 0,10-4-20 16,10 4-24-16,4-1-62 16,-2 1-75-16,-2 4-65 0,0 8-61 15,-6 4-267-15</inkml:trace>
  <inkml:trace contextRef="#ctx0" brushRef="#br0" timeOffset="12997.45">12967 8479 267 0,'9'-33'230'0,"-1"5"-61"16,0 3-34-16,-2 5-20 0,-6 3 32 15,0 10 21-15,0 7-30 16,-17 19-7-16,-7 26 45 15,-9 23 14-15,-7 28-9 16,-1 13-181-16,4 10 0 0,5-2 0 16,16-3 0-16,16-3 0 15,3-6 0-15,19-8 0 0,13-7 0 16,14-9 0-16,8-12 0 16,8-12 0-16,9-11 0 15,2-14 0-15,1-12 0 16,-7-20 0-16,-13 0 0 0,-9-13-247 15,-8-10-112-15,-6-18-35 16,-15-12-37-16</inkml:trace>
  <inkml:trace contextRef="#ctx0" brushRef="#br0" timeOffset="13827.95">13976 8588 318 0,'0'-11'247'15,"-8"-1"-11"-15,8 3-41 16,-12 1-4-16,12 3 19 0,-9 5 4 16,9 0-55-16,-8 0-66 15,8 0-50-15,0 13-17 16,0 8-16-16,0 3-2 0,8 4-8 15,1 5 6-15,3-9-2 16,5 0 0-16,-1-3-7 0,4-9 7 16,1-4-18-1,-2-8 9-15,-2 0 0 0,2-3-5 16,-1-9 3-16,-7-5 12 0,1-9-2 16,1-5-3-16,-5 3 13 15,-5-1 2-15,-3 4 12 16,0 5 31-16,0 3-56 15,0 10-2-15,0-2 0 0,6 9 0 32,1 16 0-32,1 6 0 0,3-3 0 15,3 5 0-15,2 5 0 16,-4-1 0-16,0-2-5 16,5-2-267-16,-1 4-96 0,4 1-21 15,1-5-36-15</inkml:trace>
  <inkml:trace contextRef="#ctx0" brushRef="#br0" timeOffset="14127.34">14796 8565 484 0,'0'-42'350'16,"0"11"-48"-16,0 1-62 15,0 10-6-15,0 8-23 0,0 12-44 16,0 12-108-16,-8 25-59 15,8 23 0-15,0 18 0 16,-9 15 0-16,9 14 0 16,-6-2 0-16,6 6 0 0,0-11 0 15,0-2 0-15,0-8 0 16,0-8 0-16,0-10 0 0,0-16 0 16,0-10 0-16,0-9 0 15,3-12 0-15,0-9 0 16,3-8 0-16,-3-8-163 0,-3-17-317 15,5-18 45-15,3-18 28 16</inkml:trace>
  <inkml:trace contextRef="#ctx0" brushRef="#br0" timeOffset="14743.95">14825 9056 151 0,'-8'-8'213'16,"-2"0"-49"-16,4 1-51 16,6 3-55-16,-8-1-20 15,8 0 5-15,-8 3 16 0,8 2-10 16,-9 0-16-16,9 0-2 16,0 0-3-16,0 0 5 0,0 0 6 15,0 0 0-15,0 0 3 16,0 0 2-16,0 0-1 0,0 0 4 15,0 0-18-15,0 0 0 16,0 0-12-16,0 0 2 16,0 0 3-16,0-5 1 15,0 5 8-15,0 0 6 0,0 0 16 16,0 0 12-16,0 0 4 16,0 0 0-16,-8 0-3 0,8 0-11 15,-8 0-10-15,8 0-7 16,0 0-2-16,0-6-10 15,0 4-1-15,0 2-1 0,0-5-22 16,13 1-2-16,15-4 0 16,12 0 0-16,13 0 0 0,7-4 0 15,-3 3 0 1,0 1 0-16,-8 1 0 0,-5-2 0 16,-10 5 0-16,-11 4 0 15,-2 0 0-15,-9 0 0 0,-4 0-42 16,-8 0-98-16,0 0-82 15,0 0-82-15,0-4-45 0,0-4-13 16,0 0 56-16</inkml:trace>
  <inkml:trace contextRef="#ctx0" brushRef="#br0" timeOffset="15042.56">15251 8792 177 0,'0'-16'263'15,"0"0"-60"-15,0-1-13 16,0 1-17-16,0 4 27 15,-9 3 29-15,9 1-21 16,-8 3-45-16,8 3-58 0,0 2-34 16,0 0-22-16,0 0-33 15,0 15-16-15,0 51 0 16,5-17 0-16,-2 11 0 16,3 14 0-16,-3 0 0 15,2-11 0-15,-2-1 0 0,-3-5 0 16,0-4 0-16,0-9 0 15,0-6 0-15,0-10 0 16,0-3 0-16,0-9 0 0,0-4 0 16,0-12-118-16,0 8-323 15,0-8-8-15,0-8 18 16</inkml:trace>
  <inkml:trace contextRef="#ctx0" brushRef="#br0" timeOffset="16390.38">15414 9109 100 0,'0'0'257'16,"0"0"-71"-16,0 0-59 0,4 0-52 15,0 0-24 1,0 0 12-16,3 0-8 0,6 0-21 16,7 0-19-16,1 0-3 15,3-4-11-15,1-3 3 0,4-2-1 16,-6-4 1-16,1 1-3 15,-3-4 3-15,-1 1 7 0,-9-1 8 16,-3-6 5-16,-8-2 11 16,0 1 16-16,0-3 11 15,-8 6 6-15,-3-1 4 0,-1 4-11 16,-4 7-4-16,-5 5 12 16,2 5-2-16,-1 7 17 15,-1 16 12-15,0 4-6 16,4 9 0-16,9 9-18 0,8 49-45 31,5-49-27-31,23 28 0 0,-3-43 0 16,4-11 0-16,7-3 0 15,1-4 0-15,-1-12-10 16,-1-7-72-16,4-10-14 0,1-6 4 16,0-11 15-16,-4-12 10 15,-3-5 11-15,-1-14 18 0,-4-9 17 16,1-4 10-1,-9 2 12-15,-7 2 32 0,-4 13 9 16,-9 3 24-16,0 14 9 16,0 7 15-16,0 10 4 0,0 4-5 15,0 9-29-15,0 1-60 16,0 5 0-16,-9 8 0 16,9 21 0-16,-13 16 0 0,5 15 0 15,8 9 0-15,-12 3 0 16,12 6 0-16,0 0 0 0,0-10 0 15,3-3 0-15,6-12 0 16,4-9 0-16,-2-3 0 0,6-9 0 16,4-8 0-1,3-3 0-15,4-13 0 16,42-16 0-16,-31-9 0 16,3-6 0-16,-2-15 0 0,0-6-29 15,-2-9-22-15,-1-8 31 16,-11 2 13-16,0 8 0 0,-4 2 13 15,-8 8 2-15,-3 3 9 16,-2 11 6-16,-9 1 6 16,0 6 2-16,0 4-31 0,0-1 0 15,0 9 0-15,0 5 0 16,-9-3 0-16,1 5 0 0,8 2 0 16,-8 7 0-16,2 0 0 15,-7 0 0-15,1 20 0 16,0 13 0-16,-2 15 0 15,8 14 0-15,6 11 0 0,0 4 0 16,0 1 0-16,3-1 0 16,14-7 0-16,3-10 0 15,0-3 0-15,5-12 0 0,-1-8 0 16,3-12 0-16,3-6 0 16,2-6 0-16,-4-13 0 0,5 0 0 15,2-9 0-15,4-2 0 16,1-14 0-16,-3-3 0 0,-1-11 0 15,-4 0 0-15,2-10 0 16,-2-5 0-16,-1-2 0 0,-1-1 0 16,-6 4 0-1,-8 5 0-15,-5-1 0 0,-3 4 0 16,-2 4 0-16,-6 5 0 16,0 3 0-16,0 10 0 0,0-3 0 15,0 10 0-15,-9 0 0 16,1 5 0-16,8-3 0 15,-13 11 0-15,4 3 0 0,-1 0 0 16,-6 12 0-16,-1 4 0 16,-3 12 0-16,0 9 0 15,-2 12 0-15,2 8 0 16,4 8 0-16,4 4 0 0,12-1 0 16,0-1 0-16,6-3 0 15,8-7 0-15,6-7 0 0,6-14 0 16,1-8 0-16,1-7 0 15,2-9 0-15,2-12 0 0,0-12 0 16,1-4 0-16,-9-12 0 16,-2-13 0-16,-11-9 0 15,-2-7 0-15,-6-7 0 0,-3-5 0 16,0 3 0-16,-12 4 0 16,-4 5 0-16,-5 14 0 0,1 2 0 15,-1 12 0 1,-3 4 0-16,-4 13 0 0,-8 8 0 15,-1 4-245-15,1 9-111 16,4 8-37-16,4 2-7 0,10 1-250 16</inkml:trace>
  <inkml:trace contextRef="#ctx0" brushRef="#br0" timeOffset="16856.2">17492 8140 127 0,'17'-31'281'0,"-5"5"-47"15,-3 6-13-15,-6 5-27 0,-3 2 17 16,0 5 25-16,0-1-27 15,0 9-58-15,0 0-73 0,0 0-25 16,0 25-1-16,0 8-52 16,0 3 0-16,0 8 0 15,0-2 0-15,5-1 0 16,-2-5 0-16,5-7 0 16,1-4 0-16,-1-10 0 0,4-15 0 15,5 0 0-15,-3-13 0 16,8-14 0-16,-1-9 0 0,-2-14 0 15,-2-2 0-15,-6-2 0 16,-3 13 0-16,1 10 0 16,-5 9 0-16,-4 10 0 0,0 24 0 15,0 18 0 1,0 5 0-16,0 7 0 16,0-1 0-16,0-1 0 15,0-4 0-15,0-3-66 0,0-4-418 16,4-9-16-16,5-4 30 15</inkml:trace>
  <inkml:trace contextRef="#ctx0" brushRef="#br0" timeOffset="17206.56">18098 7701 324 0,'-12'-24'382'16,"-1"7"-6"-16,1 5-107 16,12 0-84-16,0 5-18 15,0 7-28-15,0 0-52 0,12 19 13 16,18 21-82-16,13 22-18 16,5 19 0-16,3 17 0 15,-7 13 0-15,-6 5 0 0,-16 3 0 16,-10-5 0-16,-12-9 0 15,-15-6 0-15,-13-11 0 0,-9-9 0 16,-4-15 0-16,4-9 0 16,1-16 0-16,6-7 0 15,5-3 0-15,3-13 0 16,9-5 0-16,5-11 0 0,8-7-428 16,0-13-108-1,13-21 50-15</inkml:trace>
  <inkml:trace contextRef="#ctx0" brushRef="#br0" timeOffset="17463.74">18865 8076 548 0,'12'-17'299'0,"-3"13"-87"16,-9 4-66-16,0 21 14 15,-13 2 19-15,5 3-36 0,1-2-48 16,7 0-44-16,0-3-22 15,0-4-18-15,0-5 0 16,3-12 3-16,1 0-5 0,0 0 1 16,0-5 4-16,-4-11-6 15,0-7-5-15,0-7 15 0,0 2 4 16,-8 6-18-16,1 10-8 16,-2 5-9-16,-4 7-75 15,-1 7-87-15,-4 15-136 0,-2 6-82 16,-1 1-40-16</inkml:trace>
  <inkml:trace contextRef="#ctx0" brushRef="#br0" timeOffset="17688.77">18793 8738 399 0,'8'13'369'15,"4"-13"-16"-15,5 0-7 16,2 9 56-16,9-2-224 0,4 5-178 15,10 9 0-15,-2 3 0 16,-3 6 0-16,-9 6 0 16,-3 5 0-16,-9 4 0 15,-16 3 0-15,-13 4 0 0,-20 14 0 16,-19 3 0-16,-21 17 0 16,-23 6-588-16,-28 11-97 0</inkml:trace>
  <inkml:trace contextRef="#ctx0" brushRef="#br0" timeOffset="19320.23">8612 14019 531 0,'-12'-25'293'0,"0"0"-83"0,3 6-59 15,1 2 14-15,8 5 50 16,-8 3-4-16,8 2-58 16,0 2-72-16,0 5-45 0,8 12-35 15,12 14-1-15,9 14 0 16,4 13 0-16,7 13 0 15,1 6 0-15,0-2 0 0,-5-5 0 16,-4-4 0-16,-4-13 0 16,-2-7 0-16,-7-8 0 15,-7-9 0-15,-4-9 0 0,0-2 0 16,-3-13 0-16,-2 0 0 16,-3-2 0-16,0-20 0 15,6-14 0-15,2-18 0 16,2-20 0-16,7-14 0 0,4-6 0 15,-1 8 0-15,-4 15 0 16,0 9 0-16,-2 12 0 16,-6 14 0-16,-2 13 0 0,3 1 0 15,-5 10 0-15,5 0 0 16,-5 8-96-16,-1 4-333 16,5 0 4-16,0 8 36 15,4 8 45-15</inkml:trace>
  <inkml:trace contextRef="#ctx0" brushRef="#br0" timeOffset="19718.31">9331 14001 407 0,'0'-15'264'16,"0"-2"-32"-16,0 5-43 15,0 5-12-15,0 2 15 0,-9 1-14 16,9 4-50-1,0 0-48-15,0 0-46 0,0 13-24 16,0 11 6-16,0 17-4 16,0 8-4-16,0 4-4 15,0-5 4-15,9-4-3 0,-2-3-8 16,9-13 8-16,1-2 4 16,3-10-9-16,5-16 2 15,-2 0 0-15,-1-8-2 0,-1-9 3 16,-10-7-2-16,-3-8 3 15,-8-5 1-15,0 0-5 16,-15 0 15-16,-7 2-4 0,-6 6-7 16,0 4-7-16,-6 8-16 15,11 3-32-15,3 1-48 16,3 5-61-16,6 3-56 16,11 1-43-16,0 4 0 15,3 0 38-15,13-4-19 0,8-5 21 16</inkml:trace>
  <inkml:trace contextRef="#ctx0" brushRef="#br0" timeOffset="19934.97">9749 13912 390 0,'17'-12'291'16,"-7"5"-13"-16,-2 2-45 0,-8 5-5 16,0 0 50-16,0 0-3 15,0 0-201-15,0 12-74 16,0 21 0-16,0 16 0 15,9 16 0-15,4 9 0 0,-2 2 0 16,3-2 0-16,-4-8 0 16,4-14 0-16,-6-7 0 15,0-4 0-15,1-13-285 0,-9-7-147 16,0-8 21-16,0-13-7 16</inkml:trace>
  <inkml:trace contextRef="#ctx0" brushRef="#br0" timeOffset="20076.93">9766 13660 364 0,'-17'-77'411'16,"-4"16"-104"-16,6 11-139 15,7 14-82-15,0 8-44 16,8 6-17-16,0 8-22 0,0 0-74 16,0 14-83-16,8 0-36 15,6 0-26-15,8 17-70 16</inkml:trace>
  <inkml:trace contextRef="#ctx0" brushRef="#br0" timeOffset="20616.27">10269 13501 529 0,'0'-12'363'16,"0"5"-87"-16,0 3-106 15,0 4-58-15,0 0-24 0,4 0 9 16,5 23 50-16,5 23-15 16,3 18-36-16,4 22-59 15,3 8-37-15,4-2 0 0,1-1 0 16,-4-14 0-16,-3-7 0 16,0-13 0-16,-5-9 0 15,-5-11 0-15,-1-12 0 16,-2-5 0-16,-6-8 0 0,2-12 0 15,-5-8 0 1,0-12 0 0,-13-18 0-16,-2-10-54 0,-1-4 19 15,-5 2 17-15,-4 9 10 16,0 9 13-16,-2 13 4 16,-11 14-1-16,3 5-8 0,2 24 7 15,9 13 14-15,8 7-4 16,16 6-4-16,0 1 10 0,20-1-11 15,8-9-12 1,8-8 0-16,10-9 0 0,2-9 0 16,1-15 0-16,-1 0 0 15,-2-2 0-15,-11-7 0 16,-3-5 0-16,-2-5 0 0,-6-5 0 16,-8-9 0-16,1 1-10 15,-6-5-96-15,-2 0-85 0,-9 5-88 16,0-1-81-16,0 5-35 15,-12 3-310-15</inkml:trace>
  <inkml:trace contextRef="#ctx0" brushRef="#br0" timeOffset="21498.79">12933 12985 81 0,'0'-9'222'16,"0"-3"-15"-16,0 1-22 15,-9 2-28-15,-2 1-46 0,-3 0-14 16,-1-1 9-16,-2 1 19 15,1 4-2-15,-1 4-17 16,-7 0-17-16,-8 21 15 0,-8 8 13 16,-2 11-24-16,3 10-38 15,1-3-22-15,16 3-13 0,8-5-4 16,14-5-16-16,14-3 0 16,5-4 0-16,13-10 0 0,8-1 0 15,10-8 0 1,3 0 0-16,-4-2 0 0,-5 1 0 15,-9-2 0-15,-1 6 0 16,-14-1 0-16,-4 4 0 0,-7 1 0 16,-9-2 0-16,-14 6 0 15,-3 0 0-15,-14-4 0 16,0-2 0-16,-2-3 0 0,4-7 0 16,1-9 0-16,4 0 0 15,-1 0-3-15,3-13-138 0,4-4-121 16,-4-1-86-1,6-3-13-15,4-4-1 0,12 2-205 16</inkml:trace>
  <inkml:trace contextRef="#ctx0" brushRef="#br0" timeOffset="22231.92">13164 12826 262 0,'4'-29'328'0,"-4"5"-41"16,0 8-51-16,0 9-86 0,0 7-42 16,0 0 20-16,0 23 83 15,8 18-8-15,1 17-69 16,-1 11-134-16,3 8 0 16,1 9 0-16,-4 7 0 0,1 0 0 15,-5 1 0-15,1-9 0 16,-1-7 0-16,-4-14 0 15,0-6 0-15,0-17 0 0,0-8 0 16,0-9 0-16,0-8 0 16,-9-16 0-16,9-16 0 15,-13-18 0-15,13-11 0 16,0-7 0-16,0-1 0 16,0 4 0-16,13 4 0 15,0 9 0-15,1 8 0 0,3 7 0 16,-1 14 0-16,5 7 0 15,-1 11 0-15,4 13 0 16,-3 13 0-16,4 4 0 0,-2 4 0 16,-2 0 0-16,0-4 0 15,-1-6 0-15,-4-6 0 16,1-5 0-16,-1-7 0 0,3-6 0 16,3-11-103-16,1-7-80 15,5-17 42-15,5-14 32 16,5-9 29-16,-6-11 21 0,1-7 29 15,-5-9 6-15,-4 2 24 16,-8 2 25-16,-5 15 42 16,-2 12 38-16,-9 15 38 15,0 13-16-15,0 10-8 0,-20 21 17 16,-4 16-129-16,-1 18-7 16,1 7 0-16,8 4 0 0,4-1 0 15,12 2 0-15,0-9 0 16,12-14 0-16,4-6 0 15,8-8 0-15,1-9 0 0,2-16 0 16,-2 0 0-16,1-19 0 16,-4-15 0-16,0-10 0 15,-6-13 0-15,0-5 0 16,-8 2 0-16,1 4 0 0,-9 2 0 16,0 9 0-16,0 13 0 15,-9 3 0-15,-3 8 0 16,0 9 0-16,-1 9-221 0,-3 3-144 15,-4 8-41-15,-1 8-6 16</inkml:trace>
  <inkml:trace contextRef="#ctx0" brushRef="#br0" timeOffset="22780.13">14168 13111 666 0,'0'-25'410'15,"-14"0"-59"-15,3 11-53 0,-3 1-10 16,6 1-254-16,8 8-34 16,-6 4 0-16,6 12 0 0,0 12 0 15,0 13 0-15,0 7 0 16,6 1 0-16,8 4 0 16,2-4 0-16,4-8 0 0,0-4 0 15,5-5 0-15,-1-3 0 16,4-9 0-16,0-9 0 0,6-7 0 15,-6-4 0-15,0-8 0 16,-5-8 0-16,-1-8 0 16,-5-10 0-16,-6-2 0 0,-7-2 0 15,-4 10 0-15,0 8 0 16,0 7 0-16,0 6 0 16,0 35 0-1,0 8 0-15,0 7 0 16,8 0 0-16,9 3 0 0,8-7 0 15,3-6 0-15,7-5 0 16,7-11 0-16,-2-13 0 0,5 0 0 16,-4-13 0-16,-6-11 0 15,-1-10 0-15,-6-6 0 0,-8-8 0 16,-9-9 0 0,-2 0 0-16,-9 0 0 0,0 5 0 15,-9 2 0-15,-2 10 0 16,-3 2 0-16,0 10 0 0,2 9 0 15,-2 6 0-15,14 1 0 16,-11 7 0-16,11 5-18 0,-8 0-398 16,-1 12-39-16,3 6-23 15</inkml:trace>
  <inkml:trace contextRef="#ctx0" brushRef="#br0" timeOffset="23811.82">16559 12092 80 0,'4'-11'165'16,"0"-6"26"-16,1-2-36 16,-1-3-18-16,-4 6-17 0,0-3 14 15,0 3 34-15,0 3 41 16,0 5 16-16,0-1 4 0,0 9-1 15,-13 0-222-15,1 19-6 16,-5 27 0-16,-11 28 0 16,-6 23 0-16,0 22 0 15,0 2 0-15,15 2 0 0,19-9 0 16,0-8 0-16,16-13 0 0,16-11 0 16,16-16 0-1,17-14 0-15,8-12 0 0,5-10 0 16,3-14 0-16,-8-9 0 15,-4-7 0-15,-13 0 0 0,-9 0 0 16,-13-3 0-16,-8-1 0 16,-6-1 0-16,-9 2 0 0,-3-5 0 15,-8 0 0-15,0-1-131 16,0-4-363-16,0 3-19 0,-16-3-392 16</inkml:trace>
  <inkml:trace contextRef="#ctx0" brushRef="#br0" timeOffset="24528.87">17875 12207 317 0,'13'-31'215'0,"-6"-3"-1"16,1-4-8-16,-5 7 16 16,-3 6 56-16,0 5 65 0,0 8-91 15,0 0-252-15,-8 31 0 16,8 22 0-16,-10 21 0 16,10 16 0-16,0 7 0 15,0 4 0-15,0-8 0 16,0-8 0-16,7-11 0 0,1-9 0 15,0-14 0-15,0-8 0 16,1-7 0-16,-1-8-9 16,0-4-381-16,-1-12-5 15,2-8 2-15,-6-19 18 0</inkml:trace>
  <inkml:trace contextRef="#ctx0" brushRef="#br0" timeOffset="24664.11">17879 11651 205 0,'-22'-67'247'0,"6"15"-103"16,1 11-68-16,4 9-36 16,11 11-23-16,0 4-13 15,0 9-21-15,8 8-48 0,2 8-89 16,11 13-80-16</inkml:trace>
  <inkml:trace contextRef="#ctx0" brushRef="#br0" timeOffset="25310">18333 11979 299 0,'8'0'320'0,"-8"12"-68"16,0-3-95-16,5 7-39 16,-2 13 86-16,0 11 22 0,3 9-42 15,2 12-67-15,0 0-63 16,0 0-15-16,2-8-19 15,-2-8-10-15,-2-9-1 0,-3-12-5 16,2-7 2-16,-5-5 4 16,0-12-1-16,0 0-6 15,0-12-3-15,0-8 0 0,0-17-2 16,0-16-10-16,3-8 3 16,11 1-2-16,7 3 6 0,-2 7 2 15,1 14 3 1,2 8 2-16,-7 14 10 0,5 14 12 15,5 21-14-15,3 16-10 16,0 15 0-16,1 14 0 0,2-1 0 16,-1 0 0-16,-1-4 0 15,-1-7 0-15,0-10 0 16,-2-7 0-16,-3-14 0 0,-3-9 0 16,5-14 0-16,3-14 0 15,1-9 0-15,2-23 0 0,2-14 0 16,-4-14 0-16,-1-15 0 15,-3-13 0-15,-5-13 0 0,-8-5 0 16,-4 1 0-16,-8 9 0 16,0 18 0-16,0 12 0 15,-11 24 0-15,11 11 0 16,-9 17 0-16,9 15 0 0,0 22 0 16,0 32 0-16,0 23 0 15,0 22 0-15,0 12 0 16,0-1 0-16,12 1 0 0,4-4 0 15,1-8 0-15,3-12 0 16,0-18 0-16,0-12 0 0,1-7 0 16,-5-14 0-16,-5 0 0 15,3-12 0-15,-6-11-72 16,0 0-383-16,1-16 21 16,-5-13 37-16,-4-11 66 0</inkml:trace>
  <inkml:trace contextRef="#ctx0" brushRef="#br0" timeOffset="25532.12">19028 11886 296 0,'-50'-8'300'15,"9"3"-43"-15,10 1-66 16,11 0-69-16,7 4-9 0,13 0-11 16,13 0-17-16,19-4-36 15,21-4-21-15,16-9-9 16,12-2-12-16,4-2-1 0,-3 1 5 15,-14-1-13-15,-11 5-1 16,-12 4 8-16,-14 4 0 16,-9-1-38-16,-11 9-53 15,-1-3-95-15,-10 3-101 0,-10 0-81 16</inkml:trace>
  <inkml:trace contextRef="#ctx0" brushRef="#br0" timeOffset="26108.04">20416 11836 493 0,'0'-35'251'15,"-8"-2"-65"-15,-4 5-54 16,0 3 23-16,-4 5 53 0,2-2-9 16,4 9-40-16,-2 2-40 15,-1 3-23-15,-3 8-47 0,-4 4-49 16,-9 16 0-16,-4 9 0 16,-3 15 0-16,-1 10 0 15,9 10 0-15,4 5 0 0,7 5 0 16,17-1 0-16,0-8 0 15,9-8 0-15,7-8 0 16,5-14 0-16,2-5 0 16,1-10 0-16,5-16 0 0,-1-9 0 15,1-10 0-15,1-14 0 16,-7-12 0-16,-7-8 0 0,-3-13 0 16,-9-3 0-16,-4 0 0 15,0 7 0-15,0 10 0 16,-8 12 0-16,8 11 0 15,-9 8 0-15,9 9 0 0,0 29 0 16,0 16 0 0,9 15 0-16,3 8 0 15,3 6 0-15,6 3 0 0,8-4 0 16,-1-8 0-16,4-4 0 16,4-8 0-16,-3-13 0 0,2-4 0 15,-10-7 0-15,1-6 0 16,-11-11 0-16,1 0-398 15,-2-14-123-15,-6-19 51 0</inkml:trace>
  <inkml:trace contextRef="#ctx0" brushRef="#br0" timeOffset="26440.38">20664 11373 481 0,'-16'-34'287'16,"0"6"-32"-16,4 5-44 0,0 3 17 15,12 3 8-15,0 1-58 16,0 4-73-16,20 12-44 16,16 7-56-16,16 22-5 0,15 21 0 15,-3 26 0-15,-7 26 0 16,-8 12 0-16,-9 12 0 0,-15 0 0 16,-11 0 0-1,-14-8 0-15,0-11 0 0,-11-14 0 16,-9-15 0-16,1-14 0 15,-2-17 0-15,-1-4 0 0,8-11 0 16,1-7 0-16,0-10 0 16,5-6 0-16,-1-9 0 15,9-9 0-15,-11-6 0 16,11-10-222-16,-8-4-203 16,8-2 13-16,0-11-11 0</inkml:trace>
  <inkml:trace contextRef="#ctx0" brushRef="#br0" timeOffset="27522.62">11414 14893 146 0,'0'-7'242'16,"-8"-5"-41"-16,0 0-46 15,8-1-42-15,0 1-20 0,-9-1 0 16,9 6 9-16,0-3 6 16,-8 8-9-16,8 2-10 15,-11 0 3-15,11 0 13 0,-13 0 3 16,13 0-19-16,-13 7-16 15,-4 5-16-15,3 1-14 16,1 3-18-16,1-4-17 16,0-1-3-16,12 3-4 0,0-3-1 15,0-3 0-15,0 2 0 16,4-3 0-16,8-7-7 0,9 0-3 16,2 0-4-16,-2 0 4 15,-2 0 9-15,-6 0 3 16,-4 0 5-16,-6 0 15 15,-3 8-11-15,0 5-11 0,-17 2 0 16,-5 6 0-16,-4 8 0 16,3-1 0-16,2 1 0 15,5-5 0-15,8 1 0 0,8 0 0 16,0-6 0-16,0-3 0 16,8 0 0-16,4-7 0 15,8-9 0-15,-1 9 0 16,3-9 0-16,-5 0 0 0,-7 0 0 15,-2 7 0-15,-8 2 0 32,0-2 0-32,-14 6 0 0,-3 0 0 15,5-2 0-15,-2-2 0 16,3-1 0-16,11 0 0 16,-8-8 0-16,8 0-98 62,5 12-147-62,1 1-77 0,8-1-33 16,-6 5-37-16</inkml:trace>
  <inkml:trace contextRef="#ctx0" brushRef="#br0" timeOffset="28421.17">11808 17252 227 0,'0'7'312'0,"-12"0"28"16,3-7-50-16,1 9-70 16,8-9-37-16,-8 8-24 15,8-8-47-15,0 0-52 0,0 0-32 16,8 0-19-16,9 8-9 16,6-8-3-16,2 8 0 0,4 1 3 15,-6 4-3-15,-1 3-2 16,-11 3 23-16,-2 5 22 15,-9 9 21-15,0 5-59 0,-12 3-2 16,-10-2 0-16,3 3 0 16,-1-7 0-16,2-6 0 15,2-8 0-15,10-5 0 16,17-16 0 0,14 0 0-1,7 0 0-15,4 0 0 16,1 0 0-16,-1 0 0 0,-4 0 0 15,-7 12 0-15,-4 6 0 16,-8 1 0-16,-6 9 0 0,-2 2 0 16,-5 1 0-16,0-2 0 15,0-1 0-15,3-2 0 16,2-3 0-16,-2-1 0 0,5-7 0 16,-8 1 0-16,3-4 0 15,-3-3 0-15,0 3 0 16,0 1 0-16,-84-1 0 31,56-12 0-31,-21-8-194 16,-21-65-868-1</inkml:trace>
  <inkml:trace contextRef="#ctx0" brushRef="#br0" timeOffset="29136.37">12100 16172 211 0,'-12'-20'335'16,"0"3"-8"0,-2 5-44-16,3 5-71 0,11-2-16 15,-8 5 8-15,8 0-30 0,0 4-69 16,0 20-105 0,0 13 0-16,13 24 0 15,7 17 0-15,0 7 0 16,3 4 0-16,-1-4 0 0,-1-8 0 15,-7-7 0-15,3-19 0 16,-4-5 0-16,-5-14 0 0,1-12 0 16,-9-6 0-16,0-31 0 15,-9-20 0-15,-4-16 0 16,1-12 0-16,-4-16 0 16,-4-10 0-16,3-2 0 15,17 3 0-15,0 13 0 0,9 12 0 16,12 16 0-16,14 8 0 15,10 13 0-15,12 16 0 0,0 16 0 16,-4 7 0 0,-12 14 0-16,-9 8 0 0,-12 7 0 15,-15 4 0-15,-5 3 0 16,-25 0 0-16,-7-3 0 0,-6-7 0 16,3-5 0-16,-2-3 0 15,4-9 0-15,10-7 0 0,1-9 0 16,5 0 0-16,6 0-132 15,0-9-126-15,11 2-9 0,0-6 4 16,0 2 7-16,0-6-32 16,11 0 9-16</inkml:trace>
  <inkml:trace contextRef="#ctx0" brushRef="#br0" timeOffset="29436.02">13114 15659 367 0,'0'-51'460'0,"0"5"-84"16,0 6-156-16,0 11-102 0,-11 4 15 16,11 8 68-16,-8 10-29 15,1 23-172-15,-7 32 0 16,-2 42 0-16,-4 28 0 15,0 25 0-15,3 7 0 0,8-3 0 16,9-9 0-16,9-8 0 16,12-15 0-16,6-22 0 15,12-11 0-15,4-18 0 0,8-15 0 16,0-12 0-16,5-12 0 16,1-17-516-16,5-8-81 0</inkml:trace>
  <inkml:trace contextRef="#ctx0" brushRef="#br0" timeOffset="30168.81">14037 15578 334 0,'0'-32'259'0,"0"-2"9"16,0 6-32-16,-12 0-40 0,3 4 58 16,-3 3 58-16,4 4-124 15,0-2-188-15,8 10 0 16,0 22 0 0,0 11 0-1,8 5 0-15,3 7 0 0,7 2 0 16,3-7 0-16,2-6 0 15,5-5 0-15,4-8 0 16,7-12 0-16,-4 0 0 0,-2-12 0 16,-1-8 0-16,-4-8 0 15,-2 0 0-15,-10-6 0 16,-8 6 0-16,-1 4 0 0,-7 7 0 16,0 5 0-16,0 8 0 15,0 15 0-15,0 11 0 16,0 6 0-16,0 4 0 15,5 4 0-15,3-2 0 0,-5-2 0 16,5 1 0 0,1-1 0-16,4-2 0 0,-6-2-284 15,5 0-206-15,1 1 64 16,-1-5 33-16</inkml:trace>
  <inkml:trace contextRef="#ctx0" brushRef="#br0" timeOffset="30517.7">14983 15207 562 0,'0'-17'558'16,"0"5"-24"-16,0 5-202 16,-8 2-271-16,8 21-61 15,-7 18 0 1,7 15 0-16,0 20 0 0,3 17 0 15,9 10 0-15,5 7 0 16,-1-2 0-16,0-2 0 0,-4-10 0 16,0-12 0-16,-3-12 0 15,-1-12 0-15,0-12 0 16,-5-9 0-16,-3-11 0 0,0-4 0 16,0-10 0-16,0-24 0 31,0-3 0-16,0-8-211-15,0 0-64 16,0-1 4-16,0 1-2 16,0-2 12-16,0 3-43 0</inkml:trace>
  <inkml:trace contextRef="#ctx0" brushRef="#br0" timeOffset="31365.59">15183 15762 93 0,'-17'-4'280'0,"-3"-1"-13"16,4 0-45-16,3 2-70 16,0-1-36-16,5-1 5 0,8-3-13 15,0-4-33-15,17 1-38 16,13-3-14-16,10 0-22 0,8 1 8 15,4-4-2-15,6 6-5 16,-7-3-1-16,-2 7-2 16,-7 0 2-16,-11 7 3 0,-6-5 14 15,-8 5 6-15,-5 0-1 16,-4 0 3-16,-8 0-12 0,0 0-6 16,0 0-24-16,0 0-44 15,0 0-55-15,0 0-80 16,0 0-54-16,0-5-17 15,0 1-11-15,-11-8-173 0</inkml:trace>
  <inkml:trace contextRef="#ctx0" brushRef="#br0" timeOffset="31649.18">15503 15261 230 0,'0'-26'290'0,"0"7"-8"15,-8 2-30-15,8 8-52 16,0 1 12-16,0 8 6 15,0 0-25-15,0 12-23 16,0 17-170-16,0 16 0 0,8 17 0 16,0 11 0-16,0 13 0 15,4-1 0-15,1 5 0 0,-1-1 0 16,0-8 0-16,-1-11 0 16,3-13 0-16,-6-13 0 15,-2-8 0-15,-1-11 0 0,0-4 0 16,-5-9 0-16,0-4 0 15,0-8-174-15,4 0-234 16,0 0 0-16,0-12 21 16,5-8 56-16</inkml:trace>
  <inkml:trace contextRef="#ctx0" brushRef="#br0" timeOffset="31915.6">15974 15736 108 0,'8'-31'308'0,"-3"-2"2"16,-5 4 0-16,0 5-28 0,0 3 4 15,0 1 20-15,-10 4-169 16,10 7-137-16,-8 2 0 16,8 26 0-1,5 14 0-15,8 16 0 16,-5 9 0-16,3-1 0 15,1-5 0-15,-4-4 0 0,5-6 0 16,-4-6 0-16,-1-7 0 16,-1-8 0-16,-2-6 0 15,-2-2-230-15,-3-13-239 0,0 0-7 16,0-16 57-16</inkml:trace>
  <inkml:trace contextRef="#ctx0" brushRef="#br0" timeOffset="32180.59">15966 15085 426 0,'-17'-21'322'0,"3"14"-93"15,1 7-71-15,13 7-50 16,0 10-6-16,0-1-15 16,4 5-31-16,8-6-31 0,3 2-22 15,1-8-6-15,2-9-13 16,-6 7-1-16,-5-7 8 0,2 0 5 15,-9-7-2-15,0-2 1 16,-9-8 1-16,-6 2-18 16,-2-2-11-16,1 9-21 0,4 0-32 15,4 8-39-15,8 0-15 16,-8 0-18-16,8 12-28 16,-8 0-62-16</inkml:trace>
  <inkml:trace contextRef="#ctx0" brushRef="#br0" timeOffset="32847.32">16567 14922 357 0,'0'-8'391'0,"0"3"-7"15,0 2-66-15,0 3-62 0,0 0-1 16,0 0-169-16,0 16-86 15,0 17 0-15,5 3 0 16,6 1 0-16,0-3 0 16,6-6 0-16,5-9 0 15,1-2 0-15,-3-10 0 16,1-7 0-16,-1-7 0 0,-2-10 0 16,-7-2 0-16,-8-9 0 15,-3-2 0-15,0 5 0 0,0 1 0 16,0 3 0-16,0 6 0 15,-8 2 0-15,8 5 0 16,0 4 0-16,0 16 0 16,0 4 0-1,8 10 0-15,4 2 0 0,1 0 0 16,0-3 0-16,-5-1 0 16,3-4 0-16,1 0 0 15,1-4 0-15,-5 1-499 16,1 0 7-16,-1-6 35 0</inkml:trace>
  <inkml:trace contextRef="#ctx0" brushRef="#br0" timeOffset="33146.83">17067 14726 728 0,'0'-11'571'0,"0"3"-138"16,4 8-191-16,4 0-169 0,8 15-73 15,11 12 0-15,14 8 0 16,13 14 0-16,11 17 0 16,7 11 0-16,-2 9 0 15,-10 6 0-15,-6 5 0 0,-18 5 0 16,-10 1 0-16,-20-6 0 16,-6-3 0-16,-24 0 0 0,-9-8 0 15,-3-5 0-15,-9-8 0 16,1-7 0-16,3-14 0 0,4-11 0 15,6-9 0-15,6-7 0 16,-1-25-548-16,6 0 1 16,9-17 89-16</inkml:trace>
  <inkml:trace contextRef="#ctx0" brushRef="#br0" timeOffset="33620.76">18268 14962 405 0,'0'-19'301'16,"0"2"-42"-16,0 0-46 0,0 7-9 15,0 1 58-15,-9 9 19 16,9 0-159-16,-8 0-122 0,8 9 0 31,8 1 0-15,6 0 0-16,2-3 0 0,5-7 0 15,-1 0 0-15,-1 0 0 16,-7 0 0-16,1 0 0 16,-9-7 0-16,-4-3 0 15,0 0 0-15,0-8 0 0,-8 2 0 16,-4 0 0-16,3 0 0 16,-2 2 0-16,3 7 0 0,-1 0 0 15,1 7 0-15,0 0 0 16,0 14 0-16,0 8-59 0,8 6-288 15,-8 4-75-15,8 1-7 16,0 0 48-16</inkml:trace>
  <inkml:trace contextRef="#ctx0" brushRef="#br0" timeOffset="33995.75">18443 15411 402 0,'0'0'361'16,"0"11"-59"-16,0-1-101 16,0 2-43-16,-9 0 41 15,9-3 15-15,-8-9-39 0,8 7-140 16,-9-7-35 0,1 0 0-1,2 0 0 1,-5 0 0-16,-3 0 0 15,2 0 0-15,4-7 0 16,8 2 0-16,0 1 0 16,0-1 0-16,0-2 0 15,16 7 0-15,10 0 0 0,5 0 0 16,4 12 0-16,-2 12 0 16,1 8 0-16,-3 9 0 0,-6 9 0 15,-7 6 0-15,-10 5 0 16,-8 5 0-16,-8 3 0 0,-14-1 0 15,-10 2-483-15,-8-4-219 16</inkml:trace>
  <inkml:trace contextRef="#ctx0" brushRef="#br0" timeOffset="36524.44">5254 15460 38 0,'0'-4'113'0,"-8"4"85"16,0-5-37-16,8 5-13 16,-14 0-14-16,14-3-18 0,-8 3 4 15,8 0 5-15,0 0-22 16,0 0-12-16,0 0-40 16,0 0-14-16,0 0-8 15,0-4-12-15,0 4-8 16,8-7 0-16,17-4-6 15,29 0 1-15,34-10 2 16,39-3-2-16,31 0-6 16,29 0-1-16,8 3 5 0,-5 9-1 15,-10 12-1-15,-23 0 1 16,-23 0 4-16,-23 0-9 16,-30 0 3-16,-21 0 2 15,-14 0 19-15,-15 0 32 0,-10 8 14 16,-9-8 4-1,-5 0-23-15,-7 0-28 0,0 0-78 16,0 0-117-16,-16-8-110 16,-3-9-56-16,-3-7-22 15</inkml:trace>
  <inkml:trace contextRef="#ctx0" brushRef="#br0" timeOffset="36974.33">6878 15036 475 0,'-16'0'425'16,"3"0"-118"-16,2 0-151 16,3 0-80-16,8 0-6 15,0 0-6-15,0 0-37 16,3 0-21-16,26 0-1 16,15 0-9-16,18 0 2 15,6 0 2-15,0 8 0 0,-2-8-5 16,-4 0-5-16,-15 7 8 15,-10 4-2-15,-12-11-2 16,-8 11 15-16,-9 6 6 16,-8 11 13-16,0 13 19 0,-22 19-4 15,-3 15 8-15,2 10-5 16,-5 4 4-16,3 1-20 16,1-5-5-16,8-8-7 15,-1-11-5-15,6-18-3 16,11-16 2-16,-9-7-8 15,9-8 9-15,0-9 24 0,0-8-19 16,-12-25-18 0,-4-19 0-16,-4-22 0 15,-5-15 0-15,-4-9 0 0,-4 2 0 16,-2-2 0-16,-1 11 0 16,-1 10 0-16,4 13-100 15,5 10-149-15,4 11-104 16,2 6-11-16,8 12-8 15</inkml:trace>
  <inkml:trace contextRef="#ctx0" brushRef="#br0" timeOffset="37689.25">2789 15591 455 0,'-48'-50'397'0,"-2"2"-72"0,5 3-131 16,9 5-14-16,7 7 53 15,6 9 2-15,6 3-207 16,4 9-28-16,2 12 0 16,11 24 0-1,11 32 0-15,11 42 0 16,0 33 0-16,7 15 0 16,-1 9 0-16,-3-5 0 0,1-7 0 15,-6-12 0-15,-4-22 0 16,-5-19 0-1,3-21 0-15,-7-17 0 0,1-15 0 16,-8-12 0-16,4-4 0 16,1-10 0-16,3-11 0 15,0 0 0-15,12-8 0 16,12-11 0-16,12-6 0 16,5-3 0-16,5-6 0 15,3 2 0-15,-5-1 0 16,-6 4 0-16,-6 5 0 0,-9 5 0 15,-1 2 0-15,-9 8 0 16,-10 2 0-16,-3 7 0 16,-24 0 0 15,-5 7-469-31,1-7 3 16,-4 0 41-16,0-12 84 15</inkml:trace>
  <inkml:trace contextRef="#ctx0" brushRef="#br0" timeOffset="38389.03">3288 15985 365 0,'8'-28'321'15,"-8"7"-25"-15,0 8-75 16,0 9-26-16,0 4-10 16,0 0-46-16,-8 9-65 15,-1 20-30-15,9 23-22 16,0 14-6-16,0 11-1 15,0 4-7-15,14-3 5 16,2-14-3-16,8-6-5 0,1-14-10 16,3-11-19-16,1-13-2 15,-1-7 5-15,-9-13-9 16,-1-9 9-16,-7-10 11 16,-11-19 10-16,0-19 2 15,-19-11 2-15,-7-11 6 16,-2 8 34-16,4 4 42 15,-1 19 23-15,6 11-109 16,2 13 0-16,1 7 0 16,3 5 0-16,13 29 0 15,13 19 0-15,11 13 0 16,16 13 0-16,13 2 0 16,7-2 0-16,5-10 0 15,1-7 0-15,-1-15 0 16,-7-11 0-16,-7-19 0 15,-5-9 0-15,-10-14 0 16,-7-19 0-16,-18-15 0 16,-11-8 0-16,-16-8 0 0,-8 4 0 15,-4 5 0 1,-1 6 0-16,1 8 0 0,6 10 0 16,8 12 0-16,2 7 0 15,12 6 0-15,8 15 0 16,19 15 0-16,19 17 0 15,11 21 0-15,3 13 0 16,-3 3 0-16,-8 10 0 0,-8-8 0 16,-17 2 0-16,-13-6 0 15,-11-15 0-15,0-7 0 16,-16-14 0-16,5-5 0 16,-2-14 0-16,4-12 0 15,-2 0 0-15,0-12 0 16,-7-14 0-16,-2-9 0 15,1-6 0-15,-6-3 0 16,4-2-133-16,2 6-237 0,-3-1-51 16,6 0-7-16</inkml:trace>
  <inkml:trace contextRef="#ctx0" brushRef="#br0" timeOffset="38670.85">4031 15411 520 0,'-9'-53'463'16,"-2"9"-48"-16,0 6-115 16,-3 10-33-16,3 12-185 15,2 3-82-15,9 10 0 16,0 22 0 0,20 30 0-16,22 25 0 0,9 19 0 15,20 6 0-15,8-2 0 16,11-8 0-16,7-11 0 15,1-16 0-15,-5-22 0 16,-4-16 0-16,-7-12 0 16,-12-17-88-16,-9-14-283 0,-9-14-28 15,-15-19 21 1,-17-14 12-16</inkml:trace>
  <inkml:trace contextRef="#ctx0" brushRef="#br0" timeOffset="38852.98">4101 15831 528 0,'-62'19'521'15,"23"-19"-210"-15,22 0-172 0,29-23-74 16,37-27-32-16,35-22-14 16,34-14-6-16,20 1-25 15,1 7-134-15,-17 13-108 16,-24 16-40-16,-22 16-30 15,-27 21 34-15</inkml:trace>
  <inkml:trace contextRef="#ctx0" brushRef="#br1" timeOffset="44079.67">7508 2417 268 0,'0'0'205'16,"0"9"-35"-16,0-9-54 0,0 0-29 15,0 0 0-15,0 0 16 16,0 0-8-16,0 0-24 15,0 0-29-15,0 0-12 16,0-9-7-16,0 5-2 0,0-5 16 16,0 2 9-16,0-1 6 15,0-8-27-15,0-5-3 16,0 4 5-16,-14 0-8 16,0 3 7-16,-8 0-10 15,-2 14-12-15,-4 0 3 0,-9 17-7 16,-4 11 1-1,0 10 5-15,10 6 1 16,2 9-2-16,8 5 7 0,9 3-8 16,12-4 2-16,0-5 0 15,12-7 3-15,9-4 3 16,8-8-8-16,2-5 7 16,7-4 2-16,-2-7 6 0,1-6-9 15,-1-11-3-15,-4 0-7 16,-4 0 3-16,-2 0 2 15,-6 0-2-15,-4 0-5 16,-5 0 5-16,-2 0 1 16,-1 0 3-16,-8 0 4 15,0 0-13-15,0 0 8 0,0-7-33 16,0-2-32-16,0-3-39 16,-11 0-87-16,2-4-87 15,-4-3-20-15,-2-7-30 16</inkml:trace>
  <inkml:trace contextRef="#ctx0" brushRef="#br1" timeOffset="44428.9">7630 2247 91 0,'0'-40'249'0,"0"6"-65"15,0 6-16-15,0 4-38 16,0 7-3-16,0 5 18 0,0 4 11 15,0 8-25-15,0 0-43 16,0 0-44-16,0 0-25 16,0 16-6-16,0 20 38 15,3 18 21-15,10 15-19 0,3 7-4 16,0 15 5 0,1-2-10-16,-1 1-17 0,0-9-9 15,0-12-8-15,1-7-7 0,-6-14 4 16,-3-10-2-1,1-10 0-15,-6-9-5 0,-3-5 8 16,5-6-6-16,-2-8-1 16,2 0-23-16,-5 0-66 15,0 0-101-15,0-5-121 16,0-12-68-16,4-11 1 0,5-13 87 16</inkml:trace>
  <inkml:trace contextRef="#ctx0" brushRef="#br1" timeOffset="45215.68">8068 2565 147 0,'16'-22'235'0,"-7"2"-66"16,-9 3-38-16,0 1-32 15,0 4 19-15,0 4 31 16,-14-1 21-16,3 9-27 0,-1 0-61 16,12 0-39-16,-13 17-27 15,2 11-1-15,-2 14-7 16,13 7-1-16,0 5-1 0,0-2-4 15,0-4-1-15,4-7 0 16,5-4 1-16,2-9-16 16,5-7-17-16,1-6-11 0,4-15-18 15,-5 0 17 1,-1 0 12-16,-2-12 9 0,-2-12 11 16,-5-11 8-16,-6-11 17 15,0 1 25-15,0 7 38 16,-14 4-10-16,6 0-4 0,8 10-5 15,-8 7-17-15,8 5-9 16,0 5-17-16,0 7-11 16,0 0-12-16,0 0 0 15,13 19 6-15,7 7 2 0,9 5 9 16,4 7-8-16,2-7 0 16,6-2 5-16,0-1-9 15,-5-7 5-15,4-5 0 16,-2-3-8-16,-11-13 2 15,-5 0 7-15,-3-8 3 0,-2-13-4 16,-5-12 0-16,-3-7 10 16,-9-5 14-16,0 4 18 15,0 9 33-15,0 2 2 16,0 11-20-16,0 6-33 0,3 6-24 16,2 7-6-16,1 7-1 15,8 14 9-15,2 7 0 0,5 1-4 16,-2 4 4-1,-2-5 3-15,0-4-10 0,-2-3 8 16,-4-9 5-16,-2-12-10 16,-4 0 0-16,-2 0 0 15,2-9 0-15,-2-10 0 0,5-14 0 16,8-12 0-16,6-3 0 16,6 3 0-16,4 3 0 15,1 13 0-15,4 10 0 0,2 11 0 16,1 8 0-16,2 25 0 15,-5 6 0-15,-6 11 0 16,-2 3 0-16,-7 3 0 16,-11 1 0-16,-3-4 0 15,-8-4 0-15,0-5 0 16,0-8 0-16,0-7 0 0,0-5 0 16,0-4 0-16,0-12-20 15,0 0-308 1,0 0-109-16,0-16-46 0</inkml:trace>
  <inkml:trace contextRef="#ctx0" brushRef="#br1" timeOffset="45643.27">10861 2181 293 0,'3'-3'284'0,"3"3"-63"16,-3 0-107-16,-3 0-55 0,0 0-27 16,0-5 15-16,5 0 0 15,-2 1-22-15,2 1-6 16,-5 3 23-16,0 0 53 0,0-4 25 15,0 0-12 1,-8 4-2-16,0 0-17 0,-1 0-31 16,2 0-26-16,-6 11-19 15,-4 15-5-15,-2 5 1 16,-1 14-4-16,-1 7 4 16,5 6-3-16,16 0-3 0,0-10 0 15,11-2 8-15,15-9-4 16,13-9-12-16,15-8-15 15,6-11-38-15,6-9-60 0,-1-12-76 16,-8-9-35-16,-5-12-33 16,-7-8-29-16,-12-13-25 15</inkml:trace>
  <inkml:trace contextRef="#ctx0" brushRef="#br1" timeOffset="45944.9">11370 1746 427 0,'0'-45'326'16,"0"8"-19"-16,0 9-63 16,0 7-10-16,0 4 29 15,0 10-60-15,0 7-160 0,0 12-43 16,0 24 0-16,4 26 0 16,6 23 0-16,-1 13 0 15,4 4 0-15,-2-4 0 16,3-9 0-16,-7-12 0 15,1-11 0-15,-5-14 0 0,3-7 0 16,2-11 0-16,-8-11 0 16,0-3 0-16,0-4-5 15,3-4-334-15,2-12-22 16,-5 0 32-16,0 0 60 0,3-12 34 16,6-12-8-16</inkml:trace>
  <inkml:trace contextRef="#ctx0" brushRef="#br1" timeOffset="48123.22">11844 2095 155 0,'9'-11'222'16,"-9"-2"-44"-16,0 6-30 15,0 2-38-15,0 0-1 16,0 5 16-16,0 0-2 0,0 0-15 16,0 0-25-16,0 0-11 15,0 0-5-15,-9 0-4 16,1 0-5-16,8 0-25 15,-8 0-17-15,8 0-5 0,-12 0-10 16,12 0 4-16,0 0-7 16,0 0 5-16,0 0 4 15,0 0-10-15,0 0 7 16,0 0-1-16,0 0-6 16,0 0 9-16,0 0-3 15,0 0-1-15,0 0-4 16,0 0-13-16,0 0-2 15,0 0 10-15,3 0-5 16,3 0 9-16,-6 0 2 0,0 0-1 16,0 0 6-16,0 0-8 15,0 0-1 1,0 0 2-16,0 0 11 0,0 0-4 16,0 0-7-16,0 0 0 15,0 0 4-15,0 0-7 16,0 0 10-16,0 0 1 0,0 0-4 15,0 0 5 1,0 0-1-16,0 0 1 0,0 0-3 16,0 0-5-16,0 0 9 15,0 0-10 1,0 0-1-16,0 0 10 16,0 0-7-16,0 0-7 0,0 0-4 15,0 0 4-15,0 0 2 16,3 0-3-16,0 0-2 15,2 0 3-15,-5 0 4 0,0 0-2 16,0 0 8-16,0 0-1 16,0 0-6-16,0 0 12 15,0 0-4-15,0 0-8 16,0 0 1-16,0 0 5 16,0 0-3-1,0 0 6-15,0 0-2 16,0 0-1-16,0 0 2 15,0 0-4-15,0 0 4 16,0 0-4-16,0 0-2 0,0 0 4 16,0 0-4-16,0 0 2 15,0 0-3-15,0 0 8 16,0 0-3-16,0 0 3 16,0 0-2-16,0 0 3 15,0 0 3 1,0 0-3-16,0 0-1 0,0 0-3 15,0 0 0-15,0 0 3 16,0 0 0-16,0 0-3 16,0 0-5-16,0 0 10 0,0 0-7 15,0 0-1-15,0 0-1 16,0 0 6-16,0 0-5 16,0 0 6-1,0 0-9-15,0 0 8 0,0 0 0 16,0 0-4-1,0 0-3-15,0 0 2 16,0 0-2 0,0 0 5-1,0 0-6-15,0 0 7 16,0 0-6 0,0 0 5-1,0 0-4-15,0 0 10 16,0 0-6-16,0 0 2 0,0 0-6 15,0 0 4-15,0 0 4 16,0 0-6 0,0 0-3-16,0 0 5 0,0 0 0 15,0 0-4 1,0 0 7-16,0 0-9 0,0 0 9 16,0 0-2-16,0 0-4 15,0 0-3 1,0 0 3-1,3 0 2-15,2 0 1 0,-2 0 0 16,-3 0-3-16,0 0-4 16,0 0 11-16,0-3-4 15,0-2 1-15,0 1-6 0,0 4 8 16,0 0 1-16,0 0-2 16,0 0-5-16,0 0 7 15,0 0 3-15,0 0-3 16,0 0 10-16,0 0 5 15,0 0 2-15,0 0 16 16,0 0 13-16,0 0 14 0,-11 0-5 16,3 0-19-16,-4 0-16 15,-1 0-23-15,-7 0-2 16,0 12 1-16,3 5-8 0,-3 4 10 16,0 3-1-16,3 5-6 15,6 7 5-15,3 1 0 16,8-1-3-16,0 0 9 15,0-3-7-15,11-4-4 16,2-5-2-16,7-8-21 16,4-4 3-16,6-12-9 0,-2 0-11 15,4-7-3-15,1-14-16 16,-6-3 13-16,-6-10 18 16,-4-2 21-16,-9-8 6 0,-8-2 0 15,0 3 13-15,0-2 12 16,-13 8 23-16,4 8 13 15,1 9 4-15,0 5-4 0,8 2 0 16,-8 9-11-16,8 4-32 16,0 0-8-16,0 21-5 15,0 10 4-15,5 15 0 16,6 2-1-16,6 5 0 16,0 0-3-16,3-5 0 15,0-6 9-15,1-9-12 0,-5-9 3 16,0-8-12-16,-4-8-15 15,1-8 3-15,-2 0 2 16,2-17 13-16,-5-7 6 0,0-9 2 16,1-7-2-16,-1-1 5 15,-2 5 1-15,-1 3 9 16,-2 5 3-16,3 7-1 0,-3 8-17 16,2 11 3-1,-1 2-11-15,4 11 13 0,5 18 29 16,2 12-11-16,2 4-3 15,2-6-10-15,-3-2-3 16,-3-3 1-16,-4-11-6 0,-1-6 2 16,0-10-1-16,-5-7 0 15,2 0 0 1,4 0 0-16,-2-12 0 0,1-7 0 0,3-10 0 16,3-4 0-16,-3 4 0 15,1 6 0-15,1 2 0 16,0 4 0-16,-5 10 0 15,8 7 0-15,-1 7 0 0,11 10 0 16,-4 8 0-16,3 7 0 16,-3 1 0-16,-7-4 0 15,-3-1 0-15,-4 0 0 16,0-7 0-16,-8-1 0 16,0-4 0-16,0-4 0 0,0 0 0 15,0-3-54 1,0-9-78-16,0 0-80 15,0 0-72-15,0-5-54 0,0-15-19 16,0-11 82-16</inkml:trace>
  <inkml:trace contextRef="#ctx0" brushRef="#br1" timeOffset="48705.77">12843 1652 163 0,'8'-4'263'0,"-8"12"-49"0,0 18-33 15,0 13-24-15,-11 14-13 16,-6 0-20-16,0-1-21 16,2-2-46-16,2-6-28 15,1-10-11-15,12-10-8 0,-13-9 21 16,13-7 47-16,-9-8 41 16,9 0 23-16,0-16-56 15,0-12-35-15,0-13-35 16,6-21-16-16,5-9-10 15,11-8-6-15,1 11 10 0,5 11 1 16,1 16 1-16,-1 13-5 16,0 11-2-16,6 17 6 15,-3 17 1-15,-1 16 10 16,-6 23 0-16,-8 17 26 0,-12 12 14 16,-4 6-5-16,-20 1-41 15,-4-1 0-15,-6-11 0 16,7-14 0-16,3-18 0 0,3-10 0 15,6-10 0-15,3-11 0 16,8-10 0-16,0-14 0 16,11-10 0-1,6-11 0-15,11-2 0 16,3 3 0-16,8 3 0 0,1 7 0 16,-5 17 0-16,3 17 0 15,-6 14 0-15,-7 21 0 16,-5 15 0-16,-12 9 0 0,-8 11 0 15,-16-1 0-15,-9-5 0 16,-11-8 0-16,-5-4 0 16,-4-12 0-16,-3-7 0 15,3-14 0-15,8-13 0 0,6-6 0 16,2-17 0-16,4 0 0 16,5-6-371-16,4-12-79 15,0-10-14-15</inkml:trace>
  <inkml:trace contextRef="#ctx0" brushRef="#br1" timeOffset="49571.98">14395 1388 335 0,'0'-25'294'0,"0"8"-10"16,0 10-78-16,-18-2-44 15,-1 9 10-15,-9 9 12 16,-9 6-41-16,-4 13-51 0,0 10-43 15,1-1-22-15,7 0-10 16,13-2-12-16,9-6 4 16,11 0 0-16,0-1-8 15,8-4 0-15,6-3-17 0,11 1 1 16,4-3 3-16,-1 1 4 16,1 0-4-16,-7 6 8 15,-11 5 2-15,-11 7 3 16,0 10-6-16,-21 4 5 15,-7 10-4-15,-5-1 13 0,-4 1 0 16,4-10-1-16,6-4-11 16,6-6 4-16,3-6 3 15,0-7-6-15,10-5 10 16,8-3-9-16,0-5-3 0,8-1 9 16,5-2-12-16,1-1 4 15,8 1 5-15,-6-1 3 16,0 4 9-16,1 4 31 15,-6 8-1-15,2 2-44 16,-4 3 0-16,-2 3 0 0,6 0 0 16,-1 4 0-16,-1 3 0 15,6 0 0-15,3 0 0 16,0-4 0-16,5 3 0 0,-1-10 0 16,2 0 0-16,-3-7-417 15,-6-1-308-15</inkml:trace>
  <inkml:trace contextRef="#ctx0" brushRef="#br1" timeOffset="50767.94">13297 18387 30 0,'0'-8'91'16,"0"8"101"-16,0-5-20 15,0 5-3-15,-8 0-7 16,8-4-8-16,0 0 9 15,0 4 23-15,0-4-1 0,0 4-10 16,0-4-14-16,14-3-57 16,9-2-40-16,10 1-39 15,3-3-11-15,5 1-14 0,-4 3 0 16,-6 7-2-16,-1 0-7 16,-14 7 2-16,-5 10 15 15,-11 11 2-15,0 8-10 0,-19 6 0 16,-5 2 0-1,-1-2 0-15,5-10 0 0,4-7 0 16,3-11 0-16,13 4 0 16,0-6 0-16,8-4 0 15,13-8 0-15,7 8 0 0,5-8 0 16,-1 0 0-16,-4 0 0 16,-4 0 0-16,-8 0 0 0,-2 0 0 15,-11 0 0-15,2 0 0 16,-2 0 0-16,1 12 0 15,5 4 0-15,4 5 0 0,1 3 0 16,3 0 0-16,8-4 0 16,4 5 0-16,-1-1 0 15,5 4 0-15,-6 1 0 16,-6 4 0-16,-8 0 0 0,-13 3 0 16,-18 5 0-16,-10 4 0 15,-12-45 0-15,-8 0 0 16,-11 0 0-16,-1 0 0 0,-2 0 0 15,3 0 0-15,2 0 0 16,7 0-332-16,7 0-222 0,4 0 16 16</inkml:trace>
  <inkml:trace contextRef="#ctx0" brushRef="#br1" timeOffset="53617.32">26914 6468 282 0,'0'0'200'0,"0"0"-32"15,0 0-58-15,0 0-38 0,0 0-15 16,0 0-5-16,0-4-15 15,0-4-17-15,0-4-14 16,0 0 1-16,0-5 19 16,0 0 5-16,-13 6 19 0,1-1 20 15,-4-2-15-15,-8 11-16 16,-9 3-10-16,-6 0-1 0,-10 12 13 16,-5 8 4-16,2 12 19 15,0 14-6-15,3 6-16 16,11 5-20-16,14 5-1 15,16-1-11-15,11-1 9 0,14-4-9 16,9-6-6-16,5-8 0 16,6-7 0-16,-1-9 1 15,4-6-3-15,-4-9-4 0,-1-11 2 16,-4 0-2-16,-3 0-12 16,2-3-17-16,-7-9-31 0,2-4-45 15,-6-10-43-15,2-5-20 16,-4-7-16-16,-5-2-6 15,-3-5-19-15,-6 4-24 0</inkml:trace>
  <inkml:trace contextRef="#ctx0" brushRef="#br1" timeOffset="54373.82">27141 6118 111 0,'0'-16'147'0,"-8"-1"1"16,8 5-45-16,0 3-24 15,0 2-13-15,0 2 5 0,0 2 5 16,0-1 18-16,0 4-3 16,0 0 2-16,0 0 2 15,0 0-3-15,0 0-5 0,0 0-10 16,-8 0-20-16,8 0-11 15,0 0-8-15,-9 0-11 0,9 0-8 16,0 0-3 0,0 0-2-16,0 0-2 0,0 0 4 15,0 0 1-15,0 0 3 0,0 0 7 16,0 0 8 0,0 0-4-16,0 0-3 0,0 0-13 15,0 0-7-15,0 24 5 16,0 16 89-16,0 17-26 15,0 17-76-15,0 7 0 0,-9 1 0 16,9-5 0-16,0-4 0 16,0-4 0-16,0-12 0 0,6-8 0 15,2-12 0-15,-4-9 0 16,0-7 0-16,-4-8 0 16,4-1 0-16,-4-5 0 15</inkml:trace>
  <inkml:trace contextRef="#ctx0" brushRef="#br1" timeOffset="54424.44">27133 6846 2039 0,'0'0'-280'0,"0"-7"-95"0,0-10-7 16,4-4 2-16,6-3 72 16</inkml:trace>
  <inkml:trace contextRef="#ctx0" brushRef="#br1" timeOffset="55529.01">27498 6561 75 0,'0'-8'131'0,"0"1"45"0,0 2-55 16,0-3-43-16,0 8-35 15,0-4-21-15,0 4 0 0,0 0-1 16,0 0-7-16,0 0-9 16,0 0-3-16,0-4 0 15,0-1 12-15,0 5 2 16,0 0 5-16,0 0 11 16,0-4 10-16,0 2 2 0,0-4 4 15,0 1 7-15,0 3-2 16,0-3 4-16,0 0-7 15,0 3-6-15,0-7 4 0,0 4 16 16,0 2 21-16,0-1 13 16,0 4 2-16,-7 0 6 0,-1 0-17 15,8 0-36-15,-9 7-30 16,1 9-3-16,-5 9-9 16,1 7-4-16,5 9-3 0,-1 0-2 15,8-5 5 1,0 1-3-16,0-8-6 0,4-3 2 15,4-7-6-15,0-7-9 16,4-4-17-16,-1-8-16 0,-3 0 10 16,1 0 16-16,3-8-3 15,1-9 13-15,-1-7-4 16,-1-9 10-16,3-7 0 0,-7-1 8 16,-3 9 7-16,4 7 4 15,-4 6 4-15,2 7-1 16,-6 3-1-16,0 5-5 15,0 4-9-15,0 0-5 0,3 13 5 16,-3 2 6-16,8 10-7 16,0-1 0-16,4 5 0 15,-1-2 2-15,7-2-1 0,-2-4 0 16,4-5-1-16,-4 0 1 16,1-2-1-16,-5-7 0 15,0-7-25-15,-1 0 8 0,-3 0-7 16,0 0 9-16,1-13 4 15,-1-7 4-15,4-12 2 16,2-10 6-16,-3-1-1 0,1-2 0 16,-4 0 3-1,-3 9 16-15,-2 7 11 0,1 8-10 16,0 9-3-16,-4 7-13 0,0 5-7 16,9 12 11-1,0 10 12-15,2 6 0 0,3 8 0 16,0 2-17-16,-1-7 2 15,-1 2-5-15,0-9 2 16,-3-6 4-16,2-7-4 16,-3 1 5-16,-8-12-13 0,0 9 4 15,3-9 8-15,3 0-2 16,2-9 0-16,4-6 4 16,0-14-7-16,4-4 3 0,1 0 3 15,-1 2-4 1,-4 5-5-16,0 7 8 0,1-2-9 15,-1 9-8-15,-1 0 13 16,2 3-7-16,8 9 6 16,4 0 5-16,-2 21 7 0,2 7 9 15,-2 9 11-15,-3 4 14 16,-6 3 5-16,-6 2-48 16,-8-7-4-16,0-6 0 0,0-9 0 15,0-3 0-15,0-5 0 16,0-4 0-16,0-5 0 31,0-7-142-15,0-7-176-16,0-13-76 15,4-9 30-15,4-11 0 0</inkml:trace>
  <inkml:trace contextRef="#ctx0" brushRef="#br1" timeOffset="56193.24">28586 6240 394 0,'-11'-7'250'0,"-1"-3"-45"15,3 10-69-15,1 0-27 16,0 0-18-16,8 0-25 0,-8 0-30 16,8 0-14-16,0 12-12 15,0-12 3-15,0 0-7 16,0 0 14-16,0 0 33 15,0 0 28-15,0 0 16 16,0 0 4-16,0 0-7 0,0-7-14 16,0-10-36-16,8-7-21 15,11-9-13-15,7-7-12 16,7 3 4-16,-2 0-1 0,3 9-4 16,-7 7-3-16,3 8-3 15,-4 13 7-15,-4 17 6 16,-6 11 0-16,-3 11 15 15,-13 4 14-15,0 6 11 16,-17 0-23-16,0 0-21 16,-3-10 0-16,-3 0 0 0,-3-11 0 15,7-3 0-15,2-10 0 16,6-2 0-16,3-13 0 16,27-21 0 15,1 9 0-31,5 0 0 15,4-1 0-15,2 9 0 16,3 4 0-16,-3 12 0 16,3 14 0-16,-3 5 0 0,-2 15 0 15,-7 10 0-15,-11 1 0 16,-11 5 0-16,0-10 0 16,-11-2 0-16,-11-5 0 15,1-9 0-15,-2-8 0 0,-1-4 0 16,-2-7 0-16,3-6 0 15,2-11 0-15,5 10 0 16,-1-10 0-16,4 0 0 0,7 0 0 16,-3 0 0-1,9-4 0-15,0-5 0 16,-12-4 0-16,12-2-292 16,-8-6-164-16,8-2-13 15,-13-3 57-15</inkml:trace>
  <inkml:trace contextRef="#ctx0" brushRef="#br1" timeOffset="57109.77">30191 6114 95 0,'0'-12'190'0,"0"0"-21"16,0-1-35-16,4 0-44 15,1 6-8-15,-2-1 18 16,-3-1 24-16,0-3 14 0,0 5-2 16,0-2 16-16,0 5-7 15,0-4 19-15,-12 3 1 16,4 1-23-16,-4 4-121 15,3 0-21-15,-4 0 0 16,-3 0 0-16,-2 17 0 0,-12 11 0 16,-2 9 0-16,-1 11 0 15,6 14 0-15,2 2 0 16,5 7 0-16,3-6 0 16,9-4 0-16,8-4 0 15,0-5 0-15,8-7 0 16,9-9 0-16,3-6 0 15,8-10 0-15,0-8 0 0,6-12 0 16,1 0 0-16,-2-17-12 16,3-11-44-16,-3-13 3 15,-6-11 29-15,-1-5 16 16,-6 3 10-16,-4 5 6 0,-4 0 3 16,-4 4-1-1,-8 5 26-15,0 9 13 0,0 1-12 16,0 2-37-16,0 3 0 15,0 6 0-15,0 2 0 16,0 5 0-16,0 3 0 16,0 6 0-16,0-2 0 15,0 13 0 1,0 8 0-16,0 14 0 16,0 9 0-16,0 11 0 15,8-2 0-15,5 1 0 16,8 1 0-16,5-7 0 15,5-1 0-15,0-6 0 0,7-7 0 16,1-6 0 0,6-6 0-16,-4-5 0 0,-3-12 0 15,-12 0 0-15,-1 0 0 16,-5 0 0-16,-3 0 0 16,-6-12 0-16,-3-5 0 15,2-2 0-15,-2-2 0 0,0-3-329 16,0 0-70-16,-4-2 9 15,4-2-7-15</inkml:trace>
  <inkml:trace contextRef="#ctx0" brushRef="#br1" timeOffset="57476.16">31283 5878 444 0,'0'-28'289'16,"-12"6"-31"-16,0 6-57 16,-1 4-26-16,4 5-13 15,9 7-66-15,-8 0-51 16,8 0-30-16,0 0-6 0,0 12-5 16,0 7-2-16,14 7-2 15,-2 2 0-15,4-5-5 16,-4-5-5-16,-1-6-10 15,3-4 10-15,-6-8 5 16,-1 0 0-16,-2 0 27 16,-5-4-2-16,0-9-8 15,0-2-11-15,-9-2 6 0,-2 5 2 16,-3-1-10-16,0 1-2 16,-7 4-4-16,-1 0-29 15,3 8-55-15,-1 0-103 16,4 0-94-16,-2 13-21 15,7 2-29-15</inkml:trace>
  <inkml:trace contextRef="#ctx0" brushRef="#br1" timeOffset="57791.74">31215 6586 124 0,'6'-4'291'15,"-1"-4"6"-15,-5 4 1 16,0-1-25-16,0 1 21 16,0 4 26-16,0 0-170 15,0 13-150 1,11 7 0-1,11 13 0-15,-1 4 0 16,-2-1 0-16,-7 0 0 16,-12 0 0-16,-12 1 0 0,-28 4 0 15,-29 4 0-15,-17 3-494 16,-18 2-148-16</inkml:trace>
  <inkml:trace contextRef="#ctx0" brushRef="#br1" timeOffset="65477.93">27632 10164 91 0,'9'-12'257'0,"-9"-1"-43"15,0 0-34-15,4 1-55 16,-4-4-11-16,0 4 16 16,0-5 23-16,0 2-13 0,0-1-17 15,0-1-14-15,0 1-11 16,-8-1 19-16,-1 5 7 0,0 5-52 16,1-2-72-16,-2 1 0 15,-3 0 0-15,2 0 0 16,-7 8 0-16,-2 0 0 15,-4 0 0-15,0 8 0 0,-1 5 0 16,0 6 0-16,-3 14 0 16,2 3 0-16,4 14 0 15,-3 1 0-15,4 11 0 0,7 0 0 16,6 0 0-16,8-6 0 16,0-7 0-16,0-4 0 15,8-6 0-15,3-5 0 0,5-6 0 16,4-4 0-16,6-7 0 15,-8-5 0-15,3-12 0 0,0 0 0 16,-1-4 0-16,-1-8 0 16,7-8 0-16,-1-9 0 15,-5-3 0-15,-1-9 0 16,-1-4 0-16,-7 0 0 0,-2-3 0 16,-9-1 0-16,0-1 0 15,0 8 0-15,0-1 0 16,0 6 0-16,0 5 0 0,0 8 0 15,0 3 0-15,0 9 0 16,0 0 0-16,-9 7 0 16,9 22 0-1,0 11 0-15,0 8 0 16,0 11 0-16,0-4 0 16,12 2 0-16,4-5 0 0,10-2 0 15,0-2 0-15,8-7 0 16,-3-1 0-16,-1-4 0 15,-1-7 0-15,-6-5 0 16,1 1 0-16,-3-1 0 0,1-12 0 16,-13 0 0-16,5 0 0 15,-6 8 0-15,-8-8-116 47,-14-5-303-31,3-7-15-16,0 0 6 15</inkml:trace>
  <inkml:trace contextRef="#ctx0" brushRef="#br1" timeOffset="65714.07">28303 10282 470 0,'0'-16'372'15,"0"3"-60"-15,-8 6-109 0,8 3-31 16,-8 0 18-16,8-1-6 16,0 2-50-16,0 3-124 15,0-5-10 1</inkml:trace>
  <inkml:trace contextRef="#ctx0" brushRef="#br1" timeOffset="65932.59">28277 10225 2047 0,'0'13'0'16,"-8"2"0"-16,8 7 0 15,0-3 0-15,0 2 0 16,0-4 0-16,0-5 0 16,5-5 0-16,-2-7 0 15,7 0 0-15,-10-5 0 16,0-6 0-1,0-5 0-15,0-4 0 16,0-2 0-16,0 3 0 0,-10-1 0 16,2 3 0-16,0 4-47 15,8 6-235-15,0 2-48 16,0 5 6-16,0 0 31 0,0 0 0 16,0 0-182-16</inkml:trace>
  <inkml:trace contextRef="#ctx0" brushRef="#br1" timeOffset="66510">28883 9617 234 0,'-11'-36'305'15,"-7"4"-45"-15,2 8-88 16,1 0-51-16,-1 3 8 0,-1 4 13 16,5 5-13-1,-2 5-42-15,3 2-37 0,5 5-24 16,-8 0-9-16,2 8 9 16,-10 8 21-16,4 10 19 15,-6 10 10-15,-5 4 22 0,4 9-36 16,5 0-62-16,8-9 0 15,12-2 0-15,0-10 0 16,0 1 0-16,0-10 0 16,12-3 0-16,5-3 0 0,6-4 0 15,5-9 0-15,6 0 0 16,2 0 0-16,-4 0 0 16,1 0 0-16,-4 0 0 0,-6 12 0 15,-2-1 0-15,-5 11 0 16,0 2 0-16,-2 9 0 15,-11 4 0-15,-3 2 0 16,0 6 0-16,-12-4 0 16,-1-3 0-16,-4-6 0 0,-3-2 0 15,-3-11 0-15,-6-4 0 16,4-2 0-16,3-13 0 16,0 0 0-16,5 0 0 0,2 0 0 15,3-8 0-15,4-1-114 16,8-2-123-16,0-6-30 15,0 4-26-15,0-6 6 0,3-1-22 16,6-5-228 0</inkml:trace>
  <inkml:trace contextRef="#ctx0" brushRef="#br1" timeOffset="67124.71">29082 9346 503 0,'0'-29'319'16,"0"4"-78"0,0 6-78-16,0 2 15 0,0 9 25 15,0-1-24-15,0 6-65 16,0 3-53-16,0 0-42 15,0 0-13-15,5 12 3 0,6 9 12 16,2 14 10-16,2 14-31 16,-2 17 0-16,-4 7 0 15,-2 8 0-15,1 1 0 0,0 4 0 16,-2-10 0-16,-3-7 0 16,2-7 0-16,-2-14 0 15,-3-11 0-15,0-8 0 16,0-8 0-16,0-6 0 15,0-6 0-15,5-9 0 16,-5-9 0 0,0-6 0-16,0-11 0 15,6-5 0-15,3-14 0 16,3 0 0-16,-4 0 0 0,6 9 0 16,-3 7 0-16,0 4 0 15,1 5 0-15,1 3 0 16,4 5 0-16,-2 4 0 15,5 8 0-15,5 0 0 16,4 8 0-16,4 4 0 16,-1 10 0-16,-2 6 0 0,-8 4 0 15,-4 5 0-15,-10 4 0 16,-8-1 0-16,0 1 0 16,0-5 0-16,-8-8 0 0,-1-2 0 15,9-7 0-15,-9 3 0 16,9-12-134-16,0 1-191 15,0-11-48-15,0 0-2 16,0-18 15-16</inkml:trace>
  <inkml:trace contextRef="#ctx0" brushRef="#br1" timeOffset="67475.14">29779 9646 115 0,'8'-29'299'16,"-8"10"-15"-16,0 7-13 15,0 3-60-15,-9 9-14 16,-4 0 29-16,-7 17 1 16,-2 12-37-16,4 11-163 0,-4 10-27 15,5 1 0-15,5-1 0 16,12-1 0-16,0-10 0 16,12-5 0-16,10-6 0 15,1-4 0-15,6-7 0 0,-4-17 0 16,-3 0 0-1,8-9-10-15,-11-6-62 16,3-9 0-16,-6-5 18 0,-8-4 6 16,-3-7 10-16,-5-1 16 15,0 4 12-15,0 4 11 16,-13 4-14-16,0 6-34 16,-4 3-62-16,0 3-70 0,-5 8-42 15,1 7-11-15,2 2 7 16,2 0-26-16,9 0 37 15</inkml:trace>
  <inkml:trace contextRef="#ctx0" brushRef="#br1" timeOffset="68191.64">30126 9489 409 0,'0'-22'357'0,"0"6"-19"16,-8 4-86-16,8 4-42 16,0 8-14-16,-8 0-37 15,8 0-67-15,0 16-58 16,0 10-34-16,13 9 0 16,-3 15 0-16,11 3 0 15,0-6 0-15,-1 3 0 16,4-10 0-16,-4-2 0 0,6-10 0 15,-3-9 0-15,-3-2-78 16,2-9-12-16,-6-8 3 16,-1-8 14-16,1-9 5 15,1-6 16-15,-1-10 21 0,0-3 14 16,-8-2 14-16,1 2 8 16,-9 3 32-16,0 5 5 15,0 3 19-15,0 9-1 16,0 0-8-16,0 9 2 15,0-4-18-15,0 11-11 16,0 0-15-16,0 18-4 16,0 6 17-16,3 9 4 0,6 7-1 15,2 1-4-15,6 0-11 16,-1 0-16-16,4-9 11 16,1-7-5-16,4-5-1 15,2-3 0-15,8-6 0 0,-1-2 0 16,0-9 0-16,-3 0-1 15,-2 0-3-15,1-12 2 16,-8-4 4-16,4-10-3 16,-1-2-5-16,-7-4 11 15,-1-1-5-15,-3 0 2 16,-11 2 3-16,-3-2-5 0,0 0 0 16,-9 0 0-16,-3 2 0 15,-1 1 0-15,-2 7 0 16,-1-3 0-16,-4 7 0 15,-1-2 0-15,5 9 0 0,4 4 0 16,-1-1 0-16,2 4 0 16,-2 3 0-16,0-4 0 15,1 6-120 1,4 0-126-16,0 0-56 16,2-4-50-16,-4-3-22 15,2-2-276-15</inkml:trace>
  <inkml:trace contextRef="#ctx0" brushRef="#br1" timeOffset="68901.7">31667 8991 340 0,'-9'0'216'0,"-4"0"-20"15,4 0-51-15,9 0-15 0,-8 0 20 16,8 0-1-16,0 0-37 16,0 0-33-16,17 0-25 15,10 0-21-15,16-4-7 16,9 0-9-16,3-3-9 0,7 2 1 16,-5-2-6-16,-3-2 2 15,-7 2-5-15,-6 1 3 16,-8 2-4-16,-9 1 1 15,-3 3-13-15,-9 0-46 16,-5 0-50-16,1-4-67 16,-8-1-68-16,0 1-14 0,0 0 2 15,-18 0 3 1</inkml:trace>
  <inkml:trace contextRef="#ctx0" brushRef="#br1" timeOffset="69455.3">31851 8948 40 0,'-15'0'115'0,"1"0"103"16,14 0-36-16,-11-6-20 16,11 2-31-16,0 4 0 15,0-3 4-15,0 3-7 16,0 0-8-16,-11 0-36 0,2 0-20 16,-2 15 4-16,-2 6 16 15,-4 3-29-15,-1 5-12 16,4 3-12-16,3 1-9 15,-3-4-5-15,14-5-2 0,-8-4-8 16,8-7-3-16,0-5 9 16,-8-8-5-16,8 7 7 15,0-7 2-15,0 0 2 16,0 0 5-16,0 0-2 16,0 0-4-16,12 0-6 15,0 0-5-15,10 0-8 0,-4 0 3 16,8 0 4-16,-2 0-7 15,7 0 3-15,-2 14-5 16,-1 1 0-16,1 2 8 16,-4 3 1-16,-5 4 8 0,-8 9-5 15,0 0-9-15,-12-2 0 16,0-2 0-16,-21 0 0 16,3-8 0-16,-4-2 0 0,-1-2 0 15,3-6 0-15,-2-2 0 16,7-9 0-1,-2 8 0-15,4-8 0 0,7 0 0 16,-3-8 0 0,1-8 0-16,8 0 0 15,-8-1 0-15,8 1 0 16,0 0-190-16,-13 4-99 0,5-1-36 16,8 1 5-16,-13-1-7 15,13 6 39-15</inkml:trace>
  <inkml:trace contextRef="#ctx0" brushRef="#br1" timeOffset="69871.34">31596 8736 277 0,'0'-17'221'16,"-8"4"-26"-16,-1 0-40 16,9 6-23-16,-8 2 12 0,8 3 22 15,-11 2-11 1,3 0-34-16,-5 0-46 0,-3 12-3 16,-9 16 42-16,-3 20 4 15,-7 18-16-15,-3 11-102 16,5 17 0-16,6 4 0 15,1 4 0-15,14-2 0 0,12 2 0 16,9-7 0-16,6-10 0 16,15-8 0-16,14-9 0 15,11-10 0-15,19-14 0 16,7-6 0-16,5-14 0 0,1-7 0 16,-2-10 0-16,-9-7 0 15,-11-5-84-15,-12-7-75 16,-13-4-37-16,-11-7-77 15,-9-7-41-15,-12-2-4 16,-8-5 3-16</inkml:trace>
  <inkml:trace contextRef="#ctx0" brushRef="#br1" timeOffset="70370.48">32306 8686 306 0,'0'-28'222'0,"-8"4"-26"16,2 2-53-16,-3 6-31 15,9 4 19-15,0 1-3 0,0-2-21 16,0 4-37-16,0 6-32 15,0-2-25-15,12 5-5 16,2 0 7-16,8 0 6 0,2 13 16 16,4 11 28-16,6 13 2 15,-1 11-4-15,-2 14 7 16,-2 11-4-16,-7 8 4 16,-4 5-10-16,-6-1-21 15,-12 0-39-15,0-3 0 0,-12-4 0 16,0-5 0-16,-3-8 0 15,-7-11 0-15,6-12 0 16,3-8 0-16,5-10 0 0,8-2 0 16,-6-10 0-16,6-5 0 15,0-14 0 32,0-5 0-47,0-10 0 0,3-6-282 16,4-4-102-16,6-1 20 15,4-7 47-15,3-1 15 16</inkml:trace>
  <inkml:trace contextRef="#ctx0" brushRef="#br1" timeOffset="70819.11">33036 8854 146 0,'0'-21'247'0,"-10"0"-58"0,2 1-44 16,8 4-54 0,-8 0 1-16,0 4 14 0,8 2 1 15,0 8-30-15,-10-3-36 16,10 5-20-16,0 0-14 16,0 0-6-16,0 0 4 0,0 0-1 15,0 17 4-15,0-1 20 16,0 4 16-16,0 1-2 0,0-2-15 15,0-2-11-15,0-4-9 16,0-3-3-16,10 0-4 16,-2-10 9-16,0 7-12 15,4-7-21-15,-1 0 6 16,5 0 1-16,2-2 8 0,-7-8 6 16,1-3-3-16,-4-7 14 15,-8 1 5-15,0-2 15 0,0 1 7 16,0-1-15-16,-14 4 2 15,0 2-8-15,2 2-7 16,-1 7-8-16,1 6-4 0,6 0-3 16,-3 0 0-16,-4 15-25 15,2 4-71-15,-7 7-73 0,1 2-43 16,6 1-5-16,0-5-46 16,11 0 36-16</inkml:trace>
  <inkml:trace contextRef="#ctx0" brushRef="#br1" timeOffset="71169.06">33078 9269 240 0,'0'7'245'0,"-8"-7"-47"16,8 13-46-16,-8-5-1 15,-1 3 33-15,0 6 35 16,9-5-9-16,-8 0-31 0,2 0-70 15,-3 1-32-15,-2 0-23 16,3-1-25-16,-2-5-29 16,2-7 0-16,-3 0 0 15,18-7 0 17,9-5 0-17,14 2 0-15,1 10 0 16,4 0 0-16,-4 0 0 15,1 26 0-15,-5 6 0 0,-5 8 0 16,-15 10 0-16,-14 11 0 16,-18 4 0-16,-15 4 0 15,-16 5 0-15,-14-1-181 16,-15 0-457-16,-14-4 58 0</inkml:trace>
  <inkml:trace contextRef="#ctx0" brushRef="#br1" timeOffset="84583.93">27836 12411 16 0,'-13'0'32'16,"6"0"32"-16,7 0 47 0,-13 0 28 16,13 0-56-16,-8 0-32 15,8 0-15-15,0 0 4 16,0 0 11-16,0 0 4 15,0 0 9-15,0 0-1 0,0 0 3 16,0 0 6-16,0 0 3 16,0 0 2-16,0 0-5 15,0 0-12-15,0 0 0 0,0 0-18 16,0 0-11-16,0 0-5 16,0 0 0-16,0 0 3 15,-9-5 4-15,1 1-7 0,1-4-11 16,-7-4-2-16,-2 0-10 15,1-4 6-15,-10-2 8 0,0 7 11 16,-1-1-2 0,-8 3-1-16,3 9 4 0,-3 0 8 15,-2 9 11-15,-2 7 16 16,-1 4-7-16,2 6-13 0,1 1-1 16,3 10-5-16,6 3-1 15,2 6-23-15,7 1-14 16,7 3 0-16,11 0 0 0,0-5 0 15,3-5 0-15,10-4 0 16,8 2 0-16,7-8 0 0,4 0 0 16,42 7 0-1,-38-24 0-15,-3-13 0 16,-1 0 0-16,-4 0 0 16,1-13 0-16,-4-4 0 0,-2-6 0 15,-6-6 0-15,-1-4-4 16,-4 0 0-16,-1-7-1 15,-6-2 8-15,-5-2 4 0,3-6-13 16,-3 2 6-16,0 4 2 16,6 3-6-16,-3 4-2 0,-3 5 11 15,0 3 0-15,0 4-3 16,0 11 3-16,0 1-5 16,0 4 0-16,0 5 0 15,-9 4 0 1,-2 15 0-1,3 8 0-15,-1 4 0 16,3 9 0-16,6 9 0 0,0 4 0 16,0 4 0-16,0 0 0 15,6 0 0-15,11-4 0 16,8-4 0-16,4-4 0 0,7-9 0 16,1-7 0-16,-2-8 0 15,4-10 0-15,-14-7 0 0,1 0 0 16,-9 0 0-1,-6 0 0-15,-3 0 0 0,1-7 0 16,-1-5 0-16,-8-1 0 16,0 1 0-16,0-1 0 15,0 5 0-15,0 4 0 0,0 1-132 16,0 3-151-16,0 0-19 16,0 0 17-16,0 0 37 15,0 0 25-15,0 0 6 0,0-5 46 16</inkml:trace>
  <inkml:trace contextRef="#ctx0" brushRef="#br1" timeOffset="84951.37">28213 12606 37 0,'13'-17'99'16,"-4"6"113"-16,-3 2-37 15,-6 9-6-15,0 0-23 0,0 0-37 16,0 0-6-16,0 9 16 15,0 2 0-15,-6 1-22 16,6 2-36-16,0-2-17 0,0 0-17 16,0-4-10-16,3-8-6 15,3 0-3-15,3 0-6 16,-4 0-2-16,-2 0 2 0,2 0 3 16,-2 0 3-16,-3-8 2 15,0 3 20-15,0 0 8 16,0 5 9-16,0 0-9 15,0 0-10-15,0 0-8 0,0 0-15 16,0 0-1-16,0 0 2 16,0 0-3-16,0 0-8 15,0 0 8-15,0 0-6 0,0 0-11 16,0 0-46-16,0 0-58 16,0-2-85-16,0 2-64 15,0-5-28-15,0-2-28 0</inkml:trace>
  <inkml:trace contextRef="#ctx0" brushRef="#br1" timeOffset="85446.75">28880 12114 268 0,'-18'-24'233'15,"-1"-2"-69"-15,-1 2-47 16,-1 3-31-16,-3 6 5 0,-1 6 30 16,1 2 9-1,-6 7-13-15,4 0-18 0,-4 16-21 16,6-1-21-16,5 6-21 16,2 3-13-16,5 2-1 15,12-2-5-15,0 0-4 0,7-1-9 16,10 0-2-16,4-3 2 15,6-6-4-15,11 0-5 16,2-6 4-16,0-8-11 0,1 12 3 16,0-3 0-16,-4 3 5 15,-6 4 0-15,-2 8 4 16,-7 5 1-16,-11 4 13 0,-6 3 1 16,-5 4 6-16,-16 1 10 15,-10-4 8-15,1-1-3 16,-3-7 5-16,-1-6-5 15,4-6-15-15,6-4-10 16,3-5-5-16,0-8-7 0,2 0-30 16,3 0-21-16,11-8-30 15,-6-5-23-15,6-4-44 16,0-2-53-16,3-1-53 0,8-5 7 16,0 1-7-16,3-1 12 15</inkml:trace>
  <inkml:trace contextRef="#ctx0" brushRef="#br1" timeOffset="86477.4">29185 11751 347 0,'0'-32'274'0,"0"6"-39"16,0 7-72-16,-8 2-26 15,8 6 12-15,0 1 15 0,0 3-29 16,0 7-38-16,0 0-48 16,0 0-7-16,0 17 26 15,0 11 41-15,3 17-31 16,5 15-78-16,-3 11 0 16,-2 1 0-16,5 6 0 0,0-2 0 15,-4 2 0-15,-4-9 0 16,0-7 0-16,0-5 0 15,0-13 0-15,0-8 0 0,0-7 0 16,0-8 0-16,0-7 0 16,0-3 0-16,4-16 0 15,4-12 0 1,0-11 0-16,6-13 0 16,0-4-10-16,3-3 2 15,-5 8 5-15,1-1 4 16,-1 8-4-16,-1 5 1 15,1 7 6-15,-4 5-6 16,0 4 4-16,1-1 0 0,0 6-4 16,-9 2 3-16,4 5-4 15,0 0 10-15,-1 17 3 16,6 7-4-16,-4 4-6 0,3 1 0 16,-2 4 0-16,2-5 0 15,6 1 0-15,-2-1 0 16,0 1 0-16,1-5 0 0,-1-4 0 15,-1 0 0-15,1-4 0 16,1 1 0-16,4-5 0 16,-2-12 0-16,1 8-16 15,1-8-22-15,-1 0-1 16,0 0 0-16,-5-8 13 0,3-4 2 16,-3-9 9-16,-2 1 1 15,-6-8 9-15,3-6 0 16,-3 2 0-16,2-8 6 15,-2-1-7-15,2-4 12 0,-2 5-8 16,-3-1 5-16,0 8-2 16,0 9 11-16,0 3 5 15,0 9 24-15,0 0 4 16,0 5-2-16,0 7-8 0,0 0-5 16,-8 0-30-1,-9 19 0-15,-3 14 0 0,-3 8 0 16,-2 8 0-16,5-1 0 15,3 6 0-15,6-1 0 16,11-4 0-16,0-5 0 0,11-7 0 16,10-5 0-16,3-7 0 15,4-13 0-15,10-12 0 16,-2 0 0-16,4-9 0 0,-4-7 0 16,-3-13 0-16,-6-7 0 15,-5-9 0 1,-14 0 0-16,-8-3 0 0,0 3 0 15,-22 5 0-15,0 7 0 16,-7 9 0-16,-2 7 0 16,-3 10 0-16,3 7 0 0,-2 0 0 15,-2 14 0-15,13 8 0 16,-3-1-107-16,7-2-122 16,7 1-43-16,11-2-11 15,0-6 23-15,11 0 33 0,7-12-6 16,-2 0 36-16</inkml:trace>
  <inkml:trace contextRef="#ctx0" brushRef="#br1" timeOffset="87059.93">29809 12092 24 0,'21'-28'85'0,"-2"0"136"16,-2 3-41-16,-1 2-1 16,-3 2-1-16,-5 5 13 15,-8 3 47-15,0 6 24 16,0-2-39-16,0 9-34 0,0 0-112 15,0 9-77-15,-12 11 0 16,3 13 0-16,9 6 0 16,0 6 0-16,0 5 0 15,0-2 0-15,5-3 0 0,6-4 0 16,5-4 0 0,9-9 0-16,4-3 0 0,2-8 0 15,6-10 0-15,0-7 0 16,-4-7 0-16,-1-16 0 15,-3-4 0-15,-5-9 0 16,-4-9 0-16,0-5 0 0,-8 2 0 16,-4 3 0-16,-2 8 0 15,-6 8 0-15,0 10 0 16,0 7 0-16,0 3 0 0,-14 30 0 31,2 13 0-31,0 5 0 16,4 6 0-16,8-2 0 0,0 3 0 15,3-6 0-15,11-2 0 16,6-10 0-16,0-5 0 16,5-5 0-16,4-18 0 0,2 0 0 15,2-18 0 1,-1-5 0-16,-4-14 0 0,-8-7 0 16,-3-10 0-16,-4-2 0 15,-6 2 0-15,-7 9 0 0,0 6 0 16,0 6 0-16,0 8 0 15,-12 4 0-15,1 6 0 16,-3 3 0-16,3 3 0 16,-1 5 0-16,-2 4-139 15,6 0-232-15,-3 8-29 16,4 1-8-16,7 2 48 0</inkml:trace>
  <inkml:trace contextRef="#ctx0" brushRef="#br1" timeOffset="87427.17">31043 11520 299 0,'5'-38'246'0,"3"7"-55"0,-4-3-57 15,1 10-12-15,-2 4 32 16,2 4 47-16,-5 3 13 16,0 1-20-16,0 5-42 15,0 7-20-15,0 0-124 0,0 7-8 16,-22 26 0-16,-7 28 0 16,-7 24 0-16,-1 17 0 15,6 6 0-15,10 7 0 16,13 0 0-16,16-9 0 15,18-9 0-15,13-7 0 16,18-17 0-16,12-15 0 0,7-15 0 16,3-14 0-16,-3-17 0 15,-3-12 0-15,-3-12-366 16,-6-17-66-16,-5-7 38 16,-11-10 24-16</inkml:trace>
  <inkml:trace contextRef="#ctx0" brushRef="#br1" timeOffset="87760.14">31661 11459 192 0,'0'-33'250'0,"0"3"-21"15,0 7-41-15,0 7-58 16,11 3 16-16,10 6 17 15,9 7 4-15,5 0-2 0,10 20-8 16,3 16-15-16,5 22-24 16,-1 14-118-16,-5 14 0 15,-13 8 0-15,-8 4 0 16,-14-6 0-16,-12-9 0 16,-12-11 0-16,-14-6 0 0,-5-14 0 15,-6-7 0-15,1-9 0 16,3-7 0-16,1-8 0 15,7-14-267-15,4-7-80 16,10-12 2-16,11-12 60 0,8-16 8 16,16-12 39-16</inkml:trace>
  <inkml:trace contextRef="#ctx0" brushRef="#br1" timeOffset="88059.74">32472 11417 294 0,'17'-21'225'0,"-8"2"-20"0,-9 7-19 16,0 4-33-16,0 4 0 16,0 4 16-16,-9 0-7 15,1 12-32-15,-1 3-47 0,9 6-37 16,0-1-25-16,0 1-3 16,9 0-7-16,8-5-13 15,3-4-14-15,3-12-5 0,-2 0 9 16,0-4 6-16,-7-8 2 15,0-4 6-15,-6-5 0 16,-8 0 4-16,0 5 4 16,-8 4-5-16,0 3-16 15,-1 2-41-15,1 7-71 0,8 0-80 16,-11 0-53-16,-6 0-11 16,0 20 2-16,-1 4-9 15</inkml:trace>
  <inkml:trace contextRef="#ctx0" brushRef="#br1" timeOffset="88458.05">32660 11910 140 0,'8'12'279'16,"0"-12"-54"-16,-8 9-35 15,0-2-51-15,0-7 10 16,0 13 29-16,0-3 12 0,0 5 16 15,0-3-30-15,-11 4-33 16,-6-4-111-16,1 0-32 0,-2-4 0 16,1-8 0-16,3 9 0 15,3-9 0-15,-3 0 0 16,6-9 0-16,8-4 0 16,0-6 0-16,0-6 0 15,12 0 0-15,9 5 0 16,2 4 0-16,3 8 0 15,-2 8 0-15,4 12 0 16,-4 17 0-16,1 15 0 0,-5 18 0 16,-8 7 0-16,-12 9 0 15,-12-2 0-15,-11 3 0 0,-20-3 0 16,-4-2 0-16,-7-5 0 16,0-8-213-16,-1-4-430 15,-11-8 62-15</inkml:trace>
  <inkml:trace contextRef="#ctx0" brushRef="#br1" timeOffset="99357.1">29001 10733 105 0,'-17'0'238'16,"3"0"-55"-16,-3 0-30 0,0 0-35 16,0 0 0-16,-2 0 37 15,2-4 19-15,6 4 2 16,-2-3 10-16,13 3 1 15,-8 0 23-15,8 0-166 0,0-5-44 16,8 1 0 0,16-3 0-16,33-9 0 15,38-7 0-15,33-4 0 16,35-10 0-16,23 1 0 16,13-1 0-16,1 4 0 0,-18 2 0 15,-18 2 0-15,-31 8 0 16,-27 2 0-16,-24 6 0 15,-19 0 0-15,-12 7 0 16,-20-3 0-16,-7 5 0 16,-3-1 0-16,-9 5 0 0,-4 0 0 15,0-5 0-15,-5 5 0 16,-3 0-223 15,0 0-195-15,0 10 25-16,-11 5 21 15,-6 10 54-15</inkml:trace>
  <inkml:trace contextRef="#ctx0" brushRef="#br1" timeOffset="100108.05">29035 13147 400 0,'-51'14'267'0,"-1"-7"-11"16,3-7-33-16,0 0 25 15,9 0 54-15,7 0 22 0,10 0-297 16,10 0-27-16,38 0 0 16,32-12 0-1,41-9 0-15,32-7 0 0,28-4 0 16,15-5 0-16,8 3 0 15,-12 3 0-15,-16 5 0 16,-23 2 0-16,-23 8 0 16,-30 4 0-16,-17 1 0 15,-15 3 0-15,-17 4 0 16,-6 4 0-16,-10 0 0 0,-6 0 0 16</inkml:trace>
  <inkml:trace contextRef="#ctx0" brushRef="#br1" timeOffset="100449.55">30346 12872 1735 0,'-24'0'-685'0</inkml:trace>
  <inkml:trace contextRef="#ctx0" brushRef="#br1" timeOffset="103348.18">31356 7513 65 0,'-11'-7'139'0,"3"-2"36"15,8 1-56-15,-9 3-37 16,9 5-22-16,0 0 11 15,0-2 22-15,0-3 19 16,0 0 4-16,0 1 2 16,0 1 17-16,0 3 3 15,0 0-5-15,0 0-14 16,0 0-27-16,0-4-24 16,0 4-6-16,0 0-18 15,0 0-17-15,0-5-13 0,0 5-3 16,0 0-8-16,0 0-2 15,0 0-5-15,0 0 0 16,3 0 4-16,6 0 0 16,-1 9 1-16,5 3-2 15,-1 0-1-15,-1-4 1 16,-3 1 9-16,1-2-10 0,3 5 2 16,2 1 0-16,-5 0 2 15,4-2-3 1,0 1 1-16,-1-3 2 0,-4-1-4 15,5 5 4-15,-2-2-6 16,0 3 7-16,3-7-8 16,-2 0 11-16,0 8-8 15,1-4 2-15,-5 1 1 16,4 0 1-16,-1 0 2 16,-3-3-9-16,1 4 2 0,3-6 5 15,-4 2 3-15,1-2-2 16,-1 1-5-16,0 0 3 15,-3 0-4-15,-5-8 0 16,0 12 0-16,1 1 8 16,4-6-4-16,0 6-5 15,3-3 10-15,-4-3-8 16,5 5-3-16,-6 0 8 16,3 0 0-16,-6 1-4 0,3 0 1 15,-3 2 3-15,5 1-6 16,-5 1-4-16,3-1 7 15,2 5 5-15,-5-2-4 16,0 2 0-16,1 4-5 16,-1-2-1-16,0-2 12 15,0 4-2-15,0-5 3 16,0-1 1-16,0 6-9 16,0-4 10-16,0 0-7 0,0-2 0 15,5-2-3-15,-2-5 0 16,-3-3 0-16,0-9 7 15,0 7-7-15,0-7 3 16,0 0-1-16,0 0-1 0,0 0-4 47,0 0-28-31,0 0-78-16,0 0-86 15,0 0-67-15,0 0-27 0,0 0 7 16,0 0-1-1,0 0 3-15</inkml:trace>
  <inkml:trace contextRef="#ctx0" brushRef="#br1" timeOffset="103806.83">31585 8109 15 0,'0'-12'43'0,"0"-2"58"15,0 7 81-15,0-1-47 16,0 3-27-16,0 1-27 0,-9 0-5 16,9 4 18-1,-8 0 12-15,8 0-4 16,-13-3-14-16,13-1-17 0,-8-1-5 16,8 2-12-16,0 3-7 15,-8 0 9-15,8-5 15 16,-8 5 30-16,8 0-7 15,0-4-2-15,0 0-1 16,0 4 1-16,0 0-11 0</inkml:trace>
  <inkml:trace contextRef="#ctx0" brushRef="#br1" timeOffset="104661.09">31534 8027 2047 0,'9'0'0'0,"0"8"0"15,7 5 0-15,1 2 0 16,-3 5 0-16,3 1 0 0,0 0 0 16,0-1 0-16,-6 1 0 15,0-2 0-15,2 2 0 16,0-1 0-16,-1 1 0 16,-4 0 0-16,-2-2 0 15,2 2 0-15,1-5 0 0,-4 0 0 16,-5-2 0-1,0-7 0-15,0 0 0 16,0 2 0 0,4-9 0 31,0 0 0-32,0 0 0-15,0 0 0 16,-4-9 0 15,5-3 0-31,3-4 0 0,3-3 0 16,6-10 0-16,-1-4 0 15,5-3 0 1,-1-2 0-16,4-2 0 0,-4 4 0 16,1-2 0-16,0 7 0 15,-6-3 0-15,1 7 0 16,2-3 0-16,-4 10 0 15,-2 4 0-15,-4 3 0 0,0 1 0 16,-3 5 0-16,0-2 0 16,-5 5 0-16,0 0 0 15,0 0 0 17,0 0 0-1,-10 4 0 0,2 0 0-15,0 0 0-1,-4 0 0-15,-2 0 0 16,-4 0 0-16,-3 0 0 0,3 12 0 16,-7-3 0-16,-4 2 0 15,1 1 0-15,0 1 0 16,0 0 0-16,-5-2 0 15,4 1 0-15,-2 1 0 16,1-1 0-16,6-12 0 16,4 12 0-16,3-12 0 15,0 9 0-15,9-9 0 0,2 7 0 16,-3-7 0 0,1 9 0-1,0-9 0 1,0 0 0-16,-1 0 0 15,0 0 0-15</inkml:trace>
  <inkml:trace contextRef="#ctx0" brushRef="#br1" timeOffset="104761.06">31534 8018 1719 0,'0'13'-424'0,"0"-1"55"16,0 4-32-16</inkml:trace>
  <inkml:trace contextRef="#ctx0" brushRef="#br1" timeOffset="107208.69">29765 10539 8 0,'5'0'22'0,"3"0"30"16,-2 0 38-16,2 0 51 0,-3 7-39 15,-5-7-30 1,0 0-25-16,0 0-8 0,0 0-3 16,0 0-1-16,0 0-7 15,0 0 1-15,0 0-8 16,0 0-1-16,0 0 1 15,0 0-6-15,0 0 0 0,0 0 4 16,0 0 1-16,0 0 10 16,0 0 17-16,0 0 12 15,0 0-2-15,0 0-2 16,0 0 7-16,0 0-10 0,0 0-6 16,0 0-3-16,0 0-2 15,0 0-12-15,0 0-6 16,0 0 3-16,0 0-2 15,0 0 2-15,0 0-5 16,0 0-6-16,0 0-7 16,0 0 0-16,0 0-4 0,0 0 1 15,0 0-4-15,0 0-2 16,0 0 5-16,0 0-3 16,0 0 14-16,0 0 0 15,0 0 40 16,0 0 53 1,0 0-80-17,0 0-7-15,0 0-4 16,0 0-2-16,0 0-9 0,0 0 7 16,0 0-12-1,0 0 3 1,0 0-7-16,0 0 9 15,0 0-2-15,0 0-5 0,0 0-3 32,0 0-28-17,0 0-31-15,0 0-19 16,4 0-22-16,0 9-32 16,0-1-26-16,4 4-25 15,-4 0-13-15,2 1-9 0,-6-6-40 16</inkml:trace>
  <inkml:trace contextRef="#ctx0" brushRef="#br1" timeOffset="108183.73">29878 10620 120 0,'-9'0'231'15,"1"0"-61"-15,8 0-32 16,0 0-45-16,0 0-24 0,0 0-22 16,0 0-19-16,0 0-14 15,0 0-7-15,0 0-2 16,0 0 0-16,0 0-1 15,0 0 10-15,-9 0 10 16,9 0 7-16,0 0 4 16,0 0 1-16,0 0-2 0,0 0-4 15,0 0 8-15,0 0 13 16,0 0 14-16,0 0-1 16,0 0 5-16,0 0 2 15,0 0-8-15,0 0-12 0,0 0-18 16,0 0-14-16,0 0 0 15,0 0-13-15,0 0 3 16,0 0-4-16,0 0-2 16,0 0 1-16,0 0-10 0,0 0-42 15,0 0-76 1,0 0-72-16,-8 0-60 0,0 0-18 16,-1 0-42-16</inkml:trace>
  <inkml:trace contextRef="#ctx0" brushRef="#br1" timeOffset="109116.59">21997 6602 184 0,'8'0'279'0,"-5"0"-31"15,2 0-25-15,-2-8-37 16,-3 0-17-16,0-4 11 0,0-4 1 16,0-1-21-16,0 1-22 15,0-1-39-15,0-2-99 16,0-2 0-16,-8-3 0 0,-3-2 0 16,-10-2 0-16,-4-9 0 15,-11-2 0-15,-13-11 0 16,-13-3 0-16,-11 1 0 15,-10-5 0-15,-16 4 0 16,-16-1 0-16,-10 2 0 0,-8 2 0 16,-6 7 0-16,1 1 0 15,5 10 0-15,-1 3 0 16,3 4 0-16,14 10 0 0,13-1 0 16,14 3 0-16,17 4 0 15,13 9 0-15,12 0 0 16,17 0 0-16,10-4 0 0,10 4 0 15,3 0 0-15,11 0 0 63,2 0 0-63,-5 0-197 31,0 0-124-15,0 9-6-16,0-1 25 15,0-8 32-15,0 0 32 0,0 0 53 16</inkml:trace>
  <inkml:trace contextRef="#ctx0" brushRef="#br1" timeOffset="109574.05">20063 5487 63 0,'28'-25'134'0,"-2"2"80"0,-7 6-68 15,-2 1-25-15,-1 4-37 16,-8 2-21-16,0 8 6 15,-8 2 0-15,0 0 7 0,0 0-16 16,-16 0-7-16,-8 15 5 16,-13 13 5-16,-11 17-10 15,-17 9-21-15,-6 6-11 0,6 6-12 16,8-9-2-16,10-13-5 16,10-6 4-16,14-10 0 15,9-4-4-15,14 0 9 16,14-3-10-16,17 0 2 15,20-2 2-15,12 2 1 0,15-4 1 16,10 2 5-16,5 2-4 16,1-2-2-16,-7 7 4 15,-13-6-5-15,-12 1-4 0,-13-6 5 16,-13-2 38-16,-11-13 42 16,-9 0 36-16,-7 0 47 15,-9 0-35-15,0-13-134 0,-9-11 0 16,-7-17 0-16,-4-12 0 15,1-12 0-15,-7-7 0 16,1-6 0-16,2-3 0 16,-3 8 0-16,10 11 0 15,4 13 0-15,12 12 0 0,-8 18 0 16,8 7-153-16,0 12-185 16,0 14 15-16,0 24 20 15,-11 15-47-15</inkml:trace>
  <inkml:trace contextRef="#ctx0" brushRef="#br1" timeOffset="110391.87">23641 11470 148 0,'-8'0'331'0,"-1"0"-28"16,1-7-52-16,0-2-98 16,2-3-50-16,-8-1 23 15,2 1 11-15,-2-4-17 16,0 4-25-16,-6 0-43 0,-10 3-24 16,-10 6-9-16,-9 3 13 15,-13 0 2-15,-11 0 39 0,-12 15-31 16,-8 1-42-16,-8 5 0 15,-4 4 0-15,-1 3 0 0,0 0 0 16,10 2 0-16,6-7 0 16,16 3 0-16,14-10 0 15,15 0 0-15,8-8 0 0,12-8 0 16,8 8 0-16,11-8 0 16,-2 0 0-16,8 9 0 62,0-9-23-62,0 0-303 0,0 0-67 16,0 0 7-16,0 7 10 15</inkml:trace>
  <inkml:trace contextRef="#ctx0" brushRef="#br1" timeOffset="110989.77">22160 11337 362 0,'3'-21'250'16,"-3"4"-65"-16,0 0-53 0,0 11-29 16,0 1 32-1,0 5 12-15,0 0-19 0,0 8-9 16,-17 12-9-16,-7 13 2 16,-5 8-19-16,-6 3-28 0,-4 5-29 15,4 0-8-15,5-8-20 16,7-8-1-16,7-9-12 15,16-3 10-15,0-2-16 0,8-2-8 16,17-1 6-16,6-4 3 16,9 0 2-16,6-3 11 0,-2-1-6 15,2 4-2-15,-2 4 2 16,-4 1 0-16,-3-1 5 16,0 3 0-16,-4 8-7 15,-4-8 11-15,-1 6-5 0,-9-5 1 16,-1-4 5-16,-1-4 20 15,-11-12 25-15,2 8-47 0,-5-8-5 16,-3-8 0 0,0-8 0-1,0-12 0-15,-14-13 0 16,-6-16 0-16,-2-8 0 16,2-1 0-16,-3 6 0 0,1 6 0 15,1 2 0-15,2 7 0 16,2 12 0-16,6 4 0 15,-1 10 0-15,12 2 0 0,0 5 0 16,-9 5 0-16,1 2 0 16,0 5 0-1,8-4 0-15,0-1 0 47</inkml:trace>
  <inkml:trace contextRef="#ctx0" brushRef="#br1" timeOffset="111222.29">22248 11309 2047 0</inkml:trace>
  <inkml:trace contextRef="#ctx0" brushRef="#br1" timeOffset="111288.54">22248 11309 1914 0,'0'7'-369'15,"-14"9"-21"-15,0 9 19 0,-15 3 5 16</inkml:trace>
  <inkml:trace contextRef="#ctx0" brushRef="#br1" timeOffset="116013.88">18649 11069 131 0,'-17'-5'260'0,"0"0"-72"16,-5 0-56-16,6-3-44 16,0 6-9-16,3-3 13 15,13 5 12-15,0 0-21 0,0-4-23 16,0 0-20-16,0-1-17 15,0 5 7-15,0-3-5 0,0-1-10 16,8-4-3-16,13-1 0 16,12-3-7-16,11 0-4 15,13-4-3-15,3-1 0 0,5 1 3 16,2 0-2-16,-7 4 1 16,-7 5 3-16,-10-4-5 15,-1 9 0-15,-13-3 5 0,-10 5-3 16,-6 0 2-16,-5 0 21 15,-4 0 12-15,-4 0-2 0,0 0-14 16,-22 0-8-16,0 0-7 16,-7 12-2-16,-4 1-2 15,-3-1 4-15,-5-4-4 0,-3 4-3 16,-8 0 4-16,-7-3 1 16,-1 3-5-16,-2 0 2 15,6-4 5-15,5-8-2 0,8 12-2 16,12-12-4-16,5 0 5 15,15 0 3-15,3 0-8 0,8 0 1 16,0 0-1-16,0 0 6 16,11 0 0-16,10 0 5 0,12 0-4 15,7-8 3-15,8-4-3 16,5 0-9-16,1 0 10 0,2-1 0 16,1 1-3-16,-3 4-5 15,-6 0 6-15,-9-1 0 0,-4 9 0 16,-8-3-5-16,-7-2-4 15,-3 3 9-15,-5 2-1 16,-4-6 4-16,1 6-7 16,-6 0 7-16,-3 0-4 0,0 0 4 15,0 0-3 1,0 0-6-16,-9 0 0 0,9 0 8 16,-11 0-7-16,3 0 1 15,8 0-3-15,-13 0-4 16,5 0-107-16,8 0-3 15,-8 0-36-15,8 8-28 16,-12-8-2-16,4 8-8 16,-5-8-18-16,2 9 45 0</inkml:trace>
  <inkml:trace contextRef="#ctx0" brushRef="#br1" timeOffset="118387.61">27085 10521 158 0,'-12'0'262'16,"12"0"-58"-16,-9 0-46 0,9-2-57 15,0-3 5-15,0-3 37 16,0 3 20-16,0-2-6 16,-8-1-34-16,-1-5-35 15,1 1-10-15,-3-5 17 0,-1-2 40 16,-4-5-59-16,-6-6-76 16,-2-2 0-16,0 0 0 15,-5-5 0-15,-7 0 0 0,-2 0 0 16,-1 2 0-16,-6-3 0 15,0 5 0-15,-3 0 0 0,-1 4 0 16,0 1 0-16,-3-1 0 16,-2 2 0-16,2 2 0 15,0 6 0-15,1-3 0 16,2 7 0-16,-2-6 0 16,-2 5 0-16,4 0 0 0,-3 0 0 15,0-7 0-15,-5 4 0 16,-10-2 0-16,-1 3 0 0,-3-3 0 15,-5-4 0-15,-9 2 0 16,0-4 0-16,-4 4 0 16,0-6 0-16,-1 1 0 0,2-1 0 15,2 5 0-15,-4 1 0 16,5 1 0-16,-1 2 0 0,4 4 0 16,8 0 0-16,0-1 0 15,1 5 0-15,-1 0 0 16,-2 3 0-16,-6 2 0 15,-3-2 0-15,-5 5 0 0,-3 4 0 16,0 0 0-16,-1 0 0 16,1 0 0-16,-1 0 0 0,-4 0 0 15,1 0 0-15,0 0 0 16,-1 0 0-16,5 0 0 16,0 13 0-16,3-13 0 0,1 12 0 15,2-5 0-15,8 2 0 16,5-9 0-16,1 12 0 0,5-5 0 15,2 3 0-15,1 2 0 16,3 0 0-16,-2 0 0 16,3 0 0-16,0 4 0 0,-1 0 0 15,2 1 0-15,-2 0 0 16,7-2 0-16,-2 0 0 16,0 3 0-16,0-2 0 0,0 5 0 15,0-1 0-15,-4 1 0 16,-1-2 0-16,6 2 0 15,-1-1 0-15,5 1 0 0,8-1 0 16,-2 0 0-16,3 1 0 16,-2-4 0-16,4-2 0 0,-5 5 0 15,3 1 0-15,-1-5 0 16,-2 0 0-16,-3 1 0 16,-3-1 0-16,-2 1 0 15,-3 3 0-15,-3 0 0 0,-5 2 0 16,-4-3 0-16,0 2 0 15,0-2 0-15,0 2 0 16,1-1 0-16,-2 1 0 0,7-2 0 16,1 1 0-16,5 3 0 15,3-7 0-15,10 0 0 0,6 2 0 16,7-4 0-16,2-1 0 16,8-1 0-16,3 0 0 15,2-5 0-15,2 3 0 16,6-3 0-16,-4-7 0 0,3 9 0 15,1-1 0-15,0 0 0 16,2 5 0-16,-8-1 0 16,2 0 0-16,0 3 0 0,-1-2 0 15,2-1 0-15,-5 5 0 16,-1-5 0-16,4 0 0 0,2 0 0 16,-3 0 0-16,5 0 0 15,-4-3 0-15,0 3 0 16,0 0 0-16,1 1 0 15,4-2 0-15,-3 3 0 0,-6 0 0 16,1 3 0-16,0-5 0 16,0 1 0-16,-1 2 0 0,2-2 0 15,-2 0 0-15,-5 3 0 16,8-4 0-16,-3 1 0 16,0-6 0-16,5-7 0 0,1 9 0 15,0-2 0-15,-3-7 0 16,6 12 0-16,0-3 0 15,-2-2 0 1,4 4 0-16,-2-11 0 16,-6 6 0-1,8-6 0 1,6 7 0 0,-8 3 0-1,8-3 0-15,-9 5 0 16,0-12 0-16,1 14 0 15,0-7 0-15,0 5 0 16,-4-3 0-16,4-1 0 16,-3 0 0-16,-2 5 0 0,0-6 0 15,1 0 0-15,-1 5 0 16,4-1 0-16,-9-4 0 0,2 1 0 16,2-8 0-16,3 8 0 15,-1-8 0-15,4 9 0 16,0-2 0-16</inkml:trace>
  <inkml:trace contextRef="#ctx0" brushRef="#br1" timeOffset="118503.99">18890 10933 1773 0,'0'0'-353'0,"0"0"17"16,-17 0-14-16,2 0 16 16</inkml:trace>
  <inkml:trace contextRef="#ctx0" brushRef="#br1" timeOffset="119461.34">18577 10746 18 0,'0'-17'47'16,"0"2"44"-16,-8 2 60 16,8 1-34-16,-13 0-45 0,13-1-23 15,-8 1-15-15,8 1 2 16,0-2 8-16,0 0 10 0,0 5 11 15,0 1-4-15,0 3 10 16,0-1-4-16,0 5-1 16,-9 0-11-16,9 0-14 0,0 0-13 15,0 0 1-15,0 0-3 16,-6 16 22-16,6 9 7 16,-13 3 3-16,0 10-10 0,2 2-1 15,-2 5-1-15,1 0-4 16,1-2-2-16,-2 3-8 15,0-1-9-15,2-5-2 0,-3 2-2 16,5-6 0-16,1 0-1 16,-6-3-15-16,6 0 7 0,8-8-9 15,-9-6 4-15,9-3-3 16,0-7 1-16,0-9 6 0,0 12-13 16,0-12 9-16,9 8 2 15,3-8-2-15,6 8 8 0,5-8-1 16,10 0-2-1,2 0-2-15,7 0-2 0,2 0-4 0,5 0 0 16,5 0 0 0,-3-3-2-16,2-5 3 0,-1 3-6 15,2-4 5-15,-10 6-2 16,-7-2 5-16,-9 5 0 0,-3 0-7 16,-6 0 6-16,-3 0 3 15,-2 0-2-15,-6 0 5 0,-8 0 21 16,0 0 19-16,0-4 13 15,0 4-35-15,0-3-28 32,-13-6 0-32,1 2 0 0,-4-5 0 15,-5-5 0-15,-4-8 0 16,-2-4 0-16,-6-3 0 16,-3-7 0-16,3-7 0 15,1 5 0-15,0 4 0 0,7 5 0 16,3 2 0-16,8 7 0 15,-4 3 0-15,7 4 0 0,11 4 0 16,-8 2 0-16,8 3 0 16,-9 3 0-16,3 4 0 15,-2-5 0-15,8 2 0 16,-13 3 0-16,13-4 0 16,-13-1 0-16,5 2 0 0,-6-1 0 15,3 4 0-15,0-4 0 16,2-2 0-16,9 3 0 15,-8 3 0-15,0 0 0 0,0 0 0 16,8-4 0 0,0 0 0-1,0 2 0-15,-8 2 0 0,0 0 0 16</inkml:trace>
  <inkml:trace contextRef="#ctx0" brushRef="#br1" timeOffset="119520.9">18561 10744 2025 0,'0'10'-199'16,"0"7"-28"-16,-8 3-37 16,0 3-37-16,8 7-41 15,-12-3 0-15</inkml:trace>
  <inkml:trace contextRef="#ctx0" brushRef="#br1" timeOffset="123395.03">30276 12888 101 0,'-11'-4'210'16,"11"4"-53"-16,-14 0-49 0,14-5-45 15,-8 2-14-15,8-1 12 16,0 4 14-16,-12 0 3 16,12 0 3-16,0 0 3 0,-9 0 7 15,9 0-11 1,-8 0-3-16,8 0-16 16,0 0-5-16,0 0 5 0,0 0-10 15,0 0 7-15,0 0 4 16,0-5-4-16,0-1 15 15,0 4-5-15,8-3-15 0,9-2-20 16,17-2-15-16,9 2 12 16,10-2-3-16,-1 1-4 15,2 8-23-15,-2 0 0 16,-6 0 0-16,-6-4 0 0,-9-1 0 16,-1 5 0-16,-9-2 0 15,-10 2 0-15,-3 0 0 16,-4 0 0-16</inkml:trace>
  <inkml:trace contextRef="#ctx0" brushRef="#br1" timeOffset="123453.07">30718 12803 1743 0,'0'0'-404'15,"0"0"9"-15,-12 0 13 0</inkml:trace>
  <inkml:trace contextRef="#ctx0" brushRef="#br1" timeOffset="130908.63">26914 12803 20 0,'0'0'31'0,"0"0"24"0,4 0 38 15,5 0 43-15,-1 0-47 16,-5 0-29-16,2 0-23 16,-5 0-3-16,0 0 4 15,0 0 13-15,0 0 9 0,0 0-2 16,0 0 2-16,0 0 0 15,0 0-1-15,0 0 7 0,0 0 3 16,0 0 4-16,0 0-14 16,0 0-7-16,0 0 10 15,0 0 6-15,0 0 19 0,0 0 4 16,0 0-4-16,0 0 7 16,0 0-2-16,0 0-14 0,0 0-19 15,0 0-2-15,0 0-45 16,-13 0-12 31,4 0 0-32,-2 0 0-15,-1 0 0 0,-5 0 0 16,-6 0 0-16,-3 0 0 16,-1 0 0-16,-7 0 0 0,6 0 0 15,-3 0 0-15,-4 0 0 16,4 0 0-16,-6-10 0 0,1 3 0 15,-1-6 0-15,-2-3 0 16,-4-5 0-16,-1 2 0 16,-5-7 0-16,-5 2 0 15,-1-4 0-15,-2-5 0 0,-3-1 0 16,1-2 0-16,2-3 0 16,1-2 0-16,5 0 0 15,-3 1 0-15,5-6 0 0,1-3 0 16,3 1 0-16,0-6 0 15,6-2 0-15,-4-2 0 0,4 1 0 16,-4 1 0-16,4-2 0 16,-1 1 0-16,-1 0 0 15,0-1 0-15,4 2 0 16,4 0 0-16,2-2 0 0,2-2 0 16,6 3 0-16,-3-4 0 15,2-1 0-15,1 2 0 0,-3 3 0 16,1 1 0-16,6-6 0 15,-1 5 0-15,-1 0 0 0,0-1 0 16,2 6 0-16,-3 0 0 16,3 2 0-16,-1-2 0 15,-1-2 0-15,-3 1 0 0,1 1 0 16,1-1 0-16,-2-1 0 16,-4 2 0-16,4-5 0 0,-5-5 0 15,1 2 0-15,-6-5 0 16,0-5 0-16,-6-2 0 15,1-8 0-15,-1 4 0 16,-1-1 0-16,0-5 0 0,1 4 0 16,0 8 0-16,2 6 0 15,3 3 0-15,1 8 0 0,1 4 0 16,6 6 0-16,2 1 0 16,3 2 0-16,-4-2 0 15,1 3 0-15,2-3 0 0,-3 3 0 16,7-2 0-16,-3 3 0 15,2 6 0-15,0 0 0 0,0-1 0 16,-2-3 0 0,0-2 0-16,1 2 0 0,-1-2 0 15,5 3 0-15,-5-1 0 16,4-6 0-16,1 1 0 0,-5 1 0 16,1 3 0-16,5 0 0 15,-1 1 0-15,-2 1 0 16,-2 2 0-16,1-1 0 0,1 1 0 15,-2 5 0-15,-1 0 0 16,8 3 0-16,-6-3 0 16,-1 0 0-16,-3 3 0 0,4-4 0 15,-2 1 0-15,2 4 0 16,0-4 0-16,-4-1 0 16,0-4 0-16,-1 0 0 15,-3 5 0-15,-1-3 0 0,1-2 0 16,-5-1 0-16,1-1 0 15,0 1 0-15,-1 1 0 16,1 2 0-16,-1-2 0 0,1-1 0 16,-1 6 0-16,5 0 0 15,3-1 0-15,-4 6 0 0,6-4 0 16,-3 8 0-16,2-2 0 16,4 2 0-16,0-2 0 15,0 0 0-15,3 6 0 0,3-6 0 16,-8 4 0-16,1 1 0 15,5-1 0-15,1 5 0 16,-2 0 0-16,0 0 0 0,1 5 0 16,4-7 0-16,1 7 0 15,-6-1 0-15,5-5 0 16,-5 1 0-16,1 4 0 0,0 0 0 16,0-5 0-16,-1 1 0 15,-2 0 0-15,-1 0 0 0,-6 0 0 16,6 0 0-16,1-1 0 15,-3 0 0-15,1 1 0 16,2 1 0-16,2-1 0 16,2 0 0-16,1 0 0 0,3 0 0 15,-2-2 0-15,4 7 0 16,3-5 0-16,-2 0 0 16,0-1 0-16,-1-3 0 0,-3 4 0 15,4-4 0-15,-4 4 0 16,4-2 0-16,0-1 0 0,-1 2 0 15,1 1 0-15,-4 0 0 16,0-5 0-16,-1 5 0 16,5 0 0-16,8 0 0 0,-12 0 0 15,1 0 0-15,11-1 0 16,-12 5 0-16,3 1 0 16,1-1 0-16,8-5 0 15,-8 1 0-15,8 3 0 0,-9 1 0 16,9 1 0-16,-11-2 0 15,11 1 0-15,-8-4 0 16,0 0 0-16,8 3 0 0,-9 2 0 16,9-3 0-16,0 8 0 15,0-3 0-15,-9 1 0 16,9 0 0-16,0 0 0 0,-8 0 0 16,8-1 0-16,0 1 0 31,0 2 0-16,-9-4 0-15</inkml:trace>
  <inkml:trace contextRef="#ctx0" brushRef="#br1" timeOffset="130952.67">21962 6520 1766 0,'0'13'-439'0,"0"12"96"15,6 6 17-15,-3 14 1 16</inkml:trace>
  <inkml:trace contextRef="#ctx0" brushRef="#br1" timeOffset="141539.72">2708 7551 69 0,'-8'-21'175'15,"8"1"-23"-15,-14-1-44 16,4 0-30-16,-4 7-17 0,3-3 4 16,-6 4 8-1,-2 0 29-15,-2 6-5 0,-7-1-43 16,-5 8-22-16,-7 8-15 15,-9 15-8-15,-12 22 3 16,-9 17 1-16,-3 8-4 16,0 7-3-16,9-3-1 15,16-10 6-15,9-6-4 16,16-9-6-16,11-8 2 16,12-10 1-16,9-6 2 0,17-8-3 15,16-17 4 1,18 0-2-16,13 0-5 15,6-9-2-15,0 9 7 16,0 0-5-16,-6 17 0 0,-8 15 2 16,-8 13-2-16,-12 9 5 15,-13 9-5-15,-21 6 1 16,-11 5 4-16,-28-1-4 16,-12-4 5-16,-5-12-5 15,-3-7 2-15,2-14-1 16,5-13 3-16,1-6 0 15,9-17 3-15,2 0-6 0,4 0-11 16,8-6-36-16,6-5-46 16,2-1-47-1,9-7-35-15,0-9-49 0,0-5-44 16</inkml:trace>
  <inkml:trace contextRef="#ctx0" brushRef="#br1" timeOffset="142371.72">2566 7083 583 0,'-13'-69'329'0,"1"12"-148"16,-1 8-92-16,5 7-43 15,8 19 21-15,0 2-11 16,0 13-30-16,0 8-20 15,16 29-2-15,14 19 11 16,5 18-2-16,7 22 4 0,1 26-5 16,7 21 6-16,-5 11-4 15,-4 5-4-15,-2-13-3 16,-5-11-9-16,-6-27 9 16,-9-21-5-16,-2-22-2 15,-5-20 11-15,-3-12 0 16,-9-13-3-16,0-24-4 15,0-25-14-15,-12-37-13 16,3-23 6-16,1-18 17 16,8 6 10-16,0 11-4 15,0 15 1-15,0 24-6 0,0 17 6 16,0 13-6-16,8 9-8 16,1 16 9-16,6 13 13 15,10 16 1-15,4 8-1 16,4 2-2-16,2 1-7 15,3-3-7-15,-2-4 8 16,4-8-1-16,1-9-9 16,0-12 5-16,-6 0 5 15,-2-9-1-15,-8-6 1 16,-1-15-7-16,-8-14 6 16,-4-10-5-16,-4-3 4 0,-8 0 9 15,0 9 27-15,0 10 11 16,-11 10 9-16,-3 4-5 15,3 12-17-15,0 5-12 16,-2-1-20-16,0 8-3 16,4 8-6-16,9 7-2 15,0 13 2-15,0 9 4 16,0 8 2-16,14 1-6 16,7-3 2-16,10-5 0 15,11-5-4-15,5-9 6 16,10-12-29-16,-3-12 1 0,-10-8-8 15,-8-9 25-15,-12-11 0 16,-24-13 5-16,-16-8 1 16,-15 0 11-16,-15 0 11 15,-5 5-6-15,-6 8-6 16,2 3-5-16,7 4-6 0,4 8-10 16,3 4-35-16,5 6-55 15,7 3-65-15,9 8-58 16,5 0-23-16,1 12 10 15,14 0-47-15,0 0-217 16</inkml:trace>
  <inkml:trace contextRef="#ctx0" brushRef="#br1" timeOffset="142937.37">3508 7000 345 0,'0'-19'306'0,"0"2"-44"16,-14 0-91-16,14 1-16 15,-8 4 27-15,2 8-4 16,6 4-77-16,0 0-52 16,0 0-32-16,3 13-8 15,17 11-6-15,13 9 6 16,12 3-6-16,12 5-5 0,3-6-4 16,6-1-1-16,1-10-9 15,-1-8-26-15,-6-7-5 16,-3-9 15-16,-8-9 17 15,-11-10 5-15,-11-14 5 0,-11-15 4 16,-16-14 5-16,0-4 32 16,-24 1 4-16,-3 9 31 15,-6 6-5-15,4 10 4 16,4 11-27-16,5 13-23 16,5 4-19-16,15 12-6 15,0 0 2-15,0 0 2 16,15 25 2-16,10 3 3 15,12 2-7-15,8-7-4 0,3 1 3 16,4-2-15-16,1-10-7 16,-5-12-15-16,-6 0 5 15,-10 0 23-15,-8-12 8 16,-11-14 0-16,-10-6 8 0,-3-13-1 16,-24-4 18-1,-9 1 18-15,-2-2-4 16,-9 6-16-16,-5 7-2 0,4 9-9 15,0 7-6-15,5 1-5 16,7 8 0-16,4 0 8 16,9 3-31-16,4 9-67 15,7 0-77-15,9 0-81 0,0 0-36 16,0 0 16-16,0 0-21 16,9 9 30-16</inkml:trace>
  <inkml:trace contextRef="#ctx0" brushRef="#br1" timeOffset="144797.1">4786 5662 220 0,'-8'-56'240'0,"-8"3"-54"16,-8 3-76-16,-4 0-28 16,-9 7-1-16,-5 1 15 15,-1 2 6-15,-11-1 18 16,-2 8-20-16,-1 5-8 16,-5 3-8-16,-6 2-23 15,-5 2 0-15,-9 4 0 16,-2 2-7-16,-5 2-5 0,-1 5 4 15,0 4-5 1,2 1-13-16,6 3-1 0,5 0-4 16,8 0-9-16,3 0-10 15,6 7-7-15,4 1 8 16,-1 5-12-16,0-1 0 16,-1 0 0-16,-2 8 0 15,-10 1 0-15,-2 7 0 16,-6 1 0-16,-4 6 0 15,2 8 0-15,-5 0 0 0,-5 7 0 16,-3 0 0-16,0-3 0 16,4 3 0-16,7-7 0 15,4 2 0-15,7 5 0 16,-3 6 0-16,-4 2 0 16,1 3 0-16,9-4 0 15,6-1 0-15,5 2 0 16,4-10 0-16,13 2 0 0,-1-2 0 15,9 1 0 1,-1-2 0-16,1 3 0 16,1 3 0-16,-4 5 0 0,4 10 0 15,-6 6 0-15,1 7 0 16,4 4 0-16,2 5 0 16,3 0 0-16,2-2 0 15,4 3 0-15,1 2 0 16,5 6 0-16,-2-6 0 0,0-8 0 15,6-3 0-15,3-1 0 16,8-6 0 0,0-3 0-16,0-3 0 0,0 0 0 15,11 5 0-15,1-2 0 16,9 6 0-16,0 0 0 16,2-1 0-16,7 0 0 15,-3-3 0-15,6-5 0 16,7-4 0-16,1-8 0 15,5-5 0-15,-2-2 0 16,0-5 0-16,4-5 0 0,9-4 0 16,1 1 0-16,2-5 0 15,10 1 0-15,-2 1 0 16,6-6 0-16,2 0 0 16,6-3 0-16,-2-2 0 15,7-2 0-15,1-1 0 16,2-3 0-16,-5-1 0 15,-4-5 0-15,0-1 0 16,-2-10 0-16,-3 0 0 16,1 0 0-16,-4 0 0 15,0-10 0-15,-5-1 0 16,3-5 0 0,-6-1 0-16,4-3 0 0,5-8 0 0,1-5 0 15,7-8 0-15,-1 0 0 16,1-3 0-1,-6-1 0-15,1-1 0 0,1 3 0 16,-4-6 0-16,-3 0 0 16,-1-4 0-16,-1-5 0 15,1-3 0-15,-5 4 0 16,-5 5 0-16,-2-5 0 16,-7 3 0-16,3 3 0 0,-10-3 0 15,-8 7 0-15,-2-3 0 16,-3 4 0-16,-1-2 0 15,-3-1 0-15,-2 5 0 16,-2-10 0-16,7-3 0 0,-2 0 0 16,4-3 0-16,1-6 0 15,5 5 0 1,-7-1 0-16,1 5 0 0,-2 10 0 16,-8 6 0-16,4 2 0 15,-6 4 0-15,-4-3 0 16,1 7 0-16,-2 3 0 15,-1-5 0-15,-8-3 0 0,2-2 0 16,1 2 0-16,-1 3 0 16,-3 0 0-16,-2 2 0 15,2-2 0-15,-5 5 0 16,0-2 0-16,0 7 0 0,0-5 0 16,0 2 0-16,0-3 0 15,0 1 0 1,0-1 0-16,0-2 0 0,0-2 0 15,0 0 0-15,0 1 0 16,0-1 0-16,0-4 0 16,0 1 0-16,-8 0 0 15,0-2 0-15,8 7 0 0,-14 2 0 16,14 1 0-16,-8-1 0 16,2 1 0-16,6 2 0 15,-14 2 0-15,3 0 0 16,-1-1 0-16,-2 2 0 15,3-7 0-15,-1 2 0 16,-4 4 0-16,3-5 0 16,2 1 0-16,-5-6 0 15,2 3 0-15,3-7 0 0,-5 6 0 16,3 0 0-16,1-1 0 16,4 9 0-16,0-1 0 15,0 10 0-15,8-2 0 16,-8 5 0-16,8-1 0 15,0 6 0-15,0-2 0 0,-8 0 0 16,8 5 0-16,-8 4 0 16,8-3 0-16,0-2 0 15,0 1 0-15,-8 4 0 16,8-3 0-16,0-1 0 16,0-1 0-16,0 1 0 15,0 1 0-15,0-2 0 16,0 1 0-16,0-3 0 15,-9-3 0-15,9 8 0 0,-8-3 0 16,8 0 0-16</inkml:trace>
  <inkml:trace contextRef="#ctx0" brushRef="#br1" timeOffset="144901.53">4803 5596 2047 0,'0'-3'0'0,"-8"-1"0"16,8-5 0-1,0 9-106 1,-9 0-246 0,9 9-33-16,0 3-15 15,-8 12 9-15</inkml:trace>
  <inkml:trace contextRef="#ctx0" brushRef="#br1" timeOffset="148561.47">3954 9644 80 0,'-19'7'241'0,"2"-7"-41"16,1 0-21-16,0 0-47 0,0 0-27 15,2 0-1-15,3 0 9 16,11 0-39-16,0 0-13 16,0 0-17-16,0 0-7 15,0-5 0-15,11-7-13 16,14-8-5-16,20-13 5 16,15-11 2-16,17-9 2 15,4 0 0-15,1-1-3 16,-5 10-14-16,-12 8-3 15,-8 8 0-15,-13 3 5 16,-10 4-1-16,-11 9 13 0,-1 0 8 16,-10 3 4-16,-4 9-17 15,-8 0-6-15,0 0-17 16,0 0 4-16,0 0 1 16,-8 16 6-1,-10 14-4 1,-10 14-2-16,-5 18-6 15,-2 2 4-15,2 5 1 16,4-2 0-16,4-11-1 16,9-8-5-16,6-11 1 0,10-5 5 15,0-6-6-15,0-11-7 16,10 0 15-16,12 0-6 16,5 0 4-16,11-2 3 15,10-1-4-15,5 4 0 16,4 0-4-16,-5-3 7 15,-3-1-7-15,-3 0 6 0,-14-5-4 16,-4-7 4 0,-4 0 3-16,-7 10-6 15,-5-10 4-15,-3 0 0 0,-6 0 2 16,-3 0 1-16,0 0 6 16,0 0 3-16,0-10 5 15,-8-6-12-15,-8-12-6 16,-9-9-1-16,-8-7-1 15,-2-5 1-15,-3 0-3 16,6 4 7-16,-1 9-4 0,6-1-3 16,2 7 6-16,5 7 0 15,4 7-6-15,3 4 1 16,5-1-2-16,8 7-3 16,0-4 6-16,0 3-4 15,0-2 1-15,0 5-1 16,8-4 2-16,13-4-7 15,2-5-11-15,10-3-16 16,7-1-21-16,0 5-4 0,-1 0 9 16,-7-1 12-16,-8 5 15 15,-9 5 18-15,-2-2 3 16,-4 6 12-16,-1 3 28 16,-8 0 15-16,0-4 12 15,0 4-13-15,0 0-15 0,0 0 0 16,0 0 3-1,0 0 9-15,0 0-10 16,0 0-17-16,0 7-9 0,0-7-9 16,0 21-2-16,8 7 8 15,8 21-8-15,3 8 12 16,6 4-5-16,4 5-2 16,-1-7 0-16,-3-1-1 15,-1-9 0-15,-5-9-3 16,-2-10 2-16,-4-7 1 0,-6-7 0 15,2-7-3-15,-9-9 6 16,0 0-3 0,0 0 3-16,0 0-6 0,0-13-72 15,0-6-109-15,-9-10-96 16,-6-4-65-16,-2 5-24 16,-2 8-13-16</inkml:trace>
  <inkml:trace contextRef="#ctx0" brushRef="#br1" timeOffset="148911.97">4478 10344 434 0,'-20'7'222'0,"3"-7"-94"0,6 9-67 16,11 0-29-16,0-9-15 15,0 11-6-15,8-11-1 16,9 12-5-16,2-12 0 16,2 0 7-16,-2 0-7 15,1 0 1-15,-2 0 0 16,-7 0-3-16,-3-8 6 0,1-5-2 16,-9-2-1-16,0-6-3 15,0 1-1 1,-17-1 10-16,-4 2-4 0,2 2-4 15,-6 5-3-15,1 4-2 16,-1 8-8-16,1 0-22 16,4 0-37-16,4 15-58 15,0 9-62-15,2 2-75 16</inkml:trace>
  <inkml:trace contextRef="#ctx0" brushRef="#br1" timeOffset="150042.32">4819 9109 221 0,'-8'-23'228'0,"8"5"-45"16,-11 6-54-16,2 1-41 16,9 6-19-16,-8 1 8 15,8 1-12-15,0 3-18 16,0 0-16-16,0 0-4 16,0 0 11-16,0 0 16 15,0 0 9-15,0 0 17 16,0 0 7-16,0 0-13 0,3 0-39 15,17 0 16-15,13 0-18 16,12 0-10-16,4 7-9 16,0 5-6-16,-5 4 2 15,2 5-6-15,-7 4 2 16,-2-2 3-16,-4 7-10 0,-9-2 5 16,1-4 1-16,-9-4-2 15,-4-3-3-15,0-4 6 16,-8-6 4-16,-4-7 39 15,0 0 19-15,0 0 9 16,0-3-24-16,-13-9-34 16,1-13-19-16,-4-7 0 15,-1-10 0-15,1-6 0 0,0-10-11 16,8 1-22-16,8 0 10 16,0 1 0-16,8 3 2 15,6 4 1-15,1 8-24 16,2 8-41-16,2 4-46 15,2 6-44-15,-1 2-44 16,1 8-21-16,-6 6 29 16,-2 7 38-16,-5 0 1 0,-8 12 32 15,0 5 35-15,-13 7 28 16,-10 10 21-16,-14 0 26 16,-7 7 16-16,-10 4 16 15,-3 0 38-15,1 0 61 16,3-9 65-16,9-7-52 0,3-9-27 15,9-7-14-15,10-13-7 16,8 0 25-16,14 0-15 16,0-8-35-16,11-13-21 15,9-12-7-15,12-7-6 16,9-6-2-16,4 3-6 16,-5 6 1-16,0 8-4 15,-2 10 2-15,-3 10-5 0,-2 9-6 16,-4 0 3-16,-1 11-6 15,1 6-6-15,-1 0-9 16,-3-1-14-16,-4-4 4 16,-5-4 16-16,-4-8 15 15,-9 0 10-15,-3 0 2 0,0-12 1 16,0-8 6-16,-12-5 28 16,1-3 16-16,-2-4 7 15,0-1 22-15,5-1 27 16,-4 6 5-16,12 5-2 15,-8 1-8-15,8 7-21 16,0 6-22-16,0 2-26 16,0 7-14-16,0 0-23 0,5 19 20 15,10 19 16-15,15 9-10 16,10 15-2-16,3 3-12 16,7 5-2-16,-1-5 0 15,-4-1-8-15,-6-8 7 16,-1-6-7-16,-10-14 1 0,-4-2-1 15,-8-11 4 1,-8-5-3-16,0-10-18 0,-8-8-55 16,0 0-70-16,0 0-115 15,-16-17-80-15,-8-11-25 16</inkml:trace>
  <inkml:trace contextRef="#ctx0" brushRef="#br1" timeOffset="150251.66">5421 8605 461 0,'-22'-17'329'0,"6"2"-100"16,4 2-107-16,4 4-53 15,8-6-29-15,20-6-14 16,28-15-19-16,26-18-6 16,27-6 3-16,18-9 2 15,-7 3-8-15,-8 9-17 16,-24 9-30-16,-15 10-25 0,-20 14-51 15,-13 9-47-15,-16 15-20 16,-16 11-37-16,-11 17-200 16</inkml:trace>
  <inkml:trace contextRef="#ctx0" brushRef="#br1" timeOffset="151240.67">2659 10567 421 0,'0'-21'290'0,"-13"5"-80"15,5 7-104-15,8 2-34 16,-12 7-3-16,4 0-21 15,-3 16-20-15,-10 21-15 16,-7 28 0-16,-13 24 18 16,-13 18 23-16,-3 6 21 15,0-2-8-15,9-14-19 16,11-20-28-16,10-15-2 16,11-18-8-16,8-15-4 15,8-10 1-15,15-6-3 16,18-13 4-16,12-8 0 0,12-4-2 15,8 0-4 1,3 4 2-16,5 3 1 16,-8 5-7-16,-5 0-3 15,-3 13 6-15,-7-1 6 0,-10-5 2 16,-12 2-4-16,-2-9 13 16,-10 0 5-16,-4 0 18 15,-4 0 45-15,-8 0 27 16,0-4-5-16,0-16-108 15,-20-20 0-15,-8-17 0 16,-14-22 0-16,-6-10 0 16,-9-4 0-16,1 3 0 15,2 9 0-15,6 8 0 16,6 11 0-16,7 13 0 16,5 10 0-16,12 5 0 15,1 10-118-15,4 13-67 16,13 1-42-16,0 10-38 15,0 0-8-15,0 12 14 0,8 0-60 16</inkml:trace>
  <inkml:trace contextRef="#ctx0" brushRef="#br1" timeOffset="152122.67">1990 10945 311 0,'-49'17'214'16,"11"-6"-52"-16,11-2-72 16,10-9-41-16,9 0-21 15,8 0-7-15,20-13-9 16,25-15-2-16,20-12-5 16,12-9 1-16,8-8-1 15,3-5-4-15,-1 6-1 16,-5-1 1-16,-11 8-1 15,-14 8 0-15,-7 9-2 0,-10 4 2 16,-4 7 0-16,-7 1 2 16,-4 4 6-1,0 4 7-15,-2-1 7 16,2 0-2-16,-5 7-8 16,1-3 1-16,-2 9 8 0,-2 0-6 15,-1 15-6-15,5 11 3 16,-5 10 6-16,-1 4 11 15,1 4-2-15,-7 2-4 16,-9-6-7-16,0-3-6 16,0 13 3-1,0-39-8-15,-12-11 22 16,4-7-1-16,-5-20-14 16,1-8 2-16,1-18 6 15,-1-9-7-15,-2 2 3 16,14 2 4-16,-8 11-14 15,8 6 0-15,0 3-7 16,13 10-2-16,8 4 3 16,7 12-5-16,8 12-1 15,4 12 4-15,6 12 4 16,1 16-6-16,4 15 4 0,-11 2 2 16,-4 3 0-16,-2-2 3 15,-16-2 0 1,-4 1 14-16,-14-3 10 15,0-2 4-15,-17-7-10 0,-7-4-2 16,-1-8 17-16,6-7 0 16,2-5-19-16,0-8 7 15,8-13-9-15,9 0 1 16,0 0-12-16,0 0 1 16,0 0-2-16,6-8-10 15,2 0 5-15,4-5 0 16,8-6 0-16,0-2 3 15,10 5-7-15,-4-2 10 16,12-1-2-16,-2-2-8 16,1 1 5-16,-1 4-4 15,-3-1 7-15,-6 6-4 16,-2-1 0-16,-3 3 0 16,-4 2-3-16,-4 7-2 0,-6 0-27 15,-5 0-50-15,2 0-54 16,-5 0-55-16,0 0-31 15,0 0-8-15,0 0-34 16,-13 12 28-16</inkml:trace>
  <inkml:trace contextRef="#ctx0" brushRef="#br1" timeOffset="152666.75">3401 11052 57 0,'0'0'91'0,"9"7"79"16,-1-7-65-16,-3 10-37 15,-2-10-30-15,5 11-7 16,-4 5 13-16,4 4 8 0,0 9 1 16,0 8-2-16,2 7 2 15,-2 6 4 1,-8-1-1-16,0-1-11 15,-8-4 2-15,-5-7-3 0,-3-4-8 16,-1-13 7-16,-2-7-4 16,-2-13-1-16,1-9-2 15,4-8 6-15,-1-2 10 16,1-5 15-16,3-6-15 16,13-2-23-16,0 4-8 15,0-1-1-15,0 8-6 16,0 2-5-16,8 3-7 15,5 3-11-15,6 1 6 0,9 0 3 16,10-1 0 0,11 1 2-16,11-6 2 15,10-1-3-15,10-4-3 16,7-3 6-16,-3-2-2 0,-6 4 2 16,-13 0 2-16,-9-2-5 15,-7 7 1-15,-9 2-1 16,-10 5-4-16,-6 0 7 15,-5 3-2-15,-2 2-2 16,-1-2-2-16,-4 6 2 0,-4-2-10 16,1 1-49-16,-5 4-85 15,-4 0-86 1,0 0-53-16,0 0-62 0</inkml:trace>
  <inkml:trace contextRef="#ctx0" brushRef="#br1" timeOffset="153251.67">3008 10157 301 0,'0'0'217'0,"-9"0"-28"0,9-5-56 15,0-1-37-15,0-1-21 16,0-6-21-16,5-2-21 15,15-13-7-15,17-22 0 16,15-12 3-16,14-7 6 16,-1 9-13-16,-5 7-11 15,-11 8-5-15,-8 9 6 16,-12 11 2-16,-14 9-7 16,1 4 1-16,-8 8-4 15,2 4 0-15,-10 0-9 16,0 0-18-16,0 0-39 15,0 7-60-15,0 10-58 16,0 4-42-16,0 3-83 16</inkml:trace>
  <inkml:trace contextRef="#ctx0" brushRef="#br1" timeOffset="157200.2">5894 8385 212 0,'-14'-17'316'0,"-7"-2"-90"15,5 1-102-15,-1 8-62 16,0 0-28-16,9 3-4 16,8 2-8-16,0 5-6 15,5 12-7-15,15 21-2 16,13 24 24-16,10 23 16 0,11 19-9 16,6 7-17-16,2 4-7 15,-6-4-4-15,-7-9-5 16,-3-20 1-16,-14-16-1 15,-7-15 20-15,-6-13 78 16,-11-18 79-16,-8-15 5 16,-17-32-99-16,-18-25-38 0,-13-29-30 15,-13-28-3-15,-18-23-10 16,-5-26-7-16,-11-21 0 16,-6-3-7-16,1 13 7 15,1 14-4-15,1 25 9 16,6 26-1-16,6 27-7 0,9 25-5 15,12 21 1-15,5 24 1 16,7 28-2 0,13 28 0-16,7 31 5 0,12 11 3 15,21 6-6-15,8 2 6 16,21-1-2-16,11-12 2 16,13-7-2-16,13-12 7 15,7-14-3-15,15-15 3 16,22-16-1-16,12-17-3 0,4-13 1 15,-9-8 7-15,-10-3-7 16,-26 0 4-16,-21 3 4 16,-14 5-15-16,-15 4 3 15,-10 1-30-15,-8 0-12 16,-13 9-38-16,0 2-41 16,0 0-76-16,-8 0-87 15,-1 13-49-15,0-2-22 0</inkml:trace>
  <inkml:trace contextRef="#ctx0" brushRef="#br1" timeOffset="158146.35">6593 8109 281 0,'33'-12'184'16,"-8"12"-82"-16,-5 0-48 15,-8 15-25-15,-4 6-9 16,-8 7 7-16,0 1 11 15,-11-1 0-15,-3-4 1 16,-1 2 7-16,-2-11 21 16,1-2 31-16,-1-13-5 0,6 0-41 15,-3-13-12-15,4-11-7 16,-3-9 4-16,13-8-13 16,0-4-7-16,0 4-5 15,5 10-10-15,3 6-7 0,2 9 8 16,12 7-3-1,3 9-2-15,3 25 5 0,1 12-3 16,-1 12-2-16,-4 3 6 16,-8 6-6-16,-8-1 7 15,-8-4-1-15,-19-5 17 16,-19 1-15-16,-14-8 0 0,-19-8 2 16,-4-10 10-16,-4-10 17 15,3-13 18-15,-1-17 0 16,7-11-14-16,10-9 0 15,11-7-2-15,13-9-23 0,12-3-10 16,15-2-9-16,9-3-6 16,9 4-14-16,-1 9-5 15,0 6 8-15,-5 14 4 16,2 7 4-16,-5 5 5 16,0 9 1-16,0-2-1 15,0 9 1-15,0 0 1 16,-13 0 5-16,5 0-1 0,-4 0 0 15,4 0 1-15,8 0 1 16,-8 0 4-16,8 0-5 16,0 0 7-16,3 0-7 15,13-7-1 1,14-14-1-16,11-9 6 0,11-5-5 16,8-6-5-16,2-3-3 15,-5-2 9-15,-5 6 6 16,-8 3-9-16,-6 5 5 15,-11 2 4-15,-1 10 10 16,-11 3 25-16,-2 5 8 16,-5 4 9-16,-4 0-4 0,1 3-8 15,-5 2-11-15,0 3-6 16,0 0-10-16,0 0-10 16,0 0-3-16,3 0 0 15,5 0-10-15,5 20 10 16,11 9 14-16,7 16 1 0,15 16 44 15,3 17-11-15,8 19-8 16,3 14-10-16,-3 2-34 16,0 6 0-16,-3-9 0 15,-10-8 0-15,-1-14 0 16,-4-6 0-16,-7-13 0 16,-4-12 0-16,-4-12 0 0,-8-13 0 15,1-7 0-15,-6-5 0 16,-3-7 0-16,-3-5 0 15,-2-8 0-15,-3-8-257 32,-11-17-212-32,-5-8-23 15</inkml:trace>
  <inkml:trace contextRef="#ctx0" brushRef="#br1" timeOffset="159302.7">2923 12430 184 0,'-25'21'199'0,"1"-5"-28"15,5-4-25-15,2-12-44 16,4 0-15-16,4 0 8 0,9 0-3 16,-7 0-9-16,7 0-21 15,0 0-11-15,0 0-20 16,0 0-2 0,0 0-3-16,0 0-1 0,0 0 5 15,7-7 6-15,10-9-1 16,11-18 26-16,17-13 12 15,20-27-15-15,28-28 4 16,46-33-9-16,48-24 1 16,48-10 1-16,42-16 7 15,19-5-11-15,12-10-17 16,17-4-34-16,9-3 0 0,-3 3 0 16,-4 4 0-16,-24 15 0 15,-23 12 0-15,-23 23 0 16,-30 15 0-16,-21 21 0 15,-23 17 0-15,-20 11 0 0,-21 17 0 16,-20 8 0-16,-20 8 0 16,-17 13 0-16,-12 4 0 0,-16 7 0 15,-12 3 0-15,-12 10 0 16,-9 4 0-16,-5 4 0 16,-5 0 0-16,-3 5 0 15,1 3 0-15,-3 0 0 0,-6 0 0 16,2-5 0-1,3 1 0-15,0 1 0 0,1 3 0 16,-2 0 0-16,-3 0 0 16</inkml:trace>
  <inkml:trace contextRef="#ctx0" brushRef="#br1" timeOffset="159504.34">8226 9033 2047 0,'-8'0'0'0,"-1"0"-206"16,1 0-168-16,-8 7-37 0,-3 5-4 16</inkml:trace>
  <inkml:trace contextRef="#ctx0" brushRef="#br1" timeOffset="161806.94">3443 12679 628 0,'-14'-4'356'0,"3"4"-113"16,0 0-127-16,2 0-61 15,9 11-27-15,0 27-13 0,3 19 12 16,14 23 1-16,16 23-7 15,7 11-12-15,10 5-2 16,2-5-6-16,1-9 0 16,-4-15-13-16,-10-13-39 15,-2-16-80-15,-9-17-97 16,-6-14-42-16,-14-19-49 0</inkml:trace>
  <inkml:trace contextRef="#ctx0" brushRef="#br1" timeOffset="162108.23">3381 12990 444 0,'-37'-71'260'0,"2"13"-69"15,5 7-88-15,11 6-36 16,6 2-16-16,13-7-23 16,21 0-12-16,12 0-5 0,16 19-6 15,2 10 8-15,7 21-1 16,-6 16-4-16,-7 20 7 15,-17 26 13-15,-19 21 5 16,-21 5 8-16,-18 7 9 16,-2-10-7-16,-4-9-3 15,-1-9-14-15,9-19-14 16,4-11-5-16,8-14-2 16,7-5-29-16,9-6-59 15,0-12-60-15,0 0-42 0,9-8-6 16,7-14-7-16,13-10-35 15,10-11 24-15</inkml:trace>
  <inkml:trace contextRef="#ctx0" brushRef="#br1" timeOffset="162389.97">3788 12819 273 0,'36'-33'234'0,"-12"8"-9"16,-11 9-41 0,-4 12-62-16,-9 4-46 15,0 20-12-15,0 16 26 0,0 17-32 16,3 8-14-16,10 1-21 15,3-9-7-15,8-8-3 16,7-12-7-16,7-18 0 16,6-15 2-16,5-8-5 15,-4-19-10-15,-9-15-11 0,-12-10 8 16,-19-10 16-16,-17 1-15 16,-21-1 13-16,-16 10 2 15,-7 10 12-15,-1 15-13 16,1 10 1-16,2 9-19 0,4 8-14 15,15 0-70 1,3 13-89-16,7-6-69 16,12 0-64-16,13-7-229 0</inkml:trace>
  <inkml:trace contextRef="#ctx0" brushRef="#br1" timeOffset="162689.07">3938 11979 379 0,'-17'-61'249'16,"6"12"-25"-16,-6 14-57 15,10 8-52-15,7 12-37 16,0 15-40-16,0 15-3 16,19 23 18-16,19 20 10 0,14 18-19 15,13 9-10-15,8 10-6 16,4 2 15-16,-1-4-14 15,3-3-17-15,-14-13-7 16,-8-11 3-16,-13-9-12 16,-7-12 5-16,-14-12-24 0,-7-9-82 15,-2-12-85-15,-11-12-58 16,-3 0-34-16,-8-17-19 16</inkml:trace>
  <inkml:trace contextRef="#ctx0" brushRef="#br1" timeOffset="163055.79">4506 12336 326 0,'-8'-35'184'16,"8"7"-40"-16,0 7-48 16,0 13-27-16,0 8 4 15,16 17 15-15,12 11-12 16,10 12-28-16,11 6-23 16,3-3-15-16,2-2-2 0,-3-8-5 15,-1-12-2-15,-7-21-3 16,-2 0-12-16,-3-21 9 15,-10-15 0-15,-8-14 5 16,-3-14 2-16,-11-5 30 16,-6 0 39-16,0 12 79 15,0 12 12-15,-6 7-26 16,6 14-50-16,-8 18-43 0,8 25-17 16,3 42 32-16,13 43 58 15,13 44-76-15,7 22-40 16,6 18 0-16,-2-1 0 15,0-4 0-15,-3-16 0 16,0-15 0-16,-6-27 0 16,-5-22 0-16,-10-22 0 15,-4-20 0-15,-1-20-156 0,-6-22-272 16,-5-19-56-16,0-28 28 16</inkml:trace>
  <inkml:trace contextRef="#ctx0" brushRef="#br1" timeOffset="165834.54">5189 11739 205 0,'-13'-12'265'16,"13"0"-19"-16,-8 4-47 15,8-1-69-15,-9 2-44 0,9 7-37 16,0 0-26 0,0 0-17-16,6 7-6 15,5 10 6-15,5 7 2 0,5 9-1 16,4 6-2-16,-2 0 0 16,6 1-1-16,-8-4-4 15,-6-8 6-15,-2-3-8 16,0-9 5-16,-5-4-3 15,-5 0 12-15,-3-12-7 0,0 0 6 16,0 0 0-16,-11-19-18 16,-7-9-2-16,-2-18-5 15,1-7 5-15,2-3 9 16,5-6 0-16,4 5 0 16,8 10 4-16,0 1-1 15,0 6 0-15,8 7-5 16,4 8 3-16,8 12 17 0,5 13 4 15,4 13-3-15,-1 8-1 16,5 7-10-16,-7 5 1 16,-1-1 0-16,-3-2-5 15,-7-7-1-15,-3-6 0 16,-7-5 1-16,-5-5 3 0,0-7-1 16,0 0 1-16,0-3-2 15,-13-13-13 1,-11-46-40-1,16 22 24-15,8-6 10 0,0 6 5 16,0 7 0-16,8 9 10 16,4 7-5-16,5 9 14 15,2 8 14-15,6 0 4 16,4 17 2-16,2 4-15 0,-1 2-4 16,-3 6-1-16,-5-4-5 15,-3-1-8-15,-3-5-5 16,-3-2-17-16,-4-4-33 15,-6-1-33-15,2-12-33 16,-5 0-23-16,0 0-7 16,0 0 13-16,0-12 8 15,0-13-33-15,0-8 44 0,0-7 45 16,0-8 44-16,3-2 45 16,5 2 77-16,0-1 55 15,-3 4-48-15,-2 9-27 16,-3 8-17-16,0 6 8 0,0 14 26 15,0 4 20-15,0 4-39 16,0 12-16-16,0 14 7 16,0 9 2-16,8 7-11 15,5 2-27-15,4-8-1 16,3 2-9-16,8-10-1 16,3-3-3-16,8-14-4 0,-4-11 9 15,2-7-10-15,-4-5-1 16,-9-10 9-16,-4-6-9 15,-12-5 4-15,-8-3 15 16,-8 8 30-16,-12 3-5 0,-9 5-16 16,-7 7-11-16,-10 6-9 15,3 7-17-15,-2 0-10 16,8 0-49-16,9 0-49 16,7 0-47-16,5 0-31 0,16 0-16 15,0 0-23 1,4-9 22-16</inkml:trace>
  <inkml:trace contextRef="#ctx0" brushRef="#br1" timeOffset="166299.1">6134 10995 284 0,'0'-9'327'0,"-8"5"-3"15,-1 4-20 1,9 0-258-16,0 0-25 15,0 16-5-15,17 9-5 16,12 6-4-16,12 11 2 16,3 0-7-16,1 2-2 15,-4-3 6-15,-8-5-10 0,-6-7 2 16,-7-8 4-16,-6-5 5 16,-10-4 2-16,-4-12 24 15,-10 0-10-15,-12-17-11 0,-11-11-7 16,-5-10 2-16,2-5-5 15,4-2 11-15,7-5-2 16,5 5-5-16,11 0-3 16,9 5-3-16,9 4-4 0,6 7 0 15,7 4 4 1,3 10-2-16,2 5-1 0,-6 10 4 16,-1 0-3-16,-8 0 0 15,0 12 7-15,-4-1-5 16,-3-11-1-16,-5 7-1 15,0-7 5-15,0 0 0 0,0 0 1 16,0 0-6-16,0 0-16 16,0 0-72-16,0 0-75 15,0 0-86-15,0-7-49 0,0-6-11 16</inkml:trace>
  <inkml:trace contextRef="#ctx0" brushRef="#br1" timeOffset="166516.88">6463 10644 212 0,'13'-8'244'0,"-5"8"-52"16,-5 0-76-16,3 8-31 15,5 17 40-15,13 16 16 16,9 12-7-16,7 12-35 0,10 3-49 16,-2 5-24-16,9 2-9 15,-5-7-8-15,-3-7-9 16,-3-4 5-16,-10-8-10 15,-7-8-48-15,-6-8-65 16,-7-6-46-16,-2-11-21 0,-7-16-16 16,-7 0-54-16,-16-16 26 15</inkml:trace>
  <inkml:trace contextRef="#ctx0" brushRef="#br1" timeOffset="166783.21">6702 10894 51 0,'-51'-70'169'0,"1"9"16"16,10 8-48-16,7 7-31 0,6 10-26 15,5 8-6-15,14 3-14 16,8 5-13-16,13-1-8 16,16 6-5-16,7 2-7 15,8 8-7-15,5 5-14 16,-5 13 1-16,-2 12-7 0,-11 7 4 16,-6 4-3-16,-7 9 6 15,-15 4 2-15,-3 0-3 16,-16 1-3-16,0-10-4 15,-1-9 8-15,4-6-11 0,2-4-10 16,-2-5-28-16,2-16-55 16,-3 0-55-16,3-12-21 15,3-13-36-15,8-14 24 0</inkml:trace>
  <inkml:trace contextRef="#ctx0" brushRef="#br1" timeOffset="167267.56">6651 10344 121 0,'0'-37'221'16,"0"5"-41"-16,-9 3-25 0,9 8-45 16,0 9-15-16,0 3-6 15,0 1 0-15,0 1-23 16,0 3-25-16,0 4-17 0,5-5 0 16,6 1 23-16,6 1 2 15,-1 3-13-15,4 0 0 16,1 16 8-16,3 16 10 15,9 13-6-15,-1 16-8 0,9 13-18 16,-5 7-5 0,5 0-11-16,-6-3 7 0,-2-5-13 15,-9-8 5-15,-2-12-2 16,-3-16 2-16,-5-10-2 16,-7-6 1-16,-7-12 8 0,0-9-4 15,0-9-6-15,-12-12 4 16,0-15-3-16,-4-10-5 15,2-5 7-15,3 2-7 0,11 4 4 16,0 4-4-16,0 4 0 16,0 4-1-16,8 9-2 15,9 9 8-15,2 6 5 16,10 9 11-16,4 11 13 16,8 14 7-16,-5 8-15 15,1 3-6-15,-1 1-6 0,-4-3-8 16,-7-3 0-16,-5-2-5 15,0-8-4-15,-8-5-69 16,-4-4-70-16,0-5-71 0,-8-7-55 16,0 0-25-16,0 0-54 15</inkml:trace>
  <inkml:trace contextRef="#ctx0" brushRef="#br1" timeOffset="167997.22">7520 10196 123 0,'0'-16'210'0,"0"5"-30"16,0 3-1-16,0-1-18 15,0 3-30-15,0 6-22 16,0 0-26-16,0 0-28 0,0 0-23 15,0 15-3-15,8 9 17 16,9 10 14-16,11 5-7 16,1 10-8-16,2 0-22 15,1-2-14-15,-2-1-4 0,-2-6 0 16,12 22-3 0,-29-42-1-16,3-4-12 0,-6-3-39 15,-5-13-55-15,-3 0-50 16,0 0-41-16,0-9-35 15,-17-11-40-15,-10-17 22 16</inkml:trace>
  <inkml:trace contextRef="#ctx0" brushRef="#br1" timeOffset="168260.31">7361 9850 152 0,'-20'-40'255'0,"4"11"-60"15,4 4-56-15,12 10-68 16,-8 5-33-16,8 7-22 15,0 3 1-15,0 0-1 0,0 13-8 16,8-13-3-16,-2 7 4 16,0-7 8-16,-3 0 3 15,-3 0-3-15,5 0-8 16,-5 0 5-16,0-4 11 0,0-4-1 16,0 0-8-16,0-5-8 15,0 1-7-15,0 5-2 16,0-2 3-16,0 5-6 15,0 4-15-15,0 0-29 16,0 0-50-16,0 0-48 0,8 0-47 16,0 0-63-16</inkml:trace>
  <inkml:trace contextRef="#ctx0" brushRef="#br1" timeOffset="168813.13">8059 9672 372 0,'-8'-21'193'16,"-3"0"-66"-16,-2 2-57 16,0-3-25-16,2 6 2 0,2 1-1 15,-2-1-18-15,-2 3-8 16,4 4-8-16,2 9 3 0,-4 0 1 15,-3 0-1 1,6 0 1-16,-3 11-5 0,-3 11-1 16,-1 11 6-16,-5 4-5 15,3 3-1-15,4-7-6 16,7-1 3-16,6-8-5 0,0-5 3 16,0-4 0-16,6-3 0 15,7-5-2-15,4-7-2 16,3 0 6-16,3 0-6 0,7 0 0 15,-3-7 0-15,6-2-3 16,0 9 6-16,-1 0-7 0,6 9 7 16,-2 7-3-16,-3 8 2 15,-9 5-6-15,-5-1 10 16,-5 1-9-16,-14-1 0 0,0 1 12 16,-14-1-8-16,-5 1 2 15,-10 2-4-15,-7-2 1 16,-5-1-5-16,0-2 8 15,1-2-4-15,3-8 2 0,8-4 1 16,5-12-3-16,7 0 4 16,7 0-5-16,10 0-21 0,0 0-17 15,0-3-23-15,2-9-45 16,11-4-30-16,7-5-35 16,2-5-60-16</inkml:trace>
  <inkml:trace contextRef="#ctx0" brushRef="#br1" timeOffset="169561.54">8348 9601 233 0,'-12'-28'284'0,"0"-1"-75"15,4 5-75-15,8 5-57 0,0 2-23 16,0 6-8-16,0-1-10 15,0 2-17-15,0 6-6 16,0 4-12-16,8 0 22 16,8 16 21-16,0 10 10 0,9 5-11 15,-1 7-13-15,0 5-1 16,4 7-17-16,-4 2 5 0,6-3-12 16,-6-3-1-16,1-11-2 15,-11-5 2-15,0-10-5 16,-2-3 3-16,-4-5 0 0,-4-12 1 15,1 0 1-15,-5 0 7 16,0-10-11-16,-13-14-13 0,0-16-4 16,-4-21 5-16,3-13 1 15,0-6 2-15,3-1 8 16,-2 6-1-16,5 11-2 16,8 7 6-16,0 8-2 0,0 8-1 15,0 8-5-15,8 9-1 16,5 8 13-16,3 8-1 0,7 8 11 15,7 12-2-15,5 7 8 16,4 6-8-16,-4 5-6 16,2-2 4-16,-9 4-7 0,-3-4 4 15,-9-3-7-15,-3-5 0 16,-2 1 1-16,-6-9-1 0,-5-4 3 16,0-8 4-1,0 0 2-15,0 0-3 0,-8 0-2 16,0-12-1-1,-1-5-7-15,-3-12-14 0,0-6 1 16,4-10 0-16,8 4 12 16,0 4-6-16,0 5 4 0,0 3-1 15,12 4 6-15,4 10 1 16,5 2 2-16,7 10 3 0,5 3 7 16,2 24 13-16,5 12 1 15,7 8-10-15,-4 6 1 16,-2-2 4-16,-3 6-3 0,-10-1-16 15,-4-8 6-15,-5-9-9 16,-2-8 4-16,-4-6-5 16,-5-11 3-16,-5 1 0 15,1-12 0-15,-4 0-9 0,0 0-48 16,0 0-68-16,0-4-100 16,-12-4-49-16,-8-3-50 0</inkml:trace>
  <inkml:trace contextRef="#ctx0" brushRef="#br1" timeOffset="170801.08">3325 14987 399 0,'-13'0'257'0,"5"8"-94"15,8-8-84-15,0 0-25 0,0 0 25 16,0 0 14 0,0 0-7-16,0 0-13 15,13-8 6-15,-2-3 39 16,2-3 19-16,-1 7 13 0,-4-1-3 15,0 0-24-15,1 0-113 16,-1 3-10-16,-4 1 0 16,0 1 0-16,0 3 0 15,-1 0 0-15,-3-5 0 16,0 0 0-16,0 2 0 16,6 3 0-1,-3-5 0 1,5 3 0-1,0-7 0-15,4 0 0 16,9-7 0-16,11-8 0 0,13-10 0 16,24-17 0-16,32-31 0 15,38-27 0-15,38-34 0 16,44-28 0-16,31-17 0 16,31-11 0-16,30 0 0 15,27-9 0-15,22-7 0 16,5-9 0-16,1-13 0 0,7-8 0 15,-2 10 0-15,-8 10 0 16,-15 22 0-16,-29 23 0 16,-29 23 0-16,-28 22 0 0,-33 22 0 15,-27 14 0-15,-30 18 0 16,-25 12 0-16,-23 12 0 0,-15 8 0 16,-18 4 0-16,-11 9 0 15,-14 3 0-15,-11 9 0 16,-9 0 0-16,-12 7 0 0,-6 1 0 15,-6 4 0-15,-4 0 0 16,2-1 0-16,1 6 0 0,5-5 0 16,4-1 0-16,4 1 0 15,3 3 0-15,-7 2 0 16,-8-2 0-16,-5 5 0 0,-2 0 0 16,-4 0 0-16,-2 4 0 15,-5 0 0-15,-3 0 0 16,2 0 0-16,-2 0 0 15,4 0 0 1,1 0 0-16,-2 0 0 0,-3 0 0 16</inkml:trace>
  <inkml:trace contextRef="#ctx0" brushRef="#br1" timeOffset="171492.06">10658 10615 2047 0,'0'-2'0'0,"-12"-11"0"0,-3-4 0 16,-7-3 0 0,-35-42 0-16,18 14 0 0,-6-9 0 15,-4-12 0-15,-4-9 0 16,-4-14 0-16,-5-8 0 15,2-5 0-15,0-1 0 0,-2 1 0 16,2 3 0-16,3 7 0 16,0 7 0-16,4 2 0 15,-4 5 0-15,4 3 0 16,4 0 0-16,10 1 0 0,-2 4 0 16,0 4 0-16,4 4 0 15,4 8 0-15,1 3 0 0,7 9 0 16,2 10 0-16,3 6 0 15,3 5 0-15,6 3 0 16,-3 5 0-16,6 4 0 0,1-1 0 16,7 6 0-16,-9-6 0 15,9 1 0-15,-8 5 0 16,8-3 0-16,-11 3 0 16,11-1 0-16,-14-1 0 0,14 1 0 15,-8 0 0-15,8 5 0 16,0-2 0-16,-8 5 0 15,0 0 0 17,0 0 0-1,-3 8 0-31,-6 5 0 16,-4 1 0-16,-6 9 0 15,-15 0 0-15,-6 6 0 16,-9 8 0-16,-11 4 0 15,-14 6 0-15,-16 8 0 0,-10-3 0 16,-10 1 0-16,-4-1 0 16,-4-3 0-16,-1-4 0 15,5 1 0-15,5-6 0 0,7 1 0 16,9-1 0-16,7-7 0 16,17-4 0-16,12-6 0 15,13 2 0-15,6-4 0 0,11-5-191 16,2 4-143-16,1-4-47 15,-9 0-18-15,-13 1 31 16</inkml:trace>
  <inkml:trace contextRef="#ctx0" brushRef="#br1" timeOffset="173338.87">2906 12516 118 0,'0'0'190'0,"0"0"-57"15,0 0-38 1,0-3-39-16,0-1-9 0,0-1 7 16,0 5 11-16,0 0-6 15,0 0-6-15,-8 0-11 16,8 0-7-16,-11 0-7 15,-2 0-2-15,0 0-4 16,-2 9 7-16,-6 7 2 16,-3 3-2-16,-9 11-5 15,-8 2 3-15,-6 9 14 0,-7 4 18 16,-6 0 5-16,-2 0-21 16,5 0-9-1,2-4-8-15,6-9-14 16,4-2 0-16,11-7-5 0,7-7-3 15,6-4 0-15,10 0 2 16,-3-12-6-16,14 7 3 16,-8-7-2-16,8 0 2 15,0 0 1-15,0 0-7 16,0 0 5 0,0 0-4-16,0 0 8 0,0 0-8 15,0 0 0-15,0 0 3 16,0 0 0-1,0 0 5 1,0 0-5 0,0 0-5-16,0 0 6 15,0 0-4-15,0 0 8 16,0 0-9-16,0 9-7 16,0 4 8-16,5 8 1 15,6 10-4-15,6 10 14 16,7 8-13-16,6 8 7 15,1 4 0-15,3 0-1 0,-3 0-2 16,-2 0 0-16,-1 0 4 16,2 0-10-16,-4 1 3 15,4-1 4 1,2-1-1-16,-4 2-2 0,1-1 8 16,-4-4-6-16,3 1-2 15,-3-2 7-15,-1-3-7 16,-5-5 4-16,5 1-2 15,-2-4-5-15,-3 0 5 16,2-2-2-16,-1 0 5 16,-4-3 0-16,1-4-5 15,-1-3-4-15,1-4 12 0,-5-5-9 16,0-4 9-16,-4 0-5 16,-5-4 3-16,5 1-7 15,0 4 4 1,-2-2-5-16,2 3 7 0,-5-3-1 15,2 2-2-15,2-1-4 16,-4-3 2-16,3-1 2 16,2 0-2-16,-5-4 6 15,2 0-1-15,-5-12-7 16,3 13 4-16,2-5 2 16,-1 4 4-16,4-4-8 15,-3 1 3-15,3 3-5 0,0 1 5 16,-5 2 6-16,2 2-5 15,3-1-5-15,0-4 3 16,1 0-1-16,-6-5 2 16,2-7-6-16,-5 13 5 15,0-13 4-15,0 9-1 16,3-9-4-16,2 0-1 16,-2 7 2-16,0-7-5 15,-3 9 7-15,0-9 0 16,0 0 1 15,0 0-2-15,0 8 1-16,0-8 1 15,0 0-2 1,0 0-3-16,0 0 6 0,0 0-7 16,0 0 4-16,0 0-5 15,0 0 10-15,0 0-4 16,0 0-1-16,5 0-3 15,0 0 11-15,3 0-3 16,0-5 4-16,4-7 5 16,7-8 2-16,11-12 3 15,14-14-19-15,9-1-3 0,12-8-21 16,4 4-47-16,1 2-58 16,1 4-75-16,-1 5-70 15,-9 6-90-15</inkml:trace>
  <inkml:trace contextRef="#ctx0" brushRef="#br1" timeOffset="-204723.96">25371 3097 289 0,'0'-7'183'0,"-8"-2"-59"15,0 6-53-15,8 3-8 16,-9 0 9-16,9 0 12 16,-8 12 15-16,0 12 40 15,8 12-12-15,-13 21 10 0,2 28 51 16,-6 21 20-16,1 21-39 16,-4 15-75-16,-6 13-94 15,4 8 0-15,-3-1 0 0,-1 2 0 16,0-7 0-16,-4-6 0 15,1-5 0-15,1-4 0 0,-4 1 0 16,4 1 0-16,4 6 0 16,-5 2 0-16,6 5 0 15,-3 7 0-15,6-3 0 16,1 2 0-16,5 0 0 0,14-3 0 16,0 3 0-16,0-4 0 15,6-5 0-15,-3-4 0 16,-3 5 0-16,0-1 0 0,-9 5 0 15,-3-1 0-15,1 3 0 16,-6-7 0-16,1-4 0 0,-1-2 0 16,2-7 0-16,-2 1 0 15,-5 6 0-15,8 6 0 16,14 8 0-16,0 23 0 0,6 10 0 16,16 12 0-16,7 13 0 15,10-1 0-15,12-2 0 0,0-2 0 16,2-3 0-16,-1-1 0 15,-2 1 0-15,-10-4 0 0,-3-6 0 16,-9-2 0-16,-8-7 0 16,-7-15 0-16,-9-7 0 15,-4-8 0-15,-13-4 0 0,0-9 0 16,-1 1 0-16,-6-4 0 0,2-2 0 16,2 5 0-16,-1 2 0 15,3 3 0-15,-3-5 0 16,-3 1 0-16,-2 4 0 15,4 0 0-15,-3-1 0 0,0 0 0 16,1-2 0-16,4-7 0 16,-1-6 0-16,0-5 0 0,5 2 0 15,12-6 0-15,0-4 0 16,0-4 0-16,9-4 0 0,-1-4 0 16,0-9 0-16,0-5 0 15,1-8 0-15,0-11 0 0,-6-3 0 16,-3-13 0-16,0-8 0 15,0-12 0-15,0-12 0 0,0-9 0 16,0-8 0-16,0-4 0 16,8-12 0 15,-1-4 0-31,9-8 0 0,10 0 0 16,10 4 0-16,13-5 0 15,21 0 0-15,18 3 0 0,31-3 0 16,26 1 0-16,34 3 0 15,39 1 0-15,43 1 0 0,35-2 0 16,33-3 0-16,37 0 0 16,41-5 0-16,29 5 0 15,24 0 0-15,12 0 0 16,7 3 0-16,-2 3 0 16,-17-5 0-16,-30 9 0 0,-34-3 0 15,-39 0 0-15,-41-2 0 16,-36-2 0-16,-40 2 0 0,-47-5 0 15,-33 0 0-15,-41-2 0 16,-39-10 0-16,-32-9-39 0,-31-15-591 16,-34-13 40-16</inkml:trace>
  <inkml:trace contextRef="#ctx0" brushRef="#br1" timeOffset="-203804.53">25594 3349 105 0,'-33'-2'216'0,"5"-3"-68"16,8-1-30-16,-2 6-20 0,13-2-9 16,-1 2 7-16,10 0 5 15,0 0-8-15,0 0-2 16,0 0 4-16,10 0 35 15,12 0 34-15,27 0-13 16,44 0 18-16,65 0 0 16,87 0-155-16,84 15-14 15,60 11 0-15,75 2 0 0,62 8 0 16,43 4 0-16,49 10 0 16,53-1 0-16,-5 0 0 15,-40 7 0-15,-47 2 0 16,-47-6 0-16,-40 1 0 15,-41-4 0-15,-40-8 0 0,-47-8 0 16,-233-9 0-16,-131-4 0 16,0-7 0-16,0-6 0 0</inkml:trace>
  <inkml:trace contextRef="#ctx0" brushRef="#br1" timeOffset="-178763.78">12791 14340 260 0,'-17'-8'158'16,"1"0"-25"-16,0 0-37 0,4 0-50 15,12 8-16-15,0 0 14 16,0 0 9-16,0-4 17 0,0-1-5 16,0 0-10-16,0 5-3 15,0 0-15-15,0 0 6 16,0 0 0-16,0 0-1 15,0 0 6-15,0 0 0 0,0 0-3 16,0 0-2-16,0 0 0 16,0 0 4-16,4 0 12 0,0 0 16 15,2 0-4-15,3 0 1 16,-1 0-16-16,5 0-2 0,4 0 3 16,-2 0-12-16,5 0 0 15,5 0-33-15,4 0-12 16,-1 0 0-16,0 0 0 0,3 0 0 15,-6 0 0-15,10 0 0 16,-4-2 0-16,-1-8 0 16,2 8 0-16,0-3 0 0,1-2 0 15,-2 2 0-15,7-4 0 16,-3 2 0-16,2-1 0 16,5-1 0-16,1 3 0 0,3-5 0 15,1 4 0-15,2-2 0 16,1 6 0-16,-2-1 0 0,0-1 0 15,2 2 0-15,-7-1 0 16,3 0 0-16,-2-1 0 0,-3-2 0 16,0 2 0-16,-1-3 0 15,2 0 0-15,-7-1 0 16,2 2 0-16,-1-2 0 0,4-3 0 16,2 1 0-16,-2-6 0 15,6 0 0-15,-2 5 0 16,-1 0 0-16,-1 3 0 0,-2-3 0 15,-3 5 0-15,-7 1 0 16,-7-1 0-16,2 4 0 0,2-6 0 16,6 1 0-16,4 0 0 15,4-4 0-15,8-4 0 16,5 4 0-16,6-2 0 0,4-1 0 16,5 1 0-16,4 3 0 15,0-6 0-15,0 5 0 0,0 5 0 16,-3-3 0-16,-6 3 0 15,6 0 0-15,-5-2 0 16,-2 1 0-16,2-4 0 16,0 1 0-16,0-6 0 0,6 0 0 15,-6 1 0-15,3 4 0 16,1-5 0-16,1-4 0 0,3 6 0 16,-1-1 0-16,2 4 0 15,-1-6 0-15,0 7 0 0,0-3 0 16,4 3 0-16,1-1 0 15,1-4 0-15,0 3 0 16,-3 1 0-16,-7 5 0 16,-4-2 0-16,-7 4 0 0,-7 3 0 15,-5-3 0-15,-5 5 0 16,-6-5 0-16,4-2 0 0,1 3 0 16,0-5 0-16,5 6 0 15,0-6 0-15,4 1 0 0,3-5 0 16,8 2 0-16,2 2 0 15,1 1 0-15,-1-3 0 0,-1 0 0 16,-9 5 0-16,2-2 0 16,-9-1 0-16,-5 2 0 0,-3-2 0 15,-4 6 0-15,-1-6 0 16,1 2 0-16,-1-5 0 16,4-2 0-16,5 2 0 0,8 0 0 15,8 0 0-15,5-5 0 16,3 4 0-16,3 2 0 0,0-1 0 15,6 3 0-15,-5 2 0 16,0-1 0-16,0-1 0 0,-9 5 0 16,-3 0 0-16,-5 0 0 15,-1 4 0-15,-12 0 0 0,-2 0 0 16,-4 0 0-16,-1 0 0 16,-2 0 0-16,1-5 0 0,1-2 0 15,4 3 0-15,2-4 0 16,-2 4 0-16,6-4 0 15,2 0 0-15,3-5 0 0,2 1 0 16,0 4 0-16,0 1 0 16,2-2 0-16,0 0 0 0,2 2 0 15,-4-2 0-15,-1 1 0 16,-3 0 0-16,-3 4 0 0,-8-4 0 16,0 4 0-16,-3-5 0 15,6 2 0-15,5-5 0 0,-2 3 0 16,4 1 0-16,5-4 0 15,8 4 0-15,5-1 0 16,-2 1 0-16,5-5 0 0,-1 6 0 16,-2-2 0-16,-10 2 0 15,-2-2 0-15,-10 2 0 0,-7-1 0 16,-6-1 0-16,-3 3 0 16,2 4 0-16,-6 2 0 0,-1 0 0 15,2-5 0-15,-4 1 0 16,-1 1 0-16,-4-2 0 0,0 5 0 15,-4 0 0-15,-4 0 0 16,0 0 0-16,1 0 0 16,-1 0 0-1,1-4 0 1,-2 4 0-16,5-4 0 0,-3 4 0 16,-3-3 0-16</inkml:trace>
  <inkml:trace contextRef="#ctx0" brushRef="#br1" timeOffset="-178607.06">21378 12822 2047 0,'0'-3'0'16</inkml:trace>
  <inkml:trace contextRef="#ctx0" brushRef="#br1" timeOffset="-178550.37">21371 12819 1823 0,'-11'0'-511'15,"-7"7"-3"1</inkml:trace>
  <inkml:trace contextRef="#ctx0" brushRef="#br1" timeOffset="-172165.42">18431 11023 73 0,'0'-9'186'0,"0"6"-31"15,0-1-50-15,-8-1-44 16,8 1-24-16,0 4-8 16,0 0 0-16,0 0 9 0,0 0 1 15,0 0-10-15,0 0-10 16,0 0-4-16,0 0 0 0,0 0 13 15,0 0 6-15,-9 0-4 16,9 0 5-16,0 0 2 0,0 0-5 16,0 0 0-16,0 0-3 15,0 0 3-15,0 0-8 0,0 0-8 16,0 0-6-16,0 0-6 16,0 0 5-16,0 0 1 15,0 0-4-15,0 0 0 0,0 0-3 16,0 0 3-16,0 0 4 15,0 0-1-15,0 0 1 0,0 0 7 16,0-3 0-16,0 3-1 16,0 0-1-16,0-5-3 0,0 1-10 15,0 4 0-15,0 0-3 16,0 0-3-16,0 0 0 0,0 0-12 16,0 0-49-16,-8 0-56 15,2 0-74-15,6 0-41 0,-8 9-61 16</inkml:trace>
  <inkml:trace contextRef="#ctx0" brushRef="#br1" timeOffset="-169447.29">26837 13697 102 0,'0'0'232'15,"0"0"-45"-15,0 0-36 16,0 0-35-16,0 0-24 0,0 0 26 15,0 0 6-15,0 0-5 16,0 0-13-16,0 0-22 0,0 0-22 16,4-4 10-16,4-1-4 15,1 3-7-15,-2 2 0 16,9-5 5-16,1 0 4 16,6-2-23-16,2 3 1 0,3-4-19 15,1 8-12-15,-1 0-6 16,9-4-7-16,2-5-4 15,7 6 0-15,-2-6 0 0,2 6 0 16,-6-7 0-16,5 2 0 16,-3-3 0-16,-3-3 0 15,1 3 0-15,-3-1 0 0,-3 0 0 16,1 4 0-16,-2-5 0 16,3 5 0-16,1 1 0 15,-6-2 0-15,3 4 0 0,-3-2 0 16,4-1 0-16,-4 0 0 15,-2 2 0-15,-5 3 0 16,-1 0 0-16,-5-2 0 16,-2 1 0-16,-2 0 0 0,-8 4 0 15,2 0 0-15,0 0 0 16,1 0 0-16,2 0 0 16,7-4 0-16,1-1 0 0,1-3 0 15,1 8 0-15,3-4 0 16,1 1 0-16,3 3 0 15,1-4 0-15,3-1 0 16,-2-2 0-16,-4-2 0 0,0 2 0 16,-2 2 0-16,-4-1 0 15,-3 6 0-15,-2-2 0 0,-1-2 0 16,-3-1 0-16,2 2 0 16,-3 3 0-16,3 0 0 15,0 0 0-15,3-4 0 16,7-1 0-16,3-2 0 0,2 2 0 15,-1 1 0-15,-1 1 0 16,-1-2 0-16,-2-4 0 16,3 9 0-16,-7-2 0 0,1-8 0 15,1 8 0-15,0-3 0 16,2-4 0-16,2 6 0 16,4-6 0-16,-1 9 0 15,4-4 0-15,1-4 0 0,-5 4 0 16,1-4 0-16,-1 0 0 15,0-1 0-15,0 7 0 16,1-9 0-16,-1 4 0 0,0-1 0 16,6 0 0-16,-6-1 0 15,4 2 0-15,1-1 0 16,-5-1 0-16,1 1 0 0,-1-1 0 16,1 2 0-1,-4 3 0-15,-3-1 0 0,7 2 0 16,-4 3 0-16,-2-4 0 15,3-1 0-15,-1 2 0 16,-3-1 0-16,4 0 0 0,-6-4 0 16,-4 3 0-16,4 1 0 15,1 1 0-15,0-2 0 16,-1 0 0-16,4-3 0 16,-3 6 0-16,2-4 0 0,6-1 0 15,-1 2 0-15,5-2 0 16,-1 2 0-16,-4 1 0 15,1-4 0-15,-4 4 0 16,-1 0 0-16,-3 4 0 16,-4 0 0-16,0-4 0 0,1 0 0 15,3 0 0-15,2 0 0 16,2-5 0-16,7 2 0 16,1-3 0-16,-4 3 0 15,-1-2 0-15,0 6 0 0,1-6 0 16,-1 9 0-16,-3-3 0 15,-1-1 0-15,0 0 0 16,-3 4 0-16,4 0 0 16,-2-6 0-16,1 3 0 0,2 0 0 15,0-2 0 1,4 3 0-16,2-4 0 0,5-3 0 16,-1 6 0-16,2-6 0 15,-2 6 0-15,1-1 0 16,-4-1 0-16,-2 5 0 0,3-4 0 15,-3 1 0-15,1-1 0 16,1-1 0-16,-4 2 0 16,4-6 0-16,-2 3 0 15,3 4 0-15,-3 2 0 0,1-5 0 16,2 1 0-16,-2-4 0 16,1 4 0-16,-1-3 0 15,1 2 0-15,-5 1 0 0,1-4 0 16,-7 4 0-16,4-1 0 15,-1 3 0-15,-2 2 0 16,-2 0 0-16,0 0 0 16,-1 0 0-16,-1 0 0 15,2-6 0-15,1 2 0 16,0-3 0-16,7 2 0 0,-6 1 0 16,7 0 0-16,-4 0 0 15,0 0 0-15,0 0 0 16,-7 4 0-16,3 0 0 0,-2-4 0 15,0 4 0 1,0-4 0-16,3 1 0 0,7 3 0 16,-3-5 0-16,2 1 0 15,0-3 0-15,-1 2 0 16,1-2 0-16,-1 2 0 0,0-3 0 16,1 3 0-16,-1-3 0 15,-3 3 0-15,1-2 0 16,-4-2 0-16,-1 6 0 0,-4-2 0 15,-1 5 0-15,-1 0 0 16,1 0 0-16,2 0 0 16,-7 0 0-16,2 0 0 0,4-4 0 15,-3 0 0 1,3 0 0-16,1 0 0 0,-1 0 0 16,5 0 0-16,-2 0 0 15,0-1 0-15,0 0 0 0,1 3 0 16,0-3 0-16,-1 0 0 15,-4 3 0-15,0 2 0 16,6-5 0-16,-3 1 0 0,1-1 0 16,0 2 0-16,2 3 0 15,-4 0 0-15,-1 0 0 0,4 0 0 16,0 0 0-16,-7 0 0 16,3 0 0-16,0 0 0 0,0 0 0 15,-6 0 0-15,-3 0 0 16,4 0 0-16,4 0 0 15,2-4 0-15,2-1 0 16,3 2 0-16,7-1 0 0,-4 0 0 16,0-2 0-16,-1 6 0 15,-6-3 0-15,-2-1 0 0,-5 0 0 16,-3 2 0-16,-1 2 0 16,-5 0 0-16,2 0 0 15,-2 0 0-15,2 0 0 0,-2 0 0 16,6 0 0-16,2 0 0 15,-3 0 0-15,1 0 0 16,0 0 0-16,-6 0 0 16</inkml:trace>
  <inkml:trace contextRef="#ctx0" brushRef="#br1" timeOffset="-169384.39">33285 12559 2047 0,'-13'0'0'16,"5"-6"-162"-16,-6 1-226 15,-11 1-109-15,-12 4 5 16</inkml:trace>
  <inkml:trace contextRef="#ctx0" brushRef="#br1" timeOffset="-161332.33">26841 10929 243 0,'-9'0'188'0,"9"0"-44"0,-8 0-46 15,8 0-23-15,0 0 2 16,0 0 38-16,0 0 4 0,0 0-14 15,0 0-23-15,3 0-10 16,7 0 9-16,-2-3 31 16,8-2 50-16,7 1 34 0,11 0-25 15,2-5-164-15,13 6-7 16,8-4 0-16,4-4 0 16,4 4 0-16,3 0 0 15,6-2 0-15,-1 6 0 0,0-2 0 16,-4 5 0-16,-4 0 0 15,-5 0 0-15,-2 0 0 0,-1 0 0 16,-4 0 0-16,-4 0 0 16,-5 0 0-16,-1 0 0 15,0 0 0-15,-4 0 0 16,7 0 0-16,-2 0 0 16,-1 0 0-16,5 0 0 0,-9 0 0 15,2-4 0-15,-1 0 0 16,1-4 0-16,0 0 0 15,-2-1 0-15,-1 4 0 0,-6 3 0 16,0-3 0-16,-2 5 0 16,-7 0 0-16,-3 0 0 15,2 0 0-15,1 0 0 0,2 0 0 16,4-5 0-16,-1 3 0 16,4-7 0-16,4 4 0 15,1-2 0-15,-1 2 0 16,1 2 0-16,-9-1 0 15,-3 4 0-15,1 0 0 0,-3-4 0 16,1-2 0-16,0 3 0 16,1-1 0-16,-1 0 0 15,1-4 0-15,3 8 0 0,-4-5 0 16,2 1 0-16,-3 1 0 16,2-2 0-16,2 1 0 15,3-3 0-15,2-2 0 16,4 2 0-16,1-5 0 0,3-1 0 15,-1 1 0-15,-4 3 0 16,-2 2 0-16,-2-6 0 16,-5 5 0-16,-7 1 0 0,1 1 0 15,-4 2 0 1,5 4 0-16,-4-3 0 0,2-1 0 16,2-5 0-16,4 5 0 15,-3 0 0-15,8 0 0 16,-1 0 0-16,2 0 0 15,3-5 0-15,-6 6 0 0,4-6 0 16,-1 7 0-16,8-8 0 16,-4 6 0-16,7-5 0 15,-3 7 0-15,4-3 0 16,-4-3 0-16,3 3 0 0,2-2 0 16,0 2 0-1,5-2 0-15,-1 2 0 0,5-2 0 16,4 2 0-16,-3 1 0 15,3 1 0-15,-5-2 0 16,2 1 0-16,-2-1 0 16,0 2 0-16,0-1 0 0,2-1 0 15,0 2 0-15,-7-1 0 16,2-1 0-16,-1-2 0 16,2 2 0-16,-5 0 0 15,-1 3 0-15,0 2 0 16,2-5 0-16,-7 1 0 15,3 0 0-15,-2 0 0 0,-3 0 0 16,-1-1 0-16,-1 5 0 16,3 0 0-16,6-4 0 15,1 2 0-15,0-4 0 0,0 3 0 16,4-1 0-16,-2 4 0 16,4 0 0-16,-2 0 0 15,-2 0 0-15,-1 0 0 0,-6 0 0 16,-1-5 0-16,4 0 0 15,-4 5 0-15,3 0 0 16,-7 0 0-16,-2-2 0 0,-2-3 0 16,3 1 0-1,3 1 0-15,0-2 0 0,-1 1 0 16,4-4 0-16,1 4 0 16,-3-4 0-16,1 4 0 15,1-6 0-15,2 3 0 0,-5 0 0 16,-2-2 0-16,3 1 0 15,-7-1 0-15,-2 6 0 0,-1-1 0 16,1 0 0-16,-1 4 0 16,0 0 0-16,1 0 0 0,1 0 0 15,-3 0 0-15,-2 0 0 16,-6 0 0-16,-2 0 0 16,-5 0 0-16,2 0 0 15,-6 0 0-15,-2 0 0 0,-1 0 0 16,-2 0 0-16,6 0 0 15,-6 0 0-15,2 0 0 0,-5-5 0 16,0 2 0 0,0-2 0-16,0 1 0 31,3-4 0-31,2-1 0 16,-1-6 0-16,5-13 0 0,-1-7 0 15,-5-8 0-15,2-12 0 16,3-9 0-16,-8-17 0 15,9-8 0-15,-3-9 0 0,-1-4 0 16,3 0 0-16,-5-1 0 16,3 3 0-16,-2-2 0 15,4 4 0-15,0 0 0 0,0 5 0 16,4 7 0-16,1 1 0 16,-7 4 0-16,7 0 0 0,0 3 0 15,-4 4 0-15,-1 10 0 16,-5-2 0-16,2 9 0 0,-5 4 0 15,0 5 0 1,0 3 0-16,0 5 0 0,0-2 0 16,0 6 0-16,0 3 0 15,0 4 0-15,0 1 0 0,0 4 0 16,-13 0 0-16,4-1 0 16,1 9 0-16,0-1 0 0,0 1 0 15,-3 4 0-15,-2 1 0 16,1-2 0-16,-4 4 0 15,-5 2 0-15,-4-3 0 0,2 3 0 16,-7-1 0-16,-4 4 0 16,-15 0 0-16,-13 4 0 15,-11 0 0-15,-17 0 0 16,-12 0 0-16,-11 0 0 16,-9 12 0-16,-12-12 0 0,-12 0 0 15,-9 0 0-15,-7 0 0 16,-4 0 0-16,-4 0 0 15,0 0 0-15,-2 0 0 16,2 9 0-16,7-9 0 0,10 0 0 16,6 7 0-16,8 5 0 15,3-1 0-15,1 2 0 16,8 1 0-16,2 1 0 16,7 6 0-16,0-4 0 15,-1-1 0-15,2 3 0 16,0-2 0-16,0-1 0 15,-2 5 0-15,-2-6 0 0,-1 1 0 16,4-3 0-16,1 0 0 16,1-1 0-16,9 3 0 15,-1 2 0-15,9-1 0 16,4 0 0-16,9 1 0 0,5 0 0 16,1 2 0-16,2 2 0 15,4-1 0-15,6 1 0 16,3 0 0-16,8-2 0 0,4 2 0 15,0-2 0-15,4-2 0 16,7 0 0-16,-7-1 0 16,4 1 0-16,0-1 0 15,3-4 0-15,2 1 0 16,0-5 0-16,4-8 0 0,-1 11 0 16,1-11 0-16,1 14 0 15,4-14 0-15,6 7 0 0,5-7 0 16,0 7 0-16,4-7 0 15,-1 0 0-15,5 0 0 16,1 0 0-16</inkml:trace>
  <inkml:trace contextRef="#ctx0" brushRef="#br1" timeOffset="-161020.02">27020 8377 2047 0,'-9'0'0'0,"9"8"0"16,0 4 0-16,-8 1 0 16,8 0 0-16,-11 2 0 0,1 9 0 15,2 1 0-15,0-1 0 16,0 4 0-16,-1-2 0 16,3 2 0-16,6 1 0 0,-8-5 0 15,8 0 0-15,0-3 0 16,-8 3 0-16,8-3 0 15,0-2 0-15,0-2 0 0,0-1 0 16,0 4 0-16,0-4 0 16,0 1 0-16,0-2 0 15,-9 3 0-15,9-6 0 16,0 0 0-16,0 0 0 0,0-4 0 16</inkml:trace>
  <inkml:trace contextRef="#ctx0" brushRef="#br1" timeOffset="-160288.73">26901 8918 2047 0,'0'8'0'0,"0"4"0"15,0 0 0-15,-12 2 0 16,4 5 0-16,0 4 0 15,0 4 0-15,-4 1 0 0,4 0 0 16,0 1 0-16,-5 2 0 16,5-1 0-16,0-3 0 0,1-2 0 15,7 0 0-15,-8 4 0 16,8-1 0-16,0 1 0 0,0 3 0 16,-8 5 0-16,8-1 0 15,-8 6 0-15,8-6 0 16,-14 0 0-16,14 1 0 0,-12-1 0 15,12 2 0 1,-8-2 0-16,-1 0 0 0,3 6 0 16,-2-2 0-16,0 1 0 15,-1-1 0-15,-3 1 0 0,-2-1 0 16,3 5 0-16,0 0 0 16,2 0 0-16,-3 1 0 15,4-2 0-15,-1 1 0 0,1 0 0 16,0-4 0-16,8-5 0 15,-13 0 0-15,4 1 0 0,0-4 0 16,0 0 0-16,0-1 0 16,1 0 0-16,0-2 0 15,0-2 0-15,1 0 0 16,7-3 0-16,-8-5 0 0,8-5 0 16,0 0 0-16,0-5 0 15,-8-10 0-15,8 13 0 0,-8-1 0 16,8 0 0-16,0-1 0 15,0-1 0-15,-9-3 0 16,9 2 0-16,-9-9 0 16,9 8 0-16,0 0 0 15,0 0 0 1</inkml:trace>
  <inkml:trace contextRef="#ctx0" brushRef="#br1" timeOffset="-159945.68">26483 10852 2047 0,'5'0'0'31,"-2"0"0"-31,3 0 0 0,-3 0 0 15,5 0 0 1,0 0 0-16,4 0 0 16,4 0 0-16,5 0 0 0,2 0 0 15,11 0 0-15,5 0 0 16,12 0 0-16,0 0 0 0,13 0 0 16,15 0 0-16,7 0 0 15,12 0 0-15,-2 0 0 0,1 0 0 16,-1 0 0-16,-6 0 0 15,-11 0 0-15,-16 8 0 16,-10-8 0-16,-11 0 0 0,-10 9 0 16,-7-2-188-1,-5 0-150-15,-8 6-48 0,1 4-6 16,-10 3 31-16</inkml:trace>
  <inkml:trace contextRef="#ctx0" brushRef="#br1" timeOffset="-158947.21">26805 12273 208 0,'0'-38'189'16,"0"7"-45"-16,0-2-23 15,0 4-23-15,0 5 3 16,0 3 10-16,0 9 28 0,0 3 10 15,0 1-8-15,0 1-35 16,0 7-33-16,0 0-20 0,0 0-14 16,0 24 60-16,-9 21 61 15,1 15-44-15,-3 14-116 16,1 11 0-16,-2 5 0 0,0 7 0 16,0 6 0-16,1 3 0 15,3-1 0-15,8-2 0 16,-9-2 0-16,9 1 0 15,0-9 0-15,0 2 0 16,0-7 0-16,0-2 0 0,0-4 0 16,0-6 0-16,0-2 0 0,0-9 0 15,0-4 0-15,0-8 0 16,3-8 0-16,3-12 0 0,-6-9 0 16,0-4 0-16,0-8 0 15,0-4 0-15,0 1 0 16,3-9 0-16,2 0 0 15,-2 0 0-15,2-9 0 16,-5-3 0-16,0-12 0 16,0-12 0-16,0-13-132 15,0-18-183-15,0-13-54 0,0-5 10 16,0-4-1-16</inkml:trace>
  <inkml:trace contextRef="#ctx0" brushRef="#br1" timeOffset="-157433.03">26720 12406 335 0,'-29'-28'155'16,"4"4"-61"-16,5 4-44 0,8 3-22 15,4 1 7-15,8 4 20 16,0 3-2-16,0 5-13 16,0 1-12-16,0 3 0 0,0-5 1 15,12-2 10-15,8-2 10 16,16-3 14-16,18-10 2 0,9-1-1 16,18-6-2-16,19-3 6 15,4-5 9-15,10 1-2 16,8-2-2-16,4-1-18 15,4-3-8-15,3 5-7 16,6 1-5-16,3 1-14 0,0-3 2 16,1-3-5-16,-2 5-6 15,-3-1 6-15,-5 6 5 16,-6 1-8-16,-5 5 4 0,-9 6-3 16,3 2 1-16,-9 0 0 15,4 6-12 1,109-10 17-16,-116 17-9 15,4-5-11-15,-4 2 6 16,-2-2-3-16,-6-3 2 16,-3 1 3-16,-3-6-12 0,-4 1 5 15,-12-1 7-15,-9 1 11 16,-10 0-19-16,-6 0-2 16,2 3 0-16,-4-3 0 15,5 4 0-15,10 1 0 0,8-6 0 16,7 4 0-16,4 2 0 15,-1-6 0-15,2 5 0 16,-9 3 0-16,-5 2 0 16,-3 3 0-16,0-1 0 0,-8 5 0 15,5 0 0 1,-2 0 0-16,5 0 0 0,9 0 0 16,7-3 0-16,9 3 0 15,-2-9 0-15,5 3 0 16,1-1 0-16,-1 3 0 0,-3-4 0 15,-10 0 0-15,-7 5 0 16,-8-2 0-16,-11 5 0 16,-10-4 0-16,-9 1 0 0,-9-2 0 15,-5 5 0-15,-9 0 0 16,0 0 0-16,-9 0 0 16,2 0 0 46,-2 0 0-62,2 0 0 16,-2 0 0-16,6 0 0 15,0 0 0-15,2 0 0 0,6 0 0 16,-1 0 0-16,0 0 0 16,-4 0 0-16,1 0 0 15,0 0 0-15,-5 0 0 0,-4 0 0 16,1 0 0-16,-5-4 0 62,0-1 0-15,0 14 0-16,1 3 0-15,4 9 0-16,-2-1 0 0,-3 8 0 16,5 1 0-16,-1 4 0 15,0 0 0-15,1 3 0 16,-1 4 0-16,0 1 0 0,4-1 0 16,-3-2 0-16,4-2 0 15,-6-3 0-15,0-9 0 16,0-1 0-16,-3 2 0 15,0 0 0-15,0 4 0 0,0-1 0 16,0 5 0-16,5-2 0 16,-2 7 0-16,2-1 0 0,-2 3 0 15,3-1 0-15,2 0 0 16,-4-3 0-16,0 1 0 0,0-6 0 16,-4-1 0-16,4-3 0 15,0 2 0-15,0 4 0 16,-4 0 0-16,0 0 0 15,5-1 0-15,-2 6 0 0,2-3 0 16,-5 1 0-16,3 6 0 16,2-1 0-16,1-1 0 0,3 1 0 15,-1-1 0-15,1-2 0 16,-6-6 0-16,6-2 0 0,-1-7 0 16,-3-7 0-16,-2-3 0 15,2-13 0 1,-2 0 0-1,3 0 0-15,-3 0 0 32,2 0 0-32,-2 0 0 0,0 0 0 15,1 0 0-15,0-5 0 16,-4-7 0-16,9-4 0 0,-9-8-129 16,0-5-459-16,0-8-5 15</inkml:trace>
  <inkml:trace contextRef="#ctx0" brushRef="#br1" timeOffset="-152135.1">26316 7611 304 0,'0'-3'178'16,"0"-1"-36"-16,0-1-54 15,0 5-29-15,0 0 26 0,0-3 22 16,0-2-14-16,8 5-6 15,1 0 11-15,4 0 30 16,-1 0 53-16,-1 0 26 0,6 0 4 16,0 0-132-16,3 0-79 15,3 0 0-15,10 0 0 0,10 0 0 16,14 0 0-16,5 0 0 16,12 0 0-16,4 0 0 15,10 0 0-15,5 8 0 16,-3-8 0-16,-4 12 0 15,-10-12 0-15,-2 13 0 0,-1-1 0 16,-5 0 0-16,-6-2 0 16,-6 1 0-16,-7 1 0 15,-4 5 0-15,-9-1 0 0,1 4 0 16,-6 4 0-16,7-3 0 16,-2-1 0-16,1 0 0 15,2-3 0-15,4-1 0 0,-4 0 0 16,3-3 0-1,-6-1 0-15,2-12 0 0,-7 12 0 16,3-4 0-16,-8 0 0 16,4 0 0-16,-3 5 0 15,7-1 0-15,-1 1 0 0,2-1 0 16,3 4 0-16,-3 0 0 16,-2 0 0-16,-2-3 0 15,3 2 0-15,-3 1 0 0,-2 0 0 16,1 1 0-16,-7 0 0 15,3-1 0-15,-1 1 0 16,-3-3 0-16,4 3 0 0,-3 0 0 16,6 4 0-1,-1-2 0-15,5 2 0 0,4-4 0 16,-6-1 0-16,3 4 0 16,-8-5 0-16,0 3 0 15,-4-6 0-15,-8 0 0 0,3 0 0 16,-6 0 0-16,2 1 0 15,0 0 0-15,-2-2 0 16,3 1 0-16,-3 0 0 0,-3 0 0 16,4 5 0-16,-3 0 0 15,-1-1 0-15,4 3 0 16,1 2 0-16,-2-1 0 0,1 1 0 16,0 0 0-1,2 3 0-15,5 4 0 0,1 2 0 16,5-7 0-16,-2 5 0 15,-3-4 0-15,2 2 0 16,-2-7 0-16,0-2 0 0,-3-2 0 16,-2-2 0-16,-1-3 0 15,-3-3 0-15,-3-7 0 16,1 12 0-16,-1-12 0 16,-5 8 0-16,0-8 0 0</inkml:trace>
  <inkml:trace contextRef="#ctx0" brushRef="#br1" timeOffset="-151914.77">29493 8902 2047 0,'-8'-9'0'0,"-4"2"0"16,-1 0 0-16,-4-3 0 16,-4 3 0-16,2-6 0 0,-1 0 0 15,-6 6 0-15,-2-5 0 16,1 0 0-16,-2 3 0 15,6-3 0-15,-7 4 0 16,6-1 0-16,-1 6 0 16,9-1 0-16,3 4 0 0,2 0 0 15,3 0 0 1</inkml:trace>
  <inkml:trace contextRef="#ctx0" brushRef="#br1" timeOffset="-151389.52">29131 8760 2047 0,'11'0'0'0,"10"7"0"16,4 5 0-16,3 1 0 16,9 3 0-16,3 0 0 15,5 1 0-15,3 4 0 16,2-4 0-16,-1-3 0 0,-1 3 0 16,-3-1 0-16,-5-4 0 15,-4 0 0-15,-7-3 0 16,-4-1 0-16,-10 1 0 15,-2-2 0-15,-4-7 0 0,-1 0 0 16,-5 8 0-16,-3-16 0 47,0-4 0-47,0-9 0 16,0-7 0-16,0-4 0 15,0-4 0-15,0-1 0 16,0-4 0-16,0 3 0 15,0 4 0-15,0-5 0 16,0 8 0-16,0 2 0 0,0 4 0 16,0 5 0-16,0 3 0 15,0 5 0-15,-8 1 0 16,8 2 0-16,0 6 0 16,-8 3 0-1,0 0 0-15,-5 0 0 16,-7 12 0-16,-7 7 0 15,-11 2 0-15,-2 3 0 16,-4 4 0-16,-7 6 0 0,3 1 0 16,0 3 0-16,-1-6 0 15,1 1 0-15,0-5 0 16,6-4 0-16,6-4 0 16,11-2 0-16,4-11 0 0,10-7 0 15,11 0-173 16,0-7-331-31,8-11-15 0</inkml:trace>
  <inkml:trace contextRef="#ctx0" brushRef="#br1" timeOffset="-150142.91">28351 11226 311 0,'-9'-12'210'0,"1"0"-30"16,8-1-38-16,0 6-21 16,0-6 25-16,0 5 17 15,0 1-28-15,5-2-30 0,7 4-24 16,14 3-17-16,1-4 29 16,14 6 10-16,3 0-2 15,8 0-9-15,7 0-92 0,6 0 0 16,-1 0 0-16,5 0 0 15,-1 0 0-15,2 0 0 16,-5 8 0-16,-8 1 0 16,-9-1 0-16,-3 4 0 0,-8-12 0 15,-1 13 0-15,-7-6 0 16,-6-7 0-16,-2 13 0 16,0-4 0-16,-6 3 0 15,1 0 0-15,1-1 0 0,0 6 0 16,3-4 0-16,-1-1 0 15,2-1 0-15,1 1 0 0,-2 2 0 16,-1-7 0 0,-2 5 0-16,3 1 0 0,-5-2 0 15,1-2 0-15,-2 3 0 16,-2 0 0-16,0 0 0 16,-4-4 0-16,0-8 0 0,0 8 0 15,1 1 0-15,-1 4 0 16,-5-1 0-16,6-5 0 15,0 5 0-15,-1 0 0 0,-5 1 0 16,2 0 0-16,3-5 0 16,1 0 0-16,-6-1 0 15,0-7 0-15,5 13 0 0,-4-13 0 16,0 11 0-16,5-11 0 16,0 10 0-16,-6-3 0 15,2-7 0-15,-2 9 0 16,2-9 0-16,-1 0 0 15,4 8 0-15,-3 4 0 16,-4-4 0-16,4 0 0 0,-5-1 0 16,3-7 0-1,2 0 0-15,4 0 0 16,-9 10 0 0</inkml:trace>
  <inkml:trace contextRef="#ctx0" brushRef="#br1" timeOffset="-149864.14">29801 11636 2047 0,'0'-7'0'0,"0"-5"0"16,0 0 0-16,0 0 0 16,0-4 0-16,0-1 0 0,0 0 0 15,0-3 0-15,4 0 0 16,4-1 0-16,-4-2 0 15,6-2 0-15,-7 4 0 16,3 1 0-16,-1 4 0 16,-2 4 0-16,2 0 0 0,-2 3 0 15,-3-3 0-15,0 5 0 16,0-2 0-16,0 2 0 16,0 2 0-16,0 0 0 15,0 2 0-15</inkml:trace>
  <inkml:trace contextRef="#ctx0" brushRef="#br1" timeOffset="-149538.42">29852 11309 2047 0,'0'11'0'0,"0"1"0"16,0 0 0-16,0 5 0 15,0 2 0-15,0 2 0 16,0 4 0-16,0-5 0 0,0 0 0 16,0 5 0-16,-8-5 0 15,8 1 0-15,-8-2 0 16,8-3 0-16,-6 6 0 0,6-6 0 16,0 0 0-16,0-1 0 15,0 2 0-15,0 0 0 16,0-1 0-16,0-4 0 15,0 0 0-15,0-3 0 16,0-1 0-16,0 1 0 0,0-2 0 16,0 1 0 15</inkml:trace>
  <inkml:trace contextRef="#ctx0" brushRef="#br1" timeOffset="-149213.72">29830 11767 2047 0,'-9'0'0'16,"1"0"0"0,0 0 0-1,0 0 0 1,-2 0 0-16,1-7 0 16,-8 2 0-16,4-2 0 15,-3-2 0-15,0-3 0 0,-1 4 0 16,1-1 0-16,-1-3 0 15,5 0 0-15,-5 0 0 16,6 3 0-16,-5 1 0 0,0 4 0 16,0-3 0-16,-1 7 0 15,3 0 0-15,-8 0 0 16,1 0 0-16,2 0 0 0,2 0 0 16,0 0 0-1,2 0 0-15,-2 0 0 0,6 0 0 16,3 0 0-16,-1 0 0 15</inkml:trace>
  <inkml:trace contextRef="#ctx0" brushRef="#br1" timeOffset="-148918.58">29395 11646 2047 0,'13'-5'0'16,"10"-7"0"-16,6-4 0 15,4-1 0-15,4-2 0 16,2-2 0-16,7-3 0 0,-2-1 0 16,5 0 0-16,-4 2 0 15,-1 2 0-15,-5 0 0 16,-6 5 0-16,-4 4 0 0,-4 0 0 16,-6 0 0-16,-1 4 0 15,-2 4 0-15,-4 4 0 16,-4 0 0-16,-5-5 0 0,2 5 0 31,-2 0 0 0</inkml:trace>
  <inkml:trace contextRef="#ctx0" brushRef="#br1" timeOffset="-148800.14">29996 11348 2047 0,'-8'0'0'0,"-4"9"-274"0,-9-1-113 16,0 0 5-16,-2 4 42 15,-6-12 41-15</inkml:trace>
  <inkml:trace contextRef="#ctx0" brushRef="#br1" timeOffset="-145840.02">11401 6858 20 0,'0'0'60'15,"-8"-3"68"-15,8-2 28 16,-9-2-43-16,9 3-18 15,-8-1-15-15,2 5 0 16,6 0 14-16,-8 0 23 0,8 0 20 16,0-5-7-16,0 3-15 15,0 2-20-15,-9 0-10 0,9-5-7 16,0 5 2-16,0 0-8 16,0 0-3-16,0 0-8 15,0 0 12-15,0-6-15 0,13 6-15 16,19 0-35-16,33-2-8 15,40-11 0-15,53-2 0 16,50-11 0-16,47-6 0 16,29-9 0-16,21 0 0 0,5-3 0 15,-10 3 0-15,-21 0 0 16,-32 10 0-16,-43 2 0 16,-41 3 0-16,-41 10 0 0,-37 4 0 15,-24 4 0-15,-21 0 0 16,-11 5 0-16,-14 3 0 0,-7 0 0 15,0 0 0-15</inkml:trace>
  <inkml:trace contextRef="#ctx0" brushRef="#br1" timeOffset="-145773.02">14649 6387 1866 0,'0'11'-426'0,"-11"9"21"15,-9 14 6-15</inkml:trace>
  <inkml:trace contextRef="#ctx0" brushRef="#br1" timeOffset="-144605.12">12657 14394 108 0,'-18'0'266'0,"-2"0"-42"16,1 0-41-16,-2 0-80 0,5-5-46 16,4 1 9-16,4-1 18 15,8 1 23-15,0-4-17 16,8 1-25-16,12-5-5 0,9-5 14 16,7 1 23-16,12-6 9 15,12 3-2-15,19-9-7 16,11-1-24-16,15-7-9 0,25-5-45 15,16-3-19-15,21-6 0 16,11 4 0-16,10 11 0 0,-8 2 0 16,1 9 0-16,-11 8 0 15,-15-1 0-15,-22 10 0 0,-23-2 0 16,-19 0 0-16,-23 7 0 16,-15 2 0-16,-18 0 0 15,-6 0 0-15,-9 0 0 16,-7-6 0-16,-5 6 0 0,0 0 0 15,-5 0 0-15,3 0 0 32,0 0 0-32,-1 0 0 15,3 0 0-15,-4 0 0 0,0 0 0 63,1 0 0-63,-1 0 0 0</inkml:trace>
  <inkml:trace contextRef="#ctx0" brushRef="#br1" timeOffset="-143964.45">15130 13843 2047 0,'5'0'0'15,"-2"0"0"-15,-3-7 0 32,0-3 0-17,5-4 0-15,1-11 0 0,3-7 0 16,-6-9 0-16,-3-4 0 16,5-8 0-16,-5-8 0 0,0-5 0 15,0-10 0-15,0-7 0 16,0-5 0-16,0-7 0 0,-8 7 0 15,-4-7 0-15,-4 7 0 16,-1-2 0-16,0 4 0 0,2 8 0 16,2 4 0-16,1 10 0 15,12 8 0-15,-12 6 0 16,12 8 0-16,-8 7 0 0,8 7 0 16,-8 2 0-16,8 2 0 15,0 8 0-15,0-1 0 0,0 5 0 16,-9 0 0-16,1 5 0 15,8 2 0-15,-11 1 0 0,11 1 0 16,-14-6 0-16,14 1 0 16,-11 0 0-16,-2-5 0 15,2 1 0-15,-6 0 0 0,-2 3 0 16,-2-3 0-16,-4 1 0 16,-7 3 0-16,-9-1 0 0,-8 9 0 15,-16 0 0-15,-11 12 0 16,-17 4 0-16,-14 5 0 15,-12 3 0-15,-14 5 0 0,-5 9 0 16,-4-3 0-16,-5 6 0 16,3-1 0-16,-3-3 0 0,5 0 0 15,8-5 0-15,5-2 0 16,6-7 0-16,9-2 0 0,13-7 0 16,11 4 0-16,16-6 0 15,18-3 0-15,15-9 0 0,10 11 0 16,11-11 0-16,3 0 0 15,4 0 0-15</inkml:trace>
  <inkml:trace contextRef="#ctx0" brushRef="#br1" timeOffset="-143529.29">12351 12544 2047 0,'0'9'0'16,"0"-1"0"-1,0 0 0-15,0 5 0 0,0-1 0 16,0 4 0-16,0 3 0 16,5 7 0-16,-1 3 0 0,4-2 0 15,1 7 0-15,-5 2 0 16,0 9 0-16,4 5 0 16,0 2 0-16,-1 10 0 0,1 2 0 15,0 6 0-15,5 7 0 16,0 8 0-16,-2 1 0 0,6 3 0 15,-1 1 0-15,1 0 0 16,1-2 0-16,4 2 0 0,-2-4 0 16,0-5 0-16,-3-8 0 15,0-4 0-15,-3-7 0 0,-1-9 0 16,-4-8 0-16,-1-9 0 16,-4-4 0-16,-1-8 0 15,-3-3 0-15,0-4 0 16,0-5 0-16,5 0 0 0,-5-3 0 15,0 2 0 1,3-11 0-16,-3 13 0 0,0-6 0 31,4 2 0 1</inkml:trace>
  <inkml:trace contextRef="#ctx0" brushRef="#br1" timeOffset="-143422.09">12693 14491 2047 0,'8'0'0'0,"12"-9"0"0,12-7 0 15,17-8 0-15,16-5 0 16,17-8 0-16,15-2 0 16,21-10-199-16,12 0-195 0,15 0-27 15,15 3-39-15</inkml:trace>
  <inkml:trace contextRef="#ctx0" brushRef="#br1" timeOffset="-115183.49">18573 10779 16 0,'0'-5'41'0,"-12"2"50"0,12-1 64 15,-13 0-47-15,13-2-25 16,-12-1-21-16,12 3-18 15,-8-4 3-15,8 3 14 0,-8 1 6 16,8 1 0-16,0 3-7 16,0 0-6-16,0 0-8 0,0-5-1 15,0 1 3-15,0 1 11 16,0 3 10-16,0 0 10 0,0 0 21 16,0 0-4-16,0 0-1 15,-7 0 1-15,7 0-13 0,0 7-2 16,-9 16 16-16,1 4 0 15,0 14-97-15,-6 11 0 0,3 5 0 16,0 8 0-16,-2 1 0 16,5-2 0-16,-6-3 0 15,6-8 0-15,8-12 0 0,0-3 0 16,0-15 0-16,0-2 0 16,0-13 0-16,5-8 0 15,7-13 0-15,5-15 0 16,0-10 0-16,2-5 0 0,1-11 0 15,-3 1 0-15,-5 1 0 16,-1 3 0-16,-2 8 0 0,-9 8 0 16,0 5 0-16,0 8 0 15,0 5 0-15,0 2 0 0,0 3 0 16,-15 22 0-16,-2 14 0 16,0 10 0-1,1 9 0-15,-1 0 0 0,3 0 0 16,1-4 0-16,13-8 0 0,-8-10 0 15,8-6 0-15,0-4 0 16,3-18 0 0,6-12 0-1,0-2 0-15,-1-7-34 0,-5 2-219 16,-3-4-60-16,0 4-34 16,0-1-14-16,0 0 10 0</inkml:trace>
  <inkml:trace contextRef="#ctx0" brushRef="#br1" timeOffset="-113441">17351 5038 10 0,'-8'0'24'0,"8"0"17"15,0 0 32-15,0 0 60 16,0 0-9-16,0 0-41 0,0 0-27 15,0 0-22-15,0 0-13 16,0 0 4-16,0-3-6 16,0 3 4-16,0-4 9 0,0 4-1 15,0-5-2-15,0 5 2 16,0 0-8-16,3 0-1 0,-3 0 3 16,0 0-1-16,0 0-8 15,0 0-1-15,0 0 1 16,0 0-6-16,0 0 2 15,0 0 8-15,5 0 18 0,-2 0 0 16,6 9-18-16,-9-9 1 16,0 8 2-16,0-8-3 0,0 0 5 15,0 0-1-15,4 0 5 16,1 0-2-16,-5 0 2 0,0 0-7 16,0 0-5-16,0 0-1 15,0 0-11-15,0 0 5 16,0 0-2-16,0 0 0 15,0 0-4-15,0 0-2 16,0 0-1-16,0 0 2 16,0 0-5-16,0 0 8 15,0 0-8-15,0 0 4 0,0 0 2 16,0 0 2-16,0 0 3 16,0 0 4-16,0 0 0 0,0 0-5 15,0 0 11-15,0 0-9 16,0 0 7-16,0 0 1 0,0 0 0 15,0 0-6-15,0 0 4 16,0 0-9-16,0 0 5 16,0 0-1-16,0 0-7 15,0 0 1-15,0 0 4 0,0 0-5 16,0 0 3-16,0 0-9 16,0 0-2-16,0 0 5 15,0 0-3-15,0 0 6 16,0 0-3-16,0 0-3 15,0 0-2-15,0 0 2 32,0 0 4-32,0 0 1 15,0 0-5 1,0 0 3-16,0 0 1 16,0 0-4-1,0 0 6 1,0 0-2-1,0 0 1-15,0 0-5 0,0 0 8 16,0 0-10 0,0 0 8-1,0 0-1-15,0 0-1 0,0 0 0 16,0 0-4 0,0 0-5-16,0 0 12 0,0 0 0 15,0 0-3 1,0 0-4-1,0 0 10-15,0 0-11 16,0 0 2-16,0 0-5 16,0 0 13-16,0 0-6 15,0 0 2 1,0 0-5-16,0 0 12 16,0 0-4-16,0 0-8 15,0 0 5-15,0 0 5 16,0 0-3-16,0 0-7 0,0 0 9 15,0 0-10-15,0 0 0 32,0 0 0-32,0 0 9 15,0 0-20-15,0 0-31 16,0 0-95-16,0 0-107 0,4 0-90 16,3 0-58-16</inkml:trace>
  <inkml:trace contextRef="#ctx0" brushRef="#br1" timeOffset="-108045.49">18564 10904 39 0,'5'0'113'0,"-1"0"80"15,0 0-49-15,-4 0-29 0,0 0-36 16,0 0-21-16,0 0 3 15,0 0 22-15,0 9 29 0,0 7 17 16,0 9-4-16,0 3-19 16,0 1-32-16,0-1-19 0,0 2-23 15,0-7-5-15,0-3-18 16,0-6-4-16,0-2 1 0,0-12-4 16,0 7-5-16,0-7 0 15,0 0 1 1,0 0-10-16,0 0-6 0,4-7-5 15,4-10 2-15,0-4 6 0,5-8 0 16,-2 2 6-16,0 2 9 16,-2 4 1-16,-1 5 3 0,-3 3-3 15,-5 6 12-15,0 2 13 16,0 5 7-16,0 0-2 0,0 12 5 16,-16 5-9-16,-4 4-3 15,-1-2-5-15,5 1-11 16,-1 3-1-16,1-9-2 0,1 3-2 15,7-5-5-15,8-12 0 16,0 0-6 0,0 0 0-16,0 0-3 15,3 0 6-15,8-8-6 0,6-4 5 16,4 0 2-16,3 3 0 16,-4 2 2-16,0 2 3 0,-3 5 1 15,-4-5-2-15,-4 3-2 16,-6 2 10-16,2 0-10 0,-5 0 6 15,0 0-9-15,-13 0 6 16,-4 12 5-16,0-5-2 16,-6 5-2-16,2-3 6 0,1 3-8 15,-1-4 2-15,4-8-1 0,11 9 0 16,6-9 1-16,-8 0 1 16,8 0-7-16,0 0 2 15,0 0 6-15,8 0-12 16,4 0 7-16,-1 0 1 0,6 0 0 15,3-5 3-15,5 1-5 16,-5-4 3-16,-4 8 4 0,-3 0-9 16,-5 0 5-16,0 0 4 15,-3 0-5-15,-5 0 6 16,0 0 3-16,0 8 1 0,0 1-3 16,-17 2 7-16,0 2-12 15,1-1-1-15,-1-3 2 0,6-9 0 16,2 7-3-16,9-7 6 15,-8 0-9-15,8 0 7 0,0 0-9 16,0 0 7 0,4 0-3-16,6 0 1 15,1 0 1-15,3 0 2 16,8 0 0-16,-1 0-9 0,-7 0 5 16,3 0 1-16,-4 0-2 15,-4 0 7-15,-1 0-6 16,-8 0 3-16,0 0 1 0,0 0 0 15,0 0-5-15,-8 0 8 16,-9 9-5-16,0-9 5 0,3 7-5 16,-4-7-1-16,5 0 1 15,5 0-8-15,-1 0 6 16,9 0-1-16,0 0 0 31,0 0-1-31,0 0 2 0,9 7 3 0,8-7-2 16,0 11-3-16,2-4 9 15,1 2-11-15,6-2 8 0,-6 2-4 16,-1 3 1-16,3-4 1 16,-7-8-2-16,-1 9-2 15,-8-9 6-15,2 0 1 0,-3 0-2 16,-5 0 6 0,0 0 4-16,0 0-6 0,-16 0-5 15,-4 0 2-15,0-5-5 16,-5-4 0-16,1 1 8 0,-6 1-6 15,5-2-2-15,7 5 7 16,1 1-1-16,1-1-7 0,4-1-7 16,12 5 12-1,0 0-6-15,6 0 8 16,11 0 0-16,5 0-3 0,1 12-7 0,2 1 10 16,0-1 3-1,2-4-6-15,-5-8 6 0,-7 12-12 16,2-12 11-16,-9 0-8 0,0 8 7 15,0-8-6-15,-8 0 6 16,0 0-3-16,0 0-1 0,0 0-5 16,0 0 0-16,-13-3 2 15,-7-5-1-15,-3-1 7 0,-2 1-5 16,-3-1-3-16,-1 2 2 16,6 2 5-16,-3 5-5 0,5-4 3 15,6 4 4-15,4 0-6 16,3 0 1-16,8 0-2 15,0 0 0 1,8 0 7-16,3 0-10 16,1 0 7-16,4 0 4 0,5 0-13 15,-7 0 12-15,0 0-8 16,-3 0 8-16,-3 0-9 0,1 0 4 16,-4 0-4-16,-1 0-8 15,-4 0 0-15,0 0 4 0,0 0-6 16,0-12 4-16,0 0 4 0,-9-5 1 15,-3 1 1-15,-1 1-3 16,1-1 11-16,1-1-8 0,3 4 7 16,0 5-5-16,8 0 2 15,-9 8-2-15,9 0 4 16,0 0-1-16,0 0-12 0,0 0 29 16,0 16 0-16,9 8 10 15,4 5 3-15,-4 4 0 0,5-1-16 16,2-4-5-16,1-3 6 15,-2 0-13-15,5-9-2 0,-4-4 1 16,1 0 3-16,-5-12-6 16,2 9 7-16,-8-9-6 0,-1 0 5 15,-2 0-10-15,-3-14 7 16,0-5-7-16,0-2 1 16,0-2-6-16,-8-7-5 0,-3 3 12 15,-6 2-3-15,2 0 0 16,-2 1 9-16,1 5 0 0,0 1-12 15,3 2 12-15,1 4-7 16,-1 1 2-16,1 1 4 0,1 5-2 16,11 3 3-16,-8 2 1 0,8 12 3 31,0 0-12-31,5 0 11 0,3 4-4 16,2-4 4-16,-2 0-8 15,0-2-3-15,0-10 6 0,1 0-6 16,-4 0 7-16,3 0 0 15,-1 0 2-15,-4 0-3 16,6-6 4-16,-1 0-10 0,-8-8 6 16,0-2-4-16,0-4-1 15,0-4 1-15,0 3 6 0,-11 1-5 16,-1-1-1-16,0 4 4 16,-2 1 6-16,3 4-5 0,11 5-2 15,-8 2 4-15,-1 1 6 16,9 4-4-16,0 0 4 0,-6 0 5 15,6 16 6-15,0 8-1 16,0 2 0-16,6 2-7 0,6-5-3 16,1 0 0-16,4-9-7 15,-2 3 2-15,2-5-8 16,-1 2 9-16,-4-14-8 0,0 6-5 16,-4-6 9-16,-2 0 0 15,-6 0-11-15,0 0 0 0,0-11-12 16,0-10-2-16,0-3 3 0,-9-8-4 15,-3-1 7-15,-5 0 6 16,4 0 9-16,-4 5 5 0,3 7 1 16,-4 1 4-16,7 8 8 15,11 0 3-15,-8 8-7 0,8 4-4 16,0 0-11-16,0 0 4 16,0 12 11-1,0 9 10-15,8 2-9 0,3 6-2 16,7 0 3-16,-4-1-7 15,3 1-5-15,-4-9 6 0,-1-5 0 16,0 0-8-16,2-8 5 16,-6-7-8-16,-5 0 0 0,-3 0 9 15,0 0-2-15,0 0-7 16,0 0-2-16,0-12-12 0,-11-8-2 16,-7-5 2-16,1-4 5 15,-2 1 4-15,-1-5-11 0,0 5 5 16,-5-2 4-16,5 7 4 15,-1 3 6-15,0 4 6 16,6 4-3-16,4 3 3 0,-3 9-6 16,14 0 3-16,0 11 1 15,0 11 12-15,0 2-8 0,6 4 3 16,5 5 0-16,3-1 2 16,8-4-1-16,-1-2-6 0,-2-2 1 15,1-4-3-15,-3-5 4 0,0 0-5 16,-5-8 3-16,-4-7-11 15,0 0 5-15,-8 0 2 0,0 0-3 16,0-5-2-16,0-7-4 16,-16-8-11-16,0-5 5 0,-6-3 5 15,-2-1 4-15,1 5-1 16,2 4 3-16,5 3 4 16,4 4-2-16,1 6-3 0,3 0 3 15,8 2 4-15,0 1-4 16,0 4 3-16,0 0 0 0,0 0-9 15,0 0 2-15,0 11 4 16,8 6 10-16,-2-1-5 0,5 1-6 16,3 0 11-16,-2-1-6 15,1-4 0-15,-1-5-4 16,-1-7-1-16,1 9-4 0,-4-9 1 16,6 0-5-16,-6 0-3 15,0 0 1-15,-1 0-3 0,-4 0 10 16,3-9 0-16,-3 2-1 15,-3 7 6-15,0 0 1 0,0 0-4 16,0 0 3-16,0 0-4 16,0 16 8-16,0 4-2 0,0 4 8 15,8 2-7-15,0-2 3 16,0-4-11-16,6-4 4 0,-2 0 4 16,5-4-8-16,-3 2 4 0,3-14 2 15,-1 0 2 1,2 0-5-16,-4 0 3 0,-2 0-7 0,1 0 1 15,0 0 4-15,-1 0-8 16,0-5 9-16,0 5-4 16,-1 0 1-16,-3 0 4 0,-2 0 2 15,-3 0-2-15,-3 0-4 16,0 0 7 0,0 0-3-16,0 0-1 15,0 0-5-15,0 0 2 0,0 0-1 16,0 0 0-16,0 0-2 15,5 0 4-15,-2 8 2 0,6 4-1 16,-5-12-5-16,1 13 0 16,-5-13 2-16,0 0 0 15,0 0-3-15,0 0-2 0,0 0 1 16,0 7-2-16,0-7 3 16,0 0-4-16,0 0 2 0,0 0-4 15,0 0-4-15,0 0 3 16,0-4 0-16,0 1 1 0,-13-6 12 15,0 2 0-15,1-2 4 16,-1 6-8-16,-2-2 8 0,-1 1-1 16,-5 4 9-16,5-5 0 15,-4 5 2-15,-1 0-8 0,-3 0 5 16,1 0-8-16,-3 0-3 0,1 0 1 16,0 9 0-1,2-9-2-15,3 0 3 0,3 8 1 16,3-8 3-16,-4 0-4 0,5 0-4 15,5 0 0-15,8 0 6 16,-9 0 7-16,3 0-6 0,6 0 2 16,0 0-5-16,-8 0-2 15,8 0 8-15,0 0-12 0,0 0 2 16,0 0 1-16,0 0-5 16,0 0 2-16,0 0 6 15,0 9-2-15,8-9 1 16,4 7-8-16,8-7 8 15,5 0 6-15,3 9-4 0,1-9-1 16,2 0-4-16,-1 0-9 16,-6 0-7-16,0 0 4 0,-4 0 7 15,-3 0 4-15,-5 0 0 16,-7 0 10-16,-5 0-6 16,0 0 4-16,0 0-2 15,-13 0-5-15,-4-9-2 16,-3 2 4-16,-3-2 1 0,-6 1 0 15,-4-1 1-15,-4 1-2 16,-5 4-1-16,2 2 10 16,1 2 0-16,2 0-6 0,0-5 3 15,5 5-8-15,7 0 2 16,6 0 4-16,6 0-7 0,5 0 5 16,8 0-3-16,0 0-2 15,0 0 4-15,13 0-6 0,1 0 6 16,8 0-2-16,6 0-1 15,4 0 2-15,1 7 0 0,4 3 5 16,-1-3-11-16,-1 2 6 16,4-9 0-16,-7 7 2 0,-5-7-2 15,-1 0 1-15,-9 0-4 16,-6 0 5-16,-3 0 6 0,-21 0-11 16,-7 0-4-1,-9 0 16-15,-10-4-14 16,-6 1 8-16,0-6-2 0,-3 2 4 15,-1-3 0-15,1 3 0 16,1 2-6-16,7 1-2 0,9-4 0 16,6 8 9-16,4-4-5 0,10 4-8 15,11-4 6-15,0 4-3 16,0 0-2-16,8 0 2 0,7 16 8 16,10 0-2-16,3 1 5 15,10-1-7-15,1-4 0 0,3 0-2 16,2-3 5-16,0-9 0 15,-3 0-3-15,-5 0-4 16,-3 0-3-16,-10 0 6 0,-6 0 5 16,-4 0-4-16,-13-5-6 15,0-2 7-15,-16-6 1 0,-8 5-6 16,-6 1 6-16,-4-2 4 16,-5 4-11-16,-1 3 12 15,3 2-1-15,1-6-3 0,7 6-3 16,4 0 0-16,7 0 8 0,1 0-7 15,17 0-8-15,0 8 10 16,0 1-4-16,8-1-1 0,8 4 7 16,4-4 0-16,4-8-3 15,5 0-4-15,4 0 1 16,-1 0 5-16,5 0 1 0,-4 0-5 16,-6 0 0-16,3 0 5 15,-10 0-9-15,-5 0 3 0,-2 0 1 16,-5 0 0-16,-5 0 2 0,-3 0 5 15,0 0 4-15,0 0-2 16,-16 0-9-16,-4 8 5 0,0-8-7 16,3 9 2-16,1-9 0 15,1 8 6-15,3-8-6 16,-1 0-4-16,13 0-4 0,0 0 11 16,0 0-9-1,0 0-10-15,0 0-1 0,0 0 11 16,4 0-6-16,5 0 10 15,3 0 4-15,-1 0-6 0,-2 0 0 16,-1 0 5-16,0 0-5 16,-5 0 0-16,3 0 5 0,-3 0 1 15,-3 0-10-15,0 0 14 16,0 0-7-16,0 0-4 0,0 0 8 16,0 0 2-16,0 0-9 15,0 0 7-15,0 0-5 16,0 0-1-1,0 0 4-15,0 0 1 16,0 0-13-16,0 0-17 16,0 0-1-16,5 0-22 0,-1 0-10 15,-4 0-36-15,0 0-33 16,0 0-37-16,0 0-25 0,4 0-4 16,3 0 12-16,-4 0-25 15,3 12-3-15</inkml:trace>
  <inkml:trace contextRef="#ctx0" brushRef="#br1" timeOffset="-107309.17">18754 11239 98 0,'6'-9'204'0,"-3"2"-40"0,2-2-23 16,-5 6-44-16,0-6-42 15,0 9-14-15,0 0 6 0,0 0-15 16,0 0-12-16,0 0-10 16,0 0-8-16,0 0-4 0,0 0-1 15,0 0-32 1,0 0-44-16,0 9-34 0,0 3-37 16,0-5-38-16,0 2 26 15</inkml:trace>
  <inkml:trace contextRef="#ctx0" brushRef="#br1" timeOffset="-106864.09">18744 11316 187 0,'0'-7'197'0,"0"-6"-59"15,-8-1-27-15,8 3-47 0,0-1-35 16,0 4-29-16,0-1-22 15,0 2-12-15,0-2-13 16,0 9-12-16,0-3-16 0,0-1-22 16,4 4-4-16,-4 0 11 0,0 0 17 15,0 0 24-15,0 0 21 16,4 11 14-16,0-11 7 0,2 12 8 16,0-12 9-16,2 12 5 15,-5-12 9-15,5 0 11 0,-3 0 15 16,-2 0 17-16,3 0 28 15,-6 0-2-15,0 0-28 0,0 0-6 16,0-3-5-16,0-6-3 16,0 2 3-16,-9-2-3 15,9-3-7-15,-8 0-9 0,8 4-15 16,0 3-7-16,-8 1-2 16,8 1-2-16,0-2-9 0,0 1-4 15,0 4-4 1,0 0-4-16,0 0-14 0,0 0-17 15,0 0-19-15,0 0-13 16,0 0-23-16,0 0-52 0,0 9-23 16</inkml:trace>
  <inkml:trace contextRef="#ctx0" brushRef="#br1" timeOffset="-106165.21">31585 9342 354 0,'-17'0'392'16,"1"0"-104"-16,-2 0-140 16,7 0-72-16,2 0-13 15,9 0 37-15,-8 0-3 16,8 0-41-16,0 0-39 0,0 0-68 16,0 0-116-16,0 0-120 15,-11 0-41-15,-6 0-29 16</inkml:trace>
  <inkml:trace contextRef="#ctx0" brushRef="#br1" timeOffset="-105316.98">17656 12923 329 0,'0'0'222'15,"0"0"-47"-15,-8 0-61 16,8 0-37-16,0 0 10 0,0 0 57 16,0 0 80-16,0 0 35 15,0 0-16-15,0 11-70 0,8-4-173 31,-1-7 0-31,1 0 0 0,-5 0 0 16,3 0 0-16,-3 0 0 16</inkml:trace>
  <inkml:trace contextRef="#ctx0" brushRef="#br1" timeOffset="-105249.02">17683 12941 1737 0,'0'0'-420'0,"5"-5"16"16,-2-8 20-16</inkml:trace>
  <inkml:trace contextRef="#ctx0" brushRef="#br1" timeOffset="-104585.03">29098 12463 584 0,'-11'21'373'0,"2"-8"-132"0,9-1-120 15,-9-12-53-15,9 0 35 16,0 0 90-16,-8 0 73 15,8 0-168-15,-9 0-98 16,1 0 0 0,-1 0 0-16,-5 0-308 15,-6 0-108-15,-2 0 2 16,-1 0 7-16</inkml:trace>
  <inkml:trace contextRef="#ctx0" brushRef="#br1" timeOffset="-103668.97">18456 6102 260 0,'0'0'260'16,"0"0"-79"-16,0 0-77 0,0 0-53 16,0 0-22-16,0 0 13 15,0 0 42-15,0 0 5 0,0 0-17 16,0 0-7-16,0 0-11 16,0 0-7-16,0 0-1 15,0 0-4-15,0 0 3 16,0 0-13-16,0 0-5 0,0 0-5 15,0 0-5-15,0 0-3 16,0 0-2-16,0 0 2 0,0 0-10 16,0 0-6-1,0 7-1-15,0-7-2 16,0 0-23-16,0 0-48 0,0 9-66 16,0 4-43-16,0 3-39 15,0 8-22-15,0 0-70 16</inkml:trace>
  <inkml:trace contextRef="#ctx0" brushRef="#br1" timeOffset="-96880.21">13680 4392 389 0,'-17'-41'197'16,"2"-4"-86"-16,-7 1-51 16,6-2-24-16,-3 2 26 0,-3 0 1 15,-1-6 3-15,-5 1 14 16,-6 1-6-16,-2-2 25 15,-4 5-9-15,-6 9-14 0,-5 8-30 16,-6 3 0-16,-9 9-10 16,-2 4-12-16,-6 8-9 15,-5 4-2-15,-8 0-7 16,1 16 1-16,-4 4-1 0,-3 5 8 16,-3 4-9-16,-6 2-4 15,-5 11 4-15,-1 2-3 16,-10 10 9-16,-1-6-6 15,5 2 1-15,10-2 2 0,7-4 17 16,10 2-1-16,7-7 6 16,7-1-9-16,0-2-14 15,2 1 5-15,8 0-10 0,6-1 4 16,2 1 0-16,-4-1 4 16,5 2-2-16,6-2-2 15,3-3 5-15,10-2-2 16,2 6-1-16,5-5 1 0,2 10 4 15,3 2 7-15,2 10-6 16,5 3-7-16,5 0-6 0,-3 7 5 16,3 2 5-16,3 3-10 15,8 0-1-15,0 9 4 16,0 8 1-16,0 0-4 0,0-5 8 16,0-1-8-16,3 1-1 15,5 2 9-15,5-2-1 16,7-1 4-16,1 2 1 0,7-4-2 15,5-5 1-15,2 1 3 16,7-6 1-16,3-2-11 16,-2-5-5-16,3 0 0 15,1-4 0-15,1-4 0 0,-6-5 0 16,4-6 0-16,-3-6 0 16,1-3 0-16,2-2 0 0,-1-2 0 15,3-4 0-15,0-1 0 16,10-3 0-16,7-1 0 15,5-4 0-15,-1-4 0 0,-1-4 0 16,6 0 0-16,-6-8 0 16,2 0 0-16,-5 0 0 15,3 0 0-15,1 0 0 16,4 0 0-16,5-8 0 0,-1 0 0 16,8-4 0-16,0 0 0 15,8 0 0-15,1 0 0 0,4-1 0 16,2-2 0-16,3-2 0 15,0 1 0-15,1 0 0 16,1-6 0-16,0 7 0 0,5-6 0 16,3 0 0-16,1 6 0 15,5-6 0-15,-2 0 0 0,2 1 0 16,2-4 0-16,1-1 0 16,0-3 0-16,4-4 0 15,-4-5 0-15,-8 1 0 16,-5-5 0-16,-11-4 0 0,-11-7 0 15,-5-5 0-15,-12-9 0 16,-9-8 0-16,-9-7 0 16,-3-9 0-16,-7-8 0 0,-11-10 0 15,-6-11 0-15,1 2 0 16,-9 2 0-16,0 5 0 0,-8 5 0 16,-9 3 0-16,0-1 0 15,0-3 0-15,-12 1 0 16,-5-6 0-16,-3-1 0 15,-4-7 0-15,-5 1 0 16,-3-1 0-16,-5 2 0 0,-3 3 0 16,-1 5 0-16,-8 2 0 15,1 14 0-15,-5 8 0 16,-1 7 0-16,-6 9 0 0,-10 4 0 16,-10 8 0-16,-15 8 0 15,-9 8 0-15,-10 8 0 16,-5 9 0-16,-6 3 0 0,-4 5 0 15,-15 4 0-15,0 4 0 16,-3 8 0-16,5 0 0 16,-1 0 0-16,1 12 0 15,4 0 0-15,1 5 0 16,-1 4 0-16,8 3 0 16,7 4 0-16,6 8 0 0,7 9 0 15,13 8-46-15,4 13-314 16,6 20 7-16,12 15 23 15,10 17-8-15,7 11-280 0</inkml:trace>
  <inkml:trace contextRef="#ctx0" brushRef="#br1" timeOffset="-95332.47">15373 12378 266 0,'-17'-31'237'0,"-2"-3"-68"16,-2 6-41-16,4-1-55 15,-2 1-30-15,2 4 28 16,2 4 34-16,-7-3 22 0,2 4 16 15,-3-1-1-15,-2 0-15 16,-3-1-19-16,-1 1-11 0,-4-1 6 16,-3 0-7-16,-10 2-84 15,-2-5-12-15,-9-1 0 0,1 5 0 16,-9-1 0-16,-3 4 0 16,-10 10 0-16,-4 7 0 0,-2 0 0 15,-3 0 0-15,7 0 0 16,-1 12 0-16,2 4 0 15,4 1 0-15,2-1 0 0,-2-2 0 16,4 9 0-16,-3 0 0 16,6 4 0-16,1-4 0 15,2 5 0-15,-4 1 0 0,1 4 0 16,-5-4 0-16,-6-1 0 16,3-4 0-16,-6 4 0 0,3 1 0 15,-12-1 0-15,3 1 0 16,-2-1 0-16,5 0 0 0,-1 2 0 15,5-7 0-15,4 1 0 16,4 2 0-16,5 2 0 16,7 2 0-16,4 0 0 0,6 3 0 15,12 4 0-15,2 4 0 16,9 9 0-16,7-3 0 0,1 6 0 16,4 1 0-16,0 3 0 15,3 0 0-15,5 3 0 0,-1 6 0 16,9 3 0-16,0 8 0 15,0 5 0-15,0 12 0 0,14 3 0 16,-2 5 0-16,3 0 0 16,1 0 0-16,6-5 0 0,2-8 0 15,1 0 0-15,2-3 0 16,6-8 0-16,3-6 0 16,4-1 0-16,11-7 0 15,4-3 0-15,11 0 0 0,2-4 0 16,10 0 0-16,7-3 0 15,5-6 0-15,7-8 0 0,4-2 0 16,8-10 0-16,10-11 0 16,2-17 0-16,6 0 0 0,0 0 0 15,2-14 0-15,-1-1 0 16,-1-10 0-16,-5 2 0 0,-4-7 0 16,-12-2 0-16,-5 2 0 15,-11 2 0-15,-4 0 0 16,-5-4 0-16,-1 0 0 0,2-5 0 15,2-8 0-15,1-4 0 0,6-8 0 16,2-5 0 0,0-7 0-16,-3 0 0 0,-9 0 0 15,-12 1 0-15,-4-6 0 16,-13-2 0-16,-7-7 0 0,-9-3 0 16,-7 0 0-16,-9-2 0 15,-12-6 0-15,-8 1 0 0,0-3 0 16,0 4 0-16,-11-1 0 15,-6-1 0-15,1 5 0 0,0-1 0 16,0 0 0-16,-4 9 0 16,-1 8 0-16,0 6 0 15,4 9 0-15,-2 3 0 0,-2 2 0 16,-4 4 0-16,-2 6 0 16,-3 1 0-16,2 1 0 0,-4 0 0 15,4 5 0-15,-5 3 0 16,4 1 0-16,-2-5 0 0,2 4 0 15,1 9 0-15,4 3 0 16,-2 6 0-16,3 6 0 0,2 2 0 16,1 7-175-16,4 0-332 15,0 0 5-15,2 19 76 0</inkml:trace>
  <inkml:trace contextRef="#ctx0" brushRef="#br1" timeOffset="-94068.2">18001 13086 30 0,'-8'0'61'15,"8"0"50"-15,-14 0 41 16,6 0-50-16,0 0-30 0,-4 0-22 16,1 0-13-16,-1 0 10 15,3 0 20-15,1 0 26 0,-5 0 13 16,4 0 1-16,3 0-5 15,-2 8-18-15,0 2-17 0,8-3-9 16,-10 6 2-16,10-2 1 16,0 1-4-16,0-3-8 0,10-9-5 15,6 12 2-15,12-4-9 16,9-8 5-16,16 0 7 0,15 0-9 16,14-15 6-16,15-6-17 15,16 0 1-15,14-4 1 16,6-3 5-16,6 4-1 0,4 0-26 15,-3-2-9-15,3-2 0 16,-4 0 0-16,-2-1 0 0,-3 1 0 16,-9 3 0-16,-9 5 0 15,-20 0 0-15,-15 3 0 0,-16 6 0 16,-16 2 0-16,-16 5 0 16,-9 0 0-16,-8 4 0 0,-4 0 0 15,-7 0 0-15,-13 0 0 16,-4 0 0-1,-1 0 0-15,0 0 0 16,-3 8 0-16,-1-8 0 16,3 0 0-16,-7 9 0 0,-1-9-167 15,3 0-182-15,-5 0-17 16,-6 0 32-16,-1 7 15 0,-1-7 71 16</inkml:trace>
  <inkml:trace contextRef="#ctx0" brushRef="#br1" timeOffset="-93532.88">17960 13026 57 0,'-20'-4'123'0,"-1"4"62"16,-3 0-51-16,4 0-24 0,-1-4-30 16,5 4-22-16,1-5 3 15,2 1 14-15,4-1 23 16,9 5 8-16,0 0-12 0,0 0-8 15,0 0-5-15,0 0 3 0,17 0 42 16,14-7 12-16,18 0 12 16,21-2-21-16,23-3-57 0,24-4-72 15,23-1 0-15,16-3 0 16,16-5 0-16,4 1 0 0,-4-1 0 16,-4 5 0-16,-13 1 0 15,-14 2 0-15,-15 4 0 16,-15 1 0-16,-20 1 0 15,-13 2 0-15,-18 4 0 0,-14 3 0 16,-13 2 0-16,-10-5 0 0,-6 0 0 16,-9 3 0-16,1 2 0 15,-6 0 0-15,0 0 0 16</inkml:trace>
  <inkml:trace contextRef="#ctx0" brushRef="#br1" timeOffset="-93421.07">20057 12722 2047 0,'-14'7'0'0,"2"0"0"16,-2 2-273-16,0 3-157 15,-6 0 31-15,-10 5 13 0</inkml:trace>
  <inkml:trace contextRef="#ctx0" brushRef="#br1" timeOffset="-90605.06">14055 6874 331 0,'0'0'275'15,"-9"0"-72"-15,9 0-92 16,0 0-59-16,0 0-32 0,0 0-11 15,0 0-16-15,0 0-15 16,0 0-34-16,0 0-23 16,0 12-21-16,0 14-25 0,0 9-115 15</inkml:trace>
  <inkml:trace contextRef="#ctx0" brushRef="#br1" timeOffset="-90145.17">14570 12895 867 0,'6'-7'377'0,"-6"-2"-164"0,0 6-111 16,0-1-62-16,0 4-30 16,0 0-2-16,0-5 1 15,0 5-5-15,0 0-6 0,0 0 4 16,0-6 1-16,0 6-8 15,0 0 3-15,0 0-2 16,0 0 8-16,0 0-11 16,0 0 8-16,0 0-5 0,0 0 6 15,0 0-7-15,0 0-16 16,0 0-1-16,0 0-10 0,0 0-6 16,0 0-11-16,0 0-18 15,0 0-22-15,0 0-26 0,0 0-33 16,0 0-38-16,0 0-18 15,0-7-49-15</inkml:trace>
  <inkml:trace contextRef="#ctx0" brushRef="#br1" timeOffset="-86796.45">31620 7546 397 0,'-16'-21'229'0,"0"2"-46"16,4 2-61-16,12 10 10 0,-8-3 43 16,8 6 6-16,0 4-9 15,0 16-31-15,8 18-10 16,7 10-54-16,10 9-19 15,4 9-21-15,-2 7-25 0,2-3-12 16,-6-1 0-16,3-5 0 16,-5-7 0-16,-6-8 0 15,2-9 0-15,-6-8 0 16,-3-6 0-16,-8-6 0 0,0-4 0 16,0-24 0-1,0-13 0 1,0-7 0-16,-11-8 0 15,11-10 0-15,-11 2 0 16,11-6 0-16,-9 9 0 16,1 4 0-16,8 10 0 0,0 6 0 15,-8 8 0-15,8 4 0 16,5 35 0 0,-2 11 0-1,5 11 0-15,1 5 0 0,-3 0 0 16,2 0 0-1,0-9 0-15,2-7 0 0,-6-13 0 16,-4-4 0-16,0-4 0 16,4-12 0-16,-1-7 0 15,-3-14 0-15,0-7 0 16,0-1 0-16,0 0 0 16,0 2 0-1,0 6 0-15,-7 5 0 0,-1 9 0 16,-6 7 0-16,3 18 0 0,-6 15 0 15,2 13 0-15,-6 7 0 16,3-2 0-16,4 4 0 16,6-11 0-16,8-3 0 15,0-9 0-15,0-7 0 16,8-10 0-16,3-2 0 16,1-13 0-16,5-3 0 0,5-10 0 15,-8-8 0-15,3-7 0 16,-6-1 0-16,-5-3 0 15,-6-5 0-15,0 5 0 0,-14 7 0 16,3 4 0-16,-6 9 0 16,2 9 0-16,-6 3 0 15,0 12 0-15,7 5 0 16,0-2 0-16,14 2 0 0,0-1 0 16,0-5 0-16,14 1 0 15,0 1 0-15,3-13 0 16,4 0 0-16,-2 0 0 15,-2 0 0-15,-6 0 0 16,-3 0 0-16,-2 0 0 16,-28 0 0-1,-1 17 0 1,-6-2 0-16,-1 2 0 16,7 0 0-16,7-5 0 0,-2-3 0 15,12-2 0 1,11-7 0-1,6 0 0-15,13 0 0 16,4-7 0-16,5-7 0 16,-4 2 0-16,-6-4 0 15,-1-4 0-15,-7-1 0 0,-6-3 0 16,-9 3 0-16,-12 2 0 16,-8 2 0-16,-8 12 0 15,-10 5 0-15,-1 18 0 0,-3 2 0 16,6-1 0-16,3-2 0 15,9 0 0-15,7-5 0 16,6-3 0-16,11-2 0 16,8-7 0-16,12 0 0 15,12 0 0-15,6 0 0 16,5-7 0-16,-3-10 0 0,2 2 0 16,-6-3 0-16,-7 2 0 15,-9 4 0-15,-4 4 0 16,-7 0 0-16,-9 0 0 15,0-2 0-15,-9 3 0 16,-2-2 0-16,3 6 0 0,-1 3 0 16,1 0 0-16,0 0 0 15,8 0-174 17,0 0-157-32,0 0-72 0,-8 7 12 15,-5 5 24-15</inkml:trace>
  <inkml:trace contextRef="#ctx0" brushRef="#br1" timeOffset="-85574.53">30897 10941 175 0,'-12'-15'200'16,"-6"2"-68"-16,9 1-34 15,-4-6-34-15,1 6-11 16,-1 5 16-16,0 0 19 0,2-2 21 15,3 1 4-15,8 4-7 16,0 4-9-16,0 0-5 16,0 0-23-16,0 0-15 15,0 0-15-15,0 0-5 16,0 0-6-16,0 0-12 0,3 0 6 16,10 0-1-16,-1 0 4 15,5 0-8-15,3 8 7 16,3 0 8-16,2 0-7 15,3 1 8-15,1-2-5 0,4 0-8 16,4 6-8-16,-5 0 14 16,-4-1 13-16,0 0 9 15,-6 5-11-15,-4 2-35 0,-1 2-2 16,0-4 0-16,-4-1 0 16,-1 0 0-16,-6-3 0 15,-1-1 0-15,3-5 0 16,-5 2 0-16,6-1 0 15,-4 0 0-15,-1-8 0 16,0 8 0-16,0-8 0 0</inkml:trace>
  <inkml:trace contextRef="#ctx0" brushRef="#br1" timeOffset="-84533.59">31263 11096 2047 0,'-12'-8'0'0,"-2"0"0"16,3 8 0-16,-6-4 0 15,3-1 0-15,-8 5 0 0,5-2 0 16,7 2 0-16,-3 0 0 16,5 0 0-1,16 0 0 17,0 0 0-32,7 11 0 0,6-11 0 15,5 0 0-15,0 0 0 16,8 0 0-16,-3 0 0 15,6 0 0-15,-4 0 0 0,0 0 0 16,-9 0 0-16,-9 0 0 16,-2 0 0-16,0 0 0 15,-9 0 0-15,-12 0 0 47,-1 0 0-47,1 0 0 16,8-4 0 15,0-3 0-31,0-3 0 0,0-3 0 16,3 2 0-16,5-1 0 15,-8 0 0-15,0 3 0 16,0 5 0-16,-11 4 0 16,-9 0 0-1,0 13 0-15,-5-1 0 16,2 0 0-16,1-1 0 15,2-3 0-15,3-8 0 16,6 10 0-16,22-15 0 47,11-8 0-31,-1 2 0-16,3-1 0 0,-1-4 0 15,-2 4-2-15,-5 3-9 16,-7 1 11-16,-3 3 0 15,-6 5 2-15,-9 0 8 16,-17 13-9 0,-5 3-1-16,-8 5 0 0,7 0 0 15,4-6 0-15,3-3 0 16,8-12 0-16,6 9 0 16,14-9 0-1,10 0 0 1,8 0 0-16,7-9 0 15,0 2-5-15,1-5-5 16,1 4 1-16,-12-1 4 0,-5 0 5 16,-4 9-5-16,-6 0 5 15,-3 0 10-15,-8 0-8 16,-9 0 9-16,-7 0 0 16,-3 0-11-16,1 13 0 15,6-13 0-15,4 0 0 16,4 0 0-16,20 0 0 47,1-4 0-32,-1 0 0-15,-2-1 0 16,-1 5 0-16,-5 0-5 16,0 0 0-16,0 0-5 0,0 0 7 15,0 0-1 1,0 0 2-16,0 0 3 15,0 0 3-15,0 0-2 16,0 0 0-16,0 0 2 16,0 0 3-1,0 0 2-15,-8 0-9 16</inkml:trace>
  <inkml:trace contextRef="#ctx0" brushRef="#br1" timeOffset="-84280.89">31291 11026 1988 0,'0'0'-158'0,"0"0"-78"16,0 0-42-16,0 0-2 15,0 0 38-15,0 0 22 16,0 0 8-16,-11 0 35 0</inkml:trace>
  <inkml:trace contextRef="#ctx0" brushRef="#br1" timeOffset="-77095.09">2270 13075 15 0,'0'0'23'15,"0"0"22"-15,0 0 37 16,0 0 57-16,0 0-33 16,0 0-33-16,0 0-28 15,0 0-16-15,0 0-7 0,-9 0 13 16,9 0 5-16,0 0 2 16,0 0 2-16,0 0-1 15,-8 0 17-15,8 0 3 16,0 0 9-16,0 0-3 15,-8 0-14-15,8 0-18 16,0 0-5-16,-8 0-4 16,8 0 1-16,0 0-1 15,0 0-2-15,0 0-8 16,0 0 5-16,0 0 6 0,0-4-2 16,0-6-4-16,3 3-3 15,5 0-2-15,5-6-1 16,-1-3 3-16,4 0-12 15,5-5-1-15,4 1 2 16,3-5-4-16,1 0 1 16,-2 2 5-16,1 2-3 0,1-4 6 15,-1 5-5 1,-4 1-2-16,1-3-6 16,-6 6 6-16,3 1-7 0,-6-1 5 15,0-1-7-15,1 0 1 16,-1 1 9-16,5-5-8 15,-1 5 6-15,-1-4-9 16,3 3 6-16,-3 1-6 16,-3 0 6-16,6-1-1 15,-7 0 2-15,2 5-2 16,-1 0 2-16,-4 5 15 16,-4-5 6-16,3 3-6 15,-1 1-4-15,-2-4-7 0,3-1 1 16,-2 1-3-16,2 0 0 15,2-5-6-15,-1 1 0 16,5 0 7-16,3-4-7 16,5-4 1-16,-7-1 1 15,4 5-3-15,-2-1-2 16,-4 1 0-16,0 4 5 0,-3-1 1 16,-1 1-2-16,1-1-1 15,-2 3 5 1,1-3-13-16,1 5 9 15,0-1 1-15,-5 1-1 0,-2 4 1 16,-1-2-1-16,-2 3-3 16,2 0 6-16,4-2-4 15,-6 1-7-15,5-1 11 16,0-2 0-16,2-2-8 16,1 1 1-1,0 0 4-15,3 0 1 0,-3-1 3 16,2 1-5-16,-2 0-7 0,5-1 8 15,1-7-3-15,8 0 2 16,4-1 5 0,2-3-1-16,6-4-7 0,4-2 5 15,3-2 0-15,9 1-3 16,4-2-4-16,-1 0 7 16,-7 4 1-16,-1 1-6 15,-1 4 1-15,-7 0 13 16,-4 3-14-16,-4 4 5 15,-7 1 2-15,-5 4 2 0,1-5 8 16,3 5-1-16,1-4 4 16,2-4-5-16,6 0 0 15,7-5 11-15,5 1-13 16,0-5 1-16,7 1-1 0,6 0-6 16,-1-1 6-1,8 1-4-15,-5 0-1 16,5-2-1-16,-3 7 2 0,-5-3-4 15,-2 2-3-15,-1 0 3 16,-5 3 4-16,-5-3-6 16,5 0 6-16,-4 3-10 15,-5-3 9-15,5 3 1 0,-1 2 3 16,-3-6-3-16,4-5-1 16,3 3 8-16,6-3 4 15,-3 2 3-15,4-1 9 16,-3 1-10-16,-4 0-6 15,2-2-13-15,-2 3 0 16,-4 3 0-16,-3 0 0 0,-4-1 0 16,0 0 0-16,3 0 0 15,1-2 0-15,3-2 0 16,4 1 0-16,6-6 0 16,2 2 0-16,1 5 0 0,-1-2 0 15,-2 3 0-15,-9 3 0 16,-5-1 0-16,-4 7 0 15,-6 0 0-15,-11 5 0 0,-3 1 0 16,1-5 0 0,3-1 0-16,0 1 0 0,2-1 0 15,2-4 0-15,0 1 0 16,-1-1 0-16,-1 5 0 16,-2 1 0-16,0-6 0 15,5 2 0-15,-4-3 0 0,1 2 0 16,3 0 0-16,4-2 0 15,-1-2 0-15,4 1 0 16,-2-3 0-16,-2 7 0 0,1-5 0 16,-6 2 0-16,1 6 0 15,5-4 0-15,-4 0 0 16,2-1 0-16,3 1 0 16,-2-1 0-16,1-2 0 15,-1-2 0-15,5 0 0 16,-1 1 0-16,1 0 0 0,-1 0 0 15,4 3 0-15,-4 2 0 16,1-3 0-16,-1 6 0 16,-4-1 0-16,2 0 0 0,-6 2 0 15,1-1 0-15,-1 0 0 16,0-1 0-16,4 0 0 0,1 6 0 16,-1-6 0-16,1 1 0 15,4 0 0-15,-5-1 0 0,4 2 0 16,-4 3 0-16,2-2 0 15,-6 3 0-15,0-1 0 16,-4-1 0-16,-4 6 0 16,0-7 0-16,1 7 0 0,-1-1 0 15,1-1 0-15,-2 2 0 16,5-6 0-16,6 0 0 0,-7 1 0 16,6 0 0-16,-5 0 0 15,0 1 0-15,0-1 0 16,5-6 0-16,-4 6 0 0,-2-4 0 15,3 4 0-15,-2 1 0 16,-4-2 0-16,0 4 0 0,3 1 0 16,-2-4 0-16,4-1 0 15,-2 1 0-15,6 0 0 16,-1-1 0-16,0 2 0 16,4-1 0-16,1 0 0 0,-1-1 0 15,-2 1 0-15,-6 0 0 16,-1 0 0-16,3 0 0 0,-1 3 0 15,-2 1 0-15,1-4 0 16,2 0 0-16,-4-1 0 0,7 0 0 16,0-1 0-16,4-3 0 15,-1-3 0-15,1 2 0 16,-1 2 0-16,-4 1 0 0,-3 2 0 16,-1 1 0-16,-1 0 0 15,-2 4 0-15,-1-1 0 16,0 1 0-16,-3 0 0 0,-1 0 0 15,-1 1 0-15,2-2 0 16,0 2 0-16,-2-4 0 16,6 4 0-16,-6 0 0 0,3-2 0 15,-6 5 0-15,4-4 0 16,0 0 0-16,-1 0 0 0,2 1 0 16,-1-3 0-16,1 3 0 15,-2 2 0-15,-3-3 0 16,0 4 0-16,-3 4 0 15,-2-4 0-15</inkml:trace>
  <inkml:trace contextRef="#ctx0" brushRef="#br1" timeOffset="-75384.42">9289 8393 2047 0,'0'8'0'47,"0"1"0"-47,0-1 0 16,0-1 0-16,0 2 0 15,6-1 0-15,-3 4 0 0,5 4 0 16,-3 1 0-16,2 0 0 16,2 2 0-16,-1 6 0 15,-5-5 0-15,2 5 0 16,3-6 0-16,-5 3 0 0,3-2 0 15,-3-4 0-15,2 0 0 16,1 2 0-16,-1-7 0 0,-2 1 0 16,6 4 0-16,-4-4 0 15,-1 0 0-15,0 0 0 16,0 5 0-16,0-5 0 0,-4 4 0 16,4-4 0-16,0 1 0 15,1 2 0-15,1 0 0 0,-1-4 0 16,-2 5 0-16,2 0 0 15,-2-3 0-15,3 0 0 16,-6-2 0-16,3 6 0 16,2-6 0-16,-2 1 0 0,6 1 0 15,-5-1 0-15,1 0 0 16,-5 0 0-16,4-4 0 16,-2 0 0-16,3 1 0 0,-2-9 0 15,2 8 0-15,-2 0 0 16,6 1 0-16,-4 2 0 0,3 1 0 15,-8 0 0-15,8 2 0 16,-5-3 0-16,6 2 0 0,-2-1 0 16,6 0 0-1,-4-3 0-15,-1 3 0 0,0 1 0 16,-5-3 0-16,2 3 0 16,3-4 0-16,0 3 0 0,-4-5 0 15,0 2 0-15,4-1 0 16,-4-1 0-16,4-7 0 0,-3 13 0 15,-2-5 0-15,5 0 0 16,1-8 0-16,-1 13 0 16,0-1 0-16,-4 0 0 0,5-1 0 15,-5 2 0-15,3-1 0 16,1 1 0-16,0-1 0 0,1 4 0 16,-1-2 0-16,-5-2 0 15,5-1 0-15,1-3 0 16,-4 1 0-16,-1 2 0 15,-1-3 0-15,5 1 0 0,-5 4 0 16,3-2 0-16,2 1 0 16,0 0 0-16,-5 0 0 0,5-3 0 15,1 4 0-15,-1-1 0 16,-4-5 0-16,-1 2 0 16,6 3 0-16,-4-5 0 0,-2 2 0 15,2-1 0-15,-2 0 0 16,2 1 0-16,-2 2 0 15,6-1 0-15,-1 1 0 16,0 1 0-16,-4 0 0 0,5 1 0 16,-1 3 0-16,0 1 0 15,0-1 0-15,1 0 0 0,-6 0 0 16,0 0 0-16,5-3 0 16,0-1 0-16,2 5 0 0,-2-5 0 15,0 0 0-15,0 0 0 16,-1 0 0-16,1 4 0 15,0-4 0-15,0 0 0 0,1 5 0 16,4-5 0-16,-6-1 0 16,2 6 0-16,-6-5 0 15,2-3 0-15,-2-1 0 0,2 1 0 16,3-9 0-16,-4 12 0 16,4-5 0-16,-3 2 0 0,2-1 0 15,2 4 0-15,-1 1 0 16,0 0 0-16,0-1 0 15,1-1 0-15,-1 1 0 0,-2 4 0 16,2-3 0-16,2-1 0 16,-2 1 0-16,-4-1 0 0,3-4 0 15,-2 1 0-15,4-2 0 16,-6 0 0-16,0 7 0 0,5-2 0 16,0 0 0-16,1 0 0 15,-1 0 0-15,1 0 0 16,0 0 0-16,-5-3 0 15,3 3 0-15,-4-5 0 0,2-7 0 16,-2 10 0-16,2-3 0 16,-1 2 0-16,1-9 0 0,3 12 0 15,-5-4 0-15,2-8 0 16,-5 9 0-16,3-9 0 16,3 7 0-16,-4-7 0 15,-2 8 0-15,0 1 0 16,5-9 0-16,-2 0 0 15,2 0 0-15,-2 7 0 16,-3 2 0-16,5-9 0 31,-2 8 0-15,3-8 0-16,-3 8 0 16,2-8 0-16,-2 7 0 15,-3 2 0-15,5 0 0 16,-2-9 0-1,2 0 0-15,-2 7 0 0,2-7 0 16,-1 0 0-16,0 0 0 16,0 0 0-1,0 9 0-15,-1-9 0 16,2 8 0-16,-1-8 0 16,1 0 0-16,-2 0 0 0</inkml:trace>
  <inkml:trace contextRef="#ctx0" brushRef="#br1" timeOffset="-73642.94">10443 10571 2047 0,'-8'0'0'0,"-1"0"0"15,2 0 0-15,-5 0 0 16,-1 0 0-16,-3 0 0 0,-1 0 0 16,-1 0 0-16,-4 0 0 15,2 0 0-15,1 0 0 0,-2 0 0 16,4 0 0-16,-2 0 0 16,-2 0 0-16,4 0 0 15,1 0 0-15,-1 0 0 0,1 0 0 16,5 0 0-16,-2 0 0 15,2 0 0-15,-6 0 0 16,4 0 0-16,1 0 0 0,5 0 0 16,-1 0 0-16,0 0 0 15,-6 0 0-15,6 0 0 0,-3 0 0 16,-1 0 0 0,4 0 0-1,-4 0 0-15,-2 8 0 16,0-8 0-16,-3 12 0 15,1-12 0-15,-5 12 0 0,4-2 0 16,1-3 0-16,-4 1 0 16,5 0 0-16,-2 0 0 15,1 0 0-15,-1 0 0 0,2 1 0 16,-2 4 0-16,-5-6 0 16,4 2 0-16,-7 3 0 15,0-1 0-15,0 1 0 0,2 1 0 16,-5-2 0-16,-1 6 0 15,1 0 0-15,-2-6 0 0,6 1 0 16,-1 2 0-16,2-2 0 16,-2 0 0-16,2 5 0 0,1-5 0 15,3 1 0-15,-2-3 0 16,4 3 0-16,-2-1 0 0,-2 0 0 16,1 1 0-1,-4-1 0-15,-5 4 0 0,-2 0 0 16,-2 0 0-16,-5 5 0 15,2-4 0-15,-4 0 0 0,0 2 0 16,-2-3 0-16,2 1 0 16,-1 0 0-16,0-1 0 0,0-1 0 15,6 1 0-15,3 1 0 16,-1-5 0-16,5 0 0 0,-1 4 0 16,1 1 0-16,-1 0 0 15,1-1 0-15,3 1 0 0,-4-1 0 16,1 3 0-1,1-2 0-15,-2 2 0 0,1 2 0 16,-5-1 0-16,1 1 0 16,-1 0 0-16,0-2 0 0,-5 6 0 15,3-4 0-15,-1-1 0 16,-1-1 0-16,5 3 0 0,-1-2 0 16,0 5 0-16,0-2 0 15,-3 2 0-15,4 0 0 16,-6 0 0-16,3-2 0 0,2 1 0 15,1 1 0-15,4-5 0 16,-2 1 0-16,6-1 0 16,-1 1 0-16,3-2 0 0,-4 2 0 15,1 0 0-15,-2 4 0 16,-6 3 0-16,-3 0 0 16,-1 1 0-16,-5 4 0 15,2-1 0-15,0-4 0 0,0 0 0 16,-2 1 0-16,6-1 0 15,1-2 0-15,-4-2 0 16,7 0 0-16,-4 1 0 0,-1 2 0 16,1-2 0-16,-1 0 0 15,-3-1 0-15,0 0 0 16,-1 3 0-16,0 3 0 0,-4-2 0 16,1 0 0-1,-5 1 0-15,-1 4 0 0,2 0 0 16,-4 0 0-16,-2 1 0 15,-1-3 0-15,-7 1 0 16,-4-3 0-16,1-1 0 0,2 6 0 16,-2-3 0-16,-5 3 0 15,5-2 0-15,0 1 0 16,4-4 0-16,1-1 0 16,6 1 0-16,5-5 0 0,5 0 0 15,4 0 0-15,-5 1 0 16,0-1 0-16,-4 5 0 15,-3 3 0-15,-5 4 0 16,-3 5 0-16,-5 0 0 16,-1 4 0-16,-4 0 0 0,2-1 0 15,3 1 0-15,-3 1 0 16,2-6 0-16,6 5 0 16,-2-2 0-16,-4 3 0 15,6 0 0-15,-5-2 0 16,0 1 0-16,5-1 0 0,-1 0 0 15,-1 1 0-15,5-4 0 16,6 1 0-16,2-6 0 16,0-2 0-16,8-4 0 15,0-2 0-15,1 2 0 16,3-2 0-16,0 0 0 16,2 1 0-16,-3-1 0 15,2 1 0-15,-5-1 0 0,0 5 0 16,1 1 0-16,-1-3 0 15,5-3 0-15,-1-2 0 16,9-7 0-16,3-3 0 16,5-3 0-16,5-1 0 15,-1 1 0-15,2-1 0 0,3-5 0 16,-2 5 0 0,2 1 0-16,3 4 0 15,-6-1 0-15,3 5 0 0,-4-2 0 16,-2 2 0-16,0-1 0 15,1 5 0-15,-1-1 0 16,2-4 0-16,-2 1 0 16,6-5 0-16,-2-4 0 15,13-4 0-15,0 1 0 16,-9-9 0-16</inkml:trace>
  <inkml:trace contextRef="#ctx0" brushRef="#br1" timeOffset="-69889.63">3121 15012 2047 0,'0'12'0'15,"0"0"0"-15,0 0 0 16,-8 2 0-16,13-14 0 31,12-5 0-15,11-12 0-16,12-11 0 16,14-13 0-16,6-11 0 15,13-5 0-15,-1 2 0 16,2 7 0-16,-9 8 0 15,-11 3 0-15,-11 8 0 16,-10 10 0-16,-8 7 0 0,-7 2 0 16,-4 10 0-16,-14 10 0 15,-20 14 0 1,-14 12 0-16,-13 8 0 16,-10 6 0-16,0 2 0 0,0-4 0 15,8-5 0-15,8-7 0 16,9-8 0-1,7-7 0-15,6-9 0 0,5-12 0 16,19-12 0 0,20-16 0-1,19-22 0-15,21-19 0 16,25-12 0-16,14-4 0 16,7-1 0-16,-5 5 0 0,-9 11 0 15,-12 13 0-15,-17 16 0 16,-18 13 0-16,-18 12 0 15,-13 8 0-15,-33 32 0 16,-23 16 0 0,-16 10 0-16,-12 2 0 15,-3 2 0-15,3-6 0 0,3-2 0 16,10-11 0-16,5-9 0 16,15-6 0-16,8-9 0 15,4 1 0-15,9-12 0 16,11-7 0-1,16-14 0-15,20-23 0 0,29-22 0 16,28-15 0-16,29-9 0 16,25-7 0-16,14-6 0 15,7 15 0-15,-10 10 0 16,-20 13 0-16,-28 16 0 0,-29 16 0 16,-26 14 0-16,-20 10 0 15,-32 20 0-15,-27 18 0 16,-29 13 0-16,-25 11 0 15,-23 8 0-15,-16 3 0 16,-17 5 0-16,-4 1 0 16,-9-1 0-16,5-8 0 15,12-4 0-15,16-8 0 0,16-7 0 16,22-15 0-16,14-7 0 16,17-8 0-16,18-12 0 15,11 0 0-15,19-20 0 16,26-17 0-1,27-15 0-15,25-17 0 16,22-10 0-16,9 3 0 16,2 2 0-16,-7 10 0 0,-18 10 0 15,-15 14 0-15,-17 11 0 16,-22 14 0-16,-10 2 0 16,-17 13 0-16,-25 13 0 15,-96 56 0-15,23-16 0 16,-12 11 0-16,-6 5 0 15,-2 5 0-15,0-5 0 16,12-4 0-16,18-8 0 16,10-11 0-16,18-10 0 15,11-12 0-15,12-12 0 16,12-12 0-16,31-19 0 16,18-23 0-1,34-19 0-15,31-24 0 0,33-17 0 16,23-8 0-16,19-4 0 15,2 9 0-15,-8 6 0 16,-19 18 0-16,-31 19 0 16,-26 19 0-16,-24 15 0 0,-25 14 0 15,-30 14 0 1,-27 33 0-16,-33 19 0 0,-28 27 0 16,-24 11 0-16,-18 8 0 15,-10 3 0-15,-4-2 0 16,3-11 0-16,8-6 0 15,15-18 0-15,17-11 0 16,27-15 0-16,18-11 0 0,17-10 0 16,11-17 0-16,21-13 0 15,29-18 0-15,26-31 0 16,40-28 0-16,34-19 0 16,30-22 0-16,27-12 0 0,14 5 0 15,-5 8 0-15,-8 16 0 16,-20 20 0-16,-25 22 0 15,-33 14 0-15,-32 22 0 16,-24 8 0-16,-20 14 0 16,-28 14 0-16,-33 21 0 15,-30 25 0-15,-28 18 0 0,-19 18 0 16,-16 16 0-16,-9-1 0 16,-1 1 0-16,10-5 0 15,11-15 0-15,17-17 0 16,25-13 0-16,15-15 0 0,16-13 0 15,16-20 0-15,22-7 0 16,24-23 0-16,32-22 0 16,28-34 0-16,28-25 0 15,33-15 0-15,24-12 0 16,30 1 0-16,16 2 0 16,-2 17 0-16,-5 13 0 0,-31 19 0 15,-33 17 0-15,-35 19 0 16,-32 22 0-16,-34 16 0 15,-31 12 0-15,-34 28 0 0,-31 18 0 16,-42 19 0-16,-27 11 0 16,-27 15 0-16,-14 10 0 15,-8 5 0-15,4 3 0 0,12-7 0 16,16-8 0 0,17-17 0-16,24-15 0 0,22-17 0 15,23-17 0-15,12-8 0 16,15-11 0-16,13-9 0 15,21-17 0-15,22-23 0 16,36-29 0-16,30-29 0 16,37-16 0-16,37-17 0 0,27-3 0 15,26-4 0-15,11 2 0 16,0 11 0-16,-18 11 0 16,-28 16 0-16,-27 17 0 0,-36 20 0 15,-28 20 0 1,-32 13 0-16,-30 16 0 0,-28 12 0 15,-35 19 0-15,-39 22 0 16,-35 15 0-16,-32 13 0 16,-26 10 0-16,-13 6 0 0,-10 6 0 15,-4-2 0-15,8-3 0 16,12-10 0-16,15-2 0 16,24-12 0-16,26-15 0 0,24-9 0 15,20-15 0-15,17-6 0 16,15-17 0-16,21-4 0 15,30-20 0-15,35-26 0 16,40-23 0-16,45-25 0 16,36-20 0-16,29-21 0 0,30-5 0 15,22-16 0-15,13 3 0 16,0 18 0-16,-3 8 0 16,-26 19 0-16,-27 24 0 0,-38 19 0 15,-44 15 0-15,-36 18 0 16,-32 13 0-16,-31 11 0 0,-26 12 0 15,-29 12 0-15,-32 19 0 16,-34 18 0-16,-34 21 0 0,-35 14 0 16,-15 14 0-16,-13 9 0 15,-5 2 0-15,-2-5 0 16,2-1 0-16,19-13 0 16,20-8 0-16,22-21 0 15,26-11 0-15,25-18 0 0,17-13 0 16,23-6 0-16,21-13 0 15,27-17 0-15,28-23 0 16,35-29 0-16,29-30 0 0,30-23 0 16,29-16 0-16,31-16 0 15,23-5 0-15,17-3 0 16,11 3 0-16,-13 16 0 0,-21 17 0 16,-36 20 0-16,-38 25 0 15,-35 19 0-15,-28 22 0 0,-29 11 0 16,-32 13 0-16,-67 41 0 15,-30 18 0 1,-43 23 0-16,-31 24 0 0,-30 15 0 16,-13 9 0-16,-7 5 0 15,13-2 0-15,14-6 0 16,22-13 0-16,26-16 0 0,22-19 0 16,30-18 0-16,20-12 0 15,16-11 0-15,17-15 0 16,20-14 0-16,33-27 0 0,36-27 0 15,37-32 0-15,40-26 0 16,37-16 0-16,27-6 0 0,15-2 0 16,1 4 0-1,-3 10 0-15,-19 11 0 0,-25 11 0 16,-34 23 0-16,-31 13 0 16,-32 24 0-16,-25 15 0 0,-17 9 0 15,-29 12 0-15,-27 11 0 16,-28 21 0-16,-29 15 0 0,-25 13 0 15,-24 16 0-15,-14 12 0 16,-19 9 0-16,-9 2 0 0,3 7 0 16,7-6 0-16,16-12 0 15,23-11 0-15,23-14 0 16,23-10 0-16,23-18 0 0,14-8 0 16,15-16 0-16,26-4 0 15,28-25 0-15,36-20 0 16,37-19 0-16,26-18 0 15,23-12 0-15,11-7 0 0,10-3 0 16,-7 8 0-16,-9 6 0 16,-17 13 0-16,-26 17 0 0,-24 9 0 15,-24 16 0-15,-19 9 0 16,-23 11 0-16,-14 10 0 0,-54 30 0 16,-23 20 0-1,-27 20 0-15,-21 12 0 0,-15 8 0 16,-11 6 0-16,1 1 0 15,6-3 0-15,14-11 0 16,25-13 0-16,18-12 0 16,17-16 0-16,15-13 0 0,19-8 0 15,32-24 0 1,27-13 0-16,29-20 0 0,24-16 0 16,21-16 0-16,20-9 0 15,8-3 0-15,4 0 0 0,9-1 0 16,-6 5 0-16,-10 10 0 15,-22 12 0-15,-19 13 0 16,-24 13 0-16,-23 9 0 0,-10 7 0 16,-16 9 0-16,-12 10 0 15,-38 16 0 1,-20 15 0-16,-19 16 0 0,-19 9 0 16,-10 6 0-16,-7 1 0 15,2 3 0-15,-1-2 0 0,11-5 0 16,10-8 0-16,18-8 0 15,15-13 0-15,14-4 0 0,5-7 0 16,9-5 0-16,9-12 0 16,30-12 0-1,13-11 0-15,18-15 0 16,24-19 0-16,21-8 0 0,16-7 0 16,7-3 0-16,9 2 0 0,-3 9 0 15,-14 10 0-15,-19 9 0 16,-21 13 0-16,-20 8 0 15,-21 11 0-15,-21 13 0 0,-22 7 0 16,-35 23 0-16,-27 15 0 16,-28 16 0-16,-16 8 0 0,-8 12 0 15,-5 0 0-15,7-3 0 16,14 0 0-16,14-14 0 16,24-11 0-16,17-18 0 0,13-5 0 15,18-10 0-15,5-7 0 16,44-30 0-1,14-11 0-15,22-17 0 0,17-12 0 16,20-11 0-16,14-7 0 16,9 0 0-16,8-5 0 0,-9 10 0 15,-15 8 0-15,-25 12 0 16,-19 18 0-16,-23 7 0 0,-22 13 0 16,-25 12 0-16,-28 12 0 15,-21 13 0-15,-17 7 0 16,-2 13 0-16,-9-1 0 0,-2 6 0 15,12-7 0-15,6 0 0 16,12-6 0-16,8-10 0 0,11-7 0 16,14-4 0-16,4-4 0 15,7-3 0-15,5-9 0 16,8 8 0-16,-6-8 0 16,6 0-34-1,0 0-279-15,0 0-10 16,0 9 28-16,0-2 47 0,-9-7 2 15,9 9 6-15</inkml:trace>
  <inkml:trace contextRef="#ctx0" brushRef="#br1" timeOffset="-68028.97">29126 10698 60 0,'0'7'145'0,"-12"-7"61"0,12 9-43 16,-8-9-36-16,8 0-29 15,0 0 8-15,0 0 35 16,-8 0 31-16,8 0-1 0,-7 0-17 16,7 0-22-16,-9 0-12 15,9 0-15-15,0 0-12 16,0 0-39-16,13 0-54 31,12 0 0-31,10 0 0 16,22 0 0-16,12 0 0 15,16-9 0-15,6 2 0 16,2-5 0-16,3-3 0 0,6 4 0 16,-1-5 0-16,5-4 0 15,0-1 0-15,-5 5 0 16,-6 0 0-16,-11 0 0 16,-15 0 0-16,-16 4 0 0,-13 6 0 15,-6 6 0-15,-15 0 0 16,-5 0 0-16,-6 0 0 15,-16 0 0 48</inkml:trace>
  <inkml:trace contextRef="#ctx0" brushRef="#br1" timeOffset="-67980.32">30553 10521 1746 0,'-26'-2'-469'16,"-5"-3"31"-16,-22 1 33 16</inkml:trace>
  <inkml:trace contextRef="#ctx0" brushRef="#br1" timeOffset="-66994.1">20676 14271 323 0,'0'0'389'15,"0"0"9"-15,-9 0-119 0,9-3-138 16,0-7-64-16,9-5-16 15,17-4 38-15,18-8 11 16,16 4-20-16,16-7-38 16,24 2-24-16,12-5-28 0,10 1 0 15,0 0 0-15,-1-1 0 16,-2 4 0-16,-15 1 0 0,-17 4 0 16,-19 2 0-16,-14 11 0 15,-18-1 0-15,-12 3 0 16,-7 7 0-16,-17 2-96 0,-20 0-119 15,-22 0-56-15,-6 0-40 16,-12 6 14-16,-7 8 3 0,-1 0 34 16</inkml:trace>
  <inkml:trace contextRef="#ctx0" brushRef="#br1" timeOffset="-66495.72">20931 13841 519 0,'8'-17'335'16,"-3"0"-103"-16,-5 5-110 0,0 4-57 15,0 8 9-15,0 0 71 16,-16 12 58-16,-13 15-21 0,-13 11-63 16,-17 7-68-16,-10 8-51 15,-1 4 0-15,2 0 0 16,6-5 0-16,10-2 0 15,11-10 0-15,13-4 0 0,13-2 0 16,15-2 0-16,12-3 0 16,16-4 0-16,12 2 0 0,13 2 0 15,7-1 0-15,5 1 0 16,5 3 0-16,4 0 0 0,-6 1 0 16,-3-5 0-16,-11 1 0 15,-7-8 0-15,-10-4 0 0,-9-5 0 16,-7-4 0-16,-4-8 0 15,-4 0 0-15,-10 0 0 16,-3-12 0-16,0-13 0 16,0-12 0-16,0-12 0 0,-12-16 0 15,-5-12 0-15,1-6 0 16,-1-5 0-16,3-1 0 0,0 8 0 16,2 2 0-1,3 15 0-15,9 11-51 0,-8 11-189 0,8 11-41 16,0 6-3-16,0 5 21 15,13 8 24-15,8 0-13 0,2 3 40 16</inkml:trace>
  <inkml:trace contextRef="#ctx0" brushRef="#br1" timeOffset="-65984.27">28905 13401 247 0,'-14'0'223'0,"14"0"-80"0,-11 0-72 15,3-4-38-15,8-1-18 16,-10 5-6-16,10-6 0 15,0 4-6-15,0 2-7 0,0-4-31 16,-11-1-48 0,-6-2-70-16,-7 2-67 0</inkml:trace>
  <inkml:trace contextRef="#ctx0" brushRef="#br1" timeOffset="-65114.41">20153 7359 336 0,'-22'-7'210'15,"3"-4"-41"-15,3 9-63 16,2-3-46-16,6 5-3 0,8-4-3 16,0 0 8-16,0 0-7 15,0 4-27-15,25-4-6 16,21 0-7-16,27-4 11 0,20 4 10 15,21-4-5-15,16-1-9 16,4 1-2-16,-1-1-3 16,1 2-4-16,-7 3-3 0,-17-4-6 15,-22 8 0-15,-18 0-3 16,-19 0 2-16,-10 0 2 0,-17 0-2 16,-6 0 0-16,-7 0-1 15,-11 0-1-15,0 0-15 16,0 0-53-16,-11 0-75 15,-10-9-62-15,-3 6-4 0,-14-6-12 16,-1-3-14-16</inkml:trace>
  <inkml:trace contextRef="#ctx0" brushRef="#br1" timeOffset="-64350.03">20396 7041 55 0,'5'-8'120'0,"-5"3"59"15,0 3-58-15,0-8-29 0,0 8-19 16,0-3-17-16,0 5 2 15,0 0 3-15,0 0 8 16,-8 0 6-16,8 0-1 0,0 0-20 16,0 0-9-16,0 0-9 15,0 0 5-15,0 0 2 0,0 0 3 16,0 0 8-16,-9 0-1 16,-4 0-9-16,-4 0-16 15,-10 12-1-15,-12 6-11 16,-20 9 5-16,-6 4-11 0,-3 7 4 15,-2 3 5-15,6-1-7 16,7 1 8-16,8-4-13 0,9-5-3 16,10-4 9-16,15-2-4 15,7-7-3-15,8 3 19 16,14-3 5-16,11 6-12 0,16-6 4 16,12 3-11-16,13 2 9 15,7 0-13-15,0 1 1 16,0 4-5-16,-4-1 0 15,-5 5-3-15,-10-1-3 0,-9-4 3 16,-9-2 5-16,-8-7-9 16,-7-7 4-16,-4 1 9 15,-6-13 13-15,-3 7 7 0,-8-7 9 16,0 0 21-16,0 0 23 16,0 0-74-16,0-7-8 15,0-1 0-15,0 0 0 0,-13-13 0 16,1-7 0-16,-2-13 0 15,-8-9 0-15,1-6 0 0,-3-6 0 16,1 2 0 0,2 3 0-16,0 8 0 0,6 4 0 0,-1 8 0 15,3 5 0 1,5 8 0-16,8 2 0 0,-8 6 0 16,8 4 0-16,-9 0 0 15,9 5 0-15,0 2 0 0,0 1 0 31</inkml:trace>
  <inkml:trace contextRef="#ctx0" brushRef="#br1" timeOffset="-64068.11">20294 7143 2042 0,'0'0'-161'0,"0"0"-58"15,0 0-52-15,0 0-3 0,0 9 26 16,0 3 11-16,-14 4-4 16,-12 8 51-16</inkml:trace>
  <inkml:trace contextRef="#ctx0" brushRef="#br1" timeOffset="-59972.31">7531 12207 249 0,'-11'0'192'0,"2"0"-64"15,9 0-44-15,-9 0-39 16,9 0-16-16,0 0-1 0,0-3 1 15,0-6 6-15,9-2-7 16,11-12-10-16,8-4-5 16,15-10-3-16,9-3-5 0,8-6-2 15,8-4-3-15,3 3 2 16,-3 2-1-16,2 0-5 16,-10 9 4-16,-6 3 2 0,-10 14-4 15,-12 2 7-15,-7 5-7 16,-8 8 3-16,-10 4 3 15,-3 0 7-15,-4 0 0 16,0 0-3-16,-16 12 1 0,-17 9 0 16,-16 10-8-16,-11 9 2 15,-16 14-1-15,-11 11-1 16,-5 9 0-16,-2 7-2 0,0-1 2 16,12-6 2-16,11-12-3 15,14-17 0-15,15-12 5 16,14-14-4-16,11-7-5 0,17-12 2 15,8 0 1 1,17-12 2-16,24-21-4 0,19-11-8 16,19-12 5-16,13-6 3 15,15 1-3-15,-2 4 9 0,-8 10-9 16,-6 8-16-16,-19 11 5 16,-15 8 6-16,-21 7 4 15,-10 10 9-15,-17 3 3 0,-17 0-2 16,-17 16 0-16,-20 9 3 15,-16 10 7-15,-12 6 5 0,-3 1 1 16,-1-2-1 0,3-9-7-16,14-2-1 0,12-8 0 15,10-9 4-15,10-3 0 16,9-9-12-16,11 0-7 0,8-4 2 16,15-17 3-16,22-10-3 15,20-15-5-15,17-11 3 16,14-16-4-16,15-1 4 0,-7 5 1 15,-6 8-5-15,-16 13-22 16,-17 10 11-16,-17 10 13 0,-10 11 5 16,-24 9 3-16,-14 8 5 15,-24 0-2-15,-23 25 8 16,-27 12 6-16,-20 8 9 0,-12 8 0 16,-7 3 9-16,-6 2-2 15,6-1 5-15,11-5 4 16,23-11-11-16,14-13-3 15,19-7-9-15,13-9-7 0,17-12-9 16,16 0-16-16,16 0 11 16,26-20 4-16,23-12-12 15,25-18-4-15,15-6 5 0,9-10 3 16,3 5 2-16,-11 8-8 16,-18 13-16-16,-18 12 7 0,-21 7 11 15,-16 9-1-15,-22 12 4 16,-22 12 2-16,-32 16 6 15,-33 17-4-15,-34 17 2 16,-20 6 2-16,-8 5 21 0,-4 0 14 16,3 1-2-16,14-5-5 15,16-8-8-15,16-16-6 16,23-9 0-16,18-10 4 16,20-11-12-16,10-15-19 0,22 0 4 15,14-12 4-15,26-24-2 16,28-21 6-16,33-24-1 15,27-21 2-15,16-12 2 0,19-5-7 16,-3 14 3-16,-19 15-5 16,-23 25-17-16,-28 16-4 15,-25 17 9-15,-21 11 7 0,-28 12 6 16,-24 18 1-16,-33 16 5 16,-32 14 0-16,-25 19 17 15,-15 11 0-15,-16 9-2 0,-2 3 2 16,1 0 10-16,9-3-6 15,10-9-1-15,19-12-9 16,19-13-8-16,20-12-4 0,16-6-2 16,12-14-17-16,14-12-8 15,11 0 7-15,24-21 5 16,20-15 11-16,26-21-3 0,18-17 2 16,23-10 2-1,9-10 5-15,8 0-2 0,-6 13-1 16,-13 12-7-16,-24 16-6 15,-20 16 4-15,-20 13-3 0,-17 7 14 16,-16 13 6-16,-29 13-4 16,-26 14-2-16,-31 13 3 15,-19 19 8-15,-20 9 2 0,-13 14 5 16,-10 3-5-16,8 0 11 16,10-8 15-16,16-11 0 15,20-13-15-15,17-12-13 16,22-10 2-16,10-9-18 0,13-11-8 15,12-7-11-15,11-7 11 16,22-21 4-16,20-22 3 16,26-19 5-16,28-21 4 15,14-4-16-15,5 5 15 0,-4 12-3 16,-16 11-3-16,-22 18-1 16,-19 11 0-16,-15 17 5 15,-15 4 2-15,-6 7-4 0,-12 9-1 16,-18 9 1-16,-19 7 1 15,-17 13 1-15,-16 11-4 16,-11 6 1-16,-2 1 3 0,5-2 0 16,7-9-1-16,10-4 3 15,15-7-6-15,9-8-4 0,8-9 12 16,8-8-9 0,4 0 1-16,8 0-12 0,12-11 7 15,19-15 6-15,26-14 1 16,22-8-8-16,8-6 8 15,12 1-5-15,-10 8 4 0,-11 9-13 16,-17 11-7-16,-21 9 4 16,-16 16 10-16,-24 13 7 0,-24 18-7 15,-28 19 3-15,-22 14 6 16,-15 14-2-16,-6 8 1 16,-1-1-1-16,2-4 2 15,9-8 3-15,15-11-5 16,14-16 4-16,16-15-1 0,8-6 1 15,10-10-2-15,11-15 0 16,11 0-9-16,11-15 0 16,21-22 5-16,26-20 2 15,24-17 2-15,18-11 4 0,11-1-6 16,-7 10 0-16,-6 10-6 16,-16 18-4-16,-22 10-1 0,-15 19-7 15,-17 7 12-15,-14 12 6 16,-28 23 1-16,-21 18-7 15,-26 16 7-15,-21 12-2 16,-12 5 1-16,-4 4 5 0,2-1-4 16,7-8 9-16,8-13-4 15,15-11-3-15,17-12 2 16,14-9 0-16,10-7-3 16,11-17-10-16,14 0-5 0,0 0 0 15,22-17 5-15,18-19 10 16,26-22-6-16,18-6 3 15,15-10-3-15,2 5-40 16,-1 4-70-16,-5 12-43 0,-15 9-16 16,-7 11 16-16,-11 9-34 0,-18 7-9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5T15:12:31.507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13789 4981 515 0,'-13'-12'305'15,"7"5"-67"-15,6-2-105 16,0 6-26-16,0-2 9 0,0 5 8 16,0 0-32-1,0 0-27-15,-9 0-32 0,9 8-9 16,0 17 30-16,0 16 89 15,0 23-45-15,-12 22-98 0,0 16 0 16,-1 11 0-16,-3 6 0 16,4 0 0-16,-4-5 0 0,3-9 0 15,2-11 0-15,11-13 0 16,-8-12 0-16,8-15 0 16,0-15 0-16,0-10-281 0,0-13-98 15,8-20-35-15,3-40-6 16</inkml:trace>
  <inkml:trace contextRef="#ctx0" brushRef="#br0" timeOffset="332.82">13841 4318 420 0,'-19'-40'186'0,"-2"6"-49"0,4 11-57 16,3 6-29-16,2 10-31 15,12 7-4-15,0 0-3 16,0 15 3-16,0 5-9 16,12 5 5-16,2-4-9 0,11-9 7 15,4-5-7-15,7-7 6 16,1-7-9-16,-4-14 7 16,-1-11-6-16,-12-8 2 0,-3-10 1 15,-9 2 4-15,-8-1 4 16,0 4 22-16,-17 12-2 0,6 8-13 15,-6 9-5-15,1 9-6 16,-8 7-2-16,-6 17-30 16,3 11-38-16,2 12-52 0,4 8-29 15,10 2-46-15,11 2-87 16</inkml:trace>
  <inkml:trace contextRef="#ctx0" brushRef="#br0" timeOffset="1031.78">14252 4933 234 0,'13'8'248'16,"-2"-8"-91"-16,-3 12-73 0,1 0-36 16,7 4 51-16,1 10-7 15,7 5 6-15,0 14-2 0,1 12-31 16,2 9-25-1,-5 8-15-15,-7-1 2 0,-1-1-12 16,-8-10-1-16,-6-12-10 16,0-15 3-16,0-6 9 0,0-12 10 15,0-17 28-15,0 0 18 16,0-12-18-16,5-18-27 16,-2-20-13-16,11-8 2 0,0-9-15 15,4-2 7-15,3 8 11 16,-3 14 7-16,-2 5 2 0,2 9-4 15,-6 9-3-15,-2 8-19 16,-1 7-4-16,4 9 15 0,4 9 1 16,4 14 9-16,1 19 15 15,8 10 11-15,-1 18-7 0,2 2-12 16,6 6-6 0,0-5-17-16,3-8 5 0,-4-8-13 15,4-11 3-15,2-14 6 16,-2-12-1-16,1-20-7 0,0-13 4 15,0-19-8-15,-1-25 5 16,1-20-5-16,-1-21-12 16,-4-15-24-16,-8-12-2 0,-2-6 19 15,-4-5 11-15,-8 1 8 16,-3 9 5-16,-11 17 6 0,0 16 52 16,-11 15 9-16,-2 20-43 15,2 13-25-15,3 17 0 16,-4 12 0-16,-1 16 0 15,-3 37 0-15,-4 28 0 0,-1 25 0 16,2 19 0-16,5 17 0 16,14 0 0-16,0 5 0 0,17-1 0 15,12-2 0-15,10-11 0 16,9-11 0-16,-1-16 0 16,-3-18 0-16,-2-11 0 0,-6-15 0 15,-8-18 0-15,-7-8-74 16,-7-20-142-16,-6-15-129 15,-8-18-36-15,0-20 11 16,-14-17 43-16</inkml:trace>
  <inkml:trace contextRef="#ctx0" brushRef="#br0" timeOffset="1314.68">15008 4941 419 0,'-37'-12'283'0,"9"0"-47"16,6 2-72-16,8 3-26 16,1 0-2-16,13 2-15 0,13-4-53 15,23 2-32-15,24-5-3 16,30-5 6-16,23 0-9 16,18-2-5-16,-2 3-9 15,-2-1-7-15,-13 5-12 0,-18 3 11 16,-15 2-7-16,-19-2-3 15,-17 5 2-15,-18 0-14 0,-6 4-33 16,-12 0-49-16,-6 0-65 16,-3 0-68-16,-12 0-102 0,-18 0-72 15</inkml:trace>
  <inkml:trace contextRef="#ctx0" brushRef="#br0" timeOffset="2246.59">19279 4769 186 0,'0'-23'201'15,"0"-1"-56"-15,0-5-21 16,0 1-40-16,0 2-8 0,0 2 21 16,0 0 26-16,0 3 20 15,-13 5 15-15,7 4-20 16,-7 4-46-16,-8 4-34 15,-2 4-29-15,-14 12-14 0,-16 14-1 16,-12 9-6-16,-6 18-5 16,-8 16 13-16,3 13 2 0,2 7 1 15,9 8-6-15,20-3-2 16,17 1-5-16,28-9 0 0,8-14-10 16,20-11 8-16,20-16-5 15,12-12-3-15,16-21-1 0,3-16-3 16,3-21-3-1,-5-12-4-15,-4-12 12 0,-8-15-11 16,-8-5 14-16,-13-8 0 16,-15-2 0-16,-12 1-6 0,-9 2 9 15,-8 7 10-15,0 8 31 16,-13 11 36-16,1 15-7 0,1 10-15 16,-1 13-31-16,-2 3-18 15,6 9-13-15,0 21 1 16,-1 15 15-16,9 14-6 0,0 9-4 15,14 8 7-15,5-3-9 16,10-2 0-16,7-6 2 0,10-3-7 16,3-8 7-16,-2-6-3 15,-7-12 4-15,-1-3-10 16,-10-3-30-16,-7-9-38 16,-5 0-66-16,-5-12-72 0,2 0-65 15,-6-8-70-15,0-17-28 16</inkml:trace>
  <inkml:trace contextRef="#ctx0" brushRef="#br0" timeOffset="2535.39">20297 4579 417 0,'-14'-16'252'0,"-3"4"-71"15,5 3-88-15,0 5-34 16,12 4-17-16,0 0-17 15,0 0-5-15,0 0-10 0,8 0-10 16,4 0 2-16,6 0-2 16,-1 0-2-16,5 0 4 0,-1 0-2 15,-7-13 7-15,0-2-9 16,-6-6 5-16,-8 0-5 16,0 2 5-16,0 2 3 0,-8 5-5 15,-6 8-1-15,4 4-3 16,-20 21-38-1,-12 39-209-15,12-15 63 16,1 0-70-16</inkml:trace>
  <inkml:trace contextRef="#ctx0" brushRef="#br0" timeOffset="2746.04">20319 5340 360 0,'21'0'237'0,"-2"0"-24"0,9 0-31 16,13 0 24-16,8 13 65 16,3 8 96-16,-3 11-156 0,-3 13-211 15,-14 11 0-15,-12 21 0 16,-20 13 0-16,-25 15 0 16,-32 9 0-16,-28 9 0 15,-28 8-239-15,-25-2-435 0</inkml:trace>
  <inkml:trace contextRef="#ctx0" brushRef="#br0" timeOffset="4608.7">11479 1682 224 0,'-8'-71'206'0,"0"2"-23"16,-6 4-48-16,-2 8-45 16,6 6 9-16,-7 8 10 15,4 11-14-15,-4 11-28 16,-2 9-37-16,-11 12-16 16,-9 28-1-16,-9 25-10 0,-9 25-2 15,0 21 1-15,4 9-3 16,8 6 4-16,9-4-1 15,15-8-3-15,21-13 1 16,12-10 0-16,24-19-5 16,22-15 2-16,15-17 4 15,11-16-8-15,1-12-19 0,2-16-61 16,-5-8-60-16,-11-12-61 16,-9-14-72-16</inkml:trace>
  <inkml:trace contextRef="#ctx0" brushRef="#br0" timeOffset="4892.08">11768 1363 358 0,'0'-67'186'0,"0"16"-52"16,0 6-29-16,0 14-5 16,0 6-6-16,0 4-37 0,0 12-26 15,0 9-21-15,0 13 0 16,0 19 20-16,3 25 8 15,5 23-10-15,-4 23-10 16,0 11-4-16,5 5-3 0,-2 0-7 16,1-10-1-16,-3-7-5 15,4-13 3-15,-3-17-2 16,-1-10 5-16,-2-12-24 16,2-9-37-16,-2-13-45 15,3-9-48-15,2-7 2 16,8-12-11-16,8-19-81 0</inkml:trace>
  <inkml:trace contextRef="#ctx0" brushRef="#br0" timeOffset="5783.64">12461 1689 115 0,'12'-37'225'0,"-12"12"-48"16,0 9-36-16,-12 8-65 15,-12 8-19-15,-9 17-6 16,-3 11-7-16,-1 13-20 0,5 8-12 15,7-1-3 1,6 2-5-16,10-2-2 0,9-3-1 16,9-9-3-16,2-8 0 15,11-3-1-15,-4-5-3 16,7-7 1-16,0-13-2 16,0 0-9-16,-5-13-8 0,0-11 6 15,-4-12 11 1,-3-8-3-16,-5-11 7 0,-8 3 20 15,0 4 29-15,0 10 11 0,0 10-3 16,-8 9-7-16,8 7-22 16,0 1-16-16,0 11-7 15,0 23 2 1,0 4-3-16,11 5 0 16,14 6 0-16,0 3 3 15,7-6-2-15,0-1 0 0,4-6-6 16,1-7-13-16,-1-6-4 15,1-7 2-15,-5-8-1 16,1-4-5-16,-4-12 3 16,-4-13 12-16,-2-7 5 0,-6-9 4 15,-6-7-6-15,-3-1 4 16,-2-1 19-16,-6 6 20 16,0 8 25-16,0 7 8 15,0 12-8-15,0 5-25 16,0 3-19-16,0 6-15 15,3 7 1-15,8 20-2 16,6 5 4-16,4 11-6 16,-2 1 1-16,6 8-5 15,1 3 1-15,-4 5 12 16,-5-2-13-16,-1 4 8 0,-3-10 1 16,-5-9-7-16,-5-7 8 15,-3-12-7-15,0-6 5 16,5-11 1-16,-2 0 3 15,3 0 6-15,-3-7-12 16,-3-18 2-16,0-12-3 16,5-16-2-16,3-12 2 0,0-9 3 15,4-2-1-15,0 10 0 16,2 9 1-16,-3 13-1 16,-3 11 2-16,4 9-1 15,4 10-6-15,9 14 4 16,7 0-1-16,3 30-2 0,3 11 1 15,-6 7 3-15,-4 5-1 16,-3 0 0-16,-4 4 0 16,-10-4 2-16,-3-6 0 15,-4-4-5-15,-4-11 3 16,0-7-3-16,0-5 7 16,0-8-4-16,0-12 0 0,0 9 3 15,0-9-2-15,0 0-22 16,0 0-57-1,0 0-87-15,5 0-79 16,3-9-110-16</inkml:trace>
  <inkml:trace contextRef="#ctx0" brushRef="#br0" timeOffset="8204.09">16823 1346 129 0,'3'-11'185'0,"2"-1"-45"16,-5 0-37-16,0-3-41 16,0 4-14-16,0-1-1 15,0 5 4-15,0-2 3 16,0 6-10-16,0-2-8 0,-8 1 6 16,-1 1 3-16,9 3-2 15,-11-4-3-15,3-2-13 16,-9 2-18-16,0 4 2 15,-6 0-6-15,-10 0-6 0,-7 14-3 16,-6 1 4-16,-1 5 2 16,1-1-2-1,6 11 4-15,4-2-7 0,7 10 1 16,4 2 3-16,5 5 0 16,7 4-3-16,13 4 2 15,0 0 4-15,5-3-6 16,6-3 2-16,11-6-4 0,-2-4 5 15,0-5 0-15,3-4-1 16,-1-3 0-16,-2-4 1 16,0-10-2-16,-3 1 1 0,-6-12-4 15,-2 9 9-15,0-9-9 16,-3 0 4-16,2 0 1 16,-3 0-1-16,-2 0 1 15,3 0 0-15,-6 0 3 16,0 0 0-1,0 0-1-15,0 0-4 16,0 0 5-16,0 0-8 16,0 0 1-16,0 0 6 15,0 0-5-15,0 0-4 16,0 0 7-16,0 0 2 0,0 0-6 16,0 0 5-1,0 0 1 1,0 0-7-1,0 0 5-15,0 0-4 16,3 0 1-16,5 0 5 16,0 0-5-16,6 0 3 0,-2 0 0 15,2-9 1-15,3 2-4 16,0-1 8-16,-1 0-5 16,2-1-4-16,1 1 1 0,1-4 4 15,1-1 1-15,-2 2-5 16,1-6 2-16,2-7 1 15,-2-2-3-15,0 0 6 16,-4-3-6-16,-4 4 9 0,0-4-7 16,-4 5 4-1,1 0 0-15,-6-1-4 16,2 1 1-16,-5-5-1 0,0 0 1 16,0 1 10-16,0 4-10 15,0 0 0-15,0 3 1 16,0 5 0-16,0 4-3 15,0 0 5-15,0 2-6 0,0 4 5 16,0-1-5-16,0-4 2 16,0 7 2-16,0 1-1 15,0 3-3-15,0 0 3 16,0 0 1-16,0 0-4 0,0 0 0 16,0 0 3-1,0 0-3-15,0 0 0 0,0 0 3 16,0 0 1-16,0 0-3 15,0 0 4-15,0 0-6 16,0 0 5-16,0 0-4 16,0 0 7-16,0 0-7 0,0 0-2 15,0 0 7-15,0 0-5 16,0 0 9 0,0 0-13-16,0 0 5 15,0 0 8-15,0 0-9 16,-8-5 3-16,8 1-1 15,-12-3 4 1,12-2 0-16,-9 2-8 0,9-1 6 16,0-7-8-16,-8 4 6 15,8 3 2-15,-9-3 1 16,9 2-5-16,-8 1 4 16,0 4-4-16,8 1 4 0,-8-1 5 15,8-2-6-15,0 2 3 16,0 4-8-16,0 0 6 15,0 0 6-15,0 0-4 16,0 0 4-16,0 0-5 0,0 0 1 16,0-3-4-16,0 3-5 15,0 0 6 1,0-4 1-16,0 4 0 0,0 0 0 16,0-5-4-1,0 5 5-15,-9 0-3 16,9 0-3-1,0 0 0-15,0 0 6 0,0 0 0 16,0 0-4-16,0 0 3 16,0 0-1-16,0 0-3 15,0 0-1 1,0 0 6-16,0 0 0 0,0 0-9 16,0 0 9-1,0 0-4 1,0 0-4-16,0 0 2 0,0 0 1 31,0 0 4-31,0 12-5 16,0-2-3-16,0 6 7 15,0 3 0-15,0 10 4 0,0 8 2 16,9 3-3-16,-1 8 0 16,5 7 20-16,3-3-7 15,0 5 1-15,9 0 5 16,3 0 6-16,1-9-10 0,2-3-2 15,3-4-2 1,-3-9-1-16,-1-7 3 0,-6-4 9 16,-4-9 19-16,0 0 18 15,-3-12 19-15,-1 0 9 16,-4 0 23-16,4 0-7 16,1-7-18-16,3-10-68 0,0-4-21 15,0 1 0 1,6-8 0-16,-20 16 0 15,-1 3 0-15,-2 1 0 16,-3 3 0-16,0 1 0 0,0 4-315 16,0 0-194-1,-14 0-60-15</inkml:trace>
  <inkml:trace contextRef="#ctx0" brushRef="#br0" timeOffset="9152.03">18597 798 127 0,'0'-16'236'16,"-12"3"-51"-16,-4 5-55 15,0 8-55-15,-12 0-33 16,-14 0 8-16,-7 10-6 16,-3 8-16-16,0 3-9 0,3 2-8 15,8 7-6-15,9-2 4 16,7 0-7-16,9 1 1 16,16-1-1-16,0 5 0 15,9-4-2-15,1-1-3 16,12 1-1-16,-3-1 4 15,5-5 2-15,-2 0 0 16,-6-7-3-16,-4-5-3 0,-3 1-2 16,-9-4 7-16,0 1 3 15,-13 8-7-15,-8 7 6 16,-7 12 7-16,-12 13-2 16,-5 8 3-16,0 4-10 0,9-1 4 15,7-7 3-15,9-8 0 16,9-8-2-16,11-5 8 15,3-7-4-15,8 0-1 16,14-4 6-16,4-6 5 16,7-4 15-16,5-2-4 15,0-9-10-15,-1 0-13 0,-7 0-5 16,-9 8 5-16,-2-8-5 16,-8 9-4-16,-3-9 5 15,3 13-7-15,-2-2-9 16,-4 6-69-16,-8 7-92 0,-12 13-86 15</inkml:trace>
  <inkml:trace contextRef="#ctx0" brushRef="#br0" timeOffset="10283.82">12905 9614 288 0,'-14'-33'228'0,"7"1"-66"16,-1 3-64-16,8 5-46 16,0 3-26-16,0 2-2 0,8-2 8 15,7 1-4-15,10 4-17 16,4-2-7-16,2 7-1 0,3 2-1 16,-3 6 2-16,-1 3-7 15,-9 0 4-15,-7 8 5 16,-5 13 25-16,-9 7 28 0,-9 13 9 15,-5 6 12-15,-12 8-4 16,1-2-8-16,3-1-22 16,-4-7-13-16,6-5-4 0,9-11-17 15,-2-5-8-15,13-8 0 16,0-4 1-16,13-3-3 0,6-9-1 16,10 0-3-16,2 0 2 15,8 0-3-15,-4 0 4 0,2 0 1 16,-9 8-1-16,0 4 6 15,-7 4 0-15,-4 10 19 0,-10 2 7 16,-7 4 4-16,0 4-4 16,0-4-20-16,0 2-4 15,0-10 1-15,0-3-5 0,0-5-5 16,0-3 0-16,0-13-6 16,3 0 3-16,11 0-2 0,-3 0 5 15,6 0-1-15,3 0-3 16,-3 8 0-16,-6 5 7 0,-3 6-7 15,-8 9 13-15,0 14 5 16,-16 6 6-16,-9 9 19 0,-7 0 22 16,-3 0-12-16,-6-3-13 15,4-10 1-15,0-4-24 0,4-11 4 16,6-4-8-16,2-11-12 16,2-3 0-16,1-11-6 15,2 0-28-15,4 0-30 0,0-5-72 16,4-3-91-16,0-4-63 15,12-1-28-15,0-7-19 0</inkml:trace>
  <inkml:trace contextRef="#ctx0" brushRef="#br0" timeOffset="12396.78">10598 12443 429 0,'-46'-28'272'0,"2"3"-108"16,-2 1-83-16,7 5-40 0,-1-3-13 15,7 6 41-15,4-1 3 16,4 5-26-16,2 0-23 16,3 5-11-16,-5 7-1 0,-3 0 1 15,-9 24 3-15,-8 16 13 16,-8 21 16-16,1 16 12 0,3 13-4 15,8 8-13-15,12-4-1 16,18-5-13-16,19-4-6 0,21-7-4 16,24-9-1-16,20-11-7 15,12-14-4-15,15-15-8 16,12-18 3-16,-4-11 5 16,-2-7-44-16,-14-9-62 0,-13-6-56 15,-18-1-54-15,-18-6-23 16,-14-7-17-16,-12-9-18 0</inkml:trace>
  <inkml:trace contextRef="#ctx0" brushRef="#br0" timeOffset="12663.36">10974 12176 269 0,'0'-50'219'0,"0"5"-47"0,0 12-38 16,0 4-48-1,-6 14-11-15,6 2-10 0,0 6-2 16,0 7-16-16,0 16 7 16,0 20 49-16,6 25 4 0,3 20-16 15,0 14-22-15,-1 7-31 16,0 2-17-16,0-1-9 0,1-6-6 16,-6-11-3-16,5-9-2 15,-5-8-3-15,2-11-46 0,-2-5-75 16,3-14-83-16,-6-6-48 15,3-3 1-15,6-10-6 0,-1-20 26 16</inkml:trace>
  <inkml:trace contextRef="#ctx0" brushRef="#br0" timeOffset="13379.28">11629 12509 396 0,'-8'-37'234'16,"-12"8"-53"-16,-4 14-59 15,-8 2-30-15,-2 13 5 0,-3 15 22 16,1 11-16-16,4 2-40 16,7 8-32-16,10 3-19 0,15 0-6 15,0 2 1-15,0-5-1 16,10 0-7-16,12-6 1 16,-3-2 0-16,2-6-13 15,-1-8-1-15,1 0-17 0,-5-14-8 16,-4 0-9-16,1 0-8 15,-5-14-2-15,0-5 12 0,1-10 19 16,-6-4 14-16,-3-7 13 16,0-1 26-16,0 4 19 0,0 3-4 15,0 6 9-15,0 4 8 16,0 5-5-16,0 4-28 16,0 15-10-16,0 0 2 0,8 27 9 15,8 4 5-15,8 14-8 16,9 5-7-16,2 2-7 15,7-2-8-15,-2-10 3 0,1-7-8 16,0-9 10-16,0-8-9 16,2-16-10-16,3 0 6 15,-5-12-16-15,0-8 4 0,-9-11 16 16,-4-10 1-16,-12-5 3 16,-5 1-1-16,-11 1 13 0,0 1 21 15,0 12 26-15,0 6 10 16,0 10-29-16,0 15-15 0,0 12 10 15,9 19 19-15,4 14-11 16,8 5-18-16,-2 2-9 0,1-7-13 16,4-4-4-16,-2-13 9 15,-6-7-8-15,-5-9-5 16,2-12 10-16,3-12-12 0,1-17 9 16,-1-11 3-16,0-17-11 15,5-9 2-15,2-7 7 16,5 4-4-16,4 5-5 0,1 14 9 15,5 19-1-15,-2 13 9 16,9 18 12-16,0 13-1 0,-5 11 0 16,1 8-12-16,-5 5-5 15,-4 0 0-15,-8 0-5 0,-2-5-16 16,-11-4-34-16,-2-3-42 16,-9-2-60-16,0-1-66 15,0-6-74-15,-13 1-40 0,1-10-24 16</inkml:trace>
  <inkml:trace contextRef="#ctx0" brushRef="#br0" timeOffset="13895.42">14720 11536 585 0,'8'-45'306'0,"-8"8"-98"16,0 12-95-16,0 13-52 0,-14 24 38 15,3 25 70-15,-5 29 25 16,0 23-41-16,-1 17-56 0,9 12-35 16,8-2-62-16,0-1 0 15,0-13 0-15,3-12 0 0,6-16 0 16,-1-22 0-16,-3-11 0 15,-2-17 0-15,5-8 0 0,-3-16 0 16,3-12 0-16,8-16 0 16,4-17 0-16,9-11 0 15,12-5 0-15,5-1 0 16,5 10 0-16,2 11 0 0,4 13 0 16,-3 19 0-16,-7 20 0 15,-3 23 0-15,-2 16 0 0,-11 14 0 16,-9 13 0-16,-14 0 0 15,-8 1 0-15,-17-6 0 0,-7-6 0 16,-8-13 0-16,-2-16 0 16,2-15 0-16,-4-22 0 0,3-5 0 15,1-16 0-15,7-16 0 16,5-7 0-16,0-12 0 0,3-11-27 16,-2-3-153-16,-7 2-45 15,1-1-56-15,-2 2-41 16,-3 10-26-16,2 14 22 15</inkml:trace>
  <inkml:trace contextRef="#ctx0" brushRef="#br0" timeOffset="14411.06">16705 12040 352 0,'-16'-17'264'0,"3"5"-50"0,5 5-69 15,8-2-59 1,0 5-8-16,0 4-8 0,5 0 22 15,11 0 11-15,12 9-20 0,13-2-27 16,15-7-14-16,10 0-12 16,7-3-16-16,7-13-3 0,1-11-8 15,1-3 2-15,-9-8 3 16,-13-5-11-16,-11-3 3 16,-11-7-1-16,-17 0 1 15,-21 1 0-15,-13 2-2 0,-17 10 14 16,-13 12 9-16,-14 7 9 15,-4 21 20-15,-4 13 5 0,0 23 4 16,3 21 38-16,10 21-24 16,11 10-73-16,13 11 0 0,15-5 0 15,13-5 0-15,21-8 0 16,15-7 0-16,10-14 0 0,11-11 0 16,7-8 0-16,6-13 0 15,1-7 0-15,3-8-163 16,-9-13-152-16,-3 0-29 15,-2-6 29-15,-6-10 14 0,-15-12 25 16</inkml:trace>
  <inkml:trace contextRef="#ctx0" brushRef="#br0" timeOffset="14626.64">17699 11853 336 0,'-11'-46'253'0,"-3"11"-42"15,3 6-57-15,11 7-58 0,-7 4-9 16,7 6-5-16,0 12-10 15,7 12 34-15,18 17 3 16,15 11-18-16,13 12-23 16,12 14-25-16,3 3-21 0,2-5-18 15,-4 3 2-15,-13-10-6 16,-10-9-5-16,-6-8-40 0,-9-7-71 16,-7-9-97-16,-5-7-79 15,-8-1-22-15,-8-5 4 0</inkml:trace>
  <inkml:trace contextRef="#ctx0" brushRef="#br0" timeOffset="14843.16">18176 11898 396 0,'-21'-53'284'16,"0"4"-71"-16,5 8-78 16,1 7-15-16,2 16 32 15,0 6 1-15,5 12-14 0,0 30 35 16,-3 33-45-16,-3 18-62 15,0 21-26-15,-7 4-28 0,4 5-7 16,1-10-34-16,2-8-78 16,8-15-100-16,6-14-66 0,0-15-10 15,0-12 15-15,6-14 26 16,3-23-20-16</inkml:trace>
  <inkml:trace contextRef="#ctx0" brushRef="#br0" timeOffset="15043.7">18289 11621 403 0,'21'-127'265'16,"-4"26"-22"-16,-6 24-65 0,-3 24-74 16,-2 25 23-16,8 28 137 15,-2 19 40-15,2 31-145 0,0 19-159 16,6 21 0-16,6 14 0 16,1 11 0-16,7-1 0 15,-8-5 0-15,4-10 0 0,-6-13 0 16,1-15-103-16,-11-14-247 15,0-14-18-15,-6-12 36 16,-8-10 55-16,0-21 2 0</inkml:trace>
  <inkml:trace contextRef="#ctx0" brushRef="#br0" timeOffset="15375.7">18488 11951 387 0,'-22'-37'267'0,"8"9"-50"0,1 7-78 15,13 9-61-15,0 0-5 16,0 12 41-16,17 0 27 0,10 12-34 15,15 4-51-15,14-3-23 16,12-5-18-16,5-8-5 16,6 0-25-16,-7-17-23 15,-2-6-13-15,-5-16-3 0,-9 0 13 16,-7-12 17-16,-13 0 13 16,-15-2 8-16,-13 3 3 0,-8 6 25 15,-26 3 15-15,-5 10 11 16,-6 1 15-16,-4 18 9 0,-3 12 11 15,4 17 17-15,2 20 4 16,12 15-13-16,4 17-94 0,22 12 0 16,0 2 0-16,17 3 0 15,8-10 0-15,7-7 0 16,-1-12 0-16,2-8-185 0,-4-12-144 16,-1-9-64-16,1-12 21 15,-5-16 11-15</inkml:trace>
  <inkml:trace contextRef="#ctx0" brushRef="#br0" timeOffset="15724.84">19271 11629 437 0,'3'-62'260'0,"6"15"-40"16,-4 9-43-16,-2 10-41 16,5 12 12-16,0 16 135 0,5 21 79 15,0 23-338-15,-1 30-24 16,-1 14 0-16,2 14 0 0,-1 0 0 15,0-4 0 1,-4-12 0-16,1-17 0 0,-6-15 0 16,2-19 0-16,-5-6 0 15,0-17 0-15,8-36 0 16,4-20 0-16,4-22 0 16,10-18 0-16,5-19 0 0,4 1 0 15,-2 9 0-15,-4 18 0 16,-4 27 0-16,0 28 0 0,-2 32 0 15,-1 29 0-15,-7 23 0 16,-4 18 0-16,-6 8 0 16,-5 0 0-16,0-5 0 15,0-8 0-15,0-12 0 0,0-17-428 16,0-6-107-16,0-18 70 16</inkml:trace>
  <inkml:trace contextRef="#ctx0" brushRef="#br0" timeOffset="16140.94">20526 11451 510 0,'12'-86'461'15,"-12"13"-103"-15,-17 16-150 0,-6 16-92 16,-10 16 24-16,-7 17 108 16,-9 20-242-16,-4 22-6 15,-4 18 0-15,4 16 0 0,9 22 0 16,11 8 0-16,9 0 0 15,11-4 0-15,13-9 0 0,9-12 0 16,3-16 0-16,7-18 0 16,6-16 0-16,4-23 0 0,4-23 0 15,3-16 0-15,5-26-74 16,4-20 21-16,0-22 12 0,-2-10 20 16,-6-14 11-16,-4-7 12 15,-13 4 68-15,-4 12 57 0,-7 20-127 16,-5 25 0-1,-4 16 0-15,0 22 0 0,0 16 0 16,0 48 0 0,0 24 0-16,0 25 0 0,13 23 0 15,10 17 0-15,14 13 0 16,11 3 0-16,9-1 0 0,5-2 0 16,6-13 0-16,8-10 0 15,6-10 0-15,0-15 0 0,8-15-120 16,7-10-426-16,4-18 10 15</inkml:trace>
  <inkml:trace contextRef="#ctx0" brushRef="#br0" timeOffset="16706.25">23034 11169 473 0,'-6'-41'252'0,"-2"1"-64"15,-5-2-48-15,1 3-11 16,0 5 61-16,0 11 56 15,1 2-22-15,-6 5-76 0,-4 7-91 16,-11 9-57-16,-9 17 0 16,-3 19 0-16,-10 18 0 0,0 15 0 15,7 12 0-15,1 9 0 16,11 7 0-16,10 1 0 0,12-8 0 16,13-9 0-16,16-12 0 15,19-16 0-15,9-16 0 16,8-21 0-16,15-24 0 0,-4-21 0 15,2-16 0-15,-4-19 0 16,-9-15 0-16,-5-6 0 16,-16-1 0-16,-14 6 0 0,-9 10 0 15,-8 13 0-15,0 13 0 16,0 15 0-16,-8 9 0 0,-6 12 0 16,3 16 0-16,-2 17 0 15,13 15 0-15,0 13 0 0,0 9 0 16,8 1 0-16,13 7 0 15,6 0 0-15,12-6 0 0,4-6 0 16,2-8 0-16,-5-10 0 16,-2-10-11-16,-6-3-514 0,-3-11-15 15,-1-16-427 1</inkml:trace>
  <inkml:trace contextRef="#ctx0" brushRef="#br0" timeOffset="17771.82">24794 10603 357 0,'-16'-20'217'16,"-1"4"-48"-16,-2 0-56 0,-2 4-35 15,-9 0 22-15,-1 4 26 16,-4 3 6-16,-3 5-11 16,2 0-33-16,-1 0-25 0,4 13-10 15,5 4-10-15,2 2-8 16,10 9-13-16,7 1-11 0,9 3-5 15,0 2-3-15,9-3 2 16,16 2-6-16,4-4 3 16,7-1-5-16,1-3 5 0,-9-5-11 15,-3-3 6-15,-8-5-1 16,-8 1-1-16,-9 2 11 16,-18 5 2-16,-15 8 5 0,-7 10 12 15,-13 2 20-15,-1 1 3 16,7-5-6-16,6-3-12 0,12-1-14 15,10-2-4-15,5-7-5 16,14 1-7-16,9-2 12 16,7-2-5-16,10 4 0 0,5 4-8 15,10-3 5-15,0 3-7 16,4 5 6-16,-6 3 1 0,-1 5 1 16,-11-1-8-16,-1 5 0 15,-14 5-69-15,-12 7-118 0,-17 7-161 16,-20 10-90-16,-20 11-20 15</inkml:trace>
  <inkml:trace contextRef="#ctx0" brushRef="#br0" timeOffset="18654.82">15711 17898 516 0,'0'-12'287'0,"0"-5"-130"16,0 2-86-16,10-6-42 16,12 0-11-16,7 2-8 0,-1 2-10 15,5 8-5-15,-7 4-7 16,-1 5 9-16,-8 0 7 15,-13 19 23-15,-4 5 25 16,-16 4 27-16,-8 6 50 0,-8 1 37 16,-1 6 9-16,1-4-28 15,-2-8-45-15,11-9-48 0,6-4-27 16,4-5-19-16,13-1-10 16,9-10-4-16,16 0 11 0,14-5-14 15,15-2-9 1,6 2-1-16,2 1 7 0,-1 4 8 15,-4 0-1-15,-9 0 4 16,-8 16 11-16,-6 4 7 0,-11 8 3 16,-2 14 13-16,-12 11-33 15,-9 8 0-15,0-1 0 0,0 9 0 16,-9-3 0-16,-3-4 0 16,-1-10 0-16,-3-7 0 15,-1-9 0-15,-3-12 0 0,-3-7 0 16,-10-8 0-16,-13-9-423 15,-6-17-98-15,-8-20 30 0</inkml:trace>
  <inkml:trace contextRef="#ctx0" brushRef="#br0" timeOffset="20933.4">15588 17499 214 0,'-9'-12'208'15,"1"-1"-36"-15,8-3-49 0,-11-1-47 16,11 1-2-16,-8 4 14 15,8-4 22-15,-8 4-3 16,8 4-28-16,0-1-17 0,0 6-18 16,0-1 4-16,12-1 12 15,8 1-10-15,8 4-12 0,15 0-15 16,0 0-10-16,5 9-7 16,5 10 1-16,-8 7-5 15,-5 5-1-15,-11 11-8 16,-12 2-17-16,-17 6-41 0,-13-1-27 15,-7 3-16-15,-10-3-13 16,4-5-35-16,-4-6-45 0,7-10-35 16,2-7-34-16</inkml:trace>
  <inkml:trace contextRef="#ctx0" brushRef="#br0" timeOffset="25185.73">14391 13204 84 0,'-30'-7'256'0,"3"-1"-32"16,-3 4-22-16,-1 4-41 0,2 0-49 15,4 0-11-15,6 0 19 16,7 0 29-16,12 0 13 15,3 0-20-15,17-9-21 0,25-4-24 16,21-3-28-16,27-7-22 16,24-7-47-16,17-5 0 0,21-2 0 15,7-4 0-15,4 1 0 16,-2-1 0-16,-14 2 0 0,-20 9 0 16,-21 4 0-16,-28 7 0 15,-20 6 0-15,-21 1 0 0,-11 4 0 16,-7 5 0-16,-11 3 0 15</inkml:trace>
  <inkml:trace contextRef="#ctx0" brushRef="#br0" timeOffset="25240.18">15935 12750 2047 0,'-13'7'-244'0,"-4"5"-230"15,-4 10 39-15,2-3 37 0</inkml:trace>
  <inkml:trace contextRef="#ctx0" brushRef="#br0" timeOffset="29088.76">16778 558 59 0,'0'-5'79'0,"0"-2"47"15,0 2-4-15,0 1-31 16,0 4-24-16,0 0-12 15,0 0-1-15,0 0 7 16,0 0-1-16,0 0 4 16,0 0-10-16,0 0-16 0,0-5-2 15,0 5-18-15,0 0-1 16,0 0-7-16,0 0-6 16,0 0-6-16,0 0-1 15,0 0 5-15,0 0 1 16,0 0-6-16,0 0 0 15,0 14 7-15,4-2-6 0,5 0 4 16,-1 4-4 0,-1 0 4-16,-4-4-2 15,2 1 0-15,-1-1-3 0,-4 0 4 16,0 0-4-16,0 0 5 16,5 1 1-16,-2-1-2 15,2 1-3-15,-5 2 2 16,0 5 3-16,3-4-7 15,2 2 8-15,-2-6-5 16,-3-1 4-16,0 1-7 0,0 0 6 16,0-3-1-16,0-1-3 15,0 4 1 1,6 1 5-16,-3 2-6 0,2 1 0 16,-1 1 3-16,-4 0-4 15,0-1 5-15,3 1-5 16,2-5 7-16,-2 1-6 15,-3-2 8-15,0 1-9 16,0-1 5-16,0-1-3 16,0-3 1-16,0-7 4 0,0 12-4 15,0-3-3-15,0-1 2 16,3 4-1-16,3 1 3 16,-3-1-1-16,2 8 2 15,-2 1-7-15,2 3 5 16,-2 0 1-16,2 1 7 15,-2 4-11-15,3-6 7 16,-6 7-6-16,0-7 2 16,3 1 3-16,1-2-3 15,0-6 0-15,-4 0 2 0,4 1 1 16,1-5-5-16,-5-5-2 16,0 2 10-1,0 3-4-15,0-12-6 16,0 0 3-16,3 8 1 15,-3-8-2-15,0 0 3 16,6 0-1-16,-6 9-2 16,0-2-14-1,0 0-65-15,-9 7-42 16,-4 2-39-16,-8 4-103 0</inkml:trace>
  <inkml:trace contextRef="#ctx0" brushRef="#br0" timeOffset="30617.68">23043 10253 82 0,'5'-20'220'0,"-2"6"-41"0,-3-1-27 16,5 3-34-16,-5 5-15 15,0-2 12-15,0 2 19 0,0 2-5 16,0 2-22-16,0 3-31 16,0-4-28-16,0 4-11 15,0 0-13-15,0 0-11 0,0 0-6 16,0 0 1-16,0 0-5 15,0 0 8-15,0 7 3 0,0 9 28 16,0 0 16-16,-8 9-3 16,8 3-13-16,-9 0 11 0,9 6-11 15,-6 1-3-15,6 3-19 16,0-6 3-16,0 1 1 16,0-5-5-16,0 1-3 15,0-1 8-15,0-4-14 0,-8 1-10 16,8-1 0-16,-9 5 0 15,9-1 0-15,0 2 0 0,0-3 0 16,0 2 0-16,0 0 0 16,0-6 0-16,0 3 0 0,4-6 0 15,1 3 0-15,-2 0 0 16,2-4 0-16,-5 1 0 0,0 1 0 16,0-6 0-16,0 2 0 15,0-1 0-15,0-4 0 16,0 0 0-16,0-3 0 0,0 0 0 15,0-1 0-15,1 4 0 16,4 0 0-16,-1 0 0 16,-4 0 0-16,0 0 0 0,0 2 0 15,0-2 0-15,0-1 0 16,0 6 0-16,0-1 0 0,0-2 0 16,5 4 0-16,-2-2 0 15,2 0 0-15,-5 1 0 0,0-1 0 16,0-3 0-16,0-6 0 15,0 3 0 1,3-10 0 0,2 0 0-1,-2 0 0-15,2 0 0 0,-5 0-191 32,0-13-187-32,-16-4-45 15,-6-8-10-15</inkml:trace>
  <inkml:trace contextRef="#ctx0" brushRef="#br0" timeOffset="51833.7">8133 5641 278 0,'11'-19'177'16,"-3"5"-38"-16,-8 2-42 0,0 5-36 16,0-2-5-16,0 5 17 15,6-4 10-15,-3 8-8 0,2-3-7 16,-2-2 7-16,-3 1-2 15,0 4 8-15,0 0-11 16,0 0-10-16,0 0-26 0,0 12-13 16,0 13 1-16,0 16 5 15,-8 23 17-15,8 22 4 16,-9 16-1-16,9 12 5 16,0 7-4-16,-11 2-16 0,-2-6-14 15,4-6-6-15,3-9-11 16,-2-12 1-16,0-13 0 0,8-13-2 15,0-11-5-15,0-12-44 16,0-12-37-16,0-10-52 16,0-9-60-16,0-10-49 0,0-17-41 15,0-24-22-15,0-19 41 16</inkml:trace>
  <inkml:trace contextRef="#ctx0" brushRef="#br0" timeOffset="52216.49">8181 5955 133 0,'-8'-46'254'16,"-4"2"-67"-16,0 3-30 16,4 6-42-16,0 2-13 0,0 3 5 15,8 7 5-15,0-2-39 16,11-7-37-16,14-2-20 16,15 2-4-16,14 0-10 0,7 3-2 15,7 13 1-15,2 9 0 16,-7 7-1-16,-1 23 3 0,-10 11 4 15,-11 6-5 1,-9 8 3-16,-10 9 4 0,-14 4 3 16,-8 1-1-16,-24 3 5 15,-14-1 1-15,-9-2 2 0,-7-5 14 16,5-12-3-16,5-12-3 16,7-9-10-16,9-5-2 15,4-6-3-15,8-5 0 0,2-8 4 16,6 0-2-16,8 0-6 15,-6 0 2-15,6 0-9 0,0 0 1 16,0-4-23-16,0 0-51 16,0-4-67-16,0 3-59 15,0-2-32-15,0-1 11 0,6-5-62 16</inkml:trace>
  <inkml:trace contextRef="#ctx0" brushRef="#br0" timeOffset="52748.95">8871 5694 197 0,'13'-37'249'15,"0"5"-65"-15,-5 3-56 16,-4 5-48-16,3 8-14 16,-4 4 7-16,3 0 9 0,-6 6-16 15,0 6-33-15,3 0-12 16,5 18 15-16,5 10-4 15,-1 22 1-15,3 15 10 16,7 7 14-16,-6 14-10 0,1 0-21 16,-6-5-9-16,-3-3-3 15,0-18-13-15,-3-11 5 0,-5-15 4 16,0-11 2 0,0-7 28-16,0-7 41 0,0-9 27 15,0-13-40-15,-8-15-32 0,-5-22-16 16,5-19-15-16,8-12-1 15,0-9-3-15,0 2 6 16,0 5-13-16,8 11 2 16,5 11-1-16,6 8 5 0,6 16-2 15,7 13-4-15,1 16 9 16,0 8-3-16,-6 15-4 16,-2 11 5-16,-4 2-7 0,-10 1 6 15,-3-1 4-15,-8 0-7 16,0-3 3-16,0-2 1 0,-8-6-3 15,-3-4 7-15,2-1 4 16,9-4-3 0,0-8-2-16,0 0-5 15,0 0-11-15,0 0-24 16,0 0-66-16,0 0-101 16,4-4-90-16,4-9-33 15,0-7-63-15</inkml:trace>
  <inkml:trace contextRef="#ctx0" brushRef="#br0" timeOffset="52981.74">9501 5406 195 0,'0'-30'279'0,"0"7"-45"0,0 7-41 16,0 4-68-16,-8 3-45 16,8 5-21-16,0 4-18 15,0 16 17-15,0 21 43 16,8 16 0-16,0 16-40 0,4 9-22 15,1 7-12-15,-4-4-8 16,-2-4-10-16,1-7-2 16,0-9-5-16,-5-13 2 0,-3-7-10 15,0-7-40-15,0-11-67 16,0-6-60-16,0-5-64 0,-8-12-52 16,-3-21-24-16</inkml:trace>
  <inkml:trace contextRef="#ctx0" brushRef="#br0" timeOffset="53215.59">9486 4986 346 0,'-9'-36'187'15,"9"10"-77"-15,-13 9-55 16,13 10-26-16,0 7 0 16,0 0 7-16,0 0 1 0,0 0-13 15,0 0-3-15,0 0 6 16,0 0 18-16,0 0 2 0,0-4-4 15,0 1-10-15,0-2 1 16,0-4-9-16,0 6-11 16,0-5-8-16,5 0-22 0,-5 8-31 15,0 0-59-15,0 0-68 16,0 0-45-16,0 12-47 16</inkml:trace>
  <inkml:trace contextRef="#ctx0" brushRef="#br0" timeOffset="53615.23">9662 5349 120 0,'17'0'231'0,"1"0"-94"16,-7 7-47-16,0-7-39 16,3 18-5-16,2-3 12 15,5 10 32-15,-1 12-8 16,4 11-18-16,3 13-30 0,-2 8-9 15,3 5 2-15,-2-1-4 16,-7 1-5-16,1-10-5 16,-2-7-2-16,-6-12-5 0,-4-9 5 15,0-11 25-15,-5-9 35 16,-3-7 29-16,0-9 7 0,0 0 12 16,0 0-12-16,0-12-9 15,0-14-48-15,0-15-20 16,8-16-15-16,0-16-7 15,6-8-1-15,2-5-2 0,3 1-9 16,2 4 7-16,-4 12 0 16,-1 17-2-16,-5 10-8 15,-3 10-16-15,-3 11-37 0,-2 9-49 16,3 5-47-16,-6-2-49 16,0 9-40-16,3 0 10 0,2 9 1 15,1 3-27-15</inkml:trace>
  <inkml:trace contextRef="#ctx0" brushRef="#br0" timeOffset="54412.59">10584 5507 272 0,'9'-28'210'0,"-9"0"-35"15,0 2-35-15,0 7-22 16,-12-3 3-16,5 12-5 0,-1-3-21 15,-6 5-17-15,6 4-32 16,0 4-10-16,0 0-17 0,-7 0-8 16,-1 25-2-16,-5 2-3 15,-4 14-1-15,5 8 3 0,4 4-4 16,3 4-5-16,13-5 6 16,0-7 1-16,0-4-9 15,9-8 3-15,3-5-5 16,0-7-1-16,4-5-17 0,1-8-24 15,3-8-16-15,0 0 5 16,0-12-4-16,-4-9 6 16,2-7-9-16,-4-13 33 0,-6-8 15 15,-8-4 17-15,0-4 7 16,-8-1 10-16,2 7 5 0,-7 6 19 16,0 12 12-16,5 10 7 15,8 2 2-15,-8 8-21 0,8 5-21 16,-9 8-13-16,9 8-2 15,0 17 2-15,0 11-4 16,14 16 4-16,2 10-4 16,5-1-2-16,2-3-7 0,7-10 8 15,-4-4-2-15,4-6 0 16,-2-9 1-16,1-10 1 16,-1-7-7-16,1-12 7 0,-6-3 1 15,2-18-1-15,-2-11-3 16,7-17-8-16,-2-20 2 0,1-13-4 15,-6-11 6-15,-1-6 2 16,-7 5 0-16,-7 6 5 0,-8 6 6 16,0 13 17-16,0 12 17 15,0 12 7-15,0 11-2 16,0 10-12-16,0 9-11 16,0 2-7-16,0 7-7 0,0 0-8 15,-8 6-9-15,8 0 2 16,0 21 5-16,0 15 3 15,0 17 9-15,0 20-2 0,8 13 4 16,1 15-13-16,2 6 3 16,6-2-2-16,0-6-3 0,-2-11-2 15,1-9 3-15,1-14 5 16,-4-13-5-16,-2-10 5 0,-3-14-7 16,-3-13 2-16,-2-1-6 15,2-14-37-15,-5 0-68 16,0-14-98-16,0-14-76 15,0-16-17-15,0-13-4 0</inkml:trace>
  <inkml:trace contextRef="#ctx0" brushRef="#br0" timeOffset="54774.92">10960 5374 382 0,'-22'-18'241'15,"6"2"-61"-15,5 1-80 16,-2-2-40-16,13 5 4 16,0 3 1-16,0 2-15 0,0 2-16 15,0 1-21-15,5 4 2 16,-2 0-13-16,5-3 0 0,4-2 3 16,13-4-6-16,7 2 1 15,10-1-2-15,-2 0 1 0,4 1-1 16,-3-4 2-16,0 4-3 15,-6-2 6-15,-10 6-2 16,-4-1-1-16,-5 4-3 0,-8 0 0 16,1 0 5-16,-9 0 1 15,0 0 2-15,0 0-6 16,0 0-2-16,0 0 5 0,0 0-8 16,0 0-3-16,0 0-19 15,0 0-18-15,0 0-30 16,0 0-35-16,0 0-29 0,-13 0-8 15,13-5-46-15,-8 2-5 16</inkml:trace>
  <inkml:trace contextRef="#ctx0" brushRef="#br0" timeOffset="55711.71">11284 5197 27 0,'0'0'66'15,"0"0"64"-15,0 0 28 16,-8-3-46-16,8-1-30 0,-8 4-32 15,8 0-18-15,0 0-9 16,0 0-3-16,0 0-10 0,0 0 3 16,4 7 5-16,4 7 4 15,0 1 0-15,4 2 4 0,1-1-8 16,1 5-1-16,3-2-6 16,5 7-5-16,1-2 3 15,-3-5-5-15,2-3 3 0,-4-3-2 16,4-4-1-16,-2-9 3 15,-4 0-2-15,-3 0 11 16,-2 0 8-16,3-12-7 16,-3-8-5-16,1-10 6 0,1 2 4 15,-1-6-8-15,-1 6 3 16,-7 0-2-16,1 3-9 0,-5 2-4 16,0 2 7-16,0 1-5 15,0 4 0-15,0-1 4 0,0 6-2 16,-9-2 4-16,1-4-6 15,-3 4 0-15,3 1-3 16,-1 0-1-16,0 0 1 16,1 5-3-16,2-1 0 0,-3-1 0 15,-4 0 6-15,5 6-5 16,-4-6-2-16,4 5 1 16,8 1 2-16,-12 3 0 0,12 0 2 15,-12-5-2-15,12 5 2 16,-13 0 2-16,4 0 0 0,1 0-4 15,8 0 1-15,-10 0 1 16,10 0-3-16,-14 0 1 0,6 0 1 16,0 0 3-1,8 0-10-15,0 0 3 16,0 8 8-16,-8 5-9 0,-1-1 5 16,1 5 1-16,2 2-1 15,6-2-1-15,-8 3 1 0,8-3-3 16,0 0 3-1,-9-5-3-15,9 0 2 0,0-1 1 16,0-3-4-16,0 6 4 16,0-2 0-16,0 4 4 0,0-1-5 15,0 6 0-15,0 0 7 16,0 3-2-16,0 5-1 0,0 4 3 16,0-2-1-16,0 2 8 15,0 3 21-15,0 1-5 16,0 0-8-16,9 3-3 15,-5 1 3-15,4 4-1 0,-1-5-4 16,1-2-8-16,1-2-2 16,-1-7 2-16,0-4-4 15,4-6 2-15,-5-3-3 0,6 1-2 16,4-9 5-16,3-8 10 16,4 0-7-16,5-3 7 15,7-14-1-15,5-8-1 0,0-7 7 16,-6-1-10-16,2 0-2 15,0 1-3-15,-8 4 2 0,-2 3-7 16,-7 1 0 0,-2 3-10-16,-6 9-44 0,-4 4-121 15,-8 8-115-15,0 0-58 16,-24 8-311-16</inkml:trace>
  <inkml:trace contextRef="#ctx0" brushRef="#br0" timeOffset="62583.2">13792 7183 322 0,'-11'-12'228'16,"11"0"-43"-16,-8 5-68 0,8 2-50 15,0 5-11-15,-8 0-1 16,8 0 4-16,0 12 26 16,-7 18 22-16,7 14-18 0,0 20 3 15,-9 22-15-15,1 13-23 16,-1 2-14-16,-7 107-7 15,8-30-30 1,8-107-8-16,0-19-32 16,0-11-61-16,0-13-90 15,0-16-67-15,0-19-65 0,8-26-35 16</inkml:trace>
  <inkml:trace contextRef="#ctx0" brushRef="#br0" timeOffset="62741.31">13806 6816 515 0,'-25'-47'194'0,"5"6"-67"16,0 9-60-16,3 8-30 15,6 3-1-15,11 9-11 16,0 3-22-16,0 6-27 16,0 3-49-16,6 12-45 0,12 7-70 15,3 10-99-15</inkml:trace>
  <inkml:trace contextRef="#ctx0" brushRef="#br0" timeOffset="63331.43">14208 7225 540 0,'8'0'213'0,"-5"0"-94"15,2 0-58-15,-1 12-29 0,4 8 46 16,4 13 39-16,5 11-9 15,-1 13-27-15,-1 17-31 16,1 2-21-16,-2 3-11 0,-2-11-11 16,-4-6 3-16,-4-16-8 15,-1-13-1-15,-3-10 7 0,0-11-2 16,0-4-1-16,0-16-3 16,0-16-5-1,0-14 3-15,0-9-2 0,0-10 6 16,0 0-3-16,5 12 7 15,-2 7-6-15,2 14-2 0,-2 8-2 16,5 16 3-16,14 16 15 16,5 21 10-16,10 16-7 15,8 11-6-15,0 6-7 16,3 1-5-16,0-2 3 0,-2-13-4 16,3-12 8-16,0-15-5 15,-1-21-8 1,-3-16 3-16,-2-24 3 0,-1-21-8 0,-5-25 3 15,-5-20 11-15,-4-16-13 16,-6-13 11-16,-11-2-6 0,-11 1 5 16,0 15 23-16,-11 20 44 15,-3 20 35-15,3 15-14 0,-2 18-37 16,13 11-23-16,-8 17-28 16,8 12 2-16,0 28 19 15,0 22 8-15,0 15-21 0,8 16-12 16,2 13 0-16,1 4 0 15,0 0 0-15,1-6 0 16,1-14-14-16,0-13-115 0,0-12-58 16,-5-7-67-16,2-15-52 15,-2-10 1-15,-3-21-26 0</inkml:trace>
  <inkml:trace contextRef="#ctx0" brushRef="#br0" timeOffset="63480.34">14994 7318 596 0,'-26'-28'319'0,"1"6"-85"16,8 7-113-16,6 2-54 0,3 6-10 16,8-1-1-16,8 4-21 15,20-1-18-15,20 1-12 0,17 1-4 16,17-7-61-16,6 2-114 16,2 0-107-16,-4-4-78 0</inkml:trace>
  <inkml:trace contextRef="#ctx0" brushRef="#br0" timeOffset="65230.09">18434 6959 237 0,'5'-2'190'0,"-1"2"-59"16,-4 0-37-16,0 0-39 0,4 0-12 15,5 0-2-15,-5 0 5 16,-1-5-4-16,5 0-7 16,-5 1-12-16,6 1 5 0,-1 3 5 15,0-9 14-15,-3 2 0 16,-2-5-10-16,-3-1 3 0,0-3-2 16,0-1 3-16,-8 1 12 15,-3 0 5-15,-6 4-11 0,-2 4-17 16,-10 8-10-16,-12 0-3 15,-8 20-3-15,-8 12 10 0,-8 17 6 16,0 13-1-16,9 6-2 16,10 6-8-16,14 4-5 15,21-7 4-15,11 0-6 16,24-6-5-16,20-13-1 0,16-11-3 16,14-8-3-16,15-12 5 15,11-10-3-15,-4-11 1 0,-3-4 4 16,-12-8-7-16,-15 0 5 15,-18 3-5-15,-11 2-2 0,-14 2 6 16,-6 2-4-16,-9 3-3 16,-8 0 7-16,0-4-43 15,0 0-91-15,-8-5-109 0,-4 0-71 16,1-3-24-16,-3 1 17 16</inkml:trace>
  <inkml:trace contextRef="#ctx0" brushRef="#br0" timeOffset="65507.94">19274 6862 327 0,'5'-28'243'16,"-5"3"-49"-16,0 13-62 0,0 4-30 16,-8 8-12-16,8 0-2 15,0 0-17-15,0 0-31 16,0 0-16-16,0 8-8 0,0-8-13 15,0 0 2-15,0 0 8 16,0 0-6-16,0 0 1 0,0 0-2 16,0 0 4-16,0 0-2 15,0 0 1-15,0 0-5 16,0-4-3-16,0 0 1 0,0 1-23 16,0 3-33-16,-8 0-202 15,1 0-22-15,-6 0-27 16,1 7-183-16</inkml:trace>
  <inkml:trace contextRef="#ctx0" brushRef="#br0" timeOffset="65695.53">19266 7168 328 0,'25'15'249'16,"9"6"-36"-16,2 0-14 0,13 7 25 15,3 13 89-15,0 4 74 16,-3 7-253-16,-11 1-134 15,-11 5 0-15,-6-2 0 0,-12 6 0 16,-18 11 0-16,-24 8 0 16,-20 5 0-16,-21 8 0 0,-17 4-307 15,-28 4-356-15</inkml:trace>
  <inkml:trace contextRef="#ctx0" brushRef="#br0" timeOffset="68083.27">19307 6708 208 0,'0'-12'195'0,"0"3"-34"0,0 1-30 15,0 4-30-15,-8 1-20 16,-3 3-7-16,-3 0-16 0,6 0-18 16,8 0-18-16,-6 0-8 15,6 12-7-15,0 0-7 0,0 4 9 16,3-4-5-16,5 0-1 16,9 0-3-16,-6-2 0 0,3-10 2 15,-2 0 1 1,2 0 2-16,0 0-5 0,-6 0 1 15,-8-6 6-15,0-2-1 16,0-8 3-16,-8 0 8 0,-6 4 0 16,3-1-6-16,-4 5 1 15,1 8-10-15,-2 0-2 0,4 0-2 16,12 0 5-16,0 0-6 16,0 8 1-16,0-8 5 15,0 13-2-15,0-13 4 0,3 8-1 16,6-8-2-16,-4 0-6 15,-2 0 8-15,2 0 0 0,-5 0-2 16,0 0-6 0,0 0-23-16,-8 0-36 15,-6 0-43-15,0 0-59 16,-7 12-51-16,-1 4-71 0</inkml:trace>
  <inkml:trace contextRef="#ctx0" brushRef="#br0" timeOffset="69189.94">15833 14316 215 0,'-17'-8'254'0,"4"-1"-76"16,4 2-58-16,9-3-28 16,0 3-1-16,0 0 5 15,0 2-14-15,0 0-13 16,0 1-27-16,0 4-9 15,0-3 2-15,0-1 18 0,9-4 7 16,-4-1 0-16,3 3-8 16,-5-7-11-16,2-1-6 0,-5-5-1 15,0-2 3-15,0 1 6 16,0 4 18-16,-16-1-9 16,-9 10-33-16,-7 7-4 0,-8 15-4 15,-7 17-4-15,8 14 14 16,-1 11-6-16,7 8-2 15,9-1-2-15,10 2 1 16,14-5 1-16,5-4 2 16,44 45 8-16,-10-61-12 15,15-8-1-15,3-10-1 16,5-3-15-16,2-11 13 0,-3-9-7 16,-5 0-3-16,-8-4 6 15,-6-4-3-15,-10 0 0 16,-7-4-3-16,-5-1-9 0,-6 1-34 15,-11-4-70-15,-3-5-87 16,0 1-88-16,0 3-29 0,-9-3 11 16,9 1-11-1</inkml:trace>
  <inkml:trace contextRef="#ctx0" brushRef="#br0" timeOffset="69591.58">16774 14197 184 0,'-25'-7'227'0,"-3"-1"-70"15,0-5-55-15,-6 6-42 0,8-1 1 16,1-2 35-16,8 7 7 16,4-1-20-16,13-1-23 0,0 5-17 15,0 0-10-15,13 0-8 16,12-4 7-16,12-3 9 16,15 2 13-16,12-3-1 0,9 0 9 15,1-4-19-15,-6 4-16 16,2-1-11-16,-10 1-8 0,-11 0-4 15,-8 4-4-15,-4 4-2 16,-9-4 0-16,-7 4-27 16,-9-4-49-16,-2 4-46 15,-7 0-69-15,-3 0-46 16,0 0-19-16,-13 0-38 0</inkml:trace>
  <inkml:trace contextRef="#ctx0" brushRef="#br0" timeOffset="69930.87">16778 14482 172 0,'-12'9'222'0,"-2"-9"-41"15,8 0-37-15,6 0-46 0,0 8-37 16,0-8 1-16,3 0-4 16,17 0 63-16,17 0-3 15,17 0-25-15,19 0-6 0,17-8-18 16,1-4-24-16,-1-1-22 16,-8 1-8-16,-14 0-13 0,-11 4-2 15,-12-1 1 1,-12 6 3-16,-9 3-4 0,-7 0 4 15,-9 0-6-15,-5-4-32 16,-3 4-118-16,0 0-134 16,0-5-72-16,-11 0-389 0</inkml:trace>
  <inkml:trace contextRef="#ctx0" brushRef="#br0" timeOffset="70275.59">18240 13799 396 0,'-8'-8'226'0,"8"0"-60"16,0-1-61-16,0-3-41 16,13 0-6-16,15-5 12 0,20-2 8 15,17-7-26-15,20 3-15 16,8-1-5-16,5-6-20 0,-12 10-8 16,-12 4 0-1,-19 4-3-15,-14 0-13 0,-16 8-49 16,-13 4-86-16,-12 0-73 15,-21 0-37-15,-15 8-22 16</inkml:trace>
  <inkml:trace contextRef="#ctx0" brushRef="#br0" timeOffset="70736.64">18409 13722 227 0,'-14'-8'223'0,"1"-1"-67"15,1-3-35-15,12 0-31 16,-9 3 11-16,9 2 1 0,0 7-15 15,0 0-33-15,0 0-27 16,-9 28-2-16,9 12 33 16,-11 14 12-16,0 8-18 0,-1 6-11 15,4 1-23-15,8-4-1 16,0-8-8-16,0-11-1 16,0-15-6-16,0-3 1 0,0-11 5 15,0-4 1-15,0-13 4 16,3 0 1-16,5-4-5 0,9-11-7 15,3-12 6 1,8-1-4-16,9 0 2 0,3 3 1 16,4 6-7-16,5 5 5 15,5 14-2-15,-2 14 2 0,0 5 1 16,-3 19-1-16,-4 2-1 16,-9 9-2-16,-11 0-2 15,-8-1 10-15,-17-3-5 0,0-5-2 16,-25-3 2-16,-6 0-1 15,-12-4 3-15,4-5 6 0,-3-8 0 16,11-4-2-16,2-4-5 16,9-12 2-16,9 0-4 15,-3 0-5-15,14 0-26 0,-8 0-78 16,8-12-82-16,0-4-77 16,0-8-20-16,0-6-28 15</inkml:trace>
  <inkml:trace contextRef="#ctx0" brushRef="#br0" timeOffset="71111.06">19432 13657 531 0,'-11'-41'244'0,"-3"8"-70"0,0 5-69 15,6 11-22-15,0 5-8 16,8 1-17-16,0 11-32 16,0 0-5-16,0 11-11 0,12 6-10 15,6-2 6-15,-4 2-8 16,6-6 2-16,-3 3 0 0,-4-7 6 16,-1-7-6-16,-6 0 6 15,-1 0-4-15,-1-4-5 16,-4-3 7-16,0-6-1 0,0-2-3 15,-9-2 0-15,3 4 3 16,6 1-6-16,-8 4 1 16,0 5-4-16,-1-2 4 15,-3 5-14-15,4 0-25 0,-4 0-34 16,-1 8-62-16,-2 12-66 16,-2 5-53-16,0 8-33 15</inkml:trace>
  <inkml:trace contextRef="#ctx0" brushRef="#br0" timeOffset="71336.28">19480 14182 476 0,'0'8'337'0,"3"-8"-46"0,-3 0-95 15,6 0-36-15,11 11 88 16,9 1 66-16,2 5-289 15,5 11-25-15,2 8 0 0,-2 10 0 16,-13 8 0-16,-6 10 0 16,-14 10 0-16,-34 2 0 15,-19 10 0-15,-15 8-320 0,-22-1-303 16,-21 13 73-16</inkml:trace>
  <inkml:trace contextRef="#ctx0" brushRef="#br0" timeOffset="72800.64">16344 16241 120 0,'0'-25'261'15,"0"6"-43"-15,0-2-33 16,-16 6-44-16,-9-2-37 0,-3 1 13 16,-6 4 13-16,-5 7 12 15,-7 5-11-15,3 8-34 16,-2 8-32-16,0 13-29 0,4 16-16 15,8 12-1-15,6 7-7 16,10 7-10-16,17-7 5 16,4-2-9-16,13-10 4 0,10-7-4 15,15-17 3-15,11-11-3 16,12-17-4-16,3 0-6 16,0-17-3-16,-3-11-15 0,-8-9 4 15,-7-11 15-15,-13-5 5 16,-9-4 1-16,-16-8 3 0,-12-5 7 15,-17 6 5-15,-6 2 33 16,-14 13 39-16,1 5 15 0,-2 8-4 16,2 6-67-16,8 14-26 15,8 4 0-15,6 4 0 16,22 28 0 0,14 13 0-16,10 12 0 0,14 7 0 15,1 5 0-15,7 4 0 16,0 0 0-16,-3 1 0 0,-3-10-124 15,0-7-187-15,2-4-61 16,-1-9-4-16,-4-8-10 16</inkml:trace>
  <inkml:trace contextRef="#ctx0" brushRef="#br0" timeOffset="73043.49">17326 16075 616 0,'-11'-36'316'0,"2"6"-101"16,1 6-99-16,8 8-45 15,0-1-9-15,8 5 29 0,7 5 4 16,18-7-29-16,12-1-31 16,12 0-11-16,14-8-17 0,2 7-1 15,-7 5-10-15,-4-1-11 16,-5 4-31-16,-13 3-50 15,-6 5-83-15,-10 0-81 0,-12 0-26 16,-5 0-25-16,-11 20-209 16</inkml:trace>
  <inkml:trace contextRef="#ctx0" brushRef="#br0" timeOffset="73232.81">17688 16290 271 0,'-25'16'344'0,"1"-7"-35"0,8-9-98 15,7 0-85-15,9 0-29 16,0 0-40-16,12-4-2 16,18-9-2-16,18-2-15 0,12-2-24 15,9 0-8-15,1 1-23 16,-5-1-119-16,-3 5-140 16,-15-1-85-16,-6 6-19 0</inkml:trace>
  <inkml:trace contextRef="#ctx0" brushRef="#br0" timeOffset="73815.53">19206 15570 162 0,'0'-33'241'0,"0"2"-58"15,-11 1-50-15,-6 5-50 16,-4 6-2-16,2 2 30 0,-1 5 39 16,-1 0-3-16,-3 8-23 15,-6 4-20-15,-2 16 2 0,-2 18 31 16,-6 18 1-16,6 21-25 16,0 12-79-16,14 4-34 0,12 2 0 15,11-6 0-15,18-7 0 16,17-14 0-16,6-7 0 15,8-16 0-15,8-9 0 0,2-12 0 16,0-10 0-16,-11-10 0 16,-6 0 0-16,-7-12 0 0,-10-6 0 15,-12-5 0 1,-16-15 0-16,-8-2 0 0,-17-4 0 16,-7-2 0-16,-8 10 0 15,-7 7 0-15,0 13 0 0,-2 16 0 16,4 0 0-16,5 21 0 15,6 3-14-15,17 4-74 0,7 1-119 16,10-2-96-16,16 3-39 16,9-11-1-16,7-6 9 0</inkml:trace>
  <inkml:trace contextRef="#ctx0" brushRef="#br0" timeOffset="74032.16">19768 15516 496 0,'10'-32'426'16,"-5"4"-55"-16,-5 9-127 0,0 4-54 15,0 4 17-15,0 3-94 16,0-1-113-16,0 6 0 0,0-1 0 16,0 0 0-16,3 4 0 15,2 0 0-15,-5 0-90 16,0 0-242-16,0 0-56 15,0 11 15-15,0 6 1 16</inkml:trace>
  <inkml:trace contextRef="#ctx0" brushRef="#br0" timeOffset="74231">19715 15891 255 0,'6'0'247'0,"7"0"-30"0,8 9-25 15,10 3-13-15,15 9 77 16,3 3 54-16,3 9-40 0,-7 3-149 16,-6 4-121-16,-9 1 0 15,-14 4 0-15,-13 5 0 16,-18 1 0-16,-22 11-241 16,-28-2-230-16,-20 6-25 0</inkml:trace>
  <inkml:trace contextRef="#ctx0" brushRef="#br0" timeOffset="74880.48">12701 17080 233 0,'-40'-4'271'16,"4"-1"-23"-16,8 2-85 0,10-2-69 16,7 5-37-16,11-8-14 15,11-4-2-15,18-4-6 16,24-4 8-16,28-8 1 16,28-5 3-16,29-4 16 0,12 5-24 15,5 7-16-15,-1 4-10 16,-8 9-12-16,-8 1 4 15,-12 1-2-15,-16 8-3 0,-20-3-2 16,-19 0 2-16,-12 2-2 16,-16-2 14-16,-9 5-12 0,-15 0 22 15,-2 0 1-15,-6 0-11 16,-1 0-9-16,-6 0-6 16,-4 0-47-16,0 0-89 15,0 0-81-15,-9 0-50 0,-4 0-31 16,-10 0-249-16</inkml:trace>
  <inkml:trace contextRef="#ctx0" brushRef="#br0" timeOffset="75229.6">13294 17283 386 0,'-57'8'246'15,"5"-8"-52"-15,6 0-79 0,10 0-45 16,7 0 3-16,9 0 25 16,12 0 3-16,11 0-27 15,27-8-18-15,22-9-5 16,33-2 26-16,34-10 55 0,27-4-21 16,24-3-42-16,10 3-34 15,2 4-19-15,-7 5-13 0,-13 4 3 16,-24 4-10-16,-25 3-6 15,-22 6-4-15,-31-3 2 16,-16 8 10-16,-15-3 0 0,-17-2-5 16,-12 3-28-16,0-6-26 15,-20 3-43-15,-4-1-72 16,-4 0-75-16,-6 0-46 16,1-1-22-16,1-4 16 0</inkml:trace>
  <inkml:trace contextRef="#ctx0" brushRef="#br0" timeOffset="75496.75">14606 16453 651 0,'0'-29'339'16,"0"8"-108"-16,-8 5-97 15,-1 4-54-15,9 5 11 16,-8 7 28-16,8 19 34 0,0 23-9 15,0 15-39-15,0 21-105 16,8 10 0-16,4 6 0 0,1 0 0 16,-1-8 0-16,0-10 0 15,-1-7 0-15,3-7 0 16,-3-12 0-16,2-15-199 0,-5-6-84 16,-8-10-47-16,0-5-16 15,0-14-9-15</inkml:trace>
  <inkml:trace contextRef="#ctx0" brushRef="#br0" timeOffset="75904.31">14496 16465 645 0,'-25'-28'316'0,"5"7"-118"16,8 6-98-16,12-2-48 15,0 5-12-15,0 8 2 0,17 4 11 16,15 0-7-16,17 0-25 15,12 16-11-15,7 3 0 0,5 2-5 16,5 4-5-16,3-4-3 16,-8-5 5-16,-4 0-11 0,-8-3 1 15,-13-1 1 1,-11-12 7-16,-14 7-5 0,-1-7 4 16,-14 12 13-16,-8 6 18 15,0 2 7-15,-21 8 21 0,-2 12 11 16,-11 13 11-16,-1 8 15 15,-7 4 2-15,6 4-35 16,-4 0-62-16,7 2 0 0,4-12 0 16,4-1 0-16,6-9 0 15,6-14 0-15,2-5 0 0,11-14 0 16,-9-4 0-16,9 0 0 16,0-2 0-16</inkml:trace>
  <inkml:trace contextRef="#ctx0" brushRef="#br0" timeOffset="76480.46">14861 17321 2047 0,'-8'0'0'16,"-4"6"0"15,4 4 0-31,-4-10 0 16,-2 12 0-16,8-5 0 0,-2 2 0 15,0-9 0-15,8 8 0 16,-9-8 0-16,9 7 0 16,0 2 0-1,0-1 0-15,-8 1 0 16,8 3 0-16,-12 0 0 15,12-5 0-15,-9 2 0 0,9-1 0 16,-8-8 0-16,8 8 0 16,-8 1 0-16</inkml:trace>
  <inkml:trace contextRef="#ctx0" brushRef="#br0" timeOffset="76627.33">14731 17458 2047 0,'0'-21'0'0,"0"-10"0"16,-8-10 0-16,-4-13 0 0,12-3 0 16,-8-3 0-16,8-1 0 15,0-1 0-15,0 5 0 0,0 5-2 16,0 2-103-16,0 6-61 16,-8 12-67-16,0 8-49 0,0 8-37 15,0 6-22-15,0 10-256 16</inkml:trace>
  <inkml:trace contextRef="#ctx0" brushRef="#br0" timeOffset="83119.86">4863 7318 30 0,'-11'-7'82'15,"3"-2"76"-15,0 4-32 16,0 2-34-16,-6 3-36 16,3 0-22-16,-1 0 1 15,-1 0 7-15,6 0-3 16,-2 0 3-16,1 0-4 16,8 0-12-16,-8 0-6 15,8 0 1-15,0 0 4 16,0 0 4-16,0 0-2 15,0-4-2-15,11-9-4 0,23-7-8 16,19-16 4-16,28-17-5 16,23-13-5-16,40-15 5 15,43-12 2-15,31-6-9 16,13 2 3-16,-7 8-6 16,-26 11-2-16,-35 14-3 15,-32 15 9-15,-33 12-6 16,-30 9 2-16,-16 7 6 15,-19 8 1-15,-7 6-4 16,-12-2 5-16,0 5-8 16,-6 1-2-16,-5 3-3 15,-3 0 5-15,0 0-3 16,0 0 3 0,0 0-1-16,0 0 3 15,0 0-6-15,0 0 1 16,0 0-1-1,0 0 5-15,0 0-5 0,0 0 6 16,0 0-5-16,0 0-1 16,0 0 0-16,0 0-1 15,0 0-16-15,0 0-34 16,0 0-32-16,0 0-33 16,-8 0-18-16,-9 7-78 15</inkml:trace>
  <inkml:trace contextRef="#ctx0" brushRef="#br0" timeOffset="84380.91">6558 5971 53 0,'-14'-21'111'0,"6"2"59"15,8 2-56-15,-8 4-30 16,8 5-19-16,-9 1-22 16,3 2-17-16,6 5-7 15,-9 0-7-15,9 0 1 16,0 0-6-16,0 0-2 15,0 0 3-15,5-3 0 16,14-6 4-16,22-2-6 16,16-2 1-16,11-4-6 15,6 1 0-15,-1 0-3 16,-8 4 4-16,-11 4-1 16,-15 8-3-16,-10 0 3 0,-9 0-2 15,-4 0 5-15,-8 0-1 16,-2 0-3-1,-6 8 0-15,0 13 2 16,-14 15 1-16,-5 16 7 0,-5 14-5 16,-1 11-5-16,-3 1 6 15,3-2-2-15,-1-2-2 16,7-1 2-16,2 1-4 16,2-10 4-16,-5-2-4 15,4-10 2-15,2-7-2 16,3-7-4-16,4-7 5 15,7-6 4-15,-9-5-2 16,9-3-8-16,0-5 5 0,0-3 3 16,-8-9-1-16,8 11 1 15,-13-11 7 1,13 8-4-16,-12-8 3 0,12 0 2 16,0 9-4-16,-13-9 7 15,13 8-2-15,-6-8 8 16,6 0 10-16,0 0 12 15,-9 0 3-15,9 0-7 16,0 0 0-16,-9 0 9 16,9 0 9-16,0-6-3 0,-11-5-21 15,-3-5-14-15,3-8-10 16,-1-9-6-16,-4-8 3 16,-5-4-5-1,2-7 3-15,2-1 0 0,1-4-1 16,0 0-4-16,3-4 1 15,1 4 1-15,4 4 3 16,8 4-6-16,-8 8 7 16,8 8-10-16,-9 5 9 15,9 8-5-15,-7 4 0 16,7 4 4-16,-8 0-3 16,8 3 8-16,-8 1-5 15,8 1-4-15,-9-2 4 16,9 5-1-16,-8-4-1 15,8 3-4-15,0 1 0 0,-8 4 6 16,8 0-5 0,-8-4 1-16,8 0 5 15,0-3 0-15,-9 2-3 16,9-2 6-16,-7 2-9 0,7 1 0 16,-8-1 3-16,8 5-1 15,0 0 2-15,0-3-1 16,0-1 4-1,0 0-5-15,0 4-2 16,-8 0 6-16,8 0-6 16,0 0 0-1,0 0 6-15,0 0 2 16,0 0-8-16,0 0 2 16,0 0-1-16,0 0-1 15,0 0 6-15,0 0-6 16,0 0 9-16,0-4-6 15,0 0-1-15,0 4-3 16,0 0 2 0,0 0 5-16,4 0-9 15,0 0 6-15,4 0 2 0,4 16-6 16,11 8-7-16,11 13-81 16,11 7-86-1,3 13-54-15,4 0-143 0</inkml:trace>
  <inkml:trace contextRef="#ctx0" brushRef="#br0" timeOffset="86196.32">8036 7311 12 0,'-13'0'36'15,"-4"11"85"-15,2-11 54 16,-6 8-66-16,5 1-40 16,-1-1-30-16,1-8-16 15,-1 0 5-15,6 0 15 0,-1 0 14 16,3 0 7-16,1 0 8 16,8 0-2-16,-8 0-10 15,8 0-11-15,0 0-15 0,0 0-16 16,0 0 3-16,0 0-12 15,0 0 5-15,16 0 1 16,22 0 7-16,27-6-5 16,39-13 0-16,59-13-1 15,49-18-1-15,35-1 7 0,45-11-7 16,53 1-12-16,36 0 2 16,-2-1 3-16,-21 5-5 15,-33 10-3-15,-37 5 2 16,-41 10-2-16,-43 8 3 0,-43 3 1 15,-42 4 10-15,-34 5 62 16,-26 5 53-16,-20-2 14 16,-20 0-28-16,-10-2-53 15,-18-1-33-15,-10 3-11 0,-6 2-13 16,-4-2 1 0,1 1-6-16,0 4-1 0,8 0 4 15,3 4-3-15,6 0 2 16,2 0-8-16,9 0 7 15,0 0 7-15,-8 0-9 16,8 0-1-16,0 0 4 16,0 0-5-1,0 0 4 1,0 0-4 0,0 0 0-1,0 0 5 1,0 0 4-16,0 0-8 0,0 0 3 15,0 0 2 1,0 0-5 0,0 0 5-1,0 0-2-15,0 0-6 16,0 0 6-16,0 0-3 16,0 0-2-1,0 0 2 1,0 0 4-16,0 0 1 31,0 0 0-15,0 0-2-16,0 0 0 0,0 0-6 15,0 0 10 1,0 0-3-16,0 0-5 16,0 0 1-16,0-4 9 15,0 4-6-15,0 0 0 0,0-4 3 16,0-1-4-16,0 5-8 15,0 0 3-15,0 0-11 16,0 0-50-16,0 0-48 0,0 0-82 16,-12 0-102-16,-5 13-47 15,-11 0-55-15</inkml:trace>
  <inkml:trace contextRef="#ctx0" brushRef="#br0" timeOffset="88243.28">5099 4159 419 0,'0'-16'184'0,"0"4"-80"16,0 0-47-16,0 7-29 0,0 5-15 15,0 0-5 1,0 26 10-16,0 17 18 0,4 15-6 15,9 14 0-15,-2 14-9 16,5 9-8-16,0-2-5 16,1 1 1-16,-4-6-7 15,-2-8-7-15,2-12 9 0,-2-11-4 16,-2-9-26 0,-1-11-60-16,-3-13-51 15,-5-24-82-15,0-3-291 0</inkml:trace>
  <inkml:trace contextRef="#ctx0" brushRef="#br0" timeOffset="88591.35">4993 4339 221 0,'-16'-28'192'0,"5"-1"-56"15,11 4-39-15,0-4-41 16,3 1-10-16,18 0-13 0,12-4-4 15,7 3 1 1,8 4-14-16,-3 13-8 16,-3 12-4-16,-10 17 0 0,-4 11-2 15,-5 16 0-15,-14 14 1 16,-9 6 0-16,-16 9-1 16,-17-3-2-16,-8-4 1 15,-8-9-1-15,1-9 4 16,8-10-4-16,3-15 1 15,9-7-2-15,7-4 7 0,10-12-4 16,11 0 3 0,0 0-12-16,0-4-45 15,16-8-45-15,8-11-60 0,4-7-92 16</inkml:trace>
  <inkml:trace contextRef="#ctx0" brushRef="#br0" timeOffset="88974.93">5399 4358 318 0,'5'-11'209'16,"-5"-1"-38"-16,0 3-71 15,0 7-49-15,0 2-25 16,3 0-14-16,6 15-2 16,0 9-7-16,5 5 0 15,8 4-1-15,-2-5-2 16,9 1 1-16,-1-5 1 15,4-8 1-15,4-16-2 0,6 0-1 16,3 0-2-16,-2-12-2 16,-6-9-7-16,-4-12-3 15,-5-3 9-15,-11-9 4 16,-9-4 2-16,-8 1 8 16,-13 2 6-16,1 11 13 15,1 6 4-15,-3 8-6 16,3 9-13-16,11 5-8 15,0 7-7-15,0 23 2 16,0 14 3-16,11 16-7 0,6 7 9 16,3 2-4-16,9 3-1 15,-2-4 3-15,-1-4-48 16,-3-7-73-16,7-14-37 16,-11-8-81-16</inkml:trace>
  <inkml:trace contextRef="#ctx0" brushRef="#br0" timeOffset="89490.27">6117 3833 378 0,'-22'-89'181'0,"-3"12"-79"16,-4 16-44-16,9 14 4 16,4 8 3-16,9 11-21 0,7 8-20 15,0 8-13 1,0 12-7-16,7 0 3 0,9 32 2 15,4 22 6-15,5 22-3 16,4 18-2-16,-1 16-3 16,4 5-2-16,1-2-1 15,0-11-2-15,-9-14 2 16,-5-19-1-16,-2-11-2 16,-5-17 3-16,-4-13-2 15,1-12 9-15,-6-16 27 0,-3-7-17 16,5-22-5-16,3-20-15 15,9-16 6-15,7 0-3 16,3 4 2-16,1 9-11 16,1 15 1-16,-1 17 6 15,2 10-7-15,-3 23 6 16,3 12 0-16,-3 11-1 0,-5 9-2 16,-8 7 5-1,-9 1-5-15,-5 1 3 0,-8-6 0 16,-9-3 4-16,-2-9-6 15,-2-10 2-15,-4-10-1 16,-3-8 1-16,-4-8-1 16,-1-12-3-16,1-9 5 15,4-8 3-15,7 1-8 0,5-1-25 16,5 1-48-16,11 0-57 16,0-4-38-16,0-1-106 15</inkml:trace>
  <inkml:trace contextRef="#ctx0" brushRef="#br0" timeOffset="89807.3">6642 3418 350 0,'0'-64'210'16,"-8"2"-65"-16,0 10-57 15,0 11 14-15,8 5 23 16,0 11-15-16,0 5-54 0,0 11-36 16,8 9-5-1,3 26-8-15,10 10 12 16,7 25-7-16,2 16-2 16,-3 17-7-16,3 7-2 0,2 1 1 15,-4-1 0-15,1 2 2 16,-5-10-4-16,1-11-3 15,-5-10-2-15,1-15-78 16,-5-12-82-16,-1-7-54 16,1-27-73-16</inkml:trace>
  <inkml:trace contextRef="#ctx0" brushRef="#br0" timeOffset="90006.19">7183 3509 341 0,'0'-37'209'15,"0"9"-74"-15,0 6-66 16,0 18-38-16,0 18-6 16,8 14-8-16,4 13-9 0,-1 7 1 15,7 6-6-15,-2-6 0 16,-1-3-3-16,-2-9-2 16,-2-3-2-16,-2-10-9 15,-4 3-51-15,-5-11-41 16,0-15-96-16</inkml:trace>
  <inkml:trace contextRef="#ctx0" brushRef="#br0" timeOffset="90196.79">7101 3000 405 0,'-23'-46'180'15,"1"10"-76"-15,5 8-37 16,3 7-28-16,6 9-17 15,8 5-7-15,0 2-10 16,0 5-7-16,4 8-5 16,6 8-55-16,4 5-69 15,2-1-130-15</inkml:trace>
  <inkml:trace contextRef="#ctx0" brushRef="#br0" timeOffset="90555.57">7494 3028 236 0,'0'-12'190'16,"-8"0"-62"-16,8 3-58 15,-6 2-28-15,-3 3-5 16,9-1-8-16,0 5-1 15,0 0-4-15,0 0 4 16,-13 0-3-16,2 9 0 16,-10 10 7-16,1 23 10 0,-5 18 0 15,2 25-11-15,1 22-10 16,14 8-6-16,8-2-10 16,13-11-1-16,12-9 4 15,10-16 2-15,11-21-3 16,6-13-5-16,13-24-5 0,9-19-3 15,2-16-57-15,1-15-84 16,-7-19-56-16,-13-12-98 16</inkml:trace>
  <inkml:trace contextRef="#ctx0" brushRef="#br0" timeOffset="91270.75">8271 4506 369 0,'-8'-30'179'15,"0"3"-64"-15,0 3-30 0,8 3-3 16,-9 9-26-16,1 2-22 15,8 8-21-15,0 2-7 16,0 19-5-16,0 19-6 16,8 14 9-16,4 10-2 0,9 6 0 15,-1 1-4-15,1 0 2 16,-2-4-2-16,1-4 3 16,5-7-5-16,-4-5-24 15,-5-4-50-15,0-13-25 0,-7-8-15 16,-1-7-73-16,-8-17-13 15</inkml:trace>
  <inkml:trace contextRef="#ctx0" brushRef="#br0" timeOffset="91536.53">8218 4558 191 0,'-28'-48'243'0,"4"-1"-115"16,7 4-64-16,17 4-20 15,0 5-4-15,9 3-3 16,14 5-15-16,19 4-9 15,9 2-7-15,6 15-3 16,-4 7-2-16,-4 16 1 0,-12 9-4 16,-12 6 9-16,-14 11-3 15,-11 1 0-15,-25 7 1 16,-10 0-7-16,-9-2 5 0,-2-8 0 16,6-7-1-16,4-4-5 15,3-8 6-15,12-9-6 16,4-5-11-16,17-7-28 0,0 0-47 15,5-12-95-15,11-11-300 16</inkml:trace>
  <inkml:trace contextRef="#ctx0" brushRef="#br0" timeOffset="91952.49">8617 4183 178 0,'11'-15'211'0,"-3"3"-71"16,-5 3-48-16,-3 2-37 15,0 7-25-15,5 0-15 16,4 11-9-16,2 14-1 0,3 11 2 16,1 6-5-16,5 1-1 15,-4 7 3-15,1-5-2 16,-2-9-2-16,-1-8 2 16,-6-8-1-16,-5-7 3 15,-3-1 3-15,0-12 23 0,0 0 24 16,0-7-9-16,0-13-20 15,-11-14-18-15,11-7 5 16,0-4 0-16,0 4 10 0,3 6-6 16,10 1-5-16,2 11-5 15,6 2 2-15,3 4-5 16,4 6-1-16,2 7 3 16,-6 4-9-16,-5 0 2 15,-5 0 3-15,-4 0 1 16,-5 0 1-16,-5 0-7 0,0 0 2 15,0 0 1-15,0 0-4 16,0 8-14-16,0-8-47 16,-8 0-32-16,8 0-38 0,-7-8-82 15,7-9-14-15</inkml:trace>
  <inkml:trace contextRef="#ctx0" brushRef="#br0" timeOffset="92285.68">9197 3814 71 0,'11'-9'210'0,"-6"9"-65"16,-5 0-52-16,0 17-20 0,-11 11-13 15,-6 17-8-15,-1 13-12 16,7 11-10-16,3 3-10 16,8 2-5-16,0-10-13 15,11-2 1-15,6-9 6 0,4-13-5 16,3-7-2-16,1-13 1 15,-1-7-1-15,-5-13 7 16,3-16-4-16,-11-17 2 0,-2-13 1 16,-9-11 3-16,0-7 2 15,-17-1 1-15,1 7 10 16,-1 10 2-16,-3 11-14 16,0 13-9-16,-5 7-2 15,2 10-14-15,3 7-33 16,3 0-48-16,0 12-27 0,9 0-16 15,8 5-77-15</inkml:trace>
  <inkml:trace contextRef="#ctx0" brushRef="#br0" timeOffset="92751.88">9635 3765 24 0,'-9'-12'42'15,"9"0"9"-15,0 3 4 0,0 9 27 16,0 0 40-16,0 0-55 16,0 0-33-16,5 0-16 15,-5 0-5-15,0 0-1 16,0 0 0-16,0 0 5 15,0 0 3-15,0-3 49 16,0-7-24-16,0-6 1 16,0-4-11-16,0-3 5 15,0-15-7-15,0-6 2 16,0-2 31-16,0-2 8 16,-8 8 16-16,8 7 1 0,-8 8-25 15,8 5-31-15,0 8-20 16,0 12-12-16,0 0-8 15,0 32 10-15,0 26-5 16,4 15-3-16,3 16 7 16,7 5-6-16,-3-1 2 0,0-7 3 15,3-8-7-15,-2-9 8 16,1-4-27-16,-1-13-79 16,-1-7-53-16,-2-8-50 15,-9-8-47-15,0-14-23 16</inkml:trace>
  <inkml:trace contextRef="#ctx0" brushRef="#br0" timeOffset="93217.42">9546 4029 179 0,'-20'-24'241'0,"3"0"-86"16,4 0-47-16,13 3-45 16,0 4-5-16,0 1-13 15,0-4-15-15,17-2-14 16,13-1-7-16,10-1-5 15,3-2 2-15,2-2-5 0,-3 9-1 16,-6 2 2-16,-12 4 2 16,-4 2 4-16,-7 7-6 15,-5 4-4-15,1 0 4 16,2 11-1-16,-4 1-1 0,2 5-2 16,4 4 4-16,-2-6-2 15,3 1-2-15,-8-3 3 16,7-4 2-16,3-9-3 0,0 0 1 15,4-9 0-15,6-11-1 16,-3-8-5-16,-2-9 3 16,-4-7-6-16,-9-6 3 15,-8 2-5-15,0 3 6 16,0 8 3-16,-13 12-1 16,-4 18-2-16,-2 7 5 0,-5 32-1 15,-1 17 8-15,5 13-6 16,-4 71-1-1,24-68 3-15,8-5-1 16,8-6-1-16,4-9-2 0,9-8 2 16,2-8-17-16,7-10-55 15,-3-7-41-15,7-12-84 16,-5-19-30-16</inkml:trace>
  <inkml:trace contextRef="#ctx0" brushRef="#br0" timeOffset="93733.61">10361 3569 109 0,'0'-40'199'16,"0"12"-56"-16,0 6-46 16,0 6-43-16,0 9-26 0,0-2-15 15,5 6-4-15,4-2-4 16,-1 5-3-16,0 0 0 16,0 0 2-16,0-4 1 0,4-3-3 15,-5-3 4 1,-7-2 11-16,0-4 4 15,0-4 5-15,0 4 7 0,0 4-7 16,-11 4-9-16,11 3-12 16,-13 5-7-16,2 25 3 15,-2 11 3-15,4 13-3 16,9 13 0-16,0-4 5 0,6-2-4 16,5-8-4-16,5-4 6 15,8-10 3-15,6-10-5 16,2-17 6-16,13-14-5 0,3-17-1 15,5-21-4 1,1-17-2-16,-11-11 0 0,-10-4 8 16,-8-1-5-16,-9 1 1 15,-5 4 8-15,-11 3 13 16,0 19 2-16,0 6 4 16,-8 12 4-16,1 10-8 15,7 5-9-15,-8 13-8 0,0 15-1 16,0 18-7-16,-2 15 5 15,2 19-2-15,8 16-1 16,0 7 1-16,0 1-4 16,0-1 1-16,8-7 3 0,2-10-3 15,-2-6-56 1,0-9-54-16,0-14-47 0,-8-9-66 16,0-19 4-16</inkml:trace>
  <inkml:trace contextRef="#ctx0" brushRef="#br0" timeOffset="94149.34">10655 3529 216 0,'0'-37'193'16,"0"8"-62"-16,0 5-45 15,0 7-33-15,11 6-16 0,11-2-17 16,5 1-12-16,14 1-5 16,4-3 3-16,4 7-7 15,-5 2-2-15,-8 3 5 16,-3 2-2-16,-4 0-2 15,-5 0 3-15,-4 0 1 16,-3 0 0-16,-5 0-4 0,0 0 3 16,-2 0-1-16,-9-5 0 15,7-3 3-15,-3-1-2 16,-5-3 1-16,0-4-1 16,0-1 2-16,0-2 18 15,0 2 5-15,-13 1 1 0,2-1 0 16,-1 5-8-1,3 7 0-15,0 5-17 0,1 13 3 16,0 8 0 0,2 12-3-16,6 7 2 0,0 8-3 15,0 1 5-15,3 0-5 16,8-4 0-16,6-5-3 0,4-3 2 16,3-7-36-16,1-12-48 15,-1-8-23-15,4-10-42 16,1-21-27-16,-2-11 24 15,-2-13 45-15</inkml:trace>
  <inkml:trace contextRef="#ctx0" brushRef="#br0" timeOffset="94766.97">11349 3207 85 0,'13'-60'254'0,"-1"5"-82"0,-5 7-23 16,1 4-62-16,-4 8 9 16,1-2 2-16,3 5-13 15,-8 9 7-15,3 0-3 16,2 8-17-16,-2 4-28 15,-3 4-15-15,0 3-11 0,0 5-16 16,0 7-2 0,6 11 1-16,2 6 1 15,-1 13 1-15,4 4-3 16,3 4 4-16,-3 0-2 16,3-5-2-16,1-4 2 15,-3-7 1-15,1-5-5 16,-5-8 4-16,1 2 3 15,-6-8-2-15,0 0 1 0,-3-10-3 16,0 0 3 0,0 0-1-16,0 0 1 15,0 0 1-15,0-10-3 16,0 0-1-16,0-3-4 16,-12-4 3-16,1 1 0 0,-2 4-5 15,1 0 1-15,0 0 4 16,0 7-4-1,-4 5-1-15,-1 0 8 0,-3 12-7 16,-5 9 6-16,0 3-5 16,2 6 0-16,-3 2-1 15,12 4 2-15,1 1 4 16,13-5 1-16,0-4-5 16,8 1 6-16,0-4 3 0,3-6-5 15,6-6 4-15,1-4 2 16,4-9 0-16,3-9 5 15,4-4-6-15,-4-3 2 16,0-4 18-16,-6 0 3 0,-3 1-5 16,-3 1-3-16,-10 2-2 15,-3 4-4-15,0 3-5 16,0 2-13-16,0 2 4 16,0 1-12-16,0 4-17 15,0 0-55-15,0 0-83 16,0 0-85-16,-11 9-59 15,-10 7-56-15</inkml:trace>
  <inkml:trace contextRef="#ctx0" brushRef="#br0" timeOffset="98159.49">7983 8321 432 0,'-13'-38'271'16,"1"6"-53"-16,4 7-94 0,8 5-52 15,-7 4-15-15,7 5-5 16,0 0-18-16,0 11-24 16,0 22-7-16,0 18 1 15,7 13-6-15,4 13 2 16,3 3 2-16,-3 0-2 16,3-5-3-16,-3-3 9 0,1-8-11 15,1-12 4 1,-1-9 5-16,-4-3-1 0,-1-8-2 15,-2-9-4-15,-5-12-1 16,0 0 5-16,0 0 4 0,0 0-10 16,-12-12-7-16,-4-12 5 15,-10-4-3-15,-10-2 2 16,-8 3 6-16,-4 2-1 0,-7 13-2 16,-2 12-2-16,6 8 4 15,1 12 6-15,15 14 0 16,5 0-6-16,14 7-3 15,16 1 6-15,10-7 0 16,9-1 2-16,14-6 3 0,11-8-7 16,9-8 2-16,13-12 5 15,5-8-1-15,2-3-1 16,-7-6-2-16,-9-4 1 0,-13 7-1 16,-3-3-6-16,-9 0 9 15,-7-4-22-15,7-27-382 31,-32 27 134-31,0 2-8 0</inkml:trace>
  <inkml:trace contextRef="#ctx0" brushRef="#br0" timeOffset="98525.95">8478 8580 256 0,'0'21'178'16,"0"-5"-72"-16,0-4-49 0,0 1-22 15,3-13-10-15,5 0 1 16,6 0 5-16,0 0 4 16,12-5-17-16,2-8-3 0,5-6-7 15,-1-9-2-15,1-10-1 16,-6-2 3-16,-5-1 1 16,-11-4-2-16,-11-3-2 0,0-6 9 15,-11 6 10-15,-6 8 24 16,2 15-17-16,-7 12-18 15,2 13-9-15,-4 13 0 16,4 15-1-16,2 14 0 0,7 6 0 16,11 4-1-16,0-2-2 15,3-1 3-15,11-8-3 16,2-10 3-16,5-2-5 0,2-4 0 16,7-1 2-16,-4-7 3 15,7-9-18-15,5-8-45 16,-2 0-45-16,4 0-36 0,1-8-94 15</inkml:trace>
  <inkml:trace contextRef="#ctx0" brushRef="#br0" timeOffset="98775.49">9103 7454 461 0,'-23'-71'180'0,"-7"18"-52"16,11 13-61-16,-3 11-20 15,11 8-26-15,3 9-11 0,8 12 5 16,0 25-6-16,11 24 5 16,2 24-6-16,7 24 3 15,1 18-4-15,4 12-2 0,-2-1-2 16,-3-4 0 0,2-8-3-16,-11-9 1 0,0-11 1 15,-2-8-4-15,-4-13-42 16,-1-13-61-16,-4-6-35 15,0-18-58-15,0-15-26 0</inkml:trace>
  <inkml:trace contextRef="#ctx0" brushRef="#br0" timeOffset="99291.74">8961 8311 175 0,'-12'-36'214'16,"12"3"-92"-16,0 9-57 15,0 4-32-15,9-5-15 16,9 1-13-16,15-4-2 0,13-6 2 15,11-1-17-15,4-6-6 16,-1 4-1-16,-4 0 10 16,-7 5 5-16,-8 4 4 0,-12 3 12 15,-9 2 11-15,-4-4 10 16,-7 8 4-16,-9 2 12 16,0 6-3-16,0-1-15 15,0 7-11-15,-9 5-12 0,-4 8 0 16,-2 12-6-16,3 16 2 15,-1 10-3-15,4 6 6 16,9 4-7-16,0-1 5 16,0-7-5-16,0-3-3 15,9-9 6-15,4-8-3 0,-1-6 1 16,0-6 0-16,4-16 1 16,-4 0-2-16,1-4-5 15,0-13-4-15,-7-12 3 0,-6-10 2 16,0-7 10-16,-6-2-1 15,-3-1 8-15,-3 12 18 16,-2 5 8-16,6 8-19 0,8 7-8 16,0 9-14-16,0 8 3 15,0 8-1-15,0 9 2 16,8 11-2-16,6 5 3 16,7-1-4-16,-2 0-2 15,9-7-5-15,1-4-40 16,-1-5-14-16,1-8-23 0,-1-8-25 15,0-13-56-15,-2-15-28 16,-4-12 48-16</inkml:trace>
  <inkml:trace contextRef="#ctx0" brushRef="#br0" timeOffset="99507.92">9761 7620 309 0,'-12'-58'192'0,"-4"9"-46"16,-1 8-55-16,2 9-25 0,2 8-1 15,4 4 4 1,9 7-20-16,-8 10-29 0,8 3-10 15,0 19-3-15,0 19 7 16,8 14 0-16,5 13-3 16,3 5-5-16,0 4-2 0,1-1 0 15,0-4-8-15,-5-9 7 16,-1-6 0-16,1-10-3 16,1-2-51-16,-5-11-63 0,1-5-35 15,-6-11-29-15,5-15-70 16</inkml:trace>
  <inkml:trace contextRef="#ctx0" brushRef="#br0" timeOffset="99891.13">10058 7164 194 0,'0'-21'209'0,"0"5"-56"15,0 0-30-15,0 2-38 16,0 7-26-16,0 7-24 0,0 0-16 16,0 0-10-16,0 17 0 15,0 7-1-15,0 9 11 0,7 7 0 16,-2 9 10 0,3 9-7-16,0-1-9 0,4 2-2 15,1 3 2-15,-2-5-7 16,2-4 0-16,-2-4-6 15,6-11 3-15,-6-10-5 16,-3-4 0-16,2-7-1 0,-10-6 5 16,0-3-1-16,0-8 3 15,0 0-3-15,0 0-3 16,0 0-1-16,0 0 0 0,0 0-24 16,0 0-34-16,0-3-46 15,-10-6-27-15,10-7-26 16,-11-3-43-16,11-3 33 15</inkml:trace>
  <inkml:trace contextRef="#ctx0" brushRef="#br0" timeOffset="101853.89">9790 8055 29 0,'11'13'117'0,"-3"-5"68"0,6-1-60 16,-6-7-37-16,-1 0-32 15,-4 0-14-15,6 0-3 16,-1 0 1-16,0-3-13 16,6-9-13-16,0-4 0 0,4-9-10 15,-2-4 2-15,1-2-2 16,-3-10 1-16,0 0 3 15,-6-1 1-15,-8 1 9 0,0 5 4 16,0 4 5-16,0-1-1 16,0 9-4-16,0 5 1 15,0-3 6-15,0 10 1 16,-8-1 1-16,-1 6-3 16,9 2-3-16,-8 5-2 0,8 0-8 15,0 0-13-15,0 0-4 16,0 12 3-16,0 9-1 15,0 5 0-15,0 2-2 16,8 2-1-16,5 9 5 0,-1-3-2 16,4 4 2-16,3 1-14 15,3 0-48-15,-3-5-38 16,5 1-22-16,1-5-15 0,-1-7-62 16,1-13-39-16</inkml:trace>
  <inkml:trace contextRef="#ctx0" brushRef="#br0" timeOffset="102385.89">10480 7123 189 0,'-9'-26'194'0,"-3"3"-59"16,1-2-45-16,-2 4-35 16,4 7 4-16,9 0 2 15,-7 7-2-15,7 3-5 0,0 0-19 16,0 0-7-16,0 4-14 16,0 0-10-16,0 19 6 15,0 14 14-15,0 12 6 16,7 12-5-16,7 17-8 0,2 2-10 15,4 7-1-15,9-7-2 16,-1-7-3-16,1-8-5 16,-7-6 2-16,0-15 3 0,-5-8 2 15,-2-6-12-15,-4-7-18 16,3-7-55-16,-3-4-26 16,3-8-3-16,-3 0-10 15,1-11-43-15,5-15-27 16</inkml:trace>
  <inkml:trace contextRef="#ctx0" brushRef="#br0" timeOffset="102610.37">10309 7359 147 0,'-21'-5'214'0,"10"3"-74"15,11-9-46-15,0 9-37 16,9-7-21-16,14-3-11 16,21-4-5-16,14-3-7 0,11-7-5 15,0 2-7-15,-1 0-1 16,-2 4-25-16,-13 2-32 16,-8 6-25-16,-13 5-88 15,-13 7-34-15</inkml:trace>
  <inkml:trace contextRef="#ctx0" brushRef="#br1" timeOffset="119491.47">25327 4518 133 0,'3'0'201'0,"-3"0"-55"0,0-5-22 16,0 5-26-16,0 0 6 16,0 0 17-16,0 0 2 15,0 0 11-15,0 0-3 0,0 0 5 16,0 0-16-1,0 0-12-15,0 0-21 0,0 0-17 16,0 0-25-16,0 0-19 16,0 0-11-16,0 0-8 0,0 0-12 15,5 0 0-15,3 12 3 16,4 9 9-16,7 8-4 16,2 3-8-16,1 5 2 15,-5 3 4-15,0 1-7 16,4-4 7-16,-3 0 1 0,-4-5-2 15,-2-8-1-15,-4 0 5 16,1-3-7-16,0-4 10 0,-5-5-2 16,0-4-11-16,-4-8 11 15,0 8-5-15,0-8 5 16,0 0 2 0,3 0 6-1,2-4-4-15,3-13-6 16,7-11-1-16,1-13 2 15,2-11-7-15,-1-5 2 16,-3-1 3-16,-1 7 0 0,3 1 3 16,-8 5-2-16,0 9-7 15,1 6 2-15,-4 10-3 16,-2 8 3-16,2 0 7 0,-5 5-8 16,0 2 7-1,0 1-4-15,0 0-7 0,0-4 2 16,0 0-4-16,0-1 4 15,0-3-12-15,0 5-3 16,0-3 4-16,0 3-4 0,0-1 11 16,0 4-5-16,0 0-5 15,0 4-39-15,0 0-61 16,0 0-100-16,0 0-57 16,0 12-6-16,-8-1 0 0,0 2 6 15</inkml:trace>
  <inkml:trace contextRef="#ctx0" brushRef="#br1" timeOffset="119957.85">25936 4518 297 0,'0'-5'203'0,"-8"2"-22"16,8 3-56-16,-8 0-33 15,8 0-5-15,-8 0-9 0,8 0-27 16,0 0-21-16,0 0-17 16,0 0-8-16,-14 8 7 15,2 4-6-15,0 9 0 16,-4 3 0-16,-1 4-4 16,2 6-1-16,1-3 6 0,3 6-5 15,11-5-3-15,0 5 1 16,0-4 0-16,0-4 2 15,8-10 0-15,9-2 0 16,-2-6 3-16,10-1-5 0,0-10 6 16,4 0-1-16,-9-14 2 15,-1-1-4-15,-2-11-3 16,-8-2 7-16,-9-3 12 0,0-7 13 16,0 5-3-16,-18 1-8 15,2 0-11-15,-4 3-2 16,1 10-4-16,1 2-9 15,7 1-16-15,-3 4-26 16,14 3-29-16,-8 1-17 0,8-1-15 16,-6 6-16-16,6-1-20 15,0-4-38-15,0-1-58 16</inkml:trace>
  <inkml:trace contextRef="#ctx0" brushRef="#br1" timeOffset="120208.55">26163 4474 269 0,'11'-6'264'0,"-3"4"-6"16,-8-3-42-16,0 0-48 15,0 5-42-15,0 0-23 0,0 0-52 16,0 0-28-16,5 18-14 16,3 5-1-16,5 14 9 15,-5 11 8-15,-4 7-12 0,4 1-1 16,-5-3-5-16,0-8-3 15,2-5 2-15,-5-7-12 16,0-4-41-16,0-5-61 0,0-8-68 16,0-16-45-16,-8 0-27 15,-7-16-63-15</inkml:trace>
  <inkml:trace contextRef="#ctx0" brushRef="#br1" timeOffset="120368.08">26182 4078 410 0,'0'-56'183'0,"-11"10"-49"16,11 11-53-16,0 9-25 16,0 6-13-16,0 8-4 15,0 3-25-15,0 9-6 16,0 0-24-16,11 17-47 16,7 3-50-16,2 5-97 15,-6 3-352-15</inkml:trace>
  <inkml:trace contextRef="#ctx0" brushRef="#br1" timeOffset="121006.06">26827 4225 428 0,'5'0'333'0,"-5"0"-70"15,0 0-114-15,5 0-69 16,-1 0-14-16,0 0-6 15,4 7-25-15,0 10 13 0,-1 12 6 16,6 11-6-16,4 10-15 16,-1 2-9-16,0 4-15 15,-3 2 1-15,-2-5-2 16,-2-8-10-16,-1-5 4 16,-1-7 5-16,-3-9-8 0,-4-3 4 15,0-9-9-15,0 0 12 16,0-12-4-16,0 0 1 15,0 0 4-15,0 0-1 0,0 0-1 16,0 0 0-16,0-12-8 16,-16-9-10-16,-1 2 8 0,-2-7 3 15,-5 6-6-15,-1 4 9 16,5 5-7-16,0-1 3 16,-5 12-2-16,-3 0 1 15,-9 12 4-15,1-1 0 16,4 5-4-16,4 4 0 0,7 2 3 15,4-3-1-15,17 6 2 16,0-5 4-16,9 1 0 16,6-2-4-16,5-3 5 0,10 1-5 15,-1-4 3-15,2-13 0 16,-2 8 1-16,-1-8-1 16,-4 0-1-16,-3 0-2 15,-6 0-2-15,6 0 2 16,0 0 10-16,-4 0-7 0,-1 0-5 15,-5-4 11-15,1 0 17 16,-4-4 22-16,-8 3 12 16,0-1 11-16,0 0-10 0,0-1-27 15,0-3-25-15,0 3-8 16,0-2-39-16,-8 9-77 0,8-3-84 16,0 3-93-16,-8 0-56 15,-4-4-39-15</inkml:trace>
  <inkml:trace contextRef="#ctx0" brushRef="#br1" timeOffset="121887.58">28156 4313 132 0,'0'-16'227'15,"0"1"-73"-15,0-1-32 0,-8-1-39 16,0 0-27-1,-5 1-1-15,5 0 9 0,2 4-2 16,-2 0-14-16,-1 4-7 16,-4 8-20-16,1 0-11 15,0 8-5-15,-4 9 0 16,-1 6-2-16,-2 10 2 16,1 0-6-16,1 3 5 0,6-3-4 15,11-4 5-15,0-5-1 16,0-3-4-16,0-6-1 15,3-2 2-15,14-5 2 16,9-1-1-16,5 1-1 0,6-8 3 16,1 9-7-1,-7-9 3-15,-5 12 0 0,-9-3 2 16,-3 3-3-16,-2 0-1 16,-3 0 5-16,-9 0 1 15,0 4 0-15,0 10 1 16,-13-7-1-16,-3 3 5 15,1-3-6-15,2-3-6 0,1-7 7 16,-1-9 2-16,0 7-5 16,2-7 2-16,-5 0 3 15,4 0-9-15,-5 0 1 16,5 0 1-16,12 0-22 0,0 0-37 16,0 0-46-16,0 0-39 15,0 0-8-15,0-4-49 16,8-4-10-16</inkml:trace>
  <inkml:trace contextRef="#ctx0" brushRef="#br1" timeOffset="122470.51">28473 4111 402 0,'-12'-33'263'0,"4"5"-87"0,8 4-80 16,0 3-14-16,0 4 35 16,0 5 10-16,-8 5-37 15,8 7-40-15,0 0-25 16,0 0-19-16,0 16-2 16,0 16 20-16,0 8 4 15,0 17-3-15,5 5-10 0,-2 3-9 16,2 5-1-16,-5-6 1 15,0-2-4-15,0-5 0 16,0-9 0-16,0-8-4 16,0-7 4-16,0-9-3 0,0-7 8 15,0-5 2 1,0-12-7-16,0 0 4 0,0 0-1 16,0 0 14-16,0-3-3 15,0-13-7-15,0-7-5 16,0 4 1-16,6-6-9 15,6 1 2-15,1 0 4 0,0 3-9 16,3 5 5-16,1 4-5 16,-3 3 7-16,8 9 2 15,2 0-7-15,0 0 3 16,4 9-1-16,1 7 7 0,-6 1-6 16,3 3 0-1,-10 0 4-15,-4-3 0 16,-4-1-5-16,-5 0 6 0,2 1-6 15,-5-2 4-15,0-1 3 16,0-14-1-16,0 7-31 16,0-7-34-16,0 0-41 15,0 0-46-15,0 0-43 0,0 0-33 16,0-11-35-16,9-12 1 16</inkml:trace>
  <inkml:trace contextRef="#ctx0" brushRef="#br1" timeOffset="122869.96">28979 4371 25 0,'38'-58'262'0,"-25"39"-97"16,-5 3-25-16,-5 4-31 15,-3 0-7-15,0 7-26 16,0 5-9-16,-6 0-24 16,-2 0-12-16,-6 13-9 15,2 7 0-15,-2 9-7 0,5 7-2 16,-4 4-2-16,13 1-1 15,0-3-1-15,0-10-5 16,8-4-3-16,-2-8 2 16,8-4 1-16,-2 0-1 0,4-12 3 15,4 0-7 1,0-4 8-16,6-8-3 16,-7-12 1-16,1-12-2 0,-7-6 3 15,-4-2 5-15,-9 2 9 16,0 6 11-16,-14 3-21 15,-6 2-5-15,-3 5-5 16,-2 10-2-16,0 4-10 0,1 0-29 16,3 12-12-16,3 0-18 15,2 9-11-15,-2 6-20 16,1 10-13-16,1 4-5 16,5-5-62-16,11-3-14 15</inkml:trace>
  <inkml:trace contextRef="#ctx0" brushRef="#br1" timeOffset="123403.19">29185 4266 115 0,'23'-29'249'15,"-3"0"-55"-15,-3 1-36 16,-4-1-34-16,-7 9-2 16,-3 3 18-16,-3 4 0 0,0 3-20 15,0 1-50-15,0 9-38 16,0 0-17-16,0 0-13 15,0 0-3-15,6 17 1 16,2 8-4-16,0 7 6 0,5 0 4 16,-1 1-6-16,3 0 3 15,2-5 2 1,8-4-11-16,4-4-13 0,-1-7-1 16,4-13-2-16,1 0-5 15,-1-4 12 1,-4-7 9-16,-3-12 8 0,-9 4 4 15,-4-1 12-15,-3-1 10 16,-9 8 3-16,0 1-2 0,0 8-20 16,0 4-5-16,0 0-8 15,0 0-2-15,0 16 0 16,0 10 11-16,8 2-4 16,-2 1 3-16,2-1 0 15,6-9 0-15,1-2-3 16,2-5 5-16,5-12-6 15,-4 0 2-15,7-7 7 16,-3-10-7-16,-8-7 7 16,-1-14 1-16,-5-6 10 0,0-9-16 15,-8 0 9-15,0-4-5 16,0 6-2-16,0 1-12 16,-12 10-8-16,3 6-22 15,9 10-29-15,-8 8 65 16,8 4-258-16,0 6-1 15,0 6 6-15,0 0-27 16</inkml:trace>
  <inkml:trace contextRef="#ctx0" brushRef="#br1" timeOffset="123818.43">30377 3829 177 0,'0'-15'281'16,"0"-2"-36"-16,0 1-70 16,0 4-45-16,0 3-9 0,0 9-14 15,0 0-36-15,0 0-29 16,-8 0-24-16,0 0-12 15,0 12-8-15,-4 13 7 16,1 11-1-16,-3 14 1 16,2 10 4-16,1 6-5 15,2-1 5-15,9 1-2 16,0-9-5-16,9-10-2 16,6-6 2-16,7-2 4 15,4-9 0-15,8-4-2 16,-6-7-8-16,0-6-21 0,-8-13-20 15,-3 0-50-15,-1 0-88 16,1-13-34-16,-2-6-32 16,2-10-37-16</inkml:trace>
  <inkml:trace contextRef="#ctx0" brushRef="#br1" timeOffset="124068.53">31031 3520 327 0,'9'-36'275'0,"-1"8"-91"15,4 16-87-15,16 12-37 16,17 19-3-16,20 19-5 16,12 20-12-16,4 14-20 15,-2 4-5-15,-19 5-12 16,-21-2 0-16,-13-15-5 15,-18-7 2-15,-16-7 5 16,-26-6-5-16,-14-2-3 16,-9-3-74-16,-11 2-121 15,-2-1-98-15</inkml:trace>
  <inkml:trace contextRef="#ctx0" brushRef="#br1" timeOffset="125033.82">27172 5694 135 0,'0'-25'243'16,"0"2"-84"-16,0-1-44 0,-11-2-31 16,0 6 2-1,-6 0 14-15,0 8 0 0,-6 0-13 16,-6 4-10-16,-4-1-13 16,2 9-12-16,-3 0-23 15,11 0-14-15,1 0-8 0,11 9 0 16,11 6-7-1,0 2 0-15,0-1-8 16,4 5-7-16,9 4-15 0,3-6-11 16,4 6-8-16,-1-5 2 15,2-4 21-15,-4 1 2 16,-9-6 9-16,-8-1 12 16,0-10-1-16,0 11 4 15,-17 1 3-15,-2 5 11 0,-7 0-5 16,3 2-7-16,-2 2 6 15,5-1-10-15,3-4 2 16,4 1 2-16,13-6-1 0,0 6-1 16,0 0 4-16,13 2-1 15,4 2-3-15,-1-5-2 16,0 1 3-16,-3 0-1 0,-2-2-2 16,-2 1 2-1,-1 1-2-15,-8-5 0 0,0 0 4 16,0 4-1-16,-13-4-4 15,1 6 5-15,4-7 0 16,0 1-2-16,-1 1-3 0,9-1 6 16,-7-12 1-16,7 8-5 15,0-8 5-15,0 0 2 16,0 12-7-16,0 0 2 0,7 2-1 16,7-3 4-16,0 1-4 15,3-4-3-15,-1 0-17 16,2 1-34-16,2-1-66 15,-1 0-64-15,6-1-69 0,-4 7-1 16</inkml:trace>
  <inkml:trace contextRef="#ctx0" brushRef="#br1" timeOffset="125815.45">27434 7913 248 0,'-12'8'276'0,"3"-8"-44"0,9 8-77 15,0-8-69-15,0 0-26 16,0 0-18-16,0 0-13 16,0 0-17-16,9 0-5 0,3 0 0 15,3 0-1-15,2 8-11 16,0-8 4-16,-2 9 1 15,-7-9 2-15,-3 10-5 16,-5 8 4-16,0 3 13 0,-13 2 11 16,-2 7-8-16,-10 2 10 15,1-3-8-15,3-5-9 16,4-3-2-16,5-2 0 0,12-2-6 16,0-5-4-16,0-1 2 15,9 2 6-15,-1 0-9 16,4-1 3-16,5 5 2 0,-1-2-5 15,-1 1 9 1,-2 1 0-16,-4-2 12 0,-1 3 8 16,-4-6 6-16,-1 0-8 15,-3 0-3-15,0 0-3 16,0 1-10-16,0-5-2 0,0 4 1 16,0-4-4-16,0 0 0 15,0 0-1-15,0 0-2 0,0-8 1 16,5 12 13-16,3-5-9 15,-4 6 10-15,4 1-10 16,0-2 10-16,0 4 5 0,4 4 20 16,0 4-6-16,2 1 2 15,-3 4-15-15,2-1 5 16,-6-4 5-16,-4 0 14 16,-3-3 10-16,0-4 6 15,0-1 2-15,0-4-9 0,-6-12-14 16,-6 12-38-16,-1-12-2 15,-4 8 0-15,-7-8-65 0,-4 0-117 16,-6 0-109-16,-2 0-62 16,-1 0 13-16,3-12-25 15</inkml:trace>
  <inkml:trace contextRef="#ctx0" brushRef="#br1" timeOffset="127429.24">22952 4900 33 0,'0'-12'40'0,"0"3"-10"15,0 2 0-15,0-1 8 0,3-1 5 16,2 5 14 0,-2 4 8-16,-3 0 6 0,0 0-21 15,0 0-6-15,0 0-2 16,0 0 7-16,0 0 9 0,0 0 15 15,0 0 22-15,0 0 20 16,0 0 19-16,0 0 10 16,0 0-15-16,0 0-16 0,0 0-22 15,0 0-30-15,0 0-33 16,0 0-19-16,5 17 2 16,1 15-11-16,6 13 1 0,5 11 5 15,0 14-3-15,-3 13-3 16,0 2-7-16,-3 1-33 15,2-10-76-15,0-2-84 16,-2-10-58-16,-2-14-7 0,-9-14-43 16</inkml:trace>
  <inkml:trace contextRef="#ctx0" brushRef="#br1" timeOffset="127728.86">22938 4924 343 0,'-21'-41'260'0,"5"1"-86"16,8 7-83-16,8 5-45 0,0-1-13 16,16 1-6-16,13 4 7 0,10-1-8 15,12 9-11 1,2 5-7-16,-5 11-10 0,-2 0 8 16,-11 16-2-16,-5 7-3 15,-10 7 1-15,-14 5 8 16,-6 6 3-16,-15 3-4 0,-14 1 1 15,-4 1-7-15,2-10 1 16,-3-2-4-16,6-7 3 0,9-6 0 16,1-9-3-16,10-4-16 15,8 1-28-15,-8-9-37 16,8 0-36-16,0 0-32 16,0-9-88-16,0-8 3 0</inkml:trace>
  <inkml:trace contextRef="#ctx0" brushRef="#br1" timeOffset="128310.93">23390 4799 122 0,'19'0'236'15,"-2"0"-97"-15,-6 0-49 16,2 0-32-16,0 0 18 16,-5 11 9-16,4 10 17 15,-1 3-19-15,2 4-15 0,-1 10-24 16,0 3-10-16,2-2-15 15,-8-2-14-15,2-8-1 16,1-3 0-16,-6-10 1 0,-3-4 4 16,0-12 24-16,0 0-3 15,0-9-21-15,0-10 1 16,0-15-1-16,0-11-8 0,0-7-3 16,0-5 0-16,9 1 3 15,-1 6 2-15,6 8-4 16,-5 14-4-16,-1 4 1 15,6 12 5-15,2 12 2 0,8 12 23 16,1 12 4-16,-6 9 2 16,2 4-8-16,-4 0-3 15,-6-1-9-15,-3-1-9 0,-5-5-1 16,-3-5-10-16,0-6-50 16,0-7-42-16,0 2-36 15,0-14-15-15,6 0 4 16,-2-33-319-1,0 0 333-15,4-15 42 16,4-9 40-16,5-5 42 0,-3 6 97 16,3 3 127-16,-4 12-53 15,-4 8-40-15,-1 12-57 16,-4 9-36-16,-1 12-11 16,5 10 34-16,1 13 11 0,2 18-15 15,6 8-9-15,0 7-19 16,-5 1-5-16,-1 0-12 15,-3-3-1-15,1-6-4 0,-4-11-38 16,-2-5-43-16,-3-7-28 16,0-5-36-16,0-11-74 15</inkml:trace>
  <inkml:trace contextRef="#ctx0" brushRef="#br1" timeOffset="128472.79">23766 4172 400 0,'-20'-81'208'16,"9"16"-87"-16,11 11-64 16,0 13-27-16,0 10-22 0,3 10-4 15,11 14-8-15,8 7-39 16,7 11-37-16,1 13-54 16,-4 10-105-16</inkml:trace>
  <inkml:trace contextRef="#ctx0" brushRef="#br1" timeOffset="128793.71">24018 4546 265 0,'0'22'223'16,"0"-8"-69"-16,0 0-72 16,4-7-32-16,0 5-11 15,5 5 35-15,4 4 10 0,2 7-26 16,9 4-19-16,2 1-20 15,0 0-8-15,8-2-8 0,-3-3-1 16,-1-6 1-16,-6-6 2 16,-8-4 1-16,1-12 16 15,-6 0 21-15,-2 0 34 0,-5-5-11 16,-4-14-31 0,5-9-18-16,-2-9-4 0,2-9-8 15,-2 1-7-15,-3 2 5 16,0 4-30-16,0 12-72 0,5 7-80 15,-1 9-46-15,4-3-25 16,-2 2-33-16</inkml:trace>
  <inkml:trace contextRef="#ctx0" brushRef="#br1" timeOffset="129459.39">24664 4501 91 0,'0'-7'232'16,"0"2"-42"-16,0 1-27 15,-16 4-43-15,1 0-36 16,-7 0-23-16,2 12-19 0,0 9-15 16,0 3-13-16,-1 4-3 15,5 9-3-15,3 5-7 16,13-3 1-16,0 2 2 0,8-5-3 16,9-2 0-16,0-11-9 15,0-2-2-15,-3-9-12 0,-1-3 9 16,-1-9 2-1,0 0 3-15,2-9-3 0,-6-8-1 16,-8-11 6-16,0-3 8 16,0-2-4-16,0 0 6 15,0 4 19-15,-8 5 5 0,8 8-11 16,-8 9-12-16,8-4 0 16,0 9-5-16,0 2-6 15,0 13 3-15,8 3 5 16,1 7-1-16,5 2-4 15,2-1 4-15,1 4-1 0,-2-7 3 16,2-4-10-16,-1-1-15 16,1-8 8-16,-2-8-7 15,2 0-1-15,-1-8-12 0,4-12-2 16,1-14 12 0,-2-14 12-16,2-18 9 0,-4-10 19 15,-4-19 4-15,-2-2 21 16,-4 4 20-16,-2 8 3 15,-5 6-5-15,0 15-14 0,0 11 8 16,0 13 0-16,0 14-14 16,0 10-19-16,0 8-15 15,0 8-4-15,3 24 3 0,2 21 22 16,-2 22 5-16,-3 14-9 16,0 11-10-16,0 3-7 15,0-2-2-15,0-8-5 16,5-4 6-16,3-7-4 0,-3-13-6 15,-1-9-7-15,0-10-25 16,-4-15-21-16,4-2-17 16,0-8-23-16,1-6-19 0,-2-11-21 15,-3-3-50-15,0-13-68 16</inkml:trace>
  <inkml:trace contextRef="#ctx0" brushRef="#br1" timeOffset="129991.44">24753 4387 221 0,'-21'0'212'0,"5"0"-61"16,8 0-63-16,8 0-35 16,0 0-16-16,0 0-13 15,5 0-11-15,11 0-1 0,8-7-12 16,9-5 6-16,4 2-4 15,-1-1-2-15,-3-1 2 16,-4 3-1-16,-11 1 6 0,0 3 10 16,-10 3 4-16,0 2 0 15,-3 0-1-15,-2 0-14 16,-3 0 1-16,0 13-4 16,0 2 1-16,4 9 2 15,4 0-2-15,0 1 4 0,0 0-7 16,1-1 0-16,3-9-1 15,-4-2 2-15,4-1 0 16,-4-12-1-16,0 0 0 0,4 0 5 16,1-7-6-16,-2-11-2 15,2-5 0-15,0-10 7 16,-5-5-5-16,-1 3 8 0,-7 6 28 16,0 8-5-16,-7 6-11 15,-1 7-11-15,-5 8-4 16,-8 16 0-16,-4 12 12 15,-3 12-3-15,5 10 0 0,1 3-1 16,7-1-3-16,15 3-2 16,0-8-3-16,12-2 2 15,7-9-3-15,16-3-2 0,1-5-49 16,4-6-60-16,0-10-56 16,-1-12-54-16,0-9-73 15</inkml:trace>
  <inkml:trace contextRef="#ctx0" brushRef="#br1" timeOffset="135765.94">28241 5001 143 0,'-15'0'183'16,"2"0"-62"-16,1 0-48 16,4 0-27-16,-1 0-13 15,9 0-5-15,0 0-2 16,0 0-1-16,0 0 1 16,0 0-3-16,0 0 0 0,-6 0 7 15,6 0 6-15,0 0 0 16,0 0-1-16,0 0-4 15,0 0-5-15,0 0-6 16,0 0-3-16,0 0 2 0,0 0 5 16,0 0 0-16,0 0 9 15,0 0-3-15,0 0 7 16,0 0 6-16,0 0-5 16,0 0 0-16,6 0-9 15,15 0 1-15,15 0 7 16,21-8 2-16,25-7-12 15,19-6-8-15,13-3-9 0,12-2-4 16,-1 2-3-16,7-4 6 16,-7 4-7-16,-12 0 10 15,-15 4 11-15,-17 2 7 16,-19 6 16-16,-20 1 1 16,-3 2-4-16,-13 5-13 0,-4 0-12 15,-10 4-6-15,0 0-6 16,-4 0 0-16,-3 0 1 15,-5 0-4-15,0 0-1 16,0 0-5-16,0 0 10 16,0 0-4-16,0 0 5 15,0 0-7 1,0 0 1 0,0 0 1-16,0 0 3 0,0 0 9 15,0 0 6-15,0 0 8 16,0 0 4-16,0 0-5 15,0 0-4-15,0 0-11 16,0 0 1-16,0 0-4 16,0 0-8-16,0 0-7 15,0 0-20-15,0 0-39 16,0 0-70 0,0 0-41-16,-8 0-35 0,-5 0-7 15,1 12 4-15,-6 4 3 16,-4 6-52-16</inkml:trace>
  <inkml:trace contextRef="#ctx0" brushRef="#br1" timeOffset="138361.09">22917 15207 6 0,'13'-8'9'0,"-5"3"12"15,6-2 22-15,-3 7 35 0,0-5 52 16,-2 5-14-16,-6-4-34 15,2 4-25-15,-5 0-20 16,0 0-6-16,0 0-2 0,0 0 3 16,0 0 7-16,0 0 6 15,0 0 4-15,0 0-1 0,0 0 13 16,0-3-8-16,0-1-6 16,-14-5 11-16,5 1-1 0,-7 4-18 15,-2 1 13-15,1-1 3 16,1 4-8-16,1 0-15 15,2 0-4-15,-2 0-9 0,-7 11-6 16,-3 10-10-16,2-2 3 16,-3 3-1-16,4-3-7 15,1 2 2-15,9-1-1 0,2 1 3 16,10 0 0-16,0-2-2 16,0-3 0-16,5 1 7 15,8 0-3-15,9-6 1 16,0 2-9-16,16-2 2 0,6-11 2 15,5 0-4-15,-1 0-7 0,0 0 11 16,-1 15-5-16,-8-8 2 16,-3 5 3-16,-6 0 0 0,-10 4-3 15,-3 1 3 1,-11 4 1-16,-6 3 9 0,0 0 0 16,-11 0 3-16,-10 4-8 15,-7 1 2-15,-4-3-3 0,-6-3-4 16,-1 1 6-16,-2-3-4 15,4-1 0-15,4-4 3 0,5-4-6 16,7-12 1-16,5 13-5 16,4-13-21-16,4 0-38 0,8 0-56 15,0 0-37-15,0 0-23 16,0 0 2-16,12 0-35 16,1-4-19-16</inkml:trace>
  <inkml:trace contextRef="#ctx0" brushRef="#br1" timeOffset="139160.48">23292 14890 441 0,'0'-25'298'0,"0"1"-80"16,-9 7-85-16,9 5-50 0,-9 7 3 15,9 5 2-15,0 12 1 16,0 18 16-16,0 14-21 16,9 18-40-16,4 11-17 15,4 4-17-15,-2 5-2 0,1-1 7 16,1 2-8-16,-5-8-3 16,-3 0 2-16,-1-11-5 15,-8-10 6-15,0-9-4 0,3-9 1 16,-3-12-8-16,0-7 1 15,0-5 7-15,0-12-9 16,0-8-8-16,0-17-17 16,3-16 8-16,5-7 10 0,1-9 3 15,7-1-5 1,2 2 10-16,-2 7-4 0,4 8 6 16,-5 13 2-16,2 8-3 15,5 12 1-15,-5 8 9 0,5 11 10 16,4 10-1-16,-4 12-2 15,3 3-8-15,-1 5-1 16,4-1-1-16,-3-2-2 0,4-10-2 16,-1-3-8-16,-4-4-12 15,2-7-11-15,-8-5-28 0,3-9 1 16,0-9-6-16,-1-10 6 16,5-10-5-16,-2-8-1 15,-3-7 17-15,2-1 20 16,-11 0 11-16,-3 8 32 0,-8 1 10 15,-8 7 21-15,-3 9 25 16,-3 4 17-16,-5 2-19 16,-5 14-13-16,-1 0-4 0,0 21-5 15,6 8-6-15,1 4-14 16,7 3-7-16,11 2-6 0,8-2-3 16,4-4-12-16,13-2-3 15,6-14-7-15,3-4-10 0,2-12-12 16,-4 0 4-16,2-12-3 15,-11-9 6-15,-1-8 6 16,-11-4 16-16,-4-8-2 16,-7 5 9-16,0-4-8 0,-7 7 4 15,-9 5 4-15,-5 2-4 16,-4 10-6-16,3 0-7 16,0 3-2-16,1 10-53 0,2 3-42 15,-1 0-45-15,2 0-26 16,2 12-17-16,4 1-15 0,12-2-36 15,0 1 50-15</inkml:trace>
  <inkml:trace contextRef="#ctx0" brushRef="#br1" timeOffset="139679.62">24258 15162 147 0,'0'-12'322'0,"0"-5"-45"16,0 5-63-16,-11 0-42 0,11 4-12 15,-13 4 25-15,13 4-29 16,0 0-61-16,0 0-42 16,0 12-29-16,0 10-4 0,7-3-17 15,10 6 0-15,8-1 1 16,-1 0-6-16,5-3-12 0,-3-4-5 16,4-10 1-16,-6-7-4 15,1 0 0-15,-1 0 4 16,0-12 1-16,1-9 11 15,-4-2-2-15,-5-7 5 0,-4 2 2 16,-4 0 1-16,-8-1 13 16,0 8 12-16,0 7 7 0,0 0 13 15,0 10-2-15,-8 4-18 16,0 13-10-16,8 11-6 0,0 4-9 16,0 6 1-16,5-2 2 15,6-4-1-15,5 1-1 16,8-10-5-16,4-2-6 0,5-4 4 15,-1-13-3-15,6 0 0 16,-2-9 7-16,-4-2 1 16,-7-6 1-16,-1-4-4 0,-8-8 13 15,1-3-4-15,-9-4-3 16,0 0-2-16,-8-3-3 16,0 4 1-16,0-3 11 0,-12 7 5 15,-1 3-2-15,-4 2 2 16,-1 9-14-16,-4 6-24 0,2-1-20 15,3 8-51-15,6 4-84 16,3 0-72-16,8 0-34 0,-12 0-6 16,12 0-22-16</inkml:trace>
  <inkml:trace contextRef="#ctx0" brushRef="#br1" timeOffset="140125.6">25504 14568 311 0,'9'-12'338'0,"-9"5"-29"15,0 2-77-15,0 5-79 16,0 0-35-16,-14 0 3 15,5 24 28-15,-9 13-1 0,2 11-51 16,8 9-39-16,8 5-45 16,8-1-13-16,8-1 0 15,11-6 0-15,11-10-5 16,6-7-58-16,7-8-46 0,-4-13-73 16,2-4-95-16,-4-12-46 15,0 0-4-15,-8-16-5 16</inkml:trace>
  <inkml:trace contextRef="#ctx0" brushRef="#br1" timeOffset="140359.57">25959 14376 430 0,'-8'-44'354'16,"8"6"-61"-16,-8 15-120 16,8 6-91-16,0 6-27 15,0 11 32-15,11 15 77 16,11 15 8-16,4 14-55 0,-1 18-51 15,9 6-34-15,-6 7-10 16,-8-4-22-16,-2 0 0 0,-10-7 0 16,-5-7 0-16,-3-8 0 15,0-5-23-15,-11-11-49 16,2-9-107-16,0-3-114 0,9-9-79 16,-8-12-4-16,8 0 41 15</inkml:trace>
  <inkml:trace contextRef="#ctx0" brushRef="#br1" timeOffset="140603.93">26544 14243 352 0,'0'-17'317'0,"0"4"-58"0,0 6-98 16,0-2-82-16,0 6-25 15,0-1-5-15,0-1-18 0,0 5-12 16,4-3-19-16,0-5-10 15,1-4 4-15,3-1 9 16,-8 1-5-16,0 3 5 16,0 2 6-16,0-2 4 15,0 5-8-15,0 0-5 0,0 4-12 16,0 0-64-16,0 0-88 16,0 0-82-16,0 0-65 0</inkml:trace>
  <inkml:trace contextRef="#ctx0" brushRef="#br1" timeOffset="140840.66">26630 14707 215 0,'8'0'344'0,"0"0"-22"16,1 0-49-16,2 0-64 15,6 0 37-15,3 0 62 16,5 0-178-16,-2 0-130 0,3 12 0 15,-7 5 0-15,1 6 0 16,-9 6 0-16,-11 11 0 0,0 8 0 16,-22 7 0-16,-20 5 0 15,-6 0 0-15,-12 10-431 16,-7-1-115-16,1-3 63 0</inkml:trace>
  <inkml:trace contextRef="#ctx0" brushRef="#br1" timeOffset="145282.81">15296 12724 332 0,'3'12'166'0,"-3"-12"-55"0,0 9-41 16,0-9-17-16,5 0 15 16,4 0 47-16,6 0 27 15,10-11-1-15,6-14-22 0,11-5-15 16,6-6-24-16,6-9-11 15,-3-9-17-15,3-4-7 16,-1-6-19-16,-1-11-8 0,-7-16-1 16,-4-15 5-16,-12-21 5 15,-14-6 2-15,-15-9-6 0,-15-5-6 16,-22 0-2-16,-17-3-14 16,-14 0 6-16,-19-6-2 15,-6 6 3-15,-7 7-4 0,-10 17-2 16,-3 24-1-16,-10 26 2 15,-11 31-4-15,-12 33-7 0,-10 31 4 16,-17 34 8 0,-2 29-10-16,9 23 9 0,12 21-7 15,21 21-3-15,18 23 11 16,25 23-2-16,22 14-3 0,28 0-2 16,23-3 6-16,25-16-5 15,25-17-4-15,28-21 1 16,27-19 11-16,27-27-3 0,18-21 0 15,14-22 2-15,3-15-10 16,-3-23 7-16,-11-11-5 0,-14-12 3 16,-16-7 4-16,-20-7-4 15,-12 0 3-15,-13-8-3 0,-18 6-4 16,-6-1 13 0,-12 5-5-16,-5 5 1 0,-9 1-2 15,-2 4-8-15,0 2-2 16,-5 0-12-16,-4 0-72 0,0 0-97 15,0 0-77-15,0 0-75 16,0 0-35-16</inkml:trace>
  <inkml:trace contextRef="#ctx0" brushRef="#br1" timeOffset="148628.65">26057 6537 524 0,'0'-8'244'16,"0"4"-102"-16,0-1-73 15,-8 5-38-15,8 0-15 16,0 0-7-16,0 0-3 0,-12 0 0 16,-1 26-3-16,-6 17-3 15,-10 23 12-15,-11 20-7 16,-5 16 1-16,-8 12-6 0,-12 12 0 15,0 3 3 1,-8 6 3-16,-4 2 2 0,-9-1 2 16,-8-1-1-16,-8-5-2 15,-11-1 1-15,-12-3-4 16,-17-3 0-16,-16-5-4 0,-17-5 0 16,-16-6 5-16,-8-10-2 15,-16-7-5-15,-13-9 2 16,-11-8-3-16,-17-9 8 0,-11-6-4 15,-7-8 7-15,15-6 5 16,7-3-3-16,17-4-2 0,4 0-2 16,3 3-2-16,-3 8-6 15,-6 6 4-15,-6 6 0 0,-6 9-6 16,8 10 4 0,4-2 3-16,10 0-4 0,7 1-1 15,9-1 5-15,10 0 0 16,0-3-8-16,3 0 1 0,2-6 6 15,8-4 0-15,6-2-1 16,8-5-5-16,10-4 4 16,11 0 1-16,4-4 3 0,10-5-1 15,12-3-7-15,10-7 4 16,16-2 7-16,13-2-8 0,9-7 3 16,17-4 14-16,14-5 7 15,13-2 0-15,5-12-2 16,7 12-4-16,6-12-4 0,5 0-7 15,4 0-4-15,8 8 1 16,-8 0-3-16,8 0 1 16,0 4-4-16,0-3 1 0,0-2 9 15,0-7-6-15,-9 7 3 16,9-7-11-16,0 13 9 16,-8-5-3-16,-3-8 2 15,-1 13 5-15,-5-1-6 16,-3 0 0-16,-2 1 0 0,4-5 8 15,1-8 3-15,4 7-4 16,4-7-9-16,9 0 3 16,-8 0 1-16,8 0-7 15,0 0-2-15,0 0-16 16,0 0-14-16,0 0-20 16,0 0-41-16,0-3-34 0,0-6-45 15,5 2-66-15,-5-10-33 16</inkml:trace>
  <inkml:trace contextRef="#ctx0" brushRef="#br1" timeOffset="149210.76">16676 10266 591 0,'5'-41'248'16,"-5"5"-114"-16,0 8-71 0,0 6-37 15,0 9 1-15,0 6 14 16,0 7 2-16,0 17-16 0,-16 23 1 16,-16 30 5-16,-10 19 4 15,-12 17-10-15,-11 11-5 16,1 2-10-16,3-13-1 0,9-8-10 16,6-17 0-16,11-17 3 15,5-10-4-15,16-18 3 16,14-7 5-16,3-8-5 15,21-14 1-15,20-7-3 0,21-12 0 16,14-4 1-16,5-3-1 16,1-3-1-16,-3 10 5 0,-9 8-13 15,-8 4 5-15,-5 0 4 16,-11 16 2-16,-4 1-2 0,-12 0 1 16,-5-1 8-16,-2-1 10 15,-12-2-6-15,-2-1 7 0,-4-12 16 16,0 0 24-16,-8 0 18 15,0 0-4-15,0-17-34 16,-11-11-18-16,-9-17-10 16,-4-15-11-16,-5-15 1 0,-2-13 0 15,-7-14-3-15,2-6 4 16,-6 4-2-16,7-2-5 16,-4 8 3-16,8 10-7 0,3 9-4 15,0 14-8-15,8 17-8 16,2 10-16-16,7 14-20 0,3 8-6 15,8 5-7-15,0 5 1 16,-8 6-14-16,8 0-19 16,0 0-27-16,0 0-23 0,0 17 0 15,0 6-58-15,0 6-47 16</inkml:trace>
  <inkml:trace contextRef="#ctx0" brushRef="#br1" timeOffset="159426.57">20912 4864 349 0,'-13'-13'267'0,"2"0"-60"16,2 6-68-16,1-2-6 16,8 2 19-16,-8 2 13 0,8 5-21 15,0 0-40-15,0 0-37 16,0 0-20-16,0 0-7 15,8 0 10-15,3 0 56 16,15 0-29-16,10 9-77 0,10 3 0 16,1 6 0-16,7 1 0 15,6 1 0-15,2 4 0 16,3 5 0-16,-5-1 0 0,-4 2 0 16,-7 2 0-16,-3 0 0 15,-11-2 0-15,-2 2 0 16,-7 0 0-16,-3 5 0 15,-7 0 0-15,-3 7 0 0,0 13 0 16,-10 8 0-16,-3 6 0 16,0 5 0-16,0 5 0 15,0-3 0-15,-8 3 0 16,0 0 0-16,-5 1 0 0,0-1 0 16,2-4 0-16,-1 5 0 15,1-5 0-15,-7 0 0 16,-1 0 0-16,-3 1 0 0,-1-4 0 15,-3-1 0-15,-1-4 0 16,-1 0 0-16,-6 0 0 0,-2 0 0 16,0-3 0-16,-1-6 0 15,1 2 0-15,-4-5 0 16,1 0 0-16,0 5 0 16,-1-4 0-16,2 0 0 0,11-8 0 15,-1 3 0-15,-10 7 0 16,-7 10 0-16,-11 8 0 15,-9 3 0-15,0 0 0 0,0-4 0 16,3 1 0-16,2-6 0 16,-5-3 0-16,0-2 0 15,5-3 0-15,-1-2 0 0,4-5 0 16,0-5 0-16,0 1 0 16,0 1 0-16,5-7 0 15,-2 3 0-15,5-5 0 16,5 0 0-16,-2-4 0 0,7-1 0 15,-3 1 0-15,2-5 0 16,0 1 0-16,3-5 0 0,1 1 0 16,0-5 0-16,-2 1 0 15,2-5 0-15,-1 1 0 16,1-1 0-16,4 1 0 0,-4 0 0 16,-2 0 0-16,2-2 0 15,2-2 0-15,3 3 0 0,-1-4 0 16,-4 0 0-16,-6 4 0 15,-2 4 0-15,-2 2 0 0,-3-2 0 16,-3 5 0 0,-3-1 0-16,-4 0 0 0,-1 1 0 15,-5 1 0-15,4-6 0 16,0 0 0-16,1-3 0 0,4-4 0 16,2-3 0-16,0-1 0 15,7-1 0-15,1 1 0 16,2 0 0-16,1-1 0 0,-5-4 0 15,9 4 0-15,-2 0 0 16,5-3 0-16,-1 2 0 16,9 1 0-16,-1 1 0 0,4 0 0 15,6-1 0-15,2 1 0 16,5-5 0-16,0-5 0 16,-1 1 0-16,2 1 0 15,-1 3 0-15,-5-1 0 0,0 2 0 16,-2 0 0-16,-1 2 0 15,-1 2 0-15,0-1 0 0,-2 5 0 16,2-5 0-16,-1 2 0 16,8-6 0-16,-3-1 0 15,1 1 0-15,0 0 0 0,3 3 0 16,13-9 0-16,-8-6 0 16,8 8 0-1,0 1 0 1</inkml:trace>
  <inkml:trace contextRef="#ctx0" brushRef="#br1" timeOffset="159475.62">17468 10242 1851 0,'0'0'-287'0,"0"0"-51"0,0 0-15 16,0 0-14-16</inkml:trace>
  <inkml:trace contextRef="#ctx0" brushRef="#br1" timeOffset="160110.71">17566 9846 303 0,'0'-29'225'16,"0"1"-66"-16,0 3-64 15,0 2-48-15,0 6 9 0,0 1 29 16,0 4 16-16,0-1-8 16,0 9-13-16,0 0-8 15,0 4 0-15,0 0-4 16,-8 0 14-16,-1 21 18 16,-7 7 22-16,-4 9-23 0,-4 16-9 15,-6 7-21-15,-2 10-40 16,4-1-29-16,1 1 0 0,6-7 0 15,4-5 0-15,9-9 0 16,8-8 0-16,0-8 0 16,3-4 0-16,5-10 0 0,9-6 0 15,7-13 0-15,6 0 0 16,2 0 0-16,1 0 0 0,-1 0 0 16,1 0 0-16,-1 0 0 15,4 8 0-15,-3-1 0 16,-1-7 0-16,-7 10 0 15,-5-10 0-15,-3 0 0 16,-5 0 0-16,-4 0 0 0,0 0 0 16,-5 0 0-16,-11-12 0 31,-6-9 0-15,-8-13 0-16,-2-5 0 15,-1-7 0-15,-4-7 0 0,1-3 0 16,1-6 0-16,-2-2 0 15,1-2 0-15,-5 6 0 0,4 6 0 16,9 9 0 0,5 8 0-16,1 14 0 0,3 6 0 15,11 8 0-15,-9 7 0 16,9 2-173-16,0 18-173 0,0 15-14 16,0 13 5-16,0 2-27 15</inkml:trace>
  <inkml:trace contextRef="#ctx0" brushRef="#br1" timeOffset="166499.82">2164 12964 281 0,'-16'-53'187'0,"-6"3"-59"16,7 11-60-16,2 3-17 16,1 7 26-16,12 8 25 15,-12 7-1-15,12 1-35 0,-8 4-18 16,8 9-16-16,0 0-1 16,0 0-21-16,0 29-4 15,0 23 18 1,0 28 5-16,0 32 7 15,0 26-12-15,0 33-2 0,0 16-9 16,0 9-1-16,0-12-10 16,3-14-3-16,5-23-1 15,1-25-7-15,0-25-48 16,-1-24-66-16,0-20-44 16,-1-15-11-16,1-27 20 15,-8-22-107-15</inkml:trace>
  <inkml:trace contextRef="#ctx0" brushRef="#br1" timeOffset="166815.98">2030 13116 296 0,'-49'-159'549'15,"33"125"-453"1,2 11-7-16,6 7-7 15,8 4-37-15,0 7-19 16,13 17-19-16,29 20 3 16,18 21 2-16,16 17-7 15,11 12-4-15,2 3 0 16,1 4 3 0,-11 7 1-16,0-4-8 0,-14-12 5 15,-8-9-6-15,-13-14 4 16,-12-14-13-16,-7-10-22 15,-8-12-34-15,-10-9-36 16,-7-12-36-16,0-8-36 16,-21-17-59-16,-7-11 15 15</inkml:trace>
  <inkml:trace contextRef="#ctx0" brushRef="#br1" timeOffset="167114.85">1924 13909 360 0,'-38'17'236'16,"11"-5"-74"-16,11-5-79 16,2-7-34-16,14 0-17 0,9-12-11 15,24-16-6-15,29-22-2 16,27-18-4-16,7-5-6 15,7 3-2-15,-14 9-2 16,-16 12 4 0,-20 16 3-16,-13 10 17 0,-15 2 8 15,-6 8 4-15,-6 5-5 16,-13 8-81 0,0 0-87-16,0 0-64 15,0 0-105-15</inkml:trace>
  <inkml:trace contextRef="#ctx0" brushRef="#br1" timeOffset="167518.63">3121 12900 250 0,'5'-12'286'0,"-5"0"-64"15,0 8-105-15,0 4-60 16,0 0-27-16,0 0-18 16,0-5-8-16,0-1-7 15,0 4 0-15,0 2-1 16,0 0 5-16,0 0 4 16,0-5 1-16,-13 1-4 15,2 1 7-15,-10 3-5 16,-4 7 0-16,-7 18-2 15,-4 19-2-15,-4 18 15 16,3 12-7-16,9 7 1 16,11 0-5-16,17-8 1 15,11-11-5-15,10-10-2 0,12-11 6 16,10-18-2-16,12-13-33 16,5-14-58-16,5-13-48 15,0-15-38-15,-5-13-86 16</inkml:trace>
  <inkml:trace contextRef="#ctx0" brushRef="#br1" timeOffset="167832.11">3407 12791 347 0,'-26'-22'178'0,"6"6"-69"16,3 8-54-16,6-1-26 15,11 2-15-15,0 2-9 16,0-2-5-16,0 1 0 15,0 4 1-15,3 2 1 16,2 0 3-16,-5-5-3 16,0 1 6-16,0 4 11 15,0 0-3-15,0 0 4 16,-16 0-4-16,0 0 0 16,0 11-7-16,-6 12-3 15,8 4 0-15,1 5-3 16,13 6 1-16,0-2 0 15,3 1-1-15,13-5 2 0,9-7-3 16,7-1 0-16,9-7-6 16,5-10-46-16,1-7-41 15,7-5-45-15,-3-9-80 16</inkml:trace>
  <inkml:trace contextRef="#ctx0" brushRef="#br1" timeOffset="169179.03">3734 12594 207 0,'-19'-12'248'16,"-6"2"-101"-16,9 10-72 16,3 0-39-16,13 0-16 15,0 0-11-15,5 0-2 16,11 0-3-16,5 0-2 16,-1-3-3-16,-1-1 1 15,3-8-2-15,-12-5 4 0,-1-6-2 16,-9-4 1-16,0 0-2 15,-15-2-3-15,-5 5 11 16,-2 4 5-16,2 9-1 16,-4 11-1-16,3 15 3 15,1 13 1-15,9 10-2 16,11 3-5-16,0 3 0 16,16 1 0-16,12-4-6 15,13-9 6-15,4-7-2 16,-1-5 0-16,0-7-3 15,-3-13 1-15,-4 0 1 0,-6 0-1 16,-5-17 1-16,-6-8-6 16,-4-11 8-16,-4-17-10 15,-7-13 6-15,-5-3-2 16,0-4 18-16,-8 12 21 16,-1 8 10-16,9 12-9 15,-8 8-6-15,8 9-16 16,0 5-12-16,3 10-2 15,14 9 3-15,12 0 11 16,7 21-4-16,9 4 3 0,4 2 0 16,-2 6-6-16,-1-1-1 15,-5-4-5-15,0 2-3 16,-8-10 3-16,-10-4-6 16,-6-4 3-16,-6-12 6 15,-2 0 23-15,-1-7-14 16,-5-21-11-16,2-18-9 15,-5-15 5-15,0-8 1 16,0 0 0-16,-8 7 25 16,8 13 9-16,-8 12-7 0,8 9-14 15,0 5-7-15,0 2-6 16,0 8-2-16,0 5 3 16,3 4-4-16,10 4 2 15,3 0 5-15,8 0 2 16,1 16-3-16,4 1-3 15,-1 3-2-15,-3 1-1 16,-1 2 0-16,-5 2 1 16,3 3 2-16,-6-1-2 15,-5-4-4-15,2-4 3 16,-4-3 4-16,-6-4-4 0,2 2 2 16,-2-14 0-16,0 8-1 15,2-8 4-15,-2 0-5 16,-3 0 3-16,0 0 0 15,0 0-5 1,0 0 8-16,0 0-3 16,0 0-2-16,0 0 15 0,0 0 1 15,0 0-1-15,0 0 6 16,0-4-6 0,0 0-10-16,0-5-1 0,0 4-2 15,0 3-3-15,-8-3 3 16,2 0-7-1,6 3 6-15,0 2-5 16,0 0-3-16,0 0 7 16,0 0-5-16,0-5 4 15,0 5-4-15,0 0 5 16,0 0-4 0,0 0 6-16,0 0 1 15,0 0-7-15,0 0 4 16,0-4 3-1,0-1-1-15,-8-3-3 16,-1-3-3-16,1-1 1 16,0 1-1-16,0-4 1 15,8 3-3-15,0 5 6 16,0 2-7-16,0 5-2 0,0 0 4 16,0 0-1-1,0 0 9-15,0 0-6 16,0 0-1-16,-9 0 5 15,9 0-3-15,0 0 3 16,0 0-4-16,0 0 4 16,0 0-8-16,0 0 7 15,0 0 4-15,0 0-9 16,0 0 7-16,0 0-8 16,0 0 2-16,0 0 8 0,0 0-7 15,0 0-8-15,0 0-5 16,0 0-35-16,0 0-30 15,0 9-16-15,0 3 3 16,0 8-26-16,0 12-69 16,0 9-117-16</inkml:trace>
  <inkml:trace contextRef="#ctx0" brushRef="#br1" timeOffset="170010.77">3206 15322 268 0,'0'0'359'0,"-11"0"-45"15,2-4-126-15,9 4-70 16,0 0-32-16,0 0-30 15,0 0-29-15,0 0-20 16,9 24 0-16,2 13-4 16,11 16 1-16,3 11 1 15,-2 10-10-15,5 3 5 16,1-4-3-16,-4-7 6 16,-5-18-4-16,-4-11 1 15,-3-13 5-15,-2-7 2 16,-6-17 0-16,-5 0-1 15,0-29-37-15,-22-23 1 16,-1-26 14-16,-2-11 10 0,0-1 6 16,6 5 1-16,6 11 11 15,13 12-8-15,0 18-10 16,0 7 9 0,13 16 3-16,11 10 21 0,9 11-5 15,11 21-5-15,5 12-1 16,0 7-12-16,-1 5 3 15,-6-2-5-15,-7-5 0 16,-10-9 0-16,-5-10 1 16,-8-2 9-16,-7-8-5 15,-5-9 3-15,0-12-30 16,-21-17-17-16,-4-20 8 0,1-8 7 16,4 0 11-16,4 8 7 15,8 12-3-15,8 9-1 16,12 11 11-1,11 12 10-15,19 14 2 0,6 16 2 16,10 12-3-16,-1 4-7 16,-5 4-7-16,-4-2 1 15,-6 2-10-15,-5-4-37 16,-6-5-31-16,-5-6-34 16,-12-6-52-16,0-7-34 15,-11-10-10-15,-3-7-25 0,0-16 31 16</inkml:trace>
  <inkml:trace contextRef="#ctx0" brushRef="#br1" timeOffset="170327.1">4125 14865 237 0,'0'-32'287'16,"-13"6"-21"-16,-3 15-95 15,-4 11-81-15,-4 23-45 16,0 20-10-16,2 4-2 0,16 11-15 15,6-1-6-15,6-5-6 16,16-7 0-16,7-7 1 16,7-15-2-16,7-6 0 15,7-17-2-15,-2 0 0 16,-2-12-5-16,-10-9-1 16,-11-12-1-16,-15-10-4 15,-10-11-2-15,-27 1 9 0,-11 9 8 16,-5 6 18-16,-7 13-15 15,-2 14 2-15,4 3-18 16,7 8-26-16,8 0-61 16,9 0-77-16,12 0-39 15,12 0-46-15,0-8 24 16</inkml:trace>
  <inkml:trace contextRef="#ctx0" brushRef="#br1" timeOffset="170909.5">4223 14185 261 0,'0'-41'362'16,"0"9"-47"-16,-13 8-130 15,13 4-92-15,0 7-36 0,0 5-21 16,0 8-17-16,8 16-11 16,17 18 3-16,12 13 0 15,7 20-2-15,8 4 9 16,2 12-1-16,3-2-6 15,-2-3-6-15,-1-9 4 16,-5-9-3-16,-8-10-2 16,-9-15-6-16,-12-9 3 0,-4-6 0 15,-3-8 7 1,-5-12 0-16,-8 0-2 0,-8-12-20 16,-13-13-3-16,-12-8-1 15,-7 6 8-15,-4 2 11 16,-2 13 0-16,11 7-5 15,1 5 4-15,10 22-5 16,8 6 1-16,16 3 8 0,13 7-2 16,6-7-1-16,14-1 1 15,8-10 2-15,3-12-7 16,5-8 5-16,-1-12-6 16,-2-8-24-16,-10-8-24 15,-8-9-16-15,-7-12 26 16,-10-8 21-16,-6-4 11 15,-5-3 27-15,0 6 26 16,-11 4 38-16,-2 14 17 0,5 11-14 16,8 5-29-16,0 8-27 15,0 8-16-15,0 8-15 16,0 0 5-16,12 20-3 16,8 8 8-16,5 5-13 15,-2 8 7-15,5-5-8 16,-3 1-58-16,-1-1-88 0,-2-3-83 15,-11-4-49 1,-3-8-65-16</inkml:trace>
  <inkml:trace contextRef="#ctx0" brushRef="#br1" timeOffset="171068.27">4749 13881 585 0,'-36'-50'218'0,"9"14"-110"15,2 8-54-15,9 7-35 16,2 4-11-16,14 10-51 16,0 7-98-16,14 0-79 0,2 0-53 15</inkml:trace>
  <inkml:trace contextRef="#ctx0" brushRef="#br1" timeOffset="171326.28">4916 13261 254 0,'-15'-29'325'16,"-7"10"-82"-16,6 7-107 15,-3 12-71-15,6 0-29 0,4 20-1 16,9 20 12 0,14 21-17-16,10 25-10 0,9 16-12 15,7 7-7-15,4 10 7 16,2-6-7-16,-3-7 4 15,2-8-9-15,-5-9 2 16,-2-7-50-16,-11-16-84 16,-5-9-56-16,-6-12-45 15,-16-14 0-15</inkml:trace>
  <inkml:trace contextRef="#ctx0" brushRef="#br1" timeOffset="172307.23">5046 14294 365 0,'-20'-36'207'16,"9"4"-69"-16,11-4-70 15,0 0-34-15,3-10-14 16,13-7-3-16,13-3-10 16,2 2-2-16,8 6-4 15,-4 6 9-15,-3 11 3 0,-2 6 11 16,-6 9 7-16,-4 5 10 16,1 11 7-16,-2 0 8 15,6 7-15-15,-1 9-17 16,-4 1-7-16,1 2-2 15,0 1-14-15,-1 1 3 16,-4-5-1-16,-4-4-7 16,-4 0-42-16,0-3-31 15,-8-9-28-15,0 0-29 16,0 0-30-16,-11-16-24 0,-11-20-4 16,-3-18 68-16,-7-18 63 15,-4-14 55-15,4-3 154 16,-1 3 49-16,5 12-19 15,4 13-46-15,8 16-63 0,2 13-36 16,14 9-19-16,-8 5-6 16,8 18-7-16,5 0 3 15,6 20-12-15,11 5-22 16,6 7-19-16,4 1-3 16,4 0-8-16,5-8-2 15,5-9 10-15,-2-9-2 16,-4-7-12-16,1-4 8 0,-9-11 18 15,-4-6 20-15,-11-3 79 16,-4-2 23-16,-13 2 11 16,0 4 15-16,-13 8 20 15,-4-1 17-15,-3 6-16 0,-4 7-6 16,0 0-28-16,4 16-41 16,4 13-14-16,7 7-21 15,9 9-3-15,0 4-3 16,17-6-5-16,8 0 2 15,7-3-5-15,4-9-2 16,4-6-12-16,2-7-50 16,-2-18-33-16,0-10-26 15,-7-13-3-15,-10-18 31 0,-1-8 30 16,-10-8 33-16,-12-8 22 16,0-8 32-16,-12 4 43 15,-2 12 35-15,6 7 17 16,2 14-12-16,6 12-46 15,0 8-40-15,0 7-20 16,3 9 11-16,14 16 5 0,6 9-4 16,10 3-9-16,0 5 0 15,-6 0-7-15,3-1 0 16,-11-7 4-16,-3-9-1 16,-2-4 8-16,-14 0 35 0,0-12 39 15,0-4-16-15,-14-13-30 16,-2-15-16-16,0-12-7 15,5-6-9-15,11 1 12 16,0 10-11-16,0 5 6 0,8 11-1 16,8 2 15-16,9 5 8 15,7 7 16-15,-4 6-8 16,-1 3-25-16,-5 0-1 16,-6 0-4-16,-3 0-3 15,-7 0-5-15,-1 0-6 16,-5 0-6-16,0 0-51 0,0 0-80 15,0 0-82-15,0 0-69 16,0 12-38-16,-16 4 10 16,-8 7 4-16</inkml:trace>
  <inkml:trace contextRef="#ctx0" brushRef="#br1" timeOffset="173129.99">3718 16021 763 0,'-44'29'292'15,"11"-4"-156"1,13-10-66-16,7-6-36 0,13-9 9 16,13 0 36-16,21-16 53 15,29-20 36-15,40-34 38 16,39-29-82-16,28-14-124 16,24-21 0-16,18-13 0 15,11-19 0-15,13-31 0 0,15-23 0 16,5-19 0-16,-8-26 0 15,-20-7 0-15,-26-4 0 16,-31-5 0-16,-38-13 0 16,-35-16 0-16,-32-11 0 15,-34-1 0-15,-32 12 0 0,-28 14 0 16,-34 10 0-16,-27 18 0 16,-29 16 0-16,-23 20 0 15,-23 25 0-15,-9 24 0 16,-10 27 0-16,-13 30 0 15,-15 33 0-15,-21 31 0 16,-18 22 0-16,-18 31 0 16,-1 29 0-16,9 42 0 15,4 41 0-15,-3 37 0 16,-12 37 0-16,-11 14 0 16,2 9 0-16,12 10 0 15,12 14 0-15,22 16 0 16,17 17 0-16,22 21 0 15,22 5 0-15,26 10 0 16,32 25 0-16,39 25 0 0,32 16 0 16,31-7 0-16,33-18 0 15,33-20 0-15,32-20 0 16,29-23 0-16,32-21 0 16,29-27 0-16,24-32 0 15,24-41 0-15,8-43 0 16,6-45 0-16,-11-43 0 15,-1-35 0-15,-15-29 0 0,-14-20 0 16,-27-13 0 0,-18-7 0-16,-30 4 0 15,-26 4 0-15,-31 11 0 0,-19 6 0 16,-17 6-5-16,-16 9-262 16,-12 2-107-16,0-2-50 15,-21 0-40-15</inkml:trace>
  <inkml:trace contextRef="#ctx0" brushRef="#br1" timeOffset="173987.83">4738 10169 165 0,'-12'0'272'15,"4"0"-70"-15,0-8-77 16,8-7-53-16,-8 5 26 15,8-7 3-15,0-12-24 16,0-16-41-16,11-12 6 16,11-24-12-16,14-25-4 0,12-20-5 15,17-18-2 1,17-6-3-16,11-2-2 16,4-9-1-16,5 11-4 15,0 8-6-15,-1 12 8 0,-8 15-7 16,-11 22 22-16,-17 16 15 15,-16 20 13-15,-14 12-2 16,-5 12-16-16,-11 13-17 16,-7 4-2-16,1 5-11 15,-6 0 3-15,2-1-2 0,-1 1-7 16,3-1-3-16,3-4-1 16,-3 3 11-16,-2 6-5 15,0-3-6-15,-5 3 3 16,-2 3 2-16,3 4-9 15,-5 0-5 1,0 0-14-16,0 0-15 16,0 0-1-16,0 0 3 15,0 0-7-15,0 0-32 16,0 0-32-16,0 0-30 0,0-8-60 16,-7-1-49-16,-6-2-38 15</inkml:trace>
  <inkml:trace contextRef="#ctx0" brushRef="#br1" timeOffset="174936.66">5631 8099 359 0,'-37'0'232'15,"10"0"-77"-15,3 0-60 0,7 0-20 16,17 0 1-16,0-12-32 15,20-7-21-15,20-14-16 16,22-7 1-16,15-9-5 16,13 1-4-16,-3-2 1 15,3 1-8-15,-12 8-4 16,-17 12 7-16,-9 5 6 16,-14 7-1-16,-11 6 2 15,-6 7 11-15,-9 4 11 16,-5 0 9-16,1 0-7 0,-8 0-7 15,0 0 1-15,0 0-3 16,0 0-9-16,0 15 2 16,0 19 5-16,0 15-3 15,0 23 3-15,0 18-4 16,5 12 2-16,4 3-13 0,7 2 5 16,1-10-5-1,-2-7 1-15,2-13 2 16,-1-11-5-16,-4-19 7 0,-4-6-7 15,-5-13 7-15,2-6 1 16,-2-10 1-16,-3-1 30 16,0-11 23-16,0 0 19 15,0 0 2-15,-8-2-31 0,-12-15-23 16,-7-9-5-16,-11-5 10 16,-5-9 13-16,-12-5-9 15,-2-1-11-15,-3-4-13 16,0 7-6-16,-2-2-2 15,2 6 1-15,8 1 1 16,6 5 1-16,10 9 1 16,4 0-3-16,2 2 6 15,6 7-8-15,5 2 2 16,-3 1-4-16,8 5 1 0,-3-3 0 16,5 3-7-16,-2-2 10 15,3 2-8-15,-1 3 9 16,4 0-12-16,8 0 4 15,-8 4 2-15,8 0 7 16,-8 0-10-16,8 0-1 16,0 0 5-16,0 0-8 15,0 0 13-15,0 0-3 16,0 0-1 0,0 0-7-16,-13 0 8 15,13-4-3-15,-8-1 6 0,0 2-11 16,-4 3 5-1,12 0-3-15,0 0 4 16,0 0-5-16,0 0 6 16,-8 0-5-1,8 0 6-15,0 0-6 16,0 0 6-16,0 0 1 16,0 0-3-16,0 0-3 0,0-5 3 15,0 0 0-15,0-2 1 16,8-5-6-1,15-9-2-15,22-7 2 16,18-8-104-16,13-10-126 0,6 6-105 16,5-1-34-16,0 9-446 15</inkml:trace>
  <inkml:trace contextRef="#ctx0" brushRef="#br1" timeOffset="-191318.44">7946 7534 127 0,'4'-9'208'16,"-4"2"-62"-16,0-1-35 16,0 8-41-16,0-4-23 0,0 0 4 15,0-1 19-15,0 5 7 16,4-4 5-16,0 4-4 15,-1 0-8-15,-3 0-4 0,5 0 5 16,-5-9 27-16,0 7 8 16,0-3 2-16,0 0-10 15,4-2-5-15,1-2-11 16,3-3-10-16,-5-8-14 0,5-13-14 16,-2-6-30-16,0-7-14 15,-1-7 0-15,3-3 0 16,-8-6 0-16,0-2 0 0,0-7 0 15,0 2 0-15,0-4 0 16,0-4 0-16,0 4 0 16,0-1 0-16,0 5 0 0,0 5 0 15,0 2 0-15,0 1 0 16,0 4 0-16,0 0 0 16,0 4 0-16,0 4 0 15,0 1 0-15,0-2 0 0,0 7 0 16,0-2 0-16,0 4 0 15,0 3 0-15,0 10 0 16,0 0 0-16,0 4 0 16,0 0 0-16,0-5 0 0,-8 1 0 15,8-5 0-15,-8-1 0 16,8 6 0-16,-9 5 0 16,9 1 0-16,0 6 0 0,0 1 0 15,0-2 0 1,0 1 0-16,-8-5 0 0,8 6 0 15,0-2 0-15,-8 0 0 16,8 6 0-16,0 2 0 16,0-3 0-16,-8 4 0 0,-1 4 0 15,9 0 0 1,0 0 0-16,-7 4 0 16,7-4 0 15,0-1 0-16,0-2 0-15,0-3 0 16,0 0 0-16,0-3 0 0,-8-4 0 16,8 1 0-1,-9 0 0-15,9 3 0 0,0 1 0 16,-8 0 0-16,8 5 0 16,-8 2 0-16,8 1 0 0,-8 4 0 31</inkml:trace>
  <inkml:trace contextRef="#ctx0" brushRef="#br1" timeOffset="-187705.53">7918 5259 2047 0,'8'0'0'0,"-5"0"0"15,5 0 0-15,9 0 0 16,12-5 0-16,11 2 0 0,13-5 0 15,12-1 0-15,20-1 0 16,17-1 0-16,16-1 0 16,10 1 0-16,11-1 0 0,-1 3 0 15,-5 2 0-15,-1-6 0 16,-10 1 0-16,-6 0 0 16,-1-1 0-16,-6 1 0 0,1-1 0 15,0 2 0 1,-5-2 0-16,0 0 0 0,-2 1 0 15,2 0 0-15,-3 5 0 16,-5-3 0-16,-7 0 0 0,-11-3 0 16,-8 5 0-16,-15-1 0 15,-8 2 0-15,-6 2 0 16,-11 1 0-16,-2 1 0 0,-1-6 0 16,5 1 0-16,8 4 0 15,4-4 0-15,8 4 0 16,-2-6 0-16,12 3 0 0,2-5 0 15,0 3 0 1,-8 2 0-16,-2 3 0 0,-1 0 0 16,-10 0 0-16,-3-1 0 15,-1-1 0-15,6-5 0 0,1 4 0 16,10-2 0-16,5 2 0 16,3-1 0-16,6-5 0 15,3 1 0-15,4-1 0 0,-1 6 0 16,-1-2 0-16,-2 2 0 15,-4-2 0-15,-9 1 0 16,-4 1 0-16,-9-2 0 0,-7 4 0 16,-2-2 0-1,3 2 0-15,3-3 0 0,3 1 0 16,4-2 0-16,10-3 0 16,7 1 0-16,7-1 0 15,5-1 0-15,-2 0 0 0,-3 5 0 16,1-4 0-16,-4 3 0 15,1-3 0-15,2 5 0 16,-2-5 0-16,-4 3 0 0,1 1 0 16,3-4 0-16,7 0 0 15,5-1 0-15,4 1 0 16,3 3 0-16,3 1 0 0,3-4 0 16,3 0 0-16,7 5 0 15,5-2 0-15,-1-3 0 16,0 0 0-16,1 4 0 15,-8-1 0-15,0-3 0 16,-5 0 0-16,-3 0 0 0,-6 4 0 16,-2-5 0-16,-5 1 0 15,-4 5 0-15,-3-3 0 16,-1-1 0-16,4-1 0 0,9 0 0 16,3 0 0-16,5-1 0 15,8 0 0-15,3 1 0 16,5 0 0-16,4 5 0 0,-5-2 0 15,-7 1 0-15,-5 4 0 16,-8 0 0-16,-7 0 0 16,-9-1 0-16,-7 1 0 15,-15 1 0-15,-9-2 0 16,-10-3 0-16,-4 5 0 0,-4-2 0 16,-2-2 0-16,2-2 0 15,8 1 0-15,9-2 0 16,9 0 0-16,12 1 0 0,16 1 0 15,11 0 0 1,15-1 0-16,1 2 0 0,-4 7 0 16,-3 0 0-16,-13 0 0 0,-8 0 0 15,-11 0 0-15,-11 0 0 16,-2 0 0-16,2 0 0 16,-3-5 0-16,4 5 0 15,10-2 0-15,3-3 0 16,-1 5 0-16,1 0 0 0,-3 0 0 15,-6 0 0-15,-7 0 0 16,-4 0 0-16,0 0 0 16,-4 0 0-16,-4 0 0 15,-1 0 0-15,5 0 0 0,3 0 0 16,10 0 0-16,11 0 0 16,6 0 0-16,3 0 0 15,0 0 0-15,0 0 0 0,-6 0 0 16,6 0 0-1,-5 0 0-15,-3 0 0 0,-5 0 0 16,-9 0 0-16,-6 0 0 16,-10 0 0-16,-9 0 0 15,-10 0 0-15,-4 0 0 0,-10 0 0 16,2 0 0-16,-4 0 0 16,-6 0 0-16,2 0 0 15,-2 0 0 1,2 0 0-16,2 0 0 15,-1 0 0-15,-3 0 0 16,-3 7 0-16,5 5 0 16,3 5 0-1,4 0 0-15,-1 3 0 0,5 4 0 16,1 4 0-16,1 2 0 16,1 5 0-16,1 3 0 15,1-3 0-15,-2 7 0 0,1-3 0 16,-4 7 0-16,2 0 0 15,-4-2 0-15,0 6 0 16,2-3 0-16,-4 3 0 0,5-2 0 16,-5 4 0-16,4-2 0 15,-1-1 0-15,-2 4 0 16,-1-1 0-16,2-2 0 0,-6-2 0 16,0 1 0-16,-1 1 0 15,-4-3 0-15,2-1 0 16,-5 3 0-16,3-4 0 15,2-1 0-15,-2 1 0 0,2 0 0 16,-5 5 0-16,5-3 0 16,-1 10 0-16,0 5 0 15,0-1 0-15,0-1 0 0,2-3 0 16,0-3 0-16,-3-11 0 16,-3 0 0-16,5-12 0 15,-5-6 0-15,0-5 0 16,0-3 0-16,0-5 0 0,0-5 0 15,0 1 0-15,0-10 0 63,-8-4 0-47,1-1 0-16,-6-1 0 0,-5-5 0 15,-1 1 0-15,-4 0 0 16,-7 0 0-16,-2 0 0 15,-8 4 0-15,-2-1 0 0,-3 2 0 16,-3 2 0 0,-3 0 0-16,-8-2 0 0,-1 3 0 15,-5 4 0-15,4-4 0 16,0 4 0-16,0 0 0 0,4 0 0 16,-5 0 0-16,2 0 0 15,-5 0 0-15,-3 0 0 16,-2 0 0-16,5 0 0 0,-3 0 0 15,-2 0 0-15,-3 8 0 16,0-8 0-16,4 0 0 16,1 7 0-16,-1-7 0 0,-1 0 0 15,5 10 0-15,0-10 0 16,0 0 0-16,3 0 0 16,2 0 0-16,-1 0 0 15,1 0 0-15,0 0 0 0,-7 0 0 16,2 0 0-16,-4 0 0 15,-1 0 0-15,-1 0 0 16,-11 0 0-16,-5 0 0 0,-1 0 0 16,0-5 0-16,-8 0 0 15,6 3 0-15,-5 2 0 16,6-5 0-16,-1 1 0 0,8 0 0 16,0-4 0-16,8 3 0 15,-5 1 0-15,3 4 0 16,-6 0 0-16,1 0 0 15,3 0 0-15,2 0 0 16,2 0 0-16,1 0 0 0,-1 0 0 16,1 0 0-16,0 0 0 15,1 0 0-15,2 0 0 0,2 0 0 16,-1 0 0-16,-4 13 0 16,-5-5 0-16,1 1 0 15,-4-2 0-15,-1 1 0 0,2 1 0 16,-4-2 0-16,-2 3 0 15,-1-3 0-15,2 1 0 16,-5 0 0-16,3 4 0 16,-3 0 0-16,-4 0 0 0,3 0 0 15,-4 2 0-15,6-2 0 16,-1 0 0-16,5 4 0 16,-5 0 0-16,5 0 0 0,-6 0 0 15,7 5 0-15,-1-5 0 16,0 1 0-16,3-2 0 15,6 6 0-15,-2-5 0 0,1 1 0 16,5 3 0-16,1-4 0 16,3 1 0-16,-1-1 0 15,4 1 0-15,3-5 0 0,5 0 0 16,5 0 0-16,0-1 0 16,-2 1 0-16,2 1 0 15,4-4 0-15,0-1 0 16,-3 0 0-16,3-1 0 0,3-7 0 15,0 13 0-15,1-13 0 16,3 9 0-16,-3-2 0 16,-2-7 0-16,3 12 0 0,-6-12 0 15,2 13 0-15,-4-5 0 16,7 0 0-16,-2-8 0 16,6 9 0-16,-2-9 0 0,2 0 0 15,5 7 0-15,5-7 0 16,2 9 0-16,0-9 0 15,4 0 0-15,0 0 0 16,-5 0 0-16,-4 8 0 0,-3-1 0 16,-5-7 0-16,-4 14 0 15,-7-14 0-15,-1 12 0 0,0-5 0 16,-4 2 0-16,1-9 0 16,-6 12 0-16,2 0 0 15,-2-12 0-15,5 12 0 0,5-4 0 16,3-8 0-16,5 8 0 15,4-8 0-15,7 0 0 16,2 0 0-16,0 0 0 16,8 8 0-16,-2-8 0 0,2 0 0 15,-2 0 0-15,0 0 0 16,1 9 0-16,-6-9 0 16,3 12 0-16,-6-12 0 0,5 8 0 15,0-8 0-15,0 0 0 16,-5 0 0-16,4 8 0 15,-4-8 0-15,0 8 0 0,-2-8 0 16,-3 0 0-16,3 0 0 16,-1 9 0-16,-2-9 0 0,-3 8 0 15,-2-8 0-15,-10 7 0 16,-1 3 0-16,-2-10 0 16,-4 7 0-16,-6-7 0 15,-3 0 0-15,-4 12 0 0,1-4 0 16,-2-8 0-16,5 8 0 15,7-8 0-15,2 9 0 16,3-9 0-16,3 0 0 0,3 8 0 16,1-8 0-16,1 8 0 15,5-8 0-15,4 9 0 16,-1-9 0-16,0 7 0 0,5-7 0 16,-1 9 0-16,2-9 0 15,1 0 0-15,7 0 0 0,1 7 0 16,1-7 0-1,2 12 0-15,-3-12 0 0,7 9 0 16,-1-9 0-16,-5 7 0 16,-4-7 0-16,1 13 0 15,0-13 0-15,-3 9 0 0,2-1 0 16,-5-8 0-16,2 8 0 16,-4-8 0-16,-1 8 0 0,1 1 0 15,-4-9 0-15,-2 12 0 16,2-12 0-16,-1 7 0 15,-3 1 0-15,-1-8 0 0,3 8 0 16,2-8 0-16,4 9 0 16,4-1 0-16,4-8 0 15,-1 8 0-15,1-8 0 16,3 0 0-16,0 9 0 0,5-9 0 16,3 7 0-16,1-7 0 15,1 0 0-15,-2 7 0 0,-3 3 0 16,-5-3 0-16,2 2 0 15,-5-1 0-15,3-8 0 16,-4 12 0-16,4-3 0 0,0-9 0 16,1 12 0-16,0-5 0 15,1 2 0-15,2-9 0 0,5 11 0 16,4-11 0 0,-1 0 0-16,13 8 0 31</inkml:trace>
  <inkml:trace contextRef="#ctx0" brushRef="#br1" timeOffset="-187498.48">8043 7197 2047 0,'0'-6'0'0,"5"-2"0"16,-5-7 0-16,0-6 0 0,0-7 0 16,0-8 0-16,3-6 0 15,5-2 0-15,4-6 0 0,1 2 0 16,8-1 0-16,-1 8 0 16,-1 9 0-16,3 7-119 15,-3 14-395-15,2 11 32 0,-4 11 31 16</inkml:trace>
  <inkml:trace contextRef="#ctx0" brushRef="#br1" timeOffset="-185537.36">15158 8743 92 0,'0'-16'187'0,"0"-1"-51"16,0 0-34-16,0 3-24 16,0 0-15-16,0 3 1 0,0-1 8 15,0-1 7-15,-12 1-5 16,12 3 1-16,-11 2 3 0,-2-1-5 15,0 3-8-15,0 5-2 16,-7 0-24-16,-12 13-16 0,-4 8-10 16,-10 7 0-16,-5 13 4 15,-2 4-10-15,2 3-4 0,9 4 0 16,8 2-1-16,9-6-2 16,14-3 2-16,11-4 2 15,0-4-6-15,16-9 7 16,9-8-2-16,7-3 1 0,7-17-8 15,12 0-2-15,-2-17-9 16,-2-6 4-16,-1-11 3 0,-6-6 4 16,-7-5 6-16,-10-4-3 15,-6 0 2-15,-8 9 11 0,-9 7 24 16,0 4 13-16,0 13-4 16,0 3-4-16,0 6-17 0,-9 7-5 15,-3 17-6 1,4 7 9-16,8 12-9 0,0 12-9 15,0 6-1-15,3-5 3 16,10-2-6-16,8-1-17 0,7-9-56 16,5-5-48-16,2-6-56 15,7-11-78-15,3-15-40 0,-2-8-30 16</inkml:trace>
  <inkml:trace contextRef="#ctx0" brushRef="#br1" timeOffset="-185329.9">15565 8760 343 0,'-18'-17'251'0,"7"5"-49"16,-2 0-73-16,13 3-43 15,-9 5-10-15,9 4-2 0,0-2-17 16,9-4-23-16,7 1-19 16,13-2-1-16,7 0-9 0,7-2-4 15,-4 1-3-15,1 4 3 16,2 0-1-16,-7 0-15 0,-2 4-52 15,-10 0-90-15,-1 0-59 16,-7 0-39-16,-6 0-10 16</inkml:trace>
  <inkml:trace contextRef="#ctx0" brushRef="#br1" timeOffset="-185125.77">15612 8983 323 0,'-33'21'215'16,"10"-8"-40"-16,6-6-58 0,9-7-40 15,8 9 3-15,0-9 4 16,8 0-8-16,13-9-10 0,12-3-2 16,12-1-2-16,7 1-17 15,1 1-24-15,-2-1-6 16,-1 3-13-16,-10 2-16 0,-2 1-53 16,-7 2-102-16,-7 1-85 15,-2-1-46-15,-6-5-3 16</inkml:trace>
  <inkml:trace contextRef="#ctx0" brushRef="#br1" timeOffset="-184861.57">16314 8601 301 0,'0'-24'274'0,"0"3"-83"15,0 4-93-15,5 1-48 16,7 4-16-16,8 0 22 16,14 0 35-16,6 4-26 15,4-1-25-15,5 6-21 0,9-6-6 16,-1 5-5-16,-6 1-3 16,0-2-10-16,-12 5-28 0,-10 0-61 15,-9 0-67-15,-9 0-46 16,-11 0-49-16,-8 0 15 0</inkml:trace>
  <inkml:trace contextRef="#ctx0" brushRef="#br1" timeOffset="-184471.78">16546 8508 170 0,'-28'0'263'0,"8"0"-65"16,0-4-56 0,3 4-61-16,6 0-11 0,-1 0 33 15,-5 0 19-15,0 16-27 16,1 7-22-16,-4 2-30 0,3 3-20 15,5 0-4-15,1-2-10 16,11-6-7-16,-9-4 2 0,9-4 2 16,0 0-3-16,0-12 1 15,0 0 0-15,0 0 2 0,12 0-2 16,14 0 2-16,5 0-8 16,10 0 5-16,2 0 0 15,6-4-3-15,6 4 2 16,-7 0-1-16,-4 13 7 0,-3 6-9 15,-4 7 1-15,-9-2 3 16,-11 5-4-16,-9-5 7 0,-8-1-1 16,0-1 11-16,-12-6-5 15,-1-4 16-15,-3 0-9 0,-1-12-2 16,3 12-10-16,-4-12-1 16,6 0-2-16,4 0 0 0,8 0-6 15,0 10-46-15,0-10-71 16,0 0-81-16,0 0-68 0,12-6-44 15,8-5 4-15</inkml:trace>
  <inkml:trace contextRef="#ctx0" brushRef="#br1" timeOffset="-184266.44">17269 8560 421 0,'17'-33'308'0,"-9"10"-69"0,-8 6-81 16,0 4-18-16,0 1 71 15,0 4 50-15,0 0-7 16,0 0-199-16,0 4-55 0,4 4 0 31,0 0 0-31,-4 0-166 16,4 0-218-16,-4 0-20 16,0 17 22-16,0 2 33 15</inkml:trace>
  <inkml:trace contextRef="#ctx0" brushRef="#br1" timeOffset="-184090.34">17376 8886 466 0,'15'0'311'15,"2"0"-75"-15,-1 0-82 16,0 7 20-16,-5 2 51 0,3-1 42 16,-6 4-53-16,-8 4-214 15,0 10 0-15,-17 9 0 16,-12 18 0-16,-12 4 0 15,-11 5-277-15,-18 6-299 0,-18 10-3 16</inkml:trace>
  <inkml:trace contextRef="#ctx0" brushRef="#br1" timeOffset="-182243.27">15811 15529 70 0,'-20'-33'130'0,"-3"5"51"16,1 4-21-16,2 0 5 0,1 2-28 16,2 7-10-16,-1 2 10 15,7 5 9-15,11-1 23 16,-8 9 2-16,8 0-16 0,0 0-44 16,11 0-24-16,15 9 14 15,22 8-101-15,25 7 0 0,33-1 0 16,36 7 0-16,32 7 0 15,34 4 0-15,16-1 0 0,15 5 0 16,17 0 0-16,8 3 0 16,3 2 0-16,-4-3 0 15,-6 6 0-15,-12 4 0 0,-26-3 0 16,-29-6 0-16,-27-7 0 16,-29-8 0-16,-30-5 0 15,-17-7 0-15,-27-4 0 0,-15-6 0 16,-14-11 0-16,-9 12 0 15,-11-12 0-15,-1 0 0 0,-6 0 0 16,0 0 0-16,-17 0 0 47,-3 0 0-47,-7-12-327 16,-7 1-97-16,1-6 56 0,-2 1 53 15,-3-5 38-15</inkml:trace>
  <inkml:trace contextRef="#ctx0" brushRef="#br1" timeOffset="-181943.29">18833 15546 233 0,'-20'-50'266'0,"0"2"-32"0,3 8-59 16,-5 7-74-1,8 9-35-15,2 3 18 0,3 5 45 16,1 3 42-16,8 6 8 16,-8-3-12-16,-1 10-8 0,-2 0-76 15,-10 25-83-15,-12 17 0 16,-11 18 0-16,-13 22 0 0,-11 16 0 16,-14 11 0-16,-7 10 0 15,-9-2 0-15,-3 1 0 16,-5 0 0-16,1-7 0 0,2-14 0 15,7-12 0-15,3-16 0 0,3-16-555 16,1-12-135-16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5T15:16:48.195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12454 2610 67 0,'-12'-43'351'0,"2"4"-12"0,2 1-6 16,0 9-94-16,8 10-36 16,-8 3 60-16,8 3-11 15,-7 13-252 1,7 36 0-16,-8 26 0 0,8 24 0 16,-8 20 0-16,8 15 0 15,0 5 0-15,0-3 0 0,0-6 0 16,0-10 0-16,3-10 0 15,5-16 0-15,-3-15 0 16,-5-18 0-16,0-10-22 0,0-18-537 16,0-20 65-16,-13-32 23 15</inkml:trace>
  <inkml:trace contextRef="#ctx0" brushRef="#br0" timeOffset="267.81">12320 2686 393 0,'-21'-61'338'15,"4"3"-64"-15,17 9-128 16,0 6-77-16,13 2-37 0,15 8 22 16,17 12 12-16,11 14-26 15,14 14-17-15,-1 17-9 0,-4 14 3 16,-12 2-9-16,-16 10 6 16,-13 2 9-16,-24 5-3 15,-21 0-11-15,-19 0 1 0,-22-3-7 16,-11-6 0-16,-3-12 11 15,7-7-5-15,7-9 0 16,18-8-6-16,12-12-1 16,7 0-34-16,14 0-68 0,11-16-96 15,19-8-73-15,14-4-31 16,11-8-17-16</inkml:trace>
  <inkml:trace contextRef="#ctx0" brushRef="#br0" timeOffset="650.97">12851 2553 365 0,'21'-18'334'16,"-9"6"-34"-16,-5 4-126 0,1-1-70 16,-2 6 1-1,-6 3 8-15,3 0-18 0,8 20 11 16,6 13-31-16,0 12-11 16,3 7-29-16,-4 2-10 0,1-1-7 15,-5-9-7 1,3 25 1-16,-10-49-3 15,-5-3 18-15,0-17 21 0,0 0-21 16,3-17-27 0,-3-7 0-16,5-11 0 0,3-7 0 15,4 1 0-15,4 5 0 16,2 7 0-16,-4 4 0 16,0 10 0-16,-3 7 0 15,2 4 0-15,-1 4 0 16,-4 12 0-16,2 3 0 0,-4 6 0 15,2 4 0-15,-3-1 0 16,-2-4 0-16,-3-4 0 0,3-4 0 16,-3 1-47-16,0-13-271 15,6 0-97-15,-3 0 34 16,5-8 38-16,5-9 84 0</inkml:trace>
  <inkml:trace contextRef="#ctx0" brushRef="#br0" timeOffset="803.92">13338 2613 241 0,'21'-29'281'0,"-9"10"23"15,0 2-60-15,-4 8-89 0,1 5-39 16,-6 4-7-16,5 0 14 16,0 21-13-16,4 7-58 15,5 10-20-15,0 1-9 0,-6 7-25 16,1-5-77-16,1-10-169 16,-5 1-116-16,-5-7-36 15,-3-4 54-15</inkml:trace>
  <inkml:trace contextRef="#ctx0" brushRef="#br0" timeOffset="960.04">13371 2259 434 0,'-20'-74'337'16,"4"17"-57"-16,-1 13-131 0,5 11-77 16,12 8-19-16,0 6-20 15,0 5-18-15,0 14-8 0,0 0-46 16,12 21-92-16,5 11-122 15,-1 6-90-15</inkml:trace>
  <inkml:trace contextRef="#ctx0" brushRef="#br0" timeOffset="1831">13676 2560 677 0,'15'0'245'16,"2"0"-116"-16,-1 12-38 0,9 5 96 15,2 4 108-15,6 3-52 16,4 1-63-16,5 2-180 0,-7 6 0 16,2-4 0-16,-4-1 0 15,-5-8 0-15,-3-5 0 16,-10-2 0-16,-3-1 0 0,-4-12 0 16,0 0 0-16,-3 0 0 15,-2 0 0-15,-3-14 0 16,10-20 0-16,-2-6 0 15,3-15 0-15,-2 8 0 0,-1 2 0 16,-5 9 0-16,-3 6 0 16,5 6 0-16,-5 7 0 15,3 5-296-15,5 8-102 0,9 4 64 16,12 0 85-16,7 0 81 16,4 0 59-16,6 0 50 0,-7 0 72 15,-2 0 24-15,-9 0 23 16,-3 0 39-16,-7 0 22 15,-7-8 35-15,-8-1 72 16,-3 7 40-16,0-3-21 0,0 5-54 16,-8 0-76-16,2 0-48 15,-4 12-64-15,-1 16-5 16,-6 10 0-16,4 7 0 0,13 3 0 16,0-3 0-16,0-5 0 15,0-2 0-15,8-10 0 16,6-8 0-16,-3-7-28 0,1-13-31 15,0 0-5-15,1-13 24 16,-1-11 17-16,-4-12 10 0,-8-7 11 16,0-4 10-16,0 2 22 15,0 9 21-15,0 3 20 16,0 7-3-16,0 14-67 0,0 4-1 16,0 20 0-1,8 13 0-15,0 8 0 16,5 8 0-16,3 0 0 15,4-5 0-15,0-7 0 0,5-10 0 16,3-5-96-16,5-14-17 16,0-21-4-16,3-12 13 0,1-15 29 15,-5-14 43-15,-4-12 14 16,-3-7 16-16,-5-8 13 16,-7-1 32-16,-3 5 66 15,-5 16 60-15,-5 11 0 16,0 18-113-16,0 11-56 0,0 13 0 15,0 11 0-15,0 19 0 16,0 26 0-16,8 21 0 0,-4 20 0 16,1 13 0-16,-2 3 0 15,5-3 0-15,0 0 0 16,-2-8 0-16,1-18 0 0,-2-6 0 16,-2-17 0-16,0-8 0 15,2-12-203-15,-5-6-238 16,0-7 6-16,0-20 2 0</inkml:trace>
  <inkml:trace contextRef="#ctx0" brushRef="#br0" timeOffset="2314.53">14934 2332 540 0,'-8'-28'323'0,"0"2"-103"16,8 11-113-16,0 2-38 0,0 5-3 15,0 1-23-15,8 7-27 16,9 0-1-16,11 0-8 15,4 0 2-15,9 0-6 0,5-9-8 16,-1-8 7-16,-6 0-1 16,-4 3 3-16,-10 0 2 0,-3 3 16 15,-10 3 24-15,-3 8 19 16,-9 0-15-16,0 0-25 16,0 0-13-16,0 0-6 15,6 0-6 1,2 12-3-16,5-5 4 0,-1-7-5 15,4 9-2-15,2-9 2 16,-4 0 2-16,11 0-4 16,0 0-1-16,-1-9-18 0,-5-6 8 15,3-2 10-15,-12-4 0 16,-1 2 4-16,-9 3 20 0,0-1 19 16,-15 4 1-16,-11 9-13 15,1 4 21-15,-15 29 51 16,-2 11 19-16,-4 17-6 0,10 13-103 15,7 8-6 1,13-2 0-16,16-2 0 0,8-8 0 16,17-9 0-16,15-12 0 15,14-14 0-15,6-10 0 16,4-21 0-16,1 0 0 0,-3-12-46 16,-5-9-248-16,-8-7-66 15,-10-4-16-15,-13-5 17 0,-15-1 58 16</inkml:trace>
  <inkml:trace contextRef="#ctx0" brushRef="#br0" timeOffset="3161.62">18711 2031 358 0,'0'-28'367'0,"0"-2"31"16,0 10-121-16,0 3-80 15,-8 10-42-15,8 7-56 0,0 0-43 16,0 16-29-16,0 25 86 15,0 24-113-15,3 12 0 0,5 9 0 16,6-5 0-16,-2-3 0 16,-4-15 0-16,-2-5 0 15,0-13 0-15,-3-7-144 0,5-14-298 16,-8-8-6-16,0-16 40 16</inkml:trace>
  <inkml:trace contextRef="#ctx0" brushRef="#br0" timeOffset="3283.7">18763 1648 653 0,'-15'-81'292'16,"-2"10"-128"-16,5 19-79 15,12 16-50-15,-8 10-49 16,8 13-103-16,0 13-103 0,8 13-50 16</inkml:trace>
  <inkml:trace contextRef="#ctx0" brushRef="#br0" timeOffset="3827.93">19113 1990 478 0,'17'0'317'15,"-6"0"-109"-15,-3 0-109 16,-5 0-49-16,2 17-9 16,4 11 17-16,3 21 54 0,5 16-36 15,-3 16-29-15,0 5-22 16,-3-1-11-16,2-11-5 15,-4-14-1-15,-5-11-8 0,-4-11 3 16,0-14 6-16,0-9 2 16,0-15 40-16,0-8-17 15,3-16 1-15,5-16-9 0,0-14 7 16,4-6 48-16,4 6 12 16,2 9-18-16,-7 9-30 15,1 12-36-15,-4 12-9 16,5 12 0-16,7 12 0 0,4 12 0 15,4 12 0-15,6 5 0 16,2-4 0-16,-1-5 0 16,3-3 0-16,3-12-39 0,-1-17-56 15,4-9-38-15,2-16-4 16,-2-19 137-16,-3-18-150 16,-5-12 81-16,-2-14 36 15,-11-14 40-15,-3-5 49 0,-7 7 99 16,-13 11 104-16,0 14-80 15,0 19-179-15,0 15 0 16,0 17 0-16,-9 12 0 0,9 32 0 16,-8 32 0-1,8 26 0-15,0 15 0 16,0 9 0-16,0 0 0 0,8-5 0 16,5-2 0-16,9-14 0 15,-5-12 0-15,5-12-370 16,-6-12-124-16,0-7 33 0,-5-14 107 15</inkml:trace>
  <inkml:trace contextRef="#ctx0" brushRef="#br0" timeOffset="3979.53">19873 2238 380 0,'-33'-46'402'0,"4"11"-62"16,12 1-162-16,6 11-84 15,11 2-36-15,0 1-11 0,8 3-24 16,12 1-12-16,20 0-23 15,19-1-130-15,5 2-157 16,5-6-65-16,-4 5-350 0</inkml:trace>
  <inkml:trace contextRef="#ctx0" brushRef="#br0" timeOffset="4426.89">21394 1779 466 0,'8'-26'394'0,"-8"7"24"16,0-2-80-16,-11 4-85 15,-12 3-75-15,-7 3-178 0,-7 11 0 16,-6 23 0-16,-10 12 0 16,-1 18 0-16,9 13 0 15,11 7 0-15,4 4 0 16,17-4 0-16,13-8 0 15,8-9 0-15,9-6 0 0,9-10 0 16,5-11 0-16,6-12 0 16,-1-17 0-16,5-12-75 0,3-18-56 15,-4-14 65-15,-3-20 31 16,-7-10 26-16,-15-9 55 16,-7 7 41-16,-8 2 92 0,0 13-175 15,0 18-4-15,-8 5 0 16,8 19 0-16,-8 5 0 15,8 39 0 1,0 17 0-16,8 9 0 16,3 11 0-16,11-2 0 15,2-3 0-15,4-8 0 16,-2-7 0-16,-4-5-330 16,3-9-231-16,1-9 36 0</inkml:trace>
  <inkml:trace contextRef="#ctx0" brushRef="#br0" timeOffset="4755.58">21992 1501 123 0,'0'0'312'15,"0"-5"3"-15,-8 3-27 16,8-3-67-16,0-2 11 0,0 2 83 16,-8-3-74-16,8 0-241 15,0 4 0-15,0 0 0 16,0-1 0-16,0 1 0 16,0-1 0 15,0 3 0-16,0 18-582 17,0 13 58-17,0 15 62-15</inkml:trace>
  <inkml:trace contextRef="#ctx0" brushRef="#br0" timeOffset="4935.41">21919 2084 248 0,'8'16'270'0,"5"0"-48"16,6 0-54-16,10 5 32 0,11 4 81 16,2 6 42-1,-3 7-4-15,-2 1-303 0,-6 10-16 16,-5 5 0-16,-9 4 0 16,-17 6 0-16,-34 6 0 0,-22 8-404 15,-25 6-176-15,-28 7 61 16</inkml:trace>
  <inkml:trace contextRef="#ctx0" brushRef="#br0" timeOffset="9468.91">11341 1563 169 0,'3'-37'213'16,"-3"5"-63"-16,0 7-61 15,0 9-48-15,0 7-17 16,0 9-9-16,0 13-7 16,0 15-2-16,-8 21 3 15,-4 24 12-15,-4 21 21 0,0 19 31 16,0 18-7-16,-1 16 15 16,1 11-20-16,-1 9 11 15,-2 13-6-15,3 7-18 0,3 21-21 16,1 11-8-1,-1 9 16-15,5 5-6 0,8-2-3 16,-8-3 14-16,0-1-13 16,8 2 11-16,-11 6 4 0,-3 6 7 15,6 4-11-15,-1-5-11 16,-5-4 3-16,6-12 20 0,-1-13 3 16,-3-3 3-16,4-13-9 15,8-3 8-15,-11 3-24 0,2 5-6 16,-3-1-13-16,0 4-5 15,-1-2-1-15,-3-2 0 0,-1-4-3 16,1-4-4-16,0-4 3 16,-4-4 0-16,4 9 5 15,-4 7-2-15,0 1-5 0,-2 3 0 16,7-3 0-16,3-1 0 16,0-7 0-16,12-9 0 0,0-8 0 15,0-14 0-15,0-4 0 16,0-12 0-16,0-2 0 0,0 4 0 15,0-1 0-15,0 1 0 16,4 4 0-16,0-5 0 0,0-4 0 16,-4-11 0-16,0-10 0 15,0-7 0-15,0-3 0 0,0-11 0 16,-8 0 0-16,8 1 0 16,-9 2 0-16,9-3 0 15,-8 8 0-15,8-3 0 0,0 0 0 16,0 2 0-16,0-2 0 15,0-4 0-15,0-3 0 0,3-8 0 16,7-13 0-16,-2-16 0 16,0-12 0-16,0-12 0 0,4-13 0 15,-4-4 0-15,0-7 0 16,1-13 0-16,-1 0 0 0,0 0 0 16,2 0 0-16,7 0 0 15,5-13 0-15,-3 1 0 0,10-8 0 16,7 1 0-16,8-2 0 15,12-4 0-15,-1-3 0 16,14-1 0-16,8 1 0 0,16-4 0 16,17-5 0-16,20 4 0 15,20 0 0-15,21-3 0 0,14-2 0 16,19 7 0-16,16-7 0 16,15 3 0-16,12-3 0 0,17-3 0 15,16 1 0-15,17-5 0 16,12-1 0-16,13 4 0 0,2-4 0 15,13 5 0-15,8 1 0 16,3 3 0-16,3 1 0 16,-15 4 0-16,-11-2 0 0,-12 2 0 15,-8-1 0-15,-5 1 0 16,-7-5 0-16,-9 0 0 0,-9-4 0 16,-10 6 0-16,-9 1 0 15,-8 1 0-15,-5 6 0 0,-7 2 0 16,-5 4 0-16,-3-3 0 15,-13 0 0-15,-12-2 0 0,-13-2 0 16,-10 3 0-16,-10 2 0 16,-3-4 0-16,-5 4 0 0,-4-1 0 15,-3 3 0-15,-10 1 0 16,-4 0 0-16,-5 3 0 16,-10 3 0-16,-4 1 0 0,-12 4 0 15,-14 5 0-15,-6-4 0 16,-9 8 0-16,-12-4 0 0,-12-1 0 15,-8 5 0-15,-9-3 0 16,-2 3 0-16,-12 0 0 0,4 0 0 16,-6 0 0-16,-8 0 0 15,-4 0 0-15,-3 0 0 0,-5 0 0 16,-4-4 0 15,0-13 0-15,0-7 0-16,0-16 0 15,-8-15 0-15,0-14 0 0,8-16 0 16,-9-24 0-16,9-25 0 16,0-25 0-16,0-25 0 0,9-23 0 15,3-29 0-15,0-21 0 16,1-11 0-16,-2-5 0 0,1 7 0 16,1 15 0-16,2 7 0 15,-1 4 0-15,-3-4 0 0,1-5 0 16,4-7 0-16,1-1 0 15,0 0 0-15,0 14 0 0,-3 3 0 16,-5 4 0-16,-9 3 0 16,0 1 0-16,0 3 0 0,0 7 0 15,-9 3 0 1,9 15 0-16,0 11 0 0,0 19 0 16,0 11 0-16,0 13 0 15,9 3 0-15,-1-1 0 0,0 2 0 16,-4 5 0-16,4 6 0 15,1 4 0-15,-6 9 0 16,-3 8 0-16,0 8 0 0,0 4 0 16,0 2 0-16,0 0 0 15,-6 8 0-15,-4 2 0 16,10 2 0-16,-8 1 0 16,8 5 0-16,0 1 0 0,0 0 0 15,0 0 0-15,0-1 0 16,0 1 0-16,-8 0 0 15,0 0 0-15,8-1 0 16,-14 3 0-16,14 8 0 0,0 0 0 16,0 2 0-16,-6 4 0 15,6 1 0-15,0 2 0 16,0-3 0-16,0 4 0 16,0 0 0-16,0 8 0 0,-8 4 0 15,-1 8 0 1,9 6 0-16,-8 1 0 15,8 6 0-15,-12 3 0 0,12 9 0 16,-9 0 0-16,9 4 0 16,0-1 0-16,-8 2 0 15,0 2 0-15,8-3 0 16,-15 0 0-16,-6 0 0 0,-3-5 0 16,-12-4 0-16,-10 2 0 15,-11-2 0-15,-12-4 0 16,-17 2 0-16,-13-3 0 15,-17 3 0-15,-13-2 0 16,-13 0 0-16,-8 6 0 16,-14-6 0-16,-8 0 0 0,-20 0 0 15,-12 1 0-15,-14 1 0 16,-14 2 0-16,-10 1 0 16,-13-1 0-16,6 5 0 15,0 4 0-15,1-1 0 0,-7 5 0 16,-15 8 0-16,-10 0 0 15,-8 0 0-15,-1 0 0 16,14 8 0-16,7 0 0 16,5 1 0-16,-2-1 0 0,1-1 0 15,5 6 0-15,6-1 0 16,11-5 0 0,13-7 0-16,14 13 0 0,8-1 0 15,9-3 0-15,3-1 0 16,3-8 0-16,5 12 0 15,1 1 0-15,2-1 0 16,9 1 0-16,-1-2 0 0,7 6 0 16,11-6 0-16,14 1 0 15,5 1 0-15,9 4 0 16,5-1 0-16,-1-5 0 16,7 6 0-16,2-4 0 0,2-1 0 15,10-1 0 1,4 1 0-16,3-3 0 0,14-2 0 15,6 5 0-15,9-3 0 16,8-9 0-16,7 13 0 16,11-5 0-16,-1 0 0 0,3-8 0 15,4 8 0-15,9-8 0 16,3 9 0-16,6-9 0 16,1 0 0-16,2 7 0 15,-4-7 0-15,-8 9 0 0,-9 0 0 16,-9-2 0-16,-5 6 0 15,-7-1 0-15,1-5 0 16,0 2 0-16,5-1 0 16,3-8 0-16,8 7 0 0,14-7 0 15,7 9 0 1,8-9 0-16,12 16-191 47,0-3-237-32,0 3-23-15,4 4-12 0</inkml:trace>
  <inkml:trace contextRef="#ctx0" brushRef="#br0" timeOffset="12488.75">24392 7005 212 0,'-41'-12'214'16,"1"-4"-75"-16,-2 3-46 0,7 1-25 15,2 0 8-15,9 0 22 16,4-1 10-16,2 6-8 0,7 1-34 15,11 3-19 1,0-1-19-16,0 0 2 0,11-4-1 16,23-1-7-16,31-3-6 15,45-4 10-15,51-8 4 0,59-5 10 16,47-4 10-16,54 1-11 16,67-5-8-16,45-3-19 15,30 4-4-15,32-2-4 0,28 9 14 16,6 1 12-16,-4 9 3 15,-2 7-4-15,8 12-10 16,2 0 0-16,-25 0-14 16,-33 14 0-16,-41-1-3 0,-31 0-4 15,-33-1-2-15,-25-5 2 16,-23 3 0-16,-20 2 2 16,-27-5-9-16,-102-7 10 15,-173 9-8-15,0-9 14 0,0 0 6 16,0 0 12-16,0 0 12 0,0 0 7 15,0 0-1-15,0 0 4 16,0 0-10-16,0 0-2 0,0 0-23 16,0 0-4-16,0 0-6 15,0 0-1-15,0 0-6 0,0 0 2 16,0 0 1-16,0 0 5 16,0 0-2-1,0 0-7 1,0 0-5-16,0 8 11 15,0 4-3-15,0 4 5 0,0 8-2 16,0 9 3-16,0 16-2 0,0 9 4 16,0 11-2-16,0 12 7 15,0 9-5-15,0 11 7 0,0 21-12 16,0 16 0-16,0 16 0 16,0 15 0-16,0 6 0 15,-6 8 0-15,-34 0 0 0,7-4 0 16,9-1 0-16,5-2 0 15,2 7 0-15,5 8 0 16,-2 9 0-16,6 3 0 0,0 5 0 16,2-6 0-16,6 0 0 15,0-6 0-15,0-7 0 0,-9 3 0 16,1 3 0-16,0 5 0 16,-5 3 0-16,-8 0 0 0,-2 1 0 15,-6-5 0-15,-2-6 0 16,-10-11 0-16,0-2 0 0,-1-10 0 15,3 1 0-15,-4 5 0 16,4-1 0-16,-1-1 0 0,-2 2 0 16,-1-5 0-16,-2 0 0 15,-3-1 0-15,-1-3 0 0,7-3 0 16,6-7 0-16,4 2 0 16,2-4 0-16,7-1 0 15,-2 2 0-15,8 3 0 16,5-4 0-16,1-1 0 0,11-4 0 15,-11-3 0-15,-3-4 0 16,2-5 0-16,0-3 0 16,1-2 0-16,-2 2 0 0,1 3 0 15,-1-3 0-15,0-5 0 16,5-3 0-16,8-1 0 0,-6-9 0 16,6 1 0-16,0-4 0 15,0-5 0-15,0 2 0 16,0-8 0-16,0-6 0 15,0-9 0-15,0-9 0 0,0-15 0 16,3-10 0-16,0-14 0 16,-3-6 0-16,0-11 0 0,0-6 0 15,0-5 0-15,0-5 0 16,-6-7 0-16,-11 0 0 16,1 0 0-16,-10 0 0 15,-2 0 0-15,0-3 0 16,-1-5 0-16,-7-5 0 0,-7 1 0 15,-11-4 0-15,-11 0 0 16,-13-2 0-16,-19 3 0 16,-17 0 0-16,-20-2 0 15,-24 6 0-15,-24-3 0 0,-25-2 0 16,-21 0 0-16,-16 0 0 16,-10-1 0-16,-12 4 0 15,-1 2 0 1,-5 7 0-16,3 4 0 0,5 0 0 0,5 0 0 15,7 0 0-15,7 13 0 16,10 7 0-16,12 4 0 16,13 4 0-16,13 5 0 0,12-1 0 15,10 6 0-15,17-6 0 16,11-1 0-16,12 3 0 16,14-6 0-16,7 1 0 0,9 4 0 15,4-5 0-15,-1 1 0 16,3-1 0-16,8 1 0 15,-7-5 0-15,4 1 0 0,1-2 0 16,4-2 0-16,-1-5 0 16,5 3 0-16,4-2 0 0,1-5 0 15,-2 4 0-15,4-3 0 16,13 0 0-16,8-5 0 16,8-1 0-16,10 2 0 0,6-9 0 15,7 8 0-15,10-8 0 16,6 0 0-16,1 0 0 15,1 0 0 32,-6-8 0-47,3-8 0 16,-2-9 0-16,6-12 0 16,-4-15 0-16,-2-17 0 0,0-21 0 15,5-25 0-15,0-28 0 16,-4-27 0-16,1-24 0 15,3-18 0-15,-1-9 0 0,-4-7 0 16,6-3 0-16,7-5 0 16,0-9 0-16,0-3 0 15,0 4 0-15,11 0 0 0,7-5 0 16,1-2 0-16,1-14 0 16,5-13 0-16,7-11 0 0,1 1 0 15,2 7 0-15,3 12 0 16,-9 13 0-16,-6 10 0 0,3 14 0 15,-10 14 0-15,-1 14 0 16,-7 8 0-16,-8 9 0 0,0 7 0 16,0 14 0-16,-8 6 0 15,-7 10 0-15,-1 8 0 16,-5 9 0-16,-1 5 0 16,8 11 0-16,0 3 0 0,14 5 0 15,0 7 0-15,0 7 0 16,0 2 0-16,0 3 0 0,0 5 0 15,0 8 0-15,0 4 0 16,0 2 0-16,0 2 0 16,-7 0 0-16,7 0 0 0,0-5 0 15,0-3 0-15,0-4 0 16,0 0 0-16,-8-1 0 0,0 5 0 16,8 0 0-16,-14-1 0 15,6 4 0-15,0 5 0 0,1 0 0 16,-1 5 0-1,8-2 0-15,-12 2 0 0,12-5 0 16,-14 0 0-16,3-2 0 16,3-1 0-16,1-6 0 0,7 1 0 15,-8 0 0-15,8-4 0 16,0 3 0-16,0 1 0 16,0 0 0-16,0 3 0 0,0 5 0 15,0 4 0-15,0 4 0 16,0 4 0-16,0 4 0 15,-8-1 0-15,-1 5 0 0,9 5 0 16,-9 4 0-16,1 2 0 16,8 5 0-16,-13 5 0 15,6-3 0-15,-1 1 0 16,0-2 0-16,0 3 0 0,-1 5 0 16,1 3 0-16,0 2 0 15,8 2 0-15,-7 5 0 16,7 3 0-16,0 5 0 0</inkml:trace>
  <inkml:trace contextRef="#ctx0" brushRef="#br0" timeOffset="12543.17">24803 7155 2009 0,'0'0'-197'0,"0"9"-29"16,0-2-20-16,0 2-1 16,0 2 3-16,-14 7-43 15</inkml:trace>
  <inkml:trace contextRef="#ctx0" brushRef="#br0" timeOffset="13693.98">13577 252 236 0,'-11'-3'274'0,"-2"3"-52"0,2 0-102 16,11 0-66-16,0 0-21 16,0 0-4-16,0 0-1 15,0 0-9-15,0 0-2 16,0 0 3-16,0 0 13 0,0 0 13 15,0 0 8-15,0 0 10 16,0 0-4-16,0-5-1 16,0-3-21-16,0-5-13 15,0-7-17-15,0-5-3 16,-8-3 15-16,-4 4-7 16,-1 0 14-16,-3 3-1 0,-4 4-3 15,-5 17-7-15,-7 0-14 16,-5 25 6-16,-4 12-8 15,6 12-1-15,1 7 4 16,7 5 9-16,6 5 0 0,13-5 0 16,8-5 2-16,3-2-1 15,10-9-6-15,4-5 1 16,1-3 2-16,7-9-12 16,1-7 6-16,-3-4 1 15,1-6-1-15,-3-3 7 0,4-8 5 16,-2 0-13-16,7-4 1 15,-7-8-1-15,5-5 3 16,2-3-3-16,2 0-1 16,0-4 1-16,1-1-2 0,-9 5 0 15,1 3-4-15,-8 5 6 16,-6 0-5-16,-3 5-1 16,-5 2-45-16,-3 1-80 15,0 4-113-15,0 0-98 16,0 0 4-16,-8-5 19 15</inkml:trace>
  <inkml:trace contextRef="#ctx0" brushRef="#br0" timeOffset="13979.91">13947 308 305 0,'0'-35'226'16,"0"-2"-36"-16,0 0-30 15,0 9 9-15,0 4 41 0,0 3 42 16,0 9-27-16,0 0-58 16,0 2-55-16,0 10-81 15,0 14-31-15,0 18 0 16,9 18 0 0,3 6 0-16,0 8 0 15,1 3 0-15,-2-3 0 0,6-2 0 16,-5-5 0-16,1-9 0 15,-4-3-96-15,-3-5-254 16,-6-7-77-16,0 0-57 0</inkml:trace>
  <inkml:trace contextRef="#ctx0" brushRef="#br0" timeOffset="14861.19">26037 5434 388 0,'-13'-24'354'0,"5"3"-69"15,8 0-139-15,-8 6-72 16,8 2-41-16,0 5-8 0,0 4 11 16,0 1 1-16,0-2-23 15,0 1-7-15,0-4-2 0,0-1-5 16,0 2 3-16,0-3 2 16,-12-1 5-16,-4-1 2 15,-1 4 6-15,-3 0-3 0,-8 4-13 16,-4 4 7-16,-5 12-9 15,-5 8 6-15,-1 12-8 16,3 9 2-16,2 9 6 0,9 2-10 16,15 1 10-16,14 4-11 15,6-5 2-15,15 2 4 16,9-6 2-16,4-7 1 0,8-8-4 16,-3-5 5-16,4-7-5 15,-12-4-8-15,-2-5 7 16,-8-12 1-16,-6 7-32 0,-3-7-50 15,-3 0-83-15,-1-4-75 16,0-11-29-16,-3-11-45 0</inkml:trace>
  <inkml:trace contextRef="#ctx0" brushRef="#br0" timeOffset="15391.76">26426 5239 224 0,'17'-28'252'15,"-6"7"-53"-15,-3 9-52 16,-3 0-55-16,-5 3-21 0,0 9 6 16,0 0-11-16,0 0 2 15,0 9 7-15,-13 3-12 0,5 0-20 16,-3-1-13-16,-6 1-11 16,2-1 2-16,1-11 1 15,6 7-5-15,8-7 13 16,-8 0 11-16,8 0 8 0,0 0 10 15,0 0-10-15,0-7-13 16,8-4-7-16,5-1-22 0,8 1-7 16,7-1 2-16,4 0-7 15,9 8 11-15,4 4 8 0,-5 7 3 16,-3 9-5-16,-6 12-3 16,-6 10 7-16,-13 3 0 0,-12 7 4 15,-12 9-5 1,-13 8-1-16,-6-1 3 0,-11 3-11 15,-2-7 3-15,0-6-7 16,7-14 3-16,6-11 6 16,6-5 5-16,7-7 17 0,10-10-7 15,16-7-26 1,13 0 0 0,15-3 0-16,18-10 0 15,8 1 0-15,-2 0 0 0,-4 0 0 16,-11 4 0-16,-9 0 0 15,-2 3 0-15,-11 1 0 16,-6 4-93-16,-5 0-60 16,-4 0-78-16,-1 0-84 15,-7 0-36-15,0-8-3 0</inkml:trace>
  <inkml:trace contextRef="#ctx0" brushRef="#br0" timeOffset="16025.19">27641 5328 225 0,'-25'-8'220'16,"2"-4"-42"-16,-7 3-42 15,6 2-37-15,0 2 4 0,4 5 23 16,8 0 22-16,3-5-18 0,9 3-28 16,0-3-45-16,17 1-28 15,12 1 3-15,18-6-12 16,23 1 0-16,14 0-13 16,11-1-3-16,6 1 13 0,0 6 3 15,-3-4-1-15,-9 6-4 16,-11 0-9-16,-19 0-6 15,-8 0 3-15,-20 0-2 0,-5 0-3 16,-8-5-5-16,-5 3-47 16,-13-3-68-16,0 0-117 15,0-2-68-15,0-5 11 0,-8-1-20 16</inkml:trace>
  <inkml:trace contextRef="#ctx0" brushRef="#br0" timeOffset="16602.02">28502 5050 331 0,'0'-15'260'0,"-10"-1"-14"16,10 4-83-16,0 4-31 0,0 8 15 15,0-6 26-15,-8 6-21 16,8 0-67-16,0 0-42 16,0 26 32-16,0 14 33 15,0 13-22-15,0 9-40 0,-8 7-46 16,8-4 0-16,-8-5 0 15,8-6 0-15,0-8 0 16,0-11 0-16,0-6 0 16,0-8 0-16,0-9 0 15,0-17 0 1,0-18-26-16,0-18-10 16,0-16 21-16,0-8 4 15,8-10 5-15,-8 7 17 0,0 6 23 16,0 9 11-16,0 13-41 15,0 11-4-15,0 8 0 16,0 4 0-16,0 9 0 16,0 0 0-16,8 5 0 15,0 3 0-15,10 0 0 0,10 11 0 16,5 7 0-16,7 1 0 16,6 2 0-16,-4 3 0 15,9 2 0-15,-7 2 0 16,-4-3 0-16,-8-5 0 0,-10-1 0 15,-10-2-19-15,-7-4 13 16,-5 3 6-16,-25 8 4 0,-12 4-4 16,-4 1-2-16,3 4-2 15,7-10 13-15,2-1-9 16,10-6 0-16,2-4 0 16,6 0-4-16,11-5 3 15,0-7 6-15,0 9-32 16,0-9-74-16,0 0-72 15,0 0-92-15,0 0-88 16,3 0-3-16,10 0-1 0</inkml:trace>
  <inkml:trace contextRef="#ctx0" brushRef="#br0" timeOffset="17030.52">29403 5059 419 0,'11'-12'312'16,"-6"3"-64"-16,-5 6-113 16,0-1-63-16,0-1-23 15,3 5-9-15,6 0-16 0,-4 0-7 16,2 0-10-16,1-4-5 16,6 1 4-16,-6-7-5 15,4 2 5-15,-4 0 19 16,-2-4 17-16,-1-4 12 0,-5 1 6 15,0 2 30 1,0 5-8-16,0 3-16 0,-11 5-23 16,-1 0-24-16,-1 0-3 0,-4 17-11 15,2 4 1-15,-2 3-9 16,9-1-4-16,8 3 0 16,0-2 7-16,0 0 3 15,0-3-3-15,3 0-3 16,11-6 0-16,-3 7 6 0,7-6 1 15,6-4-8-15,-1-1 4 16,-2-1-26-16,1-10-31 16,-8 7-30-16,-3-7-35 15,-1 0-39-15,-2 0-49 0,-8 0-37 16,0 0-5 0,0 0-52-16</inkml:trace>
  <inkml:trace contextRef="#ctx0" brushRef="#br0" timeOffset="17342.18">29809 4957 318 0,'21'-40'287'15,"-7"2"-32"-15,0 8-31 0,-3 0 0 16,2 5 24-16,-4 5 63 16,-2 3-131-16,-7 10-180 15,5 3 0-15,3 15 0 16,-1 19 0-16,1 14 0 15,5 18 0 1,0 10 0-16,-5 6 0 0,0-5 0 16,4 1 0-16,-4-10 0 15,0-10 0-15,-5-9 0 16,-3-14 0-16,0-5 0 16,5-11 0-16,-2-6 0 0,-3-1 0 15,5-8 0 1,-1 0 0-16,-4 0-331 15,0-12-262-15,-17-4 44 16</inkml:trace>
  <inkml:trace contextRef="#ctx0" brushRef="#br0" timeOffset="19968.02">24854 6874 35 0,'-14'-8'74'0,"0"0"66"16,2 0-23-16,1 1-45 15,-3-2-22-15,14 2-16 0,-8 2 0 16,8-1 8-16,-8 6 4 16,8-2 5-16,0-3-6 0,0 1 0 15,0 4-9-15,-7 0 5 16,7 0 10-16,0 0 10 0,0 0 14 15,0 0 4-15,-8 0 6 16,8 0-4-16,-12 0-11 16,12 0-12-16,0 0-22 0,-8 0-8 15,8 9 11-15,0 11 26 16,0 8-12-16,0 9-6 0,0 4-14 16,0 0-19-16,8 4-6 15,-1 0-31-15,6-2-69 0,-1-2-99 16,-4 1-79-16,0-2-44 15,-8 0-48-15</inkml:trace>
  <inkml:trace contextRef="#ctx0" brushRef="#br0" timeOffset="34744.04">12704 5565 38 0,'0'-5'57'0,"0"1"50"16,0 4 36-16,0-3-52 0,0-2-18 16,0 1-28-16,0 4-8 15,0 0 1-15,0-5 8 0,0 5 4 16,0 0-10-16,0-2-1 16,0 2-3-16,0-5 1 15,0 5 3-15,0 0 8 0,0 0-6 16,0 0-10-16,0 0-5 15,0 0-9-15,0 0-4 0,0 0-4 16,0 0-5-16,0 0-2 16,0 0 4-16,0 0-4 15,0 0 3 1,0 0-3-16,0 0 0 0,0 0 2 16,0 0 1-16,0 0-2 15,0 12-2-15,0 0 4 0,0 0 2 16,0 4-1-16,0 1 7 15,0 0-5-15,5 2 0 16,-2 1 4-16,3 5 1 0,-6-4-5 16,3-2 0-16,2 6-1 15,3 4 7-15,0 0 8 0,-6 3 1 16,4 0-13-16,-3 0-2 16,2-2-2-16,-5-6-4 0,0-3-3 15,0-6 0 1,0 2 1-16,0-4 3 0,0-1-3 15,0-5 3-15,0 2-1 16,0-9 6-16,0 0-4 0,0 0-2 16,0 0 1-16,0 0 1 15,0 0 14-15,0 0 5 0,0 0 9 16,3-4-8-16,2-5-4 16,-2 1 0-16,-3-4-9 15,0-4-8-15,0-8 0 16,0-9 2-16,0-1-6 0,0-2 3 15,0 0-5-15,-8 4 1 16,8-1-7-16,-8 8 5 0,8 0 9 16,0 6-11-16,0 3 3 15,0-2-4-15,0 6 5 16,0 1 1-16,0-1 0 0,0 0-2 16,0 2 9-16,0 4-13 15,0-7-4-15,0 0 2 0,0 5 6 16,0-4-3-16,0 5-1 15,0-2 0-15,0 2 2 0,5-4-1 16,-5 9 3 0,0-3 0-16,0 1-3 0,3 0 3 15,2 4 4-15,3-4-2 16,-4 0-4-16,4 4 4 0,0 0 2 16,0 0-6-16,0 0 4 15,0 0 0-15,0 0-3 0,6 0 4 16,-3 8 0-16,1 5-6 15,5 2 3-15,-1 2 3 16,1-1-1-16,-3 5-1 0,4-2-2 16,-2 3 9-16,-1 1-9 15,-2-2 5-15,-1 4-2 0,1-2-2 16,0 7 2 0,-7-2 3-16,-1 0 0 0,-2 5-3 15,-3 0 0-15,0-4 0 16,0-5 0-16,0-5 0 0,0-3 2 15,0-4-2-15,0-12 3 16,0 0 1-16,0 0 2 16,0 0-2-16,0 0 0 15,0 0 4-15,0-12-4 16,0-7-6-16,0-9 2 0,-8-5-8 16,8-3-1-16,0-6 4 15,0-2-4-15,0-1 2 0,0 4 3 16,0 9-2-16,0 4-4 15,0 6-6-15,0 2-6 16,5 0 4-16,3 8-2 16,0 0 8-16,1-1 6 0,-6 5 1 15,-3 0 1-15,5 8 7 16,-2 0-10-16,2 0 3 0,-2 0 0 16,3 0 6-16,-3 0-7 15,1 0 1-15,1 0 2 0,1 0-3 16,-1 0 2-16,4 0-1 15,-1 0 6-15,0 0-3 16,-5 0 1-16,2 0-6 0,-1 0 7 16,0 0-4-16,0 0 11 15,0 0-11-15,0 0 7 16,-4 0-6-16,0 0-3 16,0 0 3-16,0 0 5 0,0-4 1 15,0 4-3 1,0 0-3-16,0 0 4 0,0 0-7 15,0 0 1-15,0 0 7 16,0 0-2-16,4 0 0 16,4 0-4-16,-2 0 3 0,0 0-1 15,-1 8-2-15,-2-8-1 16,5 8 7-16,-5 1-3 0,3-9 5 16,-3 8-5-1,-3-8-3-15,0 0 5 0,0 0 1 16,0 0 3-16,0 0-8 15,0 0 5-15,0 0-7 0,0 0 6 16,0 0-6-16,0 0 6 16,0 0-1-16,0 0-2 0,0 0 2 15,0 0 0-15,0 0-6 16,0 0 9-16,0 0 0 16,0 0-7-16,0 0 5 0,0 0-8 15,0 0 9-15,0 0-5 16,0 0 6-16,0 0-1 15,0 0-6-15,0 0 1 16,0 0-1-16,0 0 5 16,0 0-6-16,0 0 9 15,0 0-10-15,0 0 6 16,0 7 0 0,0-7 3-16,0 0-6 15,0 0 0 1,0 0-2-1,0 0 6-15,0 9-4 0,0-9 9 16,0 0-12 0,0 8 5-16,0-8 2 0,0 9-2 15,0-9 1-15,0 7-4 16,0-7 4-16,0 0 5 0,0 0-2 16,0 0-8-16,0 0 2 15,0 0 0-15,0 0 5 16,0 0-1-16,0 0-4 15,0 0 4 1,0 0-7-16,0 0 3 16,0 0 3-1,0 0 3 1,0 0-3 0,0 0 3-16,0 0-6 0,0 0 4 15,0 0-6-15,0 0 8 16,0 0-6-16,0 0 0 0,0 0 5 15,0 0-9 1,0 0 7 0,0 0 0-16,0 0 2 15,0 0-5-15,0 0 3 16,0 0 0-16,0 0 1 16,0 0-6-16,0 0 7 15,0 0 2 16,0 0-11-31,0 0 1 16,0 0 8-16,0 0-7 16,0 0 9-16,0 0-3 0,0 0-4 15,0 0 0-15,0 0 3 16,0 0 0-16,0 0-4 16,0 0 2-16,0 0-3 15,0 0 5-15,0 8 5 16,0-8-4-16,0 0-7 15,0 0 6-15,0 13-3 16,0-5 7-16,0-8-7 16,0 7 3-16,0-7 2 15,0 10-7-15,0-10 2 0,0 11 4 16,0-11-1-16,0 12 0 16,0 0 3-16,5 4-6 15,-2 2 7-15,2-2-6 0,-5 3 1 16,0-2 1-16,0 0 2 15,0-1-5-15,4-4 2 0,0 0-1 16,1 4 8-16,-1-4-9 16,-4 1 2-16,0 3 1 0,0-4-1 15,0 1-2-15,0-1 3 16,0-1-1-16,0-3 1 16,0-8 1-16,0 13 2 15,0 0-10-15,4-1 10 0,0 0-1 16,3 7 1-16,-4 3 4 15,2-6-4-15,-5 4 5 16,0-4 1-16,0 1 3 16,0-5-7-16,0-12 4 0,0 12-2 15,0-12-3-15,0 0 4 0,0 0 5 16,0 0-8-16,0 0 2 16,0 0-2-16,0 0-5 0,0 0 2 15,4-8 1-15,1 0-10 16,-5-5-23-16,0-2-40 15,0-1-55-15,0-5-48 16,3 0-52-16,2-4-28 0,-5 2-16 16</inkml:trace>
  <inkml:trace contextRef="#ctx0" brushRef="#br0" timeOffset="35527.94">13400 5641 60 0,'0'-12'111'16,"-9"5"48"-16,9 3-56 0,0 4-41 15,0 0-28-15,0 0-16 16,0 0-6-16,0-6 1 0,0 6 1 15,0 0 3-15,0 0 1 16,0 0 7-16,0 0 7 16,0 10-7-16,0-3-5 0,0 1-5 15,0 1 0-15,0-9-4 16,0 7-4-16,9-7 4 0,-1 0-2 16,3 9-4-1,1-9 1-15,1 0-3 0,0 0 4 16,-5 0-4-16,3 0-2 15,1 0 2-15,1 0 1 0,-5 0-3 16,1-5 0-16,-1-2 5 16,0-6-3-16,0 1-7 15,0-5 9-15,0 2-4 0,-8-2 0 16,0 1 1-16,0 0 2 16,0-2-2-16,0 3 0 0,0 0 0 15,0-2-1-15,0 6 0 16,0-4 3-16,0 8 1 15,0 0 2-15,-8 2 5 16,0 1 1-16,8 4 1 16,-12-5-2-16,4 2-5 0,8 3-1 15,-10 0 3-15,10 0-2 16,0 0-6-16,-8 0 3 0,0 0-2 16,0 0-3-16,-4 17 3 15,1 12 1-15,-2 2-3 16,0 9 3-16,5 5-1 0,8 0 1 15,-6-5-1-15,6 1-2 16,0-4 7-16,0-5-1 16,0-3 5-16,3-4-8 15,5-5 1-15,4-4 1 0,5-4-3 16,-1-3 0-16,-1-9 0 16,7 7 4-16,-2-7-3 0,0 0 3 15,-4 0-5-15,1 0-3 16,-2 0 4-16,2-4-3 0,-6 1 3 15,-2-1-3-15,-4-1-2 16,-2 2-11-16,-3-6-28 16,0-2-18-16,0-6-21 0,0-3-27 15,-8-8-39-15,-4-1-63 16,-1-4-148-16</inkml:trace>
  <inkml:trace contextRef="#ctx0" brushRef="#br0" timeOffset="35878.37">13745 5174 142 0,'0'-20'222'0,"-8"3"-67"16,-2 5-35-16,10-1-36 0,-8 5-18 15,8 8-11 1,0 0-20-16,0 0-19 0,0 0-5 15,0 17 2-15,0 2 16 16,0 15-1-16,0 5 2 0,0 16-14 16,0 9 14-16,0 10 4 15,0 2 2-15,0 2 1 0,0-1-17 16,0-4-13-16,0-4 4 16,0-11-2-16,5-9-7 15,-2-9 1-15,2-11 4 0,-5-6-9 16,0-6 3-16,5-8-1 15,-5-9-15-15,0 0-27 0,0 0-32 16,0-13-73-16,0-7-27 16,0-12-14-16,0-10-20 0,-13-2 33 15</inkml:trace>
  <inkml:trace contextRef="#ctx0" brushRef="#br0" timeOffset="36076.51">13577 5612 103 0,'-16'-6'196'16,"5"-4"-48"-16,11 7-36 0,0-1-46 16,0-1-32-16,0 1-17 15,11 0-3-15,11-4-7 0,5 0-4 16,11 4 2-16,-1 1-4 16,-3-2-13-16,5-4-27 15,-13 7-35-15,4-9-49 16,-11 4-53-16,-3-1-104 0</inkml:trace>
  <inkml:trace contextRef="#ctx0" brushRef="#br0" timeOffset="36558.82">13895 5353 50 0,'0'-25'186'0,"0"5"19"16,0 4-30-16,0 4-37 0,0 0-42 15,0 3-24-15,0 4-18 0,0 5-20 16,0 0-17-16,0 0-6 15,0 0-5-15,8 9 2 16,0 10 31-16,4 11 13 0,4 11-11 16,-3 7-1-16,-1 4-1 15,0 6-20-15,0-1-8 0,-4 0-1 16,-3-4-4-16,-5-5-6 16,0-10 8-16,0-9-6 15,0-5 1-15,0-8 0 0,0-4-1 16,0-12 2-16,0 0 1 15,0 0-3-15,0 0 4 0,0-12-3 16,0-4-3 0,0-12-2-16,3-10 0 0,6-3-4 15,3 0 0-15,0 6 11 16,1 7-10-16,-2 6 3 0,1 10 2 16,1 5-4-16,-2 7 4 15,18 41 14 1,-12-13-6-16,-6 3 8 0,3 7-5 15,-3-2-7-15,1-7 0 16,0-4-1-16,-4-6-5 0,-3-3 2 16,-2-3 7-16,-3-4-16 15,0-9-23-15,0 8-25 0,0-8-36 16,0 0-35-16,0 0-39 16,0-5-13-16,0-7-14 15,0-8 1-15,0-8 38 16</inkml:trace>
  <inkml:trace contextRef="#ctx0" brushRef="#br0" timeOffset="36974.56">14366 5565 15 0,'17'-12'40'0,"-5"-2"63"0,-8 7 84 16,-4-1-37-16,0 3-23 16,0-3-27-16,0 8-15 0,0 0-1 15,0 0-11-15,-8 0-13 16,8 0-18-16,-8 0-20 15,8 0-9-15,-9 0 0 16,9 8-10-16,-8 10 5 0,8 10 8 16,-8 13-3-16,8 3 3 15,0 0-14-15,0 1 11 16,0-5 1-16,11-2-8 0,3-10-4 16,2-4 3-16,3-3 0 15,6-10-4-15,-1-11-1 0,0 0 4 16,-2 0-4-16,-3-11 6 15,-2-10-3-15,-5-3 0 0,-3-9 0 16,-9-7 0-16,0-1-3 16,0 1 11-16,-12 2 4 15,-5 7-9-15,-5 5 0 16,-1 2-3-16,-6 8-3 0,5 4 0 16,4 0-1-16,0 4-12 15,8 8-4-15,-2 0-19 0,14 0-32 16,-11 15-41-16,11 6-32 15,-8 3-27-15,8 0-32 0,0-3-20 16</inkml:trace>
  <inkml:trace contextRef="#ctx0" brushRef="#br0" timeOffset="37689.86">14829 5259 334 0,'0'-28'233'0,"0"3"-28"16,0 9-66-16,0 4-40 16,0 0-3-16,0 0 9 0,4 2-10 15,0 6-35-15,0 4-27 16,-4 0-15-16,0 0-3 0,0 0 3 16,0 0-3-16,6 14 27 15,0 10 4-15,2 9 10 16,0 7 0-16,1 12 3 0,-1 13-19 15,0 9-8-15,0 3-12 16,5 0-8-16,-2-4-8 16,1-6-5-16,1-10 5 0,-5-9 0 15,1-11-2-15,-6-8-4 16,1-10 6-16,-4-6-4 0,5-5 0 16,-2-8 8-16,0 0-3 15,2 0 2-15,-5-8-17 0,0-12-12 16,0-9-3-16,0-8-2 15,0-4 2-15,0 1 9 0,-11 4 7 16,-1 3 0 0,-5-1 6-16,0 11-3 0,-2 6 0 15,-2 6 5-15,-1 1-2 16,8 10-1-16,-7 10 2 0,5 9-4 16,-1 6-1-16,9 7 13 15,8 5-11-15,0 0 6 0,0 0 6 16,0-5-4-16,5-4-6 15,1 0 6-15,8-7-7 16,-2-4 6-16,-4-5-1 0,1 0-1 16,-1-12 4-16,-5 9-6 15,0-9 2-15,5 0-4 0,-2 0 4 16,2 0 0-16,-5 0 0 16,6-9-7-16,-5 1 9 15,5-4 0-15,-5 3-6 0,2 2 8 16,-1-3 0-16,3 2-7 15,-4 0-3-15,1 5 8 16,-2-1-6-16,5-4 4 0,-3 3-3 16,-2 1-11-16,-3 4-11 15,6 0-19-15,-6-4-28 16,0 1-41-16,0-1-32 0,0-1-27 16,0-3-8-16,0-4-3 0,0 0-22 15,0-4-24-15</inkml:trace>
  <inkml:trace contextRef="#ctx0" brushRef="#br0" timeOffset="38806.66">15308 5268 94 0,'0'-14'157'0,"0"3"-9"16,0 2-54-16,-9 1-34 15,9 0-19-15,0 3 5 16,0 3 4-16,0-3 5 0,0 5-3 15,0 0 4-15,0 0 6 16,0 0 4-16,0 0 14 0,0 0 2 16,0 0 4-16,0 0-8 15,0 0-13-15,0 0-20 0,0 18 43 16,0 1 10-16,0 13-6 16,0 9-25-16,0 8-20 15,0 4-22-15,5-1-11 16,-1 2-5-16,1-2 1 0,-2-6-10 15,-3-6 10-15,4-4-10 16,-4-3 0-16,0-5-2 0,0-3 3 16,0-1-5-16,0-8 7 15,0-3 1-15,0 0-4 0,0-13 7 16,0 8-3-16,0-8 1 31,0 0 4-31,0 0-7 16,0-5 5-16,0-3-2 0,0-9-5 15,0-11-3-15,0-4-4 16,0-10 4-16,0-2-14 0,-7-4 3 16,7-6-7-16,0 6 16 15,-9 3 3-15,9 0-11 16,0 4 7-16,0 8 1 0,0 5 0 16,0 0-2-16,0 8 7 15,0-1-3-15,0 4 2 0,0 6-5 16,-8-1 11-16,8-1-10 15,-8 1 2-15,8 0 4 0,0 0 4 16,0-1-4-16,-8 6-5 16,8-1 4-16,-9 3 4 15,9 0 0-15,0 5-9 0,0-4 1 16,0 1 5-16,0 3 6 16,0 0-10-16,0 0-2 0,0 0 3 15,0 0 3 1,0 0 1-16,0 0-7 15,0-5 7-15,0 5-1 0,0 0-3 16,0 0 0-16,0 0-4 16,0 0 8-16,0-4 0 0,0 4-3 15,0 0-2-15,0-3 3 16,0 3 2 0,0 0-1-16,-8 0-1 15,8 0-4-15,0 0 7 16,-7 0-9-16,7 0 9 0,-8 0-11 15,8 7 6-15,-14 1-2 16,3 1 10-16,-3 4 0 0,4-1-13 16,-3-1 7-16,1 5-1 15,-4-4 1-15,4 1-2 0,1 0 3 16,-2-1-3-16,13-4 3 16,-9-8 2-16,0 12-1 15,9-3 3-15,-8-9-9 0,8 7 6 16,0-7-1-1,0 0-5-15,0 0 7 16,0 0 0-16,0 0 4 16,0 0-1-16,0 0-9 15,0 0 1-15,0 0-5 16,0 0 5-16,0 0-10 16,0 0-38-16,0 0-65 0,0 0-111 15,0 0-96-15,-6 0-52 16</inkml:trace>
  <inkml:trace contextRef="#ctx0" brushRef="#br0" timeOffset="40135.12">11458 5845 67 0,'0'-12'145'0,"0"3"28"16,0-3-38-16,-9 5-25 16,9-2-27-16,0 6-16 0,0-1-5 15,0 4-3-15,0-5-21 16,0 5-12-16,0 0-15 0,0 0-8 15,0 0 3-15,6 12 10 16,2 9 11-16,3 7 9 16,-2 5-1-16,3-2-5 15,-4 7-8-15,4 2-4 0,-4-4 0 16,0 3-8-16,-3-8-4 16,-2-3-2-16,3-2-1 15,0-7 5-15,-6 2-3 0,0-9 0 16,0 0-8-16,5-12 3 15,-2 8 7-15,2-8-2 0,-5 0 20 16,0 0 16-16,0 0 18 16,4-8 19-16,0-13-23 15,5-7-30-15,0-8-16 0,-3-9-2 16,-1-3-2-16,2 2-9 16,1 2 6-16,0-2-1 15,0 2-1-15,2 3-5 0,-2 1 0 16,3 4-9-16,1 3-11 15,-4 4-7-15,-3 12-9 16,-2 6-25-16,2 2-32 0,-5 6-26 16,0 3-31-16,0 0-35 15,0 0-44-15,0 0-9 0</inkml:trace>
  <inkml:trace contextRef="#ctx0" brushRef="#br0" timeOffset="40551.96">11825 5817 46 0,'0'-5'145'0,"0"-2"38"15,0-2-58-15,-9 6-37 0,9-1-30 16,0 4-13-16,-8 0 10 16,8 0-5-16,0 0-5 15,0 0-17-15,-8 0-14 0,8 11-7 16,-8 10 4-16,8 11 16 15,-13 8-8-15,13 6-8 0,0-2-7 16,0-4 4-16,0-6-5 16,8-6-4-16,1-4 4 15,3-7-2-15,5-4 0 16,-3-13 1-16,0 0 4 0,2-6-4 16,-4-9 1-16,-5-13 1 15,1-10 4-15,-8 2-1 0,0-2 12 16,-11 3 0-16,-1 1 0 15,-4 6 3-15,-2 9-4 16,4 2-9-16,-3 5-7 0,1 3-6 16,-1 9-3-16,1 0-13 15,0 0-24-15,-1 13-38 0,5 0-34 16,1-1-34 0,2-5-28-16,9 2-21 0,0-1-114 15</inkml:trace>
  <inkml:trace contextRef="#ctx0" brushRef="#br0" timeOffset="40819.49">12051 5739 236 0,'5'-17'223'16,"-5"5"-28"-16,0 5-36 16,0-2-46-16,0 6-37 15,0 3-26-15,0 0-19 0,0 0-21 16,0 19 1-16,6 10 3 15,4 8-3-15,2 8 2 16,0 3 4-16,0-3-7 0,-4-4-3 16,0-1-2-16,-5-7-5 15,3-4 2-15,-6-9-1 16,0-4-2-16,0-4-5 0,0 1-18 16,0-13-25-16,0 0-30 15,0 0-39-15,0 0-54 0,-14-16-25 16,3-17-21-16</inkml:trace>
  <inkml:trace contextRef="#ctx0" brushRef="#br0" timeOffset="41018.15">12023 5349 171 0,'0'-24'217'0,"-8"2"-43"15,8 11-26-15,-8-1-39 0,8 3-25 16,0 1-15-16,0 4-19 15,0 4-18-15,0 0-20 0,0 0-6 16,0 0-12-16,0 0-33 16,0 0-65-16,0 0-69 0,0 0-58 15,0 12-18-15</inkml:trace>
  <inkml:trace contextRef="#ctx0" brushRef="#br0" timeOffset="41617.42">12246 5487 340 0,'3'-12'205'16,"3"-1"-25"-16,-6 4-48 15,0 2-25-15,0 3-6 16,0 1-12-16,0 3-29 0,0 0-16 16,3 0-20-16,5 14 0 15,0 12 10-15,0 2 3 0,5 13-6 16,3 12 3-1,1 8-4-15,-1 3-17 0,4 10-4 16,-3-1-3-16,-2-3-7 16,2-5 1-16,-6-11 1 0,2-11-2 15,-4-7 4-15,-1-6-3 16,-4-11 3-16,-4-6-5 0,0 0 7 16,0-13 1-16,0 0 0 15,0 0-1-15,0-9-7 0,0-8-6 16,0-11-2-16,-12-8 3 15,3 0 8-15,1-2-8 0,0 7 7 16,0 5 3 0,-1 7 0-16,9 2-1 0,-11 5-2 15,3 4-3-15,8 4 3 16,-13 4 1-16,1 0-2 0,0 0 1 16,-5 15 3-16,0 1-2 15,6 9-4-15,-10 24 2 16,21-27 4-16,0-3-3 15,0-3 4-15,0 1-4 16,9-5 7-16,-1-5-3 0,4 1-1 16,0-8 1-16,1 0 0 15,2 0-2-15,2 0-1 0,0 0-5 16,-1 0 9-16,-4 0-1 16,-4 0-4-16,-5 0 3 15,2 0-2-15,-5 0 3 16,0 0-11-16,0 0-19 0,0 0-29 15,-8 0-43-15,-5 0-82 16,1 0-69-16,-3 0-20 0,-6 0-23 16</inkml:trace>
  <inkml:trace contextRef="#ctx0" brushRef="#br0" timeOffset="42516.6">16232 5050 378 0,'-9'-15'206'0,"0"2"-40"16,1 5-64-16,8 1-37 0,-9 7-6 16,9 0 5-16,0 0-8 15,-13 24 45-15,5 8-5 0,8 17-24 16,-6 8-26-16,6 5-17 15,0-1-13-15,6-4-6 0,7 0-4 16,4-10-4-16,3-1 3 16,0-8-10-16,0-7 10 15,-3-6-5-15,-2-6 0 16,-2-2 0-16,4-5 1 0,-1-3-7 16,0-9-1-16,0 0 0 15,1 0 4-15,2 0 3 16,-10 0-6-16,-5 0 10 15,-4 0-10-15,0 0-12 16,0 0-30-16,0 0-41 0,0 0-29 16,0-9-54-16,0-3-22 15,0-5-49-15,0-2-17 0</inkml:trace>
  <inkml:trace contextRef="#ctx0" brushRef="#br0" timeOffset="42832.89">16871 5001 330 0,'-8'-15'263'0,"1"3"-55"16,7 0-82-16,0 3-35 15,0 6 26-15,0-2-2 0,0 5-30 16,4 0-40-1,7 0-21-15,14 12 24 0,12 9 32 16,3 8 11-16,-3 11-3 16,-1 6-33-16,-3 1 3 0,-6 7-19 15,-5-1-11-15,-6-1-6 16,-9 2 0-16,-7-1-9 0,0-6-12 16,0-1 4-16,-15-6-8 15,-2-3-66-15,-4-1-89 0,-2 2-124 16,-11-6-109-16,-5 1-25 15</inkml:trace>
  <inkml:trace contextRef="#ctx0" brushRef="#br0" timeOffset="43746.55">12538 7071 130 0,'5'-17'202'15,"-5"2"-51"-15,0-3-11 16,0 6-34-16,0 0-34 0,-14 4 4 15,3 0-2-15,-4-1 1 16,-2 9-16-16,1 0-14 16,-4 0-25-16,-6 9 0 0,3 7-4 15,3 8 2-15,-1 4 17 16,0 6-10-16,5 2-6 0,4 0-7 16,12-2-4-16,0-11-5 15,0-2 6-15,0-5-4 0,12-4 0 16,4 0-4-16,5 0 4 15,4-12-3-15,-2 0-2 0,1 0 0 16,-2 0 2-16,-6 0 2 16,-8 0 0-16,-5 9 12 0,-3-9 10 15,0 0-1-15,-11 0 0 16,-9 17-15-16,-9-2-6 0,-4 6 1 16,1 3-2-1,-1 4-5-15,5 0 1 0,4-1 2 16,8-9-4-16,16 3 4 15,0-4 0-15,8-2-1 0,8-2 3 16,8 0-3-16,4-6-1 16,1-7 6-16,-4 8-3 0,-6-8-1 15,-7 0 1-15,1 0 14 16,-10 8-2-16,-3-8 8 16,0 0-8-16,0 13-3 0,0-4-8 15,0-1 1-15,0 3-4 16,0 3 0-16,0 0-11 15,5 3-23-15,4 4-57 0,-1-1-74 16,2 8-61-16,7 5-34 16,-1 7-55-16</inkml:trace>
  <inkml:trace contextRef="#ctx0" brushRef="#br0" timeOffset="44595.44">12568 9092 91 0,'-14'13'189'16,"6"0"-56"-16,8-13-51 0,-8 12-32 15,8-5-23-15,0-7 1 16,0 0 16-16,0 0 12 0,0 0-2 16,0 0-10-16,0 0-14 15,0 0-10-15,8 0 3 0,9 10-1 16,3-10-6-16,0 0-5 16,5 7-1-16,-1-7-4 0,-3 0 5 15,-6 0 5-15,-2 13 12 16,-5-1 17-16,-8 4 20 0,0 5 24 15,-8 2 2-15,-5 2-5 16,1-4 0-16,-3 2-18 16,-2-1-22-16,4-3-17 0,7-7-17 15,6 1-5-15,0-13-5 16,0 0-10-16,11 7 3 16,10-7-4-16,-2 0 4 15,1 0 1-15,-4 0 11 0,2 8-11 16,-6-8 8-16,-4 10-4 15,-5-10-4-15,2 0 8 0,-5 7-2 16,0 2 5-16,0-1 1 16,0 4 5-16,0 0-3 0,0 2 1 15,0-8-13-15,3 2 4 16,5 6-6-16,6-2 4 16,-3-1-2-16,1 2 3 0,0 4-3 15,-4-1-2-15,0-4 2 16,1-1 8-16,-9 6-1 0,0 2-9 15,0 8 7-15,-12 1 0 16,-4 3-3-16,-5-3 10 0,-4 2-3 16,0-2 2-16,2 0 4 15,-2-7 0-15,2-4-7 0,2-5-2 16,0-5 1 0,1-7-5-16,6 0 6 0,-4-3-25 15,2-5-2-15,4-5-17 16,-1-4-31-16,13 1-64 0,-12 0-59 15,12 4-54-15,0 0-29 16,-11-1-41-16</inkml:trace>
  <inkml:trace contextRef="#ctx0" brushRef="#br0" timeOffset="49754.15">26966 5009 125 0,'5'-16'233'16,"-5"1"-53"-16,0 2-55 15,0 1-45-15,0 0-2 16,0 0 5-16,0 0 4 16,0-5-14-16,0 0 2 0,0 2 5 15,0-4-11-15,0-8-8 16,-8 4 10-16,-6-2-25 15,0 1-14-15,-7-4-11 0,-1-1 18 16,-2 1-17-16,-3 0-4 16,-6-2-4-16,-4 2-11 15,-3 3 9-15,-8 1-11 0,-5 4 3 16,-4 4 3-16,-8-2-1 16,0 8 0-16,-5-3 0 15,1 4 1-15,4 5-4 0,0 4 2 16,9 0 2-16,3 0 2 15,4 0-2-15,-4 0-3 16,2 0 3-16,-3 0-3 16,5 13-4-16,1 0 5 0,0-3-1 15,-2 3-1-15,5-1-1 16,-4 5 7-16,1 3 8 16,-5 0 5-16,-4 4 1 0,-3 1 2 15,7 0-11-15,4-1-5 16,8 1 0-16,9-1 5 15,-1 0 10-15,5 4-9 16,4 9 7-16,-1 0 10 0,6 4 2 16,-2 4 19-16,4-5-52 0,4 2-1 15,2 2 0 1,4 0 0-16,-2 1 0 0,1 1 0 16,8 0 0-16,-9 1 0 15,9 7 0-15,0 3 0 0,0 0 0 16,0 3 0-16,0 6 0 15,0-2 0-15,0 1 0 16,0 0 0-16,9 0 0 0,3-3 0 16,0-5 0-16,4-5 0 15,1-2 0-15,3-5 0 0,-3-4 0 16,2-6 0 0,-2-2 0-16,-2-4 0 0,7 4 0 15,-2-5 0-15,4 1 0 16,0-1 0-16,4 1 0 0,5-1 0 15,3 1 0-15,1-5 0 16,-4-5 0-16,4 2 0 16,-3-1 0-16,4 1 0 0,-3 0 0 15,4-5 0-15,-4-1 0 16,-1 2 0-16,-3-1 0 0,2 1 0 16,1-5 0-16,-8-5 0 15,8-7 0-15,2 14 0 16,5-14 0-16,3 0 0 15,5 7 0-15,1-7 0 16,2 0 0-16,1 0 0 0,-2 0 0 16,8 0 0-16,-3 0 0 15,1 0 0-15,-5 0 0 0,1-4 0 16,-8-5 0-16,0 1 0 16,-4 1 0-16,3-5 0 15,1-5 0-15,0 1 0 0,3-4 0 16,-2-1 0-16,-4 2 0 15,4-7 0-15,-1 2 0 0,-5 0 0 16,2-1 0 0,-8 0 0-16,0 1 0 0,-3 1 0 15,-1-3 0-15,-1 2 0 16,-1-4 0-16,-4-1 0 0,1 5 0 16,-6-1 0-16,-2 1 0 15,0 4 0-15,-5-1 0 16,1 0 0-16,-4 2 0 0,5 2 0 15,-6-3 0-15,0 0 0 16,2-4 0-16,-2-9 0 16,0-1 0-16,-7-1 0 0,7-6 0 15,-8-4 0-15,6-4 0 16,-6-4 0-16,3-3 0 16,2-2 0-16,-5 1 0 15,0 4 0-15,0 4 0 16,-14 4 0-16,6 2 0 0,-1 1 0 15,-5 1 0-15,-2 1 0 16,-2-1 0-16,1 1 0 0,-8-1 0 16,-4 1 0-16,-4 2 0 15,-4 1 0-15,3-4 0 16,-9 5 0-16,-1-2 0 0,0 7 0 16,2 4 0-16,6-3 0 15,4 5 0-15,-1 0 0 16,9 2 0-16,-1 2 0 0,-3 1 0 15,-5 3 0-15,-2 1 0 16,-2 4-265-16,-4 5-194 16,0 7 59-16,-3 0 31 15</inkml:trace>
  <inkml:trace contextRef="#ctx0" brushRef="#br0" timeOffset="53275.03">31848 3313 54 0,'0'-12'151'0,"-12"0"13"16,12-1-34-16,-8 5-45 16,8 1-31-16,-14-7-5 15,14 7 7-15,-11-1 5 16,2-1 2-16,1 2-10 16,8 2 2-16,-6 1-4 15,-3 1-4-15,0-2 2 16,-3-4-5-16,0 5-12 15,-3 2-14-15,-1 2-9 16,-2 0-4-16,-4 0-3 16,8 0-2-16,-3 0 2 15,6 0-5-15,-7 0 7 16,-4 6 3-16,-3 8-4 16,4 1-6-16,-1-2 4 15,8-1-3-15,-3 5 7 16,-3-2 0-16,3 10-8 15,4 3 4-15,4 2-2 0,0 1 1 16,9 7 0 0,-8-3 3-16,8 3 2 0,0-3-1 15,0 3-2-15,8-6-1 16,4-4-1-16,2 1-2 16,8-1 3-16,4-8-3 15,-4-2 1-15,7-6 1 16,-1-12 0-16,0 0-3 15,-2 0 8-15,-1-5-5 16,-8-7 0-16,1-5-6 0,-2-4 3 16,1-5 3-16,-3-7 5 15,4-8-9 1,-1-4 1-16,-4 1 5 16,-7 3-2-16,-6 1-1 0,0 2 6 15,0 7-3-15,0 1-6 16,5 2 6-16,-2 0-6 15,3 2 11-15,-6 2 3 16,0 3 6-16,0 6-1 16,0 3-1-16,0-1-4 15,-9 5-4-15,9 1-2 16,0 2 0-16,0 5 12 16,0 0 3-16,0 0-3 15,0 0 0-15,0 0-2 16,0 0-13-16,0 0 3 15,0 0-8-15,0 17 4 16,0 2 3-16,0 5 3 16,0 5 10-16,9 4 5 15,5 0-4-15,8-1 4 0,7-2-10 16,6-2 16-16,11 0 1 16,-2-3-5-16,-5-9 3 15,-5-4 14 1,-9-5 15-16,-11-7 16 0,0 0 0 15,-7 0-13-15,1 0-34 16,-8 0-3-16,6 0-12 16,-3 0-5-16,-3 0 0 15,0-3-84-15,0-6-112 16,0 2-184-16,-9-5-118 16</inkml:trace>
  <inkml:trace contextRef="#ctx0" brushRef="#br0" timeOffset="55011.76">31275 4596 237 0,'8'-17'228'16,"0"1"-19"-16,-5 4-60 0,2 3-34 16,-5 1-1-16,0 4-8 15,0-1-33-15,0 5-32 16,0 0-26-16,0 0-6 16,0 13-4-16,0 12-3 15,0 8 8-15,0 10-4 0,-8 6 8 16,-3 0-10-1,-3-4-2-15,7-8 1 16,7-7-3-16,-8-11 5 0,8-4 1 16,0-5-3-16,0-10 3 15,0 0 16-15,0 0 2 16,0-17-19-16,0-10-1 16,8-15-1-16,8-3-3 15,3-4 1-15,6 4 1 0,1 9 3 16,-7 3-8-16,1 4 7 15,1 5-4 1,-5 8-3-16,-1 4-1 0,1 4-3 16,-2 4 10-16,-2 4-8 15,5 12 5-15,-6 4-1 16,0 8 3-16,3 9 4 16,-6 2-10-16,-4 4 5 15,-4-8 6-15,0-2-7 16,0-4-5-16,0-10 7 0,0-1 2 15,0-14 2-15,0 8-4 16,0-8 0-16,0 0 0 16,0 0 7-16,0-8-16 15,0-14-9-15,12-6 1 0,9-5 5 16,2-3 2-16,3 0 3 16,-1 3 4-16,-3 5-2 15,-1 7 3-15,-4 4 1 16,-4 5-6-16,-4 5 2 15,5 7-1-15,-2 0 4 16,-3 0 0-16,-1 16 2 16,0 0-2-16,-5 4-2 0,-3 1 0 15,0 3 5 1,5-3-4-16,4-1 6 0,-3-4-9 16,7 0 1-16,-4 1 7 15,3-5-4-15,-1-4 3 16,-2 1-4-16,4-9-1 15,-2 0 5-15,5 0-2 16,0 0-8-16,1 0-1 16,-1-4-7-16,0-9-7 0,1-4 3 15,-1-3 1-15,-1-9 2 16,6 1 0-16,-4-4 9 16,-2-1-2-16,-6 0 7 15,-1 2 3-15,-3 5 5 0,-5 2 7 16,0 8-5-16,0 4-4 15,0 0-6 1,0 7 5-16,0 5-8 0,-13 0 2 16,-3 21 6-16,-1 8-8 15,1 8 9-15,-1 2-2 16,6 2 4-16,11 1 4 16,0-6-4-16,0 0 0 15,11-3-2-15,6-9-2 0,4 1-2 16,-2-10 3-16,6-1-7 15,3-6-29-15,1-8-15 16,-1 0-72-16,6-8-38 16,-3-9-15-16,-2-4-33 0,-7-2-30 15</inkml:trace>
  <inkml:trace contextRef="#ctx0" brushRef="#br0" timeOffset="55378.45">32363 4266 293 0,'5'-29'176'15,"3"0"-44"-15,-5 4-26 16,1 5 5-16,1 4 12 16,-5 0 14-16,3 4-2 0,2 4-26 15,-5 4-21 1,0 4-21-16,0 0-12 0,0 0-14 15,0 0-18-15,0 0-14 16,0 17-2-16,0 10 37 16,0 19-24-16,0 6 4 15,0 5-16-15,0 5-3 16,0-5 2-16,0-6-11 0,3-2 8 16,2-6 1-16,-2-8-8 15,1-1 3-15,-4-11-28 16,0-7-31-16,0-4-38 15,0-4-49-15,0-8-46 0,6 0-27 16,-6 0-34-16,0-3-31 16,0-9-159-16</inkml:trace>
  <inkml:trace contextRef="#ctx0" brushRef="#br0" timeOffset="55611">32326 4485 81 0,'0'-11'192'16,"-9"-2"-11"-16,9 5-18 0,0-1-37 15,0 2-31-15,0-2-13 16,0 6-13-16,0-2-20 16,9 1-23-16,0 4-18 15,8 0-6-15,2 0 3 16,9-4-11-16,6 0-26 15,-3-5-40-15,-2 6-38 0,-4-6-30 16,-2 2-60-16,-2-5-41 16</inkml:trace>
  <inkml:trace contextRef="#ctx0" brushRef="#br0" timeOffset="56127.15">32586 4278 219 0,'0'-12'208'0,"0"0"-29"15,0-1-49-15,0 0-14 16,0 6 5-16,0 2 6 16,0 1-19-16,0 4-33 15,0 0-34-15,0 0-24 0,0 0-7 16,0 0-15-16,0 13 13 16,0 6 10-16,0 15 5 15,0 12 9-15,0 5-13 16,0 6-9-16,0 5 0 0,0-5-3 15,-6-9 0-15,6-3-7 16,-8-13 4-16,-2-3-2 16,10-9-2-16,0-8 4 15,0 1 0-15,0-13 0 16,0 0 1-16,0 0 3 16,0 0-12-16,10-17-11 0,4-15-2 15,6-4-1-15,10-5 18 16,-6-1-7-16,0 6 7 15,-3 3 0-15,-4 9 2 0,-1 3-7 16,-5 9 5-16,-3 5-5 16,0 7 2-16,0 0 2 15,0 12 1-15,1 12 3 16,-9 4 0-16,0 5 1 0,0 0-4 16,0-5 2-1,0-3-1-15,0-1 0 0,0-4-1 16,0-3 1-16,0-5-13 15,0 1-52-15,0-6-51 16,0 1-52-16,0-8-35 0,0 8-12 16,0-8-17-16,0 0 14 15</inkml:trace>
  <inkml:trace contextRef="#ctx0" brushRef="#br0" timeOffset="56494.24">32928 4494 58 0,'12'-26'147'15,"1"7"22"-15,-10 2-46 16,-3 1-34-16,0 4-33 16,0 4-17-16,0 8-6 0,0 0-9 15,0 0-10-15,0 12 2 16,-8 5 16-16,0 2-9 16,-1 5-6-16,9 2 4 0,0 2-2 15,0 1-3-15,0-5-7 16,5-3 3-16,7-6-10 15,1 0-1-15,-1-2-1 16,-1-13 4-16,1 0 2 0,2 0-3 16,-3 0 3-1,3-13-3-15,-8-2-2 0,2-5 1 16,-8-3 9-16,4-3-4 16,-4 6 4-16,0-5 2 15,-17 4-1-15,2 1-3 16,-1 4-5-16,-1 1-1 0,5 2-6 15,0 5-26-15,12 0-35 16,-8 4-41-16,8 4-38 0,0-5-58 16,0 0-15-16</inkml:trace>
  <inkml:trace contextRef="#ctx0" brushRef="#br0" timeOffset="57226.77">33354 4114 220 0,'8'-23'187'15,"-4"6"-27"-15,2 4-48 0,-6 2-32 16,0 4-18-16,0 2-4 16,0 5-7-16,0 0-16 15,3 0-7-15,2 0-4 16,-2 0 11-16,0 0 4 15,-3 0-7-15,5 7 11 0,-2 9 15 16,6 5 10-16,-6 4 4 16,2 8-7-16,-5 3-28 15,0 4-1-15,0 6-6 0,0 3-8 16,0 3-9-16,3-3-7 16,2-5-1-16,-1-3-3 15,5-4-1-15,-5-8 2 0,0-5-6 16,-4-4 6-16,0-3-3 15,0-2 0-15,0-1 2 16,3-14 5-16,2 7-8 0,-2-7 3 16,-3 0 4-16,0 0-3 15,0 0 4-15,0 0-5 16,0-7 1-16,0-7-8 16,0-1 8-16,0-10-5 0,0-4-4 15,0 1-6-15,0 4 4 16,-11 0-2-16,11 4-2 15,-13 2 0-15,0 6 4 0,2 0-3 16,-1 5 11-16,1 2-5 16,-7 5 5-16,2 0-3 15,-1 12-5-15,-2 0 3 0,-1 10 6 16,2-3 3 0,7 6 0-16,11-1-4 0,0-4 3 15,0 1 2-15,7 0-5 16,6-6-2-16,-1 0 3 15,5-2 1-15,-4 1-1 0,-4-14-1 16,5 7 3-16,-2-7-7 16,-4 0 4-16,1 0-10 0,-4 0 1 15,1 0-16-15,2 0-10 16,4 0-23-16,5 0 4 16,0 0 4-16,-1-7 1 0,-4-2-18 15,-9-3-10-15,-3-1-27 16,0 1-28-16,0 4-18 15,0-4-28-15,0 0-32 16,0 0-110-16</inkml:trace>
  <inkml:trace contextRef="#ctx0" brushRef="#br0" timeOffset="57807.92">33712 4124 54 0,'0'-13'100'15,"0"3"69"-15,0 3-43 16,0-1-17-16,0 4-36 0,0 0-15 15,0 4-7-15,0 0-11 16,0 0-4-16,0 0 3 0,0 0-6 16,0 0 12-16,0 0 14 15,0 0 13-15,0 0 6 16,0 0 1-16,0 0-13 16,0 0-14-16,0 0-9 0,0 0-16 15,0 0-11-15,0 0-12 16,0 13 2-16,0 10 10 15,0 10 26-15,0 13-13 0,0 5 14 16,0 6 23-16,0 5-1 16,0-5-2-16,0-1-24 15,0-2-4-15,-10-5 20 0,10-4-3 16,0-9-18-16,-8-8-9 16,8-3-12-16,0-5-2 15,0-3-3-15,0-5 7 0,0-12-14 16,0 7-1-16,0-11 0 62,0-4-47-46,0 1-152-16,0-6-90 0,0-2-56 16,0-2 8-16,0 0-13 15</inkml:trace>
  <inkml:trace contextRef="#ctx0" brushRef="#br0" timeOffset="59034.91">33538 4183 24 0,'-8'0'79'16,"8"0"96"-16,-9 0-49 16,9 0-39-16,0 0-31 15,0 0-13-15,0 0 2 0,0 0 4 16,0 0 10-16,0 0 10 15,0 0 15-15,0 0-1 16,0 0-6-16,0 0 0 16,0 0 2-16,0 0 11 15,4-3 15-15,4-1 0 0,0 0-9 16,0 4-23-16,4 0-14 16,0-4-19-16,2-5-3 15,2 1-10-15,-1 0 26 0,1 0 4 16,-3 1-18-16,-5 3-15 15,0-1-13-15,0 5-3 16,-8 0-11-16,3 0 4 0,3 0-3 16,-3-5 10-16,-3 2-1 15,0 3-9-15,0 0 3 16,0-4 0-16,0 4-4 16,0 0-3-1,0 0 4-15,0 0-9 16,0 0-11-16,0 0-5 15,0 0 2-15,0 0 1 0,0 0-2 16,0 0 2-16,0 0-20 16,0 0-28-16,0 0-50 0,0 0-68 15,0 0-69-15,0 0-12 16,0 0 31-16,0 0-10 16,0 0 47-16</inkml:trace>
  <inkml:trace contextRef="#ctx0" brushRef="#br1" timeOffset="67292.92">30592 2988 170 0,'0'-12'200'16,"0"3"-30"-16,0 1-39 15,0-1-20-15,0 6 4 16,0 3 23-16,0-5 6 16,0 1-26-16,0 4-30 15,0 0-22-15,0 0-20 16,0 0-21-16,0 0-11 0,0 0-8 16,0 21 8-16,0 8 30 15,5 17 36 1,-1 10-9-16,4 20-3 15,-4 14-14-15,1 8-26 0,-2 8-12 16,6 3-11-16,-4 5 2 16,-4 0 0-16,4 0-1 15,3-3-3-15,-5-5-5 16,3-2 5-16,2-6-3 16,-4-8 3-16,4-9-3 15,-4-3 0-15,0-8-6 0,5-11 6 16,-6-2-4-16,2-3 12 15,-2-9-10-15,2-4 0 16,-2-5 3-16,1-3 1 16,-4 0-7-16,0-5 7 0,0-4 7 15,0-3-10 1,0-4 6-16,0-5-8 16,0 0 5-16,0-1 1 0,0 1-3 15,0 6 2-15,0 2 0 16,0 4 0-16,0 1-5 15,0-2 11-15,0 5-10 16,0-2 3-16,0-6-2 0,0-8 3 16,0 1 9-16,0-5 7 15,0-8 13-15,0 0-13 16,5 0-18 15,-2 0 0-31,5 0 0 16,0 0 0-16,2 0 0 0,6-5 0 15,12-2 0-15,29-2 0 16,31 1 0-16,36 1 0 16,20-6 0-16,23 0 0 15,17-4 0-15,2 3 0 16,6-7 0-16,1 0 0 0,2 6 0 16,-3-2 0-16,-14 1 0 15,-8 4 0-15,-15 0 0 16,-13 2 0-16,-15 3 0 15,-20 7 0-15,-7 0 0 0,-16 0 0 16,-5 0 0-16,-16 0 0 16,-13 0 0-16,-13 0 0 0,-11 0 0 15,-9 0 0-15,-13 0 0 16,-4 0-281-16,-28-9-206 0,-21-3 27 16,-15 0 55-16</inkml:trace>
  <inkml:trace contextRef="#ctx0" brushRef="#br1" timeOffset="68114.31">30601 2824 65 0,'-17'0'143'0,"6"0"10"15,-1 0-34-15,4 0-20 16,8 0-4-16,-8 0 18 16,8 0 11-16,0 0 16 15,0 0-18-15,0 0-21 16,3 0-17-16,5 0-7 16,1 0-9-16,10 0 10 15,24 0 61-15,33 0 8 16,46 0-21-16,39 0-72 15,39 0-54-15,19 0 0 16,17 0 0-16,2 0 0 0,11 0 0 16,2 0 0-16,2 0 0 15,-11 0 0-15,-7 0 0 16,-20 0 0-16,-26 0 0 16,-31 0 0-16,-33 0 0 15,-54 0 0-15,-71 10 0 16</inkml:trace>
  <inkml:trace contextRef="#ctx0" brushRef="#br1" timeOffset="71447.7">27125 6109 169 0,'0'0'197'0,"0"0"-70"0,0 0-58 15,0 0-34-15,0 0-17 16,0 0-4-16,0 0-8 16,0 0-5-16,4 0-5 0,0 0 2 15,-4 0-15 1,0 0-29-16,0-7-14 0,0-5-136 15</inkml:trace>
  <inkml:trace contextRef="#ctx0" brushRef="#br1" timeOffset="71930.39">29895 5629 21 0,'-8'-7'33'0,"8"-3"6"16,0 6 24-16,0 2 39 15,-9-8 15-15,9 7-41 16,0-6-6-16,0 9-49 15,0 0 1 1,0 0-4-16,0 0-1 0,0 0-2 16,0 0 7-16,0 0 0 15,0 0-1-15,0 0-6 16,0 0-7-16,0 0-11 16,0 0-13-16,0 0-33 15,-9-4-56-15,-8-4-120 16</inkml:trace>
  <inkml:trace contextRef="#ctx0" brushRef="#br1" timeOffset="88158.91">26426 8845 74 0,'0'0'208'0,"0"0"-47"0,0 0-45 15,0 0-40-15,0 0-21 16,0 0-4-16,0 0 10 0,0 0-6 16,0 0-6-16,0 0-19 15,0 0 4-15,0 0 5 16,0 0 10-16,0 0 7 0,0 0-5 16,0-4 3-16,0-1 4 15,0-2 3-15,0-1-12 0,-8-1-20 16,0-3-13-16,1 0 0 15,-7 0-14-15,3 0 8 16,-3 3 4-16,0 2 4 0,-3-3-3 16,0 8-8-1,-3 2-4-15,-3 0 3 0,-3 0-5 16,-1 12-5-16,-2 4 6 16,4 8 4-16,2 0-8 0,7 5 0 15,-2 4 4-15,7-1 0 16,11 4 3-16,0 1-5 15,0 1 7-15,0-7-6 0,8-3 0 16,7 1 2-16,2-4-2 16,-1-6-1-16,8 3 8 0,6-6-2 15,1-4-6-15,12-12 4 16,-1 7 0-16,-2-7 0 16,3 0-4-16,-10 0 2 15,-6 0 1-15,-6-2 9 0,-1-3 0 16,-6 1 3-16,0-1-1 15,-6 2-4-15,-8-5-1 0,0 0-12 16,0 4 4-16,0-1 0 16,0-3-8-16,0 3-46 15,0-2-100-15,-8-5-103 0,8 0-63 16,-14-1-32-16</inkml:trace>
  <inkml:trace contextRef="#ctx0" brushRef="#br1" timeOffset="89897.57">26914 8693 244 0,'0'-14'258'0,"0"0"-45"15,0 7-71-15,0 3-61 0,0 4-8 16,0 0-3-16,0 0-12 15,0 8-19-15,0 4-9 16,0 0-7-16,0 6-3 0,-13-3 3 16,4-3-9-16,1-5 0 15,0-7 2-15,0 0 12 16,8 0 15-16,-7 0 8 16,7 0-2-16,-8 0-14 0,8-7-11 15,-8-1 0-15,8-5-18 16,0 1 5-16,8 0-4 0,4 0-1 15,4-4-3-15,4 4-3 16,0 0-3-16,5 2 1 16,0 10 1-16,-4 0-1 0,3 0 3 15,-6 13 6-15,4 4 0 16,-5 3 6-16,-5 4-10 16,-4 5 8-16,-2 4-7 15,-6-1-3-15,0 0-1 0,-6 0 11 16,-11 2-3-16,1-2-4 15,-5-6 2-15,2-3 0 16,-1-3 4-16,-2-5-2 0,2-2-3 16,5-13-7-16,-1 10 4 15,-1-10 2-15,5 0-6 0,-2 0 5 16,6 0 0-16,0 0 0 16,1 0 1-16,7 0-7 15,-8-5 9-15,8 0-1 0,-12 3-12 16,12 2 2-16,-9 0 3 15,9 0 10 17,0 0-12-32,0 0 7 0,0 0-1 15,0 0-1-15,0 0-2 16,0 0 9-16,0 0-7 0,0 0 2 16,0 0-1-16,0 0 0 15,0 0-1-15,0 0 5 16,0 0-8-16,0 0 5 15,0 0 1-15,0 0-11 16,0 0 8 0,0 0 1-16,0 0 2 0,0 0 0 15,0 0-6 1,0 0 8-16,0 0-1 16,0 0-4-16,0 0 11 0,0 0-8 15,0 0 12-15,0 0-7 16,0 0-10-16,0 0 7 15,0 0 1-15,0 0-5 16,0 0 4-16,0 0-4 16,0 0 5-16,0 0 4 0,0 0-1 15,0 0-2-15,0 0-3 16,0 0 2-16,0 0 3 0,0 0-8 16,0 0-1-1,0 0 1-15,0 0 0 0,0 0 0 16,0 0-5-16,0 0 1 15,0 0 5-15,0 0-6 0,0 0 7 16,0 0-6-16,0 0 1 16,0 0 3-16,0 0 1 15,0 0-5-15,0 0 4 16,0 0 3-16,0 0-9 16,0 0 7-1,0 0-6 1,0 0 6-1,0 0 5-15,0 0-6 16,0 0-1-16,0 0 1 0,0 0 0 16,0 0-1-16,0 0 3 15,0 0-5-15,0 0 5 16,0 0-1-16,0 0-5 0,0 0-5 16,0 0 11-1,0 0-1-15,5 0 2 16,-1 0-6-16,0 0-3 15,0 0 10-15,-4 0-4 16,0 0-3-16,0 0 2 16,0 0-4-16,0 0 2 15,0 0 6-15,0 0 2 16,0 0-2-16,0 0-4 16,4 0-1-16,1 0 3 0,-2 0-5 15,1 0 12-15,-1 0-1 16,2 0-11-16,-5 0 1 0,0 0 2 15,3 0 3-15,2 0-2 16,3 0 0-16,-5 0-4 16,6 0 6-16,4 0-4 0,0 0 1 15,-5 0-1-15,3 0 2 16,1 0 5-16,1 7-7 0,-2-7 3 16,2 9-3-1,-5-9-4-15,5 0 10 0,-1 7-10 16,-6-7 2-16,3 8 3 15,4-8-3-15,-5 13 3 0,1-13-7 16,0 12 6-16,-1-4 9 16,-2 0-10-16,5-8 4 15,-2 9-8-15,0-9 7 0,-1 0 2 16,0 7-8-16,-2-7 4 16,-6 9 3-16,0-9 0 0,3 0-2 15,0 0 6-15,5 12-14 16,-5-12 10-16,5 7 2 15,1 2 4-15,-1-9-1 16,0 7 2-16,2 2-3 0,-2-9-2 16,-5 0-7-16,2 13 7 15,3-13 0-15,-4 0-2 16,-1 8-3-16,2-8 0 31,-2 8 0-15,2-8 0-1,-2 0 0-15,-3 8 0 16</inkml:trace>
  <inkml:trace contextRef="#ctx0" brushRef="#br1" timeOffset="89979.76">27254 9195 2002 0,'0'0'-285'16,"-11"0"-128"-16,-6-5-65 16</inkml:trace>
  <inkml:trace contextRef="#ctx0" brushRef="#br1" timeOffset="92269.03">28944 8693 60 0,'4'-2'91'16,"1"2"64"-16,-2 0-36 15,3-5-27-15,-6 0-28 0,0 3-14 16,0 2 8-16,0 0 2 15,0 0-3-15,0 0-6 16,0 0-6-16,0 0-5 16,0 0 0-16,0 0 1 15,0 0 4-15,0 0 14 0,0 0-2 16,0-5-5-16,0 1-7 16,-14-1-20-16,2 2-10 15,-1-1-10-15,6 0 3 0,-1 0-1 16,-4 0-7-16,4 0-4 15,0-1 6-15,0 5-1 16,-2-3 0-16,10-2 1 16,-11 0 7-16,-2 5-5 15,4 0 0 1,9 0 0-16,-6 0 0 0,6 0-1 16,0 0-1-1,0 0 4-15,-8-2-2 16,0-3 5-16,8 0 3 0,-9 1 5 15,1 4-1-15,8 0-7 16,-9 0 4-16,9 0-5 16,0 0-5-16,-9 0-2 0,-2 0 9 15,3 0-7-15,2 0-3 16,-8 0 1-16,2 0-4 16,-1 0 1-16,1 0 3 15,1 9-2-15,-1-9 2 16,-1 7 5-16,0 3-8 15,2-2 5-15,-6 0 9 0,1 0-13 16,5-1 9-16,-3 2-6 16,2 3 1-16,0 0-1 15,-1 0 3-15,2 1 0 0,2 0 5 16,2 2 0-16,-1 1-5 16,8 1 2-16,-9-1-3 15,9 5 2-15,0-1-4 16,0 1-1-16,0-4-1 15,0-3 2-15,0 7 1 0,0-4 1 16,5 0-1-16,3-1-1 16,0-1 0-16,4-3 7 15,-1 1-5-15,2-5 2 0,4-1-9 16,-5 3 4-16,5 1 3 16,2-3 1-16,1 0-8 15,6-8 1-15,-1 0-2 16,-3 0 11-16,4 0-4 0,-3 0 1 15,2 0-4-15,-1-8 2 16,-5 0-5-16,3-3 11 16,-1-1-9-16,-5-6 5 0,-4 2-4 15,-1 0-2 1,1-1 7-16,1-2-6 0,-5-2 4 16,1 1-3-16,0-1 1 15,-1 1-2-15,-5 4 1 16,-3 0 0-16,0-5 4 0,0 4-4 15,0 2 1-15,0-1 1 16,0-1 3-16,0 5-3 16,-8-1-5-16,-1 0 12 0,9 1-7 15,-8 5 1-15,8 3 12 16,0-1 7-16,0 5 12 16,-8 0 2-16,8 0-12 15,-8 0-9-15,8 0-6 16,0 0-3-16,0 0-4 15,0 14-1-15,0 0 2 16,0 8 4-16,0 1-2 16,8 6-1-16,5 0 0 15,4-1 5-15,0-3 3 0,9-5 9 16,5-3 1-16,7-5 6 16,0 0-8-16,-3-12-3 15,-2 0-1-15,-5 0-7 0,-2 0 4 16,-7 0-3-1,-7 0-3-15,-1 0-2 0,-6 0 1 16,-5 0-14-16,0-4-19 16,0 0-112-16,-13 0-145 15,-10-4-128-15,-14 4-26 16</inkml:trace>
  <inkml:trace contextRef="#ctx0" brushRef="#br1" timeOffset="94801.68">29841 8410 49 0,'0'-13'143'0,"0"5"45"0,0 0-43 15,0 4-33-15,0 0-28 16,0-1 4-16,0 2 16 15,0 3 9-15,0 0-11 16,0 0-27-16,0 0-35 16,0 8-15-16,0 12 19 0,0 5 1 15,0 3-22-15,0 5-7 16,0-4-6-16,8-6-3 16,1-3-2-16,-1-6-1 15,0-6 5-15,0-8-3 16,1-8-1-16,-5-9-5 15,-1-11 6-15,-3-5-4 0,0-3 3 16,0 3 4-16,0 8 0 16,-7 5 2-16,-2 3-10 15,1 10-5-15,8 7 2 16,-13 0-23-16,1 16-68 0,12 4-78 16,-13 8-48-16,13 5-22 15,0 0-65-15</inkml:trace>
  <inkml:trace contextRef="#ctx0" brushRef="#br1" timeOffset="95147.87">29911 9102 195 0,'0'-10'305'16,"0"7"-52"-16,0 0-78 0,0 3-72 15,0 0 17-15,0 0 39 16,0 0-3-16,0 0-52 16,0 0-41-16,0 0-20 15,0 0 2-15,0 0 7 0,0-5 33 16,0 0 41 0,0 2-63-16,0-2-63 15,0 1 0-15,0 1 0 16,7 3 0-1,1 0 0-15,5 15 0 16,3 11 0-16,0 5 0 0,-2 11 0 16,-14 6 0-16,-14 9 0 15,-15 9-121-15,-26 11-516 16,-35 8 23-16</inkml:trace>
  <inkml:trace contextRef="#ctx0" brushRef="#br1" timeOffset="96695.3">26378 10883 44 0,'3'-7'130'0,"2"0"59"16,-2-2-50-16,2 1-35 16,-5 0-24-16,0 0 1 0,0 0 24 15,0-1 17-15,0 2-7 16,0-3-24-16,0 3-18 16,0 3-18-16,0-1-7 0,-8-2-1 15,8 2-8-15,0 2-1 16,0-1 3-16,-8 0-2 15,-1-2-3-15,1 3-8 0,0 3-4 16,1 0-14-16,-2 0 1 16,-4 0-5-16,2 0-2 0,-3 0 2 15,0 0-9-15,-3 0 4 16,-4 0 3-16,2 0 3 16,2 13 7-16,-3-1 4 15,3 0-10-15,1-1 6 0,1 1-6 16,2 6 0-16,4-2-3 15,2 0 2-15,-1 8 17 16,0 1-9-16,-1 3 2 0,9-3-5 16,-8 4-3-16,8-5 1 15,0 1-2-15,0-5 0 0,0-1-11 16,0-2 8-16,0-1-5 16,8-4 8-16,4 5-8 0,5-5-2 15,3-3 8-15,5-9-6 16,3 0 4-16,1 0-1 15,-2 0-8-15,8 0 4 16,-4 0-5-16,-2-5 3 0,-2-2 3 16,1-2-1-16,-2-4 4 15,-6 2-3-15,-9-2 1 0,2-3-2 16,-5-5 2-16,-4 2-1 16,0-7 8-16,-4 2-6 15,0 0-6-15,0-4 1 0,0-5 1 16,0-1 4-16,0 8 0 15,0-3 0-15,0 1-6 0,-8 2 7 16,0 6 1-16,8-1 1 16,-8 5-3-16,0 4-5 15,8 5 10-15,-8 3-3 16,8-1 3-16,0 2 0 0,0 3 0 16,0 0 5-16,0 0-13 15,0 0 5-15,0 0 2 16,0 0-9-16,0 0 8 0,0 0-11 15,0 15 9-15,0 5 0 16,0 9 1-16,0 4-1 0,0-2 0 16,8 3-2-16,3-1-4 15,2-1 10-15,9-4-6 0,-3-3 2 16,9-1-3-16,1-3-2 16,2-6 3-16,6-2 2 15,-4 0 1-15,-4-6-2 16,-1-7 3-16,-8 10-5 0,0-10-4 15,-3 0 10-15,0 0-10 16,-6 0 6-16,-3 0 1 0,-5 0-5 16,2 0 2-16,-5 0-2 15,0 0 1-15,0 0 2 0,0 0 4 16,0 0-13-16,0 0-37 16,0 0-73-16,0 0-113 15,-13 0-84-15,2-5-7 0,-1-5-11 16,1 2 24-16</inkml:trace>
  <inkml:trace contextRef="#ctx0" brushRef="#br1" timeOffset="97255.12">27186 10938 169 0,'0'-5'233'0,"0"1"-39"0,0 4-26 16,0 0-44-16,0 0-18 15,0 0 2-15,0 0-4 0,0 0-41 16,0 0-24-16,0 0-25 15,0 0-3-15,0 0-4 0,0 12-3 16,3 1 3-16,2-1-6 16,3-5-2-16,0-7 5 15,0 9-1-15,-3-9-4 0,3 0 4 16,-4 0-3-16,-4 0 3 16,0-4 3-16,0-5 1 15,0-3-3-15,0 0-1 16,-12 0 3-16,-4 5 12 15,-2-2-2-15,7 5-5 0,-6 4 1 16,6 0-3-16,-2 0-2 0,13 0-3 16,-8 13-7-16,8-1 5 15,0 0-3-15,0-5 6 16,12 2-6-16,0-2 11 0,-1-7-8 16,3 0 0-16,-3 0 4 15,2 0-3-15,-5-11-2 16,-3-1 1-16,-5 3 5 15,0 1-11-15,0 1 5 0,0-2-6 16,-8 1-6-16,-2 3-18 16,10 5-68-16,-11 0-108 0,3 0-85 15,-1 0-72-15</inkml:trace>
  <inkml:trace contextRef="#ctx0" brushRef="#br1" timeOffset="99558.38">27956 10754 25 0,'0'-8'74'0,"0"-5"96"15,8 1-14-15,0 1-31 0,-8-1-15 16,0 3-14-16,0 2 14 16,0-4 11-16,0 4 1 15,0 0-10-15,0-2-27 0,-8 2-18 16,8-6-1 0,-11 0-7-16,5 5-1 0,-4 1-11 15,-2-2 14-15,0 1-10 16,-2 0-20-16,-3 4-11 15,-9 4-15-15,1 0 1 0,-3 0-1 16,-1 0-7-16,1 16 5 16,0 0-1-16,2 5 1 15,7 3 8-15,4 5-2 0,7 8 5 16,8-1-2 0,0 5-6-16,3-4-3 0,8-1 1 15,9-4 1-15,6-7-4 0,-1-5 0 16,-3-4-3-16,7-4 2 15,1-3 2-15,-3-9-4 16,3 0 6-16,-7 0-7 16,2-9 0-16,1-3-4 0,-9-7-5 15,0-2 8-15,-4-8-3 16,0-2 5-16,-5-7-1 16,-5 2 4-16,-3-1 9 15,0 1-12-15,0 3 8 0,0 4 4 16,0 9 3-16,0-1 15 15,0 5 24-15,-8 4-2 16,8 4-10-16,-8 8-16 16,0 0-24-1,8 16 0-15,0 10 0 16,0 2 0-16,0 0 0 16,4 4 0-16,8 0 0 15,4-2 0-15,9-2 0 0,7-5 0 16,4-1 0-16,7-1 0 15,0-9 0-15,-4-12 0 16,0 7 0-16,-11-7 0 0,-5 0 0 16,-6 0 0-16,-5 0 0 15,2 0 0-15,-6 0 0 16,-8 0-112-16,0-7-109 16,-17-2-115-1,0-3-72-15,0 0-42 0</inkml:trace>
  <inkml:trace contextRef="#ctx0" brushRef="#br1" timeOffset="100039.98">28838 10527 59 0,'-9'12'145'0,"3"-12"37"16,6 0-32-16,-8 0-26 16,0 0 0-16,8 0 16 0,0 0 24 15,0 0-32-15,0 0-35 16,8 0-28-16,3 0-13 16,9 0-3-16,14-5-4 15,9-2-15-15,13-1-14 0,6-5-12 16,0 5 4-16,-5-1-8 15,-9 6 0-15,-6-1-6 16,-11 4 3-16,-6 0-3 16,-10 0-16-16,-7 0-34 0,-8 0-64 15,0 0-74-15,0 0-41 16,0 0-2-16,-15 0 0 16,-2 7 5-16</inkml:trace>
  <inkml:trace contextRef="#ctx0" brushRef="#br1" timeOffset="100373.96">28996 10686 29 0,'-18'19'99'0,"2"2"97"16,-2-1-54-16,1-9-41 16,6 3-17-16,0-2 13 0,-3-12 43 15,6 8 41-15,8-8-2 16,0 0-38-16,0 0-38 15,0 0-43-15,0 0-17 16,17 0 5-16,15 0 2 16,14 0-2-16,11-5-18 0,6-2 19 15,7-1 5-15,-2 0-17 16,-2-1-17-16,-11 1-4 16,-4 0-11-16,-16 8 0 0,-10-5-1 15,-3 5-4-15,-13 0 0 16,4-4 7-16,-4 4-10 15,-9 0-2-15,0 0-53 16,0 0-62-16,0 0-103 0,-9 0-103 16,9-3-27-16,-13-2-13 15</inkml:trace>
  <inkml:trace contextRef="#ctx0" brushRef="#br1" timeOffset="100655.34">29723 10363 167 0,'0'-19'310'15,"0"2"-42"-15,0 5-77 16,0 4-69-16,4 0 8 0,5-2 17 16,0 8-30-1,7-8-46-15,10 3-37 0,17-2-13 16,5 1-11-16,5 1-4 15,1-6-13-15,3 5 13 16,-10 2-6-16,-3 0-18 16,-10 1-38-16,-10 5-93 0,-12 0-92 15,-4 0-36-15,-8 0 0 16,-20 0 20-16</inkml:trace>
  <inkml:trace contextRef="#ctx0" brushRef="#br1" timeOffset="101221.88">29882 10303 33 0,'-21'0'93'0,"9"0"108"16,4 0-31-16,8 0-16 16,0 0-34-16,0 0 1 15,0 0 23-15,0 0-4 16,0 0-13-16,0 0-20 0,0 0-26 16,0 0-18-16,0 0-4 15,0 12-13-15,0 5 29 16,0 7 0-16,-6 4-16 15,-2 8-17-15,-2 2-13 0,2-2-12 16,8-3-10 0,-8-5-7-16,8-4 10 0,-9-7-5 15,9 0-3-15,0-6 3 16,0-11-6-16,0 0 5 16,0 0 3-16,0 0-3 15,0 0 5-15,0 0-4 0,5 0 0 16,3 0 3-16,8-4-4 15,4-1-8-15,0 3 2 16,6-8 5-16,1 10-2 0,1 0-1 16,6 0-4-16,-3 0 1 15,4 12-2-15,-10 5 11 16,1 3 4-16,-9-1-9 16,-1 11 8-16,-4-2-4 15,-9 0-5-15,-3 1 0 16,0-3 0-16,-15-6 0 0,-5 0 0 15,-1-3 0-15,3-5 0 16,4-12 0-16,6 7 0 16,-1-7 0-16,-3 0 0 15,0 0 0 1,4-5 0 0,0-2-91-16,8 2-88 15,-8-2-60-15,8 0-44 16,0-2-5-16,0-3 29 0,5 0-1 15,6-5 44 1</inkml:trace>
  <inkml:trace contextRef="#ctx0" brushRef="#br1" timeOffset="101641.99">30923 10319 239 0,'1'-30'192'0,"-1"7"-46"16,0 3-47-16,0 4-22 16,0-1 16-16,0 5 18 15,0 3 4-15,0 2-22 0,-6 7-17 16,6 0-7-16,-11 0 6 15,-7 16 7-15,2 4-22 16,4 8-25-16,4 0-11 16,8-2-16-16,0-2 2 0,0-5-6 15,8 4 2 1,7-12-10-16,2-3 7 0,0-8 0 16,-3-4 1-16,0-9-4 15,-6-7 2-15,0-4-1 16,-8-4 2-16,0-5-1 15,0 5-4-15,0 3-4 0,-13 8-7 16,-4 6-1-16,3 2-20 16,-7 9-54-16,-2 13-87 15,-1 2-95-15,-2 6-55 16,6 7-13-16</inkml:trace>
  <inkml:trace contextRef="#ctx0" brushRef="#br1" timeOffset="101919.84">30825 10689 366 0,'3'9'242'16,"-3"-9"-46"-16,0 0-51 0,5 0 27 16,4 0 37-16,-6 0 54 15,5 7-10-15,5 5-52 16,6 0-201-16,6 3 0 15,-3 4 0-15,8 4 0 0,-6 3 0 16,-4 2 0 0,-4 1 0-16,-7-2 0 0,-9 3 0 15,-25 1 0-15,-19 7 0 16,-21 2-168-16,-12 1-432 16,-12-1 34-16</inkml:trace>
  <inkml:trace contextRef="#ctx0" brushRef="#br1" timeOffset="102935.35">31794 10069 46 0,'0'-7'146'0,"0"-1"46"0,0-1-36 15,0 5-23-15,0-4 3 16,0 1 39-16,0-2 40 16,0 5 28-16,0-4 10 15,0 3-27-15,0 1-100 16,0 2-126-16,17 17 0 31,12 14 0-15,10 7 0-16,15 9 0 15,8 12 0-15,9 9 0 16,11 11 0-16,5 0 0 0,-5 4 0 16,5-3 0-16,-2-9 0 15,-2-4 0-15,-7-10 0 16,-8-13 0-16,-11-4 0 0,-12-10 0 15,-12-9 0-15,-4-7 0 16,-15 1 0-16,0-13 0 0,-6 8 0 16,-1-8 0-16,-7-3 0 47,0-10 0-47,0-4-371 0,-12 3-142 15,0-11 50-15</inkml:trace>
  <inkml:trace contextRef="#ctx0" brushRef="#br1" timeOffset="103391.77">32554 10246 118 0,'0'-27'221'15,"-13"-3"-61"-15,13 10-35 16,0-3-39-16,-9 8 14 16,9 3 35-16,0 4 17 0,0-1-4 15,0 9-27-15,0 0-14 16,0 0 3-16,0-4 27 16,0 4-16-16,0-3-16 0,0 3-9 15,0 0-91-15,-8 0-5 16,2 7 0-16,-5 22 0 15,-11 16 0-15,-5 21 0 16,-11 11 0-16,-3 7 0 16,1 7 0-16,-4-2 0 0,2-3 0 15,2-11 0-15,3-7 0 16,6-11 0-16,5-13 0 16,1-7 0-16,11-9 0 15,-3-8 0-15,9-4 0 0,0-4 0 16,-2-3 0-16,2-9 0 31</inkml:trace>
  <inkml:trace contextRef="#ctx0" brushRef="#br1" timeOffset="103423.9">32021 11026 1628 0,'-12'-12'-602'0</inkml:trace>
  <inkml:trace contextRef="#ctx0" brushRef="#br1" timeOffset="104782.91">26426 12700 629 0,'0'-37'263'16,"0"8"-24"0,0 17-133-1,-29-28 307 1,10 30-348-16,-6 7-14 16,-4 3 12-16,-39 0 77 15,32 13-71 1,-6 3-60-16,2 3-9 0,3 11 0 0,1 2 0 15,4 6 0-15,7 2 0 16,5 6 0-16,8 1 0 16,12 3 0-16,0-3 0 0,0 3 0 15,9-5 0-15,2-3 0 16,9-10 0-16,1-4 0 16,-1-4 0-16,-1-3 0 15,6-9 0-15,1-12 0 0,1 0 0 16,1 0 0-16,6-12 0 15,-8-5 0-15,5-8 0 0,-8-6 0 16,-3-7 0-16,1-2 0 16,-5 4 0-16,-5-5 0 0,-2 3 0 15,-4 6 0-15,-5 0 0 16,0 4 0-16,0 0 0 16,-14 2 0-16,8 2 0 15,-2 7 0-15,0 3 0 0,8 1 0 16,-9 0 0-16,9 3 0 15,0 8 0-15,0-3 0 0,0 17 0 32,-9 14 0-32,1 10 0 15,8 4 0-15,0 5 0 0,0 1 0 16,0-7 0-16,8 2 0 16,5-3 0-16,3-6 0 0,0 0 0 15,1-4 0-15,4-3 0 16,-2-4 0-16,1-5 0 0,1-4 0 15,0-4 0 1,-4-8 0-16,-1 9 0 0,-1-9 0 16,1 0 0-16,-3 0 0 15,-5 0-244-15,-3 0-92 0,-5 0-39 16,0 0 9-16,0-9 30 16</inkml:trace>
  <inkml:trace contextRef="#ctx0" brushRef="#br1" timeOffset="105317.39">26816 13047 56 0,'0'-9'175'0,"0"1"22"16,0 0-41-16,0-1-41 15,0-2-21-15,0-1 18 16,0 3 20-16,0 1 11 0,0 4-9 15,0-1-5-15,0 5 12 16,0 0 7-16,0 0-28 0,0 0-38 16,0 0-32-16,0 0-23 15,0 0-7-15,0 12-4 16,0 2-16-16,0-2 0 0,0 4 0 16,0-4 0-16,8 0 0 15,0-4 0-15,-3-8 0 16,-1 0 0-16,0 0 0 0,0 0 0 15,0-3 0-15,-4-10 0 16,0 1 0-16,0-6 0 16,0 6 0-16,0 1 0 0,-12 3 0 15,3 4 0-15,1-1 0 16,0 5 0-16,0 0 0 0,-4 17 0 16,4-1 0-16,8 21 0 31,31-41 0 16,-18-79 0-16,-13 80-36-15,-13 3-176-16,13 0-124 15,-11 0-56-15,-4 0-15 16,2 17-255-16</inkml:trace>
  <inkml:trace contextRef="#ctx0" brushRef="#br1" timeOffset="106895.5">27340 12679 46 0,'-8'-7'143'0,"-2"-6"44"16,-4-12 84-16,14 13-186 16,-8 0 9-16,8 0 17 15,0 3 23-15,0 2-13 16,0 3-20-16,0-2-10 0,0 6-10 15,0 0-11-15,0 0 1 16,0 17 22-16,8 9 29 0,0 2-1 16,-2 4-26-16,-6 10-85 15,0-2-10-15,0 0 0 16,0-3 0-16,0-10 0 0,0 0 0 16,0-8 0-16,0-7 0 15,0 3 0-15,0-26 0 31,0-8 0-31,0-13 0 16,6-14 0-16,6-7 0 16,0-3-3-16,6-2-10 0,-4 5 10 15,3 8 3-15,-1 4-6 16,5 7 6-16,-6 15 8 16,1 3-7-16,1 12 8 15,0 4-2-15,0 25-7 0,-3 12 0 16,7 7 0-16,-5 4 0 15,-2 2 0-15,-3-5 0 0,-2-5 0 16,-3-7 0-16,-1-9 0 16,-5-3 0-16,0-9 0 0,0-4 0 15,0-11 0 1,0-9 0 0,-11-10 0-16,11-10 0 15,0-4 0-15,0-7 0 0,0 0 0 16,0-2 0-16,0 6 0 15,6 5 0-15,2 6 0 16,5 3 0-16,0 4 0 0,0 5 0 16,-3 9 0-16,3 7 0 15,4 0 0-15,-1 11 0 16,0 13 0-16,0 5 0 16,1 8 0-16,-2-1 0 0,2 0 0 15,-1-3 0-15,1-4 0 16,-6-1 0-16,-3-8 0 15,1-2 0-15,3-2 0 0,2-8 0 16,-3 0 0-16,3-8 0 16,4 0 0-16,-2 0 0 15,4 0 0-15,5-11 0 16,-1-10 0-16,0-4 0 0,1-4 0 16,-1-3-18-16,-2-5-11 15,-8-4 12-15,-1 1 8 16,-5-1 13-16,-4 8-5 0,-4 4 3 15,0 9 8 1,0 4-2-16,0 5 2 0,-12 2-1 16,-1 9 6-16,2 0-5 15,-6 20-4-15,1 12-6 16,3 9 0-16,5 9 0 0,8 0 0 16,0 1 0-16,0-2 0 15,8-4 0-15,10-8 0 16,7-9 0-16,-3-4 0 0,7-7 0 15,-6-5 0-15,3-12 0 16,4 0-200-16,-7-8-114 16,2-9-41-16,-2-11 21 15,-3-7 21-15,-4-8 72 16</inkml:trace>
  <inkml:trace contextRef="#ctx0" brushRef="#br1" timeOffset="107194.84">28432 12244 88 0,'9'-54'179'15,"0"2"-22"-15,2 4-43 16,-4 6-13-16,1 10-9 16,-3 4 22-16,3 1 47 0,-8 13 2 15,0 1-6-15,0 5-32 16,0 4-29-16,0 4-4 16,3 16 50-16,2 13 48 0,0 20-114 15,-1 16-76 1,0 13 0-16,4 7 0 0,0 0 0 15,1 4 0-15,2-3 0 16,0-8 0-16,3-9 0 16,-2-11 0-16,0-10 0 0,1-12 0 15,-5-10 0-15,-5-7 0 16,-3-7-6-16,0-3-302 16,0-9-37-16,0-5 8 0,0-11 30 15,-8-8 17-15,0-13 68 16</inkml:trace>
  <inkml:trace contextRef="#ctx0" brushRef="#br1" timeOffset="107378.48">28489 12406 250 0,'-13'-16'252'0,"1"4"-40"0,1 0-64 15,11 5-27-15,0-3 7 16,0 3-29-16,0-1-42 15,11-1-26-15,14 1-11 0,12 0-20 16,8-4-52-16,-5 4-103 16,-4-5-86-16,2 1-59 15,-6 4 25-15</inkml:trace>
  <inkml:trace contextRef="#ctx0" brushRef="#br1" timeOffset="107811.05">28781 12138 126 0,'0'-16'249'16,"0"-2"-43"-16,0 4-33 16,0 0-30-16,0 6 0 15,0 1 11-15,0 7-26 0,0 0-26 16,0 20 37-16,0 13 48 16,9 14-5-16,-1 20-67 15,-4 2-115-15,1 4 0 16,-2-4 0-16,-3 1 0 15,0-10 0-15,0-12 0 0,0-6 0 16,0-10 0-16,0-6 0 16,0-9 0-16,0-10 0 15,0-14 0-15,0-10 0 16,0-14 0-16,8 0 0 16,3-7 0-16,3 3 0 15,-3 6 0-15,1 5 0 16,-3 8 0-16,-1 4 0 15,0 8 0-15,6 4 0 0,0 7 0 16,3 9 0-16,0 0 0 16,0 7 0-16,-8-4 0 15,-1-3 0-15,-2 0 0 0,-3-4 0 16,2 0 0-16,-5-3-268 16,0-9-84-16,0 0-19 15,0 0 19-15,0-4 39 0</inkml:trace>
  <inkml:trace contextRef="#ctx0" brushRef="#br1" timeOffset="108211.54">29188 12370 63 0,'11'-16'188'0,"-6"-2"2"16,-5 7-32-16,0-1-43 16,0 0-7-16,0 0 7 15,-8 3 13-15,8 9-11 0,-8 0-29 16,8 0-18-16,0 0-12 15,0 9-6-15,-8 6-6 16,-1 6-7-16,9 3 2 16,0 5-1-16,0-1-5 0,0 1-17 15,0-1 0-15,0-5-9 16,9 0-8-16,-1-3 2 16,3-5-3-16,6 0 1 15,-1-15-2-15,5 0 8 16,-1 0-5-16,-4-11-1 15,-3-5 5-15,-5-12-3 0,0-4-2 16,-5-5 1-16,2-4 0 16,-5 6 1-16,0-3-4 0,-12 6-2 15,0 4 5-15,-1 2-8 16,-3 9-12-16,-4 6-9 16,-5 8-29-16,1 3-24 15,-3 0-50-15,-2 12-84 16,1 4-61-16,3-1-44 15,4 6 23-15</inkml:trace>
  <inkml:trace contextRef="#ctx0" brushRef="#br1" timeOffset="108808.83">29586 11959 395 0,'0'-33'317'16,"0"10"-89"-16,0 2-84 16,0 4 20-16,0 5 42 15,0 4-8-15,0 8-77 16,8 0-53-16,0 16 18 16,0 13 27-16,5 12-106 15,-7 7-7-15,16 77 0 16,-14-53 0-16,-1-4 0 15,-1-3 0-15,-3-4 0 16,2-9 0-16,-2-11 0 16,2-7 0-16,-2-11 0 0,-3-2 0 15,0-9 0-15,0-4 0 16,0-16 0 0,0-13 0-1,0-2 0-15,0-7 0 16,0-2 0-16,0 3 0 15,-11 1 0-15,-3 8 0 0,2 4 0 16,-8 9 0-16,1 7 0 16,-6 0 0-16,-4 12 0 15,6 7 0-15,-3 5 0 0,10 4 0 16,5 1 0-16,11-2 0 16,0 0 0-16,8-4 0 15,7 0 0-15,2-10 0 16,8 1 0-16,-3-14 0 15,4 8 0-15,-6-8 0 16,-1 0 0-16,-2 0 0 0,1 0 0 16,-2-12 0-16,1-5 0 15,-6-4-65-15,-4-3-204 16,-3-4-54-16,1 3 0 0,-5 1 15 16,0 3 6-16,0 5-152 15</inkml:trace>
  <inkml:trace contextRef="#ctx0" brushRef="#br1" timeOffset="109458.83">29895 12023 231 0,'3'-23'230'0,"-3"2"-16"15,0 3-26-15,0 4-25 0,5 5 16 16,-2 2 11-16,2 2-34 16,-5 5-46-16,3 0-22 15,1 12 15-15,4 9 48 16,0 15-107-16,0 9-44 16,2 12 0-16,-2 7 0 15,0 7 0-15,0-2 0 0,-4-4 0 16,1-9 0-16,-2-3 0 15,-3-12 0-15,5-9 0 16,-5-8 0-16,3-7 0 16,-3 0 0-16,3-8 0 0,-3-23 0 31,0-9 0-31,5-14 0 16,-2-12 0-16,2-8 0 15,-1-8 0-15,-4-4 0 16,0 0 0-16,0 3 0 15,0 4 0-15,0 6 0 0,-9 12 0 16,1 7 0-16,8 4 0 16,-11 4 0-16,11 10 0 15,0 2 0-15,0 5 0 16,-8 5 0-16,8-2 0 0,-9 9 0 16,1 0 0-1,-3 16 0 1,-2 5 0-1,-3 4 0-15,-4 3 0 0,-1-5 0 16,0-1 0-16,4-3 0 16,3-3 0-16,1-4 0 15,1-1 0-15,4-11 0 16,8 0-240 15,0-11-117-15,0-1-15-16,0-4-6 15,0 0 31-15</inkml:trace>
  <inkml:trace contextRef="#ctx0" brushRef="#br1" timeOffset="120111.48">13213 7107 8 0,'0'-5'12'15,"0"5"5"-15,0 0 5 16,0 0 6-16,0 0 0 0,0 0 7 15,0 0 5-15,0 0 10 16,0 0 12-16,0 0 12 16,0 0-27-16,0 0-17 0,0 0-11 15,0 0-4-15,0 0-4 16,0 0 3-16,0 0 5 16,0 0-2-16,0 0 7 15,0 0-1-15,-9 0 25 16,9 0-32-16,0 0-4 15,-8 0-1-15,8 0-2 0,-8 0-3 16,8 0-1-16,-6 0-5 16,-4 0 3-16,2 0 2 15,0 0-3-15,0 0-3 0,8 0 6 16,-12 9-1-16,4-9 4 16,0 8 3-16,-6-8-1 15,8 0 8-15,-3 0-6 16,0 0 9-16,1 0 2 0,8 0 4 15,-8 0 3-15,8 0 4 16,0 0 0-16,0 0-7 16,0 0 2-16,0 0-4 0,0 0-13 15,0 0 0-15,0 0-7 16,0 0-3-16,0 0 2 0,0 0 2 16,0 0-11-16,0 0 11 15,0 0-8-15,0 0 3 16,0 0 1-1,0 0-5-15,0 0 1 0,0 0 5 16,0 0 1-16,0 0 3 16,0 0 11-16,0 0 1 15,0 0-2-15,0 0-5 0,0 0 2 16,0 0-4-16,8 0 2 16,9 0-5-16,12 0 5 15,15 0-6-15,16 0 5 0,22 0 2 16,12-5 8-16,15 5-14 15,8 0-1-15,15 0-4 0,-2 0 1 16,-2 0 0 0,-1 0-3-16,-8 0-4 0,-7 0 7 15,-9 0 0-15,-16 0-1 16,-10 0-5-16,-7 0 7 0,-13 0-6 16,-8-3 3-16,-13-1-1 15,-8-1 0-15,-2 5 2 16,-7 0-2-16,-2 0 0 0,-6 0-3 15,3 0 4-15,-7 0-1 16,1 0-4-16,0 0 5 16,1 0 1-16,-1 0-2 0,-5 0-2 15,2 0 0-15,-5 0 1 16,0 0 3-16,0 0 2 0,0 0-3 31,0 0 1-31,0 0-4 0,0 0 4 16,0 0-11-16,3 0 6 15,6 0 5-15,-1 0 2 0,0 0-5 16,-4-5-2-16,0 3 8 16,6-3-3-16,-7 5-2 15,0 0-3-15,2 0 2 0,-5 0-1 16,0 0 5-16,0 0-2 16,3-4-1-16,5 1 0 0,1-6-2 15,-1 6 4 1,4-6-8-16,5 1 7 0,-1-1-3 15,-1-3 4-15,1 5 2 16,6-3-2-16,-6 3-3 0,0 3-3 16,4-4 5-16,0 4-5 15,0-4 3-15,5 4-2 16,4 0 5-16,-1-1-3 0,1 2-3 16,-9 3 2-16,-1 0 4 15,-3 0-4-15,1 0 5 16,-4 0-5-16,-5 0 2 0,3 0 1 15,2 0 0-15,4 0-3 16,-1 0 3-16,0 0 2 16,4 0-6-16,-1 0 9 15,3 0-10-15,-1 0 6 0,-2 0 0 16,-2 0-2-16,-1 0-4 16,0 0 6-16,0 0-7 15,1 0 8-15,0 0-3 0,1 0-1 16,7 0-1-16,4 0 2 15,4 0 2-15,-1 0-2 16,4 0-2-16,5 0 5 0,3-5-7 16,4-2 1-16,6 2 6 15,7 0-2-15,7-2-6 0,3-2 3 16,-3 2 3-16,0-2-4 16,2 6-2-16,-4-7 8 15,-1 3-5-15,-3 3 0 16,-7-4 4-16,2-1-1 0,0 6-3 15,0-6 2-15,-4 2 0 16,-5 2-1-16,-4-2 3 16,-3 3-2-16,-4-6-2 0,-5 8 5 15,1-9-5-15,3 4 3 16,2-1-4-16,1 0 7 16,6 1 1-16,4-2-5 0,4 1-5 15,4-1 9-15,3-3-6 16,5 5 2-16,0-2 5 0,-3 1-12 15,-10 4 7-15,-3-1 3 16,-9 2 3-16,-3-1-7 16,-3-1 1-16,-12 2 0 15,-2-1 9-15,-7 4 1 16,0 0 3-16,-5 0 2 0,-3 0-5 16,-5 0-9-16,3 0 2 15,3 0-3-15,-3 0 6 16,0 0 11-16,-3 0 0 0,0 0 0 15,0 0 1-15,0 0-12 16,0 0-3-16,0 0-6 16,0 0 4-16,3 7 4 0,5 10 1 15,0 4-6-15,6 7 7 16,2 4 3-16,8 10 1 16,1 1 7-16,4 7 0 0,-1 3 1 15,4 3 6-15,-4 1-8 16,0 5-3-16,-3-1 4 15,-2 4-7-15,-1 9 2 0,-6 2 3 16,0 2-4-16,0 0 4 16,1-1-10-16,-6 0 5 15,2 4-9-15,0-3-1 16,-1-1 4-16,-4-4 2 0,0-7-15 16,0-6 9-16,4-3-3 15,0-3 0-15,2-1 4 16,-3-1-2-16,0 1 7 0,6 4-3 15,-1-3-7-15,-3-7 8 16,1 3-1-16,0-6-4 0,-3-2-2 16,3-2 2-1,-6 1 5-15,0-1 0 0,-1-3-4 16,2-5 5-16,-6-3-3 0,2-1-4 16,-5-4 1-16,0-3 0 15,0-9 0-15,0 0 2 16,0-12 0-16,0 9 5 0,0-9 1 15,0 0 1 1,-14 0-6-16,-4 0 4 16,-7 0-1-16,-3 0-6 0,-1-5 5 15,-4 1-2-15,1-4-8 16,-9 4 7-16,0 0 0 0,0 1-1 16,-2 3-1-16,-6 0-5 15,2 0 5-15,-7 0 1 0,0 0-6 16,-2 0 7-16,-1 7-4 15,1 2 2-15,-6 3-3 16,2 1 9-16,-1-1-9 0,1 4 6 16,-2 0-1-16,0 1-5 15,2-2 0-15,-2-2 3 16,2 2 4-16,-1 6-4 0,-3-1-4 16,-6 1 8-16,-3 0-2 15,-3-5-7-15,-6 3 7 16,0-2-2-16,-4 0-4 0,2-1 6 15,-1 0-7-15,-5-1 5 16,5-1 4-16,-6-2-3 0,4 0 0 16,-9 0-1-16,0-4 6 15,2 6-6-15,1-2 2 16,0 4 0-16,-1-2-8 16,4 3 8-16,2 0-4 0,3-1-1 15,0 1 1-15,3-1 0 16,6-1 4-16,2 1-1 15,1 1-5-15,0-5 10 0,4 0-4 16,-1-12-7-16,5 14 9 16,5-14-2-16,-1 7-3 15,7 1 2-15,6-8 4 0,4 9-12 16,-2-9 6-16,7 0 7 16,1 7-6-16,2 3 0 15,-4-3-4-15,-9 4 0 0,-8 2 2 16,-4-5 2-16,-7-8 4 15,-5 12-4-15,-5-12 0 16,-3 13-2-16,-1-13 2 16,9 9 3-16,13-9-1 0,7 0-2 15,13 0 3-15,10 0 7 16,6 0-5-16,7 0 2 0,6 0 0 16,11 0-1-16,0 0 3 15,-8 0 2-15,8 0-3 16,0 0 3-16,0 0-1 0,-8 0 10 15,8 0 1-15,-8 0-2 16,8 0-12-16,-8 0 6 16,8 0-9-16,-8 0-2 0,8 0 1 15,0 0 5 1,0 0-10-16,0 0 4 0,0 0 3 16,0 0 12-16,0 0 11 15,0 0 4-15,0 0 7 16,0-5-39 15,-8 1 0-15,8-2 0 31,0 4 0-32,0-3 0-15</inkml:trace>
  <inkml:trace contextRef="#ctx0" brushRef="#br1" timeOffset="120258.4">13509 9764 2047 0,'-8'0'0'16,"0"0"0"-1,-1 0 0 16,1 0 0 1,2 13-400-17,-7-1-225-15</inkml:trace>
  <inkml:trace contextRef="#ctx0" brushRef="#br1" timeOffset="123852.38">12031 3818 30 0,'-29'0'191'16,"10"0"91"-1,10-4-189-15,-4 0-20 16,5-1-6-16,8 5 7 16,0 0 12-16,-9 0 2 15,9 0 3-15,0 0-3 16,-6 0-3-16,6 0-8 16,-9 0 2-16,9 0-4 0,0 0-2 15,0 0 11-15,0 0-2 16,5-4-6-16,3 0 2 15,57-28 70-15,28-4-121 16,62-18-27 0,54-18 0-16,57-11 0 0,53-2 0 15,60 4 0-15,31 3 0 16,-4 13 0-16,-18 13 0 0,-34 11 0 16,-32 13 0-16,-42 2 0 15,-44 6 0-15,-45 10 0 16,-45-3 0-16,-41 3 0 15,-32 6 0-15,-24 4 0 16,-16 0 0-16,-13 0 0 16,-8-3 0-16,-4 3 0 15,-5-4 0-15,-3-1 0 0,0 2 0 16,5 3 0 0,-2 0 0-16,3 0 0 15</inkml:trace>
  <inkml:trace contextRef="#ctx0" brushRef="#br1" timeOffset="123963.65">16464 2992 1941 0,'-23'15'-682'16</inkml:trace>
  <inkml:trace contextRef="#ctx0" brushRef="#br1" timeOffset="132504.24">13561 8071 18 0,'0'-3'30'16,"-8"3"22"-16,8 0 66 16,0 0 24-16,0-5-47 15,0 1-29-15,5 0-18 0,-2 4-4 16,2 0 10-16,-5 0 15 16,3 0-17-16,-3 0-2 0,0 0-13 15,0 0-1-15,0 0 3 16,0 0 6-16,0-3-1 15,-11-1-7-15,-1-1-7 0,0-3 3 16,0 4 4 0,-1 0-4-16,-3 4-1 0,-4 0-8 15,-1 0-2-15,0 0 6 16,1 0-12-16,-3 0 8 0,3 0 1 16,-2 8-5-16,5 0-4 15,3-8-5-15,2 9-4 16,-2-2-3-16,6-7-2 0,0 12 3 15,-4-3-6-15,5 3 4 16,-1 0-4-16,-5 1-2 0,4-1-1 16,1-1 7-16,-4 5-6 15,1 7 4-15,0-4 0 16,-3 1-2-16,2 1 1 0,0 3 2 16,-1 0-2-16,5 0 3 15,-1 2-5-15,9 2 4 16,-8-4-1-16,8 5-1 15,0-5 6-15,0 4-10 0,5-4 4 16,4 2 1-16,2-3-1 16,2-1 5-16,3 1-4 0,6-3 0 15,-3 1 2-15,1 0-8 16,5-1 6-16,-7-9 0 16,7 1 1-16,1 1-4 0,-6-13 6 15,-1 0 0-15,2 0-3 16,-1 0-2-16,1 0 4 0,-1-2-6 15,1-9 11 1,-2-1-11-16,-2 1 8 0,-6-1-11 16,3-4 10-16,-2-9-9 15,0-4 6-15,-1 1 0 0,-3-5 1 16,-3 0 4-16,-2 1-5 16,-3 0-3-16,0-1 2 15,0 1 0-15,0-2 0 0,0 2 4 16,0 1-6-16,0 2 0 15,0 1 6-15,0-2-4 0,0 5 3 16,0 2-5 0,-11-1 3-16,3-2-1 0,8 11 4 15,-8 2-12-15,8 1 8 16,0 4 6-16,0 0-9 16,0 4 1-16,0-1 12 15,0 1-12-15,0 1 5 0,0-2-3 16,0 5 2-16,0-4 2 0,0 0-5 15,0 4 3-15,0 0 6 16,-8 0-6-16,8 0 0 16,-8 0 2-16,8 0-6 0,0 0 11 31,0 0-12-31,0 0 0 16,0 0 2-16,0 0 3 15,0 0 0-15,0 0 2 16,0 0 1-16,0 0-7 15,0 8 2-15,0 0-1 16,0-8 2-16,0 0 1 16,0 13-4-16,-8-5 12 15,8 9-14-15,0-1 5 16,0-1 4-16,0 6-4 0,0 4 5 16,0 0-5-16,0 2 1 15,4 3 0-15,0-2 6 0,4-4-11 16,0 0 5-16,-4-3 1 15,3 0-2-15,1-1 1 16,0-1-1-16,0 2 2 16,1-4 9-16,4 0-6 15,-2-6 2-15,5 1-2 0,1 0 15 16,3 0 0-16,2-1 2 16,-2 2 1-16,2-3 5 0,4-3-6 15,-3 2-4-15,2-9-3 16,-4 11-3-16,-5-11-8 15,0 8 1-15,-4-8-3 0,-4 0 7 16,-3 0-6-16,-5 0 11 16,0 0-4-16,0 0 1 0,0 0 3 15,0 0 4 1,0 0-6-16,0 0 11 0,0 0-4 16,0 0 3-16,0 0-3 15,0 0-10-15,0 0-4 0,0 0 1 16,0 0 1-16,0 0-10 15,0 0-42 1,0 0-95-16,0 0-135 0,0 0-92 16,-13-8-30-16,5 0 10 15</inkml:trace>
  <inkml:trace contextRef="#ctx0" brushRef="#br1" timeOffset="133386.35">14409 8014 64 0,'0'-3'109'16,"-6"-2"54"-16,6 1-48 16,-8 0-26-16,8 4-22 15,-9 0-6-15,0-3 9 0,9 3 4 16,-11 0 1-16,11-5-13 16,-13 1-3-16,13 4-13 15,-10 0 7-15,1 0 2 16,1 0-2-16,8 0 3 0,-9 0-8 15,9 0 3-15,0 0-8 16,0 0-4-16,0 0 10 0,0 0-6 16,0 0-11-16,0-3-8 15,0 3-3-15,9-4-10 16,8-1 6-16,9 0 9 0,14-2-1 16,14-6-5-16,2 1-6 15,6 1 3-15,-2-2-15 16,-6 5 2-16,-5 1-2 0,-8-3 0 15,-9 7 2-15,-8-1-10 16,-4 0 6-16,-3 4 2 16,-6 0-1-16,-2 0 5 0,0 0-4 15,-5 0 1-15,-4 0-7 16,0 0 6-16,0 0 4 16,0 0-4-16,0 0-7 0,0 0 2 15,0 0 2 1,0 0-5-16,0 0-25 0,0 0-40 15,0 0-48-15,0 0-57 16,-9 0-30-16,1 0-10 16,0 0 14-16,-6 11 7 15,3-1 1-15,0-3 34 0</inkml:trace>
  <inkml:trace contextRef="#ctx0" brushRef="#br1" timeOffset="134001.92">14309 8311 22 0,'0'0'39'16,"-8"0"53"-16,0 0 72 16,8 0-55-16,-9 0-33 0,9 0-19 15,0 0-14-15,0 0 6 16,0 0 7-16,0 0 0 15,0 0-1-15,0 0-12 16,0 0 1-16,3 0 3 0,3 0 2 16,-3 0-5-16,5 0-3 15,0 0 5-15,2 0 4 16,6 0 3-16,4 0-9 0,13 0 3 16,7-3-4-16,6-6-13 15,1-3-8-15,5 5-12 0,4-5 6 16,-9-2-1-16,-6 7-8 15,-9-1 6-15,-5 4 10 16,-5-1 6-16,-10 5 3 16,0 0-8-16,-4 0-3 0,-4 0-9 15,0 0 0-15,-4 0-3 16,6 0-12-16,0 0 6 0,2-4-5 16,0 1 10-16,4-2-12 15,-4 0 4-15,1 3-2 16,0-3 9-16,-5 1-4 0,-4 4-6 15,0 0-24-15,0 0-58 16,0 0-76-16,-13 0-99 0,1 0-45 16,-5-4-42-16</inkml:trace>
  <inkml:trace contextRef="#ctx0" brushRef="#br1" timeOffset="134518.48">15271 7579 52 0,'0'0'63'16,"-8"0"53"-16,8 0 34 0,0-5-41 16,0 2-24-16,0 3-23 15,0-5-14-15,0 5-5 0,8 0 6 16,4-4 14-16,9 0 4 15,3-3-5-15,9 2-12 16,8 0-16-16,-2-2-16 16,3 3-4-16,-6-4-2 15,1 8-6-15,0 0 2 0,-5-4-9 16,1-1 4-16,-10-2 1 16,3 3-6-16,-12-1-1 15,-1 5 6-15,-1 0-6 0,-4 0 8 16,-3 0-5-16,-5 0 4 15,3 0-3-15,-3 0-6 16,0 0 1-16,0 0-29 0,0 0-34 16,-8 0-37-16,8 0-29 15,-11 0-17-15,-6 0-47 0,-2 0 6 16</inkml:trace>
  <inkml:trace contextRef="#ctx0" brushRef="#br1" timeOffset="135266.65">15350 7562 25 0,'0'-4'44'0,"0"4"55"0,3-4 81 16,5 1-65 0,-5-2-26-16,6 5-33 0,-6-5-20 15,2 2-3-15,-5 3 10 16,0 0 1-16,0 0 2 16,0-4-7-16,0 4-13 0,0 0-4 15,0 0-8-15,0 0-8 16,0 12 5-16,0 8-9 15,0 5 6-15,0 8 5 0,3 8 8 16,2 8 2-16,-2 8-6 16,-3 3-4-16,6-6 1 15,-6-6-7-15,0-7-1 16,0-9 2-16,0-7-10 0,0-4 8 16,0-10-5-16,0-3 6 15,0-8 23-15,0 0 15 0,0 0 6 16,4 0-3-16,0 0-12 15,0-8-6-15,0-3-20 16,4-1-6-16,2-5-1 0,-1 0-1 16,7 1-1-16,1-5 3 15,4 6-3-15,3 3-7 16,1 3 8-16,-1 2-2 0,-4 7-3 16,4 0 2-16,2 0 1 15,-6 11 5-15,0 1-8 16,-4 6 4-16,-3 1 0 15,-2 1-3-15,-8 5 2 0,-3 3 0 16,0 0 5-16,-6 2-2 16,-11-2-3-16,-3 0 4 15,-5 1 2-15,-3-5 1 0,4-3-10 16,-1-5 4-16,1 1 6 16,3-5-7-16,4-5 1 0,6-7 3 15,11 0 0-15,0 0 0 16,0 0-3-1,0 0-2 1,0 0-12-16,0 0-29 0,0 0-30 16,0 0-58-16,3-3-55 15,10-10-87-15,4-7-32 16</inkml:trace>
  <inkml:trace contextRef="#ctx0" brushRef="#br1" timeOffset="135667.04">16136 7579 252 0,'-8'-28'174'0,"0"2"-56"15,1-10 21 1,-7 24-83-16,6 3 2 0,8 6-10 15,-11 3-18-15,11 0-17 16,0 0-5-16,0 7 1 16,0 10-4-16,0 4 4 0,8-6 1 15,0 1-2-15,4-3-4 16,0-1 3-16,0-12-6 16,1 8-3-16,-5-8 3 0,0 0 7 15,1 0 1-15,-6-3-7 16,0-10 1-16,2-4-2 15,-5 1 3-15,0 4 2 0,0 1 2 16,0 2-1-16,-8 5-3 16,-4-1-4-16,1 5 2 15,-3 0-8-15,2 0-21 0,1 0-42 16,2 13-51-16,1-4-38 16,0 3-62-16,-6 4 21 15</inkml:trace>
  <inkml:trace contextRef="#ctx0" brushRef="#br1" timeOffset="135982.91">16214 7942 39 0,'0'12'182'0,"0"-4"1"0,0-8 32 15,0 0-154 1,0 0 0-16,0 0 17 16,9 0 22-16,0 0 2 15,-3 7-7-15,5-7-3 0,3 10-2 16,-2 1-2-16,2 1 21 16,3 4-14-16,5 6-23 0,-3 6-24 15,-3 1-17-15,-3 3-16 16,-4 5-11-16,-9-1-26 0,-14 9-108 15,-10 4-122-15,-12 4-99 16,-9-1-54-16</inkml:trace>
  <inkml:trace contextRef="#ctx0" brushRef="#br1" timeOffset="145101.89">20428 4750 14 0,'0'-4'26'15,"0"-1"23"-15,0 5 37 0,0 0 54 16,0-4-31-16,0 4-26 15,0 0-14-15,0 0-15 16,0 0 2-16,0-4 4 16,0 4 4-16,0-4-1 0,0 4 6 15,0 0 5-15,0 0 14 16,0 0 13-16,0 0-10 16,0 0-14-16,5 0-17 0,11 0 5 15,12 0-4-15,13 0-5 16,12 0-9-16,8 17-6 15,3 6-4-15,2 11-15 0,-11 1-1 16,-6 6-4-16,-7 1-12 16,-11-6 3-16,-9 0-2 0,-7-3 3 15,-6 0-1-15,-9-9-2 16,0-3-2-16,0-4 0 16,0-1-3-16,-9-4 2 15,9-4-7-15,-7 1 3 0,7-9-22 16,-8 0-66-16,0 8-41 15,8-8-49-15,-14 0-44 16,3 0-53-16,-9 0-60 0</inkml:trace>
  <inkml:trace contextRef="#ctx0" brushRef="#br1" timeOffset="146166.12">16279 4849 39 0,'0'-11'85'0,"0"4"84"16,0-2-30-16,0 2-31 15,0 2-30-15,0 5-17 0,0 0-6 16,0 0 4-1,0-3 3-15,0-1 7 0,0 4-2 16,0-4 7-16,0 4 0 16,0 0 3-16,0 0-8 0,0 0-1 15,0 0-2-15,0 0-22 16,0 0-10-16,0 0-16 16,0 0-6-16,0 0-7 0,-8 0-2 15,-6 0-2 1,6 11 2-16,-3 1 0 0,-1 2 0 15,0 1 0-15,0 2 4 16,-1 3 0-16,0 4 18 16,1-3 14-16,1-1-15 0,3 1 8 15,-5-2 0 1,5 2-2-16,8 0-7 0,-11-6-3 16,11 2-3-16,-9 3 3 15,9 5 0-15,0 3 1 16,0 6-8-16,0-7 3 0,0 6-6 15,4 1 9-15,8 1 24 16,4 2-17-16,4 5-3 0,5-2-13 16,0 0-10-16,2 1 0 15,3-5 8-15,2 1-4 16,4-5 3-16,4-3-4 0,-3-4-4 16,-4-5 2-1,-5-4-1-15,-3-7 0 0,-7-9 0 16,-9 0 0-16,4 0 0 15,-4 0 0-15,-6 0 0 0,-3 0-8 16,0 0-41 0,5 0-53-16,-2 0-76 15,2 0-69-15,-1 0-45 0,0 0 2 16,5 0-7-16,-2-9 10 16</inkml:trace>
  <inkml:trace contextRef="#ctx0" brushRef="#br1" timeOffset="146882.82">17087 5019 13 0,'0'-5'22'15,"0"5"19"-15,0 0 34 0,0-5 43 16,0 5 7-16,0 0-43 16,0 0-28-16,0 0-15 15,0 0 8-15,0-2 9 0,0-4 6 16,0 6 4-16,0 0 0 16,0 0-2-16,0 0 7 15,0 0 4-15,0 0 1 0,0 0 4 16,0-2 15-16,0-4 4 15,0 3 11-15,0-1 13 16,0 4 8-16,0 0-3 16,0 0-10-16,0 0-107 0,0 15-11 31,0 15 0-15,8 2 0-16,0 9 0 15,3 9 0-15,-3 2 0 16,1 5 0-16,4 5 0 15,0-5 0-15,-7-5 0 16,2-4 0-16,-3-6 0 0,-2-6 0 16,2-7 0-16,-5-6 0 15,4-1 0-15,-4-6 0 16,0-9 0-16,0 1 0 16,0-11-70 30,0-9-94-30,0-4-21-16,-12-12-39 16,-1-6-47-16,1-12-24 0,0-1-20 15,1-2-207-15</inkml:trace>
  <inkml:trace contextRef="#ctx0" brushRef="#br1" timeOffset="147265.76">17057 4708 224 0,'-8'-32'190'0,"-3"9"-54"16,2 2-41-16,3 4-35 15,-2 5-14-15,8 5-22 0,0 7-12 16,0 0-10-16,0 0-1 15,0 15 2-15,3 0 0 16,8 8 1-16,1-4-1 16,1 6 4-16,4-5-6 0,1-4 2 15,4 1 0-15,-2-10 0 16,-3-7 8-16,-5 0 12 0,-4 0 31 16,-5 0 21-16,-3-12-32 15,0-7-22-15,0-7-2 16,-11 2 16-16,-1 5 9 15,-5 3-15-15,5 3-16 16,-1 4-8-16,2 5-7 0,-1 4-25 16,0 0-53-16,-5 15-52 15,1 12-44-15,4-4-70 0,1 6-14 16</inkml:trace>
  <inkml:trace contextRef="#ctx0" brushRef="#br1" timeOffset="148046.54">17302 5050 176 0,'10'-7'222'0,"-7"2"-53"16,0 5-43-16,-3 0-55 0,0 0-26 15,3 0-13-15,2 0-18 16,3 0 3-16,4 12-1 0,1 5 4 15,4 3 11-15,-7 5-3 16,3 3-4-16,-1 1-8 16,-4 3 0-16,-3 1-12 0,-2-4 4 15,-3-5-1-15,0-3-7 16,0-9 0-16,0 0 7 0,0-12 0 16,0 8-3-16,0-8 0 15,0 0 5-15,0 0-5 16,0-12-3-16,0-4 0 15,0-9-4-15,0 1 5 0,0 0 6 16,6-2 0-16,-2 7 1 16,4 3-6-16,-2 0-8 15,-1 3 12-15,4 1 3 0,2 3-3 16,-3 9-7-16,5 0 10 16,3 0 4-16,1 16 4 15,-1 6 7-15,-1-3-7 0,2 7-1 16,0-3-14-16,-6 2 1 15,1-2-1-15,1-2-3 16,-2-4 0-16,3 0 6 0,-4-10-7 16,-2-7 3-16,1 9 3 15,-1-1 1-15,0-8 4 16,-3 0-3-16,-2-8-1 16,6-8-6-16,-1-13 3 0,1-11-8 15,0-15-4-15,2-9 1 16,0-9 2-16,1-2 4 0,-3 7 4 15,-5 3 0-15,0 12-4 16,-4 7 13-16,0 14 1 16,0 8 13-16,0 4-12 0,0 8-3 15,0 7-8 1,0 5-11 0,0 8 5-16,0 13 3 15,0 7 12-15,4 8-7 16,6 10 4-16,-2 3-4 0,3 4 2 15,4-1-9-15,6 1 7 16,0-4-1-16,-1-4-6 0,5-4 9 16,-2-4-3-16,-3-5-5 15,-3-7 0-15,-1-5-27 16,2-4-81-16,-4-4-58 0,0-12-43 16,-6 0-33-16,-8 0-27 15</inkml:trace>
  <inkml:trace contextRef="#ctx0" brushRef="#br1" timeOffset="148401.79">17688 4933 232 0,'-14'0'195'0,"3"0"-45"0,11 0-47 16,-7 0-38-16,7 0-24 15,0 0-15-15,0 0-6 16,10 0-7-16,12 0 3 0,14 0 3 16,4-4 0-16,11-1 2 15,-9-2-6-15,-1 2 10 16,-8-2 7-16,-10 2 2 0,-1 1-7 15,-5 4-11-15,-6 0-10 16,-3-3-2-16,2 3-4 0,-2 0-4 16,-2 0-19-1,-1 0-46-15,-2 0-31 0,-3 0-31 16,0 0-61-16,0 0-65 16</inkml:trace>
  <inkml:trace contextRef="#ctx0" brushRef="#br1" timeOffset="149830.17">19051 4779 101 0,'8'-26'235'0,"1"2"-48"0,-4 3-6 16,-2 1-39-16,-3 4 10 16,0 4 27-16,0 1 3 15,0 1-9-15,0 8-52 0,0 2-55 16,0 0-33-16,0 0-26 15,0 0 0-15,0 0-14 16,5 12 2-16,-2 4 10 16,5 12-9-16,1 8 7 0,0 4 4 15,-6 6-6-15,2-1 3 16,-5 0-4-16,0 0-2 16,0-5-1-16,0-4 8 0,3-7-4 15,-3-4-4-15,3-5 10 16,3-8-4-16,-3 1-5 0,-3-13 3 15,0 0 2-15,0 0-2 16,0 0 5-16,0 0 1 16,0 0-3-16,0 0 1 15,5 0 3-15,-2 0 7 0,5-9-5 16,0-3-9-16,1-5 2 16,-1 1-3-16,4-5 4 15,2 6 0-15,0-1-10 0,6-2 0 16,2 3 3-16,-4 3 1 15,7 3 2-15,1 6-2 16,-3 3 2-16,-2 0-2 0,3 0-5 16,-4 0 12-16,-1 0-5 15,-1 16 1-15,-1-1-3 0,-1 6 3 16,-5 0-1-16,1-1-2 16,1 5-1-16,-5-1 3 15,-3 4 0-15,-1 6 4 16,0-3-3-16,-4-2-2 15,0-4 8-15,0-1-7 0,0-7-2 16,0-6 13-16,-8 2-11 16,-5-1 7-16,0 0-7 0,-5 1 4 15,-3-5-1-15,-5-8 5 16,-2 0-4-16,-4 0-6 16,4 0 1-16,0-8 4 0,-1-5 5 15,4 1-7-15,1 0 8 16,3-1 2-16,1 2 2 0,6-1-7 15,0-5 20 1,6 1-2-16,8 0-3 0,-8-2-9 16,8 2 2-16,0 4-6 15,0 1-1-15,0-1-9 0,0-6 4 16,0 6-6-16,0 1 0 16,0 2-14-16,0 1-24 15,0 1-38-15,4 3-65 0,0-2-60 16,0 6-86-16,-4 0-30 15,0 0-33-15</inkml:trace>
  <inkml:trace contextRef="#ctx0" brushRef="#br1" timeOffset="152954.98">17151 5047 30 0,'0'-4'48'0,"6"4"43"16,-3-5 66-16,0 2-40 15,2-1-25-15,-5-1-21 0,0 5-6 16,0 0 9-16,0 0 12 16,0 0-1-16,0 0-2 0,0-4-10 15,0 4-5 1,0 0-14-16,-8 0-17 0,8 0-13 16,0 0-10-16,0-3-8 15,0 3-2-15,0 0-3 0,0 0-5 16,0 0-2-1,-9 0 4-15,2 16 2 16,-6 4 4-16,1 8-4 0,-1 5 0 16,5 0-2-16,8 0 5 15,-9-4 0-15,9-6-1 16,0-3-6-16,0 1 5 16,0 0-1-16,0-5 1 0,0 0-1 15,0-4 1-15,0 1 0 16,0-5 1-16,0-8 2 15,0 7-2-15,0-7 4 0,0 0-3 16,0 0 3-16,0-7-3 16,-6-10-5-16,-2-2 2 0,8-7 0 15,-12-2-3-15,3 0 1 16,9-2 5-16,-8 2 3 16,8 5-5-16,-8-2-6 0,8 4 6 15,0 2 10-15,0-2-1 16,0 8 3-16,0 5-3 0,0 0-8 15,0 4 0 1,0 4-12 0,0 0 4-16,0 20 6 15,0 4 10-15,8 10 4 0,0 2-7 16,5 8-1-16,-1 6 0 16,-2 2-6-16,4-2-3 15,-6-2 9-15,0-7-8 0,-5-8 2 16,3-9 5-16,-6-4-5 15,0-2 4-15,0-7 2 16,0-11-5-16,0 0 10 16,0-4-2-16,0-16-13 0,0-13 10 15,0-7-9-15,-14-10 5 16,6-7 2-16,-3 5-3 16,-1-1 3-16,0-1-6 15,-2 9 5-15,6 5 9 0,0 11 19 16,8 8-9-16,-8 6-12 15,8 6-6-15,0 5-10 0,0 4-2 16,0 9 11-16,0 10-3 16,0 11-2-16,0 6 14 15,0 14-9-15,5 2 4 0,-2 10-6 16,5 2 7-16,-3 2-8 16,4-6 1-16,-1-6 2 15,0-10-3-15,-4-6 3 16,0-10-3-16,-4-9 8 0,0-7-3 15,0-3 0-15,0-9 4 16,0 0-6-16,0-17 5 16,-8-11-3-16,-4-12-2 0,-1-12-2 15,0-10-5-15,1 5 4 16,-2 0-2-16,-4 8 6 16,5 8-1-16,-1 4 6 0,0 9 1 15,6 0-4-15,8 7-8 16,-6 4 4-16,6 5-4 15,0 5 4-15,0 7-10 0,0 0 2 16,0 0-4-16,0 7 0 16,0 9 6-16,6 9 7 15,7 12-1-15,-1 8-1 16,4 7-1-16,1 1 0 0,0 1 1 16,-7-11 0-16,3 0-1 15,-5-7-2-15,1-8 6 16,-1-8-6-16,-4-4 9 0,-4-6 4 15,0-10-9-15,0 0 3 16,0 0 3-16,0-5-4 16,0-12-4-16,0-11 0 0,-8-13-2 15,-2-12 3-15,10-3-4 16,-8-1 5-16,8 7 1 16,0 10 0-16,0 7 3 15,0 8-9-15,0 6 7 0,0 6-2 16,0 1 1-16,0 4-1 15,0 8-5-15,0 0 2 0,0 0-10 16,0 0 0-16,0 0 2 16,0 17 7-16,0 7 6 15,0 10-2-15,5 5 4 0,4 14-4 16,-1-1 0 0,0 5-2-16,-4-3 4 0,2-7-4 15,0-5 0-15,-3-9 0 16,5-5 4-16,-8-7-4 15,0-6 1-15,0-2 4 0,0-13-3 16,0 0 3-16,0 0 1 16,0 0 1-16,0-13-1 15,0-11-4-15,0-16-4 0,-8-17 6 16,8-8-6-16,0 4 4 16,-9 4-2-16,9 12 0 0,0 11 1 15,0 6-1 1,0 8 2-16,0 10 4 0,0-1 7 15,0 4-13-15,0-2 4 16,0 9 1-16,0 0 10 0,0 0-10 16,0 0 1-16,0 0-13 15,0 0 0-15,0 0-2 16,0 21 5-16,0 4 7 0,0 12-5 16,0 8 3-16,0 6 3 15,6 7-3-15,-3-5-1 16,2-1 0-16,-5-2 5 0,3-14-2 15,2-4-2-15,-2-2 2 16,-3-10-5-16,0-5 2 16,0 2-3-16,0-9 7 0,0-8-5 15,0 0 11 1,0 0-7-16,5 0-3 16,-5 0-3-16,0-4-64 15,0-13-100-15,0-6-102 16,0-18-37-16,-8-15-52 0</inkml:trace>
  <inkml:trace contextRef="#ctx0" brushRef="#br1" timeOffset="153919.74">17075 4660 19 0,'0'0'36'16,"0"-4"27"-16,0 1 35 16,4 3 44-16,-4-4-39 15,0 4-21-15,0 0-20 16,0 0-12-16,0 0-1 0,0 0-6 16,0 0-4-16,0 0-12 15,0 0-8-15,0 0-4 16,0 0 0-16,0 0-8 0,0 7-6 31,4 5 4-31,2 4-2 0,3-4-3 16,-1 0 0-16,5-2 1 15,-1-3 5-15,1 1-6 16,-6-8 7-16,2 0-5 0,-1 0 0 16,-5 0 6-1,2 0 15-15,-2 0 19 0,2-8-8 16,-5-9-13-16,0 2 11 15,0-6-10-15,0-2-2 16,-13 0 17-16,-1 4-7 0,-4 3-6 16,7 4-7-16,-3 3-8 15,-2 9-2-15,5 0-7 0,-1 0-5 16,0 9 3-16,-2 8 2 16,14 2-2-16,0 5 5 15,0-3-1-15,0 0-2 0,0-6 0 16,5 2 3-16,8-5-2 15,3-4 5-15,-1-8-2 16,1 0-4-16,-2 0 6 16,-3 0 11-16,-2 0 23 0,-9 0 2 15,0-8-6-15,0 5-3 16,0-1 6-16,0 4-16 16,0 0-1-16,0 0-10 0,-9 0-4 15,9 0-9 1,0 0 7-16,0 0-14 15,0 0 5 1,0 0 5-16,0 0-5 16,0 0-4-16,0 0-15 15,0 0-59-15,-8 0-54 16,8 0-65-16,-9 0-38 0,-2 0-26 16,-2 7 7-16</inkml:trace>
  <inkml:trace contextRef="#ctx0" brushRef="#br1" timeOffset="163970.73">15794 7686 117 0,'0'-43'216'16,"-11"8"-72"-16,0-2-34 16,-7 4 0-16,2 13-16 0,-4 4-6 15,-8 7-4-15,-4 9-8 16,-5 20 0-16,-5 18-12 15,2 15 7-15,-1 12-8 0,6 12-7 16,10 1-21-16,13-2-18 16,12-2-5-16,6-8 0 0,8-9-9 15,11-9 1 1,2-8-3-16,11-12 3 0,2-11-1 16,9-17-2-16,4 0 2 15,-2-17-8-15,3-11 9 16,-4-8-2-16,-15-14 10 0,-10-6-14 15,-17-8 4-15,-8-10-3 16,-20 0 8-16,-13 5 11 16,-4 12 33-16,-2 12 3 0,-7 17-21 15,6 16-17-15,1 12-2 16,-1 23-5-16,12 20 11 16,9 14-12-16,6 2-4 15,13 7 1-15,9-1-2 0,11-3-4 16,11-9 3-16,15-9 0 15,16-11 0-15,14-13 3 16,9-20-2-16,8 0-2 0,1-16 1 16,-7-14-6-16,-19-6 8 15,-11-9 3-15,-21-6-5 16,-19-16-4-16,-17-4 2 0,-25-8 4 16,-15 6 15-16,-13 7 22 15,-12 13 8-15,-12 20-26 0,-9 26-9 16,5 23 0-16,-1 24 21 15,9 27 3-15,8 19-7 16,17 6-6-16,19 2-12 16,18-1-13-16,19-7 0 15,16-10 0-15,20-9 0 0,13-15 0 16,17-15 0-16,10-17 0 16,9-20 0-16,1-4 0 0,-9-15 0 15,-8-22 0-15,-15-13 0 16,-18-11 0-16,-12-9 0 15,-18-11 0-15,-23-8 0 0,-20-1 0 16,-20 8 0 0,-11 9 0-16,-14 16 0 0,-10 24 0 15,-5 24 0-15,-1 26 0 16,0 29 0-16,8 20 0 16,14 9 0-16,14 12 0 0,18-2 0 15,17 61 0 1,27-85 0-16,17-9 0 0,7-15 0 15,12-16 0-15,10-17 0 16,6-11 0-16,1-14 0 16,-4-12 0-16,-9-12 0 0,-7-13 0 15,-14-7 0-15,-13-4 0 16,-14-8 0-16,-14 3 0 16,-13 9 0-16,-14 16 0 15,-7 16 0-15,-5 21 0 16,-4 16 0-16,3 28 0 0,6 18 0 15,8 10 0-15,11 6 0 16,13 2 0-16,16-2 0 0,5-5 0 16,15-8 0-16,9-8 0 15,11-13 0-15,13-11 0 16,4-17 0-16,8-9 0 0,5-11 0 16,-6-12 0-16,-7-10 0 15,-9-2 0-15,-16-9 0 16,-12-8 0-16,-12-8 0 0,-16-5 0 15,-16 0 0-15,-12 14 0 16,-9 12 0-16,-7 10 0 16,-9 21 0-16,-9 26 0 15,5 27 0-15,5 30 0 0,7 20 0 16,13 11 0-16,11 6 0 16,15-6 0-16,19-7 0 15,16-18 0-15,15-10 0 0,13-13 0 16,13-17 0-16,11-19 0 15,4-13 0-15,2-21 0 0,0-15 0 16,-14-14 0 0,-12-11 0-16,-13-8 0 0,-20-5 0 15,-20 3 0-15,-12 4 0 16,-19 19 0-16,-16 15 0 16,-9 17 0-16,-5 16 0 0,-3 28 0 15,7 13 0-15,8 11 0 16,16 5 0-16,13 0 0 15,20-8 0-15,8-3 0 0,7-6 0 16,10-7 0-16,8-14 0 16,3-7 0-16,10-12 0 0,-3-2 0 15,3-15 0-15,-6-4 0 16,-4-7 0-16,-11-1 0 16,-12-4 0-16,-13 10 0 15,0 3 0-15,-18 3 0 0,-5 8 0 16,-10 9 0-16,-7 13 0 15,3 7 0-15,1 9 0 16,8 4 0-16,7-1 0 0,13 0 0 16,8-4 0-16,8-3 0 15,8-4 0-15,8-5 0 16,4-4 0-16,9-12 0 0,5 0 0 16,1 0 0-16,-6-12 0 15,-7-4 0-15,-12-5 0 0,-5-4 0 16,-13-3 0-1,-13-4 0-15,-14 3 0 0,-11 5 0 16,-10 12 0-16,-6 12 0 16,-2 0 0-16,-4 17 0 15,7 2 0-15,7 1 0 0,11-3 0 16,5-4 0-16,16-2 0 16,14 1 0-16,11-12 0 15,9 0 0-15,9 0 0 16,4-12 0-16,3-7 0 15,-4-10 0-15,-7-3 0 0,-9-5 0 16,-16-5 0 0,0 2 0-16,-21 4 0 0,-10 8 0 15,-10 6 0-15,-8 14 0 16,-5 8 0-16,6 20 0 16,4 9 0-16,3 4 0 0,13 0 0 15,7-1 0-15,13 4 0 16,8-2 0-16,5-6 0 0,11-4 0 15,8-4 0-15,16-7 0 16,8-13 0-16,6 0 0 16,-1-13 0-16,-5-11 0 0,-6-5 0 15,-10-6 0-15,-16-11 0 16,-16-7 0-16,-8 0 0 16,-17 0 0-16,-11 5 0 15,-10 7 0-15,-5 11 0 16,-3 19 0-16,2 11 0 0,3 20 0 15,8 14 0-15,14 9 0 16,7 11 0-16,7 3 0 0,13-4 0 16,8-4 0-16,8-5 0 15,9-7 0-15,7-12 0 16,4-10 0-16,10-15 0 0,-2-4 0 16,5-15 0-16,-1-19 0 15,-8-10 0-15,-6-8 0 16,-15-11 0-16,-7-6 0 0,-12 3 0 15,-20 6 0 1,-12 11 0-16,-12 20 0 0,-13 20 0 16,-8 13 0-16,-6 26 0 15,6 14 0-15,10 10 0 16,9 2 0-16,11 1 0 0,13-3 0 16,11-3 0-16,11-2 0 15,8-7 0-15,9-10 0 0,7-8 0 16,0-8 0-16,4-12 0 15,4-7 0-15,-2-10 0 16,-6-8 0-16,-2-7 0 0,-8-1 0 16,-3 1 0-16,-2 4 0 15,-9-1 0-15,0 8 0 16,0 5 0-16,0 4 0 16,0 5 0-16,0-4 0 15,-9 11-253 1,9 13-120-16,0 8-8 15,-8 3 1-15</inkml:trace>
  <inkml:trace contextRef="#ctx0" brushRef="#br1" timeOffset="165118.74">16956 7579 64 0,'14'-25'169'16,"-3"1"15"-16,1-4-44 15,1-2-25-15,-4 2-22 0,2 0 0 16,1-1 23-16,-4 6 16 15,0-2 10-15,-5 4-5 16,3 5-4-16,-6 4-1 0,0 5 32 16,0-3 34-16,0 5-163 15,0 3-35-15,0 13 0 47,0 9 0-47,0 13 0 16,0 12 0-16,0 13 0 15,0 15 0-15,0 4 0 16,0 0 0-16,0 1 0 0,0-10 0 16,0-6 0-16,0-9 0 15,8-12 0-15,-4-5 0 16,0-7 0-16,0-8 0 0,0-10 0 16,-4-2 0-1,0-14 0 16,2-3 0-31,7-7 0 16,4-11 0-16,4-2 0 16,3-9 0-16,3 4 0 15,7 5 0-15,-6 4 0 0,1 3 0 16,-6 7 0-16,2 0 0 16,1 5 0-16,-5 5 0 15,0 4 0-15,0 0 0 0,-4 0 0 16,2 10 0-16,-3 7 0 15,1 2 0-15,4 5 0 0,-5 4 0 16,-6 5 0 0,-1 8 0-16,-5-1 0 0,0-2 0 15,0-3 0-15,0-1 0 16,-11-6 0-16,-7-4 0 16,-6 1 0-16,-3-5 0 0,-12-3 0 15,4-1 0-15,-3-8 0 16,4-8 0-16,0 0 0 0,6-5 0 15,4-7 0-15,2-4 0 16,6-4 0-16,5-7 0 16,-1-7 0-16,12-2 0 0,0-2 0 15,0 2 0-15,6 3 0 16,3 10 0-16,-1 0 0 16,0 9 0-16,-8-2 0 15,0 3 0-15,0 5-97 0,0 3-92 16,0 5-12-16,0 0-17 15,-8 0-12-15,8 0-4 16,-8 0 0-16,8 13-16 0,0 0-141 16</inkml:trace>
  <inkml:trace contextRef="#ctx0" brushRef="#br1" timeOffset="165603.01">17674 7444 131 0,'0'-17'227'0,"0"1"-52"16,0 4-36-16,-11 0-35 16,11 0-8-16,-7 5 4 0,7 3-23 15,0 4-31-15,0 0-18 16,0 0-20-16,0 0-5 16,0 7 0-16,0 9 2 0,0 5 1 15,7-2 5-15,1 3-4 16,1-6-2-16,-1 1 1 15,3-10 1-15,3-7 6 0,-3 0-2 16,-2 0 22-16,0 0 15 16,-9-12 7-16,0-9-10 15,0 2-6-15,0-2 8 0,0 4 15 16,-9 5-9-16,-4 0-25 16,6 5-18-16,-7-2-5 15,3 9-9-15,-3 0-9 16,0 0-36-16,2 12-71 0,-2 0-52 15,3 9-39-15,11-1-5 16,-9 5-17-16,9-2-32 0</inkml:trace>
  <inkml:trace contextRef="#ctx0" brushRef="#br1" timeOffset="166251.19">17748 7990 106 0,'0'0'236'0,"0"0"-54"0,0 0-33 16,0 0-41-16,0-4-19 16,0 4 0-16,0-3-1 15,8-1 8-15,-8-1-1 0,0 5 17 16,5 0 23-16,-5 0 10 15,0 0 10-15,0 0 4 16,0 0-56-16,-8 0-103 16,0 0 0-16,-1 0 0 15,1 0 0-15,0 0 0 16,1 0 0-16,-2 0 0 16,1 0 0-16,8-5 0 46,0 3 0-46,3-9 0 0,5 9 0 16,1-3 0-16,-1 2 0 16,-4 3 0-16,1 0 0 0,-2 0 0 15,-3 8 0 17,0 0 0-32,-12-8 0 31,4 0 0-31,-4 0 0 15,4-6 0 1,8 4 0 0,0-6 0-16,0-1 0 0,0-2 0 15,8-6 0-15,8 1 0 16,6 4 0-16,0-1 0 16,-1 5 0-16,-5 8 0 0,6 12 0 15,-7 14 0-15,-4 9 0 16,2 15 0-16,-4 7 0 0,-9 2 0 15,0 3 0 1,-14 3 0-16,-5 1 0 0,-12-4-350 16,-28-3-331-16</inkml:trace>
  <inkml:trace contextRef="#ctx0" brushRef="#br2" timeOffset="179396.37">30723 11804 78 0,'3'-25'199'15,"2"6"-38"-15,-5-2-23 0,0 3-32 16,0 4 3-16,0-2 30 15,0 4 34-15,0 3 13 16,0 0-20-16,-8 5-19 16,8 0-7-16,0 2-4 15,-9 2-12-15,-2 0-79 16,-10 28-45-16,-9 12 0 16,-1 17 0-16,-2 12 0 0,6 8 0 15,6 8 0-15,21 0 0 16,0-1 0-16,21-13 0 15,15-1 0-15,8-9 0 16,10-11 0-16,3-11 0 0,-5-2-86 16,-3-9-365-16,-9-1 18 15,-4-14 34 1,-7 1 63-16</inkml:trace>
  <inkml:trace contextRef="#ctx0" brushRef="#br2" timeOffset="180297.77">31133 11822 47 0,'-8'-15'128'16,"8"9"59"-16,0-3-44 16,-13 5-38-16,5-5-24 15,8 9 5-15,-8 0 5 16,8 0-11-16,0 0-21 15,0-3-22-15,0-1-9 16,0 4-4-16,0 0-3 0,0 0-1 16,0 0 3-16,0 0 18 15,0 0 6-15,0 0 7 16,0 0 1-16,0 0 0 16,0 0-11-16,0 0 0 15,-8-5-1-15,8 2 3 16,0-1 2-16,0 4 3 15,-7 0-13-15,7 0-5 16,-8-5-2-16,8 1-9 0,0 1 0 16,0-2-4-16,0 5-1 15,0 0-5-15,11 0-5 16,9 0-1-16,14 0 1 16,5 0-10-16,13 0 2 15,2 0 5-15,0 0 0 0,-7 0-3 16,-1 0-4-1,-10 0 8-15,-7-4 2 16,-10 4-4-16,-7-3 19 0,-4-1 18 16,-3 4 11-16,-5 0-35 15</inkml:trace>
  <inkml:trace contextRef="#ctx0" brushRef="#br2" timeOffset="180558.68">31539 11748 2047 0,'-13'28'0'15,"4"13"0"-15,1 7 0 16,2 5 0-16,-2 8 0 16,-5 5 0-16,-3 3 0 15,-9 57 0-15,14-74 0 16,-1-2 0-16,4-10 0 15,8-11 0-15,0-5 0 16,0-8 0-16,0-4 0 16,0-3 0-16,-9-9 0 31,0 0-172-15,9 0-226-16,-8 0-11 15,0 0 14-15,8-5 62 16</inkml:trace>
  <inkml:trace contextRef="#ctx0" brushRef="#br2" timeOffset="180910.94">31288 12216 54 0,'-8'-9'188'0,"-6"1"3"15,14 4-26-15,-7-5-40 16,7 7-14-16,0 2 5 16,0-6 3-16,0 6 1 15,0 0-32-15,7 0-29 0,7 0-12 16,8 0 8-16,16 0 0 16,6 0-21-16,7-2-16 15,0-3-1-15,-6 0-10 16,-8 5 2-1,-9 0 3-15,-4 0 23 0,-8-5 2 0,-7 3-5 16,-9-3-14 0,0 1-13-16,0 4-3 0,0 0-32 15,0 0-86-15,-12 0-105 16,4 0-85-16,8-3-32 16,-9-6 5-16</inkml:trace>
  <inkml:trace contextRef="#ctx0" brushRef="#br2" timeOffset="181458.67">31819 11796 276 0,'-8'-17'190'15,"0"5"-34"-15,-1 5-40 16,9-2-19-16,0 6-22 15,0-2-10-15,0 5-18 0,12 0-21 16,4-4-9-16,10 1-10 16,2-1-3-16,9 4-2 15,-1-5 2-15,1-1-4 16,-5 0 1-16,-3 1 0 16,-5 2 3-16,-7-1-9 0,-6 4 10 15,1 0 9 1,-7-5 39-16,-2 0 19 0,-3 3 25 15,0 2 5-15,0-5 8 16,0 5 1-16,0 0 4 16,0 0-10-16,0 0-26 15,0 0 3-15,0 21-63 16,0 8-19-16,0 14 0 0,0 12 0 16,0 14 0-16,0 7 0 15,0 6 0-15,0-5 0 16,0-4 0-16,0-8 0 15,0-12 0-15,0-12 0 0,0-9 0 16,0-6 0 0,0-11 0-16,0-2 0 0,-8-6 0 15,-1-7-280 32,9-7-54-47,0-10-2 16,0-4 30-16,0-7-10 0</inkml:trace>
  <inkml:trace contextRef="#ctx0" brushRef="#br2" timeOffset="181787.1">31946 12081 98 0,'-16'-8'230'16,"2"-1"-50"-16,2 2-32 0,12 3-24 16,0 4-5-16,0-5 14 15,0 2-16-15,4 3-26 16,13 0 0-16,11 0-12 16,14 0-19-16,5 0-30 0,5-5-14 15,-1 1-9-15,-12 2-1 16,-5-4-4-16,-8 6-1 15,-4-5 4-15,-10 1 5 16,-7 1-2-16,-5 3-4 16,0 0-11-16,0 0-29 15,0 0-46-15,0 0-70 16,0 0-44-16,0 0-27 0,0-9-21 16,0-3-28-16</inkml:trace>
  <inkml:trace contextRef="#ctx0" brushRef="#br2" timeOffset="182174.78">32309 11641 152 0,'-11'-28'218'0,"11"8"-54"15,0-2-39-15,0 2-20 16,0 5-1-16,0 2 19 15,0 5 1-15,0 0-19 0,0 8-21 16,8 0-27-16,0 0-5 16,4 16 41-16,5 9 25 15,11 16-15-15,8 16-27 16,2 7-31-16,6 14-8 0,-1 7 13 16,0 3-16-1,-12 4-7-15,-14-3-10 0,-13-3-1 16,-4-10 2-16,-21-2-18 15,-2-5 0-15,-6-12 0 16,-1-2 0-16,4-16 0 0,0-8 0 16,7-5 0-16,2-9 0 15,6-5 0-15,3-12-71 16,8 0-149-16,-10 0-97 0,10 0-36 16,0-17 22-16,0-7 6 15</inkml:trace>
  <inkml:trace contextRef="#ctx0" brushRef="#br2" timeOffset="182574.01">33092 11715 325 0,'-14'-24'170'15,"2"-2"-54"-15,12 12-44 16,-13-1-5-16,13 8 9 16,0 7-21-16,-9 0-20 0,9 0-14 15,0 0-9-15,0 12-2 16,0 4 21-16,0 1 4 16,9-5-17-16,4 0-7 15,4-3-4-15,-2-9-3 0,1 0 4 16,-3 0-5-16,-1 0 2 15,0-9-4-15,-8-3 1 16,-4-4 10-16,0-1 7 0,0-2-6 16,-16 2-2-16,0 5-2 15,-6 3-8-15,4 6 2 16,-8 3-4-16,4 8 1 0,-3 8 4 16,3 1-8-1,7 2-4-15,-2 7-54 0,9-2-78 16,8 0-63-16,0-3-75 15</inkml:trace>
  <inkml:trace contextRef="#ctx0" brushRef="#br2" timeOffset="182973.82">32996 12053 139 0,'0'8'227'0,"0"-8"-64"0,0 0-46 16,0 12-34-16,0-12 9 16,0 8 22-16,0-8 8 15,0 0-20-15,0 0-26 16,0 0-14-16,0 0-5 0,0 0-6 16,0 0 4-16,0 0-1 15,0 0-6-15,0 0 14 16,0 0-1-16,0 0-13 0,0 0-11 15,0 0 1-15,0 0-1 16,0 0 0-16,0 0 13 16,0 0-15-16,14 0-7 0,6 0 24 15,3 0-52 1,2 11 0-16,-2 11 0 0,-1 6 0 16,-6 8 0-16,-12 9 0 15,-12 5 0-15,-21 2 0 0,-11 5 0 16,-16 0 0-16,-9 5-245 15,-6-2-344-15,0 1 25 16</inkml:trace>
  <inkml:trace contextRef="#ctx0" brushRef="#br2" timeOffset="186494.41">31746 13144 18 0,'0'-4'42'16,"0"4"55"-16,0 0 79 15,0-5-43-15,0 2-34 16,0 3-30-16,0-4 2 0,0 4 19 16,0 0 23-16,0 0 16 15,0 0 7-15,4 0 2 16,-4 0 0-16,0 0-3 16,0 0 1-16,0 0-19 15,0 0-7-15,0 0-15 16,0 0-90-16,4 0-5 15,0 0 0-15,0 0 0 16,-4 12 0 31,0 0 0-47,0-1 0 0,0 6 0 16,0 0 0-16,0 3 0 15,0-1 0-15,0 6 0 16,0 0 0-16,-12 5 0 15,0-2 0-15,-2-4 0 16,0 5 0-16,-3-1 0 16,1 4 0-16,-3 0 0 15,-6 1 0-15,-1 3 0 0,-2 6 0 16,-4-1 0-16,-1-1 0 16,-3 1 0-16,-7-1 0 15,-8 5 0-15,-5 3 0 16,-9 6 0-16,-3-1 0 15,-5-1 0-15,-6 2 0 0,3-1 0 16,-6 0 0 0,1-3 0-16,-5-3 0 0,3 2 0 15,-7-1 0-15,-9 2 0 16,-6-6 0-16,-5-3 0 16,2 0 0-16,-8-1 0 15,0-2 0-15,-10-7 0 16,-5 3 0-16,-4-2 0 15,-7-2 0-15,1-3 0 0,-9 2 0 16,0-6 0-16,3 2 0 16,6-4 0-16,2-5 0 15,5-5 0-15,1 2 0 16,7-13 0-16,2 8 0 0,8-8 0 16,-2 0 0-16,-1 0 0 15,6-8 0-15,0 0 0 16,-5 3 0-16,-4-3 0 15,0 1 0-15,-3-3 0 0,-4 3 0 16,-2 0 0-16,1-6 0 16,0 1 0-16,4-6 0 15,1 6 0-15,-2-2 0 0,2 0 0 16,-6-1 0-16,-6 0 0 16,-6-3 0-16,-2-3 0 15,-6-2 0-15,5-7 0 0,3 2 0 16,9-5 0-16,9 2 0 15,11-8 0-15,11 0 0 16,12-6 0-16,5-3 0 16,5-9 0-16,2-5 0 0,8-7 0 15,0-9 0-15,7-3 0 16,-1-9 0-16,0-3 0 16,-3-4 0-16,-6-1 0 0,1 1 0 15,5 3 0-15,-2 0 0 16,7 4 0-16,1 0 0 0,8 5 0 15,6-4 0-15,3 0 0 16,13-2 0-16,7-2 0 16,8-1 0-16,6-4 0 0,11 0 0 15,5-3 0-15,5 3 0 16,3-4 0-16,3 4 0 16,5 2 0-16,-6-3 0 15,1-2 0-15,-2 3 0 0,-6 3 0 16,-1 3 0-16,-2-2 0 15,4 0 0-15,-1 6 0 16,-2-7 0-16,7 2 0 0,-4-1 0 16,-2 1 0-16,1 1 0 15,0-4 0-15,1 3 0 0,-4-1 0 16,-2 2 0-16,5-2 0 16,4-1 0-16,-1 5 0 15,2 0 0-15,0 2 0 16,0-3 0-16,-3 1 0 15,-2 10 0-15,5 2 0 0,-1 6 0 16,-3-2 0-16,-1 0 0 16,1 1 0-16,-1-1 0 15,-2 1 0-15,7-4 0 0,-4 0 0 16,-1 0 0-16,3-1 0 16,2 2 0-16,0-7 0 15,-1 2 0-15,-1-4 0 0,1-1 0 16,-3 2 0-16,3-6 0 15,0-4 0-15,-3 1 0 16,-1-10 0-16,-2 2 0 16,2-4 0-16,-8 3 0 15,0 2 0-15,0 8 0 0,0 7 0 16,0 4 0-16,-11 2 0 16,5 6 0-16,-8 0 0 15,6 4 0-15,-4-1 0 0,-1 1 0 16,6 5 0-16,-1-2 0 15,-4 1 0-15,-1-1 0 16,2 2 0-16,-2 3 0 16,-3 0 0-16,-6-1 0 0,3 5 0 15,3 6 0-15,-1 1 0 16,-4 0 0-16,6 7 0 16,-1 2 0-16,3 8 0 15,0 0 0-15,3 5 0 0,-3 4 0 16,5-6 0-16,-5 2 0 15,1 0 0-15,0-5 0 16,-5 0 0-16,-3-3 0 16,0 0 0-16,0-2 0 0,-5 3 0 15,1-6 0-15,0 1 0 16,1 2 0-16,1 2 0 16,2-1 0-16,5 5 0 15,2-2 0-15,1 7 0 16,-1-2 0-16,0 1 0 0,2 4 0 15,-2-1 0-15,1-5 0 16,-4 2 0-16,0 5 0 16,0-7 0-16,-1 2 0 0,-2 4 0 15,-2-1 0-15,-1 5 0 16,5-6 0-16,-1 7 0 16,-4 3 0-16,8-1 0 0,2 1 0 15,-4-1 0 1,-2-2 0-16,-1-3 0 0,-3 3 0 15,-1-2 0-15,-3 0 0 16,-1 2 0-16,-1-2 0 16,-1 1 0-16,1-1 0 0,2 2 0 15,3-2 0-15,4 1 0 16,-2-1 0-16,-1 0 0 16,6 6 0-16,1-2 0 0,-2 1 0 15,5 0 0-15,-1-5 0 16,-4 1 0-16,8 4 0 15,-4-1 0-15,0-2 0 16,-3-2 0-16,-4 0 0 16,-1-3 0-16,-3 0 0 0,-4 0 0 15,-1-1 0-15,1 0 0 16,-4 1 0-16,-1-1 0 16,5 0 0-16,-1 6 0 15,1-2 0-15,0 0 0 0,-1-3 0 16,-4 5 0-16,-4-7 0 15,-2 6 0-15,-7 0 0 16,-3 0 0-16,2-1 0 16,1 1 0-16,2 0 0 0,-1 3 0 15,4 1 0-15,5 3 0 16,3 7 0-16,4-4 0 16,1 3 0-16,-1-2 0 15,1 1 0-15,-1 1 0 16,-7 2 0-16,-4-4 0 15,-8 6 0-15,-5-6 0 0,-4 7 0 16,-5-3 0-16,-2-1 0 16,-1 6 0-16,-1 0 0 15,4 0 0-15,5 0 0 16,-2 0 0-16,6 0 0 0,4 0 0 16,4 13 0-16,1-4 0 15,5-1 0-15,-7 4 0 16,2 0 0-16,-6 1 0 15,-2 0 0-15,-1-1 0 0,-4-1 0 16,4 1 0 0,9-3 0-16,3-1 0 15,9 4 0-15,7-4 0 0,5 1 0 16,4-2 0-16,3 7 0 16,0-3 0-16,2 6 0 15,-1 3 0-15,-4 3 0 16,-5 3 0-16,1 2 0 0,4 1 0 15,5-5 0-15,-3-4 0 16,7 1 0-16,-1-5 0 16,-1 3 0-16,1 2 0 15,8 0 0-15,-8-2 0 16,0-2 0-16,-1 0 0 16,9-1 0-16,-11-4 0 0,3-4 0 15,-2 8 0 1</inkml:trace>
  <inkml:trace contextRef="#ctx0" brushRef="#br2" timeOffset="186590.55">19522 4444 1740 0,'-11'-7'-443'15,"-2"-2"9"-15,-5-3 19 16</inkml:trace>
  <inkml:trace contextRef="#ctx0" brushRef="#br2" timeOffset="187545.07">19317 4200 22 0,'0'-3'59'0,"0"-6"55"16,0 4 51-16,0-2-53 0,0-1-10 16,3-1-7-16,2 6 20 15,-2-6 20-15,2 5 25 16,-2-4-9-16,-3 1-14 15,0-7-20-15,0 7-12 0,3-1 2 16,3 0 7 0,-6 3-28-16,3 5-33 0,-3 0-23 15,0 0-20-15,0 0-12 16,0 0 1-16,0 0-7 16,0 15 2-16,5 3 1 15,3 6 3-15,0 9 6 0,4 3 3 16,0 9-6-16,2 4 2 15,0 3-3-15,-3-2 2 16,3-2-5-16,-2-3 7 0,1-8-7 16,-1-5 5-16,-6-3 4 15,-1-4-3-15,-1-5-3 16,-4-8 9-16,0 0-7 16,0-12-4-16,0 8 0 15,0-8 7-15,0 0-4 16,0 0 6-16,0 0 6 0,0 0-6 15,0 0-3-15,0 0 2 16,0 0-8-16,0 0 8 16,0 0-4-16,5 0-2 15,-2 0 0-15,5 0 0 16,-3 0 0-16,-2 0 0 16,7-4 0-16,9-3 0 15,9-5 0-15,15-4 0 16,0-6 0-16,7 6 0 0,-2-1 0 15,-9 5 0-15,-1 5 0 16,-5-2 0-16,-4 1 0 16,-10 4 0-16,-7 0 0 15,1 4 0-15,-10 0 0 0,-3-4 0 47,0 0 0-47,0-4 0 16,-8-1 0-16,-3 2 0 0,-1-10 0 15,-10-4 0-15,2-3 0 16,-8-4 0-16,0-6 0 16,-1-1 0-16,-3-1 0 0,-1-6 0 15,2 5 0 1,-6 2 0-16,-5 1 0 0,5 6 0 16,2 4 0-16,2 4 0 15,2 3 0-15,5 4 0 16,4 6 0-16,11-2 0 15</inkml:trace>
  <inkml:trace contextRef="#ctx0" brushRef="#br2" timeOffset="187624.51">19401 4045 1939 0,'0'12'-253'0,"6"13"-33"16,0 7-41-16,2 5-49 0</inkml:trace>
  <inkml:trace contextRef="#ctx0" brushRef="#br2" timeOffset="189948.59">17354 8658 63 0,'0'-4'186'0,"0"-4"-15"0,0 8-48 15,0 0-41-15,0 0-34 16,0 0-8-16,0 0-5 15,0 0 7-15,0-4-5 0,0-1-5 16,0 5 5-16,0 0 11 16,0 0 7-16,0 0 6 15,0 0-1-15,0 0-3 0,0 0-11 16,0 0-10-16,0 0-3 16,0 0-16-16,0 0-8 15,0 0 0-15,0 0 2 0,0 0-2 16,0 9 1-16,0-9-1 15,0 12 0-15,0-12 4 16,0 12 0-16,-8-3 17 16,-4 3 24-16,-1 1 5 0,4 2-3 15,-13 2-8-15,1 2-11 16,-4-2-7-16,-2-1 3 16,-2 4-6-16,1-4-4 0,-4 5 2 15,-1-2-2-15,-5-2-13 16,4 0-5-16,-5-1 14 15,3-4-9-15,4 0 9 16,-1-2-12-16,10 1 5 0,2-3-6 16,0-8-8-16,6 12 0 15,-1-12 5-15,-2 12-2 0,1 1 0 16,0 0-3-16,-9-1 3 16,-2-1 1-16,-5 1 6 15,-4 4-13-15,-2-3 6 0,-4-2-3 16,0 2 10-16,-2-4-8 15,5-2-4-15,2 2 4 0,3-2 1 16,2 3 2-16,1-3-5 16,2-7 6-16,7 8 4 15,-3 1-10-15,3-9 3 16,-2 12-4-16,-7 0 5 0,-4-1 3 16,-6 2-12-16,-2-1 6 15,0 1 5-15,-5-1 0 16,4-4-8-16,4-8 9 0,6 9-5 15,-4-9 5-15,12 0-8 16,-3 0 3-16,8 0 11 16,1 0-5-16,4 0 10 0,1 0-2 15,-1 0-1-15,3 0-7 16,-7 0-9-16,-4 0 4 0,-5 0 1 16,4 0-6-1,-5 0 2-15,-3 0 5 0,6 0-4 16,-1 0 3-16,-4 0 0 15,5 0-8-15,-1 0 9 0,1 7 2 16,0-7-12-16,-1 0 7 16,1 9 0-16,-6-9 5 15,3 0-2-15,-2 0-5 0,4 0 2 16,-2 0 0-16,2 0 5 16,4 0-7-16,-3 0 5 0,2 0-3 15,1 0-3-15,-5 0 9 16,6 0-8-16,-4 0 7 15,-1 0-11-15,-1-4 3 16,-2-1 6-16,-1-2 2 0,6 3-6 16,-3-1 1-16,7-3 8 15,-1 4-8-15,0-4 0 16,-1 3 0-16,0-3 0 0,5 6 0 16,0-8 0-16,3 7 0 15,-3-2 0-15,0-2 0 0,0 2 0 16,-4 1 0-16,3-1 0 15,-4 2 0-15,5-5 0 16,0 4 0-16,3 0 0 0,6 0 0 16,3 4 0-16,-1-5 0 15,9 1 0-15,-12 0 0 16,1-1 0-16,2 3 0 16,-4-3 0-16,5 0 0 0,-4-2 0 15,1-2 0 1,-2 2 0-16,-3 2 0 0,-1 1 0 0,6 1 0 15,-1-7 0-15,3 7 0 16,1 0 0-16,0-2 0 16,0 0 0-16,-1-3 0 0,1 4 0 15,0 1 0-15,8-2 0 16,-12-3 0-16,0 0 0 16,0 1 0-16,-1 3 0 15,-3-6 0-15,4 3 0 0,-1-6 0 16,-3 5 0-16,0 0 0 15,-1-4 0-15,1 5 0 16,5-2 0-16,-5 2 0 0,2-3 0 16,3 3 0-16,0-2 0 15,2 5 0-15,1-4 0 16,0 4 0-16,0 0 0 0,-2 0 0 16,10-4 0-16,-8 4 0 15,2-1 0-15,6 3 0 16,-14-3 0-16,14 0 0 15,-11 0 0-15,11 3 0 0,-8 2 0 16,8-6 0-16,0 4 0 16,5 17 0 31,1 6 0-32,2-1 0-15,1 5 0 0,-1 4 0 16,0-2 0-16,0 6 0 15,1 4 0-15,-1-6 0 16,1 7 0-16,-2-6 0 0,1-4 0 16,-8 1 0-1,0-4 0-15,3-5 0 0,2-4 0 16,-2-4 0-16,-3-3 0 16</inkml:trace>
  <inkml:trace contextRef="#ctx0" brushRef="#br2" timeOffset="190149.66">13784 9297 2047 0,'0'-12'0'16,"0"-4"0"-16,0-5 0 16,0-4 0-16,0-3 0 15,5-9 0-15,-2 0 0 0,6-3 0 16,-4-1 0-16,-5 0 0 16,0 6 0-16,0 2 0 0,0 0 0 15,0 4 0 1,0 9 0-16,-8 0 0 0,8 3 0 15,0 5 0-15,0 4 0 16,-9 4 0-16</inkml:trace>
  <inkml:trace contextRef="#ctx0" brushRef="#br2" timeOffset="190337.85">13789 8788 2046 0,'9'0'1'0,"-1"0"-1"0,8 0 0 15,8 0 0-15,9 0 0 16,8-4 0-16,3-1 0 0,5 2 0 16,-1-1 0-16,-2 4 0 15,-10 0 0-15,-8 0 0 16,-8 0 0-16,-3 0 0 0,-6 0 0 16,-2 0 0-16,-6 0 0 15</inkml:trace>
  <inkml:trace contextRef="#ctx0" brushRef="#br2" timeOffset="190604.08">14224 8772 2047 0,'-13'0'0'15,"2"0"0"1,2 12 0-16,-3 0 0 16,-5 4 0-16,-2 8 0 15,-6 2 0-15,-4 2 0 0,1 0 0 16,0 2 0-16,-1-2 0 15,1 0 0-15,-1 1 0 16,5-1 0-16,4 0 0 0,5-3 0 16,1-9 0-16,3 1 0 15,2-6 0-15,1 2 0 0,8-1 0 16,-8-12 0 0,8 7 0-16,-7 2 0 0,7-2 0 15</inkml:trace>
  <inkml:trace contextRef="#ctx0" brushRef="#br2" timeOffset="190875.33">13831 9206 1929 0,'0'0'-339'0,"-9"0"-111"15,-4 13-52-15</inkml:trace>
  <inkml:trace contextRef="#ctx0" brushRef="#br2" timeOffset="198182.77">9286 3207 180 0,'-32'0'219'0,"2"0"-62"16,8 0-42-16,1 0-33 0,7 0 0 16,14 0 5-16,6-8-22 15,18-5-12-15,25-7-18 16,23 1-11-16,35-6-1 16,29-5 5-16,31 2 1 15,17 0-11-15,-2 3-6 16,-7 6-7-16,-25 3-4 15,-25 4 1-15,-28-2 4 16,-23 6-6-16,-22 1 4 16,-11 3 2-16,-11-1 0 15,-10 5-6-15,-8 0-1 0,-12 0-10 16,0 0-45-16,0 0-88 16,-16 0-68-16,-14 9-71 15</inkml:trace>
  <inkml:trace contextRef="#ctx0" brushRef="#br2" timeOffset="198531.65">9273 3907 431 0,'-52'0'167'0,"7"0"-60"15,8-7-23-15,14-2-4 16,6 1-3-16,17-1-27 0,24-8-13 16,26-7-11-16,26-8-1 15,29-12-6 1,37-6-9-16,33-6 0 0,17 4-2 16,3-1-8-16,-14 4 9 15,-21 3-8 1,-26 11-2-16,56-22 13 15,-15-22 45 17,-167 71-54-32,-8 4-15 15,0 0-37 1,0 4-53-16,0 0-103 0,-17 0-87 16</inkml:trace>
  <inkml:trace contextRef="#ctx0" brushRef="#br2" timeOffset="198864.86">10911 2466 507 0,'-13'-24'164'0,"1"3"-76"0,12 9-43 16,-8 12-29-16,8 12-10 15,0 26 2-15,-8 21 9 16,-1 24 28-16,2 19 21 16,-6 17 23-16,-4 9-27 15,6 19-26-15,-6 8-17 16,2-4-4-16,-2-8-5 16,1-22-8-16,4-19-2 15,-4-21-5-15,-1-12 14 0,5-16-9 16,0-12-34-1,-1-11-85-15,2-16-57 0,2-17-87 16,-3-29-341-16</inkml:trace>
  <inkml:trace contextRef="#ctx0" brushRef="#br2" timeOffset="199302.31">10789 2727 330 0,'-12'-45'172'15,"12"4"-41"-15,-13 10-32 0,13 5-14 16,0 9-15-16,0 6-20 16,0-2-20-16,0 9-13 15,0 4-10-15,13 0 5 16,15 0 7-16,17 17-6 16,16-6-1-16,7 3-3 15,6 2-2-15,2-3-6 16,-6 2-3-16,-1 1 4 15,-13 4-4-15,-6 1 2 16,-10 0-4-16,-8 3 3 16,-12 0-3-16,-15 13 4 15,-18 16 3-15,-19 20 4 16,-24 20 7-16,-22 30 19 0,-12 23 11 16,-11 13 21-16,-8 0 32 15,3-12-30 1,9-16-35-16,15-27-14 0,16-19-2 15,18-22-3-15,12-19-3 16,15-12 4-16,4-7 4 16,11-9 4-16,6-16 7 15,0 0 6-15,0 0-21 0,0 0-3 16,0 0-6-16,0 0-65 16,0-9-118-16,0 2-133 15,-8-6-105-15</inkml:trace>
  <inkml:trace contextRef="#ctx0" brushRef="#br2" timeOffset="211794.81">11768 10945 66 0,'0'-4'124'15,"0"1"45"-15,0-2-44 0,0 1-28 16,0 4-22-16,-9 0-8 16,9 0 19-16,0 0 13 15,-8 0-3-15,8 0-10 16,0 0-18-16,0 0 9 0,0 0-15 15,0 0-13-15,0 0-5 16,0 0-17-16,0 0-9 0,0 0-5 16,0 0-3-16,0 0-8 15,0 0 6-15,0 16 18 16,0 8-6-16,0 5-2 0,-8 4-1 16,0 5-10-16,8-3 2 15,0-1-3-15,0-3-8 0,0-6 4 16,-9 0-2-1,9-5-2-15,0-5 0 0,0-1 3 16,0-6-1-16,0-8 5 16,0 6-19-16,0-6-34 0,0 0-33 15,0 0-41-15,0 0-35 16,0 0-23-16,0-3-31 16,-8-8-40-16,1-6 9 0</inkml:trace>
  <inkml:trace contextRef="#ctx0" brushRef="#br2" timeOffset="212242.26">11694 10571 49 0,'0'8'165'0,"0"0"-1"16,0 5-66-16,0 0-36 0,0-2-25 15,0-3-12-15,0-8 3 16,0 0-1-16,0 0-1 16,0 0 0-16,0 0 5 0,0 0 4 15,0 0 16-15,0-4 5 16,0-9-18-16,0-2-17 15,0-2 9-15,0 5 7 16,-8-1 6-16,8 6-13 0,-8 2-5 16,8 5-3-16,-8 0-9 15,-1 0-8-15,2 0-5 16,7 0 3-16,-8 0-1 0,8 0-5 16,0 0 0-16,0 0 5 15,0 0-5-15,0 9 3 0,0-9-7 16,0 8-7-1,0-8-19-15,4 0-20 0,0 0-35 16,3 8-23-16,2 0-32 16,2 0-74-16,2 5-15 15</inkml:trace>
  <inkml:trace contextRef="#ctx0" brushRef="#br2" timeOffset="213042.74">11986 10876 312 0,'0'0'202'16,"0"0"-51"-16,0 0-45 16,0-5-33-16,0 3-16 0,0 2-14 15,0 0-18-15,8 0-7 16,0 7 21-16,5 5 15 15,-2 9 11-15,3 3-5 0,-3 9-21 16,-3-1-4-16,-5 5-9 16,-3-3-12-16,0-7-8 0,0-2-2 15,0-6-1-15,0-5 3 16,0-7 4-16,-6-7-3 0,-2 0 0 16,0-4-5-16,-1-8 1 15,1-7-9-15,8-11-12 16,-8-7 1-16,8-3 5 15,0-6 6-15,0 6 1 0,8 8 7 16,0 7-2-16,-5 9 3 16,6 8 7-16,4 8 15 15,3 0 9-15,5 17-4 0,2 8 17 16,6 7 7-16,-1 8-18 16,-3 1-3-16,0-2-5 0,-2 3-15 15,2-4-5-15,-5-7-3 16,-5-6-5-16,2-11 3 0,-4 1 2 15,-5-7-1 1,-1-8 10-16,2 0-7 0,-1 0-2 16,5-17-3-16,-1-8-6 15,3-12 4-15,1-11-17 0,2-9-4 16,-6-5-2-16,-2-2 4 16,4-1 9-16,-6 4 5 15,0 4 3-15,-5 2 2 0,-3 12 5 16,0 2-4-16,0 9 5 15,0 4 12-15,0 7 6 0,0 9-2 16,0 4-8 0,0 8-1-16,0 0-9 0,0 0-1 15,-8 0 6-15,8 15-5 16,-8 11 13-16,8 10 14 0,-8 14 14 16,8 6 12-16,0 8 6 15,0 5-21-15,8-2-15 0,5-3-12 16,-1-7 1-16,3-3-9 15,2-10-5-15,-4-6-1 16,-1-10-1-16,0-9-1 0,-4 2 1 16,-4-8-10-16,0-6-22 15,2-7-39-15,-6 0-38 0,0 0-63 16,0 0-85-16,0-12-50 16,-14-5 4-16,2-7-13 0</inkml:trace>
  <inkml:trace contextRef="#ctx0" brushRef="#br2" timeOffset="213358.53">12299 10904 251 0,'-20'0'259'16,"-1"0"-48"-16,9 0-56 0,4 0-48 15,8-3-2-15,0-2-17 16,0 3-28-16,20-4-9 15,17 1 10-15,16-2-10 0,15 0-5 16,19-5 2-16,-3-1-18 16,2 1-5-16,-9-1-5 15,-12 1 2-15,-17 5 5 0,-12-2 11 16,-11 4-8-16,-8 5 0 16,-5-3-11-16,-4 3-6 0,-8 0-1 15,0 0-8-15,0 0-14 16,0 0-42-16,0 0-39 15,0 0-41-15,0 0-56 0,0 0-43 16,-8 0-35-16,-9 0-66 16</inkml:trace>
  <inkml:trace contextRef="#ctx0" brushRef="#br0" timeOffset="-210529.18">14151 10714 49 0,'3'0'87'0,"2"0"80"16,-2 0-37-16,-3 0-34 15,0 0-33-15,0 0-16 0,0-4-7 16,0-1-3-16,0-2-6 16,0 3-10-16,0-1-5 15,0 2 7-15,0-1 2 16,0-7 8-16,-8 4-3 0,0 0 0 15,0-2-2-15,-1 2-10 16,1 2 0-16,8-3-2 16,-10 0-5-16,-4 3 2 0,3 3 2 15,-2 2 8-15,1 0 4 16,1 0-10-16,-6 0-5 0,-3 0-3 16,0 15-4-16,-5 1-3 15,4 0 3-15,2 1-8 16,2 4 3-16,9 2 7 0,8 2-8 15,-8 0 2-15,8-1 5 16,0-5-4-16,8-1-8 16,9-2 10-16,7-4 1 15,5-3-2-15,5-9-6 0,5 7 5 16,-7-7-4-16,1 7 2 16,-6-7 0-16,-3 13 1 0,-7-5-4 15,-2 1 3-15,-1 4 0 16,-6-1-1-16,-5 0-1 0,-3 4 4 15,0 4 7-15,-11 1-5 16,-6-2-2-16,1 1-4 16,-8 3 2-16,-1-9 0 15,1 3 3-15,3-5-1 0,4-12-5 16,3 0-14-16,-3 0-5 16,5 0-3-16,4 0-5 15,-1-8-5-15,1 0-14 0,0 0-18 16,8-4-13-16,0 5-17 15,0-8-21-15,8 5-55 0,0-11-32 16</inkml:trace>
  <inkml:trace contextRef="#ctx0" brushRef="#br0" timeOffset="-208983.41">14317 10473 244 0,'0'-12'201'16,"0"4"-44"-16,0 4-39 15,0-1-42-15,0 2-6 0,0 3-6 16,0 0-20-16,0 0-3 16,5 17 9-16,3 7 5 15,0 8 1-15,0 9 9 0,4 4-8 16,-4 3-3-16,0 5-11 15,1 3-13-15,-1 6-12 0,-4-10-8 16,-4-2 8-16,0-5-14 16,0-4 3-16,0-9-7 15,0-7 3-15,0-6-1 16,0-2-1-16,0-5 3 0,0-12-1 16,0 0 6-16,0 0-1 15,0 0-2-15,0 0 0 0,-9-12-6 16,9-8 2-16,0-6-9 15,0-5 4-15,0 3 1 0,9-1 0 16,2 1-3-16,6 3-1 16,3 0 13-16,0 8-12 15,-3 6 0-15,-1-1 0 16,1 8 10-16,-2 4-5 0,2 0 8 16,-1 13 7-16,4 1 15 15,17 41 18 1,-22-24-34-16,-2 7-6 0,-1-7 3 15,1-3-12-15,-2-6 5 16,2-6-4-16,-2-4 8 0,3 0-11 16,-3-12 0-16,2 0 13 15,3 0-11-15,0-4-1 0,4-8-3 16,5-8-4-16,4-8-4 16,-7-5-1-16,4-4 7 0,-6 0 2 15,-4 1 6 1,-4-2-3-16,-7 7 0 0,-5-2-1 15,0 9 12-15,0-2-1 16,0 13 1-16,-8-5 2 0,-1 6 16 16,1 3-5-16,-3 9-5 15,3 0-3-15,-5 0-6 0,0 16-5 16,-4 7 2-16,6 0-8 16,-1 5-2-16,12-4 12 15,0 1-11-15,0-5 0 0,0-3 7 16,0-2-4-16,9 2 2 15,2-9 4-15,6-8-7 16,-1 8-7-16,5-8-9 0,-2 0 3 16,-2 0-9-16,0-3 3 15,-5-6 0-15,-6-4 1 16,-1-3 3-16,-5-3-6 0,0-2 2 16,0-3 13-16,0 0 2 15,-11-2 2-15,-1 6-7 0,3-1 6 16,9 5 0-16,-13 4-3 15,13 5-21-15,-12 3-10 0,4 4 6 16,-3 0-23-16,3 0-15 16,8 0-39-16,-9 0-33 15,9 0-10-15,0 7 12 16,0 2-14-16,0-2-8 0,9 2 22 16,18-2-28-1,-7 4 133-15,1-11 19 0,-2 0 13 16,3 0 15-16,-2 0 19 15,-4-6 33-15,0-3 53 16,0 1 30-16,-4-3-43 0,-4 2-19 16,-3 2-17-16,-1-1 10 15,-4-1 9-15,0 3 8 0,0 6-10 16,0 0-8-16,0 0-5 16,0 0-8-16,0 0-10 15,0 0-22-15,0 0 1 16,0 18 33-16,0 7 4 0,4 5-28 15,5-3-11-15,3 2-17 16,-1-1-4-16,6-4-5 0,0-5-3 16,-1-2 5-16,0-4-9 15,0-13 4-15,1 0-1 0,3 0 0 16,0-5 0-16,-4-8-12 16,0-1 0-16,1-7 9 15,-1-3-5-15,-5 0 8 0,-5-2-2 16,-6 2 9-16,0 3 6 15,0 6 16-15,0 2 5 16,0 6-6-16,0 7-10 16,-9 0-12-16,9 0 6 0,-8 0-8 15,8 16-4-15,0 3-3 16,0 2 7-16,0 0-9 0,0-1 5 16,3-4 6-16,5 1-2 15,4-1-2-15,4-8-2 16,6-8-6-16,-3 0-4 0,5 0-9 15,2-8 8-15,-3-8-1 16,2-6 7-16,-4 3 3 0,-8-7-3 16,-10-2 7-16,-3-7-7 15,-8 1 6-15,-5 2 18 16,2 4-2-16,-2 7-1 16,1 5-10-16,-1 4-2 0,4 0 0 15,9 3-5-15,0 6-3 16,0-3-19-16,0 6-27 15,0 0-35-15,0 0-33 0,0 0-24 16,0 0-18-16,0 0 10 16,0 9 4-16,0 5-5 0,0-3-38 15,9-3 0 1</inkml:trace>
  <inkml:trace contextRef="#ctx0" brushRef="#br0" timeOffset="-208500.5">16238 10332 148 0,'19'-17'235'0,"-5"5"-13"0,-6-2-16 16,-8 2-41-16,0 1-27 15,0 3-15-15,-13 3 1 16,-4 5-35-16,1 0-31 0,1 8-24 16,-1 18 3-16,-2 10 33 15,4 10-12-15,5 5-17 16,9 2-8-16,0 1-17 16,3-2 3-16,14-7-13 0,4-5 2 15,3-6 1-15,4-6-9 16,1-8-6-16,-1-9-41 0,0 3-43 15,-4-14-56-15,1 0-79 16,-1-8-63-16,2-9-23 0,-11-3-4 16</inkml:trace>
  <inkml:trace contextRef="#ctx0" brushRef="#br0" timeOffset="-208218.13">16668 10069 385 0,'0'-15'265'16,"0"2"-34"-16,0 5-61 15,0 1-32-15,0 7-37 0,0 0-39 16,8 0-15-16,9 12-16 16,11 12 15-16,9 9-16 0,4 3 0 15,2 2-4-15,-2 1-16 16,-8-1 2-16,-4-2 8 15,-10 1 9-15,-2 0-1 0,-9-5-14 16,-8 5-12-16,0-1-16 16,-16 1-93-16,-9 4-108 15,-3 3-87-15,-4 1-52 16,-8 4-330-16</inkml:trace>
  <inkml:trace contextRef="#ctx0" brushRef="#br0" timeOffset="-206920.23">13168 11571 41 0,'0'-6'80'0,"0"-3"58"0,-8 1-2 16,8 3-42-16,0 1-33 15,0 1-26-15,0-1-1 16,0 0 11-16,-8 4-3 0,8 0-6 16,0 0-8-16,-13 0-8 15,2 0 1-15,-3 0-7 0,3 0-2 16,-4 0-2-16,-7 0 1 16,-3 0 3-16,2 8 10 15,-6 4 15-15,1 5 4 0,0-5 4 16,0 4-12-16,3 0-9 15,1 4-10-15,8-3-9 16,2-2-8-16,6 3 6 16,8-4 1-16,0 8-3 0,0-5 5 15,13-6-1-15,4-3-4 16,2-8 2-16,5 13-5 16,1-13 0-16,0 0 1 0,1 0-2 15,-9 0-1-15,0 0 2 16,-4 0 0-16,-5 8 1 0,-3-8 4 15,-5 0 8-15,0 12-7 16,-18 5 0-16,1-1-2 16,1 8-4-16,1 0 1 0,-1 1-3 15,-2 3 5-15,10 1 1 16,8 0-5-16,0-5 1 16,0-1 3-16,14-1 0 0,2-6-5 15,5-4 2-15,-2 0 4 16,1-12-9-16,2 0 3 15,-7 0 4-15,-3 0-1 0,-4 0 4 16,0 0-7-16,-3 7 8 16,-2-7 1-16,-3 0 3 0,0 0-5 15,0 0-2-15,0 0-4 16,0 0-20 0,-8 0-19-16,8 0-26 0,0 0-41 15,0 0-45-15,0 10-31 16,0 2-58-16,0 4-168 15</inkml:trace>
  <inkml:trace contextRef="#ctx0" brushRef="#br0" timeOffset="-205988.46">13833 12934 72 0,'0'-6'191'16,"-6"1"-10"-16,6 5-38 16,-9 0-35-16,9 0-34 15,0 0-22-15,0 0-10 16,0-4-14-16,4 1-11 0,7-6-8 15,5 6-6-15,6-1 1 16,-1 4 1-16,-2 0-3 0,-7 0 6 16,1 0 14-16,-10 0 19 15,-3 0 16-15,0 0 5 16,0 11 2-16,-11 1-15 0,-3 6-7 16,-2-2-8-16,0 3-9 15,5-3-4-15,3-4-12 0,8 2-6 16,0-6-6-16,0-8 10 15,0 8-7-15,8-8 1 16,9 0-1-16,1 0-4 16,4 0 3-16,2 0 1 0,-3-4 0 15,-1 4-2-15,-6 0 0 16,0-4 2-16,-6 4 1 0,-8 0 6 16,0 0 3-16,0 0 2 15,0 0-14-15,0 0 10 0,0 12-7 16,0 0 0-16,0-3-4 15,4 3 1-15,0 1 6 16,5-3-3-16,0 0 0 0,-3-10-1 16,-3 12-3-16,6 0 1 15,-4 4 0-15,-2 1 2 16,-3 2 0-16,0 5 7 0,0 1 7 16,-17 0-5-16,-5-5-4 15,-4 0 3-15,-2 2-1 16,4-8-3-16,-1-5-1 0,-3-9-23 15,5 8-18-15,1-8-21 16,2 0-34-16,5-8-49 0,-2-3-55 16,4-6-42-16,1-4-49 15</inkml:trace>
  <inkml:trace contextRef="#ctx0" brushRef="#br0" timeOffset="-204990.04">13838 12244 35 0,'0'-4'66'0,"0"-4"64"16,0 4 24-16,-7-1-38 15,7 0-25-15,0 5-19 16,0 0 0-16,0 0 17 0,0 0 6 15,0 0-20-15,0 0-19 16,0 0-25-16,0 0-2 16,0 0-6-16,0 0 26 0,0 17 28 15,7 4-9-15,1 8-14 16,0 7-15-16,4 4-16 0,-4 1-8 16,0 0-3-16,2 0-11 15,-4-9 6-15,-1-4-12 16,3-7 10-16,-8-8 0 0,3-2-5 15,-3-2 3 1,0-9 5-16,0 0-6 16,0 0 7-16,0 0 2 15,0-9-13-15,0-8 2 0,-8-7-3 16,8-8-5-16,-11-5 3 16,4-7 5-16,7-1 0 0,0 2-2 15,0 0 2-15,0 12-3 16,0 2-3-16,0 3 7 15,7 3-1-15,4 6-1 0,6 0 1 16,4 6-6-16,3 8 4 16,1 3 2-16,3 0 0 15,-3 14 3-15,-7 3 11 0,-1 0-12 16,-4-1 4-16,-5-4 10 16,-3-3-11-16,-1-9 4 15,-4 8 5-15,0-8 3 0,0 0 1 16,0 0-15-16,0 0-1 15,0 0-21-15,0 0-13 0,0 0-27 16,0 0-55-16,0 0-70 16,0 0-48-16,0-5-23 15,0-2-31-15</inkml:trace>
  <inkml:trace contextRef="#ctx0" brushRef="#br0" timeOffset="-204174.01">14273 12235 130 0,'0'0'252'0,"0"0"-60"16,0 0-51-16,3 0-55 15,5 0-32-15,4 0-7 0,4 0-6 16,10-3-17-16,2-6-4 16,5 2-3-16,2-5 0 0,2-2-10 15,0 8 3-15,-4-2-5 16,-10-2-1-16,-3 3 0 0,-6-2-9 15,-2-3 10-15,-8 0 4 16,-4-5 2-16,0 0 11 16,0 6 14-16,-13-2 0 15,1 2-7-15,-4 2 0 0,1 1-1 16,-6 4-14-16,0 4-7 16,-4 0 3-16,1 0 5 0,5 0 18 15,-3 17 14-15,5 6 3 16,3 5 12-16,2 10-17 0,3 4-7 15,26 121 64 17,1-132-87-32,137 38-5 31,-118-69-19-15,109-65-71-1,-108 32 19 1,-2-7 6-16,37-65-37 15,-38 43 69 1,22-52 4-16,-35 62 18 16,-11 7 7-16,-2 7 10 0,-9 6 12 15,0 5 6-15,0 0-6 16,0 8-6-16,0-2 1 16,-9 5-2-16,9 4 4 0,0 0 2 15,0 0 6-15,-8 4 11 16,8 4 0-16,-8-1 11 15,8 0 4-15,0 5 7 16,0-2 5-16,0 2-9 0,0 0-38 16,0 16-24 31,0 9 0-32,0 10 0-15,0 15 0 16,0 6 0-16,0 9 0 15,0 1 0-15,0-2 0 16,8-2 0-16,0-6 0 0,5-7 0 16,-1-8 0-16,-4-8 0 15,2-6 0-15,-4-4 0 16,2-12 0-16,-3-3 0 0,-2-8 0 16,-3 0-201-16,0-8-121 15,0-13-26-15,0-7 23 0,0-4 0 16,-8-5 69-16</inkml:trace>
  <inkml:trace contextRef="#ctx0" brushRef="#br0" timeOffset="-203524.62">14807 11976 399 0,'-11'0'196'0,"3"-4"-27"15,8-1-54-15,0-1-22 0,0 4-36 16,0-3-26-16,13-2-15 16,11-2-6-16,4-3-8 0,8 0-2 15,1 1-9-15,-4-2-17 16,-6 1-5-16,-2 3-3 16,-4 1 13-16,-9 0 4 15,0 5 6-15,-3 3 9 0,-6 0 5 16,-3 0 11-16,0 0 10 15,0 0 16-15,0 0 8 0,0 0 1 16,0 0 13-16,0 0 0 16,0 0-3-16,0 0 0 15,0 0 0-15,0 0-5 0,0 0 2 16,5 19 49-16,-5 10-6 16,3 7-38-16,5 6-23 0,1-7-15 15,2 2-13-15,2-4-5 16,0-5 4-16,3-3-9 15,-1-5 1-15,7-3-1 16,-2-4-3-16,0-13-16 0,-1 0-3 16,2 0-6-16,-4 0 11 15,-1 0 0-15,1-13 3 16,-6-4 9-16,2-7 9 0,0-9 0 16,-7-3-6-16,-1-6 7 15,-5 7 5-15,0-2 13 0,0 8 21 16,0 4-1-16,0 5 7 15,0 4-15-15,-8 4-2 0,8 3-17 16,0 2 2-16,0 2-7 16,0 5-10-16,0 0-2 15,0 10-6 1,0 9 15-16,3 14-8 0,5 3 0 16,1 3 0-16,2 4 0 15,-3-2 0-15,2-5-80 16,-2-3-108-16,0-5-92 0,0 1-61 15,-1-10 16-15,1-2-10 16,-3-17-160-16</inkml:trace>
  <inkml:trace contextRef="#ctx0" brushRef="#br0" timeOffset="-203060.12">15483 11926 133 0,'0'-36'236'15,"0"7"-36"-15,0 4-2 0,0 6-30 16,0 6-15-16,0 5-18 15,0 8-25-15,0 0-7 16,4 21 19-16,4 3-24 16,0 8-12-16,0 5-23 0,0 0-5 15,4 0-11-15,1-2-14 16,-5 3-5-16,0-5-9 16,0-9-5-16,-5-4-8 0,2-7 1 15,-5-1-3-15,0-12 4 16,0 0 1-16,0 0 0 0,0-17-9 31,0-11 0-31,0-13 0 0,0-9 0 16,3 6 0-16,6-1 0 15,4 4 0-15,-2 9 0 0,6 5-2 16,4 0 4-16,1 8-2 16,4 7 0-16,-6 12 0 15,0 0-7-15,-4 0 13 0,2 16-5 16,-7-1-1-16,-8 0 0 15,-3-1 0-15,0 0 0 0,0-3 0 16,0-3 0 0,0 1 0-16,-6-9 0 15,-2 0 0 1,8-5-133 0,-13-7-192-16,5 1-98 15,-5-3-45 1</inkml:trace>
  <inkml:trace contextRef="#ctx0" brushRef="#br0" timeOffset="-202310.43">16059 11641 208 0,'4'-7'239'0,"-4"2"-17"16,0 1-20-16,0-4-44 16,0 4 1-16,0 0 11 15,0 4-30-15,0 0-46 0,5 16-2 16,1 10 33-16,3 9-30 15,-1 11-24-15,0 6-20 0,1 5-30 16,-1-5-21-16,-4-3 0 16,0-3 0-16,0-11 0 15,-4-5 0-15,0-10 0 16,0-8 0-16,0 0 0 0,0-24 0 31,-12-12 0-31,0-9 0 16,4-7 0-16,8-14 0 15,-8-2 0-15,8 2-2 16,0 6 4-16,0 8-2 0,8 2 0 16,4 1-6-16,4 10 0 15,5 6 1-15,-2 9 5 0,1 12-3 16,6 0 10-16,2 24 6 16,0 12-13-16,1 6 0 15,-5 3 0-15,-4 3 0 16,1-3 0-16,-5-4 0 0,1-5 0 15,-6-7 0-15,-3-9 0 16,1-3 0-16,-5-6 0 0,-4-2 0 16,4-9 0 15,0 0 0-15,1 0-20-16,-5 0-196 15,0 0-111-15,0-4-71 0,0-12-30 16</inkml:trace>
  <inkml:trace contextRef="#ctx0" brushRef="#br0" timeOffset="-200646.21">17713 11406 19 0,'11'-5'52'15,"-2"-3"61"-15,0 4 52 16,-9 0-48-16,0-1-28 0,0-2-18 16,0 2-5-16,0 2 1 15,0 3 6-15,0-4-10 0,0 0-12 16,-9-5-1-16,0 5 2 15,-2-3 8-15,-3 2-15 0,-2 0-12 16,-1-2 12-16,-1 7 5 16,-7-4-1-16,2-1 3 15,-7 5-8-15,-2 0-2 16,3 0-6-16,4 9-9 0,6-2-2 16,-1 5-2-16,2 2-9 15,2 1 2-15,-1 6-1 0,6 3 2 16,11 5 6-16,0 8-4 15,0 4 4-15,0-1-6 16,0 5 2-16,8-9-4 0,4 2-11 16,1-7 0-16,4-5-1 15,-2-2 4-15,5-8-7 16,4 0 1-16,2-4-1 16,-3-12 2-16,2 0-14 0,0 0-5 15,-7 0 6 1,-1 0 0-16,-1-12 9 0,-2-4-4 15,-4-9-2-15,4-5 5 0,-6-5-2 16,0-10 5-16,0 0-6 16,1 5 6-16,-2 4 4 0,1 3-9 15,-3 5 4-15,-5 3 2 16,0 4 8-16,0 1 6 0,0 4 6 16,0 0-8-16,0 3-1 15,0 2 1-15,-13-1 0 16,13-2-2-16,-7 7 11 15,-2-5 23-15,9 2 16 0,0 10 21 16,-8 0-48-16,8 17-34 31,0 0 0-15,0-1 0-16,3 0 0 16,5 4 0-16,5 5 0 0,0 3 0 15,2 10 0-15,1-3 0 16,1 7 0-16,3-7 0 15,2-5 0-15,1-2 0 16,6-6 0-16,2-8 0 0,11-5 0 16,3-9 0-16,-2 0 0 15,3-4 0-15,-7-5 0 0,-5 1 0 16,-11 1 0-16,-2-5 0 16,-9-1 0-16,1 1 0 15,-10-4 0-15,-3 0 0 0,0-1 0 16,0-4 0-16,-11 5-304 15,-2 0-64-15,4 0 8 0,-2 4 15 16,0-4 38-16</inkml:trace>
  <inkml:trace contextRef="#ctx0" brushRef="#br0" timeOffset="-200283.07">18292 11128 220 0,'0'-16'225'0,"0"4"-29"16,-8 4-22-16,0-1-32 0,0 6-3 16,-1 3-20-16,9 0-34 15,-8 0-40-15,8 0-14 16,0 12-6-16,0 4 5 0,0 2-2 16,0 1-14-16,8-3 0 15,6-4-6-15,-3-3 1 16,2-9-5-16,0 7-3 0,-2-7 0 15,1 0 3-15,1 0 0 16,-7-7-1-16,-6-9-6 0,0-1 2 16,0 0 5-16,0 1 1 15,-6 4 2-15,-7 4-1 0,1 0-2 16,-4 3-5-16,0 2 1 16,3 3-4-16,2 0-22 15,-3 12-25-15,3 8-44 0,3 6-56 16,8 2-39-16,0 2-10 15,0 4-16-15,5-1-36 16</inkml:trace>
  <inkml:trace contextRef="#ctx0" brushRef="#br0" timeOffset="-199929.62">18474 11482 221 0,'5'0'223'0,"-1"0"-41"15,-4 0-38-15,0 0-28 0,0 9 19 16,0-9 14-16,0 12-12 16,0-12-28-16,0 8-37 0,0-8-22 15,0 0-9 1,0 0-12-16,0 0 9 0,0 0-4 16,0 0 8-16,0 0 11 15,0 0 13-15,0 0 12 0,0-8-9 16,0-1-10-16,0-3-59 15,0 5 0-15,5-2 0 0,3 6 0 16,0-1 0-16,4 4 0 16,5 0 0-16,3 11 0 0,4 10 0 15,0 8 0-15,-4 2 0 16,-9 11 0-16,-2 1 0 16,-9 7 0-16,-15 3 0 0,-10 4 0 15,-12 0-270-15,-7-5-354 16,-13 2 61-16</inkml:trace>
  <inkml:trace contextRef="#ctx0" brushRef="#br0" timeOffset="-196586.88">25812 15309 110 0,'0'-3'254'16,"-8"-2"-30"-16,8 5-45 15,-8 0-43-15,8 0-25 16,-8 0-19-16,8 0-29 0,0 17-9 16,0 7 1-16,0 4-8 15,0 5-10-15,0 1-9 16,0-3-13-16,0 2-4 15,5-5-1-15,-5-4-10 0,0 1 4 16,0 0-11-16,3-6-34 16,-3 2-69-16,0-8-74 15,0-5-23-15,0-8-6 16,0 0-28-16,0-8 32 16</inkml:trace>
  <inkml:trace contextRef="#ctx0" brushRef="#br0" timeOffset="-196424.6">25716 15090 128 0,'-11'-21'254'0,"11"3"-45"15,-14 3-59-15,14 3-50 16,0 4-29-16,0 8-24 16,0 0-23-16,0 0-31 15,0 0-42-15,9 0-50 16,4 0-57-16,2 12-94 0</inkml:trace>
  <inkml:trace contextRef="#ctx0" brushRef="#br0" timeOffset="-195770.13">25923 15370 202 0,'0'0'297'0,"0"0"-26"16,0-4-65-16,0 4-57 15,5 0-20-15,-5 0-28 16,8 0-23-16,-1 13-30 0,4-1-15 16,2 5-3-16,0 1 4 15,0 4-4-15,-4-2 0 16,-3 1-19-16,-6-2-9 0,0-2 0 16,0-5-4-16,0-3 9 15,0-9-2-15,0 0 7 16,0 0-4-16,0 0-7 0,3-9-6 15,5-6-5-15,0-11 10 16,2 2-3-16,2 0 5 16,-4 8 13-16,0 4 13 0,-8 0 3 15,0 7-2 1,5 5-18-16,-2 0-11 0,5 0 1 16,3 8 2-16,3 7-1 15,1 7 1-15,7 2 3 16,-2 0 0-16,4 2-4 0,0-7-2 15,-4 2 6-15,1-5-5 16,0-7-1-16,-4-9-11 16,0-5 1-16,0-12-4 0,1-7-8 15,-2-9-1-15,-1-10 4 16,1-11 7-16,-2-4 4 16,-7 2 8-16,-7 3 0 15,0 3 4-15,0 10 10 16,0 7 15-16,0 9 9 0,0 8 5 15,0 4-2-15,-7 5-17 16,7 7 0-16,0 0-19 16,-9 14 8-16,9 15 27 0,0 13 6 15,0 5-13-15,0 3-33 16,9 3 0-16,-2-4 0 16,6-8 0-16,-1-6 0 0,-1-6 0 15,2-4-33-15,-1-8-115 16,-4-2-59-16,1-1-58 15,-6-14-28-15,-3 0-3 16,0-6-28-16</inkml:trace>
  <inkml:trace contextRef="#ctx0" brushRef="#br0" timeOffset="-195529.86">26158 15272 489 0,'-28'-7'244'0,"7"3"-91"16,10 4-68-16,11 0-31 0,11 0-14 16,23 0-11-1,23 0-13-15,19 0-13 0,12-5 1 16,2-3-21-16,-4 0-37 16,-14-4-10-16,-7 3-6 15,-14 2 6-15,-16-2-3 0,-10 9-19 16,-8 0-20-16,-11 0-40 15,-6 0-16-15,0 0 24 16</inkml:trace>
  <inkml:trace contextRef="#ctx0" brushRef="#br0" timeOffset="-194689.26">27563 15109 68 0,'0'0'234'16,"0"0"-40"-16,0 0-50 0,0 0-44 15,-8 0-7 1,8 0 13-16,0 9-9 0,0-1-32 16,0-1-33-16,0 3-11 15,0-10-9-15,0 0-9 16,0 0 1-16,0 0 8 0,0 0-5 15,0 0 6-15,0 0 11 16,0 0 5-16,0 0-5 16,0 0 1-16,0-10-12 15,0-2-6-15,-7-4-7 0,-2 1 2 16,-2-6 4-16,-2 3 16 16,-4 7 9-16,-4-1 1 15,-3 3 6-15,-3 9 7 16,-6 0 0-16,-4 21-1 15,-3 3-16-15,4 5 4 0,2-1-14 16,6 5-2-16,7 0-4 16,10 3 2-16,11 2 11 15,0-2 7-15,11 1-5 0,10-5 3 16,4 0-15-16,7-4-6 16,1 2-2-16,3-10-9 15,-1-3 4-15,8-9 0 0,-4-8 3 16,3 0-5-16,-6 0 8 15,-4 0-8-15,-2-8-4 16,-12-1 13-16,-5 1-9 16,0 0-4-16,-5 0-4 15,-3-1-11-15,-2 2-37 16,-3 0-30-16,0-4-40 0,0 5-75 16,0 1-62-16,0-2-40 15,-8-7-38-15</inkml:trace>
  <inkml:trace contextRef="#ctx0" brushRef="#br0" timeOffset="-194323.41">27913 15216 174 0,'-20'-4'243'0,"3"-1"-58"16,1 1-51-16,-1 4-24 15,5 0 0-15,0 0 7 0,12 0-14 16,0 0-35-16,0 0-22 16,0 0-10-16,0-4 3 15,9-1-10-15,6 1 0 16,15-4-3-16,10 1-1 15,0-2-2-15,1 2-14 16,-9 2-7-16,-4 1-2 0,-2 4 1 16,-10 0-5-16,-4 0-21 15,-1 0-57-15,-3 0-51 16,-3 0-43-16,-5 0-22 16,0 0 14-16,0 0-30 0,0 9 1 15</inkml:trace>
  <inkml:trace contextRef="#ctx0" brushRef="#br0" timeOffset="-193973.72">27986 15318 21 0,'-8'7'89'16,"8"2"123"-16,-14-9-39 15,6 0-39-15,8 8-17 16,-9-8 2-16,-5 0 23 0,6 0-6 15,8 0-31-15,-8 0-38 16,8 0-20-16,0 0-14 16,0 0-14-16,0 0-3 15,4 0-1-15,8 0 3 16,11 0 10-16,15 0 11 16,11 0-14-16,13-8 4 15,3-1 23-15,0-2-12 0,-9 3-10 16,-8-1-9-16,-10 6-8 15,-14-2 4-15,-9 0-7 16,-3 5-13-16,-3 0 4 16,-9 0-24-16,0 0-58 0,0 0-92 15,-17 0-127-15,-7 0-46 16,-4 0-32-16</inkml:trace>
  <inkml:trace contextRef="#ctx0" brushRef="#br0" timeOffset="-193058.28">29017 15093 42 0,'0'-17'131'0,"0"-2"54"16,0-2-40-16,-12 1-23 0,0 4-19 16,-2-1 16-16,5 5 12 15,-8-4-24-15,-4 4-20 16,-3 3-20-16,-4 6 5 15,-1 3-5-15,-4 8-18 16,1 8-14-16,-1 7-10 16,5 6-3-16,2 8-16 0,12 0 11 15,14 3-10-15,0-2 2 16,11-3-2-16,10-1-1 16,3-6-8-16,7-8 3 15,12-2-17-15,1-6-8 0,-3-12-7 16,-1 0-2-1,-2 0 7-15,-11-12 10 16,-2-10-5-16,-11-2 10 0,-6-5 11 16,-8-3-8-16,0 4 20 15,0 0 14-15,0 2 18 16,-8 6 1-16,2 4-7 16,6 4 1-16,-8 3-12 0,8 5-1 15,0 0-6-15,0 4-9 16,0 0-3-16,0 0-3 15,0 17 26-15,0 7 50 16,0 9-3-16,5 3-24 0,4 1-14 16,5-5-24-16,2 0-8 15,1-2-14-15,-2-5-47 16,2-6-92-16,-6-2-91 16,6-1-64-16,0-4-12 15,-5-12-10-15,1 0 23 16</inkml:trace>
  <inkml:trace contextRef="#ctx0" brushRef="#br0" timeOffset="-192774.81">29375 15261 387 0,'0'0'257'0,"0"0"-74"16,0 0-40-16,0 0 4 15,0 0-17-15,0 0-53 16,0 0-36-16,0 0-20 15,4 0-9-15,3 0-8 16,2 0 2-16,-1-5-2 16,0 0 7-16,-5 2-6 15,-3-5 6-15,0 0-2 0,0-1 1 16,0 2 17-16,0 3-10 16,-11-1-9-16,11 1-3 15,-8 4-29-15,-1 0-64 16,2 0-78-16,7 0-59 15,-13 13-28-15,13-6-40 0,-9 2-172 16</inkml:trace>
  <inkml:trace contextRef="#ctx0" brushRef="#br0" timeOffset="-192060.67">29629 14976 46 0,'0'0'68'0,"0"-5"10"16,0 1-27-16,0-1-27 15,0 2-34-15,8 3-19 16,-2 0-18-16,-3 0-8 16,2-4 13-16,-5-1 18 0,0 2 19 15,3 3 19-15,-3 0 17 16,5-4 18-16,-1 0 15 16,-4-1 14-16,0 5-1 15,0 0-21-15,0 0-17 16,0-3-8-16,0-6 4 15,0 1 4-15,3-5 0 16,3 2 9-16,-3-5-5 16,-3-1 13-16,0 1 13 0,0 3 13 15,0 2 4-15,0-1 5 16,0 3 15-16,0 1-7 16,-9 4-25-16,2 4-22 15,-1 0-29-15,0 0 2 16,-1 12-1-16,9 4-2 0,-8 5-3 15,8 3-1 1,0-5-2-16,0 6-1 16,8 0-7-16,4-4-2 0,5-1-3 15,3 0 4-15,5 0-7 16,3-3-3-16,-8 3 4 16,2 0-5-16,-8 6 8 15,-1 2 6-15,-5 1-5 16,-8-1 5-16,0 0-4 0,-12-3 1 15,-5-5 0-15,-6-3-6 16,-6-6 2 0,2-11-2-16,2 0-9 0,-1 0-10 15,6-8-23-15,4-4-35 16,4-4-53-16,12-1-43 16,0-7-21-16,0 0-10 15,0-4-24-15</inkml:trace>
  <inkml:trace contextRef="#ctx0" brushRef="#br0" timeOffset="-191129.15">29869 14539 269 0,'0'-20'231'15,"0"4"-48"-15,0 7-49 16,0 2-17-16,0 7 6 0,0 0-23 16,9 0-7-16,0 20-4 15,2 5 14-15,2 11 26 16,-1 8 0-16,4 6-7 16,-3 7 0-16,-2 3-19 15,-3 6-103-15,1-2 0 16,-4-2 0-16,-2-9 0 15,-3-4 0-15,0-8 0 16,0-8 0-16,0-9 0 16,0-8 0-16,0-4 0 0,0-24 0 31,0-13 0-15,5-6 0-16,1-7 0 15,2 2 0-15,1-5 0 16,3 3 0-16,5 7 0 0,-1 6 0 15,-4 4 0-15,0 10 0 16,0 2 0-16,1 9 0 16,0 0 0-16,-7 12 0 15,6 4 0-15,1 6 0 16,4 2 0-16,-2 4 0 16,7 1 0-16,-2 3 0 15,0-3 0-15,-3-1 0 16,-1-3 0-16,-1-4 0 15,1-6 0-15,-3-2 0 0,0-6 0 16,-1-7 0-16,-6 0 0 16,7 0 0-16,0-7 0 15,8-9-25-15,-3-6 10 16,4-6 5-16,-6 0 9 16,0-2-7-16,-8 3 15 0,-3 3-5 15,-5 2 25 1,0 3-4-16,0 7-23 15,0-1 0-15,0 5 0 0,-8 8 0 32,-6 0 0-32,3 17 0 15,-1 2 0-15,-2 6 0 16,6 0 0-16,8-1 0 16,0-3 0-16,0-5 0 15,8 1 0-15,9-6 0 0,3-3 0 16,10-8 0-16,1 0 0 15,3-4 0-15,-3-4 0 16,4-8 0-16,-13-1 0 16,-5-3 0-16,-9 0 0 15,-8 0 0-15,0-1 0 16,-16 0 0-16,-12 6 0 16,-5 2 0-16,-3 5 0 15,-2 8 0-15,11 0-35 16,3 0-123-16,7 0-50 0,5 0-45 15,12 0-16-15,-9 8 27 16,9 1 1-16,0 3-18 16</inkml:trace>
  <inkml:trace contextRef="#ctx0" brushRef="#br0" timeOffset="-190511.11">30836 14931 146 0,'17'-17'247'16,"-9"4"-35"-16,-2 2-41 16,-6-3-13-16,0 3 8 15,0 3 24-15,0 0-16 0,0 8-55 16,0 0-27-16,0 0-18 16,0 0-28-16,-6 0-18 15,6 16-5-15,-8 5-5 16,8 2 8-16,0 7-15 15,0-2-4-15,5-4 0 16,3 1-11-16,-1-9 10 16,5 0-5-16,0-2-3 15,1-14 2-15,0 0-12 16,2 0-1-16,5 0-11 0,5-5-9 16,-2-8-4-16,2 1-7 15,-8-4 28-15,-5 0 12 16,-4 3 5-16,-8 2 25 15,0 2 7-15,0 4-3 16,-12 5-14-16,-1 0 3 16,1 14-9-16,0 1-6 15,-1 1 5-15,13 1 1 16,0-1 1-16,0 1-5 0,0-1 3 16,8-4-2-16,9-4 0 15,8-8-2-15,3 0-6 16,10 0-1-16,-4 0 0 15,5-3 4-15,-13-6-3 16,-1-3 7-16,-5-6-8 16,-3-1-2-16,-9-6 5 0,-5-4 7 15,-3 1 2 1,-6-3-7-16,-7 2 15 0,-3 4 12 16,-6 1-11-16,6 7-10 15,1 5-1-15,4 0-8 16,2 5-4-16,9 2-25 15,-9 1-92-15,9 4-116 16,0 0-116-16,0 0-46 16,0 0-12-16</inkml:trace>
  <inkml:trace contextRef="#ctx0" brushRef="#br0" timeOffset="-189930.29">31628 14612 98 0,'13'-19'193'0,"-1"2"-24"16,-4 6-18-16,-3 2-21 15,-5 2 1-15,0 2 3 16,0 5-12-16,0 0-40 16,0 0-23-16,0 12 16 15,-8 12-4-15,-5 8-2 16,4 13-12-16,9 5-13 0,0-1-3 15,0 2-11-15,0-1-14 16,9-8-3-16,4-2-7 16,1-8-2-16,7-3-2 15,4-10-6-15,-5-6-28 16,0-1-31-16,-3-12-30 0,-1 0-50 16,-1-8-69-1,1-9-48-15,2-7-53 0,-10-4 27 16</inkml:trace>
  <inkml:trace contextRef="#ctx0" brushRef="#br0" timeOffset="-189597.75">31896 14526 96 0,'0'-15'234'0,"0"3"-41"16,0 0-30-16,0 7-52 15,0 2-24 1,0 3 3-16,8 0 5 0,13 0-22 16,7 12-11-16,9 12-8 15,-1 12 8-15,-3 14 3 16,-9 6 3-16,-8 6-3 16,-16 3-7-16,0 0-9 0,-11-5-5 15,-6-7-1-15,1-3-15 16,-2-14-10-16,7-8-8 15,-2-7-5-15,13-4 0 16,-7-5-8-16,7-12-12 16,0 0-79-16,0 0-81 0,0 0-101 15,0-17-33 1,0-11 0-16,7-13 29 16</inkml:trace>
  <inkml:trace contextRef="#ctx0" brushRef="#br0" timeOffset="-189302.18">32396 14389 300 0,'0'-9'189'0,"0"9"-68"0,-13 0-55 16,6 0-13-16,7 14-9 16,-8 0-5-1,8 3-9-15,0 0-17 0,3-5-1 16,5 0-9-16,4-3 2 15,1-9-4-15,0 0 1 16,-2 0 3-16,-3-9-9 16,-8-3 0-16,0-5 0 0,-11 2 8 15,-3-1-6-15,2 4 6 16,1 3-8-16,2 0 1 16,9 9-13-16,0 0-33 15,-11 0-44-15,3 0-28 0,0 13-76 16,-5 4 3-16</inkml:trace>
  <inkml:trace contextRef="#ctx0" brushRef="#br0" timeOffset="-189012.21">32388 14901 363 0,'0'0'242'0,"0"8"-60"0,0-8-46 16,0 0 16-16,0 10 26 16,0-10-1-16,0 0-34 15,0 0-48-15,0 0-14 16,0 0-17-16,0 0-17 16,0 0-8-16,-9 0-8 15,1 0 44 1,8 0-33-16</inkml:trace>
  <inkml:trace contextRef="#ctx0" brushRef="#br0" timeOffset="-188929.87">32376 14919 2047 0,'12'15'0'15,"-1"6"0"-15,-3 2 0 16,2 6 0 0,-10 4 0-16,-13 8 0 0,-15 9 0 15,-17-3-625-15,-16 10-20 0</inkml:trace>
  <inkml:trace contextRef="#ctx0" brushRef="#br0" timeOffset="-187142.27">29009 15814 36 0,'-8'0'83'0,"0"0"91"16,8 0-39-16,-9 0-35 0,9 0-25 16,0 0 11-16,0 0 26 15,0 0 21-15,0 0 3 16,0 0 0-16,0 0-18 16,0 0-2-16,0 0-11 0,0 0-16 15,0 0 4-15,0 0-14 16,0 0-1-16,0 0-4 15,0-5 4-15,0 5-67 16,9 0-11-16,11 0 0 16,8 0 0-16,13 0 0 15,11-3 0-15,7-1 0 0,6-1 0 16,3-2 0-16,6-2 0 16,-1-3 0-16,4-4 0 15,-1-1 0-15,3 1 0 16,-6 1 0-16,-7-1 0 15,1 4 0-15,-7-1 0 0,-3 0 0 16,-4 5 0-16,-8-4 0 16,4 3 0-16,-2 6 0 15,4-6 0-15,-8 7 0 16,2-3 0-16,-3 0 0 16,-8 5 0-16,4-4 0 15,-2 1 0-15,-2-1 0 16,-1 4 0-16,2-5 0 15,1 1 0-15,1 0 0 0,3-5 0 16,2 2 0-16,2 2 0 16,2-2 0-16,3 2 0 15,-2-2 0-15,5-2 0 16,-2 0 0-16,-2 5 0 16,-2 0 0-16,-1-3 0 0,-6 2 0 15,7-2 0 1,-3 2 0-16,7-3 0 15,-2 0 0-15,5 0 0 0,-1-1 0 16,-2 2 0-16,2 7 0 16,-8-5 0-16,-6 3 0 15,-7 2 0-15,-1 0 0 16,-1-5 0-16,-7 5 0 16,4 0 0-16,-1 0 0 0,-2 0 0 15,3 0 0-15,-2 0 0 16,3 0 0-16,3 0 0 15,-7 0 0-15,2 0 0 16,-1-6 0-16,0 2 0 16,0 2 0-16,1-3 0 15,0 1 0-15,-2 1 0 16,-1 3 0-16,-4-5 0 0,-1 0 0 16,0 1 0-16,-4 4 0 15,-1 0 0-15,-4 0 0 16</inkml:trace>
  <inkml:trace contextRef="#ctx0" brushRef="#br0" timeOffset="-187002.03">32303 15391 2047 0,'0'-4'0'0,"0"0"0"0,-8 4-219 63,-9 0-316-63,-4 11-4 0</inkml:trace>
  <inkml:trace contextRef="#ctx0" brushRef="#br0" timeOffset="-186838.34">31884 15777 541 0,'-11'-15'267'15,"3"-2"-135"-15,8 0-96 16,-9 5-72-16,9 1-111 16,-16-3-157-16</inkml:trace>
  <inkml:trace contextRef="#ctx0" brushRef="#br0" timeOffset="-185239.06">17854 9826 73 0,'-25'-21'199'15,"3"2"-46"-15,-4-3-41 0,6 2-41 16,1 4-8-16,1 1 2 16,1-2 9-16,1 0 19 15,5 1 21-15,11 4-2 16,-14 5 6-16,14-3-25 16,0 3-25-16,0 3-22 0,0 4-20 15,0 0-12-15,8 0-2 16,14 7 6-16,15 7-6 15,19-3-3-15,17 9 2 0,16 1-8 16,13 7 2-16,12 9 3 16,8 3 7-16,3 9 7 15,0 3 7-15,-6 10-13 16,-6 7 5-16,-7 9 15 16,-6 3-8-16,-13 9-5 15,-5 3 6-15,-5 2-11 0,-9 2-2 16,-11 5 1-16,-7 0-15 15,-10-2 4-15,-11 2-4 16,-7 5-2-16,-5 7-2 0,-9 12 1 16,-8 8 2-16,0 8-1 15,-16 10 8-15,-7-2-6 16,-14 5 1-16,-12-4 12 0,-15-1-5 16,-18-3 7-16,-15-5 3 15,-17-8 3-15,-9-4 1 16,-7-7 6-16,5-9 15 15,-1-4-45-15,1-8 0 0,3-14 0 16,0-6 0-16,7-17 0 16,15-12 0-16,13-11 0 15,19-10 0-15,15-7 0 16,16-13 0-16,9-12 0 0,13 0 0 16,1 0 0-16,14-5 0 31</inkml:trace>
  <inkml:trace contextRef="#ctx0" brushRef="#br0" timeOffset="-185201.61">17642 13750 2014 0,'0'12'-468'16,"0"-2"-37"-16,0-3 12 15</inkml:trace>
  <inkml:trace contextRef="#ctx0" brushRef="#br0" timeOffset="-180459.12">30085 15933 30 0,'-9'12'82'16,"9"0"94"-16,0-5-45 15,-9-7-31-15,9 0-18 16,-6 9 8-16,6-9 27 16,0 0 19-16,-8 0-4 0,8 0-18 15,0 8-22-15,0-8-34 16,0 0-2-1,0 0-10-15,0 0 8 0,0 9 4 16,0-2 11-16,0 5 32 16,0 5 15-16,0 4-6 15,0 3-17-15,-11 4-89 16,2 1-4-16,-4 4 0 16,0-3 0-16,-1 4 0 0,1-1 0 15,-4-4 0-15,2-1 0 16,-7 1 0-16,7-1 0 15,-5 1 0-15,-2-1 0 16,-3-4 0-16,2-5 0 16,-1 3 0-16,5-6 0 0,-6 1 0 15,4-5 0 1,0 0 0-16,1-12 0 16,1 13 0-16,1-13 0 0,1 10 0 15,3-10 0-15,-3 13 0 16,1-4 0-16,-5-9 0 15,-1 12 0-15,-8-12 0 16,-2 0 0-16,-2 0 0 0,-3 7 0 16,6-7 0-16,-3 0 0 15,3 0 0-15,-3 0 0 16,8 0 0-16,-4 9 0 16,-2-9 0-16,-4 0 0 15,-4 0 0-15,-6 0 0 16,2 0 0-16,-2 0 0 0,-2 0 0 15,3-9 0-15,0 6 0 16,6-6 0-16,4 6 0 16,4-1 0-16,2-5 0 15,2 1 0-15,-1 1 0 0,-6-7 0 16,6 2 0-16,-1 0 0 16,1 0 0-16,-4 0 0 15,2 0 0-15,4 0 0 0,-8-2 0 16,6 3 0-16,-1-1 0 15,4 0 0-15,6-5 0 16,2 5 0-16,2 0 0 16,-2-4 0-16,0 4 0 15,6 0 0-15,-1 0 0 16,-1 2 0-16,13 3 0 0,-8 2 0 16,8 1 0-16,-9 4 0 15,0-3 0-15,1-6 0 16,-1 1 0-16,-5-3 0 15,2-3 0-15,0 2 0 0,-4 0 0 16,0 0 0-16,-1 0 0 16,1 3 0-16,3-3 0 15,5 5 0-15,0-1 0 16,8-1 0-16,-12 1 0 16,12 0 0-16,-8-4 0 15,8 4 0-15,-11-1 0 0,11-3 0 16,-13 0 0-16,5-4 0 15,0 4 0-15,-6 0 0 16,3-5 0-16,-1 4 0 0,0 3 0 16,4-7 0-16,0 5 0 15,-6 0 0-15,8-1 0 16,-5 0 0-16,-3 1 0 16,6 0 0-16,8 0 0 15,-8 3 0-15,-1 2 0 16,2-1 0-16,-1-1 0 0,-1 5 0 15,9 2 0-15,-8-9 0 16,8 9 0-16,0-3 0 16,0 0 0-16,0 1 0 15,-8-3 0-15,0-1 0 16,8 4 0-16,-9 0 0 16,9-1 0-16,-8 2 0 15,8 22 0 32,-7 9 0-31,7 10 0-16,-14 7 0 15,3-1 0-15,3 5 0 0,0-4 0 16,-1 0 0-16,9-5 0 16,-11-3 0-16,11-9 0 15,-9-4 0-15,9-7 0 0,0-5 0 16,0-3 0-16,0-2 0 15,0-19 0 32,0-4 0-47,0-8 0 16,0-9 0-16,0-3 0 16,0 0 0-16,0-2 0 15,0-2 0-15,0 4 0 16,0-2 0-16,0 6 0 0,5 7 0 15,-1 6 0-15,0 2 0 16,-4 5 0-16,0 3 0 16,0 3 0-16,0 0 0 0</inkml:trace>
  <inkml:trace contextRef="#ctx0" brushRef="#br0" timeOffset="-180115.18">27718 15883 2047 0,'8'0'0'0,"1"0"0"16,2 0 0 0,9 0 0-16,6 0 0 15,-2 0 0-15,-1 0 0 0,6 0 0 16,-4 0 0-16,-1 8 0 16,-4 5 0-16,-1-1 0 15,3 0 0-15,-6 0 0 0,0-5 0 16,0 7 0-16,-4-6 0 15,1 0 0 1,-2 0 0-16,-2 0 0 0,3 1 0 16,-4 3 0-16,6-5 0 15,-6 3 0-15,1 0 0 16,1 3 0-16,-2-5 0 0,0 5 0 16,0-13 0-16,1 12 0 15,-4-12 0-15,-2 8 0 16,-3 0 0-1</inkml:trace>
  <inkml:trace contextRef="#ctx0" brushRef="#br0" timeOffset="-179832.06">28162 16103 2047 0,'-14'13'0'0,"-2"-1"0"15,-8 0 0 1,-66 39 0-16,58-26 0 15,-1 0 0-15,1 4 0 16,1-1 0-16,-3-4 0 16,9 1 0-16,2 0 0 0,1-6 0 15,7 4 0-15,-2-8 0 16,4-3 0-16,7-4 0 16,6 4 0-16,-14-3 0 15,3-2 0 1,11 2 0-16,-9-9 0 0,0 12 0 15,1-4 0-15,0 1 0 16,0-9 0-16,8 7 0 16,-7-7 0-16</inkml:trace>
  <inkml:trace contextRef="#ctx0" brushRef="#br0" timeOffset="-179634.52">27661 16515 2047 0,'0'-13'0'0,"0"-7"0"0,7-4 0 16,1-10 0-16,0 1 0 15,0 1 0-15,1 0 0 16,0 3 0-16,-1 8 0 16,-5 5 0-16,2 4 0 0,-5 0 0 15,0 5 0-15,0 2 0 16,0 1 0-16,0 4-256 15,0 0-141 1,0 0 15-16,0 0 31 0,0 0 50 16</inkml:trace>
  <inkml:trace contextRef="#ctx0" brushRef="#br0" timeOffset="-171892.52">25826 17402 14 0,'0'-5'25'16,"0"5"26"-16,0 0 52 16,0 0 47-16,0 0-40 0,0 0-39 15,0 0-10-15,0 0 15 16,0-4 40-16,0 0 31 16,0 4 19-16,0 0-7 15,0 0 1-15,0 0 2 16,0 0-1-16,0 0-15 0,0 0 10 15,0 13-143-15,4 3-13 16,4 3 0-16,0 6 0 16,4 12 0-16,-4 12 0 0,3 8 0 15,3 8 0-15,-7 3 0 16,1-1 0-16,1-3 0 16,-1-7 0-16,0-7 0 15,-8-9 0-15,0-13 0 0,0-5-94 16,0-10-295-16,0-13-4 15,0 0 20-15,0-20 32 16</inkml:trace>
  <inkml:trace contextRef="#ctx0" brushRef="#br0" timeOffset="-171594.67">25826 17565 42 0,'-14'-50'109'0,"3"6"88"0,11 7-53 15,-8 5-40-15,8 7-24 16,0 9 10-16,0-1 0 15,0 5-12-15,8-4-19 16,9 4-18-16,11-1-16 16,0 5-8-16,1 5 2 15,-4 3 6-15,-2 0 5 0,-2 11 5 16,-5 6-14-16,-2-2 6 16,-11 11 6-16,-3-2-4 15,0 0-10-15,-9 4-4 0,-7 1-8 16,-1-4-1-16,-3-5-8 15,-3 1 9-15,1-10-7 16,1 1 1-16,5-12-6 0,5 9-37 16,2-9-49-16,9 0-57 15,-7 0-44-15,7 0-4 16,0 0-15-16,7-4 0 16</inkml:trace>
  <inkml:trace contextRef="#ctx0" brushRef="#br0" timeOffset="-171144.41">26098 17402 155 0,'3'-9'225'0,"-3"5"-45"15,0 4-44-15,0 0-47 16,0 0-13-16,5 0 38 0,3 13 19 16,-1 8-34-16,2 7-22 15,-1 0-26-15,0 1-22 16,-5-1-3-16,6-8-10 15,-9-3-4-15,0-6-3 16,0 1 12-16,0-12-2 0,0 9-2 16,0-9-1-16,0-4-1 15,0-9-2-15,5-10-18 16,3-11 2-16,3 2 4 0,7-1 10 16,-2 4-4-16,-4 5 6 15,-6 8 0-15,2 4 6 16,6 4 8-16,-2-1-14 15,-4 9-1-15,1 0 12 16,2 0 3-16,-3 0 13 0,1 9 2 16,-1-1 1-16,-5 0-3 15,-3-8-1-15,0 9-5 16,0-2-14-16,0-7-11 0,0 9-8 16,0-9-11-16,0 0-74 15,0 0-80-15,0 0-95 16,0 0-54-16,0 0-6 15,0-9 24-15,0-3 68 0,0-5 88 16</inkml:trace>
  <inkml:trace contextRef="#ctx0" brushRef="#br0" timeOffset="-170966.67">26407 17280 22 0,'16'-17'58'16,"1"6"103"0,-3 0 43-16,-6 7-30 0,-3 4-37 15,-5 0-16-15,0 0 2 16,0 0 40-16,0 17-13 15,0 4-48-15,0 3-18 0,4 0-35 16,0 2-24-16,4-2-9 16,-3 0-15-16,-2-3-40 15,6-5-101-15,-9-4-92 0,0-4-47 16,0-8-36-16,0 0 27 16</inkml:trace>
  <inkml:trace contextRef="#ctx0" brushRef="#br0" timeOffset="-170827.23">26443 16958 262 0,'-12'-20'214'15,"4"8"-77"-15,8 2-70 16,0 6-37-16,0 4-21 16,0 0-29-16,0 17-63 0,0 3-123 15</inkml:trace>
  <inkml:trace contextRef="#ctx0" brushRef="#br0" timeOffset="-170142.65">26578 17263 268 0,'0'0'314'16,"0"0"-47"-16,0 0-81 15,0 0-48-15,0 0-9 0,0-4-13 16,1 4-37-16,13 0-21 15,10 12-13-15,0 4 2 16,4 8 12-16,-3 5-8 0,-4 8-6 16,-8-1-20-16,-2 5-9 15,-7-3-1-15,-4-10-6 16,0-9-4-16,0-2 0 16,0-5-1-16,0-12 0 15,0 0-8-15,0 0-23 0,0-16-21 16,0-9 0-16,0-8 25 15,5-7 4-15,2-1 15 16,5 5-3-16,-2 8 10 0,-2 6 2 16,0 6-10-16,0 4 2 15,-1 12 23-15,4 12 26 16,7 4-16-16,3 6-2 0,-3 2-20 16,-2 0 1-16,2-3-10 15,-1-5 5-15,-1-4 2 16,-5-12-4-16,-2 0-2 15,2 0 3-15,7-9-20 16,1-10-2-16,4-10 0 0,-1-11 4 16,-2-5-2-16,0-7 7 15,-3-6 1-15,-5 4 6 16,-4 5 2-16,-4 5 13 0,-4 8 26 16,0 8 8-16,0 3 0 15,0 8-4-15,0 9-17 16,-8 8-6-16,-5 8 14 15,-4 13 3-15,3 12-36 0,-3 7 0 16,1 8 0-16,7 2 0 16,9 0 0-16,0-3 0 15,0-2 0-15,13-4 0 16,-1-5 0-16,2-8 0 0,0-6 0 16,-3-6 0-16,-2-4 0 15,0-5 0-15,-5-7 0 16,0 0-154-16,-4 0-67 0,0 0-58 15,0 0-31-15,0 0 19 16,0-7 5-16,0 0 47 16</inkml:trace>
  <inkml:trace contextRef="#ctx0" brushRef="#br0" timeOffset="-169794.91">26974 17185 81 0,'-16'0'208'0,"4"0"-19"16,1 0-29-16,3 0-37 15,8 0-13-15,0 0 12 16,0-2-7-16,0-4-40 15,8 2-28-15,15 4-17 0,14-5 1 16,7-2-2-16,10 0-7 16,0-2-4-16,-7 4-7 15,-6 2-8-15,-9-5 4 0,-8 8-1 16,-2 0-8-16,-13-4 6 16,1 4-1-16,-6-4-19 15,-4-1-57-15,0 5-81 0,0 0-84 16,0 0-41-1,-14-4-11-15</inkml:trace>
  <inkml:trace contextRef="#ctx0" brushRef="#br0" timeOffset="-169062.22">27601 16986 14 0,'15'-7'19'0,"-3"2"9"15,1 0 9-15,-1 5 17 16,-1-3 34-16,-2-1 41 15,-6 0-30-15,2 0-20 16,-5-1-19-16,3 2-2 16,-3-2 4-16,0 2 1 15,0-6 6-15,0 1 12 0,0-1 20 16,0 2 25-16,0 2 40 16,0 5 24-16,-8 0 3 15,0 0-7-15,-2 0-41 0,-7 26-145 16,-8 10 0-16,2 9 0 15,-3 7 0-15,7 5 0 16,5 4 0-16,14-1 0 0,9-2 0 16,15-1 0-16,10-7 0 15,6-6 0-15,3-11 0 16,3-8 0-16,-5-9 0 16,-4-5 0-16,-9-11-280 15,1 0-247-15,-4-4-30 16</inkml:trace>
  <inkml:trace contextRef="#ctx0" brushRef="#br0" timeOffset="-165619.46">28323 16966 44 0,'0'0'149'0,"0"0"40"16,0 0-39-16,0 0-47 16,0 0-21-16,0 0 3 15,0 0 9-15,0 0-10 16,0 0-16-16,3 0-21 0,2 0-3 15,-2 0 5-15,-3 0 5 16,0 0 1-16,0 0-12 16,0 0-3-16,0 0 7 15,0-4 4-15,0 0-16 0,0 0-9 16,0-1-12-16,0-3-7 16,0 0-2-16,0 1-7 15,0-7 19-15,-8 7 17 16,2-1 8-16,-3 0 20 15,-4 3-7-15,2 2-18 16,-2-1-18-16,-3-1 1 0,-1 5-17 16,2 0 2-16,-6 0-8 15,3 0 6-15,4 12-3 16,-3 1-5-16,1 2 5 16,3 2-3-16,2 0 4 0,11-1 6 15,-8 1-4-15,8 1-5 16,0 3 0-16,0-4 4 15,0-5 1-15,5 0-3 16,1 0 1-16,11 0-1 16,3 2-4-16,3-2 1 15,7-5-7-15,-1 2-9 0,-6-9 4 16,-1 8 0-16,-7-8 15 16,-2 0-10-16,-4 0 12 15,-6 0-6-15,-3 0-10 16,0 0-20-16,0 0-31 0,0 0-64 15,0 0-55-15,-8-8-44 16,-1-5-15-16,1 0-22 16,-3-3-13-16</inkml:trace>
  <inkml:trace contextRef="#ctx0" brushRef="#br0" timeOffset="-165219.37">28396 16786 52 0,'0'-16'165'15,"0"4"45"-15,0 0-40 0,0 5-44 16,0-3-18-16,0 8 9 16,0 2-5-16,0 0-28 15,0 0-32-15,5 0-24 16,5 0 10-16,3 0 10 0,8 0 27 15,-2 14 27 1,9 7-13-16,1 3-6 0,-1 14-11 16,1 2-12-16,-4 5-8 15,-9 4-7-15,-4 4-13 16,-4-5-9-16,-8 2-3 16,0-5 5-16,0-9 13 0,-16-3-17 15,4-4-21-15,-4-10 0 16,4 1 0-16,0-3 0 15,4-9 0-15,-1-1 0 16,9-7-148 0,0 0-98-1,0-2-92-15,0-11-2 16,0-4 23-16,0-8 27 0</inkml:trace>
  <inkml:trace contextRef="#ctx0" brushRef="#br0" timeOffset="-164898.4">28896 16926 200 0,'0'-10'229'0,"0"3"-44"0,0 3-43 16,0-1-29 0,-8 5-3-16,8 0-22 0,0 0-26 15,0 0-32-15,0 9-7 16,0-2 1-16,0 3-7 15,0-3-4-15,0-7-5 16,3 0-7-16,-3 0 4 0,0 0 7 16,0 0 19-16,0 0 17 15,0 0 9-15,0-4-19 16,0-4-23-16,0-1-3 16,0 2-10-16,0-1 0 0,0 4-9 15,-8 4-8-15,0 0-9 16,-1 0-42-16,-3 7-87 15,-4 5-74-15,1 5-33 16,2 0-40-16</inkml:trace>
  <inkml:trace contextRef="#ctx0" brushRef="#br0" timeOffset="-164670.17">28940 17129 405 0,'4'0'271'0,"-4"0"-43"0,0 0-19 16,0 0 35-16,4 8 51 16,4 4 22-16,1 5-239 15,4 7-78-15,-4 4 0 16,0 6 0-16,0-6 0 16,-1 0 0-16,-8-4 0 0,0 5 0 15,-20-1 0-15,-20 6-377 16,-25 1-235-16,-25 6 90 15</inkml:trace>
  <inkml:trace contextRef="#ctx0" brushRef="#br0" timeOffset="-163671.56">24234 17788 354 0,'0'-4'288'0,"0"4"-17"16,0-3-43 0,0-2-15-16,0 1 34 0,0-1-9 15,0 5-65-15,0 0-138 16,-13 0-35-1,-4 0 0-15,-14 0 0 16,-19 0 0-16,-13 14 0 16,-19 3 0-16,-11-3 0 15,-18 7 0-15,-19 0 0 0,-23-1 0 16,-16 1 0-16,-12-5 0 16,3-1 0-16,-1-1 0 15,8-2 0-15,18-1 0 0,17-11 0 16,24 8 0-16,26-8 0 15,21 0 0-15,17 0 0 16,14 0 0-16,14 0 0 16,9 0 0-16,3 0 0 62,8 0-416-46,-9 0-60-16,9 0 27 15</inkml:trace>
  <inkml:trace contextRef="#ctx0" brushRef="#br0" timeOffset="-163189.21">22163 17691 329 0,'0'-33'295'16,"0"-1"-83"-16,0 11-60 0,-11 2 3 15,11 6 45-15,-14 2 12 16,2 0-50-16,0 13-64 0,-9 0-47 16,-11 17 2-16,-13 15 45 15,-9 9-68-15,-2 11-30 16,0 5 0-16,7 5 0 0,9-6 0 16,10-6 0-16,11-8 0 15,11-7 0-15,8 3 0 16,13-3 0-16,6 3 0 15,17-2 0-15,10-3 0 16,11 3 0-16,5 2 0 0,-2-7 0 16,-5 2 0-16,-1-4 0 15,-8-1 0-15,-15-7 0 16,-7-6 0-16,-3-1 0 0,-10-14 0 16,-2 0 0-16,-1 0 0 15,-5 0 0-15,-3-14 0 16,0-14 0-16,0-15 0 0,-11-19 0 15,-4-19 0 1,-2-18 0-16,-5-6 0 0,-1-2 0 16,4 14 0-16,-3 8 0 15,1 16 0-15,5 12 0 16,1 12-120-16,-2 12-171 0,0 12-36 16,-3 9-20-16,-3 12 6 15,-16 17 38-15</inkml:trace>
  <inkml:trace contextRef="#ctx0" brushRef="#br0" timeOffset="-162690.62">18882 17560 647 0,'-46'-8'334'16,"11"-1"-153"-16,13 2-81 0,14-2-54 15,16-7-12-15,29-3 8 16,24-7-22-16,25 1-9 0,15-3-8 16,5 0-14-16,-5 4 5 15,-3 3-8-15,-17 4 7 16,-17 5 1-16,-10 12 11 0,-14 0 51 16,-12 26 56-16,-15 14 73 15,-13 24 11-15,0 18-77 16,-16 19-119-16,-4 9 0 15,-6 5 0-15,7 4 0 0,2-6 0 16,2-11 0-16,1-17 0 16,3-11 0-16,11-17 0 15,-8-13 0-15,-1-10 0 16,9-10 0-16,-6-8 0 0,6-9-215 16,-13-7-199-16,0-7-44 15,1-9 29-15</inkml:trace>
  <inkml:trace contextRef="#ctx0" brushRef="#br0" timeOffset="-162483.39">19206 18167 473 0,'-28'-4'384'15,"2"0"-77"-15,7-1-94 16,4-2-8-16,15 7-10 16,3-5-20-16,22-7-80 15,24-9-95-15,22-7 0 0,19-8 0 16,8 0 0-16,-1-5 0 15,-7 8 0-15,-16 4 0 16,-12 2-99-16,-19 4-89 0,-12 8-75 16,-9 0-74-16,-11-6 6 15,-11 0 8-15,0-1-179 16</inkml:trace>
  <inkml:trace contextRef="#ctx0" brushRef="#br0" timeOffset="-162157.23">19918 17577 280 0,'-8'-21'261'0,"-6"4"-52"16,14 1-42-16,-12 4-42 0,12 0-21 16,0 5-16-16,18-4-27 15,18 4-31-15,21-5-18 16,14-4-14-16,11-5-18 0,-1-2 5 16,-4 1 12-16,-12 3 1 15,-11 7 28-15,-18 0 60 0,-7 2 77 16,-13 10 36-16,-4 0 6 15,-9 13-132-15,-3 20-73 16,0 19 0-16,-12 22 0 16,1 15 0-16,0 9 0 0,1 4 0 15,-2-7 0-15,5-7 0 16,-2-5 0-16,9-14 0 16,0-9 0-16,-8-14 0 0,8-10 0 15,0-8 0-15,0-8 0 16,0-8-19-16,0-12-439 15,0 0-39-15,-13-8 12 0</inkml:trace>
  <inkml:trace contextRef="#ctx0" brushRef="#br0" timeOffset="-161915.2">20169 18090 410 0,'-38'-9'416'15,"11"1"-62"-15,2 1-109 16,9-5-18-16,10-2 5 0,9-5-69 15,19-5-163-15,32-5 0 16,23-4 0-16,21 0 0 16,12 0 0-16,-2 5 0 0,-5 8 0 15,-19 4 0-15,-14 4 0 16,-17 0 0-16,-13 3 0 0,-11 4 0 16,-12 5 0-16,-11 0 0 15,-6 0-83 1,-19 0-320-16,-19 17-69 15,-5-1-8-15</inkml:trace>
  <inkml:trace contextRef="#ctx0" brushRef="#br0" timeOffset="-149894.66">10720 5703 32 0,'3'0'132'0,"-3"-5"66"15,0 1-67-15,0 4-36 16,0 0-32-16,0 0-9 0,0-3 9 16,0 3 8-16,0-4 7 15,0-1-10-15,0 1-3 16,0 0-3-16,0 4 4 16,-8 0-4-16,8 0-10 0,-8-5-18 15,-4 5-16-15,0 0-10 16,-5 0 3-16,0 0-10 15,2 0 0-15,-2 0 1 16,1 13 2-16,-1-1-2 16,-1 4-6-16,-4 5 4 15,-3 4-1-15,3 3 8 0,-7 5-6 16,4 0 4-16,1 3 5 16,-4-3-4-16,3 3-5 15,4 0 8-15,2 1 1 0,-3 4-6 16,4-1 2-16,1 1 11 15,-5-4 4-15,3-1-7 16,2 2-5-16,2-8-5 16,1 4 5-16,3-1-8 0,0 3 4 15,-3 4 6 1,3 1 4-16,-2 4-3 0,2 0 7 16,-19 54 29-1,14-51-23-15,5 0 1 16,-2-3-5-16,-4 0 18 0,6 0 18 15,-1-4 2-15,0 0-34 16,4-4-2-16,8-2 0 16,-8-1-8-16,8-3 0 0,0 2-1 15,0 0 5-15,0-4 6 16,0 2-12-16,0 6 14 16,0 4-18-16,0 0-9 15,0 4 0-15,0 5 0 16,8 2 0-16,-4 0 0 0,4 1 0 15,0-4 0-15,-1 1 0 16,1-2 0-16,0 0 0 16,-3-2 0-16,4 0 0 0,-1-7 0 15,0-2 0-15,-1 0 0 16,2-5 0-16,-1 1 0 16,3 0 0-16,3-2 0 15,-3 2 0-15,2 0 0 0,-2-4 0 16,2 4 0-16,-1-5 0 15,-1-3 0-15,2-2 0 16,-4 1 0-16,-1-3 0 0,-1 0 0 16,2-1 0-16,-1 1 0 15,0-2 0-15,3 3 0 16,-2-3 0-16,4 1 0 16,4 0 0-16,-7 2 0 0,3-7 0 15,-1 2 0-15,1 0 0 16,-2-2 0-16,5 6 0 15,1-5 0-15,-1 3 0 0,1 3 0 16,-2 1 0-16,7 3 0 16,-2-6 0-16,0 4 0 15,0 1 0-15,0-4 0 16,1-1 0-16,-4-4 0 16,-2 0 0-16,-3 0 0 0,4-3 0 15,-2 0 0-15,-3-2 0 16,1 1 0-16,0 4 0 0,1 1 0 15,-1-2 0-15,0 2 0 16,4-1 0-16,1 0 0 16,0 5 0-16,-6-1 0 0,5-3 0 15,-3-1 0-15,3 0 0 16,-4 1 0-16,-1-2 0 16,3-1 0-16,2-2 0 15,-6 3 0-15,4-2 0 0,-3-1 0 16,3 1 0-16,-3-2 0 15,-3 1 0-15,0-3 0 16,0 3 0-16,0 0 0 0,6 0 0 16,-3 0 0-16,1 0 0 15,-3-3 0-15,-1-2 0 0,3 5 0 16,3-2 0-16,-8-3 0 16,2 6 0-16,6-5 0 15,-2 0 0-15,-4 4 0 0,0 2 0 16,-1-2 0-16,1-1 0 15,0-3 0-15,0 1 0 16,1-2 0-16,-1 5 0 16,0-3 0-16,5 4 0 15,-5-2 0-15,0 1 0 0,1-4 0 16,-1 0 0-16,0 0 0 16,0-8 0-16,-5 9 0 15,2-1 0-15,3-8 0 0,-5 11 0 16,5-11 0-16,-3 13 0 15,-2-13 0-15,6 9 0 16,-4-2 0-16,-2-7 0 0,5 9 0 16,-5-9 0-16,3 8 0 15,-2-8 0-15,0 9 0 16,4-9 0-16,-4 7 0 16,0-7 0-16,4 8 0 15,-3-8 0-15,3 9 0 0,-2-9 0 16,-1 12 0-16,4-5 0 15,-1-7 0-15,0 13 0 16,0-5 0-16,1-8 0 0,-1 12 0 16,-1-4 0-16,1 0 0 15,1-8 0-15,-1 13 0 16,0-13 0-16,1 12 0 0,-1-3 0 16,-6-9 0-1,6 7 0-15,-3-7 0 0,-2 0 0 16,6 12 0-16,-1-12 0 15,0 9 0-15,1-2 0 16,-1-7 0-16,-4 0 0 0,4 9 0 16,0-9 0-16,-4 8 0 15,4-8 0-15,0 0 0 16,0 8 0-16,4-8 0 0,1 0 0 16,0 9 0-16,0-9 0 15,-7 0 0-15,6 7 0 16,1-7 0-16,-5 0 0 15,1 0 0-15,-1 0 0 16,0 0 0-16,-1 0 0 0,2 0 0 16,-1 0 0-16,0 0 0 15,-5 0 0-15,2 0 0 16,-2 0 0-16,6 9 0 0,-1-9 0 16,-4 0 0-16,4 0 0 15,-4 0 0-15,1 0 0 16,3 0 0-16,3 0 0 0,-2 0 0 15,-1 0 0-15,0 0 0 16,0 0 0-16,1 0 0 16,-2 0 0-16,1 0 0 0,6 0 0 15,-3 0 0 1,-3 0 0-16,1 0 0 0,3 0 0 16,-4 0 0-16,0 0 0 15,-1 0 0-15,1 0 0 0,5 0 0 16,-4 0 0-16,-1 0 0 15,0 0 0-15,-4 0 0 16,0 0 0-16,-2 0 0 0,4 0 0 16,-3 0 0-1,2 0 0-15,-2 0 0 16,5 0 0-16,-3 0 0 0,-1 0 0 16,1 0 0-16,-2 0 0 15</inkml:trace>
  <inkml:trace contextRef="#ctx0" brushRef="#br0" timeOffset="-149520.45">11978 9883 2047 0,'-9'0'0'15,"-2"0"0"1,11 8 0-1,-14 1-218-15,4-2-252 0,-3 0 17 16,-7 7 14-16</inkml:trace>
  <inkml:trace contextRef="#ctx0" brushRef="#br0" timeOffset="-147118.86">8027 8239 79 0,'0'-16'202'0,"-8"-1"-52"0,8-4-47 15,-8-3-32-15,0 0-29 16,-4-1 15-16,-1 0 28 15,-4 1-7-15,-1 4-20 0,-7 0-15 16,-5-1-9-16,-2 5 10 16,-7 4-19-16,-10 12-9 15,-5 0-12-15,2 21 5 16,-2 15-7-16,-3 20 8 0,0 13-4 16,1 10 0-1,8 2 7-15,7-4-11 0,8-8 2 16,13-8 3-16,11-11 1 15,9-6 4-15,9-7 4 16,8-10 16-16,6-4 8 16,10-8-4-16,13-15-4 15,10 0-12-15,9 0-5 0,4 0-8 16,4 0 0-16,-5 0-8 16,-2 0-4-16,-9 12 6 15,-8 5 0-15,-9 7-6 0,-12 4 5 16,-8 8-3-1,-7 7 2-15,-13 0 7 0,-13 2-5 16,-15 0 2-16,-7-1-1 16,-15-2 0-16,1-7 0 15,-4-6 8-15,1-8-4 0,8-9 5 16,3-12 38-16,3 0 29 16,11-8 12-16,2-4-22 15,6-1-18-15,2-2-28 0,5-2-12 16,12 5-7-16,-8-1-3 15,8 0-42-15,0 7-51 16,0-4-86-16,0 7-59 16,0 3-32-16,0-5-24 15,3-2-33-15</inkml:trace>
  <inkml:trace contextRef="#ctx0" brushRef="#br0" timeOffset="-146250.33">8051 8719 305 0,'0'-9'243'0,"-11"5"-75"15,11 4-82-15,0 0-46 16,0 0-17-16,0 0-1 16,16 13 9-16,7-1-4 0,11 0 1 15,2 0 10 1,5-12-3-16,3 0-7 0,-4 0-15 15,2 0-5-15,-2-7 0 16,-3-5-3-16,-6-9-5 16,-1-8 5-16,-6-3-2 0,-4-5 2 15,-7-7-4-15,-7-6 1 16,-6-3-2-16,0 6 27 16,-11 5 16-16,-6 5-8 0,-7 9-18 15,0 8 2-15,-1 11-13 16,-2 9-2-16,-6 0-2 15,-7 17-2-15,-2 8 1 16,2 11 5-16,-1 5 2 16,0 4-3-16,8 8 7 0,15-6 6 15,1 3-1-15,17-1 1 16,3 5 27-16,15-7 0 16,10 2-3-16,5-4-3 0,7-9-12 15,4-3-12-15,8-9-4 16,2-3-5-16,6-9 1 0,2-12-4 15,-1 0 0-15,4-12 1 16,-5-9-2-16,2-7-4 16,-5-8 0-16,-5-14-15 0,-3-14-7 15,-5-17 0 1,-2-25 8-16,-11-16-8 0,-6-18 13 16,-9-5-2-16,-3-7 10 15,-13 6 0-15,0 12 3 16,-13 15 15-16,-3 17 4 0,-1 16-5 15,1 18 16-15,-1 11-1 16,2 16-4-16,3 8 5 16,12 14-15-16,-8 1 0 0,0 10-21 15,8 5 3-15,0 3-6 16,-8 0 9-16,8 11-2 16,0 14 5-16,0 12 1 15,0 16 10-15,0 21 15 16,8 14-2-16,8 15 0 0,1 3-8 15,1 8 1-15,7-5-8 16,0 2 3-16,-1-5 0 16,-2-10-11-16,-3-1 2 0,2-10-7 15,-2-11 5-15,1-10-2 16,-3-11-2-16,0-8-2 16,-5-9 2-16,-4-8 0 0,0-6-4 15,-5-10-13-15,-3-3-34 16,0-9-23-16,0 0-26 15,0-5-57-15,0-7-62 0,-8-9-13 16,-3-7 12 0,-1-5-41-16,-5 1 15 0</inkml:trace>
  <inkml:trace contextRef="#ctx0" brushRef="#br0" timeOffset="-145915.14">8648 8149 319 0,'-12'0'237'0,"1"0"-58"0,11 0-70 15,0 0-37-15,6 0-12 16,19 0 54-16,23-9-16 15,26-10-33-15,16-10-20 16,12-4-8-16,-6-3 3 0,-11 3-16 16,-15 5 4-16,-18 3 27 15,-11 9 24-15,-12 4 6 16,-9 3-16-16,-9 2-24 0,-6 7-27 16,-5 0-1-1,0 0-31-15,0 0-62 0,0 12-89 16,-16 12-107-16,-4 14-62 15,-9 13-78-15</inkml:trace>
  <inkml:trace contextRef="#ctx0" brushRef="#br0" timeOffset="-144220.33">10841 10998 90 0,'13'0'192'0,"-3"0"-24"0,-1-3-31 16,-1 3-29-16,-3-5-23 16,-2 1 12-16,-3 0 19 15,0 0 20-15,0-5-8 0,0 6-5 16,0-1-12-16,-8-4-15 16,-3 4-24-16,-1-5-28 15,0 6-9-15,-5-2-5 0,-4 1-5 16,-2 4-8-16,-11 0-3 15,-2 0-3-15,-8 0-11 0,-4 12 6 16,-1 1-4-16,-6-1 15 16,7 4 4-16,0-3-4 15,8-1 2-15,2 0 0 16,6 4 7-16,1-5-8 0,2 7 4 16,1-2-4-16,-1 4 4 15,1 1-17-15,-2 3-5 16,3 4 0-16,-3 6 0 0,3 1 0 15,-3 11 0-15,-1 3 0 16,-6 10 0-16,1 8 0 16,-1-2 0-16,4 0 0 0,6-5 0 15,5-3 0-15,2-3 0 16,5-1 0-16,1-1 0 16,6 1 0-16,8 4 0 15,-11 4 0-15,11 3 0 16,-9 3 0-16,9-3 0 0,0 2 0 15,0 3 0-15,9 0 0 16,-1 5 0-16,3-1 0 16,3 0 0-16,-4-3 0 0,4-6 0 15,2-3 0-15,1-4 0 16,-2-4 0-16,2-4 0 0,-1-3 0 16,4-1 0-16,5 3 0 15,4-3 0-15,3 0 0 16,7 3 0-16,3 1 0 0,3 4 0 15,3 4 0-15,5 0 0 16,4 0 0-16,-5-1 0 16,1-3 0-16,0 1 0 15,-1-6 0-15,1-3 0 0,-3-4 0 16,-7-4 0-16,-2-1 0 16,0-3 0-16,-4-5 0 15,-6 2 0-15,-2-3 0 0,-1-2 0 16,2-1 0-16,-6 1 0 15,1-6 0-15,-2 3 0 16,5-3 0-16,1 2 0 0,4-1 0 16,-2 5 0-16,3-5 0 15,-3 1 0-15,2-5 0 16,0 0 0-16,-4 0 0 16,-2-5 0-16,-2 3 0 0,0-5 0 15,-1-3 0-15,-5 3 0 16,7-1 0-16,-5 1 0 15,3-9 0-15,1 7 0 0,-2 2 0 16,2-9 0-16,3 0 0 16,1 0 0-16,2 0 0 15,3 0 0-15,2 0 0 0,-1 0 0 16,7 0 0 0,-2-4 0-16,1-1 0 0,0-2 0 15,0 2 0-15,2-2 0 16,3-7 0-16,-2 2 0 15,5-5 0-15,0 3 0 0,0-3 0 16,0-4 0-16,-1 2 0 16,5-7 0-16,-4 2 0 0,-1 0 0 15,-7 0 0-15,-5 4 0 16,2-1 0-16,-6 1 0 16,-7 3 0-16,-2 6 0 0,-6-2 0 15,0 1 0-15,-6 3 0 16,-3 5 0-16,-4 0 0 15,-4 0 0-15,0-3 0 16,0-2 0-16,-17-3 0 16,-3-6 0-16,-4 8-186 15,-12-3-248-15,-4 4 9 16,-13 2 17-16</inkml:trace>
  <inkml:trace contextRef="#ctx0" brushRef="#br0" timeOffset="-143022.17">7316 14088 143 0,'-11'-33'227'16,"-1"4"-50"-16,-5 2-42 0,1-3-44 15,-1 2-26-15,-3-1 11 16,0 5 25-16,0 8-6 15,3 4-9-15,1 3-16 16,-5 9-18-16,2 9-19 0,-10 14-1 16,-4 20 5-16,-3 13-2 15,-2 13-4-15,7 17-3 16,5 7-1-16,12 1-15 16,14-5 3-16,0-3-13 0,11-13 3 15,10-11-1 1,4-17-1-16,6-14-5 15,6-10 4-15,4-21 0 0,0 0 3 16,-5-12-6-16,-4-16 6 16,-4-13-6-16,-7-16-3 15,-8-12 2-15,-10-9 2 16,-3-3 0-16,-7-2 4 0,-10 7 31 16,1 7 48-16,-4 12 27 15,-2 8 4-15,7 9 1 16,3 11-115-16,-1 8 0 15,5 9 0-15,8 4 0 16,0 4 0-16,5 20 0 16,15 17 0-1,12 20 0-15,9 11 0 0,8 19 0 16,4 5 0-16,3 7 0 16,-2 7 0-16,-3-2 0 15,-5 6 0-15,-10 1 0 0,-16-2 0 16,-12-3 0-16,-8-9 0 15,-25-7 0-15,-6-4 0 16,-11-13 0-16,-2-12 0 16,0-12 0-16,-1-16 0 0,5-13 0 15,3-16 0 1,4-22 0-16,4-13 0 0,15-14 0 16,14-9 0-16,0-7 0 15,11-4 0-15,10-5 0 16,3 2 0-16,4 2-130 15,29-68-526-15,-29 68 228 16,1 6 18-16</inkml:trace>
  <inkml:trace contextRef="#ctx0" brushRef="#br0" timeOffset="-142273.47">7673 14422 631 0,'-8'-9'359'0,"8"4"-120"0,-8 3-119 16,8 2-48-16,0 0-18 16,0 0-19-16,13 0 12 15,12 7-11-15,7 2-8 16,4-9-12-16,5 0-2 0,3 0-1 16,1-4-7-16,-1-8-2 15,-3-9 1-15,-5 1 4 0,-7-5-6 16,-4-3 4-16,-9-4-2 15,-7-13-8-15,-9-8 8 16,0-4 14-16,-17 0 46 16,-3 13 46-16,0 6 17 15,-5 14-109-15,5 7-19 0,-5 10 0 16,-4 7 0-16,-7 19 0 16,-1 15 0-16,-2 10 0 15,5 14 0-15,6 11 0 0,11 8 0 16,17 0 0-16,0 1 0 15,17-6 0-15,8-1 0 16,4-12 0-16,10-9 0 0,9-14 0 16,6-11 0-16,2-10 0 15,6-15 0-15,-5-12 0 16,0-11 0-16,0-18 0 16,-2-12 0-16,-1-16 0 15,-8-18 0-15,-7-13 0 0,-7-19 0 16,-7-16 0-16,-12-10 0 15,-13-2 0-15,0 9 0 0,-13 7 0 16,-7 10 0-16,-1 10 0 16,-3 13 0-16,4 22 0 15,0 14 0-15,0 12 0 0,3 19 0 16,6 5 0-16,11 13 0 16,-9 2 0-16,1 11 0 15,8 18 0 1,0 14 0-16,0 17 0 0,3 20 0 15,11 12 0-15,0 8 0 16,11 8 0-16,7 11 0 16,9 1 0-16,5-3 0 0,2-4 0 15,5-4 0-15,-1-10 0 16,-4-6 0-16,1-17 0 0,-3-7 0 16,-5-14 0-16,-10-11 0 15,-5-9 0-15,-7-7 0 16,-7-10 0-16,-7-7-238 0,-5-17-200 15,-14-14 10 1,-8-14 15-16</inkml:trace>
  <inkml:trace contextRef="#ctx0" brushRef="#br0" timeOffset="-141940.64">8242 13762 385 0,'-36'0'248'0,"3"0"-60"16,9 0-49-16,3 0 11 15,9 0 44-15,5 0 17 16,7-5-17-16,0-2-50 16,7 0-60-16,18-10-3 15,24-12-52-15,27-11-29 0,22-10 0 16,11 1 0-16,-3 1 0 15,-13 10 0-15,-15 10 0 0,-17 4 0 16,-16 8 0-16,-9 4 0 16,-12 4 0-16,-7-1 0 15,-9 9 0-15,-8 0-47 32,0 11-322-32,-13 11-96 15,-6 2-21 1</inkml:trace>
  <inkml:trace contextRef="#ctx0" brushRef="#br0" timeOffset="-138362.03">1595 8841 76 0,'-16'-17'257'16,"0"5"-53"-16,-4 0-41 16,-10 0-78-16,1 3-41 15,1 6-5-15,-4 3-10 16,-1 0-16-16,1 16-4 15,-4 13-12-15,-4 12 3 16,-2 11 3-16,5 10 7 0,6 10 3 16,6 1-4-16,10 1 11 15,15-8-9 1,0-10-3-16,15-7 4 16,13-9-2-16,18-7 0 0,6-16-7 15,13-17 4-15,4 0 2 16,-4 0-2-16,-3-5-1 15,-15 5-3-15,-6 0 7 16,-8 0 1-16,-10 12-3 16,-1 14 3-16,-7 16-1 15,-6 21-2-15,-9 10-4 16,-16 4 1-16,-8 8-1 16,-8-2 4-16,-10-9-5 15,-6-10-2-15,-5-7-5 16,-1-12 8-16,6-12 1 15,7-14-2-15,5-10 5 16,8-9-16-16,8 0-36 16,11-9-35-16,9-10 79 0,9-14-280 15,11-17-45-15</inkml:trace>
  <inkml:trace contextRef="#ctx0" brushRef="#br0" timeOffset="-137514.24">1786 9377 367 0,'0'-16'304'16,"0"4"-113"-16,0 5-98 15,0 2-50-15,11 1-13 16,10-4-1-16,12 0-9 16,7-1-10-16,12-10-5 15,14-6-2-15,-1-3 1 16,-8-4 1-16,-8-1 1 15,-16-1-3-15,-15 2 3 16,-12 0 25-16,-6-1 16 16,-24 10 18-16,-14 1-3 0,-6 10-18 15,-1 12-24 1,0 0-9-16,5 16-6 16,7 18-2-16,8 9-5 15,18 11 10 1,14 6 1-16,133 127 15 15,-64-141-16-15,5-18-5 16,5-16 0-16,-9-14-18 16,-4-20-12-16,-8-14 0 15,-8-14-1-15,-17-14 4 16,-10-9 4-16,-12-17 6 16,-13-12 4-16,-5-16 8 15,-20-9 5-15,-8 2 16 16,-8-2 8-16,-5 10 47 15,3 11 13-15,3 15 2 16,2 23 8-16,4 15-3 16,9 16-36-16,4 17-35 15,4 12-24-15,12 24-1 16,9 28 16-16,5 30 0 0,11 24-6 16,7 11-6-16,9 4 1 15,8-6 1-15,8-4 0 16,1-15-8-1,-2-13 1-15,-4-19 4 0,-3-16-7 16,0-11-12-16,-8-13-2 16,0-16-10-16,-9-19-22 15,-4-22-2-15,-4-30 4 16,-8-21 13-16,-8-26 8 16,-8-16 13-16,0-13 12 15,-19-3 4-15,-5 7 25 16,-6 17 50-16,3 24 31 15,2 24 6-15,4 20-27 16,1 23-42-16,5 19-31 16,1 32-11-16,14 41-1 0,0 41 0 15,0 22 0 1,14 21 0-16,6 1 0 16,8-8 0-16,5-15 0 15,-1-18 0-15,1-13-32 0,-1-14-91 16,-4-17-72-16,-4-15-76 15,-2-10-39-15,-11-8 7 16,-8-12-26-16</inkml:trace>
  <inkml:trace contextRef="#ctx0" brushRef="#br0" timeOffset="-137048.3">2680 8821 435 0,'-94'-21'253'0,"9"0"-97"15,20 2-71-15,21 2-43 16,18-3-24-1,31 1-10-15,35-11 3 16,34-10-11-16,27-14 2 0,21-11-12 16,8-8 0-16,0-1-6 15,-12 10 2-15,-18 7 7 16,-15 4 7-16,-20 13 13 16,-15 11 21-16,-18 3 24 15,-12 10 13-15,-4 9-21 16,-3 7-36-16,-13 0-7 15,5 0-2-15,-2 11-8 16,5 1 4-16,3 1 4 16,6 0-6-16,5-13 3 15,-4 0-6-15,7-8-11 16,7-12-20-16,1-14-3 0,-5-6 6 16,1-9 9-16,-12 1 11 15,-17-6 26-15,-12 11 19 16,-13 5 28-16,-12 13-9 15,1 21-22-15,-1 21-5 16,2 19-2-16,5 21 19 16,10 17 5-16,12 3-28 15,8-1-3-15,16-2-10 16,12-12-3-16,9-10-10 16,12-8-61-16,1-10-93 15,-2-14-50-15,0-20-24 16,0-4-41-16,-7-16 53 0</inkml:trace>
  <inkml:trace contextRef="#ctx0" brushRef="#br0" timeOffset="-136714.6">3926 7962 360 0,'0'-94'235'15,"-8"12"-22"-15,8 18-57 16,-13 15-35-16,13 12-30 0,0 12-46 16,0 18-21-16,16 18 16 15,20 22 31 1,10 20-25-16,3 12-18 15,0 5-12-15,-9-1-6 0,-9-12-6 16,-5-13 4-16,-9-10 43 16,-9-15 87-16,-5-19 75 15,-3-11-84-15,-11-31-81 16,-3-22-48-16,3-22 0 16,11-12 0-16,0 9 0 0,0 11 0 15,8 17 0-15,0 15 0 16,9 16 0-1,6 13 0-15,11 17 0 0,10 0 0 16,5 17 0-16,-1 1 0 16,0 3 0-16,-3-1 0 15,-7-3-29-15,-16-1-276 16,-5 4-42-16,-9 5-24 16,-8 4-9-16</inkml:trace>
  <inkml:trace contextRef="#ctx0" brushRef="#br0" timeOffset="-134634.62">2694 11100 543 0,'-23'-31'389'16,"-10"-3"-128"-16,-4 6-101 16,2 3-59-16,-3 12-49 15,3 10-32-15,-2 10-11 16,4 27-7-16,5 18 5 15,7 27-2-15,13 9-9 16,8 13 7-16,17-2 2 16,6-14-1-16,10-17-6 15,-1-13-2-15,-2-19-14 16,-6-15 8-16,-8-26-3 0,-7-28-3 16,-9-24 6-16,-17-19 13 15,-7-18 16-15,-9-7 15 16,-4-1 34-1,1 11 34-15,7 18-31 0,9 21-44 16,9 14-22-16,11 23 1 16,23 23 34-16,25 37 3 15,23 31 4-15,5 35-22 16,6 27-11-16,-6 17-1 16,-11 4-13-16,-11-9 4 15,-18-15-6-15,-15-18 2 16,-21-18 3-16,0-23 2 15,-21-23 1-15,-4-25 6 0,-8-19-12 16,1-30 4-16,-1-31-45 16,9-38-10-16,8-26 11 15,16-25 9-15,16-4 5 16,17 6 12-16,12 9-5 16,8 12-12-16,4 8-16 15,2 8 22-15,4 12 6 16,-8 9 12-16,-9 12 10 15,-13 17 6-15,-12 7 23 16,-13 12 21-16,-8 8 29 16,-17 9-41-16,-12 7-25 15,-4 9 2-15,-2 0-5 16,-3 21 19-16,3 12 7 0,2 12-12 16,9 10-27-16,7 7 0 15,17 0 0 1,9 0 0-16,11-5 0 15,16-6 0-15,13-9 0 0,11-10 0 16,10-7 0-16,0-13 0 16,2-12-82-16,4-12-68 15,-2-18-12-15,-6-9 2 16,-6-19 12-16,-12-15 45 16,-15-17 42-16,-14-20 42 15,-21-22 37-15,-16-21 18 0,-18-9 39 16,-6-1 38-1,0 8 20-15,-5 20 43 16,9 30 28-16,8 23-74 0,2 21-130 16,9 16 0-1,6 20 0-15,11 39 0 0,8 34 0 16,17 42 0-16,15 19 0 16,12 17 0-16,10 2 0 15,7-12 0-15,-1-13 0 16,3-22 0-16,-6-20 0 15,-14-16 0-15,-5-21 0 16,-15-24 0-16,-1-16 0 0,-14-25 0 16,-8-28 0-16,-8-33 0 15,-12-31 0-15,-8-31 0 16,-8-12 0-16,-6 18 0 16,3 25 0-16,1 30 0 15,11 26 0-15,3 23 0 16,2 26 0-16,14 37 0 15,8 44 0-15,14 44 0 16,10 34 0-16,13 16 0 16,3 3 0-16,4-12 0 0,2-11 0 15,-5-17 0-15,-9-20 0 16,-9-18 0-16,-1-18-17 16,-14-14-301-16,-8-11-15 15,-8-12-3-15,-32-17 74 16,-21 0 45-16,-20-17 104 15,-21-12 135-15,-10-8 44 16,-7-4 38-16,10 5 3 16,11-1-8-16,16 1 16 15,23 2-5-15,15 3-8 0,18-9-50 16,18-5-24-16,29-9-18 16,21-8-2-16,22-7-3 15,18 0-4-15,3 0-1 16,-3 8 2-16,-11 13-4 15,-8 6 5-15,-14 14 2 16,-17 13 23-16,-12 5-5 16,-9 10 0-16,-1 0-12 15,-7 12-3-15,-2 4 5 16,4 1-6-16,-2-1-5 0,1 1 3 16,5-9-1-16,0-8 0 15,2 0-4-15,1-3 7 16,2-14-4-16,-12-11-6 15,-2-13 12-15,-8-8-3 16,-11-4 4-16,-10 8 60 16,-7 8 22-16,4 10-20 0,0 13-35 15,-1 23-22-15,5 27 15 16,4 33 6 0,16 21 0-16,8 8-16 0,17-1-16 15,55 74 9 1,-27-105-27-16,-1-13-71 15,-2-21-44-15,-5-15-22 16,0-17-7-16,-10-24 35 16,-5-19 46-16,-12-13 39 0,-4-17 48 15,-14-16 23-15,0-13 3 16,-14 0 44-16,4 8 77 16,2 17 25-16,-1 20-46 15,9 12-70-15,-8 17-35 16,8 11-24-16,0 17 1 15,17 33 35-15,6 17-2 16,10 14-7-16,3 6-10 16,-3-1-13-16,-4-9-1 0,-5-11-6 15,-9-8 10-15,-2-12 8 16,-10-9-22-16,-3-33 0 16,-11-23 0-1,0-25 0-15,-3-20 0 16,6-8 0-16,8 7 0 0,0 14 0 15,5 13 0-15,7 15 0 16,12 16 0-16,14 12 0 16,6 12 0-16,-1 0 0 15,-1 12 0-15,-10-1 0 16,-7-3 0-16,-9-8 0 16,-3 13 0-16,-5-13 0 15,-5 7 0-15,-20-7-277 47,2 0-203-47,-7 0-9 16</inkml:trace>
  <inkml:trace contextRef="#ctx0" brushRef="#br0" timeOffset="-132522.24">3394 12872 448 0,'-41'28'425'16,"8"-12"-108"-16,14-4-159 15,6-12-75-15,13 0-29 16,0-9 30-16,21-15 53 16,11-21 15-16,21-28-7 15,25-25-101-15,18-28-44 0,26-29 0 16,19-20 0-16,19-14 0 15,7-9 0-15,8 8 0 16,3-2 0-16,-3 1 0 16,-17-1 0-16,-16 4 0 15,-20 3 0-15,-25-7 0 16,-21-7 0-16,-18-1 0 16,-14 0 0-16,-14 1 0 0,-12 3 0 15,-4 5 0-15,-6-4 0 16,-8-5 0-16,0 1 0 15,-8-1 0-15,-6 10 0 16,-4 7 0-16,-12 12 0 16,-6 12 0-16,-5 21 0 0,-4 18 0 15,0 19 0 1,-3 11 0-16,4 17 0 16,0 11 0-16,1 11 0 0,4 2 0 15,-6 6 0-15,-4 4 0 16,-7 2 0-16,-9 1 0 15,-8 3 0-15,-6 5 0 16,0-1 0-16,-7 0 0 0,1 6 0 16,-5-4 0-16,5 4 0 15,-1 7 0-15,-3 4 0 16,-4 7 0-16,0 5 0 16,4 0 0-16,-1 12 0 15,0 5 0-15,0 3 0 16,-2 10 0-16,-6 2 0 15,-3 5 0-15,-5 7 0 16,-9 9 0-16,-4 4 0 16,-9 0 0-16,-1 0 0 0,2 4 0 15,5 4 0-15,4-3 0 16,10-2 0-16,1 5 0 16,2 0 0-16,1 1 0 15,1 2 0-15,2 2 0 16,4 1 0-16,4-2 0 15,6 0 0-15,7-1 0 16,7-4 0-16,0 3 0 16,2-7 0-16,11-3 0 15,1 0 0-15,2-8 0 16,7 0 0-16,10-8 0 0,7 0 0 16,4-1 0-16,1 5 0 15,3 0 0-15,1 9 0 16,5 2 0-16,-3 5 0 15,3 4 0-15,3-3 0 16,-1-6 0-16,4-4 0 0,1-3 0 16,0-5 0-16,4 2 0 15,-4-2 0-15,4 2 0 16,8-1 0-16,-8 6 0 16,0 12 0-16,8 5 0 15,0 1 0-15,0 5 0 16,0-1 0-16,0 0 0 15,0-3 0-15,0-5 0 0,5-1 0 16,-2-2 0-16,0-1 0 16,5-4 0-16,0-4 0 15,-2 1 0-15,2-2 0 16,0 1 0-16,-1-4 0 0,2 4 0 16,-1 4 0-16,3 5 0 15,6 2 0 1,-1-3 0-16,0 3 0 0,0 3 0 15,6-7 0-15,2 1 0 16,-4-5 0-16,-1-6 0 16,-2-1 0-16,-4 0 0 15,3-4 0-15,0-2 0 0,1 2 0 16,-1 1 0-16,0 2 0 16,3 1 0-16,3 1 0 15,-2 1 0-15,0 3 0 16,5 3 0-16,-2 0 0 15,3 0 0-15,-7 4 0 0,6 0 0 16,-1 0 0 0,-4-4 0-16,1-3 0 15,-1-2 0-15,4-4 0 0,1-3 0 16,-5-4 0-16,5-4 0 16,0-3 0-16,-6-3 0 15,5 6 0-15,4-1 0 16,2-1 0-16,2 8 0 15,1-7 0-15,-6 5 0 0,3 0 0 16,2 3 0-16,-1 1 0 16,3-4 0-16,-6 1 0 15,5-2 0-15,-1-4 0 16,1-3 0-16,-1 0 0 16,5-2 0-16,0 3 0 15,36 26 0 1,-37-30 0-16,-1-6 0 15,4-3 0-15,-7-2 0 16,1-2 0-16,-1-1 0 16,-4 0 0-16,-3-3 0 0,-2-6 0 15,5 2 0-15,-3-9 0 16,-1 12 0-16,1-12 0 16,-2 8 0-16,2-8 0 15,5 0 0-15,-3 8 0 16,3-8 0-16,-2 0 0 15,4 0 0-15,4 0 0 16,1 0 0-16,0 0 0 16,-5 0 0-16,1 0 0 15,-4 0 0-15,-7-4 0 0,0 0 0 16,-5 4 0-16,-2 0 0 16,5 0 0-16,-4-4 0 15,6-4 0-15,2 0 0 16,0-3 0-16,0-4 0 15,4 4 0-15,-3-2 0 16,0 2 0-16,-5-1 0 16,-5 3 0-16,1 5 0 15,-2 0 0-15,-2 4 0 16,-6-5 0-16,8-2 0 16,-3-2 0-16,3 2 0 0,2-5 0 15,0-5 0-15,3 0 0 16,3 1 0-16,2-1 0 15,-4-2 0-15,-1-1 0 16,-2 2 0-16,3 4 0 16,-3-3 0-16,-1 1 0 15,1 0 0-15,0-2 0 16,-2 2 0-16,2 0 0 16,-6 1 0-16,2 0 0 15,-2 4 0-15,-3 3 0 0,-8 4 0 16,0 0 0-16,0-4-356 15,0 1-216-15,-19-7 26 16</inkml:trace>
  <inkml:trace contextRef="#ctx0" brushRef="#br0" timeOffset="-131424.17">1364 5149 708 0,'-13'-12'412'0,"1"3"-134"16,-1 9-100-16,2 0-60 15,11 0-29-15,0 9-30 16,0 20 66-16,16 29-45 0,12 21-80 15,12 28 0-15,14 15 0 16,-1 3 0-16,-1-3 0 16,1-11 0-16,-4-14 0 15,-5-15 0-15,-7-18 0 0,-9-10 0 16,-8-18 0-16,-7-7-219 16,-5-9-62-16,-8-20-41 15,0 0-16-15,-13-16 46 16</inkml:trace>
  <inkml:trace contextRef="#ctx0" brushRef="#br0" timeOffset="-131174.18">1323 5401 484 0,'-40'-36'363'0,"7"11"-96"0,8 5-139 16,9 3-56-16,16 6-15 15,0-1-23-15,24-9-15 16,26-7-4-16,26-13-6 15,21-9-3-15,10 3-1 16,-10-3-1-16,-12 14-4 16,-15 7 0-16,-23 4 4 15,-9 9-1-15,-10 3-7 0,-13 6 6 16,-2 2-10-16,-4 5-29 16,-6 0-43-16,-3 0-40 15,0 0-57-15,0 12 0 16,0 9-28-16,-20 8-75 0</inkml:trace>
  <inkml:trace contextRef="#ctx0" brushRef="#br0" timeOffset="-130875.61">1518 5764 267 0,'-29'29'294'0,"5"-10"-24"0,4-3-87 15,6-3-67-15,14-13-9 16,0 0 20-16,9-8-30 16,16-8-18-16,20-17 2 15,24-4 11-15,12-7-18 16,4 3-33-16,-7 4-19 0,-7 8-13 16,-9 5-4-16,-14 5-4 15,-6 3-7-15,-11 3-35 16,-5 4-55-16,-6 5-49 15,-9 4-53-15,-2 0-51 16,-9 0-32-16,0 0-34 16,-9 21-216-16</inkml:trace>
  <inkml:trace contextRef="#ctx0" brushRef="#br0" timeOffset="-130630.46">1891 6223 401 0,'-32'29'316'0,"8"-13"-50"16,4-3-103-16,12-13-40 15,8 0-25-15,16-17-35 0,20-12-20 16,29-19 7-16,24-8-7 16,16-11 11-16,1 7-12 15,-12 6-17-15,-12 11-14 16,-22 9-6-16,-16 11-6 15,-12 6-47-15,-10 5-64 0,-11 12-83 16,-11 0-62-16,0 0-55 16,-19 0-19-16</inkml:trace>
  <inkml:trace contextRef="#ctx0" brushRef="#br0" timeOffset="-130193.28">2366 5589 382 0,'-9'-41'401'15,"1"8"-3"-15,2 9-116 16,6 3-62-16,0 4-33 16,0 6-47-16,0 3-103 15,11 16-37-15,14 12 0 16,15 17 0-16,9 12 0 16,0 4 0-16,3 3 0 15,-3-3 0-15,-13-4 0 16,-7-12 0-16,-4-9 0 15,-9-7 0-15,-7-8 0 16,-26-34 0 0,1-20 0-16,-4-19 0 15,2-14 0-15,10 5-3 16,8 8-16-16,0 11 5 16,8 10 9-16,6 12 6 15,10 11 33-15,3 14-28 16,11 3-6-16,-2 12 0 0,1 7 0 15,-6 7 0-15,3-7 0 16,-11 2 0 0,-1-1 0-16,-11 1 0 0,-2 0 0 15,-6-2-50-15,-3 2-130 16,0-2-103-16,-7-2-101 16,-6-5-28-16,1-12 50 15</inkml:trace>
  <inkml:trace contextRef="#ctx0" brushRef="#br0" timeOffset="-129726.45">3390 5087 323 0,'0'-11'229'0,"-9"-2"-57"16,0-3-86-16,9 0-42 15,0-1-17-15,-6 2 15 16,-2-3 23-16,0 2 16 15,-1 1-4-15,-4 2 28 16,-3 0 16-16,-3 10 0 0,-6 3-43 16,-4 0-28-16,1 16 6 15,-4 9 8-15,2 6-8 16,7 11-18-16,10 6-13 16,13 9-7-16,8 0 10 15,9-3-13-15,11-6 0 0,9-7-8 16,4-7 4-16,8-11-6 15,2-10 9-15,6-13-12 16,1 0-14-16,-9-9-59 16,-9-8-100-16,1-2-144 15,-9-9-102-15,-4-10-24 16</inkml:trace>
  <inkml:trace contextRef="#ctx0" brushRef="#br0" timeOffset="-129310.08">3861 4774 393 0,'-16'-21'324'0,"-8"5"-61"16,-6 4-126-16,-5 12-61 15,-3 0-10-15,2 0 12 16,9 16-21-16,2 5-20 16,8 11-22-16,9 12 4 15,8 14-6-15,0-1-4 0,11-1-1 16,6-2-3-16,5-8 3 15,-3-11 2-15,2-5-10 16,-1-10 8-16,-1-8-10 16,-2-12 1-16,3-9-4 0,-3-6-5 15,-1-13-11-15,-4-10 13 16,-4-7 7-16,-8-4 4 16,0 1 10-16,-11 3 35 15,-3 9 68-15,3 7 18 0,-3 8-1 16,4 9-40-1,2 3-64-15,8 2-29 0,0 2 0 16,4 5 0 0,10 12 0-1,11 9 0-15,7 4 0 16,7 7 0-16,4 1 0 0,1 3-22 16,-1-4-239-16,-4 2-128 15,-7-10-53-15,-2-3-3 16</inkml:trace>
  <inkml:trace contextRef="#ctx0" brushRef="#br0" timeOffset="-129043.8">4172 4762 264 0,'-22'-78'281'0,"-8"1"-12"0,6 8-48 16,4 13-1-16,1 14 35 15,1 14-40-15,10 12-71 16,8 16-62-16,8 20 14 15,16 25-96-15,14 24 0 0,11 16 0 16,2 13 0-16,7-1 0 16,2 0 0-16,-3-3 0 15,0-2 0-15,-9-11 0 16,-6-8 0-16,-5-12 0 16,-9-13 0-16,-9-10 0 15,-5-10-324-15,-4-16-70 0,-10-12 6 16,0-16 34-16,-15-18 73 15</inkml:trace>
  <inkml:trace contextRef="#ctx0" brushRef="#br0" timeOffset="-128811.16">4226 4653 268 0,'-54'-90'236'16,"7"12"-41"-16,10 18-51 16,12 10-30-16,10 10-27 15,15 6 0-15,20 11 20 16,24 11-17-16,22 12-30 15,2 16-16-15,-3 13-13 0,-8 11-12 16,-12 13-2-16,-17 9 0 16,-14 6-7-16,-23 1-7 15,-12 0 9-15,-6-8-12 0,-6-7 2 16,-5-5-16-16,5-13-56 16,6-12-76-16,6-13-106 15,1-13-59-15,9-24-21 16</inkml:trace>
  <inkml:trace contextRef="#ctx0" brushRef="#br0" timeOffset="-128345.16">4925 3829 339 0,'-16'-28'272'0,"-9"8"-52"0,1 4-102 16,-5 8-54-16,-2 8-7 16,-2 0 25-16,4 20-7 0,1 8-17 15,4 10-13 1,7 5-9-16,4 2-9 0,5 5-14 16,8-5-4-16,0-5 2 15,8-7 4-15,5-4-2 16,7-6-1-16,4-2-1 15,6-10-5-15,10-11-5 0,5 0 5 16,-2 10-6-16,-2 1-3 16,0 1 4-16,-4 9-1 15,-9 4-3-15,-9 7 2 16,-5 4 7-16,-10 2-3 0,-4 2 10 16,-21 1 0-16,-7-5 1 15,-6-3-3-15,-2-5 3 16,1-6-9-16,2-8-8 15,4 0 5-15,9-14 1 16,4 0-29-16,4-9-58 0,12-3-59 16,0-5-42-16,0-11-66 15,9-17-50-15,-3-8 24 16</inkml:trace>
  <inkml:trace contextRef="#ctx0" brushRef="#br0" timeOffset="-127913.27">5066 3777 291 0,'6'-36'284'16,"-6"6"-2"-16,0 10-54 15,0 8-26-15,0 5-37 16,0 7-25-16,0 0-49 16,0 0-39-16,11 14-19 15,5 16-3-15,12 11-2 0,10 12-7 16,5 4-3-16,3 0-9 15,3-9-11-15,0-7-7 16,-10-9-5-16,-1-6-11 0,-14-15-6 16,-4-11 10-16,-4-8 6 15,-9-12 6-15,-7-21-3 16,0-12 4-16,-10-7 8 16,-7-14 7-16,-4-8-1 15,2 1 19-15,-3 7 39 16,6 14 48-16,-1 15-7 0,6 12-105 15,11 10 0-15,-7 11 0 16,7 7 0-16,7 29 0 16,10 8 0-1,7 10 0-15,11 8 0 16,7 1 0-16,3-1 0 0,4-7 0 16,-10-2 0-16,-2-8-63 15,-9-9-314-15,-3-7-24 16,-9-17 18-16,-8-17 3 15</inkml:trace>
  <inkml:trace contextRef="#ctx0" brushRef="#br0" timeOffset="-127663.42">5538 3081 565 0,'-25'-65'389'0,"8"13"-83"16,2 14-84-16,3 9-1 15,12 10 26-15,0 6-150 0,0 9-97 16,20 33 0-1,12 16 0-15,22 15 0 16,7 9 0-16,4 14 0 16,-5 2 0-16,2 4 0 15,-5 1 0-15,0-9 0 16,-10-7 0-16,-7-9 0 0,-6-13 0 16,-11-6 0-16,2-10 0 15,-8-8-346-15,-1-11-117 16,-8-5 33-16,-8-12 42 0</inkml:trace>
  <inkml:trace contextRef="#ctx0" brushRef="#br0" timeOffset="-126914.46">6386 2979 297 0,'0'-20'309'0,"0"3"2"15,0 6-74-15,-8-2-60 16,8 5-10-16,-8 1 14 0,0 1-9 16,8 6-59-16,-12 0-51 15,12 0-41-15,-12 17-21 16,0 11 0-16,-9 18 0 16,4 10 0-16,1 9 0 15,8 4 0-15,8-3 0 0,8-6 0 16,6-10 0-16,5-10 0 15,5-6 0-15,1-15 0 16,-1-6 0-16,1-13-35 16,0-9-97-16,-2-14 5 15,2-11 21-15,-5-11 15 0,-3-7 25 16,-14-10 31-16,-3-7 25 16,-7 0 37-16,-9 8 71 15,-1 13 63-15,1 10 10 16,0 14-26-16,4 8-145 0,-1 3 0 15,13 9 0 1,0 18 0-16,3 10 0 16,15 9 0-16,2 7 0 15,7 0 0-15,11 1 0 16,3-4 0-16,-1-9 0 16,-4-7 0-16,-3-8 0 0,0-13 0 15,-4 0 0-15,-7-21-83 16,3-16-47-16,-4-16 7 15,-10-20 36-15,-11-13 37 16,0-17 31-16,-14-10 31 0,-12-1 36 16,-2 5 60-16,-1 10 24 15,1 22 36-15,0 13-144 16,2 14-24-16,12 14 0 16,0 10 0-16,3 7 0 15,11 7 0-15,0 4 0 16,0 3 0-16,0 30 0 15,11 20 0 1,9 24 0-16,14 17 0 16,5 11 0-16,10 5 0 15,8-4 0-15,1-6 0 16,2-6 0-16,2-8 0 0,-11-13 0 16,-4-15 0-16,-12-15 0 15,-6-8-96-15,-9-12-249 16,-7-15-69-16,-13-13-34 15,0-12-292-15</inkml:trace>
  <inkml:trace contextRef="#ctx0" brushRef="#br0" timeOffset="-126432.39">6642 2535 206 0,'-36'13'310'0,"6"-13"-25"0,7 0-80 15,3 8-54-15,3-8-28 16,5 0-16-16,12 0-31 16,0 0-29-16,0 0-30 15,12 0-11-15,13-8-3 16,16-8-9-16,11-10-24 16,5 2 2-16,-5-4 5 0,-3 0 16 15,-8 3-1-15,-8 0 11 16,-9 1 2-16,-3 4 35 15,-9 4 29-15,0-1 31 16,-4 4 38-16,-4 3 6 0,1 5-30 16,-5 0-114-16,0 2 0 15,3 3 0 17,5 13 0-32,8 1 0 15,9 14 0-15,7 11 0 16,4 8 0-16,5 10 0 0,4 5 0 15,-3 4 0-15,-2-4 0 16,-4-6 0-16,-7-8 0 16,-6-11 0-16,-7-7 0 15,-2-7 0-15,-6-7 0 0,-5-4 0 16,-3-12-360 0,-16-16-138-16,-9-17 32 15,-2-15-254-15</inkml:trace>
  <inkml:trace contextRef="#ctx0" brushRef="#br0" timeOffset="-126166.33">7045 1786 423 0,'-24'-23'298'16,"-1"11"-71"-16,3 2-90 0,3 3-25 16,3 2-18-16,8 5-37 15,8 0-27-15,0 0-15 16,0 0-11-16,0 0-3 15,0 0 2-15,4 0 2 16,-4 0-3-16,0-4 4 16,0 0 6-16,0-4-3 15,0 0 2-15,0 4 6 0,-9-1 6 16,-3 3-13-16,4-3-2 16,0 5-17-16,0 0 5 15,8 0-36-15,-9 0-111 16,9 0-68-16,0 16-42 15,0 0-59-15</inkml:trace>
  <inkml:trace contextRef="#ctx0" brushRef="#br0" timeOffset="-125733.2">7260 2018 433 0,'0'-4'330'0,"0"4"-55"16,0 0-89-16,0 0-26 0,-9 0-28 15,9 0-55-15,0 0-42 16,0 0-16-16,0 28-6 16,5 14-7-16,2 10 0 15,6 8-2-15,4 3 0 16,-1-4 4-16,3-1-10 15,2-8 7-15,-1-10 4 16,1-12-4-16,-2-4-4 0,-2-10-1 16,-1-14-2-16,-3-4 2 15,-2-18 2-15,3-14 0 16,-8-13 4-16,-6-8 13 16,-6 0 32-16,-8 4 27 0,-1 13 2 15,-2 7-34-15,-2 9-26 16,-6 7-20-16,-4 13-25 15,-4 4-33-15,1 13-61 16,-1-1-73-16,6 0-72 16,2 5-41-16,5-5 3 15,4-12-14-15</inkml:trace>
  <inkml:trace contextRef="#ctx0" brushRef="#br0" timeOffset="-125184.37">7502 1953 160 0,'0'-17'312'0,"0"2"11"15,0 1-58-15,0 8-67 16,0 1-23-16,0 1-43 0,0 4-55 16,0 0-40-1,0 9-22-15,14 11 9 16,6 16 6-16,11 14 6 0,7 7-1 15,-2 7-6-15,4 0-10 16,-4 7 2-16,2-11-4 16,-11-3-13-16,-1-11 3 0,-9-13 9 15,-11-10-11-15,2-7 12 16,-3-8-8-16,-5-8 3 16,0-16-9-16,-8-15-32 15,-3-19-2-15,3-15-1 16,-1-20-2-16,9-17 9 0,0-1 31 15,0 11 8-15,0 9-6 16,9 11-8-16,2 11-2 16,5 9 9-16,9 6 4 0,-1 13 12 15,1 21 22-15,7 12 43 16,12 36-68-16,5 26-20 16,5 19 0-16,1 13 0 0,-1 3 0 15,-10-3 0-15,-6-8 0 16,-14-13 0-16,-5-17 0 15,-5-15 0-15,-3-7 0 0,-3-15 0 16,-5-3 0 0,3-4 0-16,-6-15 0 15,0-18 0 1,-9-2 0-16,-4-11 0 16,-2 1-202-16,-5 2-274 0,-5 2 15 15,-8 8 26-15</inkml:trace>
  <inkml:trace contextRef="#ctx0" brushRef="#br1" timeOffset="-116639.65">3666 5736 12 0,'0'7'17'16,"-11"6"11"-16,11-1 43 15,-9 4 72-15,9-7-26 16,-8-2-32-16,8 1-27 16,-8-8-5-16,8 9 5 15,-9-9 10-15,9 0 2 16,0 0-13-16,0 0 1 0,-8 0 15 16,8 0 18-1,-8 0 26-15,8 0 31 0,0 0 16 16,0 0 14-16,-7 0-7 15,7 0-13-15,0 0-106 16,0-5-52 15,0 1 0-15,0-4 0-16,3 1 0 16,4-2 0-16,1 1 0 15,6-4 0-15,5-5 0 16,6-4 0-16,4 2 0 15,2-6 0-15,3-4 0 0,2 1 0 16,8-1 0-16,5 1 0 16,8-3 0-16,3-3 0 15,-3 6 0 1,-3 4 0-16,-7-2 0 0,-1 7 0 16,-5 2 0-16,-6 2 0 15,-2 2 0-15,-4 1 0 0,-1 0 0 16,-4 0 0-16,34-17 0 15,-26 13 0 1,4-5 0-16,4 1 0 16,2-1 0-16,-2 4 0 15,0-2 0-15,2-1 0 16,-2 2 0-16,-4 2 0 16,-2 0 0-16,-3 4 0 0,-1-1 0 15,-3 6 0-15,3-6 0 16,-6 1 0-16,4 0 0 15,0-5 0-15,6 0 0 16,-3-2 0-16,6-2 0 16,-1-3 0-16,1 3 0 0,-4 2 0 15,-6-3 0 1,3 7 0-16,-7-2 0 16,-1 4 0-16,-7 6 0 0,2-5 0 15,16-8 0 1,-18 12 0-16,5-4 0 15,5-2 0-15,4 2 0 16,-1-4 0-16,1 4 0 16,-5 0 0-16,-4 4 0 0,0-1 0 15,-3-3 0-15,-2 4 0 16,1 0 0-16,1-4 0 16,3-5 0-16,8-3 0 15,10 0 0-15,3 0 0 16,-5-1 0-16,4 5 0 15,2-1 0-15,-7 2 0 16,-3-1 0-16,-2 4 0 0,-2-2 0 16,-4 2 0-16,0 0 0 15,-4 0 0-15,1 0 0 16,3 0 0-16,4 0 0 16,4-2 0-16,1 0 0 0,5-7 0 15,-2 4 0-15,1 0 0 16,-1 1 0-16,-4-3 0 15,1 3 0-15,-1-2 0 16,-4 2 0-16,-3 0 0 16,-1 4 0-16,-8 5 0 15,1-3 0-15,-6 7 0 0,3-1 0 16,-7 0 0-16,6 4 0 16,-4-4 0-16,-3-1 0 15,-1-2 0-15,-2 7 0 16</inkml:trace>
  <inkml:trace contextRef="#ctx0" brushRef="#br1" timeOffset="-114089.77">6694 4151 2047 0,'0'-4'0'0,"-8"0"0"31,2 1 0-31,6-2 0 16,-14-2 0-16,6 3 0 16,8-1 0-16,-11 0 0 0,11 2 0 15,-10-1 0-15,10-2 0 16,0 4 0-16,0-3 0 16,0 2 0-16,-8 3 0 31,2 0 0-16,6-5 0 32,0 1 0-31,0 0 0-16,-8 4 0 0,8-4 0 16,-9-4 0-16,1-1 0 15,8 2 0-15,-13-5 0 16,1 0 0-16,0-5 0 15,0-4 0-15,-1 2 0 16,2-7 0-16,-1 2 0 0,-5-4 0 16,0 4 0-1,1-5 0-15,1 5 0 0,-1-2 0 16,-2-2 0-16,4 4 0 16,-3-1 0-16,1 0 0 15,-1 6 0-15,1-5 0 16,0-2 0-16,-1-2 0 15,-3-2 0-15,0-4 0 0,-2 1 0 16,8 1 0-16,-4-6 0 16,-1 6 0-16,-1-4 0 15,4-1 0-15,-5 5 0 16,1-6 0-16,-1 7 0 16,1-7 0-16,-1 7 0 15,2-2 0-15,-3 4 0 16,3-3 0-16,-2 2 0 15,4 2 0-15,3 0 0 16,-7 3 0-16,4 1 0 0,-2-1 0 16,-2 5 0-16,5 0 0 15,-1 3 0-15,0-2 0 16,1 2 0-16,0-4 0 16,0 2 0-1,5-2 0-15,-3 1 0 0,-2 4 0 16,5-1 0-16,-2 1 0 15,5-1 0-15,-1 5 0 16,1 0 0-16,0 0 0 16,2 0 0-16,-3 0 0 15,-3 0 0-15,4-2 0 16,-6 3 0-16,6-6 0 16,2 6 0-16,-8-2 0 15,3 1 0-15,-2-1 0 16,0 5 0-16,2 1 0 0,-1-2 0 15,-1 2 0-15,-4 2 0 16,2 5 0-16,-5 0 0 16,-10 0 0-1,-2 0 0-15,-7 16 0 16,-7 0 0-16,-7 4 0 0,-8 9 0 16,-12 3 0-16,-11 11 0 15,-9-2 0-15,-9-1 0 16,0 0 0-16,1 1 0 15,4-4 0-15,7-1 0 16,8-3 0-16,5-1 0 16,7-4 0-16,10 1 0 15,3 4 0-15,-3 1 0 16,-1-4 0-16,-1 8 0 16,3-5 0-16,-3-2 0 15,2 2 0-15,7-4 0 16,-1-1 0-16,6-4 0 15,3-3 0-15,5-1 0 16,4 6 0-16,2-3 0 16,3 1 0-16,-4-2 0 15,7-3 0-15,1 2 0 16,3-5 0-16,7-4 0 0,4-4 0 16,3 4 0-16,-4 1 0 15,-6 6 0 1,1 6 0-16,-10 3 0 15,-4 0 0-15,0 6 0 16,6-6 0-16,2-4 0 0,3-3 0 16,7-4 0-16,3-5 0 15,-1-5 0-15,5 2 0 16,-1-9 0-16,-1 12 0 16,-3 0 0-16,1 0 0 15,-4 1 0-15,-1-2 0 16,6 3 0-16,3-7 0 15,-2 0 0-15,-1 3 0 16,0-3 0-16,-3 2 0 16,3 3 0-16,-6 4 0 15,-3 4 0-15,0-4 0 16,-2 1 0-16,4 0 0 16,1-5 0-16,1 0 0 15,-1-4 0-15,5-8 0 0,3 9 0 16,1-9 0-1,0 0 0 1,0 7 0 0,-4-7 0-1,12 14 0 1,-11-14 0-16,3 11 0 16,-5-11 0-16,5 7 0 15,0-7 0-15,-1 10 0 16,1-10 0-1,8 7 0-15,-8-7 0 16,8 8 0 31,0 5 0-16,0-1 0-15,0 1 0-16,0 3 0 15,0 3 0-15,0 10 0 0,5 4 0 16,3 0 0-16,4-2 0 16,-4 2 0-16,0 0 0 15,5-2 0-15,-5-1 0 16,0-2 0-16,-2-2 0 16,3-3 0-16,-1-2 0 15,0-1 0-15,0 1 0 16,1-2 0-16,0 2 0 15,2-1 0-15,1 1 0 16,-4 3 0-16,0 1 0 16,6-5 0-16,-6 4 0 15,-1-3 0-15,1-2 0 16,1 3 0-16,-1-2 0 0,3-1 0 16,-2-2 0-16,-1 0 0 15,0-1 0-15,-4 1 0 16,-1-3 0-16,6 0 0 15,-4-2 0-15,-2 0 0 16,-3 0 0-16,5 0 0 16,-2 0 0-16,5 0 0 15,-2 2 0-15,0-2 0 16,-1 4 0-16,3-1 0 16,-5-2 0-16,3 4 0 15,-2-4 0-15,4-2 0 16,-5 1 0-16,5 0 0 15,1 4 0-15,-6 2 0 0,5-2 0 16,0 0 0-16,6 3 0 16,-3 2 0-16,-2-1 0 15,-3-3 0-15,3-1 0 16,-1 5 0-16,0-4 0 16,1 2 0-16,-1 2 0 15,0 3 0-15,-1 1 0 16,2 3 0-16,-4-2 0 15,3-3 0-15,-5-3 0 16,5-5 0-16,-2 3 0 16,-3-2 0-16,2-4 0 15,-5 0 0-15,3 5 0 16,2 0 0-16,-2-6 0 0,5 6 0 16,0-1 0-16,-3-4 0 15,-2-4 0-15,2 1 0 16,-2 3 0-16,2 0 0 15,-1-1 0 1,4 6 0-16,0-1 0 0,0 1 0 16,1 0 0-16,-1 2 0 15,0-3 0-15,-1 1 0 16,-1-4 0-16,-3-6 0 16,2 6 0-16,-5-1 0 15,0-5 0-15,3 5 0 16,0-2 0-16,2 2 0 15,-2-4 0-15,2 0 0 16,-1 0 0-16,1-8 0 0,-5 9 0 16</inkml:trace>
  <inkml:trace contextRef="#ctx0" brushRef="#br1" timeOffset="-113636.35">3231 5964 2047 0,'5'0'0'15,"-2"0"0"1,2 0 0 15,-2 0 0-31,3 0 0 16,1-5 0-16,1-4 0 15,3 2 0-15,11-5 0 16,2-5 0-16,4-7 0 0,5-1 0 16,4-3 0-16,2-1 0 15,2 0 0-15,4 6 0 16,-4-2 0-16,0 4 0 16,-5 2 0-16,1-3 0 15,-1 3 0-15,-4 3 0 16,-4-6 0-16,2 3 0 15,-3 2 0-15,-5 1 0 16,-3 4 0-16,-3 1 0 0,-3 0 0 16,-4 9 0-1,-6-3 0-15,2 1 0 0,-2 4 0 16,0 0 0-16,2 0 0 16,-2 0 0-16,3-4 0 15,-6 0 0 1,0 0 0-16</inkml:trace>
  <inkml:trace contextRef="#ctx0" brushRef="#br1" timeOffset="-113558.08">3954 5503 2047 0,'0'12'0'15,"-11"5"-433"-15,11-1-158 16</inkml:trace>
  <inkml:trace contextRef="#ctx0" brushRef="#br1" timeOffset="-108643.59">6773 6484 143 0,'0'-16'222'0,"0"0"-63"0,0-2-24 16,0 6-30-16,-9 5-14 15,-4-2 5-15,5 9-13 16,8 0-26-16,-11 0-21 16,11 0-21-16,-13 0-11 15,13 21-2-15,-8 4-6 16,8 3 7-16,0 6-3 0,5-2 4 15,7-1-4-15,3-2 5 16,10-5-5-16,-1-8 6 16,5-4-5-16,-1-12-7 15,1 0 4-15,-4-7 5 0,-2-10-3 16,-2-7 0-16,-8-9-2 16,-10-7 3-16,-3-6-1 15,-11-1-2-15,-10-7 5 0,-7 5 4 16,-5 5 5-1,1 11 3-15,-1 9-8 0,1 12-8 16,-1 12 5-16,1 12-4 16,7 9-8-16,5 9 8 15,8 12 2-15,12 3-6 16,12-1 1-16,5 2 2 0,5-11 2 16,8-1-3-16,6-13 2 15,1-9 0-15,4-12-14 16,-6-9 1-16,1-11-9 15,-1-7 9-15,-13-7 3 0,-5-2 5 16,-9-5-2-16,-8 4 9 16,-11 1 5-16,-9 3 3 15,-9 4 1-15,1 13 1 16,-5 8-12-16,1 8-2 16,2 12 5-16,6 8-6 0,5 8 6 15,5 1-4-15,14 4 2 16,0-5-3-16,9 0 5 15,7-6-2-15,5-6 4 0,7-8-3 16,1-8 5-16,-1 0-8 16,5-12-3-16,-1-10-4 15,1-6-5-15,-9-3 0 16,-5-7 6-16,-11-2 4 16,-8-1 4-16,-11 1 3 15,-5 2 6-15,-8 10 12 0,-1 9 9 16,1 6-20-16,-1 13-1 15,6 0-14-15,2 15-1 16,5 11 10-16,12 2-5 0,0 4 2 16,7-4 1-16,10-3 6 15,4-6-4-15,-1-6-1 16,9-13 1-16,2 0-7 16,3-7 4-16,-3-9 0 15,-1-9 0-15,-6-3-8 16,-5-1 0-16,-5 1 6 0,-14 4 4 15,0-2 1-15,-14 7 11 16,-2 7 1-16,-4 3-7 16,-4 9-3-16,0 12-5 15,4 9-1-15,2 6-1 0,7 7 10 16,3 2-7-16,8-3-5 16,3-1 4-16,10-6-2 15,4-10 10-15,1-4-6 0,12-12 5 16,2-5-7-16,10-6-1 15,-7-12 2-15,-2 0-1 16,-4-1 7-16,-9-1-8 16,-9-4 3-16,-11 1-2 15,0-1-6-15,-15 5 7 16,-9 0 6-16,-8 3-7 0,-2 9 5 16,-3 5-3-16,1 7 2 15,4 0-7-15,7 17 1 16,6 2 2-16,1 5-4 15,18 2 2-15,0-3 4 0,0 1-7 16,8-3 3-16,10-9 12 16,5-12-11-16,7 0 2 15,-4-12 4-15,8-4-2 0,-2-8-2 16,-2-4-6 0,-7-6 5-16,-3 1 1 0,-7-3-7 15,-6-5-6-15,-7 4-7 16,-12 1 12-16,-3 3 9 15,-10 14 4-15,-3 10-7 16,-1 9-1-16,4 16 1 0,0 5 3 16,7 3-6-16,1 9 5 15,17 3-6-15,0-3 3 16,9 0-2-16,9-5 7 16,12-8 1-16,2-12 2 15,10-8-5-15,-2-8 0 16,-1-8-2-16,-2-8 3 0,-4-5 2 15,-6-4-3-15,-5 2 0 16,-11-2 2-16,-2-1-7 16,-9 6 14-16,0 4-6 0,-12 3 15 15,-4 14-8-15,-1 7-6 16,-3 0-1-16,3 16-9 16,6 4 9-16,-1 5-7 15,12-2 1-15,0-2 6 0,0 0-9 16,3-9 6-16,9-12 0 15,4 0 0-15,6-8 3 16,5-8-7-16,3-6 1 0,-2-6 5 16,1-3-2-1,-10 2 0-15,-2 1 2 0,-13-1-8 16,-4-4 3-16,-18 9-5 16,-4-1 3-16,-7 8 4 15,-4 9-5-15,0 8 7 16,6 0-5-16,-3 17 1 0,11 7-5 15,3 0 5-15,2 10-1 16,14-6-2-16,0-4 5 16,0 1-1-16,14-8 10 15,6-9-10-15,8-8 8 16,4 0-6-16,4-13 1 16,2-4-1-16,-2-6-9 0,-3-3-5 15,-9-2 4-15,-5-4 4 16,-11 4-1-16,-8-1-3 15,-11 1 10-15,-5 6 1 0,-8 11-3 16,-6 6 0-16,-5 5-3 16,-1 22-2-16,-3 6-1 15,7 8 9-15,4 4-3 0,13-3-1 16,1 0-2-16,14-5 9 16,0-7 1-16,14-5-2 15,4-7-1-15,7-13 3 16,7 0-8-16,1-13 5 15,5-7-5-15,-2-5-3 16,-3-7-1-16,-4 0-7 0,-10-1 4 16,-2 0-2-16,-9 0 6 15,-8 5-5-15,-8 3 9 16,-6 6 0-16,-2 2 3 0,1 9 2 16,-1 8-9-16,-2 0 2 15,2 12-1-15,10 1 4 16,6 2-8-16,0 2 6 15,0-1 3-15,11 0 4 16,9-4-6-16,5-12 4 0,6 0-2 16,4 0-7-16,-4-12 5 15,1 1-8-15,1-10-22 16,-4-3 5-16,-5-1 12 0,-4-3 3 16,-9 4 6-16,-5-1 2 15,-6 5 5-15,-14 3 7 16,-5 8-1-16,-9 9-4 0,-4 0-3 15,-9 22-7-15,0 6 2 16,4 6 5-16,6-3-6 16,2 2 7-16,7-5-4 15,11-4 2-15,11-3-4 0,0-4 5 16,8-5 0 0,3-12 2-16,11 0-5 0,2-12 3 15,9-5-2-15,-1-4 0 16,-4-3-12-16,-4 1 0 15,-3-3-1-15,-4-1-7 0,-6-2-4 16,-11 1 11-16,0 2 2 16,-19 7 3-16,-6 2 0 15,-7 5 5-15,-4 12 2 0,-7 12 8 16,4 12-7-16,-1 17 6 16,7 4-6-16,4 0 4 15,9 0 0-15,7-1-4 16,13 0-1-16,8-7 8 15,8-7 3-15,4-7-2 0,9-11 3 16,7-12-8-16,6-7 0 16,3-10 3-16,-2-7-11 15,-2-9-5-15,-3 0 3 0,-10-3 2 16,-8-4-1-16,-8-1 5 16,-12 4-7-16,-12 5 4 15,-12 4-2-15,-8 2 11 0,-6 14-5 16,-3 12 5-16,1 0-3 15,0 17-7-15,3 7 9 16,9 9-10-16,4 0 7 16,6-2-2-16,12 7 2 15,6-3 2-15,6-1-7 16,7-11 6-16,3-2-1 0,6-9-2 16,-3-12 5-16,2 0-8 15,-1 0-8-15,-1-12-20 16,3-4-1-16,-6-5-11 0,-8-2 9 15,-8-7-5-15,0 2 11 16,-21 0 14-16,-4-1 6 16,-6 5 7-16,-6 13 2 0,-3 11 1 15,-2 0 3-15,2 19 2 16,4 14 4 0,-1 7-1-16,4 5-3 0,10-4-2 15,2-5 0-15,8-3-8 16,13-9 6-16,0-4 4 15,8 2-1-15,5-10 7 0,3-12-9 16,4 0 3-16,1 0-13 16,0-9-4-16,-7-3-6 15,-5-1-1-15,-1 2 9 16,-8 2-2-16,0 1 4 0,-11 4 8 16,-9 4-4-1,-6 9-1-15,-5 10 1 0,-3 10 8 16,3 8 3-16,2 4 0 15,1 6 1-15,6 3 2 16,11-9-10-16,11-5 1 16,0-8 4-16,0-2-6 0,3-10 8 15,11-4 5-15,2-12 4 16,8 0-6-16,1-9-3 16,3-7 1-16,-4-5-6 0,-3-2-3 15,-6 2 0-15,-2-3-4 16,-5 0-4-16,-8-4-5 15,-13 2 0-15,-10 2 5 16,-11 8 10-16,-2 11-6 0,-4 5-4 16,-2 26 8-1,2 6 8-15,1 12-7 0,5 9 9 16,11 8-1-16,6 1-1 16,17-1-6-16,0-4 5 15,17-9-5-15,2-3 6 16,9-12 0-16,4-9-2 0,7-12 6 15,1-12-5-15,0 0 0 16,-4-12-8-16,-7-4-9 16,-4-4 7-16,-10-8-16 0,-7-6-3 15,-8-3 6 1,-15 1 0-16,-9-5 18 0,-5 4 5 16,-13 9 6-16,-1 8-5 15,-3 11 2-15,2 9 1 16,-1 9-5-16,5 11-2 15,3 5 0-15,9 7 3 0,7 1 0 16,10-1-8-16,11 2 9 16,11-6 2-16,10-4-3 15,7-7 2-15,13-9-2 0,3-8 0 16,10-18-6-16,-3-1-5 16,-1-9-4-16,-10-6-17 15,-3 2-4-15,-12-8 6 16,-10-1 3-16,-10-4 2 15,-5 0 16-15,-25-3 3 16,-12 3 7-16,-3 9 0 0,-5 6 21 16,2 15-16-16,1 5-3 15,5 10-9-15,6 21 0 16,2 8 2-16,7 12-3 0,11 7 2 16,11 1-1-1,5 0 0-15,10-5 10 0,6-2-6 16,11-10 2-16,6-7-7 15,6-13 6-15,-1-12-4 0,7-12-1 16,2-9-13 0,5-13-22-16,-1-10-7 0,-6-8-14 15,-10-4 18-15,-7-6-5 16,-12 1 8-16,-13-5 9 16,-8 9 21-16,-20 5 17 0,-8 11 9 15,-2 17-1-15,-2 12-2 16,-1 20-10-16,1 20 10 15,4 13-7-15,8 8-3 16,4 0-3-16,16-1-7 0,0-2 9 16,11-10-5-16,6-8 1 15,7-16-1-15,8-12-3 16,1-12 3-16,8-8-13 16,-5-8-17-16,4-9-15 15,-4-4-15-15,-2 1 4 0,-11-5-2 16,-9 0 2-1,-11 0 19-15,-3 8 22 0,-17 4 14 16,-6 10 0-16,-11 11 7 16,-2 12-3-16,-1 16 9 0,6 13 9 15,2 7 11-15,4 13-8 16,9-1-6-16,16-3-7 16,0-4-8-16,13-5 5 0,7-6-8 15,9-15 5-15,7-15-5 16,4 0-4-16,2-15 2 15,-2-11 2-15,-4-3 5 16,-7-6-9-16,-9-6-2 16,-7 1-4-16,-13-5 4 0,-13 4 1 15,-7 3 4-15,-4 6 10 16,-1 7 5-16,1 13-8 16,0 5-7-16,7 7 2 15,4 0-7-15,7 0-1 0,6 12 7 16,0 0-5-16,0 5 1 15,11-5-3-15,6-12-1 16,6 0 2-16,10 0-14 16,0-12-7-16,0-5 0 15,-9 0 14-15,0-3 5 0,-7 5 4 16,-9-6 9-16,-8 0-6 16,0 1 0-16,0-1 0 15,-14 6-4-15,-2 2-17 0,0 5-35 16,0 1-62-16,-1 7-46 15,1 0-38-15,0 7-45 16,-3 14 32-16</inkml:trace>
  <inkml:trace contextRef="#ctx0" brushRef="#br2" timeOffset="-102195.39">6318 6533 122 0,'8'0'195'0,"0"0"-65"0,1 0-39 16,-2 0-31-16,-3 0-11 15,-4 0 6-15,0 0-6 16,0 0-3-16,0 0 11 15,4 0 4-15,0-4 5 16,1-5-6-16,-2 3-19 16,2-7-3-16,3 1 1 0,0-2 4 15,1 3-16-15,-3-6-2 16,2 2 3-16,10-6 10 16,-2 4-12-16,-1 1-1 15,-2-1 2-15,-2 2-5 0,3-1 1 16,-2 0 4-16,0-1-1 15,-1 1-2-15,6-1 2 16,-1-3 2-16,0-5-2 0,0 1 7 16,-2 4-11-1,0-5 2-15,4-4-11 16,-2 1-5-16,1-1-3 0,-3 1-3 16,3 0 5-16,-4 3-7 15,-5 6 13-15,0 2 0 16,0 1 0-16,0 4-5 0,0 0 3 15,1-2-10-15,-6 2-1 16,5 4 1-16,0 0 3 16,2-4-2-16,-4 0-1 15,2-1 2-15,6 2 2 0,-6 2 3 16,0-3-1 0,3 0 4-16,2-4-1 15,3-1-9-15,1-3 2 16,-3-1 2-16,8-2-7 0,-6-2 8 15,-3 4-5-15,-2 5 0 16,6-1 4-16,-6 2-5 16,-1 2 5-16,-2 5-10 0,-2 1 9 15,2-5-7 1,1 3 4-16,-1 2-5 0,0-4 4 16,0 0 6-16,6-1-10 15,1 0-1-15,2 0 10 16,3 1-7-16,0-4 7 15,0 4-4-15,2-6 1 0,-3 6-2 16,-2-2 4-16,-2 1 4 16,-3-1-4-16,4 5 1 15,-2 1-13-15,-2-5 6 0,-1 3 4 16,1 6-1-16,-4-2 4 16,0-2-8-16,1 7-1 15,-1 0 8-15,0 0-11 16,-1-5 10-16,2 1-3 0,4-4 6 15,-2 3-13 1,3 1 0-16,-8 1 6 0,7-1 2 16,0-1 6-16,-2 0-10 15,6 3 8-15,-6-3-9 16,3 1 0-16,-2 4 9 0,-1 0-5 16,3 0-5-16,-8 0 7 15,7 0 1-15,-1 0-6 0,1 0 5 16,0 0-7-16,-2 0 8 15,0 0-1-15,-2 0 2 16,-1 0-8-16,0 0 0 0,0 0 4 16,5 0-3-16,-2 0 2 15,6 0-1-15,-1 0 7 16,1 0-1-16,3 9-7 16,0-9 0-16,0 0 4 0,1 0-4 15,-2 0 1-15,-2 0 6 16,-4 7-4-16,-2-7-4 15,3 0 8-15,-4 0-8 0,4 0 2 16,-6 0 5-16,3 0-1 16,3 0-8-16,-7 9 7 0,1-9 6 15,4 0-12-15,-4 0 7 16,0 0-2-16,0 7-3 16,-2 2 2-16,-3-9 1 15,0 8 0-15,-3-8-4 0,5 12 9 16,-2-12-10-16,6 8 7 15,-5-8-7-15,5 13 5 16,-5-5 3-16,-1-1-3 0,5 7-2 16,0-7 2-16,-4 1 3 15,1-8-8-15,-2 13 7 16,-3-1 1-16,0-4-2 16,5 4-4-16,-2-3 0 15,2 2 4-15,-2 2-4 0,-3 3 6 16,0-4 0-1,0 0-3-15,0 5 2 0,0-5-2 16,0 4 3-16,0 0-2 16,0 1-1-16,0-2-3 15,0-1 8-15,0-2-5 0,0 4 0 16,0-1 2-16,0 7 2 16,0-6 1-16,0 0-10 15,0 1 3-15,-8-6 1 0,8 1 8 16,-11 5-11-16,11 0 4 15,-12-2 3-15,12 1-2 0,-13 1 0 16,13 4-2-16,-11-5 2 16,11-1-2-16,-13-1 5 15,13-2-1-15,-8 4-5 0,0-1-1 16,8-1 3 0,-9-2 0-16,9-1 3 0,-8 2-2 15,0 3 0-15,8-4 1 16,-8 0-2-16,-1 5 0 0,2-1 3 15,-4 4-1-15,-3 1-2 16,6-2-2-16,0-2-3 16,-1-1 13-16,9 1-10 0,-11-5 0 15,11 0 5-15,-12 0-4 16,3 2 4-16,1-3 2 16,0 1-7-16,8 0 4 15,-12 1 0-15,-1-3 4 0,7 3-6 16,-2 1-3-16,-1-2 2 15,0-1-2-15,1 1 3 16,-4 1 0-16,1-1 6 0,3-3-5 16,-1-2 8-16,-3 5-1 15,0-3 0-15,2-2-5 16,4 3 5-16,-2-3-8 0,0 1-2 16,8 1 4-16,-14-9 3 15,6 12 2-15,0-12-2 16,8 7 3-16,-8 2-4 0,0-9-3 15,8 7 3-15,-8-7-6 16,0 10 11-16,-1-3 1 0,-2 1-6 16,0 5-2-1,-7-1 6-15,7 0-8 0,-6 0 0 16,1 0 0-16,0-3 0 16,0 3 5-16,2 0-5 15,3-4 5-15,-1 1 2 0,-1-2 3 16,6-7-4-16,-2 12-4 15,1-12-2-15,0 9 9 16,-3 0-1-16,-3-1-5 16,3-8-2-16,-3 12-1 15,4-12 0-15,-3 12 0 0,1 0 0 16,-1-5 0-16,4-7 0 16,3 13 0-16,-6-5 0 15,-2 0 0 1,3 0 0-1,3-8 0-15,-4 8 0 16,4 1 0 0,-4 3 0-16,-1-12 0 15,1 12 0-15,1-4 0 16,-3 5 0-16,3 0 0 16,-6-1 0-16,2-5 0 15,1 2 0-15,3-2 0 16,-3 2 0-16,3-2 0 15,-1-7 0-15,3 13 0 0,1-13 0 16,8 8 0-16,-11 1 0 16,-3-2 0-1,6-7 0-15,-2 0 0 0,-4 13 0 16,3-13 0-16,-2 12 0 16,1-5 0-16,1-7 0 15,3 10 0-15,-5-10 0 16,0 7 0-16,4-7 0 15,3 0 0-15,-2 8 0 0,0-8 0 16,-1 0 0-16,1 9 0 16,0-9 0-16,0 0 0 15,0 0 0-15,0 8 0 16,0-8 0-16,0 8 0 0,-6-8 0 16,3 0 0-16,-2 8 0 15,2-8 0-15,-2 0 0 16,1 0 0-16,-1 9 0 0,2-9 0 15,-2 7 0-15,5-7 0 16,-4 0 0-16,-1 7 0 16,2-7 0-16,-1 11 0 15,0-11 0-15,-2 0 0 16,3 0 0-16,-6 0 0 16,1 0 0-16,-1 0 0 0,7 0 0 15,-3 0 0-15,1 0 0 16,4 6 0-16,0-6 0 15,-1 0 0-15,2 0 0 0,-1 0 0 16,0 0 0-16,-1 0 0 16,1 0 0-16,0 0 0 15,-4 0 0 1,0 0 0 0,0 0 0-1,-1 0 0-15,5 0 0 16,-3-4 0-16,2 2 0 15,-4 2 0 1,5 0 0 0,8-6 0 15,0 1 0-15,0 3 0-16,0-3 0 0,0 0 0 15,0 3 0 1,0-3 0-1,0 1 0 17,0-1 0-17,0 2 0-15,0-1 0 0,0 0 0 16,0-4 0-16,0-1 0 16,0 1 0-16,0-4 0 15,0 0 0-15,0 0 0 0,0-4 0 16,0-1 0-16,0 5 0 15,0 0 0-15,0-1 0 16,0 5 0-16,-8 1 0 16,8-2 0-16,0 2 0 0,0-4 0 15,0 9 0 1,0-7 0-16,0 1 0 0,-8 0 0 16,8 0 0-16,0-1 0 15,0-3 0-15,0 4 0 16,0 0 0-16,0 0 0 15,0 4 0-15,0-4 0 0,0 4 0 16,0-1 0-16,0-2 0 16,0 2 0-16,0-2 0 15,0-2 0-15,0 1 0 0,0 1 0 16,0 1 0-16,0 4 0 16,0-7 0-1,0 5 0-15,0-4 0 0,0 4 0 16,0-5 0-16,0 6 0 15,0-2 0-15,0-2 0 16,0 2 0-16,0-3 0 0,4 4 0 16,0 0 0-16,4-4 0 15,-3-1 0-15,3 2 0 16,-5-2 0-16,5 1 0 16,1 1 0-16,-1-6 0 0,0 0 0 15,1 1 0-15,-1 0 0 16,0 0 0-16,-1 0 0 15,-2 0 0-15,-1-1 0 16,-1 5 0-16,-3 1 0 16,0-3 0-16,0 6 0 15,0 1 0-15,5-1 0 0</inkml:trace>
  <inkml:trace contextRef="#ctx0" brushRef="#br2" timeOffset="-102097.89">6471 6406 2047 0,'5'0'0'0,"-5"-3"0"15,0-2 0-15,0 5-101 16,3 0-33-16,2 0-21 16,-2-4-19-16,3 0-25 0,-3-3-20 15,2 2-11-15,-2-3-34 16,-3 8-15-16</inkml:trace>
  <inkml:trace contextRef="#ctx0" brushRef="#br0" timeOffset="-90652.25">7418 5698 30 0,'0'0'60'15,"0"9"52"-15,0-9 32 16,0 0-53-16,0 0-28 0,5 0-18 16,-5 0-3-16,0 0 10 15,0 0 0-15,0 0 4 16,0 0 5-16,0 0-9 16,3 0 4-16,0 0 9 0,2 0 13 15,-1-4-7-15,-4-1-8 16,0 1-5-16,0 4 3 15,4 0-20-15,1-3-7 16,-1-6 2-16,0 1 5 0,4-1-11 16,0-6 10-1,1-6 6-15,2 0-7 0,0-3-5 16,3 0-11-16,-2-4-4 16,5-1-9-16,-3 1 0 15,3-1-6-15,-4 1 4 0,0-1 2 16,1 5 0-16,0-4 2 15,2-1-7-15,-5 3 3 16,2 3 3-16,3 3-5 0,-4-1 1 16,1 0-9-1,3 2 5-15,0 3 3 0,1-2-7 16,-3-1 7-16,3-2-13 16,0 0 12-16,3 1-7 0,0-5 10 15,1 1-3 1,23-25 27-16,-20 25-5 15,0 0 11-15,1-5 2 0,0 1-1 16,0 4-1-16,-5-2-22 16,0 7-16-16,-3-3 0 15,-1 3 0-15,0 2 0 0,0 2 0 16,1-2 0-16,-2 0 0 16,2 5 0-16,-1-4 0 15,1-3 0-15,2-3 0 0,2 3 0 16,-1-2 0-16,-1 4 0 15,-1 1 0-15,-2-1 0 16,-4 5 0-16,-1 0 0 16,6-4 0-16,-4-1 0 0,3 2 0 15,0-6 0-15,4 1 0 16,0-5 0-16,0 1 0 16,5 0 0-16,0-2 0 0,-5 3 0 15,3-1 0-15,-1-1 0 16,-1 5 0-16,-2-1 0 15,-2 4 0-15,-1 2 0 0,1-2 0 16,-2 1 0-16,-3-5 0 16,1 6 0-16,-2-2 0 15,5-4 0-15,0 3 0 16,1-3 0-16,0 4 0 0,3 0 0 16,0-2 0-16,0-3 0 15,1 6 0-15,-4 0 0 16,-2 1 0-16,2-2 0 0,2 1 0 15,2-5 0-15,-1 1 0 16,5-1 0-16,-1-3 0 16,0 3 0-16,1-3 0 0,0 4 0 15,-2 0 0-15,-3-1 0 16,6 1 0-16,2-4 0 16,0 3 0-16,1-3 0 15,-4 4 0-15,2 0 0 16,2-1 0-16,-6 0 0 0,3 1 0 15,-1 3 0-15,-6 1 0 16,-2 0 0-16,-1 3 0 16,0 2 0-16,-5-2 0 0,3 5 0 15,-3-4 0-15,-3 0 0 16,8-5 0-16,6 2 0 16,2-6 0-16,3 0 0 15,3 1 0-15,2 0 0 16,-1 3 0-16,-1 1 0 15,-6 4 0-15,-4 4 0 0,-4-5 0 16,-2 5 0-16,-3 1 0 16,1-1 0-16,0-1 0 15,1 2 0-15,7-5 0 16,5-1 0-16,4-3 0 0,-1 0 0 16,4-1 0-16,4 1 0 15,1-1 0-15,-4 0 0 16,-1 1 0-16,-1 4 0 0,-1-4 0 15,-6 4 0-15,4-1 0 16,2 1 0-16,-3 1 0 16,5-6 0-16,1 6 0 15,-4-2 0-15,-1 1 0 16,-1-1 0-16,3 1 0 16,-6 0 0-16,1 0 0 0,0 5 0 15,-7-4 0-15,4 0 0 16,-2-1 0-16,3 0 0 15,7 0 0-15,-2-1 0 0,4 1 0 16,6-5 0-16,1 2 0 16,6-6 0-16,0 5 0 15,-8-1 0-15,-1 2 0 16,-4-1 0-16,1-1 0 16,0 1 0-16,-6-1 0 15,3 1 0-15,-3-1 0 0,3 1 0 16,-3-1 0-16,3 1 0 15,-2 1 0-15,1-6 0 16,2 1 0-16,3-1 0 16,-3 0 0-16,6 2 0 0,-1-2 0 15,1 1 0-15,0-1 0 16,5 0 0-16,0 2 0 16,7 2 0-16,5-2 0 15,7-2 0-15,0-3 0 16,8-2 0-16,7 7 0 15,2-5 0-15,4 3 0 16,-6 0 0-16,0 1 0 0,3-1 0 16,-2 4 0-16,-4-1 0 15,0 1 0-15,-1-4 0 16,-2 6 0-16,-10-1 0 16,-2-1 0-16,-15 4 0 0,-1 1 0 15,-2-1 0-15,-3-2 0 16,-1 2 0-16,-4 1 0 15,1 0 0-15,-4 4 0 16,-4-1 0-16,-2 1 0 16,3 4 0-16,-4-1 0 15,8-2 0-15,-3 3 0 0,3 1 0 16,2-6 0-16,1 2 0 16,-1-3 0-16,1 8 0 15,-2-8 0-15,3 3 0 16,3-2 0-16,3-3 0 0,4 4 0 15,5-1 0-15,0-3 0 16,8 5 0-16,0-1 0 16,3-1 0-16,8 1 0 15,6 0 0-15,7-4 0 16,5 0 0-16,4-1 0 16,-2 4 0-16,5 2 0 15,2-5 0-15,-6 3 0 0,1 2 0 16,-5-5 0-16,-4 0 0 15,-8 2 0-15,-4 2 0 16,-1 0 0-16,2 1 0 16,-5-3 0-16,1 3 0 0,-3 0 0 15,-1-6 0-15,-1 5 0 16,0 0 0-16,0-1 0 16,4 2 0-16,3-3 0 15,5 3 0-15,-4-2 0 16,1 2 0-16,-2 2 0 15,2-2 0-15,1 3 0 16,0-5 0-16,2 1 0 0,4-5 0 16,4 6 0-16,9-2 0 15,-1 2 0-15,4 2 0 16,-3-2 0-16,-10 3 0 16,-2-1 0-16,-4 2 0 15,-1-6 0-15,-2 1 0 0,3-1 0 16,-4 1 0-16,3 4 0 15,-1-3 0-15,6 2 0 16,3 1 0-16,0 4 0 16,6-3 0-16,-7-2 0 15,2 1 0-15,-6 1 0 16,1 3 0-16,4 0 0 16,1 0 0-16,-1 0 0 0,-3 0 0 15,-6 0 0-15,-7 0 0 16,-8 0 0-16,-5 7 0 15,-7-7 0-15,-8 0 0 16,-4 8 0-16,-4-8 0 0,3 0 0 16,4 0 0-16,0 0 0 15,4 0 0-15,6 0 0 16,-2 0 0-16,-1 0 0 16,-4 0 0-16,-4 0 0 15,-5 9 0-15,-1-9 0 16,-1 0 0-16,0 7 0 15,4-7 0-15,1 9 0 0,4-2 0 16,2 0 0-16,-1-7 0 16,-2 15 0-16,-4-15 0 15,1 12 0-15,-7-5 0 16,-7-7 0-16,-4 12 0 16,2-12 0-16,4 12 0 15,-3-12 0-15,-1 15 0 16,5-8 0-16,-1-1 0 0,1 4 0 15,3-10 0-15,9 12 0 16,1-5 0-16,-2 2 0 16,-2-9 0-16,-1 7 0 15,-3 3 0-15,3-10 0 16,-3 11 0-16,3-11 0 0,2 13 0 16,-4-13 0-16,1 12 0 15,-4-12 0-15,-6 9 0 16,-2-9 0-16,-1 7 0 15,-3-7 0-15,-2 0 0 0,1 0 0 16,1 0 0-16,-5 0 0 16,-5 0 0-16,3 0 0 15,-3 0 0-15,2 7 0 16,2-7 0-16,-2 0 0 16,-2 0 0-16</inkml:trace>
  <inkml:trace contextRef="#ctx0" brushRef="#br0" timeOffset="-90372.31">20408 1496 2047 0,'-7'-7'0'15,"-1"-5"0"-15,-6-4 0 16,6-6 0-16,0-1 0 0,-1 3 0 16,3 0 0-16,6-2 0 15,-12 3 0-15,12 3 0 16,-9-1 0-16,9 4 0 16,0 1 0-16,0 5 0 15,0-2 0-15,0 2 0 0,0 2 0 16,0 1 0-16,0 1 0 15</inkml:trace>
  <inkml:trace contextRef="#ctx0" brushRef="#br0" timeOffset="-90169.89">20327 1249 2047 0,'0'12'0'15,"0"12"0"-15,0 10 0 16,0 1 0-16,0 10 0 15,0 0 0-15,0 0 0 0,0 0 0 16,0-4 0 0,0-5 0-16,0-8 0 0,0-3 0 15,0-5 0-15,0-3 0 16,0-1 0-16,0-4 0 16</inkml:trace>
  <inkml:trace contextRef="#ctx0" brushRef="#br0" timeOffset="-89669.93">20327 1721 2047 0,'0'-20'0'0,"0"-10"0"16,0-5 0-16,0-10 0 0,5 0 0 15,3-5 0 1,-4 7 0-16,3-2 0 16,-4 6 0-16,2 5 0 0,-1 10 0 15,-4-14 0 1,0 26 0-16,0 5 0 15,5-2 0-15,-5 6 0 16,3 3 0 31,2 0 0-31,-2 0 0-1,2 0 0-15,7 12 0 16,5 0 0-16,11 4 0 15,8-2 0-15,5 4 0 0,1-2 0 16,-8-4 0-16,-4 0 0 16,-6-3 0-16,-8-1 0 15,-4 0 0-15,-7-8 0 16,-5 9 0-16,0-1 0 16,0 7 0-1,-22 11 0-15,-5 6 0 16,-11 12 0-16,-9 10 0 15,-2 3 0-15,0-4 0 0,1-5 0 16,10-6 0 0,7-11 0-16,5-2 0 0,8-8 0 15,5-9 0-15,0-1 0 16,5-3 0 0</inkml:trace>
  <inkml:trace contextRef="#ctx0" brushRef="#br0" timeOffset="-89633.42">20242 1879 1906 0,'-21'-12'-749'0</inkml:trace>
  <inkml:trace contextRef="#ctx0" brushRef="#br0" timeOffset="-88191.29">7808 6703 96 0,'0'-7'127'16,"0"7"21"-16,0-5-44 15,0 1-31-15,0 1-22 16,0 3-12-16,0 0 2 15,0 0 12-15,0 0-3 0,0-5 7 16,0 5-12-16,0 0-5 16,0 0 5-16,0 0 12 0,0 0 8 15,0 0-6-15,-9 0-9 16,9 0-10-16,0 0-2 16,0 0-16-16,0 0-1 0,0 0-4 15,0 0 5-15,0 0 2 16,0 0-1-16,0 0-9 15,0 0-4-15,0 0-1 0,0 0 1 16,0 0 9-16,0 0-1 16,0 8 8-16,0-8 2 15,5 13 5-15,3-5-7 16,1 4 11-16,6 0-7 0,2 0 0 16,2 4-2-16,5 1 20 15,6-1 1-15,2 5 9 0,1-6-21 16,-1 2-5-16,4-5-5 15,-2 1-12-15,-2-1 7 16,1 0-5-16,-6-5-10 0,2-7-1 16,-1 10-2-16,1-3-4 15,-1-7 0-15,4 9 0 0,1-9 0 16,0 0 0 0,-6 0 0-16,3 0 0 0,-6 0 0 15,-4 0 0-15,-1 0 0 16,3 0 0-16,-6 0 0 0,3 0 0 15,3 8 0-15,-1-8 0 16,-2 0 0-16,1 7 0 16,2-7 0-16,-4 0 0 0,-1 0 0 15,4 0 0-15,-2 0 0 16,-3 9 0-16,-2-9 0 0,-3 0 0 16,6 7 0-16,-1-7 0 15,-3 13 0-15,3-13 0 16,-4 9 0-16,4-9 0 15,-3 0 0-15,-1 8 0 0,4-8 0 16,0 8 0-16,1-8 0 16,-5 0 0-16,2 0 0 0,8 0 0 15,-2 8 0-15,-4 1 0 16,0-9 0-16,6 0 0 0,-3 0 0 16,2 0 0-16,-2 7 0 15,1-7 0-15,-3 0 0 16,0 0 0-16,3 0 0 0,-4 0 0 15,1 0 0-15,-9 0 0 16,-1 0 0-16,-3 0 0 0,1 0 0 16,-2 0 0-16,2 0 0 15</inkml:trace>
  <inkml:trace contextRef="#ctx0" brushRef="#br0" timeOffset="-88066.51">9278 7021 1979 0,'0'0'-135'16,"0"0"-38"-16,0 0-59 0,0 0-49 16,0 0-31-1,-8 0-37-15</inkml:trace>
  <inkml:trace contextRef="#ctx0" brushRef="#br0" timeOffset="-87476.97">9265 6855 335 0,'-8'-12'192'0,"0"-2"-41"15,8 7-56-15,0 1-24 16,0 4 9-16,0-3 11 15,0 5-7-15,0 0-21 16,0 0-23-16,0 0 3 0,0 0 5 16,0 0 12-16,0 0 3 15,0 0-21-15,0 0-20 16,0 0-8-16,0 13-4 0,8-1-9 16,8 0 6-16,6 4-4 15,1 0 5-15,5-3-7 0,0 4 3 16,2-6 0-16,-3 1-8 15,-2-3 8-15,-4-9 0 16,-5 0-4-16,-5 7 0 0,3-7 5 16,-6 10-8-16,0-10 1 15,-8 0 0-15,0 0 9 16,0 12-1 0,0-4 2-16,-13 8 6 0,-4 5-1 15,-5 6-4-15,-7 10 0 16,-4-1 0-16,4 2-2 0,1-1-5 15,3-10-2-15,1-6 1 16,5-1 7-16,2-4 10 0,4-6 8 16,5-10 0-16,8 0 8 15,0 0 6-15,0-6 11 16,0-10-20-16,0-8-7 16,0-16-17-16,8-10 1 0,5-7-4 15,-5 0-4-15,1 1 6 16,-9 3-9-16,0 3 0 15,0 3 3-15,0 6-10 0,-14 7-16 16,6 10-23-16,0 11-71 16,-3 10-82-16,-2 3-82 0,-4 24-53 15,-5 12-49-15</inkml:trace>
  <inkml:trace contextRef="#ctx0" brushRef="#br0" timeOffset="-86262.72">7086 7164 139 0,'0'-9'197'15,"0"6"-53"1,0-2-43-16,0 1-33 0,0 4-11 16,0 0 0-16,0 0 10 15,0 0 4-15,0 0-11 16,0 0-2-16,0 0 2 0,-8 0-7 15,-6 0-3-15,3 16 2 16,-11 5-4-16,-2 8-8 16,-4 11 0-16,1 8-17 0,-8 14-2 15,-1 3 4-15,1 8 6 16,2 9 13-16,1-1-2 16,-1 9-11-16,4-4-11 15,4-1-9-15,6 0 1 16,-1-4-7-16,2 0 10 15,7-2 1-15,0-5 17 0,-3-2 10 16,3 5 8-16,-6 1-22 16,5-2 2-16,0 4-3 15,-4-5-5-15,2 2-8 16,4-2 2-16,-3 0 2 0,1 5-11 16,-1 1 2-16,5-4-8 15,-4 9 6-15,5-1-3 16,7 1-6-16,-8-1 13 0,8-4-5 15,0 0 10-15,0 0 10 16,0 4-22-16,0 6-5 16,0-1 0-16,0-5 0 15,0 1 0-15,0-6 0 16,4 3 0-16,4-2 0 0,-5-4 0 16,6 0 0-16,-1-3 0 15,0 0 0-15,0-3 0 16,1 0 0-16,2-2 0 15,1 0 0-15,0-4 0 0,-4-3 0 16,5-5 0-16,-1-6 0 16,-4-1 0-16,-1 2 0 15,2 1 0-15,-1 1 0 0,0-1 0 16,6 4 0 0,-3 4 0-16,5-1 0 0,-3 7 0 15,3 2 0-15,-4 0 0 16,-1-1 0-16,3-4 0 15,2-2 0-15,-3 0 0 0,1-5 0 16,3-6 0-16,-1 3 0 16,2-5 0-16,-4-4 0 15,3-4 0-15,-4-1 0 16,-2-4 0-16,2 2 0 0,3-2 0 16,1 0 0-16,-3 3 0 15,4-3 0-15,2 4 0 16,-4-5 0-16,1 4 0 15,2-5 0-15,-1-4 0 0,2 3 0 16,-4-4 0-16,4 4 0 16,0-6 0-16,-3-2 0 15,3-1 0-15,0 2 0 0,-3-7 0 16,-6-2 0-16,3-6 0 16,-8-2 0-16,2-1 0 15,-3-8 0-15</inkml:trace>
  <inkml:trace contextRef="#ctx0" brushRef="#br0" timeOffset="-86205.63">7219 13225 1969 0,'-8'0'-276'16,"-3"0"-60"-16,-3 0-13 16,3 0 27-16,-6 0 23 15</inkml:trace>
  <inkml:trace contextRef="#ctx0" brushRef="#br0" timeOffset="-85438.56">6808 13368 76 0,'0'-5'213'0,"0"0"-21"16,0 3-28-16,0-3-33 16,0 1-37-16,0 1-2 0,5-2 12 15,3 1-2 1,4-1-23-16,4 5-24 0,8 0-7 16,6 0 3-16,2 0 4 0,7 0 3 15,4 0 10 1,4 14-8-16,2-2-14 0,4 0-8 15,0-5-13-15,-4-7-12 16,-1 9 1-16,-3-9 1 16,-5 0 4-16,-7 0-1 0,-4 0-3 15,-9 0-4-15,-1 0 4 16,-1 0 11-16,-7 0-7 0,-2 0 4 16,-9 0 13-16,0 0 2 15,0 0-4-15,5 0-34 16,-5-4 0-1,0-8 0-15,0-9 0 16,-14-8 0-16,3-3 0 16,-1-5 0-16,-2 1 0 15,3 3 0-15,2 0 0 0,9 2 0 16,-8-1 0-16,8 2 0 16,0 6 0-16,0-2 0 0,0 7 0 15,0 3 0-15,0 0 0 16,0 7 0-16,0 6 0 15,0-2 0-15,-8 5 0 32,-3 0 0-17,-2 11 0 1,2 11 0-16,-11 1 0 16,2 7 0-16,-3-2 0 0,-7 6 0 15,-2-2 0-15,-4 4 0 16,-1-3 0-16,-3-1 0 0,3-2 0 15,1-7 0-15,7 1 0 16,1-2 0-16,6-10 0 16,8-1 0-16,1-3 0 0,5-8 0 15</inkml:trace>
  <inkml:trace contextRef="#ctx0" brushRef="#br0" timeOffset="-85312.35">6996 13356 2047 0</inkml:trace>
  <inkml:trace contextRef="#ctx0" brushRef="#br0" timeOffset="-85214.73">6996 13356 2040 0,'0'0'-230'0,"0"0"-66"16,-8 0-48-16,8 0-31 0,-14 0-1 16</inkml:trace>
  <inkml:trace contextRef="#ctx0" brushRef="#br0" timeOffset="-82601.76">1758 3280 123 0,'-13'-19'228'16,"1"-7"-81"-16,4-2-20 15,-1-1-21-15,2 1 8 16,-1 4 37-16,0 4-4 16,8 4-38-16,0 4-50 15,-14 7-23-15,6 5-18 16,0 0-7-16,-2 29 0 15,-7 19-9-15,-5 34 9 16,0 22 11-16,-4 27-5 16,-2 12 4-16,3 0-3 15,4-5-4-15,2-3-3 16,-1-18-9-16,-2-16 0 16,7-10 2-16,4-22-4 15,-3-12-3-15,6-17 4 16,8-7-1-16,-8-13 5 0,8-4-1 15,0-4-5-15,0-12 5 16,0 0-24-16,0 0-54 16,0 0-78-16,-11 0-75 15,-5-3-59-15,-6-8-44 16</inkml:trace>
  <inkml:trace contextRef="#ctx0" brushRef="#br0" timeOffset="-82118.6">953 4257 288 0,'-8'-36'194'0,"8"3"-51"16,0 4-45-16,0 5-21 0,0 3-14 15,0 8-22-15,0 6-15 16,8 7 4-16,8 13 2 16,4 15 2-16,1 13 3 15,-2 15-9-15,-2 13-12 16,-4 5-10-16,-1 4-1 15,-4-9 1-15,4-9-3 16,-3-10-2-16,-1-10 1 16,3-7-8-16,3-9 10 15,4-7 7-15,7-17 2 0,11 0-7 16,10 0 1-16,2-9 1 16,-6 1 3-16,-2 1 3 15,-7-2-2-15,-6 4-1 16,-2 2 3-16,-6-1 11 15,-1 4 21-15,-10 0 14 16,1-5 10-16,-9 2 24 16,0-6 31-16,0 1 18 15,-14-3-60-15,-10-10-46 16,-9-8-18-16,-10-11-10 0,-6-13-11 16,-3-8 2-16,-5-4-16 15,0-5-9-15,2 6 4 16,7 6-31-16,7 13-38 15,10 14-38-15,5 4-62 16,10 8-62-16,4 3-29 16,12 4-18-16</inkml:trace>
  <inkml:trace contextRef="#ctx0" brushRef="#br0" timeOffset="-81254.77">2224 2715 203 0,'0'0'201'0,"0"7"-52"16,0-7-55-16,0 0-30 16,0 0-17-16,0 0-16 15,0 9-17-15,-11 8-4 0,3 11-2 16,-6 7 5-16,-2 15 15 15,-3 3 5-15,-3 0-7 47,47 166 46 0,4-219-62-47,4 0-1 16,35-8 23-16,-8-16 46 31,-35 17-23-31,-4-2-8 16,-5 6-6-16,-4-2 7 15,-4 5 14-15,-8 0 0 0,0 0 0 16,0 0-4 0,0 0-22-16,0-4 7 15,0-4-10-15,-12-4-24 16,-4-4-1-16,-4-5-5 15,0-8-1-15,-5 0-2 0,0-3 4 16,1 0-7-16,-1-1 2 16,9 5 10-16,-1-1-2 15,10 8 1-15,7 2-5 16,4-2-14-16,13 4 11 16,2 5-3-1,3 5 0-15,2 2-1 16,1 5-2-16,-3 0 3 15,0 9 2-15,-1 3-4 16,-2 0 2-16,-2 0-1 16,-6-3-1-16,-2-9 8 0,-5 8-1 15,-4-8 0-15,0 0 1 16,0 0 0-16,0 0 1 16,0 0 2-16,0 0-3 15,0 0-4 1,0 0-1-16,3 0-13 15,-3-6-51-15,0-1-85 16,0-1-78 0,0-4-41-16,0-5-58 15</inkml:trace>
  <inkml:trace contextRef="#ctx0" brushRef="#br0" timeOffset="-80654.75">1713 2959 103 0,'-34'0'171'15,"15"8"-32"-15,6-8-38 16,13 0-39 0,0 0-20-16,6-3-7 15,4-7-2-15,12-6-3 0,2-4-4 16,17-8-3-16,16-9-13 15,12-7-3-15,6-5-6 16,7-1-1-16,3-1 2 16,-4-3 0-16,-7 5 3 15,-9 8 5-15,-11 8 18 16,-15 5 9-16,-10 8 3 16,-10 7-5-16,-5 5-6 15,-11 4-5 1,-3 4-11-16,0 0-3 0,0 0-7 15,-11 20-2-15,-3 10 1 16,3 5-5-16,-2 6 1 16,13 1 5-16,0-2-2 15,0-4 1-15,9-3 4 16,6-9 2-16,10-3 1 16,-1-9-1-16,6-4 3 15,-2-8-10-15,-5 0 10 16,-6-3 26-1,-6-9 8-15,-2-14-11 0,-9-2-15 16,-12-3-12 0,-4-10-1-16,-8-2-2 0,-1 8 2 15,0 6-10-15,2 4 0 16,3 8-1-16,3 5-11 16,1 10-16-16,0 2-27 15,0 0-40-15,-6 14-42 16,-1 11-29-16,3 7-85 15</inkml:trace>
  <inkml:trace contextRef="#ctx0" brushRef="#br0" timeOffset="-80446.52">2586 3007 219 0,'37'0'244'0,"-9"9"-58"16,-3-9-50-16,-10 0-40 15,2 0-4-15,-6 0-18 16,3 0-27-16,-6 0-28 16,-1 0-6-16,1 0-9 15,-4 0-4-15,4 0-42 16,-3 0-53-16,-2 7-21 0,-3-7-32 16,0 0-19-16,-8 0-67 15</inkml:trace>
  <inkml:trace contextRef="#ctx0" brushRef="#br0" timeOffset="-79952.35">2708 2518 329 0,'0'-32'194'16,"0"5"-53"-16,8 2-42 16,-5 8-18-16,2 4-18 15,4 6-18-15,-1-1-21 16,2 8-8-16,7 0 6 15,8 15-6-15,-2 7-6 16,7 6 5 0,1 4-3-16,3 5-5 0,-3-4-8 15,-2 0 3-15,-4-5 0 16,-5-4 3-16,-5-4-3 16,-1-7 3-16,-6-1 16 15,-8-12 22-15,0 0 35 16,0 0-6-16,0-12-34 15,-16-11-18-15,0-15-12 16,-6-8 0-16,3-3-6 16,-2-3 1-16,1-5 1 15,4 5 2 1,8 6 6-16,8 1-4 16,3 5-2-16,18-1-3 0,11-4 4 15,5 0-1-15,0 9-4 16,-4 8 1-16,-6 4-7 15,-2 7 2-15,-9 5 4 16,-5 7-2-16,-2 1-2 16,0 4-17-16,-9 0-40 15,0 0-71-15,0 13-43 16,0 8-27-16,0 7-27 16,-12 8-69-16</inkml:trace>
  <inkml:trace contextRef="#ctx0" brushRef="#br0" timeOffset="-75763.44">1656 10449 218 0,'-50'21'262'16,"-2"3"-29"-16,-4-4-88 16,3-4-46-16,-1 0 1 0,14-7 24 15,12-9-16-15,11 0-27 16,17 0-34-16,12-9-20 16,29-16-1-16,40-31 8 15,50-46-14-15,56-53 0 16,53-36-8-16,32-21-2 15,16-4 32-15,12 14 37 16,-9 14 1-16,-22 25-30 16,-38 25-4-16,-44 32 2 15,-45 24 45-15,-35 22-50 0,-31 15-43 16,-22 13 0-16,-23 10 0 16,-5 7 0-16,-12 6 0 15,-6 2 0-15,1 2 0 16,-4 5 0-16,-2 0 0 0,-3 0-55 15,0 0-423-15,-12 16-28 16,-7 13 25 0</inkml:trace>
  <inkml:trace contextRef="#ctx0" brushRef="#br0" timeOffset="-75064.24">2849 12765 239 0,'-16'21'268'0,"-8"-4"-55"16,-4-1-90-16,-5-1-55 0,4-2-5 16,10-6 43-16,2-7 22 15,17 0-34-15,0 0-44 16,8-16-19-16,20-25-15 15,21-22-2-15,32-42 1 16,38-38 15-16,34-30-11 16,46-31 18-16,32-7 30 15,17-1 15-15,5 8 1 16,-22 21-21-16,-24 24-34 0,-33 30-12 16,-35 22-10-16,-30 31-2 15,-31 19 35-15,-22 15 52 16,-19 14-36-16,-9 9-55 15,-12 1 0-15,-2 11 0 16,-7 2 0-16,-7 1 0 0,0 0 0 16,3 4 0-16,2 0 0 15,-2 0 0-15</inkml:trace>
  <inkml:trace contextRef="#ctx0" brushRef="#br0" timeOffset="-74775.36">5159 10644 2026 0,'0'0'-56'0,"0"0"-6"16,-8 0-11-16,8 0-22 15,0 0-5-15,0 0-7 16,0 0-19-16,0 0-6 16,0 0 13-16,0 0 18 0,0 0 18 15,0 0 16-15,0 0 3 16,0 0-14-16,0-3-7 15,-8-6-5-15,-2 1-42 16,-4-1-55-16</inkml:trace>
  <inkml:trace contextRef="#ctx0" brushRef="#br0" timeOffset="-59864.95">27515 5247 33 0,'0'-8'88'16,"0"0"80"-16,0 3-27 15,0 3-23-15,0-4-32 0,0 6-16 16,0 0 7-16,0 0 3 16,0 0 3-16,0 0 9 15,0 0 0-15,0 0 10 16,0 0 16-16,0 0 0 16,0 0 6-16,0 0-15 0,-9-5-16 15,9 3-17-15,-8-3-19 16,8 5-6-16,0 0-17 15,0 0-10-15,0 0-11 0,8 0-13 63,9 0 0-63,8 0 0 0,7 0 0 16,7 0 0-16,6 0 0 15,5-5 0 1,55-6 0-16,-56 6 0 15,-10-2 0-15,1 3 0 16,-15-1 0-16,-3 5 0 0,-6 0 0 16,-3 0 0-16,-5 0 0 15,-5 0 0-15,6 0 0 16,-1 0 0-16,0 0 0 16,8 0 0-16,0 0 0 0,1 0 0 15,-6 0 0 1,2 0 0-16,-5 0 0 0,-4 0 0 15,0 0 0-15</inkml:trace>
  <inkml:trace contextRef="#ctx0" brushRef="#br0" timeOffset="-59555.3">28153 5169 2047 0,'9'0'0'0,"2"0"0"0,0 0 0 15,6 0 0-15,-1 0 0 16,-3 0 0-16,-5 0 0 16,-2 0 0-16,-1 0 0 15,-1 0 0 1,1 0 0-16,-2 0 0 16,2 0 0-16,3 0 0 0,-5 0 0 15,3 0 0-15,-2 0 0 63,0 0 0-48,0 0 0-15,-1 0 0 16</inkml:trace>
  <inkml:trace contextRef="#ctx0" brushRef="#br0" timeOffset="-59422.96">28298 5169 2022 0,'0'0'-296'0,"-7"0"-55"15,7-7 6-15,-8-1 34 16,8-6 11-16</inkml:trace>
  <inkml:trace contextRef="#ctx0" brushRef="#br0" timeOffset="-58649.57">28315 5035 32 0,'-9'-4'117'15,"9"-1"84"-15,0 5-57 16,0 0-39-16,0 0-30 16,5 0 6-16,-5-4 12 15,0 1 27-15,0-2 1 0,0 5-2 16,0 0 0-16,0 0-22 15,0 0-11-15,0 0-15 16,0 0-15-16,0 0-9 16,0 0-1-16,0 0 7 0,0 0-13 15,0-5-1-15,0 5-8 16,0 0-5-16,0 0 2 16,0 0 7-16,0-2-19 15,0-4 2-15,0 6-10 16,0 0-3-16,0 0 1 15,4 0 2-15,1 0-4 16,-2 0-7-16,-3 0 6 0,0-2-3 16,0-4-1-16,0 3 1 15,3-1 1-15,2-1-1 16,-2 2 0-16,-3-1 0 16,0-1 0-16,5 5-2 15,-5-4 4-15,3 1-2 0,3 3-5 16,-3 0 8-16,-3 0-1 15,0 0-5 1,4 0 0-16,0 0 1 16,0 0 2-16,-4 0-8 15,0 0-8-15,0 0-10 0,5 0-31 16,-2 0-52-16,3 0-9 16,-6 0 2-16,0 0 27 15,0 0 35-15,0 0 22 16,0 0 16-16,0 0 12 15,0 0 6-15,0 0 16 16,0 0 34-16,0 0 23 16,0 0 28-16,0 0 18 15,0 0 3-15,0 0-9 16,0-5-72-16,0 1-43 16,0 1 0-16,0-2 0 15</inkml:trace>
  <inkml:trace contextRef="#ctx0" brushRef="#br0" timeOffset="-58058.57">28377 4957 2047 0,'0'21'0'0,"3"8"0"16,2 7 0-16,-5 8 0 16,0 6 0-16,0 3 0 15,0 4 0-15,0 4 0 16,0-1 0-16,0 6 0 15,0-1 0-15,0 1 0 0,0-2 0 16,0-6 0-16,0-6 0 16,-8 2 0-16,8-6 0 15,0-3 0-15,-9-9 0 16,9-3 0-16,-9-5 0 16,9-7 0-16,-8-2 0 0,8-6 0 15,0 0 0-15,0-26 0 63,0-7 0-48,0-18 0-15,0-14 0 16,8-16 0-16,1-14 0 0,3-7 0 16,-4-2 0-16,0 6 0 15,-3 13 0-15,-2 9 0 16,-3 12 0-16,4 6 0 15,-1 12 0-15,2 4 0 0,-5 5 0 16,0 4 0 0,0 3 0-16,0 4 0 0,0 1 0 15,0 1 0-15,0-1 0 16,0 0 0-16,0-2 0 16,0 2 0-16,0 0 0 15,0 0 0-15,-8 3 0 0,8-3 0 16,0 0 0-16,0-1 0 15,0 5 0-15,0 1 0 16,0-1 0-16,0 4 0 16,0-1 0-16,0 1 0 15,0 1 0 1</inkml:trace>
  <inkml:trace contextRef="#ctx0" brushRef="#br0" timeOffset="-57886.12">28408 4957 2047 0,'0'-4'0'15,"0"1"0"-15,0-2 0 0</inkml:trace>
  <inkml:trace contextRef="#ctx0" brushRef="#br0" timeOffset="-57341.49">28424 4962 2047 0,'21'16'0'0,"7"5"0"16,5 2 0-16,10 2 0 16,11-1 0-16,3-2 0 15,8-3 0-15,-9-3 0 16,-3-4 0-16,-12 2 0 0,-11-14 0 15,-12 8 0-15,-1-8 0 16,-9 0 0 0,-3 0 0-16,-14 0 0 47,-3 0 0-32,3 0 0 1,-3 0 0-16,1 0 0 15,-1 0 0-15,4 0 0 16,-6 0 0-16,7 0 0 16,-1 0 0-16,0 0 0 0,-1 0 0 15,1 0 0 1,-3 0 0-16,-2 0 0 0,1 0 0 16,0 12 0-16,-2-1 0 15,3 1 0-15,-1 9 0 16,-8 8 0-16,-2 4 0 15,-1 3 0-15,-6 9 0 0,-2 12 0 16,-7 7 0-16,-2 7 0 16,-1-2 0-16,2 0 0 15,1-4 0-15,3-4 0 16,-2-5 0-16,9-7 0 16,-1-7 0-16,7-11 0 15,2-5 0-15,9-7 0 0,-1-2 0 16,12-5 0-16,-13-4 0 15,13 0 0-15,0 0 0 16,0 1 0 0</inkml:trace>
  <inkml:trace contextRef="#ctx0" brushRef="#br0" timeOffset="-57194.59">28213 6097 2047 0,'0'-4'0'0,"-8"-8"0"16,8-5-508-16,0-11-14 15,-9-4 33-15</inkml:trace>
  <inkml:trace contextRef="#ctx0" brushRef="#br0" timeOffset="-55944.96">26070 1396 226 0,'0'-20'244'0,"0"-2"-24"16,0 3-64-16,0 3-23 15,-13 4 29-15,13-1 9 16,-12 4-16-16,12 1-35 16,-12 4-29-16,-5 4-31 15,-3 0-13-15,-13 9-3 16,-2 16-1-16,-10 19-11 16,0 16-8-16,0 14-14 0,9 4-7 15,1 3 2-15,18 0-1 16,3 1 0-16,14-5 3 15,17-8-1-15,11-8-1 16,15-11 5-16,12-14-5 16,9-13-1-16,14-14 3 15,3-13-1-15,-3-17-4 16,-10-7 3-16,-7-13 7 16,-9-11 5-16,-7-17-10 15,-17-9-7-15,-10-8 0 0,-18 4 0 16,0 7 0-16,-26 0 0 15,-5 11 0-15,-6 6 0 16,-8 10 0-16,2 11 0 16,-4 8 0-16,7 5 0 15,3 8 0-15,6 9-224 16,2 7-73-16,-1 16-40 0,4 12 23 16,4 9-63-1</inkml:trace>
  <inkml:trace contextRef="#ctx0" brushRef="#br0" timeOffset="-55511.68">26865 1358 705 0,'0'-35'272'15,"0"6"-65"-15,0 5-5 16,0 8 24-16,0 4-78 15,0-2-81-15,-7 14-36 16,7 0-15-16,-17 21-8 16,0 19-8-16,-2 13-2 15,2 13 1-15,6 8 5 16,1-5-2-16,10-5-3 16,10-2 9-16,14-10-3 15,12-7 4-15,11-12-4 0,12-8 6 16,1-14-4-16,1-11-4 15,-4 0 8-15,-9-22 13 16,-7-13-2-16,-8-17 36 16,-14-13-58-16,-19-8 0 15,-16-2 0-15,-20 7 0 16,-21 3 0-16,-11 12 0 16,-6 12 0-16,6 13 0 15,6 7 0-15,13 4 0 16,13 10-15-16,3 7-328 0,9 11-61 15,8 14 32-15,16 3-38 16</inkml:trace>
  <inkml:trace contextRef="#ctx0" brushRef="#br0" timeOffset="-54946.64">27483 1416 905 0,'8'-24'481'16,"-4"8"-108"-16,-1-2-85 16,-3 11-288-16,0-2 0 0,5 25 0 31,3 34 0-31,-4 27 0 16,1 29 0-16,-2 20 0 15,-3 8 0-15,0 1 0 16,5-14 0-16,1-10 0 15,3-13 0-15,-1-22 0 0,-4-9 0 16,0-20 0 0,0-10 0-16,-4-13 0 15,0-7 0-15,0-29-62 16,4-21-314-16,-4-24 17 16,0-28 79-16,0-30 87 15,0-22 75-15,-8-18 63 16,8-3 42-16,-8 8 20 15,8 14 22-15,0 27 24 16,4 23 27-16,8 17-20 16,9 15-8-16,7 14 5 15,14 16 13-15,1 17 7 16,5 7-11-16,3 14 4 16,-8 15-27-16,-4 13-10 15,-17 5-2-15,-22 15 24 16,-19 12 22-16,-27 2-21 15,-19-2-13-15,-3-10-17 0,-1-7-14 16,12-15-2-16,11-10-7 16,15-11 11-16,5-10-7 15,15-11 0-15,11 0-4 16,0-9-53-16,0-10-183 16,17-14-118-16,15-12-117 15</inkml:trace>
  <inkml:trace contextRef="#ctx0" brushRef="#br0" timeOffset="-54347.66">28331 1213 577 0,'0'-17'375'0,"0"1"-164"15,0 7-91-15,0 2-35 16,0 7-39-16,0 0-33 15,0 12 1-15,0 8 31 16,0 0 10-16,-11 2 5 16,-3-3 30-16,-1-3 14 15,-7-4 5-15,2-12 34 16,1 0-143-16,2-8 0 16,9-12 0-16,8-9 0 15,0-11 0-15,12-4 0 16,6 7 0-16,0 4 0 15,3 9 0-15,0 7 0 16,7 17 0-16,8 0 0 16,9 24 0-16,1 14 0 15,-7 6 0-15,-7 13 0 16,-12 13 0-16,-20-1 0 16,-11 7 0-16,-22 7 0 15,-14-2 0-15,-15-8 0 16,5-11 0-16,9-19 0 15,9-5 0-15,17-15 0 16,1-10 0-16,13-13 0 16,11 0 0-1,10 0 0-15,22-8 0 16,32-1 0-16,26 1 0 16,24 4 0-16,27 4 0 15,6 0 0 1,-3 9 0-16,-11-2 0 15,-18-7 0-15,-16 13 0 16,-25-13 0-16,-21 9 0 16,-14-9 0-16,-18 0 0 0,-24 0-367 15,-27 0-252-15</inkml:trace>
  <inkml:trace contextRef="#ctx0" brushRef="#br0" timeOffset="-53607.48">25691 3044 84 0,'-20'0'232'16,"0"0"-68"-16,-5 0-36 16,2 0-43-16,-2 0 11 15,5 0 30-15,8 0 8 16,3 0 8-16,9 0-1 0,0 0-17 15,0 0-13 1,9-4 24-16,11-2 29 0,24-7-2 16,29-4-143-16,37-3-19 15,45-5 0-15,55 1 0 16,47-4 0-16,34 2 0 16,19-2 0-16,10 4 0 15,8 4 0-15,-3 3 0 16,-23 4 0-16,-39 6 0 0,-39 2 0 15,-46 5 0-15,-36 0 0 16,-28 0 0 0,-29 0 0-16,-19 0 0 15,-18 0 0-15,-8 0 0 16,-6 0 0-16,-7 0 0 0,2 0 0 16,-6 0 0-16,-5 0 0 15,-6 0 0 1,0 0 0-16,-3 0 0 15,-6 0 0-15,2 0 0 16</inkml:trace>
  <inkml:trace contextRef="#ctx0" brushRef="#br0" timeOffset="-52989.8">29623 2764 2047 0,'0'-21'0'16,"0"-15"0"-16,0-20 0 15,0-28 0-15,3-22 0 16,0-20 0-16,5-28 0 15,1-17 0-15,-1-7 0 16,-8 10 0-16,5 14 0 16,-5 20 0-16,0 12 0 15,0 14 0-15,0 16 0 16,0 9 0-16,0 14 0 16,-8 11 0-16,0 3 0 15,8 11 0-15,-14 2 0 16,8 6 0-16,-2 3 0 15,-5 5 0-15,5 4 0 16,0 7 0-16,-6 1 0 16,6 4 0-16,0 0 0 15,2 4 0-15,-6-1 0 16,-1 4 0-16,-4 3 0 16,-10-3 0-16,-18 5 0 15,-20 0 0-15,-33 0 0 16,-33 0 0-16,-32 12 0 15,-30 0 0-15,-18 0 0 16,-16 2 0-16,-13 1 0 16,-16 1 0-16,-8-4 0 15,-5 1 0-15,10-1 0 16,15-5 0-16,24-7 0 16,31 11 0-16,24-11 0 15,32 0 0-15,29 0 0 0,22 0 0 16,20 0 0-16,19 0 0 15,9 0 0-15,15 0 0 16,2 0 0-16,5 0 0 16,-2 0 0-16,8 0 0 15,-2 0 0-15,-3 0 0 16,-3 0 0-16,2 0 0 16,0 0 0-16,-1 0 0 15,2 0 0-15,-1 0 0 16,4 0 0-16,-1 0 0 15</inkml:trace>
  <inkml:trace contextRef="#ctx0" brushRef="#br0" timeOffset="-52495.65">25606 639 2047 0,'0'12'0'15,"0"0"0"1,-12 8 0-16,-1 10 0 15,-2 5 0-15,2 11 0 16,-3 6 0-16,3 14 0 16,2 10 0-16,-6 10 0 15,6 11 0-15,-2 9 0 16,1 5 0-16,3-3 0 0,9-1 0 16,-12-5 0-16,12-9 0 15,-11-7 0-15,3-8 0 16,8-5 0-16,-9-4 0 15,9-5 0-15,0-6 0 16,-11-2 0-16,11-3 0 16,-13-3 0-16,4-6 0 15,9-3 0-15,-12-8 0 16,4-1 0-16,8-2 0 0,-7-6 0 16,7-3 0-16,-8-6 0 15,8-2 0-15,0 0 0 16,-8-3 0-16,8 3 0 15,0-1 0-15,-8 0 0 16,8 5 0-16,-13-1 0 0,13 4 0 16,-8 1 0-16,8-1 0 15,0-1 0-15,0-1 0 16,-8-2 0-16,8 0 0 16,0-4 0-16,0 1 0 15,0-6 0-15,-9-7 0 16,9 10 0-1</inkml:trace>
  <inkml:trace contextRef="#ctx0" brushRef="#br0" timeOffset="-52323.75">25289 2910 2047 0,'0'8'0'31,"0"5"0"-15,0-2 0-1,0-3 0 1,0 1 0-16,0-1 0 16,0 1 0-1</inkml:trace>
  <inkml:trace contextRef="#ctx0" brushRef="#br0" timeOffset="-52184.03">25289 2984 2047 0,'0'11'0'0,"0"-2"0"15,0-2 0-15,0 3 0 16,4-10 0 0,1 13 0-16,-2-7 0 0,2-6 0 15,-5 9 0 1</inkml:trace>
  <inkml:trace contextRef="#ctx0" brushRef="#br0" timeOffset="-52031.61">25309 3049 2047 0,'8'0'0'15,"5"0"0"-15,15 0 0 0,14 0 0 16,14 0 0 0,9-9 0-16,3 3 0 0,2-5 0 15,-1 4 0-15,-1 7 0 16,2 0-203-16,-8 0-271 15,-5 0 2-15,-9 0 27 16</inkml:trace>
  <inkml:trace contextRef="#ctx0" brushRef="#br0" timeOffset="-48791.24">28681 5206 45 0,'0'0'98'0,"-8"0"94"0,8 0-49 16,0 0-25-16,0 0-28 15,0 0-16-15,-8 0 4 16,8 0-7-16,0 0-11 16,0 0-19-16,0 0-12 0,0 0-7 15,-14 0 18-15,2 12 22 16,1 4-15-16,2-3-19 16,9-1-13-16,-8-3-11 15,8-2 3-15,0-7 0 0,0 0-3 16,0 0 1-16,0 0-1 15,0 0 1-15,0 0 7 16,0-4-14-16,0-4 4 16,8-4-1-16,-4-5 0 15,-4 7-1-15,0-3 14 16,0 3 15-16,0 6 4 0,0 4-8 16,-12 0-5-16,1 0-9 15,-3 9-1-15,-1 3-1 16,-2 1-1-16,4-1-8 0,13-4 1 15,0-8 2-15,0 8 1 16,0-8-2 0,0 0-1-16,8 0 9 15,0 0-2-15,-2 0-6 0,-3 0 3 16,-3 0 1 0,0 0 2-16,0 0-2 0,0 0-9 15,0 0 4-15,-9 0 5 16,1 0-4-16,0 0 1 15,-3 0-6-15,-1 9 2 0,0 3 2 16,-2 4-4-16,14-4 0 16,0 0 1-16,0 0-8 15,0-12 6 1,0 0 5-16,5 0 0 0,0 0 3 16,-1-7 1-1,4-6-2-15,4-7-2 0,0-4-1 16,-1-5-4-16,-3 1 0 15,1-5 6-15,0 4-5 16,-6 8 7-16,-3 9-7 0,0 5-3 16,0 7 4-16,0 0-8 15,-7 0 6-15,-1 0-2 16,-1 16 4-16,-4 8 2 16,2 5 8-16,2-1-10 0,9-3 7 15,0-2-8-15,0-6 9 16,0-6-8-16,9-1 4 15,-1-10-3-15,-5 0 7 0,5 7-5 16,0-7 2 0,1 0 3-16,-9 0 2 0,0 0-3 15,0 0-3-15,0 0 3 16,0 0-1-16,0 0-8 16,-9 0 14-16,1 0 2 15,8 0-3-15,-11 0-6 0,-1 0-2 16,4 13 3-16,0-5-1 15,8 0-6-15,-8-8 5 16,8 0-1-16,0 9 1 0,0-9-4 16,0 0 10-16,8 0-7 15,3 0 1-15,6 0-2 16,-1 0 2-16,1 0-3 16,-5 0-6-16,0 0-5 15,1 0 6-15,-5 0-2 16,-8 0-1-16,0 0-3 0,0 0 6 15,0 12 2-15,0 0 2 16,0 1-3-16,0 2 8 16,-13 2-2-16,13-5 1 15,-8 0 2-15,8-3-7 0,-9-9 3 16,9 7 3-16,0-7 1 16,0 0 1-16,-8 0-1 15,8 0-6 1,0 0 4-16,0 0-4 15,0 0-1-15,0 0 1 16,0 0 11-16,0 0-7 16,0 0-1-1,0 0 0-15,0 0 0 16,0 0-3-16,0 0-9 16,0 0 2-16,0 0-5 15,0 0-21-15,0 0-59 0,0 0-91 16,0 0-96-16,0 0-58 15</inkml:trace>
  <inkml:trace contextRef="#ctx0" brushRef="#br1" timeOffset="152880.05">19110 3081 89 0,'-18'0'164'0,"2"9"-20"0,-4-9-50 16,4 0-26-16,0 0-8 16,0 0 12-16,-1 0 30 15,4 0 18-15,13 0 17 0,-7 0 0 16,7 0 25-16,0-5 17 15,0 5 24-15,0 0 5 16,0-4-100-16,7 1-108 16,17-6 0-16,25 1 0 15,33 0 0-15,32-5 0 0,28-4 0 16,23 1 0-16,23 1 0 16,16-1 0-16,11 4 0 15,3-5 0-15,2 5 0 16,-10-1 0-16,-15 5 0 0,-15 1 0 15,-22-3 0-15,-15 3 0 16,-22 7 0-16,-19-4 0 16,-20 4 0-16,-17 0 0 15,-9 0 0-15,-13-5 0 16,-5 2 0-16,-11-2 0 16,-5 1 0-16,-5 4 0 0,-5-4 0 15,-1 0 0-15,-2 4 0 16,-6-4 0-16,5 4 0 15,-3 0 0-15</inkml:trace>
  <inkml:trace contextRef="#ctx0" brushRef="#br1" timeOffset="152940.59">22098 2857 2047 0,'-11'0'0'16,"-11"-4"0"-16,-19-4-435 15,-24 4-121-15,-22 4 58 16</inkml:trace>
  <inkml:trace contextRef="#ctx0" brushRef="#br1" timeOffset="154529.95">16303 3057 48 0,'0'0'127'15,"0"0"61"-15,0 0-61 16,0 0-30-16,0 0-25 16,0 0-4-16,0 0 21 0,0 0 22 15,0 0 31-15,0 0 17 16,0 0 12-16,0 0 7 15,0 0 13-15,0 0-14 16,0 0-75-16,0-4-102 16,0 0 0-1,0-5 0-15,0-3 0 16,0-9 0-16,0-2 0 0,0-11 0 16,0-2 0-16,3-5 0 15,5-8 0-15,-8 1 0 16,5-6 0-16,-1-3 0 15,1-3 0-15,3-2 0 16,-8 1 0-16,3 5 0 0,2 3 0 16,-5-2 0-16,0 3 0 15,0-5 0-15,0 1 0 16,0-5 0-16,0-5 0 16,0-3 0-16,0 0 0 0,0 2 0 15,0-1 0-15,0 4 0 16,0-1 0-16,-8 4 0 15,8 4 0-15,-13 4 0 16,13-1 0-16,-9 6 0 16,9 4 0-16,-8 3 0 15,8 7 0-15,0 6 0 16,-8 9 0-16,8 3 0 0,-9 4 0 16,3-1 0-16,6 4 0 15,-12 1 0-15,12 0 0 16,-14 0 0-16,6-1 0 15,0 6 0-15,-1-1 0 0,-17 4 0 16,-16 0 0-16,-14 0 0 16,-21 0 0-16,-16 0 0 15,-18 16 0-15,-18 0 0 16,-25 3 0-16,-26 6 0 16,-18 4 0-16,-17 3 0 15,-8 6 0-15,-6-1 0 16,11 2 0-16,6 3 0 0,9-5 0 15,4-5 0-15,2 0 0 16,0-2 0-16,3-7 0 16,3-2 0-16,7-2 0 15,6 2 0-15,8-4 0 0,7-1 0 16,13 4 0 0,16-5 0-16,17-2 0 15,14-1 0-15,22 2 0 0,12-14 0 16,18 11 0-16,9-11 0 15,13 0 0-15,10 0 0 16,2 0 0-16,6 0 0 16</inkml:trace>
  <inkml:trace contextRef="#ctx0" brushRef="#br1" timeOffset="155169.08">11370 1729 2047 0,'4'0'0'31,"-2"9"0"-31,-2 6 0 16,0 2 0-16,8 6 0 15,1 16 0-15,-1 5 0 16,0 16 0-16,6 11 0 16,-4 6 0-16,3 3 0 15,-1 3 0-15,1 2 0 0,-1 4 0 16,0-4 0-16,-4 2 0 15,4-6 0-15,1-7 0 16,-5-5 0-16,1-5 0 0,-3-3 0 16,2-3 0-16,1-5 0 15,0-4 0-15,-1-4 0 16,0-6 0-16,0 3 0 16,-5-6 0-16,1 1 0 15,1-2 0-15,-5 4 0 16,0-8 0-16,0 2 0 0,3-5 0 15,-3-3 0-15,0-4 0 16,0-2 0-16,0 2 0 16,0 0 0-16,0-6 0 0,0 2 0 15,0-1 0 1,0 0 0-16,0 1 0 0,0-5 0 16,0 0 0-16,5 0 0 15,-5 0 0-15,0 1 0 16,0 0 0-16,3-1 0 0,2 4 0 15,-2-1 0-15,-3 1 0 16,6-3 0-16,-2-4 0 0,0-9 0 16,-4 8 0-16,0 0 0 15,0-1 0 1,4-7 0 15,0 10 0-15,0-10 0-16,-4 7 0 0,3-7 0 15,-3 7 0 17</inkml:trace>
  <inkml:trace contextRef="#ctx0" brushRef="#br1" timeOffset="155399.34">11664 3857 2047 0,'9'0'0'0,"-1"0"0"0,14-7 0 16,13-10 0-16,23-6 0 15,19-6 0-15,16-8 0 16,13-4 0-16,3 1 0 0,1-1 0 16,-8 5-3-16,-6 3-498 15,-10 5 5-15,-9 7 34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5T15:23:14.85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16388 1867 243 0,'-12'-7'266'0,"-1"2"-3"16,1 1-65-16,5 4-30 15,7 0 8-15,0 0 15 16,0 0-9-16,0 0-23 0,0 0-26 16,0-3-65-16,3-2-68 15,1 1 0 1,5-3 0-16,-6-4 0 0,5 9 0 16,-3-7 0-16,-5-3 0 15,0-7 0-15,0-9 0 16,-13-2 0-16,-11 3 0 15,-12 4 0-15,-21 21 0 0,-16 17 0 16,-9 26 0-16,-3 20 0 16,1 17 0-16,6 11 0 15,17 4 0-15,16-3 0 16,22-5 0-16,23-2 0 16,14-14 0-16,25-8 0 0,20-13 0 15,15-15 0 1,7-9 0-16,5-10 0 0,-4-14 0 15,-9 0 0-15,-9-5 0 16,-7-8 0-16,-13-4 0 16,-7 2 0-16,-12-6 0 15,-6-2 0-15,-7-7 0 0,-12 5 0 16,0-3-319-16,0 4-181 16,-17-5 14-16</inkml:trace>
  <inkml:trace contextRef="#ctx0" brushRef="#br0" timeOffset="332.79">17049 1746 339 0,'34'-52'426'16,"-14"2"15"-16,-4 13-89 15,-7 9-25-15,-9 7-165 16,0 9-162-16,0 5 0 0,0 22 0 15,0 34 0 1,-14 37 0-16,-2 32 0 16,-3 16 0-16,-3 9 0 15,3-1 0-15,4-11 0 0,2-13 0 16,13-12 0 0,0-17 0-16,0-20 0 0,0-16 0 15,0-11 0-15,0-15 0 16,0-10 0-16,-8-5 0 15,-1-12 0-15,0 0 0 16,1 0 0-16,-7-12-159 0,-10-9-581 16</inkml:trace>
  <inkml:trace contextRef="#ctx0" brushRef="#br0" timeOffset="1164.76">11366 9411 842 0,'-13'-24'451'0,"4"7"-194"16,9 8-134-16,-8 9-60 0,8 0 8 16,0 0 30-16,0 0-35 15,0 0-30-15,0 0-20 16,8 0-3-16,1 0-5 15,0 0-8-15,-1 0 0 0,-4 0 0 16,-4-8 0 0,0 4 0-16,-12-3 0 15,-9 2 0-15,-12 5 0 0,-16 12 0 16,-11 20 0-16,-13 26 0 16,-6 19 0-16,3 13 0 0,8 12 0 15,11 0 0-15,12 0 0 16,21-9 0-16,24-3 0 15,16-12 0-15,23-13 0 0,23-16 0 16,15-17 0-16,13-12 0 16,2-20 0-16,3 0 0 15,-10-7 0-15,-17-2 0 16,-11 1 0-16,-16 0 0 0,-9 0 0 16,-12-2 0-16,-12 3 0 15,-8-5-249-15,0 0-159 0,-11-4 5 16,-6-7 23-16,1-7-226 15</inkml:trace>
  <inkml:trace contextRef="#ctx0" brushRef="#br0" timeOffset="1680.09">11978 9431 375 0,'33'-25'289'0,"-10"6"-24"16,-6 6-82-16,-9 5-27 15,0 0 16-15,-8 8 8 0,0 0-42 16,0 0-52-16,-11 0-39 16,-5 8-15-16,-1 0 2 15,-4-8 18-15,2 7-14 0,2-7-38 16,4 0 0-16,4 0 0 16,9-7 0-16,0-6 0 15,14 1 0 1,6-4 0-16,13-4 0 0,15 4 0 15,12 8 0-15,14 8 0 16,-1 15 0-16,-8 18 0 0,-19 19 0 16,-22 22 0-16,-24 21 0 15,-29 14 0-15,-23 5 0 0,-10 0 0 16,-7-4 0-16,-1-17 0 16,10-11 0-16,12-16 0 15,11-18 0-15,7-10 0 0,20-14 0 16,10-5 0-16,8-2 0 15,19-6 0-15,22-11 0 16,21 0 0-16,18 0 0 0,18-11 0 16,20-1 0-16,4 1 0 15,1-7 0-15,-17-1 0 16,-17 2 0-16,-20 5 0 0,-16-2 0 16,-16 7 0-16,-13 0 0 15,-13 2 0-15,-5 1 0 16,-14-1 0-16,-14-3-133 0,-12-3-510 15,-16-1 50-15</inkml:trace>
  <inkml:trace contextRef="#ctx0" brushRef="#br0" timeOffset="2920.26">11746 8971 215 0,'-16'16'195'0,"0"-4"-72"16,5-5-42-16,-3 4-20 15,6-4 19-15,8-7 36 0,0 9 11 16,0-9 5-16,0 0 4 16,0 0 5-16,0 0 42 15,0 0 11-15,5 0-12 16,-2-9-101-16,11-9-81 0,9-5 0 16,14-12 0-16,8-15 0 15,12-15 0-15,16-17 0 16,12-15 0-16,11-21 0 0,12-12 0 15,4-8 0-15,3-5 0 16,2-8 0-16,0 6 0 16,-3 4 0-16,0 7 0 0,-8 13 0 15,-5 6 0-15,0 9 0 16,1-4 0-16,3 1 0 0,6 2 0 16,-2 2 0-1,-7 8 0-15,-6-1 0 0,-1 1 0 16,-10-2 0-16,-7 0 0 15,-10 7 0-15,-3 2 0 16,-1 4 0-16,-2 2 0 0,-2 7 0 16,-3 4 0-16,1-1 0 15,-1 5 0-15,-1-1 0 16,1 1 0-16,-3 4 0 0,-2 5 0 16,-5-2 0-16,0 5 0 15,-7 7 0-15,-5 3 0 16,-2 6 0-16,-4-1 0 15,-1 6 0-15,0-4 0 0,6-2 0 16,-3-2 0-16,6-1 0 16,-1-5 0-16,2 3 0 15,-5-3 0-15,-1 2 0 0,-4 4 0 16,1-2 0-16,1 6 0 16,-5-5 0-16,1 0 0 15,-3-4 0-15,7 0 0 0,-1-3 0 16,-1-2 0-16,-4 1 0 15,6-4 0-15,-8 4 0 16,3 4 0-16,-1 4 0 16,-4 5 0-16,-4 4 0 15,-2 3 0-15,-2 3 0 0,-1 7 0 16,6 3 0-16,-6 3 0 16,3-3 0-16,1-1 0 15,-4 5 0-15,-2 1 0 16,-1-3 0-16,5 7 0 0,-6-3 0 15,2 3 0-15,-5 3 0 16,0 1 0-16,0-2 0 16,1 1 0-16,-1-1 0 15,0 2 0-15,1-5 0 0,-2 0 0 16,-3-2 0-16,0 3 0 16,3 2 0-16,2 1 0 15,2 0 0-15,-7 1 0 16,0-3 0-16,5 3 0 0,-2-5 0 15,5-1 0-15,-8 1 0 16,0 4 0-16,5-4 0 16,-2 3 0-16,-3 2 0 15,0-2 0-15,0 6 0 0,0-2 0 16,0-2 0-16,0 3 0 16</inkml:trace>
  <inkml:trace contextRef="#ctx0" brushRef="#br0" timeOffset="3663.75">15966 3428 2047 0,'-13'0'0'15,"-2"11"0"-15,-18 10 0 16,-13 3 0-16,-5 9 0 0,-6-1 0 16,-4 8 0-16,-4 2 0 15,-4-1 0-15,0-2 0 16,4-1 0-16,7-1 0 15,10-9 0-15,12-9 0 0,7-2 0 16,12-6 0-16,6 0 0 16,19-11 0 15,17-15 0-31,15-4 0 16,17-9 0-16,8-10 0 15,6-2 0-15,8-6 0 16,0-6 0-16,-5 0 0 15,-1 2 0-15,-11 6 0 0,-13 7 0 16,-13 8 0-16,-8 10 0 16,-6 2 0-16,-10 6 0 15,0 2 0-15,-4 2 0 16,-5 2 0-16,2 5 0 16,-2 0 0 30,2 0 0-46,4 12 0 16,-1 8 0-16,4 5 0 16,8 11 0-16,5 14 0 0,4 6 0 15,2 8 0-15,2 2 0 16,-1 0 0-16,1-5 0 16,2-4 0-16,-2-5 0 15,-4-11 0-15,-9-4 0 0,-4-8 0 16,-3-5 0-16,-5-8 0 15,0-4 0-15,-3-4 0 16,-5 0 0-16,-13-8 0 31,-8 0 0-31,-15-3 0 16,-13 3 0-16,-16 0 0 0,-13 0 0 16,-10 0 0-16,-13 0 0 15,-10 0 0-15,3 8 0 16,-2-8 0-16,8 8 0 15,9-8 0-15,14 0 0 16,15 0 0-16,15 0 0 0,17 0 0 16,8 0 0-16,8 0 0 15,3 0 0-15,4 0 0 16</inkml:trace>
  <inkml:trace contextRef="#ctx0" brushRef="#br0" timeOffset="3861.37">15169 4107 2047 0,'5'-6'0'62,"4"-1"0"-46,7-13 0-16,11-11 0 0,15-15 0 15,6-8 0-15,0 2 0 16,2-1 0-16,-7-4 0 16,3 5 0-16,-5 2 0 15,-6 5 0-15,-7 5-263 0,-6 12-275 16,-13 11 3-16</inkml:trace>
  <inkml:trace contextRef="#ctx0" brushRef="#br0" timeOffset="4402.22">11678 9988 52 0,'0'0'168'0,"0"0"13"0,0 0-50 15,0 0-35-15,0 0-19 16,0 0 1-16,0 0 24 0,0 0 7 15,0 0-1-15,0 0-10 16,0 0-18-16,0 0-5 16,0 0-22-16,0 0-23 0,0 0-13 15,0 0-5-15,0 0-6 16,0 0-21 0,0 0-11-16,0 0-32 0,0-2-56 15,0-8-71-15,0-6-97 16,-8-12-68-16</inkml:trace>
  <inkml:trace contextRef="#ctx0" brushRef="#br0" timeOffset="5774.15">20396 8385 450 0,'0'-17'287'0,"0"3"-21"0,0 0-57 16,-9 3-16-16,9-2 19 15,0 5 18-15,0-1-40 0,0 2-180 16,0-5-10-16,0 0 0 16,9-2 0-16,0-5 0 15,2-3 0-15,1-1 0 0,-4-6 0 16,0 1 0-16,-8-1 0 15,0 5 0-15,-16 3 0 0,-11 5 0 16,-20 16 0 0,-13 25 0-16,-13 19 0 0,-9 23 0 15,6 8 0-15,8 15 0 16,6 4 0-16,18-5 0 0,14-4 0 16,19-6 0-16,19-15 0 15,17-7 0-15,15-7 0 16,17-19 0-16,16-10 0 0,12-9 0 15,5-12 0-15,-2 0 0 16,-6-8 0-16,-13 0 0 0,-16 0 0 16,-11-4 0-16,-16 1 0 15,-10-6 0-15,-2 4 0 16,-14 0 0-16,0 1 0 16,-14-4-122-16,-2 4-163 0,-2 0-44 15,-3 4-32-15,-5-1-24 16</inkml:trace>
  <inkml:trace contextRef="#ctx0" brushRef="#br0" timeOffset="6359.3">21140 8247 377 0,'0'-29'399'0,"0"9"-66"16,0 7-140-16,-17 13-32 16,-9 13 55-16,1 7 2 0,-1 4-76 15,-2 5-134-15,3-4-8 16,8-5 0-16,5-5 0 0,1-2 0 16,2-13 0-1,9-4 0-15,0-12 0 16,0-9 0-16,17-11 0 0,7-9 0 15,12-5 0-15,6 3 0 16,6 6 0-16,9 4 0 16,0 8 0-16,-9 13 0 15,-3 16 0-15,-12 16 0 0,-13 18 0 16,-13 15 0-16,-7 10 0 16,-27 15 0-16,-10 4 0 15,-4-5 0-15,-4-3 0 0,4-13 0 16,5-14 0-16,4-6 0 15,7-13 0-15,11-7 0 0,14-9 0 16,17-21 0 0,18-3 0-16,4-4 0 15,15 5 0 1,-1 2 0-16,-1 13 0 0,-4 13 0 16,-2 10 0-16,-11 15 0 15,-9 14 0-15,-15 10 0 0,-11 7 0 16,-15 7 0-16,-15 2 0 15,-5-4 0-15,-5-10 0 16,-10-2 0-16,-7-4 0 0,-4-7 0 16,-2-6 0-16,-16-4-334 15,-5-13-283-15,-10-3-477 0</inkml:trace>
  <inkml:trace contextRef="#ctx0" brushRef="#br0" timeOffset="7554.15">20608 7652 150 0,'0'0'233'16,"0"0"-48"-16,0 0-18 15,4 0-30-15,-4 0 11 16,4 0 41-16,-4 0 43 0,4 0 26 16,-4 0 11-16,0 0-190 15,0-9-79-15,0 7 0 0,0-7 0 16,-8-3 0 0,-5-9 0-16,-8-7 0 0,-6-13 0 15,-9-7 0 1,-58-82 0-16,32 51 0 0,-8-3 0 15,-6-2 0-15,-1-7 0 16,-2-1 0-16,0-3 0 16,6 2 0-16,5-4 0 0,8 4 0 15,-2-6 0-15,5 5 0 16,3 2 0-16,1-3 0 16,0 2 0-16,5 3 0 0,-1 0 0 15,1 5 0 1,-1 3 0-16,1 9 0 0,1 4 0 15,8 9 0-15,-1 4 0 16,2 2 0-16,-3 8 0 0,1 3 0 16,0 0 0-16,-5 4 0 15,-8-3 0-15,2 7 0 16,-8-3 0-16,-1 3 0 0,-5 1 0 16,0-3 0-16,-1 5 0 15,2-1 0-15,-1 5 0 0,0-5 0 16,3 1 0-16,5 4 0 15,6-5 0-15,-2-1 0 16,7 2 0-16,6 3 0 16,7 2 0-16,6 2 0 15,5 6 0-15,3-3 0 0,4 6 0 16,2-1 0-16,0 5 0 16,0 0 0-16,2 0 0 15,-1-4 0-15,1-1 0 0,-3-2 0 16,2-1 0-16,-1-1 0 15,1-4 0-15,1 1 0 16,0 0 0-16,-3-2 0 0,-1-2 0 16,-2-1 0-16,1-2 0 15,2-3 0-15,4-1 0 16,-4-3 0-16,3 7 0 16,-2-3 0-16,1 1 0 15,1 5 0-15,3 0 0 0,-5 4 0 16,5 0 0-16,0 3 0 15,8 0 0-15,-12 6 0 16,12-2 0-16,-13-5 0 0,13 4 0 16,-12-7 0-16,12 0 0 15,-8 4 0-15,0 2 0 16,0-2 0-16,-5 0 0 16,2-4 0-16,3-1 0 0,-6-7 0 15,3-5 0 1,-2 8 0-16,2-9 0 0,-2 7 0 15,1 4 0-15,4 7 0 16,8 0 0-16,-7 6 0 16,7 2 0-16,0 5 0 0,0 1 0 15,0 2 0 1,0 1 0 0,0-1 0-16,0 3 0 15</inkml:trace>
  <inkml:trace contextRef="#ctx0" brushRef="#br0" timeOffset="8240.75">17376 3370 2047 0,'0'12'0'0,"0"9"0"15,0 20 0-15,-9 16 0 16,9 11 0-16,-13 14 0 0,2 8 0 16,2-5 0-16,9-4 0 15,-8-7 0-15,8-10 0 16,0-8 0-16,0-1 0 0,0-11 0 15,0-7 0-15,0-12 0 16,0-5 0-16,0-8 0 16,0-5 0-16,0 3 0 15,0-20 0 17,0-13 0-32,0-23 0 15,0-18 0-15,8-18 0 16,4-11 0-16,-4-14 0 0,1 2 0 15,0-1 0-15,-5 9 0 16,-2 7 0-16,3 18 0 16,-2 15 0-16,-3 11 0 0,0 13 0 15,0 9 0-15,0 3 0 16,0 9 0-16,0 5 0 16,0 2 0-16,5 5 0 62,-2 0 0-62,6 0 0 0,-1 0 0 16,5 8 0-16,14 5 0 15,14 2 0-15,8-1 0 16,5-3 0-16,-1 6 0 16,-5-5 0-16,-2 0 0 0,-12-4 0 15,-3-8 0-15,-9 13 0 16,-5-5 0-16,-6-1 0 15,-1 3 0-15,-10-3 0 16,0 9 0-16,0 8 0 0,-13 21 0 16,-12 13 0-16,-11 15 0 15,-12 12 0-15,-6 8 0 16,-3 8 0-16,1-2 0 16,-1-5 0-16,4-13 0 15,4-8 0-15,8-15 0 0,9-13 0 16,7-9 0-16,10-8 0 15,3-11 0-15,12-5 0 16,0 0 0-16</inkml:trace>
  <inkml:trace contextRef="#ctx0" brushRef="#br0" timeOffset="8298.37">17286 4416 2047 0,'-9'9'-500'0,"-4"3"-88"16</inkml:trace>
  <inkml:trace contextRef="#ctx0" brushRef="#br0" timeOffset="9551.33">15376 12916 290 0,'-6'0'336'0,"6"0"-48"16,-9 0-102-16,9 0-90 0,0 0-8 15,0 0 27-15,0 0 0 16,0 0-52-16,0 0-20 16,0 0-9-16,9-5-10 15,5-6 17-15,8-5 17 0,-2-7 8 16,0 0-17-16,0-5-1 15,-3 4-13-15,-11-5 26 16,0 8-50-16,-6 7-11 0,0 1 0 16,-21 13 0-16,-7 8 0 15,-12 20 0-15,-5 20 0 0,-3 9 0 16,3 12 0-16,8 4 0 16,12-4 0-16,14-2 0 15,11-6 0-15,14-8 0 0,11-13 0 16,12-4 0-16,8-10 0 15,9-12 0-15,2-14 0 16,5 0 0-16,-1 0 0 16,0-7 0-16,-6 0 0 0,-13-2 0 15,-9 2 0-15,-7-5 0 16,-4 2 0-16,-10 3 0 0,-2 2 0 16,-6-3 0-16,-3 0 0 15,0 0-99-15,-12-1-229 16,1 2-49-16,3 0 25 0,8-8 5 15,-13 4-194-15</inkml:trace>
  <inkml:trace contextRef="#ctx0" brushRef="#br0" timeOffset="9934.74">15999 12842 363 0,'16'-39'271'15,"-8"1"-20"-15,-8 14-21 16,0 5-57-16,0 6-16 0,0 13 2 15,0 8 54-15,8 16-6 16,0 8-184-16,4 5-23 16,0 3 0-16,5-2 0 0,2-3 0 15,2-5 0-15,9-7 0 16,-4-7 0-16,4-4 0 0,5-12 0 16,3 0 0-16,2-14 0 15,34-42 0 1,-46 17 0-16,-8-6 0 15,-3-8 0-15,-11 6 0 0,-6 6 0 16,0 7 0-16,0 10 0 16,0 20 0-16,0 29 0 0,-11 32 0 15,-4 28 0-15,-2 29 0 16,-3 17 0-16,4 14 0 16,-1 14 0-16,6 0 0 0,11-9 0 15,-10-7 0-15,10-17 0 16,-8-20 0-16,0-21 0 15,-4-16-3-15,-4-19-567 16,-8-13-40-16</inkml:trace>
  <inkml:trace contextRef="#ctx0" brushRef="#br0" timeOffset="11181.97">14528 12594 330 0,'0'7'216'0,"0"-7"-38"0,0 9-36 15,0-9-6-15,0 0 61 16,4 0 46-16,1 0 21 0,-1 0-30 15,0 0-127-15,-4-9-107 16,0-3 0 0,-8-5 0-16,-13-7 0 0,-12-8 0 15,-11-12 0-15,-9-13 0 16,-16-9 0-16,-8-7 0 16,-9-8 0-16,-7-5 0 0,-8-7 0 15,-5-5 0-15,1-3 0 16,-1 3 0-16,1 4 0 15,6 8 0-15,6 13 0 16,8 8 0-16,9 3 0 0,5 11 0 16,11 2 0-16,7 4 0 15,5 5 0-15,0 2 0 0,2 2 0 16,2 8 0-16,3-1 0 16,-3 4 0-16,-2 5 0 15,1-1 0-15,9 9 0 0,1 0 0 16,2 0 0-16,9 4 0 15,2-1 0-15,3 9 0 16,3-3 0-16,4-2 0 16,2 3 0-16,10-4 0 0,0 14 0 47,0 5 0-47,10 4 0 15,2 7 0-15,-2 8 0 16,7 9 0-16,-1 7 0 0,5 7 0 15,-1 4 0-15,1 2 0 16,-1 4 0-16,-2-3 0 16,-4-6 0-16,3-3 0 0,-1-7 0 15,-8-14 0 1,1-8 0-16,-9-7 0 0,0-5 0 16,0-16 0 15,0-16 0-31,-13-13 0 0,-4-12 0 15,-3-12 0-15,-4-8 0 16,0-8 0-16,-4-1 0 0,-1 1 0 16,1 0 0-16,0 3 0 15,-1 10 0-15,4 3 0 16,1 12 0-16,8 13 0 0,4 7 0 16,12 4 0-16,0 9 0 15,0 5 0-15,0-3 0 16,12 10 0-16,13 0 0 15,10 0 0-15,13-3 0 0,17-1 0 16,6-2 0-16,2 0 0 16,-2 1 0-16,0 1 0 15,-10 1 0-15,-13 3 0 0,-11 0 0 16,-9 0 0-16,-8 0 0 16,-7 0 0-16,-4 0 0 0,-9 7 0 15,-9 17 0 1,-12 21 0-16,-10 17 0 15,-12 15 0-15,-4 8 0 16,-2 10 0-16,4-5 0 0,9-5 0 16,7-4 0-16,9-12 0 15,3-17 0-15,6-7 0 16,11-11 0-16,-8-10 0 0,8-8 0 16,0-4 0-16,0-12-418 31,16-16-174-16,7-4 76-15</inkml:trace>
  <inkml:trace contextRef="#ctx0" brushRef="#br0" timeOffset="11952.39">17826 12456 35 0,'-16'-17'58'0,"3"0"53"0,1 1 47 16,0 0-47-16,0 4-22 16,12 4-25-16,-8-1 3 15,0 7 23-15,8-3 27 0,0 5 8 16,0 0 4-16,-9 0 0 16,9 0 29-16,0 0 14 15,0-5 13-15,0 3-2 0,0-3-117 16,0-1-66-1,0-1 0-15,9-5 0 16,15-13 0-16,30-20 0 0,26-24 0 16,29-19 0-16,34-23 0 15,29-18 0-15,17-6 0 16,9-3 0-16,3 7 0 0,-15 12 0 16,-16 11 0-16,-20 10 0 15,-17 8 0-15,-18 13 0 16,-16 4 0-16,-19 11 0 15,-10 10 0-15,-18 6 0 0,-8 14 0 16,-11 3 0-16,-1 5 0 16,-7 8 0-16,-4-1 0 15,-1 5 0-15,-4 0 0 0,-5 0 0 16,-2 3 0-16,0 6 0 16,-1-6 0-16,1 9 0 15,-6 0 0-15,0 0 0 16</inkml:trace>
  <inkml:trace contextRef="#ctx0" brushRef="#br0" timeOffset="12108.72">20213 10544 2047 0,'0'-5'0'0,"-6"0"0"16,-3-2 0-16,9-1 0 0,-13-5 0 16,13 1 0-16,-8 4 0 15,8-5 0-15,0 1 0 16,0 4 0-16,0-4 0 0,0 3 0 15,0 2 0-15,0-2 0 16</inkml:trace>
  <inkml:trace contextRef="#ctx0" brushRef="#br0" timeOffset="12404.89">20177 10413 2047 0,'0'-5'0'15,"0"-2"0"1,0-2 0-16,0-3 0 15,0 3 0-15,0-2 0 0,0 2 0 16,0 2 0-16,0-2 0 16,0 6 0-1,0-2 0-15,0 1 0 0,0 0 0 16</inkml:trace>
  <inkml:trace contextRef="#ctx0" brushRef="#br0" timeOffset="12486.71">20177 10319 1913 0,'0'0'-191'0,"0"8"-23"16,0-8 7-16,0 12 8 0,0-12 44 15,0 7 33-15,0-7 2 16,0 0-35-16,0 0-72 0</inkml:trace>
  <inkml:trace contextRef="#ctx0" brushRef="#br0" timeOffset="13274.17">19608 10420 92 0,'-48'0'240'16,"2"9"-84"-16,-1-9-46 15,1 0-28-15,6 0-3 16,7 0 21-16,13 0 8 0,5 0-39 15,15 0-25-15,0 0-13 16,12 0-15-16,16-4 2 16,17-8-4-16,11-5-8 0,9 1 4 15,12-4 8-15,8-1 8 16,11-3 0-16,0 3-2 16,1 2 0-16,-10 2-8 15,-16 5-4-15,30-4 35 16,-68 7 6-16,-12 7 15 15,-7-4 13-15,0 6 7 16,-6 0 3-16,-4-5 10 0,-4 1 7 16,0 1-19-16,0-2-89 15,0 22 0 32,4 12 0-47,5 6 0 16,-1 20 0-16,-1 5 0 15,5 9 0-15,1 4 0 0,4 0 0 16,-2 2 0-16,2-7 0 16,2-4 0-16,-2-9 0 15,-1-11 0-15,-3-7 0 0,-2-9 0 16,-3-8 0-16,1-4 0 16,-9-4 0-16,0-24 0 46,-20-4 0-46,-5-4 0 16,-7-1 0-16,-4-3 0 16,-10 0 0-16,-7-2 0 15,1 0 0-15,-4-3 0 16,-11 1 0-16,2-9 0 0,-6 0 0 16,-3-3 0-16,1-2 0 15,3 5 0-15,10 1 0 16,7 4 0-16,10-1 0 0,5 4 0 15,8 1 0-15,12-1 0 16,1 1 0-16,4 7 0 0,1 6 0 16,12 3 0-1,-6 3 0-15,6 1 0 0</inkml:trace>
  <inkml:trace contextRef="#ctx0" brushRef="#br0" timeOffset="13378.89">19488 10327 1972 0,'-13'0'-413'0,"-4"12"-47"16,-12 5-42-16</inkml:trace>
  <inkml:trace contextRef="#ctx0" brushRef="#br0" timeOffset="14642.64">15681 14837 64 0,'-9'-9'111'15,"9"0"54"-15,0-3-52 16,-8 1-18-16,8-6-14 0,0-3 17 16,0-3 37-16,5-6 41 15,4 4 41-15,-1 5 20 16,-8 4-27-16,4 4-1 15,-4 3-73-15,4 6-136 16,-4 15 0-16,0 16 0 16,0 17 0-16,0 20 0 15,0 20 0-15,0 13 0 16,-8 9 0-16,0-3 0 0,-6 2 0 16,-12 180 0-1,17-208 0 1,1-18 0-16,-1-11 0 0,9-13 0 15,-8-8 0-15,8-6 0 16,0-10 0-16,-8-5 0 0,8 2 0 16,-8-9-266 31,-4 0-223-32,4 0 25-15,0 7 56 0</inkml:trace>
  <inkml:trace contextRef="#ctx0" brushRef="#br0" timeOffset="15089.45">15203 15736 275 0,'-12'-24'219'0,"4"1"-39"0,-1-23 36 16,1 30-107-1,8 4 21-15,0 5 8 0,0-3-25 16,0 3-43-16,0 7-30 15,0 0-20-15,0 0 22 16,11 19 42-16,7 14 52 16,2 8-10-16,4 8-37 15,0 4-29-15,4 0-60 16,57 98 0 0,-55-110 0-16,-4-10 0 0,-9-3 0 15,5-7 0-15,-6 1 0 16,-5-8 0-16,2-5 0 15,-5-9 0-15,-4 0 0 0,-4 8-31 16,0-8-225-16,0 0-86 16,0 0-39-16,0 0-3 0,0-8 61 15</inkml:trace>
  <inkml:trace contextRef="#ctx0" brushRef="#br0" timeOffset="15392.15">15824 15773 343 0,'16'-32'265'0,"-3"3"-45"16,-7 8-35-16,0 7-8 16,-6 1 13-16,0 5 25 15,0 3 8-15,0 5-38 0,0 0-141 16,-17 26-44-16,-4 9 0 16,-3 18 0-16,-4 4 0 15,-1 10 0-15,4-9 0 16,2 4 0-16,3-5 0 0,3-7 0 15,6-14 0-15,-1-8 0 16,12-6 0-16,-9-8 0 16,9 0 0-16,-8-7 0 15,-1-7 0 1,9 0-217-16,-11-12-200 0,-5-9 36 16,2-7 38-16,-1-13 31 15</inkml:trace>
  <inkml:trace contextRef="#ctx0" brushRef="#br0" timeOffset="15690.92">15183 15672 484 0,'-30'-6'280'15,"7"6"-76"-15,2 0-100 0,8 0-42 16,13 0-15-1,0 0-16-15,17 0 8 0,19 11-9 16,18-4-12-16,14-7-10 16,14 0 1-16,11 0 4 15,0 0-6-15,-7 0-7 0,-9-5 0 16,-17 5 6-16,-14 0-11 16,-10 0 7-16,-12 0 3 0,-8 0 7 15,-4 0-8-15,-3 0 3 16,-5 0-8-16,-4-2-11 15,0 2-67-15,0 0-99 0,0 0-63 16,-13 0-58-16</inkml:trace>
  <inkml:trace contextRef="#ctx0" brushRef="#br0" timeOffset="17189.52">15791 17601 38 0,'9'-21'93'0,"-1"1"91"16,0-4-34-16,-5-4-27 16,-3-1-16-16,0-20 158 15,0 25-98-15,-16-21 163 16,4 24-168 0,1 2-10-16,-23-11 124 15,14 19-276-15,-8 6 0 16,-9 5 0-16,1 12 0 15,-10 9 0-15,-5 8 0 0,-3 7 0 16,6 4 0-16,-2 5 0 16,11 8 0-16,6 4 0 15,12 4 0-15,9 3 0 16,12 5 0-16,12-2 0 0,4-13 0 16,13-11 0-16,4-10 0 15,4-12 0-15,3-21 0 16,1 0 0-16,-1-4 0 0,-3-9 0 15,-5-7 0-15,1 0 0 16,-7-5 0-16,-9-4 0 16,5-3 0-16,-1-5 0 0,-7-3 0 15,3-10 0-15,-4 2 0 16,-2-6 0-16,2 6 0 16,3-1 0-16,-4 9 0 0,-4-1 0 15,-3 8 0-15,-5 1 0 16,0 4 0-16,0 2 0 15,0 6 0-15,0 0 0 16,0 3 0-16,0 0 0 0,0 6 0 16,0 3 0-16,0 3 0 15,-8 18 0 1,0 13 0-16,8 9 0 0,-9 10 0 16,9 3 0-16,3 2 0 15,11-6 0-15,5-3 0 0,10-4 0 16,4-5 0-16,0-8 0 15,3-3 0-15,5-13 0 16,-1-8 0-16,1 0 0 16,-1-8 0-16,1-4 0 15,-5 0 0-15,-1 0 0 0,-10-1 0 16,-3 6 0-16,-12 2 0 16,4 2 0-16,-6 3 0 0,-5 0 0 15,-3-5 0 1,0-3 0-16,-11 8 0 15,-3 0-279-15,0 0-184 0,2 0 10 16,-5 0 37-16</inkml:trace>
  <inkml:trace contextRef="#ctx0" brushRef="#br0" timeOffset="24093.97">25834 8413 277 0,'0'-24'210'0,"-13"3"-56"0,1 7-55 15,4 0-15-15,8 5 10 16,0 7 5-16,-8 2-18 16,8 15 14-16,-14 22 42 0,8 24 6 15,6 24 65-15,-12 22-34 16,3 14-65-16,1 10-33 16,0 7-69-16,8 5-7 0,-8-6 0 15,8-6 0-15,0-8 0 16,0-18 0-16,0-24 0 15,0-20 0-15,0-16-100 0,0-21-65 16,-7-24-117-16,-1-16-91 16,-5-28 22-16,0-29 3 15</inkml:trace>
  <inkml:trace contextRef="#ctx0" brushRef="#br0" timeOffset="24410.27">25472 8470 175 0,'-30'-3'252'0,"5"-2"-79"15,-5 5-60-15,1 0-20 16,9 0 25-16,3 0 19 0,17 0-14 16,0 0-15-1,0 0-29-15,14 0-34 0,14-4-27 16,17 0-2-16,19-4-8 15,22-4-4-15,10 1 6 16,11 1-7-16,-7-2-6 0,-7 0 4 16,-6 4 6-16,-19 0-4 15,-14 3-5-15,-14 2-2 16,-12 3-14-16,-7 0-42 0,-9 0-30 16,-8 0-52-16,-4 12-29 15,-8 4-36-15,-10 4-53 16,-4 5-2-16</inkml:trace>
  <inkml:trace contextRef="#ctx0" brushRef="#br0" timeOffset="24859.26">25456 9744 391 0,'-8'0'192'0,"8"8"-55"16,-9-8-29-16,9 9 18 16,-6-9 40-16,-2 0 29 0,8 0-15 15,0 0-27-15,0 0-34 16,0 0-35-16,0 0-29 15,0 0-10-15,0 0-12 0,3 0-22 16,11 0-2-16,12 0-3 16,13-5 3-16,20-7-8 15,7-1 0-15,7-3 2 0,1 4-6 16,5 1 3 0,-9-2 0-16,-5 6 2 0,-13 2-3 15,-8 1 1 1,-6 4-2-16,9-8-1 15,-34 8 3-15,-5 0-3 0,-3 0-12 16,-5 0-18-16,0 0-39 16,0 0-33-16,0 0-63 15,0 0-87-15,0-9-99 0,-13-3-42 16</inkml:trace>
  <inkml:trace contextRef="#ctx0" brushRef="#br0" timeOffset="25425.86">26247 9252 437 0,'0'-29'224'16,"-8"5"-60"-16,8 4-59 15,0 8-1-15,0-1 20 16,0 6-27-16,0 7-33 0,0 0-25 16,8 15 24-16,13 18 30 15,7 16 24-15,5 15-12 16,-1 17-35-16,-4 10-34 0,-2-1-10 16,-1-9-13-16,-11-8 1 15,-1-16-8-15,-9-12 1 16,-4-21 6-16,0-11 7 0,-17-18-12 15,-2-20-2-15,-1-14-8 16,-1-24 5-16,8-10 0 16,13-8-4-16,8-4-1 0,13-1 2 15,4 13-2-15,-1 9 3 16,5 14-7-16,-4 18 0 16,2 12 8-16,11 11-1 15,6 18 0-15,3 19 4 0,7 16 46 16,0 21-7-16,-7 20-44 15,-3 15 0-15,-6 5 0 16,-9-3 0-16,-10-9 0 0,-7-15 0 16,-7-17 0-16,-5-18 0 15,0-9 0-15,0-11 0 16,0-10 0-16,-13-13 0 16,1-13 0-16,1-10 0 15,-6-11-198-15,5-9-122 16,-2-11-49-16,6-10 18 15,8-5-14-15</inkml:trace>
  <inkml:trace contextRef="#ctx0" brushRef="#br0" timeOffset="26524.04">27409 8508 298 0,'13'-50'166'0,"-5"5"-46"0,0 9-33 16,-5 3-1-16,-3 5 15 16,5 4 11-16,-5-5 69 15,0 20-134-15,0 9-18 16,0 14-15-16,0 22 80 16,0 25 56-16,0 25-24 15,-8 14-32-15,8 14-18 0,-12 9-21 16,12 3-19-1,0-4-19-15,0 0-10 0,0-7-1 16,0-7-3-16,0-9-2 16,0-14 3-16,0-16-8 15,0-16-1-15,0-12-30 0,0-8-47 16,0-13-62-16,-13-7-88 16,1-13-77-16,-10-5-17 15,-1-15-6-15</inkml:trace>
  <inkml:trace contextRef="#ctx0" brushRef="#br0" timeOffset="27007.12">27085 9342 249 0,'-38'-53'209'0,"2"3"-49"0,3 10-46 15,4 8-27-15,10 2 1 16,7 11 0-16,12 3-14 16,9 0-27-16,18 3-29 0,19 4-7 15,14 1-3-15,13 4-6 16,12-3 5-16,2 2-10 15,1-2 0-15,-7 3 5 0,-7-1-2 16,-14 0-2-16,-10 3 6 16,-16 2 1-16,-5 0-4 15,-12 0-3-15,-1 0 6 16,-4 0-4-16,-4 0-5 16,-4 0 3-16,1 0 0 0,-2 0 3 15,3 0-2-15,2 0 5 16,0 7-4-16,0-7 3 15,4 0-1-15,-1 0 2 0,2 0-6 16,3-7 2-16,-2-11-4 16,-3-2 0-16,0-4-2 15,-2-5 3-15,-9-4 2 16,0 2 2-16,-9 2-4 0,-5 8 1 16,-3 5 7-16,0 16 2 15,-3 0 9-15,0 25-3 16,-1 10 6-16,0 7-5 15,10 8-3-15,11 1-1 16,0 2-5-16,8-3-2 0,7-5-2 16,7-5 1-16,6-4-3 31,92 42-580-31,-95-78 309 16,-4-16 74-16</inkml:trace>
  <inkml:trace contextRef="#ctx0" brushRef="#br0" timeOffset="27406.61">28071 9081 77 0,'9'-52'245'0,"-6"-6"-82"16,5 5-47-16,1 4-22 0,4 4-26 16,-4 5 41-16,1 7 12 15,-2 9-19-15,0 7-40 16,0 17-12-16,1 17 42 16,4 16 31-16,-4 15-18 15,5 18-2-15,-6 8-32 0,-4 2-28 16,-4 2-8-16,0-13-15 15,0-13-7-15,0-10-6 16,0-18 4-16,0-8 34 0,0-16 6 16,0-16-24-16,0-21-5 15,13-16-17-15,10-16-4 16,15-12 2-16,9-9-3 16,7 14 4-16,-1 9 14 15,-13 19-14-15,-3 15-7 16,-1 21 3-16,-4 12 14 0,-2 19 12 15,-10 15-26-15,-5 6 0 16,-6 2 0-16,-9 2 0 16,0-4 0-16,0-2 0 0,-9-10 0 15,1-3 0-15,8-9 0 16,-7-5 0-16,-1-11 0 16,-1 0-178-16,1-4-115 15,0-12-51-15,8-8 9 16,0-12 0-16,0-9 60 15</inkml:trace>
  <inkml:trace contextRef="#ctx0" brushRef="#br0" timeOffset="27605.23">28883 8584 148 0,'22'-19'252'16,"-8"2"-61"-16,-1 5-52 0,-5 3-49 16,-4 9-21-16,0 9 32 15,4 15 7-15,1 12-9 16,4 10-24-16,-4 5-29 15,0 7-15-15,0-1-21 0,-9-1-7 16,0-6-9 0,0-5-53-16,0-9-85 0,0-7-66 15,-12-5-57-15,-3-11-40 16</inkml:trace>
  <inkml:trace contextRef="#ctx0" brushRef="#br0" timeOffset="27757.89">28834 8080 636 0,'-19'-113'157'16,"2"10"-72"-16,5 18-42 15,12 16-13-15,0 17-15 16,0 14-29-16,0 17-66 16,12 21-72-16,5 9-133 15</inkml:trace>
  <inkml:trace contextRef="#ctx0" brushRef="#br0" timeOffset="28653.71">29517 7967 315 0,'33'-62'157'0,"-5"5"-53"15,-4 8-24-15,-3 8-2 0,-7 5 22 16,0 7 27-16,-2 5 1 15,-3 7-10-15,-6 6-20 16,-3 2-27-16,0 9-35 16,0 11-12-16,5 32 84 15,-5 29 22-15,0 30-22 16,0 24-50-16,0 13-27 0,0 11-13 16,-8-2-8-1,8-11-9-15,0-16 2 0,0-10 4 16,0-22-13-16,0-20 12 15,0-15-7-15,0-13 3 16,0-13 11-16,0-12-6 16,3-16-4-16,2-3-1 15,3-19-1-15,3-13-1 0,9-18-10 16,6-9-2-16,7-7 1 16,2-4 5-16,4 5 6 15,0 1 5-15,-7 10-11 16,0 8 10-16,1 12-7 15,-5 13-5-15,1 16 3 16,-7 25 9-16,4 24 38 16,-4 19-7-16,-4 14 14 0,-2 8-17 15,2-1-32-15,-2-5 0 16,-4-5 0-16,-4-16 0 16,0-6 0-16,0-12 0 15,1-12 0-15,-1-6 0 16,-5-6 0-16,1-4 0 0,-4-18 0 47,0-4 0-47,5-6-3 15,-2-6-114-15,3-4-35 16,2 1-40-16,-8-1-35 16,0 1-32-16,0 1 3 15,0-2-15-15,-14 0-6 0</inkml:trace>
  <inkml:trace contextRef="#ctx0" brushRef="#br0" timeOffset="29802.03">29346 8321 43 0,'0'-29'141'16,"0"0"36"-16,0-4-60 15,0-3-28-15,0-2-10 16,8 7 7-16,4 3 19 16,-3 2 24-16,-1 7 22 15,-5 7-18-15,2-1-28 16,-5 9-38-16,0 4-24 0,0 17-2 15,0 19 38-15,0 17 2 16,-12 20-30-16,-1 8-8 16,1 9-21-16,-1-1-5 15,1-8-5-15,4-2-2 0,8-10-11 16,0-9 1 0,0-6-38-16,0-10-32 0,0-12-57 15,0-3-41-15,0-4-36 16,0-10-12-16,0-1 8 15,-11-14-9-15,-6-16-32 16</inkml:trace>
  <inkml:trace contextRef="#ctx0" brushRef="#br0" timeOffset="30351.1">29131 8665 103 0,'-25'-41'226'0,"1"5"-79"16,3 4-51-16,4 7-27 0,11 5-10 15,6 3-11-15,6 2-16 16,11 3-18-16,17 3-4 15,10 2-2-15,5-2-5 16,-1 1 1-16,-3-1-3 16,-5 7 0-16,-4 2 2 15,-7 0-3-15,-7 0 5 16,-8 0 1-16,-5 0 12 0,-1 0 11 16,-8 0-2-16,0 0-5 15,0 0-1-15,0 7-5 16,-17 9 11-16,-2 8 1 15,-1 10-4-15,0 1-11 16,3 3-7-16,9-7 1 16,8-2-4-16,0-4-5 0,0-8 5 15,0-5-2-15,8-5 0 16,3-7 0-16,7 8-1 16,2-8 3-16,-1 0 2 15,3-13-6-15,-7-1 1 16,2-11 5-16,-9-5-3 0,-3-1 2 15,-5-6 29-15,0 4 5 16,0 4 17-16,0 9 7 16,0 4-9-16,-8 4-8 15,8 0-12-15,0 3-13 16,0 7-3-16,0 2-13 16,0 0-2-16,0 7-4 15,8 9 3-15,4 8 6 16,3 5-1-16,10 3-2 15,3 2-4-15,1 2-4 16,4-3-21-16,-2-2-77 16,-2-3-82-16,-4-2-52 0,-10-7-32 15,-2-6-32-15</inkml:trace>
  <inkml:trace contextRef="#ctx0" brushRef="#br0" timeOffset="31250.05">29830 8430 44 0,'0'-20'92'0,"0"3"79"16,0 5-38-16,0 4-30 15,0 3-23-15,-9 2-15 16,9 3 1-16,0 0 5 0,-8 0-7 16,8 0-19-16,-8 12 27 15,-5 21 42-15,0 15 17 16,-1 14-9-16,-3 11-26 16,-4 4-35-16,5-4-24 15,4-4-14-15,12-7-15 0,0-10-6 16,0-11 4-16,0-13 1 15,0-6 4-15,-11-15-1 16,-2-12-3-16,1-15-5 16,0-12 2-16,4-17-2 15,8-7-1-15,0-14-3 16,11-3 6-16,10 0 0 16,3 4 0-16,-4 12-4 0,1 11-4 15,0 14 2-15,2 8 0 16,10 16-2-16,2 16 8 15,8 20 3-15,1 13 0 16,-3 11 6-16,-9 10-16 16,-8 2 10-16,-2-2-12 0,-13-1-13 15,-3-8-49-15,-6-8-109 16,0-9-110 0,0-8-73-16,-9-7-19 0</inkml:trace>
  <inkml:trace contextRef="#ctx0" brushRef="#br0" timeOffset="31917.1">30446 8446 210 0,'0'-36'245'16,"0"7"-40"-16,0 9-66 16,0 3-35-16,5 4-21 15,3 6-14-15,-1-1-21 16,7 0-21-16,-3-1-17 15,6 2-1-15,-6-10-5 16,1-7-2-16,-3-1 3 16,-4-3 14-16,-5 3 7 15,-14 8-6-15,-1 6-7 0,-10 11 2 16,-7 16 5-16,-9 17 20 16,5 12-6-16,4 8 3 15,7 9-16-15,12-6-6 16,13-4-9-16,13-3 4 15,12-9-4-15,7-7-8 16,7-5 3-16,6-3-23 16,0-8-31-16,0-17-16 15,0 0-9-15,-5-12-7 0,5-8 13 16,0-9 32-16,0-16 14 16,-1-9 13-16,-3-10 5 15,-5-12 9-15,-1-7 3 16,0-3 0-16,-8 5 23 15,-7 4 29-15,-3 6-12 16,-5 13-2-16,-12 8 29 0,0 14-15 16,-7 15-8-16,-18 21 1 15,-11 21 48-15,-15 27 25 16,0 25-3-16,3 21-39 16,8 4-27-16,15 0-8 15,25-5-6-15,11-8-19 16,22-12-8-16,21-11-2 15,17-14-2-15,19-10-8 16,13-18 0-16,-4-8 1 0,3-12 0 16,-7-12-3-16,-15-8-8 15,-10-14-2-15,-13-3-18 16,-16-6-22-16,-14 2-35 16,-5 4-32-16,-14 4-31 15,-8 13-76-15,-30 11-54 16,-13 9 21-16,-19 21-33 15</inkml:trace>
  <inkml:trace contextRef="#ctx0" brushRef="#br0" timeOffset="33047.74">32170 9516 394 0,'32'-41'266'16,"-8"10"-55"-16,-9 6-72 15,-3 5-20-15,-3 2-7 16,-9 7 1-16,0 2 15 0,0 6-11 16,-18 3-14-16,-16 0 22 15,-31 23 16-15,-46 19-62 16,-50 15-79-16,-71 24 0 16,-61 16 0-16,-52 14 0 15,-37 6 0-15,-36 6 0 16,-32-1 0-16,-14 0 0 0,-2 0 0 15,-6-8 0-15,3-3 0 16,17-10 0-16,30-2 0 0,40-11 0 16,38-7 0-16,34-6 0 15,38-11 0-15,32-11 0 16,42-7 0-16,38-11 0 0,39-6 0 16,32-8 0-16,29-4 0 15,14-6 0-15,18-4 0 0,16 3 0 16,12 1 0-1,7 2 0-15,13-1 0 0,1 0 0 16,3-4 0-16,-2-8 0 16,-3 8 0-16,-7-8 0 0,0 0 0 15,-3 0 0-15,-5 0 0 16,-4-12 0 0,-17-12 0-16,-8-16 0 15,-3-17 0-15,-4-22 0 16,-4-18 0-16,2-33 0 0,1-41 0 15,6-49 0-15,2-44 0 16,14-17 0-16,11-14 0 16,14-9 0-16,16-5 0 15,11-1 0-15,4 13 0 0,0 16 0 16,-8 34 0-16,-11 35 0 16,-9 37 0-16,-13 28 0 15,-4 24 0-15,-16 25 0 0,-7 22 0 16,-7 14 0-16,-7 17 0 15,-2 14 0-15,-7 10 0 16,-11 9 0-16,-5 3 0 0,-1 9 0 16,-2 0 0-16,-4 0 0 15,0 13 0-15,8-1 0 16,12-4 0-16,9 1 0 16,7-9 0-16,13 7 0 0,59-12 0 31,61-11 0-31,72-12 0 15,94-16 0-15,75-13 0 0,97-13 0 16,78-7 0-16,56-8 0 16,54 4 0-16,19 7 0 15,0 8 0-15,-7 18 0 16,-21 15 0-16,-56 14 0 16,-69 10 0-16,-78 4 0 15,-78 3 0-15,-76-3 0 16,-60-1 0-16,-55-1 0 15,-40 4 0-15,-27-2 0 16,-24 5 0-16,-18 0 0 0,-12 0 0 16,-7 0 0-16,-4 0 0 15,-7 0 0-15,2 0 0 16,-3 0 0 0</inkml:trace>
  <inkml:trace contextRef="#ctx0" brushRef="#br0" timeOffset="33728.58">32481 6272 2047 0,'4'-4'0'0,"-4"0"0"16,4 4 0 0,0 0 0-16,4 20 0 15,6 14 0 1,0 18 0-16,11 25 0 15,4 24 0-15,-1 23 0 16,1 20 0-16,-4 37 0 0,-6 26 0 16,-3 16 0-16,-8 2 0 15,0-9 0-15,-2-21 0 16,-3-19 0-16,2-30 0 16,3-23 0-16,0-26 0 15,-1-21 0-15,-3-19 0 16,4-16 0-16,-8-8 0 0,0-12 0 15,0-5 0-15,4-3 0 16,0-6 0-16,0-7 0 16,-4 10 0-16,4-10 0 15,2 0 0-15,2 7 0 16,-5-7 0-16,2 12 0 16,-5 0 0-1,3 0 0-15,3 4 0 0,0 5 0 16,-6-4 0-1,3-2 0-15,-3 0 0 0,0-2 0 16,0 1 0-16,0-2 0 16,0-5 0-16,0 2 0 15,0-2 0-15,-12 6 0 0,-2 4 0 16,-4 6 0-16,2 5 0 16,1 6 0-16,-1-1 0 15,-1 3 0-15,0 1 0 0,0-5 0 16,3 0 0-16,0-8 0 15,3 2 0-15,11-10 0 16,-8-4 0-16,-1-12 0 16,0 13 0-16,1-13 0 15,-1 0 0 1,3-5 0 0,6 1 0-16,-8-4 0 15,8 0 0-15,-11 0 0 16,-7 0 0-16,2-1 0 0,-4 4 0 15,-9 3 0-15,-10-4 0 16,-20 6 0-16,-15 0 0 16,-22 13 0-16,-31 4-454 15,-29 3-170-15</inkml:trace>
  <inkml:trace contextRef="#ctx0" brushRef="#br0" timeOffset="41018.19">4778 6760 473 0,'-35'-40'266'0,"-12"7"-109"16,-4 4-69-16,-6 14-40 15,-8 11 7 1,0 4-12-16,5 19-18 0,3 14-16 16,7 20-5-16,13 25 9 15,12 28-5-15,25 28-2 16,14 20-4-16,23 10 4 15,24-6-2-15,14-10 0 16,15-22 2-16,11-29 4 16,10-32-6-16,2-37 5 0,0-35 1 15,2-39 0-15,-6-35 17 16,-7-29 0-16,-16-16 2 16,-26-9 34-16,-28-3 18 15,-32 0 15-15,-23 0-14 16,-28 7 30-16,-17 22-25 15,-25 18-17-15,-26 26-39 16,-14 24-14-16,-9 17-10 16,9 17-9-16,10 7 0 15,18 19-18-15,15 19-75 0,21 14-96 16,24 17-66-16,28 9-57 16,34 8 11-16,32-4-73 15</inkml:trace>
  <inkml:trace contextRef="#ctx0" brushRef="#br0" timeOffset="41400.1">5818 6171 583 0,'-25'-94'387'0,"-18"17"-156"15,-14 16-105-15,-8 23-50 16,-5 27-19-16,5 22 8 15,8 35 3-15,9 28-26 0,12 26-19 16,18 23-10-16,18 8-7 16,26-3-2-16,21-1 0 15,32-16 3-15,26-23-2 16,16-22 1-16,10-21-5 16,7-26 3-16,-5-21-4 15,-11-27 1-15,-20-21-10 16,-26-19 9-16,-30-20 10 0,-35-16 3 15,-34-14 7-15,-34-2 5 16,-38-2 18-16,-18 10 12 16,-16 14-21-16,-6 18-20 15,6 15-13-15,15 18-1 16,16 15-46-16,21 21-111 16,15 12-138-16,22 17-40 0,12 16 16 15,17 7-49-15</inkml:trace>
  <inkml:trace contextRef="#ctx0" brushRef="#br0" timeOffset="41700.29">6558 5268 818 0,'-25'-71'457'0,"-4"14"-194"16,1 10-83-16,8 9-57 15,4 14-39-15,16 12-36 16,16 19 26-16,24 34-74 16,25 36 0-16,21 47 0 15,7 33 0-15,5 30 0 16,-10 18 0-16,-2-6 0 16,-5-8 0-16,-13-20 0 0,-6-20 0 15,-14-29 0-15,-6-21 0 16,-11-24 0-16,-6-20-195 15,-9-15-117-15,-8-30-67 16,-8-24-3-16,-20-30 12 0</inkml:trace>
  <inkml:trace contextRef="#ctx0" brushRef="#br0" timeOffset="41989.49">6903 5674 456 0,'-122'-150'260'15,"-8"15"-88"-15,-2 9-81 16,16 12-18-16,26 12 46 0,33 8-23 15,46 5-42-15,47 4-23 16,45 7-13-16,36 21-15 16,22 24-1-16,-1 25 10 15,-8 31-10-15,-20 27 6 0,-25 24-5 16,-23 12-1-16,-30 11 5 16,-24 17 14-16,-21 13 45 15,-23 7 2-15,-12-3-19 16,-10-14-13-16,1-20-18 15,9-24-2-15,6-15-8 16,15-18 0-16,6-11-6 16,9-9-14-16,-1-7-60 0,13-6-88 15,0-7-77-15,0 0-43 16,0 0-27-16,-6 8-322 16</inkml:trace>
  <inkml:trace contextRef="#ctx0" brushRef="#br0" timeOffset="42597.98">4365 9736 413 0,'-82'74'170'0,"5"-6"-71"16,4-6-52-16,11-8-19 15,10-15 42-15,16-6 33 16,10-13 14-16,12-8 22 0,14-12 13 16,3-12-35-16,29-20 8 15,42-41-9 1,46-45-31-16,51-37-19 15,49-37-15-15,53-32-21 0,56-32-9 16,44-25 22-16,26-20 12 16,10 3-55-16,13 19 0 15,-4 26 0-15,-20 28 0 0,-36 35 0 16,-50 30 0-16,-53 30 0 16,-47 33 0-16,-54 19 0 15,-44 25 0-15,-32 13 0 0,-26 11 0 16,-14 9 0-16,-15 4 0 15,-11 7 0-15,-2 6 0 16,-11 3 0-16,-3-9 0 31,-17-3-389-31,-10-8-195 0,-19-10 49 16</inkml:trace>
  <inkml:trace contextRef="#ctx0" brushRef="#br0" timeOffset="43346.75">8429 4221 292 0,'9'-53'296'0,"-9"-24"68"15,-9 57-290 1,1 6-40-16,0 11-13 15,-3 3-7-15,-2 20 6 16,-3 17 21-16,-9 11 4 0,-7 14-12 16,-10 7-2-16,-6-1-2 15,-9 2-7-15,-3-9-2 16,2-12-4-16,7-12 16 0,1-16 55 16,10-21 40-1,2-9-37-15,14-24-21 0,12-20-34 16,20-23-22-16,20-23-1 15,26-15 13-15,14-4 7 16,22 5 20-16,11 11 18 0,13 11-19 16,8 27-51-16,0 31 0 15,-9 33 0-15,-8 41 0 16,-15 41 0-16,-25 35 0 16,-23 30 0-16,-34 29 0 0,-38 10 0 15,-30 11 0-15,-22-8 0 16,-16-8 0-16,2-26 0 15,10-30 0-15,13-30 0 0,16-31 0 16,18-19 0 0,14-21 0-16,13-24 0 0,24-36 0 15,41-42 0-15,44-41 0 16,58-38 0-16,55-56 0 16,86-50 0-16,82-39 0 0,58-7 0 15,42 7 0-15,37 17 0 16,18 18 0-16,-21 21 0 15,-34 18 0-15,-43 29 0 16,-53 28 0-16,-61 27 0 0,-74 36 0 16,-60 27 0-1,-49 24 0-15,-36 11 0 0,-32 18 0 16,-22 7 0-16,-16 5 0 16,-12 9 0-16,-4 7 0 15,-8 0 0-15,2 0 0 16,-10 16 0 15,-18 3-422-15,-18 15-129-16,-29 18 20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453" y="3899158"/>
            <a:ext cx="4673093" cy="872725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326680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62759-D4CD-4E2C-B357-A26AE4702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314" y="4785687"/>
            <a:ext cx="5127524" cy="1217240"/>
          </a:xfrm>
        </p:spPr>
        <p:txBody>
          <a:bodyPr>
            <a:normAutofit/>
          </a:bodyPr>
          <a:lstStyle/>
          <a:p>
            <a:pPr algn="r"/>
            <a:r>
              <a:rPr lang="en-US" sz="1600" dirty="0"/>
              <a:t>Studying MSc in Computer Science (PMSCS) at</a:t>
            </a:r>
          </a:p>
          <a:p>
            <a:pPr algn="r"/>
            <a:r>
              <a:rPr lang="en-US" sz="2400" b="1" dirty="0"/>
              <a:t>Jahangirnagar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8432546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62318" y="449453"/>
            <a:ext cx="8649417" cy="15885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40678" y="2472656"/>
            <a:ext cx="12476285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printf</a:t>
            </a:r>
            <a:r>
              <a:rPr lang="en-US" sz="4000" dirty="0"/>
              <a:t> ( “Java” ) 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306C30-F58C-45FE-A860-943813BFF771}"/>
                  </a:ext>
                </a:extLst>
              </p14:cNvPr>
              <p14:cNvContentPartPr/>
              <p14:nvPr/>
            </p14:nvContentPartPr>
            <p14:xfrm>
              <a:off x="1419480" y="554040"/>
              <a:ext cx="10396440" cy="591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306C30-F58C-45FE-A860-943813BFF7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0120" y="544680"/>
                <a:ext cx="10415160" cy="593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D800FA-F5B8-486E-99C7-3918D6377BCD}"/>
                  </a:ext>
                </a:extLst>
              </p14:cNvPr>
              <p14:cNvContentPartPr/>
              <p14:nvPr/>
            </p14:nvContentPartPr>
            <p14:xfrm>
              <a:off x="910080" y="424800"/>
              <a:ext cx="11282400" cy="643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D800FA-F5B8-486E-99C7-3918D6377B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0720" y="415440"/>
                <a:ext cx="11301120" cy="64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306C6D-A74C-4573-8E9B-FE2555E98CB4}"/>
                  </a:ext>
                </a:extLst>
              </p14:cNvPr>
              <p14:cNvContentPartPr/>
              <p14:nvPr/>
            </p14:nvContentPartPr>
            <p14:xfrm>
              <a:off x="1657440" y="628560"/>
              <a:ext cx="10535040" cy="618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306C6D-A74C-4573-8E9B-FE2555E98C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8080" y="619200"/>
                <a:ext cx="10553760" cy="620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EF98F9-A9D5-4B11-99D9-1998B8A01249}"/>
                  </a:ext>
                </a:extLst>
              </p14:cNvPr>
              <p14:cNvContentPartPr/>
              <p14:nvPr/>
            </p14:nvContentPartPr>
            <p14:xfrm>
              <a:off x="104760" y="833760"/>
              <a:ext cx="11163240" cy="537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EF98F9-A9D5-4B11-99D9-1998B8A012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400" y="824400"/>
                <a:ext cx="11181960" cy="539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8C4E9B-0E6C-4575-8FB5-98BD1C65FE9D}"/>
                  </a:ext>
                </a:extLst>
              </p14:cNvPr>
              <p14:cNvContentPartPr/>
              <p14:nvPr/>
            </p14:nvContentPartPr>
            <p14:xfrm>
              <a:off x="0" y="194760"/>
              <a:ext cx="12192480" cy="666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8C4E9B-0E6C-4575-8FB5-98BD1C65FE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85400"/>
                <a:ext cx="12211200" cy="66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ECCF99-4D8C-4D16-AA28-F24DE7A54308}"/>
                  </a:ext>
                </a:extLst>
              </p14:cNvPr>
              <p14:cNvContentPartPr/>
              <p14:nvPr/>
            </p14:nvContentPartPr>
            <p14:xfrm>
              <a:off x="2338560" y="527400"/>
              <a:ext cx="9853920" cy="585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ECCF99-4D8C-4D16-AA28-F24DE7A543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9200" y="518040"/>
                <a:ext cx="9872640" cy="587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2A6171-D850-4BC4-B1DF-9B32B0DA1D25}"/>
                  </a:ext>
                </a:extLst>
              </p14:cNvPr>
              <p14:cNvContentPartPr/>
              <p14:nvPr/>
            </p14:nvContentPartPr>
            <p14:xfrm>
              <a:off x="340200" y="100800"/>
              <a:ext cx="11459880" cy="675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2A6171-D850-4BC4-B1DF-9B32B0DA1D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840" y="91440"/>
                <a:ext cx="11478600" cy="67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DEE2C6-DF10-42EE-A5EA-C780A5990438}"/>
                  </a:ext>
                </a:extLst>
              </p14:cNvPr>
              <p14:cNvContentPartPr/>
              <p14:nvPr/>
            </p14:nvContentPartPr>
            <p14:xfrm>
              <a:off x="4214160" y="1613520"/>
              <a:ext cx="6577560" cy="456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DEE2C6-DF10-42EE-A5EA-C780A59904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4800" y="1604160"/>
                <a:ext cx="6596280" cy="458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1035BB-716C-4B39-B96C-0DF95EFD6437}"/>
                  </a:ext>
                </a:extLst>
              </p14:cNvPr>
              <p14:cNvContentPartPr/>
              <p14:nvPr/>
            </p14:nvContentPartPr>
            <p14:xfrm>
              <a:off x="2265480" y="0"/>
              <a:ext cx="9927000" cy="635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1035BB-716C-4B39-B96C-0DF95EFD64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6120" y="-9360"/>
                <a:ext cx="9945720" cy="63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9BCAFB-3707-4239-8895-C3BE6F768E3D}"/>
                  </a:ext>
                </a:extLst>
              </p14:cNvPr>
              <p14:cNvContentPartPr/>
              <p14:nvPr/>
            </p14:nvContentPartPr>
            <p14:xfrm>
              <a:off x="1256760" y="1026000"/>
              <a:ext cx="8376840" cy="436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9BCAFB-3707-4239-8895-C3BE6F768E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7400" y="1016640"/>
                <a:ext cx="8395560" cy="438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3DF67A-BCF9-474A-AEEE-8DED5DBCD181}"/>
                  </a:ext>
                </a:extLst>
              </p14:cNvPr>
              <p14:cNvContentPartPr/>
              <p14:nvPr/>
            </p14:nvContentPartPr>
            <p14:xfrm>
              <a:off x="455760" y="336960"/>
              <a:ext cx="10554840" cy="605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3DF67A-BCF9-474A-AEEE-8DED5DBCD1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400" y="327600"/>
                <a:ext cx="10573560" cy="607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D13B5B-9C9B-405C-825C-9D166C114EAA}"/>
                  </a:ext>
                </a:extLst>
              </p14:cNvPr>
              <p14:cNvContentPartPr/>
              <p14:nvPr/>
            </p14:nvContentPartPr>
            <p14:xfrm>
              <a:off x="1173600" y="556560"/>
              <a:ext cx="10920960" cy="630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D13B5B-9C9B-405C-825C-9D166C114E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4240" y="547200"/>
                <a:ext cx="10939680" cy="63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F34D18-CE8C-4632-8E68-0EDA7F124C57}"/>
                  </a:ext>
                </a:extLst>
              </p14:cNvPr>
              <p14:cNvContentPartPr/>
              <p14:nvPr/>
            </p14:nvContentPartPr>
            <p14:xfrm>
              <a:off x="3908880" y="1168920"/>
              <a:ext cx="8079840" cy="550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F34D18-CE8C-4632-8E68-0EDA7F124C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9520" y="1159560"/>
                <a:ext cx="8098560" cy="55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A42634-9180-42E1-B89F-BB2CCEE8B55A}"/>
                  </a:ext>
                </a:extLst>
              </p14:cNvPr>
              <p14:cNvContentPartPr/>
              <p14:nvPr/>
            </p14:nvContentPartPr>
            <p14:xfrm>
              <a:off x="648720" y="63000"/>
              <a:ext cx="10106280" cy="589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A42634-9180-42E1-B89F-BB2CCEE8B5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360" y="53640"/>
                <a:ext cx="10125000" cy="591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84977D-E80B-442F-BE9B-F7F5466D68F0}"/>
                  </a:ext>
                </a:extLst>
              </p14:cNvPr>
              <p14:cNvContentPartPr/>
              <p14:nvPr/>
            </p14:nvContentPartPr>
            <p14:xfrm>
              <a:off x="113760" y="17640"/>
              <a:ext cx="12078720" cy="684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84977D-E80B-442F-BE9B-F7F5466D68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400" y="8280"/>
                <a:ext cx="12097440" cy="685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2C9849-A397-4085-9E51-62F5B94585DB}"/>
                  </a:ext>
                </a:extLst>
              </p14:cNvPr>
              <p14:cNvContentPartPr/>
              <p14:nvPr/>
            </p14:nvContentPartPr>
            <p14:xfrm>
              <a:off x="342000" y="478800"/>
              <a:ext cx="11850480" cy="637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2C9849-A397-4085-9E51-62F5B94585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640" y="469440"/>
                <a:ext cx="11869200" cy="63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A5DEBD-EBD4-4915-8A8E-41EBA9A2434C}"/>
                  </a:ext>
                </a:extLst>
              </p14:cNvPr>
              <p14:cNvContentPartPr/>
              <p14:nvPr/>
            </p14:nvContentPartPr>
            <p14:xfrm>
              <a:off x="343080" y="191520"/>
              <a:ext cx="11021760" cy="654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A5DEBD-EBD4-4915-8A8E-41EBA9A243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720" y="182160"/>
                <a:ext cx="11040480" cy="65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F66257-E215-464B-8321-37C109BAAC73}"/>
                  </a:ext>
                </a:extLst>
              </p14:cNvPr>
              <p14:cNvContentPartPr/>
              <p14:nvPr/>
            </p14:nvContentPartPr>
            <p14:xfrm>
              <a:off x="162000" y="23040"/>
              <a:ext cx="12030480" cy="679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F66257-E215-464B-8321-37C109BAAC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640" y="13680"/>
                <a:ext cx="12049200" cy="68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201</TotalTime>
  <Words>42</Words>
  <Application>Microsoft Office PowerPoint</Application>
  <PresentationFormat>Widescreen</PresentationFormat>
  <Paragraphs>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13</cp:revision>
  <dcterms:created xsi:type="dcterms:W3CDTF">2022-05-07T14:03:55Z</dcterms:created>
  <dcterms:modified xsi:type="dcterms:W3CDTF">2022-05-15T16:00:10Z</dcterms:modified>
</cp:coreProperties>
</file>