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37:29.5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5741 1713 159 0,'3'-42'196'16,"-3"-2"-62"-16,0 4-39 0,0 4-37 16,6 4-1-16,-3 7 3 15,2 8-12-15,-5 5-26 16,0 12-11-16,3 8-2 15,2 25 21-15,-5 31 3 16,0 37 8-16,-8 35-2 16,-14 30-2-16,-5 18-12 15,-11 3-5-15,-2 4-18 16,0-7 7-16,3-10-4 16,1-10-1-16,4-14-1 15,2-23 1-15,10-22-4 0,0-24 0 16,8-19 2-16,4-17 1 15,8-17-2-15,0-11-7 16,0-17-22-16,0-17-65 16,0-23-52-16,17-26-15 0,9-23-86 15</inkml:trace>
  <inkml:trace contextRef="#ctx0" brushRef="#br0" timeOffset="365.88">6541 1901 481 0,'12'-46'176'16,"-4"10"-80"-16,-8 8-45 0,0 7 2 16,5 8 11-1,-2 2-16-15,-3 3-23 0,0-1-16 16,0 9-2-1,0 0-4-15,4 22-3 0,-1 13-3 16,3 22-1-16,-6 29 7 16,0 20 4-16,0 23 1 15,0 14-6-15,0 11 4 16,0 7-5-16,0-7 2 16,0-4-4-16,-9-12 1 0,2-12 0 15,7-15 3-15,-13-22-11 16,13-16-15-16,-9-19-31 15,9-12-20-15,0-15-17 16,-8-14-20-16,-3-26-74 16,-1-20-51-16</inkml:trace>
  <inkml:trace contextRef="#ctx0" brushRef="#br0" timeOffset="752.28">5720 2715 267 0,'-49'0'147'16,"14"0"-50"-16,10 0-41 15,14 0-29-15,11 0-9 16,11-8-9-16,26-6 7 15,19 0 8-15,17-4 2 16,16-2 6-16,4 1 3 16,-6 2-12-16,-16 5-7 15,-9 3-10-15,-12 2 15 0,-15-3 2 16,-11 8-3-16,-2-3 8 16,-11 5-7-16,-3 0-6 15,1 0-9-15,-4 0 1 16,-5 0-4-16,0 0-1 15,0 0-23 1,0 0-47 0,0 0-48-16,0 0-37 15,3 0-56-15,5 0-168 0</inkml:trace>
  <inkml:trace contextRef="#ctx0" brushRef="#br0" timeOffset="1381.27">7746 1998 101 0,'0'-16'180'0,"0"-4"-50"16,-11-1-57-16,-7 1-24 16,-1 0-22-16,-6 3-5 15,-2 4-6-15,-6 9-5 0,1 4-3 16,-4 0 1 0,-7 21 6-16,4 8 0 0,-6 16 2 15,-4 11 8-15,-4 18-9 16,5 2-4-16,7 3-2 15,14-8-6-15,5-4 2 16,10-16-4-16,12-5 1 16,0-10-1-16,12-6 1 15,13-11 1-15,8-9-6 0,15-10 2 16,17-10-2-16,9-1 6 16,2-2-6-16,-2 5 4 15,-9 8-2-15,-14 0 2 16,-9 8-3-16,-10 9 2 0,-7 7 6 15,-9 5 2 1,-8 9 2-16,-8 2-2 0,-21 8 2 16,-15 1-4-1,-8 4-2-15,-13-1-2 0,-8 2-3 16,0-6 2-16,-1-3-1 16,9-12 2-16,9-9-2 0,8-3 5 15,11-9-8-15,5-12 4 16,4 0-1-16,-1-12-1 15,5 0 1-15,7-4-6 16,9-5-11-16,0 1-17 16,0-1-28-16,0-3-29 15,0-1-84-15,0-4-45 16</inkml:trace>
  <inkml:trace contextRef="#ctx0" brushRef="#br0" timeOffset="1997.33">8693 2145 402 0,'0'-13'158'16,"0"2"-81"-16,0 1-39 15,0 3-13-15,0 3 4 16,0-1-5-16,0 5-13 16,0 0-4-16,0 0-3 0,0 0 2 15,0-3-3-15,3-1 0 16,-3-5-4-16,0 6 4 16,0-6-1-16,0 1 1 15,0-5 2-15,0 2-2 16,-10-6 1-16,-4-3-2 0,3-5 0 15,-2 2-3-15,-4-3 5 16,6 9 4-16,-1 2 7 16,4 2 0-16,-1 10 1 15,-3 3-8-15,-4 0 0 16,-4 20-3-16,-12 13-3 0,-9 11 9 16,-5 18-3-16,3 10 4 15,2 11-1-15,9 3 1 16,7-5 2-16,8-4-11 0,17-5 4 15,0-6-1 1,0-4-9-16,14-5 6 0,0-9-1 16,8-8 0-16,2-2 1 15,3-10 3-15,11-4 2 16,3-7 5-16,2-17-11 16,3 0 5-16,-2 0 11 0,-3-8-3 15,-5-5 8-15,-6 1-2 16,-6 0-2-16,-8-5-7 15,-5 4-5-15,2 6-2 0,-5-1-19 16,0-4-49-16,-5 4-61 16,-3-1-69-16,0-3-117 15</inkml:trace>
  <inkml:trace contextRef="#ctx0" brushRef="#br0" timeOffset="2496.16">11650 1710 314 0,'8'-54'145'16,"-2"5"-54"-16,3 9-23 0,-9 7-12 15,0 9 2-15,0 8-11 16,0 7-26-16,0 9-11 16,0 25 8-16,0 16 11 15,0 23 12-15,0 22-4 16,0 11-11-16,0 12-10 16,-9 10-6-16,3 0 1 15,-2-10-4-15,0-6-6 0,8-13 0 16,-13-9 1-16,0-8-3 15,5-13-12-15,-4-11-24 16,12-8-29-16,-6-4-28 0,-3-3-17 16,0-11-20-16,9-15-57 15</inkml:trace>
  <inkml:trace contextRef="#ctx0" brushRef="#br0" timeOffset="2895.45">11374 1567 295 0,'-30'0'147'0,"10"0"-68"15,4 0-40-15,4 0-12 0,4 0 5 16,8 0 14-16,0 0-3 16,0-4-8-16,8-5-17 15,12 1-11-15,17-4-1 16,11-9-2-16,17 2-1 0,8-6 0 16,1 0-2-16,-9 8-5 15,-5 6 4-15,-11-1-2 16,-11 7 0-16,-10 5-1 15,-4 0 8-15,-8 0-5 16,-5 0-2-16,-3 0-8 16,-2 12-22-16,-6 2-29 15,0 0-16-15,-14 8-89 0,-5-1-38 16</inkml:trace>
  <inkml:trace contextRef="#ctx0" brushRef="#br0" timeOffset="3361.26">11256 2938 47 0,'-13'0'141'16,"4"0"43"-16,9 0-62 15,0 0-41-15,0-3-37 16,0-1-25-16,17-5-4 0,12 1 2 16,15-3-1-16,13-2-4 15,11 1-4-15,14-1 1 16,0 1 5-16,-1 4-8 0,-12-1-3 16,-7 7-4-16,-18-3 4 15,-9 5-3-15,-10 0 1 16,-4-5 0-16,-10 3-4 15,-3-3-9-15,1 5-6 16,-4 0-18-16,-2-8-33 0,-3-5-86 16,0 1-64-16</inkml:trace>
  <inkml:trace contextRef="#ctx0" brushRef="#br0" timeOffset="3976.53">13354 1793 109 0,'-11'-7'156'0,"3"0"-23"16,8 2-64-16,-9 1-29 16,9 1-18-16,0 3 6 15,0-4 1-15,0-6 2 0,0-2-13 16,-8-4-4-16,8-4 0 16,-7-3-1-16,7-7 5 15,-14-7-5-15,6 1 5 16,-3-4 12-16,-9 7-1 15,-1 4 0-15,-9 5-11 16,-1 8-13-16,-9 6 1 16,-1 10-2-16,0 21-7 0,-7 16 3 15,-5 24 6-15,-9 25 4 16,-6 20 4-16,-2 11-4 16,10 10-5-16,11-5 1 15,16-8 2-15,13-9-10 0,20-15 8 16,9-13-1-16,16-11 0 15,7-17-4-15,7-13 4 16,9-7 11-16,14-13-1 16,4-16 1-16,3 0-10 15,4-4 12-15,-5-8 1 0,-6-5 0 16,-10 2 15-16,-11-1 12 16,-14 4 1-16,-10-1-18 15,-4 0-12-15,-4 1-9 16,-6 5-30-16,-3-2-49 0,0-4-61 15,0 5-53-15,-12 1-20 16,-4-6-79-16</inkml:trace>
  <inkml:trace contextRef="#ctx0" brushRef="#br0" timeOffset="4575.76">14549 1192 248 0,'4'-21'174'15,"1"7"-60"-15,-5 1-55 16,0 0-21-16,0 5-5 16,3-1 14-16,0 6-5 15,3-1-8-15,-6 4-14 16,0 0-8-16,0 0-7 16,3 16 2-16,5 20 11 0,3 37 23 15,-2 41-1-15,-9 34-5 16,-9 22-9-16,-7 14-12 15,-2-1-3-15,-3-5 0 16,3-7-6-16,4-12-3 0,-3-12 0 16,0-11 2-16,2-20-1 15,2-14-7-15,4-20 2 16,9-18 2-16,-8-15 6 16,8-16-6-16,0-12-15 0,0-21-54 15,0-17-76-15,5-20-12 16,7-27-89-16</inkml:trace>
  <inkml:trace contextRef="#ctx0" brushRef="#br0" timeOffset="5412.76">13610 1302 86 0,'-19'-8'179'16,"5"-1"-35"-16,3 1-47 15,-2 8-31-15,13 0-26 0,0-4 1 16,0 1 11-16,0 3-3 16,8 0-14-16,22-9 0 15,22 2-6-15,37-5-5 16,37-2-6-16,32-1-12 15,29 2 1-15,16 1 4 16,5 0 5-16,-15 5-2 16,-9 2 1-16,-26 0 3 15,-24 5-7-15,-25-2 8 0,-22 2 1 16,-22-5 18-16,-21-1 17 16,-15 6 4-16,-8 0-15 15,-6 0-10-15,-4 0-10 16,-6 0-15-16,-5 0 0 0,0 0-6 15,0 0 0-15,0 0-5 32,0 0-4-32,0 0-4 0,0 0-17 15,0 0-20-15,0 0-32 16,0 0-57-16,-16 0-51 16,1 0-52-16,-11 0-22 15</inkml:trace>
  <inkml:trace contextRef="#ctx0" brushRef="#br0" timeOffset="6705.98">4621 4896 92 0,'-25'0'87'16,"3"0"1"-16,4 9 14 15,1-9-37-15,4 0-21 0,1 0-8 16,1 0-9-16,3 0 2 16,8 0 6-16,-8 0 5 15,8 0-2-15,0 0 2 0,0 0 4 16,0 0 11-16,0 0 3 15,0 0-12-15,0 0-7 16,0 0-12-16,0 0-6 0,3 0-7 16,5 0 1-1,-3 0 0-15,3 0-14 0,4 0 4 16,13-5-3-16,15-2 5 16,17-7-3-16,24-1 6 15,29-6-7-15,23-7 3 16,35-5-4-16,42-3 4 0,49-5 2 15,51-8 5-15,38-8 8 16,43 0-6-16,42-3 3 16,35 3-6-16,16 3 2 15,19 7-2-15,37-3-8 0,33 4-3 16,32 6 1-16,40 3-2 16,21 5 0-16,17 7-7 15,3 9 5-15,-21 4 7 0,-27 7-4 16,-32 5 0-16,-50 0 0 15,-57 13 2-15,-65-5-2 16,-72-8 3-16,-79 9-2 0,-66-9 10 16,-59 0 47-16,-41 0 46 15,-35 0 14-15,-26 0 1 0,-14 0-20 16,-18 0-23-16,-13 0-20 16,-6 0-19-16,-5 0-29 15,0 0-41-15,0 0-48 0,0 0-96 16,-16 0-181-16,-16 0-51 15,-16 0-6-15</inkml:trace>
  <inkml:trace contextRef="#ctx0" brushRef="#br0" timeOffset="8340.79">6216 2597 16 0,'0'-4'29'0,"0"0"24"16,0-1 25-16,0 2 8 15,0 3 11-15,0 0-32 16,-9-4-23-16,9-1-17 16,0 5-10-16,0 0-4 15,0 0-6-15,0 0 0 16,0 0 5-16,0 0-1 16,0 0 4-16,0 0-1 0,0 0 0 15,0 0 0-15,0 0-4 16,0 0-1-16,0 0-2 15,0 0 2-15,0 0 0 16,0 0 5-16,9-5-4 16,4-2 5-16,6 0-9 15,11-7-2-15,13 3 12 0,11-2 6 16,-1-4-8 0,-5 5-7-16,-8 4-1 0,-7 5-2 15,-6-2-2-15,-5 1 4 16,-11 4-5-16,3 0 1 15,-11 0 0-15,0 0 2 16,2 0-4-16,-5 0 0 16,3 0 4-16,-3 0-5 15,0 0 4-15,0 0-3 16,0 0 4 0,0 0-3-16,0 0 3 15,0 0-4-15,0 0 4 16,5 0-2-16,0 0 1 31,-5 0-3-31,0 0 4 16,0 0-1-16,0 0 2 15,0 0 3-15,0 0 0 0,0 0-5 16,0 0 1 15,0 0-11-31,0 0-10 16,0 0-12-16,0 0-12 15,0 0-18-15,0 0-55 0,0 9-60 16</inkml:trace>
  <inkml:trace contextRef="#ctx0" brushRef="#br0" timeOffset="17239.09">8359 7771 357 0,'0'-5'243'15,"0"1"-50"-15,0 0-81 0,0 1-52 16,0 3-20-16,0 0 17 16,0-5 19-16,0 1 18 0,0-4-9 15,0 4-19-15,5-3-20 16,4 2-16-16,-6-1-8 0,2 0-6 15,-2-3-8-15,-3-4-1 16,0-6-18-16,0-14-8 16,0-7-12-16,0-10 18 0,-17 6 1 15,-5-2 4-15,-7 11-3 16,-7 5 4-16,-14 10 3 0,-11 17 1 16,-21 15 4-16,-2 19 2 15,-6 23 0-15,5 19-2 16,3 18 2-16,17 14-3 15,14 4 5-15,13-3-2 0,22-7-3 16,16-14 0-16,16-12 0 16,16-16-4-16,17-12 0 15,13-16 4-15,7-12 2 0,5-17-2 16,-2 0 2-16,-3-10 0 16,-9 3-2-16,-6-6-3 0,-11 0 3 15,-10 1-2-15,-8 5-7 16,-4-5-24-16,-10 0-39 15,-6-5-48-15,-5-4-41 0,0-3-34 16,-8-1-48-16,-5 0-24 16</inkml:trace>
  <inkml:trace contextRef="#ctx0" brushRef="#br0" timeOffset="17705.81">8879 7095 354 0,'8'-33'296'15,"-8"10"-81"-15,0 5-98 16,0 11-63-16,0 7-28 0,0 0-13 16,0 25 2-16,0 10 4 15,-8 26-1-15,0 25-4 0,0 19-3 16,-4 18-5-16,1 7-5 15,-2 1 5-15,-3-5-2 0,4-13 2 16,-1-10-7-16,2-18 1 16,11-16 0-16,-14-16 1 15,14-16-1-15,-8-9 2 0,8-12 5 16,0-7 10-16,0-9 5 16,0-18-13-16,0-17-1 15,8-22-8-15,14-9-3 0,6-3-1 16,1 5 6-16,2 10-1 15,3 14 2-15,-3 10-6 16,3 14 1-16,-3 16 6 0,10 16 1 16,-3 14 11-16,-2 14-1 15,-1 9-1-15,-5 3-6 0,-6 1 0 16,-8 0-4-16,-4-7-4 16,-4-9 3-16,0-5-1 0,-8-8-15 15,0-7-46-15,5-9-80 16,-2-3-69-16,10-9-39 15,6-17-57-15</inkml:trace>
  <inkml:trace contextRef="#ctx0" brushRef="#br0" timeOffset="18105.77">9956 7591 288 0,'-20'-40'275'16,"-4"7"-87"-16,-8 12-87 0,-7 21-46 15,-4 16-17-15,-6 12 20 16,1 18-2-16,6 8-10 0,9 6-27 16,10 5-6-16,6-2-6 15,17-7-5-15,0-8-4 16,8-2-4-16,9-11-33 16,7-6-31-16,3-9-13 0,3-12-4 15,2-8 4-15,2-16 15 16,-2-12 20-16,-8-9 22 0,-4-11 11 15,-8-13 16-15,0-5 9 16,-4-3 5-16,-8 0 16 16,0 12 14-16,0 11 22 0,0 13 3 15,0 5-8-15,0 12-21 16,-8 3-14-16,8 11-15 16,0 2-6-16,0 24 2 15,0 16 11-15,0 13-7 0,5 13 0 16,-2-2-8-16,2 3 1 15,4-3-13-15,2-8-35 0,1-3-70 16,5-8-40-16,-1-4-53 16</inkml:trace>
  <inkml:trace contextRef="#ctx0" brushRef="#br0" timeOffset="18321.14">10318 7716 405 0,'0'-47'277'0,"0"10"-76"0,-9 9-92 16,1 15-56-16,0 13-16 16,-3 33 32-16,-7 24 23 0,1 28-17 15,-2 17-27-15,2 16-24 16,2 5-12-16,-2-2-4 0,6-7-14 16,11-12-3-16,0-12-54 15,0-14-73-15,6-14-62 0,7-17-20 16,0-13-23-16,-5-16 8 15</inkml:trace>
  <inkml:trace contextRef="#ctx0" brushRef="#br0" timeOffset="18570.34">10282 7840 303 0,'-13'-90'217'0,"5"17"-47"15,8 11-69-15,0 13-54 0,0 17-14 16,12 8-3-1,8 16 4-15,5 8-5 0,7 23-4 16,1 18-3-16,-5 8-5 0,-8 9-1 16,-11 3-8-16,-9 4-4 15,-14-4 4-15,-5 0-6 16,-10-8 1-16,-4-4-5 0,-3-13-2 16,4-3-29-16,8-8-43 0,2-9-45 15,7-4-26 1,3-12-68-16</inkml:trace>
  <inkml:trace contextRef="#ctx0" brushRef="#br0" timeOffset="18920">11134 7083 266 0,'0'-62'236'16,"-13"10"-95"-16,4 7-59 15,1 12-37-15,8 4 7 16,-8 10 23-16,8 5 1 0,-8 7-12 16,8 1-20-16,0 6-20 15,0 13 0-15,-11 20 67 0,-1 20 5 16,0 21 6-16,-5 20-24 15,0 22-29-15,-2 19-22 0,-2 3-13 16,2-2-5-16,2-6-6 16,0-12 0-16,2-12-5 15,2-16-7-15,4-13-43 16,1-16-60-16,8-12-57 0,0-8-39 16,0-13-8-16,0-12 9 15,0-16-9-15</inkml:trace>
  <inkml:trace contextRef="#ctx0" brushRef="#br0" timeOffset="19319.46">10801 7716 203 0,'-12'-35'260'15,"0"6"-70"-15,12 9-76 16,0 8-57-16,0 3-32 16,0 9-10-16,8 0 0 15,12 18 1-15,16 1-9 0,12 2-2 16,9 3-3-16,8-7-3 15,5-5-11-15,2-12-10 0,6 0-9 16,-9 0-16-16,-7-12 2 16,-10-10 13-16,-8-1 20 15,-11-1 4-15,-13-9 12 0,-8-4 6 16,-12-4 2-16,0-5 8 16,-8 6 1-16,-4 7 6 0,-3 5 15 15,-2 9-11-15,-5 7-10 16,4 12-4-16,-12 12 9 15,3 20 11-15,-6 26 2 16,0 22-1-16,1 18-17 0,4 8-8 16,6-1-2-16,14-6-11 15,8-14 2-15,13-8 2 0,7-13-5 16,13-14-4-16,2-14-23 16,8-7-42-16,1-16-42 15,-4-17-21-15,2-20-27 0,-2-14-50 16,0-13 31-16</inkml:trace>
  <inkml:trace contextRef="#ctx0" brushRef="#br0" timeOffset="19735.32">11800 7493 315 0,'0'-56'216'16,"0"10"-50"-16,0 9-54 0,0 9-45 16,0 13-29-16,0 1-7 15,0 14 0-15,0 14-10 0,0 14 12 16,0 16-8-16,0 17 2 15,0 13-10-15,0-1-5 0,0 1-1 16,0-5-1-16,0-4-7 16,0-16 0-16,0-9-5 0,0-12 4 15,0-7 0-15,0-9 0 16,0-12 6-16,0 0 0 16,0-12-10-16,-8-16-1 15,8-17 5-15,0-20 0 0,16-18 0 16,7-4-5-16,7-1 6 15,2 15 0-15,1 13-1 0,2 16 0 16,-2 14 1-16,4 14 0 16,-6 16 5-16,0 0-2 0,-5 21 6 15,0 4 2-15,-9 2-9 16,-6 3-1-16,-3-7 4 16,-8-2 3-16,0-4-7 0,0-6 6 15,0 2-4-15,0-13-4 16,-8 7-3-16,8-7 7 15,-11 0-12-15,2 0-29 16,1-11-46-16,-4 2-71 0,3 0-40 16,1-7-81-16</inkml:trace>
  <inkml:trace contextRef="#ctx0" brushRef="#br0" timeOffset="20584">13476 7097 303 0,'-11'0'245'16,"3"0"-91"-16,-1 14-76 0,-3 2-41 16,-5 9-3-16,1-1 2 15,-4-1 11-15,5-1-5 0,-2-6-18 16,4-4-8-16,1-4 0 16,12-8 2-16,0 0 15 15,0 0-8-15,0-8-12 0,0-8-13 16,3-13-1-16,14-11-6 15,8-10-5-15,7 2 4 16,4 3 7-16,6 9-1 0,-5 8-3 16,3 11-1-16,1 17 5 15,-1 17 8-15,-3 15 12 0,0 24 9 16,-9 22 20-16,-8 27 1 16,-16 21-8-16,-16 13 5 0,-17 4-14 15,-15 0-11-15,-18-13-12 16,-10-12-3-16,-9-16-1 15,-1-20 9-15,10-18 13 16,3-18-8-16,9-18-4 0,1-21-7 16,10-14 0-16,6-18 0 15,4-16 5-15,17-16-7 0,9-8-4 16,13-9 0-16,0 1-2 16,10 5 3-16,-1 3 0 0,7 13-1 15,6 9-7-15,5 12 0 16,14 5 3-16,16 19-1 15,11 19 8-15,14 25 7 16,17 23 9-16,14 18 12 0,12 15 8 16,10 9-11-16,2 5-6 15,7-2-13-15,2-8-2 0,-4-11-4 16,-1-8-5-16,-2-18 2 16,-10-11 1-16,-4-16-5 15,-9-9 4-15,-12-12-1 0,-5-12 3 16,-19-7-6-16,-11-10 4 15,-12-8 0-15,-8-2-3 0,-8-10 7 16,-6 0 0-16,-5 0-3 16,-9 5 2-16,-1 4-1 0,-4 7 0 15,-5 4-3-15,2 5-9 16,0 0 9-16,-4 4-6 16,2 0-19-16,0 1-29 15,1-3-26-15,1 3-55 0,-5-2-58 16,1 1-44-16,-9-4-17 15,0-9-57-15</inkml:trace>
  <inkml:trace contextRef="#ctx0" brushRef="#br0" timeOffset="20993.71">16249 7102 36 0,'0'-36'92'16,"0"3"87"-16,0 5-40 0,-11 8-28 16,5 4-23-16,6 4-34 15,-14 2-25-15,14 10-8 0,-12 0 3 16,3 17-5-16,1 4-2 15,8 3-1-15,0 6-8 16,0-3 0-16,0 2-6 16,8-5 1-16,5-8-6 0,0 1 2 15,-4-10 0-15,-3-7 1 16,5 0-3-16,6-7-6 0,-4-5-7 16,-5-9-2-16,0-3 6 15,-8-5 0-15,0 4 8 0,0 5 11 16,0 8-1-16,-8 3-8 15,-4 9 0-15,0 0-5 0,-2 14-6 16,-2 5-24-16,6 6-35 16,-3 3-54-16,5 0-67 0,8-2-134 15</inkml:trace>
  <inkml:trace contextRef="#ctx0" brushRef="#br0" timeOffset="21433.12">16161 7852 20 0,'0'0'57'0,"-8"0"71"15,8 0 59-15,0 0-53 16,0 0-40-16,0 0-39 16,0 0-22-16,0 0 4 0,0 16 1 15,0 1-11-15,8-2-9 16,1 1-5-16,2-3-3 0,1 0-9 15,-3-6 4-15,3-7-2 16,-3 0 0-16,-6 0 7 16,-3-12-2-16,0-9 8 0,0-2-6 15,0-6-1-15,0 5 6 16,-8 3-8-16,0 4-6 16,0 6-8-16,8 3-31 0,-13 8-48 15,0 0-46-15,1 0-89 16,4 13 0-16</inkml:trace>
  <inkml:trace contextRef="#ctx0" brushRef="#br0" timeOffset="22697.06">19398 6797 531 0,'-9'-8'241'15,"9"0"-103"-15,0 4-71 16,0 4-35-16,0-5-10 0,0 2 3 15,0 3-6-15,0 0-6 16,0 0-9-16,0 0 1 16,4 0-5-16,4 0-4 0,-2 0 3 15,-3 8-3-15,0-8 3 16,2 0-1-16,-5 0-1 0,0 0 5 16,0 0-7-1,0-12 5-15,-17-5-10 16,-7 1 3-16,-5 4 15 0,-6 4-4 15,-12 8-4-15,-13 0 3 16,-8 24 7-16,-11 17 14 16,-2 16-1-16,6 17 4 0,8 11-10 15,15 8-4-15,19 10-10 16,18-2-2-16,23-4 0 0,19-7 1 16,24-13-5-16,22-16-1 15,15-11 1-15,13-22-2 16,15-16-13-16,1-19-28 0,-5-18 6 15,-5-19 9-15,-18-14 15 16,-11-3 16-16,-18-5 6 0,-15 2 7 16,-16 6 9-16,-15 4 15 15,-9 11 30-15,-5 7-2 0,-13 11-17 16,2 8-21-16,-5 10-17 16,-6 7-4-16,5 15-3 0,-5 10-1 15,5 16 4 1,17 6-6-16,0 11 1 0,9-1 1 15,7-3-12-15,4-9 5 16,8-9-7-16,1-8-10 0,-1-12-8 16,0-7 1-16,-6-9 15 15,-7-13-7-15,-2-11 10 0,-13-13 4 16,0-4 12-16,-13 1-2 16,-7 4 1-16,-4 3-14 15,-6 8-20-15,8 9-43 0,1 4-48 16,4 8-87-16,4 4-92 15</inkml:trace>
  <inkml:trace contextRef="#ctx0" brushRef="#br0" timeOffset="23279.4">20226 7290 573 0,'0'-33'284'15,"0"1"-115"-15,-8 6-88 16,8 7-36-16,0 7-10 0,0-1 24 16,0 5-15-16,0 4-23 15,0 4-14-15,8 25-3 0,4 11 6 16,0 13-8-16,0 16 9 16,1 8-10-16,0 4 1 0,-7-4 0 15,3-10-1-15,-6-9-4 16,2-14-2-16,-5-11 8 0,0-10-3 15,0-7-6-15,0-12-12 16,3-15-25-16,10-23 9 16,4-19 14-16,2-17 9 0,11-7 6 15,2-1 10-15,8 5-5 16,-4 9 4-16,1 11 7 0,-7 16-2 16,-4 13-11-16,0 11 7 15,-3 17 14-15,7 12 8 16,-7 12-9-16,-3 8 5 0,-7 14-8 15,-1 2-9-15,-7-3 0 16,-5 0-1-16,0-12-3 0,0-8-2 16,0-4 5-16,0-10-4 15,3-11-3-15,5-9 3 16,5-10-7-16,8-14 3 0,5-7 3 16,14-6 3-16,-6 5 0 15,0 9-10-15,-3 8 4 16,3 7 0-16,-6 12 7 0,0 5 2 15,-2 17 0-15,-4 4 7 16,-1 10-5-16,4 7-4 0,-6 3-6 16,-2-1-34-16,-6 0-102 15,-1-2-87-15,-6-6-23 16,0-4-29-16,-4-12 52 0</inkml:trace>
  <inkml:trace contextRef="#ctx0" brushRef="#br0" timeOffset="23778.13">21321 7311 365 0,'9'-43'225'16,"-1"8"-49"-16,-8 6-66 0,4 8-33 16,0 6-3-16,1 2 13 15,-5 1-15-15,4 12-20 0,4 0-8 16,5 21 3-16,-3 12-12 16,3 7-11-16,0 6-6 15,-1 1-2-15,-3 3-9 0,-9-9-6 16,0-8-1-16,0-10 5 15,0-7-1-15,0-3 0 0,0-13-7 16,0 0-11-16,0-13-21 16,1-12 5-16,8-16 11 0,4-6 2 15,7-11 6-15,6-3 6 16,1 4 2-16,1 5 3 16,-2 11-5-16,-6 13 0 15,-1 11-1-15,-2 17 13 0,1 8 6 16,-9 15 5-16,-1 11-4 15,0 3-5-15,-8 4-3 0,0-5-5 16,0-4 3 0,0 13-4-16,0-33 9 15,0-12-10-15,0-16-8 16,9-12 9-16,8-9-3 16,3-7 11-16,5 3 13 0,-2 8 8 15,-1 9-4-15,-7 10-5 16,-2 14 9-16,-2 17-6 15,2 12-10-15,-5 11-9 0,-8 10-4 16,0 2-60-16,0 4-67 16,0-1-70-16,0-7-28 0,-8-10-4 15,8-10-4-15,0-13 42 16,0-15-76-16</inkml:trace>
  <inkml:trace contextRef="#ctx0" brushRef="#br0" timeOffset="24078.3">21976 7306 73 0,'37'-57'216'0,"-6"7"-1"0,-5 10-16 15,-9 8-31-15,-6 7-66 16,-3 9-39-16,-5 8-24 16,-3 8-15-16,0 12 1 0,5 5 6 15,3 7-11-15,-4 4-20 16,4 2 11-16,0-7-4 0,5 2-5 16,3-5-6-16,-1 0-4 15,2-7-20-15,0-13-21 0,-3 0-2 16,3 0 1-16,-1-13 22 15,2-11 12-15,-2-4 10 0,-4-6 18 16,-1 2 13-16,-3 0 13 16,1 7 14-16,-9 6-4 15,0 7-26-15,0-1-11 0,0 4-4 16,5 9-1-16,2 0-10 16,7 0 8-16,5 13-1 15,9 3-8-15,9 3-47 0,8 3-92 16,3-1-71-16,4-2-91 15</inkml:trace>
  <inkml:trace contextRef="#ctx0" brushRef="#br0" timeOffset="24461.1">22906 7039 616 0,'0'-54'292'16,"0"0"-137"-16,0 9-83 15,0 14-22-15,0 3 79 0,0 6 33 16,0 10-55-16,8 12-60 15,0 8-1-15,8 18 3 16,1 9-14-16,-4 11-14 0,-4 3-7 16,0 3-2-16,-4-3-12 15,-5-5 2-15,0-6 4 0,0-7-10 16,0-5-2-16,0-11 8 16,0-15-9-16,0 0-23 0,8-13-17 15,5-10 3-15,8-18 8 16,5-8 21-16,11-11 4 15,5-2 10-15,-2 10-2 16,0 2-7-16,-2 15 6 0,-7 9 5 16,4 18 11-16,-10 8 12 15,5 21-4-15,-3 15-3 0,-2 5-10 16,-4 8-2-16,-8 0-2 16,-5-5-8-16,-1-3-77 0,-7-4-98 15,0-13-79-15,0-4-14 16,0-7 20-16,8-17 6 15,4-17 60-15</inkml:trace>
  <inkml:trace contextRef="#ctx0" brushRef="#br0" timeOffset="24610.88">23592 6931 125 0,'27'-73'248'0,"3"4"-39"0,-6 8-18 15,-7 12-62-15,-1 16-43 16,-8 17-17-16,0 29 88 0,-8 23 60 16,0 21-36-1,-8 21-45-15,-5 16-64 0,2 3-28 16,-1 5-30-16,-1 0-33 15,0-17-84-15,2-15-128 0,3-18-124 16,-1-14-38-16,9-20 29 16</inkml:trace>
  <inkml:trace contextRef="#ctx0" brushRef="#br0" timeOffset="24757.34">23791 6333 520 0,'0'-117'352'16,"0"15"-131"-1,0 21-105-15,0 12-50 0,0 14 14 16,0 15-25-16,0 8-35 16,0 12-97-16,0 8-114 15,0 12-66-15,0 12-11 0,0 4-28 16</inkml:trace>
  <inkml:trace contextRef="#ctx0" brushRef="#br0" timeOffset="25593.93">24298 6606 69 0,'17'9'195'15,"-4"-9"26"-15,-1 0-32 16,-4 0-51-16,-5-13-21 0,0-3-15 16,-3 0 9-16,0-6 29 15,0 7 17-15,0 2-26 0,0 1-35 16,0 7-48-16,0 5-25 15,0 0-15-15,0 13-2 16,-9 17 1-16,-5 13 1 0,3 14-8 16,2 12-2-16,9 5 2 15,0-5-11-15,12-3-19 0,10-5-61 16,1-5-93-16,14-11-74 16,11-8 6-16,16-8 85 0,22-13 23 15,10-16-35-15,15-13 16 16,2-15 43-16,-2-9 46 15,-9-8 41-15,-14-7 50 16,-19-1 128-16,-16-1 88 0,-17 7-2 16,-15 5-60-16,-7 5-62 15,-11 13-47-15,-3 8-25 0,-17 8 14 16,-8 8 15-16,-2 12-24 16,-3 8-6-16,2 1-22 15,5 3-11-15,2-4 0 0,5-2-3 16,7-2-5-16,9-4-16 15,0-5-30-15,0-7-37 16,9 9-26-16,-1-9 22 0,4 0 4 16,5 0 30-16,2-13 27 15,1-2 18-15,-2-6 15 16,-2 0 20-16,-4 6 19 0,-9 1 10 16,-3 7-10-16,0 7-18 15,5 0-3-15,-2 16-5 0,5 8-4 16,0 5-8-16,5 3 0 15,0 1-3-15,7-1-1 16,3-4-4-16,8-6 1 16,0-10-20-16,6-12-20 0,2-8-7 15,12-18 14-15,-4-9 3 16,5-18 15-16,-3-9 7 0,1-11 9 16,-11-8 8-16,-1-13 9 15,-10-11 18-15,-4-10 22 16,-3-3 7-16,-4 0-9 0,-11-4 1 15,-6 1 6-15,0 15 43 16,0 19 16-16,0 24-54 16,0 17-27-16,0 18-23 0,0 15-12 15,0 33-5-15,0 34 22 16,0 35-5-16,-9 29-2 0,-5 17-5 16,2 7 2-1,-1 0-7-15,4-8 1 0,9-12-14 16,0-15-37-16,0-23-79 15,9-9-67-15,0-19-30 0,-1-14-35 16,0-23-11-16</inkml:trace>
  <inkml:trace contextRef="#ctx0" brushRef="#br0" timeOffset="25925.49">25841 6337 353 0,'-15'-53'155'16,"1"9"-85"-16,14 11-55 15,9 9-24-15,11 3 10 16,8 6-3-16,15 1 2 0,4 7-7 16,10-1-1-16,3-1 3 15,-1 2 3-15,-3-2 5 0,-8-3 5 16,-5 0 10-16,-12 0 26 16,-11-5 31-16,-3 0 33 15,-6 6 16-15,-3-1-2 0,-4 3-26 16,-4 5-34-16,0 4-18 15,0 0-21-15,0 0-8 0,5 29 3 16,-5 24 78-16,0 17-19 16,0 14-18-16,0 14-29 15,0 3-13-15,-9-3-12 16,9-12 2-16,-8-13-15 0,8-16-94 16,0-16-101-16,0-9-70 15,0-19-32-15,0-26-414 16</inkml:trace>
  <inkml:trace contextRef="#ctx0" brushRef="#br0" timeOffset="26062.23">26561 5499 540 0,'-13'-110'286'0,"1"17"-134"0,-2 21-83 16,8 14-45-16,-2 17-19 15,8 13-31-15,0 11-106 0,0 17-68 16,0 17-98-16</inkml:trace>
  <inkml:trace contextRef="#ctx0" brushRef="#br0" timeOffset="26374.46">26921 5950 411 0,'0'0'269'0,"0"0"-108"16,0 0-77-16,-15 0-38 15,-10 14-5-15,-3 9-3 0,-6 18 22 16,-5 16 17-16,2 8-36 16,6 8-18-16,10 1-14 15,21-5 0-15,7-8-3 0,18-8-4 16,11-8-1-16,6-12-15 16,2-14-35-16,3-19-2 0,4-16 19 15,-12-20 16-15,-5-21 9 16,-11-17 18-16,-10-11 21 15,-13-5-9-15,0 2-6 0,-18 2-6 16,0 7-34-16,-3 20-61 16,-3 10-75-16,-4 12-49 15,-1 9-75-15</inkml:trace>
  <inkml:trace contextRef="#ctx0" brushRef="#br0" timeOffset="26740.07">27291 5890 286 0,'37'0'300'0,"-9"0"-107"16,-5 0-90-16,-1 0-46 15,-6 19 33-15,1 15-10 0,-2 14-16 16,2 13-19 0,-9 8-18-16,-8 5-10 0,0-5-11 15,-13-12 0-15,-2-8 0 16,3-13 3-16,4-15-8 15,-1-21 0-15,9-5-7 0,0-19-13 16,9-16 7-16,11-16 5 16,17-18-4-16,11-4 11 15,9 1 10-15,-4 12 15 0,-5 12 6 16,-2 17 4-16,-3 18 20 16,-2 18 6-16,0 30-11 15,-2 17-3-15,-5 20-19 0,-6 14-11 16,-3 9-5-1,-9-2-3-15,-3 2-27 0,-5-4-85 16,-8-5-94-16,0-12-73 16,-13-8-56-16,1-8-15 15</inkml:trace>
  <inkml:trace contextRef="#ctx0" brushRef="#br0" timeOffset="28354">22409 8059 57 0,'0'-11'143'16,"0"-2"40"-16,0 5-51 15,0-1-35-15,0 5-35 0,0 4-22 16,0 0-10-16,0 0-3 16,0 0-10-16,0 0-4 15,0 17 8-15,0 11 5 0,0 12-1 16,0 10-2-16,0 3 5 15,0 4-6-15,0 0-4 0,-6 0-2 16,6 0 1-16,-14-8-6 16,14-1 3-16,-11-7-8 0,11-8-5 15,-8-5 0-15,8-3 7 16,0-9-7-16,0-5-4 16,0-11 8-16,0 10-7 15,0-10 4-15,0 0-4 0,0 0 3 16,0 0 3-16,0 0 4 15,0 0 0-15,0 0 2 0,0 0 1 16,0 0-2-16,0 0 8 16,0 0 6-16,0 0 6 0,0 0 15 15,0 0-6-15,0 0 4 16,0 0-6-16,8 0-13 0,17 0-7 16,20 0 0-16,23-5-5 15,25-2-4-15,35-7 13 16,21-1 0-16,21-6-4 15,14 0-2-15,5 1 5 0,-2 5-6 16,-8-2 2-16,-13 4 0 16,-19 1-6-16,-26 4-1 0,-27 0-2 15,-25 8 23-15,-17-4 34 16,-15 1 20-16,-12-1-4 0,-10 4-7 16,-6 0-40-16,-4 0-14 15,-5 0-12-15,0 0-5 0,0 0-47 16,0 0-104-1,0 0-121-15,-14 7-87 0,2 5-41 16,1 4 48-16</inkml:trace>
  <inkml:trace contextRef="#ctx0" brushRef="#br0" timeOffset="30119">26282 8117 211 0,'0'-20'203'16,"0"-1"-83"-16,0 4-45 16,0 1-22-16,0 0 8 15,0 3 26-15,0 1 13 0,0 5-4 16,0-2-14-16,0 9-25 16,0 0-31-16,0 0-1 15,-9 0 9-15,-4 0-8 16,-5 16-6-16,1 13-11 0,-17 3-7 15,-8 9 5-15,-6 4-3 16,0 4 1-16,0-5-9 0,10-6 2 16,7-7 2-16,7-5 0 15,6-9 3-15,10-3-7 16,8 3 4-16,0-1-7 0,5 1 2 16,7 3 1-16,13 0 5 15,6 3-10-15,15 4 11 0,6 1-4 16,5 1-1-1,0-1 7-15,0-4-9 0,-9-4 7 16,-8-3 1-16,-6-6 0 16,-11-2-1-16,-2-9-2 0,-8 0 4 15,-5 0-7-15,-8 0 12 16,0-4-6-16,-12-12 3 0,-5-9-4 16,0-8 0-16,1-7-4 15,5-5 7-15,-2-4-5 16,0 0-3-16,13 1 7 0,-9 4-10 15,9-6 6-15,0 5-5 16,0 4 1-16,6 5 6 0,5 8-1 16,2 4-8-16,0 3 2 15,-2 4 6-15,1 10-3 16,4 7-5-16,5 11 10 16,4 13-3-16,-1 10 4 0,5 6 1 15,-9 5-5-15,-6 0 6 16,0-4-1-16,-14-4-10 15,0-10 3-15,0-2-3 0,-14-9 0 16,-3-7-6-16,-9-9-1 16,1 0 7-16,2-9 3 0,-1-3 2 15,3-5-9-15,4-7 0 16,1 1 7-16,9-2-3 16,7 0-2-16,0 1-3 15,0 7-5-15,0 0 4 0,7 6 3 16,4 3-3-16,11 8-8 15,7 0-35-15,2 0-48 0,6 12-43 16,2 5-13-16,4-5-40 16,1-5-8-16</inkml:trace>
  <inkml:trace contextRef="#ctx0" brushRef="#br0" timeOffset="30717.04">26889 8109 171 0,'0'-22'200'15,"0"3"-63"-15,0 3-45 16,0-1-30-16,0 5-12 0,0 3 15 16,0 1 8-16,0 0-2 15,0 8-7-15,0 0-24 16,0 0-11-16,0 8-11 0,0 13-4 16,0 15 9-16,0 13-9 15,0 12-1-15,-13 13 2 0,2 3 0 16,-1 0-4-16,0-8-8 15,3-8 1-15,9-12-5 16,-8-12 7-16,8-8-4 0,0-13 2 16,0-16 15-16,0 0 1 15,0-25-11-15,0-19-6 16,0-22 1-16,13-23-8 0,-1-20 8 16,0-18-17-16,-5-16 6 15,-7-7 5-15,0 3 5 16,-19 9-6-16,-11 16 5 0,-4 11 0 15,-12 14 0-15,-2 15 1 16,-2 13 9-16,2 16-3 0,-1 17-8 16,-4 15 3-16,-7 16-8 15,-10 18 0-15,-6 24 7 16,-6 16-3-16,6 15-2 16,10 16 0-16,13 1 6 0,17 1-8 15,12-6 0-15,12-6-1 16,19-9-4-16,13-9 9 15,19-11 0-15,12-7 2 0,14-10-4 16,12-8-1-16,10-3 4 16,-5-9 0-16,0-8-1 0,-6 8-3 15,-10-8 7-15,-8 0-6 16,-13 0 2-16,-8 0-1 16,-14 0 1-16,-3 0 0 0,-6 0-13 15,-6 0-32 1,0 0-36-16,-8 0-49 0,0 0-24 15,0 0-6-15,0-8-58 16,0-5 16-16</inkml:trace>
  <inkml:trace contextRef="#ctx0" brushRef="#br0" timeOffset="31033">26313 7909 58 0,'-45'0'204'0,"8"0"-3"0,6 0-70 16,5 0-58-16,10 0-33 16,16 0-16-16,0 0 3 15,13 0 0-15,19 0 2 16,17 0-10-16,23 0-4 0,22-9-4 16,16 2 3-16,17-1-2 15,3 0-8-15,-5-1 3 16,-10 1-3-16,-19 4 0 0,-20 0 3 15,-14 0 4-15,-13-1 4 16,-17 2-3-16,-7-1-2 0,-11 4-8 16,0 0-4-16,-11 0-28 15,-3 0-47-15,-9 0-42 16,-5 16-53-16,-15 4-54 0</inkml:trace>
  <inkml:trace contextRef="#ctx0" brushRef="#br0" timeOffset="32647.69">22520 8772 16 0,'0'-8'44'16,"0"-1"62"-16,0-3 72 0,0-4-56 16,8 4-37-16,-5 1-29 15,2-2-12-15,-2 1-3 0,2-2 2 16,-5 7-2-16,0 7-2 16,0 0-12-16,0 0-13 15,0 0-9-15,0 16 2 0,-8 16 2 16,8 22 5-16,-13 15 0 15,2 20-8-15,-1 17 3 16,0 7-2-16,3 6 5 0,1 2 7 16,0-2 3-16,2-9-1 15,6-3 5-15,0-15-7 0,0-14-6 16,0-9-10-16,0-16 7 16,0-13-4-16,0-11 1 0,0-8 3 15,0-5 4-15,9-4-2 16,13-12 6-16,13 0 0 15,24 0-7-15,22-9-3 0,24-7-6 16,33-8 5-16,28-9 11 16,28-3 1-16,26 0-13 0,16-1 7 15,8 5-7-15,-1 3-7 16,-8 0 5-16,-23 1-4 16,-25 0-8-16,-29 3 11 15,-28 5-14-15,-28 3 11 0,-26 6-1 16,-19-2-2-16,-15 5 9 15,-17-1 4-15,-10 5-4 0,-7-3-7 16,-4 2 5-16,-4 1-14 16,0 4-24-16,0-5-46 15,0 2-53-15,0 3-46 0,-12 0-30 16,-2-9-52-16</inkml:trace>
  <inkml:trace contextRef="#ctx0" brushRef="#br0" timeOffset="33413.37">26041 9387 381 0,'8'-34'107'0,"-8"6"-67"16,0 7-25-16,0 6 7 15,0 2 34-15,0 10 18 16,0-1-16-16,0-1-25 0,0 2-13 16,0 3 8-16,0 0-5 15,0 0 9-15,0 0-14 16,0 0-12-16,0 0 2 0,0 0 0 16,0 0 10-16,0 0 12 15,0 19 8-15,-22 18 0 0,0 20-4 16,-16 20-8-16,-1 14-10 15,-6 6-6-15,3-5-4 16,5-9-3-16,11-14 3 0,5-12 4 16,8-9 2-16,13-10-4 15,0-7-11-15,8-5 8 0,5-11-11 16,10-2 6 0,7-1 4-16,7 1-6 0,-1-3 4 15,1 5-5-15,-6-3 4 16,-2-5 1-16,-6 2-4 0,-7-9 8 15,-2 7 3-15,-6-7 15 16,-8 0 12-16,0 0 6 0,0 0-4 16,0 0-2-16,0-4-21 15,-8-12-8-15,0-14-2 16,-1-9-11-16,-4-14-3 0,4-7 1 16,9-15 4-16,0-11-11 15,0-3 3-15,0 3 7 0,6 9-4 16,2 12 11-16,3 16-8 15,3 13-8-15,-2 8 2 16,0 12 8-16,-1 3-2 16,5 13 5-16,1 0-2 0,1 15 0 15,1 11 3-15,1 3 8 16,-4 2-5-16,-7-3-2 0,0-2 4 16,-9-2-2-16,0-7 1 15,0-10-2-15,0-7 2 16,-9 0-7-16,-4 0-4 0,-2 0-14 15,1 0-1-15,3-7-8 16,3-5-11-16,8 3 13 16,0 2-15-16,0-6-23 15,0 4-29-15,0 1-14 0,0-1-18 16,0-2-30-16,8-1-45 16,0-1 25-16</inkml:trace>
  <inkml:trace contextRef="#ctx0" brushRef="#br0" timeOffset="34073.67">26508 9366 345 0,'14'0'188'0,"0"0"-81"0,2 0-49 16,2 15-13-16,-9 15 40 16,5 15 25-16,-6 15-9 15,-5 18-34-15,-3 7-25 16,0 7-12-16,0 4-8 0,0-6-7 15,0-19-10-15,0-13 0 16,0-13 2-16,0-15 0 0,0-22 3 16,0-20-12-16,0-34-12 15,8-24 2-15,2-27 4 0,2-21 7 16,-5-12-6-16,-2-5-12 16,-5-7-2-16,-8-1 3 15,-18 4 12-15,-8 8 12 0,-22 18 2 16,-7 25 14-16,-18 21-13 15,-15 27-3-15,-12 28 2 16,-9 24-3-16,-9 26-2 0,-1 18-2 16,10 16-4-16,8 12 3 15,7 1 6-15,17 3-8 16,15 2 1-16,19-12 4 0,14-6-1 16,15-6-2-16,22-13-3 15,0-8 7-15,16-9-5 0,14-8 1 16,11-6-2-16,7-6 4 15,9-9-4-15,4-7 6 16,4 10-4-16,0-10-3 0,-5 0 2 16,-1 0 0-16,-7-5-1 15,-8-4-1-15,-7 2-3 16,-9 1-1-16,-4 3-10 16,-7 0-16-16,-4-7-24 0,-1 3-34 15,-9-6-16-15,-3 2 4 16,0-1 23-16,0 3 32 0,-12 4 18 15,1-2 11-15,-3-1 9 16,2-1 0-16,-5 1 10 16,1-3-2-16,1-1-1 0,-1-2-5 15,4 2 2-15,-2 0 0 16,3 5 6-16,2-2 0 16,3 5 8-16,6 0-8 0,0 0 1 15,-9 4-8-15,9 0-16 16,0 0-66-16,0 0-49 15,10 0-12-15</inkml:trace>
  <inkml:trace contextRef="#ctx0" brushRef="#br0" timeOffset="35361.21">27422 9581 440 0,'4'-28'232'16,"-4"4"-120"-16,0 3-68 16,0 5-18-16,0 4 25 0,0 7 29 15,0 5-29-15,0 0-26 16,0 0-16-16,0 9-1 16,0 3 1-16,0 0-8 0,0 5 0 15,0 0-4-15,0-6 0 16,8 1-3-16,-1-12 4 15,1 8-1-15,1-8-5 0,2 0-4 16,3-8-2-16,-2-8-1 16,-4-4 0-16,0-6 7 15,-8 3 9-15,0 4 3 16,-13 2-5-16,-2 8 3 0,-2 5 2 16,0 4-1-16,-2 16 7 15,-10 12 11-15,1 17-7 0,-1 8-7 16,7 1 1-16,13 2-8 15,9-3 3-15,0-3-5 16,9-10 4-16,17-8-9 0,4-4 8 16,1-12-1-16,1-4 2 15,1-2-2-15,-9-10-3 0,-2 0 7 16,-8 0-3 0,0 0 1-16,-7 0 6 0,-7 0 9 15,0 8 1-15,-7-8-7 16,-10 12 0-16,-8-12-7 15,-12 0-2-15,-10 0 1 0,-13 0-3 16,-11-4 2-16,3-8-3 16,-2-9 1-16,7-8-7 0,7-7-4 15,14-8-12-15,8-13-3 16,14-9-10-16,20-8 3 16,0 2 10-16,11 4 5 0,11 1 6 15,7 10 6-15,-1 12-11 16,0 9-9-16,1 3-16 15,-7 9-32-15,4 8-13 0,-9 8-7 16,-6 0-36-16,-8 3-18 16,-3 5 25-16,0 0 34 15,-6 0 34-15,-5 0 25 0,-11 0 17 16,-4 9 17-16,0-9 28 16,-4 8 43-16,7 0 46 0,3-8 29 15,2 0-57-15,10 0-40 16,8 0-29-16,0 0-21 0,4 0 1 15,18 0-2-15,9-4 2 16,14-4-1-16,8-5 4 16,4 5 2-16,3 1-2 15,7-3 1-15,-2 6 3 0,-2 1 2 16,-1-1 7-16,-10 4 3 16,-6 0 5-16,-6 0 9 15,-8 0 5-15,-4 0-4 0,1 0 9 16,-5 0-8-16,-4 0-3 15,-2 0 1-15,-2 16-4 0,-5 4 6 16,1 17 10-16,0 8-6 16,-3 15-12-16,-9 10-1 15,0 0-13-15,0-2-1 0,0-7-4 16,0-7 1-16,0-14-3 16,0-7-6-16,0-9-2 15,0-7-1-15,0-6 1 16,0-11-1-16,0 0 8 15,0-11-16-15,0-15 2 0,0-17-4 16,8-18 1-16,14-13 6 16,3-12 2-16,18-7 2 15,5-1-3-15,8 5-3 0,3 6 11 16,-2 20-1-16,-10 10-4 16,-6 15-2-16,-8 14 1 15,-4 12 21-15,-10 12 28 0,-10 33 58 16,-9 27 10-16,-25 26 2 15,-11 23-32-15,-13 26-20 16,4 7-34-16,8 2-7 16,13-14 10-16,14-13 9 0,20-11-9 15,11-16-37-15,13-18 0 16,17-13 0-16,6-14 0 16,7-14 0-16,5-5 0 0,-5-14 0 15,-7-12-27-15,-6-10-74 16,-8-4-14-16,-10-15-36 15,-5-16-38-15,1-12-13 0,-1-13-16 16,-3-10 7 0,-1-14-2-16,0-12-29 0</inkml:trace>
  <inkml:trace contextRef="#ctx0" brushRef="#br0" timeOffset="35892.79">29106 8959 129 0,'0'-17'209'0,"-8"10"-50"0,-8 3-48 16,-8 4-43-16,-4 19-6 16,-15 14 8-16,0 13-1 15,-1 1-23-15,3 10-21 0,11 0-4 16,11 1-6 0,11-5-2-16,8-8 1 0,0-4-7 15,13-13-3-15,1-4-3 16,3-12 0-16,9-12 1 15,-2 0-1-15,3-7-3 0,6-10 0 16,-2-11-2-16,-5-5 0 16,-4-8 0-16,-8 1 2 15,-5-1 7-15,-9 3 3 0,-14 3 1 16,-9 1-9-16,-14 6 5 16,-3 5-4-16,-4-2-3 15,-2 9 2-15,7 0 3 16,2 4-6-16,9-1 4 15,7 4 1-15,4 5 1 0,4 4-5 16,13 0-8-16,9-4 1 16,21 0 9-16,18-3-3 15,20-2 4-15,18-3 2 0,9-1 8 16,4 2 18-16,3-2 16 16,0 1 4-16,-4 4 6 15,-4 0-3-15,-14 4 1 16,-7 4-13-16,-8-5-15 0,-16 5-13 15,-11 0-7-15,-12 0 3 16,-9 0-4-16,-4 0-25 16,-6 0-60-16,-7 0-94 15,-7 0-84-15,-15 0-60 16</inkml:trace>
  <inkml:trace contextRef="#ctx0" brushRef="#br0" timeOffset="37340.74">22474 10111 25 0,'0'-16'112'16,"0"4"113"-16,0-2-37 15,0 7-46-15,0 7-59 0,0 0-42 16,0 0-14-16,0 0-3 16,0 21 36-16,-8 22 23 15,2 32 3-15,-6 27-15 0,-1 24-3 16,0 16-18-16,-3 8-3 15,-1 0 9-15,6-2 3 0,3-6-15 16,8-4-14-16,0-8-2 16,0-16-14-16,0-16-7 0,8-18-2 15,3-9-4-15,6-18 2 16,-1-16 3-16,10-9 9 0,5-7-5 16,13-10 6-16,18-2-11 15,24-9 1-15,27-4 8 0,33-9-6 16,29-3-4-1,24-4-6-15,20 0 3 0,10-1-3 16,-3 0 2-16,-8 2 5 16,-12 3-4-16,-31-6 0 0,-20 7-6 15,-28-1 0-15,-29 0-8 16,-29-1-1-16,-21 0-15 0,-16 5-9 16,-10-4-11-16,-14-1-11 15,-8 0-21-15,-8 2-35 0,-5 3-34 16,0-1-30-16,-3 6-4 15,4 2-7-15,1-2-24 16</inkml:trace>
  <inkml:trace contextRef="#ctx0" brushRef="#br0" timeOffset="38104.94">26143 11185 531 0,'3'-31'377'0,"5"3"-142"15,1 6-127-15,-6 6-64 16,2 8-24-16,-5 8-1 0,3 0 29 16,-3 16-2-16,0 14-25 15,0 5-13-15,0 0 0 0,-11 4-6 16,11-11-1-16,-9-3 4 16,9-4-6-16,0-5-3 0,17 20-180 46,3-36 121-46,167-57-32 32,-150 49 92-17,-9 4 7-15,-4 4-1 0,14 17 30 16,-27 1 9 0,-6 12-14-16,-5 6-10 0,-13 5-6 15,-4 0-7-15,-12-1 8 16,-10-4-9-16,-6-8 0 0,-9-6-8 15,-2-6 6-15,-1-16 2 16,-5 0-6-16,2-8 2 16,4-8-2-16,-1-10 0 15,9-5-2-15,6-11 0 0,11-1 0 16,6-12-2-16,13 3-6 16,12-4 9-16,16-2-4 0,8 1 4 15,12 0-3-15,10-5 4 16,7 3-2-16,-1-3 3 0,1 0-5 15,-5-2 7-15,-3 1-6 16,-8-4 1-16,-9 5 11 0,-11 2-5 16,-8-1 7-16,-9-1-3 15,0 5 1-15,-14 9 32 16,2 10-9-16,-2 7-1 16,0 6-11-16,2 11-6 0,4 3-9 15,8 4-5-15,-8 2-10 16,8 5-23-16,0 0-46 0,0 17-54 15,0 12-55-15,3 6-44 16,2 7-68-16</inkml:trace>
  <inkml:trace contextRef="#ctx0" brushRef="#br0" timeOffset="38438.86">26403 10973 618 0,'15'0'294'0,"2"0"-150"16,7 0-78-16,8-4-34 16,5 4-8-16,5 0 5 0,-8 0-8 15,8 9-2-15,-5 8-8 16,0 2-1-16,-6 6-2 0,-2 0-8 16,-4-1 3-16,-11-4 1 15,-1 0-3-15,-4-3 8 0,-9-5 0 16,0 0-1-16,0-4-5 15,0-8 3-15,0 0-8 0,0 0 5 16,0 0-18-16,0-11-5 16,0-10 12-16,12-8 0 15,8-4 0-15,8-6 2 16,6-3-12-16,-3 6-27 0,6-1-42 16,-1 4-35-16,1 6-32 15,-6 2-25-15,-1 0-48 0,-9 6 26 16</inkml:trace>
  <inkml:trace contextRef="#ctx0" brushRef="#br0" timeOffset="39636.69">26824 10812 48 0,'-36'0'126'0,"7"0"60"0,9-10-79 16,12-1-44-16,8-1-26 0,12 0-7 15,8 2 2-15,10 3 17 16,1 3-2-16,3 4-8 15,0 0-5-15,9 11 5 0,-7 11 13 16,1 6 13-16,-2 13 3 16,-2 5-8-16,-2 10 3 0,3 5 0 15,-6 4 0-15,-3 4-22 16,-4-7 2-16,-10-10-16 16,1-7-7-16,-4-10-8 0,-3-6-4 15,-5-4-8-15,0-12 12 16,0-13 1-16,0 0 0 15,0 0-11-15,-8 0 0 0,-4-13 1 16,4-3-9-16,8-4 2 16,0-12-13-16,0-11-4 0,0-4 3 15,8-6 8-15,7-1 6 16,1 2 4-16,5 2-5 16,4 2-1-16,3 3 4 0,1 8 4 15,-1 5 3-15,-4 8-8 16,0 8-5-16,-4 4 9 0,2 7 6 15,-2 12 48-15,0 19 15 16,0 17 12-16,-4 15-9 0,-4 8-16 16,-3 3 5-1,-9 0-12-15,0-3-2 0,0-6-8 16,0-6 1-16,0-14-16 16,0-9-4-16,0-6 1 0,0-8 1 15,0-4-23-15,0-5 0 16,0-25 0 15,0-8 0-15,0-7 0-16,0-14-6 0,0-11-27 15,8-2-3-15,9-3 12 16,2 5 6-16,2 5 8 16,2 2 1-16,7 10-1 0,-2 7 5 15,0 8-1-15,1 9 6 16,-4 9 1-16,-2 7 3 15,2 0-8-15,1 20 4 0,-9 5 5 16,-3 3-4-16,-6 0 7 16,-8 1-4-16,0-1-1 15,0-3 4-15,0-1-7 0,-14-4 6 16,6 0-8-16,8-3 0 16,-6-5-9-16,6 0-24 15,0 1-29-15,0-1-18 0,0 1 1 16,0-1 18-16,11-12 20 15,6 11 20-15,-1-11 5 16,3 9 1-16,6-9 13 16,1 0-3-16,1 0-1 0,1 0 7 15,1 0 4-15,-4 0 0 16,-1 0 2-16,-2 0 1 16,-5-4 6-16,0-1-2 0,0 1 9 15,-8 1-13-15,-1-1-2 16,0-1-3-16,-5 5-28 0,-3 0-65 15,0-7-82 1,0-4-42-16,0 0 13 0,-6-1 42 16,-7-4-1-16,0-3 29 0,-3-3 20 15,1-2 26 1,2-4 22-16,1-1 23 0,-5-4 20 16,3 0 18-16,5-3 23 15,9-3 38-15,0-3 44 0,0 4 58 16,0 7-52-16,-8 2-28 15,8 8-27-15,0 5-3 16,0 9 5-16,0-2 4 0,0 9-3 16,0 9 0-16,-14 10-1 15,14 6-4-15,-8 4 3 16,0 0 1-16,8 3-7 16,0 7 0-16,0 11 5 15,0 7-23-15,0-1-10 0,0 6-6 16,-8-4 1-16,8-1-9 15,0-9 2-15,0-3-5 0,0-8-4 16,0-10-34-16,0-1-68 16,4-11-60-16,-4 2-36 15,0-4-28-15,0-13-19 0</inkml:trace>
  <inkml:trace contextRef="#ctx0" brushRef="#br0" timeOffset="39971.1">27961 11674 353 0,'-11'12'210'0,"2"-12"-86"0,9 0-59 15,0 0-35-15,0 7 5 16,9-7 3-16,5 0-14 16,8 0-10-16,7 0-8 0,2 0-5 15,-2 0 1-15,-4-7 1 16,-6-5-3-16,-6-1-3 15,-5-7 4-15,-4 4 6 16,-4 0 6-16,0 3 5 0,-12 1 2 16,-4 7-2-16,0 5-9 15,-1 0-1-15,5 0 6 16,3 10-3-16,9 2-1 16,0 0-10-16,0-4 7 0,0 0-8 15,0-8 2-15,0 7 0 16,0-7-11-16,0 0-32 15,0 0-59-15,0 0-54 0,0-2-81 16,0-15-6-16</inkml:trace>
  <inkml:trace contextRef="#ctx0" brushRef="#br0" timeOffset="40260.96">27994 10791 166 0,'-25'-20'274'0,"6"-1"-90"15,2 4-83-15,17 5-64 16,8 1-20-16,12-1-5 0,8 3 4 16,14 2-3-16,10-4-5 15,9 4 0-15,4 0 0 16,3 2 9-16,-3 1-6 0,-6 0 0 15,-15 4-6 1,-13 0-2-16,-5 0 1 0,-7 0-17 16,-5 0-36-16,-14 0-43 15,0 0-30-15,-9 13-81 16,-7-1 1-16</inkml:trace>
  <inkml:trace contextRef="#ctx0" brushRef="#br0" timeOffset="43347.3">8169 14618 13 0,'0'7'31'15,"0"2"51"-15,0-2 103 0,0 2-54 16,0-9-34-16,0 0-32 16,0 7-24-16,0-7-10 15,0 0 20-15,0 0 19 16,0 0 5-16,0 0-1 0,0 0-17 15,0 0-24-15,0 0-13 16,0 0-7-16,-8-7-8 16,-9-2-5-16,-8-3-4 0,-7 5 8 15,-7 3-1-15,-9 4 11 16,-6 11-6-16,-4 13 11 0,1 5 2 16,0 8-1-16,6 3-5 15,6 6 6-15,13 2 0 16,16-2-13-16,16-2-8 15,11 0 0-15,26 1 1 0,12-8-3 16,15-5 4-16,14-7-4 16,7-8-5-16,4-17 7 15,4 0-4-15,-3 0-13 0,-8-10-6 16,-14 3-5-16,-11-1 18 16,-17 4-4-16,-7-5 6 0,-8 5-14 15,-13 0-22-15,-4-3-35 16,-8-2-27-16,0-3-13 0,-12 0-7 15,-5-1-61-15,1-3-9 16</inkml:trace>
  <inkml:trace contextRef="#ctx0" brushRef="#br0" timeOffset="44246.08">8664 14141 148 0,'8'-41'251'16,"-8"9"-76"-16,0 11-50 0,0 9-53 16,0 20-24-16,0 25 24 15,0 28 31-15,0 28-3 0,0 25-17 16,0 12-33 0,0 4-24-16,-11 0-3 0,3-7-5 15,-1-13-6-15,1-18-6 16,8-12-1-16,-8-21-7 0,8-14 5 15,0-12-1-15,0-12-1 16,0-13-6-16,3-8-5 0,10-25-2 16,7-15-1-16,4-17 12 15,6-9-1-15,-2-3 5 0,1 7-5 16,-1 10 3-16,-4 12-5 16,0 16 12-16,1 15 11 15,4 9 17-15,-1 23 0 0,-3 15 5 16,1 7 1-16,-1 3 2 15,0 7-23-15,-4-8 0 16,-2 3-19-16,1-10 2 16,-2-7 6-16,-2-4-11 0,1-6 3 15,-3-6-9-15,3-4-14 16,4-13-19-16,-2 0 4 0,6-5 2 16,4-7-3-16,-10-4-7 15,3 0-22-15,-6-5-39 0,0-4-21 16,1 0-21-16,-6-3 7 15,6-5 13-15,-1 1 0 16,-4-5 2-16,0 5 12 16,4 0 24-16,4-1 32 0,2 5 30 15,-7-2 42-15,5 2 65 16,-4 0 92-16,-3-1-44 16,-2 1-17-16,-6 4-26 0,-5 1-18 15,0 0 5-15,-13 7 24 16,3 5 11-16,-12 3-11 0,-3 8-33 15,-2 0-13-15,-6 16-11 16,5 8-3-16,-1 9-16 16,4 3-2-16,9 9-9 0,9 0-3 15,7-1-2-15,0-2-9 16,7-11 1-16,6-2-1 0,4-8-9 16,-3-9-9-16,8-12-26 15,-1 0 5-15,-2-5 12 16,1-11 9-16,-2-4 14 15,-7-4 2-15,-3-4 12 0,-5-9-4 16,-3-1-1-16,0 2 0 16,0 8 15-16,-8 3 20 0,8 9 10 15,0 4-1-15,0 4-19 16,0 8-8-16,0 0-8 16,0 20 18-16,0 8 0 0,8 5-5 15,6 0-16-15,-3-1-4 16,3 1 5-16,1-5-13 15,-4-4-44-15,6-3-59 16,-4-1-60-16,3-6-27 0,0-3-1 16,1-11-19-16,3-9 1 15</inkml:trace>
  <inkml:trace contextRef="#ctx0" brushRef="#br0" timeOffset="44700.82">9793 14751 125 0,'0'-32'268'16,"0"7"-33"-16,0 10-42 15,-9 1-74-15,9 14-44 0,-8 9 17 16,8 16 17-16,0 14-18 16,0 11-24-16,0 7-29 15,0 4-15-15,0 0-13 16,0-4-4-16,5-8-2 0,-2-8-5 16,6-8-3-16,-4-5-7 15,-2-4-11-15,2-7-22 0,-2-1-6 16,-3-8 3-16,0-8-1 15,0 0-4-15,0 0 7 0,0 0-15 16,0-12 2-16,0-9 14 16,0-11 16-16,-8-10 12 15,0-6 7-15,-4-9 11 0,1 0 3 16,2 0 15-16,9 0 2 16,0 0-2-16,0 8 2 15,5 1-6-15,5 7-5 0,15 4-4 16,8 5-4-16,4 4-3 15,4 7 4-15,36 9 3 16,-50 12 5-16,-2 19 16 16,-12 10-3-16,-13-1 4 15,0 10-9-15,-22 3-12 0,-5-2 0 16,-11 3 2-16,2-5-7 16,4-9 2-16,7-8-4 0,9-4-14 15,-1-9-23 1,10 3-44-16,7-10-64 0,0 0-48 15,0 0-47-15</inkml:trace>
  <inkml:trace contextRef="#ctx0" brushRef="#br0" timeOffset="44961.13">10808 14108 627 0,'21'-45'303'15,"-4"8"-95"-15,-5 10-99 0,-6 2-48 16,-6 13-1-16,0 7 0 16,0 14-3-16,0 19 14 15,0 25 0-15,0 21-24 16,0 18-8-16,-6 11-19 0,-2 3-13 16,-4-2 4-16,12-5-27 15,-9-2-76-15,9-7-95 0,-8-12-73 16,8-13-18-16,-13-8-4 15,6-18 11-15</inkml:trace>
  <inkml:trace contextRef="#ctx0" brushRef="#br0" timeOffset="45393.91">10641 14901 136 0,'-15'-32'287'0,"-2"4"-33"15,1-1-46-15,-1 10-81 0,11 2-50 16,6 0-18-16,0 7 9 15,0-1-19-15,4 4-23 0,15-2-12 16,19 6-3-16,10-1-10 16,18 4-8-16,2-5-10 15,5-2-20-15,1-2-16 0,-6-3-7 16,-3-5-3-16,-5 2 3 16,-11-6 19-16,-8 0 17 0,-12 6 13 15,-9-2 13-15,-7-3 16 16,-13 1 1-16,0-7 13 15,0 2-1-15,0-1 2 16,0 5 9-16,-13-4 24 0,1 3 2 16,0 4-6-16,-5 5-15 15,-3 12-17-15,0 0 4 0,-8 21 9 16,-5 15 1-16,1 18-1 16,1 11-18-16,0 3-12 15,6 7-8-15,10-3-2 0,7-3 4 16,8-7-5-16,0-9-8 15,11-9 6-15,1-12-8 16,10-7-34-16,6-5-35 0,3-8-82 16,2-12-60-16,5 0-26 15,5-12 3-15,15-12 37 16,11-12 35-16</inkml:trace>
  <inkml:trace contextRef="#ctx0" brushRef="#br0" timeOffset="45893.11">11828 14572 324 0,'-17'-35'313'0,"-2"-3"-56"16,-5 5-94-16,2 4-83 16,-1 5-31-16,3 5 23 15,-2 1 8-15,5 7-18 0,3 2-28 16,2 9-15-16,-2 0-4 16,3 18 5-16,-6 14 18 15,6 16 4-15,3 17-13 0,8 9 0 16,-9 2-11-16,9 6-2 15,0 0 1-15,0-9-9 16,0-8 0-16,0-12-8 0,0-13 3 16,9-7 0-16,-1-12-6 15,0-8 1-15,0-13 1 0,4-17 3 16,-1-16-1-16,7-12-1 16,-2-15-4-16,-1-15 7 15,1-7-5-15,9 1 2 0,4 5 2 16,3 7 4-16,1 13-14 15,3 6 6-15,8 14-2 16,2 10 1-16,-2 19 8 0,1 7 0 16,-9 16-3-16,-7 12-1 15,-9 1 7-15,-9 4-7 16,-6-6 14-16,-5-2-6 0,0-5-1 16,-11-4-5-16,-2-3-3 15,1-1 1-15,0-12 6 0,3 0-6 16,-2 0-6-16,11-8-11 15,0-3-7-15,0-6-14 0,0-4-30 16,0 6-19 0,0-6-39-16,3 1-34 0,10-1-27 15,-1 0-10-15,0 5-16 16,0-4-35-16,-1 4-141 0</inkml:trace>
  <inkml:trace contextRef="#ctx0" brushRef="#br0" timeOffset="46709.86">13375 14351 113 0,'0'-19'270'16,"0"3"-59"-16,0 4-58 16,0 2-67-16,-7 4-38 0,7 0-6 15,0 6 23-15,0 0 4 16,-9 0-7-16,9 17-12 15,-8 0-17-15,8-1-13 16,-8 1-1-16,8-5-4 0,0-5 2 16,0-7 0-16,0 0 4 15,0 0-3-15,0 0-13 16,0-12-2-16,8-7-5 0,9-10-2 16,6-8 4-16,14 1 0 15,5-2 2-15,-3 7-6 0,5 2 4 16,2 13 0-16,3 7 4 15,-1 9-6-15,5 25 4 0,-4 12 19 16,-14 13 7-16,-10 8 7 16,-9 9 2-16,-16-3-10 15,0-2 11-15,-11-5-13 16,-6-9 4-16,2-6-5 0,-2-14-8 16,1-4-10-16,2-7-1 15,14-9-9-15,0-8 5 16,0 0-19-16,0 0-34 0,0-8 11 15,8-9 8-15,6 0 14 16,2 1 10-16,3 4 4 0,3 8 3 16,-3 4-1-16,5 12 6 15,-2 8-3-15,-3 14 4 0,2 1 9 16,-4 11 2-16,-6 1 3 16,-11-1-3-16,0-2-3 15,-11-3 0-15,-10-8 5 16,-7-4-8-16,-2-5 1 0,3-3 1 15,-3-5-6-15,3-8-2 16,3-8-3-16,-1 0 4 0,5 0-2 16,4-8 1-16,3-1-3 15,2-4-4-15,11 2 5 0,-14-5-11 16,14 4-10-16,0-5-8 16,0 5-6-16,0 5-7 15,0-2-24-15,0 1-28 0,0 8-38 16,6 0-48-16,-3 0-42 15,5 0-55-15,-8 0 33 16</inkml:trace>
  <inkml:trace contextRef="#ctx0" brushRef="#br0" timeOffset="47191.15">15195 14128 219 0,'0'-28'198'0,"0"4"-48"0,-12-1-20 15,-2 5-44-15,3 3-24 16,-1 4-5-16,4 6 0 0,0 7-4 16,-5 0-15-16,5 7 4 15,8 16-16-15,-8 0-1 16,8 10-9-16,0-1-5 16,8 0-11-16,9 2 1 0,3-6-7 15,3-8 0-15,3-3-17 16,-3-6-14-16,1-11-21 0,2-3 2 15,-6-13 2-15,-4-6 17 16,-4-6 19-16,-8-3 13 16,-4-2 15-16,0 5 16 0,0 6-1 15,-16 10-8-15,-5 8-7 16,-3 4-10-16,-1 16-3 0,0 10-19 16,7 2-48-16,1 9-34 15,1-2-32-15,4-2-80 16,1-5 16-16</inkml:trace>
  <inkml:trace contextRef="#ctx0" brushRef="#br0" timeOffset="47524.04">15308 14807 131 0,'-17'12'253'16,"6"2"-99"-16,-6-2-64 0,5 8-26 15,0 8-7-15,-4 5 7 16,8 0 14-16,8-1-24 0,0-4-14 16,0 1-23-1,0-8-7-15,8-5-9 0,3-4 0 16,6-12 2-16,0 0-2 16,-2-7-6-16,1-7-3 0,1-5 6 15,-5-10 2-15,-3-8 1 16,-9-4 1-16,0 5 5 0,-9-2 5 15,-3 11 2-15,-5 6-1 16,-2 10-15-16,-5 1-5 16,-1 10-22-16,0 0-33 0,2 17-41 15,6 0-30-15,4 4-51 16,13-7-32-16</inkml:trace>
  <inkml:trace contextRef="#ctx0" brushRef="#br0" timeOffset="49685.41">15991 15178 13 0,'0'0'8'0,"0"0"-5"15,0 0-5-15,0 0-4 16,0 0-6-16</inkml:trace>
  <inkml:trace contextRef="#ctx0" brushRef="#br0" timeOffset="50785.74">15991 15178 8 0,'0'0'16'16,"0"0"15"-16,0 0 18 0,0 0 19 15,0-3 25-15,0-1 13 16,0-1-43-16,0 1-30 16,0 4-15-16,0 0-10 0,0 0-1 15,0 0 2-15,0 0 0 16,0 0-6-16,0 0 2 0,0 0 1 15,0 0 2-15,0 0 5 16,0 0-2-16,0 0 1 0,0 0-2 16,0 0 1-1,0 0 0-15,0 0-3 0,0 0 4 16,0 0-3-16,0 0 1 16,0 0 2-16,0 0 0 0,0 0-10 15,0 0 4-15,0 0-1 16,0 0 1-16,0 0 2 15,0 0-5-15,0 0-2 16,0 0 2-16,0 0 0 0,0 0 3 16,0 0-9-16,0 0 8 15,0 0 0-15,0 0-2 16,0 0-2-16,0 0 0 16,0 0-6-16,0 0 2 15,0 0-5-15,0 0-5 16,0 0-11-16,0 0-6 0,0 0-2 15,0 9 6-15,0-9 5 16,0 11 10-16,0-11 6 16,0 0 2-16,0 0 7 0,0 8 4 15,0-8 9-15,0 0-1 16,0 0 4-16,0 0-6 0,0 0-2 16,0 0 1-16,0 0-1 15,0 0 2-15,0 0 5 16,0 0 12-16,0 0-3 0,0 0 11 15,0 0-2-15,0 0-10 16,0 0 6-16,0 0-4 16,0 0-1-16,0 0-10 0,0 0-10 15,0 0-2-15,0 0-1 16,0 0 2-16,0 0-1 0,0 0 8 16,0 0 3-16,0 0 6 15,0 0-2-15,0 0 7 0,0 0 0 16,0 0 3-16,0 0-3 15,0 0 0-15,0 0-7 16,0 0-2-16,0 0-3 0,0 0-5 16,8 0-5-16,2 0 1 15,4 0-1-15,-3 0-1 16,3-3-3-16,-3 3-5 0,4-5 3 16,2 1 5-16,0 4 0 15,3 0-9-15,8 0 0 16,5 0 1-16,4-3 8 0,8-1-3 15,15-1-4-15,17-2 6 16,21-2-4-16,29 6-3 0,22-7 1 16,22 6-6-16,12-3 9 15,15-1-1-15,17 4-3 0,12-5 3 16,13 5 0-16,12 0-5 16,256 4-11-1,-260 0 16-15,-6-4-3 16,239-4 0-16,-250 4-1 15,-16 4 4-15,-15 0-7 16,-25 0 4-16,-27-5 2 0,-25 2 6 16,-26-6-5-16,-23 7 6 15,-21 2 1-15,-19-5 9 0,-4 5-1 16,-12 0 5-16,-12 0-7 16,2 0-4-16,-4 0-2 15,-4 0-3-15,0 0 2 0,0 0-3 16,0 0-7-1,0 0-7 1,0 0-15-16,0 0-17 0,0 0-15 16,0 0-24-16,0 0-20 15,0 0-29-15,-12 0-21 16,-3 0-35-16,2 0-20 0,1 0 34 16</inkml:trace>
  <inkml:trace contextRef="#ctx0" brushRef="#br0" timeOffset="52881.39">21269 14710 8 0,'0'-3'22'16,"0"-1"38"-16,9 0 90 15,0-1 16-15,-1-2-35 0,-2 2-21 16,2-3-21-16,-3-1-6 16,2 1 11-16,-2 1 11 15,-1 3-12-15,0 4-29 0,0 0-26 16,-4 0-11-16,4 11 24 16,5 19 52-16,3 21 22 0,-4 28-12 15,4 13-50-15,-4 11-26 16,0-1-21-16,5-9-9 0,-1-16-10 15,-2-10-47 1,4-15-90-16,-6-11-99 0,0-13-41 16,-5-16 18-16,-3-12-24 15,0-19 52-15</inkml:trace>
  <inkml:trace contextRef="#ctx0" brushRef="#br0" timeOffset="53164.78">21338 14756 145 0,'-17'-77'253'15,"10"16"-63"-15,7 8-61 0,0 7-63 16,12 9-27-16,22 9 6 16,8 8-11-16,15 8 3 0,13 12-21 15,4 12-7-15,-6 12-2 16,-11 9 4-16,-16 8-3 16,-20 3-1-16,-21 2-4 15,-29 1 2-15,-15-1-5 0,-10-2-1 16,-6-7 3-16,-5-5-1 15,3-7-3-15,2-4 4 0,4-9 1 16,5 1-5-16,15-13 2 16,7 0 0-16,10 0-2 15,2 0-21-15,17 0-25 0,0 0-38 16,0 0-37-16,20-6-36 16,4-6-58-16</inkml:trace>
  <inkml:trace contextRef="#ctx0" brushRef="#br0" timeOffset="53717.03">22152 14446 330 0,'34'-28'245'16,"-4"4"-50"-16,-12 6-70 15,-4 7-54-15,-3 11-8 0,6 11 35 16,0 21 36-16,3 22-9 15,-4 21-19-15,1 13-13 16,-2 13-13-16,2 6-29 0,3-6-11 16,-4-7-26-16,1-8 0 15,0-18-13-15,-5-15 2 16,-1-12-2-16,-8-8 0 0,-3-12-4 16,0-14 10-16,0-7-8 15,-8-19 1-15,-1-18-8 16,-8-12 7-16,4-12-5 0,-5-13 1 15,3-11 5-15,4-5-3 16,-2-8 0-16,1-4 2 0,0 2 8 16,4 4-9-16,-1 7 0 15,1 8 1-15,8 13 1 0,-13 15 3 16,13 12-3-16,-7 13-1 16,7 6-2-16,0 10 4 15,0 1-5-15,-8 11 10 16,0 0-9-16,8 16-2 0,-12 13 13 15,-5 6-11-15,-5 11 3 16,0 6 4-16,-4 0-4 0,3-6-1 16,-2-6 3-16,1-2-1 15,3-6-1-15,6-13 1 16,2-1 1-16,0-6 2 0,13-12-12 16,-11 9-10-16,11-9-28 15,0 0-20-15,0 0-21 16,0 0-39-16,0 0-49 0,0 0-32 15,0 0-6-15,0 0-2 16,8 0-36-16</inkml:trace>
  <inkml:trace contextRef="#ctx0" brushRef="#br0" timeOffset="54146.02">23251 14605 68 0,'-11'-4'184'0,"-3"-1"10"15,6 2-30-15,0 3-36 16,1 0-31-16,7 0-20 15,0 0 14-15,-9 0 14 0,9 0 6 16,0-5-23-16,0 1-35 16,9-4-25-16,10 0-13 0,19 0-13 15,10-1 8-15,17-3-2 16,12-3-2-16,10-2-6 16,3 4 9-16,5 1-7 15,-10 0 6-15,-7 0 0 0,-17 5-4 16,-13 2-4-16,-10 5 4 15,-10 0 2-15,-9 0 2 16,-6 0 0-16,-9 0-1 0,0 0-11 16,-4 0-24-16,0 0-62 15,0 0-56-15,-13 0-64 0,-3 0-38 16,-7 0-67-16</inkml:trace>
  <inkml:trace contextRef="#ctx0" brushRef="#br0" timeOffset="55345.09">25276 13905 422 0,'0'-36'215'0,"0"8"-84"0,0 2-42 16,0 6-15-16,0 4 31 15,0 4 20-15,0 2 9 16,0 8-14-16,0 2-37 16,0 0-37-16,0 12-16 0,0 24 25 15,-11 25-1-15,-1 20-13 16,0 21-22-16,-2 8-9 0,3 1-9 16,3-5 1-16,8-14-1 15,-6-7-36-15,6-14-52 16,0-19-74-16,0-11-64 0,0-7-37 15,0-11 14-15,-9-7-27 16,0-16 46-16</inkml:trace>
  <inkml:trace contextRef="#ctx0" brushRef="#br0" timeOffset="55826.77">25245 13851 170 0,'0'-36'288'15,"0"4"-91"-15,-12 4-59 16,-2 2-44-16,14 7-15 0,-8 2 30 16,8 5 14-16,0 3-8 15,0 2-42-15,0 2-35 16,0 5-20-16,5 12 15 0,6 13 45 16,11 16 18-1,5 16-5-15,6 17-10 0,4 7-12 16,8 12-13-16,-2 1-27 15,13 4-9-15,0-5-7 0,1-8-8 16,3-11-1-16,-2-12-2 16,-10-15 1-16,-8-9-5 15,-8-10 7-15,-7-11-1 0,-8-5 1 16,-6-12-1-16,-2 0 1 16,-9-9-4-16,0-20 0 0,0-19-4 15,0-20-4 1,0-23 1-16,0-18-4 0,0-17-1 15,0-2 10-15,0 11-4 16,0 11 2-16,-9 20 8 16,1 22-6-16,8 14-3 0,-9 14-3 15,9 8-14-15,0 11-43 16,0 6-39-16,-8 1-42 0,8 10-47 16,0 0-19-16,0 0-20 15,0 10 20-15,0 5 37 16,0 5-15-16,0 1-6 0</inkml:trace>
  <inkml:trace contextRef="#ctx0" brushRef="#br0" timeOffset="56692.89">26966 13649 95 0,'0'-17'247'0,"0"1"-84"0,0 0-66 16,-8-1-52-16,-4 2-20 15,1 2-3-15,3 1 15 16,-5-1 2-16,5 1-13 15,-6 0-11-15,3 5 11 0,-5-3 9 16,4 7-5-16,-4-1-4 16,-5 4 0-16,-2 0-2 15,-7 12-4-15,-2 4 1 0,-5 4 14 16,-2 5-2-16,-4 3-6 16,4 5 3-16,6 8-1 0,6-1-6 15,5 6-5 1,10-2-9-16,12-5-9 0,0-1 4 15,18-5-1-15,6-9-3 16,3-4-2-16,13-7 2 0,6-13 3 16,59 8-5-1,-51-8 0-15,-2 7 5 16,-8-7-3-16,-6 13-5 0,-11-1 11 16,1-5-2-16,-2 4-4 15,-6 1 4-15,-5 7 18 16,6 9 8-16,-3 9-4 0,-4 9 0 15,3 1-4-15,-5 6-2 16,-4 1 16-16,-4-1-8 0,-4-8 2 16,0 0 2-1,-16-5-6-15,-6-7 5 0,-4-6-16 16,-8-2-7-16,-5 0 0 16,-3-8 3-16,-2-6-13 0,-2-3 9 15,2-8-7-15,5 0 3 16,2-3 1-16,4-6 0 15,9-4-1-15,2-3-2 0,8-8-3 16,5 1 5-16,9-2 0 16,0 4-10-16,0 0 3 0,12 5 0 15,4 4 4-15,1 4 0 16,-2-1 6-16,7 9 0 16,-2 0 10-16,-1 9 4 15,7 3 4-15,-3 9 24 0,-2-1-12 16,0 0-15-16,-6 0-9 15,-4-3-1-15,-3-5-3 16,-2-12-3-16,-3 8 4 0,-3-8-10 16,0 0 7-16,0 0-5 15,0 0-6-15,0 0-15 16,0 0-13-16,0 0-43 16,0 0-50-16,0 0-80 15,-9 8-81-15,-7 1-46 0,-11-1-26 16</inkml:trace>
  <inkml:trace contextRef="#ctx0" brushRef="#br0" timeOffset="57870.48">16254 16624 28 0,'-16'0'78'0,"1"0"92"16,-2 0-7-16,4 0-31 16,1 0-19-16,1 0-26 0,2 0 7 15,9 0 8-15,-8 0 3 16,8 0-11-16,0 0-17 15,0 0-21-15,0 0-17 0,0 0 3 16,3 0 3-16,14 8 18 16,16 4 8-16,15 2-27 0,17-3-4 15,28 1 2-15,29-12 21 16,33 0 8-16,36 0-19 0,40-16-22 16,44-13-16-16,46-7 1 15,33-13-11-15,16-4 4 16,3-1-1-16,-3 6-4 0,-17 8 6 15,-24 6-8-15,-32 6 1 16,-34 7-1-16,-31 9-1 16,-37 0 0-16,-34 4 3 0,-29 0-6 15,-32 5-1-15,-27-2 2 16,-19 1 3-16,-18-1 7 16,-11 5-4-16,-15 0 5 0,-4-2-11 15,-6-3 5-15,0 0-11 16,-12 3-10-16,4-3-26 0,8 5-38 15,-8 0-52-15,8 0-71 16,-10 0-54-16,10 0-20 16,-8 7-21-16,8-7 14 15</inkml:trace>
  <inkml:trace contextRef="#ctx0" brushRef="#br0" timeOffset="58439.87">22155 16204 403 0,'0'-2'274'0,"-9"-3"-54"16,1 5-94-16,0 0-45 0,8 0-24 15,-8 0 5-15,8 19 15 16,0 14-11-16,0 16-28 15,8 12-13-15,4 13-10 0,1 3-5 16,0 4-7-16,2 0 7 16,-4-3-11-16,-2-9 2 15,0-7 1-15,-1-14 0 0,0-11-3 16,-3-8-4-16,-5-10-12 16,0-2-36-16,0-8-35 0,0-9-20 15,0-9-29-15,-13-8-6 16,-4-14 20-16,-3-14 36 15,0-16 35-15,-1-18 26 16,1-14 15-16,4-9 3 0,3-3 28 16,13 3 6-16,0 8 8 15,0 8 1-15,16 14 8 0,9 11 9 16,9 11 17-16,5 14 1 16,10 12 11-16,3 15 4 0,-2 9-12 15,-2 21-23-15,-6 12-13 16,-8 11-17-16,-4 10-3 15,-14-2-8-15,-8-4 1 0,-8 2 4 16,-13-5-5-16,-10-4-7 16,-11-9-2-16,-5-2-2 0,-5-7-7 15,-7-7-6-15,8-16-7 16,-3 0 1-16,10 0-10 16,6 0-12-16,13-9-46 0,3 2-46 15,14-6-42-15,9-8-13 16,10-2-59-16</inkml:trace>
  <inkml:trace contextRef="#ctx0" brushRef="#br0" timeOffset="58972.28">23028 16191 676 0,'44'-2'459'0,"-11"-3"-191"0,-9 1-146 15,-4 0-65 1,-8 4-8-16,-3 0 49 0,-9 0 26 15,0 0-53-15,0 0-34 16,0 0-24-16,-9 0-4 0,1 0-6 16,-4-4 5-16,3 0-11 15,9 4 1-15,-8 0-18 0,8-4-22 16,0-4 1-16,0-1 9 16,14 2 5-16,1 0 15 0,7-3 2 15,1 10 1-15,1 0 7 16,5 12-6-16,-6 9 11 15,3 12-4-15,-10 8 1 16,-9 6 5-16,-7 6-1 0,-7 4 7 16,-13-3-11-16,-5-1 3 15,-6-8 5-15,-6-5-5 0,4-7-6 16,4-4 6-16,4-10-5 16,5-2 3-16,9-5 3 0,3-12-3 15,8 0 1-15,0 0-7 16,8 0 4-16,12 0 3 15,7 0 0-15,8-8-2 0,8-4 2 16,10 3 1-16,6 1-3 16,1 8 3-16,-1 0-1 15,-6 0-6-15,-2 0 5 16,-12 0-1-16,-4 0 1 0,-5 0-7 16,-9 0 2-16,-7 0 1 15,0 0-12-15,-6 0-31 0,-8 0-93 16,0 0-84-16,0 0-63 15,-13-4-1-15,1-8-51 16</inkml:trace>
  <inkml:trace contextRef="#ctx0" brushRef="#br0" timeOffset="59288.69">24079 16401 506 0,'-16'-17'233'16,"4"5"-103"-16,4-1-65 15,8 6-15-15,-11-1 39 0,11 8 15 16,0 0-21-16,0 0-36 16,0 0-21-16,8 0-15 0,12 0-7 15,16 0-3-15,12 0 2 16,9 0-1-16,0 0 0 15,0 0-8-15,0 0 10 16,-13 0-5-16,-7 0 4 0,-6 0-3 16,-9 0 0-16,-7 0-7 15,-1 0-24-15,-6-10-71 0,-5 3-83 16,-3-2-49-16,0-3-57 16,0-4-214-16</inkml:trace>
  <inkml:trace contextRef="#ctx0" brushRef="#br0" timeOffset="59654.25">25722 15777 387 0,'-6'-24'198'0,"-2"4"-69"16,8 3-57-16,-8 6-21 16,8 2 21-16,0 4 32 15,0 5-1-15,0 0-28 16,0 21-8-16,0 15 12 0,5 18-17 15,3 15-30-15,1 7-11 16,0 8-12-16,4-4-11 0,0-2-23 16,-1-9-40-16,-2-9-56 15,4-10-51-15,-3-10-42 16,3-7-18-16,-6-13-24 0</inkml:trace>
  <inkml:trace contextRef="#ctx0" brushRef="#br0" timeOffset="59987.7">25757 15809 441 0,'-21'-61'237'15,"6"9"-94"-15,-1 7-69 16,8 9-37-16,8 12-2 0,0 3 5 16,16 9-8-16,15 7-11 15,13 14-4-15,9 23 8 16,9 21 4-16,-6 24-7 0,-4 21-5 15,-6 13-8-15,-14 3 0 16,-7-5 2-16,-9-4 14 16,-11-7-4-16,-5-13-4 0,-17-11 6 15,-9-8-11-15,-5-14-1 16,-3-16 0-16,9-7-5 16,-5-14-6-16,1-15-8 0,6 0-2 15,-3-15-10-15,6-5 3 16,7-9-14-16,13 1-36 0,0 0-35 15,0-2-26-15,8 10-25 16,9 1-14-16,3-2-48 16,2 1 18-16</inkml:trace>
  <inkml:trace contextRef="#ctx0" brushRef="#br0" timeOffset="60221.06">26565 16168 267 0,'13'-45'348'0,"-7"9"-57"0,-2 3-123 16,1 10-86-16,-2-6 33 15,2 20-27-15,3 9-11 16,0 21 12 0,9 15-20-16,-1 17-32 0,0 8-23 15,1 5-3-15,-2-6-4 0,-1-3-24 16,-3-8-80-16,-3-4-78 15,-5-14-66-15,-3-5-23 16,0-6-22-16,0-11 16 0</inkml:trace>
  <inkml:trace contextRef="#ctx0" brushRef="#br0" timeOffset="60377.96">26544 15656 491 0,'-28'-82'316'16,"3"16"-119"-16,9 14-101 15,3 11-50-15,13 9-28 0,0 7-20 16,0 13-36-16,9 12-51 16,8 7-57-16,8 10-17 15,2 11-34-15,6 0-21 16</inkml:trace>
  <inkml:trace contextRef="#ctx0" brushRef="#br0" timeOffset="60936.77">27150 15672 59 0,'28'-13'192'0,"-9"-3"-4"16,-6 0-38-16,-5-1-34 15,-8 5-19-15,0 5-2 0,0 7 6 16,-8 0 17-16,-5 19 1 16,-6 14-30-16,-1 15-29 15,-1 9-29-15,5 9-12 16,8-2-12-16,8-2-9 0,0-5 3 15,0-13-1-15,3-7-12 16,2-12-10-16,-1-5-12 0,0-8-15 16,0-12-9-16,0 0-23 15,6-19 11-15,1-14 28 16,0-9 19-16,6-2 11 0,4-1 9 16,-2 5 4-16,-2 6-1 15,-6 11 3-15,2 7-6 0,3 16 19 16,1 0 19-1,-1 27 20-15,0 23 4 0,0 19-7 16,-2 24-7-16,-6 18 0 16,-5 6-9-16,-3 6-3 15,0-6 1-15,-11-5-8 0,-11-20-5 16,1-11-1-16,-7-15-6 16,-4-14 3-16,-1-15-5 0,1-12 2 15,-1-13-3-15,5-12-8 16,8-12-14-16,3-16-3 15,17-17 0-15,0-16 1 0,8-14-2 16,13 0-4-16,4-4 14 16,3 5 0-16,1 10 6 15,-1 12-6-15,4 8-6 16,1 10-4-16,-5 6-12 0,-4 10-39 16,-3 6-39-16,-1 5-44 15,-4 7-46-15,-3 0-25 0,-1 0-43 16,0 7-167-16</inkml:trace>
  <inkml:trace contextRef="#ctx0" brushRef="#br0" timeOffset="61202">27619 16107 393 0,'0'-57'336'0,"-11"4"-68"15,4 3-108-15,-1 11-74 16,8 7 16-16,-8 3 74 0,8 9 23 15,0 7-60-15,0 5-67 16,0 16-19-16,3 25 10 16,10 24-63-16,2 20 0 0,1 8 0 15,2 10 0-15,-4-7 0 16,3-7 0-16,0-8 0 0,-1-11 0 16,-4-9-162-1,-3-13-161-15,-9-11-45 0,0-8 39 16,0-21 6-16,-9-12 55 15</inkml:trace>
  <inkml:trace contextRef="#ctx0" brushRef="#br0" timeOffset="61433.26">27661 15432 555 0,'-11'-34'286'15,"-2"11"-127"-15,13 1-83 16,0 11-42-16,0 3-14 15,0-1-10-15,4 9-2 0,8 0-11 16,3 0-27-16,6 0-8 16,-4-3-3-16,-5-1 10 15,-4-5 4-15,-4 1 0 16,-4-4 13-16,0 4 0 0,-12-1-1 16,-5 2-14-16,0 7-41 15,1 0-41-15,1 0-55 16,3 0-49-16</inkml:trace>
  <inkml:trace contextRef="#ctx0" brushRef="#br0" timeOffset="61717.97">28348 15216 694 0,'0'-26'259'16,"0"2"-133"-16,0 8-82 0,0 9-24 16,3 7 15-16,5 19 51 15,4 22-4-15,5 21-26 16,3 26-21-16,0 19 0 16,2 11-15-16,-8 4-3 0,-2-3-13 15,-4-5-47-15,-8-8-75 16,0-12-75-16,0-18-42 15,-8-15-19-15,-4-13-14 16,1-10-133-16</inkml:trace>
  <inkml:trace contextRef="#ctx0" brushRef="#br0" timeOffset="62566.66">28067 15900 327 0,'-33'-45'249'16,"9"4"-85"-16,8 4-89 15,16 8-55-15,21 5-6 16,15 5-6-16,18-2-5 16,14 1 0-16,17 3-9 15,12 6 0-15,9-6-7 0,8 1 3 16,1 0-8-16,-11-1 8 16,-15 5 5-16,-16 0 1 15,-20 3 10-15,-13 6 4 16,-11-2 19-16,-12 5 18 0,-14 0 4 15,-10 0-5-15,-15 0 3 16,-12 21 8-16,-8 7 3 16,-3 13-14-16,2 17-15 15,4 1-13-15,11 7-13 0,13-2-2 16,7-2 0-16,8-9-1 16,8-13-22-16,3-7-20 0,6-12-11 15,4-13-20 1,-2-8-18-16,6-17 10 0,3-10 35 15,1-10 14-15,-6-18 20 16,-2-3 10-16,-3-12 14 16,-9-1 18-16,-1 12 21 0,-2 6 19 15,-6 11-1-15,0 13-16 16,0 10-23-16,0 10-4 16,0 25 19-16,0 22 5 0,-9 14-26 15,9 13-7 1,0 8-11-16,0-4-8 0,12-3 5 15,5-13 1-15,8-8-7 16,-2-12 1-16,6-14-10 16,1-7-4-16,-3-12-4 0,3-12-4 15,1-15 6-15,-2-15 6 16,-2-15 10-16,1-17-4 16,-2-11 4-16,2-12 2 15,-3-13 0-15,-1-4 1 0,-3 0 1 16,-6 3 10-16,1 9 12 15,-3 17 20-15,-8 20 37 16,-5 13 11-16,0 14 12 0,0 10 25 16,0 12 0-1,0 12-36-15,0 16-30 0,-13 32-65 16,-8 31 0-16,1 25 0 16,1 23 0-16,5 15 0 15,14 5 0-15,0-4 0 16,14-10 0-16,5-11 0 0,4-15 0 15,8-22 0-15,-5-15 0 16,4-18 0-16,-1-10 0 16,-10-15 0-16,1-7 0 0,-2-16 0 15,-2-8 0-15,1-11-28 16,-6-11-225-16,0-7-33 16,-2 1-8-16,0 8 14 15,-1 4-3-15,-8 6-7 16</inkml:trace>
  <inkml:trace contextRef="#ctx0" brushRef="#br0" timeOffset="63905.3">30686 14853 395 0,'-8'-34'323'0,"8"8"-62"0,0 5-117 15,0 5-76-15,0 9-35 16,0 7 2-16,0 19 47 15,0 20 19-15,0 23-33 16,0 16-39-16,8 11-9 0,1 1-10 16,2-4-6-16,1-9-6 15,-4-15 2-15,0-15-2 16,-3-8 2-16,-2-11-5 16,2-9-9-16,-5-7-14 0,0-12-23 15,0-3-1-15,-16-14 17 16,-4-11 18-16,-5-9 6 15,-3-8 7-15,-9 1 11 16,-5 11 18-16,3 9 0 16,-10 15 19-16,-5 21 15 15,-1 26-2-15,6 14-10 0,4 16-25 16,17 12-7-16,11-4-6 16,17-7-5-16,17-12 5 15,16-7-9-15,12-18-4 16,7-13-27-16,13-19-33 0,11-3-11 15,11-26 7 1,1-15 7-16,2-12 19 0,-5-11 11 16,-4-6 16-16,-12 1 11 15,-12 5 11-15,-15 11 9 16,-16 8 0-16,-9 5 7 16,-8 11 4-16,-9 3 26 0,-9 10-11 15,-11 2-13-15,-8 10 5 16,-9 7 22-16,-8 12-1 15,5 11-19-15,-1 14-18 16,3 9-1-16,7 7-16 0,11-1 5 16,13 0 1-16,7 2-8 15,19-5 3 1,19 0-9-16,14-4 1 0,9-8-23 16,11-4-57-16,6-6-39 15,-1-7-64-15,-3-8-39 16,-10-12 10-16,-7-7 25 0,-12-18 5 15,-14-12 40-15,-13-6 48 16,-10-11 52-16,-8-3 64 16,-13 0 114-16,0 0 15 15,-4 4-30-15,3 4-39 0,3 5-29 16,-3 7 4-16,14 3 35 16,0 11 35-16,0 6 15 15,0 6-9-15,0 1-23 16,14 10 5-16,3 21 36 15,13 12-6-15,7 12-28 16,3 17-21-16,2 6-23 0,-2 7-16 16,0-6-29-16,-3-10-22 15,-9-5 0-15,-3-14 0 16,-2-10 0-16,-1-14 0 16,-2-16 0-16,0-14 0 0,0-18 0 15,0-19 0-15,0-20 0 16,2-6 0-16,-8-4 0 15,-2-1 0-15,1 8 0 0,-5 10 0 16,1 10 0-16,-5 13 0 16,-4 13-123-16,4 8-106 15,-4 8-66-15,0 3-37 16,0 9 34-16,0 0 3 16,0 0 67-16</inkml:trace>
  <inkml:trace contextRef="#ctx0" brushRef="#br0" timeOffset="64130.49">32034 15109 161 0,'0'0'230'16,"8"0"-83"-16,1-4-60 15,3 4-26-15,0 0 13 16,1 0 56-16,-2 0 51 16,6 21 20-16,-2 12-17 15,7 7-65-15,-5 9-53 0,-7 4-33 16,2-1-15-16,-2 3-14 15,-10-12-17-15,0-1-47 16,0-6-99-16,-10-7-100 0,-2-5-50 16,-4-8-31-16,-11-4-214 15</inkml:trace>
  <inkml:trace contextRef="#ctx0" brushRef="#br0" timeOffset="64281.96">32075 14819 442 0,'-12'-60'302'0,"4"8"-131"0,8 7-79 16,0 12-63-16,0 9-12 15,4 3-14-15,0 9-21 16,8 5-58-16,4 7-85 0,1 0-80 16,-6 15-37-16</inkml:trace>
  <inkml:trace contextRef="#ctx0" brushRef="#br0" timeOffset="64646.51">32529 14962 461 0,'12'-19'201'0,"1"-2"-92"0,-1 0-62 15,2 6-23-15,-3 3-5 16,-5 0 29-16,0 3 0 16,-6 1-1-16,0 0 9 0,0-1-1 15,0 5-19-15,-17 4-6 16,-7 0-2-16,0 0 9 16,-4 21 21-16,3 8 2 15,1 6-23-15,8 6-11 16,4 13-10-16,12 4-8 0,3-2-5 15,11-3-3-15,8-5-2 16,7-2-2-16,2-10-14 16,9-7-46-16,-9-6-44 0,2-6-54 15,-4-4-36-15,-7-13 4 16,-1-13-30-16,-4-11 12 16</inkml:trace>
  <inkml:trace contextRef="#ctx0" brushRef="#br0" timeOffset="65145.18">32761 15073 66 0,'0'-29'233'0,"0"4"-4"16,0 6-47-16,0 6-82 0,0 2-48 16,8 6-18-16,4 5 9 15,10 0 10-15,1 0-16 0,10 0-16 16,-1 7-11-16,5-7-7 16,2 9 5-16,-1-9-5 15,-2 0-3-15,1 0-1 0,-6 0 1 16,-1 0 3-16,-6-4-7 15,-5-3 4-15,-2-10-3 0,-8-3 3 16,-9-5 2-16,0 1 15 16,-12-1 7-16,-5 1 13 0,-2 2 9 15,-10 10-6 1,-1 5 2-16,4 7 2 0,-5 0 11 16,5 19 25-16,-4 11 5 15,6 7-7-15,5 11-10 0,2 5-24 16,5 4-7-16,12 0-6 15,0-4-15-15,0-4-1 16,12-4-3-16,5-9-1 0,5-6 1 16,13-7-3-16,4-2-7 15,15-9 1-15,6-12 0 0,10 0-10 16,6-12 7-16,3-4 5 16,-3-4-5-16,-7-8-2 15,-4-1 10-15,-13-1 4 0,-8 7 15 16,-7-2 13-16,13-25 30 15,-50 31-114 1,-45 2-541 15,16 17 255-31,-7 0-10 0,-15 0 1 16</inkml:trace>
  <inkml:trace contextRef="#ctx0" brushRef="#br0" timeOffset="100039.77">4327 9748 62 0,'0'-12'229'0,"0"0"-62"15,0 1-47-15,0-2-44 16,0 0-23-16,0 5 13 0,0 1 20 15,0-2 10 1,0 1-18-16,0 8-23 0,0 0-20 16,0 0-26-16,0 0 0 15,14 17-5 1,10 11-4-16,16 16 4 16,16 13-4-16,9 13 1 15,5 3-1-15,3 4 1 16,1 0-3-16,-6-6 4 15,-3-7-12-15,-8-10-3 16,-13-6-7-16,-6-12-12 0,-10-4-9 16,-8-6 2-1,-3-6-10-15,-11-8-5 0,-1 0-13 16,-5-12-27-16,-16 0-40 16,-13-8-79-16,-7-8-171 15</inkml:trace>
  <inkml:trace contextRef="#ctx0" brushRef="#br0" timeOffset="100504.95">4860 9634 64 0,'3'-23'152'0,"2"-7"12"15,-2 2-62-15,2 4-35 0,-2-2-17 16,-3 7 15-16,0 2 11 16,0 11-21-16,0 6-25 15,0 0-20-15,0 19 0 16,-11 17 9-16,-5 18 22 15,0 10-2-15,-9 10 18 16,-8 12-14-16,-7 11-13 0,-5 6-11 16,-8 5-5-1,-13 3-6-15,-2-1-4 16,-5-13 0-16,-4-7 1 0,1-13 0 16,6-16-2-16,13-15 12 15,13-14 7-15,14-8 1 16,11-7-11-16,7-5-6 15,12-12 3-15,0 0-22 16,0 0-26-16,0 0-26 16,4 0-26-16,7 0 91 0,5 0-229 15,1-8-42-15</inkml:trace>
  <inkml:trace contextRef="#ctx0" brushRef="#br0" timeOffset="103314.67">6983 15603 16 0,'0'0'34'16,"-9"-5"19"-16,9 5 20 0,-6 0 17 15,-2 0 10-15,8 0-39 16,-8 0-25-16,8 0-14 16,0 0-6-16,0 0-6 0,0 0 7 15,0 0 3-15,0 0-1 16,0 0-4-16,0 0-3 15,0 0 6-15,0 0 4 0,0-4 39 32,0 1-27-32,0-1 5 15,0 4-7-15,3-5-3 16,5 5 18-16,-8 0-31 16,0 0 2-16,0 0 1 0,0 0-2 15,0 0-4-15,0 0 7 16,0 0-1-16,0 0 6 15,0 0-1-15,0 0 15 0,0-4 0 16,0 4-4-16,0-4-8 16,0 4-1-16,5 0 4 15,-2 0-1-15,0 0-1 16,2 0-2-16,-1 0 2 0,1 0-9 16,-2 0-5-1,2 0-4-15,-5 0-1 0,0 8-4 16,0-8 6-16,0 0 7 15,0 0-5-15,0 0-1 16,0 0-4-16,0 0 6 0,0 0 2 16,0 0 14-16,0 0-5 15,0 0 2-15,0 0 4 16,0 0-13-16,0 0-5 0,0 0 1 16,0 0-4-16,0 0-15 15,0 0 11-15,0 0 1 16,0 0 13-16,0 0 7 0,0 0 12 15,0 0 17 1,0 0-10-16,0 0-6 0,0 0-12 16,0 0 2-16,0 0-11 15,0 0 3-15,0 0 3 16,0 0-9-16</inkml:trace>
  <inkml:trace contextRef="#ctx0" brushRef="#br0" timeOffset="104666.41">7004 15582 2047 0,'13'9'0'16,"-2"-2"0"-16,0 3 0 16,3 1 0-16,-3 1 0 15,6 4 0-15,3 1 0 16,5 3 0-16,-1 4 0 0,4 4 0 16,5 5 0-16,-1 4 0 15,4-4 0-15,4-1 0 16,7 1 0-16,-4-1 0 0,3-4 0 15,-2-7 0-15,2-1 0 16,-2-4 0-16,-3 2 0 16,-6-7 0-16,3 1 0 0,-2 4 0 15,-1 1 0-15,3-1 0 16,-2 6 0-16,4-3 0 0,9 5 0 16,5 2 0-1,11-3 0-15,4 1 0 0,7 0 0 16,11 1 0-16,-2-5 0 15,3 1 0-15,-3-4 0 0,-3-1 0 16,-6-1 0-16,-5 1 0 16,-11 1 0-16,-8-4 0 0,-6-2 0 15,-6 3 0-15,-4-2 0 16,1 0 0-16,0 0 0 16,0 4 0-16,2 1 0 0,7-1 0 15,-2-1 0-15,2-1 0 16,-3-2 0-16,-2 0 0 0,0 0 0 15,-8-5 0-15,0 2 0 16,-6-1 0-16,-3 1 0 16,0-2 0-16,1 3 0 15,-4-3 0-15,3 0 0 0,1 2 0 16,-2 3 0-16,3 0 0 16,5-1 0-16,9 2 0 15,10-1 0-15,4 2 0 0,5-3 0 16,7 1 0-16,2-4 0 15,2 4 0-15,-2 2 0 0,3-2 0 16,-8 4 0-16,-6-1 0 16,-3-2 0-16,-9 0 0 0,-5-1 0 15,-5 0 0 1,-2-1 0-16,-4-1 0 0,4-3 0 16,-1 6 0-16,4-5 0 15,2 4 0-15,6-4 0 0,5 4 0 16,3-1 0-16,5 3 0 15,0 2 0-15,3 4 0 0,2-4 0 16,-2 4 0-16,2-4 0 16,-1 6 0-16,-1-3 0 15,2-2 0-15,-5-1 0 0,4 1 0 16,-4-1 0-16,2 1 0 16,3-5 0-16,-2 5 0 15,2-3 0-15,1 0 0 16,8 1 0-16,-2 1 0 0,0 0 0 15,-5 1 0-15,7 0 0 16,-3-5 0-16,-3 0 0 0,0 0 0 16,0-12 0-16,3 9 0 15,6-9 0-15,2 7 0 0,3-7 0 16,0 10 0-16,8-10 0 16,-1 11 0-16,-1 1 0 15,-6 0 0-15,3 1 0 0,-9-3 0 16,-4 3 0-16,-4 1 0 15,-8-2 0-15,-4-5 0 16,-8 2 0-16,-4 3 0 16,-6 0 0-16,3 1 0 0,-6-2 0 15,2-2 0-15,1-1 0 16,6 3 0-16,-1 1 0 0,6 1 0 16,-2 0 0-16,5-1 0 15,2-4 0-15,-1 3 0 0,-1 1 0 16,-4 1 0-16,0 0 0 15,-5-1 0-15,-4-5 0 16,-4 6 0-16,1-4 0 0,1 3 0 16,-3-3 0-16,2-2 0 15,-6 3 0-15,3-10 0 16,-3 7 0-16,-2 0 0 0,-4-7 0 16,-5 9 0-16,-5-9 0 15,3 0 0-15,-6 0 0 16,-2 8 0-16,4-8 0 0,-6 8 0 15,4-8 0-15,-4 0 0 16,4 0 0-16,1 0 0 0,-1 12 0 16,-2-5 0-16,2-7 0 15,-2 11 0-15,2-11 0 0,0 0 0 16,0 0 0-16,1 0 0 16,-2 0 0-16,1 7 0 15,-5 2 0-15,2-9 0 16,-1 7 0-16,1-7 0 47,-14 0-283-16,-4 0-152-31,3 0 43 16,-3 0 26-16,1 0 86 15</inkml:trace>
  <inkml:trace contextRef="#ctx0" brushRef="#br0" timeOffset="105347.43">14785 17539 140 0,'0'-16'280'16,"-12"1"-53"-16,-1-1-31 0,0-2-55 15,2 2-23-15,-2 4 21 16,4 0 52-16,9 3 4 0,-8 7-17 15,8 2-44-15,0 0-35 16,0 11-90-16,14 6-9 0,2 6 0 16,8 7 0-16,12 2 0 15,9 9 0-15,3-1 0 16,6 1 0-16,3-6 0 16,-1 3 0-16,-3-7 0 0,-9 0 0 15,-6-7 0-15,-11-4 0 16,-3-1 0-16,-7-6 0 15,-5 1 0-15,-6-7 0 0,-6 1 0 16,0 0 0-16,0 4 0 16,-18 1 0-1,-26 27 0-15,15-12 0 0,-4 6 0 16,-3 1 0-16,-5 6 0 0,1 1 0 16,4-1 0-16,-2-2 0 15,2-5 0-15,4-6 0 16,2-4 0-16,13-7 0 0,-1-5 0 15,6-12 0-15,2 0 0 16,-1-12 0 0,11-16 0-16,-8-22 0 15,8-14 0-15,-9-19 0 0,3-5 0 16,-7-10 0-16,5 4 0 16,-5 8 0-16,2 8 0 0,3 14 0 15,-1 2 0-15,1 10 0 16,0 2-364-16,-5 6-8 0,2 7 37 15,3 8 38-15,8 10 8 16</inkml:trace>
  <inkml:trace contextRef="#ctx0" brushRef="#br0" timeOffset="164120.32">3783 8805 472 0,'-32'-90'168'0,"4"-1"-81"0,3 3-39 16,14 3-23-16,11 2 9 15,0 19 11-15,8 11-7 16,0 13-19-16,0 14-8 16,-1 14-7-16,1 12 4 15,0 29-3-15,6 28 27 16,-2 38 29-16,-12 43 44 15,-9 61 27-15,-19 93-6 16,-17 95-28-16,-8 81-29 16,-13 90-38-16,-2 77 4 15,0 82 30-15,6 60 24 0,26 26-26 16,36-10-6-16,56-40-26 16,71-65-9-16,71-78-22 15,67-73-9-15,50-69-16 16,55-77-14-16,54-69-43 15,34-70-51-15,9-60-65 16,-9-59-92-16,-26-50-17 0,-51-42-8 16,-52-41 33-16</inkml:trace>
  <inkml:trace contextRef="#ctx0" brushRef="#br0" timeOffset="185572">5976 8129 81 0,'-12'-8'226'0,"-1"-1"-55"16,5 6-53-16,8 3-32 0,-11 0-17 15,11 0-9-15,-8 0-11 16,8 0-18-16,0 0-17 16,0 0-6-16,0 0-6 15,0 0 6-15,0 0 5 0,0 0 10 16,0 0 12-1,0 8 5-15,0 4 11 0,-8 4 20 16,8 5-3-16,-14 3-2 16,6-1-12-16,0 6 1 15,2 0-18-15,6-1 8 16,0 4-12-16,-9-2 3 0,9 2 5 16,-8 0 3-16,8 1 7 15,-12-4 8-15,12-1-18 16,-8-4-10-16,-1-3-16 15,1-1 7-15,8 1-8 16,-11 2-1-16,2 7-6 16,9 2 5-16,-13 5 2 0,13 0 1 15,-8-1 3-15,8 4-5 16,-8 5 9-16,8 5 37 16,-8 2-53-16,8 1-6 15,0 3 0-15,0 1 0 0,0-2 0 16,0-3 0-16,-8 0 0 15,8 1 0-15,0 1 0 16,0-6 0-16,0-3 0 16,0 0 0-16,0 0 0 15,-8-4 0-15,8-1 0 16,-9 1 0-16,9 8 0 16,0 3 0-16,0 10 0 0,0 3 0 15,9 8 0-15,-1 1 0 16,-8 0 0-16,5-1 0 15,-5-8 0-15,3-9 0 16,1-6 0-16,-4-5 0 0,0-2 0 16,4 0 0-16,1-4 0 15,-2-2 0-15,2 0 0 16,-2 0 0-16,-3-2 0 16,0 3 0-16,0-3 0 15,0 7 0-15,-11-3 0 16,11 7 0-16,0-2 0 0,-9 6 0 15,9-2 0-15,0 2 0 16,0-5 0-16,0 0 0 16,0-5 0-16,0 1 0 15,4-6 0-15,4 3 0 0,-3-2 0 16,-2 5 0-16,5-1 0 16,-3 1 0-16,-2 1 0 15,3-2 0-15,-3 1 0 16,5-5 0-16,-5 1 0 15,2-5 0-15,-2 1 0 16,-3-6 0-16,6 7 0 16,-3-1 0-16,2 3 0 0,3 1 0 15,-1 88 0 1,-7-23 0 0,14 62 0 15,-14-116 0-31,0-3 0 0,11 36 0 15,-3-38 0 1,1-1 0-16,-1 0 0 0,0 1 0 16,-4 0 0-16,5-3 0 15,-5 1 0 1,-2-1 0-16,3 1 0 0,-2 2 0 16,2-4 0-16,-2 1 0 15,2-3 0-15,-1-1 0 16,4-3 0-16,-3-5 0 0,3 1 0 15,-5-4 0-15,5-1 0 16,-3 0 0-16,3 1 0 16,0 3 0-16,1 0 0 15,-1 0 0-15,0 0 0 0,4-1 0 16,-4-4 0 0,-1 7 0-16,1-2 0 0,1 0 0 15,4 1 0-15,-5-1 0 16,-2 0 0-16,3-3 0 15,-4 0 0-15,-2-6 0 16,6 2 0-16,-5 0 0 0,1-6 0 16,-2 7 0-16,2-3 0 15,3 2 0-15,-5-1 0 16,5 1 0-16,-4 3 0 0,4-1 0 16,-3 6 0-16,-2-3 0 15,2-2 0-15,-2-4 0 16,3 5 0-16,-3-1 0 15,6 0 0-15,-5 1 0 16,-2-1 0-16,3-3 0 16,-2-2 0-16,3-1 0 0,-3 2 0 15,2-1 0-15,-2 6 0 16,2 0 0-16,-2 4 0 16,5 3 0-16,1 0 0 15,-2 0 0-15,1-2 0 0,1 1 0 16,4 2 0-16,-2 0 0 15,3 1 0-15,-3 1 0 16,2 1 0-16,-2 6 0 0,2-1 0 16,2 4 0-16,1-2 0 15,2-3 0-15,-2 3 0 16,-4-4 0-16,4 3 0 16,1-7 0-16,-2-1 0 15,2-2 0-15,-1-3 0 16,1-1 0-16,-1 2 0 0,0-7 0 15,-5 1 0-15,3 1 0 16,-3-5 0-16,-3 1 0 16,1 0 0-16,-2-2 0 0,6-2 0 15,-1 4 0-15,-1-6 0 16,-3 1 0-16,1 1 0 16,4 0 0-16,-5-1 0 0,0-4 0 15,0 5 0 1,3-5 0-16,-2 0 0 0,-1-3 0 15,5-9 0-15,-4 11 0 16,-2-3 0-16,1 1 0 16,0-9 0-16,1 13 0 0,-1-13 0 15,0 10 0-15,0-1 0 16,0 0 0-16,3-9 0 16,2 12 0-16,-4 0 0 15,-1 0 0-15,3 0 0 0,1 0 0 16,-3 2 0-16,-1-7 0 15,4 5 0-15,-4-3 0 16,0 2 0-16,0 1 0 16,1 1 0-16,-1-13 0 15,0 12 0-15,-5 0 0 0,7 0 0 16,-2 0 0-16,-2 1 0 16,8-1 0-16,-6 1 0 15,0-2 0-15,0-3 0 0,1 1 0 16,1 2 0-16,-2-2 0 15,0-1 0-15,1 0 0 16,-1 1 0-16,0-9 0 0,-3 8 0 16,-1 0 0-16,1-8 0 15,-2 12 0-15,1-12 0 16,4 0 0-16,-5 7 0 16,2 3 0-16,-1-3 0 15,1-7 0-15,3 8 0 16,-5-8 0-16,2 9 0 15,4-9 0-15,-6 0 0 16,5 8 0-16,-5-8 0 0,2 0 0 16,-5 8 0-1,0-1 0 1</inkml:trace>
  <inkml:trace contextRef="#ctx0" brushRef="#br0" timeOffset="185636.82">7223 15923 2047 0,'4'0'0'0,"1"0"0"16,-1 0 0-16,-4 0-124 15,4 0-296-15,4 13 8 16,0-4-12-16</inkml:trace>
  <inkml:trace contextRef="#ctx0" brushRef="#br0" timeOffset="208782.05">10143 5282 200 0,'-12'-19'235'16,"12"3"-62"-16,-9 0-52 0,9 3-50 15,0 1-7-15,-8 3 29 16,8 2 23-16,0 2 15 16,0 2-14-16,-11-1-29 15,-3-5-26-15,-2 2-19 0,-11-6-13 16,-6 1 10-16,-7 3-12 15,-10 6-18-15,1 3 0 0,1 0-3 16,-5 15-3-16,-4 14-1 16,3 8 4-16,3 11-8 15,6 10 3-15,5 4 1 0,10 3-3 16,11 3 7-16,19-3-4 16,0-8 0-16,19-8 2 15,14-5-6-15,13-7-3 0,10-7 7 16,14-11-3-16,-1-6-3 15,-5-13-1-15,-4 0-3 16,-6 0-12-16,-13 0-2 16,-9 0-18-16,-7 0-34 0,-10 0-44 15,2-9-63-15,-6-3-48 16,6-12-1-16,-1-13-64 0</inkml:trace>
  <inkml:trace contextRef="#ctx0" brushRef="#br0" timeOffset="209048.2">10954 4978 361 0,'9'-13'201'0,"-9"5"-83"0,0 8-58 15,0 0-28-15,0 24 7 16,0 17 22-16,-12 20 10 0,-1 22-3 15,1 19-34-15,0 14-10 16,12 11-17-16,-8-1 0 16,8-4-4-16,0-16-4 0,0-12 1 15,0-13-4-15,5-16-15 16,2-16-43-16,-3-16-40 0,0-13-25 16,-4-20-39-1,0-20-105-15</inkml:trace>
  <inkml:trace contextRef="#ctx0" brushRef="#br0" timeOffset="209330.83">10838 5097 364 0,'0'-66'241'0,"0"13"-86"16,0 8-62-16,3 8-47 0,14 9-12 16,6 11 26-16,14 17 19 15,13 9-22-15,7 14-9 0,-1 11-21 16,-3 6-13-16,-4 10 6 15,-9-2-7-15,-7 6-1 16,-17-1-3-16,-16 3 3 16,-21 6-6-16,-15-2-8 0,-13 6 4 15,-8-10-7-15,1-3 10 16,7-12-4-16,13-8-1 16,6-14 0-16,6-2-10 0,13-17-11 15,11 0-26-15,0 0-61 16,0 0-60-16,11-13-80 0,10-6-77 15</inkml:trace>
  <inkml:trace contextRef="#ctx0" brushRef="#br0" timeOffset="209764.4">12568 5430 566 0,'-42'-33'189'15,"5"4"-92"-15,2 5-55 0,5 5-26 16,2 6 2-16,4 0 17 16,3 1 57-16,9 5-9 0,4 2-23 15,8 1-9 1,0 4 17-16,0 0-23 0,13 0-4 15,24 0 5-15,32 0-12 16,32 0 0-16,29-3 1 0,20-6-4 16,11 4-4-16,7-2-4 15,-2-1-7-15,-4 0-2 0,-11 3-9 16,-25 3-7-16,-25-9 1 16,-23 11 11-16,-21 0 19 0,-16 0 29 15,-19 0-1-15,-5-2 16 16,-9 2 3-16,-3 0-24 15,-5-5-30-15,0 5-17 0,0-5-7 16,-8 5-89-16,-5-4-61 16,4 1-80-16,9-1-62 15,0-1-10-15,0-2 23 0,0-9 7 16,14-6 75-16</inkml:trace>
  <inkml:trace contextRef="#ctx0" brushRef="#br0" timeOffset="210448.75">14171 4962 144 0,'0'-25'246'0,"0"5"-79"15,0-4-52-15,-12 3-44 16,12 4-11-16,-8 5 18 16,8 5 20-16,0-3-7 0,0 6-31 15,0 4-29-15,0 0-8 16,0 0 4-16,0 29 57 16,8 13 39-16,-5 18 27 0,-3 22 17 15,0 15-43-15,-16 22-31 16,-1 12-5-16,3 2-81 15,-4 2-7-15,2-9 0 0,-1-12 0 16,8-21 0-16,0-14 0 16,0-20 0-16,9-14 0 0,-8-12 0 15,8-13 0-15,0-4 0 16,0-35 0 0,0-19-138-1,0-22-39-15,8-25-13 16,1-22 10-16,3-11 35 15,3-3 52-15,-2-1 39 0,-5 10 25 16,-5 12 18-16,-3 6 8 16,0 9 7-16,-24-54 31 15,12 85 5-15,6 10 13 16,6 12-2-16,-9 6-4 16,9 7-13-16,0 8-13 0,0 0-11 15,0 9-7-15,0 2-2 16,9 0-1-16,14 13 5 0,14-2-7 15,10 5 9-15,15 1-4 16,7 2-1-16,7-2-1 0,3-1 3 16,1-4-4-1,-7 0 3-15,-3-3 3 0,-13-9-10 16,-9 8 2-16,-7-8 4 16,-11 0-4-16,-13 7 3 0,-3-7 4 15,-14 14 0-15,0 1 3 16,-9 13 9-16,-13 15 26 0,-18 13 16 15,-11 13-1-15,-10 16-1 16,-12 9 13-16,0 5-14 0,1-11-14 16,4-7-16-16,12-3 0 15,7-13-15-15,10-8 0 16,5-13-14-16,11-10 5 16,6-11-4-16,5 11-35 15,12-34-44-15,0 0-63 16,0 0-88-16,0 0-84 0,9-9-77 15</inkml:trace>
  <inkml:trace contextRef="#ctx0" brushRef="#br0" timeOffset="-214325.44">16283 5109 220 0,'-12'0'270'0,"-2"0"-98"16,3 0-46-16,3 0-35 15,2 0-15-15,6 0 12 0,-9 0 21 16,9 0 8-16,0 0 1 15,0 0-31-15,0 0-29 16,0 0-35-16,0-5-9 16,0 5-17-16,9 0-2 0,8 0 0 15,23-4 5-15,34-3 2 16,35-6-1-16,35-4-4 0,31-3-1 16,23-9 7-16,34-4-1 15,36-3 1-15,40-2-4 0,32-5 3 16,22-6-6-16,21-4 6 15,23-1 0-15,15-1-2 16,-2-7-3-16,-18 1 1 0,-22 5 1 16,-29 7 1-16,-38 6 5 15,-45 15-10-15,-52 4 6 16,-47 7 0-16,-42 1 5 16,-37 4 9-16,-24 5 22 0,-26 7 19 15,-9-4 14-15,-9-1-2 16,-10 5-14-16,-3 0-13 0,-8 0-24 15,0 0-10-15,0 0-1 16,0 0-4-16,0 0-7 0,0 0 4 16,0 0-3-1,4 0 2-15,1 0-5 16,-2 0 12-16,2 0-4 16,-5 0-3-16,0 0-1 0,0 0 5 15,0 0 2 1,0 0 1-16,0 0-2 15,0 0-1-15,0 0-1 0,0 0 5 16,0 0-9-16,0-3 6 16,0-1 5-16,0-4 8 0,0-9-4 15,0-12-9-15,0-16-4 16,3-19 3-16,5-18-1 16,-3-16-9-16,-1-11 5 0,-4-15-1 15,0 4 6-15,0 1-4 16,-9 6-3-16,-2 7 1 15,-6 8-6-15,1 8 5 16,0 14 7-16,0 9-3 16,-1 15-10-16,1 16 2 0,4 6-19 15,4 11-2-15,-4 7-12 16,4 0-3-16,-1 3 8 16,-4 9 8-16,4 0 8 0,-13 0-9 15,-4 0 2-15,-8 12-9 16,-17 4-13-16,-14 5-8 15,-17 7 11-15,-17 2 19 16,-20 1 6-16,-14 7-3 0,-22 1 4 16,-23 3-4-16,-20 2 6 15,-22-3 13-15,-12-1-1 16,-9 1 7-16,7-1-2 16,2-2 0-16,6-2 3 15,-11 1 0-15,2 4-4 0,0-1 3 16,-1-4-2-16,5 2 2 15,8-2 1-15,7-3 0 0,13 1 0 16,12-4 0-16,12 3-8 16,4 0 7-16,4-2-1 15,10 2 1-15,1-3-5 0,16-7 6 16,5-7-1-16,5-3 2 16,12 0 0-16,16-13 0 15,13 12-1-15,15-12 0 16,18 0-1-16,15 7 0 0,13-7-3 15,8 0 2-15,3 0-1 16,4 0 2-16,6 0-2 16,3 0-2-16,-6 10 5 0,8-3 0 15,-2-7-1-15,0 7-4 16,8-7 0-16,-13 0 4 16,13 0-3-16,-8 0 3 0,8 0-2 15,0 0 3-15,0 0 1 16,0 0-4-1,0 0-6 1,3 0 5-16,2 0 3 16,-2 0-2-16,-3 0 3 15,0 0-7-15,0 0 7 0,0 0-8 16,0 0 10-16,0 10-7 16,10 6 10-16,-2 12-7 15,0 14-3-15,-2 5 4 0,3 14 0 16,-9 6 0-16,0 5 0 15,0 2 0-15,0-1 0 16,0 0 0-16,0 1 2 16,0-5-4-16,0-6 4 0,0 4-1 15,0-10-3-15,0-4 5 16,0-1-6-16,0-7 3 0,0-4 3 16,0-4 1-16,0-6-7 15,0 3 2-15,0-10 3 0,0-4-2 16,0 2 0-16,0-6 2 15,0-1-4-15,0 2 2 16,0 0 2-16,0-6-4 0,0-2 6 16,0-9-7-16,0 12 3 15,0-12 2-15,0 0-3 0,0 7 1 16,0-7-3-16,0 0 5 16,0 0 0-16,0 0-4 15,0 0 5-15,0 0-1 0,0 0 2 16,0 0-1-16,0 0 3 15,5 0-4-15,-2 0 0 16,2 0-4-16,-2 0 8 0,5 0-9 16,6-2 0-16,4-8 1 15,32 3-3-15,32-9 2 0,31-8 5 16,32-5-13-16,39-3-97 16,28-6-145-16,23-8-136 0</inkml:trace>
  <inkml:trace contextRef="#ctx0" brushRef="#br0" timeOffset="-212451.11">10378 10021 159 0,'-12'-12'258'16,"4"-1"-82"-16,8 3-75 16,-8-5-48-16,8 8-31 0,0 3-8 15,0 1-3-15,0-2-13 16,0 5 0-16,0 0-5 0,0 0-37 16,8 0-33-1,9 17-56-15,-1 0-100 0</inkml:trace>
  <inkml:trace contextRef="#ctx0" brushRef="#br0" timeOffset="-212126.78">15203 13603 313 0,'6'0'225'16,"-6"0"-123"-16,0 0-98 15,-10 0-55-15,-3 0-23 0,4 0-9 16,9 0 14-16,0 0 21 16,0 0-8-16,0 0-16 0,0 0-9 15</inkml:trace>
  <inkml:trace contextRef="#ctx0" brushRef="#br0" timeOffset="-187481.78">4636 4999 225 0,'0'0'174'0,"0"0"-76"15,0 0-47-15,0 0-24 16,0 0-12-16,4 0-4 16,1 0 10-16,-2 0 4 15,2 0-9-15,-2-6-7 0,2 3-3 16,-5-1 0-16,0 4 10 15,0 0 18-15,0 0 0 16,0 0 3-16,0 0 0 16,0 0-5-16,0 0 0 0,0 0-1 15,0 0 5-15,0 0 5 16,0 0 0-16,0-5 11 16,0 2 8-16,0-1 11 0,0-5-16 15,0-6-30 1,0-14-10-16,0-13-8 0,-8-6 0 15,8-14-1-15,0-6 1 16,-8-7-11-16,8-5 7 16,-14 0 0-16,7-4-5 15,-1 3 5-15,-1 1-1 0,1 2 4 16,0 6-4-16,8-2 3 16,0 5-3-16,0 2-1 15,0 3-4-15,0-1 3 16,0 0-3-16,0 1 8 0,0-3-3 15,0 6-4 1,0 2 5-16,0 2 0 16,0-1 0-16,8 4 2 0,-3 1-2 15,4 1 8-15,-1 0 0 16,-5 6 5-16,2 2-2 16,-3 3 2-16,7 0 4 15,-4 1 5-15,-2-2 1 16,-3 6-1-16,5-4-3 15,3 2-15-15,0-2-2 0,1-1 4 16,2 1-6-16,2-5 0 16,-2 4 0-1,2-4-1-15,-1 1-2 0,-1-2 2 16,2 1 0-16,0 0-1 16,3 2 0-16,-1-2 0 15,1 4-1-15,1 1-2 16,1-2 2-16,-4 1 2 15,-1 1-6-15,-1 4 4 16,1 8 8-16,3 1 0 0,-5 8-4 16,-3-2 7-16,6-3-5 15,-3-5-4-15,2-3 3 16,3 1-2-16,1-7-6 16,-3 7 2-16,8-7 2 15,-1 5-1-15,-2 1-5 16,1-5 7-16,2 1 0 15,-4 3-1-15,-1 4-3 16,4 5-3-16,-2 0 1 16,3-1 5-16,-3 0 1 15,6 9-8-15,-4 0 6 0,-2-4 5 16,-2 3-3-16,-1 6-2 16,0 2 2-16,1 1-4 15,-6-3 1-15,5-2-5 16,-2 4 10-16,-4 1-8 15,7-4 8-15,4 1-7 16,3-3 4-16,1 2 0 16,3 5-4-16,1-1 1 15,-1-1 9-15,5 1-7 16,2 0-3-16,6 0-3 16,8-4 9-16,13-1-3 0,14-2 4 15,9-6-7-15,12-1 4 16,5 8-6-16,1-6 5 15,2 2-5-15,5 2 8 16,-2 0-1-16,2 0-1 16,-5 0-2-16,-3 4 3 15,-7-2-2-15,-12 6-5 0,-4 1 9 16,-14-1-4 0,0 0 2-16,-9 3-7 15,-10 1 6-15,-6 4-1 0,-4 0 1 16,-3-2 0-16,7-4 3 15,4-3-10-15,10-3 7 16,1 0-4-16,10 5 3 16,6-2-2-16,-3-3-1 0,2-1 9 15,2 1-6-15,-2 5 0 16,3-6-1-16,1 5 2 16,-6-3-4-16,0-6 5 0,-3 4-2 15,-3 5 2 1,-9 0 1-16,-5 1-3 15,1-2 5-15,-5 2-11 0,-3 2 7 16,0 0-1-16,-4 3 0 16,-6-9-2-16,-2 4 2 15,4 4 0-15,-1-2 0 0,1 5 0 16,3 0 0-16,2 0 1 16,-3 0-2-16,1-4-1 15,10 0 7-15,3-8-9 16,8 0 6-16,6-1-3 0,16 5 1 15,2 1 1 1,8-2-2-16,7 4 1 16,2 2 0-16,-3 3-2 0,-2 0 5 15,0 0-9-15,-9 0 6 16,-5 0 0-16,-6 0 8 16,-5 0-9-16,1 0 3 0,1 0 0 15,12-4 1-15,6-1-8 16,14-2 10-16,3-3-6 15,8 8 1-15,-2-7-4 16,3 9 4-16,0-3-4 0,-5 3 7 16,-3 0 5-16,-2 0-12 15,3 0 6-15,-2 0-5 16,1 0 4-16,0-5-1 16,-5 5-3-16,-1-4 4 15,2 4-4-15,0-5 3 16,5 1 0-16,-2-4 5 0,5 6-7 15,3-8 6-15,0 3-8 16,-3-2 7-16,-8 9-7 16,-9 0 4-16,-7 0 0 15,-13 0 0-15,-4 0 1 0,-9 0-1 16,-11 0 5-16,-4 0-4 16,-6 0-4-16,0 0 3 15,-7 0-4-15,0 0 5 16,-4 0 1-16,1 0 2 15,-1 0-7-15,8-3 1 16,3-2 0-16,0 5-1 0,42 0 5 31,-40-4-4-31,-1 4 8 0,0 0-5 16,-2-4 3-16,2 0-7 16,9 4 3-16,-1 0 2 0,5 0-4 15,4 0 4-15,3 0 0 16,10 0-2-16,-2 0-2 15,3 0-3-15,-3 0 5 16,-3 0 0-16,-4 12 6 0,-9-4-5 16,-2-8-5-1,-10 11 0-15,-3-11 4 0,-9 0 2 16,1 10-3-16,-5-10 1 16,4 0 5-16,4 0-2 15,-4 7-1-15,2-7-6 16,-3 12 2-16,3 2 0 0,2-14 0 15,-4 12 5-15,1 0-6 16,-1-5 0-16,1 5 1 16,-1-3 6-16,0-1-2 15,6 4 2-15,2 1-12 16,-1-1 10-16,6 4-5 16,8-4 4-16,1 6 5 0,6-4-4 15,1 3-5-15,0-1 3 16,0 1 0-16,-4 0-2 15,-5 2-2-15,-4-3 6 16,-3 0-2-16,-9 2 1 0,-7 1 4 16,0-3-10-16,-5 0 0 15,0 1 12-15,0 4-9 16,5-1-1-16,-2 3 1 0,-1 3 4 16,3 3 0-16,-7-4-2 15,4-2-3-15,-2 5 4 16,-3-2-1-16,-2 2 0 15,-2-4 2-15,-1-1-2 16,-4 2 0-16,0 0 2 16,4 0 2-16,2-1 0 0,-3 8-4 15,1 10 1-15,-1-3-4 16,2 2 3-16,0-3-2 16,-5-2 8-16,-2-3-7 0,3 0 3 15,-4-5 4-15,3-4 0 16,-8 0-6-16,3-7 2 15,2-1-2-15,-2 0 0 16,-3-3-1-16,6-1 1 16,-3 4 0-16,2-4 2 0,-1 0-6 15,-4 0 11-15,0 4-4 16,0 9 7-16,0 0-7 16,0 4 1-16,0-1 3 0,0 0-2 15,0 4 2-15,0 1 0 16,0-4-8-16,0-1-1 15,0 0 4-15,0-3-7 0,0 0 3 16,0-1 4-16,0-4 0 16,0 5 0-16,-9 4 0 15,9-1-3-15,-9 1 9 16,9 0-6-16,0 2-6 16,0-3 2-16,0 5 2 0,0-4 1 15,0 0 3-15,0-1-7 16,0 0 10-16,0-4-10 15,0-2-1-15,0 3 8 0,0-6-4 16,0 6-5-16,0 0 13 16,0-1-8-16,0 4 0 15,0 1 4-15,0-1-4 0,0 1 1 16,0-1-2-16,0-5 1 16,0 0-2-16,0-4 5 15,0-3-8-15,0 1 9 16,0 0-2-16,0-2-1 0,0 2 1 15,0-2 1-15,0 2-1 16,-8 0 0-16,8-1 4 16,0 5-1-16,0-6 14 0,0 6 2 15,-8-5-3-15,8 1-2 16,0-1 5-16,-8-4-13 16,8 5 0-16,0-5-1 0,0 0-5 15,0 0-1-15,0 1 6 16,0-3-13-16,0 3 6 0,0 3 3 15,0 1-2-15,0-1-6 16,0-4 5-16,0 5 7 16,0-5-11-16,0 4 5 15,0-4-4-15,-9 5 7 0,9-10-3 16,0 5-8-16,0 5 15 16,0-1-6-16,0 6-1 15,0-3-4-15,0 2 6 0,0-2-6 16,0 3 2-16,0-2 2 15,0-1-2-15,0 4 1 0,0-4 0 16,0 2 4-16,0-3 0 16,0-1-3-16,0 4-1 15,0-1 0-15,0 1 1 16,0-1-2-16,0 0 2 0,0 4-4 16,0-3 5-16,0-5 1 15,0 1-3-15,0-2 3 0,0-1-3 16,0-2 3-16,0-6-8 15,0-6 6-15,0 11 3 16,0-11 0-16,0 0-11 16,0 0 5-16,0 7 5 15,0 0-5-15,0-7 0 16,0 0 0-16,0 0 4 16,0 0 3-16,0 9-6 15,0-9 5-15,0 12-6 0,0-12-2 16,0 12 8-16,0-12-8 15,0 9 1-15,0-1 12 16,0-8-12-16,0 7-2 16,5-7 13-1,-5 0-11-15,4 0-1 0,-4 0 7 16,0 0 0 0,0 0-7-1,0 0 6-15,0 0 4 16,0 0-9-1,0 0 11 1,0 0-7-16,0 0 0 0,0 10 5 16,0-10-15-1,0 0 12 1,0 7-3-16,0-7 1 16,0 0-2-16,0 9 6 15,0-9 1-15,0 0-10 16,0 7 2-16,0-7-3 0,0 9 5 15,0-1 3-15,0 4 0 16,0-4 0-16,0 5-3 16,0-13 6-16,0 7-6 15,0 3 7-15,0-10-10 16,0 11 10-16,0-11 0 16,0 7 10-16,0-7 15 0,0 0-10 15,0 0 0-15,0 10-22 16,0-3 0-16,0 1 0 15,0 0 0 1</inkml:trace>
  <inkml:trace contextRef="#ctx0" brushRef="#br0" timeOffset="-187340.04">16823 4091 2047 0,'3'-5'0'0,"2"1"0"16,-5 0 0-16,0 4-295 31,0 0-70-31,0 0-74 16,0 0-14-16</inkml:trace>
  <inkml:trace contextRef="#ctx0" brushRef="#br0" timeOffset="-154616.58">19288 8344 110 0,'-17'0'290'15,"6"0"-38"-15,-6 0-80 16,5 0-88-16,-2 0-45 0,3 0-5 16,5 0 36-16,6 0 43 15,-8 0 6-15,8 0 6 0,0 0 3 16,0 0 24-16,0 0 6 15,0 0-19-15,0 0-77 0</inkml:trace>
  <inkml:trace contextRef="#ctx0" brushRef="#br0" timeOffset="-153640.36">19217 8331 2047 0,'39'-7'0'16,"12"-6"0"-16,23-6 0 15,16-2 0-15,10-3 0 16,19 3 0-16,7 1 0 0,4-1 0 15,6 2 0-15,3-2 0 16,-1 5 0-16,1-1 0 0,-5 2 0 16,-4 1 0-16,-4 2 0 15,-1 0 0-15,-2 5 0 0,-7-5 0 16,8-1 0-16,-4 0 0 16,-2 1 0-16,-1 0 0 15,-11 5 0-15,-6-7 0 16,-13-1 0-16,-10 3 0 0,-7-1 0 15,-13 0 0-15,-9 2 0 16,-8-1 0-16,-3 4 0 16,-4 0 0-16,-1 3 0 0,7-3 0 15,0 0 0-15,9 0 0 16,9-4 0-16,5 0 0 0,3-6 0 16,8 3 0-16,4 3 0 15,5-1 0-15,1 2 0 0,6-6 0 16,1 6 0-1,1-6 0-15,-3 5 0 0,5 0 0 16,1-1 0-16,2-2 0 16,7 0 0-16,-1 4 0 15,3-1 0-15,1 0 0 0,-2 0 0 16,3-1 0-16,6-4 0 16,6-3 0-16,2-1 0 0,1 2 0 15,0-5 0-15,-4 3 0 16,-1 0 0-16,-3 5 0 15,-5 3 0-15,-3 1 0 0,-9-4 0 16,-3 4 0-16,-9 5 0 16,-3-3 0-16,-6 3 0 0,3-1 0 15,-3 3 0-15,-2 5 0 16,-6-4 0-16,-3 0 0 16,-4 0 0-16,-4 0 0 15,-3 0 0-15,-6 1 0 0,-5-2 0 16,-1 5 0-16,-11 0 0 15,-5 0 0-15,-6 0 0 0,-4 0 0 16,-5 0 0-16,3 0 0 16,1 0 0-16,2 0 0 0,11 0 0 15,6-4 0-15,0-4 0 16,5 4 0-16,-5-1 0 16,4-3 0-16,-2 4 0 0,-7-1 0 15,1 3 0-15,-3-3 0 16,-3 1 0-16,-4 0 0 15,0 0 0-15,-3 0 0 0,0-1 0 16,-6 5 0-16,0 0 0 16,3-3 0-16,-3-1 0 15,2-1 0-15,0 2 0 0,-1-1 0 16,4-1 0-16,4 1 0 16,28-4 0-1,-35 8 0 1,-1-7 0-16,0 1 0 15,2 4 0-15,-5-4 0 0,5 6 0 16,34-3 0 0,-31-1 0-16,11-1 0 15,-16 5 0 1,1-3 0-16,-1 3 0 0,-4 0 0 16,-5-4 0-16,2 4 0 15,-1 0 0-15,1-5 0 0,-2 5 0 16</inkml:trace>
  <inkml:trace contextRef="#ctx0" brushRef="#br0" timeOffset="-153607.45">27551 7159 1880 0,'0'-7'-709'0,"-12"-5"126"16</inkml:trace>
  <inkml:trace contextRef="#ctx0" brushRef="#br0" timeOffset="-152040.83">29139 5524 78 0,'0'-13'182'0,"0"-2"6"0,-13 1-45 15,1 2-39-15,1 4-20 16,-1-1 1-16,3 7 22 16,-4 2 12-16,-4 0-13 15,3 0-38-15,-7 0-27 0,0 11-8 16,-2 14 4-1,-6 7-6-15,1 9-10 0,3 5-7 16,6-6-10-16,6-4 0 16,5-3-7-16,8-9-4 15,0-4 5-15,0 0 1 16,8-6-10-16,8-2 0 0,14-12 1 16,1 0 0-16,6 0 4 15,3 0 3-15,-4 0 0 16,-3 0 4-16,-4 0 0 15,-6 0-1-15,-6 0 2 0,-5 12-7 16,-4-5-1-16,-2 6 9 16,-6 0 0-16,0 2 2 15,-14 6-3-15,-1 0 2 16,-10-2 0-16,0-2-1 16,-4-5-5-16,4-1-5 0,8-1-57 15,-1-10-75-15,5 0-66 16,13 0-28-16,-9-10-37 15,9-9 46-15</inkml:trace>
  <inkml:trace contextRef="#ctx0" brushRef="#br0" timeOffset="-151642.23">29297 5515 107 0,'24'-45'251'0,"-4"14"-65"0,-7 6-48 15,-4 8-46 1,-6 4-24-16,-3 13 13 0,0 17 26 15,0 12-8-15,5 9-49 16,3 5-19-16,-1 2-19 16,2 0-5-16,4-5-7 15,1-7-9-15,3-9-9 0,4-7-7 16,0-17 7-16,6 0 0 16,3-12 2-16,1-13 5 15,-2-7 5-15,2-13 6 16,-1 0 3-16,-6 0 10 15,-2 13 0-15,-11 6 9 0,-4 12 16 16,-7 9 19-16,0 5-15 16,0 12-5-16,0 21 71 15,-12 20 3-15,-3 11-26 16,-9 18-2-16,-5 8-27 16,-4 4-30-16,1-6-13 15,4-5-7-15,3-11-15 0,8-11-61 16,5-16-95-16,6-9-84 15,6-11-43-15,0-13 21 16,6-12-19-16,15-20 55 0</inkml:trace>
  <inkml:trace contextRef="#ctx0" brushRef="#br0" timeOffset="-151343.39">30219 5121 292 0,'-11'-28'252'15,"-14"15"-79"-15,-12 13-52 16,-7 24-28-16,0 9-10 16,2-1 3-16,11 0-22 15,9 6-6-15,14 3-28 16,8 4-13-16,16 4-4 0,6-1-11 16,5 5 3-16,3 4-4 15,-7 0 0 1,1-5 1-16,-6-2 1 0,-10-5 2 15,-8-9-1-15,0-3-2 16,-13-5-2-16,-4-3 1 16,-3-5-47-16,0-5-59 15,0-15-59-15,7-3-41 0,-3-22-63 16,16-16 27-16</inkml:trace>
  <inkml:trace contextRef="#ctx0" brushRef="#br0" timeOffset="-150294.06">30421 4981 142 0,'34'-44'242'16,"-14"14"-80"-16,-7 11-62 0,-2 10-40 15,-2 9 16-15,-1 17 29 16,-5 8 7-16,1 11-41 16,-4 16 8-16,0 10-5 15,0 4-8-15,0 3-23 16,-15 0-14-16,-2-4-12 0,6-8-8 15,-3-8 1-15,7-13-8 16,7-7 0-16,-8-8 3 16,8-9-7-16,0-12-12 15,0 0-7-15,0-12-1 16,12-17-28-16,13-21 5 16,14-9 22-16,18-7 9 15,3 6 12-15,7 3-2 16,-2 12 4-16,-8 7 2 0,-14 10-10 15,-1 4 10-15,-14 3 2 16,-3 9 1-16,-10 0 7 16,-1 3 3-16,-8 6 7 15,-1-7 10-15,-5 8 7 0,0-4 0 16,-8-2-15-16,-4 1 7 16,0 2 3-16,0 5 0 15,-6-3-11-15,1 3-4 16,3 0-6-16,3 0-7 15,-3 0-2-15,2 15 2 16,12 11 6-16,-8 2 5 16,8 8-9-16,0 2-8 15,3-5-4-15,10-5-2 0,-1 1-16 16,5-6-12-16,3-6-20 16,4-5-36-16,5-4-32 15,8-8-45-15,8-3-26 16,7-14 13-16,0-10 0 0,-3-12 7 15,0-6 40-15,-5 2 49 16,-7-4 53-16,-9 6 53 16,-7 6 90-16,-8 2 75 15,-4 4-33-15,-6 13-45 16,-3 3-40-16,0 6-4 16,0 7 13-16,-9 0-3 15,9 0-18-15,-16 20 13 16,-1 8-7-16,2 10-27 0,-2-1-17 15,1-1-3-15,4-4-7 16,3-2-7-16,9-6 3 16,-8-8-3-16,8-4 6 15,0-12-10-15,0 0-5 16,5-5 11 0,10-14-12-16,10-19 4 15,16-11 1-15,3-3 1 16,1 3 5-16,-8 8-9 0,-5 13 4 15,-11 11-6-15,-6 9 4 16,-7 8 4-16,0 17 26 16,1 11 12-16,-5 5-15 15,1 3-12-15,-5 0-5 0,0-7 0 16,0-8 1-16,0-5-6 16,0-8 4-16,3-8 2 15,5 0-3-15,6 0-1 16,2-8-3-16,7-8 7 15,12-8-2-15,12-2 1 16,-7 7 8-16,-3 2-11 16,-9 10 2-16,-4 7 7 0,-2 0 11 15,-6 7 17-15,-5 10-4 16,13 35 16 0,-11-19-45-16,-4 1-3 15,2-6-18-15,-4 0-94 16,1 1-142-16,0-1-88 0,-3 0-77 15</inkml:trace>
  <inkml:trace contextRef="#ctx0" brushRef="#br0" timeOffset="-149395.37">31068 6244 259 0,'0'-11'314'15,"0"-3"-76"-15,0 6-115 0,0 4-60 16,0 4-33-16,0 0-4 16,0 21 25-16,0 12-1 15,8 20 14-15,0 8-8 16,-4 8-17-16,-4 1 17 15,0-2-15-15,-12-7-9 0,-8-13-12 16,-5-7-4 0,-3-8-3-16,-8-5-11 0,-7-7 4 15,4-6 0-15,-1-15-1 16,2 0-3-16,7-2-11 16,7-16-8-16,-2-10-9 15,14-9-10-15,12-7-2 0,12-13 8 16,17-12 6-16,15-14 12 15,10-2 3-15,8-3 4 16,2-2 5-16,-3 3-4 16,-5 8 4-16,-6 0 6 15,-10 10-2-15,-11 13 12 16,-10 10 27-16,-10 10 12 16,-9 7 0-16,0 13-3 15,-14 7-27-15,0 9-13 0,-11 21 18 16,-4 15 10-16,-7 13-6 15,-1 13-2-15,9 7-5 16,8 5-9-16,20-2-1 16,0-2-13-16,8-5-1 0,12-8 9 15,5-8-12-15,4-8-2 16,-1-6 4-16,4-5-1 16,-5-10 2-16,1-8-3 15,-6-5-8-15,-1-7-22 16,-7 0-19-16,0 0-46 15,-3 0-86-15,7-7-110 16,1-9-18-16,5-8-39 0</inkml:trace>
  <inkml:trace contextRef="#ctx0" brushRef="#br0" timeOffset="-148830.27">31681 6219 395 0,'0'-12'233'16,"0"0"-79"0,4 0-67-16,0 4-32 0,0 8 12 15,-4 0 36-15,0 0-20 16,0 15-15-16,5 18 16 16,4 12-33-16,-6 12-30 15,2 8-2-15,-2 1-5 0,2-6-4 16,-5-6-3-16,1-9 1 15,-1-14-9-15,0-5 9 16,0-14-8-16,0-12 1 16,0 0-7-16,0-20-9 0,0-17-4 15,0-16 23 1,0-7-1-16,5-15 3 16,4-3-11-16,-1 1 7 0,-4 9 20 15,4 11 7-15,1 12-11 16,-1 8-8-16,0 9-9 15,0 12-3-15,-5 6 2 16,6 10-8-16,7 17 4 0,5 16 2 16,4 12 6-16,3 8-4 15,1-5 1-15,-5-3 6 16,-1-7-3-16,-2-15 2 16,-5-2 3-16,-4-9 11 0,-4-12 16 15,0 0 19 1,-5-12 17-16,7-13-35 0,2-7-5 15,0-10-17-15,5-6-1 16,-6-1-5-16,1 4-7 16,-4 2-6-16,1 2-17 15,-6 7-46-15,3 6-100 0,2 4-79 16,-5 8-47-16,2-2 12 16,3 7-3-16,1-1 63 15</inkml:trace>
  <inkml:trace contextRef="#ctx0" brushRef="#br0" timeOffset="-147615.25">32210 5947 125 0,'0'29'229'16,"0"-1"-86"-16,0 1-59 15,8 0-25-15,0 2-28 16,2-3-5-16,7 1-5 16,-4-4-2-16,-1-5-10 0,2-4 0 15,-3-4-3-15,-5-12 4 16,2 0 13-16,-8 0 17 15,0-4 3-15,0-12-9 16,0-4-1-16,0-4 7 0,0-4-1 16,-8 2-11-16,2 6-8 15,6 4-3-15,-11 4 5 16,2 0-6-16,9 7-1 16,-13 5-12-16,13 0-4 15,-8 0 1-15,8 24 7 16,-9 9 2-16,9 3-1 0,0 6-1 15,4-1-7-15,9-5-4 16,9-4 2-16,0-7 3 16,11-4-3-16,3-5-5 15,9-16-10-15,4 0 1 0,3-13 1 16,-1-6 4-16,-4-14 0 16,-6-8 2-16,-4-12-2 15,-4-8 4-15,-14-13 1 16,-3-2 3-16,-2-7 8 15,-6 2 5-15,-5 5 1 0,-3 5 18 16,0 14 15-16,-11 14 16 16,11 10-6-16,-10 8-18 15,10 14-18-15,-8 2-10 0,8 9-10 16,-12 20 11-16,1 21 18 16,-2 19 2-16,-4 19-16 15,6 10-3-15,-1 0-4 16,3-4-7-16,9-2 1 0,0-14 0 15,0-5-15 1,0-11-50-16,0-8-61 0,0-7-44 16,0-15-6-1,0-7 18-15,0-16 17 0,0 0 13 16,0-11-17-16,0-17 49 0,0-13 16 16,-11-9 40-16,-2 1 53 15,-4 8 100-15,-3 5 96 16,0 8-62-16,0 4-59 0,3 3-42 15,5 4-18-15,12 5 0 16,0 5 5-16,0-3-3 16,8 3-11-16,5-2-10 15,9 2-3-15,8-5-5 16,8 0 2-16,2-6-5 0,4 3 2 16,2-2-3-16,-12 1 3 15,0-4-3-15,-3-1 7 16,-2 5-4-16,-4-1 0 0,-6 6 14 15,-6 2 18-15,-5 6 12 16,-8 3 13-16,0 0-17 16,0 0-21-16,0 12-8 15,0 16 13-15,-12 13 26 0,0 12-16 16,4 7-19-16,0 6-8 16,8-9 1-16,0-4-5 0,0-8-1 15,5-9 3 1,-2-8-2-16,8-7-4 0,2-9-1 15,-1-12 5-15,1 0 1 16,3-12 0-16,4-11-3 16,5-11 4-16,1-11-1 0,-9-4-6 15,5 1 10-15,-6 3-8 16,0 9 3-16,-8 3 0 16,0 12-6-16,-5 6-6 0,-3 5 2 15,0 6-2-15,0 4 2 16,0 0-3-16,0 8 4 15,6 5 8-15,-3 8 2 0,5 3-8 16,1 4 2-16,0-3 2 16,2-4 3-16,2-9-3 15,-1 0-3-15,7-12 3 16,2 0 0-16,1 0 5 0,-5-8-4 16,5-8 3-16,-4-9 2 15,-4 0-5-15,-3-3 7 0,-5-1 3 16,-6 0-2-16,0 5-5 15,-12 4-10-15,1 0-4 16,-3 4-22-16,6 4-57 0,8 3-77 16,0 6-44-16,0-6-50 15</inkml:trace>
  <inkml:trace contextRef="#ctx0" brushRef="#br0" timeOffset="-147016.52">33660 5768 243 0,'-18'8'274'0,"6"0"-111"0,-6 4-79 16,4 4-38-16,-3 5-21 15,1 4 12-15,0-5 0 16,5-1-10-16,11 3-11 0,0-2-6 16,0 0-1-16,0-3-6 15,0-6-7-15,8-3-5 0,-2-8 3 16,3 0 0-1,-1 0 6-15,-4-4-6 0,-4-9 2 16,0-10 0-16,0-6 0 16,0 0 1-16,0-3-9 0,0 0-36 15,0-5-34-15,0 0-9 16,0 0 4-16,0 6-19 16,5 2-6-16,4 4 8 0,-1 6 24 15,3 2 21-15,1 5 26 16,4 3 21-16,1 1 21 0,-2 8 28 15,2 0 46 1,-1 0 66-16,1 0-47 0,-5 0-30 16,-4 17-19-16,1 2-10 15,-6 7-3-15,2 5 12 0,-5 7-3 16,0 2-11-16,0 1 4 16,0-4-19-16,-8-8-9 0,8-10-1 15,-9-2 0-15,9-6-3 16,-8-11 4-16,8 0 17 15,0 0 21-15,0 0 21 0,0-7-2 16,0-10-33-16,3-11-13 16,11-9-16-16,2-3-3 0,-1 3 2 15,2 9 1-15,-5 3-5 16,-4 9-5-16,-3 4 7 16,-5 8-1-16,0-1-4 15,0 5 0-15,0 0-7 16,0 0-13-16,0 0-38 15,0 12-55-15,0 0-37 0,0-3-35 16,0-1-30-16,-8-8 9 16,8 0 47-16</inkml:trace>
  <inkml:trace contextRef="#ctx0" brushRef="#br0" timeOffset="-146624.18">33861 5470 118 0,'6'-36'254'0,"-6"3"-31"15,0 8-70-15,0 10-77 16,0 7-42-16,0 8-11 15,0 0 3-15,0 15 10 0,0 11-14 16,0 10-14-16,0 9 1 16,0 4-2-16,0-5-8 0,0 0 1 15,-10-6-2-15,10-6-17 16,-12-4-30-16,12-7-30 16,0-9-4-16,0-4 9 0,0-8 26 15,0-4 19-15,12-7 12 16,-2-10 20-16,-10-7 22 15,0 3 21-15,0 0 19 0,0 6 3 16,0 2-5-16,0 9 15 16,0-1 14-16,0 9-2 0,0 0 2 15,0 0-24-15,0 0-18 16,0 0-26-16,0 0-7 16,0 0-11-16,0 0-3 0,0 0-5 15,0 9 5-15,0-1 8 16,0-1-13-16,0 7 2 0,0-2-4 15,0-5-8-15,0 5-21 16,0 0-30-16,0-3-35 16,0 15-245-16,0-15 86 15,0-9-23-15</inkml:trace>
  <inkml:trace contextRef="#ctx0" brushRef="#br0" timeOffset="-135817.31">19183 8539 112 0,'0'-8'256'16,"-13"0"-60"-16,13-4-68 0,-8 5-51 16,8-3-25-16,0 3 25 15,0 1 31-15,0 4 19 0,0-3-2 16,0 1-11-16,0 4 3 16,0-3 11-16,-10-2 11 0,4 5 19 15,-7-4-31-15,-2-3-121 16,-6-2-6-16,-8-3 0 0,-7 0 0 15,-5-9 0-15,-13-3 0 16,-1-5 0-16,-5-7 0 0,-11-4 0 16,-5-5 0-16,-6-12 0 15,-4-5 0-15,2-7 0 16,2-10 0-16,9 0 0 16,13-12 0-16,7-2 0 0,13 4 0 15,11-9 0-15,7 0 0 16,11 1 0-16,11-5 0 0,5-5 0 15,6 5 0-15,2-3 0 16,-1-1 0-16,6-4 0 0,-4 5 0 16,6 3 0-16,6 5 0 15,1 11 0-15,1 8 0 16,4 6 0-16,6 2 0 16,3 5 0-16,3 0 0 0,8 4 0 15,5 0 0-15,8 3 0 16,5 6 0-16,7-2 0 15,13 2 0-15,12 4 0 0,5 2 0 16,12 1 0-16,7 1 0 16,12 0 0-16,13-2 0 0,11 0 0 15,16 3 0-15,9 1 0 16,8 7 0-16,5-2 0 0,1-1 0 16,3 6 0-16,-1 3 0 15,-4 4 0-15,0 5 0 16,3 4 0-16,12 1 0 0,-1-2 0 15,7 1 0-15,3-1 0 16,-5 5 0-16,-4 0 0 16,-15 0 0-16,-10 3 0 15,-5 3 0-15,-2-5 0 0,-8 9 0 16,1-8 0-16,1 3 0 16,-4 3 0-16,-4-4 0 0,-5 4 0 15,-8 0 0-15,-10 4 0 16,-7 0 0-16,-12 0 0 15,-7 0 0-15,-10 0 0 0,0 0 0 16,5 0 0-16,4 0 0 16,7 0 0-16,5 0 0 0,0 0 0 15,-1 0 0 1,-4 0 0-16,-6 0 0 0,-9 8 0 16,-3-8 0-16,-16 0 0 15,-6 8 0-15,-12-8 0 0,-8 11 0 16,-2-11 0-16,-15 10 0 15,-3-3 0-15,-8-7 0 16,-6 12 0-16,3-3 0 0,2 3 0 16,1 0 0-16,3 0 0 15,5 0 0-15,-1 5 0 16,0-1 0-16,-2 1 0 0,-3 2 0 16,7 7 0-1,-2 2 0-15,2 0 0 0,-2 6 0 16,5-3 0-16,-4 3 0 15,-5-2 0-15,2-2 0 16,-7 0 0-16,1 8 0 0,-3-5 0 16,-6-2 0-16,3 2 0 15,-6 3 0-15,1 1 0 16,0 4 0-16,4 0 0 0,-2 4 0 16,-3-5 0-16,1 5 0 15,-5-4 0-15,-4 0 0 16,1-1 0-16,-5 1 0 15,0 0 0-15,-4 0 0 0,-5-5 0 16,-3 0 0 0,0 1 0-16,0 4 0 0,0-1 0 15,0 1 0-15,0-1 0 16,0 3 0-16,0-8 0 16,0 1 0-16,0-3 0 0,0 0 0 15,-11 0 0-15,-1-4 0 16,0 3 0-16,-2 0 0 15,3 1 0-15,-2-1 0 0,3 1 0 16,-3 3 0-16,-4 0 0 16,0-2 0-16,2-2 0 15,-4-4 0-15,-3-2 0 0,6-3 0 16,0-3 0 0,-1-3 0-16,2-1 0 0,-2 5 0 15,1-5 0-15,-4-3 0 16,-1-1 0-16,5 0 0 15,-1-1 0-15,3 1 0 0,-3-2 0 16,0-10 0-16,3 12 0 16,5-4 0-16,-8-8 0 15,4 8 0-15,1-8 0 0,-8 0 0 16,-5 0 0-16,1 0 0 16,-6 0 0-16,5 0 0 15,-5 0 0-15,6 0 0 16,-1 0 0-16,4 0 0 0,2 0 0 15,-1 0 0-15,-2 0 0 16,2 0 0-16,0 0 0 16,4 0 0-16,-4 0 0 0,-6 0 0 15,3 0 0-15,3 0 0 16,-2 0 0-16,4 0 0 0,-3 0-307 16,-4 8-102-16,-2 1 21 15,-3-2 25-15,-2 0 79 16</inkml:trace>
  <inkml:trace contextRef="#ctx0" brushRef="#br0" timeOffset="-134936.15">25098 1477 216 0,'0'-38'347'16,"-7"7"-100"0,-1 5-100-16,8 13-75 0,-14-2-32 15,14 12-16-15,-6 3-12 16,-2 20-3-16,-6 25 27 15,-6 35 11-15,-5 35 17 16,-10 27-22-16,-10 22-18 0,-5 7-14 16,-2 0-4-16,-1-9-4 15,0-16 4-15,9-20-10 16,8-23-41-16,7-21-70 0,12-25-63 16,6-20-19-1,3-25-68-15,8-29-1 0</inkml:trace>
  <inkml:trace contextRef="#ctx0" brushRef="#br0" timeOffset="-134635.64">25136 1485 299 0,'7'-53'221'16,"-7"13"-72"-16,0 6-61 15,0 15-31-15,0 3 13 16,0 4 6-16,5 3-22 15,-2 9-25-15,5 0-19 16,0 17-4-16,9 18 11 16,10 22 0-16,11 28 2 15,6 26 4-15,6 20 12 0,2 7-17 16,-5 4 1-16,2-3-6 16,-3-10-6-16,-5-11-6 15,-9-16 5-15,-2-19-6 0,-11-19 0 16,-7-14-17-16,-4-17-20 15,-8-9-28-15,-8-12-111 16,-17-12-53-16,-3-17-47 16,-1-7 86-16</inkml:trace>
  <inkml:trace contextRef="#ctx0" brushRef="#br0" timeOffset="-134386.35">25086 2376 283 0,'-45'-8'258'15,"8"1"-88"-15,11 3-78 16,5-1-39-16,8 0 15 16,13 2 20-16,0-1-14 0,0 4-35 15,13-5-18-15,18-2-8 16,22-5 6-16,21-5 0 16,16-4-7-16,-2 6 2 15,-7-1-14-15,-13-1 4 16,-14 5-4-16,-13 1-8 15,-12 0-47-15,-9 0-94 0,-9-6-59 16,-2-2-18-16,-9-14-50 16</inkml:trace>
  <inkml:trace contextRef="#ctx0" brushRef="#br0" timeOffset="-133954.08">25573 874 382 0,'-57'-80'174'0,"-17"10"-62"0,-17 17-51 16,-27 16-24-16,-21 24 17 15,-19 26 19-15,-8 24-10 16,-5 28-1-16,8 37 0 16,10 45-16-16,14 39 8 0,17 35-22 15,24 19-10-15,30 4-2 16,32-4 0-16,44-12-3 15,41-16 3-15,49-13-7 16,35-23-2-16,33-26 2 0,30-32 1 16,24-32-2-16,6-35-9 15,1-28-25-15,-12-33 7 16,-15-26 4-16,-19-25 2 16,-8-32 0-16,-15-30-7 15,-12-40 7-15,-12-36 11 0,-17-41 5 16,-23-26 12-16,-29 2 23 15,-33 12 5-15,-32 20-16 16,-49 25-10-16,-29 27 8 16,-22 30-5-16,-15 19-8 0,2 30-4 15,2 24-19-15,12 23-56 16,0 30-134-16,1 24-92 16,-1 24-74-16</inkml:trace>
  <inkml:trace contextRef="#ctx0" brushRef="#br0" timeOffset="-133252.59">26612 1871 455 0,'-55'8'236'15,"11"-8"-103"-15,14 0-72 16,9 0-19-16,21 0 16 16,0 0 13-16,29-12-18 15,32-12-14-15,48-9 7 0,46-7-3 16,37-13 9-1,26-4-2-15,30 0-7 16,19 8-10-16,26 5-20 0,12 3-6 16,-1 4 4-16,-7 9-11 15,-9 3 5-15,-23 9-1 16,-31 4-7-16,-43 0 8 16,-45 3-7-16,-39 2 20 15,-30 7 5-15,-25 0-2 16,-14-4-9-16,-15 4-5 15,-7-5-16-15,-7 2-61 16,-5 3-96-16,-4 0-76 16,0 0-29-16,0 0-20 15</inkml:trace>
  <inkml:trace contextRef="#ctx0" brushRef="#br0" timeOffset="-132287.23">31427 1050 35 0,'0'-22'126'0,"0"3"100"16,0 4-53-16,0 2-55 16,-9 1-35-16,9 3 0 15,-8 1 25-15,8 0 27 16,0 4-19-1,-9 4-50-15,9 0-43 16,-13 8-17-16,1 25-4 0,-8 28 2 16,-8 36 2-16,-1 34-6 15,-4 19 3-15,4 5-1 16,10-13-5-16,4-16 3 16,7-19-3-16,8-26 3 15,0-24 2-15,0-17 6 16,0-11 13-16,0-18 64 15,0-26-23-15,0-31-34 16,8-35-17-16,10-28-7 16,12-29 0-16,7-9-1 15,3-3-1-15,5 7-1 16,-5 8-7-16,9 13 7 16,3 16-6-16,10 13-1 15,-2 20 2-15,-3 15-2 16,-9 19-7-16,-3 14 3 15,-3 20 3-15,-5 13 0 16,-6 18 5-16,-2 5-8 16,-8 10 6-16,-14 3 4 15,-7 6 1-15,-15-1 2 16,-23 0 1-16,-19-2 0 16,-15 3-1-16,-6-5-3 15,10-4-27-15,11-13-7 16,12-4-6-16,14-12 0 15,9-2-8-15,10-10-5 16,12 7-10-16,4-7 5 16,12 0 20-16,15 0 5 15,20 0 15-15,9 0 5 16,1 0 7-16,-1 12-1 16,2 8 3-16,-9 14 2 15,-9 9-3-15,-6 7 2 0,-15 3-2 16,-11-4 9-1,-12-1 8-15,-24 1 1 16,-17 4-3-16,-19-4-2 16,-8-3-4-16,-5-11 1 15,11-7 4-15,8-6 2 16,10-10-3-16,6 0-4 0,7-12-5 16,11 7 1-16,3-7-7 15,6 0-51-15,11 0-76 16,0 0-55-1,0 0-42-15,6-16-214 0</inkml:trace>
  <inkml:trace contextRef="#ctx0" brushRef="#br0" timeOffset="-131574.27">32196 621 264 0,'-73'-39'218'0,"-13"-2"-105"16,-5 3-57-16,-12 4-28 15,1 0-14-15,6 6-2 16,6 3-6-16,9 9-5 16,4 8 3-16,-1 8 0 15,-7 17 1-15,-11 15 6 16,-14 12 2-16,-11 18 6 15,-6 11 5-15,-1 12 13 16,3 13 3-16,8 4-6 16,7 8-1-16,13 8-4 15,9 4 1-15,9-1-5 16,19 2-11-16,10-1 8 16,15 1 0-16,10-1-3 15,17-1-1-15,8-7-5 16,16-3-7-16,13-11 7 15,10-5-2-15,15-14 2 16,14-3 10-16,9-9-5 16,13-5 6-16,12-2 2 15,11-10-9-15,14-7 0 0,14-4 1 16,18-13-2-16,16-3-1 16,3-8 1-16,1-17-6 15,-8 0 1-15,-15-9-2 16,-4-7 12-16,-10-16 11 15,-4-12 9-15,-4-26-9 16,-4-15-10-16,-8-22-6 16,-12-11 10-16,-13-18 13 15,-16-14-6-15,-20-8 4 16,-15-13 1-16,-18 1-13 16,-17 2 1-16,-11 9-1 15,-11 13 13-15,-17 16 9 0,-15 12-16 16,-8 16-3-16,-13 13-20 15,-15 7-4-15,-15 9-3 16,-10 12 4 0,-18 9-7-16,-17 14-9 15,-8 14 7-15,-14 20-86 16,-13 13-107-16,-17 15-44 16,-9 12-27-16,1 9-12 0,8 0-68 15</inkml:trace>
  <inkml:trace contextRef="#ctx0" brushRef="#br0" timeOffset="-129560.9">20689 981 112 0,'-16'-12'233'15,"2"0"-66"-15,6 3-34 16,8 1-23-16,0 0-26 16,0 4-9-16,0 4-25 15,0 0-26-15,0 0-17 0,0 0-6 16,5 12-6-16,6 12 5 15,11 17 8-15,-1 16-11 16,2 16 1-16,1 13 5 16,-3 7-7-16,-1 1 4 15,-4-1-3-15,-3-7 6 0,3-13-37 16,-2-12-34 0,-8-12-29-16,2-17 1 0,-8-15 8 15,0-22-89-15,-11-23-12 16</inkml:trace>
  <inkml:trace contextRef="#ctx0" brushRef="#br0" timeOffset="-129227.83">20775 1273 224 0,'-18'-65'182'0,"7"9"-59"15,3 6-40-15,8 10-37 16,0 6-10-16,0 11 12 16,0 3-6-16,8 4-21 15,12-1-6-15,9 5-4 16,11 4-4-16,13 4 0 0,-2 4-5 15,3 16 8-15,-5 9-4 16,-8 11 1-16,-5 9-5 16,-4 12-3-16,-7 7 0 15,-4 10-1 1,-2 80 5-16,-19-80 0 16,-19-8 0-16,-15-9-3 0,-6-14 2 15,-3-5-2-15,-8-14 3 16,7-8-1-16,7-4-2 15,6-3 4-15,5-9-4 16,9 8 0-16,9-8 0 16,8 0-17-16,0 0-32 15,0 0-46-15,0 7-5 0,13-7-64 16,4 0-38-16</inkml:trace>
  <inkml:trace contextRef="#ctx0" brushRef="#br0" timeOffset="-128528.95">21586 1261 369 0,'0'-36'221'0,"0"7"-87"0,-11 9-55 16,-7 3-27-16,-1 4-7 16,-6 6 1-16,5 7-18 15,-6 0-15-15,7 25-1 16,-1 15-12-16,4 22-1 15,-2 14-2-15,7 7 5 16,11 2-6-16,0-4 1 0,0-12-13 16,8-16-31-16,0-13-13 15,0-11 4-15,5-13 1 16,1-16 1-16,8-24-9 16,3-25 8-16,4-20 25 15,-6-20 22-15,-3-5 14 16,-3 0 9-16,-4 4 20 15,-7 14 21-15,-6 15 10 16,0 11 1-16,0 14-17 0,0 12-24 16,0 8-18-16,0 7-5 15,0 9-1-15,0 11 1 16,0 15-2-16,0 10-1 16,9 5 1-16,-1-1 0 15,4 5 0-15,1-4 1 0,4-4-4 16,-2-8 0-16,1-10 0 15,5-10 6-15,-1-9-11 16,4-9 0-16,4-10-3 16,4-15 0-16,1-13-2 15,5-15 0-15,-2-11 7 16,-7-8 5-16,-7-5-2 16,-5 1 5-16,-12 1 2 0,-5 9 6 15,0 0 7-15,-13 19 5 16,1 8 11-16,4 11-6 15,2 13-14-15,6 12-10 16,0 7-8-16,-8 17 2 16,8 21 6-16,0 24-3 0,0 16-2 15,0 13 3 1,0 3-3-16,8 0 2 16,1-3-1-16,5-8-1 0,-3-13 4 15,2-13-20-15,0-7-30 16,-2-11-22-16,1-11-22 15,1-14-19-15,-10-18-131 16</inkml:trace>
  <inkml:trace contextRef="#ctx0" brushRef="#br0" timeOffset="-127830.03">21855 805 84 0,'-37'-16'204'16,"9"4"-50"-16,2 4-55 15,10 0-48-15,16 4-30 16,0-1-10-16,13 5-3 0,16-4 0 16,15-3-4-16,19-2-3 15,16 1 2-15,6-3-1 16,6-2-2-16,-9 1 2 16,-3-1 0-16,-14 1 1 15,-8 0-3-15,-13 0 9 0,-7 5 23 16,-14-4 11-16,-9 4 0 15,-11-1-6 1,-3 0-7-16,-9-1-2 0,-2 2-5 16,-2 7-7-16,-2 0-10 15,-5 0-6-15,-2 12 0 16,-1 8 2-16,-2 12 0 16,5 10-6-16,0 2 8 0,3 6-6 15,5-6 3-15,12-7-2 16,0-5 1-16,0-8-4 15,9-3-8-15,8-9 0 16,2-4-2-16,1-8 1 16,6-3 2-16,0-14-16 0,8-11 4 15,-6-13 12 1,0-13 3-16,-7-2 3 0,-13-5 4 16,-8 5 13-16,0 6 0 15,-12 9 14-15,0 8 3 16,-2 9-8-16,6 12-11 15,8 3-12-15,-11 9 0 16,3 14 8-16,-4 10 3 0,4 9 0 16,8-2 0-16,4 6-3 15,12 0 6-15,8 0 8 16,14-5-4-16,6-4-4 16,8-5 0-16,10 4 11 15,6-11-15-15,2-4 2 16,-2-12-3-16,-7 7-3 15,-17-7 0-15,-6 0 3 16,-11 0 12-16,-5 0 15 0,-11 0 3 16,1-7-21-16,-6-5-12 15,-3-4-1-15,2-5-39 16,-5-4-62-16,0-3-60 16,0 0-24-16,0-1-85 0</inkml:trace>
  <inkml:trace contextRef="#ctx0" brushRef="#br0" timeOffset="-127280.06">21136 2121 128 0,'-45'0'270'0,"8"0"-94"0,9 0-77 16,6 0-47-16,11 0-12 15,3 0 9-15,8 0 6 16,0 0-9-16,13 0-15 16,21-17-5-16,28-16-11 0,28-17 0 15,24-18-2 1,31-21 3-16,30-12 11 0,25-14 2 15,26-4-8-15,15 1-8 16,-6 14 1-16,-18 10-3 16,-32 20-5-16,-35 13-1 15,-36 21 10-15,-34 7 23 16,-24 13 0-16,-22 4-16 0,-5 4-12 16,-13 3-10-16,-16 5-16 15,0 4-29 1,-11 0-46-16,-14 0-35 0,-17 16-29 15,-15 5-27-15,-15 3-65 16</inkml:trace>
  <inkml:trace contextRef="#ctx0" brushRef="#br0" timeOffset="-126665.37">21321 2214 53 0,'-31'24'141'0,"2"-3"43"16,4-2-77-16,8-7-47 0,6 2-25 15,4-7-17-15,7-7 1 16,0 0 7-16,4 0-4 15,16 0 26-15,16-12 11 16,24-16-5-16,21-17-1 0,30-17 0 16,33-18-10-16,25-14-6 15,21-12-13-15,14-8-12 16,-6 4-1-16,-12 8-6 16,-19 17 3-16,-29 16-2 0,-27 16 0 15,-32 13 4 1,-17 6 12-16,-20 14 12 15,-13 5 3-15,-10 1-6 0,-7 7-8 16,-4 2-11-16,-5 5-4 16,-3 0-4-16,0 0-1 15,0 0 4-15,0 0-4 16,0 0-9-16,0 0 8 0,0 0 0 16,0 0-5-1,0 0-1-15,0 0 3 16,0 0 7-16,0 0-5 15,0 0-2-15,0 0 3 0,0 0-9 16,0 0 10 0,0 0-5-16,0 0 5 15,0 0-6-15,0 0 5 16,0 0-7 0,0 0-3-16,0 0-19 15,0 0-54-15,0 9-41 16,0 4-13-16,-14 10-26 0,-11 1-115 15</inkml:trace>
  <inkml:trace contextRef="#ctx0" brushRef="#br0" timeOffset="-109243">26588 2018 43 0,'0'-4'92'0,"0"0"67"16,0-3-17-16,0 2-47 15,0 0-45-15,0 2-20 16,0 3-9-16,0 0-1 16,0 0-3-16,0 0-5 0,0 0 2 15,0 0 0 1,0 0-1-16,0 0 7 15,0 0 4-15,0 0-2 16,0 0 7-16,0 0-3 0,0 0-1 16,0 0 0-16,0 0 3 15,0 0-7-15,0 0-4 16,0 0 3-16,0 0 12 16,0 0 9-16,0-4 7 15,0 4-13-15,0-4-10 0,0 0-7 16,0-5-2-16,0 5-5 15,13-4-7-15,8 4-6 16,12-4 7 0,3-1-10-16,7 2 6 0,8 2-2 15,1-2 1-15,0-3 4 16,-3 7-4-16,-5-5 1 16,-1 0 0-16,-12 8-1 15,-2 0-5-15,-7 0 5 16,4-4 1-16,-1-1 1 15,-5 2 2-15,-1 3-9 0,2-5 7 16,4-2-2 0,-1 3 2-16,0-1-1 15,4 1-4-15,1 4 4 0,-4 0 2 16,-2 0-1-16,-2 0-4 16,0 0-1-16,-1-3 1 15,-1-2 2-15,2-2 1 16,1 3 1-16,-3-1-7 15,1 5 5-15,1 0 6 16,0-6-7-16,-3 6 1 16,4-2-2-16,-2-7 3 0,0 9 3 15,-3 0-4-15,3-3-2 16,0-2 1-16,5 1 1 16,7-1 2-16,4 5-7 15,1 0 5-15,2 0 0 16,1-2 0-16,-6-3 0 15,8 5 4-15,-3 0-7 16,-1 0 5-16,-2 0-4 16,-2 0 3-16,-3 0-4 15,3 0 4-15,0 0-4 16,3-4 7-16,5 4 0 16,-2 0-4-16,0-3 0 15,0 3-4-15,-2 0 1 16,-3 0 8-16,-1 0-3 15,-1-5-5-15,-5 5 8 16,1 0-9-16,2-4 2 16,11 4 4-16,-2 0-5 15,0 0 3-15,4 0 3 16,2 0-6-16,-1 0 5 16,-2-3-2-16,-1-1 0 15,-6-2 4-15,-4 6-6 16,1-4 4-16,-4 2-2 15,-1-8-2-15,-4-2-3 16,6 4 5-16,-4 0 3 16,0 0-7-16,1-1 4 0,1 2 1 15,-2 0 0 1,-1-4-3-16,-2 11 0 16,3 0 3-16,-7 0 0 15,1 0 2-15,1 0-3 16,-5 0-1-16,4 0-2 15,-4 0 2-15,-3 0 1 16,-1 0 0-16,0 0 0 16,0-2 0-16,-1-3 2 15,3 1-2-15,-3 0 0 16,7 0 0-16,-7 0 1 0,2 4 0 16,-1 0-1-16,-4 0 0 15,-1 0 2 1,6 0-6-16,-1 0 9 15,1-9-9-15,4 6 3 16,-3-1 2-16,7-4 1 16,1 4-2-16,-5-1 0 15,5 1-2-15,7-4-3 16,-6 1 8-16,3 2-5 16,-2 1 4-16,-4 4-1 15,-4-8 1-15,0 8 0 16,-2-4-1-16,-6 4-3 15,0 0 1-15,-5 0 1 16,-3 0-6-16,0 0 10 16,0 0-6-16,0 0-1 15,0 0 5-15,0 0 0 16,0 0-1-16,0 0 1 16,0 0-1-1,0 0-2 1,0 0-2-1,3 0 9-15,6 0-9 16,-1 0 6-16,-4 0-6 16,4 0-1-16,1 0 4 15,-9 0 5-15,4 0-9 16,-4 0 7-16,0 0-7 16,4 0 10-16,-4 0-7 15,0 0 3-15,0-5-4 16,0 5 4-16,0-3-6 15,0 3-2-15,0 0-4 16,0 0 6-16,0 0-6 16,0 0 3-16,0 0 6 15,0 0-2-15,-8 0 4 16,8 0-6-16,0 0 0 16,0 0 6-1,0 0-7-15,-9 0 2 16,9 0-1-1,0 0 9-15,0 0-7 16,0 0 0-16,0 0 2 16,0 0 4-16,0 0-2 15,-8 0-1-15,8 0 4 16,0 0-8-16,0 0 5 16,0 0-4-16,0 0-1 15,0 0 5 1,0 0 3-1,0 0-2-15,0 0-16 16,0 0-31-16,0 0-43 16,-9 8-49-16,-6-1-43 15,-10-7-70-15</inkml:trace>
  <inkml:trace contextRef="#ctx0" brushRef="#br0" timeOffset="-107080.12">27104 492 7 0,'0'-3'12'0,"0"-2"11"16,0 5 17 0,0 0 20-16,0 0 29 0,0 0 40 15,0-4-28-15,0-1-34 16,0 1-25-16,0 2-7 15,0 2-2-15,0 0 6 16,0 0-9-16,0 0-4 16,0 0-1-16,0 0-1 15,0 0-8-15,0 0-2 16,0 0-11-16,0 0-2 16,0 0-3-16,0 0 8 15,0 0-7 16,-8 0-2-31,8 0 0 32,0 0 4-32,0 0-4 0,0 0 2 15,-6 0 2-15,6 0-7 16,0 6 9-16,0 8-3 16,0-2 1-16,0 0 0 15,3 0-1-15,0 0 1 16,5 0-1-16,-5 0-1 15,3 1 3-15,2-1-2 16,-4 4 1-16,0-4-2 16,4 1 1-16,2-6-3 15,-7-7 1-15,0 12 3 16,5-3 1-16,-5-1-3 16,2-8-1-16,-2 8 4 15,3-8-2-15,-3 8-2 16,5-8 7-16,-8 9-4 15,5-9 0-15,3 8-1 0,-3-8-2 16,3 7 0-16,-5 3 2 16,2-3 2-16,3-7-2 15,-1 8 2-15,-2-8-1 16,3 0 2-16,0 8-3 16,0-8 3-16,0 0-3 15,0 0 1-15,0 0 4 16,1 0-1-16,4 0-1 15,-4 0 0-15,1 0-2 16,-2 0 2-16,4 0-6 16,-2 0 4-16,-2 0 3 15,-5 0-2-15,2 0 3 16,-5 0 2-16,0 0 3 16,0 0-1-16,0 0 7 0,1 0 0 15,4 0 7 1,-2 0 1-16,-3 0-3 0,6 0 0 15,-3 0 2 1,-3-8 2-16,8 0-8 16,-3 1 3-16,-1 2-9 0,0-3-2 15,1-1-7-15,-5 1 1 16,4 4 0-16,4-4 8 16,-4 0-12-16,-4 0 9 15,0-1-2-15,3 2 1 16,2 2-2-16,-5-2-1 15,0 7 6-15,0-6 0 16,0 4 4-16,0 2 3 16,0-5-13-16,0-3 2 15,0 4-5-15,0 0 3 16,0-5-2-16,0 2 0 16,0-1 6-16,0 4 1 15,0-5-1-15,0 6 8 16,0-6 7-16,0 1 4 15,0 4 7-15,0 4-3 0,0-5-13 16,0-2 1-16,0 7-14 16,0-5-3-16,0 5-42 15,0 0-60 1,0 0-54 0,0 0-44-16,0 0-24 0,-8 12-51 15</inkml:trace>
  <inkml:trace contextRef="#ctx0" brushRef="#br0" timeOffset="-105184.12">27735 565 32 0,'3'-4'63'0,"-3"1"71"15,0-2 58-15,0 1-56 16,0 4-47-16,0 0-37 16,0 0-11-16,0 0-9 15,0 0-13-15,0 0-13 16,0 0-4-16,0 12 1 16,3 4-2-1,-3 5 3-15,5 0-3 16,-2-1 1-16,2 1-4 15,-5-2 2-15,0-7 1 16,0 0 1-16,0-12 3 16,0 10-7-16,0-10 4 15,0 0 2-15,0 0 1 16,0-10-4-16,0-2 0 16,0-4 2-16,0-4-5 0,3-3 2 15,6-3 1 1,-1 2-2-16,4 3 1 15,5 1-5-15,-1-1 5 16,4 4-3-16,-3 3 3 16,0 0 0-16,0 8 0 15,0 6-8 1,-7 0 5-16,-6 15 6 16,4 4-2-16,4 3-4 15,-3 2 6-15,2 1-1 16,-3-1-2-16,1-1 3 15,-6-5 2-15,2-6-8 0,-5 0 1 16,0-4 2 0,0 0 1-16,0-8 4 31,0 0-11-15,0 0-32-16,0 0-49 15,3 0-72-15,2-8-89 16</inkml:trace>
  <inkml:trace contextRef="#ctx0" brushRef="#br0" timeOffset="-104884.37">28253 403 124 0,'0'-14'247'0,"0"7"-58"15,0 2-63-15,-9 3-58 16,9 2-28-16,0 0-8 16,0 0-16-16,0 0-14 15,0 0-1-15,0 12 5 16,0 4-6-16,0 8-1 16,0 5 1-16,0 4 0 15,5-2 1-15,-1 2-3 16,1-4 5-16,-2 0-3 15,2-1-10-15,-2-4-49 16,-3-4-31-16,0-7-45 16,0-13-74-16</inkml:trace>
  <inkml:trace contextRef="#ctx0" brushRef="#br0" timeOffset="-104651.35">28261 150 113 0,'-17'-15'227'0,"8"-1"-49"15,9 3-64-15,-13 5-44 16,13-1-23-16,0 9-4 16,0 0-18-16,0 0-14 15,0 0-4-15,0 0-17 16,0 0-35-16,-9 0-27 15,9 13-16-15,0-1-131 16</inkml:trace>
  <inkml:trace contextRef="#ctx0" brushRef="#br0" timeOffset="-104185.05">28699 317 79 0,'0'-9'97'0,"0"2"47"16,0-2-9-16,0 6-50 15,0 3-37 1,-9 0-16-16,9 0-4 15,-9 0-8-15,1 0-5 0,8 0-5 16,-13 0-7-16,-8 0 1 16,-2 15 3-16,-7 2 2 15,1 8-5-15,2-1 1 16,3 0 0-16,7 1-2 16,4 0-1-16,13-6 4 15,0 2-3-15,0-4-1 16,0-1 0-16,13-4-1 15,4 0 0-15,3 0-1 16,0-12-1 0,9 8 3-16,-4-8-1 15,-6 0 1-15,1 0-2 16,-2 0-2-16,-7 0-19 0,2 0-26 16,-4-8-37-16,-3-4-91 15,-3-4-25-15</inkml:trace>
  <inkml:trace contextRef="#ctx0" brushRef="#br0" timeOffset="-103285.18">28900 330 57 0,'5'-9'73'0,"-5"1"39"15,0 3 38-15,0 1-42 16,0 4-44-16,0 0-33 15,-9 0-13-15,1 0-2 16,-5 0-4-16,0 13-4 16,-3 8-2-16,-4 2 1 15,1 5 1-15,2 6-1 16,5-6-2-16,12 1-1 16,0-6-3-16,0-1 3 15,8-6-3 1,4 1-2-16,0-10 1 15,4-7 6-15,4-4-8 16,0-8-3-16,5-5 2 16,0-2 4-16,-5-5-1 0,0-4-5 15,-3 2 8-15,-11 2 9 16,-1 2 8-16,-5 8-3 16,0 0-6-16,0 11-1 15,0 3-7-15,0 0-4 16,0 0 2-1,0 12 0-15,0 5-3 0,3-1 2 16,3 4 7 0,2 1-10-16,0-2 6 15,0-2-1-15,5-5-1 16,-5-1 2-16,3-1-5 16,-2-10 2-16,2 0 3 15,2 0 0-15,0 0-3 16,3-17 3-16,-1-8-2 0,1-2-6 15,2-6 7-15,-7-1-2 16,-2 3 2-16,-1 2 4 16,-3 1-2-16,-2 0 13 15,-3 6-1-15,3 3 7 16,-3 2-5 0,5 9 4-16,-5 1 0 15,4-3-2-15,0 7-8 16,4-1-9-16,8 4-1 15,6 0 1-15,4 7-5 16,4 7 8-16,2 0-9 16,1 7-3-16,-1 4 10 15,-4 3-4-15,-2 5-2 16,-10-4-3-16,-7-1 8 16,-9-4-2-16,0 1 5 15,-14 0-6-15,-5-6 3 16,-7-2 5-16,3-1-3 15,1-4-6-15,7-3 5 16,1-9 11-16,3 0-1 16,11 0 6-16,0 0-3 15,0 8 3-15,0-8-5 16,0 0 1-16,0 0-3 16,0 0-3-16,0 0-5 15,0 0-11-15,0 0-29 16,0 0-49-16,0 0-60 15,0 0-77-15,0-5-73 16</inkml:trace>
  <inkml:trace contextRef="#ctx0" brushRef="#br0" timeOffset="-100874.4">26677 2018 103 0,'-16'-4'198'16,"5"0"-26"-16,-1 1-45 16,0-1-46-16,12-1-25 15,-14 5 9-15,14-5 2 0,0 2-5 16,0 3-21-16,0 0-16 15,0 0 0-15,0 0-12 16,0 0-4-16,0 0-7 16,5 0 1-16,12 0-2 15,15 13 7-15,22 5-2 16,14 7-6-16,17 5 2 16,24 10 6-16,16 5 4 15,19 3 2-15,18 9 5 16,18 9-6-16,22 3-4 0,29 8-1 15,17 5-12-15,8-1 2 16,0 5 3-16,-12-2 3 16,-13 8-7-16,-16-7-2 15,-25-9 2-15,-26-5 4 16,-26-12 0-16,-30-9 0 16,-27-14-1-16,-24-7 25 15,-14-9 41-15,-16-7 6 16,-7-13-19-16,-8 12-22 15,-3-12-22-15,-9 0-55 16,0 0-92-16,-13 0-107 16,-6-12-117-16</inkml:trace>
  <inkml:trace contextRef="#ctx0" brushRef="#br0" timeOffset="-99892.86">26500 2064 24 0,'-25'-10'69'0,"9"2"78"16,3 0 45-16,2 5-52 0,11-1-49 15,-9 4-41-15,9-5-11 16,0 5 5-16,0 0-14 15,0 0-14-15,0 0-11 16,0 0 2-16,17 20 4 16,15 13 8-16,15 9-1 15,27 10 16-15,16 10 16 16,20 10 2-16,24 6 2 16,21 12-14-16,11 2-12 15,9 6-7-15,7 9-5 0,13 2-5 16,4 10-2-16,12 11-4 15,8 12-5-15,0 4 6 16,-4 5-5-16,-3-1-6 16,-9-2 7-16,-11-10 0 15,-6-8-1-15,-10-8-1 16,-15-16-4-16,-16-16 5 16,-26-18-2-16,-26-15 1 15,-25-15 31-15,-14-13 35 16,-18-10 16-16,-10-3-12 15,-10-8-5-15,-4-8 8 0,-4 0 8 16,-8 0 2-16,5 0-1 16,-5 0-22-16,0 0-30 15,1 0-9-15,4 0-18 16,-5 0 2-16,0 0-2 31,0 0-1-31,0 0-26 16,0 0-55-16,0 0-65 15,0 0-42-15,0 0-64 16,-14-12-89-16,-11-7-85 0</inkml:trace>
  <inkml:trace contextRef="#ctx0" brushRef="#br0" timeOffset="-99080.27">30938 3256 30 0,'8'0'78'15,"4"-4"139"-15,-3-1-35 16,-1 5-59-16,0 0-55 16,-5-3-26-16,-3 3 24 15,0 0 8 1,0 0-20-16,0-4-27 0,0 4-13 16,0 0-8-16,0 0-5 15,0 0-4-15,0 0 1 16,0 0-3-16,0 0 6 15,0-5-3 1,-7 5-2-16,-5-3-5 16,-1 3 4-16,-3-4 0 15,1 4 1-15,-7 0 3 16,-6 0 6-16,0 12 1 16,3 4 2-16,4 0-7 15,7 1 2-15,14 3-1 16,0 5 0-16,14 0-4 15,12 2 0-15,7-2 4 16,2-1 0-16,4-3 3 0,0-14-6 16,-10-7 1-16,-10 9 0 15,-2-9-14 1,-5 0-22-16,-4 0-38 16,-8 0-48-16,0 0-43 15,0 0-46-15</inkml:trace>
  <inkml:trace contextRef="#ctx0" brushRef="#br0" timeOffset="-98527.28">30986 4119 44 0,'5'9'184'15,"-5"-9"39"-15,0 7-80 16,0-7-63-16,0 12-44 16,0-3-21-16,0 7 0 0,3 5 2 15,6 11-3-15,-1 9 0 16,3 6-1-16,3 8-4 16,-2 2-6-16,-4-6-3 15,1-2 0-15,-1-6 0 16,0-12 0-16,-1-6 4 15,-7-10 2-15,0-5 16 0,0-10 32 16,0-12 10 0,0-14-34-16,-7-17-13 15,7-19-9-15,0-16 3 16,12-7 0-16,7 4 8 0,2 12-9 16,2 11-2-16,-2 14-11 15,0 10 0-15,2 15 2 16,11 10-2-16,2 9 3 15,4 25-3-15,-1 7 3 16,-12 10-2-16,-6 2 5 16,-12 0-3-16,-9 2 2 15,-9-7-5-15,-8-1 1 16,-4-6 4-16,-3-7-4 16,-1-1 0-16,2-7 0 15,-5-5-7-15,-1 0-29 16,-4-5-29-16,-3-7-39 0,0 0-15 15,-6 0-27-15,-2 0-59 16,3-2-151-16</inkml:trace>
  <inkml:trace contextRef="#ctx0" brushRef="#br0" timeOffset="-97346.37">26361 3289 89 0,'0'-9'294'0,"0"1"-43"16,-8 0-77-16,8 5-75 15,-7 3-43-15,7 0 10 16,0 0-1-16,0 0-27 16,0 0-21-16,0 0-8 0,0 0-12 15,-9 11 1 1,9 9 8-16,0 13-6 0,0 12-2 15,0 13-5-15,0-2-15 16,0 6-34-16,0-5-29 16,0-9-25-16,0-3-6 15,0-12-4-15,0-9-56 0,0-8-15 16</inkml:trace>
  <inkml:trace contextRef="#ctx0" brushRef="#br0" timeOffset="-96746.58">26350 3240 88 0,'8'-29'142'0,"3"4"39"16,1 2-72-16,1 2-49 0,8 1-30 16,-1 4-11-16,7 2-2 15,2 0 6-15,2 0-9 16,8 3-4-16,-7 7-1 15,1 4 1-15,-4 0-2 16,-7 0 1-16,-5 12 3 0,-5 5-1 16,-6 7-8-16,-6 4 4 15,-14 1-8-15,2-4 4 16,-8-2-2-16,0-2 3 16,-4-2-5-16,-2-2-2 15,8-5 6-15,1-3-2 16,4-9-1-16,5 0 3 15,8 0 0-15,0 0 0 16,0 0-7-16,0 0-7 16,4 0 1-16,9 0-2 15,3 0 9-15,7 0 1 16,7 0 1-16,2 0 2 0,1 0-3 16,-4 0 2-16,-6 12 1 15,-3 4 1-15,-3 5-2 16,-9-1 0-16,-8 1 0 15,0 2 5-15,-8 7 1 16,-9-2 8-16,-12 0-8 16,-2 5-1-16,-6-4-4 0,5-1 1 15,-1-8 2-15,5 1 1 16,-1-5-5-16,7-4 10 16,5-12-4-16,3 8-5 15,14-8 0-15,-8 0 0 0,8 0 1 16,0 0 0-1,0 0-11-15,0 0-20 16,0 0-19-16,8-8-26 0,6-4-38 16,2-9-76-1,3-3 19-15</inkml:trace>
  <inkml:trace contextRef="#ctx0" brushRef="#br0" timeOffset="-96180.49">27085 3211 47 0,'0'-17'101'0,"0"7"68"16,0-3-23-16,0 5-51 16,0 4-47-16,0-1-23 15,0 5-11-15,0 0-3 16,0 0-10-16,0 0-3 15,0 0-1 1,5 0 3-16,1 0-4 0,2 0 4 16,-8 0-2-16,0 9 3 15,0-9 0-15,0 0 1 16,0 0-3-16,0 0 3 16,0 8-1-16,0-8 1 0,0 0 3 15,0 0 5 1,0 0-1-16,0 7-1 15,-11 5 8-15,0 5 1 0,-3 8-8 16,2-1 2-16,12 0-4 16,-9 0-7-16,9 1 4 15,0 16 7 1,5-25-3-16,7 1-5 0,6-9 0 16,-1-8 0-16,5 0 5 15,-2-8-7-15,0-9 2 16,-3-8 2-16,2-2-3 15,-1-10 1-15,-7-4-3 0,-6 4 3 16,-5 2-1 0,0 1 19-16,-13 10-11 15,-8 4-4-15,2 4-6 0,-9 7-4 16,-1 1-7-16,-2 8-30 16,-3 12-31-16,3 5-16 15,-2-1-66-15,7 4-33 16,9-4-96-16</inkml:trace>
  <inkml:trace contextRef="#ctx0" brushRef="#br0" timeOffset="-95764.8">27308 3194 24 0,'32'-8'65'0,"-7"0"64"16,-6 1 64-16,-7-1-47 15,-12 4-45-15,0 4-35 16,0 0-19-16,0-5 6 0,0 5-11 15,-9 0-19-15,9 0-15 16,-8 12-3-16,2 6 0 16,-2 5-1-16,-5 5 2 15,13-2-6-15,0-2 0 16,0-5-2-16,0 6-6 0,0-7-7 16,4-6 1-1,5-12 6-15,-1 0-4 0,-2-5-2 16,8-13 2-16,-6-9 3 15,0-14 0-15,0-4 6 16,-8 6 9-16,0 5 11 16,0 10-5-16,0 4-7 15,0 6-5-15,0 7 2 0,0 3-2 16,5 4 1 0,-1 11-1-16,4 11 0 15,4 2 0-15,0-3 0 16,-1-2 0-16,-3 2-12 15,1-1-46-15,3-4-57 0,1-4-89 16,-4-12-13-16</inkml:trace>
  <inkml:trace contextRef="#ctx0" brushRef="#br0" timeOffset="-95341.27">27539 3154 88 0,'0'-12'164'0,"0"0"24"16,0 4-66-16,0 0-53 0,0 0-30 15,0 8-9-15,0 0-1 16,0 0-14-16,0 0-2 16,4 8-1-16,4 8-6 15,-4 1 6-15,0 7-6 16,4-1-3-16,-8 2 0 16,4-4-5-16,2-5 6 15,-3-4 2-15,-3-4-7 16,0-8 5-16,0 0-3 0,0 0 7 15,5 0 6-15,-2-12-8 16,10-12-4-16,2-9-7 16,6 1 7-16,0-1 4 15,-6 5-1-15,1 6-1 16,-4 11-3-16,-3 3 2 16,-5 8-5-16,0 0 2 0,-1 0 5 31,6 12 5-31,-9 0-7 15,0 0 0-15,5 1-1 0,-5-13 4 16,0 0-5-16,0 8 3 16,0-8-2-16,3 0-3 15,0 0-5-15,-3 0-24 16,0 0-46-16,0 0-45 16,0-12-114-16</inkml:trace>
  <inkml:trace contextRef="#ctx0" brushRef="#br0" timeOffset="-94883.23">27831 2850 104 0,'12'-26'178'0,"-3"6"-6"15,4 4-67-15,-5 4-47 16,1 0-17-16,2 8 1 16,0 4 15-16,2 0-8 15,-5 19-13-15,4 11 4 16,1 6-8-16,-7 5-5 15,-1 8-14-15,-2 0-10 0,2-5 3 16,-2-3-6-16,3-4 4 16,-3-8-3-16,2-5-1 15,-5-5 0-15,0-7 1 16,0-3 6-16,3-9-7 16,-3 0 1-16,0 0-4 15,0-9-12-15,0-6 6 16,0-1 7-16,-11-1 3 15,-3 5-6-15,3 8-3 16,5 4 5-16,6 0 0 16,-10 0 3-16,10 12 3 31,0 0-6-31,4 1 11 0,11-1-7 16,7-3 2-16,2-9 1 15,8 0-4-15,5 0 4 16,5 0-3-1,-7-9-18-15,-4-3-37 0,-1-9-69 16,-4-7-103-16,-3-5-29 16</inkml:trace>
  <inkml:trace contextRef="#ctx0" brushRef="#br0" timeOffset="-93768.4">28492 2950 87 0,'0'-8'164'0,"-11"1"18"16,11 3-62-16,-8-5-55 15,8 9-29-15,-9 0-12 16,9 0 5-16,-11 0-6 16,11 0-10-16,-12 0-2 15,3 0 1-15,1 0-4 16,0 0 2-16,-4 0 10 0,4 13-8 15,-3-1 0-15,-3 5-4 16,2 3-1-16,4 0-3 16,8-1-3-16,0 2 0 15,0-1-1-15,0-3 4 16,0-1-7-16,12-4-2 16,5 1-3-16,7 0-11 15,4-6-12-15,4-7 1 16,6 0 4-16,-2-12 5 15,4-4 4-15,5-6 9 16,-3-6 1-16,-11 0 7 16,-2 3 4-16,-7 2 12 15,-16 2 12-15,-3 4 14 0,-3 5-6 16,0 5-2-16,0 2-13 16,-6 5-9-16,6 0-7 15,-12 0-5 1,12 0 6-16,-13 12-7 0,13 4 3 15,-8 2 1-15,8-6-6 16,0-4 0-16,0-8-9 16,0 8-6-16,0-8 2 15,8 0 1-15,8 0 0 16,4 0-5-16,5-12 4 16,-1-4 3-16,0-2 7 15,-7-1 3-15,-6 2 5 16,-1 6 10-16,-2 1-5 0,-8 3-3 15,0 7-2-15,0 0-5 16,0 20 3 0,0 5 0-1,0-1 2-15,3 1 1 16,5-5 0-16,-3-3 0 0,4-4-4 16,-3-7 3-16,6-6-2 15,1 0 5-15,-1 0-2 16,5-12 6-16,-3-5-5 15,8-6 7-15,-6-1 9 16,2-5-3-16,-4 4 3 16,3 1 5-16,-5 7 0 15,-3 5-1-15,-5 0-9 16,0 3-9-16,-4 9-3 16,0 0-6-16,0 0-3 15,8 9 6 1,0 3 0-16,4-4 0 15,4 5 0-15,5 2 6 0,4-1-7 16,2-7 5-16,11-7-7 16,-4 0 8-16,3 0-4 15,-1-17 0-15,-2-7 2 16,-6-4-2-16,-8-6 25 16,-2 7 27-16,-10 3 8 15,0 3-25-15,-8 9-16 16,3 0-7-16,2 4-3 15,-1 4-7-15,1 4-12 16,-2 0 2-16,3 16 4 16,3 4 3-16,0 5 1 15,-5 3 3-15,0 2-6 16,-4-2 3-16,0 0 0 16,0-3 3-16,5-6-6 15,-5-3-24-15,0-4-51 16,0 2-51-16,0-6-24 15,0-8-17-15,-18 0-25 16,2-13-21-16</inkml:trace>
  <inkml:trace contextRef="#ctx0" brushRef="#br0" timeOffset="-93534.92">29533 2553 39 0,'28'-55'133'0,"-3"11"86"16,-1 11-81-16,-8 9-57 0,-5 7-43 15,-2 5-13-15,-1 12-2 16,1 8 13-16,-6 17 8 16,6 8-8-16,-4 11-5 15,-2 6-11-15,2 6-13 16,-2 1-2 0,-3 5-3-16,0 2 2 15,0-2-1-15,0-5-25 0,-11-5-57 16,3-6-44-16,-1-9-101 15,9-9 13-15</inkml:trace>
  <inkml:trace contextRef="#ctx0" brushRef="#br0" timeOffset="-93249.28">29654 2682 85 0,'-8'-21'248'16,"8"1"-44"-16,0 4-85 15,0 4-49-15,0 4-35 16,0 0-9-16,5 4-4 16,3 0 0-16,8-1-5 15,5 2 1-15,-6-1-1 16,1 4-6-16,-3 0-6 16,-5 0 1-16,0 0-2 15,-8 0-1-15,0 0-7 16,0 0 5-16,0 0-8 15,5 0-9 1,-5 0-18-16,0 0-47 16,0 0-39-16,0 0-100 15,0 0 7-15</inkml:trace>
  <inkml:trace contextRef="#ctx0" brushRef="#br0" timeOffset="-89560.67">26573 2271 47 0,'6'0'140'0,"-1"0"74"16,-1 0-66-1,-4 0-54-15,0 0-36 0,0 0-17 16,0 0 11-16,0 0 7 16,0 0-7-16,0 0-17 15,0 0-9-15,0 0-4 16,0 0-1-16,0 0 1 15,0 0-2-15,0 0 6 0,0 0 1 16,0 0-9 0,0 0-14-16,0 0 6 15,0 0-9-15,0 0-2 0,0 0 2 16,0 0-2-16,0 0-29 16,0 0-33-1,0 0-54-15,0 7-60 16,0-7-112-16</inkml:trace>
  <inkml:trace contextRef="#ctx0" brushRef="#br0" timeOffset="-87279.2">26378 1998 65 0,'8'9'201'0,"0"-9"-4"16,-5 11-49-16,7-11-51 15,-7 0-30-15,-3 0-1 16,0 0 29-16,0 0 12 16,0 0-10-16,0 0-14 15,0 0-13-15,0 0-16 16,0 0-9-16,0 0 6 15,0 0-10-15,0 0-12 16,0 0-9-16,0 0-7 0,0 0-3 16,0 0-6-16,0 0-1 15,0 0-1-15,0 0-6 16,0 0 5-16,0 0 1 16,0 0-3-16,0 0-8 15,0 0-24-15,0 0-31 16,8 0-52-16,14 0-70 0,21 0-56 15,26-8-54-15,25-4-320 16</inkml:trace>
  <inkml:trace contextRef="#ctx0" brushRef="#br0" timeOffset="-86416.12">26565 1713 356 0,'-17'0'214'16,"5"0"-83"-16,12 0-65 0,0 0-38 16,0 0-11-16,0 8-15 15,4 0 2 1,8 4-15-16,9 0-54 0,7-12-85 15,9 0-144-15</inkml:trace>
  <inkml:trace contextRef="#ctx0" brushRef="#br0" timeOffset="-85531.18">32071 732 116 0,'-37'-19'266'15,"-2"-3"-120"-15,-7 2-64 16,5 0-34-16,-2 1 4 16,-3 1-13-16,7 2-8 15,-9 0-18 1,-3 4-5-16,-14 3-5 15,-17 6-1-15,-11 3 7 16,-17 0-1-16,-15 16 4 16,-8 4 9-16,-11 5-5 15,3 2-5-15,5 6-1 16,11 1 8-16,13 5-8 16,9 3 0-16,10 8 8 15,12-3-2 1,10 10-5-16,11 12 0 0,13 9-5 15,5 12-3-15,15 10 0 16,14 11 1 0,13 6-7-16,9 6 6 15,15-6-1-15,13-6-1 16,8-10-3-16,12-7 4 0,11-4 0 16,17-13 5-16,20-8-5 15,16-7 2-15,23-15 0 16,22-9 2-16,33-19-6 15,27-19 2-15,23-14 2 16,-1-29-1-16,-5-17-2 16,-10-21 3-16,-18-14-2 15,-26-9 6 1,-25-15 1-16,-27-7 15 0,-31-4 22 16,-33-1-5-16,-28 5-21 15,-33 8-16-15,-28 8-4 16,-20 17-9-16,-17 15-68 15,-12 16-113-15,-17 19-161 16</inkml:trace>
  <inkml:trace contextRef="#ctx0" brushRef="#br0" timeOffset="-84715.29">31685 3903 398 0,'-19'-29'192'0,"-6"1"-85"16,0 0-43-16,-3 3 2 15,-5 1 19-15,-8 8 7 16,-7 4-13-16,-8 7-17 15,-9 5-25-15,-5 21-9 16,-10 10 3-16,-7 10-12 16,1 9-7-16,5 14 13 15,1 15-8-15,4 6 0 16,5 8-13-16,18 1-4 0,13-6-2 16,16-4 2-16,15-12 2 15,13-3-1 1,17-11 2-16,7-10-3 0,13-8 3 15,11-6-4-15,18-14 1 16,15-5-2-16,17-15-2 16,11-7 2-16,17-14 4 15,6-16-5-15,-3-7 12 16,-3-13-11-16,-5-3 3 16,-15-6 2-16,-13 2 2 0,-20-3-1 15,-17 3 28-15,-17 3 15 16,-15-1 17-16,-17 1-27 15,-11-4-16-15,-14 1-7 16,-11-1-1-16,-12 8-13 16,-8 7-8-16,-12 14-49 15,-8 8-103-15,-11 7-86 16,-22 13-46-16,-11 8-27 16,-6 0-178-16</inkml:trace>
  <inkml:trace contextRef="#ctx0" brushRef="#br0" timeOffset="-78208.24">27280 4244 126 0,'8'-3'274'0,"-5"3"-96"15,3 0-74-15,-6 0-53 16,0 0-22-16,0 0 16 0,0 0 3 16,0 0-20-16,0 0-12 15,0 0-11 1,8 0-4-16,0 16 6 0,-2 9 1 15,3 4-5-15,3-1 2 16,0 1-8-16,-2-1 7 16,-2 1-6-16,0-5 2 15,-2 1 3-15,3-10-1 16,-6 2-1-16,2-5 2 0,-5-12-4 16,0 7 7-16,0-7-2 15,0 0 0-15,0 0 5 16,0-7 2-16,0-14-23 15,0-10 8-15,0-15 2 0,3-3-2 16,6-4 0-16,0 1 2 16,-5 2 6-16,0 6-1 15,0 7-1-15,0 9 3 0,4 3-2 16,-5 9 5 0,1 7-8-16,1 2 0 0,-5 7-4 15,3 0-2 1,5 16 6-16,6 4-2 15,1 5 4-15,2-1-2 16,-1 0 0-16,1 0 0 0,-2-3 0 16,-1-4 3-16,-6-6-8 15,0 1 8-15,0-12-4 16,-4 0 7-16,-4 0-3 16,0 0-6-16,0-7-3 15,3-5 1 1,0-9 1-16,2 0 8 15,-2 1-5-15,-3 4 2 16,0 0 3-16,0 4-2 16,5 0 1-16,-1-1 3 0,0 5-3 15,-4 0-5 1,0 8 2 0,0 0-2-16,0 0 0 0,5 0-2 15,3 16 4 1,-3 1 0-16,3 3 5 15,-2 0-4-15,-2 1-8 16,4-5 11-16,0 0-3 16,-3 1 1-16,-2-1-2 15,6 4-27-15,-9-11-25 16,5-1-23-16,-5-8-36 16,4 0-67-16,4 0-55 15</inkml:trace>
  <inkml:trace contextRef="#ctx0" brushRef="#br0" timeOffset="-77576.76">27843 4013 100 0,'0'-20'207'16,"0"3"-36"-16,0 5-63 0,0 5-46 15,0-3-38-15,0 10-6 16,0 0-6-16,0 0-8 15,0 13-2-15,0 8-1 16,9 7 0-16,-5 6 3 0,5-3-4 16,-1 2 0-16,1-9 3 15,-6-4-5-15,5-3 3 16,-5-5 3-16,5-12-9 16,-5 0 4-16,7 0 4 0,-2-8-4 15,4-8-1 1,1-9 0-16,-2-5 10 15,-3 7 4-15,-8 2 5 0,0 7 2 16,0 4-3-16,0 6-5 16,0 4-7-16,0 0-2 15,0 14-3 1,0-3-1-16,3 6 3 16,6-2 1-16,-1 0-1 0,5 3 0 15,0-6-7-15,3-3-12 16,-1-9-1-16,1 0-1 15,5-9-7-15,4-11 4 16,-6-13 8-16,7-2 10 0,-6-3 8 16,-6 5 12-1,-5 4 16-15,-4 10 3 16,-5 2-2-16,0 5-3 0,0 3-8 16,0 9-8-16,0 0-12 15,0 21 3-15,0 8 4 16,0 7 7-16,4 9-8 15,0-1-1-15,4-4-1 0,-3-1-5 16,-1-11 1-16,5-3 1 16,-3-10-19-16,-3-2-25 15,6-13-16-15,-4 0-18 16,-2-13-61-16,2-19-45 16,-2-16 20-16,2-19-58 15</inkml:trace>
  <inkml:trace contextRef="#ctx0" brushRef="#br0" timeOffset="-77440.51">28291 3716 79 0,'0'-44'150'0,"0"6"38"16,0 10-82-16,0 11-53 16,0 6-27-16,0 2-1 15,0 6 3-15,0 3-10 16,0 0-9-16,0 0-2 16,0 0-5-16,0 0-9 0,0 0-33 15,0 8-74 1,4-8-104-16</inkml:trace>
  <inkml:trace contextRef="#ctx0" brushRef="#br0" timeOffset="-77178.01">28521 3418 333 0,'-7'-15'246'15,"-1"2"-82"-15,8 5-77 16,0 1-42-16,0 7-11 15,0 0-6-15,0 0-16 0,0 7-7 16,0 9-4-16,4 14 1 16,4 9-4-1,0 11 6-15,1 7-5 0,-3 3 8 16,-6 6-9-16,0-6-22 16,0 2-43-16,0-5-26 15,0-5-22-15,0-11-50 16,-6-13-15-16,6-6 39 15</inkml:trace>
  <inkml:trace contextRef="#ctx0" brushRef="#br0" timeOffset="-76511.77">28453 3891 18 0,'-12'-24'79'16,"3"3"95"-16,9 4 14 0,0 6-64 16,0-2-58-1,0 5-32-15,0-1-16 16,5 2-2-16,8-5-9 0,1 0-2 15,6-1-8-15,2 1-10 16,-2-1-9-16,3-3-13 16,3 4 10-16,-6 0 11 15,-4 0 5-15,-4 5 7 16,-4 2 3-16,-3 5 4 0,-5-4 6 16,0 4 0-16,0 0-6 15,0 0 0-15,0 0-3 16,0 16-2-16,3 0 9 15,5 1-5-15,2 2-1 16,-2 3-2-16,3-3-4 16,3-2 5-16,-5-1 1 15,9-4-2-15,3 1-6 0,-3-13-1 16,4 0-1-16,-2 0-1 16,-3-8 6-16,-3-5 2 15,0-7-1-15,-3 0 4 16,-3-1 8-16,-8 1-1 15,0 0 0-15,0 3 6 0,0 1 0 16,0 4 4-16,0-1 0 16,0 6 3-1,0 7-6-15,0 0 2 0,0 0-8 16,0 0-3-16,0 0-2 16,0 0 0-16,0 0-3 15,0 0-1 1,0 0 0-1,0 0-6-15,0 0 1 0,0 0 1 16,0 0-2-16,0 7 2 16,0 10-2-16,0 7 6 15,0 13 1-15,0 4 4 16,-8 7 0-16,8 4-7 16,0 2 1-16,0-5-3 15,0-4 6-15,0-7-6 16,0-10 4-16,0 0-3 15,0-8 4-15,0-4-23 0,0-8-43 16,0-8-32-16,0 0-56 16,0-12-68-16</inkml:trace>
  <inkml:trace contextRef="#ctx0" brushRef="#br0" timeOffset="-76296.41">28896 3394 188 0,'-13'-28'244'16,"5"9"-85"-16,8 6-72 15,0 0-40-15,0 1-8 16,0 4 10-16,0 4-22 0,0-1-21 16,0 5-28-16,0 0-38 15,0 0-24-15,0 0-18 16,5 9-73-16,-2 3-14 15</inkml:trace>
  <inkml:trace contextRef="#ctx0" brushRef="#br0" timeOffset="-75181.41">29134 3517 11 0,'5'-4'23'0,"-5"0"31"16,0-1 63-16,0 2 67 16,0-1-62-16,0 4-40 15,0 0-34-15,0 0-16 16,0 0-2-16,0 0-2 15,0 0-6-15,0 0-13 0,0 0-4 16,0 0-7-16,0 12 4 16,3-1-1-1,6 1-2-15,-5 2 1 16,1-1 0-16,-2-6-2 16,2-7-2-16,-2 8-4 15,3-8 5-15,-6 0 5 16,0 0 7-1,0 0-1-15,0 0-4 16,-9 0 0-16,1 0-2 0,8 0 0 16,-9 0-2-16,9 12 0 15,-9 5 1-15,9-3-1 16,-8 7 0-16,8 4 2 16,0-2 1-16,0 2-2 15,0 0 4-15,0-4-12 0,8-6 3 16,5-1-1-16,9-14-7 15,-3 0-4 1,9-14-14-16,6-9 5 0,-3-10 6 16,1-4 9-16,-4-8 3 15,-6 0 8-15,-7 5 5 16,-6 4 5-16,-1 2 0 16,-8 11 3-16,0 6-1 15,0 6-3-15,0 1-7 16,-17 31 0-1,2 15-1-15,-7 14 2 0,6 7-4 16,1-1 0-16,3-3 2 16,3-3-2-16,9-10-12 15,0-7 4-15,0-9-7 16,9-7-7-16,-1-5-1 16,4-12 1-16,0-10 5 15,4-4 3-15,1-11 9 16,-5-7 1-16,0-10 4 15,4 1 2-15,-5 1 9 0,-2 4 4 16,-4 12 1-16,-5 3-7 16,0 8-4-16,3 10-6 15,1 3 2-15,4 12 2 16,1 4-1-16,4 5 0 16,-1-2-1-16,-1 2 2 15,-3-9-4-15,5-4 2 16,-5-8 2-16,0 8-2 15,-3-8-1-15,-2 0 11 16,-3-4 1-16,6-12-6 16,0-9-3-16,2-3 2 0,0-4-4 15,5 0-3 1,3 3 1-16,1 4 4 0,-6 8-4 16,0 17-1-16,6 0 7 15,-5 26 10-15,-3 9-1 16,-1 7-4-16,0 2-1 15,-8 41 11-15,0-51-16 16,0-6-3 0,0-9 3-16,0-2 1 15,0-8-5-15,0-9 2 16,0 8-2-16,0-8-3 0,0 0-13 16,0 0-43-16,0 0-53 15,0 0-84-15,0-8-208 16</inkml:trace>
  <inkml:trace contextRef="#ctx0" brushRef="#br0" timeOffset="145692.77">10163 10144 49 0,'-9'0'108'0,"9"0"79"15,-11 0-55-15,11 0-33 16,-8 0-28-16,8 0-19 16,-8 8 12-16,8-8 19 0,-9 9 14 15,9-9 7-15,-7 0 2 16,7 0-13-16,-8 0-8 0,8 0-11 15,0 0 5-15,0 0-16 16,0 8-4-16,0-8-12 16,0 0-11-16,0 0-10 0,0 0 10 15,0 0 17-15,0 0 13 16,11 7 28-16,10 2-10 16,15-2-84-16,21 2 0 15,28-2 0-15,28-7 0 16,31 11 0-16,31-11 0 0,26 0 0 15,39 0 0-15,53-11 0 16,47-8 0-16,34-9 0 0,30-10 0 16,26-7 0-16,16-7 0 15,1-5 0-15,-24-10 0 16,-30-6 0-16,-28-4 0 0,-34 0 0 16,-45 0 0-16,-38-1 0 15,-44 2 0-15,-43 6 0 16,-31 4 0-16,-37 10 0 0,-23 3 0 15,-26 8 0-15,-15 9 0 16,-13 4 0-16,-8 2 0 16,-2 7 0-16,-6 7 0 15,0 3 0-15,0 0 0 0,0 9 0 16</inkml:trace>
  <inkml:trace contextRef="#ctx0" brushRef="#br0" timeOffset="146980.06">16730 8987 2047 0,'5'0'0'0,"1"0"0"16,2-4 0-16,1 0 0 15,-1 1 0-15,0-6 0 0,0 1 0 16,1-1 0-16,-5 1 0 15,0 1 0-15,0-6 0 0,-4 5 0 16,0-4 0-16,0 0 0 16,0 1 0-16,0-4 0 15,0 0 0-15,-16 2 0 0,-10 1 0 16,-8 0 0-16,-20 5 0 16,-19 7 0-16,-15 0 0 15,-23 0 0-15,-11 0 0 16,-4 0 0-16,12 12 0 0,16-12 0 15,25 7 0-15,21-7 0 16,16 0 0-16,18 0 0 16,31 9 0-16,36-1 0 0,40-8 0 15,37 0 0-15,37 0 0 16,23 0 0-16,12 0 0 0,3 0 0 16,-18 0 0-16,-25 0 0 15,-28 0 0-15,-25 8 0 16,-28-8 0-16,-20 0 0 15,-16 0 0-15,-18 7 0 0,-6-7 0 16,-8 0 0-16,-22 0 0 31,-3 0 0-31,-12 0 0 16,11 13 0-16,1-1 0 16,0 5 0-16,-6 11 0 15,8 13 0-15,-7 11 0 0,0 15 0 16,4 5 0-16,3 6 0 15,5 3 0-15,9 1 0 0,0-6 0 16,0-7 0-16,0-12 0 16,0-12 0-16,0-12 0 15,0-9 0-15,0-3 0 16,-9-9 0-16,1-12 0 16,-9-5 0-16,-10-11 0 0,-14-16 0 15,-16-17 0-15,-8-12 0 16,-7-4 0-16,-2 1 0 0,5-3 0 15,1 7 0-15,7 4 0 16,4 1 0-16,8 11 0 16,5 3 0-16,7 9 0 0,7 4 0 15,6 3 0-15,7 6 0 16,6 6 0-16,0 0 0 0,11 5 0 16,-9 1 0-16,9 2 0 15,0 1 0-15,0 4-91 16,0 0-193-1,0 0-26-15,0 0 2 0,0 0 37 16,0 12-19-16,0 0 47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3:14.9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10277 2653 431 0,'-103'-7'198'16,"23"-1"-59"-16,24-5-55 15,23 1-38-15,41 0-11 16,52-5-1-16,54-2 7 16,52-3-8-16,43-3 1 0,25-3 14 15,31-1 15-15,27 2-16 16,25-3-13-16,7 2-18 16,-15 9-5-16,-33 2-10 15,-45 5-3-15,-52 0-11 16,-45 7-68-16,-41 5-76 15,-45 0-81-15,-48 0-125 16</inkml:trace>
  <inkml:trace contextRef="#ctx0" brushRef="#br0" timeOffset="482.79">11771 2436 586 0,'-33'-23'376'0,"13"-1"-157"16,8 3-107-16,12 5-64 15,0 4-27-15,0 12-16 16,0 12-8-16,0 25 19 16,0 35 79-16,0 44 35 15,0 34 1-15,-25 45-50 0,2 33-39 16,-3 8-28-16,7-5-6 16,7-19-2-16,12-19-6 15,20-32-13-15,13-26-74 0,10-28-77 16,14-26-70-16,14-29-36 15,8-31 35-15,16-37-19 0,11-37 16 16,-2-37 83 0,1-29 64-16,-3-23 72 0,-7-8 177 15,-19 2 61-15,-24 28 2 16,-15 26-21-16,-17 21-75 16,-12 24-68-16,-8 25-25 0,0 24-5 15,-11 24 7-15,11 20-3 16,0 14-1-16,11 1-5 15,15 8-12-15,10-2 4 0,13-9-3 16,12-11-8-16,4-11 2 16,0-18-4-16,-5-16-1 15,-6-12 5-15,-10-17-1 0,-15-16-4 16,-18-9 7-16,-19-10 0 16,-24-10-6-16,-21-2 5 15,-17 7-11-15,-10 11-26 16,-5 14-78-16,3 16-120 0,14 10-82 15,11 14-40-15</inkml:trace>
  <inkml:trace contextRef="#ctx0" brushRef="#br0" timeOffset="915.49">13606 3444 622 0,'57'-16'316'0,"-15"4"-137"0,-15 12-98 16,-6 0-43-1,-4 23-8-15,-6 26 69 0,-11 24 7 16,0 33-23-16,0 24-30 16,0 14-32-16,0 6-6 15,0-9-7-15,0-10-7 0,0-18 5 16,3-19-17-16,2-20-21 16,4-17-40-16,-6-17-20 0,2-19-3 15,-2-21-39-15,6-25-10 16,4-31 51-16,-3-43 44 15,3-43 39-15,-1-36 31 0,1-30 21 16,-4-8 47 0,-2 16 49-16,4 25 4 0,6 29-37 15,4 23-42-15,3 31-23 16,4 24-26-16,9 22-9 16,11 30 7-16,6 16 9 0,-1 23-14 15,-10 22-2-15,-18 21 5 16,-25 14-5-16,-20 19 2 15,-22 2-2-15,-14-3 0 0,-13-8-2 16,1-13-2-16,-2-12-19 16,5-12-56-1,0-12-70-15,9-13-81 0,7-11-41 0,9-17-25 16,7-12-28-16</inkml:trace>
  <inkml:trace contextRef="#ctx0" brushRef="#br0" timeOffset="1330.9">14968 2589 654 0,'43'-71'258'16,"-10"12"-103"-16,-9 9-53 0,-8 14-28 16,-7 10-16-16,-6 14-31 15,-3 12-11-15,0 26 8 16,-15 30 29-16,-10 25 43 15,-3 26-18-15,-9 15-29 16,-3 16 3-16,4 8-27 0,7 6-9 16,7-14-11-16,16-17 4 15,6-14-7-15,14-19-1 16,12-19 5-16,10-14 4 0,13-24-13 16,8-31 12-16,7-12-11 15,9-29 4-15,6-27-2 16,-3-24-2-16,-6-20 4 0,-15-10-2 15,-9-4 0-15,-18 0 0 16,-15 3 4 0,-13 9-5-16,-30 14 9 0,-18 17-7 15,-29 19 4-15,-24 23-26 16,-29 21-28-16,-9 20-67 16,1 25-107-16,4 19-104 15,19 10-31-15</inkml:trace>
  <inkml:trace contextRef="#ctx0" brushRef="#br0" timeOffset="1947.57">16502 2071 535 0,'0'-93'331'0,"-12"19"-146"0,0 21-97 16,-13 34-38-16,-16 38-27 16,-14 47 24-16,-19 43 55 15,-16 46 27-15,-7 37-25 16,4 36-35-16,12 24-27 0,24 4-20 16,25-6-11-16,23-31 4 15,25-28 0-15,33-41-1 16,23-36-9-16,35-46-2 0,27-38 0 15,24-42-3-15,16-46-24 16,1-39-9-16,-4-34 13 16,-22-19 2-16,-18-13 13 15,-30 2 2-15,-25 6 15 0,-27 15 9 16,-24 18 32-16,-25 21-5 16,-20 20-13-16,-20 28-18 15,-25 28-10-15,-20 25 38 16,-13 40-17-16,1 22-12 0,7 11-5 15,22 8-11-15,26 4 8 16,27-2-8-16,27-11 7 16,19-10-5-16,26-13-2 15,13-17 0-15,15-19-5 16,5-22-7-16,-5-19-2 0,-4-13-4 16,-16-11 9-16,-21-14 1 15,-15-3 2-15,-21-5 6 16,-19 5 11-16,-18 8-8 15,-12 7 0-15,-11 15-1 0,-2 10-7 16,1 17-34-16,5 12-83 16,2 8-57-16,15 8-26 15,11 8-15-15,20 6 27 16,24-3 37-16,25-2 4 0,23-5-33 16,22-20-8-1,12 0-102-15</inkml:trace>
  <inkml:trace contextRef="#ctx0" brushRef="#br0" timeOffset="2711.76">17971 2707 279 0,'65'-54'240'16,"-19"2"-25"-16,-22 4-43 16,-12 1-37-16,-12 16 6 0,0 10-41 15,-12 14-31-15,-8 19-16 16,-8 19 0-16,0 27-11 16,-6 16-16-16,6 11-13 15,4 8-9-15,8-3-1 16,2-8-3-16,14-14 3 15,0-16-3-15,0-6 8 0,0-18-7 16,0-8-1-16,8-7-3 16,10-13 11-16,10 0-4 15,16-13 2-15,13-7-6 0,8 4 8 16,0 4-7-16,1 12 1 16,-10 12-5-16,-7 16 15 15,-13 17-4-15,-16 21-14 0,-20 6 8 16,-26 14 11-16,-25 3-9 15,-17-3 1-15,-14-5 3 16,1-12-8-16,7-15 13 16,9-19 1-16,14-10 12 15,6-25 26-15,8-7-26 0,14-26-2 16,15-16-18-16,19-24-12 16,25-13-3-16,21-11-26 15,20-5-43-15,21-1-63 0,16 7-30 16,24 3-2-16,12 7-3 15,8 4 16-15,-4 6 45 16,-11 7 58-16,-21 2 47 16,-29 10 42-16,-20 6 35 0,-24 2 26 15,-17-1 33 1,-16 8 27-16,-16 6-13 0,0 8-16 16,-16 3-33-16,0 9-39 15,3 7-21-15,5 9-15 16,8 0-10-16,0 17 1 15,0 11 1-15,5 13-9 0,14 8 5 16,13 5-2-16,18-1-2 16,15-8 6-16,13-5-6 15,15-16-11-15,20-15-10 16,13-22 8-16,8-16 7 0,-4-14 3 16,-12-11 34-16,-20 1 25 15,-26 4 97-15,-19 12 48 16,-16 12-154-16,-17 18-47 15,-31 31 0-15,-43 41 0 16,-44 57 0-16,-39 78 0 16,-46 82 0-16,-40 55 0 0,-21 29 0 15,-7 16 0-15,7 10 0 16,16-9 0-16,21-25 0 0,24-36-304 16,25-38-94-16,29-44 16 15,14-45 13-15,22-48-223 0</inkml:trace>
  <inkml:trace contextRef="#ctx0" brushRef="#br0" timeOffset="3177.31">18143 2494 433 0,'-14'-16'152'15,"14"16"-78"-15,0 20 0 16,17 30 18-16,9 19-1 15,5 21-1-15,11 14-26 0,2 20-23 16,-6 10-11-16,-13 16-15 16,-19 9-10-16,-26 9-10 15,-37 2-64-15,-33-3-78 0,-32-5-39 16,-16-14-80-16</inkml:trace>
  <inkml:trace contextRef="#ctx0" brushRef="#br0" timeOffset="4824.89">8056 6758 547 0,'-90'-6'211'0,"12"-2"-83"0,15 0-64 16,9 0-26-16,14 0-15 16,15 8 33-16,8-5-16 15,17 2-6-15,34 3-5 0,60-9-1 16,80-10 17-16,93-19 0 16,100-14-18-16,107-17-13 0,86-12-2 15,90-10-5-15,77-6-11 16,56 0 11-16,59-5-5 15,39 9-8-15,25 7 4 0,-1 16 9 16,-4 13 5-16,-24 13 14 16,-37 15 42-16,-35 16 29 15,-67 13 22-15,-75 13 11 16,-78 7-17-16,-89 4-34 0,-88 1-28 16,-86 0-51-16,-82-8 0 15,-65-6 0-15,-50-3 0 16,-35-8 0-16,-33 9 0 0,-21-9 0 15,-10 0 0-15,-15 0 0 16,-5 0 0-16,-6-5 0 16,-6 1 0-16,-5 1 0 15,2-6 0-15,9 6 0 16,0-6 0-16,-9-3 0 0,9-21 0 16,0-15 0-1,0-25 0-15,12-21 0 0,11-24 0 16,20-29 0-16,9-25 0 15,16-36 0-15,14-45 0 0,4-34 0 16,-1-14 0-16,-7-1 0 16,-18 5 0-16,-12 8 0 15,-11 17 0-15,-21 16 0 16,-16 10 0-16,0 23 0 0,-16 20 0 16,-12 16 0-16,-6 22 0 15,-10 24 0-15,-17 19 0 16,-19 12 0-16,-23 16 0 15,-23 13 0-15,-29 12 0 16,-22 12 0-16,-30 11 0 16,-45 6 0-16,-56 12 0 15,-54 0 0-15,-48 3 0 16,-53 4 0-16,-57 2 0 0,-40-2 0 16,-53 4 0-16,-53 5 0 15,-31 5 0-15,-52 7 0 16,-20 7 0-16,-22 14 0 15,-12 8 0-15,6 6 0 16,2 14 0-16,20 8 0 16,27 4 0-16,29 5 0 15,37-1 0-15,56-1 0 16,63 2 0-16,54-4 0 0,63-8 0 16,60-8 0-16,70-9 0 15,68-8 0-15,69-10 0 16,49-7 0-16,45 2 0 15,28-14 0-15,21 12 0 16,19-12 0-16,21 0 0 31,1 0 0-15,-2 0 0-16,-3 8 0 16,0 4 0 15,-12 4 0-31,-1 22 0 15,3 26 0-15,-7 54 0 0,-13 57 0 16,-5 57 0-16,-9 69 0 16,-5 79 0-16,0 55 0 15,8 28 0-15,4 27 0 16,12 14 0-16,11-11 0 0,5-37 0 16,9-42 0-16,0-51 0 15,13-49 0-15,2-58 0 16,2-49 0-16,-1-47 0 15,0-42 0-15,-5-34 0 16,3-26 0-16,-6-17 0 0,-8-13 0 16,0-7 0-16,-8-37 0 31,-6-9 0-31,3-5 0 0,-5 2 0 16,0 0 0-16,-6 3 0 15,8 1 0-15,-4 8 0 16,7 4 0-16,11-1 0 15,0 5 0-15,0 1 0 0,0-3 0 16,11-6 0 0,34-16 0-16,49-21 0 0,69-24 0 15,76-18 0-15,74-14 0 16,89 0 0-16,69 2 0 16,49 10 0-16,40 20 0 0,20 16-29 15,-6 24-411-15,-28 12-208 16</inkml:trace>
  <inkml:trace contextRef="#ctx0" brushRef="#br0" timeOffset="6623.41">7200 10671 488 0,'-42'0'229'0,"5"0"-63"16,4 0-84-16,6 0-42 15,11 0-8-15,2 0 19 0,14 0 22 16,0 0-11-16,0 0-14 16,0 0-17-16,0-2-13 15,0-3-11-15,5-2-2 0,-5 2-2 16,0-3 3-16,0-8-1 15,0-9-4-15,-15-3-3 16,-15-1 10-16,-9 4-1 0,-18 14 8 16,-17 11 18-16,-10 34 2 15,-16 25 12-15,-1 36 11 16,-3 31-2-16,6 28-7 16,9 22 7-16,18 9 1 15,28 4-16-15,43-14-7 0,29-21-12 16,40-23-1-16,36-27-12 15,32-35-6-15,29-31-5 16,18-38-11-16,7-28-46 0,0-29-52 16,-9-23-26-16,-16-20 14 15,-22-10 37-15,-35-4 44 0,-27 0 23 16,-25 9 35-16,-30 20 16 16,-19 16 31-16,-20 20-26 15,-17 20 2-15,-7 16-11 0,-4 13 7 16,4 25-7-16,2 3-9 15,17 5-9-15,17 8 3 16,14-1-6-16,10-2-10 0,17-10-2 16,7-9 4-16,5-6-5 15,-1-13-10-15,-2-4-10 0,-9-9-12 16,-13-2-11-16,-9-10 8 16,-5-8-2-16,-14 1 8 0,-14-4 18 15,-5 3 2-15,-9 5-20 16,-1 7-54-16,1 1-69 15,2 4-37-15,6-5 8 0,4 3-12 16,16 7 18-16,0-8 39 16</inkml:trace>
  <inkml:trace contextRef="#ctx0" brushRef="#br0" timeOffset="6972.09">8223 10998 190 0,'27'-12'237'0,"-6"4"-69"15,-4 3-35-15,-3 5-37 16,4 0-9-16,2 25 21 0,7 8 24 15,8 16 16-15,-4 11-21 16,6 11-36-16,-4 6-36 0,-1 0-30 16,-7 0-8-16,-3-8-11 15,-4-13-4-15,-6-10 3 16,-4-13 6-16,-3-14-8 0,-5-19 1 16,0-8-10-16,-8-24 3 15,-1-22 3-15,9-14 3 0,0-18-3 16,4-15-2-16,12-4 6 15,4 6-2-15,1 13 21 0,-4 22-12 16,1 15-7-16,7 19 4 16,7 18 15-16,13 12 32 0,8 30 3 15,4 14-7 1,-3 13-33-16,-6 10 3 0,-8 2-22 0,-7-5-16 16,-8 2-86-1,-10-7-110-15,-7-1-123 0,-2-9-40 16,-6-13-3-16</inkml:trace>
  <inkml:trace contextRef="#ctx0" brushRef="#br0" timeOffset="7354.27">9388 10917 273 0,'12'-77'270'0,"0"11"-33"15,-4 18-40-15,-3 11-70 16,-2 12-47-16,-3 5-13 0,3 12-7 15,5 16 43 1,6 25 59-16,6 19-19 0,0 21-31 16,5 19-50-16,0 4-22 15,-2 2-18-15,5-9-19 0,-3-7 7 16,-4-14-4-16,-5-10-5 16,-1-14-7-16,-2-10 4 0,0-15 11 15,-9-7-2-15,-4-12-8 16,0-15-8-16,0-22-11 0,0-20 5 15,0-12 13-15,0-8-1 16,4-1 1-16,4 13 2 0,3 8-5 16,6 13 11-1,0 11-6-15,1 9 0 0,7 15 4 16,0 18 2-16,4 15 4 16,4 16-9-16,-1 10-7 0,-4 6-53 15,-3-3-85-15,-5 0-108 16,-5-4-77-16,1-3-18 0,1-11-7 15</inkml:trace>
  <inkml:trace contextRef="#ctx0" brushRef="#br0" timeOffset="7670.11">10691 10871 653 0,'0'-47'373'15,"0"9"-125"-15,-8 9-121 16,8 10-65-16,0 7-34 0,0 0 19 15,0-1 15-15,0 6 3 16,5-5-32-16,10-1-20 0,10-4-11 16,3-7 2-16,1-4-9 15,-6-5-5-15,-2 0-10 0,-4 0 4 16,-13 5 8-16,-4 8 7 16,-18 8 1-16,-6 12 9 0,-7 12 10 15,-7 17 2-15,2 10-12 16,4 15 0-16,2 12 3 0,15 3-10 15,15 0-2-15,0 0-2 16,12-8-14-16,8-13-80 16,10-7-106-16,5-13-82 0,6-8-22 15,8-20-22-15,2-7-175 16</inkml:trace>
  <inkml:trace contextRef="#ctx0" brushRef="#br0" timeOffset="8153.29">11520 10461 346 0,'31'-65'270'15,"-10"13"-54"-15,-8 11-71 0,-5 8-54 16,-8 9-12-16,0 3 27 16,0 9 18-16,0 0-15 0,3 3-40 15,2 2-33 1,2 2-13-16,-2-2-8 0,-2 3-7 16,5-8-2-16,-3-6-8 15,-5 2 9-15,0-5-6 0,0 2 3 16,-8-2 10-16,-5 13 12 15,-2 8-8-15,-6 12-7 0,0 17 4 16,-2 15-5-16,2 13 0 16,5 8-6-16,8 1-3 0,8-5 9 15,5-5-1 1,10-6-6-16,10-14 5 0,11-8-7 0,8-11-12 16,12-17-13-1,10-17-8-15,15-20-6 0,9-14 19 16,8-23 8-16,8-15 7 15,-5-17-2-15,-4-12 3 0,-12-17 6 16,-15-8-3-16,-17-4 5 16,-18 9 10-16,-18 5 34 0,-17 19 45 15,0 20 54-15,-17 20-60 16,-3 21-88-16,-3 18 0 0,-2 22 0 16,-3 21 0-16,2 25 0 15,6 24 0-15,4 20 0 0,5 17 0 16,11 10 0-16,0 15 0 15,0-1 0-15,8-4 0 16,8-4 0-16,-1-8-219 0,6-16-151 16,-4-14 7-16,-7-13 45 15,-1-20 12-15,-9-10 74 0</inkml:trace>
  <inkml:trace contextRef="#ctx0" brushRef="#br0" timeOffset="8419.25">12157 9940 438 0,'-38'-49'299'0,"12"8"-78"15,5 8-118-15,21 2-61 16,8 1-26-16,20 2-8 0,13-4 2 16,16-6-7-16,11 3-1 15,6 1 3-15,2 3-3 16,11 2 6-16,-7 3 4 16,-2 3-4-16,-9 6 1 0,-13 5 18 15,-2 0 35-15,-11 8 18 16,-1 4 8-16,-2 12-1 0,-7 16 9 15,-6 13-23-15,-2 13-21 16,-9 6-12-16,-2 6-29 0,-7-1 1 16,-7-5-14-16,0-3-76 15,0-7-132-15,0-7-116 0,-13-5-35 16,-3-14-16-16</inkml:trace>
  <inkml:trace contextRef="#ctx0" brushRef="#br0" timeOffset="8556.83">12957 9330 668 0,'-12'-119'366'0,"0"22"-150"16,-2 16-112-16,3 15-60 0,2 21-40 15,1 9-24-15,8 12-52 16,0 7-114-16,0 5-76 0,0 12-47 16,8 0-243-16</inkml:trace>
  <inkml:trace contextRef="#ctx0" brushRef="#br0" timeOffset="8852.51">13428 9199 527 0,'0'37'321'0,"-9"3"-107"0,-7 14-106 16,1 10-55-16,-2 5-24 15,5-3-17-15,12-9-6 0,0-13 6 16,16-2-9-16,12-14-17 15,13-15-25-15,8-13-31 16,4-17-24-16,0-16 4 0,-1-13 28 16,-12-10 26-16,-4-4 18 15,-14-6 27-15,-18 5 39 16,-4 12 13-16,-21 9-14 0,-12 11-22 16,-10 12-15-16,-3 9-4 15,-3 8-30-15,6 0-50 0,1 8-43 16,10 5-33-16,7-4-39 15,6 3-25-15</inkml:trace>
  <inkml:trace contextRef="#ctx0" brushRef="#br0" timeOffset="9168.75">13745 9149 132 0,'56'-35'286'0,"-3"7"-70"0,-9 6-32 15,-3 10-43-15,0 12-13 16,0 24 23-16,-1 18 29 0,-4 11 8 15,-7 12-30-15,-4 7-55 16,-8 7-42-16,-10-10-27 0,-7-9-18 16,0-11-6-16,0-13 1 15,0-14-4-15,0-22-6 0,-13-12-4 16,13-22 0-16,0-18-5 16,13-12 9-16,12-16-1 0,11 0-1 15,4-5 9 1,6 11 3-16,1 13 18 0,-1 13-23 0,-5 14-6 15,2 22 0 1,3 12 0-16,1 19 0 0,2 20 0 16,2 8 0-16,-7 15 0 15,-4 3 0-15,-3 5-65 0,-9-1-283 16,-8-4-128-16,-9-4-44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3:27.6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12843 1871 76 0,'8'-39'130'0,"-3"0"6"16,-2-1-59-16,-3 8-39 15,4-20 12 1,-4 35-22-16,0 1 0 16,0 4-1-16,0 3 4 0,0 5 0 15,0 0 4-15,0 4 9 16,0 0-1-16,0 0-2 15,0 0-8-15,0 0-13 16,0 0-6-16,0 13-13 16,0 15 2-16,0 25 10 15,-12 28 12-15,1 29-1 16,-6 16-2-16,0 17-11 16,-3 3-3-16,-5 1-7 0,-2-8 0 15,2-10 1-15,4-10-4 16,6-13-9-16,3-13-31 15,12-19-55-15,0-17-41 0,0-21-46 16,0-24-63-16</inkml:trace>
  <inkml:trace contextRef="#ctx0" brushRef="#br0" timeOffset="334.16">12992 1934 355 0,'0'-70'269'0,"0"16"-104"0,0 18-88 16,0 15-43-16,0 14-17 16,9 7-9-16,4 28 0 15,6 25-8-15,11 21 7 16,10 18-4-16,5 19-3 16,3 6 4-16,6 2-4 15,-7-5 2-15,2-8-2 16,-7-15 5-16,-5-20-5 0,-5-17 2 15,-8-13 30-15,-4-17 85 16,-9-12 73-16,-5-12-11 16,-6-24-90-16,4-21-44 15,0-24-28-15,4-21-5 16,0-20-5-16,3-16-7 0,5-9-5 16,1-3-16-16,3 0-70 15,5 15-101 1,3 19-71-16,1 22-9 0,-4 20-65 15</inkml:trace>
  <inkml:trace contextRef="#ctx0" brushRef="#br0" timeOffset="849.57">13818 2123 182 0,'0'69'193'16,"0"-7"-90"-16,0-9-42 15,4-8-26-15,7-8-8 16,2-13 4-16,7-8-6 0,9-16-6 15,4 0 0-15,-1-8-7 16,4-16-6-16,1-9 15 16,-1-8 10-16,-8-4 20 15,-10-7-6-15,-15-6-12 16,-3 1-3-16,-24-3-12 16,-9 7 8-16,1 12-7 15,-4 18-14-15,-1 13-3 0,9 31-2 16,3 27 4-16,4 23-3 15,21 18-1-15,6 8 1 16,17 5-1-16,22-7 1 16,20-19-1-16,16-15-3 15,11-16-1-15,15-23-8 16,1-27-19-16,7-28 4 0,-6-27 12 16,-3-32 3-16,-4-25 8 15,-14-31 0-15,-9-22 17 16,-14-13 12-16,-16 4 10 15,-18 11 8-15,-7 26 42 16,-10 30 32-16,-6 27-29 16,-4 18-45-16,-4 22-34 15,0 28-6-15,0 27 7 0,0 38-10 16,-17 46 0-16,-3 40 0 16,0 29 1-16,0 16 6 15,-2 4-10-15,11-8-5 16,-1-16-54-16,12-16-96 0,0-25-90 15,-8-20-91 1</inkml:trace>
  <inkml:trace contextRef="#ctx0" brushRef="#br0" timeOffset="1468.62">14682 2238 544 0,'-33'-70'262'16,"16"6"-131"-16,17 6-74 0,9 10-43 15,24 3-8-15,29 9-6 16,19 3-16-16,17 0-45 16,3 9-31-16,5 7 2 15,-2 0 5-15,-2 6-9 16,-8-4-47-16,-10-6 15 16,-11 4 55-16,-14 1 80 15,-19 4 133-15,-16 0 4 16,-11 0-30-16,-7 4-27 0,-6-1-37 15,0 9-22-15,0 0-12 16,0 0-4-16,0 11-4 16,0 12-3-16,0 4-4 15,0 5 0-15,5 6-1 16,3-2 4-16,9-3-6 16,4-1 0-16,1-7 3 15,8-1-10-15,-1-8 3 16,-1-16 3-16,-4 0-1 0,-3-7-5 15,-1-9 1-15,-5-11 6 16,-2-1 10-16,-10 4 19 16,-3 8-3-16,0 4-7 15,0 12-10-15,0 0-5 0,-11 24 1 16,3 13-7-16,8 11 5 16,0 6-4-16,16-2 5 15,9-2-8-15,15-10 5 16,12-8 3-16,13-15-4 15,11-17 2-15,-2-8-2 16,5-20 0-16,-6-13-3 16,-13-17 5-16,-11-10-2 15,-13-9 9-15,-12-3 3 0,-15 10-3 16,-9 1-5-16,-9 7 1 16,1 9-2-16,-3 12-7 15,3 11-16-15,8 11-62 16,0 7-48-16,0 12-27 15,0 0-57-15,3 0 20 0</inkml:trace>
  <inkml:trace contextRef="#ctx0" brushRef="#br0" timeOffset="1764.05">17119 1457 190 0,'12'-9'213'0,"-4"5"-72"16,-8 4-43-16,-20 13-38 0,-16 15 5 15,-9 13-1-15,0 8-13 16,5 8-9-16,11 5-14 16,9-5-12-16,20-6-4 15,3-5 3-15,18-10 2 16,12-7 1-16,12-8-9 0,-2-14-2 16,-3-7 2-16,-1-7 0 15,-16-20-5 1,-6-13-1-16,-6-8 3 0,-6-8-6 15,-5-2-2-15,0 1-51 16,-13 7-60-16,2 15-29 16,-1 1-39-16,0 6-90 15</inkml:trace>
  <inkml:trace contextRef="#ctx0" brushRef="#br0" timeOffset="2180.26">17329 1432 271 0,'14'-7'235'15,"-6"-2"-78"-15,0 4-67 16,-4 5-44-16,0 0-29 16,5 9-8-16,-2 15 3 15,4 21 14-15,3 17-4 16,-3 14 0-16,3 7-9 0,-2-7-8 16,-6-2-4-16,2-17 1 15,-2-12 1-15,-3-14 3 16,-3-10 11-16,0-21 2 15,0-7-13-15,-9-22-2 16,9-25-2-16,6-10-5 0,10-17-1 16,8-4 8-16,9 6-5 15,-1 15 20 1,-2 9-4-16,-4 16-12 0,4 14 4 16,2 18 1-16,-4 7 10 15,1 7-5-15,-10 0-2 16,-2 2 2-16,-5 0 9 15,-4-1 3-15,-2-8 4 16,-6 8-7-16,0-8-10 16,0 0-3-16,0 0-15 15,0 9-36-15,0-9-71 16,0 12-58 0,3-12-33-16,5-9-80 0</inkml:trace>
  <inkml:trace contextRef="#ctx0" brushRef="#br0" timeOffset="2396.67">18281 944 320 0,'24'-37'224'15,"-2"8"-59"-15,-8 9-65 16,-3 8-52-16,-2 12-16 16,-4 21 2-16,-5 19 21 15,0 24 22-15,-14 36-6 16,-5 25-7-16,-13 21-28 0,-10 18-21 15,2 1-6 1,-1 0-2-16,0-15-25 16,2-20-57-16,5-20-71 0,6-20-41 15,4-26-25-15,5-31-48 16</inkml:trace>
  <inkml:trace contextRef="#ctx0" brushRef="#br0" timeOffset="2795.98">18539 1261 397 0,'71'-104'223'16,"-23"25"-73"-16,-12 22-79 16,-11 24-34-16,-8 21 9 15,-17 30 41-15,-17 16-2 16,-27 28-27-16,-30 24-10 16,-20 15 4-16,-7 10-25 15,5-14-11-15,18-19-4 16,22-21 8-16,14-17 23 0,14-11 25 15,8-17-4-15,11-12-17 16,9-24-21-16,13-17-12 16,15-16-8-16,9-9 0 15,7 1 4-15,5 13-4 16,0 14-7-16,63 6-6 16,43 75 12-1,-61-4-5 1,109 66 19-1,-8 2-14-15,-102-63-5 16,-8-3 8-16,62 7-12 16,-87-31 6-1,-3-17-9-15,-9 0-44 16,-7 0-103-16,-15-3-174 16,-11-18-72-16</inkml:trace>
  <inkml:trace contextRef="#ctx0" brushRef="#br0" timeOffset="3461.57">11398 4208 425 0,'-93'0'174'0,"14"0"-72"16,19 0-51-16,15-4-20 15,12 0 6-15,18 1 13 16,29-6-20-16,33-11-3 0,50-13 10 16,56-11-2-1,79-18-8-15,86-20 0 0,68-10-6 16,68-14-3-16,87-9-14 15,58 1 3-15,63 10-3 16,42 1-5-16,11 13 11 16,7 9 49-16,-20 12 45 0,-39 7 33 15,-42 10-13-15,-36 7-17 16,-57 4-22-16,-69 9-21 16,-86 2-15-16,-90 11 11 15,-69 3 82-15,-61 4-142 16,-44-1 0-16,-31 5 0 15,-30 1 0-15,-11 2 0 16,-18 1 0-16,-5-4 0 16,-8 4 0-16,-6-4 0 0,0 4 0 15,-11 4-334 32,-9 7-265-31,-12 5-514-16</inkml:trace>
  <inkml:trace contextRef="#ctx0" brushRef="#br0" timeOffset="9002.79">10748 10852 420 0,'-12'-50'303'15,"-1"5"-46"-15,1 5-61 0,4 12-71 16,0 8-23-16,8 3-4 15,-7 13-22-15,-2 13-3 0,9 32 73 16,-16 32 35-16,-1 27-111 16,-6 31-70-16,-10 21 0 15,0 14 0-15,0 5 0 0,1-9 0 16,2-8 0-16,8-19 0 16,1-16 0-16,9-26 0 0,-1-24 0 15,13-16 0-15,0-12 0 16,8-11 0-16,21-16 0 15,16-14 0-15,23 0 0 0,22-7 0 16,15-13 0-16,17-5 0 16,9 1 0-16,3 0 0 0,-1 3 0 15,-8-1 0-15,-10 15 0 16,-18 3 0-16,-20 4 0 0,-20 0 0 16,-16 0 0-1,-12 0 0-15,-10 0 0 0,-7 0 0 16,-4 0 0-16,-8-8 0 15,0-5 0 1,-11-12 0-16,2-6 0 16,1-18 0-16,-3-13 0 0,3-10 0 15,8-18 0-15,-9-12 0 16,9-7 0-16,-8-1 0 0,8 8 0 16,-7 5 0-16,7 6 0 15,-14 6 0-15,3 4 0 0,-6 3 0 16,-3 5 0-1,-5 8 0-15,-6 8 0 0,-6 7 0 16,-8 10 0-16,-12 12 0 16,-16 10 0-16,-21 16 0 0,-10 2 0 15,-15 8 0-15,2 4 0 16,7 0 0-16,9 1 0 0,15-1 0 16,13 0 0-16,15-4 0 15,15 0 0-15,11-8 0 0,11 9 0 16,9-9 0-16,12 11-152 15,16-11-97-15,13 12-51 16,10-12-1 0,15 0 14-16,6 0-24 0</inkml:trace>
  <inkml:trace contextRef="#ctx0" brushRef="#br0" timeOffset="9967.65">18352 8608 452 0,'-14'-57'298'16,"3"5"-84"-16,2 7-86 0,1 9-61 15,8 11-33-15,-9 9 8 16,9 16 53-16,-12 33 106 16,-4 36 21-16,-9 32-2 15,-12 34-146-15,-11 24-74 0,-3 23 0 16,-8 14 0-16,7-1 0 15,5-12 0-15,21-15 0 0,9-26 0 16,17-25 0-16,3-22 0 16,19-17 0-16,10-21 0 0,22-17 0 15,14-21 0-15,25-19 0 16,16-11 0-16,16-13 0 16,11-12 0-16,5-6 0 15,1 5 0-15,-1 14 0 0,-13 7 0 16,-16 11 0-16,-9 5 0 15,-13 9 0-15,-17 3 0 0,-16-5 0 16,-18 2 0-16,-5-9 0 16,-14 0 0-16,-9 0 0 0,-2 0 0 15,-9-16 0-15,0-21 0 16,0-16 0-16,-12-21 0 16,12-21 0-16,-8-18 0 0,8-16 0 15,0-12 0-15,0-9 0 16,0-8 0-16,0-9 0 15,0 4 0-15,0 13 0 16,0 15 0-16,-17 21 0 0,-12 21 0 16,-14 21 0-16,-26 18 0 15,-25 18 0-15,-21 20 0 0,-21 16 0 16,-16 0 0-16,4 16 0 16,-2 4 0-16,9 4 0 15,16 1 0-15,12 4 0 0,15-1-74 16,13 0-290-16,8-3-94 15,4-9-60-15</inkml:trace>
  <inkml:trace contextRef="#ctx0" brushRef="#br0" timeOffset="10750.41">12246 6114 695 0,'3'-81'255'0,"6"14"-109"0,-4 20-80 16,-2 9-37-16,-3 15-11 16,0 10-8-16,0 13-2 0,0 13 9 15,-20 30 11 1,-20 34 16-16,-17 30 9 0,-16 19-17 15,-12 12-8-15,-2 2-5 16,8-11-1-16,8-15-8 16,14-17 6-16,18-18 1 0,13-18-8 15,10-14-3-15,16-5 3 16,22-14-9-16,26-7 1 0,37-9-1 16,40-12-2-16,46-12 4 15,36-9-13-15,22-3 8 0,2-5-6 16,-12 10 5-16,-20 5-5 15,-30 11 5-15,-33 3-1 16,-32 0-4-16,-26 0 3 16,-21 0 21-16,-16 0 40 0,-13 0 66 15,-12 0 76-15,-8 0-124 16,-8-8-77-16,0-17 0 16,-8-15 0-16,0-13 0 0,0-17 0 15,8-19 0-15,0-17 0 16,11-16 0-16,5-16 0 0,6-18 0 15,-3-1 0-15,6 2 0 16,-4 16 0-16,-5 18 0 16,-5 22 0-16,-11 22 0 0,0 17 0 15,-14 10 0-15,-24 14 0 16,-18 11 0-16,-23 17 0 16,-17 8 0-16,-18 17 0 15,-12 11 0-15,-11 13 0 0,-6 11 0 16,-7 9 0-16,3 3 0 15,10 3 0-15,14-3 0 0,19 1-294 16,13 2-153-16,14-6-9 16,17-4-391-16</inkml:trace>
  <inkml:trace contextRef="#ctx0" brushRef="#br0" timeOffset="12247.45">10850 13047 734 0,'-26'-17'390'0,"3"5"-157"0,3 7-129 16,3 5-53-16,4 17-19 16,1 12-18-16,12 6-2 0,0 15 0 15,0 3-3-15,9-1-8 16,-1 1-3-16,3 1 5 16,-1-9-2-16,-6-5 0 0,-4-12-7 15,0-8 1-15,0-8-4 16,0-3-9-16,0-9-11 15,-9-11-13-15,-4-19 8 0,2-10 11 16,-1-17 8-16,4-13 16 16,8-7 2-16,0-4 27 15,8 8 14-15,7 6 2 0,6 16-21 16,0 9-9-16,2 10-15 0,2 7 6 16,4 13-1-16,-1 4-6 15,0 8 1-15,-3 8 3 0,-5 11 5 16,-4 8-11-16,-11 4 10 15,-5 11-2-15,-18 1 0 16,-5 3-6-16,-6-2 2 0,-4-3 1 16,5-8-31-16,-1-4-49 15,10-9-44-15,2-5-37 0,6-5-22 16,11-10 3-16,4 0 27 16,15-17 0-16,14-11 6 0,12-13 9 15,7-11 26-15,6-5 33 16,-1 0 35-16,-1 3 30 0,1 6 48 15,-5 2 73-15,-2 9 49 16,-13 9-51-16,-6 8-33 0,-5 8-32 16,-7 3-12-1,-2 9 7-15,-6 0 8 0,3 0-8 16,-4 0-10-16,-2 14-14 16,6-14 0-16,-6 7-12 0,3-7 3 15,-2 0-2-15,-1 0 3 16,0-12-1-16,0-4 8 0,-8-4 18 15,0-3 22-15,0 0 31 16,-12-1 23-16,-4 2 11 0,-5 11 24 16,-6 11-22-16,-6 9-10 15,-3 15 2-15,-7 21 46 0,8 16 1 16,-1 13-154 0,11 2-5-16,9-2 0 0,16-9 0 15,0-8 0-15,11-4 0 16,19-12 0-16,10-13 0 0,16-9-69 15,23-19-215-15,21-7-62 16,23-14 3-16,23-11 29 0,20-12 75 16,17-13 36-16</inkml:trace>
  <inkml:trace contextRef="#ctx0" brushRef="#br0" timeOffset="13279.68">18431 11601 185 0,'-8'-34'319'0,"-1"6"-56"16,9 4-90-16,-8 7-84 16,8 6-35-16,0-1 16 0,0 3 19 15,0 2 5-15,0 7-23 16,0 0-18-16,0 16 2 0,0 16 37 15,0 12-10-15,0 14-22 16,0 7-29-16,0 4-13 0,8-5-7 16,9-6-5-16,4-5-9 15,1-10-1-15,8-9-21 0,2-13-36 16,5-21-34-16,0 0-22 16,2-16-4-16,1-12 22 0,-1-13 29 15,-7-12 35-15,-8-8 17 16,-4-5 11-16,-2 1 18 0,-10 8 26 15,-8 5 13 1,0 11 13-16,0 12 4 0,0 9-14 16,0 12-7-16,-8 16 12 15,-1 16 3-15,0 13-24 0,9 8-18 16,0-2-10-16,0 0-5 16,12-7-4-16,5-8-2 0,3-7-3 15,9-9-30-15,-2-12-22 16,11-21-24-16,-2-13 10 0,5-8 28 15,-6-12 9-15,-2-4 19 16,-4 2 13-16,-4 4 6 0,-1 2 11 16,-8 9 16-16,-2 12 4 15,-8 10-1-15,-3 8-11 16,2 11 1-16,-5 11 36 0,0 22 2 16,0 20-24-16,0 7-15 15,0 2-9-15,-8-1-6 16,8-9-9-16,0-7-2 0,0-10 1 15,0-8-16-15,0-8-23 16,11-19-18-16,6-7-29 0,1-14 15 16,-4-11 27-16,3-14 21 15,-1-6 13-15,-2-9 13 16,-2-5 2-16,2 1 9 0,8 9 20 16,-2 15 5-16,0 13-1 0,0 7 23 15,0 18 12-15,6 14 9 16,1 19 14-16,1 9-6 15,4 14-27-15,-2 5-17 16,-6 3-21-16,-10-4-15 0,-11 0-5 16,-3-9-39-16,-21-9-127 15,-7 4-167-15,-12-15-122 0,-13-9-28 16</inkml:trace>
  <inkml:trace contextRef="#ctx0" brushRef="#br0" timeOffset="14311">14477 6126 152 0,'-10'-24'274'0,"10"-1"-68"0,-8 10-54 15,8 2-62-15,0 4-47 16,0 9-22-16,0 9 0 16,0 19 11-16,0 26 11 0,0 14-13 15,4 14-12-15,4 7-8 16,1 1-3-16,-1-9-2 16,0-7-4-16,-5-14-2 15,3-11 1-15,-6-15 4 0,0-15 5 16,0-7 0-16,0-15-9 15,-14-23-4-15,3-19 1 0,-6-15 5 16,2-18-1-16,-2-10-1 16,1-14 4-16,16-4-1 15,0 3-5-15,0 10 17 0,11 16-2 16,6 12-9-16,-1 15 1 16,8 19-7-16,6 14 2 15,-2 17-3-15,1 13 0 16,-7 15 5-16,0 8-2 15,-10 1-2-15,-5-1 3 0,-7 2 0 16,0-7 3-16,-15-2 1 16,-11-1-2-16,-5-2-8 0,-14-2-19 15,-8-5-21-15,-1-2-18 16,11-5-14-16,7-12-31 0,7-3-23 16,15-14-18-16,20-16-80 15</inkml:trace>
  <inkml:trace contextRef="#ctx0" brushRef="#br0" timeOffset="14909.26">14779 5784 195 0,'42'-20'229'0,"-10"3"-88"15,-7 6-65-15,-9 1-40 0,-3 10-16 16,-5 0 0-16,-5 13 8 16,5 7 11-16,-5 14-11 15,2 1-7-15,-5 6-9 0,0-1-6 16,0-6 3-16,0-6-2 15,0-8-2-15,0-7 11 0,0-13 11 16,0 0 1 0,4 0-6-16,1-13-6 0,3-12-15 15,3-6 4-15,10-11 0 16,-1-1-3-16,5 1-2 16,-1 6 0-16,0 7 0 0,-4 8-1 15,-3 9 2-15,-4 12 6 16,-9 0-2-16,-4 12 5 0,0 5-7 15,0 0 1-15,0-1-3 16,0 1 2-16,0-6-7 16,0-3 5-16,0 1-18 15,0-9-12-15,0 0-9 16,8-12-15-16,3-9 5 16,6-7 20-16,0-6 15 15,3 3 4-15,-5 5 11 16,1 7 0-16,-2 2 3 0,-6 6-5 15,-1 11 9-15,1 0 18 16,1 11-8-16,2 6-6 16,-3 2-6-16,1-2 0 0,-1-1-7 15,-8-4 6-15,4 0-15 16,-4-12-22-16,0 0-8 0,0 0-20 16,0-7-20-16,0-17 9 15,0-14 7-15,0-7 28 16,0-7 17-16,0-5 28 0,0 0-2 15,0-1 1 1,0 11 4-16,0 2 2 0,0 4-9 16,0 14-5-16,0 0-13 15,0 8-47-15,0 7-83 0,-12 0-13 16</inkml:trace>
  <inkml:trace contextRef="#ctx0" brushRef="#br0" timeOffset="15425.87">15422 5271 64 0,'10'11'241'0,"-4"-11"-66"0,-6 0-68 16,0 10-42-16,0-3-26 16,0 2-6-16,0 3 7 15,0 5-11-15,0-1-13 16,0 5-6-16,0-1-3 0,0-4-6 16,0-1-1-16,0 2-4 15,0-8-2-15,8-9 0 16,0 0-11-16,1 0 6 0,2 0-3 15,4-12 4-15,2-5 4 16,5-4 2-16,-3-4 4 16,-6 5 7-16,-2 4 13 0,-3 4 3 15,-2 4-11-15,-6 4 1 16,0 0-6-16,3 4-3 16,2 0-7-16,-2 13 4 15,5-1-1-15,5 4 3 0,-1-1-2 16,0-1 1-16,0-7 2 15,-4-7-3-15,0 0 3 0,9-15-3 16,-1-10-4-16,8-12 2 16,1-4-1-16,-1-6 1 15,-5-8-7-15,3-2 4 0,-5 0 0 16,-10 1-1-16,-3 7 19 16,-4 6 18-16,0 12 14 0,0 10-4 15,0 4-14 1,0 10-12-16,0 7-7 0,-11 0 2 15,-3 24 13-15,-2 14-2 16,-1 6-11-16,3 5-4 16,1 3-2-16,0 3-1 0,1-4-6 15,12 2-8-15,0-3-59 16,0-1-55-16,0-8-38 0,0-10-70 16,0-10-7-16</inkml:trace>
  <inkml:trace contextRef="#ctx0" brushRef="#br0" timeOffset="15791.64">15672 5206 114 0,'0'-24'229'16,"-8"4"-69"-16,8 2-58 0,0 6-51 15,8 1-22-15,14-6-13 16,5 0-4-16,14 1 6 16,13 0-3-16,-2 4 0 0,2 0-2 15,-2 7-2-15,-3 5-3 16,-9 0-4-16,-4 0-1 15,-3 12 1-15,-1 0-2 0,-3 1 3 16,-4 0-4-16,-2-6-8 16,2-7-2-16,-4 10-4 0,-5-10-2 15,0 0 3-15,-4 0-4 16,-7-13 5-16,-5-4 8 0,0 1-3 16,-17 0 21-1,1-1 18-15,0 4 0 0,0 5-10 16,2 8-15-16,-2 0-1 15,1 14 1-15,3 5 6 0,0 5-8 16,12 6-4-16,0-1-3 16,8 2 5-16,5 3-7 0,5-2-18 15,7-4-37-15,-2-8-41 16,-1-3-28-16,3-8-62 16,-4-9 4-16</inkml:trace>
  <inkml:trace contextRef="#ctx0" brushRef="#br0" timeOffset="16194.06">16506 5007 101 0,'9'-38'225'0,"-3"6"-61"16,-6 7-47-16,0 9-42 15,0 3-35-15,0 9-18 0,0 4-11 16,5 9 3-16,-2 10 17 16,5 11-3-16,-2 2 2 0,-6 6-9 15,0-7-6-15,0-2-3 16,0-9 8-16,0-3 2 15,0-5 12-15,0-12 13 0,0 9 11 16,0-9-5-16,-9 0 1 16,9-9-23-16,0-3-16 15,0-9-11-15,9-7 1 0,7-5 0 16,11 1-7-16,3-1 11 16,-1 9-6-16,-1-2-2 15,0 12 2-15,-8 0 4 0,0 7 2 16,-3-1 2-16,-1 8 14 15,1 0-1-15,-9 0-1 0,-4 0 0 16,-4 0-7-16,0 0-7 16,0 0-5-16,0 0 2 15,0 0-4-15,0 0 2 0,0 0-2 16,0 0-12-16,0 0-29 16,0 0-58-16,0 0-64 15,0 0-44-15,0 0-22 16,-12 0-43-16</inkml:trace>
  <inkml:trace contextRef="#ctx0" brushRef="#br0" timeOffset="18371.14">11118 10689 127 0,'0'-20'234'0,"0"3"-66"15,0 6-36-15,0-2-54 0,0 5-34 16,0 3-15-16,0 3 5 15,0-4 7-15,0 2 0 0,0 4-6 16,0-3-10-16,0-1-2 16,3-5 13-16,5-7-12 0,5-9 1 15,20-77 16 1,-1 14-23-16,17-35-9 16,14-41 1-16,19-34-8 15,24-29-2-15,29-40 2 0,23-34-5 16,25-27 8-16,15-14-8 15,2 12 5-15,-10 25 0 0,-19 36-2 16,-33 40 0-16,-29 46 0 16,-24 40 5-16,-23 35-5 15,-16 29-2-15,-15 22 1 0,-11 20 1 16,-7 10 0-16,-5 10 0 16,-8 5-3-16,0 8 6 0,0 4-5 15,0 12-2-15,0 4-6 16,-17 8-34-16,1 2-29 15,2 2-40-15,8 4-18 16,6 1-13-16,0-1-83 0,-8 2-206 16</inkml:trace>
  <inkml:trace contextRef="#ctx0" brushRef="#br0" timeOffset="19003.57">11234 10494 133 0,'-27'12'250'15,"3"-4"-84"-15,2-8-72 0,11 7-48 16,3-7-26-16,8 0-9 16,0 0 2-16,16 0 5 0,25-7 12 15,22-13 7-15,49-16 10 16,50-9 20-16,61-17-9 0,58-7-16 16,35 0-11-16,32-5-8 15,36 1-5-15,29 1-4 16,25-3 5-16,14-2 11 0,10-4 4 15,13-1 9-15,-3 4 15 16,-31 8-3-16,-29 12 6 16,-42 4-11-16,-42 9-21 0,-48 13-11 15,-54 3-10-15,-47 8-5 16,-43 5 27-16,-43 4 61 0,-25 4 39 16,-23 4 5-16,-17 0-19 15,-11-5-97-15,-9 1-19 0,-8 6 0 16,-14-8 0-16,-3 2 0 15,-9 1-33-15,-2 2-172 0,0 5-72 16,-1-4-27 0,-4 4-3-16,1 0 7 0,-9-5 1 15</inkml:trace>
  <inkml:trace contextRef="#ctx0" brushRef="#br0" timeOffset="19742.49">13858 6786 139 0,'-20'-14'238'0,"9"2"-77"15,2 4-43-15,9 0-57 0,-9 5-27 16,9-2-16-16,0 5-4 16,0 0 6-16,13 0 24 0,14 12 11 15,22 9 0-15,26 7 0 16,21 9-2-16,29 12 10 15,31 15 2-15,26 15-15 16,22 9-20-16,19 19-10 0,27 13-14 16,30 11 2-16,25 1-8 15,14-7 7-15,-7-6-9 0,-10-18 3 16,-19-15 0-16,-21-12 22 16,-21-17 7-16,-30-10-4 15,-32-6-7-15,-32-8-7 0,-34-9-11 16,-31-6 9-16,-22-10 4 15,-16-1 17-15,-11-7 6 0,-9 0 18 16,-7 0 29-16,-9 0 11 16,-5 0 4-16,-3 0-13 0,5 0-21 15,-5 0-31-15,4 0-22 16,-4-4-12 15,4 4 0-31,1 0 0 16,-1 0 0-16</inkml:trace>
  <inkml:trace contextRef="#ctx0" brushRef="#br0" timeOffset="19913.72">18456 8340 2039 0,'0'0'-47'0,"0"0"-21"15,0 0-7-15,0 0-28 0,0 0-51 16,0 0-85-16,4 0-77 16,-1 0-57-16</inkml:trace>
  <inkml:trace contextRef="#ctx0" brushRef="#br0" timeOffset="23679.21">23795 6281 291 0,'-12'-48'205'0,"3"2"-67"16,1 0-50-16,8 10-16 0,-6 8-1 15,6 3 9 1,0 9-3-16,0 3-17 0,0 6-24 16,0 7-15-16,0 12-7 0,0 22 36 15,0 30 7-15,0 26 0 16,3 19-17-16,-3 22-25 15,0 15 0-15,0 10-3 16,-11 5-9-16,2 6-3 0,-4-4 1 16,5-8-1-16,0-8-1 15,0-12 4-15,0-15 0 0,-6-10-8 16,3-12 5-16,3-15 0 16,0-19 0-16,0-12 2 15,0-11-3-15,0-8 1 0,8-9 7 16,-14-6-3-16,14-7-6 15,-8-11 2-15,8 9 10 16,0-9 0-16,0 0 10 16,-9 0-6-16,-1 0 2 0,10 0-7 15,-8 0 15-15,8 0 8 16,0 0 15-16,0 0 11 0,0 0-3 16,0 0 15-1,0 0-11-15,0 0-2 0,8 0-9 0,5-9-10 16,9-7-5-16,21-9 1 15,22-6-34-15,28-7 0 16,25 2 0-16,23-4 0 0,22 3 0 16,14-4 0-16,16 5 0 15,1-2 0-15,-4 5 0 16,-10 6 0-16,-21 1 0 16,-20 3 0-16,-32 7 0 0,-25 3 0 15,-22 1 0-15,-13 3 0 16,-16 6 0-16,-10-1 0 0,-10 4 0 15,-2 0 0-15,-18 0 0 47,-2 0 0-31,-7 0-291-16,-1 0-324 16,-9 7 48-16</inkml:trace>
  <inkml:trace contextRef="#ctx0" brushRef="#br0" timeOffset="24078.38">28034 5166 541 0,'28'-111'228'0,"-2"21"-72"0,-9 21-38 16,-6 22-30-16,-11 13-21 16,0 22-28-16,-11 35 97 15,-27 51 108-15,-22 64 43 16,-26 75-144-16,-24 55-143 15,-17 34 0-15,-6 10 0 16,-113 296 0-16,148-333 0 0,16-25 0 16,21-32 0-1,13-25 0-15,14-30 0 0,-5 84 0 16,39-161 0 0,0-20 0-16,0 26-825 15,0-107 324 1</inkml:trace>
  <inkml:trace contextRef="#ctx0" brushRef="#br0" timeOffset="24444.33">28108 5157 866 0,'11'-74'268'15,"-3"17"-129"-15,1 12-67 16,-5 9-29-16,4 12 19 16,-3 3 8-16,-2 9-27 15,3 3-20-15,2 9-17 0,1 26 44 16,17 22 47-16,7 25 21 16,3 41 6-16,5 38-58 15,3 31-66-15,5 20 0 0,4 9 0 16,4 0 0-16,0-10 0 15,4-10 0-15,-1-22 0 16,0-14 0-16,-6-26 0 16,-10-24 0-16,-10-24 0 15,-6-23 0-15,-8-13 0 0,-8-14 0 16,-4-7-58-16,-8-9-132 16,0-16-115-16,-20-12-47 15,-8-17 3-15,-8-15-5 16</inkml:trace>
  <inkml:trace contextRef="#ctx0" brushRef="#br0" timeOffset="24743.5">27763 6598 348 0,'-71'-4'266'15,"20"-1"-93"-15,15 2-80 16,11-1-40-16,12-1-6 0,13 2 14 15,13-1 19-15,15-5-12 16,17-4-18-16,20 2-12 16,20-1-6-16,8 1 3 0,9-2-6 15,8 1-1-15,-1-2-14 16,-3 3-10-16,-13 3 0 16,-7-1-1-16,-13 1 0 15,-9 1-3-15,-10-3 2 16,-9 3-2-16,-5-2-11 0,-3-7-62 15,-1 1-130-15,-12-11-94 16,-8-9-84-16</inkml:trace>
  <inkml:trace contextRef="#ctx0" brushRef="#br0" timeOffset="25026.73">29481 5287 433 0,'23'-53'397'16,"-6"9"-112"-16,-5 11-128 15,-4 8-81-15,-2 5-33 0,-3 8-14 16,-3 12-8-16,6 16 0 16,2 34 98-16,6 43-25 15,-6 42-40-15,4 36-16 16,0 20-22-16,1 8-10 0,-2 0 3 15,1-12-12-15,1-14-1 16,0-21-66-16,3-17-110 16,1-21-86-16,-3-20-33 0,3-25 4 15,0-20-7 1</inkml:trace>
  <inkml:trace contextRef="#ctx0" brushRef="#br0" timeOffset="25493.96">29594 5401 572 0,'0'-130'210'0,"0"28"-37"0,0 20-74 16,0 26-34-16,0 11-5 16,0 12 1-16,0 13-16 15,4 20-15-15,8 20 154 16,7 34 59-16,15 36-29 15,11 39-123-15,8 34-91 16,13 24 0-16,10 16 0 0,9 1 0 16,8-9 0-16,9-15 0 15,8-18 0-15,3-24 0 16,0-24 0-16,-11-24 0 16,-12-21 0-16,-16-19 0 0,-14-17 0 15,-8-19 0 1,-11-14 0-16,-4-14 0 0,-9-28 0 15,-3-22 0-15,-10-30 0 16,-10-33 0-16,-5-40 0 16,-12-39 0-16,-10-35 0 15,-6-20 0-15,-4-3 0 16,1 8 0-16,5 14 0 0,10 23 0 16,16 27 0-16,0 27 0 15,0 26 0-15,0 32 0 16,0 26 0-16,0 28 0 15,0 16-158-15,0 23-340 16,0 28 90-16,-8 28-15 16</inkml:trace>
  <inkml:trace contextRef="#ctx0" brushRef="#br0" timeOffset="30282.54">1886 9741 6 0,'-6'-10'5'15,"-3"3"0"-15,9-2-1 0,-12 2-8 16,-1-5-11-16</inkml:trace>
  <inkml:trace contextRef="#ctx0" brushRef="#br0" timeOffset="31333.6">1810 9667 12 0,'-13'0'25'15,"5"0"21"-15,-3 0 14 16,2 0 3-16,-2 12-7 16,3 1-8-16,8-13-7 15,-9 0-6-15,9 8-9 0,0-8-15 16,0 8-3-16,0-8-4 15,0 0-1-15,0 0-6 16,9 0-13 0,-1 0-17-16,3 0-3 0,-2 0 3 15,-1-5 16-15,-5 2 12 16,2-5 22-16,-5-1 22 16,0 1 4-16,0 0-18 15,0-4-12-15,0-4-6 16,0-6-2-16,0-1 6 15,0-1 10-15,-13-2 1 16,1 2-2-16,4 0-3 0,0 3 1 16,0 7-5-16,8-3-1 15,-9 0 3-15,9 1 6 16,0 4 3 0,0 2 7-16,0 2 15 0,0 4-1 15,0 1-13-15,0-1-9 16,0 4-13-16,0 0-3 15,0 0 2-15,0 0-5 16,0 0 4-16,0 0 1 16,0 0 1-16,0 0-2 15,0 0 0-15,0 0-6 0,0 0 1 16,0 0 1-16,-8 0 1 16,8 0-4-1,0 0-4 1,0 0 5-16,0 0 1 15,0 0-6-15,0 0 5 16,0 0 1-16,0 0-6 16,0 0 9-1,0 0 1 1,0 0-1-16,0 0-2 16,0 0 0-16,0 0 6 0,0 0-8 15,0 0 0-15,0 0 3 16,-7 0-5-16,7 11-2 15,-12 11 5-15,4 14 2 16,-5 26 0-16,-4 31 8 16,-7 28 8-16,-3 27 3 15,-1 15-5-15,-10 3-1 16,2 2-9-16,-1-14 0 16,4-16-5-16,9-16 0 15,5-15-1-15,5-22-6 0,14-16 7 16,5-16-2-16,7-9-2 15,7-10 1-15,7-11 2 16,10-10 1-16,13-13-6 16,8-8-1-16,11-17 6 15,5-18 0-15,9-29 2 16,3-16-6-16,2-26 6 0,-3-21-7 16,-10-11 3-1,-14-12 2-15,-15-6 1 16,-20 1 0-16,-17 13 4 15,-16 15 35-15,-17 21 30 16,-12 21-22-16,-12 19-25 0,-7 17-12 16,-9 13-2-16,-5 12-8 15,-3 11 4-15,8 13-10 16,5 8-1-16,7 19-19 16,4 15-43-16,12 11-51 15,12 7-69-15,14 1-20 16,11-3-60-16</inkml:trace>
  <inkml:trace contextRef="#ctx0" brushRef="#br0" timeOffset="31899.74">3154 6302 416 0,'21'-124'159'16,"-10"8"-29"-16,3 18-23 15,-14 20-13-15,0 25-13 16,0 16-23-16,0 17-29 16,-14 20-9-16,-1 48 7 15,-7 37 0-15,3 34 4 16,7 19-11-16,12 14-6 15,8-6-1-15,20-8-9 16,13-16-3-16,11-19-1 0,18-28 4 16,7-18-1-16,4-23-9 15,3-27 7-15,-5-22 0 16,-11-27-4-16,-14-27-5 16,-23-24 3-16,-26-22 1 15,-27-14 4-15,-26-5 0 0,-17-1 1 16,-12 6 2-16,-4 6-3 15,1 16 1 1,1 19 1-16,14 18-2 0,9 22-32 16,4 19-75-16,7 24-92 15,0 23-39-15,1 14-69 16</inkml:trace>
  <inkml:trace contextRef="#ctx0" brushRef="#br0" timeOffset="32348.26">1513 6062 464 0,'-65'-26'182'15,"0"11"-73"-15,0 6-53 16,-3 18-27-16,-1 19-12 16,-1 16 0-16,10 22 0 15,6 15-3-15,10 12-5 16,12 13-4-16,12 1 2 0,20-7-4 16,3-10-2-1,17-12-2-15,14-21 10 0,15-20 2 16,15-26 14-16,16-28-3 15,19-27-8-15,-1-28-6 16,-6-30-5-16,-14-21-5 16,-22-11 9-16,-24-2-7 15,-32 4 4-15,-32 9 3 16,-24 22 1-16,-22 24-5 0,-11 27 0 16,-7 31-10-16,-8 26-7 15,7 25-19 1,4 21-30-16,12 21-28 0,7 16-13 15,22 6-11-15,12-2-100 16</inkml:trace>
  <inkml:trace contextRef="#ctx0" brushRef="#br0" timeOffset="32631.52">1733 6256 616 0,'-54'-9'274'0,"14"-3"-130"15,7 5-104-15,19-2-47 16,22 6 0-16,31-10 4 16,38 0 1-16,45-2 2 15,30-1-1-15,14 4 1 16,-4 4-3-16,-9 2-19 0,-17 6-54 15,-19 0-23-15,-19 0-4 16,-22 17 13-16,-15-5-7 16,-21 4-59-16,-15-4-28 15</inkml:trace>
  <inkml:trace contextRef="#ctx0" brushRef="#br0" timeOffset="33081.76">1396 6741 422 0,'-45'-21'126'0,"6"4"-15"15,-18-11 32 1,35 19-99-16,11 9-19 16,1 0-13-16,2 13-10 15,-3 23 2-15,-6 38 16 16,-2 32 4-16,-5 48-2 0,2 42-2 16,6 31-2-16,7 23-10 15,9-3-5-15,14-10 6 16,5-25-11-16,10-29 4 15,4-33-2-15,-2-32 0 16,3-23 2-16,-3-30-2 16,-5-18 4-16,-11-14-2 15,-2-12-4-15,-5-4-7 16,-4-10-13-16,-4-7-29 16,0-12-41-16,0-12-6 0,0-8 3 15,0-6 12-15,0 2-35 16,0 0-53-16,0 8-108 15</inkml:trace>
  <inkml:trace contextRef="#ctx0" brushRef="#br0" timeOffset="33497.41">1653 8948 148 0,'0'11'209'16,"0"-3"-92"-16,0 1-56 0,0-9-28 16,3 0-5-16,-3 0 7 15,0 0 0-15,4 0-8 16,-1 0-7-16,5 0-7 16,9 0 16-16,4 0 13 15,11-17 20-15,21-20-16 16,24-21-12-16,20-27-5 15,26-32-3-15,23-30-11 16,20-37 1-16,9-30-8 16,3-15-6-16,-3 1 0 15,-14 12-5-15,-17 21 8 0,-30 29-4 16,-26 26 0-16,-23 31 4 16,-20 23-6-1,-12 25-6-15,-16 20-16 0,-10 13-27 16,-7 8-37-16,0 11-22 15,0 9-2-15,-16 26-27 0,-8 5-44 16,-5 10-154 0</inkml:trace>
  <inkml:trace contextRef="#ctx0" brushRef="#br0" timeOffset="38522.58">3541 5964 4 0,'0'0'20'0,"2"7"54"16,3 5 55-16,-2-4 3 0,-3-8-64 16,0 9-31-16,0-9-18 15,0 8-10-15,0-8 6 16,0 0 0-16,0 0-2 15,0 0-7-15,0 0 2 16,5 0 1-16,-5 0 1 16,0 0 3-16,3 0-1 0,3 0 0 15,-6 0 4-15,0 0 3 16,0 0 4-16,0 0-4 16,0 0-2-16,3 0-2 15,-3-4-3-15,5 4-5 16,-2 0 3-16,2-4-8 15,-2 4 5-15,6-5-3 16,-4 1 2-16,2 0-2 16,-4 0 1-16,5-1 0 15,1 3 2-15,-1-3 1 16,-3 0 1-16,3-2-1 0,1 3-6 16,-3-4 3-16,2 0 2 15,5 4-7-15,0-5 1 16,-2 2 4-16,1-3-6 15,1 2-1-15,4 0 9 16,-1 1-3-16,0-6-4 16,0 2 2-16,-4-1 2 15,4-1-1-15,-4 0 2 16,0 1-4-16,1 5 5 16,-1-2-3-16,1-3-3 0,-6 4-1 15,2 0 1-15,-1-1 5 16,0 1-2-16,0 0 1 15,1 1-1-15,2-3-1 16,0 3-2-16,3-5 1 16,6-1 1-16,0 1-2 15,0-1 2-15,6 1 0 16,-7 5-2-16,1-6 2 16,1 1-6-16,20-5 4 15,-21 5 0-15,0 0-2 16,0 4 3-16,-1 4 0 15,3 0 1-15,-6-4-1 16,0 1 0-16,1-2-7 16,-1 2 13-16,3-4-6 15,3 4-1-15,2-1 1 16,0-4-1-16,1 4 0 0,3-4 1 16,1 1 4-1,-1-4-3-15,5 4 2 16,-1-1-1-16,4-4 1 0,4 3 2 15,1 1 3-15,3-3-7 16,2 2 4-16,3-4 1 16,3 5-4-16,-4 0 0 15,1 0 0-15,-8 3 0 0,-3 2-2 16,-7 2-4-16,-1 5 4 16,-7 0 5-16,-3-5 2 15,2 3 0-15,-7 2 5 16,2 0-7-16,-1-5 3 0,4-2 11 15,4-2-1-15,4 1 8 16,10 0-4 0,13-1 6-16,15-1-6 0,4-1-9 15,6 4-5-15,6-2-7 16,-1 6 0-16,0-1-2 16,-1 4-1-16,-7 0 4 15,-8 0 0-15,-3 0-4 0,-6 0 3 16,-2 0-1-16,-11 0 5 15,-5 0-6-15,-5 0 4 16,-6-5 1-16,1 2 5 16,1-1-1-16,4 4-3 15,2 0 8-15,7 0-1 0,3-4-1 16,7-1-7-16,6 2 6 16,2-1-10-16,-3-1-2 15,-4 2 3-15,-4-2-2 16,-5 5 2-16,-2 0-1 0,-7 0-4 15,-5 0 1-15,-3 0 2 16,-2 0 1-16,-2 0 0 16,7 0 0-16,-2 0 4 0,9 0-2 15,3 0 1-15,8 0-2 16,6 0 3-16,6 8-8 16,2-8 0-16,2 12 6 15,1-12-2-15,-3 9-1 16,-5-9 5-16,-8 0-8 0,-10 7 4 15,-2-7 3-15,-9 12-6 16,-3-12-2-16,-5 9 2 16,0-9 4-16,-3 0-5 0,-1 0 8 15,1 0-10-15,3 0 6 16,0 7 1-16,1-7-4 0,-2 0 5 16,1 11 0-16,5-11-8 15,4 7 8-15,-1 1 0 16,1-8-1-16,-2 12-7 15,1-12 7-15,1 8-4 0,-4-8 2 16,-5 0 0-16,-3 9 3 16,-5-9-6-16,-1 7 4 15,-3-7-3-15,1 0 3 0,-1 0-3 16,0 0 4-16,4 0-5 16,-3 7 1-16,2-7 1 0,3 0 5 15,2 10-2-15,0-3 2 16,0-7-8-16,4 13 10 0,-1-5-10 15,3 0 2-15,2-8 2 16,1 12 6-16,4-12-6 16,2 13 1-16,2-1 0 15,-1-1-1-15,1-3-6 16,-9-8 6-16,0 13 4 0,1-4 1 16,-4 3-8-16,-7-5 1 15,3 2 6-15,-1-1-3 16,2-8-1-16,-4 11 0 0,0-11-3 15,-3 9 1-15,6-9 7 16,-5 13-7-16,0-6 0 16,1-7 4-16,-5 14 2 0,1-14 1 15,-1 11-11-15,-5-11 6 16,5 0 4-16,0 8-1 16,-3-8-8-16,3 9 12 15,0-9-11-15,-5 8 5 0,2-8-4 16,-2 0 5-16,6 0-4 15,-6 7 7-15,5 2-9 16,0-9 11-16,1 12-13 0,4-12 6 16,0 12 5-16,-2-4-4 15,5 5-3-15,1-5 2 16,-2-1-3-16,-3 7 4 0,1-14-3 16,-4 7-1-16,-1-7 7 15,0 12-6-15,-5-12 3 16,5 9-3-16,-3-9 6 15,3 7-4-15,-5 1 0 16,5-8 0-16,-3 13 2 0,4 0-2 16,-1-6 4-16,-2 5-6 15,-1-3 2-15,4 3 4 16,-6 0-7-16,6 1 1 0,-5-1 2 16,4-1 4-16,0 3-1 15,0-2-5-15,3 4-3 16,6 0 0-16,0 0 14 0,3 4-9 15,0 0 0-15,4 1 2 16,0 0-3-16,-2-6 8 16,-2 6-7-16,0-5-3 15,-3 1-2-15,-1-5 7 16,-1 0-3-16,-2 0 1 0,-5 0 4 16,5 0-9-16,-2 5 4 15,1-1 1-15,4 5 4 16,1 2-3-16,6 2 4 0,2 4-12 15,4-1 9-15,4 1 1 16,-1 3-1-16,1-2-2 0,-2-3 3 16,3 7-3-16,-3-6 3 15,-2 1-4-15,-1-5-1 16,-3 0 2-16,-1-1-2 16,-2-1-2-16,-3-1 5 0,6 3 2 15,-1 0-1-15,1 4-2 16,-1 1 2-16,0 4 5 15,9 3 7-15,2 9 0 0,3-1 3 16,3 5 3-16,3 1-7 16,0 1 4-16,1 4-5 0,0-3-2 15,0 1-2-15,-1-4 3 16,-3 4-1-16,-1-1 18 0,2-3-4 16,-2 4-1-16,0-4-3 15,2 4 2-15,-2 0 5 16,-1 0-13-16,3 0-6 0,-2-1 9 15,5 6-9 1,0-2 3-16,0 6 8 0,-1 0-2 16,-3-2-4-16,-1 2 13 15,2-6 4-15,-2 1-8 0,0-5-9 16,-4-2 4-16,2-5-7 16,-7-4-8-16,-1-9 0 15,-7-3 7-15,2-5-8 0,-8-4 7 16,-6-7 15-16,1-1 17 15,0 3 17-15,1 2-8 0,4-5-46 16,-2 1-3-16,-2-1 0 16,-1 5 0-16,-1-5 0 15,1-1 0-15,10 13 0 16,-10-24 0-16,-4 12 0 16,0-12 0-16,-1 10 0 15,1-10 0-15,-3 0 0 0,-2 0 0 16,2 0 0-16,-2 0 0 31,3 0 0 0,-6 8 0 1,3-8 0-17,2 0 0-15,-2 0 0 0,2 8 0 16,-1-8 0-16,0 8 0 15,-2-8 0-15,-2 7 0 16,6-7 0-16,-3 0 0 16,2 0 0-16,-2 0 0 15,2 0 0 1,-2 0 0 0,2 9 0-1,-1-9 0 1,1 0 0 15,-2 0 0-15,2 0 0 15,-2 0 0-15,-3 0-88 46,0 0-148-62,0 0-38 16,0 0-4-16,0 0 22 0,0 0 26 15,-11 0-21-15,-3 0 36 16</inkml:trace>
  <inkml:trace contextRef="#ctx0" brushRef="#br0" timeOffset="40908.8">2776 8608 346 0,'8'-24'227'0,"1"8"-61"16,-9 4-73-16,5 7-54 15,-2 5-19-15,1 0-3 0,4 17 11 16,4 11 5-16,4 18-9 16,1 10-6-1,-1 10-9-15,5 6-2 16,-5-2-5-16,-1-5 0 0,1-3 3 15,-2-14-5-15,-2-11 0 16,-6-8 3-16,0-9-1 16,-3-8-2-16,2-4 11 15,-2-8 4-15,5 0 6 16,1 0 8-16,7-16-7 16,8-18-10-16,14-5-4 15,6-7 1-15,5-2 7 0,0 8-12 16,-9 2-1-16,-7 10-2 15,-9 4 8 1,-5 6-12-16,-5 7 3 0,-6 2-19 16,-2 9-49-16,-6 0-165 15,0 0 15 1,0 0-23-16,-6 0-177 16</inkml:trace>
  <inkml:trace contextRef="#ctx0" brushRef="#br0" timeOffset="41500.92">3483 8508 199 0,'0'-50'187'0,"0"5"-58"15,-8 0-42 1,-5 1-37-16,5 3-6 0,8 9 10 16,-11 7 5-16,2 5-11 15,1 8-11-15,8 3-22 16,-11 9-7-16,11 0-4 15,-8 0-2-15,-5 26 3 0,0 5-3 16,4 10 1-16,9 5-5 16,-6-2 3-16,6 1 1 15,0-5 0-15,0 6-2 16,0 6-2-16,0 0 4 16,0 2 2-16,0-10-6 15,0-2 1-15,0-14 3 16,0-4-3-16,0-7 2 15,0-5 1-15,0-12 11 16,0 0 22-16,0 0 4 16,0-17-12-16,0-16-16 0,0-23-5 15,0-21 1-15,0-18-8 16,0-14 4-16,0-4-7 16,0-3 5-16,0 15-4 15,0 7 3-15,0 13 3 16,6 8 2-16,3 15-5 15,4 18-2-15,-6 12-3 16,2 17-1-16,4 11 10 16,2 31 10-16,9 26 0 15,5 16-1-15,-1 8-5 16,1 5-7-16,4-1 2 0,-6-2-3 16,-2-14 1-16,0-7-4 15,-5-15-4-15,-3-6 4 16,-6-9-36-16,1-7-35 15,-4-9-40-15,0-4-18 16,-3-3-6-16,-5-9-51 16,0-9-12-16</inkml:trace>
  <inkml:trace contextRef="#ctx0" brushRef="#br0" timeOffset="41661.58">3341 8349 46 0,'-24'-12'91'15,"11"-1"77"-15,13 5-59 16,0 0-44-16,5-4-25 16,14-9-18-16,14-3-7 15,13-4-8-15,9-5-9 0,7-1-24 16,-5 3-80 0,-8-2-93-16</inkml:trace>
  <inkml:trace contextRef="#ctx0" brushRef="#br0" timeOffset="42249.68">3756 7746 323 0,'-14'-41'208'0,"3"9"-56"16,-2 7-62-16,13 9-38 16,-7 4-12-16,7 3-19 15,0 9-9-15,0 21 1 0,12 20 2 16,4 13-5-16,13 10-7 15,2 9 3 1,1 0 1-16,1-4-6 0,-4-12 2 16,-4-8 1-16,-5-12-4 15,-4-7-3-15,-4-11 6 16,-3-4 2-16,-9-15-3 16,0 0 3-16,0-2-3 15,0-19-6-15,-18-13-6 0,4-10 7 16,-11-20 4-16,0-15 2 15,2-2 10-15,-7 5 46 16,6 7 17-16,-1 7-8 16,8 17-17-16,7 13-22 15,10 7-19-15,0 8-7 16,0 9-7-16,7 8-1 16,18 20 8-16,19 10 1 15,18 9-6-15,11 11 2 16,4 0-3-16,4-2 4 0,-4-8 4 15,-7-3-6-15,-9-7-1 16,-13-12 9-16,-12-1-4 16,-12-8 5-16,-4-9 39 15,-11-13-15-15,-9-23-10 16,-17-17-10-16,-3-16-5 0,-5-14 3 16,1-1-8-1,0-2 3-15,-1 1-4 0,6 4-3 16,-2 14 3-16,9 15-4 15,1 10-41-15,11 15-53 16,0 10-48-16,0 5-52 16,0 12-2-16,3 12-64 0</inkml:trace>
  <inkml:trace contextRef="#ctx0" brushRef="#br0" timeOffset="43065.18">13827 12486 233 0,'6'-14'304'0,"-1"1"-56"16,-5 5-59-16,0 0-85 15,0 4-50-15,3 4-27 16,2 8-15-16,3 20 13 0,4 17 25 15,4 21-4-15,0 15-11 16,0 9-12-16,1 7-14 16,4 2-2-16,-5-5-2 0,1-13-2 15,-1-8-5-15,-1-13 2 16,-2-15 5-16,0-7-2 0,-5-14-3 16,-3-6 5-16,-2-3 10 15,0-15 3-15,0 0 12 0,6 0-7 16,12-17-4-16,6-11-1 15,20-10-8-15,13-6-7 0,8-1 3 16,10 5-5-16,-1-2-1 16,0 11-3-16,-13 1 3 0,-7 5-5 15,-11 11-6-15,-10 1-16 16,-11 1-33-16,-8 3-47 16,-11 5-59-16,-6-3-50 0,0-3-3 15,-6 3 17-15,-7-5 17 16</inkml:trace>
  <inkml:trace contextRef="#ctx0" brushRef="#br0" timeOffset="43547.01">14765 12235 261 0,'0'-64'207'0,"0"11"-33"15,0 11-32-15,0 11-21 0,0 9-27 16,0 10-19-16,0 12-19 15,0 17 16-15,-9 28 28 0,9 24-15 16,-12 17-34-16,12 15-17 16,-8 9-12-16,8-1-8 0,0-2 3 15,0-17-14-15,3-13-1 16,5-11-4-16,-3-18 4 0,3-15 2 16,-8-10 2-16,0-11-1 15,0-12-2-15,0-12-5 16,0-19 0-16,5-19-4 0,-2-14 6 15,5-22 0-15,1-20-2 16,-1-20-1-16,3-5 5 16,2 1-3-16,3 9 4 0,-2 19-3 15,-8 24-4-15,2 21 4 16,0 16-2-16,1 17-5 0,-1 13 10 16,4 11 0-16,5 23-1 15,2 13 1-15,6 18 0 0,2 10 0 16,6 15-6-16,0 7 12 15,5-1-9-15,-6-4 4 0,-1-8-12 16,-7-9 4-16,-2-7-31 16,-6-11-61-16,-5-11-49 15,-3-5-38-15,-8-10-18 16,0-3 6-16,0-10-17 0,-11-7-17 16</inkml:trace>
  <inkml:trace contextRef="#ctx0" brushRef="#br0" timeOffset="43730.49">14813 12415 323 0,'-34'-9'240'0,"11"5"-79"15,6 0-71-15,9 0-48 0,8 4-18 16,8-4-11-16,18-4 3 16,13-4-4-16,10-4-2 15,13-4-12-15,3-1-24 16,-1-3-44-16,-7-1-42 0,-9 1-12 15,-6-5-57-15,-10-4-17 16</inkml:trace>
  <inkml:trace contextRef="#ctx0" brushRef="#br0" timeOffset="44279.62">15332 11665 154 0,'0'-56'242'0,"0"7"-77"0,0 9-51 16,0 11-36-16,0 4-25 0,0 10-4 15,0 6 9-15,0 9 25 16,0 28 33-16,0 25-8 16,9 29-8-16,0 16-43 0,2 10-30 15,4 7-9-15,1-1-14 16,2-7-4-16,4-14 0 16,-5-12 3-16,8-12 1 0,-4-16-8 15,-10-12 6-15,2-12 3 16,-4-13 0-16,-6-16-10 0,-3-16 0 15,0-22-9-15,0-22 8 16,-8-26-3-16,-4-15 11 16,-1-13 0-16,-2 0-4 0,3 4 9 15,-2 12-2-15,3 16 3 16,11 18 9-16,0 14 12 0,0 10-1 16,0 12-3-16,0 7-15 15,0 17-4-15,11 16 1 16,6 16 13-16,12 22 7 0,7 18-6 15,4 10-10-15,6 5-5 16,1-7-2-16,2-7 0 0,2-8-2 16,-7-13 2-16,-7-10-7 15,-9-10 7-15,-8-11 12 0,-4-17 15 16,-7-17-16-16,-9-21-4 16,0-18-5-16,0-25-2 15,0-13-2-15,0-12-2 16,-9-8 0-16,9 9 0 0,-8 11 0 15,8 13 2-15,-8 12-7 16,8 16-5-16,0 13-32 0,0 6-49 16,0 11-61-16,0 7-76 15,0 6-51-15,0-2-43 0,0 4-279 16</inkml:trace>
  <inkml:trace contextRef="#ctx0" brushRef="#br0" timeOffset="44545.66">16360 10957 677 0,'-24'-31'324'0,"2"1"-73"16,6 5-89-16,1 6-51 0,7 3 15 15,8 4 27-15,0 7 9 16,0 5-81-16,8 17-81 0,15 18 0 15,10 32 0-15,4 18 0 16,-1 24 0-16,2 18 0 0,-7 10 0 16,0 6 0-16,-14-3 0 15,-3-12 0-15,-11-4 0 16,-3-15 0-16,-12-7-437 0,-7-16-86 16,-10-13 8-16</inkml:trace>
  <inkml:trace contextRef="#ctx0" brushRef="#br0" timeOffset="45627.71">4786 7058 389 0,'-15'-25'150'0,"-2"6"-61"16,6 2-45-16,11 5-25 0,-8 4 0 16,8 8 0-16,0 0-4 15,0 0-5-15,0 8 15 16,-9 7 17-16,1 11 2 16,-5 6 3-16,-3 5-6 15,-4-1-9-15,-1-3-7 16,2-8 12-16,3-10 40 0,2-7 37 15,3-8-6-15,11 0-29 16,0-8-29-16,0-13-20 16,0-10-18-16,19-14-2 15,19-8-11-15,13-4 5 16,15 0-8-16,11 12 0 16,4 16 5-16,-3 29-4 0,-10 20 0 15,-15 34-2-15,-24 27 6 16,-26 33-4-16,-21 34 7 15,-24 13-6-15,-12 3 0 16,-1-17 3-16,1-25-3 16,14-30 5-16,9-21 24 15,5-28 8-15,14-9 21 16,12-22-8-16,3-24-22 0,23-25-19 16,19-25-3-16,23-27-1 15,26-21-4-15,32-8 2 16,35-4-2-16,32 11-3 15,0 18-21-15,-5 15-107 16,-18 18-87-16,-20 20-50 0,-24 11-7 16,-32 13-58-16</inkml:trace>
  <inkml:trace contextRef="#ctx0" brushRef="#br0" timeOffset="52000.58">2776 14235 257 0,'-43'-61'166'16,"4"3"-19"-16,7 10-28 15,4 11-20-15,9 7 4 0,2 11 30 16,5 6-2 0,4 6-34-16,8 7-38 15,0 39-17-15,0 57 23 16,8 42 32-16,4 35-21 0,8 27-34 16,0 4-19-16,10-4-9 15,-4-13-9-15,7-20-7 16,-4-27-43-16,-1-31-94 15,1-28-79-15,4-24-38 16,-2-29 16-16,-2-36-44 16,-9-32 41-16</inkml:trace>
  <inkml:trace contextRef="#ctx0" brushRef="#br0" timeOffset="52433">2683 14194 399 0,'-57'-131'232'0,"3"25"-59"15,15 30-69-15,7 19-53 16,7 16-25-16,12 13-13 16,13 16-6-16,8 26 21 0,30 32 23 15,19 23-25-15,15 16-14 16,14 13-6-16,3 4-2 16,1-8 3-16,-10-13-1 15,-7-12-9-15,-8-16 4 16,-7-16-10-16,-14-17 6 15,-4-20-2-15,-10-24-4 16,-6-38-2-16,-13-39 4 16,-11-38-1-16,0-20 4 15,-16-7 7-15,0 7 22 0,-4 26 16 16,4 22 27-16,0 29 0 16,3 18-34-16,5 14-6 15,8 18-20-15,-9 11-7 16,9 21 6-16,14 28 46 15,15 42 88-15,18 53 8 16,18 34-42-16,12 29-46 16,10 8-36-16,1-3-22 15,2-16-19-15,-2-16-90 0,-1-21-115 16,-10-24-102-16,-4-29-10 16,-8-27-10-16,-8-35-222 15</inkml:trace>
  <inkml:trace contextRef="#ctx0" brushRef="#br0" timeOffset="52649.4">4368 13002 410 0,'-12'-95'278'0,"-1"38"-98"0,3 45-78 16,10 58-13-16,8 62 41 15,10 61-4-15,12 38-2 16,2 21-25-16,8 2-48 15,5-13-24-15,5-21-17 0,1-29-16 16,-2-29-88-16,-3-32-95 16,-5-25-61-16,-9-28 12 15,-4-30 22-15,-12-34-50 16</inkml:trace>
  <inkml:trace contextRef="#ctx0" brushRef="#br0" timeOffset="52899.09">4308 12565 364 0,'-49'-167'227'0,"13"33"-33"16,6 31-66-16,9 34-65 15,21 34-29-15,26 35 20 16,27 47-3-16,29 39 21 16,18 33-15-16,19 23-18 15,2 13-20-15,-3 4-12 0,-5-5-4 16,-7-2 0-1,-17-15-3-15,-7-10-43 0,-14-18-49 16,-14-15-42-16,-15-16-30 16,-10-18-8-16,-12-22-21 15,-17-23-50-15</inkml:trace>
  <inkml:trace contextRef="#ctx0" brushRef="#br0" timeOffset="53082.51">4636 13372 483 0,'-73'0'339'0,"13"0"-83"16,18 0-124-16,14 0-69 0,28-4-33 15,13-13-14 1,28-16-7-16,28-11-9 0,20-9-6 16,12-12-35-16,1 0-70 15,-9 4-76-15,-11 4-45 16,-14 0-57-16</inkml:trace>
  <inkml:trace contextRef="#ctx0" brushRef="#br0" timeOffset="53382.08">5334 11918 504 0,'0'-49'412'16,"0"9"-75"-16,0 7-155 16,0 13-95-16,0 4-48 15,0 16-23-15,5 19-12 16,16 36 27-16,15 37-3 0,13 35 1 16,11 19-15-16,10 16-9 15,-1 2 3-15,-4-5-8 16,-1-12 3-16,-3-17-11 15,-4-16-73-15,-7-21-86 16,-7-19-41-16,-11-22-16 16,-7-16 0-16,-8-22 22 0,-9-28-69 15</inkml:trace>
  <inkml:trace contextRef="#ctx0" brushRef="#br0" timeOffset="53780.56">5404 11584 621 0,'-41'-33'305'15,"9"5"-107"-15,12 8-92 16,4 4-52-16,7 4-21 16,9 3-11-16,0 9-10 0,28 25 7 15,29 27 22-15,33 34 4 16,32 28-2-16,23 16-1 15,18 13-10-15,4-5-12 16,-4-7 2-16,-17-14-20 0,-26-18 3 16,-22-28-4-16,-25-14 2 15,-15-19 51-15,-23-14 71 16,-13-24-17-16,-22-32-58 16,-22-45-29-16,-18-42-10 15,-16-47-7-15,-17-39 2 0,-13-22-11 16,-4-13 0-16,2 8-6 15,6 16 13-15,9 37-9 16,13 41-1-16,11 32-59 16,11 34-93-16,11 22-96 0,6 33-16 15,9 38 25-15,4 37 23 16,-8 34-52-16</inkml:trace>
  <inkml:trace contextRef="#ctx0" brushRef="#br0" timeOffset="54430.67">2618 16669 285 0,'-8'8'315'16,"-1"-8"-57"-16,9 9-95 16,-7-9-79-16,7 0-25 15,0 0 2-15,0 0 2 16,7-17-3-16,21-16-15 15,23-19-8-15,25-26-23 16,23-25-5-16,17-10-4 0,10-1-5 16,0 9 0-16,-5 7 0 15,-11 20-2-15,-16 14 7 16,-17 10-3-16,-20 13 1 16,-13 10 4-16,-10 10 12 15,-14 3 32-15,-9 8 24 16,-3-3 7-16,-8 6-4 0,0 7-22 15,0-5-23 1,0 5-19-16,0 0-13 0,0 0-12 16,0 0-16-16,0 0-26 15,0 0-24-15,0 8-35 16,0-8-50-16,0 12-47 16,-11 1-44-16,3 2-18 0,-1 2-27 15</inkml:trace>
  <inkml:trace contextRef="#ctx0" brushRef="#br0" timeOffset="54962.56">4710 15383 409 0,'-46'15'362'0,"6"-2"-51"0,7-4-138 15,13-9-87-15,9 0-48 16,11-17-18-16,14-11 0 16,28-17-12-16,20-17 2 15,17-12-6-15,21-6 2 16,1-2 4-16,0 5 7 0,-9 12 4 15,-10 12 4-15,-17 12 13 16,-16 13 11-16,-13 9 4 16,-12 1-16-16,-6 6-8 15,-7 3-16-15,-2 6-7 16,-1-1-1-16,-8 4-7 0,3 0-9 16,-3 0-44-16,0 0-87 15,0 0-96-15,0 0-63 16,5 0-16-16,-5 7-8 15</inkml:trace>
  <inkml:trace contextRef="#ctx0" brushRef="#br0" timeOffset="55378.03">6174 14226 336 0,'-27'0'257'16,"-3"0"-57"-16,8 0-83 15,5 0-49-15,17 0-27 16,0-13-10-16,17-10-9 16,19-13-9-16,21-18-1 0,16-11-9 15,9-8 1-15,7-6 4 16,-2-1 20-16,3-1 13 16,-13 8 27-16,-7 7 6 0,-13 13-15 15,-8 12-15 1,-16 9-6-16,-11 7-17 0,-4 9-8 15,-10 8-12-15,1 4-23 0,-9 4-92 16,0 0-125 0,-9 16-90-16,-11 17-61 0</inkml:trace>
  <inkml:trace contextRef="#ctx0" brushRef="#br0" timeOffset="61635.11">22098 10303 621 0,'11'-45'424'0,"-2"-9"-175"0,-5 2-124 15,0-2-63-15,4 1-40 16,0-4-9-16,5-3 3 0,-5-10 49 16,-8-7 56-16,0-8 41 15,-17-5-25-15,-7 0-107 16,-5-3-30-16,-6-5 0 15,-7-4 0-15,-3-3 0 0,1-9 0 16,-3-11 0-16,-7-16 0 16,0-9 0-16,-6-15 0 0,-4-16 0 15,-14-13 0-15,-16-6 0 16,-14 4 0-16,-24 5 0 0,-13 3 0 16,-15 1 0-1,-9-4 0-15,-15-1 0 0,-1 3 0 16,-10-7 0-16,-5-1 0 0,-7 11 0 15,-8 7 0-15,-8 12 0 16,-9 8 0-16,-3 9 0 16,-5 7 0-16,3 5 0 15,4-1 0-15,-7 1 0 0,-5-2 0 16,-6-2 0-16,-10-4 0 16,-5-5 0-16,-7 1 0 0,4 0 0 15,2 3 0-15,-4 12 0 16,-6 9 0-16,-8 12 0 15,-3 12 0-15,0 9 0 16,8 3 0-16,3 8 0 0,2 9 0 16,-5 9 0-1,-9 7 0-15,-13 4 0 0,-2 5 0 16,9 2 0-16,7 0 0 16,-1 2 0-16,4-1 0 15,5 1 0-15,0-1 0 16,8-4 0-16,4 4 0 0,11 0 0 15,11 2 0-15,-3-3 0 16,-2 6 0-16,-10 3 0 16,-1 4 0-16,1 0 0 15,10 5 0-15,16 3 0 0,14 5 0 16,15 9 0-16,3 1 0 16,0 10 0-1,-1 0 0-15,-6 21 0 16,-10 7 0-16,-8 9 0 0,4 4 0 15,9 3 0-15,14 10 0 16,-3 4 0 0,-2 1 0-16,-9 7 0 0,-11 6 0 15,-248 80 0 1,235-70 0-16,2-1 0 16,14 0 0-16,8-3 0 15,9-2 0-15,7 4 0 16,3 0 0-16,6 10 0 0,7 7 0 15,9 0 0-15,11 9 0 16,13 0 0 0,17-5 0-16,19-2 0 0,11 2 0 15,15 5 0-15,3 5 0 16,3 5 0-16,1 3 0 16,-5 0 0-16,4-2 0 15,3-8 0-15,-3-7 0 0,3-5 0 16,8-3 0-16,1-2 0 15,5-7 0-15,0 8 0 16,-1 4 0-16,-2 10 0 16,-5 7 0-16,-1 4 0 0,1 3 0 15,5 1 0-15,3-3 0 16,5-5 0-16,2-6 0 16,6-1 0-16,4-9 0 15,6-5 0-15,31-3 0 0,11-4 0 16,0-1 0-16,0 1 0 15,0-1 0-15,0 1 0 0,0-2 0 16,0 8 0-16,0-4 0 16,0 6 0-16,0-5 0 15,0 0 0-15,0-3 0 0,0 4 0 16,0 0 0-16,0-1 0 16,0 10 0-16,0-2 0 15,0 1 0-15,0-5 0 16,0-4 0-16,0 2 0 0,0-6 0 15,0 1 0-15,0-1 0 16,0 0 0-16,0 0 0 16,0 5 0-16,0 0 0 0,0 8 0 15,0 10 0-15,3 16 0 16,42 9 0-16,3 10 0 16,9 4 0-16,5-2 0 0,2 5 0 15,1-9 0-15,3 0 0 16,6-6 0-16,4-8 0 15,-2-2 0-15,11-2 0 16,6 4 0-16,3 3 0 16,3 3 0-16,5 2 0 15,2-1 0-15,3-8 0 0,5-4 0 16,4-6 0-16,1-12 0 16,3-2 0-16,4-6 0 15,-4-2 0-15,-2-8 0 16,-3-8 0-16,-3-13 0 15,-7-7 0-15,-2-14 0 0,-4-8 0 16,-4-11 0 0,2-13 0-16,-6-12 0 0,1-8 0 15,-1-13 0-15,5-7 0 16,7-8 0-16,13-14 0 16,12-14 0-16,12-22 0 15,19-12 0-15,10-11 0 16,3-14 0-16,-2-3 0 0,-9-5 0 15,-17 1 0-15,-9 9 0 16,-15 7 0-16,-8 7 0 16,-4 14 0-16,-5 8 0 15,1 7 0-15,3 9 0 0,1 4 0 16,8 4 0 0,8 3 0-16,4 6 0 0,7 2 0 15,7 11 0-15,-3 2 0 16,1 9 0-16,-9 5 0 15,-2 0 0-15,-4 7 0 0,-6 5 0 16,-3 3 0-16,-1 8 0 16,-4 0 0-16,3 8 0 0,-7 8 0 15,1 3 0-15,-2 9 0 16,6 6 0-16,1 7 0 0,-7 8 0 16,2 11 0-16,-5 10 0 15,-4 7 0-15,-1 12 0 0,-13 16 0 16,0 19 0-16,-10 9 0 15,-4 10 0-15,-5 9 0 16,3 2 0-16,-3 0 0 16,-3-4 0-16,3-3 0 0,6-8 0 15,-1-6 0-15,3 3 0 16,6-7 0-16,3-1 0 0,5 0 0 16,4-2 0-16,-1 2 0 15,8-3 0-15,10-3 0 0,7-4 0 16,7-3 0-16,8-5 0 15,5-4 0-15,4-8 0 16,8-4 0-16,5-10 0 16,8-10 0-16,8-10 0 0,15-10 0 15,17-13 0-15,15-10 0 16,11-4 0-16,2-8 0 0,5 1 0 16,-5-1 0-16,4-2 0 15,-2-4 0-15,3-5 0 16,2-8 0-16,6 8 0 0,-1-8 0 15,-3 0 0-15,5-4 0 16,2-8 0-16,4-13 0 0,12-8 0 16,7-10 0-16,6-14 0 15,8-14 0-15,-1-11 0 0,11-7 0 16,-3-8 0-16,6 4 0 16,-5 3 0-16,-11 4 0 15,-14 9 0-15,903-281 0 31,-955 280 0-15,-3-8 0-16,-10-2 0 0,188-107 0 16,-204 92 0-1,-10 2 0-15,-13 0 0 16,-17-2 0-16,-9 1 0 0,-10 1 0 16,-11-5 0-16,-5 0 0 0,-13 1 0 15,-5-2 0-15,-8-2 0 16,-3-2 0-16,-6-1 0 0,2-7 0 15,-9 5 0 1,-4 7 0-16,-8 5 0 0,-9 14 0 16,-7 10 0-16,-3 9 0 15,-12 12 0-15,4 13 0 0,-12 7 0 16,4 8 0-16,-5 1 0 16,-2 4 0-16,-2-1 0 0,2 0 0 15,1-3 0-15,10-6 0 16,2-6 0-16,4-1 0 0,4-3 0 15,-3-4 0-15,-6-6 0 16,-2 6 0-16,-8 3 0 16,-9 0 0-16,-8-1 0 0,0 6 0 15,0 0 0-15,-8 6 0 16,-4 11 0-16,4 6 0 16,8 6 0-16,-13 3 0 0,13 3 0 15,-9 5 0-15,3 0 0 16,-6 0 0-16,-2 0 0 0,-5 0-221 15,-1 0-61-15,-5 8 16 16,-1 5 27-16,4-1 26 0,-3 0 8 16,4 0-50-16</inkml:trace>
  <inkml:trace contextRef="#ctx0" brushRef="#br0" timeOffset="62849.65">30284 12406 300 0,'-48'-28'274'0,"-5"-1"-49"15,-1 9-106-15,-8 8-60 0,-1 12-27 16,-2 8-19-16,-8 16-2 15,-9 9-1-15,-14 15 21 16,-20 8 28-16,-20 19 26 16,-27 11 0-16,-28 8-13 0,-19 12-6 15,-15 11 9-15,-6 13 28 16,-1 12 2-16,1 19-10 0,4 14-16 16,4 10-27-1,8 8-15-15,12-2-4 0,16 0-6 16,20-8-27-16,24-4 0 15,30-4 0-15,27-4 0 0,30 5 0 16,19-1 0-16,26-1 0 16,16-3 0-16,21-3 0 15,19-10 0-15,20-6 0 0,22-10 0 16,17-4 0-16,22-8 0 16,23-8 0-16,27-4 0 0,18 1 0 15,27-5 0-15,22-5 0 16,29-4 0-16,21 2 0 15,16-5 0-15,7-5 0 16,4-10 0-16,5-10 0 16,1-9 0-16,1-15 0 15,4-15 0-15,-15-19 0 0,-13-19 0 16,-18-16 0-16,-16-25 0 16,-10-20 0-16,-1-18 0 15,-4-18 0-15,3-12 0 0,-11-13 0 16,-5-8 0-16,-15-1 0 0,-19 1 0 15,-20-4 0-15,-173 3 0 16,-14 5 0-16,0 4 0 16,0-5 0-16,0 1 0 0,0-4 0 15,0-3 0-15,0-3 0 0,0 3 0 16,0-2 0-16,0 5 0 16,0 1 0-16,0-3 0 0,0 3 0 15,0-6 0-15,0-3 0 0,0 0 0 16,0-2 0-16,0 2 0 15,0 0 0-15,0 7 0 0,0 11 0 16,0 1 0-16,0 13 0 16,0 12 0-16,0 8 0 0,-14 9 0 15,-72 8 0-15,-1 5 0 16,-12-3 0-16,-11 3 0 0,-7 2 0 16,-9-2 0-16,-1 2 0 15,2 2 0-15,0-1 0 16,-1-1 0-16,-5 5 0 15,-2 0 0-15,-11 0 0 0,3 0 0 16,-9 5 0-16,-11 6 0 16,-19 6 0-16,-19 3 0 15,-16 8 0-15,-13 1 0 16,1 8 0-16,8 7 0 0,12 13 0 16,12 26 0-16,4 18 0 15,8 20 0-15,5 17 0 16,11 13-160-16,12 0-285 15,22 5 22-15,19-11 11 16</inkml:trace>
  <inkml:trace contextRef="#ctx0" brushRef="#br0" timeOffset="63515.43">29572 14978 626 0,'-25'0'410'16,"-5"0"-183"-16,6 0-118 15,-4 22-58-15,-9 22-28 16,-12 21-14-16,-12 20 4 0,-15 22 3 15,-11 14 7-15,-2 15 19 16,2-3-7-16,13 3-17 16,7-18-8-16,19-24-4 15,11-22 1-15,17-22-5 0,12-22 6 16,12-28-8-16,20-21-3 16,17-28-4-16,11-23 8 15,13-28-6-15,8-13 4 16,4-13 2-16,4-4 7 0,-3 0-8 15,-5 7 19-15,-9 21 33 16,-13 26 24-16,-16 14-18 16,-5 21-27-16,-10 21-19 15,-1 20 20-15,-1 27-5 0,-7 27-10 16,4 16-3-16,-2 11-10 16,0 9-1-16,3 1-2 15,1-12 3-15,-6-4-2 16,0-19-5-16,6-14-4 0,-5-19 3 15,5-23 6 1,5-16-7-16,5-29 6 0,11-19 2 16,5-11-3-16,5-5 10 15,-3 1 20-15,-3 15 9 16,-10 10-39-16,-8 18 0 16,-4 8 0-16,-8 7 0 0,2 14 0 15,-6 7 0-15,-2 23 0 16,3 10 0-16,-6 12 0 15,2 8 0-15,-5 1 0 16,0-2-100-16,4 1-253 0,4-8-67 16,5-9 28-1,4-11 33-15</inkml:trace>
  <inkml:trace contextRef="#ctx0" brushRef="#br0" timeOffset="63948.47">30734 15019 324 0,'51'-97'336'0,"-16"16"-59"16,-10 19-125-16,-4 21-81 16,-14 29-33-16,-19 37-13 15,-21 41 3-15,-24 31 65 0,-22 33 29 16,-16 20-13-16,-3 18-19 16,2-1-39-16,5-7-20 15,15-18-19-15,15-26-1 16,15-24-7-16,14-24-11 15,11-23-14-15,12-25-20 16,9-31-19-16,22-39 18 0,12-30 5 16,10-28 16-16,11-22 14 15,16-20-1-15,8-21-1 16,15-20 5-16,13-14 6 16,2 3 20-16,0 10 39 0,-11 29 29 15,-16 29 25-15,-17 31-12 16,-13 32-39-16,-7 34-27 15,-5 37-1-15,-4 52-36 16,-8 42 0-16,-6 32 0 16,-10 21 0-16,-3 11 0 15,-9 10 0-15,0-6 0 0,0-8 0 16,0-10 0-16,-14-17-194 16,7-23-92-16,7-23-51 15,-13-14 18-15,13-23 33 16,-17-24 8-16</inkml:trace>
  <inkml:trace contextRef="#ctx0" brushRef="#br0" timeOffset="64131.12">31003 15265 560 0,'-41'-78'316'16,"2"12"-88"-16,5 14-92 16,11 15-67-16,7 12-24 15,8 9-18-15,8 12 17 0,11 4 19 16,12 8-20-16,16 4-25 15,13 5-37-15,9-5-98 16,11-12-113-16,5 0-73 16,1 0-32-16</inkml:trace>
  <inkml:trace contextRef="#ctx0" brushRef="#br0" timeOffset="64613.53">32013 14494 344 0,'29'-43'399'0,"-8"5"-135"15,-4 10-121-15,-9 17-76 16,-5 11-32-16,-3 27-17 16,-16 26 22-16,-4 25 20 0,-9 15 17 15,-7 18-15-15,-5 6-22 16,5 1-20-16,2-4-9 16,6-17-2-16,5-14-5 15,6-18-1-15,6-16 1 0,11-17 2 16,0-23-3-16,0-31-3 15,3-30 2-15,13-29-4 16,16-30-3-16,13-24 6 16,12-15 1-16,3-9 4 15,2 5 1-15,-6 20 49 0,-7 32 34 16,-16 25-45-16,-5 28-25 16,-7 24-7-16,0 38-7 15,-6 35 2-15,-7 38 10 16,0 28-8-16,-8 21-4 0,0 10-4 15,0 2-3-15,0-9 4 16,12-15 11-16,9-22 22 16,11-19 0-16,6-25-19 0,6-24-5 15,10-33-12 1,6-29-1-16,8-27 1 0,5-31-3 16,1-23-6-16,-1-23-8 15,0-24-17-15,-4-5-8 0,-12-1-6 16,-13 18 2-16,-19 22-38 15,-21 25-116-15,-22 33-103 16,-24 37-27-16,-28 28-39 0</inkml:trace>
  <inkml:trace contextRef="#ctx0" brushRef="#br0" timeOffset="66327.64">22748 11710 240 0,'-25'-31'175'0,"-4"-2"-63"16,1 0-44 0,-4-1-35-16,-1 6-5 0,5 5 1 15,-1 2 19-15,1 1 24 16,8 3 12-16,3 6 5 0,9-2-11 16,8 5-13-16,0 4-7 15,0 4-11-15,0-5-15 0,0 2-5 16,3 3-7-16,5 0 2 15,6 0 4-15,-2 0 6 0,0 0 0 16,-1-5 4-16,-3 5 6 16,0 0 22-16,-2-4 0 0,-3 4 8 15,-3 0-7-15,0 0-15 16,5 0-22-16,3 0-2 16,5 0-20-16,1 0 1 0,16 0 4 15,10 0 2-15,9 0 1 16,12 0-8-16,7 0 5 0,10 0 0 15,12 12-4-15,6 5 2 16,6 3 7-16,11 5-2 16,11 4-6-16,0 2-4 0,3 7 1 15,-5-2 1-15,-4 4-5 16,-5 2 7-16,1-1-10 0,-5 3 5 16,-3 0 14-16,-2 2-9 15,3-2-8-15,1 2 0 16,-1-2 0-16,-5-3 0 15,-1-1 0-15,-4 1 0 0,-7-1 0 16,-5-2 0-16,-3-7 0 16,-6 2 0-16,-11 0 0 15,-3-4 0-15,-10-5 0 0,-7 0 0 16,0-3 0-16,-5-2 0 16,0-2 0-16,2 3 0 0,-3-1 0 15,4 4 0-15,-7-3 0 16,1-1 0-16,-3 2 0 0,4 4 0 15,-3-4 0-15,3-2 0 16,3 6 0-16,4 0 0 16,3 0 0-16,1 2 0 15,7 2 0-15,1-1 0 0,0 5 0 16,0-5 0-16,-1 6 0 16,3-3 0-16,-8-3 0 0,-6 1 0 15,0-3 0-15,-9-6 0 16,0 0 0-16,-3-3 0 15,-4-5 0-15,-5 1 0 0,-4 2 0 16,1-3 0-16,0 5 0 16,-3-1 0-16,4 1 0 0,4 2 0 15,-4-2 0-15,3 3 0 16,-1-1 0-16,1 3 0 16,-1-2 0-16,0 1 0 0,1 2 0 15,-1-1 0-15,1 2 0 16,-3 5 0-16,8 3 0 15,2 5 0-15,1 7 0 0,3 9 0 16,2 0 0-16,-1 0 0 16,2 0 0-16,-1-8 0 15,-11-5 0-15,2-6 0 0,-9-11 0 16,-9-6 0-16,-2-10 0 16,-4-7 0-16,-5-12 0 15,0-15-279-15,-22-19-242 0,-9-19 10 16</inkml:trace>
  <inkml:trace contextRef="#ctx0" brushRef="#br0" timeOffset="67042.77">22186 10066 11 0,'-26'-21'31'0,"-4"2"45"15,6-2 71-15,-1 2-17 16,2-7-46-16,-2 2-28 0,5 0-14 16,-1-2-4-16,5 11 8 15,2-1 19-15,14 3 5 16,0 0 14-16,0 5-1 0,0 1-16 16,0 3-7-16,0 4-13 15,6 11 22-15,10 23 23 0,13 18 15 16,2 35 0-16,6 17-30 15,0 23-20-15,0 17-29 0,-1 1-15 16,1 1-1-16,2 1-7 16,-1 0-15-16,-5-9-106 15,-10-7-102-15,-9-6-79 16,-14-7-26-16,-26-7-19 0</inkml:trace>
  <inkml:trace contextRef="#ctx0" brushRef="#br0" timeOffset="68257.53">18915 14971 599 0,'-54'-45'340'16,"6"5"-93"-16,6 7-111 15,11 8-63-15,5 4-37 0,10 10-26 16,16 8 2-16,0 3 9 16,0 26 31-16,13 20 6 0,4 23 4 15,3 21-3-15,3 17-20 16,2 13-9-16,4 12 5 0,4 1-13 15,-1-6-1-15,-1-12-7 16,7-18 3-16,2-16-8 16,-2-15-7-16,-7-21 0 0,-2-17 5 15,-2-16-5-15,1-16 2 16,-2-20-2-16,2-26-4 16,-3-14 2-16,4-19-3 0,2-6-4 15,3-12 4-15,-3-1-3 16,2 4 10-16,-1 9-3 0,-3 12-4 15,-4 15 10-15,-6 12-11 16,-2 15 1-16,-6 13 4 0,7 16 21 16,-4 18 11-1,3 16-2-15,-1 17-9 0,5 11-10 16,4 9 2-16,3 6-11 16,6-11-2-16,0-3 3 0,5-8-4 15,-8-8 2-15,-2-13 6 16,-6-5-6-16,-1-10-2 0,-6-3 0 15,0-10 0-15,-3-17 0 16,-1-16 0-16,-1-15 0 0,1-21 0 16,1-16 0-1,-1-18 0-15,2-12 0 0,0-3 0 16,6 0 0-16,1 9 0 0,-2 11 0 16,-3 13 0-16,1 12 0 15,-4 15 0-15,0 13 0 16,-7 9 0-16,2 11 0 0,-2 13 0 15,-6 4-216-15,0 8-47 16,0 12-27-16,0 8-3 0,0 8-8 16,0 2-7-16</inkml:trace>
  <inkml:trace contextRef="#ctx0" brushRef="#br0" timeOffset="68823.28">20632 14332 786 0,'19'-57'393'0,"-3"6"-171"0,-2 9-112 15,-6 9-54-15,-1 9-32 16,2 11-11-16,-4 13 22 0,-2 16 59 16,0 34 56-16,-3 30-4 15,0 38-128-15,-6 30-18 16,-11 15 0-16,0 12 0 0,-8-1 0 15,2-3 0-15,-3-12 0 16,2-17 0-16,9-19 0 0,-1-21 0 16,3-26 0-16,13-14-103 15,-8-17-139-15,8-16-38 16,0-29 0-16,3-9 45 0,10-23 56 16,5-25 47-16,-1-21 36 15,-3-14 36-15,3-15 31 0,-1-12 33 16,0-7 39-16,0-12-1 15,1-1-3-15,-6 5 10 16,-6 4 7-16,-5 8 8 0,0 9 22 16,4 15 3-16,5 8 2 15,2 9 5-15,9 7-7 0,0 12 4 16,5 18 5-16,0 12 8 16,3 19 35-16,1 26 31 15,-1 35-3-15,1 33-60 0,-7 30-109 16,3 23 0-16,-4 12 0 15,4 4 0-15,-3-2 0 16,9-10 0-16,0-15 0 0,7-9 0 16,-2-17 0-16,-3-11 0 15,-6-22 0-15,-3-14 0 0,-7-14 0 16,-8-11 0-16,0-13-57 16,-9-12-167-16,0-12-76 0,-18-16-29 15,-2-13 24-15,-10-13 9 16,-2-10 43-16</inkml:trace>
  <inkml:trace contextRef="#ctx0" brushRef="#br0" timeOffset="68997.1">20656 15109 389 0,'-24'0'259'0,"4"0"-43"16,10 0-100-16,10-8-63 0,18-3-20 15,18-6-16-15,13-8 0 16,12-4-1-16,8 1-8 0,8-1-1 15,1 6-33-15,-2-2-56 16,-6 1-56-16,-9-4-28 16,-6-6-47-16,-6 2-7 0</inkml:trace>
  <inkml:trace contextRef="#ctx0" brushRef="#br0" timeOffset="69239.6">21631 14141 618 0,'0'-41'404'16,"0"4"-109"-16,0 9-137 0,0 7-83 16,0 8-39-16,0 13 14 15,0 25 99-15,0 29 74 16,8 23-184-16,1 29-39 0,3 20 0 16,2 9 0-16,8-2 0 15,2-6 0-15,0-12 0 16,4-19 0-16,1-10-120 0,-4-17-207 15,-5-16-39-15,-3-12 27 16,-5-13 35-16,-12-16 35 16</inkml:trace>
  <inkml:trace contextRef="#ctx0" brushRef="#br0" timeOffset="69606.07">21756 14239 500 0,'-8'-123'355'16,"-1"21"-2"-16,9 21-113 15,0 24-114-15,9 22-66 16,7 30-27-16,18 38 24 16,10 31 60-16,8 29 33 0,13 30-94 15,17 16-56-15,11 7 0 16,16 0 0-16,18-7 0 0,3-13 0 16,4-16 0-16,-9-17 0 15,-3-20 0-15,-17-19 0 0,-19-17 0 16,-20-17 0-16,-23-20 0 15,-18-25 0-15,-17-28 0 16,-8-28 0-16,-20-33 0 16,-7-33 0-16,-2-24 0 0,-4-24 0 15,5-12 0-15,-1-1 0 0,6 13 0 16,5 24 0-16,6 21 0 16,0 27 0-16,0 25 0 15,12 25 0-15,0 20 0 0,0 17-121 16,0 11-213-16,0 17 2 15,12 20 33-15,4 17 21 0,-3 11-25 16</inkml:trace>
  <inkml:trace contextRef="#ctx0" brushRef="#br0" timeOffset="71834.42">18776 17031 286 0,'-16'-8'325'16,"4"3"3"-16,4 1-80 0,8-3-83 15,0-3-75-15,11-1-39 16,22-6-29-16,19-3-9 0,30-8-7 15,19 0 0-15,13-6-10 16,13 2 1-16,-2 1 1 0,-7 1-14 16,-8 5-1-16,-17 6 3 15,-13 2 8-15,-15 5 2 16,-14 5 2-16,-15-2-4 0,-12 1-28 16,-12 8-32-16,-8-4-49 15,-4-3-57-15,-8 1-33 16,-5 2-10-16,2-3-45 0</inkml:trace>
  <inkml:trace contextRef="#ctx0" brushRef="#br0" timeOffset="72201.35">20857 16672 521 0,'-18'-12'279'16,"-7"4"-49"-16,-3-3-84 0,4-2-56 15,0 0-15-15,7 6 28 16,6-1 25-16,11-1 22 16,0 2-29-16,0-11-55 0,19-2-29 15,18-4-11-15,24 0-16 16,20-4-2-16,15-1-9 0,11 2 4 15,7 0 3-15,-5 8-11 16,-3 3 0-16,-13 3 8 0,-12 4-10 16,-16 1 0-16,-13 4 5 15,-14 4-3-15,-14 0-10 16,-7 0-12-16,-9 0-39 0,-8-3-43 16,0-1-49-16,-8-1-65 15,-1 1-41-15,-2 4-6 16,3 0-3-16,8 0 13 0</inkml:trace>
  <inkml:trace contextRef="#ctx0" brushRef="#br0" timeOffset="72583.42">22719 16164 75 0,'-17'-24'238'0,"-7"3"-78"16,-8-3-39-16,-10 4-41 0,-6 4-25 15,0 4-9-15,0-2 25 16,2 7 37-16,10 2 25 0,7 2-5 16,9 3-30-16,7 0-33 15,13 0-10-15,25 0-11 0,28-4-2 16,24-5-4-16,25-3-16 15,19 0 5-15,13-8-11 0,12-1 15 16,-4 0-12 0,-7-3 2-16,-13 5 7 0,-17-2-12 15,-21 9-9-15,-13 0-5 16,-23 3 2-16,-12 1-4 0,-15 3-40 16,-7 2-64-16,-14-1-99 15,-14 4-114-15,-15 0-47 0,-10 0-355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4:47.6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8933 7885 422 0,'-65'-45'271'0,"-12"7"-65"15,-13 15-100-15,-3 23-50 16,-4 27-34-16,2 27-2 15,10 23-4-15,9 21-1 0,19 7 1 16,28 2 2-16,29-5 3 16,29-13-11-16,23-12 6 15,22-15-3-15,18-22 0 0,14-23-6 16,8-22-7-16,0-23 1 16,-5-22 1-16,-16-22 0 15,-14-22 7-15,-27-16-13 0,-28-11 7 16,-24-15 20-16,-24 11 28 15,-21 11 39-15,-17 23-26 16,-13 32-34-16,-7 21-19 16,0 21-6-16,6 17-3 15,11 13 1-15,12 8-10 0,13 7-4 16,15 5-39-16,25 3-75 16,8 9-117-16,12 1-75 15,13 1-74-15</inkml:trace>
  <inkml:trace contextRef="#ctx0" brushRef="#br0" timeOffset="432.39">15503 4301 494 0,'0'-125'257'15,"-29"3"-101"-15,-19 25-79 16,-28 31-36-16,-18 32-18 16,-16 34-14-16,-4 34 3 15,11 18-7-15,24 14 0 16,22 11 2-16,29 9 3 15,28 4-7-15,31-9 5 0,31-8-8 16,14-13 4-16,14-18-3 16,-1-22 3-16,-7-20-2 15,-9-20 3-15,-21-24 1 0,-16-26 3 16,-16-23 7-16,-12-21 0 16,-16-9 26-16,-15 6-16 15,-10 15-6-15,-16 19-17 16,-7 30-3-16,-6 37-44 0,2 42-60 15,-1 46-39 1,9 42-42-16,10 25-101 0</inkml:trace>
  <inkml:trace contextRef="#ctx0" brushRef="#br0" timeOffset="748.28">17720 5793 742 0,'113'-14'293'0,"-35"3"-143"0,-26 11-76 16,-14 0-43-16,-23 25-6 0,-6 10-19 15,-9 15-2-15,5 7 0 16,6 12-2-16,6 4-2 16,11 0 2-16,12 0-2 15,12-7 2-15,10-14 2 16,8-15 0-16,2-17 0 0,2-20 1 15,-5-15-4-15,-9-31 0 16,-16-27 12-16,-15-29-5 16,-20-24-4-16,-27-17 6 15,-21 6-6-15,-23 10 0 0,-15 24-19 16,-16 30-90-16,-9 38-102 16,-2 35-25-16,-7 57-51 15</inkml:trace>
  <inkml:trace contextRef="#ctx0" brushRef="#br0" timeOffset="1064.21">18456 8365 1085 0,'69'28'225'0,"-13"13"-116"16,-8 17-53-16,-2 6-28 0,-2 4-13 15,5 1-11 1,8-7 2-16,8-9-4 0,8-7-1 16,1-14 1-16,-1-12 2 15,-5-20-6-15,-7-8 2 16,-4-16 3-16,-8-21-2 0,-9-20 0 16,-12-25-1-16,-15-28 0 15,-13-15 5-15,-16-15-3 16,-17 10-3-16,-19 12 1 0,-17 24 0 15,-17 24-42-15,-20 33-98 16,-21 33-78-16,-17 40-49 16,-28 30-71-16</inkml:trace>
  <inkml:trace contextRef="#ctx0" brushRef="#br0" timeOffset="1447.12">13371 10275 593 0,'-53'-14'282'15,"8"6"-129"-15,1 8-81 16,3 17-33-16,1 12-11 0,6 16-6 15,15 3 9-15,19 9-1 16,8 4-4-16,17 0-7 16,15-4-11-16,16-8-3 0,9-12 3 15,5-13-8-15,2-24-2 16,1-9 2-16,-8-19 6 16,-8-16-6-16,-16-17 8 0,-12-21-7 15,-17-12 0-15,-12-11 0 16,-20-6 4-16,-9 2 2 15,-7 10-7-15,-10 15-20 0,-5 18-48 16,-5 21-61 0,-6 30-45-16,-3 15-22 0,-5 24-85 15</inkml:trace>
  <inkml:trace contextRef="#ctx0" brushRef="#br0" timeOffset="1797.03">10850 10441 565 0,'-135'-21'344'0,"4"4"-155"0,15 17-91 16,1 38-59-16,9 22-12 15,13 18-20-15,17 12-3 16,19-2 4-16,33-1-5 0,28-5 3 15,33-10-4-15,31-11-2 16,26-16 3-16,10-21-1 16,7-24-5-16,-10-2 2 0,-8-24-12 15,-19-15-10-15,-26-11 1 16,-20-17 7-16,-20-9 4 0,-24-8-2 16,-24-2-2-1,-16 5 4-15,-15 10-5 0,-5 13-6 16,-6 19-30-16,6 15-35 15,3 19-28-15,7 7-29 0,15 20-37 16,9 1-69-16</inkml:trace>
  <inkml:trace contextRef="#ctx0" brushRef="#br0" timeOffset="2646.24">9591 7852 279 0,'-41'-21'210'16,"9"-11"-96"-16,2-9-59 15,11-12-27-15,19-16-5 16,13-13-4-16,39-16-5 16,49-19-2-16,73-23 5 15,75-18 6-15,62-25 6 0,68-24-4 16,80-26 6-16,57-10-5 16,40 3-2-16,24 15-6 15,5 26-9-15,-36 28-4 16,-51 25-1-16,-51 19 4 0,-48 22-7 15,-55 19-1-15,-56 13 0 16,-60 16 0-16,-49 7 5 16,-49 14 9-16,-36 8 9 0,-29 3-2 15,-25 5-7 1,-15 3-7-16,-14 5 2 0,-6 0-9 16,-5 4 0-16,0 8-43 15,0 0-57-15,-16 0-43 16,-9 13-49-16,-12-1-86 0</inkml:trace>
  <inkml:trace contextRef="#ctx0" brushRef="#br0" timeOffset="3144">16814 4368 54 0,'-36'-21'138'15,"10"4"40"-15,9 11-73 16,3-5-38-16,14 4-26 15,0 2-6-15,6 1-1 16,5 1 5-16,9 3 8 16,9 0-20-16,10 7-5 15,18 16 1-15,13 11-8 0,15 20 4 16,13 19-13-16,-1 21 6 16,4 15-11-16,5 22 2 15,6 24-3-15,10 20 4 0,5 13-6 16,0 1 5-16,-14-5-4 15,-11-16 2-15,-13-25-1 16,-16-25-1-16,-17-29 1 16,-11-20-6-16,-12-20 10 15,-12-17 10-15,-7-7 21 16,-5-13 9-16,-4-5 3 0,-2-7-13 16,-3 0-12-16,0 0-10 15,0 0-11-15,0-4-27 16,0-8-85-16,0-7-129 0</inkml:trace>
  <inkml:trace contextRef="#ctx0" brushRef="#br0" timeOffset="3643.96">19372 8129 332 0,'21'-17'209'16,"-16"-3"-92"-16,-14 4-61 16,-19 8-22-16,-20-1-18 15,-26 9 21-15,-32 0 16 16,-33 21-4-16,-30 3-5 15,-30 12-3-15,-21 9-5 0,-23 5-13 16,-31 11-13-16,-28 4-6 16,-32 8-1-16,-15 1 1 15,-9 2-2-15,-4 2 8 0,-6-4-2 16,-7 2 20-16,7 2 15 16,15-1 2-16,32-4-18 0,37 5-6 15,32-1-11-15,28 1-2 16,29-2-8-16,29-10 1 15,27-8 0-15,31-15 5 0,22-10-5 16,25-9-7-16,20-3 12 16,16-9 1-16,9-12 1 15,8 0-2-15,8 0 1 16,0 0-10-16,0 0 2 16,8 0-26-16,0 0-36 0,0-8-31 15,0-1-15-15,6 1-25 16,-6-3-38-16,-5-6-118 15</inkml:trace>
  <inkml:trace contextRef="#ctx0" brushRef="#br0" timeOffset="4078">11016 10486 155 0,'-70'-9'218'16,"-6"-3"-92"-16,-13 0-47 0,-9-4-41 15,-11 4-7-15,-9-5 13 16,-9-11 22-16,2-17 13 16,2-20 16-16,6-20-6 15,8-31-22-15,6-25-4 0,13-16-17 16,14-3-2-16,3 0-13 16,7 6 3-16,7 6-12 15,9 16-14-15,10 13-5 0,3 21 2 16,14 21-1-16,1 16-11 15,11 16-12-15,-1 12-35 16,4 0-191-16,8 33 87 16,0 0 29-16,8 17-13 15,1 3-88-15</inkml:trace>
  <inkml:trace contextRef="#ctx0" brushRef="#br0" timeOffset="4658.5">10286 9728 315 0,'-123'20'230'0,"18"-7"-71"16,14-13-79-16,23 0-36 15,24 0-25-15,23 0-5 16,42-20-3-16,52-29-7 0,77-29 0 16,81-28-1-16,74-25-6 15,89-23 4-15,81-24 2 16,57-31-2-16,61-34-3 0,41-29 1 15,19-9 10-15,16 3 18 16,-2 22 10-16,-45 18-5 16,-58 28-8-16,-61 23-9 0,-64 31-11 15,-78 27 0 1,-73 27-4-16,-69 24 1 0,-60 13 3 16,-54 13-8-16,-40 7-25 15,-36 8-22-15,-29 5-22 16,-40 11-23-16,-26 8-21 0,-21 11-91 15</inkml:trace>
  <inkml:trace contextRef="#ctx0" brushRef="#br0" timeOffset="5075.14">15457 4489 162 0,'-11'-21'156'15,"-2"19"-55"-15,-2 18-44 16,-1 24-23-16,-10 29 2 16,0 28 6-16,-11 37 30 0,-17 66 18 15,-14 70 3-15,-27 50-7 16,-21 34-23-16,-31 41-9 0,-15 30-19 16,-10 1-10-16,7-23-15 15,14-39-4-15,18-51-2 16,14-45-4-16,19-49 2 0,14-34-1 15,13-31-3-15,11-28 0 16,10-21-50-16,3-15-38 16,5-21-33-16,-2-16-24 15,2-25-83-15,-5-19-252 0</inkml:trace>
  <inkml:trace contextRef="#ctx0" brushRef="#br0" timeOffset="5623.51">9798 8023 500 0,'-85'-12'223'15,"20"-4"-107"-15,20 0-60 0,28-1-29 16,34 1-18-16,48-4-6 16,68-8 0-16,74-10 8 15,71-3-2-15,59 8 5 16,71 9-1-16,72 17-7 0,52 18 0 15,61 14-9 1,49 8-30-16,27 3-11 0,25 4 23 16,2-7 6-16,-24-4 16 15,-22-12 19-15,-32-6 26 16,-49-11 23-16,-63 12 4 0,-71-12-7 16,-65 12-3-16,-56 1-11 15,-59-5-4-15,-48 0-1 16,-52-8-9-16,-42 0-3 0,-31 0 8 15,-25 0 27-15,-21 0 3 16,-19-3-28-16,-17-6-23 16,-22-4-7-16,-13-3-10 0,-18 0-10 15,-12-1-63 1,-8 4-58-16,-6 6-80 0,-4 7-47 16,-11-3-16-16,-9-6-84 15</inkml:trace>
  <inkml:trace contextRef="#ctx0" brushRef="#br0" timeOffset="6922.23">22134 4124 441 0,'0'-152'187'15,"0"-6"-94"1,29-127-18-16,-6 167-44 15,3 16 22-15,-4 16 25 16,0 22 37-16,-5 14-33 0,-5 19-46 16,-8 26-20-16,-4 38-7 15,-8 51-4 1,-14 55 0-16,-4 41 4 0,-4 22-3 16,10 6-8-16,11-13 7 15,18-19-5-15,20-29 3 16,23-38-3-16,22-36 5 0,19-32-9 15,20-41 0-15,9-28-5 16,0-34 2-16,-4-34 10 16,-8-35-8-16,-10-32 6 15,-10-20 3-15,-17 4 9 0,-16 24 51 16,-16 28 50-16,-14 35-37 16,-5 23-38-1,-7 23-26-15,-1 26-8 0,-6 28-4 16,-5 34 0-16,9 17 1 15,8 20 3-15,10 6-2 16,10 5-1-16,11-9 0 16,3-8-1-16,-1-16-3 15,-5-16 10-15,-2-22-1 0,-10-19-5 16,-3-32 1-16,-6-33-5 16,-5-37 2-16,-7-15 0 15,-7-1 3-15,-8 7 0 16,0 17-7-16,0 18-17 15,-11 14-72-15,11 22-137 0,-12 16-91 16,-2 12-66 0</inkml:trace>
  <inkml:trace contextRef="#ctx0" brushRef="#br0" timeOffset="7337.86">24634 3178 666 0,'43'-28'207'0,"-21"8"-61"15,-5 4-62-15,-17 8-34 16,-8 8-23-16,-19 24 16 16,-21 30 63-16,-22 34-25 15,-9 38-38-15,0 29-13 16,-3 11-16-16,6 1-5 16,6-10-2-16,15-24-12 0,7-27 7 15,22-25 2-15,4-24-4 16,14-21 9-16,8-26-8 15,14-39-7-15,20-50 2 16,28-54-6-16,19-59 6 0,25-31 4 16,20-9 1-16,7 13 6 15,-3 26 33-15,-20 38 51 16,-19 37 19-16,-23 34-46 16,-20 23-37-16,-11 20-14 15,-9 16-20-15,-2 25 4 16,2 33 11-16,4 19 0 15,-2 26-4-15,-5 19-2 16,5 18 4-16,2 12-12 16,0 10 9-16,2 2-30 15,-2-5-131-15,-8-9-127 0,-2-11-76 16,-13-16-64-16</inkml:trace>
  <inkml:trace contextRef="#ctx0" brushRef="#br0" timeOffset="7536.99">24449 3683 788 0,'-77'-66'236'15,"28"10"-117"-15,24 12-64 16,34 6-29-16,38 6-9 16,48 3-9-16,51 1-8 15,40 8 4-15,18 4-48 0,-5 9-119 16,-17-6-60-16,-15-8-58 15,-21-16-259-15</inkml:trace>
  <inkml:trace contextRef="#ctx0" brushRef="#br0" timeOffset="8019.21">26299 2535 716 0,'8'-69'195'0,"1"12"-51"15,-4 12-45-15,-5 16-32 16,0 10-32-16,3 19-20 0,6 19 8 15,0 31 82-15,-1 26-33 16,0 23-22-16,-5 20-26 16,-3 11-6-16,3 8-8 15,6 5-1-15,-1-10-3 16,0-22-8-16,0-27 2 16,-2-27 9-16,-6-31-9 15,0-48-2-15,0-35-15 16,4-31 4-16,12-35 6 15,7-24 8-15,10-14-11 16,4-15 12-16,-1 5 1 16,0 16 58-16,-7 25 67 0,-8 32 4 15,-1 29-51-15,-9 29-47 16,11 30-21-16,15 35 1 16,20 41 3-16,16 24-2 15,18 19-15 1,7 6 0-16,8-2 0 0,0-15 0 15,-3-17 0-15,-16-21 0 16,-8-18 0-16,-14-26 0 16,-5-24 0-16,-12-24 0 15,-3-25 0-15,-5-24 0 16,2-21 0-16,-2-17 0 16,-4-4 0-16,-7 6 0 15,-9 8-386-15,-12 9-173 16</inkml:trace>
  <inkml:trace contextRef="#ctx0" brushRef="#br0" timeOffset="10248.67">19157 8670 393 0,'0'0'361'0,"0"-8"-143"0,0 0-115 16,0 4-48-16,5 0-30 16,-1 0-12-16,0-1 4 0,0 5-7 15,-4 0 3-15,0 0-14 16,0 0-14 0,0-3-85-16,0-2-96 0,0-7-90 15,-12 0-323 1</inkml:trace>
  <inkml:trace contextRef="#ctx0" brushRef="#br0" timeOffset="10502.83">18978 5736 712 0,'8'-86'290'15,"-8"12"-147"-15,0 17-85 16,0 13-98-16,5 11-53 16,-5 13-16-16,0 12-10 0,0 8-16 15,0 0-55-15,-20 11-59 16</inkml:trace>
  <inkml:trace contextRef="#ctx0" brushRef="#br0" timeOffset="10715.6">16136 3700 625 0,'-141'-97'132'0,"30"14"-67"16,30 19-83-16,24 19-43 16,13 20 8-16,11 9 8 15,14 7-11-15,7 9-66 16,3 0-77-16</inkml:trace>
  <inkml:trace contextRef="#ctx0" brushRef="#br0" timeOffset="11658.9">7913 7311 907 0,'-9'-34'175'0,"9"10"-112"0,-8 8-168 15,8 7-13-15,0 9 51 16,0 12 32-16,0 1-11 15,0 7-37-15,0 4-14 0,0 13-98 16</inkml:trace>
  <inkml:trace contextRef="#ctx0" brushRef="#br0" timeOffset="11956.75">9026 11865 842 0,'0'-41'241'16,"0"1"-124"-16,0 7-96 15,0 3-94-15,8 7-28 16,0 7 2-16,8-1 25 16,6 3-3-16,-3 4-15 0,5 10-4 15,1 0-60-15,0 10-50 16</inkml:trace>
  <inkml:trace contextRef="#ctx0" brushRef="#br0" timeOffset="12187.14">13152 11332 826 0,'64'-50'378'16,"-2"-2"-212"-16,-11 7-285 0,-1 9-148 15,-1 3 49-15,-4 5 93 16,-9-1 57-16,-3 1 5 16,-6-1-84-16,-2 0-29 0</inkml:trace>
  <inkml:trace contextRef="#ctx0" brushRef="#br0" timeOffset="12510.61">20323 9598 862 0,'-29'-33'519'0,"1"-3"-237"15,4 3-164-15,3 10-176 16,7 6-84-16,0 5 19 0,6 3 53 16,8 1 29-16,0 8-30 15,-8-4-67-15,8 4-79 16,-13-8-40-16,2-4-69 0</inkml:trace>
  <inkml:trace contextRef="#ctx0" brushRef="#br0" timeOffset="12762.96">19856 5751 767 0,'-16'-57'177'0,"4"13"-99"16,0 16-113-16,12 18-25 0,-14 23 17 16,3 8-3-1,3 2-32-15,-7 6-25 0,-6-5-38 16,-5-7-72-16</inkml:trace>
  <inkml:trace contextRef="#ctx0" brushRef="#br0" timeOffset="13003.61">16068 3672 602 0,'-26'-73'103'16,"7"10"-53"-16,5 19-73 16,0 27-23-16,-4 17-12 15,-6 13-43-15,-3 8-127 16</inkml:trace>
  <inkml:trace contextRef="#ctx0" brushRef="#br0" timeOffset="13482.92">8141 6972 585 0,'0'17'174'0,"0"-6"-130"16,0 3-157-16,0 0-32 16,0 7-2-16,-13 1 0 15</inkml:trace>
  <inkml:trace contextRef="#ctx0" brushRef="#br0" timeOffset="13746.54">8381 12268 764 0,'-36'0'379'0,"3"-4"-185"0,4-4-257 16,9-1-256-1,4 2-36-15,3-5 65 0</inkml:trace>
  <inkml:trace contextRef="#ctx0" brushRef="#br0" timeOffset="14027.4">13139 11679 845 0,'33'-86'434'0,"-9"4"-272"16,-7 13-333-16,-1 16-181 0,-3 12 1 15,-1 13 85-15</inkml:trace>
  <inkml:trace contextRef="#ctx0" brushRef="#br0" timeOffset="14419.09">21066 9219 1066 0,'0'-48'444'15,"-16"-2"-331"-15,-16 15-428 16,-17 13-154-16,-12 14 69 0</inkml:trace>
  <inkml:trace contextRef="#ctx0" brushRef="#br0" timeOffset="14791.07">18103 3435 572 0,'-34'-99'197'0,"15"10"-91"16,2 17-56-16,6 15-28 16,11 17-18-16,0 11-10 15,-10 8-8-15,10 9 2 16,0 12-26-16,-8 0-11 15,-3 20-40-15,-6 8-32 16,-8 14-158-16</inkml:trace>
  <inkml:trace contextRef="#ctx0" brushRef="#br0" timeOffset="15030.81">14386 3122 637 0,'-64'-16'109'15,"10"2"-122"-15,10 14-67 16,-1 10 24-16,-5 14 13 15,2 4-75-15,0 2-93 0</inkml:trace>
  <inkml:trace contextRef="#ctx0" brushRef="#br0" timeOffset="15591.23">8247 6801 1120 0,'-62'-73'209'16,"10"3"-114"-16,12 22-256 15,10 24-114-15,10 24 62 16,0 29 10-16,-3 7-70 0</inkml:trace>
  <inkml:trace contextRef="#ctx0" brushRef="#br0" timeOffset="16098.36">8255 11938 1167 0,'16'-73'221'16,"-4"4"-316"-16,-4 16-283 0,-8 13-61 16</inkml:trace>
  <inkml:trace contextRef="#ctx0" brushRef="#br0" timeOffset="16654.5">15410 11748 1286 0,'-34'-41'455'0,"-5"-5"-307"0,-2 14-448 16,1 12-170-16,-1 20 111 15,3 0 77-15,7 16 59 16</inkml:trace>
  <inkml:trace contextRef="#ctx0" brushRef="#br0" timeOffset="17089.79">13960 11707 527 0,'36'-25'449'16,"-7"-4"-170"-16,-8 5-152 16,-9 4-178-16,-1 7-130 15,-2 6-20-15,-9-3 26 16,0 10 6-16,-9-8-56 0</inkml:trace>
  <inkml:trace contextRef="#ctx0" brushRef="#br0" timeOffset="17534.63">14934 10864 952 0,'-45'-24'193'0,"6"3"-111"15,2 4-176-15,9 10-88 16,8 3 37-16,2 4 26 0,7 0-18 15,3 0-77-15</inkml:trace>
  <inkml:trace contextRef="#ctx0" brushRef="#br0" timeOffset="17839.53">14480 10380 639 0,'28'-29'408'0,"-8"-7"-194"15,-3 3-140-15,-4 9-270 0,-10 8-105 16,-3 7-25-16</inkml:trace>
  <inkml:trace contextRef="#ctx0" brushRef="#br0" timeOffset="18065.33">14069 10933 804 0,'-44'-20'256'0,"4"-5"-127"15,7 1-142-15,4 4-140 16,9 8-27-16,5 4 21 0,-2-4-12 16,4 0-67-1</inkml:trace>
  <inkml:trace contextRef="#ctx0" brushRef="#br0" timeOffset="18219.5">13586 11551 546 0,'-44'0'239'0,"-2"-8"-164"16,7 1-254-16,-2 3-155 0</inkml:trace>
  <inkml:trace contextRef="#ctx0" brushRef="#br0" timeOffset="18371.15">13379 11719 502 0,'-17'-12'123'15,"-2"-13"-276"-15</inkml:trace>
  <inkml:trace contextRef="#ctx0" brushRef="#br0" timeOffset="22198.23">22118 5812 477 0,'-69'0'299'16,"8"-7"-55"-16,18-9-111 16,13-5-54-16,30-8-35 15,33-12-16-15,68-23-4 16,89-22-1-16,91-20-4 0,92-16 21 16,111-8 10-16,80-5-7 15,72 4 5-15,52 6 3 16,1 10-4-16,-2 10-12 15,-20 15-4-15,-50 13 9 0,-66 4 16 16,-71 12 7-16,-79 8 47 16,-78 8-47-1,-77 8-63-15,-62 8 0 16,-55 9 0-16,-38 4 0 0,-31 4 0 16,-21 3 0-16,-13 2 0 15,-9 7 0-15,-9-5 0 16,-5 5 0-16,-14 21-164 47,-15 7-336-32,-17 9-39-15</inkml:trace>
  <inkml:trace contextRef="#ctx0" brushRef="#br0" timeOffset="27124.84">22601 8389 874 0,'0'-73'369'0,"0"4"-131"0,0 16-113 15,0 13-68-15,0 11-28 16,0 8 3-16,0 9-3 0,0 7-17 16,-8 15-4-16,0 22-4 15,-4 20 1-15,0 26 8 16,-2 17-1-16,-2 2-4 0,1 3-6 16,-1-5-4-16,-2-14 8 15,7-12-1-15,11-11-5 0,-8-10 6 16,8-12-2-16,0-10 6 15,-6-7 10-15,6-7 17 16,0-1 4-16,-9-11 6 16,9 11-18-16,0-11-2 0,0 7-27 15,-8 5 0 1,-5 8 0-16,-8 10 0 16,-2 10 0-16,-7 9 0 0,1 5 0 15,1-7 0-15,8-2 0 16,0-8 0-16,7-8 0 0,3-5 0 15,10-8 0-15,0-4 0 16,0-4 0-16,1-20 0 31,13-12 0-15,5-13 0-16,10-16 0 0,7-16 0 16,7-16 0-16,0-21 0 15,10-17 0-15,-1-19 0 16,2-17 0-16,-2 1 0 15,-3 0 0-15,-8 10 0 0,-9 15-3 16,-4 19 6-16,-2 19-3 16,-7 26 0-16,-2 17 0 15,-6 15 0-15,-1 12 0 0,-2 13 0 16,3 24 0-16,6 26 0 16,2 26 0-16,2 26 0 15,1 19 0-15,-5 10 0 0,1 3 0 16,-1-8 0-16,-1-12 0 15,4-16 0-15,-1-18 0 16,3-11 0-16,-6-16 0 16,-5-13 0-16,2-10 0 0,4-18 0 15,4-23 0-15,10-21 0 16,11-25 0-16,5-25 0 16,10-19 0-16,3-13 0 0,-1 3 0 15,-7 22 0-15,-8 19 0 16,-7 30 0-16,3 31 0 15,2 33 0-15,-3 33 0 0,7 28 0 16,-2 28 0 0,0 14 0-16,-6 12 0 0,-6-2 0 15,-12-6 0-15,-3-13 0 16,-9-13 0-16,1-11-8 0,-6-22-331 16,-3-10-43-16,3-19 14 15,5-14 38-15,9-25 28 16</inkml:trace>
  <inkml:trace contextRef="#ctx0" brushRef="#br0" timeOffset="27355.61">24566 7714 431 0,'37'-140'217'0,"-12"34"-73"16,-11 29-51-16,0 20-46 0,-10 29-14 16,-4 28 50-16,-9 62 68 15,-8 52 9-15,-6 45-37 16,-6 31-40-16,-7 19-40 15,-1-2-14-15,6-8-14 0,6-21-10 16,8-14-22-16,8-30-32 16,9-23-50-16,0-26-52 0,0-24-38 15,0-17-2-15,0-28-4 16,9-26-32-16,4-32 12 0,8-31 63 16</inkml:trace>
  <inkml:trace contextRef="#ctx0" brushRef="#br0" timeOffset="27571.86">24672 8292 115 0,'57'-212'272'0,"-5"13"-111"15,-7 28-26 1,-12 32-10-16,-5 29-13 0,-7 29-7 16,-6 23-13-16,-2 19-32 15,-5 24-4-15,5 41 135 0,-5 44-10 16,0 38-6-16,-8 44-58 16,5 23-46-16,2 9-31 15,1-1-24-15,8-12-12 0,5-16-6 16,-1-23-21-16,-4-20-69 15,1-19-49-15,-9-24-43 16,-1-17-39-16,-7-11-11 0,0-15-6 16,-15-26-28-16,-10-18-13 15</inkml:trace>
  <inkml:trace contextRef="#ctx0" brushRef="#br0" timeOffset="27720.87">24672 8406 452 0,'-39'-57'214'16,"5"16"-74"-16,12 8-68 0,11 9-27 15,11 8-8-15,8 4 5 16,13 0 0-16,18-1-14 16,18 0-11-16,18 1-16 0,2 5-22 15,-4-5-72-15,-8-5-73 16,-5-8-61-16,-3-7-50 16</inkml:trace>
  <inkml:trace contextRef="#ctx0" brushRef="#br0" timeOffset="28237.57">25490 7375 445 0,'26'-64'192'0,"0"10"-67"16,-10 13-38-16,-5 14-18 15,1 6-2-15,-4 8-5 16,0 13 24-16,1 28 69 0,3 29 2 16,2 33-51-16,0 34-21 15,-1 21-25-15,-1 11-22 16,4-6-18-16,2-12-20 15,-2-15 5-15,-1-21 1 16,1-26-6-16,-3-19-1 0,-5-16 14 16,-3-16-11-16,-5-25 4 15,0-25-11-15,0-28-3 16,-13-32 10-16,13-34-6 0,0-31 7 16,8-21-2-16,-2 5 1 15,8 6 24-15,-6 21 72 16,-5 25 49-16,-3 26-147 0,0 22 0 15,0 21 0-15,5 17 0 16,4 19 0-16,3 31 0 16,4 30 0-16,12 37 0 0,13 29 0 15,11 17 0-15,8 4 0 16,5-14 0-16,6-14 0 16,-6-25 0-16,-3-22 0 15,-10-23 0-15,-5-24 0 0,-5-30 0 16,-6-27 0-16,-6-34 0 15,-6-32 0-15,-5-23 0 16,-2-16 0-16,4-9 0 0,2 0 0 16,2 4 0-16,-1 10 0 15,-5 24 0-15,-2 21 0 16,-9 29-251-16,-8 30-277 0,-11 33 71 16,-17 27 57-1</inkml:trace>
  <inkml:trace contextRef="#ctx0" brushRef="#br0" timeOffset="31847.81">22771 11511 276 0,'-9'-45'210'16,"-2"8"-93"-16,0 4-61 15,11 5-33-15,-9 8-16 0,9 9-5 16,0-1 4-16,0 3 1 15,0 4 5-15,0 5-10 0,0 0 4 16,0 0-9-16,0 0 6 16,0 0 0-16,0 0 2 0,0-2 9 15,0 2 0 1,0 0 6-16,0 0 5 0,0-5 3 16,0 0 4-16,0 5-5 15,0 0 3-15,0-3-4 0,0 3-4 16,0 0-1-16,0 0 1 15,0 0-3-15,0 0-5 0,0 0-13 16,0 0 2-16,0 0 1 16,0 0-6-1,0 0 3-15,0 0 4 16,0 13-2-16,0 17 42 0,0 37 26 16,-12 34-2-1,-10 28-20-15,0 27-27 0,-7 13-2 16,-4 4-9-16,2-6-4 15,2-12-1-15,-1-13-2 0,7-18 0 16,2-20-5-16,8-19 5 16,13-20-17-16,5-15-47 0,12-22-79 15,7-16-93-15,8-17-61 16,6-18-20-16</inkml:trace>
  <inkml:trace contextRef="#ctx0" brushRef="#br0" timeOffset="32197.93">22621 12888 35 0,'-36'7'131'0,"-2"2"70"16,3-9-68-16,2 0-32 0,5 0-21 16,4 0-26-16,3 0 14 15,9 0 19-15,12 0 34 16,0 0-17-16,15 0-34 0,16 0-29 16,11-9-22-16,15-2-3 15,17-6-6-15,15-3 2 16,10-1-5-16,6 0-2 0,1 7-2 15,-10 0 0-15,-6 2-8 16,-14 4-10-16,-11 4-48 0,-14 4-101 16,-15 0-62-16,-7-3-42 15,-9-2-1-15</inkml:trace>
  <inkml:trace contextRef="#ctx0" brushRef="#br0" timeOffset="32713.71">24083 11926 424 0,'40'-122'221'16,"-2"4"-61"-16,-6 11-53 15,1 19-33-15,-4 10 13 0,-6 18 31 16,-7 16-20-16,-3 11-30 16,-5 20-12-16,-3 29 35 0,-5 42 37 15,-9 43-20-15,-11 40-37 16,-13 28-24-16,-7 14-8 0,-5-5-16 15,0-14-11 1,9-22-4-16,4-32-1 0,7-25-6 16,8-23 1-16,5-17 1 15,4-17 0-15,8-16-6 0,0-24-2 16,12-29-5-16,10-29 2 16,6-23 6-16,4-26-1 0,-1-23 0 15,7-20-2-15,-3-14 3 16,7 1 1-16,-2 9 7 15,2 19 2-15,-3 25 2 0,-2 25-4 16,-6 23-6-16,-1 21-5 16,-9 21 0-16,2 25 8 0,6 18 19 15,1 25-10 1,1 21 5-16,3 29 8 0,-8 20-15 16,0 16 3-16,-7 12-13 15,1 0 1-15,-4-3-1 0,2-13 8 16,-2-13-23-16,4-15-9 15,0-13-49-15,-3-19-77 0,0-14-56 16,-3-11-36-16,3-9 6 16,-9-16 4-16,-4-16-20 15,-4-21 3-15,0-16 68 0</inkml:trace>
  <inkml:trace contextRef="#ctx0" brushRef="#br0" timeOffset="32879.9">24574 11942 269 0,'-53'-32'208'0,"2"0"-53"15,-3 7-52-15,10 6-36 16,8 2-20-16,11 4 12 0,8 5 14 16,17 0 7-16,0 4-37 15,17 4-14-15,17 0-16 0,17 0-7 16,18 0-2-16,12-8-16 16,1-1-49-16,-2 2-79 15,-7-5-56-15,-11-4-61 0</inkml:trace>
  <inkml:trace contextRef="#ctx0" brushRef="#br0" timeOffset="33413.85">25387 11046 264 0,'13'-32'281'0,"-10"4"-100"15,2 4-71-15,-2 7-49 16,3 5-31-16,-3 5-10 15,2 7 0-15,3 12 17 0,1 19 25 16,9 26-9-16,-2 21-14 16,4 20-23-16,-3 16-10 0,-6 4-4 15,2-1 0 1,0-11-1-16,-2-12 0 0,1-21 1 16,-4-19-1-16,-8-18 0 15,0-19-5-15,-12-22-6 0,-4-28-20 16,-4-26 14-16,-6-32 7 15,4-23 10-15,-3-17 0 16,7-10 2-16,9-9 9 0,9 2 16 16,0 15 41-16,0 19 14 15,1 23 8-15,7 22-38 16,6 24-33-16,2 25-9 0,8 29 2 16,13 31 14-16,3 34 20 15,2 28-5-15,2 19-16 16,-3 17-14-16,-2 14-3 15,1-7 5-15,2-10-9 0,-2-21-2 16,-3-24 6-16,-7-21 4 16,-10-21 6-16,-5-22 23 0,-2-31-24 15,-4-33-13-15,-1-33-8 16,1-29 3-16,-6-13-8 16,3-21 8-16,2-13-22 0,0-7-4 15,6 7 3-15,-2 13-10 16,-4 28-87-16,-4 25-135 0,-4 28-110 15,-8 30-61 1</inkml:trace>
  <inkml:trace contextRef="#ctx0" brushRef="#br0" timeOffset="35974.26">1981 10375 508 0,'-16'-43'282'0,"2"10"-100"0,14 9-95 16,0 24-48-16,25 28-13 15,15 29-8-15,13 32-2 16,12 29-1-16,9 25-11 15,4 18-1-15,2 20-12 16,-2 2-63-16,-2-9-82 16,-7-23-32-16,-12-29-74 15,-17-32-238-15</inkml:trace>
  <inkml:trace contextRef="#ctx0" brushRef="#br0" timeOffset="36406.99">2261 10444 401 0,'-78'-178'257'0,"6"14"-86"16,16 22-86-16,10 28-38 15,13 29-29 1,17 16-8-16,24 11 0 0,37 18-2 16,28 16-8-16,21 24 7 15,7 41 4-15,-8 31-13 16,-11 34 11-16,-25 19-6 15,-25 18 4-15,-24 1 5 16,-20-6 7-16,-16-12 14 16,-17-16 10-16,-4-21-2 15,1-20-17-15,7-16 1 0,9-15-3 16,7-18 10-16,13-12-11 16,12-8-16-1,17-16-3-15,18-8-3 0,23-5-1 16,15 0-4-16,3 19 2 15,5 20-1-15,1 31 1 16,-17 28-1 0,-15 24 1-16,-18 21 7 0,-21 11-8 15,-11 4 9-15,-25-16-6 16,-2-15 3-16,-2-21 5 16,5-16-2-16,4-20-7 15,-2-17-40-15,4-24-70 16,1-12-58-16,4-29-33 0,5-32-76 15</inkml:trace>
  <inkml:trace contextRef="#ctx0" brushRef="#br0" timeOffset="36907.54">2719 9586 362 0,'22'-106'242'0,"-7"25"-78"16,-3 24-80-16,1 19-46 15,7 26-15-15,9 24 6 0,10 33 0 16,10 37-9 0,7 31 4-16,7 22 11 0,-3 7-14 15,-8-6-5 1,-1-19-11-16,-15-22 0 16,-9-22 5-16,-2-21 15 0,-9-19 54 15,-8-21-10-15,-8-24-30 16,-8-33-16-16,-11-36-14 15,-9-37-11-15,-10-37 6 16,-2-17-1-16,4-3 4 16,3 9-3-16,4 12 3 15,12 14 4-15,17 25-3 16,0 19-8-16,9 22 0 16,10 22-5-16,19 23 6 15,15 29 4-15,21 29-1 16,10 32-1-16,9 29 2 15,-3 23-5-15,-9 26 5 16,-20 16-11-16,-16 11 10 16,-25-2-1-16,-20-10-9 0,-33-16 8 15,-10-19-1-15,-14-26-4 16,0-23 9-16,-1-27-4 16,1-21-12-16,3-22-46 15,7-17-52-15,1-19-56 16,20-30-22-16,9-28-9 15,17-35-85-15</inkml:trace>
  <inkml:trace contextRef="#ctx0" brushRef="#br0" timeOffset="37339.24">3734 7856 337 0,'-47'-110'188'0,"-32"22"-63"16,-21 34-54-16,-30 41-25 15,-34 58 23-15,-34 48 19 16,-29 50 11-16,-21 44 6 16,-7 34-8-16,7 35-21 0,20 62-28 15,32 51-16 1,43 38-9-16,43 13-17 16,50 0 2-16,60-19-2 15,43-21-8-15,50-47 4 0,54-44-2 16,45-48 1-16,43-58-9 15,34-58-6-15,33-63 7 16,49-67-10-16,35-68-46 16,8-57 26-16,-21-56 22 15,-41-43 15-15,-54-43-4 0,-68-58 8 16,-69-65 4 0,-67-40 30-16,-69-25 18 0,-62-20 3 15,-58-5 29-15,-51 41-25 16,-32 65-17-16,-26 79-18 15,-4 79-24-15,5 83-16 16,8 81-66-16,11 76-61 16,19 76-83-16,22 55-29 15,33 42-17-15,37 20-68 16</inkml:trace>
  <inkml:trace contextRef="#ctx0" brushRef="#br0" timeOffset="40667.17">3183 14100 170 0,'-29'-29'235'15,"1"5"-36"-15,4 1-31 16,3 0-44-16,10 4-54 16,11 6-28-16,0 6-9 0,0 7-7 15,0 16-15-15,11 30 2 16,18 27 12-16,10 27-5 15,15 19-5-15,3-1-5 16,8-3-4-16,0-18-4 16,-1-17 5-16,-7-18 2 15,-12-22 10-15,-8-11 28 16,-9-29 35-16,-11-20-22 16,-9-29-21-16,-8-29 5 15,-8-24-4-15,-5-15-6 16,-4-6-2-16,7 9 13 0,1 22-18 15,9 18-14-15,0 17-15 16,0 25 0-16,12 19 8 16,17 26 3-16,15 19-9 15,13 17 8-15,3 12-4 16,2 4-1-16,-2-3 0 16,-7-10 4-16,-13-11-8 15,-7-13 6-15,-9-9-1 16,-8-5 5-16,-2-14 47 0,-11 0 19 15,-3-21-42-15,-17-15-12 16,-2-17-15-16,-2-8-2 16,-4-8-5-16,6-9-5 15,-1-2-34-15,2-6-36 16,18-1-54-16,0 3-37 16,9 5-47-16,8 10-16 15,11 8 23-15,5 4 29 16,2 9 12-16,3 8 28 0,-2 2 52 15,1 7 57-15,-9 5 90 16,-3 7 63-16,-5 2-17 16,-8 5-4-16,-4 0-17 15,0 3-13-15,-5 9-11 0,-3 0-6 16,5 12-10-16,4 21 26 16,2 31 12-16,6 35-35 15,6 30-18-15,2 23-16 16,4 3-6-16,-1-8 2 0,0-21-14 15,-2-21 6 1,-3-20-3-16,-2-19 5 16,-4-22-1-16,-5-19 21 0,-12-25 0 15,0-33-10-15,-12-36-9 16,-5-38-5-16,-8-26-1 16,-2-30 2-16,-2-20-3 15,1-9-2-15,3 10 7 0,4 14 22 16,5 35 41-16,4 27-24 15,12 28-19-15,3 34-8 16,27 32 16-16,19 28 16 16,16 24 0-16,12 25-21 15,4 17-10-15,4 7-6 16,-3 5-3-16,-6 4-4 16,-8-4 0-16,-6-9-14 0,-13-17-3 15,-13-15-53-15,-7-11-79 16,-12-10-61-16,-9-11-54 15,-8-21 9-15,-17-5-35 16,-12-14 62-16</inkml:trace>
  <inkml:trace contextRef="#ctx0" brushRef="#br0" timeOffset="41366.17">4726 13600 157 0,'-81'0'257'0,"4"0"-62"16,12 7-44-16,17-7-56 15,18 0-39-15,18 0-20 16,12 0-13-16,17-16-2 15,19-3-8-15,21-10-18 16,16-8-23-16,0-3-43 0,1-6-36 16,-11 1-13-16,-9-2 18 15,-13-7 23-15,-14 1 70 16,-11 4 35-16,-10 5 22 16,-6 2 11-16,-17 6 3 0,0 4 13 15,-3 4 4-15,0 2 8 16,4 3 8-16,4 5-22 15,12 6-16-15,0 1-19 16,0 6-21-16,0 5-7 16,12 12-2-16,12 17 6 15,12 16 5-15,13 16 9 0,5 13-8 16,-2 7-6-16,0-4-2 16,-6-4-12-16,-11-16 4 15,-5-12-1-15,-10-12 14 16,-12-14 68-16,-8-19 24 15,-17-19-57-15,-11-27-6 0,-9-18-5 16,-6-30-14-16,-7-23-4 16,5-22-6-16,9-7 14 15,12 15 40-15,4 25 36 16,7 26-43-16,13 22-42 16,13 20-18-16,19 26-4 15,21 12 0-15,15 24 0 16,21 14 0-16,17 2 0 0,5 5 0 15,-1-4 0-15,-14-8 0 16,-15-9 0-16,-20-9 0 16,-16-2 0-16,-12-13 0 15,-13 0 0-15,-16-13 0 0,-4-19 0 16,-16-20 0-16,-14-22 0 16,-6-20 0-16,1-11 0 15,-3-2 0-15,2 10 0 16,9 11 0-16,6 17 0 15,4 16 0-15,4 16 0 16,13 10 0-16,-6 6 0 0,6 9-54 16,0 12-75-16,0 0-19 15,0 0 6-15,0 12 14 16,3 4-35-16,5 9-53 16,0 11 1-16,1 9 11 15,-1-1-49-15</inkml:trace>
  <inkml:trace contextRef="#ctx0" brushRef="#br0" timeOffset="42165.23">6305 11617 250 0,'-41'-28'261'0,"-10"-1"-59"16,-10 1-72-16,-13-1-53 0,-4 1-26 16,-6-1-3-16,-9 9-5 15,-14 3-17-15,-9 14-12 16,-23 3-8-16,-32 23-2 16,-36 27-6-16,-45 27 0 0,-40 32 2 15,-18 33 0-15,-1 35 14 16,1 34 39-16,19 29 39 15,27 34-1-15,27 35-18 16,36 24-24-16,39 9-21 16,35-16-13-16,46-29-5 15,41-37-6-15,40-31 11 16,40-39-4-16,41-35-10 16,40-37 6-16,39-35 4 15,31-43-8-15,42-40 0 0,45-45-5 16,34-45 2-16,30-33-2 15,11-32-1-15,12-35-8 16,9-33 5-16,-4-30-2 16,-22-12 4-16,-40-3 0 0,-43-10 1 15,-53-2 9 1,-51-7-1-16,-42-4-2 0,-51 2 15 16,-43 20 13-16,-42 25-2 15,-35 28-18-15,-37 29-6 16,-33 37-28-16,-28 35-77 15,-38 38-135-15,-22 40-78 0,-18 37-67 16</inkml:trace>
  <inkml:trace contextRef="#ctx0" brushRef="#br0" timeOffset="45693.91">6463 14922 1169 0,'-19'-13'84'16,"3"10"-49"-16,2 3-28 15,14 25-3-15,0 15 11 16,8 25-5-16,10 20-2 0,5 17-3 15,10 12-4-15,4 0 3 16,3 0-4-16,-4-7 4 16,2-10 1-16,-5-7-5 0,-5-13-4 15,-4-11 4 1,-8-14-2-16,-5-11 2 0,3-13 2 16,-6-4-2-16,-5-7-2 15,2-5 3-15,-5-4 7 16,0-8-7-16,0 0 0 15,0 0 1-15,0 0 2 16,0 0 2 0,-13-8-5-16,-4-12-8 15,-5-17-3-15,-7-23 7 16,-4-22 3-16,-5-29-10 16,2-14 14-16,4-13 0 15,-1-5 0-15,10 5 0 16,6 10 10-16,5 15-1 0,12 19-12 15,0 13-1-15,0 16 3 16,9 17 0-16,2 11 1 0,10 17-10 16,3 10 1-1,12 27 18-15,13 19 11 0,8 26-15 16,11 16 1-16,3 3-7 16,-3 0-2-16,-3-3 3 15,-7-14-7-15,-10-15 3 16,-7-12 0-16,-13-12 2 0,-8-13 1 15,-8-24-2-15,-4-25-4 16,-8-20 1-16,0-21-4 16,0-20 4-16,-12-19 0 0,0-11-3 15,4 3 10 1,8 19-4-16,0 21-1 0,0 24-4 16,8 20 3-16,13 25 16 15,10 16-1-15,14 28 10 16,5 17-15-16,2 16-7 0,4 4 2 15,1-3-4-15,-3-5-11 16,-10-4-40-16,-6-9-102 16,-7-11-101-16,-10-9-43 0,-10-7-10 15</inkml:trace>
  <inkml:trace contextRef="#ctx0" brushRef="#br0" timeOffset="45925.96">7646 13978 514 0,'-13'-90'249'0,"1"21"-77"16,4 17-88-16,8 18-43 16,0 27-14-16,17 36 26 15,10 35 10-15,14 34-9 0,7 28-19 16,10 16-20-16,2 10-8 16,5-10-3-16,0-13-4 15,-3-11 0-15,-2-16-27 0,-7-16-74 16,-4-22-68-16,-12-14-7 15,-9-16 21-15,-12-20 1 0,-16-14-22 16,-11-19 23 0,-19-22-51-16</inkml:trace>
  <inkml:trace contextRef="#ctx0" brushRef="#br0" timeOffset="46142.84">7864 14365 127 0,'-68'-147'236'16,"7"9"-78"-16,7 15-36 15,14 17-22-15,12 27-37 16,12 12-10-16,16 19-12 0,11 20 3 15,22 15 20-15,15 13 10 16,23 33 14-16,17 19-11 16,14 21-29-16,7 8-22 15,8 9-7-15,1 0-8 16,-4-4-9-16,-8-6-8 0,-12-10 0 16,-14-9-29-16,-15-13-66 15,-15-6-66-15,-18-10-28 0,-11-7-4 16,-14-10-13-16,-19-6 10 15</inkml:trace>
  <inkml:trace contextRef="#ctx0" brushRef="#br0" timeOffset="46313.28">8076 14446 208 0,'-73'0'260'16,"13"0"-74"-16,18 0-68 0,13-4-61 15,18-4-33-15,11-4-12 16,25-9-1-16,15-6-5 15,20-15-7-15,17-8-1 16,18 3-12-16,2-6-48 0,-4 3-62 16,-12 1-78-16,-15 1-23 15</inkml:trace>
  <inkml:trace contextRef="#ctx0" brushRef="#br0" timeOffset="46858.53">8535 13375 224 0,'-29'-59'298'0,"-4"4"-86"15,1 11-71-15,-1 7-55 16,9 9-42-16,7 4 0 0,6 7-3 16,11 5-5-16,0 7-12 15,8 5-7-15,21 30 11 16,16 18 0-16,12 22-11 0,11 16-5 16,8 15-2-16,11 8-5 15,-2 2 1-15,-4-10-13 0,-7-10 7 16,-9-15 0-16,-16-19-2 15,-9-12 8-15,-12-13-3 16,-12-20-7-16,-16-16-20 16,0-24-16-16,-19-21 8 0,-14-24 15 15,-8-17 7-15,-12-15 3 16,-4-6 5-16,1 2 6 0,-1 1 4 16,8 21 8-16,3 9 17 15,14 20 0-15,4 14-13 16,13 16-17-16,15 8 2 0,4 10-5 15,24 10 5-15,20 14-5 16,21 10 7-16,20 12-6 0,13 14-1 16,3 1 1-16,1 3 5 15,-4 0-9-15,-8-12 4 0,-18-8 0 16,-11-10 4-16,-16-7 6 16,-13-17 28-16,-11 0 19 15,-17-17-24-15,-8-19-19 16,-16-21-4-16,-9-12-5 0,-7-12-1 15,-4-9-5-15,-5-8 4 16,3 1-4-16,6 0-3 0,4 7-1 16,0 12-23-16,8 16-57 15,3 17-66-15,6 14-49 16,11 15-12-16,0 11 14 0,3 14-19 16,5 15 33-16</inkml:trace>
  <inkml:trace contextRef="#ctx0" brushRef="#br0" timeOffset="48738.03">9145 15947 297 0,'0'-7'240'15,"0"0"-24"-15,0-3-61 16,0 10-70-16,3 0-46 0,8 29 0 15,11 28 21-15,5 24-5 16,6 26-5-16,4 14-19 0,-1 10-10 16,4 4-8-16,2-5-9 15,-2-13 2-15,1-10-1 16,-5-18-9-16,-3-19 8 16,-4-13-3-16,-10-21 14 0,2-13 13 15,-5-10 4-15,4-13-6 16,8-17-7-16,9-15-6 15,8-16-5-15,8-13 0 0,4-5 2 16,3 2-4-16,-6 7-4 16,-10 3-14-16,-3 10-32 0,-5 7-56 15,-7 5-56-15,-10 4-27 16,-5 0-9-16,-11-2 2 0,-3-2-15 16,0 0 24-1</inkml:trace>
  <inkml:trace contextRef="#ctx0" brushRef="#br0" timeOffset="49137.86">10253 15534 122 0,'16'-123'234'0,"1"21"-58"15,-7 25-36-15,-2 20-48 16,1 29-32-16,4 28 10 16,4 43 33-16,-2 43 8 0,5 32-3 15,4 25-11-15,-3 9-21 16,4 2-17-16,-2-7-21 0,3-18-16 15,-7-15-13-15,6-17-5 16,-4-19 1-16,-2-16-4 16,-2-17-19-16,-6-17-6 15,3-20-11-15,-6-20-22 0,-8-29-24 16,0-24 3-16,-14-34 27 16,-5-26 22-16,-5-30 12 0,-6-21 13 15,2-11-1-15,0-3 7 16,2 11 11-16,12 23 11 0,1 30 4 15,13 29 0-15,0 23-15 16,16 24 1-16,21 36 30 0,16 33 44 16,15 31-12-16,11 26-31 15,0 25-21-15,12 19-13 16,-3 6-11-16,2-1-4 16,-8-1-21-16,-9-14-63 0,-8-18-113 15,-13-13-56-15,-11-15-15 16,-16-15-12-16</inkml:trace>
  <inkml:trace contextRef="#ctx0" brushRef="#br0" timeOffset="49309.75">10756 15741 270 0,'-82'-29'245'0,"6"6"-47"16,6 6-55-16,18 4-56 15,16 1-31-15,11 4-9 16,12 0-15-16,18-4-13 0,23-4-8 15,17-5-20-15,19-8-61 16,18-8-68-16,3-3-34 16,5-10-30-16,-5-1-10 0</inkml:trace>
  <inkml:trace contextRef="#ctx0" brushRef="#br0" timeOffset="49769.82">11178 14588 409 0,'0'-69'218'0,"0"16"-33"0,-9 12-55 15,9 10-47-15,0 5-33 16,0 14-3-16,14 21 60 16,5 23 21-16,19 22-23 0,6 21-23 15,13 21-31-15,3 8-19 16,5 3-19-16,0-9-7 16,0-13-5-16,-7-11 2 0,-9-21-8 15,-9-14 0-15,-12-9 10 16,-7-14 1-16,-10-16-6 0,-11-29-3 15,0-20-2-15,-20-28 5 16,-9-25 1-16,-2-20-1 16,-3-12 1-16,9-1 2 15,7 17 18-15,4 24 16 0,6 25-11 16,8 24-4-16,18 30 16 16,13 27-11-16,19 25-11 15,10 19-12-15,18 13 6 0,3 5-8 16,3-5 2-16,3-13-3 15,-11-11 2-15,-7-15-2 0,-13-18 2 16,-10-20 3-16,-18-21-3 16,-15-25-6-16,-13-22-1 0,-20-19-1 15,-13-18 2-15,-4-14-3 16,-3-2-14-16,2 11-27 16,3 19-60-16,3 22-81 0,7 21-90 15,8 19-36-15,6 16-5 16,3 18 36-16</inkml:trace>
  <inkml:trace contextRef="#ctx0" brushRef="#br0" timeOffset="51634.35">13866 13258 247 0,'0'-16'179'0,"-12"-5"-59"16,-1 4-41-16,3 2-30 0,-3-2-16 15,4 6 8-15,1-3 22 16,-4 2 0-16,4 1 2 15,0-2-14-15,-4 1-6 16,0-3 16-16,-5 2-4 0,-2 1 0 16,-6-5-1-16,-4 1-13 15,-4-1-8-15,-2 0-1 0,-6 1-5 16,-5 1-3-16,-1-2-9 16,1 1 1-16,-3-1-5 0,2 6-2 15,-4 2-8-15,8 6-1 16,4-1 1-16,-4 4-5 0,4 0 4 15,2 0-1 1,1 0-1-16,1 0 2 0,10 0-8 16,-1 0 8-16,9 0-2 15,6 0-2-15,-3 0 2 0,3 0-3 16,11 0 7-16,-8 0-10 16,8 0 10-16,0 0-5 0,0 0 2 15,0 0-5 1,0 0 5-16,0 0 4 0,0 0 1 15,0 0-7-15,0 0-1 16,0 0 5-16,0 0-4 0,0 0 3 16,0 0 5-16,0 0-1 15,0 0-11-15,0 0 7 16,0 0-11-16,0 0-3 16,0 0-30-16,0 0-77 0,0 0-68 15,4 0-15-15,3 11 1 16,7 5-37-16,0 7 0 0</inkml:trace>
  <inkml:trace contextRef="#ctx0" brushRef="#br0" timeOffset="52914.67">18297 14024 373 0,'-38'-58'195'0,"3"1"-64"16,-6 8-69-16,1 4-34 0,0 4-21 16,-2 10-2-16,-7 2-1 15,-3 1 3-15,-13 7 14 16,-7 9 15-16,-15 12 4 0,-7 12-3 16,-15 16-4-16,-16 22-5 15,-19 22-4-15,-14 22 0 0,-15 21 19 16,-11 15 24-16,-2 20 22 15,2 21 16-15,7 16-18 16,9 20-3-16,15 29-30 16,23 21-26-16,20 17-13 0,34-2-11 15,22-8-2-15,30-12 3 16,32-18-4-16,36-20 3 16,29-10 1-16,36-17-7 0,29-13 3 15,34-15 2-15,29-17-8 16,25-24 0-16,29-26 2 0,34-31-9 15,38-30-23-15,40-22-33 16,35-21-4-16,25-16 14 16,15-13 24-16,17-16 17 0,7-21 5 15,-7-17 12-15,-15-14 3 16,-23-16 13-16,-19-18 23 16,-23-20 37-16,-30-21 22 0,-37-18 33 15,-36-26-1-15,-43-17 9 16,-53-11-53-16,-36-8-86 15,-51-9 0-15,-41-8 0 16,-44-6 0-16,-47 0 0 0,-55-3 0 16,-56 14 0-16,-58 20 0 15,-55 23 0-15,-45 26 0 0,-49 32 0 16,-47 37 0-16,-41 40 0 16,-35 44 0-16,-32 51 0 0,-29 39 0 15,-6 42-45-15,-1 32-267 16,19 27-16-16,38 13 20 15,49 7 25-15,63-12-34 0</inkml:trace>
  <inkml:trace contextRef="#ctx0" brushRef="#br0" timeOffset="58771.78">16799 15358 155 0,'-17'-12'216'16,"1"0"-73"-16,-1-4-21 16,6-5-30-16,3 5 4 0,8 3 30 15,0 1 27-15,0 4-10 16,0 0-23-16,0 8-44 0,0 0-39 15,16 21-8-15,7 24 16 16,11 24-2-16,5 21-9 16,7 10-15-16,-1 12-12 15,3-3-4-15,0-4 3 0,2-15-9 16,-7-17 1-16,-5-16 4 16,-10-12-1-16,-8-17 3 0,-3-21 0 15,-4-22-10-15,-7-28 10 16,0-24-2-16,-6-18-6 0,0-20 10 15,0-9-7-15,0-5-1 16,8 5 11-16,3 7 11 16,2 19-6-16,3 15-9 0,7 19-3 15,15 18 0-15,2 19 0 16,9 17-4-16,8 21 4 16,8 20-2-16,4 11 3 0,-1 5-4 15,-2 1 1-15,-6-2 3 16,-5-6-8-16,-12-14 8 15,-11-8-2-15,-7-7 8 0,-9-4 5 16,-4-17 26-16,-12 0 2 16,0-9-16-16,-15-11-5 0,-2-13-7 15,-4-3-16-15,6-13 9 16,3-12 0-16,4-8-3 16,8-5-8-16,3 5-2 15,10 3-57-15,3 5-88 0,0 8-119 16,1 5-72-16,-2 4-16 15,2 7 17-15</inkml:trace>
  <inkml:trace contextRef="#ctx0" brushRef="#br0" timeOffset="59204.2">18525 14580 468 0,'28'-8'274'0,"-8"4"-95"0,-4 4-88 16,-4 25-39-16,2 23 3 15,-8 26 8-15,-1 18 8 16,-5 20-7-16,0 1-16 0,0 2-8 16,0-6-26-16,0-12-4 15,3-6-8-15,0-19 5 16,3-14-15-16,-3-13-4 0,2-13-7 16,-5-17-35-16,0-15-23 15,3-27 1-15,2-21 21 0,-1-27 25 16,-4-19 20-16,0-19 6 15,0-18 17-15,-12-11 14 16,-2-4 36-16,8 5 33 0,6 10 30 16,0 16 19-16,0 20 12 15,6 19-48-15,8 15-44 16,7 20-22-16,6 24 25 16,10 30-26-16,11 32-42 0,9 28 0 15,2 29 0-15,-3 17 0 16,1 10 0-16,-6-4 0 0,3-1 0 15,-1-16 0-15,-5-9 0 16,-2-14-197-16,-7-14-149 0,-5-19-28 16,-11-12 7-16,-7-6 21 15</inkml:trace>
  <inkml:trace contextRef="#ctx0" brushRef="#br0" timeOffset="59366.45">18895 15166 571 0,'-59'-29'332'0,"7"1"-121"16,8 4-100-16,15 3-54 0,12 5-3 16,17 0-2-16,17-4-16 15,20-5-24-15,23 0-7 0,18-3-81 16,13-5-97 0,0-3-68-16,3 4-7 0,-9-1-20 15,-15 1 60-15</inkml:trace>
  <inkml:trace contextRef="#ctx0" brushRef="#br0" timeOffset="59853.7">19446 14584 283 0,'-14'-35'237'0,"0"-3"-33"16,-11-3-66-16,1 1-55 0,3 7-37 15,9 4 14-15,12 5 22 16,0 8-4-16,0 4-19 0,9 12-15 16,10 21 6-16,10 18 20 15,10 22-14-15,9 17-24 16,-1 12-12-16,2 8-13 0,0-5-7 15,-5-13 1-15,-4-9 1 16,-7-14-4-16,-7-17 9 16,-16-11-3-16,-5-12 5 0,-5-17-7 15,-20-21-6-15,-9-16 0 16,-2-19 10-16,-7-19 1 16,1-14 5-16,5-13-7 0,4-12 7 15,6 0 21-15,12 6 38 16,10 14 20-16,0 20-14 15,0 22-28-15,8 19-22 0,11 20 11 16,14 26 17-16,12 28-55 16,12 27 0-16,8 30 0 0,4 16 0 15,4 9 0-15,-4-1 0 16,0-13 0-16,-4-15 0 0,-12-22 0 16,-7-18 0-1,-11-13 0-15,-11-22 0 0,-7-26 0 16,-6-26 0-16,-2-27 0 15,-6-26 0-15,2-25 0 0,-5-22 0 16,0-22 0-16,0-16 0 16,3-8 0-16,2 7 0 15,-1 27 0-15,-4 26-79 0,0 30-269 16,0 20-97-16,0 23-38 16</inkml:trace>
  <inkml:trace contextRef="#ctx0" brushRef="#br0" timeOffset="68838.49">22114 15522 84 0,'8'-16'186'0,"-4"-6"-27"15,0-2-28-15,0 3-27 0,0 2-34 16,0 2-17-16,0 1-11 16,5 4-12-16,-4-1-1 15,-2 4-9-15,-3 2-1 0,5 3-4 16,-2 4 0-16,0 0 3 15,0 0 4-15,-3 0 1 0,0 0 4 16,0 0-2-16,6 0 9 16,2 11 25-16,0 6 6 0,5 7-15 15,0 4-15 1,-4 10-13-16,5 3-4 0,2-1-13 16,1-3-3-16,-5-7 2 15,0-7-4-15,-1 2 9 0,-3-9-8 16,0-4 1-16,-2 0 4 15,-3-12-8-15,-3 9 2 0,0-9-2 16,5 11 4-16,-2-3-5 16,6 1 6-16,-6 3-8 15,6 1 9-15,-4-2-1 0,3 1-7 16,-5 4 5-16,5-4-3 16,-4-2 3-16,1-10-1 0,-2 8 1 15,-3-8-2-15,0 7 1 16,0-7 4-16,0 0-10 15,0 9 4-15,0-9 3 16,0 0 5-16,0 0-9 0,0 0-1 16,0 0 6-1,0 0 0-15,0 0 0 16,0 0-6-16,0 0 6 16,0 0-1-1,0 0-2-15,0 0-1 16,0 0 0-16,0 7 3 15,0 2-2 1,0 3 6-16,0 0-6 0,0 5 3 16,0 2-4-16,3 2 2 15,2 0 0-15,3-5 0 0,-3 0-4 16,-1 0 0-16,0-4 8 16,-4-12-3-16,5 10-2 0,-2-2 2 15,-3-8 0-15,0 8 0 16,5-8 1-16,-5 0-7 15,0 0 6-15,0 0 0 0,0 0 0 16,0 0 1-16,0 0 0 16,0 0 3-16,0 0-3 0,0 0-4 15,0 0-2-15,0 0 2 16,0 0 6 0,0 0-7-16,0 0 0 15,0 0 10-15,0 0-9 16,0 0 4-16,0 0-5 15,0 0 6-15,0 0-8 16,0 0 8 0,0 0-2-16,0 0-6 0,0 0 10 15,0 0-9-15,0 0 1 16,0 0 2-16,0 0 4 0,0 0 2 16,0 0-7-1,0 0-5-15,0 0 9 16,0 0 1-16,0 0-5 15,0 0 3-15,0 0 0 16,0 0-6-16,0 0 10 16,0 0-7-16,0 0-1 0,0 0 11 15,0 0-11-15,0-6 6 16,0-4 1 0,0-7-10-16,0-7 8 15,0-5-2-15,0-4 1 16,0-4-3-16,0-4 2 15,-13-3 3-15,0 0 2 0,0-2-4 16,2-4-6-16,-1 3 8 16,4-2-5-16,8 1-1 0,0 2-2 15,0 7 9-15,0 0-4 16,0 7 0-16,0 3 2 16,0 6-1-16,0-2 5 0,8 8-6 15,-5 6 5-15,2-2 0 16,-5 5-5-16,0 3 1 0,4 5 3 15,4 0 4-15,4 13 19 16,5 15 28-16,8 10-4 16,3 6-21-16,0 9-15 0,3 4-5 15,7 0-3-15,-2 0-4 16,1-8-6-16,-1-8 9 16,-2-8-10-16,-8-10 6 0,-4-6-2 15,-6-9-2-15,0-8 4 16,-5 0-6-16,3-12 14 0,-3-13-10 15,3-7 5-15,-2-5-4 16,-1-2 1-16,1-7-11 16,4 0 7-16,1 2 6 0,0-2-5 15,3 7 1-15,0 5 5 16,0 11-4-16,2 2-6 0,1 9 4 16,1 12 9-16,0 9 5 15,4 10 25-15,1 14-6 16,-4 12-20-16,0 8-9 15,-6 13 5-15,-1-1-3 0,-7-1-29 16,1-3-56-16,-4-11-75 16,0-10-85-16,-4-8-25 0,-4-7 4 15,0-13 2-15,0-12 41 16</inkml:trace>
  <inkml:trace contextRef="#ctx0" brushRef="#br0" timeOffset="69271.59">23313 15366 323 0,'10'-94'214'0,"6"9"-39"0,-2 7-48 16,-2 13-41-16,0 16-27 16,-4 13-1-16,0 16 8 15,3 20 22-15,3 28 16 0,2 29-3 16,-3 28-33-16,-2 25-17 16,-3 13-12-16,1 3 1 0,-1-3-1 15,0-9-14-15,-1-17-12 16,2-16-4-16,-1-19-7 15,0-14 4-15,-8-10-8 0,5-19 0 16,-5-19-3-16,0-11-17 16,0-23 4-16,0-24 13 0,-13-120-4 15,5 65 4 1,8-14 11-16,0-8-6 16,0-3-2-16,8 3 7 15,5 21 13-15,-4 21 18 0,2 24-19 16,0 24-3-16,10 24 12 15,7 35 32-15,8 26 7 16,1 28-9-16,4 22-21 0,-3 12-12 16,-3 12-9-16,3 1-2 15,-7-11-2-15,4-5-10 0,-2-14-1 16,-4-6-30-16,-1-20-83 16,-3-10-107-16,-7-12-78 0,-7-12-22 15,-11-8 35 1,0-17 28-16,-8-10 21 0</inkml:trace>
  <inkml:trace contextRef="#ctx0" brushRef="#br0" timeOffset="69415.12">23752 15465 380 0,'-35'-43'233'0,"8"8"-67"16,7 6-75-16,2 5-47 0,7 8-10 16,11 4-2-16,0 0-1 15,11-1-21-15,15-3-10 0,10-1-65 16,10 1-56-16,5 0-33 15,6-6-30-15,-9-1-11 16,-6-1 49-16</inkml:trace>
  <inkml:trace contextRef="#ctx0" brushRef="#br0" timeOffset="69870.53">24040 14959 167 0,'0'-33'243'0,"0"0"-81"0,-14 5-47 16,2 0-44-16,4 8-27 15,8 3 0-15,0 5 22 16,0 12 11-16,0 12 2 0,16 16 7 15,5 25-5-15,2 13-32 16,7 11-21-16,-3 8-15 0,-3-4-2 16,2-6-7-16,-6-15-5 15,-4-10 7-15,-4-14-6 16,1-10 0-16,-9-15 6 16,-4-15-10-16,0-20-2 0,-17-21 9 15,0-16 5-15,1-18-7 16,5-9 6-16,3-11-2 15,8 6 25-15,0 12 43 0,0 19 18 16,0 18-30-16,8 14-36 16,11 23-10-16,11 7-1 0,10 25-8 15,14 7 3-15,2 8-2 16,9 1-4-16,0-4 0 0,-5-4 2 16,2-5 8-1,-9-8 13-15,-10-3 12 0,-6-17 10 16,-9 0-6-16,-3 0 7 15,-4-21-11-15,-5-7-14 0,-1-8-10 16,-2-9-3 0,-5-5-20-16,1 5-6 0,0 4-31 15,2 10-20-15,1 3-45 0,-1 2-69 16,2 10-69-16,0 13-56 16,0 3-19-16,-3 16-10 0</inkml:trace>
  <inkml:trace contextRef="#ctx0" brushRef="#br0" timeOffset="70852.78">25034 14356 426 0,'0'-19'243'16,"0"-6"-44"-16,-8 1-60 15,-6 4-54-15,6 3-42 0,8 5-15 16,-8 3-21-16,8 9-3 16,-11 33 0-16,-1 24-3 15,4 20-10-15,8 17-42 0,-8 11-88 16,8 2-43-16,0-5-42 16,0-6-42-16</inkml:trace>
  <inkml:trace contextRef="#ctx0" brushRef="#br0" timeOffset="74230.94">28196 11246 78 0,'-18'-23'218'0,"-4"-4"-77"15,6 8-47-15,8 3-41 0,8 4-19 16,0 3 2-16,0 7 1 15,0-4-3-15,0 6-3 16,0 0-5-16,0 0-5 16,0 22 7-16,4 13 35 15,0 22 12-15,0 36-12 0,5 34-17 16,-9 32-14-16,0 23-6 16,0 18-5-16,0 9-5 15,-13 3 16-15,-5-1-3 0,9-3 4 16,-4 4 1-16,-4 3-3 15,5 0-15-15,-5 6 12 16,6-2 12-16,-1-4-14 16,4 2 1-16,8-6-10 0,0-7-3 15,0-4-8 1,0-14-2-16,0-6-2 0,0-14 2 16,3-8 4-16,-3-10 9 15,0-15-10-15,5-9 2 16,-2-19-4-16,1-15 0 0,-4-17-4 15,5-21-4-15,-5-10 4 16,0-10-4-16,3-11 6 16,5-5 5-16,-3-3 12 0,-2-13 9 15,10 0-8-15,3 0-11 16,15-17 5-16,26-9-5 16,33-5-8-16,37-9-3 0,34-5-5 15,35 0 4-15,24 4 4 16,15 8-4-1,14 10 4-15,2 0-2 0,1 12 1 16,-9 7 3-16,-12 4 3 16,-21 0 10-16,-18 0 24 15,-28 0 32-15,-23 0 17 16,-27 0 5-16,-21-15-50 0,-20-18-45 16,-16-17 0-16,-18-23 0 15,-4-24 0-15,-11-25 0 16,-4-25 0-16,4-32 0 15,6-33 0-15,9-32 0 16,4-41 0-16,11-21 0 16,3-7 0-16,0 0 0 0,-4 8 0 15,-3 8 0-15,-11 16 0 16,-6 16 0-16,-9 20 0 16,-7 27 0-16,-10 26 0 15,-7 30 0-15,0 22 0 0,0 25 0 16,-15 23 0-16,-5 13 0 15,-9 15 0-15,-12 11 0 16,-12 9 0-16,-19 3 0 16,-21 8 0-16,-22 4 0 15,-23 9 0-15,-25 0 0 16,-26 8 0-16,-31 12 0 0,-29 0 0 16,-14 12 0-16,-9 8 0 15,-8 0 0-15,-2 9 0 16,16-1 0-16,17 2 0 0,23-3 0 15,31-2 0-15,32 0 0 16,37-5 0-16,28-9 0 16,30 1-28-16,17 2-137 15,26 1-15-15,7 6-26 0,18 3-12 16,9 14 7 0,16 5-12-16,6 6-69 0</inkml:trace>
  <inkml:trace contextRef="#ctx0" brushRef="#br0" timeOffset="74663.8">28320 13803 365 0,'-37'9'216'0,"-2"-9"-47"16,8 7-57-16,5-7-40 16,9 0-9-16,3 0 13 15,14 0 4-15,9 7 33 0,22-7 24 16,47 0 0-16,56-7-36 15,58-13-20-15,51-12-43 16,45-6-20-16,38 6-8 16,18 7-2-16,1 13-4 15,-11 9 18-15,-23 3 24 0,-29 15-9 16,-32 6-17 0,-34 4-11-16,-32 0-8 0,-42-11 0 15,-38 1-7-15,-31-4-32 16,-27-11-59-16,-35 0-84 15,-35-16-123-15,-30-13-63 16,-29-12-27-16</inkml:trace>
  <inkml:trace contextRef="#ctx0" brushRef="#br0" timeOffset="75045.94">28781 12559 391 0,'-124'-46'195'0,"5"5"-50"15,13 4-58-15,16 8-43 16,17 5-6-16,21 8 13 16,14 4-3-16,21 0 1 15,17 4 4-15,17-1 19 0,42 1 14 16,51-5 4-16,56-2-4 15,45-1-23-15,37-1-26 16,29 1-16-16,14-1-9 16,12 1-7-16,7-1 4 15,-13 3 1-15,-22-1 5 16,-26 4 19-16,-38-1-9 0,-33 8-9 16,-39 4-11-16,-35 0-3 15,-26 0-2-15,-25 0-4 16,-20 0-29-16,-21 0-62 15,-24 0-39-15,-27 16-103 0,-26 10-69 16,-26 5-46 0</inkml:trace>
  <inkml:trace contextRef="#ctx0" brushRef="#br0" timeOffset="75727.97">27950 15036 309 0,'-17'0'208'0,"1"0"-39"15,-5-8-52-15,1 4-34 16,0-4-20-16,3 4 9 16,9 4 15-16,8-5-2 15,0 5-15-15,12 0 8 16,21 0-17-16,38 0-17 0,36 0-24 16,48-3-5-16,40-6-7 15,32-3-6-15,25-4 3 16,16-4 0-16,12-5-15 15,8-4 9-15,0 1 8 0,-7 0 31 16,-13-2 48-16,-25 7 35 16,-23 3 18-16,-33-1-13 15,-32 9-86-15,-34 0-40 16,-32 0 0-16,-24 4 0 16,-24 3 0-16,-11 2 0 15,-14-1 0-15,-10-1 0 16,-6-3 0-16,0-1 0 0,-11 1 0 15,3 4 0-15,-4 1 0 16,-1 3 0-16,0 0 0 16,7 0 0-16,-2 0 0 15,-9 0 0-15,1 0-289 0,-10 0-195 16,-2 7 47 0,0-7 45-16</inkml:trace>
  <inkml:trace contextRef="#ctx0" brushRef="#br0" timeOffset="81269.45">28269 11454 5 0,'0'0'10'15,"0"-3"10"1,0-2 13-16,0 5 13 0,0-4 13 16,0 0 10-16,0-5 19 15,5 1-13-15,-5 0-25 16,0 8-14-16,3-4-8 0,3 1-1 16,-6 3-2-16,0 0 4 15,0-5-2-15,0-3-5 16,0 4 0-16,0 0-7 0,0-4-5 15,-9 4 4-15,1-4 6 16,8 4 1-16,-8-4 3 16,-6 3-6-16,5 1-2 15,0-1-2-15,0 3 6 16,-3-3-1-16,-6-2-2 0,4 2-6 16,-6 1 3-16,-6-1-4 15,4 5 4-15,-3-2 5 16,-1-3 2-16,3 0-5 15,-6 2 6-15,-1 3-7 0,8 0-3 16,-3 0-2-16,-1 0-5 16,9 0 7-16,-5 13-1 15,-2-2-4-15,-1 6 2 0,0-1 3 16,2 4-2-16,-2 0-4 16,1 4 13-16,-6 5 3 15,7 0-2-15,-6 3 5 16,2 0 2-16,-1 6-7 0,-1 2-7 15,1 0 1-15,-1 1 1 16,4 0-7-16,0 4 6 16,1 0 14-16,0 8-3 0,-4-1 3 15,3 2-8-15,1 3 3 16,5 0-9-16,-7 2 1 16,6 3-3-16,-5 0 3 0,1-5 9 15,0-1 0-15,-1-3 5 16,-3 0-2-16,2-4 1 0,3-1-5 15,-1 2 5 1,3 3-10-16,1 0-1 0,4 4 0 16,-1-4-6-16,2 3 11 15,-2 2-2-15,6 3-2 0,-3-4 6 16,3 0-7-16,-1 4 1 16,3-4 4-16,1-1 4 15,8 0 7-15,-8-1-12 0,8-2 5 16,0 0 8-16,0 0-6 15,0 0-28-15,8-1 0 16,3 0 0-16,7 3 0 0,-1-3 0 16,-1 1 0-16,4-1 0 15,-1 5 0-15,7 0 0 16,0 4 0-16,8 1 0 16,2 3 0-16,10-4 0 0,-2-4 0 15,8-4 0-15,7-4 0 16,6-8 0-16,-1-5 0 15,0-3 0-15,1-9 0 0,-9 1 0 16,-7-10 0-16,-7 2 0 16,-6-5 0-16,-8 1 0 15,-7-13 0-15,-8 0 0 0,-5 0 0 16,-1 0 0-16,-7-16-228 16,0-6-94-1,-15-6-37-15,-1-8 25 16,-10-9 1-16</inkml:trace>
  <inkml:trace contextRef="#ctx0" brushRef="#br0" timeOffset="81818.42">25861 13534 170 0,'0'-48'274'16,"0"6"-58"-16,-6 14-72 15,6 9-70-15,0 2-41 16,0 9-20-16,0 8-2 0,-9 25 19 16,9 19 28-16,-12 21-3 15,-1 25-8-15,4 11-22 16,9 9-4-16,-8-5 3 0,8-10-2 15,0-14-5-15,0-12-9 16,0-15-2-16,0-14 16 16,5-11 5-16,-2-15 2 15,6 0-7-15,0-14 9 0,7-4-14 16,7-18-10-16,6-9-2 16,13-7-5-16,3-1 7 15,-3-3-9-15,1 7 2 0,-7 6-4 16,-4 4-14-16,-12 8-42 15,-4 3-48-15,-8 3-51 16,-8 4-36-16,0-1-10 0,-16-4-18 16,-1 0 20-16</inkml:trace>
  <inkml:trace contextRef="#ctx0" brushRef="#br0" timeOffset="82434.8">26138 13558 235 0,'11'-52'243'15,"3"7"-65"-15,-6 4-56 16,-1 13-57-16,2 8-19 16,-9 6-3-16,4 7 22 0,0 7 9 15,-4 0 22-15,0 33 20 16,0 24-28-16,0 20-26 16,-13 16-20-16,2 14-6 0,-6-1 6 15,-2-4-10-15,2-9-7 16,5-8-10-16,-2-15-11 0,6-18-1 15,8-10-2-15,-8-18 2 16,8-8 2-16,0-16-12 16,0-9-10-16,0-22-6 0,8-26 19 15,9-26-6 1,3-14 10-16,8-17-3 0,5 0 3 16,1 8-6-16,-3 12 14 15,4 17-9-15,-13 20-1 0,-5 13 3 16,-1 11 6-16,-3 13 0 15,1 6 9-15,3 14 10 0,-1 0 3 16,5 22-2-16,-4 6 1 16,2 13 1-16,-2 9-16 15,0 6-1-15,-5 5-5 0,1 9-13 16,-4-6 2-16,5 1-15 16,-6-8-58-16,0-8-81 15,1-4-65-15,0-12-14 16,-9-6 22-16,0-6 51 0,0-9 10 15,0-12 34-15,-22 0 23 16,-5-12 32-16,-6-9 38 16,-9-6 65-16,3-10 97 0,-4-4-27 15,8-4-17-15,-3 5-17 16,7 3-20-16,5 10-9 16,12 5-1-16,5 5 5 0,9 6-1 15,0 3-9-15,5 4-4 16,7-1-11-16,12 5-13 15,9-4-6-15,11 4-20 16,5 0-84-16,4 0-59 0,-5-4-46 16,-5 0-34-16</inkml:trace>
  <inkml:trace contextRef="#ctx0" brushRef="#br0" timeOffset="82966.39">26528 13294 304 0,'-12'-45'205'0,"-4"4"-55"16,4 5-49-16,3 8-31 16,9 3 5-16,0 10 5 15,0 2 26-15,0 8 4 16,0 5-22-16,9 0 13 0,8 21-26 16,0 12-7-16,13 12 2 15,-3 17 5-15,3 9-17 0,2 12-28 16,1 2-9-16,-1-3-11 15,-4-6-4-15,1-10-3 16,-7-14-2-16,-6-11-7 0,-6-13 14 16,-2-10-6-16,-8-26-2 15,0-21 0 1,0-26 6-16,0-14-2 0,8-19-12 16,6-11 12-16,3-1-11 15,1 1 9-15,7 14-3 16,-5 20 6-16,-3 17-11 15,-1 19-2-15,4 20 18 0,6 27 22 16,2 17 8-16,4 18-13 16,1 11-11-16,-5 11 2 0,4-6-5 15,-4-5 2-15,1-9-3 16,-8-16 3-16,-6-9 0 16,-2-19 17-16,-1-22-32 0,5-27 0 15,0-23 0-15,0-16 0 16,9-16 0-16,4-17 0 15,5-13 0-15,5-9 0 16,10-5 0-16,-5 12 0 16,0 12 0-16,-10 17-177 0,-5 27-139 15,-12 22-111-15,4 21-3 16</inkml:trace>
  <inkml:trace contextRef="#ctx0" brushRef="#br0" timeOffset="85646.26">31876 11693 44 0,'0'-7'58'0,"0"0"24"0,0 2 29 16,0 1-10-16,0-5-37 15,0 1-24-15,0 1-16 16,0 2-5-16,0-2 0 16,-8 2 3-16,8-3 1 0,0 4-2 15,0-4 0-15,0-5-1 16,0 1 9-16,-8-1 3 15,-4-2 5-15,0-9-6 16,-5 3 0-16,1-3 10 16,-7-4-13-16,-11-2-9 0,-2 2-10 15,-7-5 1 1,-4 2 3-16,-5 3-5 0,-2-2 3 16,-2 2 1-16,-1 3-11 15,-4 1 7-15,1 4 4 16,-5 4 2-16,3-1-6 15,-3 6-4-15,-1 1-2 0,2 3 5 16,-5-2-6-16,-4 1-1 16,-1 4-3-16,-2 0 7 15,-6 0 1-15,1 0-8 16,4-1 3-16,4-2 4 16,4 2-4-16,4-2 4 15,8 2-2-15,5 0 2 16,6-3-3-16,6 1 0 0,4 7-2 15,3-4 1-15,1 0-2 16,-4 4 6 0,-10 0-1-16,-3 0-7 0,-3 0 5 15,-5 0 0-15,-3 0-1 0,-10 0-3 16,2 0 8-16,2 0-6 16,1 0 1-16,4 8 1 15,4-8 0-15,1 13-3 16,2-6 3-16,2 3-2 0,5-10 3 15,-2 11-2 1,-2-3 0-16,4 4 9 0,-4-4-5 16,3 5 2-16,0-2 0 15,5 2 1-15,-4 3-1 16,4 0 8-16,6 3-7 0,0 4 1 16,3-3 9-16,6 4-5 15,5 1-2-15,-2-2 9 16,2 3-3-16,1 2 0 0,6 3 3 15,0 7-3-15,0 3-2 16,-1 4-4-16,6 2 1 16,-1 3 4-16,12-6-9 15,-9-2 4-15,9-9-4 16,-13-5 3-16,13 0 6 16,0-3 3-16,0-1 1 0,0-4-7 15,0 5-1-15,0 3 8 16,13 5-1-16,4-1-6 15,7 5 4-15,3 0 2 0,8 2 0 16,4-1 0-16,9-7-2 16,6-2-4-16,3-3 5 15,-1-2-4-15,3-3 1 16,1-6 4-16,5 1-9 16,3-4 1-16,5 1 2 0,9-13-10 15,3 12-1-15,8-12-1 16,5 13 6-16,2-6-7 15,7-7-2-15,6 10 7 16,9-10 2-16,4 0-12 16,4 0 5-16,4 0 2 0,4 0 0 15,-1 0-5-15,3 0-1 16,-6 0 5-16,-4 7-3 16,-6-7 2-16,0 0 6 15,-11 0-3-15,-11 0-3 0,-10-12 5 16,-6-6-1-16,-9 3-3 15,-8-9 0 1,-14-5 1-16,-4 1 0 0,-11-8 4 16,-4-7-4-16,-8 0 10 15,-2-7 0-15,-6-2-2 16,-4-3 8-16,-7 4 9 16,-6-2 4-16,-3 0-12 0,0 4 0 15,0 1-3-15,0 2 0 16,-12 2-6-16,4 4 1 15,0-1 9-15,0 3-12 16,-1 6 0-16,1 4-1 0,-3 3-4 16,-2 1 3-16,-3 0-8 15,-12-2-4-15,-15 3-6 16,-22-5-32-16,-23 3-91 16,-25 1-53-16,-25 4-49 15,-17 3-18-15,-7 9 33 16,-7-1 32-16,-7 6-45 0,1 3 56 15</inkml:trace>
  <inkml:trace contextRef="#ctx0" brushRef="#br0" timeOffset="86325.43">29976 10563 42 0,'0'-19'92'0,"0"2"3"0,0 0-44 15,0 1-51-15,0 4-32 16,0 0-4-16,-8 0 11 15,0 3 23-15,0 4 23 16,-5-2 9-16,0-1-19 16,1 4-34-16,-4-5-31 0,0 6-12 15,3-7-36-15</inkml:trace>
  <inkml:trace contextRef="#ctx0" brushRef="#br0" timeOffset="87292.92">29976 10225 33 0,'0'-4'52'15,"0"2"32"-15,0-4 39 16,0 6-9-16,0 0-40 0,0-5-34 16,0 5-19-1,0-4-7-15,0 4-3 16,0 0-2-16,0 0-6 0,0 0-1 15,0 0 4-15,0-3 5 16,0-2 5-16,0 5 5 16,0 0-4-16,0 0 1 15,0 0-11-15,0-4-2 16,0 1-5-16,0-1 2 0,0 4 2 16,0 0-7-16,0-5 6 15,0 1-3-15,0 1 3 16,0-1-2-16,0-1-1 15,0-2-1-15,0-6 6 16,0 0 3-16,0-4 1 16,0-2 19-16,0-2-6 15,-8 1-5-15,8-6 6 0,-8 7 2 16,8-2 7-16,0 4 1 16,0 6 0-16,0-1-1 15,0 0 10-15,0 4 3 16,0 4-4-16,0 4-14 15,0 0-9-15,0 12-7 0,0 16 23 16,0 17 8-16,0 12-9 16,0 8-8-1,0 8-4-15,0 0-4 0,0-4-6 16,0-7-5-16,0-12-2 16,0-10-1-16,0-11-5 15,0-5 8-15,0-8-5 16,0-4 2-16,0-4-5 0,0-8 8 15,0 0 0-15,0 0-3 16,0 0 2-16,0 0 0 16,0 0 5-16,8 0 2 15,4 0-4-15,7-8 5 16,15-4 4-16,0-4-11 0,14-5 1 16,-6-3 0-1,4-5-11-15,-1-4-31 0,0 2-56 16,-5-2-82-16,-9-1-62 15,-1-1-8-15,-6-1-72 16</inkml:trace>
  <inkml:trace contextRef="#ctx0" brushRef="#br0" timeOffset="87709.74">30618 9957 267 0,'18'-21'270'15,"-2"-1"-95"-15,-2 8-85 16,-2 0-43-16,-4 2 16 0,-8 9 28 15,0 3-21 1,0 0-26-16,0 29-10 16,-16 11 15-16,-5 16-16 0,2 5-20 15,-6 5-2-15,4 0-8 16,2-13-1-16,7-8-2 16,-1-9 2-16,13-13 1 15,-9-6-5-15,9-5 3 16,0-12-12-16,6-19-7 0,13-26 7 15,13-20 7-15,15-20 1 16,4-14 1-16,10-6-4 16,-1-2 9-16,-1 9 10 15,-7 13 20-15,-8 19 16 16,-6 18-11-16,-10 15-23 16,-8 16-8-16,-3 17 23 15,-6 34 25-15,-3 18-19 16,-4 22-11-16,-4 7-12 0,0 4-7 15,0 0-3-15,0-3-4 16,0-9-32-16,0-6 33 16,0-11-251-16,0-6-10 15,5-10 8-15,-5-11-31 16,0-13-167-16</inkml:trace>
  <inkml:trace contextRef="#ctx0" brushRef="#br0" timeOffset="87875.1">30788 10185 438 0,'-36'-41'203'0,"2"-1"-70"16,14 9-64-16,8 9-16 16,12 7 5-16,9 2-7 15,10-2-33-15,19 2-10 0,14-2-20 16,11 5-45-16,2 0-59 16,3 0-43-16,-3-9-66 15,-8 0 6-15</inkml:trace>
  <inkml:trace contextRef="#ctx0" brushRef="#br0" timeOffset="88307.85">31340 9634 269 0,'21'-36'207'15,"-6"-1"-62"-15,1 7-47 16,-3 11-34-16,-5 3 0 16,-3 12-10-16,4 15 10 15,-6 23-1-15,-3 18-6 16,0 22-24-16,0 7-12 15,-9 4-5-15,1-7-10 0,0-9-2 16,8-17 1-16,-8-11-2 16,8-15 9-16,0-14 15 15,0-17-9-15,0-19-11 16,13-26-1-16,7-21 7 16,12-19 2-16,9-8 6 15,-1 4 26-15,2 17 41 16,-11 16-10-16,-6 16-38 0,-8 16-23 15,-3 29-10-15,-1 21 2 16,0 20-3-16,4 15-5 16,14 50 4-1,-19-69 5-15,5-9 3 16,-6-9 37-16,3-9 27 0,-3-10-23 16,6-17-32-16,6-19-8 15,5-13-6 1,15-3-12-16,-4-2-4 0,-2 6-55 15,-6 12-98-15,-5 8-106 16,-6 14-57-16,-7 14 11 16,-7 28-16-16</inkml:trace>
  <inkml:trace contextRef="#ctx0" brushRef="#br0" timeOffset="90786.48">29228 11230 50 0,'-8'-7'140'15,"-4"-5"36"-15,0-3-64 16,1 4-41-16,-3-5-17 15,6 4 8-15,8 0 14 16,0 5 33-16,0-3-1 0,8 8-37 16,9 2-19-16,11 0-7 15,9 12-8-15,3 11-4 16,8 12-12-16,2 20 14 16,-5 10-13-16,-8 12-8 15,-14 9-4-15,-11 2 6 16,-12 2 5-16,-18-4 0 0,-29-5 17 15,-17-12 13-15,-18-8 25 16,-3-11 28-16,-1-14 2 16,4-8-15-16,16-11-37 15,7-10-25-15,12-7-8 0,13 0-10 16,11 0-5-16,6 0-4 16,17-7-24-16,9-5-38 15,10-8-31-15,17-10-81 16,10 2-76-16,2 0-44 15,5 3-6-15,-1 5-25 0</inkml:trace>
  <inkml:trace contextRef="#ctx0" brushRef="#br0" timeOffset="91353.16">30788 11202 116 0,'0'-33'255'15,"0"4"-82"-15,-12 5-59 16,-4 0-37-16,-5 3-6 0,-12 9 13 16,-7 5 32-16,-17 7 25 15,-12 12 5-15,-8 12 11 16,-9 20 14-16,-3 13-21 16,4 13-63-16,11 10-26 15,21 15-32-15,13-1-9 16,16 3-15-16,24-3 6 15,16-9-2-15,20-7-8 0,23-13-4 16,9-12 0-16,14-13 0 16,6-12-12-16,-3-6 6 15,0-15 3-15,-7-7-5 16,-5-7 2-16,-13-10 7 0,-6-8-1 16,-14-12-4-1,-9-13-1-15,-5-8 5 16,-12-11 3-16,-14-1-1 0,-10-1 1 15,-6 12 1-15,-7 4-7 16,-7 12 2-16,6 10-7 16,-4 12-4-16,4 5-49 15,3 9-115-15,1 2-133 0,1 5-61 16,-3 12-28-16</inkml:trace>
  <inkml:trace contextRef="#ctx0" brushRef="#br0" timeOffset="91785.29">31255 11263 514 0,'0'-37'272'16,"0"5"-126"-16,0 7-68 15,0 5-45-15,0 9 2 16,0 1-4-16,0 10-8 0,-12 17 16 16,-10 20 48-16,-4 20 8 15,-5 24-21-15,13 20-36 16,5 14-14-16,13 2-19 16,20-3 9-16,17-12-14 15,10-12-3-15,15-21-8 16,9-21-9-16,3-20-16 15,-1-28-4-15,-2-14 18 0,-14-28 16 16,-17-18 3-16,-10-23 14 16,-16-15 17-16,-11-2 22 15,-11-2 11-15,-15 8-12 16,-12 9-16-16,-11 16-21 0,-6 11-7 16,-7 13-25-16,-1 17-61 15,-5 16-77 1,-3 12-60-16,-2 25-35 0,1 7-23 15,4 8-13-15</inkml:trace>
  <inkml:trace contextRef="#ctx0" brushRef="#br0" timeOffset="92485.81">30491 11161 21 0,'-8'0'70'16,"-3"-4"107"-16,-2-4-9 0,-3-1-46 16,2 1-56-16,3 2-19 15,3-4-1-15,8 2 7 16,0 0 34-16,0 4 5 15,0 4-24-15,8 0-19 16,8 12-5-16,5 8-11 16,7 9-15-16,5 10-1 15,4 11-11-15,2 3-10 0,5 9-68 16,-6-2-68-16,-6 1-50 16,-12-4-67-16,-4-3 5 15</inkml:trace>
  <inkml:trace contextRef="#ctx0" brushRef="#br0" timeOffset="93138.44">28802 11584 1 0</inkml:trace>
  <inkml:trace contextRef="#ctx0" brushRef="#br0" timeOffset="93833.24">28704 11556 25 0,'-11'0'64'0,"-1"-5"85"16,-4-3 12-16,-2-3-44 16,2 2-34-16,4-3-21 15,12 4 7-15,0-1 7 0,-8 6 3 16,8 3 3-1,0 0-25-15,0 0-11 0,-11 24-5 16,-6 17 2-16,0 4-15 16,-3 7-13-16,4 2 2 15,7-6-11-15,9-2-5 16,0-11-4-16,5-2 7 0,7-9-12 16,13-7-20-16,4-17-27 15,2-5-7-15,6-10 9 16,-1-10 20-16,1-4 14 15,-6-3 14-15,-1-5 4 16,-6 6 16-16,-4-2 19 16,-7 12 23-16,-5 0 6 0,-8 11 11 15,0-5-23-15,0 13-16 16,0 2-16-16,0 0-18 16,-13 12 2-16,1 7 0 15,1 7-3-15,-2-2 3 0,5-3-2 16,8-6-5-16,-8-2-13 15,8-5-8-15,0-8 0 16,0 0-7-16,8-17 8 0,5-6 8 16,1-11 12-16,8-3 1 15,2 1 8 1,-3-5-2-16,-1 5 3 0,0 3 18 16,-3 9-2-16,-5 8-13 15,-4 4-5-15,-2 12 3 16,-1 16 21-16,-5 8-9 0,0 9-8 15,0 2-9-15,0 3 0 16,3-6-5-16,3-3-22 16,2-6-37-16,0-1-68 15,0-5-58-15,5-17 1 0,-2 0-42 16,0-17 33 0,3-7 62-16,-14-6 61 0,0-2 42 15,0 4 55-15,0-2 126 16,-8 2 54-16,-6 0-60 15,8 4-53-15,6 3-35 16,0 5-6-16,0 8-1 0,6 0-16 16,11-1-15-16,13 1-21 15,10 0-59-15,14 4-87 16,6-4-112-16</inkml:trace>
  <inkml:trace contextRef="#ctx0" brushRef="#br0" timeOffset="94314.73">30548 11556 417 0,'-29'-45'163'0,"6"9"-86"16,2 7-37-16,9 4-4 0,4 10 45 15,8 5 13-15,-9 10-16 16,9 0 5-16,0 25 15 16,0 17-5-16,-12 10-13 15,4 10-31-15,0-5-17 0,8-5-17 16,-8-6-17 0,1-14 7-16,7-8-1 15,0-8 3-15,0-9-10 0,0-7-28 16,3-10-14-16,9-19 7 15,7-11 15-15,10-13 13 16,4-5 6-16,5 2 2 16,-2 6 6-16,-4 14-4 15,-2 8-1-15,-7 11 6 0,-7 17 32 16,-8 20 14-16,-8 20-6 16,0 17-20-16,-16 1-8 15,2 3-11-15,3-10-2 16,11 0-16-16,0-12-68 15,0-9-69-15,0-10-55 16,8-8 3-16,13-12 0 16,7-8-17-16,8-7 25 0</inkml:trace>
  <inkml:trace contextRef="#ctx0" brushRef="#br0" timeOffset="94442.12">30929 11721 67 0,'0'-2'138'0,"0"-2"41"16,0-1-63-16,0 2-58 15,0-1-24-15,0 4-16 0,0 0-8 16,3 0-10 0,6 0-37-16,8-5-80 0,4-2-86 15</inkml:trace>
  <inkml:trace contextRef="#ctx0" brushRef="#br0" timeOffset="94638.6">31596 11736 462 0,'-8'0'320'15,"-4"-4"-148"-15,-1-1-88 16,2 5-43-16,-2 0-20 16,13 0-14-16,-8 0-23 15,8 0-82-15,0 0-78 0,0 0-59 16,0 0-39-16</inkml:trace>
  <inkml:trace contextRef="#ctx0" brushRef="#br0" timeOffset="94801.54">31710 11829 590 0,'0'0'280'0,"0"0"-136"16,0 0-68-16,0-5-40 15,0 5-26-15,0-2-96 16,0-3-139-16,0-1-76 16,0 6-222-16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8:02.04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4223 7375 140 0,'0'-21'201'16,"0"1"-83"-16,0 4-49 15,0 4-27-15,-8 3-9 16,8 6 0-16,0 3-8 16,0 0-7-16,0 0-1 15,0 0-7-15,0 0-4 0,0 0 3 16,-14 0 0-16,3 17 18 16,-10 13 15-16,-12 16-3 15,-7 23 0-15,-4 16 2 16,-8 17 1-16,-10 10-3 15,-3 5 4-15,-9 6-5 16,1-6-4-16,2-3-15 16,0-9-10-16,11-6-5 15,11-18-2-15,8-15-2 16,8-14 3-16,10-11-3 16,6-7 3-16,6-11-6 0,11-2-2 15,-9-9-12-15,9-12-33 16,0 0-25-16,0-5-49 15,0-12-56 1,0-15-69-16</inkml:trace>
  <inkml:trace contextRef="#ctx0" brushRef="#br0" timeOffset="699.58">4182 7416 46 0,'11'-17'95'15,"2"5"80"-15,-1 0-47 16,-1 1-41-16,-3 1-29 16,1 8-14-16,-4-3 3 0,-2 5 8 15,-3 0 5-15,0 0-5 16,0 0-10-16,0 0 6 16,0 0 10-16,0 0-3 15,0 0-2-15,0 0-8 16,0 0-8-16,0 0-10 15,0 0-6-15,0 0-7 16,0 0 2-16,0 0-6 16,0-6 5-16,0 6 8 0,0 0 4 15,0-2-1-15,0-7-6 16,0 1-16-16,0 0 1 16,0-4-10-16,-8 0 4 15,8-1 1-15,0 2 1 0,0-2-1 16,0 5 8-16,0 0 3 15,0 8-3 1,0 0-6-16,0 0-3 0,0 0 0 16,0 0-3-16,0 0-4 15,0 8-6-15,13 13 17 16,8 15 1-16,7 21 8 16,7 11-10-16,6 18 4 15,-4 9-2-15,0 2-4 16,0-3-4-16,-6 0-3 0,-1-8 5 15,-6-10-1-15,0-6 4 16,-4-14-5-16,1-7 4 16,-5-11-3-16,-4-10-33 15,-4-8-32-15,-3-5-39 16,-2-6-41-16,-3-9-34 0,0 0-42 16,0-16-68-1</inkml:trace>
  <inkml:trace contextRef="#ctx0" brushRef="#br0" timeOffset="1115.53">3983 7885 104 0,'-29'0'224'0,"4"0"-83"16,9-4-46-16,0 0-30 16,8 4-23-16,8-5-14 0,0 1-9 15,13 0-12-15,11 4-3 16,13 0 5-16,14 0-3 15,14 0 3-15,9 0-6 16,-4 0-2-16,-10 0 3 16,-7 0-5-16,-8 0 1 15,-10 0 3-15,-5 0-2 16,-10 0-1-16,-5 0 3 16,-1 0-5-16,-6 0 4 15,0 0 0-15,-5 0 1 0,-3-8-5 16,0-5-33-16,0-6-39 15,-11-6-77-15,-2-3-85 16</inkml:trace>
  <inkml:trace contextRef="#ctx0" brushRef="#br0" timeOffset="1997.1">4888 6915 252 0,'-17'-20'158'0,"-2"-4"-70"16,-5 3-47-16,-4 0-16 15,-1 6-6 1,-4-2 3-16,-3 1-3 0,-2 0-2 15,-2-1-4-15,-1 5-4 16,-3 0-1-16,-8 0-2 16,-10 3-3-16,-4 6 1 15,-7-1-1-15,-7 4-5 16,-6 0 6-16,-6 12-6 0,-7 4 7 16,6 1-1-16,-1 0-2 15,10-3 4-15,2 7 7 16,9 0 6-16,8 4 3 15,-1 2 0-15,6 9 4 16,5 5 2-16,-2 5-1 16,3 6-8-16,5 4-7 15,5 6-3-15,7 4 0 16,4 11 2-16,6 12-4 16,2 13 2-16,5 4-5 15,4 9 2-15,4-5 1 16,12-1 7-16,0 1 18 0,0-4-7 15,4-4 3-15,7-9 6 16,6-3-18-16,7-9 6 16,8-3-4-1,5-6 1-15,8-1-1 0,7-11 5 16,9-7-4-16,4-4 12 16,13-9 5-16,11-2 0 15,13-10-10-15,11-3-6 16,8-6-1-16,1-3-11 15,5-7-5-15,-6-9 1 16,1 0 4-16,-5 0-4 16,-2-12-4-16,-2-9 1 0,2-13 3 15,-10-5 0-15,-12-14 0 16,-8-12-4-16,-11-17 5 16,-9-15-3-16,-14-8 26 15,-10-9 8-15,-8-8 8 16,-12-1-5-16,-14 0 1 15,-7 2 9-15,-12-1-16 16,-13 4-15-16,-1 7-7 16,-7 10-5-16,-5 7-8 0,2 8 10 15,0 13-14-15,-1 7 7 16,1 10-7-16,-2 7-3 16,3 4-26-16,-6 9-41 15,-5 8-42-15,2 8-48 16,1 6-29-16,1 7 6 0,5 7 23 15,2 0-4 1,2 16-69-16</inkml:trace>
  <inkml:trace contextRef="#ctx0" brushRef="#br0" timeOffset="2945.9">28802 6919 192 0,'13'-17'249'0,"-5"6"-61"16,-2-2-59-16,-1 9-36 15,-1 1-12-15,-4-2 3 0,0 5-4 16,0 0-15-16,0 0-30 16,0 0-23-1,0 8-6-15,0 17 26 0,0 19 33 16,0 18-1-16,-15 16-29 15,-1 15-9-15,-5 14-14 16,-4 1-7-16,5 3 4 16,0-5-11-16,3-9 4 15,3-3-1-15,-3-16-53 0,4-13-92 16,4-9-63-16,1-14-35 16,1-19-48-16</inkml:trace>
  <inkml:trace contextRef="#ctx0" brushRef="#br0" timeOffset="3677.99">28962 6964 433 0,'8'-36'180'15,"0"3"-84"-15,-2 4-29 16,-3 9-3-16,6 1 0 15,4 1 2-15,5 6-22 0,4 1-14 16,3-3-8-16,7 2-6 16,4 4 1-16,7 8-1 15,0 0-10-15,-4 0-1 16,4 8-2-16,-7 4 1 16,1 5-3-16,-1-1-5 15,-4 1 5-15,-7 0 1 16,-8-1-2-16,-11 0-5 15,-6 4 5-15,-9 4 2 16,-16 8-3-16,-18 2 5 0,-8 1 1 16,-10 3-5-16,-4-6 6 15,-3-7-10-15,-3-1 6 16,6-7-1-16,8-5-3 16,9 0 6-16,8-5-6 15,10-7 3-15,15 0-1 16,2 0 3-16,13 0 2 15,0 0 2-15,0 0-4 16,8 0-4-16,18-12 2 0,10 0-4 16,18-4 2-16,5 4-2 15,11 0 3-15,7 12 0 16,8 0-3-16,-5 0 1 16,-2 16 0-16,-13 1-1 15,-11 2 3-15,-12 9 3 0,-8 10 0 16,-14 2-5-16,-9 9 11 15,-11 5-5-15,-14 3 6 16,-23-1-4 0,-16 2-2-16,-12-10-2 0,-12-4-1 15,-8-6-1-15,-1-3 0 16,0-5 1-16,1-5-4 16,9-5 3-16,8-9 3 15,9 2-3-15,15-13 6 16,6 9-6-16,12-9 2 15,5 0-5-15,8 0 5 0,5 0 0 16,8 0-1-16,0 0-18 16,0 0-33-16,0 0-48 15,3 0-41-15,10-5-60 16,13-15-88 0</inkml:trace>
  <inkml:trace contextRef="#ctx0" brushRef="#br0" timeOffset="4626.1">29748 6558 110 0,'0'-55'205'0,"-8"4"-74"16,-9 2-61-16,-1-1-35 16,-12 6-15-16,-2 3-10 15,-5 6 4-15,-5 1-5 16,-1 1-3-16,-5 8-6 16,-3 2 3-16,0 7 1 15,-6 4 2-15,-4 7 1 16,-7 5 17-16,-6 12 6 0,-7 5-4 15,-1 8-1-15,0 2-8 16,6 6-4 0,-2 3 10-16,5 5-6 0,0 1 8 15,-1-2-3-15,2 5 5 16,3-1 0-16,1 5 2 16,7 1-6-16,1-2-3 15,6 1-9-15,5-1-2 16,5 5 16-16,1 4-13 15,8 0 8-15,-3 0 3 0,7 0 1 16,2 4-9-16,1 1-3 16,9-5 2-16,1 0 9 15,7 0-3-15,2-1-8 16,9 9-6-16,0 4 14 16,0 0 16-16,9 5-12 15,-1 0-6-15,4-1 1 0,8-4-8 16,5 1 17-16,3-6-11 15,6 1 0-15,5-3-6 16,4-5-5-16,11-9-3 16,3 1-1-16,4-8 7 15,4-1-3-15,3-7 5 0,10-4-2 16,8-5 2 0,8-3 0-16,2-5 5 15,11-4 14-15,6-12-3 0,9-4-6 16,3-8-1-16,1-8-6 15,-4-9-5-15,-11-3-6 16,-12-9 2-16,-4-4 9 16,-14-7 22-16,-8-10 10 15,-9-4 7-15,-7-3 20 16,-7-8-19-16,-14 0-7 16,-3-4-12-16,-5 0 4 15,-8-2-22-15,-3 2-3 0,-4 1-13 16,-3 1-2-16,-5 1 2 15,-5 9-1-15,0 5 0 16,0 2 0 0,0 5 0-16,0 5 0 0,0 2 0 15,-9 2 0-15,-2 3 0 16,-1 4 0-16,-1 1 0 16,-4 3 0-16,-1 1-5 15,-12 4-83-15,-2 2-103 16,-9 2-121-16,-16 8-57 15,-6-1 12-15,-11 4-1 16</inkml:trace>
  <inkml:trace contextRef="#ctx0" brushRef="#br0" timeOffset="8476.65">5388 7698 70 0,'8'0'130'16,"-5"0"55"-16,-3 0-55 15,0 0-35-15,0 0-32 16,0 0-18-16,0 0 12 16,0 0 3-16,0 0-5 15,0-5-8-15,0 0-2 16,0 5 2-16,0 0 5 15,0 0-11-15,0 0 0 16,0 0-5-16,0 0-7 0,0 0-11 16,-8 0 3-16,8-2-10 15,-8-3-9-15,-1 1 2 16,9 0 5-16,-11 4-2 16,11-4 0-16,-7 0 6 15,7-1 7-15,0 5 0 16,0 0-3-16,0 0 3 15,0 0-10-15,0 0-2 16,0 0 2-16,0 0-2 16,0 0 0-16,0 0 6 15,0 0 5-15,0 0 1 16,0 0 0-16,0 0-5 16,0 0 3-16,0-2 0 15,0-4-7-15,0 6-1 0,0 0-8 16,0 0 2-16,0 0-9 15,4 0 14-15,-4 0-16 16,0 0 9 0,0 0 2-16,3-4-2 0,-3 4-1 15,5 0-1 1,-5 0 3-16,0 0 6 16,0 0-8-16,0 0 6 15,0 0-3 1,0 0-2-16,0 0-1 15,0 0-5-15,0 0 6 16,0 0-1-16,0 0-5 16,0 0 10-1,0 0-2-15,0 0-9 16,0 0 4 0,0 0 6-16,0 0-4 15,0 0-6-15,3 0 11 16,6 0 6-16,2 0-3 0,5-5-4 15,6 3-4-15,-3-3-1 16,6-2 0-16,7 2-1 16,6-4 1-16,5 2 4 15,15-2-3-15,23-3 1 16,20-4 1-16,24-1-6 16,14 1 5-16,7 3-2 15,4 1-2-15,-3 1 0 16,-5 2 5-16,-12 0-3 15,-9 2-5-15,-11 7 5 16,-12-5 1-16,-5 1-1 16,-1-3 0-16,7 0 8 0,-1-3-12 15,-1 6 8-15,1 1 0 16,-1-7-9-16,-4 7 5 16,0-5 1-16,6 3 0 15,-2-2-5-15,1 2 6 0,3-3 0 16,-1 0 0-16,2 0-8 15,-5 4 5-15,-2 1 5 16,-7-6 2-16,-1 4-5 16,-7 3-7-16,-2-9 7 0,-5 9-4 15,-5-3 4-15,-3 1-1 16,1 0-4-16,2 0 7 16,2 4 1-16,-5-4-7 15,0 0 6-15,-2 1-3 0,-1-2-3 16,-2 5-2-16,2 0 5 15,-1 0 1-15,-1 0-1 16,-3 0-3-16,-3-4 5 0,-7-1 0 16,2 2-3-16,2 3-2 15,-4-4 10-15,7-3-12 0,6 1 4 16,13-3 1 0,4 2 1-16,9-1 3 0,2 4-8 15,6 0 2-15,-4-1-3 16,-5 5 5-16,-3 0 3 15,-1 0-1-15,-12-3-1 0,-4-1-4 16,-14 4 4-16,-2-5-3 16,1 2 0-16,-5-1 0 15,-1-1 5-15,5-2-8 16,0 2 6-16,7-2 3 0,5-1-12 16,-1-1 1-16,2 5 7 15,-5 4-3-15,-5-5-2 16,-3 5-3-16,-3 0-2 15,-6 0 8-15,0 0-4 0,-2 0 6 16,-6 0-6-16,-4 0 7 16,-8 0-1-16,0 0 0 15,-3 0 3-15,-1 0-3 0,5 0 5 16,2-3-6-16,6-1 2 16,7-1-1-16,12 5 1 15,14-4-3-15,3 1 2 0,8 3 2 16,5 0-5-16,-1 0-2 15,4 0 1-15,0 0 4 16,1 0 2-16,-9 0-4 16,-5 0 9-16,-3 0-9 15,0 0 2-15,-4 0 2 0,-1 0-2 16,2 0 3-16,-5 0-1 16,0 0-1-16,-4 0-8 15,-2 0 7-15,3 0 0 0,-2 0 1 16,-6 0-3-16,-5 0-1 15,-5 0 4-15,-7 0 1 16,-10 0-3-16,-2 0 2 0,-6 0-3 16,-1 0 4-16,-6-5-2 15,-4 5 3-15,4 0 0 16,-4 0-7-16,0 0 7 16,3 0-5-16,-3 0 5 15,0 0-9 1,0 0 3-16,0-4 3 15,3 4 1 1,-3 0 2-16,0 0-7 16,0 0 1-16,0 0 0 15,0 0-1-15,0 0-7 16,0 0 4-16,0 0-1 0,0 0 2 16,0 0-2-16,0 0 4 15,0-3 3-15,0-2-7 16,0 1 8-16,0 4-4 15,-10-4 0-15,-4 0-6 16,-2-5 11-16,-4 6-4 0,1 3-2 16,-7 0 3-16,-2 0 0 15,0 0 3-15,-4 0 0 16,-4 16-9-16,2 0 8 0,7 0 1 16,-3 8-2-16,5 5-1 15,7-1-1-15,5 0 8 16,13 1-4-16,0 4-1 0,13-4 5 15,5-1-1-15,15 1-4 16,7-8-3-16,9-4 6 16,5-17-1-16,1 0-4 15,7-10-6-15,-2-1 5 16,-1-11-13-16,-11-2 2 0,-3-4 1 16,-14-5-7-16,-5 1 11 15,-11-5 2-15,-7 1 5 16,-8-2 8-16,0 2-9 0,-15 8 0 15,-9-1-5-15,-11 10 0 16,-4 2 14-16,-9 8-7 16,-6 9-3-16,2 0 6 0,0 17-1 15,6 4-3-15,10-2-1 16,7 6 4-16,9 3 1 16,12-3-1-16,8 4 0 15,3-5 4-15,14 0-3 16,7-4-2-16,9-3 0 0,3-5 0 15,6-12 2-15,-3 0 3 16,2 0-4-16,-4-12-3 16,-4 1 5-16,-10-11-5 0,-2 1 1 15,-8 2 1-15,-13-5 5 16,0-5-10-16,-17 4 5 16,-7 1-7-16,-9 2 11 0,-4 8-8 15,1 5 1-15,4 6 3 16,1 3 0-16,-3 0 0 15,6 15-5-15,3-4 3 16,9 6 1-16,3 0 1 16,13-1 0-16,0 1-3 0,0-5-12 15,5 1 6-15,7-3-8 16,0-10-3-16,5 0-4 16,-6 0-12-16,0 0-4 0,3 0-27 15,-6 0-41-15,-4 0-46 16,-4 0-26-16,0 0-68 0,0 0 17 15</inkml:trace>
  <inkml:trace contextRef="#ctx0" brushRef="#br0" timeOffset="9152.98">13960 7411 79 0,'0'-7'161'16,"0"2"37"-16,0 2-49 16,0-6-36-16,0 9-15 15,0-4-4-15,4 1 3 16,0-2-1-16,-4 5-23 16,5 0-23-16,2 0-23 0,1 0-7 15,0 0-3-15,0 16 14 16,4 9 9-16,9 15 29 15,6 14-5-15,16 19 30 0,9 21 1 16,20 15 3-16,40 18 85 16,41 8-82-1,253 161-101-15,-165-141 0 0,22 11 0 16,33 10 0-16,28 19 0 16,18 30 0-16,7 22 0 15,9 16 0-15,7 4 0 0,13 2 0 16,-5-5 0-1,-11 9 0-15,-25 9 0 0,-18-2 0 16,-14-12 0-16,-11-16 0 16,-23-19 0-16,-18-31 0 15,-30-27 0-15,-32-25 0 0,-33-26 0 16,-33-30 0-16,-27-22 0 16,-28-22 0-16,-18-15 0 15,-14-10 0-15,-16-7 0 0,-5-6 0 16,-5-4 0-16,-4-8 0 15,-3 8 0-15,-1-8 0 32,1 0 0-17,-2 0 0-15,2 0 0 16,-2 0 0 0,-3-4 0 15,0 0 0 0,0-1 0-31,0 2 0 16,-11 3-520-16,2-5-20 15,-4 1 60-15</inkml:trace>
  <inkml:trace contextRef="#ctx0" brushRef="#br0" timeOffset="9769.12">22130 13266 48 0,'8'8'217'0,"0"-8"40"16,-2 0-24-16,-3 0-41 15,2 0-67-15,-2 0-43 0,-3 0-19 16,5 0-8-16,-2 0 18 16,-3 0 5-16,0 0-7 15,0 0-17-15,3 0-23 16,0 0-4-16,-3 0 2 0,0-8-7 16,0-4 1-16,0 5 35 15,0-4 14-15,-9 4-24 0,-4-1-24 16,-8 8-16-16,-7 0 0 15,-8 8 0-15,-6 12 8 16,2 13 1-16,0 7-1 0,3 6 0 16,6 6 3-16,9 6 12 15,10-2-11-15,16-4-14 16,12-2-6-16,49 28 0 16,-25-54 0-1,8-7 0-15,-2-17 0 0,-10 0 0 16,-3 0 0-16,-7 0 0 15,-12-5-13-15,-2-7-87 16,-4-4-68-16,-8-5-88 16,0-4-70-16,0 2 0 0,0-6-15 15</inkml:trace>
  <inkml:trace contextRef="#ctx0" brushRef="#br0" timeOffset="10201.12">22375 13038 542 0,'0'-48'232'0,"-14"-1"-76"15,-1-1-76-15,-7 6-33 16,-6 2-10-16,-9 10-1 0,-6 9 17 16,-10 9 20-16,-4 14 22 15,-5 25 8-15,-6 24 15 16,-5 25 9-16,-4 23-13 0,4 21-38 15,2 15-20 1,16 15-31-16,11 6-12 0,14-2 4 16,18-12-14-16,20-9 0 15,21-12 4-15,24-13-1 16,20-17 3-16,33-16-4 0,32-23-7 16,32-19 7-16,25-14-2 15,15-25 1-15,7-25 0 16,-11-24-5-16,-20-19 2 15,-26-23-1-15,-34-19 0 0,-37-12 0 16,-34-4 0-16,-33 0 0 16,-35-1 0-16,-35 1 0 15,-34-1 0-15,-36 2-35 16,-38 2-239-16,-28 5-36 16,-11 3-22-16,-3 4-23 0,-3 3-385 15</inkml:trace>
  <inkml:trace contextRef="#ctx0" brushRef="#br0" timeOffset="11298.92">14188 6915 338 0,'0'21'172'0,"0"-5"-57"0,0-4-41 16,0-12 3-16,0 0 29 15,6-7-13-15,11-19 4 16,16-14 3-16,19-29-10 16,21-29-3-16,25-37-22 15,24-48-8-15,25-45-25 0,15-24-2 16,16-17 11-16,14-6 17 16,14-7-8-16,31 4 28 15,13 19 30-15,12 20-34 0,-7 22-30 16,-12 25-13-16,-22 26-14 15,-27 32-8-15,-24 20-5 16,-25 24-4-16,-30 21 0 16,-25 19 0-16,-30 14 0 15,-15 8 0-15,-13 7 0 0,-10 8 0 16,-11 3 0 0,-4 4 0-16,-2 3 0 0,-5-1 0 15,3 4 0 1,-3 0-70 31,0 0-151-47,0 0-28 15,0 0-34-15,-12-5-61 16,-2-7-44-16</inkml:trace>
  <inkml:trace contextRef="#ctx0" brushRef="#br0" timeOffset="12030.7">18338 2653 206 0,'14'-15'225'0,"0"-6"-71"15,-6 1-51-15,0 4-36 16,2 2-6-16,-7 0-5 16,5 0-15-16,-5 3 12 15,0-2 5-15,2 1 1 16,-2 3 3-16,3 1 5 0,-6 4 6 16,0 4-21-16,0 0-26 15,0 0-16-15,0 0-9 16,0 12 3-16,3 17 1 15,2 13 5-15,3 6-2 16,0 4-2-16,1 5-7 0,-2 0 3 16,1-2-2-16,4-8 0 15,1-6 2 1,-5-9-2-16,1-7 1 0,-6-9-2 16,1-4 3-16,1-3 9 15,-5-9-3-15,0 0 10 16,0-12 0-16,0-13-17 15,0-16 5-15,3-16-5 16,5-13 1-16,1-2-8 0,-1-6 10 16,0 1-4-16,0 4 4 15,4 4-2-15,-4 12-1 16,0 7-1-16,5 10-7 16,-2 11 8-16,9 17-10 15,10 12 2-15,13 17 8 16,11 16 5-16,8 10-10 15,3 14 2-15,-5 5 7 16,-13 4-3-16,-9 3-10 16,-14-5 5-16,-20 2 5 0,-16-5-1 15,-20-3 3-15,-21-5-4 16,-12-6-2-16,0-2 4 16,3-12-1-16,11-8 4 15,11-9-2-15,14-4 0 16,5-12-2-16,9 9-2 0,12-9 8 15,0 0-19 1,0 0-37-16,0-9-98 0,12-8-69 16,14-13-50-16,10-16-69 15</inkml:trace>
  <inkml:trace contextRef="#ctx0" brushRef="#br0" timeOffset="12463.96">19263 2010 258 0,'-24'-65'162'0,"-12"-4"-76"0,-18 3-39 15,-11 7-9 1,-11 4-7-16,-6 15-5 16,0 16-8-16,-8 16 1 0,-2 28 16 15,-6 30 15-15,-3 26 21 16,4 30-15-16,7 21-30 15,13 10-8-15,15 13-6 16,23 2-5-16,18-1 9 16,30-8 2-16,23-14 3 0,28-2-1 15,27-13-5-15,18-13-4 16,24-19 3-16,21-22-5 16,14-27-5-16,9-33 5 15,11-35-3-15,-1-32 1 16,0-23 0-16,-13-27 13 15,-25-21 7-15,-26-18 15 16,-38-13 2-16,-33-7 6 16,-30 5-14-16,-31 8-19 0,-28 16-11 15,-19 15-5-15,-13 28-5 16,-17 23-23-16,-12 32-97 16,-14 37-85-16,-18 33-81 15,-21 27-414-15</inkml:trace>
  <inkml:trace contextRef="#ctx0" brushRef="#br0" timeOffset="13713.1">14434 7204 51 0,'-11'-5'159'0,"-3"5"40"0,4 0-66 15,2-2-44-15,8 2-36 16,0-6-6-16,0 6 21 0,0-2 20 16,0-4 6-16,0 6-22 15,0 0-17-15,0 0-11 16,8 0-6-16,-1 0-2 0,2 0-3 16,7 0-12-16,16 0 4 15,24 0 25-15,35 0 12 0,38 0 21 16,34 0-18-16,31 0-19 15,30 0-15-15,27 0-10 16,31 14-13-16,21-2-2 0,13 0 9 16,-6 4-14-1,-9-4 3-15,-12 0-3 0,-9 4 9 16,-13-3 6-16,-14-6 9 16,-22-7 13-16,-19 0 6 0,-26 0 22 15,-28 0 2-15,-33-3 14 16,-26-6-82-16,-26 1 0 15,-22 4 0-15,-10-1 0 0,-12-2 0 16,-13 3 0-16,-2 0 0 16,-8 0 0-16,-1 4 0 15,-5-4 0-15,0-1 0 16</inkml:trace>
  <inkml:trace contextRef="#ctx0" brushRef="#br0" timeOffset="14394.14">19421 7240 2047 0,'5'0'0'0,"-2"0"0"16,0 0 0-16,11-3 0 16,2-6 0-16,2 2 0 0,-4-5 0 15,11-17 0 1,-17 17 0-16,1-4 0 16,-1 4 0-16,-8-1 0 0,0 0 0 15,0 1 0-15,0 0 0 16,-12 8 0-16,-6 4 0 15,2 0 0-15,-2 21 0 16,-4 7 0-16,-4 13 0 0,4 8 0 16,5 3 0-16,17 5 0 15,0 0 0-15,8-8 0 16,12-5 0-16,9-10 0 0,4-11 0 16,3-23 0-16,5 0 0 15,-5-19 0-15,1-14 0 16,-5-12 0-16,-7-3 0 0,-9-7 0 15,-7-1 0 1,-9 4 0-16,0 2 0 0,-12 10 0 16,-1 8 0-16,0 11 0 15,1 9 0-15,0 12 0 16,-5 8 0-16,6 17 0 0,-6 7 0 16,5 8 0-16,12 2 0 15,0 1 0-15,8 3 0 16,10-8 0-16,1-10 0 0,5-9 0 15,6-10 0-15,-4-9 0 16,4-12 0-16,-3-13 0 16,-3-7 0-16,-2-10 0 0,-14-2 0 15,-8-5 0-15,0 4 0 16,-21 5 0-16,-4 7 0 16,-6 13 0-16,-6 8 0 15,-4 12 0-15,0 12 0 0,6 8 0 16,2 5 0-16,9 4 0 15,7 2 0-15,17 2 0 16,9 0 0-16,9-9 0 0,15-2 0 16,8-11 0-16,0-11 0 15,-1-9 0-15,-2-8 0 0,-7-2 0 16,-7-9 0-16,-10-4 0 16,-14-5 0-16,-8-1 0 15,-9 7 0-15,-11 2 0 16,-1 3 0-16,4 12 0 15,3 0 0-15,4 7 0 0,2 7-123 16,4 0-155-16,4 16-88 16,0 3-59-16,-9 11-427 15</inkml:trace>
  <inkml:trace contextRef="#ctx0" brushRef="#br0" timeOffset="15076.47">19902 7066 21 0,'0'0'53'16,"-13"0"98"-16,5 0 47 16,0 0-53-16,8 0-46 15,-14 0-29-15,14 0-7 0,-8 0 21 16,0 0 24-16,8 0 20 16,-6 0-10-16,6-8-9 15,0-1 31-15,0 1-9 16,6-5-49-16,19-6-35 0,20-13-18 15,25-14 3-15,26-14 7 16,43-22-5-16,30-23 32 16,35-31-23-16,19-34-19 0,17-37-9 15,15-17-9-15,14-1 6 16,8 14-12-16,-2 20 0 16,-16 15 0-16,-22 22 0 15,-35 24 0-15,-35 20 0 0,-33 20 0 16,-31 17 0-1,-22 16 0-15,-25 16 0 0,-12 8 0 16,-10 14 0-16,-15 2 0 16,-2 5 0-16,-9 8 0 15,-5 4 0-15,1 0 0 0,-4 0-16 16,0 12-283-16,0 12-44 16,-20 10-14-16,-17 5-47 15</inkml:trace>
  <inkml:trace contextRef="#ctx0" brushRef="#br0" timeOffset="16109.31">19709 7306 35 0,'0'0'68'0,"0"-4"53"16,0-1 44-16,0 2-51 15,0 3-41-15,0 0-24 0,0 0-17 16,0 0 6-16,0 0 8 16,0 0-2-16,0 0-5 15,0 0 7-15,0 0-4 0,0 0 8 16,6 0 16-16,-6 0 8 16,0 0 3-16,0 0-4 15,0 0-14-15,0 0-15 0,0 0-3 16,0 0-14-16,6 0-13 15,7 17 40-15,8 19 60 16,10 21-14-16,11 23-11 16,11 27-38-16,12 18 2 0,20 15 47 15,15 6-51-15,19 6-49 16,18-2 0-16,14-3 0 16,7-10 0-16,3-10 0 0,-8-13 0 15,-15-12 0-15,-17-14 0 16,-14-9 0-16,-24-15 0 15,-13-7 0-15,-13-7 0 0,-12-11 0 16,-10-1 0-16,-5-14 0 16,-14-5 0-16,-5-5 0 15,-3-2 0-15,0-12 0 16,-8-9 0 15,0-3 0-31,0-12-280 16,-8-9-249-16,0-15-16 15</inkml:trace>
  <inkml:trace contextRef="#ctx0" brushRef="#br0" timeOffset="17272.55">24384 3394 231 0,'0'-16'204'16,"0"-1"-86"-16,0 3-51 0,0 1-18 15,0 4 7-15,0 5 5 16,4-4-1-16,0 8-20 16,-4 0-15-16,0 0-10 15,0 0-1-15,0 0-13 16,0 21 24-16,0 15 13 0,0 16-11 16,0 18 1-16,0 16-1 15,-8 8-11-15,0 3-7 16,-6-5-3-16,6-6-2 15,8-11-3-15,-6-11 0 0,6-15 1 16,0-12-2 0,0-9 6-16,0-12-6 0,0-4 5 15,0-12-2-15,0 0 1 16,0-7-6-16,0-21-19 16,0-22 0-16,6-15 9 15,2-16 1-15,6-13 5 0,-2-4 2 16,-4-4 4-16,1 5 0 15,-6 11 0-15,5 13 5 16,-5 8 8-16,5 12-5 16,1 13 11-16,-1 7 1 15,5 5-8-15,3 7-1 16,9 4-6-16,12 2 3 16,5 3-11-16,14 3 4 15,1 2 1-15,-1 2-7 0,1 5 7 16,-1 0-8-16,-2 0-49 15,-10 12-50-15,-8 0-32 16,-8 0 2-16,-11 0-60 16,-17 2-23-16</inkml:trace>
  <inkml:trace contextRef="#ctx0" brushRef="#br0" timeOffset="17488.64">24517 3497 43 0,'-33'28'147'15,"14"-4"68"-15,3-4-77 16,3-7-57-16,13-6-31 16,0-7-12-16,8 0 7 0,13 0 11 15,7 0-2-15,14 0-17 16,0-7-20-16,9-1-3 16,-2 0-12-16,-5 3-7 15,1 5-35-15,-5 0-37 0,-6 0-20 16,-8 0-50-16,-9 0-58 15,-8 13 26 1</inkml:trace>
  <inkml:trace contextRef="#ctx0" brushRef="#br0" timeOffset="17738.16">24514 3867 13 0,'-36'24'30'15,"2"0"69"-15,9-3 123 16,8-4-78-16,-1-1-59 15,10-4-35-15,8-5-7 0,0-7 8 16,0 12 3-16,16-12 25 16,11 9-2-16,16-1-6 15,9-8-19-15,8 0-9 16,8 9-10-16,11-9-19 0,-3 0-7 16,-2 0-2-1,-9 0-4-15,-13 0-26 0,-10 0-50 16,-9-9-70-16,-5-8-42 15,-7-11-95-15</inkml:trace>
  <inkml:trace contextRef="#ctx0" brushRef="#br0" timeOffset="18154.75">25180 2804 405 0,'-49'-82'142'0,"-16"11"-64"0,-23 9-27 16,-24 16-14-16,-12 18 20 16,-10 19 18-16,-12 26-9 15,-1 27-12-15,-3 27-16 16,-1 30-10-16,-4 33-13 16,10 33-6-16,15 25-1 15,37 11 7-15,43 0 18 0,50-12-6 16,45-11-4-16,40-21-12 15,45-26-7-15,46-26 3 16,47-30 3-16,36-32-3 16,21-37-2-16,2-36 5 15,-19-45-8-15,-14-46 2 16,-31-52-7-16,-28-29 0 0,-35-11 29 16,-45 0 5-16,-45 7-14 15,-45 18-7-15,-40 18 3 16,-37 25-7-16,-24 26-5 15,-16 27-33-15,-18 33-68 16,-19 32-57-16,-16 43-4 16,-16 30-33-16,-17 33-101 15</inkml:trace>
  <inkml:trace contextRef="#ctx0" brushRef="#br0" timeOffset="18804.84">22177 9756 244 0,'14'-28'235'0,"-2"8"-72"15,-3 8-55-15,-5-1-30 0,0 5 21 16,-4 8 10 0,0 0-31-16,0 0-36 0,8 28 38 15,-2 17 16-15,8 17-12 16,-6 14-20-16,0 14-31 15,1 8-6-15,-1-3-10 0,0-6-11 16,-1-3-6-16,2-10 1 16,-1-10-25-16,0-13-68 15,0-13-67-15,-5-12-43 0,3-7-19 16,-6-13-19-16,0-12-34 16</inkml:trace>
  <inkml:trace contextRef="#ctx0" brushRef="#br0" timeOffset="19024.72">22267 9986 264 0,'-11'-46'237'0,"3"6"-102"15,8 3-61-15,0 3-40 16,11 3-7-16,19-3 9 0,10 1 5 16,14 2-7-16,14-2-21 15,4 5-3-15,-5 6-5 16,-11 6-5-16,-8 4 1 0,-5 9-1 15,-12 3-21 1,-2 0-36-16,-10 12-28 0,-2 4-12 16,-9 9-37-16,-8-1-48 15,-13 5 21-15</inkml:trace>
  <inkml:trace contextRef="#ctx0" brushRef="#br0" timeOffset="19253.59">22386 9969 183 0,'-37'17'217'15,"9"-3"-60"-15,8-1-47 16,4-13-24-16,4 8 1 16,12-8 13-16,0 0-11 0,0 0-16 15,0 0-23-15,8 0-21 16,7 0-14-16,13 0 1 16,15 0-4-16,8-4-3 0,13-4-3 15,7 8-4-15,2-4-4 16,-5 4 3-16,-3 0-29 15,-13-5-45-15,-5 1-62 0,-12-4-65 16,-11-4-92-16</inkml:trace>
  <inkml:trace contextRef="#ctx0" brushRef="#br0" timeOffset="19718.96">22952 9381 376 0,'-22'-48'205'16,"-10"0"-84"-16,-4 2-56 15,-7 6-21-15,-5 8-3 0,-4 2 4 16,-4 11-9-16,-6 6-3 16,-11 13 3-16,-7 21 4 0,-10 20 10 15,-9 28 7-15,0 37 2 16,0 32-2-16,6 26-11 15,11 13-6-15,22 2 8 0,10-3-10 16,27-8 3 0,23-11-9-16,11-14 6 0,26-13-7 15,25-16-4-15,26-20-7 16,31-22-9-16,27-18-5 0,21-22-3 16,14-32 3-16,6-12-11 15,-4-24 11-15,-12-21 0 16,-16-24-4-16,-22-29-9 0,-15-24 11 15,-24-25-1-15,-26-17 12 16,-24-7 28-16,-26 0 10 16,-18 12-11-16,-29 16-9 0,-15 16-14 15,-13 18-7 1,-11 19-15-16,-11 17-7 0,3 20-80 16,-6 12-82-16,-4 16-85 15,1 8-57-15,-5 13-20 0,11 9 1 16</inkml:trace>
  <inkml:trace contextRef="#ctx0" brushRef="#br0" timeOffset="21693.79">19703 7143 262 0,'0'0'195'0,"-8"0"-58"16,8 0-45-16,-8 0-36 16,8 0-4-16,0 0 3 15,0 0-5-15,0 0-6 16,0 0-15-16,3 0-13 0,5 0-6 16,3 0-2-16,9 0 8 15,6 0 2-15,5 0 7 16,11 0 7-16,3 0 10 0,6 0 2 15,17 0 8-15,6 0-5 16,13 0-3-16,10 0-20 16,7 0-9-16,11 0-9 0,7 0-3 15,3 0-3 1,6 12 2-16,4 1 3 0,-2-1-1 16,1-1-3-16,-5 2 3 15,3-1-6-15,-7 0 4 16,-4 0-2-16,-2 1 0 0,-2-5 0 15,-3-1-2-15,-8-7 2 16,-10 9-2-16,-10-9 8 0,-9 0-6 16,-9 0 6-16,-6 0-9 15,-8 0 2-15,-2 0 4 16,0 0 0-16,-3 0-5 0,-5-4 2 16,-3-3 9-1,0-2 4-15,-7 1 6 0,-3-1-10 16,3 2-4-16,-3-1-1 15,10-1 1-15,0 2-8 16,7-3-1-16,6 2 5 0,6 6 0 16,9-4-3-16,1 6 1 15,2 0-2-15,-3 0 8 16,-5 0-1-16,-2 0-6 0,-5 8 8 16,0 0-8-16,0 2 4 15,-4-3-5-15,-2-7 2 16,3 12 4-16,3-3-7 15,4-1 4-15,7 0-1 0,5-8 1 16,5 0-2-16,-1 8 0 16,4-1 2-16,-2-7 4 15,-5 9-1-15,1-9-6 0,-6 0 1 16,-4 0 2-16,-4 0 2 16,-4 0-5-16,-1 0 5 15,6 0-4-15,4 0 4 0,2 8 3 16,0-8-3-16,2 9-7 15,-6-9 5-15,1 0 2 16,-5 8-2-16,-6-8-2 0,-5 12 1 16,-5-12-1-16,-9 0 4 15,-2 8 2-15,1-8-4 16,-3 0 1-16,-2 0 4 16,-4 0-5-16,3 0-5 15,-2 0 7-15,0 0 1 0,4 0-3 16,-6 0-2-16,0 0 3 15,5 0 1-15,-4 0-3 16,-2 0 9-16,2 0-8 0,0 0-5 16,-2 0 9-16,6 0-7 15,-1 0 9-15,0 0-4 16,1 8-2-16,4-8-2 0,-1 9 7 16,1-9-3-1,-1 0 3-15,1 13-1 0,8-13-3 16,-2 0-1-16,6 0 4 15,0 0 2-15,3 7-1 16,3-7-3-16,-4 0-5 0,-3 9 3 16,-2-9 1-16,-2 7 3 15,-3-7-1-15,-4 0 8 16,-5 8 3-16,6-8 5 0,-3 8-1 16,1-8-7-16,1 8-7 15,4-8 4-15,-1 9-1 16,5-9-4-16,3 13 4 15,-1-13 0-15,4 12-7 16,-4-12 2-16,-5 7-6 16,-2-7 7-16,-2 9-1 0,-8-9-2 15,-5 7 3-15,-3-7-3 16,-7 0 8-16,1 0 3 16,-4 0 5-16,-5 0 7 15,-3 0-1-15,0 0 8 16,0 0 3-16,0 0-6 0,0 0-3 15,0 0 6-15,0 0 17 16,0 0 9-16,0 0-6 16,0 0-12-16</inkml:trace>
  <inkml:trace contextRef="#ctx0" brushRef="#br0" timeOffset="21800.84">27676 7456 1827 0,'-15'0'-418'16,"-9"0"-55"-16,-17 0-459 16</inkml:trace>
  <inkml:trace contextRef="#ctx0" brushRef="#br0" timeOffset="24761.16">9967 7522 383 0,'0'-40'230'16,"-8"2"-60"-16,0 5-55 0,8 5-29 15,-6-1 23-15,6 5 26 16,0 5-1-16,0-2-23 16,0 4-20-16,0 5-26 15,-9 4-19-15,1 8-31 0,8 15-4 16,-16 39 8-16,-5 40 11 16,-7 44 46-16,-1 42 41 15,-7 23-13-15,-10 16-104 0,2 6 0 16,4-5 0-16,3-9 0 15,5 1 0-15,2-13 0 16,11-11 0-16,3-18 0 0,3-23 0 16,13-20 0-16,-8-30 0 15,8-21 0-15,0-18 0 16,-9-21 0 0,9 9 0-16,0-35 0 15,0-22 0 1,0-1 0-1,0-6-252-15,0 5-125 16,0 6 12-16,0 2 17 0,-11 5 19 16</inkml:trace>
  <inkml:trace contextRef="#ctx0" brushRef="#br0" timeOffset="25342.9">8958 11254 454 0,'-17'-28'331'0,"-5"-2"-108"16,8 7-100-16,-4 7-55 16,7 4-20-16,-2 5-11 15,6 7-15-15,-6 11 11 0,-3 22 32 16,-5 24 0-16,1 20 10 16,0 20-3-16,4 5-17 15,3 0-18-15,13-9-5 0,0-11-24 16,9-13 5-16,6-12-1 15,7-16-10-15,6-12 4 0,9-13-12 16,7-16 3-16,8-16-3 16,2-13-9-16,-6-12-1 15,-3-12 9-15,-5-11 3 16,-7 2 1-16,-4 5 23 16,-6 11 9-16,-6 15 16 0,-4 5 4 15,-10 12 0-15,-3 0-6 16,0 11-11-16,0 3-25 15,0 0 0-15,0 23-6 0,0 11 2 16,0 2-2-16,0 9-4 16,8 5 9-16,8 2-10 0,9-4 6 15,-1-2-7-15,5-6-45 16,2-8-73-16,7-2-40 16,3-10-70-16,-1-8-30 15,2-12 1-15,-7-5-5 0,2-11-17 16</inkml:trace>
  <inkml:trace contextRef="#ctx0" brushRef="#br0" timeOffset="25908.94">9388 11035 136 0,'0'-16'213'0,"0"-8"-61"15,-14-5-33-15,0-8-40 16,-11 2-29-16,-4-7 10 0,-7 2 8 15,-13-1 31-15,-8 3-19 47,-361 19 159-47,207 149-98 16,-61 261 135 0,190-17-191-1,102 8-50 1,34-212-32-16,22-10-1 15,22-18 1-15,24-16 4 0,20-19-3 16,16-30-9-16,17-24 8 16,15-29-1-16,14-32-1 15,7-29-1-15,4-23-7 0,-7-26-6 16,-31-20-2-16,-33-17 15 16,-39-18-7-16,-41-22 6 0,-38-16 2 15,-39-8 7 1,-36-2 10-16,-33 7 5 0,-23 7-6 15,-20 13-1-15,-17 19-19 16,-9 17 5-16,0 20-25 0,6 20-57 16,7 16-77-16,7 19-109 15,17 13-74-15,13 9-41 16</inkml:trace>
  <inkml:trace contextRef="#ctx0" brushRef="#br0" timeOffset="26632.99">10098 6981 143 0,'-12'8'282'16,"4"-8"-88"-16,-5 8-75 16,13-8-55-16,-7 0-26 0,7 0 10 15,-9 0 54-15,9 0 32 16,0-8-6-16,-8-12-47 16,-4-13 0-16,4-25-16 0,8-19 9 15,-8-28-18-15,8-21 31 16,-8-26-31-16,0-22-16 15,-4-21-20-15,4-4-12 16,-2 2-2-16,10 14-4 0,-8 12 2 16,0 21-3-16,8 15 4 15,-6 21 7-15,-3 21-6 16,9 19-8-16,-8 17 3 16,8 13-2-16,0 15 1 15,0 8-16-15,0 9-15 0,0 5-18 16,-8-2-30-16,8 9-37 15,-8 0-35-15,8 0-40 16,-9 0-26-16,9 0-6 0,-12 0-62 16</inkml:trace>
  <inkml:trace contextRef="#ctx0" brushRef="#br0" timeOffset="27322.95">10192 2567 46 0,'0'-7'123'0,"0"0"88"16,0-7-78-16,0 3-41 15,0-2-33-15,0-4-3 16,0 1 10-16,0 0 29 16,4-1 9-16,0 2-12 15,-4 2-18-15,0 1-30 16,0 7-32-16,0 5-2 0,0 9-6 15,0 12-2-15,4 15 0 16,0 9 4-16,4 12 3 16,1 12-1-16,-3 9 5 15,2-1 0-15,6 5-4 16,-3-1 0-16,2-4-5 16,-2-4-1-16,-3-7-2 15,5-9 0-15,-4-13 3 16,-1-7 2-16,-5-14-3 0,2 0-8 15,-5-12 10-15,0-3-3 16,0-8 5-16,0 0 1 16,0 0 5-16,0 0 7 15,0 0-8-15,0 0-2 16,0 0-6-16,0 0-1 16,0 0 1-1,0 0-5-15,0 0 5 0,0 0-1 16,0 0 0-16,0 0-8 15,0 0 8 1,0 0-8 0,0 0-1-16,0 0-31 0,0 8-39 15,0-8-52-15,-8 0-24 16,0 0-17-16,-1 0-20 16,-4-20-94-16</inkml:trace>
  <inkml:trace contextRef="#ctx0" brushRef="#br0" timeOffset="27623.52">10609 2625 195 0,'22'-44'262'16,"-7"2"-94"-16,-3 6-61 16,-4 3-29-16,-3 10-4 0,-5 5-2 15,0 6-30-15,0 4-17 16,0 8-18-16,3 0-6 15,6 0-2-15,-1 25 5 16,0 11 9-16,4 17 16 16,-3 17-5-16,2 11-6 15,-3 9-2-15,1 3-11 16,-1 4-3-16,3 6-1 16,3-6-1-16,-6-7 6 15,-1-17-7-15,2-15-14 0,-6-15-28 16,-3-14-17-16,0-20-40 15,0-21-55-15,0-21-67 16,5-19-34-16</inkml:trace>
  <inkml:trace contextRef="#ctx0" brushRef="#br0" timeOffset="27905.62">10448 3000 82 0,'-41'7'206'15,"9"-7"-42"-15,2 0-45 16,14 0-36-16,5 0-26 0,11 0-11 16,0 0-9-16,16 0-4 15,16 0-10-15,17 0 1 16,7-7-9-16,9-5 4 16,5 0-3-16,-5 0-5 15,-5 2-6-15,-10 3 2 0,-15 2-7 16,-5-2 3-1,-15 7-1-15,-3 0-7 16,-4-4-19-16,-8 4-16 0,0 0-13 16,0-5-18-16,0 1-37 15,-17-8-105-15</inkml:trace>
  <inkml:trace contextRef="#ctx0" brushRef="#br0" timeOffset="28454.74">11047 2218 269 0,'-11'-50'145'0,"-6"3"-60"16,-10 2-41-16,-5 4-16 16,-10 4-3-16,-6 4-4 0,-6 9-12 15,-11 7 0-15,-7 10 1 16,-14 7-8-16,-10 19 3 15,-18 14 1-15,-16 16 7 16,-9 12 16-16,2 17 19 16,1 12-1-16,8 10-9 15,1 19-7-15,5 12 12 16,9 20 8-16,11 19 10 16,12 21-3-16,19 13-5 15,21 0 4-15,26-5 2 0,24-12-19 16,20-16 5-16,20-13 25 15,22-15-30-15,10-17-15 16,23-16 1-16,18-20-3 0,32-26-8 16,35-26-9-16,35-31-3 15,29-30 5-15,15-35-5 16,-7-45-14-16,-9-41-6 16,-19-56-6-16,-26-32-4 0,-29-13 5 15,-36-1 4-15,-36 4 8 16,-41 15 13-1,-40 15 2-15,-32 16 0 0,-28 17 0 16,-25 20-7-16,-17 22 4 16,-7 22-1-16,-8 26-7 15,-13 27-16-15,-11 28-45 16,-21 34-73-16,-18 22-17 16,-5 22-25-16,-10 14-40 15,-4 11-78-15</inkml:trace>
  <inkml:trace contextRef="#ctx0" brushRef="#br0" timeOffset="31066.6">10061 6846 32 0,'0'-3'64'0,"0"-1"55"16,0-1 39-16,-7 5-53 15,7 0-40-15,0 0-26 0,0-5-18 16,0 5-5-1,0 0-1-15,0 0-2 0,0 0-1 16,0-2-5-16,0-3-3 16,0 5 0-16,0-6 7 15,0 6 2-15,0 0 0 0,0 0-5 16,0 0-1-16,0 0-6 16,0 0 0-16,0 0 0 15,0 0 0-15,0 0 0 0,0 11-4 16,0 1 4-1,0-1-1-15,0 1 3 16,-8 0 0-16,8 5 1 16,-14 4 0-16,14 3 5 0,-8-1-6 15,8 3-1-15,-8-2 1 16,8-5 0-16,-8 2 0 16,8-4-1-16,0 0-2 0,0-5 4 15,0 0-7-15,0-5 5 16,0 2-2-16,0-1 2 15,-7 1-1-15,7 3-2 0,-12 4 5 16,12-4-11-16,0-1 8 16,0 2 1-16,0-5-1 15,0-8 1-15,0 9-4 16,0-2 2-16,0-7 2 16,0 0 0-1,0 0-1-15,0 0 5 16,0 0-3-16,0 0-1 0,0 0 4 15,0 0-3 1,0 0 3-16,0 0 3 16,0 0 4-16,0 0-2 0,0 0 8 15,0 0 4-15,0 0-3 16,0 0-3-16,0 0-7 16,0 0 1-16,0 0-6 15,0 0-2-15,0 0-1 0,0 0 4 16,0 0-8-16,0 0 1 15,0 0-2 1,0 9 5-16,0-9 0 0,0 0 4 16,0 0-5-16,0 0 1 15,0 0-5-15,0 0 4 16,0 0 4-16,0 0-1 0,0 0 4 16,0 0-5-16,0 0 11 15,0 0-7-15,0 0-3 16,0 0-7-16,0 0 4 15,0 0 4-15,0 0-3 16,0 0-3-16,0 0-2 16,0 0-11-16,0 0-13 15,0 0-18-15,4 0-14 0,0 0-10 16,-4-4-8-16,0-4-8 16,8-1-57-16,0-8-59 15</inkml:trace>
  <inkml:trace contextRef="#ctx0" brushRef="#br0" timeOffset="31916.75">10013 6891 21 0,'0'-5'49'16,"0"5"58"-16,0-3 73 15,0-6-56-15,0 6-38 16,0-2-32-16,0 1-14 0,0 0-1 16,0 4-4-16,0 0-14 15,0 0-12-15,0 0-1 16,0 0-5-16,0 0-5 16,0 0 0-16,0 8 4 15,0 9-2-15,0 2 1 0,0 7 2 16,-8 3-1-16,-4 3-6 15,0 5 5-15,4-1-1 16,-6-1 1-16,3 3 3 0,2-2-4 16,1-3-3-16,-3 0 4 15,3-4-3-15,8-5 7 0,0-3-4 16,0-6 0-16,-9-2-5 16,9-5 7-1,0-8-2-15,0 0 6 0,0 0-5 16,0 0 0-1,0 0 1-15,0 0 1 0,0 0 3 16,0 0-3-16,0-8-11 16,4-1-17-16,1 1-21 15,3 0-45-15,0-4-80 16,-8 0-46-16</inkml:trace>
  <inkml:trace contextRef="#ctx0" brushRef="#br0" timeOffset="34445.76">10764 10086 343 0,'-90'40'155'0,"14"3"-90"16,6 7-110-16,4-3-125 15,11 6-175-15</inkml:trace>
  <inkml:trace contextRef="#ctx0" brushRef="#br1" timeOffset="39270.72">4336 6691 72 0,'-12'-7'175'0,"4"2"7"0,-5-2-61 16,-4-1-55-16,6-1-26 15,-5-3-10-15,3-1 3 16,1 1 0-16,1 0 0 16,-2 0 4-16,-4 4 4 15,2-1 15-15,-2 2-4 16,-8-2-18-16,1 1-12 15,-3 8-9-15,-6 0-3 16,0 0-11-16,0 0 8 0,1 0-4 16,-4 0-3-16,-1 8 0 15,-4 1 9-15,0 3-2 16,-2 0 2-16,-7 0 2 16,2 0 9-16,3 0-12 15,0 4 7-15,1 2-8 16,0-3 1-16,2 6 1 15,2-1-1-15,0 1-2 16,-1-2 9-16,3 7-6 16,3-3-4-16,2-3 2 15,5 1 1-15,-1 0 1 0,1-6-11 16,4 7 4-16,3-2 2 16,4-1-4-16,6 3 4 15,-2 2-2-15,2 4-1 16,-2 5 7-16,1 3 0 15,-1 5 4-15,-4 8 5 16,2 4 12-16,4-1 5 16,-3 10-7-16,3 2 17 0,-1 2 6 15,4 3-22 1,8-4 7-16,-8-3-19 16,8-1 11-16,0-4-3 15,0 0-12-15,0-5 8 16,0 2-4-16,8 3 1 15,0 0 2-15,4 0-10 0,-1-1-5 16,6 2 2-16,0-5-1 16,-2-1 1-16,6-3 4 15,-1 0-3 1,4 1-2-16,-2-6 0 16,0 0-2-16,-1-2 6 0,1-6-16 15,-8-3 8-15,3-5 2 16,0-4 8-16,0 0 2 15,2-3 4-15,1-1-4 16,4 5 0-16,6-2-3 16,5 0-1-16,3 0 3 15,39 23 11 1,-34-27-17-16,4-3 17 16,1-4 18-16,4-1-8 15,5-11-5-15,9 11-11 0,2-11 2 16,1 0-9-1,1 0-10-15,-5 0 0 16,-5-5 0-16,-4-3 0 0,-2-1 0 16,-1-3 0-16,4-4 0 15,3-9 0-15,2-3 0 16,3-7 0-16,3-8 0 16,5-1 0-16,-4-5 0 15,1-1 0-15,-6-6 0 0,1-4 0 16,-3-6 0-16,-2 1 0 15,-6-4 0 1,-10-4 0-16,-9-1 0 0,-5 0 0 16,-6 1 0-16,-7 4 0 15,-6 1 0-15,-3-1 0 16,-8 4 0-16,0-1 0 16,0-3 0-16,-11-4 0 15,-3 3 0-15,-5-3 0 16,-5-1 0-16,-6-2 0 0,-2-2 0 15,-7 0 0-15,-12-3 0 16,-6 0 0-16,-11 3 0 16,-14 6 0-16,-11 6 0 15,-5 9 0-15,-7 9 0 16,0 6 0-16,3 10 0 16,9 8 0-16,8 8 0 15,7 4 0-15,10 3 0 16,-1 9 0-16,-4 16 0 0,-9 13-11 15,-2 11-383-15,-2 13 16 16,1 4 68-16,7 4 29 16,12 1-27-16</inkml:trace>
  <inkml:trace contextRef="#ctx0" brushRef="#br1" timeOffset="42134.1">29931 6520 135 0,'0'-6'211'16,"0"-5"-61"-16,-8 4-59 15,8 0-33-15,0 2 1 0,0-4 26 16,0 2 9-16,0 3-11 15,0-4-4-15,-9-1 10 16,9-4-5-16,-8 1-17 16,8-4-5-16,-11 0-23 15,3 1-7-15,-5-2-12 16,0-4-2-16,-4 2 1 16,0-8-5-16,-9 8 0 0,-2-6 2 15,-5 6-2-15,-8-2-1 16,-7 1-6-1,-9 4-2-15,1-1-1 16,-6 4 1-16,5 5-3 16,1 1 8-16,-1-1-1 15,1 4-6-15,-1 4 3 0,3 0 2 16,10 0 4-16,-2 0-1 16,2 0 5-16,1 7 1 15,-3 3-2-15,2-2 5 0,-2 0-3 16,6-1-8-16,1-7 12 15,-4 12-6-15,4 0 4 16,-3 0 6-16,2 1-10 16,-2 0-6-16,7 4-3 15,-3-6-5-15,-2 6 3 16,0 3 0-16,-9 3 2 16,1 3-4-16,-5-3 2 15,-1 7-1-15,6-7 3 16,0 5 8-16,3-2-11 0,4-2-1 15,3 6 14-15,7-7 7 16,2 1-12-16,7 1 2 16,0 4 10-16,1 2 49 15,-2 7-64-15,-1-2-8 16,3 4 0-16,-1 1 0 16,8 1 0-16,0 1 0 0,3 2 0 15,-1 1 0-15,12-2 0 16,-9 1 0-16,9 0 0 15,0-9 0-15,0 0 0 16,0-3 0-16,0 0 0 0,0-5 0 16,0 1 0-16,0 4 0 15,0 3 0-15,0 0 0 16,0 7 0-16,0-4 0 0,0 2 0 16,0-1 0-16,0 1 0 15,9-4 0-15,-1-1 0 16,4 3 0-16,0-8 0 15,-1 2 0-15,2-5 0 16,-1 1 0-16,0 0 0 16,2-1 0-16,-3 0 0 15,-3 1 0-15,4-5 0 0,1 1 0 16,-2-1 0-16,-2-4 0 16,0-4 0-16,2 5 0 15,-2-4 0-15,-1-1 0 16,3-1 0-16,2 1 0 0,-1 1 0 15,0 0 0-15,0-1 0 16,-1 1 0 0,3-1 0-16,6-1 0 0,5 6 0 15,3 0 0-15,4-1 0 16,4 1 0-16,7-4 0 16,0-6 0-16,-4 1 0 15,4 0 0-15,-4-4 0 0,6 1 0 16,0-2 0-16,3-7 0 15,2 0 0-15,2 0 0 16,1 0 0-16,4 0 0 16,0 0 0-16,0 0 0 15,-4 0 0-15,0-7 0 0,-5-2 0 16,-8 1 0 0,-3 0 0-16,-6 4 0 0,-1-5 0 15,-1 2 0-15,-1-5 0 16,1 3 0-16,-1 0 0 15,4-1 0-15,1-3 0 16,-5 1 0-16,1-1 0 16,-6 5 0-16,2 1 0 0,0-2 0 15,-5 1 0-15,5-4 0 16,-1-1 0-16,1 5 0 16,-6-4 0-16,7 0 0 15,-3-1 0-15,2 0 0 16,3-6 0-16,0-1 0 15,4 0 0-15,-2 3 0 16,-3 1 0-16,3-5 0 16,-5 6 0-16,-6-2 0 15,1 0 0-15,-2 6 0 0,-4-5 0 16,3-1 0-16,-1 1 0 16,0-1 0-16,-3-3 0 15,2-1 0-15,1-7 0 16,2-1 0-16,-2 0 0 15,1-2 0-15,-6-2 0 16,5-4 0-16,-3 1 0 16,4 0 0-16,-3-2 0 15,-2 1 0-15,1 1 0 16,0 0 0-16,0 3 0 16,-5 5 0-16,-2-2 0 0,3 7 0 15,-6-4 0-15,2 4 0 16,-2-5 0-16,-3-1 0 15,0 5 0-15,0-4 0 16,5-1 0-16,-2 1 0 16,2-1 0-16,-5 3 0 15,0 3 0-15,0-6 0 16,0 0 0-16,5 2 0 0,-1 2 0 16,0 1 0-1,0-1 0-15,-4 1 0 16,0-1 0-16,0 2 0 0,-8-6 0 15,-6 4 0-15,6 1 0 16,8 3 0-16,-11 1 0 16,-1 4 0-16,1-1 0 15,-2-2 0-15,4 2 0 16,9 1 0-16,-12 4 0 16,4-5 0-16,-4 5 0 15,1 0 0-15,3-4 0 0,-1 4 0 16,-4 0 0-1,5-5 0-15,8 4 0 16,-13 0 0-16,13 6 0 0,-6 0 0 16,-2-2 0-16,8 1 0 15,-9 0 0-15,9 4 0 16,0 0 0 0,-8 0 0-16,-5-1 0 15,6-3 0 1,-2 3 0-16,1-2 0 15,0 2 0-15,-4-2 0 0,-1-5 0 16,2 3 0 0,-2-2 0-16,0-2 0 15,1 4 0-15,-1-3 0 16,7 0 0-16,-7-4 0 0,-3-1 0 16,-1 2 0-16,6-2 0 15,-1 6 0-15,-1-6 0 16,1 6 0-16,3 1 0 15,9 3 0-15,-11 2 0 16,3 1 0-16,-12 4-567 16,-9 0-32-16</inkml:trace>
  <inkml:trace contextRef="#ctx0" brushRef="#br1" timeOffset="47756.6">9561 10714 185 0,'0'-9'271'16,"0"2"-51"-16,0-2-69 15,0 2-70-15,0-4-29 0,0 9-4 16,0-3 11-16,0 1 7 16,0 4-13-16,0 0-1 0,0 0-8 15,-8 0 0-15,8 0-2 16,-10-3-5-16,1-2-5 16,1-3-4-16,-5 0-3 0,4 0-3 15,9 0 4-15,-11 1 0 16,4-3-3-16,-2 10-7 15,1-3-4-15,0-1 0 16,8-1 4-16,-8 5 1 0,8-4-3 16,-14 0-3-16,14 0 3 15,-11 0-1-15,3 0-2 16,0 0-10-16,0 0 2 0,0 4 0 16,0-5-3-16,-1 2-5 15,9-1 4-15,-8 4 6 16,8 0-2-16,0 0-2 0,-8 0-3 15,8 0 3-15,0 0 2 16,0 0 2-16,-9 0-8 16,1 0 3-16,0-5 0 15,1 3 5-15,-2-8-4 0,1 6 0 16,0 1-4-16,0-3 3 16,-1 6 4-16,9-2-5 0,-11-3 5 15,3 1-2-15,-5 0-4 16,-3-4 2-16,4 4 0 15,-4-1 7-15,0 2-4 0,-5-1-6 16,1 4-1-16,0 0 2 16,4 0 3-16,-5 0 4 15,2 0-5-15,2 0 0 0,0 0-2 16,2 0-8-16,-7 12-5 16,3 4-26-16,-10 4-84 0,-7 5-63 15,-13 3-11 1,-4 9 39-16,-4 3 26 0,-5 5 29 15,6 0 13-15,4-4-6 16,-1 0-55-16,5-2-35 0</inkml:trace>
  <inkml:trace contextRef="#ctx0" brushRef="#br1" timeOffset="49787.99">22968 13197 111 0,'3'-8'219'0,"0"-5"-44"16,-3 0-42-1,0 2-38-15,0-1-30 0,3 0-8 16,3 0 19-16,-3 0 12 0,2 2 5 16,-5 2-8-16,0 6 1 15,0-4 25-15,0 3 13 16,0 3 18-16,0-4-4 15,0-6-16-15,0 8-19 0,-14-7-79 16,8 1-24-16,-5-4 0 16,-3 0 0-16,-2-4 0 0,-5-1 0 15,-2 1 0-15,-5 0 0 16,-2-1 0-16,3-3 0 0,-6-1 0 16,-4 2 0-16,0-3 0 15,1 2 0-15,-1 0 0 16,1 3 0-16,-2 6 0 0,3-2 0 15,-3 1 0-15,4 1 0 16,-3 6 0-16,-5 5 0 0,2 0 0 16,0 0 0-1,-7 0 0-15,7 0 0 0,1 8 0 16,-2-8 0-16,0 12 0 16,1-12 0-16,4 12 0 0,-2-3 0 15,2 2 0-15,-1 6 0 16,1 0 0-16,4 2 0 15,4 7 0-15,-1 2 0 0,-4 9 0 16,1 3 0-16,2 1 0 16,3-2 0-16,-3 7 0 0,4 3 0 15,-4-1 0 1,1-3 0-16,1 5 0 0,5-2 0 16,6-3 0-16,1-5 0 15,4 0 0-15,0 3 0 16,-2-3 0-16,14 5 0 0,-11-1 0 15,11-2 0-15,-8-6 0 16,8 4 0-16,0 1 0 0,0 5 0 16,0-2 0-16,0 1 0 15,3-1 0-15,10 0 0 16,4 1 0-16,0 0 0 0,6-4 0 16,2-1 0-16,4 2 0 15,7 1 0-15,1 3 0 16,7 0 0-16,0-7 0 15,2 2 0-15,-2-4 0 16,-1-2 0-16,3-1 0 0,-2-6 0 16,2-4 0-16,2-2 0 15,5-6 0-15,-1-9 0 16,10-7 0-16,3 0 0 0,0 0 0 16,-1 0 0-16,-7 0 0 15,0 0 0-15,-8 0 0 0,-5 0 0 16,1 0 0-16,0-4 0 15,3-3 0-15,6-5 0 16,-1-4 0-16,-2-1 0 0,65-35 0 16,-59 22 0-1,-1-2 0-15,-5-4 0 16,-2-2 0-16,-4-1 0 16,-5-3 0-16,-2 4 0 0,-6 2 0 15,1 2 0-15,-6-5 0 16,-2-5 0-16,17-57 0 15,-22 39 0-15,-1-4 0 16,2-5 0-16,-4-3 0 16,-6 0 0-16,-3-3 0 15,-5 4 0-15,-3-1 0 16,0 6 0-16,-11 2 0 0,-3 5 0 16,-8 4 0-16,-2 1 0 15,-63-103 0 1,52 114 0-16,-6-1 0 15,-8 2 0-15,-4 3 0 16,-3 6 0-16,-6-3 0 0,-7 9 0 16,-7 5 0-16,-14 10-200 15,-7 14-340-15,-4 0 9 16</inkml:trace>
  <inkml:trace contextRef="#ctx0" brushRef="#br1" timeOffset="57844.37">14219 7171 183 0,'0'-3'220'0,"0"-1"-86"15,-8-1-51-15,8 5-45 16,-8 0-18-16,8-4-7 16,-9 1-11-16,3-2 0 15,6 1-1-15,-9 4-2 0,9-3 0 16,-8-2 1-16,8-3 0 16,-12 4 0-16,-1 0 0 15,2 4-2-15,-6 0 0 0,-4 0 2 16,2 0-2-16,-4 0 3 15,-3 0 1-15,1 16-3 0,1 4 1 16,-4 5 4-16,4-1 6 16,7 5-7-16,4-1 0 15,7-4-2-15,6 2 4 16,3-11 0-16,8 0 2 16,11-2-3-16,10-13-2 0,4 0-1 15,5 0 2-15,0-7 1 16,-1-6-1-16,-4-7-3 0,-2 0 2 15,-6-6 1-15,-13-5-3 16,-6-2 3-16,-9 0 0 16,0 2 7-16,-16 2 0 0,-5 8-6 15,-3 5-2-15,-4 4-1 16,-2 12 1-16,-2 0-4 16,4 0 1-16,4 16 2 0,0 1-1 15,7-1 2-15,6 0-2 16,2 0-2-16,9-4 2 15,0 1 2-15,9-1-1 16,7-3 1-16,4-9 2 16,1 8-2-16,-2-8-1 15,14 0 1-15,-16-6 1 16,-7-2-5-16,-5-4-1 0,-5 0-3 16,0 0 1-16,0 0 1 15,-11 4 0-15,-7 0-5 0,2 0 9 16,-4 8-5-16,-4 0 0 15,0 8 5-15,-4 8-2 16,-1 1 4-16,4 2-5 16,8 1 6-16,1-2 1 15,6-2-7-15,10-1 5 0,0 2-2 16,0-6 1-16,7-11-1 16,4 9 4-16,6-9-2 15,4 0 1-15,-1 0-1 0,1 0-1 16,15-16 1-1,-28 4 4-15,-4 0-1 0,-4-4 0 16,0-6-5-16,-12 6-2 16,-8 1 5-16,-1 6-7 15,-3 2 2-15,-4 7 0 16,-2 0 1-16,3 0-5 16,2 12 7-16,6 0 2 0,1 1-6 15,7-3 4-15,11 3 0 16,0 0 1-16,0-1-2 0,8 0 4 15,8-4-6-15,8-8 6 16,1 9-7-16,2-9 6 16,3 0-1-16,-2 0-5 0,1 0 6 15,-10-5-1-15,2 1-4 16,-4-4 4-16,-4-1 0 16,-10 2-10-16,-3-1 7 15,0-1-2-15,0 2 1 0,-16 2-5 16,-1 5 2-16,-4 0 5 15,-3 0 0-15,0 0-3 16,4 0 4-16,-2 12-3 0,6-3 2 16,6-1 0-16,-4-8-1 15,14 12 1-15,0-4-2 16,0-8 5-16,0 8-2 16,14-8 4-16,-4 0-5 15,3 0 0-15,-1 0 1 16,4 0 4-16,-3 0-8 0,-5 0 7 15,0 0-1-15,-8-4-1 16,0 0 1-16,0 4-1 16,0-4 2-1,-12 4-4-15,0 0 0 0,-1 0-3 16,2 0 4-16,-6 0-4 16,-4 0 3-16,5 12 0 15,-1-5 0-15,6-7-3 0,11 9 4 16,0-9-3-16,0 0 0 15,0 0 4 1,0 0-4 0,8 0 0-16,4 0 2 15,1 0-3-15,-2 0 6 0,2 0-6 16,-5 0 3 0,-5 0 1-16,-3 0 0 0,0 0 2 15,0 0-2 1,0 0 1-16,-11 0-5 15,-2 8 3-15,-3 1 2 16,-1-9-1-16,-1 12-5 16,-7 0 6-16,3-4-5 0,8 0 2 15,2-8 3-15,3 7-1 16,9 4-2 0,0-11-1-16,0 0 4 0,0 0-5 15,0 0 1-15,4 0 2 16,8 0-4-16,-1 0 5 15,2 0-1-15,-1 0 0 16,5 0 2-16,-4-5-2 0,-6-1 3 16,1-1-6-16,-8 3 4 15,0-4-3-15,0 4 2 16,0 4-4-16,0 0 3 0,-13 0-1 16,7 0-3-16,6 0 6 15,-9 0-1-15,9 0-4 16,-12 0 2-16,4 8-2 15,8 0 5-15,0-1-1 16,3-7 0-16,5 11 2 16,1-11-1-1,4 0-1-15,-6 0 1 0,1 0 2 16,-5 0-2-16,2 0 0 16,-5 0 3-16,0 0-8 15,0-11 0-15,0 0 0 0,0 3 6 16,-13 0-5-16,3 8-1 15,-3 0 1-15,1 0 0 0,-2 0 0 16,3 0 5 0,0 8-4-16,-1 0 3 0,12 1-1 15,0-1 0-15,0-8 1 16,0 0 2-16,0 0-5 16,0 0 0-16,7 0 4 0,4 0 0 15,5 0-1-15,1 0 0 16,-4 0 2-16,-2 0-1 0,-3 0-1 15,-3-6 0-15,-2 4 2 16,-3-3 0-16,0 1-1 16,0 0-1-16,0 4 1 0,-11 0-3 15,4 0-1 1,-2 0-2-16,9 0 2 0,-8 0-1 16,8 0 0-16,0 0 1 15,0 0 3 1,0 0 1-1,4 0 0-15,0 0 0 16,1-4-4-16,-1 4 3 16,-2 0-2-16,3 0 0 15,-5 0-3-15,0 0 2 16,0 0 4-16,0 0-5 31,-7 0 1-15,-2 0 6-16,9 0-6 0,-8 8 5 15,8 1-3-15,0-9-2 16,0 8 2-16,0-8 1 0,0 0 3 16,0 0-6-1,8 0 3-15,1 0-1 0,1 0 5 16,3 0-4-16,4 0 1 16,-6 0-2-16,2-6-2 15,-2-1 1-15,-6 3 2 0,-5 0-3 16,0 0 1-16,0 4-2 15,0 0 1-15,-8 0 2 0,0 0 2 16,1 0-4-16,-2 0 5 16,9 0 2-16,0 0-7 15,0 0 0-15,-8 0 4 0,8 0 0 32,0 0 0-17,0 0-1-15,0 0 0 16,0 0 4-16,0 0-4 15,0 0-2-15,0 0 5 16,3 0-2-16,-3 0-4 16,0 0 4-16,5 0-4 0,-5-4 3 15,0 4 1-15,0 0-6 16,0 0 5-16,0 0-3 16,0 0 4-16,0 0-3 15,0 0-1-15,0 0 1 16,0 0-1-1,0 0 4-15,0 0-1 16,0 0 1-16,0 0-1 16,0 0-4-16,0 0-1 15,0 0 5-15,0 0 4 16,0 0-10 0,0 0 7-16,0 0-1 15,0 0-3-15,0 0 3 16,0 0 0-1,0 0-2-15,0 0-1 16,0 0 1-16,0 0 2 0,0 0 0 16,0 0-3-1,0 0 1-15,0 0 5 16,0 0-2 0,0 0-7-16,0 0 8 0,0 0-4 15,0 0 3-15,0 0-4 16,0 0 5 15,0 0-8-15,0 0 7-16,0 0 0 15,0 0-3-15,0 0-2 16,0 0 1 0,0 0 7-16,0 0-3 15,0 0-4-15,0 0 0 16,0 0 3-16,0 0-5 15,0 0 6-15,0 0-3 16,0 0-1-16,0 0 3 16,0 0-2-16,0 0 5 0,0 0-7 15,0 0 5 1,0 0-9-16,0 0-8 16,0 0-9-16,0 0-22 15,3 0-7-15,-3 0-53 16,0 0-73-16,0 12-148 15</inkml:trace>
  <inkml:trace contextRef="#ctx0" brushRef="#br1" timeOffset="59489.34">14064 7354 317 0,'0'0'208'0,"-6"0"-45"0,-2 0-60 15,8 0-37-15,0 0-24 16,0 0-3-16,0 0-6 16,0 0-10-16,0 0-10 0,0 0-5 15,0 0-15-15,0 0-19 16,0 0-32-16,0 0-40 0,5 10-13 15,-2-10-45-15,-3 7-57 16</inkml:trace>
  <inkml:trace contextRef="#ctx0" brushRef="#br1" timeOffset="59709.19">13879 7424 30 0,'0'-3'75'15,"0"-7"53"-15,0 7 28 16,0 3-64-16,0-9-33 0,0 9-21 16,0 0-21-16,0-3 2 15,0-2 4-15,0 1 1 0,3 4-15 16,3 0-3 0,-2 0-5-16,-1 0-13 0,-3 0-12 15,0 0-28-15,0 0-76 16,0 0-73-16</inkml:trace>
  <inkml:trace contextRef="#ctx0" brushRef="#br1" timeOffset="59877.06">13871 7506 113 0,'3'-9'145'16,"2"1"4"-16,-5 1-55 15,0-3-45-15,3 3-36 16,3-2-50-16,-2-3-106 0,2-5-34 16</inkml:trace>
  <inkml:trace contextRef="#ctx0" brushRef="#br1" timeOffset="60072.09">14025 7387 35 0,'0'0'90'0,"-9"-7"84"15,9 2-31-15,-9 5-62 0,9-4-45 16,0 1-41-16,0-1-49 16,-6 4-40-16,6 0-17 0,0 0-8 15,0 0-56-15</inkml:trace>
  <inkml:trace contextRef="#ctx0" brushRef="#br1" timeOffset="60233.97">14021 7371 19 0,'0'0'34'0,"0"0"38"0,0 0 56 16,0 0 23-16,0 0-60 0,0 0-41 15,0 0-26-15,4 0-22 16,0 0-15-16,-4 0-17 15,0 0-58-15,4 0-68 16</inkml:trace>
  <inkml:trace contextRef="#ctx0" brushRef="#br1" timeOffset="60440.89">14001 7391 41 0,'0'-8'62'16,"0"0"37"-16,0 4 35 0,0 1-36 16,0 3-46-16,0-4-29 15,0 4-18-15,0 0-7 16,0 0-7-16,0 0-26 0,0 0-52 16,0 0-46-16,0 0 11 15</inkml:trace>
  <inkml:trace contextRef="#ctx0" brushRef="#br1" timeOffset="63631.94">13229 5157 14 0,'0'-3'26'0,"0"-7"20"0,4 6 27 15,-4 1 36-15,0-2 18 16,0 1-50-16,0-3-29 15,0 2-15-15,0 1-11 0,0 1-3 16,0-2 1-16,0 5-5 16,0-4-5-16,-9 1-4 15,-2 3-4-15,-1 0-1 0,-4 0-1 16,-5 0-2-16,-4 7 3 16,0 5 2-16,-1 4-2 15,-4 1 4-15,3 3-4 16,-3 1 0-16,5 2 3 0,6-2-4 15,7-1 1-15,12-3 1 16,0-1 1-16,0-4 0 16,0 1 1-16,12 0-2 0,4-1 1 15,3 0-1-15,7-5 0 16,-3-7 3-16,2 12-4 16,0-4-1-16,-5 5 0 0,0 4 3 15,-3-1-5-15,-1 4 3 16,-4 0-1-16,-3 0-1 15,-6 5 2-15,-3 0 2 16,0-4-5-16,-12 2 2 16,-4-3 2-16,-5 2-2 15,-7-3 1-15,-1-3 1 0,-4-4-6 16,6-3 0-16,-3-9 4 16,11 0 0-16,3 0-3 15,4 0-1-15,12-5-11 16,0-2-3-16,0-2 1 0,0 2-9 15,0-5-25-15,8-4-85 16,6-6-38-16</inkml:trace>
  <inkml:trace contextRef="#ctx0" brushRef="#br1" timeOffset="64064.36">13264 5401 16 0,'5'-7'38'0,"-1"-3"29"16,1 10 48-16,3 0 44 16,-5 0-70-16,5 0-42 15,10 10-7-15,-7-3-29 16,6-7-4-16,-1 0-2 16,4 0-1-16,1 0 2 15,4 0-4-15,-2 0-2 16,-1-7 1-16,-4-5 1 15,-5-2 1-15,-2-1-4 16,-1-1-1-16,-2-5-1 0,-8 1 3 16,0 4-1-16,0-1 0 15,-12 5 3-15,-2 4-3 16,-2 4 2-16,1 4-4 0,-10 0 5 16,2 12 2-16,-2 5 0 15,0 7 3-15,4 4 2 16,2 8-1-16,2 2-2 0,17 2 1 15,0-4 0-15,3 5 2 16,14-4-5-16,4-5-2 16,3-4-5-16,4-2-24 15,-8-10-6-15,1-9-6 16,0-7-33-16,-6-7-81 16,-2-9 11-16,-2-6-57 0</inkml:trace>
  <inkml:trace contextRef="#ctx0" brushRef="#br1" timeOffset="65712.46">13561 5410 26 0,'8'-28'67'0,"0"-1"52"16,1 4 44-16,-1 9-63 16,1 0-38-16,-2 7-22 15,-7 2-20-15,0 2 0 0,5 1-6 16,-2 4-1-16,5 0 10 16,0 11-1-16,-3 10 0 15,-1 4-9-15,1 8-2 16,-2 0-5-16,-3 3-5 15,0-4 1-15,0-3 1 16,0-9-1-16,0-7-3 0,0-5 5 16,0-8 3-16,0 0-2 15,0 0 3-15,5-13-3 16,2-10-6-16,6-5 1 16,2-6 0-16,2 6 8 0,-1 4 3 15,-3 7 3-15,-1 8-13 16,-3 6 3-16,-2 3 5 15,4 8 1-15,2 7-1 16,-4 10-7-16,-1 4 2 16,0-1 0-16,0 1-19 0,1-5-22 15,1 2-18-15,3-10-8 16,-1-4 9-16,4-12-6 16,5-9-25-16,-1-15-6 15,1-9-2-15,-1-8 12 0,-4-3 21 16,0-2 25-16,1 3 19 15,-1-2 38-15,-3 4 41 16,-9 8 81-16,-4 1-28 0,0 7-47 16,0 1-26-16,-9 8-15 15,1 4-5-15,8-2 1 16,-8 7-10-16,8 2-6 16,-8 5-5-16,8 0-1 0,-9 0-2 15,-2 16 10-15,-2 6 4 16,-3 6-1-16,4 1-10 15,-1-1 2-15,5 2 0 0,8-3-9 16,0-3 6-16,0-3-1 16,0-5 0-16,0-8 3 15,0-8-3-15,8 0 2 16,5-12-3-16,3-14-9 16,9-5-3-16,-2-9 0 15,3-5-2-15,-4-5 0 16,-5 1 0-16,-1 1-2 15,-2-2 14-15,-7 10 3 0,-4 4 3 16,-3 3 2-16,0 4 0 16,0 8 6-16,0 5 1 15,-6 4-3-15,-2-1-6 0,8 9-2 16,-13 4-1-16,5 0-3 16,-5 9 6-16,1 8 5 15,1 2-8-15,-6 9 10 0,5 2 0 16,12 2-4-1,-8 1 2-15,8-4-3 0,0-1-1 16,8 1 3-16,0-5-6 16,9-4 2-16,-2 0-2 15,5-3-2-15,6-5 0 0,-4-12 4 16,3 0-10-16,4 0-1 16,-4 0-3-16,-2-8-4 15,-2-9 4-15,0-3-7 0,-1-4 0 16,-4-5 7-16,-3 1 2 15,-5-1 8-15,-8 1 7 16,0 4 4-16,0 2-4 16,0 7 2-16,0 2-2 15,0 9-3-15,0 4-7 16,0 0 9-16,-8 13 0 16,8 6 4-16,-10 3-3 15,10 2 2-15,0 4-10 0,0-4 3 16,5-4 0-16,4 1 1 15,3-5-12-15,3 1-13 16,6-5-11-16,4-12-11 0,-1 0-8 16,1 0-18-16,-2-8-46 15,-3-4 17-15,-3-4 18 16,-1-8 32-16,1-2 26 16,0-2 38-16,-5-1 52 15,-1-2 75-15,-3-2-51 0,-8 4-23 16,0 1-15-16,0 7-10 15,0 4-5-15,0 5-5 16,0 5-13-16,0 2-11 0,3 5-5 16,3 0-2-16,-6 0 1 15,0 16 11-15,0 9-9 16,0 0 2-16,0 4-2 16,0-5 0-16,0-1-2 0,0-1-1 15,0-3-2-15,0-6 2 16,0-5-4-16,0-8 6 15,0 0 2-15,0 0-3 16,0 0 3-16,0-12 0 0,12-9-2 16,4-8-4-16,7-3 2 15,7-4-4-15,2 3 7 16,-4 4 8-16,-7 9 10 0,-5 9-3 16,-4 2-10-16,1 4-5 15,-7 5 18-15,4 14-3 16,2 1-4-16,0 5-1 0,-3 5-7 15,-1 0-10-15,-5 4 2 16,0-5 1-16,2-1-17 16,-5 1-23-16,0-2-13 15,0-6-21-15,0-4-6 16,0 0-6-16,-8 0-26 0,-3-12-8 16,-2 0-1-16,1 0 17 15,-6 0 34-15,-1-3 34 16,-1-6 22-16,-1 2 30 0,2-2 41 15,2 1 57-15,4 4 46 16,2-4-45-16,11-1-48 16,0 2-27-16,0 2-6 15,0 0 10-15,0-2-16 16,8 3-13-16,3-4-18 0,11-1-19 16,2 2-21-16,0-1-24 0,-4-5-56 15,1-2-70 1,-5-2-124-16</inkml:trace>
  <inkml:trace contextRef="#ctx0" brushRef="#br1" timeOffset="66361.64">15186 4294 98 0,'9'-25'251'0,"-1"5"-72"0,-5 3-68 16,-3 6-42-16,0 2-23 16,0 5-12-16,0 4-8 15,0 0-15-15,0 0-7 16,0 0 0-16,0 24-2 0,0 10 22 16,0 13 33-16,-11 11 1 15,-7 8-29-15,2 3-7 16,-2 0-8-16,1-5-4 0,4-7-8 15,4-7 1-15,9-9 1 16,-8-13-8-16,8-5 9 16,-6-6-7-16,6-4 4 15,0-13 1-15,0 0 6 16,0 0-6-16,0-8-3 0,0-14 3 16,0-13-8-16,11-18 2 15,5-13-8-15,5-11-4 16,2 0 1-16,-1 0 9 0,-2 4 7 15,0 4-5 1,-4 7 1-16,1 6 2 0,-2 6 3 16,2 6-3-16,-1 6 4 15,0 10-4-15,-4 4-2 16,-3 8 7-16,0 4-6 16,-3 3 4-16,2 9 8 15,1 25 12-15,-1 11 5 0,3 17 3 16,-1 8-6-16,-2 4-12 15,-4 5 5-15,-4-5-11 16,0 0-6-16,0-3 1 16,0-11-4-16,0-1 9 0,0-10-9 15,0-6 3-15,0-7-11 16,0-7-16-16,0-3-21 16,0-8-6-16,0-9-16 15,0 0-21-15,-8 0-31 0,0-4-48 16,-6-13-66-16,3-8-140 15</inkml:trace>
  <inkml:trace contextRef="#ctx0" brushRef="#br1" timeOffset="66576.83">15206 4563 29 0,'-29'0'76'0,"1"0"113"16,5 0-37-16,1 0-54 0,11 0-44 15,2 0-12-15,9 0 13 16,0 0 3-16,6 0-4 15,0 0-15-15,11 0-14 16,13 0 3-16,4 0 2 0,7-5-11 16,0-2-9-1,-4 2 0-15,-9 1-9 0,-7-4-1 16,-5 8-22-16,-4-4-37 16,-9-1-30-16,-3 5-33 15,0 0-61-15,-6 0-33 0</inkml:trace>
  <inkml:trace contextRef="#ctx0" brushRef="#br1" timeOffset="67791.95">13264 6284 62 0,'0'-3'185'0,"0"-2"8"15,0 5-61-15,0 0-51 16,0 0-38-16,0 0-23 16,0 0-15-16,0 8-2 15,0 12 2-15,0 9 6 16,0 13-6-16,-6 5 2 0,6 6 0 15,-12 1-2-15,-1-1-7 16,1-5 4-16,4-6-3 16,8-6 1-16,-9-8 2 15,9-6 1-15,0-11-1 0,-8-3 3 16,8-8 5-16,-8 0 0 16,8-17-5-16,0-11-1 15,0-17-2-15,5-15-1 16,6-14-2-16,6-7 2 0,8-8-1 15,-2 3 4-15,5 8-8 16,-4 13 6-16,1 16 2 16,0 13-2-16,-1 12-3 15,0 12 1-15,-4 12 3 0,2 12 6 16,-7 20 7-16,-7 17-4 16,-8 12 0-16,0 8-3 15,-19 5-3-15,-7-6-2 0,-2-6-4 16,0-6 0-16,-1-11 3 15,1-4-2-15,8-13 0 16,0-7 2-16,3-6-3 16,6-6 4-16,3-9 1 15,0 0 0-15,8-11-1 0,0-10-1 16,4-12 3-16,11-3-4 16,5-1 0-16,2 1 2 15,-4 7 0-15,4 4 1 16,3 10-3-16,-2 5 3 0,2 10 8 15,-2 10 5-15,8 5-7 16,0 6 0-16,2 0-7 16,-1-2-3-16,-4-2 3 0,-4-1-4 15,-3-4-6-15,-4-12 3 16,-6 8 2-16,-2-8-6 16,0 0-13-16,-3-13-16 0,2-2-8 15,1-4-5 1,2-6 7-16,2 0 10 0,-4 0 1 15,-1 4 8-15,-4 1 4 16,1 9-2-16,-5-1-21 16,0 3-28-16,0-4-68 0,0 1-29 15,-9-4-87-15</inkml:trace>
  <inkml:trace contextRef="#ctx0" brushRef="#br1" timeOffset="67979.92">13798 6114 178 0,'3'-21'229'0,"2"5"-74"16,-2 1-44-16,2 2-39 16,-5 4-14-16,4 2 3 15,0-3-10-15,-4 8-15 0,5 2-17 16,-5 0-9-16,0 0-9 16,0 0 4-16,0 0-2 15,0 0-26-15,0 0-35 0,0 0-44 16,0 0-13-16,0 7-62 15,0 1-41-15</inkml:trace>
  <inkml:trace contextRef="#ctx0" brushRef="#br1" timeOffset="68197.06">13827 6304 29 0,'0'26'142'0,"0"-7"62"0,0-2-74 16,0-5-40-16,0 0-35 15,0-12-19-15,0 8-1 16,0-8 3-16,0 0-12 16,0 0-11-16,0 0-6 0,0 0-8 15,0 0 3 1,0 0-22-16,0 0-29 0,0 0-27 16,0 0-43-16,0 0-74 15,0-11-174-15</inkml:trace>
  <inkml:trace contextRef="#ctx0" brushRef="#br1" timeOffset="69257.25">14200 5736 9 0,'0'0'13'0,"0"-5"10"16,0 5 12-16,3 0 20 15,-3 0 31-15,5 0 52 16,-2 0-44-16,2 0-32 0,-2 0-26 16,-3 0-14-16,0 0 6 15,0 0-3-15,0 0 4 16,5 0-2-16,-1 0-1 15,-4 0-13-15,0 0-7 0,0 12-3 16,0 4 4-16,0 14 7 16,0 9-1-16,0 6 0 15,-17 8-5-15,0-1-2 0,6 6-1 16,3-4-4 0,8-11 0-16,-7-1 0 0,-2-10-1 15,9-4 0-15,0-7 1 16,0-5-1-16,-8-7 1 15,8-9 0-15,0 0 4 0,0 0 9 16,-8 0-7-16,8-13-3 16,-8-8-3-16,8-7-1 15,0-13 1-15,0-6-2 16,11-11-1-16,2-3 3 0,3-4-2 16,0 8-1-16,1 4 4 15,-1 9 1-15,-4 10-8 16,0 6 6-16,5 7 1 15,-6 5-5-15,0 4 3 16,6 4 0-16,-4 3-1 0,0 5-3 16,0 0 6-16,-3 0-3 15,-2 0-4-15,-3 0 6 16,-5 13-4-16,0-1 3 16,0 4 3-16,0 0-2 0,-8 5-1 15,0-4 2-15,1-2 0 16,-2-1-3-16,9-2 3 15,-8-12-6-15,8 7 0 0,0-7-3 16,0 0 0-16,0 0 0 16,4 0-6-16,4 0 5 15,7 0 8-15,6 0-5 16,8 0 5-16,-6 9 1 16,2 3-8-16,-5 0 7 15,-3 5 2-15,-6 2-4 0,-2 9 0 16,-9 6 4-16,0 1-1 15,-12 8 0-15,-7-2 4 16,-10-6-3-16,-4-1 1 0,-5-6 1 16,4-4-6-16,-5-8 5 15,3 1-3-15,4-5 0 16,7-12 3-16,2 0-5 16,6 0 5-16,5 0 2 15,4 0 3-15,8 0-4 0,0 0 3 16,0 0-6-16,0-9-1 15,0 6-17-15,3-2-21 16,5-3-26-16,1 0-57 0,3 0-99 16</inkml:trace>
  <inkml:trace contextRef="#ctx0" brushRef="#br1" timeOffset="77593.33">14089 7285 32 0,'0'-8'40'15,"-8"8"18"-15,8-4 16 16,0-1 28-16,0 3 2 0,-8 2-40 16,8 0-22-1,-9 0-12-15,3 0-8 0,-6 0-6 16,-1 0 0-16,-4 11-2 16,2 6 0-16,-1 0-6 15,4 2-1-15,-1 3-6 0,13-3 4 16,0 6-7-16,0-5 7 15,13 1-3-15,2-9-3 16,10 0 3-16,8-12-1 0,-1 0 1 16,1 0-2-16,-6-12 1 15,3 0-2-15,-7-9 1 16,-6 1-3-16,-6-5 0 16,-2-5 9-16,-9 0-3 0,0 2 8 15,0 6 18-15,-17 1-8 16,0 6-13-16,-2 2-3 15,-2 5-2-15,5 3-1 0,-1 5-7 16,7 0 8-16,10 0-2 16,-9 0 2-16,9 0-6 0,0 13 1 15,5-13 3 1,3 9-4-16,3-2 7 16,6-7-7-16,2 9 3 0,2-9 0 15,-1 0-3-15,1 0 2 16,-1 0-2-16,-2-4 0 15,-7-4-2-15,-3-1 5 16,-8 2 6-16,0-3-7 0,0 2 4 16,-19 0-4-16,-12 8 2 15,-6 0-4-15,-6 14 3 16,-6 1 3-16,2 6 1 0,-1 3-6 16,14-4 3-16,8 0 2 15,10-3-3-15,5-5-1 16,11-4 4-16,0-8-1 0,11 7 2 15,14-7-4-15,4 0 4 16,2 0-3-16,-1-7 6 0,-7-5 3 16,-3 1 2-16,-2-6-5 15,-7 0 1-15,-3 1-2 16,-8 0-1-16,0-1-1 16,0 1-5-16,0 3-8 0,0 5-23 15,0 6-42-15,0 2-71 16,-8 0-91-16</inkml:trace>
  <inkml:trace contextRef="#ctx0" brushRef="#br1" timeOffset="78405.56">21717 14601 37 0,'0'-8'-34'0</inkml:trace>
  <inkml:trace contextRef="#ctx0" brushRef="#br1" timeOffset="78556.47">21875 14537 18 0,'0'0'12'16,"-9"-11"-23"-16</inkml:trace>
  <inkml:trace contextRef="#ctx0" brushRef="#br1" timeOffset="78681.28">21923 14580 7 0</inkml:trace>
  <inkml:trace contextRef="#ctx0" brushRef="#br1" timeOffset="83068.92">5448 7624 205 0,'0'-9'206'0,"-9"2"-82"16,9-2-54-16,-8 6-37 15,8-2-14-15,0 5-10 16,0 0-7-16,0 0 2 0,0 0-3 16,0 0-5-16,0 0 5 15,0 0 2-15,0 0-5 16,0 0 1-16,-6 0 3 16,6 0-5-1,0 8 3-15,0 1 0 16,0-9 2-1,0 0-4-15,0 0 3 16,0 0-4-16,0 0 2 16,0 0-2-16,0 0 5 15,0 0-6-15,0 0 6 0,0-4-2 16,0-1 2-16,0 5 6 16,0 0 3-16,0 0-1 15,0 0-5-15,0 0 4 16,0 0-8-16,0 0 0 15,0 0 1 1,0 0-10 0,0 0 3-16,0 0-1 15,-9 0-10-15,9 0-14 16,0 0-17-16,-9 0-8 16,1 0-29-16,0 0-26 0,8 0-14 15</inkml:trace>
  <inkml:trace contextRef="#ctx0" brushRef="#br1" timeOffset="83305.05">5342 7566 6 0,'0'0'10'0,"0"-4"13"0,0 0 21 15,0-3 37-15,0-3 46 16,0 7-11-16,0-1-53 15,0 0-33-15,0-1-17 16,0 5-4-16,0 0-5 16,0 0-6-16,0 0 0 15,0 0-1-15,5 0-2 0,0 0-58 16,-5 0-76-16,0 13-4 16</inkml:trace>
  <inkml:trace contextRef="#ctx0" brushRef="#br1" timeOffset="83782.62">5274 7636 4 0,'0'0'6'16,"0"0"7"-16,0 0 4 0,0 0 13 16,0-4 17-16,0 1 23 15,0-2 35-15,4-4 10 16,4 5-42-16,-4 1-30 15,1 3-26-15,-2 0-8 16,-3 0-3-16,0 0-2 16,0 0-3-16,0 0-5 0,0 0 3 15,0 0 3 1,0 0-1 0,0 0-4-16,0 0 1 15,0 0 0-15,0 0 5 16,0 0-6-16,0 0 5 31,0 0 1-31,0 0 2 0,0 0 7 16,0 0 4-16,0 0 5 15,0 0 2-15,0 0 1 16,0 0-6-16,5 0-11 16,-2 0 0-16,5 0 3 15,9 0 4-15,4-4 1 16,7-4-4-16,13 3-1 15,-1 5-6-15,-5 0-4 0,4 0-12 16,-7 0-15-16,1 0-14 16,-5 0-22-1,1 13-56-15,-10-6-81 0</inkml:trace>
  <inkml:trace contextRef="#ctx0" brushRef="#br1" timeOffset="88110.29">24489 14047 246 0,'4'-16'266'16,"-4"4"-62"-16,0 0-64 0,0-1-32 15,0 5 11-15,0 0 18 16,0 4 4-16,0 4-35 15,0 0-37-15,0 0-30 16,0 25 57-16,-15 19 62 0,-6 25-29 16,-9 16-40-16,-5 17-89 15,-3 5 0-15,-1-2 0 16,-2-4 0-16,5-6 0 16,-6-9 0-16,7-10 0 0,5-11 0 15,7-12-1-15,2-8-274 16,5-13-75-16,8-11-2 15,8-21 35-15,0-4-7 0</inkml:trace>
  <inkml:trace contextRef="#ctx0" brushRef="#br1" timeOffset="88793.05">24340 14226 368 0,'5'-48'211'0,"-5"2"-69"0,6 11-68 15,2 1-21-15,5 6 25 16,-1 5 29-16,-4 5-6 16,2 6-23-16,-1 8-25 0,4 4 23 15,4 21 21-15,4 11-1 16,-2 13-31-16,-2 11-9 16,2 6-26-16,2 2-9 0,-4 2-3 15,19 52-11 1,-19-66-6-16,0-9 3 15,-3-12-4-15,-2-6-12 16,1-10-8-16,-5-15 3 16,1 0-11-16,1-15-1 0,7-18 5 15,4-16 21-15,0-8-3 16,2-12 3-16,1-8 0 16,2-5 3-16,-1 0 0 0,2 1 5 15,3 9-3-15,-12 10 9 16,3 14 14-16,-4 10 9 15,-5 7 6-15,-4 6-5 0,-1 10 7 16,1 0 10 0,-3 13-6-16,-5 2-10 0,3-5-16 15,-3 5-1-15,5 0-8 16,4 0 12-16,3 17 32 16,5 7-55-16,-1 9 0 0,4 7 0 15,-1 8 0-15,-1 9 0 16,-2 14 0-16,-1 5 0 15,-3 9 0-15,-3 6 0 0,3-7 0 16,-3 2 0-16,0-9 0 16,-3-8 0-16,2-3 0 15,3-9 0-15,3-12 0 16,-6-9 0-16,0-7 0 16,-3-5 0-16,-2-8 0 0,-3-4 0 15,0-4 0 1,0-8-190 31,0-2-108-47,0-11-58 15,0-4 40-15,5-7 1 0,1-4 43 16</inkml:trace>
  <inkml:trace contextRef="#ctx0" brushRef="#br1" timeOffset="89141.2">25667 14166 254 0,'8'-29'286'16,"-4"0"-60"-16,-4 4-69 16,4 5-41-16,-4 0 30 0,0 3 26 15,4 5-24-15,-4 10-59 16,4 2-41-16,5 0-25 15,-1 19 35-15,0 9 4 0,4 17-11 16,-4 8-16 0,0 8-6-16,5 1-10 0,-5-2-3 15,0-3-12-15,-3-3-1 16,-5-6 1-16,1-8-6 16,-1-7-1-16,0-4-3 15,0-8-48-15,0-6-32 0,0-2-25 16,0-13-28-16,0 0-11 15,0 0-21-15,0-13-40 16,0-16 7-16,0-14 33 0,0-19-37 16,0-16 20-16</inkml:trace>
  <inkml:trace contextRef="#ctx0" brushRef="#br1" timeOffset="89623.89">25691 13384 15 0,'0'0'36'16,"0"-4"42"-16,0-4 67 15,0-1 1-15,-8 2-43 16,8-2-22-16,0 6-19 0,-8-2-7 16,8 5 2-16,-8 0 5 15,8 0-24-15,-8 0-13 16,0 12 17-16,-3 12 11 0,-3 14-9 16,3 6-14-16,-1 9-7 15,12-5-5-15,0-3 2 16,0-4-7-16,0-9-3 0,7-7-2 15,1-8 1-15,6-17-8 16,0-4-1-16,-1-22 2 16,-1-13-2-16,0-14 1 15,-8-5-2-15,-4 2 17 16,0 6 15-16,0 10-2 0,-12 6-14 16,4 15-9-16,-5 8-5 15,2 11 1-15,-9 11-10 16,-6 13-45-16,2 10-79 0,1 10-58 15,2 4-44-15,-1 6-64 16</inkml:trace>
  <inkml:trace contextRef="#ctx0" brushRef="#br1" timeOffset="90938.52">26378 14031 275 0,'16'-19'244'0,"0"-7"-65"16,-8 6-55-16,-3-1-43 0,-5 2 0 15,0-2 19-15,0 4 9 16,0 5-25-16,-8 5-37 16,-4 7-23-16,-10 19 15 15,-9 19 15-15,-15 18-6 0,2 17-14 16,0 9-17-16,6-1-7 15,9 0-2-15,10-4-6 16,7-7-5-16,12-9 6 0,0-8 2 16,12-12-5-1,4-13-13-15,4-11-4 0,5-17-13 16,4-17-1-16,7-19 6 16,-1-18 7-16,3-15 2 15,-3-21 5-15,4-19-4 0,-7-25 3 16,-5-12 11-16,2-4-2 15,-7 6 3-15,-7 10 23 16,-3 15 20-16,-8 19 0 0,-4 17 9 16,0 23 3-16,0 15-20 15,0 13-22-15,-8 15-2 16,0 17 3-16,-7 37 38 16,-1 27 4-16,-6 27-22 15,6 23-6-15,3 16-12 0,13 3-16 16,0 3 7-16,8-10 0 15,13-13-8-15,9-10 7 16,5-14-6-16,4-16 0 0,12-15-5 16,-4-19-17-16,10-15-3 15,2-10-9-15,-3-23 12 16,-4-15 0-16,1-20-4 0,1-22 13 16,-2-16-1-16,-8-16 7 15,-1-4-1-15,-4-7 2 16,-7-1 3-16,-4 0 9 15,-3 9-8-15,-8 6 4 16,-5 14 4-16,-7 12 3 16,-5 17 7-16,0 7 0 0,0 12-4 15,0 13-6-15,-8 8-8 16,-9 8-2-16,-4 11 13 16,-12 18 5-16,-12 19 3 0,-3 23-7 15,-3 13-3-15,-3 13-7 16,8 6 2-16,10-6-2 15,8 1 3-15,8-5 3 0,6-3-3 16,14-8 1-16,0-14-4 16,0-6-2-16,8-14 2 15,6-7 6-15,-2-9-9 16,5-5-3-16,2-5 6 16,9-18-3-16,1-4-9 0,3-16 8 15,1-17 5-15,-2-20-7 16,-1-16-2-16,2-22 7 15,1-19-1-15,0-11-2 0,-1-2 0 16,1 1 5-16,-11 5 3 16,4 7-9-16,-9 7 3 15,-9 6 6-15,-8 7-3 16,0 8 0-16,0 9 12 16,-8 8-1-16,8 13-15 15,0 10 7-15,-9 10-4 0,9 10 1 16,0 7-1-16,0 6-3 15,0 9-5-15,0 4 4 16,0 29 25-16,-12 28 48 0,4 21 0 16,-6 24-3-16,8 20-12 15,6 9-54-15,0 10 0 16,0 9 0-16,6-3 0 0,12-4 0 16,4-5 0-1,3-15 0-15,14-14 0 0,-4-19 0 16,2-18 0-16,-7-15 0 15,-7-17 0-15,-3-14 0 16,-6-9 0-16,-3-17 0 16,-2-13-165-16,-3-17-116 0,2-13-37 15,5-11 11-15,-4-6 21 16,0-6 12-16,-9-4 68 16</inkml:trace>
  <inkml:trace contextRef="#ctx0" brushRef="#br1" timeOffset="91237.4">27856 13030 350 0,'12'-40'225'16,"2"3"-53"-16,-3 3-42 15,-5 10-22-15,2 8 23 0,-2 4 12 16,-2 4-30-16,-4-1-50 15,4 9-27-15,4 22 38 16,0 17 38-16,2 19-21 16,-4 23-24-16,-6 13-25 0,0 16-13 15,0 11-21-15,0 3 3 16,-6-4-6-16,-4-10-6 16,10-13-35-16,-8-14-96 15,8-18-115-15,0-15-78 16,0-15 13-16,0-23 10 15,0-20 32-15</inkml:trace>
  <inkml:trace contextRef="#ctx0" brushRef="#br1" timeOffset="91736.85">28051 13489 98 0,'11'-36'266'16,"2"8"-70"-16,-5 7-70 0,-3 9-60 15,-2 4-29-15,6 8 4 16,-1 0 20-16,3 13-27 15,6-2-16-15,3 6-6 16,2-1-4-16,1-4 2 16,6-4-3-16,-1-8-5 15,5 0-3-15,2 0 4 0,-2-12-2 16,1-5 2-16,-7-7 0 16,-2-4-1-16,-2-5 6 15,-7-3-8-15,2-5 8 16,-6-4 7-16,0 0 3 0,-3 0 1 15,-6 1-7-15,-3 3 12 16,0 4 1-16,0 5 15 16,-12 4-15-16,-4 9-18 15,-5 4 4-15,-7 15-2 16,-13 15 21-16,-8 12 25 16,-2 16 21-16,-3 14-1 0,1 10 21 15,5 2-4-15,10 0 4 16,16 0-18-16,13 4-15 15,13 1-18-15,15-5-14 16,18-4 6-16,12-12-7 16,12-12-15-16,7-8-9 0,9-14-1 15,-4-2-7 1,-3-17 4-16,-8 0-7 0,-5-17-14 16,-9-2-60-16,-8-10-41 15,-7-9-76-15,-9 3-63 16,-8 1-38-16,-16 6 9 15,0 7-24-15</inkml:trace>
  <inkml:trace contextRef="#ctx0" brushRef="#br1" timeOffset="92649.41">22805 14622 394 0,'-8'0'200'0,"8"0"-114"16,0 0-106-16,0 0-53 16,0 0-14-16,0 0-67 15,8 12-190-15</inkml:trace>
  <inkml:trace contextRef="#ctx0" brushRef="#br1" timeOffset="93217.77">25883 16202 397 0,'8'-50'275'16,"-5"1"-74"-16,6 8-76 16,-6 5-42-16,3 7 25 0,-6 9 37 15,0 7-9-15,0 6-50 16,0 7-40-16,0 0-10 15,0 24 17-15,-14 21 31 0,-1 24 0 16,-7 20-13-16,-1 17-27 16,-6 5-30-16,-1 3-4 15,8-9-6-15,1-3-11 16,1-16-38-16,4-13-71 0,3-16-76 16,5-12-57-16,8-17-26 15,0-8 17-15,0-20-8 16,0-20-2-16</inkml:trace>
  <inkml:trace contextRef="#ctx0" brushRef="#br1" timeOffset="93717.29">25830 16294 95 0,'16'-80'258'0,"-4"6"-63"16,-4 9-62-16,0 16-47 16,-5 8-11-16,3 13 33 0,-3 4 38 15,2 7 13-15,-5 5-36 16,3 3-50-16,6 9-30 15,0 17 7-15,2 11-5 16,6 13-10-16,-3 9-16 16,4-3-11-16,3 8-6 0,-3-8 0 15,-2 3-1-15,6-10 4 16,-6-4-17-16,0-8-15 0,4-3-5 16,0-12-14-16,-3-13 4 15,-1-4-4-15,4-17-8 16,1-11 21-16,0-13 7 0,2-11 14 15,2-14 5-15,1-3 9 16,-9 4 17-16,0 7 15 16,1 11 15-16,-2 5 3 15,-5 12 6-15,-2 11-8 16,-1 2-9-16,0 9-5 0,1 4-15 16,-9 4-3-16,7 4 45 15,6 28 58-15,-1 17 2 16,4 17-87-16,-5 9-36 15,2 13 0-15,0 4 0 0,-1 2 0 16,-4-5 0-16,0-7 0 0,-3-9 0 16,-4-8 0-16,-1-8 0 15,0-12 0-15,0-13 0 16,0-8 0-16,0-4-184 0,0-7-43 16,0-9-38-1,0 0-32-15,0-17-2 0,6-11-3 16,2-9 68-16</inkml:trace>
  <inkml:trace contextRef="#ctx0" brushRef="#br1" timeOffset="94282.81">26954 15733 324 0,'20'-44'219'0,"-2"2"-59"16,-2 10-47-16,-4 8-33 15,-4 7 16-15,-5 5 25 16,0 8 0-16,2 4-12 16,3 24 26-16,1 16-30 0,-9 22-10 15,0 16 2-15,0 10 30 16,-13 9-17-16,-5 10-75 16,-4 0-35-16,1-7 0 0,2-5 0 15,2-14 0-15,1-12 0 16,0-17 0-16,3-10 0 15,13-10 0-15,-9-12 0 0,9-3 0 16,6-38 0 0,10-24 0-1,8-15-3-15,4-22-23 16,9-20-1-16,3-12 7 0,2-12 7 16,-2 0 10-16,-4 4 3 15,-3 13 8-15,-9 13-8 16,-4 21 7-16,-4 13 9 0,-3 17 2 15,0 12 3-15,-5 14-8 16,-5 7-10-16,6 12 3 16,-1 28-6-16,0 20 0 15,-2 21 0-15,4 17 0 0,-2 8 0 16,0 8 0-16,0-2 0 16,1 3 0-16,4-6 0 15,-4-7 0-15,5-9 0 16,-6-15 0-16,0-13 0 0,1-8-74 15,-1-12-96-15,-4-14-46 16,-1-2-24-16,-3-17-4 16,0 0 3-16,0-12 15 15,0-9 5-15,0-11 38 0</inkml:trace>
  <inkml:trace contextRef="#ctx0" brushRef="#br1" timeOffset="94499.22">27181 16168 97 0,'-44'-12'215'0,"0"0"-44"16,3 3-47-16,14 2-45 16,2 7-27-16,11 0 15 0,14 0 10 15,0 0 1-15,14 0-10 16,14 0-32-16,17 7-12 16,11 2-14-16,9-9-9 0,3 0-3 15,-8 0-41-15,-4 0-51 16,-8 0-47-16,-8-9-39 15,-8-7-41-15,-7-4 19 0</inkml:trace>
  <inkml:trace contextRef="#ctx0" brushRef="#br1" timeOffset="95298.02">27766 15636 136 0,'12'-38'325'16,"-4"5"-66"-16,-8 5-90 15,0 7-67-15,6 1-5 0,-6 4 51 16,3 4 31-16,-3 9-19 16,0-2-46-16,5 1-44 15,-2 4-24-15,2 0-7 16,-5 24 102-16,3 18-79 0,-3 18-62 16,0 17 0-1,0 9 0-15,0 8 0 0,0 0 0 16,0-1 0-16,0-3 0 15,0-9 0-15,0-8 0 16,0-16 0-16,0-12 0 0,0-9 0 16,0-11 0-16,0-9 0 15,0-4 0-15,0-20 0 16,0-12 0-16,0-12 0 16,0-17 0-16,0-13 0 15,0-14 0-15,0-10 0 16,0-3 0-16,0-5 0 15,0 4 0-15,0 8 0 16,0 9 0-16,0 12 0 16,0 9 0-16,0 2 0 0,0 9 0 15,0 13 0-15,0 4 0 16,0 6 0-16,0 7 0 16,0 4 0-16,0-3 0 0,8 10 0 31,4 13 0-31,4 15 0 15,10 17 0-15,0 12 0 16,8 10 0-16,-3 9 0 0,3 9 0 16,2 1 0-16,5-5 0 15,-3-3 0-15,-3-14 0 16,-4-7 0-16,-1-12 0 16,-9-11 0-16,-10-11 0 15,1-7 0-15,-4-3 0 16,-3-13 0-16,-2 0 0 0,2-25 0 31,4-14 0-31,-5-28 0 16,4-18 0-16,-5-13 0 15,-3-11 0-15,5-6 0 16,-5 6 0-16,3 6 0 0,-3 13 0 16,0 17 0-16,0 17 0 15,0 10 0-15,0 11 0 16,0 9 0-16,0 11 0 15,0 2 0-15,0 10 0 16,0 3-250 0,-8 7-70-16,-7 17 25 0,-7 9 7 15,-9 9-38-15,-15 2-241 16</inkml:trace>
  <inkml:trace contextRef="#ctx0" brushRef="#br1" timeOffset="98127.1">26443 17577 437 0,'-12'-29'311'0,"-1"8"-116"16,2 5-96-16,-2 9-51 16,0 7 4-16,-4 32 103 15,-1 25-8-15,-7 24-53 0,-5 26-48 16,3 10-19-16,-6 2-10 16,5-6-15-16,-1-6 0 15,4-14-33-15,6-15-77 0,3-19-53 16,0-9-40-16,2-13-11 15,6-17 10-15,8-20-17 16,0-9-10-16</inkml:trace>
  <inkml:trace contextRef="#ctx0" brushRef="#br1" timeOffset="98393.81">26454 17539 324 0,'21'-45'206'0,"-5"9"-50"15,-2 8-42-15,-6 7-28 16,0 9-4-16,-7 4 18 0,8 8 7 16,4 20 24-16,0 12-36 15,8 26-23-15,2 20-24 16,6 7-18-16,-1 13-13 0,5-2-11 16,-1 0 1-16,0-8-18 15,-2-10-45-15,-7-13-56 16,-7-11-39-16,-8-14-17 15,1-8 17-15,-5-7 26 16,-4-13 10-16,0-12-2 0,0-16-63 16,-18-13 9-16</inkml:trace>
  <inkml:trace contextRef="#ctx0" brushRef="#br1" timeOffset="98593.11">26353 17971 177 0,'-57'0'220'15,"13"-3"-60"1,8 3-54-16,11 0-44 0,12 0-22 16,13 0 3-16,17 0 3 15,22 0-16-15,23-5-16 16,20 1-7-16,11 4-2 0,14-4-6 16,-8 1-17-16,-9-6-40 15,-12 6-64-15,-22-11-64 16,-14-1-59-16</inkml:trace>
  <inkml:trace contextRef="#ctx0" brushRef="#br1" timeOffset="98941.86">27362 17316 596 0,'11'-36'289'0,"-5"3"-108"15,2 4-82-15,-8 9-6 0,0 7 38 16,6 1 40-16,-3 5-29 16,2 7-60-16,3 7-2 15,5 22 51-15,3 21-79 16,4 19-52-16,-4 16 0 15,1 17 0-15,-2 2 0 16,2 7 0-16,-1-5 0 0,-4-9 0 16,0-11 0-16,2-17 0 15,-6-13 0-15,-8-6 0 16,0-14-273-16,0-10-73 0,0-14 9 16,0-12 18-16,0-12 6 15</inkml:trace>
  <inkml:trace contextRef="#ctx0" brushRef="#br1" timeOffset="99357.09">27052 17365 311 0,'-21'-9'231'0,"1"2"-74"16,1-2-63-16,5 6-29 16,14 3 0-16,0 0 29 15,0 0-7-15,17-5-46 0,16 0-15 16,12 1-10-16,19 2-6 15,14 2 1-15,7 0 5 16,2 0 4-16,3 0-8 0,-4 0 4 16,-8 0-5-16,-18 0-6 15,-7 0 0-15,-15 0-7 16,-14 0 9-16,-9 0-20 16,-3 0-14-16,-8 0-27 0,-4 0-37 15,0 0-54 1,0 0-39-16,0 0-40 15,0-10-30-15</inkml:trace>
  <inkml:trace contextRef="#ctx0" brushRef="#br1" timeOffset="99640.79">28071 17280 388 0,'17'-14'257'16,"0"2"-81"-16,-3-1-70 15,-1 2-19-15,-5 7 45 16,0 4 39-16,0 0-12 16,1 21 48-16,-1 19 13 15,-2 25-76-15,2 20-144 16,-2 21 0-16,-6 9 0 16,0 8 0-16,0-6 0 0,0-6 0 15,0-14 0-15,0-11 0 16,-14-13 0-16,14-15 0 15,-6-19-196-15,6-9-150 16,-8-11-14-16,-1-19 3 0,9-12-3 16</inkml:trace>
  <inkml:trace contextRef="#ctx0" brushRef="#br1" timeOffset="99873.93">27917 17295 497 0,'-18'-36'190'0,"18"3"-76"15,0 5-67-15,22 3-22 16,10 6-8-16,17 2-1 16,11 1-10-16,14 7-6 0,7 6 1 15,5 3-3-15,4 0-22 16,-10 0-39-16,-7 12-49 15,-8-12-36-15,-16 12-54 16,-13-12 24-16</inkml:trace>
  <inkml:trace contextRef="#ctx0" brushRef="#br1" timeOffset="101172.83">29134 17168 344 0,'0'-19'186'15,"0"3"-70"-15,0-1-60 16,0 5-31-16,0 5-4 16,0 1 1-16,0 6 3 0,0 0-2 15,0 0-1 1,0 0 6-16,0 0 3 0,0 0 3 16,0 0-9-16,0 0-1 15,5 0-10-15,-5 0-5 16,0 0-2-16,0 0-4 15,0 0 8 1,0 0 0-16,0 0 6 0,0 0 13 16,0 0-2-16,0 0-4 15,0 0-10-15,0 0-7 16,0 0-1-16,0 0-2 16,0 0 0-16,0 0-6 15,0 0 5-15,0 0-2 16,0 0 0-1,3 0-3-15,3 0-3 0,-6 0 9 16,0 0-3 0,0 0 0-1,0 0 13-15,0 0-12 16,0 0 2-16,0 0 1 16,-14 0-1-16,0 0 0 0,-11 18 4 15,-4 2 1-15,1 5-4 16,3 4-7-16,-1-3 8 15,4 6 2-15,1 7 4 16,4-3 2-16,6-3 0 0,0-2-5 16,11-2-5-1,-9-4 2-15,9-1 0 0,-8-8-1 16,8 2-2-16,-8-6 2 16,8-5-4-16,0-7 2 15,0 9 0-15,0-9-5 16,0 7 5-16,0-7-2 15,0 0-2-15,0 9 4 16,0-9 1-16,0 0 3 16,0 0 3-1,0 7 0 1,0-7 7-16,-8 13-3 0,8-13-6 16,-10 12-1-1,10 0 2 1,0 1-1-16,-11 6 2 0,-2 11 8 15,-2 7 1-15,-6 7 8 16,0 5 5-16,-4 8-6 16,2 4-4-16,-2 1 7 15,2-5-16-15,6-5-9 0,6-4 3 16,-3-3 3-16,14-4-2 16,0 1 1-16,0-11-5 15,8 2 3-15,9-4-6 16,5-8 1-16,0-2-1 15,13-8 3-15,-1-11-4 16,3 0 1-16,4 0 0 16,0-11 0-16,-1-8-3 0,4-9 0 15,2-6 3-15,-10-3 0 16,1 5-7-16,-6 4 9 16,-5-1 3-16,-6 3-9 15,-7 12 2-15,-2 0 1 16,-3 3 4-16,-4 3 0 0,-4 3-7 15,0 1 16-15,0 4-10 16,0 0 8 0,0 0-9-16,0 0-8 15,0 0-1-15,0 0 9 16,0 0-12 0,-8 0-2-16,8 0 1 15,-9 0-1-15,9 0-6 0,0 0-8 16,0 0-14-16,0 0-29 15,0 0-31-15,0 0-17 16,-6 0-37-16,6 0-18 16,-8 0-6-16,0-8-19 15,8-4 0-15,-14 0 39 16,6-4 48-16</inkml:trace>
  <inkml:trace contextRef="#ctx0" brushRef="#br1" timeOffset="101537.48">29250 17263 257 0,'3'-45'190'0,"5"4"-51"0,-5 9-37 16,0 8-16-1,-3 7 15-15,6 4 12 16,-3 5-19-16,2 8-19 0,3 21 46 16,5 15 0-16,3 22-18 15,4 19-10-15,5 21 12 16,3 16 29-16,3 11-15 16,7 6-29-16,-2-5-86 15,1-3-4-15,-1-13 0 0,-3-13 0 16,-6-19 0-16,-2-13 0 15,-4-15-106-15,-8-19-117 16,-2-11-47-16,-5-7-28 16,-6-18-13-16,0-19-2 15,0-11 56-15</inkml:trace>
  <inkml:trace contextRef="#ctx0" brushRef="#br1" timeOffset="101905">28750 17596 119 0,'-25'0'220'16,"8"0"-73"-16,8 0-50 16,9 0-35-16,0 0-11 0,13 0-1 15,16 0 10-15,11 0-16 16,8 0-10-16,14-3-3 16,9-6 11-16,2 5 7 15,-5 4-11-15,0-3-11 16,-7 3-13-16,-9 0-5 15,-10 0-11-15,-11 0-21 16,-5 0-47-16,-6 0-44 16,-9 0-37-16,-6 0-33 0,-5 0-26 15,0 0 42-15</inkml:trace>
  <inkml:trace contextRef="#ctx0" brushRef="#br1" timeOffset="102385.83">30195 17254 322 0,'5'-24'214'15,"-2"3"-76"-15,-3 6-60 16,0 6-21-16,0 1 27 15,0 8 4-15,5-4-22 16,-2 4-28-16,0 0-17 16,5 0-13-16,-2 0-4 0,2 0-2 15,-1-5-2 1,1-2-2-16,6-5-6 16,-6-4 1-16,-8-5 0 0,0-4 6 15,-16 1 5-15,-10 4 1 16,-5 12 4-16,-15 8 1 15,-11 28 61-15,-4 21 13 16,-4 12-3-16,8 13-12 16,12 2-8-16,12 10-15 15,24 9-10-15,12-6-11 0,16-3-5 16,19-10-8-16,14-10-4 16,21-8-4-16,17-14 1 15,8-12-14-15,2-11-40 16,-6-21-53-16,-8-13-70 15,-13-15-69-15,-8-21-12 16,-17-16-12-16,-11-8 22 16</inkml:trace>
  <inkml:trace contextRef="#ctx0" brushRef="#br1" timeOffset="102952.04">30752 16990 190 0,'19'-28'234'15,"-2"12"-51"-15,-6 3-68 16,2 13-23-16,0 21 51 0,-2 22 34 16,-2 23-11-1,-4 16-14-15,-2 14-24 16,-3 12-22-16,5 5-9 0,3 2-32 16,-1-11-39-16,1-4-16 15,0-14-80-15,-4-18-100 16,-4-16-86-16,0-14-28 15,0-18 40-15,0-20 31 16,8-20-10-16,15-25 50 16,15-29 62-16,11-20 52 0,8-8 57 15,8-7 154-15,-3 0 91 32,31-79 168-32,-65 119-294 0,-13 17-46 15,-6 14-15-15,-9 14 19 16,-21 19 22-16,-15 18 5 15,-18 19 6-15,-6 16-6 16,-5 9-11-16,1 4-11 16,7 5-29-16,12-5-9 0,17-7-5 15,15-6-13-15,13-8 5 16,21-7-10-16,15-8-8 16,21-5-8-16,20-8-3 15,12-12 0-15,14 0 0 16,1 0 4-16,-2 0-3 15,-9 0-6-15,-11 0 0 16,-19 0 0-16,-12 0 5 16,-15 0 1-16,-11 0-18 0,-10 0-25 15,-6 0-34-15,-1 0-53 16,-8 0-78-16,0 0-55 16,-12 0-28-16,-1 0 8 15,-2 7-6-15</inkml:trace>
  <inkml:trace contextRef="#ctx0" brushRef="#br1" timeOffset="105314.81">32611 17040 429 0,'-17'-9'209'0,"6"1"-98"16,0-1-48-16,1 2-13 0,2-5 40 15,8-4 23-15,-13-1 22 16,13-12-8-16,-12-4-36 16,12-8-16-16,-11-10 6 15,3-18-25-15,-1-18-22 0,-3-14-16 16,0-21-5-16,-4-24-8 15,-12-18-4-15,-6-10 5 16,-2-6 4-16,-10 2-10 16,-1-1-2-16,-5-1 0 15,-13 0 3-15,-5-3-7 16,-7 5 12-16,-4-2 0 16,-8 10-5-16,-1 2-2 0,-6 6-2 15,-15 10 3-15,-7 11 2 16,-9 10-1-16,-3 5-1 15,-3 8 5-15,-1 8-1 16,5 5-4-16,5 3 0 16,3 3-1-16,4 10 3 15,4 5-4-15,6 6 6 16,2 4-1-16,0 8-2 16,-5 9 1-16,-3 0-5 15,-11 5 4-15,-12 3-2 16,-11 5-2-16,-11 3 6 0,-3 4-2 15,-7 3-3-15,2 7 6 16,3 2-3-16,4 1-3 16,1 0-1-16,-1 3 5 15,1-3 2-15,-3 3-8 16,-7-2 9-16,2 2-1 16,0 4-9-16,7 5 4 15,10 0-2-15,2 7 4 0,13 5-1 16,4 0-3-16,8 13 3 15,4 3 7-15,5 4-9 16,3 10-2-16,5 2 4 0,3 0 5 16,4 5-9-16,4 4 3 15,6 4-5-15,-2 2 5 16,5 3 2-16,3 3 0 16,0 1-3-16,3-7 3 15,0 3 4-15,3 3-6 0,4-6 1 16,5 3-4-16,7-5 3 15,4-1-1-15,-1 2 4 16,4 0-1-16,2 1-3 0,0 3 4 16,-2 3-4-16,-1 7 6 15,3 5-2-15,-2 9-2 16,1 3 5-16,1 5-3 0,4 4-9 16,-2-1 7-16,-1 1 2 15,6-1-7-15,0-5 8 16,7 2-2-16,0 3-2 0,10 6 7 15,1 1 6-15,3 3-1 16,-2 7-3 0,5-2 3-16,0 2-11 0,3-4 4 15,1 1 5-15,3-6-4 16,-3-3-1-16,5-5 1 16,-1-4 10-16,-1 0 8 0,13 0 1 15,0 1-3-15,0 4-7 16,0 7-2-16,0 6-7 15,0 2 6-15,5 10-4 0,-2-2 8 16,5 5 3-16,4-4 0 16,1-3-6-16,-2-7 4 15,2-11-8-15,0-3 8 16,4-8-12-16,-3-9-4 0,7-4 0 16,4 1 0-16,6-2 0 15,11 1 0-15,3-3 0 16,6-1 0-16,8 0 0 0,6 0 0 15,10 0 0-15,6-4 0 16,9-5 0-16,4 1 0 16,4-3 0-16,-1-6 0 0,8 2 0 15,5-2 0-15,5 0 0 16,-7 5 0-16,-1 1 0 16,-11-6 0-16,-7 0 0 15,-7 6 0-15,-9-5 0 0,-12-5 0 16,-9-2 0-16,-1-7 0 15,-12-3 0-15,3 2 0 16,1-5 0-16,-3 0 0 16,5-6 0-16,3 1 0 0,6-1 0 15,8 7 0-15,6-2 0 16,5 5 0-16,1-1 0 16,2 1 0-16,-2-1 0 0,-1 1 0 15,-2-1 0-15,5 1 0 16,0-1 0-16,4 0 0 15,-2 2 0-15,-1-7 0 16,-4 3 0-16,-5-2 0 0,3 0 0 16,-11-3 0-1,-1-1 0-15,-4-4 0 0,-3-4 0 16,2 0 0-16,-6-1 0 16,5 3 0-16,-1-2 0 15,5-4 0-15,5 1 0 0,3-2 0 16,0 1 0-16,-4-8 0 15,4 13 0-15,3-13 0 16,0 12 0-16,6-3 0 16,-1-1 0-16,6-8 0 15,1 7 0-15,6 1 0 0,3 1 0 16,4 3 0 0,1-5 0-16,-1 2 0 0,2-1 0 15,-7 3 0-15,-6-2 0 16,-2-1 0-16,-6 1 0 15,-5-9 0-15,-9 0 0 16,2 0 0-16,1 0 0 16,7-4 0-16,3-3 0 0,1-3 0 15,-6 5 0-15,2-2 0 16,-1 0 0-16,1-2 0 16,-2-3 0-16,0 4 0 15,-3-1 0-15,-4 5 0 16,-4 1 0-16,-5 3 0 15,2-5 0-15,-2-2 0 16,0-1 0-16,5-1 0 16,5 0 0-16,3-3 0 0,5 0 0 15,-2-8 0-15,6 0 0 16,2-4 0-16,-2-5 0 16,-4 1 0-16,-10 2 0 15,-7-2 0-15,-8-1 0 16,-1 1 0-16,-5 4 0 0,-1-5 0 15,2 1 0 1,1-1 0-16,3 1 0 0,2-5 0 16,-2 4 0-16,-1 1 0 15,0-1 0-15,-7 1 0 16,-4 0 0-16,-7-4 0 16,0 3 0-16,-5-4 0 15,0-3 0-15,0-9 0 0,0 1 0 16,2 2 0-16,-4 3 0 15,3-2 0-15,0-1 0 16,-1 1 0-16,-1 4 0 16,3 1 0-16,-7 0 0 15,-1-2 0-15,-3 2 0 16,6-1 0-16,-6-5 0 0,1 2 0 16,2 1 0-16,2-7 0 15,-6 1 0-15,3 0 0 16,0 5 0-16,-1 4 0 15,0 3 0-15,-3 9 0 16,-1 0 0-16,-2 6 0 0,-1 3 0 16,-5 2 0-16,0 2 0 15,0 2 0-15,0-3 0 16,0 4 0-16,0-1-214 16,0 2-310-16,-11-3 47 0</inkml:trace>
  <inkml:trace contextRef="#ctx0" brushRef="#br1" timeOffset="125816.67">5360 7701 23 0,'-8'-3'49'16,"8"-2"74"-16,0-2 58 16,0 2-67-16,-10 1-37 0,2-4-26 15,8 4-8-15,-11 4-6 16,11-5-7-16,-9 5 1 16,1 0-2-16,0 0 0 15,8 0-10-15,-8 0 3 16,8 0-11-16,-9 0-6 15,9 0-8-15,0 0 5 16,0 0 0-16,0 0 3 16,0 0 1-16,0 0 4 15,9 0 10-15,4-2-2 16,-2-8-6-16,6 5 1 16,-6 5-4-16,3-2-7 15,-7-3 3-15,1 1-3 16,-5 4 8-16,3 0 11 15,-3 0 14-15,2 0 1 16,-2 0 7-16,-3 0-4 16,0-3 4-16,0 3 3 0,0-5-5 15,0 5-2-15,0 0-13 16,0 0-2-16,0 0-11 16,0 0-1-1,0 0 2-15,0 0-4 16,0 0-1-16,0 0-5 15,0 0-1-15,-8 0 2 16,8 0-7-16,0 0 4 16,0 0-1-16,0 0 1 15,0 0-4-15,0 0-21 16,0 0-57-16,0 0-113 16,0 19-50-16,-9 3-114 15</inkml:trace>
  <inkml:trace contextRef="#ctx0" brushRef="#br1" timeOffset="153276.81">14423 7454 166 0,'8'-21'191'0,"-8"-1"-86"16,0 2-31-16,0 4-22 16,0 5-16-16,0-1-13 15,0 1-12-15,0 4-1 0,0 3-10 16,0 4 4-1,0 0-6-15,0 0 1 16,0 0 2-16,-8 11-4 0,0 12-12 16,8 4-25-16,-12 9-103 15,12 9-78-15</inkml:trace>
  <inkml:trace contextRef="#ctx0" brushRef="#br1" timeOffset="193949.15">14001 7326 186 0,'-21'-8'215'0,"1"1"-50"16,-4-2-32-16,-1 9-40 0,-4 0-32 15,1 0 0-15,5 0 23 16,1 0 6-16,5 0-14 0,6 0-24 15,11 9-20-15,0-9-13 16,0 15-2-16,8 0-3 16,9 3-1-16,-1-6 2 0,8-3-11 15,4-9 2-15,4 0 0 16,6-5-11-16,3-6-1 0,-1-1-1 16,-1-10-17-16,-6 3 5 15,-4-2 6-15,-9-3 10 0,-4-2 0 16,-7 2 2-16,-1-1 6 15,-8 2 5-15,0-2-1 16,-17 5-4-16,-2-1 4 0,-3 9 16 16,-2 0 15-16,-4 8-8 0,-4 4 1 15,-4 0 4-15,-5 21 4 16,1 3 13-16,2 4-9 0,2 5 0 16,8 3-15-16,11-3-5 15,8 1-16-15,9-6-5 0,9-9-9 16,8-2 3-16,3-5 1 15,8-12-4-15,9-7-12 0,4-6-15 16,3-4-7-16,1-8-10 16,0 1 12-16,-5-9 6 0,-4 2 7 15,-2-7 11-15,-11 2-3 16,-6-2 16-16,-14-20 18 16,-15 35 14-16,-4 7 18 15,-8 9-6-15,-9 7 0 16,-2 0 8-16,-7 21 3 0,2 4 4 15,4-2-2-15,3 5-14 16,4-4-20-16,9 2-10 0,12-7-4 16,8 2-2-16,0-2-2 15,11-2-2-15,6-5-1 16,4-12-1-16,3 0-19 0,4 0 5 0,-3 0-30 16,1-7-5-16,-3-5 12 15,-4-6-3-15,-1 7 1 0,-7-1 5 16,-8-1 16-16,-3 1 10 15,-8 0 8-15,-2 4 6 16,-7 8 31-16,-8 0-14 0,-2 8 5 16,-8 8 0-16,4 13 13 15,2 4-4-15,5-2 1 0,4 6-18 16,9-3-6-16,11-6-7 16,0 1-6-16,3-10 4 0,8-2-15 15,11-5 9-15,6-12-4 16,1 0-5-16,2-8-24 0,-1-4-14 15,-3-4-1-15,-3-5-3 16,-3 1 3-16,-4-1 19 16,-6-3 6-16,-11 3 15 0,0-3 4 15,0 3 14-15,-17 5 10 16,-1 3 14-16,-7 5 7 0,-3 8-4 16,-1 0 1-16,-4 13 7 15,1 8-3-15,4 7 0 0,6 4-4 16,6 1-13-16,6 1-9 0,10-6-16 15,0-4 0-15,0-7 0 16,10-1 0-16,6-9 0 0,9-7 0 16,4 0 0-16,-1-7-5 15,5-9-33-15,-1-6-8 16,-4-2-1-16,1 1 7 0,-4-7 4 16,-6-2 16-16,-2 3-6 15,-8 1 4-15,-9-1 16 0,0 5 4 16,-17 3 5-16,-3 5 11 15,-5 4 9-15,1 4 6 0,-5 8 25 16,2 0-11-16,-3 12-12 16,7 5-6-16,-2 2-5 0,4 7-7 15,5-2-1-15,16-5-5 16,0-2-5-16,0-1 0 0,13-4-4 16,3-12 2-16,4 0-1 15,7 0-9-15,8-2-13 0,-4-8-13 16,-2-6 0-16,-2-1-6 15,3-7 11-15,-10 5-6 16,-5 2 6-16,-1-4 18 0,-14 5 7 16,0 0 10-16,0 3 12 0,-17 6 17 15,-3 2-8-15,-5 5-6 16,-3 0 9-16,-1 9 0 0,1 7 9 16,0 9 7-16,2 3-4 15,7 4-36-15,4 1-4 0,6 5 0 16,9-7 0-16,4 2 0 15,13 0 0-15,5-9 0 0,8-7 0 16,6-5 0-16,2-12 0 16,2 0 0-16,0 0 0 15,-3-12-16-15,-3-5-32 0,-9-4 22 16,0 2 9-16,-7-6-2 16,-10-3 19-16,-8 0 0 0,-8-2 6 15,-10 5 8-15,-1 1 11 16,-1 3-5-16,-5 6 7 0,1 2 7 15,0 5-34-15,-1 8 0 16,1 0 0-16,2 0 0 0,11 0 0 16,0 12 0-16,11 0 0 0,0 0 0 15,0 4 0-15,8 6 0 16,3-6 0-16,9 0 0 16,5-8 0-16,4-8 0 0,-1 0 0 15,-4 0 0-15,0 0 0 16,-4-8-12-16,1 0-6 0,-8-4 16 15,0 0 3-15,-10 0 6 16,-3 0 11-16,0-2-12 0,0 2-6 16,-29-4 0-1,16 13 0-15,-4-2 0 0,3 5 0 16,-3 0 0-16,1 0 0 16,4 0 0-16,0 0 0 0,-1 0 0 15,4 0 0 1,9 0-16 31,0 0-79-47,0 0-16 15,0 0-11-15,0 0-26 0,0 0-14 16,0 0-7-16,0 0-3 16,0 8-1-16,0-8 11 0,0 0-28 15,0 0-19-15</inkml:trace>
  <inkml:trace contextRef="#ctx0" brushRef="#br1" timeOffset="196735.46">31173 12036 561 0,'17'-8'600'16,"-4"3"-99"-16,-7 1-151 15,3 4-315-15,-1 0-35 0,9 0 0 16,3 9 0 0,0 8 0-16,5-1 0 0,-2-1 0 15,7 6 0-15,-3 8 0 16,6-1 0-16,-2 8 0 16,9 6 0-16,2 2 0 0,3 5 0 15,9 4 0-15,-2-3 0 16,1-3 0-16,0-2 0 15,-1-4 0-15,-2-4 0 0,-5-6 0 16,-6-5 0-16,-3-6 0 16,-12-9 0-16,-6 3 0 0,-10-14 0 15,-8-9-139 1,-8-7-132-16,-10-8 7 16,-1-10 11-16,-1-1 27 0,-5-6 35 15,1 1 22-15,0-2 2 16,-1 1 30-16,1 5 40 15,-1 1 33-15</inkml:trace>
  <inkml:trace contextRef="#ctx0" brushRef="#br1" timeOffset="197002.3">31775 12122 20 0,'0'-25'43'0,"0"1"45"0,0 4 73 16,0 1-26-16,0 1-28 15,0 2-17-15,0 4-20 16,0 0 1-16,0 3 25 0,0 3 24 15,0 6 28 1,0 0 27-16,0 0 9 0,0 0 1 16,0 0-12-16,-8 0-12 15,-5 15-141-15,-9 9-20 16,0 10 0-16,-11 8 0 0,-8 12 0 16,-4 2 0-16,1 2 0 15,-5-1 0-15,0 1 0 16,1-6 0-16,0 0 0 0,-3-2-139 15,4-4-183-15,-2-11-47 16,4-7 2-16,0-3-5 16</inkml:trace>
  <inkml:trace contextRef="#ctx0" brushRef="#br1" timeOffset="203939.89">14369 13969 402 0,'-16'0'239'0,"1"0"-53"16,3 0-60-16,12 0-62 16,0 0-37-16,0-3-15 0,0-6-3 15,4 2 9-15,12-5 11 16,12 0 12-16,7-2-5 0,12-1-19 16,2 1-8-16,4 3-3 15,-5-1-6-15,0 3-6 0,-4 1-8 16,2 6-15-16,-5-8-7 15,-5 5-6-15,-7 3 1 16,-7-3 8-16,0 5 0 0,-5 0-18 16,-7 0-19-16,-5 0-15 15,-5-4-11-15,0 1-8 0,-8-6-28 16,-8 1-9-16,-8 4 18 16,-7 0 35-16</inkml:trace>
  <inkml:trace contextRef="#ctx0" brushRef="#br1" timeOffset="204422.88">14496 13767 13 0,'-33'0'45'0,"9"0"62"0,3 0 63 16,2 0-61-16,-3 0-22 15,6 0-14-15,8 7-21 16,8-7-10-16,0 13-4 0,0 3-6 16,0 5 0-16,0 6-5 15,0 15 3-15,0 6-1 0,0 2-4 16,0-1 4-16,0-1-3 15,0-8-11-15,0-2-2 0,0-10-11 16,0-9-1-16,0-2 0 16,0-4-4-16,0-5 3 0,0-8 2 31,0 0-7-31,0 0-2 0,0 0 1 16,0-4 3-16,8-4 6 15,5-5 0-15,4-2-3 0,7 1 0 16,4 2 0-16,0 1 0 15,9 3-1-15,4-1 1 0,2 9 6 16,3 0-6-16,-2 0-5 16,2 12 6-16,-9 4 2 0,-9 5-3 15,-4 3-2-15,-8 4 2 16,-2 2 6-16,-14 2 1 0,0-3-2 16,-14-2 0-16,2-2 4 15,-5-4-2-15,1-6-3 16,1 2-4-16,-2-5-9 0,5-3-6 15,-1-9-2-15,13 7-20 16,-8-7-13-16,8 0-20 0,0 0-21 16,8-7-2-16,8-10-13 15,10-4-18-15,2-3-10 0,4-4 13 16,-1-1-38-16</inkml:trace>
  <inkml:trace contextRef="#ctx0" brushRef="#br1" timeOffset="204788.75">15410 13836 21 0,'22'-21'60'0,"-8"5"106"16,-14 8 26-16,0 8-35 15,-24 12-3-15,-6 9-8 16,-1 6-18-16,-2 5-11 0,1 6-10 16,4 3-27-16,8-2-27 15,3 0-29-15,17-8-15 0,0-2-3 16,17-8-10-16,6-5-16 15,5-9-10-15,14-7-23 0,1 0-10 16,6-12-6-16,1-12-4 16,-2-4 5-16,-3-12 15 15,-14-6 13-15,-5 2 24 16,-12-1 16-16,-11 4 23 16,-3 1 20-16,-21 7 19 0,-7 4-3 0,-8 5 10 15,-6 4-10-15,2 7-20 16,-2 5-19-16,3 4-21 15,1 4-19-15,6 0-41 0,4 0-38 16,12 0-31-16,5 0-14 16,11 0-12-16,0 0-26 0,11-5-9 15,14-2 38-15</inkml:trace>
  <inkml:trace contextRef="#ctx0" brushRef="#br1" timeOffset="205039.06">16113 13368 103 0,'23'-21'267'16,"-9"9"-35"-16,-11 5-21 0,-3 1-9 15,-11 6-25-15,-3 8-9 16,-1 9-29-16,-7 11-1 0,-1 10-21 16,3 10-34-16,3 9-35 15,4 8-18-15,13 9-20 0,0 2-4 16,0 3-11-16,0-8-24 15,0 0-18-15,5-11-49 0,-2-3-36 16,-3-12-43-16,0-7-16 16,0-7-14-16,0-5 2 15,0-11 10-15,0-2-24 0,-8-13 18 16</inkml:trace>
  <inkml:trace contextRef="#ctx0" brushRef="#br1" timeOffset="205272.63">15780 13530 185 0,'-12'-12'279'0,"3"4"-59"0,9-1-52 16,-13 7-42-16,13-8-47 0,0 10-26 16,0 0-13-16,0 0-8 15,0-3-17-15,0 3-9 16,0 0-12-16,0-4-14 0,8 4-35 15,0 0-40-15,5 0-42 16,3 0-14-16,4 7-11 0,2 5-14 16,-2 9 10-16,0 0-67 0</inkml:trace>
  <inkml:trace contextRef="#ctx0" brushRef="#br1" timeOffset="205488.23">16518 13772 78 0,'41'0'269'16,"-9"7"-24"-16,-4 1-24 0,-2-8-25 15,-12 8-12-15,0-8-25 16,-6 0-4-16,-5 0-27 0,-3 0-43 16,0 0-36-16,0 0-45 0,0 0-46 15,0 0-57-15,0 0-65 16,0 0-53-16,0 0-29 0,0-8 11 15,0-5-3-15,0-4 9 16</inkml:trace>
  <inkml:trace contextRef="#ctx0" brushRef="#br1" timeOffset="206387.47">16814 13026 103 0,'-8'-34'286'0,"-3"6"-56"0,-6 5-61 16,-3-2-45-16,-3 0-44 15,-7 1-35-15,1-1-17 0,-7 2-6 16,-4-3-11-16,-1 2 1 16,0 5-10-16,1-2 3 0,0 3 1 15,-2 3 1-15,3-2-1 16,-4 1 2-16,0 4 7 15,-5-5-4-15,-2 5 9 0,-7-4-7 16,0-1 3-16,-7 0 4 16,-5-2-15-16,-9 2 4 0,2 1-5 15,-2 0 1-15,-4-2 0 0,-2 4 5 16,-3 1 7-16,7 5-4 16,-1 4 4-16,0 4-3 0,4 0 9 15,-1 0-6-15,2 12 10 16,-6 1-9-16,3 1-6 0,3 9-6 15,-6 0 7-15,-3 10-11 16,-2 3 7-16,-4 6 6 16,1-1 13-16,2 4 16 0,1-1 24 15,8 2 10-15,1-4-16 16,6 4 0-16,2 0-8 0,9-2-9 16,5 6-6-16,2 2-10 15,6 5 1-15,6 0-7 0,7 4-18 16,2 4-5-16,10 4 0 0,5 1 0 15,5 3 0-15,13 5 0 16,0-2 0-16,13 6 0 16,8 3 0-16,7-3 0 0,9-1 0 15,8 0 0-15,3 0 0 16,1-3 0-16,3-4 0 16,0-5 0-16,10 0 0 0,3-5 0 15,4 3 0-15,9-6 0 16,10-4 0-16,10-5 0 0,11-3 0 15,9-5 0-15,3-3 0 16,7-4 0-16,-1-5 0 0,-3-4 0 16,6-3 0-16,-5-5 0 15,5-3 0-15,-3-8 0 16,-3-9 0-16,7 0 0 16,4-14 0-16,1-11 0 0,11-7 0 15,0-9 0-15,0-11 0 16,-6-12 0-16,-11-14 0 0,-9-7 0 15,-2-6 0-15,-13-2 0 16,-13-4 0-16,-9-5 0 0,-10-1 0 16,-14-6 0-16,-11-4 0 15,-17-2 0-15,-10-4 0 0,-22 3 0 16,-8 1 0-16,-17 5 0 16,-7 5 0-16,-17 2 0 0,-6 11 0 15,-16 6 0-15,-7 0 0 0,-10 3 0 16,-14 8 0-1,-15 0-237-15,-9 7-37 0,-13 7-1 16,-2 8-9-16,-6 8 25 0,5 8-6 16,4 12 41-16</inkml:trace>
  <inkml:trace contextRef="#ctx0" brushRef="#br1" timeOffset="-101022.68">1998 5828 285 0,'-14'-32'211'0,"3"-5"-63"16,-2 4-60-16,4 5-14 16,9 4 30-16,-10 0 7 15,10 3-5-15,0 0-35 16,0 6-8-16,0 2-8 16,0 5-22-16,0 8-13 0,0 0-14 15,0 17-3-15,0 19 3 16,10 21-3-16,7 17 5 15,8 20-11-15,4 6 4 16,4 2 0-16,-2-4-1 16,1-8 7-16,-2-9-10 15,-7-12 1-15,2-12-1 16,-5-13-25-16,-5-6-45 16,-1-14-37-16,-6-7-38 15,-5-17-35-15,-3 0-53 0,-11-24-50 16</inkml:trace>
  <inkml:trace contextRef="#ctx0" brushRef="#br1" timeOffset="-100690.21">1859 5719 108 0,'-36'-12'227'0,"2"-1"-74"15,11 6-38-15,2 2-40 16,9 1-25-16,12 0 6 0,0-5-4 16,0 1-14-16,0 1-15 15,12-2-11-15,12-7-9 16,14-13 0-16,14-2 3 16,13-10-3-16,9 4-3 15,-3 1-2-15,-1 7 4 16,-10 4-2-16,-6 2-3 15,-15 2 6-15,-5 8-6 16,-11 5-7-16,-1 4-27 16,-10 4-8-16,-3 0-27 15,-6 0-16-15,-3 9 0 0,0 7-66 16,-16 5-40-16</inkml:trace>
  <inkml:trace contextRef="#ctx0" brushRef="#br1" timeOffset="-100345.35">2038 6121 103 0,'-25'0'241'0,"5"10"-79"15,3-10-57-15,6 0-37 16,-3 0-17-16,14 0 16 15,0 0-5-15,0 0-23 16,0 0-24-16,14-10-9 16,2 3-6-16,12-5 6 0,12-5-2 15,9-4 1 1,4-3-3-16,1 0-2 16,-11-5 4-16,-2 6-6 15,-4 2 6-15,-9 0-2 0,-3 6-6 16,-1 1 1-16,-4 7-21 15,-7-1-21-15,-5-1-18 16,1 9-18-16,-6 0-9 16,-3 0-41-16,0 0-49 15,-12 12-141-15</inkml:trace>
  <inkml:trace contextRef="#ctx0" brushRef="#br1" timeOffset="-99957.22">2159 6452 60 0,'0'0'145'16,"0"0"31"-16,0 0-64 15,0 0-38-15,0 0-34 16,0 0-3-16,5-8 6 0,6-4-6 16,13-5-12-16,8-4-7 15,15-7-8-15,1-1-5 16,0-4-2-16,1 5 1 15,-4-1-4-15,-4 5 1 16,-9 8 1-16,-4-1-13 16,-3 5-24-16,-9 5-24 0,-3-2-19 15,-10 1-61-15,-3-5-70 16</inkml:trace>
  <inkml:trace contextRef="#ctx0" brushRef="#br1" timeOffset="-99441.2">2691 5736 363 0,'-11'-21'185'0,"11"4"-58"16,0 6-60-16,0 2-26 16,0 0-11-16,0 9-16 15,0 0-8-15,0 9-6 16,11 11 2-16,1 8-5 15,1 5 5-15,4 4 0 16,-7 0 1-16,-2-8-3 16,1-5 4-16,-4-3-2 15,-5-6-1-15,0-2 8 0,0-13 1 16,0 0-2-16,0 0 1 16,0 0 2-16,0-9-3 15,0-10-6-15,0-15-4 16,0-11-6-16,0-4 6 15,8 1 6-15,0 11-1 16,0 5 0-16,1 11-4 16,-6 5-1-16,5 9 3 15,5 7 3-15,3 0-6 16,4 16 1-16,-1 3 6 16,7 2-5-16,-6 3 0 0,-4 0 2 15,1-3-3-15,-5 0 1 16,-6-6 1-16,0-1-1 15,-3-2 1-15,-3-5-7 16,0 2-10-16,0-9-16 16,5 12-15-16,-2-12-25 15,2 0-8-15,-5 0-6 16,0-5-67-16,0-11-33 16</inkml:trace>
  <inkml:trace contextRef="#ctx0" brushRef="#br1" timeOffset="-98642.96">3126 5009 337 0,'-8'-28'180'0,"8"9"-42"0,0 2-43 15,0 5-18-15,0 3-9 16,0 6-15-16,0 3-21 15,0 0-13-15,0 0-16 16,0 12 2-16,12 8-1 16,4 13-2-16,4 7 1 15,6 5-3-15,1 5 0 0,-2 3 2 16,-1-1 0-16,1 2 0 16,-6-6-1-16,2-8 0 15,-4-7-2-15,-6-9 2 16,0-3 3-16,-2-9-6 15,-4-2 2-15,-5-10 4 16,0 0 1 0,0 0-2-16,0-10-3 15,0-2 0-15,-14-9-2 16,0-3 2-16,-3-1 4 16,1 5-8-16,0 4 0 0,0 4 4 15,-6 4 8-15,8 8-8 16,-4 0-2-16,2 17 4 15,-1 7-4-15,3 12 2 16,1 9 0-16,5 0 1 16,8 0-5-16,0-9 2 0,0-3 2 15,4-9 0 1,4-3 4-16,9-10 5 16,2-11 0-16,9 0 1 15,1 0 2-15,-4-7-2 0,-1-2 7 16,1 2-2-16,-6-5 1 15,-2 2 4-15,-5 4 1 16,-3-4 7-16,-6 3-13 16,2-2-6-16,3-3 0 15,-8-3-3-15,0-1-4 16,0-2 2-16,0-2-11 0,0 0 11 16,0-1-4-16,0 5 0 15,0-1-2 1,0 6 4-16,0 3 1 15,0-1-6-15,0 6 3 0,0-2-5 16,0 0 8-16,0 5-1 16,0 0-5-1,0 0 5-15,0 0 0 16,0 0-1-16,0 0-10 16,0 0-6-16,0 0-45 0,0 0-46 15,0 0-31-15,-13 13-18 16,4 0-36-16,-2-1-58 15</inkml:trace>
  <inkml:trace contextRef="#ctx0" brushRef="#br1" timeOffset="-97295.31">4011 4668 139 0,'0'-15'202'0,"0"-6"-75"15,0-4-48-15,3 0-28 16,2 6 0-16,-2-2 12 16,3 4 7-16,-6 5-14 15,0 5-23-15,3 7-19 0,5 0-7 16,5 16 4-16,6 13 0 15,6 11-3-15,7 13 5 16,1 8-8-16,-1 3 1 16,1 3-3-16,0-3-3 0,-6-2 0 15,-2-10 1-15,-3-3-10 16,-7-12-58 0,-4-9-44-16,-2-2-28 0,-9-18-76 15</inkml:trace>
  <inkml:trace contextRef="#ctx0" brushRef="#br1" timeOffset="-96929.25">4028 4656 66 0,'-25'-30'158'16,"8"7"11"-16,6 2-68 0,11 7-25 15,0 0-28-15,0 6-2 16,0 4 0-16,0-4-3 15,0-1-25-15,11 6-4 16,17 3-3-16,15 0-7 16,9 16 7-16,8 14-1 15,5 9-6-15,0 19 1 16,-5 6-5-16,-6 10 3 0,-9 2 0 16,-8 2-2-16,-14 0 0 15,-10-4 0-15,-13-5 5 16,0-8 3-16,-17-13-3 15,1-10 5-15,-1-7-4 0,-3-11-4 16,0-20-2-16,-5 0-21 16,1-11-6-1,0-10-12-15,4-7-14 0,5-6-1 16,6 3-14-16,9-7-25 16,0 3-64-16,0-6-23 15</inkml:trace>
  <inkml:trace contextRef="#ctx0" brushRef="#br1" timeOffset="-96512.42">4539 4900 42 0,'13'-7'148'0,"-5"-3"26"16,0 3-74-16,-2 7-43 16,8-4-24-16,2 0-13 15,1-4-8-15,2-1 0 16,5 1-8-16,5-4-1 15,-1-4-1-15,0 0 0 16,1-4-6-16,-1-6 7 0,-6-2-3 16,-6-1 0-16,-3 1 0 15,-7-1 0-15,-6 1 2 16,0-1 2-16,-6 5 6 16,-7 4 11-16,0 7 10 0,1 6-9 15,-4 7-9-15,-4 12-3 16,-6 9 3-1,-2 7 1-15,4 4-2 0,0 6-6 16,7 1 1-16,6-2-3 16,11 0 0-16,0-8-2 15,11-5 0-15,11-3 2 16,5-6-3-16,6-2 2 0,-1-13-2 16,4 0 1-16,2 0-11 15,-2 0-36-15,1-9-35 16,-4-3-60-16,-5-9-93 15</inkml:trace>
  <inkml:trace contextRef="#ctx0" brushRef="#br1" timeOffset="-95481.31">5159 4318 53 0,'0'-7'91'16,"-8"-3"46"-16,8 6-17 0,0 1-54 16,0 3-30-16,0-4-19 15,0 4-6-15,0 0-9 16,0-5 1 0,0 2-1-16,0 3 1 31,0 0-2-16,0-4 2-15,0 0 1 0,0-4-4 16,-8-1-3-16,2 1 11 16,6 0 1-16,-13 4 1 15,5-1 3-15,0 1 1 16,8 4-4-16,-14 0-1 16,14 0 0-16,-8 0-2 0,2 0-5 15,6 0-1-15,-8 0 1 16,8 0-1-16,0 0 2 15,-9 0-4-15,9 0 0 16,-8 9 4-16,8-2-3 16,0-7-2-16,-9 10 5 15,9-2 0-15,-9-8-3 16,9 7-2-16,0-7 4 16,-8 0-2-16,8 0 2 15,0 0-1 1,0 0 2-16,0 0-2 15,0 9-1-15,0-9-1 16,0 0-1-16,0 0 4 0,0 0 1 16,0 0-2-1,0 0-5-15,0 0 2 16,0 0 4 0,0 0-5-16,0 0 1 15,0 0 7-15,0 0-7 16,0 0 4-16,0 0-1 15,0 0-3-15,0 0 3 0,0 0 0 16,0 0-2-16,0 0 2 16,0 0 0-16,0 0-3 15,0 0 1-15,0 0 2 32,0 0-2-32,0 0 4 15,0 0-2 1,0 0 0-16,0 0 7 15,0 0 0-15,0 0-3 0,0 0 5 16,8 0-3-16,1 0 10 16,4 0 2-16,3 7-2 15,28 26 21 1,-15-8-17-16,-1 3-7 0,9 5-2 16,-4 0-1-16,-1-2-6 15,-4 2 7-15,0-4-8 16,-2-1 1-16,-6-4-4 15,-4-7-1-15,-5-5 2 16,3-4 23-16,-6-8 56 16,-6 0 45-16,-2 0 25 15,0-16-64-15,0-17-44 0,0-19-26 16,0-13-2-16,5-13-7 16,-2-3 0-16,3-9-7 15,2 5-5-15,3 9 5 16,-2 9-1-16,-1 15-15 15,-3 11-50-15,-2 13-56 0,1 6-82 16,-1 15-33-16,6 7-45 16,-4 12-231-1</inkml:trace>
  <inkml:trace contextRef="#ctx0" brushRef="#br1" timeOffset="-95232.03">5628 4029 150 0,'-9'-16'230'0,"9"0"-70"16,-8 0-32-16,8 4-29 16,0 0-20-16,0 2-16 15,0 10-21-15,0 0-24 0,0 0-6 16,0 13-6-16,11 8-1 16,7 7 5-16,2 6-7 15,-1 5 4-15,-2 3-6 16,-1 2-1-16,0-4 3 15,0-4-11-15,1 2-43 16,-5-7-65-16,-3 3-56 16,-9-10-100-16</inkml:trace>
  <inkml:trace contextRef="#ctx0" brushRef="#br1" timeOffset="-95063.22">5562 3672 430 0,'-33'-78'187'0,"5"16"-85"16,8 14-40-16,3 8-13 16,6 12-13-1,11 6-17-15,0 10-26 0,0 8-46 16,0 4-28-16,8 16-36 16,4 8-138-16</inkml:trace>
  <inkml:trace contextRef="#ctx0" brushRef="#br1" timeOffset="-94700.05">5863 3549 297 0,'-8'-36'168'0,"-4"2"-72"16,3 11-37-16,9 6-22 15,-11 6-4-15,11 1 3 16,-8 8-10-16,-1 2-9 16,9 0-10-16,-13 12-3 15,2 16 4-15,-2 13 1 0,2 8 3 16,-3 11-1-16,3 1-2 16,3 1-8-16,8-5 2 15,0-10 2-15,0-6-3 16,8-8-3-16,0-9-1 15,4-2 5-15,4-11-4 16,5 1-11-16,4-12-11 16,3 0-21-16,4 0-18 0,1-16-18 15,0-8-60-15,-1-9-52 16</inkml:trace>
  <inkml:trace contextRef="#ctx0" brushRef="#br1" timeOffset="-94167.21">6078 3418 55 0,'0'21'135'16,"8"3"25"-16,-4-3-80 0,4-4-37 15,0-9-17-15,0-8-12 16,4 0 4-16,1 0-5 15,3 0-6-15,3-12 0 16,6-6-7-16,1-1 0 16,-3-9-5-16,1-1-4 0,-8-4-5 15,-3-1 6 1,-4-1 3-16,-9-5 7 16,0 2 1-16,-9 1 1 0,-6 5 6 15,-2 8 15-15,-4 8-4 16,2 4-8-16,-6 12-1 15,-5 0 4-15,3 16 2 16,3 8-3-16,4 9-2 16,3 3 1-16,17 9 8 15,0 0-7-15,9 1 0 0,7-3-9 16,7-5 1 0,6-6 2-16,4-8 3 0,2-4-3 15,6-7 0-15,5-13 0 16,-6 0-8-16,2-4 0 15,-2-5-3-15,-4-3 5 16,-8-5 2-16,-4 2-4 16,1-1 0-16,-5-10 0 0,-3 2-3 15,-1-4-1-15,-4 4-12 16,-1-1-34-16,2 5-38 16,-4 3-48-16,-9 1-75 15</inkml:trace>
  <inkml:trace contextRef="#ctx0" brushRef="#br1" timeOffset="-93368.28">2188 6720 31 0,'-13'8'77'0,"2"-8"99"16,-2 8-39-16,1-8-39 15,12 0-31-15,-8 0-30 16,8 0-10-16,0 0 9 16,0 0 13-16,0 0-2 15,0 0-18-15,8 0-11 16,17-16-7-16,27-17-4 16,38-24 3-16,35-20 3 15,42-29 8-15,44-27 18 16,53-22 10-16,44-21-6 0,34 5-1 15,6 5-14-15,-11 16-15 16,-16 15-3-16,-24 17-6 16,-28 15 0-16,-43 13 3 15,-35 18-6-15,-40 6 12 16,-33 18 20-16,-29 6 45 16,-28 11 21-16,-18 9-11 0,-13 6-7 15,-9 4-40-15,-10 4-29 16,-2 8-3-16,-9 0-49 15,0 0-50-15,0 0-63 0,0 8-70 16,-14 13-28-16,-1 4-80 16</inkml:trace>
  <inkml:trace contextRef="#ctx0" brushRef="#br1" timeOffset="-90855.37">10375 6928 12 0,'0'-9'24'15,"0"5"19"-15,0 4 30 0,0 0 72 16,0 0-18-16,0 0-41 15,0 0-21-15,0-3-16 0,0-1 9 16,0 4 8-16,0-6 11 16,0 3 0-16,0 3-5 0,0 0-7 15,0 0 4-15,0 0 15 16,0-4 10-16,0 0 2 16,0-1-14-16,0-3-11 15,-14 1-15-15,6 2-2 0,-2-3-17 16,-4-4-10-16,-2 0-1 15,-1 5-2-15,-2-6 6 0,-2 4-3 16,1 1-15-16,0 0-9 16,-4-4 3-16,-5 4-3 0,1-1 0 15,4 7-1-15,-1-4-7 16,4 6 10-16,2 0 0 16,-3 0-3-16,6 0-2 0,1 0 5 15,-1 0-2-15,-2 0 0 16,4 0-3-16,-3 0 4 15,-4 0 0-15,5 0 0 16,-1 0-5-16,1 0-2 0,-1 0 1 16,2 8 2-16,-2-8-1 15,6 9-3-15,-6-9 6 0,2 12-5 16,-7-4 7-16,2 0-6 16,1 0 7-16,-2 1-8 15,-1-1 5-15,8-8-2 0,1 7-1 16,4-7 1-16,9 10 0 15,-11-10 5-15,3 11-11 16,-5-11 8-16,5 12 3 16,8-12-3-16,-11 12-6 0,2-12 4 15,1 0 0-15,8 12 0 16,-8-12-2-16,1 13-1 0,7-4 7 16,-9-2-3-16,9 2-6 15,0-2 5-15,-8 2-4 16,8 3 7-16,0 0-6 0,-8 1 3 15,-1-1 4-15,1-4-7 16,8-8-3-16,-8 12 8 0,8-12-5 16,0 12 9-16,0-5-8 15,0 6 0-15,0 0 3 16,0-5 3-16,0 4-8 16,0 0 8-16,0-1-5 0,0 3 8 15,0-2-10-15,0 0 5 16,0 5-3-16,0-1-2 0,-7-4-2 15,7 5 15-15,0-5-10 16,0 0 3-16,0 4 2 16,0-4-5-16,0-4-7 0,0 1 8 15,0 2-3-15,0-3 2 16,0 1 0-16,0-9 4 0,0 12-8 16,0 0 4-1,2 0 0-15,3-1 3 0,-5 0-3 16,3-4-2-16,2 5 6 15,3 0-7-15,1 1 3 0,-1-1 2 16,0 1-4-16,1-1 4 16,1-1-2-16,3 1-3 15,-4 0 7-15,-1 2-2 0,0-7 2 16,0 1 1-16,0 1 2 16,4-2 1-16,0-7-1 15,0 12-1-15,1 1 1 0,2 0-6 16,2-2 2-16,0 1 5 15,2 1-1-15,-2-4-1 16,0-1 2-16,-2-1-8 16,5 2 13-16,-4-9-9 0,1 12-2 15,-2-3 7-15,2-9 4 16,-1 11 6-16,1-11-4 16,-5 8-4-16,5-8-4 0,-6 0-7 15,3 0 0-15,0 0 0 16,4 0 0-16,-2 0 0 0,-1 0 0 15,1 0 0-15,1 0 0 16,3 0 0-16,0 0 0 16,-3 0 0-16,-1 0 0 0,1 0 0 15,-2 0 0-15,2 0 0 16,-6 0 0-16,2-2 0 16,0-4 0-16,-2-3 0 15,-2 9 0-15,-1-2 0 0,3-3 0 16,3-2 0-16,-6 2 0 15,0 1 0-15,0 4 0 0,1-5 0 16,1 1 0-16,3 1 0 16,-4-6 0-16,-1 6 0 15,3-2 0-15,-3-3 0 0,5-1 0 16,-5 6 0-16,4-6 0 16,-4 1 0-16,0 5 0 0,0-7 0 15,1 3 0 1,-1 3 0-16,-1-1 0 0,-2 2 0 15,4-6 0-15,2-2 0 16,0-2 0-16,-2 1 0 0,4 0 0 16,0 1 0-16,-5-3 0 15,0-2 0-15,3 0 0 16,1-1 0-16,4 1 0 0,2 0 0 16,-7-2 0-16,1 3 0 15,1-5 0-15,-2 4 0 0,-2-1 0 16,-1 1 0-16,4-1 0 15,-3 2 0-15,-1-1 0 16,-5-2 0-16,2 3 0 0,-5-6 0 16,0 6 0-16,0-2 0 15,0 1 0-15,0 4 0 16,0 0 0-16,0-5 0 0,0 5 0 16,0-3 0-16,-13-3 0 15,4-3 0-15,-2 2 0 0,-1-3 0 16,0 3 0-16,-1 3 0 15,-4 0 0-15,3-1 0 0,-4 0 0 16,2 1 0-16,-1 1 0 16,3 1 0-16,-3-1 0 0,-3 2 0 15,0 1 0 1,-5-5 0-16,-4 5 0 0,-4 0 0 16,1 0 0-16,-1 4 0 15,1 0 0-15,-1 3 0 0,2 5 0 16,-1 0 0-16,-5 0 0 15,-8 9 0-15,-9 8 0 0,-1 7-27 16,-6 4-301-16,0 8-51 16,4 1 12-16,-5-1-27 15</inkml:trace>
  <inkml:trace contextRef="#ctx0" brushRef="#br1" timeOffset="-89008.56">10679 6337 16 0,'4'-7'24'15,"1"2"19"-15,-5 1 22 0,0-3 38 16,0-3 20-16,0 8-46 0,0-9-24 16,0 4-16-16,0-5-6 15,0 4 2-15,0 0 6 16,0 4 1-16,0-1 2 15,0 5-5-15,-9 0-7 0,9 0 5 16,-13 0 7-16,13 0 0 16,-11 0-9-16,2 0-7 0,-3 0-11 15,1 0-7-15,-3 14-4 16,-2-3-2-16,4 6 0 16,5-2-5-16,7 2 2 0,0-1 1 15,0-4 0-15,0 0-2 16,0-12 0-16,0 9-4 15,7-1 3-15,5-8 5 16,4 9 1-16,6-9-3 0,2 0-1 16,-5 0-3-16,6 0 5 15,-4 0-3-15,-2 0 2 0,-7 7-4 16,1 2 7-16,-5-9-2 16,1 8-7-16,-5-1 3 15,0 2 3-15,-4-2-7 0,0 6 7 16,0-4-2-16,0-1 8 15,0 0-1-15,-12 0-7 16,-1 1 1 0,-12-2 4-16,17 5-5 0,0-12 3 15,8 0 2-15,-12 0-7 16,12 0 1-16,-8 0 3 0,8 0-3 16,0 0-7-16,0 0-11 15,0 0-22-15,0 0-41 0,0 0-30 16,0-7-28-16,0-5-41 15,4-9 3-15</inkml:trace>
  <inkml:trace contextRef="#ctx0" brushRef="#br1" timeOffset="-88443.43">10813 6228 69 0,'3'-17'116'0,"2"1"49"16,-5 4-52-16,0 4-38 0,0-1-27 15,0 2-12-15,0 2 0 16,0 5 4-16,0-4-3 0,0 4-5 16,0 0-13-16,0 0-2 15,0 0 1-15,0 0-8 16,0 0-2-16,3 0-3 0,5 12-1 16,1 1 1-16,0 2-5 15,2-2-2-15,1 0 3 0,1-1 0 16,-1 0 0-1,1-12 0-15,2 0-2 0,-3 0 4 16,1 0-1-16,-4-5 0 16,-1-7-1-16,-2-4-3 0,3-4 2 15,0-8 1-15,-5 0-2 16,-4-1 3-16,0 4 0 0,0 10 3 16,0-2 3-16,0 8 3 15,0 9-1-15,0 0-9 16,0 0-2-16,0 9 4 0,0 8-4 15,4-2 4 1,4 5-3-16,3 1 1 0,1-6 3 16,1-1-4-16,-1-14 2 15,1 7 3-15,-1-7-4 0,0 0 10 16,-1-4-7-16,3-7 5 16,-6-10-2-16,-5-4 2 15,5-4-8-15,-8 1 1 0,0 0 0 16,0-2-2-16,0 7 5 15,0-1-7-15,0 2 1 0,0 6-14 16,0 1-16-16,0 2-34 16,0 1-22-16,-11 0-12 15,11-1-22-15,-8 2-34 16,8-1 5-16,0 0 39 0,0-2-17 16</inkml:trace>
  <inkml:trace contextRef="#ctx0" brushRef="#br1" timeOffset="-88243.04">11137 5731 44 0,'13'-12'107'0,"-5"0"94"0,0 3-51 15,-5 2-27-15,3 3-30 16,-6-1-15-16,0 1-7 16,0 4-11-16,0 0-21 0,3 0-19 15,5 13-1-15,0 6 8 16,5 7 7-16,-2 2-17 0,2 4-11 16,-1 5 4-16,4-1-12 15,-3 2 7-15,-1-2-7 16,-4-8-5-16,0-4-41 15,-8 2-58-15,0-7-54 0,0-7-52 16,-12-12-50-16</inkml:trace>
  <inkml:trace contextRef="#ctx0" brushRef="#br1" timeOffset="-88079.31">11218 5519 357 0,'-7'-51'187'16,"7"8"-64"-16,-9 12-50 15,9 2-17-15,0 4-1 0,0 10-4 16,0 2-20-16,0 4-21 16,0 5-25-16,0 4-30 15,0 0-36-15,0 0-43 0,5 0-69 16,-1 0-37-16</inkml:trace>
  <inkml:trace contextRef="#ctx0" brushRef="#br1" timeOffset="-87794.38">11305 5312 241 0,'0'-25'267'0,"0"1"-84"0,0 4-58 15,0 3-29-15,0 4 3 16,0 6-17-16,0-2-28 16,0 9-29-16,0 0-16 15,0 14-1-15,3 6-4 0,5 12-2 16,3 8 4-16,3 10 2 15,-2 3-5-15,-3 3 5 0,-1 1-11 16,3-4 4-16,1 0 0 16,-4-4-2-16,0-1-14 15,0-6-38-15,-2-6-45 0,-3-8 98 16,2-3-211-16,-5-5 34 16,0-3-12-16,0-17-18 15</inkml:trace>
  <inkml:trace contextRef="#ctx0" brushRef="#br1" timeOffset="-87278.53">11280 5653 107 0,'-8'-35'214'0,"8"-3"-82"0,0 6-52 15,4-1-38-15,8 0-19 16,5 2-13-16,5-2-2 0,8 4-5 16,2 1-1-16,2 4-4 15,-2 3-6-15,1 1-9 16,-6 4-9-16,3 4-4 0,-11 3 3 15,-2 1-1-15,-5 8 13 16,-1-4 10-16,-2 4 21 16,-9 0 7-16,0 0-2 15,0 0-3-15,0 0 1 0,0 0-4 16,0 0 1-16,0 12 8 16,0 0 6-16,0-1-13 0,0 3-5 15,0-2-3-15,0-4-4 16,0 1-4-16,0-9 0 15,0 0 4-15,3 0-2 16,2 0 0-16,-5 0 1 16,0 0 0-16,0-13-2 0,0-3-1 15,0 0 1-15,0-1 6 16,0 5 7-16,0 0 5 0,0 4 4 16,0 3-7-1,-8 5 0-15,8 0-11 0,-12 0 0 16,12 21 9-16,-11 7 5 15,-2 5-6-15,13 8 0 0,-9-1-8 16,9-4 0-16,0-8-2 16,4-2-2-16,9-6-2 15,-2-8 3-15,1 1-2 0,4-13-7 16,-2 0-33 0,2-5-41-16,-6-11-35 0,4-5-35 15,-6-8-35-15,-8-2 33 16</inkml:trace>
  <inkml:trace contextRef="#ctx0" brushRef="#br1" timeOffset="-86928.1">11686 5169 22 0,'0'-44'60'16,"0"2"78"-16,0 6 24 0,0 3-58 15,0 5-24-15,0 4-18 16,0 7 4-16,0 5 4 0,0 0 1 16,0 8-23-16,0 4-24 15,0 0-12-15,0 12 0 16,3 9 9-16,5 7-1 0,1 13 4 15,-4-1-10-15,-2 5-4 16,1-5-2-16,1-2-7 16,-2-7 3-16,1-5-4 15,1-6-1-15,-2-8 3 0,2-3 0 16,-5-9 4-16,0 7 2 16,0-7 0-16,3 0 6 0,2 0 5 15,3-7 4-15,1-5-5 16,-2-5-12-16,5-3 1 0,1 2 2 15,-5 2 3-15,0 4-5 16,1 5-4-16,-3-2 0 16,2 9-9-16,0 0 2 15,2 9 3-15,2 7 2 0,4 3-4 16,0 11 1-16,4-2-59 16,-3 9-82-16,-5 8-66 0,-4-1-96 15</inkml:trace>
  <inkml:trace contextRef="#ctx0" brushRef="#br1" timeOffset="-85314.28">11077 6786 117 0,'0'-17'209'16,"0"0"-58"-16,0 1-31 15,0 4-26-15,0 0-20 0,0 3-10 16,-8 9-14-16,8 0-23 16,0 0-13-16,0 12-9 0,0 9 2 15,0 12 13-15,4 7-10 16,4 6-6-16,-1-2 1 15,1 0-2-15,0-6-1 16,-3-10 1-16,-2-4-3 0,3-8 2 16,-6-3 1-16,0-4 0 15,0-9-5-15,0 0 6 0,0 0 4 16,0 0 0-16,0-9-2 16,0-8 2-16,0-2-6 0,-9-14-7 15,9-13 5-15,0-10-2 16,0-6 1-16,0 5-1 0,0 5 7 15,3 7-1-15,6 4-3 16,4 13-6-16,-2 4 5 16,5 7-4-16,1 5 2 15,-1 7 0-15,1 5 2 0,-2 0 0 16,-1 17-3-16,-3 4 4 16,-6 8 5-16,-5-1-2 15,0 8-4-15,-16 0 4 0,-6 1-1 16,-2-3-1-16,5-6-6 15,-3-3 9-15,3-9-8 0,3-5 3 16,2-11 0-16,14 8 4 16,-8-8-8-16,0 0-3 15,8 0-1-15,0-8 5 16,0 0-5-16,0-4 4 0,0 5 4 16,0-3 0-16,5-3-3 15,6 2 4-15,6 3-3 0,4 0 4 16,3 5-4-16,4-6 3 15,4 4 0-15,4 2-4 0,7-1 5 16,-7 4-1-16,-1 0 0 16,-5 0-11-16,-5 0-18 15,-10 0-27-15,-3 0-30 0,1 0-17 16,-10-5-21-16,-3-3-62 16,0-3 4-16</inkml:trace>
  <inkml:trace contextRef="#ctx0" brushRef="#br1" timeOffset="-84376.64">11466 6561 38 0,'0'-15'89'0,"0"2"82"0,-8 0-22 0,-1 7-44 15,9 0-33-15,-8 6-21 0,8 0-15 16,0 0-8-16,0 12 4 16,-10 5 17-16,10 4-25 15,-8 3-7-15,8 0-10 0,0 0-5 16,0-3 3-16,0 0-4 15,3-6-1-15,4-2 2 16,6-13 1-16,-1 0-3 16,1 0-3-16,-5 0 3 0,-4 0 0 15,-4-4 6-15,0-8-6 16,0-6 2-16,0 3-5 0,0-6-6 16,0 1 3-16,0 4-4 15,-12 4 5-15,12 0-3 16,-13 0-6-16,1 2-8 0,4 3-17 15,8 3-15-15,-7 0-9 16,7 4-7-16,0-4-13 0,0 0-26 16,0-5-3-1,0 7 14-15,0-4 28 0,0 1 26 16,0 3 17-16,7-8 13 16,1-1 8-16,-5 3 9 0,6 0 16 15,-4 4 25-15,-2 4 44 16,2 0 76-16,-5 0-50 15,0 0-48-15,0 0-25 0,0 0-18 16,0 0 0-16,3 15 7 16,6-1-3-16,-1 0-16 0,0-1 0 15,4 0-6-15,-3-5-3 16,-1-8 1-16,0 9 2 16,1-9-1-16,-6 0-2 15,0 0 0-15,-3 0-6 0,0-5 7 16,5-7-3-1,-2-3-2-15,-3-8 3 16,0 4 6-16,0-1 2 0,0 2 8 16,0 11 11-16,0-2-2 15,-8 6-1-15,8-1-3 0,0 4-7 16,0 0-12-16,0 0 0 16,0 0-6-16,0 0 11 15,0 11-9-15,8-1-1 0,1-10 6 16,4 12 0-16,-1-12-3 15,3 0 5-15,1 0-4 0,-2-5-3 16,-2-2-1 0,2-7-1-16,0-1-12 0,-3-10 0 15,-3-4 5-15,1-2 2 16,-9-6 3-16,5-4 1 0,-5 0 0 16,3 1 1-16,-3 2 14 15,0 7 0-15,0 5 8 16,0 11-4-16,0 2 1 0,0 5 5 15,0 1-2-15,0 7-4 16,0 0-10-16,0 0-2 16,0 7-2-16,0 14 7 0,0 7 13 15,9 4-8-15,-2 6 7 16,6-2-10-16,3 0-3 16,0-3 0-16,-4-4-12 15,1-6 12-15,-2-2-7 0,-3-5-8 16,1-4-32-16,-1-4-46 15,0-8-39-15,-8 9-24 0,0-9-47 16,0 0-7-16</inkml:trace>
  <inkml:trace contextRef="#ctx0" brushRef="#br1" timeOffset="-83448.96">11664 6252 35 0,'-22'-12'93'0,"4"0"78"0,7 3-34 16,2 1-47-16,9 0-41 15,0-5-23-15,9 1-15 16,2-4-4-16,7-5 0 0,4 1-7 16,8 1 2-16,-1-2-1 15,-6 4 1-15,-1 2 4 16,-7 2-3-16,-2 5 11 0,-1 3 4 16,-4 3 4-16,1 2-12 15,-6 0-2-15,0 0-2 0,5 0 1 16,-3 0-6-1,4 12 4-15,3-5-2 0,0 5-3 16,-1 0 0-16,2-12 3 16,-2 13 0-16,-2-13-5 0,4 0 5 15,-3 0-5-15,4 0 2 16,-3-8-6-16,3-4-1 16,-3-9-7-16,-3-3 6 0,-8-1 6 15,0-3-1-15,0 8 15 16,-8 3 4-16,0 4 14 0,-4 5-8 15,-1 4-6-15,2 4-7 16,-1 10-1-16,0 9 12 16,-2 5 4-16,6 4-6 0,0 6-3 15,8-6-6-15,0 1 0 16,0-1-6-16,5-4-2 16,6-4 5-16,3-2-8 15,-2-2-10-15,0-4-31 0,-1-12-33 16,2 0-8-16,4 0-12 15,-6-9-49-15,-2-7-15 0,-2-5 37 16,1-2 43-16,-3-5 34 16,-2-10 23-16,-3 2 17 15,0-4 19-15,0-1 28 0,0-1 55 16,6 7 74-16,-6 5-63 16,0 2-38-16,0 7-28 0,0 10-18 15,0 2-3-15,3 9-3 16,5 0 12-16,0 17 6 15,5 7-6-15,-1 4-5 16,0 6 2-16,0 1 6 0,-4 3-10 16,0-7-6-16,-5-6-4 15,-3-4 1-15,0-10-2 16,0 2 9-16,0-13 15 0,0 0 20 16,0 0 5-16,0-3-17 15,0-9-16-15,0-9-15 0,0-8-8 16,6-3 0-1,2 0-4-15,4 3 1 0,1 4-1 16,-3 0 0-16,7 9-3 16,-1 4 2-16,2 5 1 0,-7 3 2 15,0 4-4-15,3 0 9 16,-6 0-5-16,-5 0 0 16,-3 0 0-16,0 0-1 0,0 0-4 15,0 0 4 1,0 0 2-16,0 0 1 0,0 0-6 15,0 0 4 1,0 0 0-16,0 0-5 16,0 0-19-16,0 0-28 0,0 0-31 15,0 0-33-15,0 0-17 16,0 0-20-16,-11 0-49 16</inkml:trace>
  <inkml:trace contextRef="#ctx0" brushRef="#br1" timeOffset="-76628.56">12351 5556 15 0,'0'-8'31'16,"0"-1"31"-16,0 2 61 0,0-1 34 16,0-1-49-16,0 1-24 15,0 0-26-15,0 5-17 16,-7-2 4-16,7 1 9 0,-13-4-15 16,2-1-10-16,-3 7 11 15,3-4 3-15,-5 2-10 16,-5 4-15-16,-6 0-4 0,-11 0-8 15,-10 12-3-15,-4 0 2 16,-7 5 0-16,3-1-5 16,-4 6 0-16,-5 1 3 15,-1 6-1-15,-3 0 0 0,5 6 0 16,3 3-3-16,4 2 5 16,4 1-1-16,3 4-7 15,6 7 9-15,-4 1-4 0,3 8 0 16,-3 5 6-16,-1 6-1 15,0 2-4-15,-5 3 3 0,2 0-4 16,4-4-3-16,-2-4-1 16,7-2 6-16,-2-7 2 15,3-6 0-15,7-6-1 16,2-8 6-16,5-3 14 0,7-5-6 16,5 1-2-16,4-4-7 15,12-1 1-15,3 5 3 0,14 0-2 16,12-2-1-16,15-2 7 15,13-3-9-15,11-7 0 16,14-12-7-16,3-7 7 0,9-2-6 16,4-15 2-16,3-3-7 15,13-10 3-15,13-1 5 0,6-9-5 16,-3-9-6-16,-5-9 1 16,-7-6-7-16,-8-10-9 15,-17-8 0-15,-11-11-5 16,-13-10 6-16,-13-6 9 0,-16 0-2 15,-15-2 10-15,-13 6 5 16,-12 12 9-16,-15 14 6 0,-10 15-2 16,-12 15-9-16,-8 8-1 15,-12 13-1-15,-11 11 0 16,-5 10-6-16,-6 7 5 0,8 0-4 16,-2 15-1-16,-1 10-19 15,4 4-30-15,5 6-26 16,5 3-41-16,12-2-27 15,11-3-36-15,9-4-56 0</inkml:trace>
  <inkml:trace contextRef="#ctx0" brushRef="#br1" timeOffset="-75997.01">11816 4986 134 0,'-13'-24'193'0,"-3"-1"-86"15,-3 0-38-15,-3 6-18 0,-1 2-9 16,-6 5 1-16,-4-1-14 15,-4 5-5-15,-6 8 11 0,-10 0-8 16,-9 0-2-16,-6 17 0 16,-6 2 5-16,-7 9-4 15,-4 6-7-15,0 6-3 0,-5 14-8 16,-4 15 6-16,1 17-2 16,4 20-2-16,5 12-3 0,10 5 2 15,9-7-7 1,16-5 6-16,13-10-6 0,15-7 14 15,12-13-4-15,18-7 0 16,15-5-6-16,22-5-3 0,19-7 4 16,15-12-5-16,18-11 5 15,12-14-4-15,7-20-2 16,12-9 3-16,15-19-1 0,6-13 2 16,4-16-5-16,-7-8 2 15,-18-7-1-15,-15-10 1 0,-21-3 0 16,-20-10 2-16,-19-2-4 15,-18-6 6-15,-20 2-5 16,-16 3 4-16,-12 2-1 16,-14-3 0-16,-9 6 0 0,-15 8-3 15,-1 7 0-15,-6 9 9 16,-4 7-1-16,-4 10-3 16,-5 15-2-16,-2 12-3 0,-1 16-9 15,-5 9-10-15,2 17-27 16,-2 11-32-16,-3 17-32 0,-5 17-10 15,1 11-37-15,-8 4-90 16</inkml:trace>
  <inkml:trace contextRef="#ctx0" brushRef="#br1" timeOffset="-69196.28">1919 6827 64 0,'-8'16'111'0,"8"-4"63"15,-8-5-77-15,8-7-37 16,0 12-24-16,0-3-1 15,0-1-7-15,0-8 5 16,0 8 24-16,0-8 26 16,0 0 36-16,0 0 21 15,0-8 9-15,0-12-52 16,0-17-38-16,-9-16-29 16,-5-16-3-16,-12-13 28 15,-5-15-23-15,-6-14-17 16,-8-9 3-16,-3-7-4 15,-1-8-8-15,-3 2 1 16,3 5-7-16,4 14 1 16,3 14 3-16,2 10-3 15,4 12-7-15,4 13 8 16,2 8-2-16,6 13 7 16,4 3-7-16,1 8-4 15,2 8-2-15,4 5 8 16,5 5 0-16,0 1-3 15,8 2 1-15,-8 0 1 16,8 3-2-16,-8 6 1 16,8-1 3-16,-12 4-3 15,12 0 4-15,-8-5 1 0,0-2-11 16,0-2 10-16,8 6-6 16,-14-7-1-16,7 8 1 15,-1-4 9-15,-1 6-3 16,1 0 3-16,8 0 4 15,-8 0-1-15,8 0-6 16,0 0-6-16,0 0 10 16,0 0 2-16,0-2-3 15,0-7 0-15,8-3-7 16,14-4 3-16,26-17-2 16,40-13 6-16,51-18-3 15,64-26-8-15,66-28 12 16,39-32-7-16,54-37-1 15,62-26 1-15,45-2 1 16,6 7-4-16,8 17 4 16,0 24-4-16,-20 22-7 15,-41 17 1-15,-52 24-6 16,-65 18-2-16,-66 17 6 16,-56 19 11-16,-50 13 2 15,-39 10 0-15,-29 10 13 16,-20 5 0-16,-12 4 4 15,-13 0-14-15,-8 3-8 16,-1 5 6-16,-3 0-1 16,-8 0-4-1,0 0 5-15,0 0-10 16,0 0 4 0,0 0 7-16,0 0-10 15,0 0 6-15,0 0 1 16,0 0 1-16,0 0-6 15,0 0 5 1,0 0 4-16,6 0-6 16,-6-3 3-1,0 3 13-15,0-4 8 16,0 4 8-16,0 0-5 16,0-5 5-16,0 5-11 15,0 0-9-15,0 0-9 16,3 0-1-16,2 0-11 15,-5 9-7-15,8 15 12 16,8 17 7-16,3 16-6 16,6 16 1-1,7 20 5-15,9 17-3 0,8 17-3 16,5 14 6-16,3 6-6 16,-2-5 1-16,2-11 2 15,-8-12 5-15,-4-22-5 16,-9-20-2-16,-8-15 6 15,-7-13-4-15,-4-19-5 0,-6-3 7 16,-3-8-2 0,-3-7 7-16,-5-3-7 15,0-9 9-15,0 0-10 0,0 8 9 16,0-8-6-16,0 0-7 16,0 0 6-16,0 0 1 15,0 0-6 1,-24 0 4-16,-8 12 2 0,-10 4-5 15,-6 5 2-15,-9 3 7 16,-4 5-10-16,-12 6-2 16,-8 6 6-16,-12 9 1 15,-11-1-10-15,-9-1 0 16,-12 2 3-16,-1-5-4 16,1-4-7-16,6-2-6 15,6-7 0-15,11 1 7 16,17-9-12-16,17-2-2 15,13-6-8-15,15-4-20 16,8-1-30-16,4 1-8 0,3-1-10 16,5-5 6-16,0 3 14 15,3-1-6-15,6-8-20 16,11 0-48-16,0 0-96 16</inkml:trace>
  <inkml:trace contextRef="#ctx0" brushRef="#br1" timeOffset="-58171.32">2428 9886 297 0,'0'14'139'0,"8"0"-58"16,12 20-30-16,17 6-24 0,11 10-12 15,12 7-6-15,7 0-6 16,1-5-3-16,1-3-26 16,0-8-33-16,-9-8-92 15,-11-9-29-15</inkml:trace>
  <inkml:trace contextRef="#ctx0" brushRef="#br1" timeOffset="-57956.29">2471 10600 226 0,'-11'32'171'0,"11"-4"-81"15,8 1-46-15,17-4-19 16,15-6-12-16,13-2-9 16,4-4-3-16,3-13-18 15,-3 8-23-15,-12-8 40 16,-9 0-235-16</inkml:trace>
  <inkml:trace contextRef="#ctx0" brushRef="#br1" timeOffset="-57759.86">2569 10998 302 0,'0'21'163'0,"-8"-9"-80"16,8-4-43-16,0-8-22 16,8 0-2-16,9 7-12 15,7 1-2-15,9-8-13 0,4 15-23 16,-1-4-16-1,-4 1-77-15,-7 0-46 16</inkml:trace>
  <inkml:trace contextRef="#ctx0" brushRef="#br1" timeOffset="-57575.57">2589 11316 157 0,'-11'0'217'0,"11"9"-90"15,0-9-63-15,0 0-32 0,0 0-20 16,0 12-2-16,11-5-10 16,7 6-17-16,4-2-24 15,8-2-54-15,-6 3-77 16</inkml:trace>
  <inkml:trace contextRef="#ctx0" brushRef="#br1" timeOffset="-57431.07">2392 11760 150 0,'-18'16'211'0,"7"-4"-105"16,11-12-65-16,0 13-51 16,0-3-81-16,8 3-69 15</inkml:trace>
  <inkml:trace contextRef="#ctx0" brushRef="#br1" timeOffset="-57252.13">2237 12342 355 0,'0'19'193'15,"-9"-2"-95"1,9-5-86-16,0-4-34 0,9-8-7 15,10 0-4-15,6 0-48 16,7 0-105-16</inkml:trace>
  <inkml:trace contextRef="#ctx0" brushRef="#br1" timeOffset="-55794.87">4348 9777 302 0,'0'-21'190'15,"-7"6"-61"-15,7 2-54 16,0 5-37-16,0 3-18 15,0 5 5-15,0 0-4 16,0 0-15-16,0 0 3 0,0 13-4 16,10 7 9-16,7 13 3 15,-1 7-6-15,5 6-1 16,-1 1 3-16,1 3-8 16,-6-5-4-16,2-4 6 15,-5-8-3-15,-4-9-1 0,0-8 1 16,-3-3 1-16,-5-13 7 15,0 0 4-15,0-10-14 16,-16-9-14-16,-5-19-6 16,2-10 0-16,-3-16 14 15,2-7 9-15,8-1-5 16,12 2 5-16,0 5-10 16,7 3 5-16,6 10-4 0,4 12 7 15,3 7-5-15,-4 4 0 16,0 10-4-16,-3 6 7 15,-5 13-4-15,-5 0 14 16,1 25 7-16,-4 11-9 0,0 14-7 16,-7 2 0-1,-6 5 0-15,2-8-1 0,2-8 1 16,0-5-1-16,9-8-1 16,-8-7 3-16,8-9-3 15,0-12 6-15,0 0-3 16,0 0-6-1,13 0 7-15,11-12 1 0,4-4-1 16,9-8 4-16,4-1-11 16,0 0 3-16,-5 4-3 15,1 2-15-15,-9 6-28 16,-3 5-32-16,-5 5-24 0,-5 3-44 16,-7 0-63-1,0 0 33-15</inkml:trace>
  <inkml:trace contextRef="#ctx0" brushRef="#br1" timeOffset="-55496.57">4771 9531 413 0,'0'-6'141'16,"-14"6"-45"-16,6 0-40 16,8 0-20-16,-6 0-7 15,6 0-6-15,0 17-9 16,0 2-3-16,6 1-9 0,7 0 2 15,0-4 5-15,-2 1-8 16,6-7-2-16,-6-10-3 16,3 0 1-16,-6 0-2 15,0 0 3-15,-4-5-2 16,0-7-10-16,-4-9-6 16,0-4 6-16,0 2 13 0,-8 2-3 15,-5 4-14-15,1 5-15 16,-1 5-6-16,2 7-11 15,-6 0-18-15,6 0-50 16,-2 11-34-16,13-11 17 16</inkml:trace>
  <inkml:trace contextRef="#ctx0" brushRef="#br1" timeOffset="-54928.55">4791 9492 76 0,'4'-8'177'15,"1"-1"0"-15,-5 7-55 16,0-4-44-16,3 2-38 15,0 4-13-15,5 0-4 0,-3 0-1 16,4 0-1-16,-1 0-9 16,4 0-4-16,0 0-6 15,-1 0 1-15,6 0-3 16,4 0-2-16,3 0 2 16,-4 0-4-16,-1-7-10 0,-1-2 9 15,-2-3-5 1,-4-4 5-16,-4 0 5 0,-5 0-4 15,-3-1 7-15,0 5 9 16,0 0 10-16,0 3 9 16,0 5 0-16,0 4-8 15,0 0-4-15,0 0-10 0,0 0-5 32,5 13-4-32,7-1 3 15,1 0-2-15,3-1-2 16,0-11-3-16,4 0-13 0,-4 0-9 15,0-7 6 1,-3-9-5-16,-1-12 7 0,1-10 5 16,-10-2 2-16,-3-6 9 15,0 2 4-15,0 0 5 16,-11-1 10-16,-3 8 13 16,6 7 10-16,0 7 4 0,8 7-4 15,-6 4-3-15,6 7-9 16,0 5-8-16,0 0-8 15,0 0-4-15,0 21-1 0,11 7 8 16,6 9-5-16,2 8-5 16,2-5-3-16,-2 1-1 15,6-4-28-15,-4-5-44 16,-1-2-44-16,-4-6-31 16,-4-5-42-16,-4-6-26 15,-8 0 54-15</inkml:trace>
  <inkml:trace contextRef="#ctx0" brushRef="#br1" timeOffset="-54564.32">5108 9236 112 0,'-17'-13'208'0,"6"1"-58"15,11 5-61-15,0-2-46 16,0-3-22-16,14 0-4 16,11-5-2-16,4 0-2 0,4-2-10 15,-1-7 5 1,1 2-8-16,-5 4 6 15,-4 1 7-15,-8 2 11 0,-4 0 2 16,-7 1 8-16,-5 1 6 16,0 1-2-16,0 12 4 15,-13 2-13-15,13 0-12 0,-7 0-9 16,7 11-4-16,0 9-6 16,0 7 4-16,0 7-2 15,7 2 5-15,1-3-7 16,5-5 0-16,0-3-8 15,3-8-4-15,-1-6-7 0,6-2-13 16,0-9-7-16,-7 0-10 16,3-4-6-16,-4-8-15 15,-1-4 2-15,-4-9-23 16,-4-3-28-16,-4-5-12 16,0-3 25-16</inkml:trace>
  <inkml:trace contextRef="#ctx0" brushRef="#br1" timeOffset="-54152.99">5407 8817 34 0,'-8'-21'87'0,"8"9"68"16,-8 4-4-16,8 8-60 0,0 0-35 16,0 0-13-1,5 20 1-15,6 8 5 0,3 2-4 16,1 2-14-16,2-4-15 16,-6 0-4-16,3-3-9 15,-3-9-1-15,-4-4 2 0,2-1 1 16,-9-11-6-16,0 0 12 15,0 0 1-15,0 0 10 16,0-7-9-16,5-9-6 16,-2-8-3-16,5-9-3 0,0 0 3 15,1 4-1-15,-1 10-3 16,-5 7 10-16,2 3 1 16,-1 6 4-16,0 3-3 15,4 0 8-15,0 0 3 16,0 0 9-16,0 12-7 15,1 0 1-15,-6-12-5 0,-3 9-1 16,0-9 7-16,0 0 2 16,0 0-14-16,0 0-5 15,0 0-1-15,0 0-4 16,0 0 3-16,0 0-21 0,0 0-23 16,0 0-41-16,0 0-48 15,0 0-29-15,-6 0-18 16,6 0-51-16,0 0 19 15</inkml:trace>
  <inkml:trace contextRef="#ctx0" brushRef="#br1" timeOffset="-53116.63">4348 10425 59 0,'-21'0'202'0,"5"0"3"0,4 0-39 16,4 0-53-16,8 0-51 16,8-17-27-16,26-16-15 15,25-23-8-15,36-25-1 16,25-26-2-16,27-15-3 0,11-13 17 16,13-3 5-16,0 8 10 15,-12 16-10 1,-26 16-6-16,-22 21-9 0,-24 16 21 15,-22 11 24-15,-15 15 20 16,-15 6 9-16,-10 13 4 16,-7 4-2-16,-7 3-2 0,-8 6-5 15,-3-1-12-15,0 4-25 16,0 0-21-16,0 0-9 16,0 0-6-16,0 0-16 0,0 0-14 15,0 0-34-15,0 0-46 16,0 0-58-16,0 0-30 15,-10 16-26-15,-7 0 12 0,1 3 13 16,-1 3-35 0,-3-6 14-16</inkml:trace>
  <inkml:trace contextRef="#ctx0" brushRef="#br1" timeOffset="-49589.3">5486 9061 217 0,'7'-62'271'16,"-4"11"-65"-16,-3 5-41 0,0 18-58 15,-15 10-49-15,-13 18-28 16,-12 13-16-16,-13 24 10 16,-12 21 16-16,0 14 6 15,8 13-19-15,11 10-9 16,18 2-10-16,12-7-3 16,16-9-5-16,8-12-7 0,17-21-18 15,15-19-4-15,12-29-14 16,14-16-2-16,7-21 7 15,11-20 8-15,6-16 15 16,-8-4 2-16,-14-4 0 0,-14-2 4 16,-21 7 9-16,-22 2 10 15,-11 9 15-15,-25 9 5 16,-15 14-8-16,-16 18 5 16,-17 24 3-16,-13 24 13 15,-12 25 5-15,-3 21 1 16,0 16-12-16,6 6-7 0,16 3-13 15,17-14-7-15,18-16-6 16,19-12 1-16,25-17-3 16,9-12-17-16,18-24-21 15,19-2-15-15,14-24-17 0,17-17 11 16,12-19 21-16,9-7 8 16,-5-9 0-16,-12 4-5 15,-16 5 17-15,-16 9 13 16,-21 5 7-16,-20 13 12 15,-22 9-4-15,-19 16 1 0,-21 17 10 16,-20 12 11-16,-9 17 5 16,-19 11-3-16,-11 17 9 15,-5 12-1-15,-4 9 4 16,-1 8-13-16,6 3-13 0,16-7-8 16,19-13-10-16,25-13-4 15,20-10-18-15,21-15-6 16,21-10-9-16,23-21-13 15,20-7-11-15,17-21-5 16,17-15 21-16,3-5 13 16,1-2-12-16,-14 3-15 15,-10 2 13-15,-19 4 20 0,-10 8 26 16,-12 9 17-16,-9 8 6 16,-12 11-7-16,-12 5-14 15,-20 0-3-15,-18 25 15 16,-14 11 34-16,-13 22 4 0,-12 20-10 15,-6 19-15-15,7 4-17 16,6-2-7-16,20-11-2 16,19-14 3-16,18-13-2 15,17-13-6-15,16-10-8 16,20-19-6-16,18-19-6 16,14-7 1-16,18-26 0 0,10-15 11 15,7-14 0-15,-10-2-14 16,-12-3-14-16,-13 3-3 15,-14-2 16-15,-24 7 27 16,-8 4 23-16,-14 15-7 16,-25 11-6-16,-11 17 0 0,-18 12 20 15,-17 41 15-15,-19 27 6 16,-13 30 6-16,-1 20 21 16,2 9-4-16,9-4-30 15,14-14-21-15,22-19-10 16,18-16-6-16,18-22-1 0,21-19-7 15,24-16-6-15,22-17-10 16,18-29-6-16,17-25-11 16,13-18 9-16,8-23-3 15,-1-6-15-15,-12-6-42 16,-11 7-26-16,-17-2 18 16,-20 7 39-16,-18 15 33 0,-14 15 32 15,-18 23-3-15,-23 27 11 16,-16 15 5-16,-21 36 16 15,-25 28 13-15,-19 27 21 16,-14 22 2-16,-12 14-16 16,3 3-12-16,-8 4-11 15,8 2-22-15,6-10-4 16,12-13-13-16,12-24-1 0,20-20 1 16,20-15-8-16,19-18-5 15,10-15-26-15,9-21-24 16,7-21-12-16,5-24-3 15,7-24 2-15,9-21 13 16,0-11 10-16,-8-5 26 16,2 5 7-16,-8 13 14 15,3 13 25-15,-7 21 20 16,4 18 3-16,-11 23-19 16,-12 26-1-16,-13 31 7 0,-10 27 12 15,-8 13-3-15,-2 19 3 16,2-1-16-16,6-9-8 15,13-12-5-15,13-15-3 16,12-18-1-16,8-11-7 16,4-13-8-16,12-12-12 15,0-12 1-15,3-7-9 16,14-19-15-16,7-16 6 16,0-16 16-16,-7-8 13 0,-9 4 6 15,-8 5 0 1,-8 9 23-16,-14 15 1 0,-6 14 12 15,-7 19-13-15,-14 28 4 16,-15 29 6-16,-6 24 6 16,-7 23 6-16,2 11-18 15,11 0-10-15,12-9-16 16,14-13 3-16,16-11 4 16,8-22-2-16,14-10-12 0,14-17-6 15,14-21-7-15,15-22-16 16,19-21-6-1,11-30-1-15,1-20 4 0,-9-19 1 16,-12-9-2-16,-21-12 10 16,-16-2 15-16,-16 22 33 15,0 22 40-15,-16 28-19 16,-9 25-26-16,-12 43-5 16,-12 43 9-16,-7 47 17 15,-9 39-4-15,3 25 8 16,5 16-9-16,14 8 2 0,10-2-8 15,13-15-17-15,20-19 7 16,11-28-10-16,14-34-27 16,12-32-8-16,11-37-8 15,17-45-18-15,9-40-4 16,7-40-20-16,0-32 23 16,-8-22-1-16,-17-11-17 15,-16-7 0-15,-23 3 37 16,-17 12 33-16,-12 23 35 15,-7 34 27-15,-10 35-11 0,-7 43-19 16,-10 47 40-16,-5 46 2 16,-7 39-14-16,6 31-12 15,1 12-7-15,15 4-9 16,11-13-10-16,15-29-2 16,10-29-9-16,10-24-17 15,20-33-1-15,15-32-20 16,15-40-20-16,13-46-23 15,13-30 17-15,4-37 11 16,-5-20-10-16,-17-26-10 0,-14-23-18 16,-21-11 21-16,-22 11 33 15,-11 22 55-15,0 49 61 16,-20 53-4-16,-17 69-24 16,-16 75 22-16,-17 63 3 15,-6 59-8-15,-6 39-22 16,7 18-20-16,14-1-17 15,15-8-16-15,21-17-47 0,25-25-66 16,9-22-77 0,10-32-84-16,15-26-35 15,-6-23-33-15</inkml:trace>
  <inkml:trace contextRef="#ctx0" brushRef="#br1" timeOffset="-47744.73">5127 8979 249 0,'-44'-150'198'15,"27"69"-203"-15,17-5-74 16,0-11-56-16,17-17-92 16</inkml:trace>
  <inkml:trace contextRef="#ctx0" brushRef="#br1" timeOffset="-45977.31">11362 2054 91 0,'-9'0'224'0,"-3"-12"-80"16,-10-9-64-16,-1-7-28 15,-5-3-3-15,-9-7 0 16,-8-2 2-16,-7 4-9 15,-13-2-12-15,-17 7 2 16,-16 5-7-16,-19 19-7 0,-21 18-5 16,-16 14-11-16,-13 14 7 15,-3 16 5-15,4 10-2 16,6 12 0-16,11 12 7 16,7 18-4-16,12 11 6 15,12 20-2-15,16 14-4 16,17 14-5-16,20 18-4 0,20 7-4 15,30 5 4-15,22-9 0 16,21-14-8-16,21-9 3 16,21-18 1-16,12-12-2 0,14-19 0 15,18-18-2-15,17-16 6 16,18-15-4-16,17-20 3 16,17-27-4-16,12-19 3 0,9-24 0 15,2-29 5-15,-2-32-5 16,-15-29 0-16,-13-29 0 15,-17-20 1-15,-26-16-1 16,-24-4 1-16,-19 7 5 16,-28 6 18-16,-27 11 31 0,-22 13-10 15,-26 7-16-15,-22 13 12 16,-22 12-20-16,-16 12 35 16,-14 17-33-16,-9 11-13 15,-18 17-10-15,-16 16-15 16,-16 17-17-16,-13 12-9 0,-8 12-8 15,2 20-37-15,10 5-37 16,13 2-12-16,16 11-14 16,21 2-23-16,18 1-105 15</inkml:trace>
  <inkml:trace contextRef="#ctx0" brushRef="#br1" timeOffset="-45178.98">19843 1867 298 0,'-15'-46'186'0,"-11"4"-64"16,1-3-54-16,-18 0-27 16,-10 8-19-16,-15 5-3 15,-26 10 9-15,-24 11 15 16,-17 11 9-16,-13 20 7 16,-19 21-14-16,-13 28-4 0,-2 33-12 15,-4 24-9-15,10 21-2 16,22 11-15-16,29 1 5 15,34-3-8-15,41-11 2 16,50-5 3-16,26-14-5 0,44-12 3 16,39-18 0-16,42-10 1 15,32-22-5-15,27-18-3 16,27-25-2-16,10-21 6 0,9-25 0 16,2-17-4-1,-4-18 2-15,-23-12-3 0,-24-18 3 16,-37-17 5-16,-39-14 7 15,-46-17 13-15,-41-17-2 16,-44-12 0-16,-36-9 6 16,-44-3-15-16,-36 9-8 0,-25 20-7 15,-9 23-18-15,-11 29-55 16,-11 29-52-16,-7 28-26 16,-8 29 13-16,-1 24-94 15</inkml:trace>
  <inkml:trace contextRef="#ctx0" brushRef="#br1" timeOffset="-44446.73">25788 2686 373 0,'-31'-33'189'15,"-13"-3"-92"-15,-18 3-46 16,-23 2-17-16,-33 6 5 16,-32 3 34-16,-20 10 12 15,-11 12-23-15,0 17-23 16,-3 15-14-16,10 22-16 0,4 19-3 16,6 24 8-16,14 26-4 15,17 23-1-15,23 25-7 16,34 12-4-16,30 5 2 15,35-9 2-15,31-8-1 0,31-17-1 16,44-20-3-16,39-24-2 16,40-28 11-16,42-29-6 15,27-29 4-15,8-33-4 16,2-30 6-16,-14-30-3 0,-7-25 3 16,-21-29 1-16,-20-19 11 15,-30-12 13-15,-26-10 21 16,-33 5 44-16,-37 5-18 15,-36 8-15-15,-29 4-6 16,-37 6-27-16,-29 16-30 0,-32 13-13 16,-27 21-41-1,-25 26-80-15,-19 22-86 0,-29 30-24 16,-8 29-56-16</inkml:trace>
  <inkml:trace contextRef="#ctx0" brushRef="#br1" timeOffset="-43614.88">23701 9236 688 0,'-39'-46'235'16,"-12"5"-113"-16,-9 10-60 16,-13 2-42-16,-4 4-13 15,-11 6 7-15,-7 3 16 0,1-1 22 16,-2 4 27-16,-2 5 27 15,-8 8-27-15,-7 13-23 0,-13 12-25 16,-11 14-17-16,-6 23 2 16,6 19 5-16,2 29 0 0,13 25-3 15,12 23 4-15,17 22-1 16,20 7 2-16,24 5-11 0,20-5 0 16,29-8-5-1,26-13-7-15,30-14-4 0,36-27-4 16,43-27-9-16,35-29 1 15,28-29 0-15,28-27 7 0,5-30-8 16,4-19 4-16,-12-17 2 16,-11-24 9-16,-22-21-6 0,-27-21 16 15,-29-31 2-15,-32-25 2 16,-34-25 24-16,-32-11 11 0,-36 12 52 16,-28 19-27-16,-23 30-39 15,-28 24-29-15,-22 23-46 16,-21 26-79-16,-28 21-49 0,-26 28-45 15,-18 28-29-15,-25 24-25 16,-18 24-37-16,-3 30 8 16</inkml:trace>
  <inkml:trace contextRef="#ctx0" brushRef="#br1" timeOffset="-42233.7">9591 11076 23 0,'0'-30'38'0,"0"7"47"15,0-5 68-15,0-5-16 0,-16 0-43 16,-1-2-25-16,-4-7-15 16,-3 2-2-16,4-1 10 0,-4-4 3 15,-6 1 20-15,-1 3 10 16,-6 0 28-16,-7-1-18 16,-10 5 14-16,-6 14 8 0,-5 7-38 15,-9 11-46-15,-7 14-10 16,-7 15-19-16,-14 17-4 0,-8 21 25 15,-1 23 50-15,-1 31 35 16,6 48 12-16,13 47-132 16,20 51 0-16,19 35 0 0,29 16 0 15,31-8 0-15,35-20 0 0,31-29 0 16,35-35 0 0,29-43 0-16,36-43 0 0,26-46 0 15,34-47 0-15,28-46 0 16,23-42 0-16,14-32 0 0,-9-27 0 15,-15-33 0-15,-34-37 0 16,-36-37 0-16,-42-41 0 0,-49-28 0 16,-43-11 0-16,-45-5 0 15,-48 7 0-15,-42 21 0 0,-40 31 0 16,-36 38 0-16,-35 50 0 16,-38 50 0-16,-21 52 0 15,-17 48 0-15,-11 33 0 16,-8 32 0-16,0 20 0 0,16 18-86 15,22 1-163-15,22 6-101 16,25 8-38-16,20 0-33 0</inkml:trace>
  <inkml:trace contextRef="#ctx0" brushRef="#br1" timeOffset="-27191.16">1876 7021 9 0,'4'0'16'0,"-4"0"20"16,0 0 35-16,3 0 52 15,-3 0 13-15,0 0-54 16,0 0-33-16,0 0-19 15,0 0-9-15,0 0 5 16,0 0-2-16,0 0-1 0,0 0-3 16,0 0 5-16,0 0 6 15,0 0 8 1,0 0 8-16,0 0 12 16,0 0 1-16,0 0-5 0,0 0-10 15,0 0-11-15,0 0-13 16,0 0-7-16,3-5-5 15,2-2-2-15,4-2-2 16,10-2-9-16,22-14 9 16,15-8-6-16,23-7 3 15,9-8 3-15,7-2-5 16,-7 1 0-16,-1 5-3 0,-20 8 3 16,-9 6 1-1,-13 11 2-15,-14 2-4 16,-5 5 4-16,-12 3-3 15,0 6-7-15,-11 3-12 0,-3 0-12 16,0 0-31-16,0 0-34 16,0 0-29-16,0 0-5 15,-8 12-9-15,-4 0-36 16,1 0 15-16</inkml:trace>
  <inkml:trace contextRef="#ctx0" brushRef="#br1" timeOffset="-26325.18">2594 6703 45 0,'0'-7'151'16,"0"-2"60"-16,-8 1-72 15,8 1-33-15,-8 1-32 16,8 4-8-16,0-4-7 16,0-1-10-16,0 2-19 15,0-2-18-15,16-10-8 16,13-3-1-16,16-8-5 15,20-9 8-15,11-9-12 16,13-11 3-16,9-2 0 16,8-2-21-16,3-1-22 15,-3 5-20-15,-5 3-16 0,0 3-25 16,-7-6-111-16</inkml:trace>
  <inkml:trace contextRef="#ctx0" brushRef="#br1" timeOffset="-25452.21">3257 6264 13 0,'-10'0'28'0,"10"0"19"16,-8 0 31-16,8 0 61 15,0 0-10-15,0 0-44 16,0 0-35-16,0 0-25 16,0 0-3-16,0 0 11 0,0 0-1 15,0-3-3 1,0-2-7-16,5-4-2 15,8 2-11-15,6-14 5 16,17-11 1-16,21-16-4 0,33-14-6 16,32-15 3-16,45-26 13 15,39-10-10-15,26-6-2 16,3 7-4-16,-3 5 2 16,-9 17-2-16,-16 14-3 15,-20 9 2-15,-32 16-3 0,-31 10-3 16,-25 13 6-16,-27 6-4 15,-19 6 9-15,-11 4 20 16,-20 4 16-16,-4 4 9 16,-10-1-12-16,-8 5-3 15,0 0-18-15,0 0 0 16,0 0-13-16,0 0-5 16,0 0-4-16,0 0-6 15,0 0-4-15,0 0-6 16,0 0-2-16,0 0-23 15,0 0-3-15,0 0-8 16,0 0 6-16,0 0-6 16,0 0-4-16,0 0 1 0,0 0-17 15,0 0-25 1,0-4-66-16,0-4-18 0</inkml:trace>
  <inkml:trace contextRef="#ctx0" brushRef="#br1" timeOffset="-24936.87">5513 5109 134 0,'-12'0'225'0,"12"0"-90"16,-8 0-61-16,8 0-36 16,0 0-19-16,17 0-6 15,19-12 3-15,18-9-3 16,14-5-1-16,22-5-5 15,18-10 6-15,18-4-4 16,5 0 4-16,-6 0-5 16,-11 9-1-16,-20 3 1 0,-22 5 14 15,-15 4 8-15,-13 7 5 16,-10 5 7-16,-11 3 3 16,-7 1-3-16,-7 8-2 15,-1 0-4-15,-8 0-14 16,0 0-9-16,0 0-1 0,0 0-5 15,0 0-10 1,0 0-5-16,0 0-18 16,0 0-26-16,0 0-13 15,0 0-15-15,0 0-10 16,0 0 4-16,0 0-12 16,-8 12-72-16,-1-12-16 0</inkml:trace>
  <inkml:trace contextRef="#ctx0" brushRef="#br1" timeOffset="-11104.54">5948 9451 383 0,'0'0'296'0,"-7"0"-13"16,7 0-53-16,-9 0-46 16,9 0-26-16,0 0-27 15,0 0 53-15,0 0 13 0,0 0-196 16,0-4-1 0,0 4-203 30,0 0-56-30,0 0-21-16,0 9-2 16,0-2 22-16,-13 5-30 15</inkml:trace>
  <inkml:trace contextRef="#ctx0" brushRef="#br1" timeOffset="1612.52">12766 5881 431 0,'-24'-12'226'0,"0"-16"-84"0,2-5-49 15,14-3-16-15,8 3-4 16,13-8-32-16,30-11-13 16,39-14-7-16,45-11 6 15,48-4-1-15,48-4 13 0,49-1 8 16,28 4 14-16,13 10-5 15,-12 6-22-15,-25 9-17 16,-27 7-9-16,-31 9-3 16,-35 13-2-16,-39 4 1 15,-30 8-6-15,-32 0 6 0,-20 4 19 16,-18 4 27-16,-15 8 31 16,-14-5 2-16,-2 0-5 15,-10 5-19-15,-3 0-25 0,0 0-14 16,0 0-14-16,0 0-4 15,0 0 2-15,0 0-2 16,0 0-1-16,0 0-6 16,0 0 3-1,-8 0-2-15,8 0 1 0,0 0-31 16,0 0-29-16,0 0-38 16,0 0-59-16,0 0-43 15,0 13-13-15,-8 4 30 0,-4 3 10 16,-3-1-62-16,-6 7-15 15</inkml:trace>
  <inkml:trace contextRef="#ctx0" brushRef="#br1" timeOffset="2694.37">13128 7078 42 0,'-17'0'138'0,"1"0"69"0,3 0-72 16,2 0-41-16,3 0-37 15,8 0-19-15,0 0 4 16,0-4 20-16,3 1-1 0,5-2-13 16,6-3-21-16,4-5-14 15,15-6 0-15,21-10 2 16,14-11-5-16,17-15 0 0,26-1 12 15,15-4-5-15,15-6-1 16,14 1-3-16,3-1-3 16,-1 6-5-16,-5 3-4 15,-15 3 1-15,-14 11 3 16,-18 1-4-16,-20 11-1 0,-20 5 5 16,-15 6 2-16,-15 4 17 15,-6 9 6-15,-13-3-6 16,-4 10 6-16,-4 0-1 0,-3 0-16 15,-5 0-1-15,0 0-2 16,0 0-8-16,0 0 0 16,0 0 4-16,0 0-9 0,0 0 9 15,0 0-5-15,0 0 3 16,0 0 1-16,0 0 2 16,0 0 2-16,0 0 3 15,0-4 0-15,0 4 0 16,0 0-2-16,0 0-5 0,0 0-3 15,0 0 2-15,0 0-3 16,0 0 2-16,0 0-23 16,0 0-24-16,0 0-29 0,0 0-46 15,-8 0-27-15,0 0-4 16,-1 0 2-16,-2 14-49 16,-7-3-20-16</inkml:trace>
  <inkml:trace contextRef="#ctx0" brushRef="#br1" timeOffset="4810.62">15218 2922 494 0,'0'-53'148'16,"-9"1"-32"-16,3 7-24 0,6 12 4 15,0 4-17-15,0 10-34 16,0 7-24-16,0 7-10 15,0 5-16-15,0 17 9 16,0 11-2-16,6 13 0 16,8 16-3-16,-3 7 1 15,3 9 2-15,-6 1-4 0,-1 0 7 16,7-1-5-16,-3-1 3 16,-3-2-5-16,0-9 0 15,-4-4 2-15,1-8 3 16,2-8-6-16,-3-13 9 15,0-3-10-15,-4-9 5 16,0-7-3-16,0-9 3 16,0 0-17-16,0 0-6 0,0 0-29 15,0 0-34-15,0 0-18 16,0 0-3-16,0 0-25 16,-8-4-91-16</inkml:trace>
  <inkml:trace contextRef="#ctx0" brushRef="#br1" timeOffset="5823.69">14994 3578 84 0,'-11'-4'182'16,"3"-4"-3"-16,8 1-64 15,0 1-47-15,0 6-32 16,0 0-13-16,0-4-6 0,0 4 9 15,0 0-7-15,5 0-10 16,6 0-2-16,6 17 3 16,7 6 21-16,9 3-9 15,3 2-13-15,1 1-1 16,-6-1-9-16,-1 1 3 16,-11-5 0-16,2 0 0 15,-4-4-2-15,-5-3 3 0,0-2-3 16,-1-6-2-16,-3-9 4 15,-3 8 8-15,-1-8 16 16,1 0 12-16,-2 0 0 16,-3 0 1-16,4 0-8 0,4-13-11 15,5-15-9-15,7-12-6 16,8-18-3-16,1-11 3 16,2 0-8-16,3 4 1 15,-6 8 2-15,-3 4 3 16,-1 8-3-16,-8 13 2 15,-7 7 0-15,-1 5 1 16,-5 9-1-16,2 2-5 16,-5 1 3-16,0 4 2 0,0-1-8 15,0 5 3-15,0 0-2 16,0 0 2-16,0 0 6 16,0 0-4-16,0 0-1 15,0 0 1-15,0 0 3 16,0 0 0-16,0 0-1 15,0 0-4 1,-8 0 0 0,-14 0 7-16,-10 17-9 15,-18-1 5-15,-6 5 1 0,-7 3-2 16,-8-1 1-16,3 2 1 16,-2-8-4-16,5-1 5 15,5 1-2-15,4-6-2 16,10 2 2-16,10-4 1 15,7-9 5-15,13 7-8 0,4-7 6 16,12 0-6-16,0 0 8 16,0 0-8-16,0 0 0 15,0 0 3 1,0 0-2-16,0 0 4 16,0 0-1-16,0 0-5 15,0 0 0-15,0 0 2 16,0 0 2 15,0 0-4-15,0 0 9-16,0 0-8 15,0 0-1-15,0 0 2 0,0 0 2 16,0 0-3-16,0 0 4 31,0 0-4-31,6 0-1 16,-3 0 8-16,5 0-7 15,-2 9 3-15,11-9 2 16,13 12-4-16,5 0 7 16,10 1-7-16,4 3 3 0,-5 0-7 15,-2 4-16-15,-2 9-20 16,0-1-58-16,2 0-58 16,-10 1-158-16</inkml:trace>
  <inkml:trace contextRef="#ctx0" brushRef="#br1" timeOffset="16388.24">5238 7587 19 0,'0'-4'20'0,"0"0"13"15,3 4 17-15,5 0 31 16,1 0 76-16,-9 0-48 0,3 0-32 15,-3 0-25-15,0 0-11 16,0 0-8 0,5 0 4-16,-5 0 7 15,4 0-15-15,-4 0-7 16,0 0-14-16,0-5-5 0,4 2-1 16,0 3 4-16,4 0 4 15,4 0 2-15,1 0 4 16,-1 0-7-16,-1 0 3 15,2 0 2-15,0 0-1 16,1 0 5-16,8 0 3 16,3 0-9-16,2 0 4 15,6-5 0-15,4 1-3 16,3 0-3-16,2-3-4 16,2-3 1-16,-4 3-9 15,1-2 2-15,0 2 5 16,-6-1-4-16,-2 4 2 15,-1-5-3-15,4 1 6 16,5 1 0-16,8-7 0 0,8 2-3 16,8 5-3-16,12-2 1 15,10 2-1-15,5 1 4 16,6 6 5-16,0 0-2 16,-6 0 2-16,-2 0 1 15,-5 0-7-15,-4 0 17 16,-4 0-9-16,-7 0 1 15,-10 0-12-15,-6 0 1 16,-10 0 1-16,-7 0 4 16,-6 0-3-16,1 0 4 0,-2 0 12 15,2-3 0-15,2 0 0 16,-7-7-4-16,5 7-4 16,2-1-1-16,-2 4-7 15,4-5-1-15,-4 2 0 0,1-2-5 16,-1 1 2-1,6 4 2-15,2-4-4 0,5 4 10 16,3-8-6-16,9 4 7 16,8-3 22-16,17 2-9 15,3-2-4-15,5-4-13 0,-5 9 1 16,0-3-2-16,-8 5-3 16,-4 0 0-16,-12 0 4 15,-9 0-9-15,-7 0 1 0,-3 0 1 16,-10 0 12-16,-8 0-9 15,0 0-1-15,-4 0 2 16,0 0-5-16,1 0 7 0,0 0-6 16,2 0 1-16,1 0 4 15,0 0 1-15,-2 0-1 16,6 0 0-16,4 0-6 0,9 0 4 16,11 0 7-16,2 0-9 15,-2 0 1-15,2 0-2 16,-2 0 8-16,1-4-3 15,0 0-2-15,-9 0 3 0,-4 4-5 16,-7 0 2-16,-8 0-3 16,-5-4 4-16,-8 4-2 15,1 0 1-15,-7 0 0 0,8 0 3 16,-2 0-1-16,1 0 1 16,-1 0-4-16,3 0-1 15,-2 0 2-15,4 0 2 0,-2 0-4 16,2 0 4-1,-6 0 3-15,2 0-8 0,-1 0 6 16,3 0-1-16,10 0 0 16,12 0 2-16,8 0-4 15,8 0-3-15,7 0 6 0,10 0-3 16,3 0 8-16,0 0-10 16,3 0 5-16,2 0-8 15,-4 0 6-15,-9 0 1 0,-4 0-4 16,-4 0 6-16,-9 0-4 15,-7 0 4-15,-5 0 1 0,1 0 24 16,-6 0 1 0,2 0-8-16,-1 0 1 0,-4 0-6 15,-2 0-3-15,-1 0 6 16,3 0-4-16,6 0 3 16,0 0-11-16,3 0-4 0,-1 0-1 15,1 0 1 1,32 0-1-16,-36 0-3 15,-4 0 3-15,-2-4-5 0,1 4 5 16,-4 0-1-16,-7-3-1 16,-1 3 3-16,-2 0-2 15,1 0-2-15,-3 0 1 16,1 0-5-16,-2 0 4 0,6 0 0 16,8 0-2-16,2 0 9 15,7 0-13-15,-3 0 16 16,7 0-1-16,2 0-8 0,9 0 2 15,4 0-3-15,68-17 9 16,-52 8-9 0,4 1 6-16,9-3-1 0,2-2-7 15,2 0 0-15,0 1 11 16,-2 0-8-16,3 5-1 16,-8-3-5-16,0 2 7 0,-3 0-5 15,-2 5 3 1,-6-1-4-16,-6-1 6 0,-5 5 0 15,-9 0-2-15,-3 0-2 16,-4 0 4-16,-1 0-2 0,1 0 2 16,-1 0-2-16,-4 0 3 15,1 0-4-15,-1 0 2 16,-2 0 2-16,-2 0-1 0,1 0 0 16,7 0-1-16,9 0-3 15,3 0 4-15,5 0-1 16,0 0 2-16,0 0-1 0,4 0-7 15,4 0 10 1,3 0-7-16,5 0 0 0,1 0 0 16,-6 0 4-16,-3 0-1 15,-3 0 2-15,-2 0 0 16,-2 0-4-16,-6 0 1 0,-4 0-3 16,1 0 2-16,-3 0-4 15,-5 0 10-15,-1 0-4 0,4-3-2 16,2-1-1-16,-7-1 2 15,7 5-3-15,-2 0 0 16,2 0 4-16,-6 0 4 0,-1 0-3 16,1 0 0-1,-1 0-2-15,-4 0 1 0,2 0-2 16,-4 0-2-16,-2 0 3 16,3 0 1-16,-3 0 0 0,7 0-4 15,6 0 8-15,10-4-8 16,8 1 5-16,2-2-5 15,8 1 2-15,10 4 4 0,-1 0-2 16,-1 0 0-16,2 0 1 16,-6 0 0-16,-3 0-4 15,-7 0-5-15,-4 0 7 0,-6 0-3 16,1 0 4-16,-4 0 1 16,-1 0-2-16,1 0-6 15,4 0 12-15,-1 0-4 16,9 0-7-16,5 0 7 0,7 0 0 15,5 0-4-15,3 0 7 16,5 0-5-16,-2 0 0 16,5 9 3-16,6-9 9 0,6 0-3 15,0 7-3-15,5-7 11 16,-4 0-4-16,-6 0 6 16,2 0-15-16,-8 0 0 0,-4 9 2 15,-11-9 2-15,0 0-4 16,-14 0-7-16,-8 8 10 0,-9-8-5 15,-8 7-3-15,-7-7 14 16,-4 0-13-16,-5 8-4 16,-4-8 10-16,-2 0-3 15,-4 0-7-15,3 0 8 0,3 8-1 16,2-8 2-16,-2 0-2 16,2 0-7-16,8 0 6 15,5 0 5-15,6 0-11 0,0 0-1 16,5 0 5-16,2 10 0 15,5-3 0-15,-1-7 0 16,1 12-4-16,4-12 4 0,-4 9 0 16,-1-1 2-16,4-8-6 15,-2 8 9-15,-1-8 0 16,-5 0-8-16,-6 0 5 16,-7 0-2-16,3 0-2 0,-6 8 4 15,-4-8 1-15,-2 7-6 16,-3-7 4-16,1 9-6 15,2-9 8-15,-3 0 3 0,10 0-5 16,10 0 1-16,6 8-6 16,13-8 1-16,3 12 1 0,9-12 2 15,-1 14 1-15,3-14 2 16,3 7-8-16,-11 1 8 16,-3-8-2-16,45 8 4 15,-66-8-11-15,-9 0 4 16,-5 0 2-16,-6 0-3 15,1 7 4-15,-1-7 2 16,4 0-6-16,1 0 1 0,4 0 2 16,3 0 3-16,4 0-3 15,6 0 2-15,1 13-5 16,4-13 1-16,0 0 10 0,2 10-9 16,4-10-3-16,0 0 5 15,0 0 0-15,0 0-3 0,4 0 2 16,4 0 2-1,3 0-3-15,5 0 1 0,4 0 2 16,4 0-1-16,-3 0 5 16,-1 0-10-16,5 0 1 0,-4 7 0 15,-2 2 11-15,-3-9-10 16,-4 0 2-16,-8 7-4 16,-5-7 9-16,-7 0-6 0,-3 9 1 15,-10-9 4-15,-4 8-6 16,-7-8-1-16,-6 0 3 15,2 0-1-15,1 0-1 0,-3 0 4 16,1 0 2-16,5 0-6 16,-2 0 0-16,10 0 0 0,3 0 1 15,5 0-1 1,4 0 4-16,4 0-2 0,4 0 1 16,-2 7 0-16,3-7 1 15,3 0-1-15,-4 0-1 16,-2 10 1-16,3-4-2 15,3 4-7-15,0-10 10 0,4 12-1 16,-4-5 2-16,-1 2-8 16,6-2 9-16,-6-7 1 15,1 12-7-15,3-12 2 0,-3 9 4 16,5 0-3-16,0-9-5 16,-6 8 5-16,-5-8-5 15,3 0 1-15,0 0 7 16,-7 0-4-16,4 8-1 15,-7-8 3-15,0 0-2 0,5 0 0 16,-1 0-2-16,5 0 8 16,-1 0-3-16,10 0-6 15,0 7-2-15,-3-7 4 16,-2 0 1-16,-1 0 1 0,-2 0-1 16,-6 9 0-16,2-9-1 15,-1 0 3-15,-1 0-1 16,0 0-2-16,2 0 5 0,-1 0-7 15,-5 0-3-15,-3 0 9 16,-2 0-2 0,0 0-1-16,1 0 1 15,-3 0 2-15,-6 0 0 0,-2-4 1 16,-1-4-4-16,1 4-5 16,1-4 7-16,-5 4-9 0,5-5 8 15,2 5-1-15,6-5 3 16,-2 9-6-16,-4-2 4 15,1 2-1-15,-5 0 0 16,1-5 0-16,-1 0 3 0,-4 1-5 16,3 4-1-1,-2 0 7-15,1 0-8 0,-1 0 7 16,-3-3-2-16,7-1 0 16,2-1-4-16,8 5-1 15,-4-2 9-15,7-3-7 0,-3 0 1 16,7 5 1-16,2 0-3 15,0-4 5-15,1 4-1 16,-7-3-3-16,-6 3 7 16,-8 0-2-16,-2 0-2 0,-1-4 1 15,-3-2-7-15,4 6 1 16,-3 0 4-16,6 0-2 16,-1 0 2-16,5 0 5 15,-1 0-5-15,-4 0 6 0,-3 0-14 16,1 0 6-1,-4 0 4-15,-5 0-2 0,-1 0 5 16,-3 0-7-16,0 0-3 16,-4 0 6-16,0 0 3 15,-4 0 20-15,-5 0 20 16,0 0 17-16,0 0-8 0,0 0-18 16,0 0-29-16,0 0-32 31,0 0-94-16,-8 0-85-15,-6-3-65 16,-9-5-103-16,-17-4-58 16</inkml:trace>
  <inkml:trace contextRef="#ctx0" brushRef="#br1" timeOffset="19151.4">28514 2209 391 0,'7'-19'262'15,"2"2"-79"-15,-1 1-66 16,-5-1-10-16,2 5 35 15,-2 5 28-15,5 2-24 0,-8 5-50 16,0 0-46-16,0 0-30 16,9 16 19-16,0 16 41 15,2 18-16-15,6 12-20 16,3 9-14-16,-4 16-12 16,-4-3 0-16,-3 8-9 15,-1-9-12-15,0-4 3 16,1-6 6-16,-4-11-13 15,-2-10-78-15,-3-7-66 16,0-9-100-16,0-12-50 16,0-7 22-16,0-17-36 15,-12-20 18-15</inkml:trace>
  <inkml:trace contextRef="#ctx0" brushRef="#br1" timeOffset="19567.3">28699 2328 369 0,'-9'-52'245'16,"0"6"-59"-16,9 12-26 16,-8 6-13-1,8 9 13-15,0 2-23 0,0 8-37 16,0 2-40-16,0 2-26 0,0 5-9 16,8 0-15-16,7 21 11 15,14 11 58-15,7 22-27 16,5 10-9-16,3 11-25 15,6 4-2-15,2 0-9 16,1-1-2-16,-5-10 1 16,-6-10-5-16,-10-17 10 15,-4-13 143-15,-8-12-153 16,-6-16-1-16,-3-12 0 16,-3-25 0-16,0-27 0 15,0-26 0-15,4-17 0 16,1-2 0-16,0-5 0 15,-4 4 0-15,0 13 0 0,-1 19 0 16,1 21 0-16,-5 16 0 16,-4 13 0-1,0 11 0-15,0 17-469 16,5 12 18-16,-1 12 72 16,0 10 14-16</inkml:trace>
  <inkml:trace contextRef="#ctx0" brushRef="#br1" timeOffset="20282.22">29395 2413 183 0,'16'29'228'0,"-5"-10"-109"15,-2 2-50-15,3-5-10 16,2-3 12-16,2-1 7 16,7 0-26-16,2 1-28 0,1-13-8 15,-1 8-8-15,5-8 1 16,-3 0 1-1,3 0-4-15,-1-8 11 16,-6-5 25-16,-2-7 5 16,-8-13 0-16,-2-7 3 15,-6-5 10-15,-5-5 10 0,0 7 16 16,-13 2-12-16,5 8-26 16,0 10-22-16,-1 6-10 15,-3 12-16-15,0 5-2 16,-4 29-1-16,-4 16 6 15,-6 14 3-15,7 12-5 16,3 1 1-16,8-1-1 16,8-6-5-16,0-9 12 15,12-6-7-15,5-10 4 16,3-7 1-16,3-9-3 16,2-2-1-16,0-10 1 15,-1-12 3-15,9-10-7 16,3-14-19-16,13-21-8 15,11-24 3-15,7-20 11 16,-2-22 11-16,0-23-63 16,-9-11 29-16,-8-8 31 15,-10 3 23-15,-14 9-3 16,-9 10 10-16,-3 20 33 16,-12 27 21-16,0 16-16 15,0 18-27-15,0 13-17 16,0 12-18-16,0 10-6 15,0 15-5-15,0 19 6 16,0 34 8-16,0 32-3 16,0 26 11-16,4 15 4 15,0 5-5-15,5-2-12 16,-1-7 4-16,9-8-8 16,2-11 11-16,2-15 1 15,-1-10-3-15,4-18 0 16,-3-6-9-16,-4-16-27 15,-1-10-51-15,-1-8-34 16,-2-8-35-16,-2-12-36 16,-7 0-22-16,2-16 11 15,-6-14-488-15</inkml:trace>
  <inkml:trace contextRef="#ctx0" brushRef="#br1" timeOffset="20682.1">30097 2003 313 0,'-36'0'241'0,"3"0"-82"16,12 0-61-16,7 0-15 15,6 0 30-15,8 0-9 16,0 0-34-16,3 0-31 16,8 0-24-16,14 0-3 15,18 0-2-15,28-10 2 16,13 3-3-16,16-1 0 16,-4-1 8-16,-6 5 4 15,-14 1-1-15,-11-2 2 16,-11 1 6-16,-15 1-2 15,-10 3-14-15,-9 0 4 16,-4 0-16-16,-7 0-18 16,-5 0-44-16,-4 0-67 15,0 0-58-15,-21 0-23 16,-10 15-66-16,-14 10-289 16</inkml:trace>
  <inkml:trace contextRef="#ctx0" brushRef="#br1" timeOffset="21463.43">28665 3280 57 0,'-18'12'145'16,"2"-12"58"-16,1 0-60 16,7 0-22-16,8 0-28 15,0 0-1-15,0 0 10 16,0 0 2-16,0 0-31 16,8 0-25-16,4 0-13 15,17 0 11-15,18-12 8 16,30-4 5-16,30-8-11 15,22-5-4-15,22 2-6 16,10-7-2-16,18 2-10 16,12-1-3-16,1 5-7 15,-7-1 15-15,-13 5 18 16,-30 4 14-16,-33 3 19 16,-24 4 32-16,-25 6-12 0,-18 2-102 15,-14 1 0-15,-8 4 0 16,-7 0 0-1,-5 0 0-15,-3 0 0 0,-5-3 0 16,0-1 0 0,-8 4 0 15,-10 0-243-15,-13 7-219-16,-28 9 18 15,-12 6 27-15</inkml:trace>
  <inkml:trace contextRef="#ctx0" brushRef="#br1" timeOffset="26772.89">29817 6394 56 0,'0'-7'133'15,"0"-2"52"-15,0 1-63 16,-8-1-50-16,8 1-28 16,-8 4-7-16,8 1 17 15,-9-2 6-15,9 1-2 16,-13-3-11-16,13 2-11 16,-9-2-10-16,-5-2 15 0,6 2 6 15,-4-4-3-15,-5 4-5 16,3-1-4-16,-3 0-10 15,-8 1-4-15,-1-2 1 16,4 1-6-16,-7-1-1 16,4 2 0-16,2-2-4 0,-3 6 4 15,4-2-4-15,-3-3 8 16,-4 4 2-16,1 0 0 16,-5 4-12-16,-4 0 3 15,-4 0-3-15,-6 0 10 16,-4 0-6-16,0 0-1 15,-6 0 6-15,1 0 1 0,-1 0-2 16,2 0 4-16,4 0 2 16,-3 0-8-16,5 0 10 15,5 0-3-15,4 8-7 16,2 0-4-16,7-8 0 0,-2 12 4 16,-1 0-8-16,3-3 3 15,2 3-3-15,-2 0 1 16,-7 4-4-16,3 2 8 15,1-2-10-15,-2-1 12 16,-2 5-3-16,5 5 7 0,2 0-3 16,-3-6-8-16,8 3 1 15,-5 2 7-15,5-1 4 16,1 2-2-16,-3 0-5 16,3-1-7-16,1-3 1 0,2-1-3 15,3 1 0-15,-1 3 2 16,0 4 10-16,0 5 3 15,0-1 5-15,-1-4-18 0,0 1 4 16,1-1-8-16,4-2 2 16,4-3 6-16,0 1-6 15,4 2 9-15,-1-2 0 16,1 1-11-16,0-5 5 16,8-1-3-16,-8 4 0 0,8-4 0 15,0 1 11-15,-9 4-1 16,9 1 1-16,0 7-6 15,-7 0 8-15,7-2-8 0,0 2-2 16,0 0-6-16,0-3 0 16,0-2 0-16,0 0 0 15,0-4 0-15,0 2 0 16,0-1 0-16,4 1 0 0,4 3 0 16,-4 1 0-16,1 3 0 15,-2 1 0-15,5 0 0 16,0-1 0-16,1 2 0 0,-1-6 0 15,-1 1 0-15,1-1 0 16,1 0 0-16,-1 2 0 16,0-3 0-16,-3-2 0 15,-2-6 0-15,1 2 0 0,1 0 0 16,-2-1 0-16,5 4 0 16,0 1 0-16,-3-1 0 15,-1 0 0-15,5 0 0 16,-1 2 0-16,1-2 0 15,-1-1 0-15,1 2 0 0,5 0 0 16,-2-5 0-16,4 1 0 16,-1 0 0-16,7-2 0 15,-2 2 0-15,0 0 0 0,5-1 0 16,-1-4 0-16,-3 0 0 16,4 0 0-16,-2 5 0 15,3-5 0-15,-4 1 0 0,7-1 0 16,-1-2 0-16,8 4 0 15,7-6 0-15,-4 0 0 16,6 1 0-16,4-6 0 16,0 1 0-16,-5 1 0 15,-4-9 0-15,-7 8 0 0,-1-8 0 16,-2 0 0-16,-7 0 0 16,6 0 0-16,2 0 0 15,7 0 0-15,6 0 0 0,10-12 0 16,2-5 0-16,9-7 0 15,1-4 0-15,2-8 0 16,1-14 0-16,0-7 0 16,4-4 0-16,-3 1 0 0,-7-2 0 15,-6 0 0-15,-3 6 0 16,-10 3 0-16,-2 9 0 16,-6-2 0-16,-3-2 0 15,-6-2 0-15,-2 3 0 16,-1-3 0-16,-4-3 0 15,1-3 0-15,0-2 0 16,-1-3 0-16,-4-5 0 0,-3-4 0 16,-2 6 0-16,-3-1 0 15,1 8 0-15,-4 9 0 16,-5 7 0-16,0 3 0 16,0 10 0-16,0 5 0 0,0 3 0 15,0 3 0 1,0 5 0-16,-14 3 0 0,14 2 0 15,-8 3 0-15,-3 4-64 16,-7 0-306-16,-2 0-23 16,-7 0-36-16,-16 7-361 15</inkml:trace>
  <inkml:trace contextRef="#ctx0" brushRef="#br1" timeOffset="28187.22">25249 2601 149 0,'0'-17'175'16,"0"0"-54"-16,0 6-44 15,0 3-28-15,0 3-11 16,0 5 8-16,0 0 3 15,0 0-7-15,0 0-2 16,0 0-1-16,0 0 11 16,0-4 10-16,0 4 4 0,-13-4-14 15,4-3-23-15,-7-6-14 16,-2 1-5-16,-12 3 3 16,-5 1-3-16,-7 0-2 15,-3 0-2-15,-3 8 0 16,-6 0 2-16,-2 0 1 0,-1 0-6 15,-3 16 2-15,-2-4 1 16,0 5-4-16,7 0 1 16,-2-1 2-16,-3 8 0 15,-2 9 1-15,2 3 5 16,-5 9 2-16,0 5 0 16,4 2-1-16,0-4-1 15,8 2-7-15,-1-5 20 0,11 0-5 16,-4-5 5-16,7 1 2 15,1-1-13-15,2-2 3 16,9-2-6-16,3-3-3 16,1-2 1-16,2 6 19 0,3 8 4 15,-2 8-7-15,1 5-2 16,1-2-6-16,2-4-2 16,0-2-4-16,5-2-6 15,1-7 1-15,3-9 6 0,8-7-11 16,-9 0 3-1,9-5 3-15,0 0 0 0,0 5 0 16,0 3 9-16,6 5 2 16,5 3-1-16,9 5 2 15,8 12-1-15,9 0 11 0,8 5-2 16,12-2-4-16,11-4-1 16,10 1 2-16,7-8 7 15,3-4-15-15,5-8 0 0,1-9 1 16,5-8-10-16,5-4 15 15,7-12-3-15,-2 0 5 16,5 0-14-16,-5-7 5 16,0-5-2-16,-3-5-4 0,-6-7-6 15,-13-1 0-15,-2-3 6 16,-8-4 3-16,-7-5 8 16,-10-5 3-16,-1 3-5 15,-12-11 5-15,2-7-10 0,-6-7 17 16,-1-1 12-16,-5-9-6 15,-1 1-26-15,1-5-7 16,-5-7 0-16,7-1 0 0,-8 0 0 16,1 1 0-16,-5-1 0 15,2 5 0 1,-7 12 0-16,-7 7 0 0,1 14 0 16,-3 8 0-16,-5 3 0 15,-8 8 0-15,0 1 0 16,0-1 0-16,-13 1 0 15,-6 4 0-15,-1-1 0 0,-5 0 0 16,-4 10 0-16,1-1 0 16,0-1 0-16,-3 8 0 15,-12 2 0-15,-4 7-320 16,-10 0-48-16,-14 12 12 16,-8 9-25-16</inkml:trace>
  <inkml:trace contextRef="#ctx0" brushRef="#br1" timeOffset="29735.11">19840 1563 208 0,'0'-24'206'16,"-12"-5"-95"-16,0 1-55 16,-2-1-24-16,3-4 1 15,-3 1 14-15,-8-2 5 16,1 10 16-16,5 5-25 15,-4-3-19-15,-5 6-17 16,1 0-3-16,-3 4 2 16,-8 5-4-16,-1 1-4 15,-4 6 2-15,-9 0 1 0,-3 0 1 16,-10 0-7-16,-3 0 3 16,-4 17 2-16,-7 0 3 15,-6 2-2-15,3 7-1 16,-12 5 8-16,-2 15 5 15,-6 5-4-15,-2 11 2 16,-4 4-5-16,-1 3-1 0,8-4-2 16,5 4 11-1,8-3-1-15,12-1-9 16,11-4 4-16,13-5-4 16,10-3 2-16,5-1 9 0,11 6 0 15,4-1 4-15,5 4 4 16,6 1 2-16,8 3-3 15,0-1-2-15,0 2 2 16,8 0-5-16,6-6 17 16,2 1-13-16,2 0-1 0,3 0-10 15,0-4-2 1,2-3 4-16,2-2 9 16,7 1 4-16,1 1-3 0,4-3-5 15,3 3-10-15,2-2 3 16,6 3 15-16,5-8 4 15,4-2-2-15,8-5-4 0,11-6 15 16,17-11 20-16,15-10-1 16,8-13-18-16,14-8-11 15,-5-8-15-15,-1-5-6 16,-11-8 5-16,-8 1-12 0,-12-1 9 16,-3 1-3-1,-8-1-3-15,-2-7 3 0,6 0-2 16,-5-9-3-16,3-5 4 15,1-2 0-15,2-9 7 16,-6-9 15-16,-8-6 12 16,-4-2 16-16,-12-3-4 0,-12-2-8 15,-8-5-14-15,-8-2-19 16,-10 1-10-16,-7-2 0 16,-4 6 0-16,-8 3 0 15,-11 2 0-15,-6-5 0 16,-8-1 0-16,-7 5 0 15,-8-2 0-15,-10 1 0 0,-7 7 0 16,-16 5 0 0,-3 5 0-16,-9 8 0 15,-9 7 0-15,-4 10 0 0,-7 11 0 16,-5 10 0-16,-3 7 0 16,2 3 0-16,2 6 0 15,-2 3 0-15,3 0 0 16,-2 0 0-16,5 12 0 15,6 0 0-15,6 4 0 16,9 4 0-16,7 1 0 0,7 2 0 16,13 2 0-16,12-4 0 15,14-5 0-15,6-4 0 16,4 0 0 0,5 0 0-16,4 1 0 0,4-1 0 15,8-4 0-15,-8 0 0 16,8 1 0-16,0-2 0 15,-8-7 0-15,8 9-20 16,0-9-9-16,0 0 7 16,0 0 10-16,0 0 5 15,0 0-7-15,0 0-14 0,0 0-19 16,0 0-18-16,0 0-22 16,0 0-31-16,0 0-34 15,0 9-40-15,0 1-40 16,0 7 32-16,0 4-65 15,0 3-10-15</inkml:trace>
  <inkml:trace contextRef="#ctx0" brushRef="#br1" timeOffset="31115.13">11000 1913 522 0,'-17'-62'78'16,"-3"4"-31"0,-37-34 36-16,15 51-61 15,-6 5-8 1,-9 8 1-16,-7 7-5 0,-8 13-2 16,-18 8-2-16,-20 31-6 15,-25 23 3-15,-18 28 6 16,-9 20-1-16,-10 15 7 15,2 6 6-15,0-3 2 16,7-9 2-16,13-9 3 16,11-13 7-16,17-3 1 15,13-9-11-15,13-7-4 0,10-1-5 16,17 0 1 0,15 4 3-16,19 6 4 0,13 9 5 15,22 10-5-15,17 12 6 16,15 12 15-16,20 8 18 15,22-3-3-15,13-5-13 16,1-4-19-16,9-11-14 16,1-15-2-16,-1-11 12 0,1-15-7 15,-5-9-8-15,4-14 1 16,4-9 0-16,13-13 2 16,13-21 4-16,16-17 9 15,19-21-4-15,5-14 5 0,-1-16-10 16,-4-18-5-16,-12-16-5 15,-21-8 11-15,-15-8-2 16,-16-4-3 0,60-135 7-16,-96 132-18 15,-10-6 6-15,-11-2-2 16,-9-10 2-16,-12-4-4 16,-7-3-5-16,-13-2 18 0,0 1-5 15,-16 6-3-15,-6 6 7 16,-5 9-7-16,-6 16 11 15,-3 12-7-15,-12 17-6 16,-15 11-6-16,-5 13-3 16,-8 15-1-16,-6 18-2 15,-8 16-1-15,-7 12-1 16,4 12-26-16,3 9-31 16,5 12-16-16,7 3-34 15,11 9-32-15,6 7-21 16,7 10-24-16,5 12 12 15,-3 11-31-15,-5 13-103 16</inkml:trace>
  <inkml:trace contextRef="#ctx0" brushRef="#br1" timeOffset="31764.39">5034 7277 472 0,'-11'-28'205'0,"3"4"-59"16,8 3-68-16,0 0-27 15,0 9-19-15,0 0 0 16,0 5-16-16,0 2-8 16,0 5-5-16,0-4-5 15,0 4 5-15,0 0-7 16,0 0-6-16,0 0-25 15,0 0-41-15,0 0-15 16,8 9-15-16,3-9-54 16,6 0-113-16</inkml:trace>
  <inkml:trace contextRef="#ctx0" brushRef="#br1" timeOffset="32097.21">9382 3786 283 0,'6'19'270'16,"-6"-2"-104"-16,0-6-89 0,3-11-41 16,2 0-20-16,-1 0-6 15,0 0-2-15,4 0-4 16,-4 0-9 0,5 0-13-16,-3 0-25 15,-6 0-33-15,0 0-31 16,0 0-85-16,0 0-235 0</inkml:trace>
  <inkml:trace contextRef="#ctx0" brushRef="#br1" timeOffset="32462.75">5137 6902 109 0,'-26'26'218'0,"9"-11"-79"0,6-1-57 15,11-14-37-15,0 0-19 16,0 0-7 0,0 0-3-16,0 0 5 0,0 0-7 15,0 0-9-15,0 0-3 16,0 0-3-16,0 12-1 16,3-4-27-16,5 0-46 15,1 0-138-15</inkml:trace>
  <inkml:trace contextRef="#ctx0" brushRef="#br1" timeOffset="34344.09">26683 2625 20 0,'0'0'22'0,"0"0"5"0,0 0-1 15,0 0-12-15,0 0-4 16,0 0-8 0,0 0 0-16,-9 0 0 0,9 0 0 15,0 0-1-15,0 0 0 16,0 0 5-16,0 0 8 16,0 0 17-16,0 0 25 15,0 0 52-15,0 0 2 16,0 0-37-16,0 0-26 0,0 0-13 15,0 0-2-15,0 0 2 16,0 0 2-16,0 0 0 16,0 0 2-16,0 0 3 15,0 0 10-15,0 0 7 16,0 0-2-16,0 0-1 0,0 0-7 16,0 0 3-1,0 0-8-15,0 0-8 16,0 0-11-16,0 0-5 0,0 0-10 15,0 0-3-15,0 0-11 16,0 0 1-16,0 16 6 16,0 13 11-16,3 11 2 15,3 10 3-15,-3 7 5 16,2 7-2-16,2 2-3 0,1 3-10 16,1 0 5-16,4-4-4 15,-7 1-7-15,3-6-1 16,-1-7-1-16,0-7 2 15,-4-10-2-15,0-3 1 16,-4-14 6-16,0-3-11 16,0-7 9-16,0-9-2 0,0 9-3 15,0-9 4-15,0 0-13 16,0 0-25-16,0 0-44 16,0-9-51-16,0-12-62 15,0-2-20-15,0-10-2 0,0-8-28 16</inkml:trace>
  <inkml:trace contextRef="#ctx0" brushRef="#br1" timeOffset="34823.25">26459 2641 14 0,'-13'0'36'0,"7"0"47"16,-3 0 98-16,1 0-28 16,8 0-53-16,0 0-38 0,0 0-24 15,0 0 10-15,0 0 4 16,8 0-7-16,1 0-18 16,2 0-8-16,5 0-5 15,14-3 10-15,9-6 5 16,9-3-12-16,2 5-8 15,-1-2-4-15,-4 1 1 16,-2-4-7-16,-3 3 1 0,-2 2 0 16,-6-2-7-16,-3 6-18 15,-9 3-16-15,-7 0-22 16,-2 0-23-16,-7 0-9 16,-4 0-41-16,0 0-39 15,0 12 18-15</inkml:trace>
  <inkml:trace contextRef="#ctx0" brushRef="#br1" timeOffset="35342.13">26505 3586 28 0,'0'13'89'16,"0"-6"130"-16,0 2-67 15,0-2-51-15,0-7-40 16,0 0-15-16,-8 0 13 0,8 0 15 15,0 0-4-15,0 0-16 16,0 0-15-16,0 0-14 16,0 0-1-16,0 0-10 15,0 0-2-15,0 0-5 0,8 0-5 16,0 0 6-16,1 0 0 16,13-5-13-16,7-2 10 15,10-4-4-15,7-2 1 16,2-4 4-16,5 1-10 15,-4-1 6-15,-4 1 1 16,-9 0-2-16,-4 4 0 0,-4 4-3 16,-6-1 3-16,-11 1 3 15,2 1-4-15,-5-2-1 16,-3 5-2-16,-2 1-29 16,-3-2-33-16,0 1-56 0,0-3-59 15,0-10-57-15,-8 0-230 16</inkml:trace>
  <inkml:trace contextRef="#ctx0" brushRef="#br1" timeOffset="36331.64">27043 3081 142 0,'9'-17'225'0,"-5"6"-71"15,0 2-47-15,0 5-43 16,-4 0-18-16,0 2 3 0,0 2-8 16,0 0-18-16,0 0-18 15,0 0-2-15,0 0-2 16,0 0-5-16,0 10 9 16,4 7 12-16,4 7-3 15,-2 5 0-15,-3-1 1 16,2 8-1-16,-2 2 2 15,-3 2-6-15,0 1 3 16,0-2 0-16,0 0-3 0,0-8-6 16,0-2 3-16,0-4 5 15,0-10-1-15,0-2-5 16,0-4-4-16,0-9 7 0,0 0-1 16,0 0-4-16,0 0 3 15,0-9 3 1,0-4 4-16,0-6-18 0,0-15-5 15,6-6 1-15,8-6 7 16,-2-1 1-16,4 2-2 16,1 0 4-16,-3 9-6 15,3 3 4-15,-4 5-1 0,3 7 4 16,-3 1-2-16,-6 8 1 16,1 3-2-16,-3 5-3 15,-2 2 4-15,-3 2 0 16,0 0-3-16,0 0-2 15,0 0-3-15,5 15 9 0,3 5 1 16,0 8 2 0,0 5-2-16,6 0-2 15,-3-2-1-15,-3 3 2 0,-2-6 1 16,8-8-6-16,-6-4 7 16,0-4-3-16,-4-12 3 15,2 0 3-15,-6 0-4 16,3 0 4-16,2 0-2 15,3-12-2-15,1-12-12 0,8-12-9 16,5-18 0-16,1-6-4 16,2-9 4-16,-1-1 12 15,1 1 2-15,-9 4-3 16,-4 4 13-16,-4 4 0 16,-4 4-8-16,-4 8 18 15,0 5 2-15,0 11 1 16,0 4 9-16,-8 8-6 15,8 5-4-15,0 4-11 0,0 8-9 16,0 0 4-16,0 0-6 16,0 0-2-16,0 0 3 15,0 17 1-15,0 3 3 16,0 10-6-16,-7 6 8 16,-2 9 3-1,1 7 9-15,8 5-1 0,0 5-11 16,0-6 2-16,0 2-11 15,0-5 12-15,0-3-3 16,0-11-2-16,8-3 1 0,-4-3-2 16,4-9 5-16,-4-4-9 15,0-2-4-15,0-11-12 16,0-7-29-16,-4 0-20 16,4 0-26-16,-4 0-147 15,0-12-45-15</inkml:trace>
  <inkml:trace contextRef="#ctx0" brushRef="#br1" timeOffset="36989.25">27288 2893 34 0,'-21'-3'76'15,"8"-1"41"-15,13 4 40 16,0-5-58-16,0 2-43 15,17-2-21-15,12-3-13 16,7 0-6-16,7-4-3 0,12 1 1 16,-3-1-7-1,1-1-2-15,-4 4-5 0,-13-3 3 16,-7 3 7 0,-9 2 8-16,-4 2 6 0,-7 2 9 15,-6 3 4-15,-3 0-15 16,0 0-7-16,0 0-7 15,0 0-2-15,0 0-8 16,0 0-1 0,0 12 0-16,0 4 3 15,0 3 3-15,0 4-3 0,0-4 1 16,0 1 4-16,5 0-4 16,3-3 2-16,-1-1-3 15,2-7 2-15,2-9-2 16,2 0 2-16,-4 0-2 15,2-4 2-15,1-13-5 16,-3-4-2-16,-1-3 6 16,-3-9-13-16,-5-3 8 15,0-4 0-15,0 2-7 16,0 7 0-16,0 5 10 0,0 7 1 16,-8 7-3-16,0 12-5 15,-1 0 5-15,-3 19 16 16,-2 19-6-16,3 7 3 15,-5 3-2-15,7 2-2 16,9-3-2-16,0-2 1 16,0-4 4-16,0-8-6 15,0-5-3-15,0-7 2 16,0-6-1-16,0 2-2 16,9-6 5-16,-1-11-6 0,3 0-5 15,3 0-20-15,-3 0-24 16,7-7-47-16,1-9-67 15,-2-9-53-15</inkml:trace>
  <inkml:trace contextRef="#ctx0" brushRef="#br1" timeOffset="37579.58">27969 2589 41 0,'3'-12'107'15,"3"2"106"-15,-3 3-71 16,2 7-58-16,-5 0-42 16,0 0-12-16,3 12 2 15,6 9 18-15,-5 8 7 16,4 8-11-16,-3 2-3 16,-2 2-14-16,2 4-14 15,-2-5 6-15,-3-3-11 16,0-8-6-16,0-5 0 15,0-7 2-15,0-6-4 16,0-11 5-16,0 8 14 16,0-8 18-16,0 0 18 15,0-3 2-15,0-13-30 16,0-12-21-16,0-14-8 0,0-8-2 16,8 3 4-16,1-2-1 15,2 4-4-15,2 4 5 16,3 5-5-16,1 8-2 15,2 2 7-15,6 5-9 16,1 9 2-16,-9 4 4 16,5 8-2-16,-1 0 8 15,-10 17 2-15,1 3 2 16,-7 5 7-16,-5-4 0 16,0-1-2-16,0-4-3 15,0 1-6-15,-9-5 1 16,9 1-5-16,0-13 1 15,-8 0 7-15,8 0-4 16,0 0 5-16,0 0 4 0,0 0-2 16,0 0 1-16,0 0-12 15,0 0-4 1,0 0-30-16,0 0-44 16,0 0-70-16,0 0-54 0,0 0-39 15,-11 0-34-15</inkml:trace>
  <inkml:trace contextRef="#ctx0" brushRef="#br1" timeOffset="39302.21">26641 4054 41 0,'0'-4'69'0,"-7"4"61"16,7-5 52-16,0 3-50 15,0-3-37-15,0 5-38 16,0 0 2-16,0 0 5 15,0 0 2-15,7-5-10 0,2 1-16 16,-1-3-6-16,0 7-11 16,0-5 0-16,4 1-4 15,8-4 15-15,8-4 14 16,9-5-15-16,8 1 5 0,7-3-3 16,10-7-10-16,0 2-2 15,2-6-6-15,1 2-3 16,-5-4-6-16,-3 3-2 15,2 1-1-15,-12 0 0 16,-7 3-3-16,-2 1 4 16,-11 4 0-16,-7 4 12 0,2 0-7 15,-7 0 2-15,2 3-10 16,-1 1 0-16,0-3 1 16,-4 2-1-16,6-1-3 15,-7 2 5-15,1 5-4 0,-1-2-4 16,2 2 15-16,0-2-7 15,-5 0 5-15,3 2-5 16,1-2 0-16,-4 6-7 16,0-1 7-16,1-1-4 15,0 1 0-15,-1 1-1 0,0-2 0 16,1 5 0-16,-3 0-2 16,2-4 9-16,0-3-3 15,1 1-7-15,-1 0 0 16,4 6 6-16,2-5-11 15,-6 0 16-15,0-3-8 16,-1 8-4-16,-2 0 1 16,-2 0 4-16,2-4 3 0,-2 0-3 15,5 0 1 1,1 4-2-16,0 0 0 16,2-4 0-16,3-3 5 15,0 2-14-15,-1 1 17 16,-1-1-8-16,6-2-2 15,-9 7-2-15,4-5 3 16,-1 3 1-16,-4 2-4 16,1-5 4-16,0 5 6 15,-1 0-4-15,-5-6-2 16,2 4 2-16,3 2-2 0,-1 0 2 16,-2 0-2-16,3 0 2 15,0 0-8-15,0 0 6 16,-4 0-2-16,5 0 3 15,-1 0-1-15,4 0 3 16,1 0-5-16,-4-5-1 16,9 5 7-16,-2 0-5 15,1 0 1-15,-3-4 0 16,4 4 2-16,-6-4-5 16,1 4 3-16,-2-4-3 15,1 4 6-15,4 0-2 0,6 0 2 16,-2-4-5-16,0 0-1 15,0-1 1-15,0 5 5 16,2 0 0-16,-7-3 2 16,-3-1 5-16,5-1 7 15,-4 2-2-15,-2 3 7 16,1 0-14-16,4-4 4 16,-3-1 6-16,3 1-6 15,-4 4-2-15,4 0 11 16,1 0 5-16,-2-4 2 15,7 0 1-15,-3 0 12 0,1 4 7 16,1 0-8-16,0 0 5 16,-6 0-22-16,1 0-5 15,1 0-9-15,1 0 5 16,-4 0-18-16,-3 0 9 16,7-3-2-16,-1-2 1 15,-1 1-1-15,4 4-4 16,-1 0 4-16,-1 0-2 15,-2 0 1-15,-4 0 0 16,-4 0-2-16,-1 0-2 16,-3 0 5-16,1 0-32 15,-5 0-81-15,0 0-134 0,0 9-137 16,-16 6-67-16</inkml:trace>
  <inkml:trace contextRef="#ctx0" brushRef="#br1" timeOffset="41764.82">26763 4033 33 0,'0'-7'64'16,"0"3"58"-16,0-1 46 16,0 1-51-16,0 0-38 0,0 4-24 15,0 0-14-15,0 0 14 16,0 0 4-16,0 0 0 15,-8 0-3-15,8 0-8 0,0 0-7 16,-7 0 4 0,-2 0-6-16,9 0-8 0,-8 0-2 15,0 0-1-15,8 0 5 16,-11-9-8-16,-10-3-16 16,-4 0 3-16,-3-4 12 0,-1-3 8 15,-2-7 5-15,1 2 12 16,3-6 6-16,6-2-4 15,0-4-4-15,9-4-15 16,4-10-9-16,8 2 6 0,0-1-4 16,0 2-11-1,0 1 11-15,0 5-8 0,0 1-6 16,0 2-4-16,0 5 2 16,8 1 1-16,0 0-6 15,0-1-2-15,0 1 4 16,1-1-4-16,-4 0-5 0,-2-3 3 15,2-2 0-15,-2 3 4 16,2-6 3-16,2 1-4 16,1-1 0-16,0-4-2 15,5 0-5-15,3 0 10 16,4 0 20-16,-1 0-20 0,3 5-2 16,-6-1 1-1,3 5-8-15,3-1 6 16,-1 4-3-16,-2 0 7 0,-2 4-12 15,2 2 5-15,2-3 1 16,-1 2-6-16,4-1 7 16,5-2-6-16,-1-3 6 15,4-1-1-15,1 2 2 16,-5 4 0-16,6-3-6 16,-3 0 2-16,7-5 5 0,6-1-2 15,5 2-4-15,-1-5-1 16,1 1 0-16,4-1 4 15,3 1-4-15,1-1 5 16,-3 4-1-16,-6 1 3 16,2 3-4-16,-11 1-7 15,2-1 13-15,0 4-10 16,-6 1 1-16,2 3 5 16,0 0-6-16,0 2 0 15,-1-1 6-15,5-1 2 16,3-5-2-16,9 2-6 15,4 0 8-15,0 3 0 16,0 2-11-16,-1-4 12 16,-2 8-7-16,-6 3 6 15,0 0-11-15,2-1 9 16,-1 2 4-16,4-2-6 16,-5 6-3-16,6-3 4 15,-2 0-9-15,3 1 5 16,7 0 0-16,4-4 3 15,-1 2 4-15,-3-2-3 16,-2 6-1-16,-8-3 0 16,-3 7 4-16,-5 2-4 15,0-2-5-15,1 2 3 16,5 0 6-16,-2-2-7 16,1 7 3-16,0 0-2 15,-2 0 4-15,4 0-3 16,-3 0 1-16,-3 0 3 15,0 0-10-15,-6 0 4 16,4 0-1-16,0 0 9 16,2 0-5-16,3 0 1 15,1 7-2-15,4-7-2 16,0 14 3-16,0-6-2 16,4 4 2-16,3 0-6 15,5 0 7-15,3 1-1 16,-1 2 0-16,-7 2-2 15,2-2 3-15,-2 3-9 16,1 3 11 0,4-2-3-16,-3 5-6 0,-5 2 6 15,-5-3 1 1,1 7 1-16,0-2-4 16,-4 6 5-16,3 1-7 15,-5 0 4-15,4 3-3 16,-8-2 0-16,4 2-1 15,-7-2 0-15,-6-3 2 16,0-5-5-16,-9 6 3 16,-5-6 0-16,-4 3 4 15,0-2-4-15,0-1 1 16,-2 1 6-16,-3-1-1 16,0 1-2-16,-2 4-4 15,3 0 4-15,-4 3 0 16,1 4-7-16,-1 1 1 15,-3 3 10-15,-5 2-2 16,0-1-3-16,0 0 3 16,-8 3-4-16,-6 4 5 15,3 2-11-15,-7-6 6 16,2-3 12-16,-4-4-6 16,-12 1 4-16,-15-6-4 15,-24 2-3-15,-22-7 1 16,-17-3 4-16,-8-2-5 15,-7-2-21-15,3-5-54 16,0-2-117-16,4-9-194 16,-12-8-705-16</inkml:trace>
  <inkml:trace contextRef="#ctx0" brushRef="#br1" timeOffset="58104.76">13088 4607 156 0,'0'0'219'15,"0"0"-68"-15,0 0-45 16,0 0-47-16,0 0-30 16,-9 0-11-16,9 0 9 0,0 0 2 15,0 0 3-15,0 0-5 16,0 0-7-16,0 0-3 15,0 0 1-15,0 0-3 0,0 0-3 16,-13 0 3 0,1 0-9-16,-4 17-3 0,-8-2 4 15,-1 6-7-15,3 0 5 16,-4-1-3-16,1 1 2 16,0-2 6-16,1 2-1 0,5-4-1 15,-3-2-7-15,6 1 1 16,5 0 2-16,-2 1 7 15,1 0 1-15,4-1-7 0,0 4 8 16,0 5-5-16,0 4 2 16,8 2 1-16,-12 2-10 0,12 0 8 15,-9 0-9-15,9-9 3 16,-12 0-7-16,12 2 9 16,-8-11 1-16,8 1 0 15,0 0 3-15,0 1 6 16,0-1-2-16,0 1-3 0,0 0-4 15,0-3 2-15,0 0 4 16,0-2-5-16,0 5-4 16,0 2 4-16,0 2-1 0,0-2 2 15,0 3-3-15,0-6 1 16,0-4-1-16,3 5 0 16,2-6 6-16,4 2-3 0,-6-1 1 15,2 0-5 1,3 0 5-16,-4 1-9 0,0 0-1 15,-2-6 8-15,4 5-7 16,2 0 1-16,0 0 1 16,0 1 0-16,4 2 5 0,1 2-7 15,-2-1 4-15,2 0-1 16,4 1 4-16,-1 0-9 16,0 2 7-16,0 2-5 15,1-5-3-15,-6 1 7 0,0-2 0 16,3-1-2-16,-2-2 3 15,2 0-3-15,-5-5 7 16,4 2-2-16,-1-1 2 16,-4 4-4-16,1-3 3 15,4-9-4-15,-3 7-3 0,-2-7 0 16,1 9 7-16,-1-1-6 16,0-8 3-16,6 7 7 15,-2-7 1-15,2 8-7 0,0-8 4 16,2 8 4-16,0-8 1 15,0 0-3-15,1 0 13 16,-3 0-8-16,0 0-7 0,-2 0 0 16,5 0 0-16,2 0-3 15,1 0 3-15,6 0 11 16,-3 0-7-16,7-2-3 16,-3-8 0-16,3 6-3 0,2-3-9 15,-1-1 1-15,7-5 4 16,-3 1-3-16,7 4 3 15,-2 0-2-15,2-5-3 16,-3 6-1-16,2-5 3 0,0 0 3 16,2-2 0-16,3 3-3 15,-5-1-3-15,-1-1 4 16,0 1-4-16,2-4 5 0,-3 4-3 16,2 0 0-16,0-5 5 15,-1 0 1-15,6 1-6 16,-2 0 7-16,5-1-3 15,-1 2-8-15,5-6 2 16,1 2 7-16,3 3-8 16,5-6 0-16,-2 6 4 0,0-4 4 15,-5-1-1-15,2 5-5 16,0-1 2-16,-3-2 2 16,-1 2-2-16,-5 2-1 0,-2-3 1 15,1 2 2-15,-1-4-6 16,2-1 6-16,-3-3 0 0,3-4 4 15,-2 5 2-15,-2-4 9 16,-3 4-1-16,-5-2 5 16,-3 1 3-16,-4 3-1 15,-2-3-8-15,-1-1-2 16,0 1-3-16,4-6-1 0,-6-2 8 16,1 4-8-16,0-6 1 15,-2-1 0-15,5-6-7 16,1 1 12-16,-4 2 12 0,-5-2-7 15,0-1-7-15,-3 1 11 16,-1-1 18-16,-1 1-41 16,1-1-2-16,-2-1 0 0,-6 2 0 15,-8-1 0-15,0 1 0 16,0-1 0-16,0-3 0 16,0-2 0-16,-12 2 0 15,-6 0 0-15,2-2 0 16,-2 7 0-16,-4 5 0 0,2 1 0 15,0 4 0-15,-5 1 0 16,-4 4 0-16,1 1 0 16,-1 1 0-16,5 1 0 15,-3 6 0-15,2-6 0 0,0 5 0 16,-3-1 0 0,-1-2 0-16,-4 2 0 0,1 0 0 15,-1 1 0-15,-2 4 0 16,-3 0 0-16,3 0 0 15,-7 4 0-15,2 4 0 0,-5 4 0 16,-3 0 0-16,-1 0 0 16,-3 0 0-16,-2 12 0 15,5 0 0-15,-2 0 0 16,-6 5 0-16,-1-2 0 0,-7 10 0 16,-12 4 0-16,-8 3 0 15,-13 9 0-15,-7 4 0 16,-6 0 0-16,-1-1 0 15,1 6 0-15,2-1 0 0,3-6 0 16,5 6 0-16,8-4 0 16,7 1 0-16,14-6 0 15,7 1 0-15,11-1 0 16,5 1 0-16,1-1 0 16,3 1 0-16,0 0 0 0,11-4 0 15,0-5 0-15,0-2 0 16,11-2 0-16,-2 0 0 15,5 1 0-15,1-5 0 0,1-1 0 16,1 2 0-16,6-4 0 16,0 0 0-16,11-6 0 15,-9 2 0-15,9-6 0 16,0-2 0 0</inkml:trace>
  <inkml:trace contextRef="#ctx0" brushRef="#br1" timeOffset="58179.58">12961 4888 1822 0,'9'12'-294'0,"2"0"47"15,6 5 6-15,3 4 25 16,3 3-73-16,7 9-243 16</inkml:trace>
  <inkml:trace contextRef="#ctx0" brushRef="#br1" timeOffset="59054.41">15130 6052 12 0,'13'-16'35'0,"-3"-4"71"0,3-1 113 15,-2 2-48-15,-2-2-48 16,-4 1-49-16,-5-1-32 16,0 0-5-16,0 1 8 0,0-3 16 15,-8-3 10 1,-6-2-8-16,3 0-15 0,-4-1-23 16,-6-3 16-16,-5 3 8 15,-2 4 14-15,-4 1-29 16,-4 1-10-16,-5 1-10 0,-3 6-7 15,-2 4-7-15,2 4 5 16,-8 8-6-16,-1 0-1 16,-9 0 5-16,-12 12 1 15,-2 4-4-15,-14 4-2 0,-6 2-1 16,-7-3-2-16,-1 6 10 16,-7 0 2-16,2 7 2 15,3 0-6-15,5 6 4 16,4-3-2-16,-1 6 0 15,5 1 0-15,-1 1-3 0,1 2 2 16,8 0-2-16,3 5 2 16,9 1-6-16,5 7 4 15,3 4-3-15,3 2 1 0,5 5-2 16,5 1 6-16,2-5-2 16,10 4 3-16,4-1-6 15,11-2 6-15,10-5 2 0,15 1-3 16,0-5 0-16,18-5 1 15,15-2 5-15,16-2-6 16,13-8 5-16,15-11-5 16,12-13 6-16,21-16 5 0,15-12-3 15,22-16 2-15,19-17-9 16,24-17-2-16,22-10-1 16,11-17-1-16,1-18 2 0,-9-10-1 15,-17-18-2-15,-18-12 4 16,-33 4-2-16,-31 2 2 15,-26 11 11-15,-25 7 15 0,-24 18-11 16,-22 10-12-16,-19 14-13 16,-16 12-39-16,-19 12-40 15,-22 17-68-15,-21 11-54 16,-19 17 5-16,-25 12-67 0,-28 8-47 16</inkml:trace>
  <inkml:trace contextRef="#ctx0" brushRef="#br1" timeOffset="59819.27">4003 9914 324 0,'-28'0'245'0,"2"0"-63"15,12-7-47-15,14-5-45 16,0-5-9-16,8-15-33 16,24-20-14-16,29-22-7 15,36-23 5-15,33-18 7 16,23-6 4-16,14-2 6 16,4 8-26-16,-9 11-14 15,-19 14 2-15,-21 16-8 16,-22 14 5-16,-18 6-6 15,-16 14 2-15,-14 6-4 16,-12 6 3-16,-12 5-7 16,-10 5-29-16,-7 2-26 0,-6 1-41 15,-5 2-33-15,-13 6-16 16,-11 7-33-16,-17 20-16 16,-19 16-36-16</inkml:trace>
  <inkml:trace contextRef="#ctx0" brushRef="#br1" timeOffset="60151.62">4060 9646 363 0,'-131'90'272'0,"26"-16"-78"15,20-21-96 1,20-14-41-16,21-9 4 0,15-10-13 16,12-12-11-16,17-8-16 15,17-12 25-15,28-24 30 16,40-26 26-16,45-32 5 15,40-16-4-15,28-11 4 16,19-5-5-16,6 3-46 16,-8 14-24-16,-16 10-11 15,-28 22-20-15,-29 17 3 16,-28 10 4-16,-30 18-4 16,-18 7 0-16,-22 6-3 15,-12 2 4-15,-10 8-5 16,-7 2-2-16,-3 7-42 0,-7 0-78 15,-5 0-84-15,3 0-85 16,2 0-26-16,-2 0-38 16,11 0-237-16</inkml:trace>
  <inkml:trace contextRef="#ctx0" brushRef="#br1" timeOffset="60984.53">28993 9570 669 0,'-45'0'331'0,"8"0"-154"16,17 0-100-16,9 0-27 16,11 0 15-16,20-17 34 15,33-11 10-15,29-13-17 16,31-12-31-16,20-8-27 0,17-5-3 15,9-7-2 1,7 0-7-16,4 1-3 16,-3 3-8-16,-12 2-6 0,-21 15 7 15,-20 8-12-15,-31 11 7 16,-18 8-2-16,-17 5-6 16,-22 8-8-16,-5 3-56 15,-13 9-92-15,-8 0-101 0,-16 0-67 16,-23 21-8-16,-26 8-18 15</inkml:trace>
  <inkml:trace contextRef="#ctx0" brushRef="#br1" timeOffset="61319.2">29069 9846 758 0,'-64'45'370'0,"21"-12"-182"16,13-13-113-16,17-7-42 15,21-13 15-15,27-17 55 16,20-11 20-16,26-13-14 16,25-9-13-16,23-7-15 0,23-4-18 15,14 2-63-15,18-4 0 16,1 11 0-16,3 3 0 16,-6 8 0-16,-11 5 0 15,-18 3 0-15,-17 5 0 16,-28 3 0-16,-18 9 0 15,-26 4 0-15,-15-1 0 16,-15 6 0-16,-11 2 0 0,-7 2 0 16,-7 3 0-16,-6 0 0 15,-12-9-506 1,-13-7-111 0</inkml:trace>
  <inkml:trace contextRef="#ctx0" brushRef="#br1" timeOffset="66641.58">27297 4197 61 0,'0'-9'159'0,"3"1"54"16,-3 0-50-16,5 8-50 0,-2-4-43 16,-3-1-11-1,0 1 6-15,0 4-3 0,0 0 2 16,0 0-14-16,0 0-11 0,0 0-2 15,0 0-14 1,5 0-6-16,-2 0-7 0,0 0-5 16,-3 0-2-1,0 0 0-15,0 0 0 16,0 0-4-16,0 0 7 0,0 9 0 16,0-1 4-16,0-1-1 15,0 3 3-15,0-3 0 16,3 1-6-16,3 5 6 0,-2-6 0 15,0 6-6-15,0 0 1 16,0 2 9-16,4 6 3 16,2 2 5-16,-7 7-4 15,5 2-8-15,-2 1-2 16,2-1-1-16,1 2-5 0,-1 2 2 16,-3-4-3-16,3 1-1 15,-3-5 2-15,-1 1-5 16,4-1 5-16,-1-4-6 15,-2 5 2-15,2-1-2 0,1 0 3 16,0 2 1-16,-3-3-2 16,-2-2-5-16,3 0 5 15,-3-5 4-15,2-4 2 16,-5-4-8-16,4-12 2 0,-1 9 2 16,-3-9-5-16,0 0 11 15,0 0-7-15,0 0-6 16,0 0-8-1,0 0-101-15,0-12-105 16,0-9-45-16,-7-7-33 16,-7-8 29-16</inkml:trace>
  <inkml:trace contextRef="#ctx0" brushRef="#br1" timeOffset="67423.4">27283 4135 21 0,'0'-4'43'0,"0"4"39"16,0 0 95-16,0 0-36 15,0 0-54-15,0 0-33 16,0 0-18-16,0 0 4 0,0 0-1 15,0 0-4-15,0 0 2 16,0 0 6-16,0 0 9 16,5 0 4-16,4-3-7 15,-6-1 6-15,5-6-1 0,0-3-15 16,4 3-17 0,0-7 0-16,4 4-5 0,1-3-8 15,-3 4-1-15,3 1-7 16,5 2 1-16,-2 1 0 15,0 3 1-15,0 2-1 0,-3 3 1 16,3 0-3-16,0 0 0 16,-4 0-2-16,5 0 2 15,-5 12 1-15,-1 5 2 16,6 0 4-16,-3 1-7 0,-4 3 0 16,-2-2 0-16,-4-1-2 15,0-2 0-15,-8 5 5 16,0-5 7-16,0 0-6 15,0 4-3-15,-11 0 2 16,-9 1 0-16,-4 4 2 0,-5-5 2 16,1-1-11-16,3-2 5 15,-2 0 4-15,2-6-3 16,5-1 4-16,3-10 2 0,0 7-4 16,6-7 0-16,-1 0 3 15,3 0-8-15,9 0 3 16,0 0 3-1,0 0-11-15,0 0-5 0,0 0 2 16,0 0-2-16,5 0-18 16,-1 0-38-16,-4 0-64 15,0 0-68-15,4 0-50 16,-4 12-28-16</inkml:trace>
  <inkml:trace contextRef="#ctx0" brushRef="#br1" timeOffset="68042.36">27681 4513 100 0,'8'-3'224'16,"-5"-1"-37"-16,3-1-48 0,-3 1-47 15,2 4-23-15,-1 0-7 16,0 0 4-16,-4 0-6 15,0 0-20-15,4 0-10 16,-1 0-12-16,6 0 6 0,-1 13 18 16,3 2-3-16,3 2-23 15,-3 9-3-15,1 2-4 16,2 0-7-16,-3 1 4 0,-3-1-5 16,1-4 4-16,-6-4-2 15,2-8-2-15,-5 1 4 16,0-13 1-16,0 7-1 15,0-7-4-15,0 0 6 16,0 0 1-16,0 0-2 16,0 0 15-16,0 0 14 0,0-4 12 15,0-8-19-15,0-7-14 16,0-7-4-16,0-5-10 16,0-2-2-16,0 0 0 15,0 2 3-15,7-3-1 0,2 10 1 16,4-1-5-16,-2 8 2 15,3 5-1-15,-5 5-1 16,5 7 6-16,-2 0 5 16,0 0-4-16,1 12 12 15,-2 1 3-15,0-2-13 16,3 1-2-16,-2 1 3 0,-3-5-1 16,-6-8 1-16,-3 7-10 15,0-7 7-15,0 0-2 16,0 0 2-16,0 0 1 15,0 0-3-15,0 0-3 0,0 0 4 16,0 0-16-16,0 0-17 16,0 0-48-16,0 0-67 15,0 0-65-15,-8 0-44 16,0-7-62-16</inkml:trace>
  <inkml:trace contextRef="#ctx0" brushRef="#br1" timeOffset="68475.44">28209 4368 247 0,'0'-14'235'0,"0"3"-72"16,0 3-51-16,0-1-35 16,-8 7-8-16,8 2-12 0,-8 0-14 15,8 0-25-15,-14 0-5 16,8 11-1-16,-5 8 10 15,-3 7-12-15,2 6 1 16,12 5-1-16,0-1 1 16,0 1 0-16,0-1-6 15,12-3-2-15,2-5-3 0,3-8 3 16,5-3 1-16,3-5 3 16,2-12-3-16,-3 8 5 15,2-8-7-15,-6 0 3 16,-4-8 1-16,-4-11 4 0,-4-6-10 15,-8-8 2-15,0-7 2 16,0-1-9-16,-11-1 6 16,-6 6 10-16,-3 3-6 15,-8 5-4-15,-2 8-1 16,3-1 1-16,2 4-7 16,3 5-19-16,8 5-33 0,5 7-51 15,9 0-44-15,0 0-33 16,0 0-51-16,0-4 28 15</inkml:trace>
  <inkml:trace contextRef="#ctx0" brushRef="#br1" timeOffset="68858.25">28643 3895 124 0,'4'-28'309'0,"-4"7"-70"16,0 4-74-16,0 6-61 15,0-2-16-15,0 5-11 0,0 4-17 16,0 4-30-16,4 0-13 16,2 0-19-16,-3 0 3 15,2 21-1-15,3 8 0 16,0 11 3-16,4 13 1 15,-1 11-4-15,2 10 0 16,3-1 9-16,-2 1-5 16,0-10-3-16,-3-2 4 0,3-5-7 15,2-8 5-15,-3-8-1 16,-5-10-4-16,-2-5 2 16,-1-7 1-16,-1-2-4 15,-4-5 1-15,0-12-8 0,0 0-70 16,0 0-71-1,0 0-63-15,0-12-70 0</inkml:trace>
  <inkml:trace contextRef="#ctx0" brushRef="#br1" timeOffset="69554.19">28481 4257 187 0,'-23'-13'247'16,"6"1"-65"-16,0 5-48 16,4 3-49-16,13-1-16 0,0 1-20 15,0 4-22-15,17 0-18 16,13-4-1 0,14-4-6-16,11 1 0 0,11-3 1 15,4-1-5-15,-7-2 2 16,-1 5-3-16,-5 0 0 15,-9 5 5-15,-6-6-5 16,-11 6 1-16,-6-6 0 0,-5 4 0 16,-9 2 6-16,3-1-2 15,-6 4-1-15,-8 0 7 16,0 0 17-16,0 0 7 16,0-6-3-16,0 4-2 15,0-3 2-15,0 2 4 0,0 3 8 16,-13 0-4-16,13 0-6 15,-12 0-10-15,12 0-15 16,-8 0-9-16,2 0 8 16,6 10-10-16,-14 8 0 15,6 35 5 1,0-21 0-16,8 1-1 16,0-1 1-16,0 0 4 0,0-7-2 15,8-4-2-15,0-5-5 16,6-4 6-16,0-5 0 15,11-7 1-15,-1 0 5 16,1 0-7-16,-6 0 5 16,2 0 0-16,-7-11 0 15,-6-6-1-15,-5 2-1 0,-3-6 2 16,0-3-3-16,0 4 3 16,0-5 0-16,-11 1-4 15,-3-1-7-15,-1 1 5 16,-10 4-5-16,0-1 0 15,-4 5 0-15,9 4 0 0,6 4-8 16,0 0-18-16,2 8-38 16,12 0-47-16,-8 0-45 15,8 0-13-15,0 0-24 16,0 10-19-16,8 3-119 16</inkml:trace>
  <inkml:trace contextRef="#ctx0" brushRef="#br1" timeOffset="70085.21">29457 4128 82 0,'-9'-14'172'0,"9"1"-1"15,0 3-66-15,0-3-48 16,-9 6-19-16,9 2-7 15,0 5-5-15,0 0-12 16,0 0 0-16,0 0 0 16,0 0-2-16,0 0 12 15,0 0 8-15,0 0-2 16,0 0 3-16,0 0-4 0,0-5 5 16,-11 1 6-16,11 1-3 15,-14-1-6-15,8 4-11 16,-7 0-5-16,1 0-3 15,0 0-10-15,-2 11 5 16,3 6-1-16,-6-1-2 16,2 4-1-16,3 6-3 15,3-3 0-15,9-3 7 16,0 5-8-16,0-1 2 0,0-2-1 16,13 2 2-16,2-5 2 15,5-3-1-15,5-3 2 16,-5 0-9-16,2-13 1 15,-8 8 3-15,3-8 2 0,-5 0-5 16,2 0-3-16,-3 0-1 16,3 0-20-1,-8-4-2-15,2-4-10 0,-4-1-17 16,-4 1-33-16,0-4-23 16,0-4-35-16,0 0-53 15,-9-1 10-15</inkml:trace>
  <inkml:trace contextRef="#ctx0" brushRef="#br1" timeOffset="70618.23">29801 4009 132 0,'0'-16'226'15,"0"4"-59"-15,0 0-55 16,0 3-45-16,0 6-19 16,0 3 7-16,0 0-4 15,0 0-21-15,-9 0-18 0,1 0-1 16,8 12-2-16,-11 7-2 16,-1 6 0-16,4 0 1 15,8 3-4-15,-8 5-3 16,8-4 0-16,0-6 8 15,0 2-10-15,8-4 4 0,0-6-2 16,4-2 4 0,-1-1-3-16,2-5 4 15,-1-7-6-15,6 0 3 0,-4 0 0 16,3 0 1-16,-6 0 4 16,-2-12-4-16,0 1 17 15,-5-6-5-15,-4-4 16 16,0-3 1-16,0 0-6 15,-9 0-15-15,-4-1-4 16,2 0-5-16,-3 7-1 0,5-3-7 16,-5 4-5-16,2 5 1 15,12 4-9 1,-8-1-3-16,8 9-21 0,0 0-29 16,0 0-24-16,0 0-8 15,0 0-5-15,0 0-4 16,0 0-12-16,8 0-29 15,4 0 25-15</inkml:trace>
  <inkml:trace contextRef="#ctx0" brushRef="#br1" timeOffset="71083.84">29968 3578 369 0,'12'-46'203'16,"1"11"-37"-16,-7 1-27 0,2 6 23 15,1 9 22-15,-9-3 0 16,4 10-39-16,0 0-31 16,0 3-30-16,-4 7-34 15,5 2-23-15,4 0-14 16,-1 11-6-16,3 9 8 15,4 12-11-15,11 13 9 16,1 8-1-16,1 9 0 16,6 7-2-16,-6-1-5 0,1 6-3 15,-4-6 2 1,-2-1 8-16,-3-7-8 16,-3-5 4-16,0-12-10 15,-6-10 14-15,-3-5-17 0,-5-7 3 16,2-9 8-16,0 1-6 15,-5-13 7-15,0 7-3 16,0-7 4-16,0 0-11 16,0 0 9-1,0 0-13-15,0 0-24 16,0-3-90-16,0-6-123 16,0-7-105-16,0-5-24 15,0 1-21-15</inkml:trace>
  <inkml:trace contextRef="#ctx0" brushRef="#br1" timeOffset="72630.66">27543 5406 101 0,'-15'0'245'15,"2"0"-56"-15,1 0-47 16,4 0-43-16,8 0-23 16,-9 0-6-16,9 0 11 0,0 0 1 15,0 0-11-15,0 0-2 16,0 0-11-16,0 0-3 16,0 0-17-16,9 0-9 15,-1 0 0-15,4 0 4 0,1 0-1 16,2-9 3-16,13 1-3 15,17-5 10-15,20-2-8 16,25-9 2-16,29-10 7 0,34-6 8 16,39 1-9-1,31-7 0-15,23-4-20 16,12 2-8-16,4-1-7 0,7-1 0 16,-1 2 1-16,-9 3-8 15,-6 6 0-15,-15 0 6 16,-18 3-6-16,-22 3-4 15,-23 5 6-15,-28 3 4 16,-25 2 2-16,-29 7 28 0,-20 4 43 16,-21-1-79-1,-15 4 0-15,-12 5 0 0,-11 0 0 16,0 4 0-16,-6 0 0 16,-4 0 0-16,1 0 0 15</inkml:trace>
  <inkml:trace contextRef="#ctx0" brushRef="#br1" timeOffset="72708.98">31701 4607 2047 0</inkml:trace>
  <inkml:trace contextRef="#ctx0" brushRef="#br1" timeOffset="73691.04">31701 4603 2047 0,'0'-4'0'0,"0"-4"0"0,0-8 0 15,0-8 0-15,0-9 0 16,0-11 0-16,0-10 0 16,-12-8 0-16,12-6 0 15,-12-6 0-15,12-2 0 16,-10-14 0-16,4-7 0 15,-2-13 0-15,-4-9 0 0,-4-2 0 16,-2 2 0 0,-1 10 0-16,-1 6 0 15,-5 6 0-15,5 12 0 16,0 6 0-16,3 10 0 16,5 5 0-16,0 8 0 15,2-2 0-15,-1 4 0 0,0 9 0 16,-1 2 0-16,-5 2 0 15,-4-5 0-15,2 5 0 16,-2-4 0-16,0 0 0 16,-4-2 0-1,2-3 0-15,3 2 0 16,-5-4 0-16,2-6 0 16,2-3 0-16,-5-1 0 15,3-2 0-15,-2-2 0 16,1 2 0-16,5-1 0 15,-3 3 0-15,7 5 0 16,1 5 0-16,3-2 0 16,11 6 0-16,-12-2 0 0,0 5 0 15,0 4 0-15,-1 2 0 16,0-3 0-16,1-3 0 16,1 5 0-16,0 0 0 15,-3 7 0-15,2 4 0 16,-2 5 0-1,5 0 0-15,-4 8 0 16,1 4 0-16,-5-2 0 16,5 2 0-16,-1 5 0 15,-7-3 0-15,1 3 0 16,-2 0 0-16,-4 2 0 16,-11-3 0-16,-16 4 0 15,-29 0 0-15,-27 4 0 16,-17 0 0-16,-12 0 0 15,-18 0 0-15,-22 0 0 16,-29 12 0-16,-12 0 0 16,-13 4 0-16,-5 2 0 15,9-3 0-15,12 4 0 16,16 3 0-16,15-1 0 16,15-2 0-16,11 5 0 15,7-3 0-15,8-4 0 16,10 0 0-16,11-1 0 15,16-5 0-15,8-3 0 16,13-8 0-16,7 12 0 0,7-12 0 16,5 0 0-16,4 9 0 15,11-9 0 1,4 7 0-16,4-7 0 0,4 13 0 16,-4-13 0-16,7 9 0 15,-4-9 0-15,4 0 0 16,1 0 0-16,13 7 0 15,1-7 0-15,4 0 0 16,9 9 0-16,0-9 0 16</inkml:trace>
  <inkml:trace contextRef="#ctx0" brushRef="#br1" timeOffset="74374.47">26216 1270 2047 0,'0'7'0'0,"0"1"0"0,-8 1 0 15,8 4 0-15,-8-6 0 16,8 5 0-16,-9 1 0 16,9 6 0-16,-9 11 0 15,9 7 0-15,0 7 0 16,-8 8 0-16,8 9 0 16,0 9 0-16,0 3 0 0,0 9 0 15,0-1 0-15,0 0 0 16,4 1 0-16,5-1 0 15,4 1 0-15,-2-6 0 16,-2 2 0-16,-1-10 0 16,3-1 0-16,2-3 0 15,3-2 0-15,-2-5 0 16,-5-4 0-16,-1-4 0 16,0-1 0-16,-2-3 0 0,2-4 0 15,0 1 0-15,0-6 0 16,-3 0 0-16,3 6 0 15,0-2 0-15,-2 1 0 16,3-1 0-16,-1 1 0 0,0 4 0 16,0 6 0-16,2 7 0 15,-2 4 0-15,-5 2 0 16,5 5 0-16,-3 2 0 16,-1-2 0-16,1-5 0 15,-2-2 0-15,-3-2 0 16,0-3 0-16,0 4 0 0,3-3 0 15,5-2 0-15,-3 5 0 16,3-3 0-16,-4 0 0 16,4-2 0-16,1-4 0 0,3 1 0 15,-4 0 0-15,0 0 0 16,-2 0 0-16,3-4 0 16,0-1 0-16,-1-2 0 0,-4-2 0 15,5-3 0-15,0-1 0 16,-1-2 0-16,-7-7 0 0,8-3 0 15,-4 1 0 1,3-4 0-16,0 5 0 0,0-2 0 16,1 0 0-16,-1 1 0 15,-4-1 0-15,4-3 0 16,-4-2 0-16,1-2 0 0,-2-4 0 16,-3-1 0-16,0-4 0 15,0 0 0-15</inkml:trace>
  <inkml:trace contextRef="#ctx0" brushRef="#br1" timeOffset="74482.24">26661 5332 2047 0,'5'0'0'15,"-2"0"0"17</inkml:trace>
  <inkml:trace contextRef="#ctx0" brushRef="#br1" timeOffset="74638.67">26674 5332 2047 0,'3'0'0'0,"3"0"0"0,-3 12 0 16,-3-3 0-16,0-1 0 15,5-8 0-15,-2 7 0 0,1-7 0 16</inkml:trace>
  <inkml:trace contextRef="#ctx0" brushRef="#br1" timeOffset="74916.41">26698 5376 2047 0,'0'13'0'16,"0"-5"0"-1,0 1 0 1,0-1 0-16,0 0 0 15,0 0 0 17,0 4 0-32,0-3 0 15,0 2 0 1,0-3 0 0,0 1 0-16,0-1 0 15,0 1 0 16,0-2 0-15</inkml:trace>
  <inkml:trace contextRef="#ctx0" brushRef="#br1" timeOffset="75226.47">26703 5503 2047 0,'9'0'0'16,"-6"0"0"-16,5 0 0 16,8 0 0-16,12 0 0 15,13-4 0-15,16-8 0 16,16-5 0-16,17-2 0 16,11-7 0-16,8 7 0 0,5-3 0 15,0 3 0-15,-9-2 0 16,-8 2 0-16,-8 2 0 15,-15 5 0-15,-12-2 0 16,-14 3 0-16,-11-1 0 0,-13 0 0 16,-3 4 0-16,-10 0 0 15,-2 3 0-15,-6 3 0 16,-3-4 0-16</inkml:trace>
  <inkml:trace contextRef="#ctx0" brushRef="#br1" timeOffset="75352.23">28046 5218 1942 0,'0'0'-181'0,"-12"0"-40"15,12 0-34-15,-11 0-25 16,3 0-13-16,-5 0-22 15</inkml:trace>
  <inkml:trace contextRef="#ctx0" brushRef="#br1" timeOffset="86543.74">9208 6097 277 0,'0'-24'231'0,"-11"3"-51"16,11 2-39-16,-8 7-48 16,8-1-18-16,0 5-26 0,0 3-17 15,0 1-17-15,0 4-7 16,0 0 0-16,8 0-4 15,3 9 2-15,5 12 17 0,9 7 6 16,4 16 4 0,-1 10-14-16,4 2-7 0,1 5-6 15,0 0 2-15,-1-3-3 16,-4-7-6-16,-4-5 4 16,-3-6-4-16,-9-12-1 0,1-2 2 15,-4-11 2-15,-2-2-2 16,1-5 0-16,-5-8 4 15,-3 0-1-15,0 0-28 16,0-8-45-16,0-5-55 16,-11-2-17-16,-2-6-6 0,2 1-26 15,-2-5-44-15,1 6 41 16</inkml:trace>
  <inkml:trace contextRef="#ctx0" brushRef="#br1" timeOffset="87207.32">9238 6582 79 0,'-14'12'186'16,"6"-12"-29"-16,8 8-43 15,-8-8-37-15,8 0-31 16,0 0-12-16,8 0 10 0,0 0 11 16,9 0 13-16,7 0-12 15,9 0-9-15,12 0-2 16,0 0-20-16,-2 0-4 15,3 0-12-15,-2 13 2 0,-4-6-11 16,2 1 6-16,-10 1 2 16,1-2-2-16,-9-7-3 15,-3 9-3-15,-10-9 8 0,1 0 1 16,-4 0 25-16,-3 0 13 16,-5 0 6-16,0-12-19 15,0-4-13-15,0-9-11 0,0-3-4 16,0-9-7-16,-13-4 2 15,5 1 4-15,-1-1-5 16,-2 1-2-16,4 6 6 0,-2 7-4 16,9 2 4-16,-13 4 1 15,13 5 5-15,0 4 1 16,0 5-8-16,-8 7 9 16,-1 0-6-16,9 0 0 0,-6 0 0 15,-7 0 8-15,1 0-13 16,-8 14 1-16,-13 11-2 15,-2 5 5-15,-7-7-7 0,2 5 7 16,4-3-9-16,2-5 5 16,11-3 3-16,6-5-6 15,4 0 4-15,2-12-5 0,11 8 8 16,-9-8-3 0,9 9-2-16,0-9 2 0,0 0-4 15,0 0-2-15,0 0 6 16,0 0-1-16,0 0-4 15,0 0 7-15,0 0-7 16,0 0 4 0,0 0-3-16,0 0-3 15,0 0-16-15,0 0-28 0,0 0-24 16,0 0-34-16,0 0-38 16,0 0-13-16,0 0-5 0,0 0-41 15,-12 0-21 1</inkml:trace>
  <inkml:trace contextRef="#ctx0" brushRef="#br1" timeOffset="88174.15">5165 7277 126 0,'0'-4'178'15,"0"-1"-56"-15,0 3-45 16,0 2-40-16,0 0-17 0,0 0-15 16,0 0-4-16,0 0 4 15,8 0-5 1,0 0 0-16,3 17 1 0,2 2 8 16,6 18-4-16,6 11 8 15,4 19-4-15,-1 9-1 16,5 5 2-16,-1 6 1 15,-4-2-9-15,-6 0 3 16,-7-4 1-16,-6 1-9 0,-9-1 0 16,-24 1-21-16,-17 4-28 15,-13-10-56-15,-14-9-89 16</inkml:trace>
  <inkml:trace contextRef="#ctx0" brushRef="#br1" timeOffset="89259.89">9841 7191 226 0,'-10'0'219'16,"10"0"-71"-16,-14 0-65 16,14 0-38-16,-8 0-25 0,8 0 1 15,0 0-6 1,0 0-1-16,0 0-11 0,0 0-11 15,0 0-27-15,0 0-28 16,0 0-36-16,0 0-67 0,-11 0-26 16</inkml:trace>
  <inkml:trace contextRef="#ctx0" brushRef="#br1" timeOffset="92433.13">5303 7359 11 0,'0'-5'27'16,"0"3"26"-16,0-3 57 16,0-1 55-16,0 4-51 15,-8-3-29-15,8 5-32 16,0 0-17-16,0 0 7 15,0-4-1-15,0 0-4 16,0 0-8-16,0 4-15 0,3 0-2 16,-3 0-4-16,0 0-11 15,5 0 1 1,3 17 5-16,-1 15-5 16,1 13 6-16,0 11-6 15,0 10 7-15,2 4 1 0,-10-1-3 16,0 0 3-16,0-3-1 15,0-6 4 1,-13-6 0-16,5-1-4 0,-5-9-5 16,1-8 1-16,1-8 0 15,11-6 2-15,-9-6-3 16,9-4 6-16,0-12-5 16,0 0 2-16,0 0 4 15,0 0 4-15,0 0 3 0,0 0 0 16,0 0 3-16,0 0-6 15,0 0-3-15,0 0 1 16,0 0-4-16,0 0-1 16,0 0-3-16,0 0-1 15,0 0-3-15,0 0 6 16,0 0-3-16,0 0 1 16,0 0-4-1,0 0 4-15,0 0 1 16,0 0-4-16,0 0 4 15,0 0-8 1,0 0 9 0,0 0-7-16,0 0-1 15,0 0 5-15,0 0 0 16,0-4 2-16,0 0 7 16,0-4 1-16,0-1 0 15,0-4-10-15,0-6-1 16,0-6-4-16,0-7 5 15,0-5-3-15,0-7 3 16,0-10-4-16,-12-3 0 16,-4-3 5-16,-1-1-2 15,-8-1 0-15,1 5-4 16,0 4 2-16,-1-1 0 0,1 10 3 16,4 3 1-16,1 10 2 15,2 2-6-15,5 8 3 16,-2 9-4-16,14 0 3 15,-8 3 0-15,8 7-2 0,0 2 5 16,0 0-2-16,0 0-6 16,0 0 6-16,0 0-2 15,0 0-2-15,0 0-1 16,0 0 2-16,0 0-3 16,0 0 3-16,5 14 0 15,7 11 1 1,5 12 6-16,3 12-8 0,0 11 0 15,4 6 1-15,0 4 5 16,1-5-3-16,-3 0 0 16,-7-3 1-16,2-6 0 15,-6-10-1-15,-3-11 2 16,-3-1-1-16,-5-11 4 16,0-7-5-16,0-4 4 15,4-3-1 1,-4-9 0-16,0 0-1 15,0 0 4-15,0-4 3 0,0-13-7 16,0-10-1-16,0-15 4 16,-9-14-5-16,-2-13-3 15,-3-14-3-15,-2-3 6 16,0 5-5-16,0 3-2 16,-1 10 11-16,1 4-6 0,6 9 2 15,-4 15 3 1,3 4-8-16,2 6 5 15,1 10 2-15,0 8-5 0,0 0 2 16,8 5 1-16,-9 2 1 16,9 1-1-16,0 4-4 15,0 0 2-15,0 0-4 16,0 0 7-16,0 0-6 0,0 0 2 16,6 16 0-16,5 8 0 15,5 9 2-15,4 12 1 16,4 12 2-16,1 12 0 15,-1 10-1-15,0 1-1 16,-2 6-2-16,-2-5 2 16,-8-3 1-16,-1-14 0 15,-2-9 2-15,-4-16-1 16,-2-7 1-16,-3-3 2 16,0-13 1-16,0-3-5 0,0-5 8 15,0-8 5-15,0 0 12 16,0 0-4-16,0-17-9 15,0-6-7-15,-12-18-6 16,0-13 8-16,-1-10-14 16,1-14 6-16,-4 1-1 0,4 0-1 15,-1 7 0 1,5 4-1-16,8 6-5 16,-8 6 5-16,8 11-1 0,0 5 0 15,0 10 5-15,0 8-10 16,0 7 9-16,0 5-2 15,0 3 0-15,0 5-1 16,0 0-5-16,0 17 11 0,8 16-2 16,5 12-5-16,-2 13 6 15,-2 11-2-15,-1-1 0 16,0 1 0-16,-3-3 1 16,-1-13 0-16,-4-8-3 15,0-9 3-15,0-8 1 16,0-8-2-16,0-2 7 15,0-2-8-15,-9-8 3 16,9-8 1-16,-8 0 0 16,8 0-1-16,0 0-1 0,0 0 4 15,0 0-3 1,0-5-2 0,-8 2 0-16,8-1 1 15,0-1 0-15,0 3-6 16,0-3-3-16,0 5 3 0,0-5 1 15,0 1-7 1,0-5-13-16,0 9-15 16,0-4-24-16,0 1-33 0,-9-5-26 15,9 0-19-15,-11-1-56 16,-2 1-2-16</inkml:trace>
  <inkml:trace contextRef="#ctx0" brushRef="#br1" timeOffset="93249.44">5535 5964 66 0,'0'-9'116'15,"0"1"64"-15,0-4-55 16,0 3-44-16,0 2-26 15,0-3 0-15,0 2 1 16,0 4 3-16,0 4-9 16,0 0-14-16,0 0-15 15,0 0-6-15,0 0-10 16,0 0-4-16,0 0 1 16,3 10-1-16,5 14 5 15,0 11-1-15,8 11-3 0,5 6 1 16,-1 5-5-16,0 0 6 15,0-2-3-15,0-12-3 16,2-1 6-16,-6-11-3 16,-5-5-1-16,2-7 0 15,-5-7 0-15,1 0 7 0,-6-12-11 16,-3 9 10 0,0-9-10-16,0 0 6 15,5 0-1-15,-5 0-7 0,0 0-28 16,0 0-34-16,0-12-44 15,-14-5-29-15,3-3-59 0,-6-9 9 16</inkml:trace>
  <inkml:trace contextRef="#ctx0" brushRef="#br1" timeOffset="93782.11">5431 5939 22 0,'0'0'35'0,"0"0"36"16,-6 0 65-16,-3 0-4 0,9 0-44 16,-9 0-35-1,9 0-21-15,0-4-1 16,0 0 1-16,0-5-14 0,9 1 5 15,4 1-7-15,3-10-4 16,12-4 4-16,12-3 4 16,1 0-7-16,-4-1 1 15,-9 5-2-15,-3 3-2 16,-6 5-2-16,-6 4 0 16,-1 5 0-16,-4 3-7 0,-8 0 1 15,5 0-1 1,-5 0-2-16,0 0-2 0,0 0-4 15,0 0-11-15,0 0-8 16,0 0-11-16,0 0-14 16,0 11-16-16,0 6-65 15,0 3-61-15</inkml:trace>
  <inkml:trace contextRef="#ctx0" brushRef="#br1" timeOffset="94371.56">5594 6610 30 0,'0'0'75'0,"0"0"89"0,0 0-1 15,0-4-45 1,0-4-38-16,0 8-27 0,0-4-3 15,0 4-8-15,0 0-12 16,0-5-11-16,0 5-9 16,0 0-4-16,0 0 1 15,0 0 7-15,6 0-1 16,-3-3 6-16,5-1 14 0,9-8-10 16,3 0 0-16,8-5-4 15,8-4-6-15,5-3 2 16,-4 0 4-16,-1-1 3 15,-3 5-9-15,-6 4-2 16,-2-1 0-16,-4 6 2 16,-10 3 2-16,-3-1 0 15,0 9-2-15,-8 0-1 0,0 0-11 16,0 0 5-16,0 0-8 16,0-5 3-1,0 5-6-15,0 0-32 16,0 0-45-16,0 0-43 15,0 0-38-15,0 0-35 0,-11-8-42 16</inkml:trace>
  <inkml:trace contextRef="#ctx0" brushRef="#br1" timeOffset="96078.31">6008 5601 7 0,'0'0'7'16,"0"0"5"-16,0 0 4 0,0 0 1 15,0 0 3-15,0 0 6 16,0-5 11-16,0 5 12 15,0-3 7-15,0-1 13 16,0-1 11-16,0 5-27 16,0-4-18-16,0 4-11 0,0-4-7 15,0 0 2 1,0 4-4-16,0 0 5 0,0 0-1 16,0-4 7-16,0 4 2 15,0 0 2-15,0 0 12 16,0-3 2-16,0-2-7 15,0 1-1-15,0 4-3 16,0 0-6-16,0 0-3 16,0 0-6-16,0 0 3 0,0 0-6 15,0 0 6-15,5 0-3 16,-5 0 3-16,0 0-3 16,0 0-2-16,0 0 2 15,0 0-5-15,0 0-4 16,3 0-4-16,-3 0-4 15,0 0 1-15,0 0 0 16,0 0 7-16,0 0-8 16,0 0 1-16,0 0-3 15,0 0 0-15,0 0-1 16,0 0 3 0,5 12-5-16,4 4 5 15,-1 8 4-15,3 5-1 16,6 8-3-16,3 4 1 15,0 8 5-15,5 8-3 0,4 3-6 16,-1 6 3 0,0-1 5-16,1 0-7 15,-5-9 6-15,0-2-2 0,-4-8 2 16,-4-7-4-16,-2-7-5 16,-3-3 6-16,2-9-2 15,-5-7 1-15,-5-1-2 16,2-12 6-16,-5 9-4 15,0-9 3-15,0 0 0 0,0 0 2 16,0 0-7-16,0 0 3 16,0 0-4-16,0-4-5 15,-13-4-48-15,1-6-58 16,0-6-28-16,-5-3-11 0,1-11-27 16,-4-6-29-1,-1-5-121-15</inkml:trace>
  <inkml:trace contextRef="#ctx0" brushRef="#br1" timeOffset="97078.83">6033 5618 17 0,'0'-10'38'0,"0"3"39"16,0-1 61-16,0-1 2 16,-9 1-49-16,9 0-36 15,-8 5-13-15,8-2-9 0,0 1 8 16,0 4-5-16,0 0-4 15,0 0-10-15,0 0 2 16,0-3 5-16,0-6 6 16,0 2-2-16,0-4 2 15,0 4 4-15,0-1-12 16,0-4-1-16,8 0-4 16,1 0-5-16,4-5-2 15,3-2-9-15,3-2-2 0,6 0 1 16,0 0-3-16,-1 6-3 15,0 3 2-15,-4 0-1 16,2 3-2-16,-12 6 6 16,4 3-2-16,-3 0-1 0,2 0 2 15,-1 12-2-15,0 0-4 16,0 0-3 0,1 3 11-16,-2 6-5 0,-2 0 6 15,-1 3-13-15,0-4 8 16,-4 0 5-16,0-3-6 15,1-1 0-15,-5 6 0 16,0-6 4-16,0-1-7 16,0 1 4-16,0 1 2 0,0 0-3 15,-13-1 5-15,5 0-7 16,-4-1 1-16,-1 7 2 16,2-6-4-16,-3-4 4 15,4 4-3-15,-4-4 4 16,-2 1 4-16,-1 3-6 15,3-4 3-15,-4 0-5 16,2-3 4-16,4-9 1 16,1 7-3-16,3-7 0 0,8 0 4 15,-8 0-6-15,8 0 3 16,-9 0 4-16,9 0-7 16,-9 0 1-16,9 0 5 15,0 0-1-15,0 0-2 16,0 0 5-16,0 0-1 0,0 0 3 15,0 0 1-15,0 0-5 16,0 0 2 0,0 0-1-16,0 0-2 0,0 0 4 15,0 0-2-15,0 0-4 16,0 0-2 15,0 0-2-31,0 0 5 16,0 0-4-16,0 0 6 0,0 0-7 15,0 0 0 1,0 0 6-16,0 0 0 16,0 0-2-16,0 0-8 15,0 0 10 1,0 0-12 0,0 0-49-16,0 0-101 15,0 12-75-15,0 1-72 0</inkml:trace>
  <inkml:trace contextRef="#ctx0" brushRef="#br1" timeOffset="106428.52">5766 6843 32 0,'-8'0'51'16,"0"7"57"0,-6-7 50-16,6 8-58 0,8-8-34 15,-8 8-27-15,8-8-19 16,-8 0 10-16,8 8 2 15,0-8 3-15,0 0 3 16,0 0 7-16,0 0 7 16,0 0 4-16,0 0 9 0,0 0-4 15,0 0-3-15,0 0-6 16,0 0-6-16,0 0-7 16,0 0-7-16,8 0 17 15,8 0-11-15,14-8-8 0,19-3-4 16,27-10-5-1,31-12-4-15,21-8-8 16,24-7-1-16,10-9-9 0,-4 0 9 16,-8 0-4-16,-20 7-12 15,-25 11 6-15,-24 5 5 16,-19 14-1-16,-18 5 8 16,-14 2 17-16,-11 4 10 0,-6 1 13 15,-5 4 0-15,-5 1-14 16,-3 3-18-16,0 0-3 15,0 0-7-15,0 0-15 16,0 0-28 0,0 0-83-16,0 0-60 15,-11 0-48-15,-2 12-13 0,-3 0 16 16,-1 5-16-16,1-1 41 16</inkml:trace>
  <inkml:trace contextRef="#ctx0" brushRef="#br1" timeOffset="112118.24">7150 5185 5 0,'0'-3'9'0,"0"-1"9"0,0 4 14 15,0-4 24-15,0-1 37 16,0 2 36-16,0-1-38 16,0-1-31-16,0 2-23 0,0-2-14 15,0 5-4-15,0 0 2 16,0 0 3-16,0 0-2 16,4 0 2-16,-4 0-5 15,0-5 11-15,4 1 3 16,-4 1 3-16,3-2 6 15,2 1-7-15,-5-3-4 0,0 2-2 16,0-2-2-16,0 2-5 16,0-2-6-16,0 3-5 15,0-6-1-15,0 3 3 16,0-2-1-16,0 1-6 0,0-1 3 16,0 2 0-16,0 2 4 15,0 2 4-15,0-1 0 16,0-1-2-16,0 1-4 15,0 4-1-15,0 0-2 0,0 0-4 16,0 0-2-16,0 0-4 16,0 0 1-1,0 0 3-15,0 16 2 16,0 9 1-16,0 16 4 16,0 12-3-16,-8 14 7 15,0 17-1-15,1 5-5 16,-7 5 0-16,6-5-7 0,8-12 7 15,-8-8-8-15,8-11 1 16,0-14 2-16,0-7 1 16,0-12-3-16,0-6-2 15,0-6 10-15,0-4-10 16,0-9 3-16,0 0 1 16,0 0-6-16,0 0-12 15,0-17-53-15,0-7-43 0,0-13-40 16,0-16-10-16,0-8-38 15,0-9-20-15</inkml:trace>
  <inkml:trace contextRef="#ctx0" brushRef="#br1" timeOffset="112535.12">7096 5109 51 0,'0'-12'86'16,"0"-2"62"-16,0 7-10 15,0-2-46-15,0 9-34 16,0-4-16-16,0 0-3 16,0 0 7-16,0 4 0 15,0 0 3-15,0 0-13 16,0 0-10-16,0 0-3 0,0 0-3 16,5 0-2-16,-2 0-5 15,6 0-12-15,-1 0 1 16,5 0 7-16,7 12 9 15,4 4 4-15,1 10-4 0,4 2 2 16,2 4-9 0,-1 0-10-16,-4 6 3 0,-1-2-1 15,0 1 1-15,-1 0-5 16,-2-10-2-16,-8-2 5 16,4-4-4-16,-7-4 4 15,-3-5-5-15,-3-5 5 16,-2-7 3-16,3 0-5 0,-6 0-10 15,0 0-17-15,0 0-32 16,0 0-29-16,0 0-25 16,0-5-20-16,0-9-49 15,-14-11-12-15</inkml:trace>
  <inkml:trace contextRef="#ctx0" brushRef="#br1" timeOffset="112983.87">7211 5349 110 0,'-11'12'203'0,"2"1"-69"16,1-13-39-1,0 8-27-15,8-8-18 0,-9 0-3 16,9 0 4-16,0 0-6 16,0 0-12-16,0 0-7 15,0 0-9-15,9 0-3 16,-1 0 3-16,3 0-2 16,1-8 8-16,9-5 4 0,0 1-12 15,7-5 2-15,1 1-16 16,-6 3 1-16,2 2-1 15,-5-1 0-15,-8 3 4 0,1 1-4 16,-2 4-4-16,-2-1 5 16,-9 5-1-1,0-3 8-15,0 3-3 0,0-4-2 16,0 4-6-16,0 0-6 16,0 0-31-16,0-4-36 15,-12-5-39-15,12 1-19 0,0-5-55 16,-8 1-27-16</inkml:trace>
  <inkml:trace contextRef="#ctx0" brushRef="#br1" timeOffset="113633.51">7491 4945 55 0,'0'-12'163'16,"0"0"42"-16,0 3-44 15,0 4-39-15,0 3-38 16,0 2-20-16,0 0-17 16,0 0-8-16,0 0-15 0,0 0-6 15,3 0-8-15,5 7-7 16,6 10-3-16,1 7 6 16,2 13 0-16,2-1-3 15,3 5 4-15,-6-4-6 16,-5-1-4-16,3-2 6 0,-3-7-3 15,2-2 0-15,-5-4 4 16,0-5-5-16,-5-8-1 16,2 1 3-16,-2-9 2 0,-3 0-2 15,0 7 1-15,0-7 1 16,0 0-1-16,0 0 1 16,0 0-4-16,0 0-1 0,0-5-4 15,0-2-3-15,-11-5-3 16,-2 0 3-16,2 0-2 15,-5-1 1-15,-1 0 8 0,1 6-7 16,0 2 7 0,-1 5-4-16,1 0 2 0,4 0 1 15,0 12 2-15,4 1 3 16,8 4-5-16,-8-6 2 16,8 3 3-16,0 0-2 15,0 0-3-15,8-7 8 0,4-7 0 16,5 9 0-16,2-9 4 15,1 0-4-15,1 0-2 16,-2 0 1-16,-2 0-3 0,-4 0 1 16,-5 0 0-16,-5 0-1 15,-3 0 1-15,0-4 1 16,0-1 2-16,0 1-7 16,0 1 4-16,0-6-5 0,0 2-4 15,0-5-4-15,0-5-11 16,0 5-13-16,0-1-18 15,0-2-27-15,0 1-27 0,0 2-56 16,-8 1-40-16</inkml:trace>
  <inkml:trace contextRef="#ctx0" brushRef="#br1" timeOffset="114332.04">7763 4924 48 0,'5'-17'126'0,"-2"3"67"16,0 0-57-16,-3 7-33 15,0-1-33-15,0-1-10 16,0 5 1-16,0 4-2 0,0 0-19 16,0 0-6-16,0 0-19 15,0 0-7-15,0 0-6 16,0 0 1-16,0 0-1 0,0 0-5 15,5 0 4-15,4 17 5 16,-1 3-4-16,4-1-4 16,1 7-3-16,-3 3 5 15,7-5 2-15,-1-1-2 16,-2 3-1-16,-4-6 4 0,3 1-3 16,-4-10-2-16,-1 2 7 15,0-13-5-15,-5 9 0 16,-3-9-1-16,0 0-2 0,0 0 4 15,0 0 2-15,0 0 1 16,0 0-3-16,0 0 4 16,0 0-4-16,0 0-6 0,-8-9-2 15,0 2 0 1,-4-6 1-16,-1 4-1 0,3 1 3 16,1 4-5-16,1 0 3 15,-5 4 3-15,1 0 1 16,1 0-1-16,-2 8 5 0,0 5-2 15,5-2-4-15,-1 6 5 16,9 0-4-16,-8-6 5 16,8 1-1-16,0 1-1 0,0-1-4 15,0-12 2-15,0 13 4 16,8-13 1-16,6 0-5 16,2 0 9-16,3 0-1 15,6-4-3-15,5-5 4 0,-3 2 4 16,-3-1-7-16,-3-2-2 15,-4 6 5-15,-6-4-9 16,-3 4 5-16,1 1-2 0,-6 3-1 16,-3 0 2-1,0-4-13-15,0-1-3 0,0 1-14 16,0-4-6-16,-6 1-19 0,6 3-16 16,-14-6-11-16,6 3-27 15,0-2-63-15,-1-3-3 16</inkml:trace>
  <inkml:trace contextRef="#ctx0" brushRef="#br1" timeOffset="114866.45">8032 4921 70 0,'0'-4'131'0,"0"-1"45"0,0 0-57 15,0 3-39-15,0 2-27 16,0 0-21-16,4 0-12 15,0 0-2-15,-1 0-9 0,2 0-6 16,-2 0 0-16,5 0 5 16,1 12 9-16,-1 4 0 15,3 1-4-15,3 2 2 0,-2 2-1 16,0-2-5-16,-4 3-4 16,3-3-3-16,-3-2 0 15,1-4-2-15,-4-6 2 16,-2-7-2-16,-3 13 1 0,0-13 4 15,0 0-4-15,0 0 4 16,0 0 7-16,0 0 7 16,0 0 2-16,-11-7-9 0,2-6-3 15,1-8-3-15,8-3-5 16,-8-4-2-16,8 2 6 16,0 2-3-16,0 0 0 0,0-2-5 15,8 12 5-15,0-3-1 16,1 5-5-16,-1-1 8 15,-1 11-9-15,1 2 2 16,1 0 8-16,-6 0-5 16,-3 0 4-16,0 0 3 0,0 0-1 15,0 0-5-15,0 0 1 16,0 0-17 15,0 0-35-15,0 0-40-16,0 0-17 0,0 0-44 15,0 0-36-15,0 0 26 16</inkml:trace>
  <inkml:trace contextRef="#ctx0" brushRef="#br1" timeOffset="115914.82">8242 4838 29 0,'8'0'76'0,"0"0"83"0,0 11-19 16,0-5-64-16,1-6-32 15,-1 9-19-15,-5-9-8 16,5 0-3-16,2 8-2 0,-2-8-5 16,0 0-5-16,0 7 0 15,1-7-4-15,-3 0 4 16,2 0-2-16,-3 0 4 0,-2 0 0 16,3-3-1-1,-6-5 2-15,0-5-4 0,0 1-1 16,0 0-2-16,0 0 2 15,0 0 2-15,0-1 6 0,-14 1-3 16,6 4 5-16,2-1 1 16,6 1 1-16,-9 1 5 15,1 3-7-15,8-1 1 0,-8 5-4 16,8 0-6-16,-8 12-3 16,-2 4 4-16,2 6 8 15,2-3 2-15,6 7 0 0,-8-2 2 16,8-1-11-1,0 1 1-15,0 2-3 0,8-6 2 16,3 1-1-16,6-5 4 16,-2-5-1-16,2 2-4 15,-1-13 2-15,4 8-2 0,-2-8 4 16,-4 0 3-16,-1 0-5 16,-1-8-2-16,1 1 2 0,-2-7-1 15,-3-1-2-15,-8-10 0 16,0-4 0-16,0 1 0 15,0 0-1-15,0-2 2 0,-12 2 2 16,0 0 2 0,4 8 2-16,0-1 3 0,8 9 0 15,-12 1 0-15,12 1 3 16,-8 7 2-16,8-1-8 16,0 4-5-16,0 0 1 0,0 0-5 15,0 0 0 1,8 0 4-1,4 12 2-15,4 0 4 0,5 0-1 16,-2 1-1-16,6-1-6 16,0 5 8-16,-1-2-7 15,1 1-2-15,-1 5 2 0,-5-3 0 16,-2-7 1-16,-4 1 3 16,-5-1-6-16,1-11-1 15,-5 10 7-15,-4-10-4 16,0 0-2-16,0 0 4 0,0 0 0 15,0 0-1-15,0 0 4 16,0 0-5-16,0 0 2 16,0-14-2-16,0-1 0 0,-13-11-1 15,0 3 3-15,1-5-3 16,-1-6 2-16,7 6-5 16,6 8 5-16,-8 3-2 15,8 5 4-15,0 1 4 0,0 2-3 16,0 6-1-16,0-1-2 15,0 4-1-15,0 0 2 16,3 0 4-16,8 0-5 0,6 0 0 16,-1 0 10-16,6 16-8 15,-4 0 0-15,4-1-3 16,-5 2 2-16,-7-1 3 0,3 5-8 16,-4-6 6-16,-1-1 0 15,-5-2-5-15,2 0 1 16,-5 0 5-16,0-5-2 15,0-7-6-15,0 0-4 16,0 0-16 0,0 0-37-16,0 0-33 15,0 0-39-15,-8 0-55 16,-9 0-52-16</inkml:trace>
  <inkml:trace contextRef="#ctx0" brushRef="#br1" timeOffset="117327.12">7248 5978 6 0,'0'0'12'0,"-12"0"16"16,12 0 30-16,-9 0 48 15,1 0 40-15,8 0-57 0,0 0-48 16,-13 0-18-16,13 0-13 15,-6 0-4-15,6 9-3 16,-9-9 2-16,9 8-3 16,-8 1 7-16,8-1 9 0,0-8 7 15,0 9 4 1,0-9 1-16,0 0 2 16,0 0 1-16,0 0-6 0,0 0-4 15,0 0 5-15,0 0-5 16,0 0-6-16,0 0 10 15,8-5 11-15,4-3 9 16,-1-5-1-16,11-6-8 0,5-10-9 16,11-4-1-16,2-8-5 15,12-8-2-15,6-3-3 16,11-10-1-16,3-2-5 16,9-2 3-16,6 5-5 0,1 4 3 15,-2 5-6 1,-1-2-7-16,-7 10 8 0,-9 3-8 15,-5 4 1-15,-6 9 3 16,-6 0-6-16,-8 4-1 16,-7 2 5-16,-4 6 0 0,-1 4 0 15,-4 1-4-15,-3 1 3 16,-1 3 0-16,-5-6-4 0,3 5 3 16,-1 0 1-16,-2-1-4 15,-2 6 3-15,0-6 2 16,-2 5-1-16,2 1 2 0,-1-7-3 15,1 8 0-15,-7-4 2 16,-2 4-7-16,0-4 5 16,6 3 2-16,-3-1 2 15,-2-1-8-15,-1 2 5 0,-4-1-1 16,0 4 4-16,-4 0-8 16,0 0 7-16,4 0-5 15,0 0 0-15,1 0 1 0,-2-5 3 16,2 1-1-16,3-4-1 15,-5 4-3-15,5 1 1 16,1-2 0-16,-1 5 7 0,0 0-4 16,-5-4 0-16,2 0 0 15,0 0 0-15,3 4-1 16,-8 0-1-16,4 0 1 16,-4 0-2-16,4 0 2 15,-4 0 1 1,3 0-4-16,0 0 0 15,3 0 6-15,-6-4-1 0,0 4 0 16,0-5-6-16,3 2 6 16,2 3-2-16,-2 0 1 15,2 0-5-15,-2 0 1 0,2 0 5 16,-2 0 1-16,-3 0 0 16,0 0-5-1,0 0 3-15,0 0-2 0,0 0 4 16,0 0-4-16,0 0 4 15,0 0-5-15,0 0 3 16,0 0-5-16,0-4 10 16,0 4-13-16,0 0-1 0,0 0-17 15,0 0-25-15,0 0-35 16,0 0-41-16,-8 0-25 16,-3 0-15-16,-3 12-63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8:03:09.70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7910 3696 436 0,'0'-36'180'0,"0"3"-64"16,0 9-46-16,0 3-25 0,0 5-14 15,0 3-4-15,0 13-9 16,-9 13 2-16,9 24 52 16,-13 27 8-16,-3 34-21 15,-3 28-7-15,-6 26-4 16,1 9-25-16,-6 6-1 0,-1 4-12 16,-1-5 0-16,2-6-7 15,11-19-3-15,-2-6 4 16,4-16 0-16,1-17-6 0,10-16 1 15,-4-22-3-15,10-14 5 16,0-19-20-16,-8-9-38 16,8-11-59-16,-8-11-94 0,-4-23-58 15,-1-18-42-15</inkml:trace>
  <inkml:trace contextRef="#ctx0" brushRef="#br0" timeOffset="483.08">7276 3936 158 0,'-28'-12'223'16,"7"-5"-91"-16,13 1-63 16,8-3-34-16,13-7-19 15,18-2-7-15,22-9 1 16,29-12-8-16,28-4 3 16,23 1 3-16,22-1-7 0,3 8-1 15,-7 8 4-15,-18 8-14 16,-20 10-2-16,-23 7-11 15,-17 8-4-15,-19 4-2 0,-18 0-10 16,-12 7-47-16,-16 5-55 16,-8 1-8-16</inkml:trace>
  <inkml:trace contextRef="#ctx0" brushRef="#br0" timeOffset="1181.13">7118 5850 117 0,'0'-13'212'15,"-8"0"-60"-15,8 6-53 16,-9-2-39-16,9 6-18 16,0-2-12-16,0 1 3 15,0 1 0-15,0-1-14 0,3 4-6 16,11-10-5-16,11 3 0 16,7-6-1-16,7-7 6 15,10-4-5-15,16-4-2 16,13-6 4-16,7-1-5 15,5-3 0-15,-1 2-8 16,-8 7 10-16,-11 1-6 0,-13 3-3 16,-9 9 1-1,-13 9 1-15,-10-2 3 0,-8 1-3 16,-6 8-3-16,-2 0 5 0,-5 0-24 16,-4 0-28-16,0 0-30 15,0 0-32-15,0 0-76 16,-13 17-20-16</inkml:trace>
  <inkml:trace contextRef="#ctx0" brushRef="#br0" timeOffset="1780.39">9733 3428 253 0,'0'-34'195'16,"0"10"-77"-16,0 8-56 16,0 9-29-16,0-4-11 15,0 11 3-15,0 0-2 0,0 13-9 16,-14 24 52-16,3 28 1 16,0 37 0-16,-7 28 4 15,-2 20-28-15,4 14-23 0,-1-2-6 16,6 3-9-16,-1-13-2 15,0-4 1-15,4-19-6 16,8-6-1-16,0-18 4 16,0-10-4-16,-8-17-7 0,8-14-18 15,0-11-28-15,0-12-43 16,0-13-22-16,0-7-10 16,0-21-67-16,-14 0-254 0</inkml:trace>
  <inkml:trace contextRef="#ctx0" brushRef="#br0" timeOffset="2229.07">9858 3447 272 0,'-41'-61'201'0,"0"9"-89"15,9 7-46-15,4 8-38 16,4 4-4-16,8 8 18 16,2 6 4-16,14 3-1 15,-6 4-21-15,6 3-12 0,0 1-10 16,15 0 1-16,22 0-1 16,21 3-1-1,14 5-3-15,10 9-3 0,-1 15 7 16,-4 12-5-16,-9 18 1 15,-14 18 0-15,-18 18-2 16,-19 8 9-16,-17 4-5 0,-25 0-1 16,-16-5-1-16,-15-7 9 15,-5-13-4-15,-4-15 7 16,-1-18 0-16,10-11 2 0,4-8 3 16,2-14 18-16,13-3 16 15,9-8-15-15,9 0-14 16,1 0-8-16,7 0-4 15,11 0-10-15,0-8-41 0,0 1-40 16,8-2-53-16,8-3-73 16,8-9-76-16</inkml:trace>
  <inkml:trace contextRef="#ctx0" brushRef="#br0" timeOffset="3377.79">15288 3142 412 0,'8'-64'308'0,"-8"7"-112"16,0 12-64-16,-13 11-50 16,7 10-42-16,-8 13-23 15,-7 11-5-15,-12 35 13 0,-15 23-5 16,-9 32-11-16,-7 31 4 15,-1 29-15-15,-3 21 10 16,2 13-28-16,4 0-51 0,14-13-67 16,9-14-34-16,10-17-1 15,7-32-77-15,7-26 28 16</inkml:trace>
  <inkml:trace contextRef="#ctx0" brushRef="#br0" timeOffset="3676.53">15113 2881 517 0,'0'-70'141'0,"0"14"-78"16,0 16-45-16,0 7-10 16,4 10-8-16,9 10 3 15,10 13-2-15,15 0 5 16,10 28 2-16,4 13 0 15,2 16-5-15,-7 16 4 16,-1 13-7-16,-5 17 1 0,-6 13 2 16,-5 10-4-16,-3 9 1 15,-2 0 0-15,-4-6 2 16,-5-7-2-16,-2-8-21 0,-8-16-38 16,-6-16-26-16,0-17-62 15,-6-21-53-15</inkml:trace>
  <inkml:trace contextRef="#ctx0" brushRef="#br0" timeOffset="3893.86">14847 3911 379 0,'-34'-16'158'0,"14"4"-69"0,20 1-43 16,8-6-27-16,16 0-6 15,15-7-5-15,18-4 2 16,13-5 2-16,12-4-4 0,6 0 4 16,2 1-6-1,-9 3-10-15,-11 5-42 0,-15 7-55 16,-14 6-134-16</inkml:trace>
  <inkml:trace contextRef="#ctx0" brushRef="#br0" timeOffset="4375.96">16515 2593 516 0,'39'-54'278'15,"-7"13"-132"-15,-7 13-93 0,-9 12-50 16,-3 9-2-16,-5 14 5 15,-3 21-4-15,-2 22-1 16,6 19 5-16,-1 21 0 16,-5 19-3-16,2 9 4 15,-2 13-3-15,6-2-8 0,-1-10 9 16,4-13-7-16,2-17 0 16,-3-15 3-16,-3-18-3 15,-5-15-9-15,-3-13 1 0,0-16-12 16,0-12-40-16,-11-17-15 15,-10-18 11-15,-3-17 21 16,-10-11 24-16,-6 2 19 16,-3 4 13-16,-4 17 2 15,-4 11-13-15,-2 16 5 0,-1 13 0 16,2 30 10-16,4 20 8 16,3 13-8-16,12 11-4 15,13 4-3-15,20-6-4 0,3-6-2 16,18-9-2-16,14-11 4 15,8-11-3-15,10-6 0 16,7-8 1-16,5-14-5 0,-3-7-24 16,-1-7-30-16,-10-14-33 15,-2-12-63-15,-8-13-68 16</inkml:trace>
  <inkml:trace contextRef="#ctx0" brushRef="#br0" timeOffset="4875.05">17609 2401 347 0,'5'-28'188'0,"-1"7"-92"16,1 9-48-16,-5 12-26 15,0 24-6-15,0 16 16 16,0 17 11-16,0 17 1 15,3 16-13-15,5 7-12 16,0 5-9-16,2 5 4 0,-2-4-9 16,3-7 0-16,1-7-2 15,1-11-3-15,-5-14 2 16,4-14-3-16,-4-10 4 16,-4-7-4-16,-4-13 1 0,0-7 5 15,0-13 1-15,0-13-17 16,-8-19-19-16,-5-18 6 15,2-11 12-15,-11-3 8 16,-4 2 6-16,-13 13 25 16,-4 13-16-16,-5 16-3 0,-5 16 0 15,-4 16 0-15,0 16 4 16,4 13-6-16,5 13 4 16,10 6-10-16,19 1 0 0,19 1 0 15,0-5 3-15,19-9-3 16,13-8 4-16,10-7-2 15,9-8 3-15,3-9-8 0,-5-7 6 16,-8-9-26-16,-4 0-23 16,-9 0-44-16,-4 0-54 15,-7-12-103-15</inkml:trace>
  <inkml:trace contextRef="#ctx0" brushRef="#br0" timeOffset="5318.21">17889 3207 453 0,'9'-29'232'0,"-1"5"-108"16,-3 8-62-16,3 4-33 16,-5 4-17-16,3 4-4 15,2 4 4-15,4 24 23 16,3 9-8-16,6 15-7 15,-4 9-5-15,4 14-1 0,-7-2-7 16,3-1 5-16,-6-3-10 16,2-11-1-16,-4-14 4 15,-5-11-1-15,-4-15 21 0,0-14 45 16,0-3-14-16,0-20-28 16,0-22-15-16,0-24-3 15,0-14-10-15,13-2-2 0,2 8 2 16,4 11 7-1,3 15-8-15,-5 9 4 0,-7 14-9 16,7 11-2-16,-1 12 2 16,2 5 6-16,1 10 3 15,-2 2-2-15,-1 4-5 16,0 1 4-16,-3 2 1 0,-4-1 0 16,-3-8 2-16,-1 0-14 15,-5-3-46-15,0 1-67 16,3 1-62-16,-3-9-43 0,0 0-58 15</inkml:trace>
  <inkml:trace contextRef="#ctx0" brushRef="#br0" timeOffset="6139.55">18698 3163 288 0,'13'0'151'0,"-5"12"-75"16,-5-3-39-16,6-9-15 15,0 10-9-15,-1 0 5 16,-2-10-1-16,8 7 2 0,2-7-10 16,4 0-2-16,6-7-7 15,2-11 6-15,0-2-5 16,1 1 0-16,-7-6 0 16,-4-5 2-16,-6 2 4 0,-2 0 5 15,-9-1 6 1,-1 1 16-16,0 8 7 0,-11 3-17 15,-1 10-12-15,-6 7-6 16,-1 12 4-16,-9 17-3 16,-4 16 2-16,-1 15 1 15,9 9-4-15,2 4-5 0,22 1 0 16,0-10-6-16,22-7 5 16,10-12 0-16,12-7-2 15,5-14-1-15,8-13-8 0,3-11-14 16,7-11 0-16,-3-17-18 15,-4-13 0-15,-3-12 11 16,-9-8 8-16,-6-9 9 16,-10-3 9-16,-7-4 14 15,-5 4 11-15,-7 3 8 0,-9 9 7 16,-4 4 5-16,0 13 14 16,0 6 3-16,0 10-7 15,0 8-20-15,0 8-14 16,0 3-11-16,0 9-5 0,0 0 2 15,8 12 0-15,7 14 0 16,6 5-3-16,6 14-1 16,3 4 6-16,2 9-3 15,1 3 1-15,-1-4 2 16,-2 0 2-16,-7-9-8 16,-7-3 3-16,-3-4-1 0,0-9 0 15,-10-7 2-15,-3-5-1 16,0-3 6-16,0-9 1 15,0-8 11-15,0 0 11 0,0 0 6 16,0-6-7-16,0-13-19 16,7-13-6-16,6-13 2 15,7-9-1-15,12-6 0 16,9 3 3-16,8 4 1 0,10 9-1 16,6 3 18-1,6 13 35-15,11 11 13 0,2 17 4 16,1 17-1-16,-6 15-22 15,-16 9-16-15,-13 6 11 16,-13 11-2-16,-13-1-24 16,-13 4-11-16,-11 1-1 0,-23 63-213 15,-11-64-139 1,-5-4-140-16</inkml:trace>
  <inkml:trace contextRef="#ctx0" brushRef="#br0" timeOffset="-178482.86">11969 8287 7 0,'0'-7'13'0,"0"-2"12"0,0 6 12 15,0-6 18-15,0 4 16 16,0 2 15-16,0-1 3 0,0-1-35 15,0 2-21-15,0 3-10 16,0-4-3-16,5-1 0 16,-5 5 2-16,0 0 4 15,0 0 0-15,0-4 2 0,0 1 12 16,0-7 11-16,0 8 14 16,0-3 6-16,0-3 13 0,0 0 13 15,0 8-6-15,0-5-8 16,0 1-13-16,0 4-8 15,0-2-3-15,0 2-8 0,0 0-21 16,0 6-5-16,0 20 5 16,0 17 41-16,0 24 12 0,0 18-27 15,0 20-9-15,0 13-8 16,0 1-21-16,0-3-2 16,0 3 0-16,0-10-13 15,0-6-3-15,0-9 6 0,0-13-1 16,0-12-10-16,0-12 6 15,-8-16-3-15,8-8 1 0,0-14-12 16,-8-2-24-16,8-9-41 16,0-8-56-16,-14-3-87 0,4-14-68 15,-3-16-8-15,1-12-25 16</inkml:trace>
  <inkml:trace contextRef="#ctx0" brushRef="#br0" timeOffset="-177967.2">11536 8268 228 0,'-37'-14'242'16,"1"7"-59"-16,4-1-50 0,2 4-51 16,10-1-15-16,5 1 9 15,15 1-22-15,0-7-17 16,15 8-6-16,21-7-16 0,30-3 0 16,23-5-8-16,25-2-3 15,16-6 0-15,12 0 3 16,-7 4 1-16,-19 6-9 0,-19 2 4 15,-22 10 0-15,-24 3 2 16,-13 0-5-16,-19 0-2 16,-5 0-2-16,-14 0-2 0,-9 7-30 15,-12 5-49-15,-10 4-39 16,-10 9-39-16,-4 0-51 0,-5 4-43 16</inkml:trace>
  <inkml:trace contextRef="#ctx0" brushRef="#br0" timeOffset="-177549.86">11178 9798 589 0,'-36'19'287'0,"6"2"-117"15,6-9-87-15,5 1-45 16,6-13 9-16,13 0 26 0,0 0-5 16,21-5-15-16,20-7-28 15,27-13-6-15,30-7-5 16,27-13-9-16,25 1 2 0,17-1-9 15,0 4 2-15,-9 8 0 16,-16 10 0-16,-24 2 3 0,-21 4-1 16,-19 5-5-16,-21 5 3 15,-17 2 3-15,-12 1 5 16,-8 4-2-16,-7 0-6 0,-5-3 0 16,1-2-3-16,-9 5-18 15,0-4-63-15,0-1-88 16,0-3-87-16,0-3-42 0,0-6-2 15</inkml:trace>
  <inkml:trace contextRef="#ctx0" brushRef="#br0" timeOffset="-177250.27">13294 8149 503 0,'12'-69'321'0,"-7"7"-107"0,-1 13-102 16,-1 13-36-16,-3 8 7 16,3 11 25-16,-3 17-2 15,8 21 36-15,1 37 60 0,-4 34-56 16,-5 34-112-16,0 26-34 16,0 15 0-16,0 3 0 0,0-3 0 15,0-4 0-15,8-13 0 16,-5-15 0-16,2-18 0 0,-2-15 0 15,3-21 0-15,-6-24-119 16,3-16-161-16,1-15-43 0,-4-26-22 16,0-30 0-1,0-26 39-15</inkml:trace>
  <inkml:trace contextRef="#ctx0" brushRef="#br0" timeOffset="-176952.14">13294 8018 300 0,'-25'-76'322'16,"6"6"-79"-16,2 17-94 0,8 8-73 16,18 9-36-16,16 3-12 15,14 14-2-15,26 14-7 16,17 22-10-16,12 28 3 16,-1 24-10-16,-8 19 3 0,-20 18-8 15,-19 9-3-15,-32 3 11 16,-22-8 6-16,-24-5 6 0,-16-11 16 15,-17-8 29-15,-8-14 33 16,-8-11 9-16,-1-16-22 0,5-8-26 16,13-7-32-16,7-11-6 15,10-7-2-15,16-12-8 0,7 0-19 16,11 0-38-16,13 0-73 16,5 0-106-16,11-12-76 15,12-5-41-15,13-2 2 16</inkml:trace>
  <inkml:trace contextRef="#ctx0" brushRef="#br0" timeOffset="-176236.26">15259 7829 38 0,'0'-27'151'0,"-8"4"71"16,-4 2-48-16,4 1-21 15,0-2-26-15,0 4 11 0,8 1 38 16,-12 5 50-16,12 1 23 15,0 1-46-15,0 3-80 0,0 7-61 16,0 0-57-16,6 28-5 16,11 30 0-16,16 30 0 15,7 30 0-15,6 25 0 0,1 11 0 16,2 13 0-16,5 1 0 16,-2-14 0-16,2-11 0 0,-5-18 0 15,-1-20 0-15,0-18 0 16,-3-18 0-16,-9-20 0 15,-7-16 0-15,-1-21 0 0,-3-24 0 16,1-26 0-16,-3-31 0 16,1-28 0-16,0-34 0 0,-4-31 0 15,2-21 0-15,-2-16 0 16,-5-1 0-16,6 8 0 16,-5 18 0-16,0 23 0 0,-2 28 0 15,-3 25 0-15,-2 25 0 16,-3 20 0-16,2 18 0 0,-3 5 0 15,3 14 0-15,-3 7 0 16,3 9 0-16,5 0 0 0,2 21-250 16,1 8-94-16,-4 7-18 15,1 5-21-15,-3 3-322 16</inkml:trace>
  <inkml:trace contextRef="#ctx0" brushRef="#br0" timeOffset="-175785.65">17451 7199 409 0,'8'-52'245'0,"-2"7"-70"15,-3 5-49-15,-3 6-27 16,0 6 36-16,0 9 53 15,0 7 7-15,0 0-48 0,0 7-56 16,-9 5-33-16,-2 7-20 16,-13 19 11-16,-9 10 28 0,-21 17-62 15,-14 16-15-15,-13 13 0 16,-9 11 0-16,-6 5 0 0,1-4 0 16,11-8 0-16,10-13 0 15,14-15 0-15,19-14 0 0,9-13 0 16,16-9 0-1,16-3 0-15,11-2 0 0,18-5 0 16,20 1 0-16,11 0 0 16,9-13 0-16,4 7 0 0,6-7 0 15,-3 0 0-15,6 0 0 16,-6 0 0-16,-8 0 0 0,-6 0 0 16,-10 0 0-16,-11 0 0 15,-3 0 0-15,-14 0 0 16,-8 0 0-16,0 0 0 0,-7 0-279 15,-9 0-176-15,0-12-9 16,-17-9 50-16</inkml:trace>
  <inkml:trace contextRef="#ctx0" brushRef="#br0" timeOffset="-175469.46">17403 7164 773 0,'0'-50'357'0,"-12"7"-138"15,4 5-101-15,8 5 10 0,0 10 112 16,0 5-28-16,-7 6-212 16,7 29 0-16,0 35 0 15,0 43 0 1,0 51 0-16,0 41 0 0,0 34 0 16,0 19 0-16,0 9 0 15,0-10 0-15,0-10 0 0,0-15 0 16,0-14 0-16,2-17 0 15,6-25 0-15,5-23 0 0,-1-30 0 16,1-19 0-16,0-25 0 16,-5-15 0-16,-2-14 0 0,-6-11 0 15,0-29 0 1,0-26-465-16,-14-16-60 0,-4-13 50 16</inkml:trace>
  <inkml:trace contextRef="#ctx0" brushRef="#br0" timeOffset="-173341.12">11950 12861 535 0,'-12'-64'279'0,"0"3"-66"15,-5 9-64-15,4 7-56 0,2 7 0 16,3 15 66-16,8 4 25 16,0 8-25-16,0 11-2 15,0 41-131-15,0 33-26 0,0 28 0 16,0 24 0-16,0 21 0 15,0 12 0-15,0 2 0 16,0-1 0-16,0-6 0 0,0-11 0 16,0-17 0-16,0-20-297 15,0-16-28-15,0-21-5 0,0-21 37 16,0-20 12-16,0-16 33 16</inkml:trace>
  <inkml:trace contextRef="#ctx0" brushRef="#br0" timeOffset="-173107.83">11313 12923 639 0,'-73'-32'323'16,"2"2"-108"-16,11 7-102 16,16 7-62-16,15-1-31 0,21 3-10 15,16-4-4-15,29 6 1 16,24 4-12-16,20 5 1 15,28 3 7-15,22 0-2 0,10 0-5 16,9 0-13-16,-8 0-79 16,-7 0-83-16,-17 0-20 0,-18 11 12 15,-13 1-18-15,-27 1-7 16</inkml:trace>
  <inkml:trace contextRef="#ctx0" brushRef="#br0" timeOffset="-172825.24">11426 14312 443 0,'-69'37'487'0,"12"-10"-87"15,16-6-196-15,16-10-112 0,14-11-68 16,19-7-3-16,23-9-4 15,31-13-1-15,31-7-9 16,29-4-5-16,25-5 4 16,11 7-3-16,0 10-6 0,-11 8-20 15,-22 8-27-15,-18 7-57 16,-24 5-55-16,-18 0-39 0,-19 0-6 16,-13 0 13-16,-13 0 20 15,-9 0-26-15,-11-7 16 0</inkml:trace>
  <inkml:trace contextRef="#ctx0" brushRef="#br0" timeOffset="-172192.32">13452 12548 836 0,'9'-56'413'0,"-9"7"-173"0,-9 8-118 15,-4 9-59-15,5 4-31 16,8 7 32-16,-6 4 48 16,6 5 8-16,0 12-75 0,0 12-45 15,0 33 0-15,0 28 0 16,0 25 0-16,0 21 0 16,6 11 0-16,-1 1 0 0,3-5 0 15,0-5 0-15,1-10 0 16,0-13 0-16,-3-18 0 0,2-10 0 15,1-18 0-15,-9-10 0 16,0-10 0-16,0-7 0 0,0-10 0 16,0-1 0-16,0-31 0 31,0-16 0-31,-12-17 0 16,1-14-179-16,-2-22-17 15,0-20 21-15,13-20 32 0,-8-17 40 16,0-14 41-16,-1-11 25 15,1 1 25-15,0 9 16 16,8 11 7-16,0 21 20 0,0 22 2 16,0 17 9-16,0 22 0 15,13 12 5-15,10 20 19 0,14 16 41 16,17 17-8-16,10 38-3 16,5 14-37-16,0 21-22 0,-9 13-26 15,-6 12-4-15,-18-1 1 16,-15-3-4-16,-21-5-6 0,-21-3 9 15,-20-9-7-15,-19-7 1 16,-13-13 2-16,-4-8 1 0,4-13-1 16,3-12-2-1,13-10 0-15,9-14-26 0,11 0-19 16,12 0-57-16,10-14-52 16,15 0-75-16,15-12-77 0,23-5-24 15,14-7 6-15</inkml:trace>
  <inkml:trace contextRef="#ctx0" brushRef="#br0" timeOffset="-171660.06">15966 11890 697 0,'-17'-40'365'0,"3"7"-93"16,1 4-128-16,13 5-80 16,0 8-16-16,8 11 62 0,20 5 63 15,13 29 1-15,19 16-174 16,13 24 0-16,9 29 0 15,-1 22 0-15,-5 20 0 0,-3 6 0 16,-11 5 0-16,-14-6 0 16,-11-5 0-16,-9-13 0 0,-7-14 0 15,-8-23 0-15,-1-21 0 16,-4-20 0-16,-5-12 0 0,2-13 0 16,-2-15 0-16,2-14 0 15,3-23 0-15,4-17 0 0,6-20 0 16,1-20 0-16,4-18 0 15,3-19 0-15,5-12 0 16,34-167 0 0,-28 149 0-16,-4 9 0 0,-1 16 0 15,-2 11 0-15,-7 20 0 0,-6 13 0 16,-1 18 0-16,-8 12 0 16,0 11 0-16,-5 14 0 0,2 9-182 15,-5 7-42-15,0 3-12 16,0 1-7-16,0 8 3 0,-14 0 8 15,4 0-21-15,2 17 40 16</inkml:trace>
  <inkml:trace contextRef="#ctx0" brushRef="#br0" timeOffset="-171178.23">18129 11593 404 0,'0'-33'237'16,"-8"-4"-54"-16,-1 5-68 15,-9 0-40-15,6 2 12 0,-6 7 57 16,4 2 46-16,-3 4 30 15,-4 2-2-15,2 6-48 16,-6 9-166-16,-7 17-4 0,-6 18 0 16,-6 28 0-16,-3 26 0 15,-4 28 0-15,2 25 0 0,8 23 0 16,9 1 0-16,12-3 0 16,12-13 0-16,11-15 0 0,22-17 0 15,12-17 0-15,16-18 0 16,12-24 0-16,8-16 0 0,9-24 0 15,4-19 0-15,2-17 0 16,-7-11 0-16,-12-13 0 16,-16-6 0-16,-22-15 0 0,-13-2 0 15,-18-7 0-15,-21 2 0 16,-18 7 0-16,-15 15 0 0,-11 13 0 16,-8 14 0-16,-9 20 0 15,0 9 0-15,3 10 0 0,5 19 0 16,9 8-70-16,3 1-514 15,6 6-18-15</inkml:trace>
  <inkml:trace contextRef="#ctx0" brushRef="#br0" timeOffset="-167617.25">21236 7000 211 0,'-11'-23'264'16,"-1"3"-64"-16,0-1-49 16,-2 4-36-16,14 0 7 0,-11 1 33 15,11 4 0-15,0 4-40 16,0 4-47-16,0 0-23 0,0 4-3 16,0 0 1-16,0 0 11 15,0 0 0-15,0 0-16 0,0 8-14 16,0 17 22-16,0 15 99 15,0 22-145-15,0 16 0 0,0 10 0 16,0 14 0-16,0 8 0 16,8 1 0-16,1-2 0 15,3-7 0-15,-4-9 0 16,-2-7 0-16,3-16 0 0,-4-10 0 16,-5-10 0-16,0-15 0 15,0-5 0-15,0-10 0 0,0-8 0 16,0-5 0-16,0-9 0 31,0-15-31-31,-8-11-210 16,8-10-33-16,-9-2-26 0,9-8 1 15,0-2-11 1,0 2 20-16</inkml:trace>
  <inkml:trace contextRef="#ctx0" brushRef="#br0" timeOffset="-166768.02">22233 6912 79 0,'1'-13'163'0,"4"5"-6"16,-1 0-61-16,-4 3-29 15,0 1-26-15,0 4-8 0,0 0 4 16,0 0 0-16,0 0-3 16,0 0-5-16,0 0 12 0,0 12 15 15,0 1 15-15,-9 3-15 16,0 5-10-16,-9 2 2 0,-3-1 2 15,-2 2-9-15,-6-3-14 16,-4-2-2-16,-3 2-11 0,-5-1-6 16,-7-4-1-16,-5-4 1 15,2 1-9-15,-3-13 2 16,5 0 1-16,3 0 1 0,5-8 1 16,10-9 3-16,2-2 0 15,10-10 3-15,2-9-9 16,17-1 7-16,0-7-8 0,0 6 5 15,9 4-4-15,2-3 2 16,1 12-3-16,5 3 3 16,8 0-2-16,6 7 0 0,6 5 3 15,7 3-1-15,10 6-1 16,6 3 0-16,5 8-1 0,3 8-3 16,0 12 7-16,-9 9 0 15,-6 13 6-15,-4 6 5 16,-12 8 0-16,-9 5 4 0,-12 5 5 15,-7 0 3-15,-9-1-7 16,-14-4-1-16,-5 0 2 16,-13-2-10-16,-7-8 0 0,4-1-6 15,-1-9 4-15,-1-9-5 16,4-7 1-16,10-10-5 0,2-1-1 16,5-10-2-16,7 0 4 15,9-12 0-15,-8 0-5 0,8 0-12 16,0 0-41-16,0 0-46 15,0-7-80-15,0-10-43 16,0-7-16-16,8-9-38 0,4-7 43 16</inkml:trace>
  <inkml:trace contextRef="#ctx0" brushRef="#br0" timeOffset="-166202.27">22737 6793 190 0,'17'-21'253'16,"-3"7"-87"-16,-6 0-67 16,0 11-43-16,-4 3 9 0,-4 11 28 15,0 6-6-15,0 3-27 16,0 5-17-16,0 0-10 0,0-6 2 16,-9 1-6-16,9-7 4 15,-11-2 6-15,11-11-6 16,-14 0-2-16,8 0-2 0,-2 0-13 15,-1-7-11-15,9-5 2 16,-8-9 0-16,8-7-2 0,0-5 1 16,14-3-3-16,3 3-1 15,8 4 1-15,4 5-5 16,-1 3 6-16,6 9-4 0,-3 9 0 16,6 3-2-1,-4 15 11-15,-1 11 10 0,-2 10-7 16,-12 9 6-16,-10 4-4 0,-8 8 2 15,-11 3-7-15,-9 2 8 16,-9 3-1-16,-7-4-3 0,-10-9 0 16,2-2 3-16,4-10 1 15,4-7 5-15,1-5-16 0,18-3 0 16,3-8 7-16,6-10 1 16,8-7-1-16,0 0-5 0,14 0 4 15,3-3 6-15,17-6 3 16,6-3 14-16,13 4 11 0,9 3-1 15,7 5-8-15,-4 0-8 16,-1 7-21-16,-2 6 0 0,-9 1-10 16,-13-7 2-1,-5-7-27-15,-5 12-36 0,-6 0-58 16,-8-3-60-16,-4-9-32 16,-4 0-27-16,0 0-26 0,0 0-51 15</inkml:trace>
  <inkml:trace contextRef="#ctx0" brushRef="#br0" timeOffset="-165894.21">23851 7123 615 0,'-17'-4'363'15,"8"4"-157"-15,1 0-101 16,8 0-45-16,0 0-5 0,0 0-1 15,0 0-30-15,11 0-11 16,3 0-1-16,12 0-3 0,2 0-27 16,0 0-21-16,-2 0 0 15,-10 0 12-15,-7 0 10 0,-9-5 8 16,0-7 0-16,-25 0 3 16,-4 0 10-16,-3 5 17 0,-6-6-11 15,7 4-1-15,-2 9-8 16,6 0-3-16,2 0 1 15,4 0-40-15,8 0-83 16,13 0-83-16,0 0-42 0,0 0-41 16,0 0-191-16</inkml:trace>
  <inkml:trace contextRef="#ctx0" brushRef="#br0" timeOffset="-165503.34">24835 6406 602 0,'-12'-60'350'0,"-5"5"-139"15,5 11-107-15,12 8-6 0,0 12 75 16,0 3 63-16,0 9-51 15,0-1-97-15,0 34-88 16,12 24 0-16,5 20 0 16,0 16 0-16,-3 13 0 15,3 5 0-15,-1 1 0 0,-3 2 0 16,-5-7 0-16,0-10 0 16,-3-8 0-16,-3-11 0 15,-2-10 0-15,0-15 0 0,0-10 0 16,0-5 0-16,0-11 0 15,0-2 0-15,0-5 0 16,0-8-341 0,0-16-142-16,0-8 50 0,0-14 61 15</inkml:trace>
  <inkml:trace contextRef="#ctx0" brushRef="#br0" timeOffset="-164904.45">25728 6147 96 0,'8'-21'147'0,"-5"4"8"16,2 1-56-16,-1 0-29 15,0 1-13-15,-4-2-9 16,0 0 7-16,0 1-4 0,0 4 1 16,0-5-3-16,0 0 15 15,0 6 12-15,-13-1 15 16,2 0 25-16,-1 3 5 0,1 1-18 15,-7 8-19-15,-2 0-16 16,-7 17 0-16,-3 18 19 16,-2 22 13-16,0 22-11 0,2 14-21 15,10 9-35-15,9 4-33 16,11-6 0-16,11-1 0 16,9-14 0-16,10-12 0 0,5-11 0 15,10-13 0-15,4-18 0 16,-2-9 0-16,9-15 0 15,-8-7 0-15,-5-12 0 0,-6-8 0 16,-12-8 0-16,-8-4 0 16,-11-10 0-16,-6 3 0 0,-11-4 0 15,-9 3 0-15,-9 4 0 16,1 3 0-16,-4 9 0 0,-1 7 0 16,-3 10 0-16,-1 7 0 15,-4 0 0-15,-3 16 0 16,-2 8-2-16,2 5-165 15,7-1-112-15,6 4-65 0,6 1-19 16,13-5-16-16</inkml:trace>
  <inkml:trace contextRef="#ctx0" brushRef="#br0" timeOffset="-164272.2">26827 5862 373 0,'-39'-50'331'16,"-6"10"-125"-16,5 7-103 16,-2 9-53-16,3 7 0 0,1 10 30 15,11-2-25-15,6 9-27 16,1 12-11-16,4 16 8 0,7 14 3 15,9 6 16-15,0 13-1 16,9 5 0-16,7-1 14 16,12 0 7-16,7-1-14 15,16-2-13-15,10 4 0 0,3-6-5 16,5 2-15-16,-4-1 3 0,-5-4-1 16,-9-5-11-1,-17 1 1-15,-8-4 2 0,-10-4 4 16,-16-4 5-16,0-5 16 15,-24-4-5-15,-12-2-14 0,-9-7-11 16,-8-7-1-16,0-3 5 16,-1-2-8-16,6-11 8 0,5 0-3 15,6-7-4-15,9-14-2 16,7-7 0-16,21-9-7 16,4-12 2-16,19-8-11 0,14-7 5 15,8-10 4-15,8-2 6 16,4-2-6-16,-4 0-1 15,-5 1 7-15,-2 4 2 16,-15-1 1-16,-10 5-7 0,-13 5-1 16,-8 7 1-16,-13 3 8 15,-3 10-1-15,-7 7-1 0,-11 9 0 16,-5 11-6-16,-12 14 4 16,-1 3-4-16,-3 11-4 15,-2 10 8-15,-2 4-44 0,7 6-83 16,0 10-90-16,3 1-77 15,8-2-16-15,14 0 0 0,10-4 9 16</inkml:trace>
  <inkml:trace contextRef="#ctx0" brushRef="#br0" timeOffset="-163855.77">27893 6418 222 0,'-33'9'256'16,"9"-9"-85"-16,7 0-68 0,6 12-45 15,11-4-13-15,0 5 24 16,0 7 28-16,0 1-9 16,11 3-32-16,6-3-11 0,3-2-24 15,6-7-5-15,-1-3-8 16,5-9-3-16,-11 0-3 16,3-12 4-16,-11-4 23 0,-6-5 22 15,-5-2 3-15,-13-2 0 16,1 4-3-16,-7 5-19 15,-2 3-12-15,-1 8-10 16,5 5-2-16,0 0-7 16,0 0 2-16,4 0-13 0,13 0-46 15,-12 13-108-15,12 0-103 16,0-5-37-16,0-8-34 0</inkml:trace>
  <inkml:trace contextRef="#ctx0" brushRef="#br0" timeOffset="-163074.65">28896 5271 430 0,'12'-53'240'16,"-4"13"-62"-16,-5 2-61 0,1 10 4 15,0 9 58-15,1 2 2 16,-5 8-53-16,0 1-56 16,0 8-30-16,4 12 25 15,0 21 138-15,4 20-118 16,-3 24-87-16,-5 21 0 0,0 12 0 15,0 8 0-15,0 0 0 16,0-3 0-16,0-11 0 16,0-6 0-16,9-16 0 15,-6-12 0-15,2-18 0 0,-2-11 0 16,-3-13 0-16,5-7 0 16,-5-8 0-16,1-13 0 15,-1-21 0-15,0-16 0 16,5-24 0-1,-5-17 0-15,0-19 0 0,0-14 0 16,0-7 0-16,0 4 0 16,-6 9 0-16,-2 7 0 15,8 10 0-15,-8-62 0 16,8 88 0-16,0 9 0 16,0 3 0-16,0 10 0 15,3 2 0-15,2 10 0 0,-2 4 0 16,-3 7 0-16,0 5 0 15,0 5 0-15,0 2 0 16,-8 13 0 0,-9 17 0-1,-4 7 0-15,-6 5 0 0,-7 8 0 16,-3 0 0-16,2 0 0 16,-3-4 0-16,3-1 0 15,-1-7 0-15,-2-4 0 0,2-5 0 16,0 0 0-16,2-8 0 15,7-4 0-15,5 0 0 16,11-12 0-16,-2 9 0 16,6-9 0-16,7 0-177 31,0 9-165-15,3-1-60-16,9-1 18 15,9 1 20-15</inkml:trace>
  <inkml:trace contextRef="#ctx0" brushRef="#br0" timeOffset="-162508.35">29858 5907 349 0,'0'-6'260'0,"0"6"-76"16,0 0-78-16,0 0-35 15,0 0 26-15,-14 13 20 16,6 8-26-16,2-1-32 15,-3 3-17-15,9-1-17 16,0-1 2-16,0-2-9 0,9-2-8 16,-3-5-3-1,7-12 2-15,-1 0-4 0,-4 0-1 16,1 0 3-16,0-12-1 16,-9-5 11-16,0 0 19 15,0 6-6-15,-18-1-5 16,7-1-14-16,-6 4-6 0,6 9 6 15,-2 0-12-15,1 0 5 16,-1 9-4-16,13-1 4 16,0 1-9-16,0-1 6 15,0-8 3-15,9 9-7 16,3-9-4-16,5 0-11 16,-3 0-3-16,3-9 8 0,0-8 3 15,-4-2-7-15,-9-2 11 16,-4 1 5-16,0-1 3 15,0 4-17-15,0 1-47 16,0 4-87-16,-13 1-117 0,-3 3-86 16,-1 8-343-16</inkml:trace>
  <inkml:trace contextRef="#ctx0" brushRef="#br0" timeOffset="-161842.29">30785 4860 41 0,'6'-11'134'15,"2"-2"72"-15,-8-4-65 16,5 5-56-16,-5-1-15 0,0 1 1 15,0 4 15-15,0-1 21 16,0 1-11-16,0 4-19 16,0 4-13-16,-8-3 18 15,8 3 16-15,-8-4-8 16,0 4-12-16,8 0-13 0,-12 0-14 16,-4 7-10-1,-18 19 47-15,-10 17-6 0,-12 18-10 16,-6 9 6-16,5 12-34 15,9 4-44-15,12 4 0 16,15-2 0-16,21-3 0 16,9-1 0-16,9-13 0 0,16-9 0 15,19-13 0-15,17-12 0 16,13-21 0-16,11-21 0 16,4-19 0-16,-2-21 0 15,-5-19 0-15,-15-14 0 16,-10-8 0-16,-22-7 0 0,-15-2 0 15,-18 7 0 1,-11 1 0-16,-29 6 0 0,-5 7 0 16,-13 10 0-16,-5 7 0 15,-1 13 0-15,-4 10 0 16,-5 18-258-16,-3 16-215 16,-3 28 39-16,-8 22 4 15</inkml:trace>
  <inkml:trace contextRef="#ctx0" brushRef="#br0" timeOffset="-160234.29">20863 8704 158 0,'-20'0'229'0,"-6"0"-51"15,7 0-26-15,-4 0-47 0,1 0-20 16,2 0 14-16,3 0 15 15,3 0 6-15,-4 0-9 0,7 0-21 16,11 0-14-16,0 0 5 16,0 0-10-16,0 0 6 0,0 0 7 15,0 0-9-15,0-6-5 16,11 1-33-16,7 3-2 0,4-3-35 16,20-2 0-1,14-7 0-15,21-5 0 0,22-10 0 16,18-4 0-16,20-3 0 15,18-4 0-15,16-1 0 0,12-1 0 16,4 2 0-16,-5 4 0 16,-4-2 0-16,-12 7 0 0,-14 2 0 15,-19 1 0-15,-14 3 0 16,-20 6 0-16,-9-4 0 0,-11 7 0 16,-15 5 0-1,30-9 0-15,-59 10 0 16,-1 3 0-16,-3 2 0 15,6-2 0-15,0-2 0 0,0 1 0 16,-1 0 0-16,1 5 0 16,-1-1 0-16,-8-1 0 0,1 2 0 15,-9 3 0-15,-4 0 0 16,-3 0 0-16,0 0 0 16,-4 0 0-16,-1 0 0 0,-2 0 0 15,-1 0 0-15,1 0 0 16,4 0 0-16,-6 0 0 0,4 0 0 15,-4 0 0-15,0 0 0 16,0 0 0 0</inkml:trace>
  <inkml:trace contextRef="#ctx0" brushRef="#br0" timeOffset="-159388.67">23811 8035 2047 0,'0'-4'0'0,"0"-4"0"16,0-4 0-16,-8-4 0 0,0 0 0 16,0-7 0-16,-2 9 0 15,4-2 0-15,-2-1 0 16,0 1 0-16,8 0 0 0,-9-1 0 15,9 0 0-15,0 3 0 16,-8-9 0-16,8 0 0 16,0-5 0-16,0-11 0 0,-8 4 0 15,8-5 0-15,-8-10 0 16,0-7 0-16,0 0 0 0,0 1 0 16,0-1 0-16,-1-1 0 15,1 1 0-15,0-57 0 16,8 57 0-1,0 0 0-15,-8 0 0 0,-5 1 0 16,5-2 0-16,-1-3 0 16,-2 0 0-16,0-3 0 0,-6-6 0 15,5 1 0-15,-2 0 0 16,0 3 0-16,-3 1 0 0,5 4 0 16,0 4 0-16,-1 4 0 15,2 8 0-15,3 5 0 16,8 4 0-16,-9 7 0 0,1 3 0 15,0 3 0-15,8 3 0 16,-9 4 0-16,9-2 0 0,-7 3 0 16,7 2 0-1,-8 5 0-15,8 1 0 0,0 2 0 16,0 2 0 0,0-2 0-16,0 1 0 0,-8 4 0 15,-1 0 0-15,9-4 0 16,-13-5 0-16,-1 5 0 15,-3-3 0-15,-12-2 0 0,-15 9 0 16,-22 0 0 0,-135 29 0-16,62-4 0 15,-16 3 0-15,-20 4 0 0,-6 1 0 16,-11 3 0-16,-3 1 0 0,0 4 0 16,5-5 0-1,11-2 0-15,7-7 0 0,17 2 0 16,14-5 0-16,12-3 0 15,12 0 0-15,9-6 0 0,21-2 0 16,-44-5 0 0,87-1 0-16,10-7 0 0,11 0 0 15,2 0 0-15,1 0 0 16,4 0 0-16,0 0 0 0,-1 0 0 16,1 0 0-1,-5 0 0-15,1 0 0 0,4 0 0 16,0 0 0-16,3 0 0 0</inkml:trace>
  <inkml:trace contextRef="#ctx0" brushRef="#br0" timeOffset="-159122.21">20091 6314 2047 0,'0'23'0'0,"0"18"0"0,0 15 0 15,8 18 0-15,1 16 0 16,3 3 0-16,-1 9 0 0,3 4 0 15,5 4 0-15,2 8 0 16,1 8 0-16,-3 8 0 16,1 1 0-16,0-5 0 0,2-3 0 15,-7-8 0-15,1-11 0 16,1-5 0-16,-2-10 0 16,2-8 0-16,-6-11 0 0,-3-10 0 15,1-8 0-15,0-10 0 16,-1-8 0-16,-5-10 0 0,-3-9 0 15,0-2 0-15,0-9 0 16</inkml:trace>
  <inkml:trace contextRef="#ctx0" brushRef="#br0" timeOffset="-159077.52">20416 8629 2047 0,'-11'-7'-135'16,"11"-7"-213"-16,0-1-30 15,0-1 14-15,8-10-17 0</inkml:trace>
  <inkml:trace contextRef="#ctx0" brushRef="#br0" timeOffset="-157331.97">24354 5736 67 0,'0'-26'185'0,"0"3"7"16,0-2-50-16,-9 0-36 0,9 10-29 15,0-1-8-15,0 3-1 16,0 4 1-16,0 1-9 16,0 4-19-16,0 4-20 15,0 0-14-15,0 17 19 0,0 19 66 16,6 30 3-16,5 27 21 15,3 24-9-15,-2 22-22 16,5 11-28-16,-3 6-14 0,3-6-19 16,4-3-5-16,0-4 11 15,-1-1 14-15,-4-4-2 0,0 0-17 16,0-3-5-16,1-9 17 16,-3-8-8-16,0-8-2 0,-2-7-8 15,5-11-13-15,-4-11-6 16,-4-10 0-16,9-12 0 0,-6-4 0 15,1-11 0-15,-7-3 0 16,2-9 0-16,1-7 0 16,-4-5 0-16,-2-5 0 15,2-2 0-15,-5-1 0 0,0-3 0 16,3-9 0 31,2 0 0-32,-2 0 0-15,3 0 0 16,-2 0 0-16,7 0 0 0,9 0 0 16,13-4 0-16,12-8 0 15,12-6 0-15,16-5 0 16,12-5 0-16,8-5 0 16,10-3 0-16,6-9 0 0,11-4 0 15,15 0 0-15,4-5 0 16,8 7 0-16,-2-4 0 0,1 7 0 15,-7 3 0-15,-10 6 0 16,-7 1 0-16,-9 1 0 0,-8 5 0 16,-6 0 0-16,-6 3 0 15,-6 6 0-15,-13-2 0 16,0 4 0-16,-7 5 0 16,-7-1 0-16,-3 5 0 0,-2 1 0 15,-1-3 0-15,-5 3 0 16,-5-2 0-16,-7 6 0 15,-6-1 0-15,-5-4 0 0,-3 8 0 16,-7-4 0-16,1-5 0 16,-5 5 0-16,2 0 0 15,-6-1 0-15,0 3 0 0,-5-3 0 16,1 5 0-16,-4-5 0 16,0 1 0-1,-7 1 0 1,-1-6 0-16,8-3 0 15,-13 1 0-15,1-11 0 16,0-2 0-16,-2-9 0 16,3-10 0-16,0-7 0 0,-3-12 0 15,3-10 0-15,-1-10 0 16,-2-11 0-16,3-9 0 0,-1-4 0 16,1 1 0-16,2 3 0 15,-4-1 0-15,1 10 0 16,4-1 0-16,-4 6 0 0,1-2 0 15,3 4 0-15,-2 4 0 16,-2-2 0-16,0 3 0 16,0-2 0-16,1 6 0 15,-3 4 0-15,3 4 0 0,-1 9 0 16,-2 2 0-16,3 5 0 16,-6 3 0-16,6 11 0 15,-2 2 0-15,0 9 0 0,2 2 0 16,2 2 0-16,3 3 0 15,-2 5 0-15,8 3 0 0,-8 3 0 16,8-3 0-16,-10 5 0 16,10-1 0-16,-8 2 0 15,8-2 0-15,-12 6 0 0,12-6 0 16,-13 9 0-16,13-4 0 16,-11-4 0-16,-6 3 0 15,1 2 0-15,-8 3 0 16,-9 0 0-16,-13 0 0 0,-13 0 0 15,-20 0 0-15,-17 0 0 16,-18 8 0-16,-19 4 0 0,-18 4 0 16,-11 5 0-16,-5 2 0 15,1 2 0-15,4-1 0 0,7 6 0 16,13-6 0-16,7-3 0 16,14-2 0-16,10-1 0 15,12-2 0-15,9-4 0 16,12-1 0-16,18 1 0 0,11-12 0 15,12 0 0-15,9 0 0 16,8 0 0-16,4 11 0 0,3-11 0 16,0 7 0-16,5-7 0 15</inkml:trace>
  <inkml:trace contextRef="#ctx0" brushRef="#br0" timeOffset="-157241.71">24708 5239 1913 0,'8'0'-231'16,"0"12"-22"-16,10 0 4 15,10 0-15-15,8 0-47 0,17 0 15 16</inkml:trace>
  <inkml:trace contextRef="#ctx0" brushRef="#br0" timeOffset="-155735.7">28226 4917 75 0,'0'-21'273'16,"0"1"-55"-16,0 4-64 16,0-1-51-16,0 5-15 15,0 0 31-15,0 3 16 0,0 2-12 16,0 3-42-16,0 4-23 15,0 0-20-15,0 0-4 16,0 0-18 0,4 8-3-16,4 16 85 0,3 13 12 15,6 19 18-15,0 19-3 16,-2 19-67-16,2 14-58 0,-1 19 0 16,1 7 0-16,-6 10 0 15,1 1 0-15,-3-3 0 16,-1-2 0-16,5-7 0 0,-3-8 0 15,3-1 0-15,0-14 0 16,0-8 0-16,-2-9 0 16,4-12 0-16,-2-11 0 0,0-10 0 15,-1-6 0-15,0-11 0 16,0 3 0-16,-1-6 0 16,3-2 0-16,-2-7 0 15,-4 2 0-15,1-4 0 0,-1-6 0 16,-5-6 0-16,2-5 0 15,-5 2 0-15,0-7 0 16,0 1 0-16,3-8 0 47,2 0 0-47,2 0 0 0,1 0 0 16,4-4 0-16,5-4 0 15,8-4 0-15,7 0 0 16,7-1 0-16,15 2 0 0,2-2 0 15,10 0 0-15,11 1 0 16,9 5 0-16,4-5 0 16,-2 2 0-16,-4 2 0 15,-5 6 0-15,-11-7 0 0,-8 5 0 16,-9-1 0-16,-12 5 0 16,-10 0 0-16,-7 0 0 15,-8 0 0-15,-1 0 0 16,-5 0 0-16,-3 0 0 0,-5-3 0 15,0-10 0 1,0-2 0-16,0-14 0 16,0-8 0-16,0-9 0 15,-9-5 0-15,0-18 0 16,1-12 0-16,-3-18 0 0,2-19 0 16,-2-17 0-16,3-15 0 15,-6-4 0-15,2-9 0 16,4 8 0-16,8 9 0 15,-9 15 0-15,9 13 0 0,-8 13 0 16,8 11 0-16,-6 13 0 16,6 7 0-16,0 8 0 15,0 9 0-15,-8 5 0 16,-1-1 0-16,1 3 0 16,0 6 0-16,8 3 0 15,-12 5 0-15,3 3 0 0,1 5 0 16,0 3 0-16,8 2 0 15,-12 2 0-15,4 0 0 16,0 1 0-16,0 4 0 16,-5-1 0-16,2-2 0 0,-1 3 0 15,-1-1 0-15,5 0 0 16,-1 1 0-16,-3 4 0 16,-5 0 0-16,3 2 0 0,-11 3 0 15,-9 0 0 1,-5 2 0-16,-13 5 0 0,-13 0 0 15,-8 12 0-15,-9 5 0 16,-3 3 0-16,-6 0 0 16,-2 4 0-16,0 5 0 15,0-1 0-15,7-3 0 0,13-5 0 16,17-3 0-16,8-5 0 16,11 0 0-16,7-12 0 15,12 8 0-15,5-8 0 0,4 0 0 16,9 8-70 15,0 1-274-15,0-9-54-1,13 13 5-15,2-6-8 0</inkml:trace>
  <inkml:trace contextRef="#ctx0" brushRef="#br0" timeOffset="-154151.36">29869 4375 65 0,'0'-17'107'16,"0"-2"61"-16,0-2-49 15,5 4-36-15,-5 1-21 16,0 0-2-16,0 4 23 15,0-1 21-15,0 1 2 16,0 5-4-16,0 3-11 16,0-5-7-16,0 5 12 0,4 0 1 15,-4 0 2-15,0 4-6 16,0 0-17-16,0 0-26 16,0 0-34-16,0 0-10 15,0 12 8-15,4 17 23 16,5 15 25-16,3 14-11 0,3 11-18 15,6 8 2-15,0 9 6 16,-1 7-34-16,-1 4-7 16,2 2 0-16,1-1 0 15,-6 3 0-15,-1 5 0 16,5 5 0-16,2 3 0 16,1 3 0-16,6 6 0 15,4-6 0-15,-2-3 0 0,6-8 0 16,3-4 0-16,2-4 0 15,-6-13 0-15,-1-11 0 16,-5-10 0-16,-6-6 0 16,-3-7 0-16,-1-1 0 0,-5-9 0 15,-1-1 0 1,-3-8 0-16,-2-2 0 0,-1-6 0 16,-3-3 0-16,-5-10 0 15,0-3 0-15,0 1 0 16,1-9 0-1,4 0 0-15,-1 0 0 32,0 0 0-32,5 0 0 15,-1-4 0-15,-4-1 0 0,4-3 0 16,6 0 0-16,0-4 0 16,11-5 0-16,15-7 0 15,14-3 0-15,20-10 0 16,13-8 0-16,20-4 0 15,10-4 0-15,10 5 0 16,3 3 0-16,-1-1 0 0,-1 9 0 16,-4 1 0-16,-15 3 0 15,-11 9 0-15,-13 3 0 16,-12 2 0-16,-16 2 0 16,-13 4 0-16,-6 5 0 0,-10 6 0 15,-12-3 0-15,-3 5 0 16,-5 0 0-16,-5 0 0 15,2 0 0-15,-2 0 0 0,-3-5 0 16,0 2 0-16,0-10 0 16,0-7 0-16,0-13 0 15,0-19 0-15,5-22 0 16,-2-24 0-16,1-20 0 16,-4-12 0-16,0-8 0 15,0-8 0-15,0-6 0 0,0 7 0 16,-12-3 0-16,1 5 0 15,-2 5 0-15,1 8 0 16,-6 8 0-16,4 8 0 16,-3 4 0-16,-3 9 0 0,-2 8 0 15,4 3 0-15,-3 9 0 16,0 12 0 0,7 8 0-16,-3 15 0 0,1 10 0 15,2 7 0-15,2 13 0 16,12 0 0-16,-9 7 0 15,9 1 0-15,-8 8 0 16,8-4 0 0,-6 4 0-16,-2 0 0 15,-1 0 0 1,-7 0 0 0,-18 0 0-1,-14 9 0-15,-17 3 0 16,-29 4 0-16,-27 4 0 15,-25 5 0-15,-17 4 0 16,-3 3 0-16,4 0 0 16,7 1 0-16,14-1 0 15,16-4 0-15,17 1 0 0,24-4 0 16,13-5 0-16,21-4 0 16,9-4 0-16,8-3 0 15,4-1 0-15,1-1 0 16,-6 7 0-16,0 0 0 15,-4 1 0-15,-2-4 0 0,2-3 0 16,2-8 0 0,7 9 0-16,5-9 0 0,4 0 0 15,4 7 0-15,3-7 0 16,5 8 0-16,-1-8 0 16,1 0 0-1</inkml:trace>
  <inkml:trace contextRef="#ctx0" brushRef="#br0" timeOffset="-153888.75">29844 3924 2047 0,'0'7'0'16,"0"5"0"-16,5 14 0 0,-2 10 0 16,-3 13 0-16,0 8 0 15,0 0 0 1,0 3 0-16,0 2 0 0,0 2 0 15,0-2 0-15,0 4 0 16,0-2-298-16,0 1-295 16,-11 0-559-16</inkml:trace>
  <inkml:trace contextRef="#ctx0" brushRef="#br0" timeOffset="-151908.49">20408 8458 26 0,'-7'-4'44'0,"-1"1"25"15,-1-2 29-15,9 5 22 16,-8 0-47-16,8 0-27 0,0 0-12 16,0 0-6-16,-8 0 1 15,8 0 12-15,0 0 10 0,0 0 7 16,0 0 4-16,0 0 4 16,0 0 0-16,-9-4-1 15,9 4-3-15,0 0-8 0,-8 0-9 16,8 0-9-16,0 0-3 15,0 0-19-15,0 0 4 0,0 0 2 16,-7 20 3-16,7 5 4 16,-8 8-8-16,8 3-7 15,0 1 5-15,0 4-2 0,0-1-2 16,0 1-5-16,0-5 3 16,0 1-4-16,0-4 0 0,4-5 3 15,0-3 1-15,0-1-4 16,-1-8 5-16,-3-4-7 0,0-3-4 15,0-9 4-15,0 0 1 16,0 0 2-16,0 0 6 0,0 0-5 16,0 0-3-16,0 0 4 15,0 0-3-15,0 0-4 16,0-4-6-16,0-5 5 0,0 9 1 16,0-4 2-16,0 0-5 15,0 0 0-15,0 4 2 0,0 0 6 16,0 0 8-16,0 0-4 15,0 0 4-15,0 0 1 0,0 0 2 16,0 0 4-16,0 0 7 16,0 0-2-16,0 0-7 0,0 0 5 15,0-4-17-15,0 0-3 16,8-5-5-16,12 2 4 0,17-5 0 16,12 0-4-16,12-9-5 15,7 1 5-15,5-5-17 0,6 1-29 16,-8 3-63-16,-6 6-41 15,-3 2-70-15,-5 9-62 16,-12 4-58-16</inkml:trace>
  <inkml:trace contextRef="#ctx0" brushRef="#br0" timeOffset="-149413.4">22367 3520 224 0,'0'-23'202'0,"0"-2"-52"0,0 9-38 16,0-1-27-16,-14 6-6 15,14-1 13-15,-7 7-12 16,-1 0-15-16,8 2-17 16,-9 3 1-16,-4 0-14 15,2 0-7-15,-5 0-14 0,-6 0-1 16,-2 13-3-16,-3-1 0 15,-12 7-1-15,0 1 1 0,2 10 0 16,-3-2 12-16,-2 6-2 16,2 1 2-16,1 9 8 15,-4 1-14-15,9 4-2 0,-3 7 5 16,4 2 0-16,1 3-4 16,2 1 3-16,3-2 3 15,5-3-11-15,3 4-7 0,4 4 35 16,2 1-21-1,0 3 1-15,0-4-7 0,7-3-10 16,6-6 10-16,-14 1-4 16,14-5 2-16,-11-3 26 0,11-4 16 15,-8-4-11-15,-1-8 4 16,9-9-9-16,-8 0-9 16,8-7-10-16,0-6-11 0,0 2 0 15,0-2 0-15,0-1-1 16,-7 2 5-16,-1 0-4 0,8 4-5 15,-9-4 4-15,9 0-4 16,0 0-3-16,-8-4 2 0,8-8-2 16,0 8 4-16,-8-8 1 15,8 0-5-15,0 10 7 16,0-10-5-16,0 12 2 16,0-12-4-16,0 7 5 0,0 2-5 15,0-9 7-15,0 12-10 16,0-12 8-16,0 12-1 0,0-12 2 15,0 12 1-15,0-12-9 16,0 14 3-16,0-2 6 16,-8 4-4-16,8 3-4 0,0 6 4 15,0 3-2-15,0-1 2 16,0-8 0-16,0-3 4 0,0-4-3 16,0-3 1-16,0-2-2 15,0-7 6-15,0 0-12 16,0 0 7-1,0 9 2-15,0-2-6 16,0-7 2-16,0 0 2 16,0 0 2-16,0 9-6 0,0-9 0 15,0 0 8-15,0 0-7 16,0 0 3-16,0 0-5 0,0 0-6 16,0 0-33-16,0 0-32 15,0 0-45-15,0 0-63 0,-9 0-73 16,2-9-62-1,-6-7-8-15,-4-3 33 0</inkml:trace>
  <inkml:trace contextRef="#ctx0" brushRef="#br0" timeOffset="-148547.58">21127 5059 55 0,'-8'-12'150'16,"8"0"52"-16,0-1-59 15,0 0-47-15,0 5-29 16,0 0-6-16,0 1 11 0,0-1 5 15,0-1-16-15,0 2-11 16,0 2-5-16,0 1 5 0,0 1-8 16,0-2 8-16,0 5 1 15,0 0-7-15,0 0-1 0,0 0-12 16,0 0-11-16,0 0-13 16,0 0 3-16,8 17 3 15,10 7 27-15,5 9 12 16,6 3-5-16,7 9 4 0,0 4 16 15,4 3-18-15,2 1-11 16,-2 1-19-16,-3-6-7 0,-6 2 2 16,3-5 1-16,-11-5-9 15,-1-7-1-15,-7-9 7 16,-1 0 4-16,-3-7-11 0,-3 0 5 16,-8-5 3-16,3-1-10 15,3-11 3-15,-6 8-3 16,0-8 7-16,0 0-13 15,3 0 8-15,2 0 20 0,-2 0 36 16,5 0-35-16,-4-8-26 16,5-9 0-16,3-11 0 15,6-17 0-15,-1-12 0 0,13-3 0 16,5-6 0-16,2 2 0 16,-3-2 0-16,-7 6 0 0,2 6 0 15,-9 9 0-15,-3 9 0 16,-5 6 0-16,-4 7 0 15,0 7 0-15,-8-1 0 0,0 5 0 16,0 3 0-16,-8 6 0 31,-4 3 0-31,-5 0 0 16,-5 0 0-16,-13 0 0 16,-4 0 0-16,-6 0 0 15,-12 12 0-15,-8 0 0 0,-9 5 0 16,2-5 0-16,-1 0 0 15,7 1 0-15,7-3 0 0,8 3 0 16,12-4 0-16,5-9 0 16,11 0 0-16,6 0 0 0,5 0 0 15,12 0-26 32,0 0-187-47,4 0-50 0,4 0-9 16,9 0 10-16,2 0 1 15</inkml:trace>
  <inkml:trace contextRef="#ctx0" brushRef="#br0" timeOffset="-147765.55">22646 3850 48 0,'-12'-17'85'0,"-1"6"58"15,13-1 8-15,-8 3-26 16,8 5-26-16,0-5-14 15,0 7 8-15,0-3 8 0,0 1 8 16,-9-1-4-16,9 2-3 16,-8-1-14-16,8 4-1 15,0 0 5-15,0 0-23 16,0 0-20-16,0 0-19 0,0 0-27 16,0 0 3-16,-6 16-7 15,6 4 6-15,0 8-3 16,0 4-2-16,0 2 2 0,0-5-2 15,3-6-3-15,5 2 5 16,4-9-2-16,4-4-1 0,1 1 6 16,3-13-3-16,5 0-2 15,-1-4-8-15,6-8 4 16,-4-9-6-16,4-8 4 0,-3-7-3 16,-3-3 6-16,-6-7 7 15,-7 6-1-15,-2-2-5 16,-9 9 6-16,0 8 6 15,0 6-2-15,0 7-1 0,0 4-9 16,0 8 0-16,0 13-1 16,0 10-1-16,3 10 6 15,5 8-4-15,8-1 6 0,1 1-4 16,9 0 2-16,-3-9-2 16,6-7 0-16,-2-8-2 0,-2-6 14 15,0-11-8-15,-6 0-2 16,2-11 17-16,-1-11 9 15,-2-9-2-15,-10-14 8 16,-8-13-16-16,0-3 10 16,-8-8-9-16,-6 1 1 0,-1 5 8 15,-2 6 2-15,1 13-3 16,0 7-11-16,4 14-13 16,2 2-5-16,10 9 2 0,-8-1-6 15,8 5-34-15,0 4-28 16,0 4-36-16,0 0-49 15,0 0-62-15,0 0-36 0,0 17 16 16,0 3 16 0,0 4-46-16</inkml:trace>
  <inkml:trace contextRef="#ctx0" brushRef="#br0" timeOffset="-147181.41">23296 3467 267 0,'0'-20'237'15,"0"5"-47"-15,0-1-49 16,0 3-34-16,0 4-14 16,0 5-27-16,0 0-31 0,0 4-18 15,0 0-15-15,0 12 1 16,0 12 6-16,0 17 12 16,0 13 5-16,0 11 2 15,-9 0-12-15,9 4-1 0,0-4-9 16,0-8-6-16,0-9 0 15,0-6 2-15,0-10 1 16,0-7 0-16,0-10-3 0,0-6 7 16,0-9-3-16,0 0 10 15,0-4 28-15,0-16 7 0,0-18-17 16,9-18-24-16,3-21 1 16,3-13-4-16,-2-7-2 15,-5-1-3-15,1 4 10 16,-6 13 33-16,-3 12 9 0,0 16-1 15,0 11-9-15,0 11-23 16,0 7-11-16,0 7-1 16,0 5-5-16,0 3-2 15,0 9-8-15,0 0 0 16,5 17 6-16,3 11 4 0,5 8-4 16,-2 14 2-16,0 11 0 15,6 4-2-15,-1-1 3 16,2 2 2-16,-7-9-5 0,1-9 2 15,1-6 4-15,-2-6-8 16,-2-7 9-16,-1-9-9 16,-8-4 11-16,0-4-12 15,0-12 7-15,0 9-7 0,0-9-24 16,0 0-21-16,0 0-29 16,0 0-39-16,0 0-27 15,0 0-29-15,0-4-31 0,0-4 19 16,0-9-28-16,-12 0 9 15</inkml:trace>
  <inkml:trace contextRef="#ctx0" brushRef="#br0" timeOffset="-146958.79">23328 3672 89 0,'-15'0'212'0,"2"0"-26"0,13 0-45 15,0 0-42-15,0 0-35 16,0-5-5-16,0 1-16 15,8-4-15-15,6 0-8 0,3-5-9 16,9 6-5-16,-6-5-8 16,-1 3 2-16,-2 2-8 15,-4 2-12-15,-6 0-19 0,2 2-30 16,-1-1-26-16,-3-4-14 16,-5-5-38-16,0-7-19 15,0-1 23-15</inkml:trace>
  <inkml:trace contextRef="#ctx0" brushRef="#br0" timeOffset="-146185.16">23690 3078 300 0,'0'-17'212'16,"0"5"-41"-16,0-1-30 15,0 5-15-15,0 3 10 0,0 3-14 16,0 2-34-16,0 0-25 15,0 0-26-15,0 0-20 16,0 0-11-16,0 0-9 16,0 19 3-16,0 10 5 15,3 11 11-15,5 5 3 16,0 5-9-16,0 2 6 0,1-4 3 16,0-3-12-16,-9-4-3 15,0-9-3-15,3-3 5 16,-3-13-3-16,0-4-2 0,0-3-1 15,0-9 6-15,0 0-2 16,0 0 22-16,0 0 33 16,0-13-18-16,0-11-21 0,0-11-6 15,0-11-14-15,-8-3 3 16,8-4-2-16,-8 4-4 16,0 5 7-16,8 4-2 15,-8 11 5-15,8 4 3 16,0 5-2-16,0 8 5 15,0-1-4-15,0 5 1 0,0 3-4 16,0 3 4-16,0 2-4 16,0 0-2-16,0 0-11 15,0 0 5-15,0 0-4 0,8 13 13 16,8 6-7-16,6 9 4 16,0 5 2-16,7 0-12 15,1 4 7-15,-4-2 6 16,4-2-9-16,-6-5 4 15,1-4 4-15,-10-3-6 0,-2-10 1 16,-1-11 4-16,-4 11 1 16,-5-11 6-16,-3 0 1 15,0 0 17-15,0 0 30 0,0 0 55 16,5 0-103-16,-1-5-12 16,-4-3 0-16,8-13 0 15,-4-12 0-15,4-7 0 16,0-10 0-16,1-5 0 0,-4-2 0 15,-2 2 0-15,2 8 0 16,-5 6 0-16,0 9 0 16,0 2 0-16,3 10 0 15,0 8 0-15,3 0 0 16,-6 5 0-16,0 2 0 0,0 5-306 16,0 0-114-1,0 17-6-15,0 2-11 16</inkml:trace>
  <inkml:trace contextRef="#ctx0" brushRef="#br0" timeOffset="-145501.2">26426 3199 365 0,'9'-33'211'15,"-1"2"-49"-15,-8 2-40 16,0 8 6-16,0 5 32 15,0 4 14-15,-12 4-32 0,-1-1-46 16,2 3-46 0,-2 6-20-16,-8 0-12 0,-2 0-8 15,-11 19 2-15,-6 6 6 16,-5 15 9-16,-8 17 41 16,-7 15 13-16,-5 15-29 0,5 11-4 15,3 6-7-15,4 3-12 16,11-6-26-16,5-2-3 15,11-11 0-15,5-10 0 0,8-13 0 16,13-4 0-16,-8-8 0 16,8-4 0-16,0-8 0 15,0-1 0-15,0-7 0 16,0-4 0-16,0-5 0 0,0-3 0 16,0-6 0-16,0-2 0 15,0 0 0-15,0-5 0 16,0-8-13-1,0 0-80-15,0 0-47 0,0 0-55 16,0 0-57-16,-8 0-16 16,-4 0 26-16,1 0 18 0,-3 0 8 15,14-6 44-15</inkml:trace>
  <inkml:trace contextRef="#ctx0" brushRef="#br0" timeOffset="-144986.49">25553 4119 79 0,'-7'-25'229'0,"7"5"-19"16,0 0-51-16,0 4-35 15,0 4-21-15,0 8 3 16,0-1-6-16,0 5-25 0,0 0-27 16,0 0-23-16,0 26 18 15,0 5 11-15,0 19-14 16,7 2-1-16,6 9-20 0,-1-1-1 15,-1 1 1 1,3-7-9-16,-2-10-4 0,-4-6-1 16,1-10 4-16,-1-8-3 15,-5-4 4-15,-3-4 4 0,3-12-2 16,2 9 4-16,-2-9-3 16,-3 0 2-16,5 0 6 15,-1 0 11-15,4 0 20 0,0 0-13 16,4-9 9-16,2-3-6 15,-3 0 17-15,1-4 9 16,-4-1 3-16,0-2-62 0,-4-7-9 16,0-2 0-16,-4-4 0 15,0-1 0-15,0 1 0 16,0-5 0-16,-8 0 0 16,-5 5 0-16,-2-1 0 0,-1 1 0 15,-1 3 0-15,-3 5 0 16,3-1 0-16,3 9 0 15,0-1 0-15,6 6 0 0,8 4 0 16,-7 2 0-16,7 5-46 16,0 0-165-16,0 0-67 15,0 0-35-15,0 0 8 0,0 0 7 16,0 0 25-16</inkml:trace>
  <inkml:trace contextRef="#ctx0" brushRef="#br0" timeOffset="-144254.92">26691 2764 166 0,'-8'-25'224'0,"8"5"-73"15,0-6-41-15,0 7-20 16,0-2 4-16,-9 6 24 0,9-1-15 15,0-1-26-15,0 5-10 16,0 3-9-16,0 2-5 16,0 2-13-16,0 5-6 15,0 0-15-15,0 0-7 0,-8 9-14 16,0 15 11-16,-4 12 11 16,0 16 12-16,-5 15 6 15,1 7-9-15,3 2-10 16,3 2-2-16,2-5-4 15,8-4-8-15,0-9-5 16,0-6 6-16,0-13-5 0,0-13-1 16,0-7 7-16,0-6-3 15,0-3 4-15,0-12 13 16,0 0-2-16,3 0 22 0,3 0 23 16,11-12-17-16,9-3-16 15,13-10-15-15,12-4 1 16,4 1-11-16,2-1 5 0,0 0-5 15,-8 6-4-15,-5 2-3 16,-7 6 3-16,-5 2 1 16,-2 5-2-16,-10 0 3 15,-9 4-5-15,-2 4-5 16,-9 0-12-16,0 0-2 16,0 0-7-16,0 0-26 0,0 0-19 15,0 0 0-15,0 0-5 16,0 0-11-16,0 0-19 15,-14 0-14-15,14 0-13 16,-9 0-33-16,1 0-13 0,-6 0-61 16,2 7 2-16</inkml:trace>
  <inkml:trace contextRef="#ctx0" brushRef="#br0" timeOffset="-143122.33">26686 2824 126 0,'-9'-15'243'15,"9"-2"-43"-15,-8 4-59 16,8 1-28-16,0 5 0 15,0 2 4-15,0 5-23 0,0-4-32 16,0 4-29-16,0 0-16 16,0 0-13-16,-8 0 0 15,2 21-3-15,-3 16 15 16,-3 15 24-16,0 13 28 16,-6 9 2-16,2-1-22 15,6 4-17-15,-3 1-7 0,5-9-11 16,-1-5 3-16,9-9-13 15,0-11-1-15,0-7-5 16,0-9 11-16,0-7-8 0,0-8 5 16,0-13 0-16,0 0 0 31,0-6 0-31,0-15-8 16,0-19-15-16,9-17-4 15,4-17 0-15,1-7 5 0,11-9 7 16,0 2 7-16,-4 2-5 15,-7 8 5-15,3 5 6 16,-5 12 4-16,2 12 3 16,-6 13 4-16,-5 8-7 0,2 7-4 15,-5 10-2-15,0 5-10 16,0 6 4-16,6 21 4 16,8 15 4-16,-3 9 2 15,10 11 10-15,0 11-12 0,2-3 2 16,2 1 0-1,-1-3-4-15,-5-13 1 0,3-8 3 16,-6-6-4-16,-3-10 2 16,-2-4 1-16,-2-9-3 15,-6-12 9-15,5 0-2 16,-4 0 55-16,4-17 3 0,6-14-44 16,6-14-6-16,3-17-9 15,7-7-6-15,-4-9-1 16,0 1 3-16,-1 8-3 0,-6 4 3 15,-2 12-5-15,-6 13 8 16,-1 11-2-16,-2 9 2 16,-8 7-16-16,3 13 4 15,5 33 17-15,1 20 13 16,-1 16 21-16,-8 16 24 16,0 9-19-16,0 4-23 0,0-5-6 15,0-3-19-15,0-9-2 16,-8-12 0-16,8-12 0 15,0-12 0-15,-9-8-73 16,9-8-121-16,0-10-82 0,0-9-47 16,-8-20 22-16,0-9-68 15,8-26 120-15</inkml:trace>
  <inkml:trace contextRef="#ctx0" brushRef="#br0" timeOffset="-142489.95">27477 2593 317 0,'18'-50'249'0,"-7"13"-58"16,-6 13-61-16,-1 3-21 16,-4 7-16-16,0 9-39 0,0 5-25 15,0 24 29-15,0 21 30 16,0 16 13-16,0 13-8 16,5 7-7-16,-2 9-28 15,-3-4 1-15,0-1-29 0,0-12-10 16,0-8-11-1,0-16-6-15,0-13 2 0,0-7 5 16,0-13-6-16,0-16 7 16,0-4 4-16,0-25-9 15,0-19-6-15,-8-21 3 16,8-16-6-16,0-18-4 0,5-11-2 16,3-4 8-16,3 4-3 15,-2 12 7-15,-2 12-6 16,1 21 10-16,0 17-4 15,1 14-2-15,-1 24-15 16,5 14 14-16,2 35 18 16,10 22 19-16,-2 17 45 0,2 12 1 15,-4 3-60 1,-1 4-23-16,-4 2 0 0,-5-9 0 16,3-11 0-16,-2-5 0 15,-3-9 0-15,-1-11 0 16,0-10 0-16,-8-11 0 15,0-5-46-15,0-9-181 0,0-15-51 16,-8-8-64-16,-9-7 57 16,-9-13 106-16,-1-5 45 15,-2-5 89-15,-4 2 54 16,6 3 38-16,-3 10 11 0,12 1-8 16,2 7 7-1,-2 2 14-15,10 1 11 16,8 5-2-16,0-3-14 0,0 7-5 15,0-6-24-15,8 6-18 16,10-6-11-16,1-3-12 16,4-4-49-16,3-3-91 15,-3-7-61-15,1-10-97 0</inkml:trace>
  <inkml:trace contextRef="#ctx0" brushRef="#br0" timeOffset="-141990.06">27893 2271 353 0,'6'-45'265'0,"2"11"-78"16,-2 10-35-16,-2 5-1 16,-4 6-29-16,0 5-57 15,0 8-38-15,8 21 23 16,4 20 27-16,1 16 10 0,-2 12-20 16,0 7-9-16,3 2-15 15,-2-5-19-15,-3-6-12 16,-1-16-6-16,-5-5-1 15,2-10-4-15,-2-12 5 16,-3-7 7-16,0-9-1 16,0-12 11-16,0-20-11 15,0-21 1-15,0-21-13 16,0-22-3-16,8-18 9 0,1-1 2 16,-6 9 1-16,5 17 29 15,-3 15 28-15,-2 18 8 16,2 15-56-16,-5 14-18 15,8 19 0-15,5 24 0 16,12 29 0-16,6 20 0 16,9 12 0-16,6 5 0 15,-2-9 0-15,2-8 0 16,-7-16 0-16,-2-11 0 0,-9-10 0 16,-7-10 0-1,-8-16 0-15,-3-10 0 0,-2-15 0 16,5-26 0-16,4-21 0 15,-2-22 0-15,5-14 0 16,5 0 0-16,-5-1 0 16,-3 19 0-16,-4 14 0 15,-10 17-308-15,-3 14-290 16</inkml:trace>
  <inkml:trace contextRef="#ctx0" brushRef="#br0" timeOffset="-141392.59">29654 2693 428 0,'18'-32'221'0,"-10"0"-72"15,-5 8-12-15,-3 3 18 16,0 2-7-16,0 2-37 16,0 4-19-16,-8 6-13 15,-4 7-33-15,0 0-22 16,-13 20-3-16,-19 16 4 15,-21 26 36-15,-13 14 20 16,-12 19-1-16,2 10-15 16,4 7-27-16,5-4-2 0,16 2-6 15,6-8-12-15,6-17-16 16,15-15-2-16,7-13 0 16,10-17 0-16,5-8 0 15,14-10 0-15,-6-10 0 0,6-5 0 16,0-7-6-1,0 0-95-15,0 0-89 0,0 0-137 16,-13-7-76-16,1-14-42 16</inkml:trace>
  <inkml:trace contextRef="#ctx0" brushRef="#br0" timeOffset="-140914.5">28631 3334 403 0,'0'-33'248'0,"-8"4"-76"0,8 9-40 16,0 3-22-16,0 10-21 15,0 7-48-15,0 19-8 16,0 31 57-16,0 28-24 16,0 19-13-16,0 13-14 0,0-1-22 15,0-12-5-15,0-11-6 16,5-19 3-16,3-20-4 15,-1-9 16-15,1-14 27 16,6-13 56-16,-3-18-17 0,12-21-33 16,7-17-14-16,5-17 7 15,8-14-26-15,1-10-12 16,1-8 3-16,-5 0-2 16,-3 4-8-16,-14 14 18 15,-6 15 15-15,-3 11-23 16,-11 19-12-16,-3 10 0 15,0 4 0-15,0 5 0 16,0 5 0-16,-13 2 0 0,-3 5 0 16,-7 0 0-16,-2 0 0 15,-5 0-25-15,3 0-51 16,3 0-1-16,-2 0 4 16,6 0-7-16,4 0-56 15,0 0-66-15,3 0-5 0,13 8 4 16,-9-8 19-16,9 0-3 15,0 0-28-15,0 12 26 16</inkml:trace>
  <inkml:trace contextRef="#ctx0" brushRef="#br0" timeOffset="-140194.14">30268 1810 150 0,'0'-24'206'16,"-11"5"-43"-16,11 3-34 15,-14-1-17-15,14 0 16 16,-7 1-4-16,7-1 5 16,0 4-4-16,0 6 6 15,0-5-2-15,0-1-4 16,0 6 18-16,0-1 0 16,0-1-33-16,0 18-110 31,0 19 0-31,-8 30 0 15,-1 18 0-15,-2 14 0 16,-2 3 0-16,1 2 0 16,0-6 0-16,-2-7 0 15,3-18 0-15,-2-11 0 16,13-13 0-16,-7-11 0 16,7-8 0-16,0-9 0 0,0-5 0 15,7-7 0-15,6 0 0 16,3-2 0-16,13-15 0 15,19-4 0-15,9-8 0 16,0 1 0 0,-4 4 0-16,-4 2 0 0,-5 8 0 15,-6 0 0-15,-10 6-13 16,-9 4-141-16,-6 4-61 16,-5 0-49-16,-8 0-58 15,0-7-7-15,-13-5-37 16</inkml:trace>
  <inkml:trace contextRef="#ctx0" brushRef="#br0" timeOffset="-139511.39">30971 1510 432 0,'20'-62'228'0,"-8"18"-57"15,-4 11-44 1,-5 8-34-16,-3 14-44 15,0 11-22-15,0 41 41 16,-11 27 78-16,-6 30-33 0,-7 12-47 16,0 5-24-16,1-6-14 15,1-12-19-15,5-11-2 16,2-22-7-16,4-14 1 16,3-14 5-16,8-10 3 15,0-14-1-15,0-12 13 16,0-26-17-16,0-27 7 15,19-27-12-15,13-26 1 16,7-21-3-16,8-7 4 16,-7 9-1-16,-3 11 0 15,-9 14 47-15,0 20 12 16,-2 20 3-16,-11 14-14 16,-4 14-28-16,2 12-15 15,-4 11-3-15,3 18-9 16,8 18 11-16,8 23 16 15,9 18 0-15,3 14-7 16,7 4-2-16,-7-4 0 16,-1-10-5-16,-6-12-8 15,-9-10 5-15,-4-8-10 16,-7-14-14-16,-5-5-60 16,-3-5-45-16,-5-7-43 15,0-11-45-15,-13 0-21 16,-12 0-11-16,-11-4-5 15,-12-3 7-15,-9-6 71 16,-8 1 72-16,-6-2 52 16,11 7 58-16,8 7 104 15,8 0 101-15,11 0-50 16,7-4-36-16,10 1-21 16,10-2 7-16,6 1-8 15,0 1-28-15,11-1-32 16,6-6-20-16,15 3-15 15,16 2-6-15,8-2-45 16,6-6-74-16,-5-3-54 16,0-7-4-16,-9-15-103 15</inkml:trace>
  <inkml:trace contextRef="#ctx0" brushRef="#br0" timeOffset="-138930.3">31681 1185 123 0,'20'-41'202'16,"-6"8"-36"-16,-5 8-41 15,-1 10-15-15,-2 1-11 0,-3 7-6 16,2 2-20 0,-5 5-39-16,0 0 8 15,0 26 52-15,0 5 32 16,0 13-21-16,0 23-23 16,0 9-32-16,0 6-23 15,0-5-12-15,0-6-4 0,0-20-5 16,0-10-1-16,0-16 13 15,0-25 93-15,0-16-19 16,0-29-50 0,0-20-23-16,12-20-11 15,1-5-4-15,-1 12 3 16,-9 9-1-16,-3 8 12 16,0 8 46-16,0 12 6 15,0 8-70-15,0 14 0 16,0 7 0-16,0 7 0 15,8 17 0-15,12 17 0 16,14 16 0-16,5 7 0 0,7 3 0 16,3-8 0-16,-5-2 0 15,-7-9 0-15,-6-10 0 16,-2-11 0 0,-7-6 0-16,-6-9 0 15,-4 0 0-15,-5-9 0 16,5-15 0-16,1-17 0 15,8-7 0-15,-6-1 0 0,1 4 0 16,-3 4 0-16,-5 1 0 16,0 2 0-16,1 7 0 15,-6-2 0-15,2-1 0 16,-2 6 0-16,0 9 0 16,2 2 0-16,-5 5 0 15,0 7 0-15,0 5-143 16,0 0-464-1,0 8 27-15</inkml:trace>
  <inkml:trace contextRef="#ctx0" brushRef="#br0" timeOffset="-138130.71">31458 7558 290 0,'8'-33'219'16,"0"-3"-65"-16,0 1-43 16,2 2 2-16,-7-1 53 15,0 11 52-15,2 0 12 0,-5 8-26 16,3 0-37-16,0 6-26 15,5 1-107-15,-2 8-34 16,2 8 0-16,0 20 0 16,5 25 0-16,3 25 0 15,1 19 0-15,-3 14 0 16,3 6 0-16,3 2 0 0,5-6 0 16,-1-10 0-16,1-13 0 15,-3-18 0-15,0-15 0 16,-5-12 0-16,-2-12 0 0,2-13 0 15,-6-7 0-15,-3-13 0 16,-2-9 0-16,-6-15-400 16,0-13-152-16,-9-13 49 0</inkml:trace>
  <inkml:trace contextRef="#ctx0" brushRef="#br0" timeOffset="-137414.72">31620 7416 91 0,'-8'-29'268'0,"8"6"-42"15,-8 0-52-15,8 12-47 16,-8 3-8-16,8 0 22 0,0 0 18 15,0-1-13 1,0 6-34-16,0 3-9 0,-8 20 119 16,-9 20-63-16,-11 22-159 15,-6 15 0-15,-1 9 0 16,-4 4 0-16,-4-4 0 16,12-10 0-16,-2-7 0 0,7-13 0 15,7-6 0-15,2-13 0 16,6-12 0-16,11-10 0 15,0-1 0-15,0-19 0 16,4-19 0 0,8-21 0-16,11-22 0 15,11-17 0-15,8-17 0 0,-2-10 0 16,-1 9 0-16,-2 12 0 16,-9 21 0-16,-3 17 0 15,-9 11 0-15,-3 8 0 16,-5 13 0-16,-8 4 0 0,0 4 0 15,0 3 0-15,0 5 0 16,0 1 0 0,9-2 0-1,2 5 0-15,13 0 0 16,14 0 0-16,5 0 0 16,2 12 0-16,3 5 0 15,1 3 0-15,-5 0 0 16,-1 4 0-16,-8 5 0 15,-2 4 0-15,-10-5 0 0,-7 1 0 16,-16-1 0-16,-11 0 0 16,-20 10 0-16,-18 6 0 15,-13 10 0-15,-11 3 0 0,-9 5 0 16,-2-3 0-16,-1 3 0 16,7-5 0-16,14-8 0 15,7-1 0-15,7-7 0 16,10-4-403-16,12-5-109 15,3-4 10-15</inkml:trace>
  <inkml:trace contextRef="#ctx0" brushRef="#br0" timeOffset="-137010.15">31356 9061 569 0,'-8'-9'381'0,"8"9"-158"15,-8 0-110-15,8 12 9 0,-12 13 74 16,0 12 16-16,-5 12-17 16,1 7-159-16,4 5-36 15,0 8 0-15,-1-3 0 16,13-4 0-16,-9-14 0 15,9-8 0-15,0-3 0 0,0-12-68 16,0-6-245-16,0-2-73 16,0-5 6-16,0-12 12 15</inkml:trace>
  <inkml:trace contextRef="#ctx0" brushRef="#br0" timeOffset="-136786.54">31229 9317 164 0,'0'-41'276'0,"0"4"-73"16,8 4-93-16,10 6-50 0,7-3-4 16,6 2 33-16,11 5 13 15,-3-2-4-15,10 8-18 16,2 1-16-16,-4 9-16 16,-1-2-24-16,-6 4-16 0,-4 3-11 15,-4 2-47-15,-7 0-63 16,-11 0-63-16,-5 7-29 15,-9 5-1-15,-9 4-16 0,-5 0 30 16</inkml:trace>
  <inkml:trace contextRef="#ctx0" brushRef="#br0" timeOffset="-136550.85">31436 9256 36 0,'-18'13'76'15,"-3"-2"76"-15,8-11 7 16,2 9-28-16,11-9-34 15,0 0-12-15,0 0 7 16,0 0 19-16,0 0 0 0,11 0-12 16,15-4-34-16,0-1-29 15,12-2-19-15,2-2-10 16,1 1-10-16,-5 4-32 0,-2 0-58 16,-9 4-44-16,-8 0-39 15,-3 0-4-15,-2 8-34 16,-12 5 14-16</inkml:trace>
  <inkml:trace contextRef="#ctx0" brushRef="#br0" timeOffset="-136300.14">31435 9565 211 0,'-71'36'422'15,"47"-23"-319"-15,3-4-30 0,10-9 30 16,-3 7 41-16,14-7 1 15,0 0-22-15,0 0-28 16,8 0-22-16,13 0-11 16,12 0-21-16,12-3-14 15,6-7-13-15,11 4 0 0,0 1-16 16,-5 5-1-16,-5 0 0 16,-13 0-13-16,-5 0-32 15,-9 0-73-15,-5 0-77 0,-9 0-70 16,-3 0-25-16,-2-8-13 15</inkml:trace>
  <inkml:trace contextRef="#ctx0" brushRef="#br0" timeOffset="-135767.35">32066 9154 215 0,'14'-36'283'16,"-3"7"-29"-16,0 4-61 15,-2 9-50-15,-4 4 5 0,-2 12 18 16,6 0 39-16,0 25 18 16,-1 6-32-16,0 14-165 15,0 13-26-15,1 3 0 0,-3 0 0 16,2 3 0-16,0-1 0 16,2-11 0-16,-2-6 0 15,-5-15 0-15,2-6 0 16,-2-9 0-16,2-16 0 15,-1-8 0-15,2-17 0 0,-1-14 0 16,-2-14 0-16,2-9 0 16,-5-7 0-16,0-4 0 15,-8-1 0-15,2 5 0 0,-3 3 0 16,1 7 0-16,8 6 0 16,0 3 0-16,3 10 0 15,11 2 0-15,4 10 0 0,15 12 0 16,12 16 0-1,7 13 0-15,1 15 0 0,0 20 0 16,-4 13 0-16,-7 14 0 16,-19 0 0-16,-7 8 0 15,-16-6 0-15,0 1 0 0,-22-9 0 16,0-7 0-16,-7-15 0 16,-7-6 0-16,-6-13 0 0,2-4 0 15,0-11 0-15,4-4 0 16,-2-9 0-16,10 0 0 15,4-9 0-15,6-4-314 16,9 1-86-16,0 0 26 16,-4 0 17-16,2 5 59 0</inkml:trace>
  <inkml:trace contextRef="#ctx0" brushRef="#br0" timeOffset="-132726.28">20648 8723 44 0,'-14'0'73'0,"4"0"67"0,-2 0-9 15,-6-4-36-15,2 4-26 16,-2 0-22-16,-8 0 1 0,-2 0 13 16,-1 0 22-16,1 12 10 15,0-5-5-15,3 3 1 0,0-10-9 16,5 7 16-16,5-7 4 16,2 0-11-16,13 0-14 0,0 0-14 15,0 0 0-15,0 0-13 16,13 0 2-16,10 0 9 15,26 0-17-15,20-12-6 0,31-8-9 16,25-5-8-16,24-3 32 16,29 0 15-16,21-6-40 15,21 3-26-15,20-7 0 0,12 7 0 16,2-7 0-16,3 6 0 16,-17 4 0-16,-22-1 0 0,-28 9 0 15,-29 3 0-15,-31 4 0 16,-29 3 0-16,-24 0 0 0,-21 3 0 15,-15 2 0-15,-13 5 0 16,-12 0 0-16,-3 0 0 0,-9 0 0 16</inkml:trace>
  <inkml:trace contextRef="#ctx0" brushRef="#br0" timeOffset="-132597.28">23717 8299 2047 0,'-11'0'-60'16,"3"0"-36"-16,-6 0-13 0,0 9-25 16,-7-9-11-16,-4 8 5 15,3-8-26-15,-9 8-21 16,0-8-9-16,-7 0-13 0,-6 0-10 16,-5 0 42-16</inkml:trace>
  <inkml:trace contextRef="#ctx0" brushRef="#br0" timeOffset="-132056.4">21378 8622 7 0,'-36'0'19'0,"-5"7"25"16,1 1 44-16,4-8 74 16,-2 13-39-16,2-5-33 0,4-8-30 15,-1 7-21-15,5-7 0 16,-1 9 21-16,4-9 19 0,6 7 12 15,3-7-3-15,0 10-11 16,7-10-15-16,9 0-12 16,0 7-2-16,12-7 16 0,17 0 8 15,18 0-2-15,24-5-7 16,19-9-16-16,18-11-6 0,24-7 7 16,13-6 19-16,21-3 4 15,21-3-5-15,16 3 34 0,9 1-3 16,3 3-82-16,-14 5-15 15,-11 4 0-15,-34 3 0 0,-24 4 0 16,-28 5 0-16,-19-1 0 16,-23 5 0-16,-16 5 0 15,-15-3 0-15,-7 8 0 0,-8-3 0 16,-8 1 0-16</inkml:trace>
  <inkml:trace contextRef="#ctx0" brushRef="#br0" timeOffset="-131728.46">23608 8202 2047 0,'-6'0'0'0,"-4"0"0"15,2 0 0 1</inkml:trace>
  <inkml:trace contextRef="#ctx0" brushRef="#br0" timeOffset="-131507.96">23584 8218 2047 0,'-8'0'0'31,"0"0"0"16,-1 8 0-47,9 1 0 15,-8 3 0 1,8 0-76-16,0 0-361 16,8 9 6-16,9-2-11 15</inkml:trace>
  <inkml:trace contextRef="#ctx0" brushRef="#br0" timeOffset="-128728.99">24996 8324 44 0,'-8'-3'98'16,"1"-2"82"-16,-1 0-35 16,0 5-39-16,8 0-28 0,-13 0-19 15,5 0 9-15,0 0 4 16,-5 0-3-16,3-3-7 15,-7 3 2-15,4 0-3 0,1 0 2 16,0 0 1-16,12 0 4 16,0-4-9-16,0 4-7 0,0-5 0 15,0 2-1-15,0-1 8 16,12-1-4-16,13 1 19 16,10-4 10-16,22-4-4 0,24-4-18 15,22-8-4-15,26-9-3 16,30-8-50-16,24-4-5 15,29-4 0-15,14-4 0 0,9-3 0 16,1-5 0-16,-11 5 0 16,-20-2 0-16,-23 9 0 0,-27 8 0 15,-25 8 0-15,-28 9 0 16,-25 4 0-16,-21 3 0 16,-14 9 0-16,-14 0 0 15,-8-1 0-15,-8 5 0 0,-6 0 0 16,-15 1 0-1,-8 3 0 1,-3 0 0-16,-5 0 0 0,-4 0 0 16,-5 0 0-16,-13 7 0 15,-5-7 0-15,-12 13 0 16,-5-1 0-16,-13 4 0 0,-11 0 0 16,-11-2 0-16,-15 0 0 15,-17 3 0-15,-5 4 0 0,-9 3 0 16,0 0 0-16,-2 2 0 15,7 2 0-15,10 1 0 16,10-1 0-16,10 0 0 16,19 2 0-16,19-12 0 0,21-1 0 15,10-4 0-15,14-5 0 16,11-8 0-16,9 0 0 0,21 0 0 16,15 0 0-1,17 0 0-15,19-8 0 0,21-12 0 16,22-8 0-16,26-6 0 15,26-6 0-15,24-5 0 16,16 0 0-16,7-3 0 0,5-2 0 16,-11 1 0-16,-22 8 0 15,-24 8 0-15,-33 9 0 16,-23 3 0-16,-30 9 0 16,-19 0 0-16,-17 8 0 0,-10 4 0 15,-39 14 0 1,-18 0 0-16,-23 11 0 0,-20 7 0 15,-20 9 0-15,-27 1 0 16,-21 8 0-16,-29-3 0 16,-19 3 0-16,-19-3 0 0,-1 3 0 15,3-4 0-15,8-7 0 16,21-2 0-16,18-5 0 0,26-7 0 16,28-4 0-16,26-10 0 15,26-3 0-15,17-8 0 16,22 0 0-16,34 0 0 15,27-12 0-15,22-4 0 16,25-13 0-16,24-6 0 16,24-7 0-16,22 3 0 0,21-7 0 15,13 0 0-15,12 6 0 16,2 1 0-16,-4 0 0 0,-16 9 0 16,-25 4 0-16,-31 5 0 15,-31 6 0-15,-23 2 0 16,-24 9 0-16,-13 4 0 15,-15 0 0-15,-13 0 0 0,-19 0 0 16,-23 0 0-16,-19 17 0 16,-28 7 0-16,-28 4 0 15,-27 5 0-15,-17 2 0 0,-17 7 0 16,-13-1 0-16,-4 3 0 16,4 1 0-16,13-7 0 0,15-8 0 15,22 0 0-15,22-5 0 16,27-9 0-16,22-3 0 0,21-13 0 15,17 0 0-15,45-5 0 16,23-12 0-16,23-6 0 16,21-5 0-1,17-6 0-15,21-1 0 0,16-3 0 16,9 7 0-16,3-2 0 16,-3 8 0-16,-10 4 0 0,-15 5 0 15,-20-2 0-15,-20 12 0 16,-26-3 0-16,-20 9 0 0,-14 0 0 15,-15 0 0-15,-22 0 0 16,-27 0 0-16,-27 15 0 16,-25 12 0-16,-18 1 0 0,-18 3 0 15,-5 3 0-15,1-2 0 16,9-2 0-16,8-2 0 0,11-5 0 16,8 2 0-16,16-9 0 15,18 0 0-15,15-4 0 16,8-12 0-16,14 0 0 15,7 0 0-15,35-4 0 16,15-8 0 0,17-4 0-16,17-8 0 0,19-1 0 15,19-3 0-15,12 0 0 16,12-1 0-16,6 6 0 0,-4-4 0 16,-15 8 0-16,-24 7 0 15,-19 3 0-15,-22 5 0 16,-14 1 0-16,-24 3 0 15,-37 0 0-15,-25 11 0 16,-31 6 0-16,-17 2 0 16,-18 3 0-16,-8-3 0 0,-4 6 0 15,-1 0 0-15,6-5 0 16,13 0 0-16,14 1 0 16,16-6 0-16,18 2 0 0,15-5 0 15,17-12 0-15,7 0 0 16,8 0 0-16,21 0 0 47,-3-3 0-47,-1-2 0 15,0 5 0-15,5-4-302 0,3 4-73 16,-1-3-2-16,6-6-10 16</inkml:trace>
  <inkml:trace contextRef="#ctx0" brushRef="#br0" timeOffset="-124351.18">28571 7253 107 0,'-17'0'205'16,"1"0"-51"-16,-4 0-41 15,-40 0 175 17,94-13-68-1,9 13-184-31,17-3-4 16,245-25 62-1,-170 18-46 1,1 2-5-16,3 6-12 0,-13-4-7 15,-15 6-14 1,-21 0 0-16,-19 0 2 0,-18-3 27 16,-13-1 18-16,-14 4 10 15,-17-5-13-15,-9 5 1 16,-6 0-24-16,-19 0-18 0,-15 0-2 16,-17 9-6-16,-14 2-3 15,-10 7 0-15,-10-6 4 16,-17 0-4-16,-4 0 1 0,-2-4-4 15,4-8 9-15,12 8-5 16,-44-1 5 0,99-7-3-16,-14 0 9 15,44 0-8 1,13 0 0-16,17 0-2 0,19 0 2 16,21 0-1-16,16-2-7 15,12-7-2-15,14 1 13 16,0-1-12-16,9 2 0 0,-9-1 0 15,-9-1 4-15,-22 5 1 16,-14 4 0-16,-17 0 5 16,-17 0 4-16,-15 0-1 0,-22 0-4 15,-25 0-7-15,-18 0 1 16,-22 0 1-16,-14 9 1 16,-18 3-4-16,-8-5 14 15,5 2 13-15,6-1 13 16,18-8-17-16,22 11-4 0,12-11-10 15,23 0-1-15,16 0-3 16,20 9-7-16,20-9 5 0,21 0 1 16,16 0-2-16,14-4-4 15,11-8 4-15,8 0-5 16,1 0 5-16,-4 3 6 0,3 2-6 16,-13-5-8-16,-12 2 8 15,-16 2 3-15,-13 6-6 16,-16-7 7-16,-11 0-6 15,-21 2-5-15,-22-2 2 16,-17 6 5-16,-23-2 6 0,-11 5-9 16,-16 0 10-16,-1 0 1 15,1 0 15-15,8 0 0 16,11 8-18-16,22-8-5 0,14 0 0 16,13 0 0-16,18 0 0 15,55 0 0 1,9 0 0-16,16 0 0 15,12-3 0-15,12-6 0 16,-1-3 0-16,2 4 0 16,-8 4 0-16,-13 4 0 15,-13 0 0-15,-14 0 0 16,-19 0-3-16,-7 0-2 0,-16 0 2 16,-16 0 4-16,-19 0-1 15,-21 16 0-15,-23 1-2 16,-5-1 10-16,-10 5-6 0,-3 2 0 15,-1 2-2-15,12-5 0 16,13-4 0-16,17-4 0 0,14 0 0 16,15-12 0-16,10 9 0 15,22-9 0 1,19 0 0-16,16 0 0 0,17 0 0 16,13 0 0-1,6-9 0-15,9 2 0 0,5 0 0 16,1-3 0-16,-15 3 0 15,-10-2-2-15,-19 5-1 16,-13 4 1-16,-16-4 6 0,-5 0-3 16,-13 4 1-16,-28 0-2 15,-17 0-2-15,-16 0 4 16,-7 0-4-16,-14 12 4 0,-4-1-2 16,1 4 0-16,4-8 0 15,18-7 0-15,12 0 0 16,15 0 0-16,11 0 0 0,13 0 0 15,21 0 0-15,16 0 0 16,18-5 0-16,22-7 0 16,13 0 0-16,11-4 0 15,9-1 0-15,-2 1 0 0,3 1 0 16,-6-2 0-16,-13 5 0 16,-13 3 0-16,-15 2 0 15,-16 2 0-15,-11 1 0 0,-13 4 0 16,-33 0 0-1,-18 0 0-15,-15 0 0 16,-16 0 0-16,-6 0 0 16,-12 12 0-16,-2 1 0 15,4-1 0-15,9-1 0 0,11-3 0 16,15-8 0-16,14 0 0 16,12 10 0-16,10-10 0 15,27 0 0-15,19 0 0 16,22 0 0-16,18-10 0 15,8 0 0-15,11-3 0 16,4 5 0-16,-1-5 0 0,-8 5 0 16,-9 1 0-16,-13-2 0 15,-23 9 0-15,-12-4 0 16,-9 4 0-16,-13-4 0 0,-20 4 0 16,-12 0 0-16,-27 0 0 15,-18 8 0-15,-14 4 0 16,-8 0 0-16,-12 1 0 15,1-1 0-15,-4-1 0 16,12 2 0-16,14-1 0 0,14-12 0 16,18 0 0-16,13 9 0 15,17-9 0-15,8 0 0 0,15 0 0 16,23 0 0-16,10 0 0 16,18-9 0-16,6 2 0 15,9-5 0-15,4-5 0 0,5 5 0 16,-1-1 0-16,-4 1 0 15,-8 4 0-15,-13 0 0 16,-11 4 0-16,-9 0 0 16,-11 4 0-16,-9 0 0 15,-5 0 0-15,-26 0 0 16,-19 0 0-16,-14 0 0 16,-17 12 0-16,-8-3 0 15,-5 3 0-15,2-5 0 0,7-7 0 16,8 9 0-16,16-9 0 15,13 8 0-15,8-8 0 16,10 7 0-16,31-7 0 16,20 0 0-16,15 0 0 15,18-7 0-15,10-1 0 16,11-5 0-16,-5 5 0 16,5 1 0-16,-6-2 0 0,-12 1 0 15,-17 4 0-15,-14 4 0 16,-9 0 0-16,-15 0 0 15,-22 0 0 1,-15 0 0-16,-11 0 0 0,-5 0 0 16,-12 0 0-16,4 12 0 15,-2-3 0-15,9-2 0 0,7-7 0 16,4 8 0 0,4-8 0-16,11 0 0 0,5 0 0 15,1 0 0 1,16 0 0 46,6 0 0-62,0-3 0 0,3-6 0 16,4 6 0-16,-2-6 0 16,1 9 0-16,5 0 0 15,1-4 0-15,-4 0-16 16,-1 0-46-16,1-1 6 0,-11 5 20 15,-3-3 1-15,-2 3 0 16,-6 0 7-16,0-4 2 16,0-1 5-16,0 5 6 15,-9-5 2-15,-7 3 1 0,-2-7 6 16,2 6 0-16,1-2 8 16,2 5 0-16,1 0-2 15,4 0-5-15,8 0 6 0,-9 0-1 16,9 0-5-16,0 0 8 15,0 0 2 1,0 0-10-16,0 0 8 16,0 0-2-16,0 0 0 15,0 0 7-15,0 0 4 16,0 0 10-16,0 0 9 16,0 0-3-16,0 0 6 0,0 0-1 15,0 0-15-15,0 0-3 16,0 0-7-16,0 0-4 15,0 0-5-15,0 0 4 0,0 0-2 16,0 0 1-16,0 0 2 16,0 0-5-16,0 0 5 15,0 0-5 1,0 0 5-16,-12 0-7 16,-4-4 2-16,-9 1-6 0,-4-2 7 15,-2 1-2-15,-2 4-6 16,-2-4 5-16,-3 0-9 15,2-5 11-15,2 5-2 0,10 2-5 16,4 2 10-16,4 0-6 16,4 0 0-16,12-6-2 15,-9 6 2-15,9 0-14 0,0 0-16 16,0 0-4-16,9 0 14 16,8 0 13-16,5 0-1 15,3 0-15-15,1 0-25 16,-1 0-13-16,-7 0-24 0,-1 0-10 15,-4 0 1-15,-4 0 14 16,-1 0 15-16,-5 0 23 16,-3 0 13-16,0 0 1 0,0 0-29 15,0 0-41-15,0 0-34 16,0-5-47-16,0-2-26 16,0 0-114-16</inkml:trace>
  <inkml:trace contextRef="#ctx0" brushRef="#br0" timeOffset="-123504.23">28987 7147 15 0,'-22'-4'63'0,"-7"4"104"16,-2 0 3-16,-2 0-59 15,-1 0-42-15,3 0-31 0,-4 0 9 16,13 0 19-16,1 9 8 15,4-9-23-15,4 0-17 16,13 0-9-16,0 7-12 16,18-7 12-16,12 0 3 15,13 0-19-15,18 0 1 0,11-4-8 16,10-4 2-16,8 1-6 16,-5-6 5-16,-1 5 0 15,-7 0 0-15,-7 4 0 0,-16-1 18 16,-20 5 37-16,-8 0 30 15,-13 0-1-15,-13 0-19 16,-26 0-36-16,-21 0-15 16,-23 17-9-16,-19-1 1 15,-13 1-9-15,-7-5 3 0,-2 0 0 16,2 1 0-16,12-13 0 16,18 8 0-16,23-8-2 15,13 0 4-15,18 0 2 0,25 0-1 16,11 0-3-16,26-6 0 15,25-2-3-15,14-4 1 0,14 0-3 16,7 0-4-16,-1 0 7 16,-6 4 2-16,-8 0-7 15,-17 3 6-15,-13 5 8 16,-10 0 20-16,-14-3 6 0,-9 3 11 16,-5-4-21-16,-11 4-13 15,-3 0-8-15,0 0-2 16,-11 0-8-16,-3 0-8 15,8 0-54-15,-11 0-78 16,1 12-76-16,-2 0-45 0,-1-3-35 16,-9 3 6-16</inkml:trace>
  <inkml:trace contextRef="#ctx0" brushRef="#br0" timeOffset="-120481.33">33075 8691 30 0,'0'0'51'15,"0"0"46"-15,0 0 57 0,0 0-51 16,0 0-39-16,0 0-30 16,0 0-17-16,0 0 2 0,0 0 15 15,0 0-4-15,0 0-7 16,0 0-2-16,0 0 4 15,0 0 8-15,0 0 10 0,0 0 4 16,0 0-4-16,0 0 0 16,0 0-2-16,0 0-2 15,0 0-7-15,0 0 3 0,0 0 0 16,0 0-1-16,0 0-7 16,0 0 7-16,0 0 9 15,0 0-8-15,0 0-4 0,0 0 12 16,0 0 3-16,0 0-3 15,0 0-2-15,0 0 4 0,0 0 10 16,0 0-10-16,0 0-3 16,0 0-13-16,0 0-6 0,0 0 5 15,0 0-1-15,0 0-2 16,0 0 1-16,0 0 6 0,0 0 10 16,0 0 1-1,0 0-8-15,0 0-2 0,0-5-19 16,0 5 2-16,0 0-1 15,0 0-13-15,0-5-2 16,0 3 0-16</inkml:trace>
  <inkml:trace contextRef="#ctx0" brushRef="#br0" timeOffset="-120169.83">33075 8674 2047 0,'0'-4'0'16,"0"-1"0"-16,-9 2 0 15,9-1 0-15,-13 0 0 16,13-4 0-16,-9 4 0 16,9-1 0-16,-8 5 0 15,8-3 0 1,-6 3 0 31,-3 0 0 0,9-5 0-16,0 0 0-15</inkml:trace>
  <inkml:trace contextRef="#ctx0" brushRef="#br0" timeOffset="-117413.64">33013 8624 2047 0,'0'-2'0'16,"-11"-3"0"-16,11 0 0 0,0 1 0 15,-10 1 0-15,10-1 0 16,0-1 0-16,0 2 0 16,-8-2 0-16,8-3 0 0,-11 5 0 15,11-1 0-15,-9-1 0 16,9 2 0-16,0-2 0 15,-8 1 0-15,8-1 0 0,-8 2 0 16,0-2 0-16,-1 1 0 16,1 1 0-16,8-2 0 0,-12 1 0 15,0 0 0-15,-1 1 0 16,1-6 0-16,1 6 0 16,-1-6 0-16,-1 4 0 0,1-2 0 15,-2-1 0-15,5-1 0 16,1 1 0-16,0 4 0 15,-6-3 0-15,2-2 0 16,4-3 0-16,-4 5 0 0,1-6 0 16,-3 0 0-16,3 1 0 15,-1 4 0-15,3-4 0 0,-2 1 0 16,-2 1 0-16,1 3 0 16,0-1 0-16,-1 0 0 15,1-2 0-15,4 3 0 0,-4-1 0 16,1 4 0-16,-3-1 0 15,2 1 0-15,4 1 0 0,0-2 0 16,-6 1 0 0,8 1 0-16,-5-2 0 0,2 1 0 15,-4 4 0-15,5-5 0 16,-1 2 0-16,-1-1 0 16,-7-4 0-16,4 4 0 0,2-1 0 15,-7 5 0-15,-2-4 0 16,1 1 0-16,-2-2 0 15,-1 0 0-15,3 3 0 0,-1-3 0 16,-5 1 0-16,7 4 0 16,-4 0 0-16,5 0 0 15,1 0 0-15,0 0 0 0,0 0 0 16,5 0 0-16,-3 0 0 16,2 0 0-16,-5 0 0 15,-2 0 0-15,-1-4 0 16,-6 0 0-16,3 0 0 15,-6-1 0-15,5 1 0 0,1 2 0 16,-3 2 0-16,1-6 0 16,2 1 0-16,-1 3 0 15,3 2 0-15,1 0 0 0,-4 0 0 16,3 0 0-16,-1 0 0 16,8 0 0-16,-3 0 0 15,1 0 0-15,0 0 0 16,5 0 0-16,-3 0 0 0,3 0 0 15,-2 0 0-15,-3 0 0 16,-1 7 0-16,1-7 0 16,-4 0 0-16,0 0 0 15,3 0 0-15,3 0 0 16,-4 8 0-16,2-8 0 0,2 9 0 16,5-9 0-16,-5 0 0 15,6 8 0-15,0-8 0 16,0 13 0-16,-1-13 0 0,1 7 0 15,1-7 0-15,-5 8 0 16,-1 1 0-16,2-9 0 16,-3 12 0-16,2-12 0 15,0 7 0-15,4-7 0 16,0 0 0-16,0 0 0 16,-1 0 0-16,9 9 0 0,-7-9 0 15,7 8 0-15,-13-8 0 16,4 9 0-16,-2-9 0 15,0 7 0-15,-1-7 0 0,-1 9 0 16,0-9 0-16,0 8 0 16,5-8 0-16,2 0 0 15,-3 7 0-15,1-7 0 16,0 0 0-16,-5 10 0 16,1-2 0-1,5-8 0-15,-2 11 0 0,1-11 0 16,-3 14 0-16,2-7 0 15,9 5 0-15,-13-4 0 16,1 0 0-16,0 4 0 0,-1-3 0 16,1-1 0-16,-3 4 0 15,3 0 0-15,-1-3 0 16,0-2 0-16,1 5 0 16,1-1 0-16,0 0 0 0,-3-4 0 15,6 5 0-15,-4 0 0 16,0-4 0-16,4 4 0 15,0-4 0-15,-4 6 0 16,-1-2 0-16,0-1 0 16,2 2 0-16,0 3 0 0,2 1 0 15,-4-5 0-15,5 4 0 16,0-4 0-16,0 5 0 16,0-2 0-16,8 2 0 15,-8-2 0-15,-1 2 0 0,9-5 0 16,-11 5 0-16,11-5 0 15,-8 0 0-15,-1 4 0 16,9 1 0-16,-8-2 0 16,8 3 0-16,-8-2 0 15,8 0 0-15,-9 0 0 0,9 4 0 16,-9-3 0-16,9 0 0 16,0-2 0-16,0 0 0 15,0 3 0-15,-8-2 0 0,8 0 0 16,-9 1 0-16,9-1 0 15,-8 4 0-15,-1-3 0 16,9-1 0-16,-9 0 0 16,9 1 0-16,0 3 0 0,0 1 0 15,0-6 0-15,0 6 0 16,0 0 0-16,0 3 0 16,0-4 0-16,0 0 0 15,0-4 0-15,0 5 0 16,0-1 0-16,0 9 0 0,0-5 0 15,0 4 0-15,0 0 0 16,4 6 0-16,4-1 0 16,1-2 0-16,-3 7 0 0,2-5 0 15,0-2 0-15,6 2 0 16,-2 0 0-16,2-4 0 16,8 23 0-1,-10-28 0-15,4 4 0 16,5 2 0-16,1-2 0 15,-3 0 0-15,2 1 0 0,-1-1 0 16,2-4 0-16,0 2 0 16,4-2 0-16,-9-4 0 15,5-2 0-15,-5-6 0 0,-5-1 0 16,-1 1 0-16,6 4 0 16,0-3 0-16,-2 4 0 15,7-2 0-15,1 2 0 0,5 0 0 16,2-1 0-16,1 0 0 15,7 0 0-15,-2-5 0 16,1 6 0-16,-2 0 0 16,3-1 0-16,-7 1 0 15,-2-5 0-15,-1 0 0 0,-3-5 0 16,-4-7 0-16,-2 14 0 16,-2-14 0-16,-1 12 0 15,5-12 0-15,-1 7 0 0,4 2 0 16,-3-9 0-1,4 8 0-15,-2-1 0 0,6 2 0 16,-1-9 0-16,-4 9 0 16,0-1 0-16,1-8 0 0,-4 7 0 15,-2 3 0-15,3-10 0 16,-2 7 0-16,0-7 0 0,0 0 0 16,3 0 0-1,3 0 0-15,1 0 0 0,6 0 0 16,0 0 0-16,0 0 0 15,-1 0 0-15,4 0 0 16,1 0 0-16,-1 0 0 0,-2-5 0 16,-8-2 0-16,4 2 0 15,-1 1 0-15,-1 1 0 16,-4-5 0-16,1-1 0 0,-2 5 0 16,7-4 0-16,-5-1 0 15,2-3 0-15,3 0 0 16,-4 0 0-16,4 0 0 0,-1 0 0 15,-1-1 0-15,1 5 0 16,2-4 0-16,-3 0 0 16,-3-1 0-16,3 2 0 0,1-3 0 15,-1 3 0-15,1-5 0 16,-4 0 0-16,-3 0 0 0,3-1 0 16,1-4 0-16,-8 2 0 15,8-3 0-15,-2-1 0 0,4-5 0 16,5-3 0-16,-1 3 0 15,0-1 0-15,1 1 0 0,-5 0 0 16,1 3 0-16,-1 1 0 16,1 0 0-16,-4 3 0 15,-5 2 0-15,-4-3 0 0,-3 2 0 16,-2 0 0-16,-3-1 0 16,0 2 0-16,1-2 0 0,-9 0 0 15,0-4 0-15,0 2 0 16,0-6 0-16,0-4 0 0,0 1 0 15,0-1 0-15,0-4 0 16,0 5 0-16,0-5 0 0,0 6 0 16,0-2 0-1,-12 3 0-15,4 7 0 0,8-2 0 16,0 5 0-16,-8-1 0 16,8 2 0-16,0 2 0 0,0 0 0 15,0-3 0-15,-8 5 0 16,-5-2 0-16,0 1 0 0,1-6 0 15,-2 3 0-15,-8-2 0 16,-4-2 0-16,4 1 0 0,-3-2 0 16,1 3 0-16,-1 1 0 15,6 4 0-15,1 0 0 0,1-1 0 16,6 5 0-16,0 0 0 16,-2 4 0-16,1 0 0 0,4 4 0 15,8 0 0-15,-13 4 0 16,5 0-433-1,0 0-50-15,-4 8 49 16,-4 4 91-16</inkml:trace>
  <inkml:trace contextRef="#ctx0" brushRef="#br0" timeOffset="-113594.75">18796 5162 144 0,'-25'-18'291'0,"2"6"-66"0,3 1-82 16,-2-1-62-16,5 3-35 16,3 2 18-16,1-3 32 15,5 7-9-15,8-1-14 16,0-1-14-16,-8 1-1 0,8 4-14 16,0 0-4-16,0 0 0 15,0 0-1-15,0-4 1 0,0 0-5 16,0 4 8-16,0-4 13 15,0 4-1-15,0 0 1 0,0 0 0 16,0 0-6-16,0 0 1 16,0 0 7-16,0 0-41 0</inkml:trace>
  <inkml:trace contextRef="#ctx0" brushRef="#br0" timeOffset="-113270.81">18649 5055 2047 0,'5'0'0'15,"3"0"0"-15,1 0 0 0,8 0 0 16,6 0 0-16,14 0 0 16,8 8 0-16,6 9 0 0,8 0 0 15,1 2 0-15,9 9 0 16,-4 2 0-16,0 2 0 0,-4 1 0 16,-5 3 0-16,-2 1 0 15,-6 4 0-15,-3 0 0 16,-9-1 0-16,-4 1 0 15,-4-5 0-15,-6-8 0 0,-6-2 0 16,-5-7 0-16,2-2 0 16,-4-6 0-16,-6-1 0 15,2-10 0-15,-2 0 0 16,-3 7 0 31</inkml:trace>
  <inkml:trace contextRef="#ctx0" brushRef="#br0" timeOffset="-113174.96">19604 5629 1588 0,'0'0'-365'0,"0"-4"22"15,0 1 8-15</inkml:trace>
  <inkml:trace contextRef="#ctx0" brushRef="#br0" timeOffset="-112138.45">19152 5922 158 0,'-31'0'249'0,"7"0"-83"16,3 0-51-16,4 0-49 16,6 0-20-16,11 0 18 15,0 0 21-15,0 0-16 0,0 0-17 16,11 0-22-16,11-3 5 16,10-7 26-16,21-2 3 0,15-7 3 15,15-6 3-15,13 0 6 16,10 2-4-16,3 7-26 15,-3 6-26-15,-8 10-3 16,-12 14-6-16,-12 1 9 0,-15 5-6 16,-11 10-4-16,-2-2-2 15,-14-5 7-15,-8 3-1 16,-4-6-5-16,-9-4 3 0,-1-4 14 16,-6-12 9-16,-4 8 31 15,0-8 23-15,0 0-3 0,0 0-82 16,0-8-4-16,0-9 0 15,-14-6 0-15,8-11 0 0,-2-6 0 16,-3-12 0-16,-3-9 0 16,6-4 0-16,0-8 0 15,0 8 0-15,0 11 0 16,8 8 0-16,-8 15 0 0,8 3 0 16,-8 8 0-16,8 2 0 15,0 6 0-15,-9 5 0 0,9-2 0 16,-8 6 0-1,8-2 0-15,-8 1 0 0,8-4 0 16,-8 3 0-16,8 1 0 16,-8 4 0-16,0 0 0 15,8-3 0 1,0-1 0-16,-8-1 0 16,8 0 0-16,-9 5 0 15,1 0 0-15,0 0 0 0,2-2 0 16,-8-3 0-16,2 1 0 15,-5 4 0-15,-2 0 0 0,-10 0 0 16,-13 16 0-16,-9 9 0 16,-11 3 0-16,2 8 0 0,-4 6 0 15,-1-2 0-15,-3 1 0 16,8-1 0-16,7-3 0 16,-32 24 0-16,57-41 0 15,7-8 0-15,5 1 0 16,-1-13 0-16,9 9 0 0,2-9 0 47,-7 7 0-32,0 2 0-15,5-9 0 16,8 8 0-16,-9-8 0 16,1 7 0-16,2-7 0 15,-2 9 0-15,-1-1 0 16,1 0 0-16,0 1 0 15,-5-1 0-15,2 4 0 0,-5 1 0 16,-4-6 0-16,2 5 0 16,2-3 0-16,-1-9 0 15,6 7 0-15,0-7 0 16,2 9 0 0,0-9 0-1,9 8 0-15,-8-8 0 16</inkml:trace>
  <inkml:trace contextRef="#ctx0" brushRef="#br0" timeOffset="-111839.42">19016 5841 2047 0,'3'0'0'15,"2"0"0"-15,-1 0 0 0,0 0 0 16,1 0 0-16,-2 0 0 16,0 0 0-16,2 0 0 15,3 0 0-15,0-4 0 16,4-5 0-16,13 2 0 0,7-2 0 15,9-3 0-15,2 1 0 16,0-2 0-16,-7 5 0 16,-4-1 0-16,1 1 0 0,-1 4-111 15,1 4-92-15,3 0-62 16,0 0-33-16,2 9 7 0,-6 3-20 16,1-1 34-16</inkml:trace>
  <inkml:trace contextRef="#ctx0" brushRef="#br0" timeOffset="-110508.45">22220 6247 359 0,'-26'-24'181'16,"6"4"-90"-16,9 4-49 15,3 4-36-15,8-1-3 0,0 5-3 16,0 4-1-16,0 1-4 15,0 3-9-15,0 0 1 16,0 0-6-16,0 0-20 0,0 0-40 16,-9 0-87-16,9 7-177 15</inkml:trace>
  <inkml:trace contextRef="#ctx0" brushRef="#br0" timeOffset="-109026.77">4186 9651 144 0,'-14'-21'232'0,"3"2"-79"15,0 2-54-15,-6 0-41 0,1-2-12 16,0 3 20-16,0-1 17 15,-6 0-9-15,3 1-7 16,-6-1-12-16,1 3 2 16,0-8-3-16,-4 6-1 15,-2-1-11-15,-2 5 1 0,-4 5-4 16,-1 1-20-16,-3 6-5 16,-10 0-3-1,-7 13-2-15,-3 12-5 0,-5 17-2 16,-4 9 5-16,-4 10 1 15,4 10 8-15,4 9 1 16,5 6 8-16,6 4 11 16,10 4 2-16,6-10-14 15,11-5-12-15,11-15-1 16,3-8-5-16,13-6 1 16,5-6-7-16,3-7 0 15,2-8 0-15,7-5 1 16,5-3 4-16,0-5-5 15,7-4 0-15,-1-1 0 16,6-11 1-16,2 0-1 0,5 0 4 16,3 0 0-16,10 0-6 15,11-7 2-15,6-1 2 16,16 0-2-16,10 4 0 16,5 4 1-16,-1 0 2 15,1 16-6-15,-9 4 2 16,-11 8 10-16,-14 10 4 0,-8 7 4 15,-10 8 10-15,-18 7 9 16,-16 5 3-16,-16 4-4 16,-16 0-11-16,-16 5-2 15,-21-1-10-15,-12-4 4 16,-9-7-9-16,-2-18 6 16,3-12 5-16,4-11 13 15,-1-21-7-15,10-21 0 0,3-27-11 16,13-33-7-16,7-32-6 15,17-35 0-15,20-23-6 16,11-12 6-16,14-4-3 16,-1 8-8-16,4 16-3 15,-3 20-7-15,-2 19 4 16,-6 25-3-16,-4 16-1 16,-1 23-8-16,-4 15-21 15,-3 17-5-15,-5 7-36 0,0 9-29 16,0 4-57-16,0 8-64 15,0 0-26-15,0 16-41 16,0 9-270-16</inkml:trace>
  <inkml:trace contextRef="#ctx0" brushRef="#br0" timeOffset="-108361.74">4449 8967 358 0,'9'-41'361'15,"-9"5"-82"-15,0 8-114 16,0 7-76-16,0 9 3 0,0 0 6 16,3 7-31-16,2 5-30 15,7 0-19-15,13 24 25 16,11 21 38-16,8 22 1 15,9 14 16-15,7 20-24 0,1 17-29 16,1 11-14-16,-2 6-12 16,-6-3-9-16,-10-7-10 15,-3-11 0-15,-8-21 0 16,-9-19 0-16,-8-13 0 16,-4-20 0-16,-4-13 0 15,0-7 0-15,-3-9 0 16,-5-21 0-1,0-19 0-15,0-17 0 16,0-17 0-16,9-11 0 16,1-9 0-16,3-3 0 15,7 8 0-15,4 8 0 0,6 9 0 16,6 14 0 0,4 18 0-16,6 10 0 15,1 18 0-15,2 18 0 0,-1 14 0 16,-1 14 0-16,-12 14 0 15,-10 9 0-15,-14 4 0 16,-11 5 0-16,-14 1 0 16,-11-8 0-16,-12-5 0 0,0-9 0 15,0-16 0-15,2-9 0 16,-3-10 0-16,3-22 0 16,-3 0 0-16,1-14 0 15,2-9 0-15,2-14 0 0,4-7 0 16,4-6 0-16,9 0 0 15,0 2 0-15,5 10-13 16,-2 7-157-16,13 3-46 16,0 2-38-16,0 3-49 15,13-7 3-15,8 2-36 16</inkml:trace>
  <inkml:trace contextRef="#ctx0" brushRef="#br0" timeOffset="-108045.35">5657 9304 327 0,'0'-43'283'0,"0"5"-15"16,-9 10-44-16,9 4-51 0,-8 7-18 16,8 5 6-16,0 0-35 15,0 8-46-15,0 4-47 16,0 0-10-16,0 0-13 15,17 21 111-15,10 19-58 0,9 12-63 16,10 17 0-16,3 12 0 16,-1 10 0-16,0-6 0 15,-3-4 0-15,-9-12 0 16,-4-13 0-16,-2-10 0 0,-14-8 0 16,-5-10 0-16,-2-11 0 15,-4-5 0-15,-5-12-122 16,0 0-262-16,-17-10-36 15,-7-14 56-15,-6-21 20 0</inkml:trace>
  <inkml:trace contextRef="#ctx0" brushRef="#br0" timeOffset="-107696.95">5526 8719 335 0,'-57'-65'271'15,"9"16"-56"-15,10 12-93 16,11 12-65-16,5 18-28 0,14 19 15 15,8 20 16 1,16 17-14-16,13 8-26 0,7 5-6 16,10-10-9-16,-3-7-4 15,4-9 6-15,-4-11-3 16,-1-9-6-16,-7-7 0 16,-5-9 1-16,-11-9 10 0,-3-11-7 15,-8-18-4-15,-8-5 4 16,-8-11 3-16,-11-3 16 15,-11 5 37-15,-1 6 15 16,-6 11-16-16,-4 9-27 16,-3 11-6-16,4 10-20 0,2 5-4 15,6 0-7-15,7 12-61 16,5 1-87-16,5 8-56 16,15 3-21-16,0 4-44 15,0 1 3-15</inkml:trace>
  <inkml:trace contextRef="#ctx0" brushRef="#br0" timeOffset="-107296.18">5826 8226 623 0,'-11'-53'343'0,"-3"5"-98"15,6 6-91-15,8 11 2 16,0 6 13-16,0 9-30 15,0 3-55-15,0 13-40 16,16 16 46-16,9 25-90 0,12 25 0 16,8 24 0-16,3 23 0 15,1 17 0-15,4 9 0 16,4 4 0-16,-1-5 0 0,1-8 0 16,0-16 0-16,-4-16 0 15,1-22 0-15,-3-19 0 16,2-17 0-16,1-18 0 15,-3-22 0-15,6-12 0 16,-4-17 0-16,1-11 0 0,-6-14 0 16,-3 1 0-16,-8 5 0 15,-9-1 0-15,-7 9 0 16,-10 6 0-16,0 11 0 0,-2 6 0 16,-4 4 0-16,-5 5 0 15,0 0 0-15,0 1-37 16,-14-2-407-16,0 1-12 0,-7 4 69 15,-1-1 34-15</inkml:trace>
  <inkml:trace contextRef="#ctx0" brushRef="#br0" timeOffset="-107002.34">6155 9033 436 0,'-69'0'321'0,"7"0"-82"16,14 0-97-16,13 0-46 0,13 0 22 16,14-9-5-16,8-3-48 15,26-9-24-15,13-6-12 16,23-6-10-16,14-8 7 16,9-4 12-16,2 0-5 15,-3 0-11-15,-6 0-9 0,-10 9-1 16,-11 4-9-16,-12 2 1 15,-12 11-3-15,-9 6-2 16,-8 6-25-16,-8 2-58 0,1 5-95 16,-9 0-89-16,0 0-53 15,-14-3-19-15</inkml:trace>
  <inkml:trace contextRef="#ctx0" brushRef="#br0" timeOffset="-106415.39">7093 7135 515 0,'-21'-69'282'0,"-12"12"-87"16,-10 7-62-16,-22 15-56 15,-20 6 29-15,-33 12 12 0,-28 13-3 16,-33 4-21-16,-25 25-27 15,-11 12-27-15,-3 12-6 16,-10 11-6-16,-7 9-2 16,-13 16 15-16,-16 27 8 15,-13 26-10-15,-11 24-19 16,0 23-9-16,8 14-9 0,8 12 12 16,12 13 24-16,11 20-35 15,18 32-3-15,16 22 0 16,29 7 0-16,32 9 0 15,36-1 0-15,36-7 0 16,45-9 0-16,45-11 0 16,46-18 0-16,52-28 0 0,43-33 0 15,51-44 0-15,47-46 0 16,61-51 0 0,70-58 0-16,49-54 0 0,32-55 0 15,24-45 0-15,12-34 0 16,-12-31 0-16,-31-29 0 15,-46-29 0-15,-61-24 0 0,-70-15 0 16,-71-10 0-16,-74-8 0 16,-73-4 0-16,-57-7 0 15,-62-3 0-15,-38 24 0 0,-31 36 0 16,-15 51 0-16,-9 47 0 16,5 47 0-1,-98-29 0-15,164 118 0 0,26 27-114 16,42 19-326-16,49 32 41 15,51 18 4-15</inkml:trace>
  <inkml:trace contextRef="#ctx0" brushRef="#br0" timeOffset="-105865.99">21813 8149 559 0,'-37'-32'317'15,"5"2"-130"-15,8 11-93 0,4 3-38 16,2-1 3-16,10 5 22 15,8 3-30-15,0 9-33 16,0 0-9-16,0 0-8 16,0 0-36-16,0 0-56 0,0 0-74 15,8 0-59-15,10 9-54 16,-1 3-31-16</inkml:trace>
  <inkml:trace contextRef="#ctx0" brushRef="#br0" timeOffset="-105566.49">25731 7693 1610 0,'-23'-28'396'0,"-2"6"-355"15,5 8-41-15,3-4 0 16,11 6 0-16,6 4 0 0,-8 0 0 16,8-1 0-16,0 9-89 31,0 0-210-31,0 0-42 16,0 0 21-1,11-8-7-15,5-4 2 0</inkml:trace>
  <inkml:trace contextRef="#ctx0" brushRef="#br0" timeOffset="-105233.08">31925 6321 495 0,'24'-17'367'0,"-12"2"-117"16,-12 2-96-16,0 1-2 15,-15 0 93-15,2 4 55 16,2 4-216-16,11-1-84 15,-9 5 0-15,0 0-90 47,-8 12-483-31,-10 5-71-16</inkml:trace>
  <inkml:trace contextRef="#ctx0" brushRef="#br0" timeOffset="-99359.34">4868 13849 81 0,'-11'-23'207'0,"2"4"-44"0,9 3-38 16,-12-1-40-16,12 5-12 16,-8 5 18-16,-1-2 4 15,9-4-5-15,-8 6-10 16,8-1-5-16,0 4 5 16,-8 0 3-16,8-1 5 15,-12 1-9-15,12 0-4 16,-8 4-3-16,8-4 2 15,-8-1-2-15,0 5-9 16,-2 0-1-16,2 0-13 0,-3 0-18 16,-1 0-13-1,-4 13-6-15,-1 8-1 16,-3 7-9-16,0 13 4 16,-2 17-1-16,4 14-5 15,4 19 0-15,6 5 0 0,8 7 0 16,5 2 0-16,6-3 0 15,11-5 0-15,5-7 0 16,10-8 0-16,5-18 0 16,1-10 0-16,7-14 0 15,1-11 0-15,11-17 0 16,7-12 0-16,1-17 0 16,-2-11 0-16,-3-8 0 15,-8-13 0-15,-1-13 0 16,-2-10 0-16,-13-13 0 15,-14-6 0-15,-11 1 0 16,-16 2 0-16,-11-2 0 0,-17 9 0 16,-14 3 0-16,-7 4 0 15,-7 17 0-15,-6 12 0 16,-3 14 0-16,-3 6 0 16,8 12 0-16,3 13 0 15,3 0 0-15,10 21 0 16,4 8 0-16,3 2 0 15,8 2-49-15,5 5-105 16,7-7-42-16,17 3-41 16,0-11-29-16,14-6 6 15,5-5-6-15,10-12-2 16</inkml:trace>
  <inkml:trace contextRef="#ctx0" brushRef="#br0" timeOffset="-98959.02">5660 13722 615 0,'-24'0'296'16,"-6"0"-88"-16,7 0-35 15,7 0 13-15,3 0-21 16,13-4-64-16,8-9-51 16,21-6-25-16,24-14-12 15,19-4 1-15,13-7-12 16,0 2 0-16,-3 1 0 15,-12 9-2-15,-13 7 12 16,-13 6-8-16,-12 7 8 0,-7-3 5 16,-8 9 5-16,-9 1-11 15,-4 2-11-15,-4 3-27 16,0 0-56-16,0 0-79 16,0 0-97-16,0 0-72 0,0 0-64 15</inkml:trace>
  <inkml:trace contextRef="#ctx0" brushRef="#br0" timeOffset="-98394.5">6606 12753 435 0,'0'-24'289'15,"0"6"-93"-15,0 7-81 16,0 2-37-16,0 9-17 15,-8 0-22-15,8 18-19 16,-13 7-6-16,1 2-3 16,0 5-6-16,-5 1 3 15,1 0 2-15,-3-8 19 16,3-5 32-16,-1-8 46 0,4-12 16 16,-2 0-35-16,3-16-31 15,-2-8-26-15,14-14-11 16,0-14-8-16,18-5-6 15,5-5-6-15,10 10-2 16,7 2 0-16,9 14 2 0,3 11 0 16,2 22 0-16,3 15 8 15,-3 19-7 1,-10 23 5-16,-12 11 1 0,-7 17-5 16,-17 4 6-16,-8 2 8 15,-16 6-6-15,-13-3-1 16,-4-15 6-16,5-9 4 15,4-15 35-15,2-16 7 0,6-15-41 16,5-5-20-16,22-32 0 47,19-5 0-47,10-8 0 0,17-7 0 16,8-2 0-16,7 7 0 15,2-2 0-15,-5 9 0 16,-8 4 0-16,-9 3 0 15,-10 9 0-15,-11 0-36 16,-9 3-330-16,-11 5-79 16,-11 0-39-16</inkml:trace>
  <inkml:trace contextRef="#ctx0" brushRef="#br0" timeOffset="-97918.17">7263 12204 378 0,'-23'0'243'0,"2"0"-65"15,5-9-38-15,7-2-6 0,9-7-37 16,9-6-48-16,15-14-24 16,17-9-7-16,7-6-8 15,9 0-9-15,4 5 0 16,-4 6 2-16,-8 10-2 16,-8 7-1-16,-9 5 0 0,-7 8-5 15,-9 4-35-15,-8 4-58 16,-8 4-64-16,0 0-43 15,-16 7-67-15,-14 5-220 16</inkml:trace>
  <inkml:trace contextRef="#ctx0" brushRef="#br0" timeOffset="-97429.28">7349 11951 154 0,'-24'0'265'16,"4"0"-54"-16,2 0-44 15,7 0-55-15,3 8-41 16,8 5-31-16,0 10-3 15,0 18 38-15,11 20 12 0,6 20-27 16,0 14-18 0,-2-2-22-16,1-8-2 0,1-7-9 15,-5-18-2-15,-4-15 3 16,1-12 2-16,-6-14 56 16,2-5 61-16,-5-14 20 15,0-4-30-15,3-17-68 16,5-15-27-16,6-17-5 0,1-4-13 15,10-5-4-15,6 6-3 16,11 4 4-16,6 14-3 16,9 14 3-16,5 12-8 0,-2 12-6 15,2 19 8 1,-1 19 4-16,-10 10-3 0,-5 9 7 16,-18 5-11-16,-16-2 4 0,-12 0 3 15,-17-3 0 1,-6-7 2-16,-10-9-6 0,-4-4 7 15,2-9-2-15,-4-3 5 16,8-8 5-16,5-6 14 16,12-11 13-16,1 0-30 0,4 0-9 15,9-4 0 1,0-3-54 0,5-5-103-16,4 1-55 15,-1 4-64-15,3-5-25 0,-2 1-25 16,-1-1-20-16</inkml:trace>
  <inkml:trace contextRef="#ctx0" brushRef="#br0" timeOffset="-96880.67">8043 11579 86 0,'-24'0'245'0,"-1"0"-45"15,1 0-33-15,4-2-44 16,4-4-12-16,3 0 1 16,13 1-13-16,0-4-33 15,0-3-29-15,22-7-20 0,13-7-7 16,19-2-7-16,7 0 1 16,7-4 1-16,1-1-3 15,-5-1 0-15,-7 11-2 16,-11 3-5-16,-14 6 8 0,-7 3-25 15,-9 3-43-15,-5 4-44 16,-11 4-49-16,-8 0-28 16,-11 0-42-16,-11 9-3 0</inkml:trace>
  <inkml:trace contextRef="#ctx0" brushRef="#br0" timeOffset="-96397.67">8079 11393 120 0,'-28'8'215'0,"4"0"-60"16,8-8-32-16,5 0-36 0,11 0-17 15,-14 0-10-15,14 8-11 16,0 4 0-16,0 10 10 16,0 9 15-16,5 19-13 15,4 11-10-15,-3 11-17 16,2 2-8-16,5-2-15 0,0-5 2 16,-2-14-7-16,1-12-3 15,-4-9 1-15,0-8 8 16,0-7 5-16,-2-9 30 0,-2-8 28 15,4 0-4-15,0-8-25 16,4-14-24-16,4-6-4 16,9-8-13-16,2-9 1 0,14 4-5 15,5 2 3-15,5 1-6 16,7 9 2-16,-1 13 9 16,3 16-11-16,-3 16 7 15,-3 13 0-15,-7 16 3 16,-7 12-2-16,-10 6 0 0,-14 10 6 15,-16 2 4-15,-21 2 5 16,-12-7 0-16,-10-9 7 16,-6-12 14-16,0-9 20 0,8-11 25 15,5-13 10-15,7-16-65 16,9 0-32-16,4 0 0 16,8-12 0-16,8-9 0 0,0-7 0 15,11-1 0-15,6-3 0 16,-1 0 0-16,0 8 0 15,-3 3-134-15,-5 9-197 0,1 7-77 16,-9 5-9 0,0 12 44-16</inkml:trace>
  <inkml:trace contextRef="#ctx0" brushRef="#br0" timeOffset="-94788.71">4574 15546 162 0,'-26'12'190'0,"-4"4"-70"15,2-3-53-15,-1 3-28 16,1 0-16-16,0 1 16 16,4-6 12-16,2 1 12 15,4 1 3-15,1-6-3 0,4-7 10 16,5 0 8-16,8 0 14 15,-9 0 0-15,9 0 0 16,0 0 5-16,0 0 5 16,0 0 0-16,0-2-24 15,14-11-11-15,11-8 26 16,15-7-15-16,17-13-5 16,16-8-65-16,15-8-11 15,23-13 0-15,15-14 0 16,28-18 0-16,32-20 0 15,42-18 0-15,39-14 0 0,29-20 0 16,14-14 0-16,6-11 0 16,5 4 0-16,-4 15 0 15,-16 21 0-15,-21 16 0 16,-28 17 0-16,-28 12 0 0,-34 17 0 16,-29 11 0-16,-31 17 0 15,-32 16 0-15,-24 13 0 16,-23 8 0-16,-12 7 0 15,-12 9 0-15,-6 4 0 0,-9 3 0 16,-4 2 0-16,0 7 0 16,-4 0 0-1,-4-5 0 48,0-1 0-48,0-1 0-15,0-9 0 16,0-3 0-16,0-14 0 16,-9-8 0-16,-2-13 0 0,-1-10 0 15,-9-19 0-15,-3-18 0 16,-9-21 0-16,-8-21 0 16,-6-12 0-16,-7-3 0 0,2 12 0 15,-1 11 0-15,3 14 0 16,7 15 0-16,-2 12 0 0,5 13 0 15,3 11 0-15,4 12 0 16,5 11 0-16,-1 6 0 16,4 8 0-16,6 9 0 15,-2 3 0-15,4 4 0 16,3 6 0-16,0-1 0 0,3 4 0 16,-1 0 0-16,-2 4 0 15,8 0 0-15,-8 4 0 16,3 0 0-16,-2 0 0 0,1-5 0 15,0 0 0-15,0 3 0 16,4-3 0-16,0 5 0 16,-5 0 0-16,1 0 0 0,-3 0 0 15,-7 0 0-15,-9 0 0 16,-15 17 0-16,-19 11 0 16,-19 8 0-16,-18 14 0 0,-11 14 0 15,-18 17 0 1,-15 18 0-16,-16 18 0 0,-22 26 0 15,-26 11 0-15,-23 14 0 16,-13 2 0-16,-3 0 0 16,1 2 0-16,6-9 0 15,5-16 0-15,11-11 0 16,6-11 0-16,2-8 0 16,6-6 0-16,5-6 0 0,8 1 0 15,20-6 0-15,21 0 0 16,16-11 0-16,20-7 0 15,16-10 0 1,16-10 0-16,19-10 0 16,9-12 0-16,16-6 0 15,15-10 0-15,5-8 0 16,12-4 0-16,0-3 0 16,6-9 0-16,8 8 0 0,-8-8 0 15</inkml:trace>
  <inkml:trace contextRef="#ctx0" brushRef="#br0" timeOffset="-94474.9">3048 13999 2047 0,'0'20'0'16,"13"20"0"-16,4 17 0 15,2 17 0-15,10 16 0 16,-1 10 0-16,10 11 0 0,-2 3 0 15,4 3 0-15,1 6 0 16,0-6 0-16,-1 2 0 16,4-1 0-16,-3-3 0 15,-5-3 0-15,1-4 0 16,-4-11 0-16,-9-16 0 16,-4-12 0-16,1-16 0 15,-6-11 0-15,-2-10 0 16,-5-7 0-16,-3-11 0 15,-5 0 0-15,0-6 0 16,0 4 0 0</inkml:trace>
  <inkml:trace contextRef="#ctx0" brushRef="#br0" timeOffset="-94266.58">3687 15990 2047 0,'0'7'0'16,"3"-7"0"-16,2 8 0 16,3-8 0-16,-5 0 0 15,6 0 0-15,2 0 0 16,11-12 0-16,18-17 0 16,20-16 0-16,30-19 0 15,29-18 0-15,22-12 0 0,17-3 0 16,12-1 0-16,-3 8 0 15,-12 5 0-15,-13 11 0 16,-16 14-318-16,-21 6-160 16,-28 14-103-16</inkml:trace>
  <inkml:trace contextRef="#ctx0" brushRef="#br0" timeOffset="-93069.61">8214 13322 428 0,'-13'-28'304'0,"-3"0"-67"0,4 4-78 16,0 3-21-16,3 8-13 16,9 9-29-16,-8 4-46 15,8 21 1-15,0 20 83 16,5 37 31-16,4 35-5 16,2 33-160-16,1 23 0 0,5 4 0 15,-1 3 0-15,0-9 0 16,-4-18 0-16,1-14 0 15,-5-20 0-15,0-23 0 0,1-14 0 16,-6-21 0-16,2-12 0 16,-2-17 0-16,-3-8 0 15,0-3 0-15,0-9 0 0,-8-8 0 16,-9 0-432 0,-7-13-27-16,-12-2 52 15,-4-11 48-15</inkml:trace>
  <inkml:trace contextRef="#ctx0" brushRef="#br0" timeOffset="-92819.5">7540 15073 300 0,'-54'12'354'15,"15"-4"-69"-15,7-8-114 16,10 0-82-16,10 0-16 16,12 0-2-16,12 8 50 15,21 0 36-15,27 4 38 16,30 4-16-16,15 6-127 15,10 1-52-15,-1 7 0 0,-5 2 0 16,-12 5 0-16,-15-4 0 16,-14-1 0-16,-14-3 0 15,-10-6 0-15,-11-1 0 0,-9-5 0 16,-7-6 0-16,-6-3 0 16,-6-8-193-16,-5 0-86 15,0 0-60-15,0-17-16 0,0-19-11 16</inkml:trace>
  <inkml:trace contextRef="#ctx0" brushRef="#br0" timeOffset="-92570.4">8535 14641 470 0,'8'-53'307'16,"-5"14"-59"-16,-3 9-95 16,0 14-37-16,0 7-7 0,0 18 35 15,-7 25 94-15,-5 22-27 16,-1 16-160-16,2 14-51 15,-3 8 0-15,-2 0 0 0,0-9 0 16,0-8 0 0,-1-7 0-16,6-9 0 0,3-9 0 15,8-6 0-15,-12-6 0 0,12-7 0 16,-9-10 0-16,9 2-123 16,-11-4-193-16,-3-4-29 15,3-5 16-15,-6-12-5 16,-6 0 37-16</inkml:trace>
  <inkml:trace contextRef="#ctx0" brushRef="#br0" timeOffset="-92237.51">7536 15199 584 0,'-73'-17'277'0,"8"6"-80"15,11-1-71-15,19 0-6 0,13-4-20 16,22-6-50-16,29-6-27 16,28-9-9-16,28-7 1 15,30-6 16-15,18 6 14 16,14 3 3-16,0 4-21 0,-14 9-11 16,-16 7-10-16,-19 6-2 15,-22 2 1-15,-19 5-4 16,-11 1 3-16,-13 2-6 0,-14 5 7 15,-2 0-6 1,-9 0-10-16,0 0-42 0,-3 0-53 16,-5 0-62-16,0 0-64 15,0 0-16-15,0 0 0 16,0 12-14-16</inkml:trace>
  <inkml:trace contextRef="#ctx0" brushRef="#br0" timeOffset="-90157.61">5834 17466 525 0,'-11'-25'347'0,"-3"9"-101"16,14 4-113-16,-8 5-62 15,8 3-19-15,0 4-13 16,0 16 51-16,8 20 40 16,9 21-2-16,8 12-27 0,4 13-30 15,-1-1-29-15,5 2-18 16,-6-7-17 0,3-2-6-16,-7-13 0 0,-3-8-24 15,-3-6-78-15,-5-4-104 16,-1-12-85-16,3-5-25 15,-3-7 22-15,0-10 5 16,3-18 48-16</inkml:trace>
  <inkml:trace contextRef="#ctx0" brushRef="#br0" timeOffset="-89841.46">6375 17321 200 0,'0'-34'337'0,"0"6"7"16,0 4-68-16,-13 2-22 16,5 7 22-16,8 2 6 15,-8 5-204-15,8 4-78 0,0 16 0 32,12 9 0-32,13 14 0 15,6 15 0-15,6 8 0 16,-1 6 0-16,5 2 0 0,-3-2 0 15,-3 1 0 1,-2-8 0-16,-4-7 0 0,-6-10 0 16,-1-7 0-16,-11-4-204 15,2-9-152-15,-2-8 7 16,-6-12 45-16,-5-16 2 16,0-19 40-16</inkml:trace>
  <inkml:trace contextRef="#ctx0" brushRef="#br0" timeOffset="-89608.62">6816 17137 268 0,'0'-50'258'16,"0"10"-14"-16,0 4-40 0,0 8-35 15,0 7 40-15,0 5 13 16,0 3-44-16,0 9-80 16,0 13-49-16,0 15 13 15,14 11 24-15,5 11-86 0,5 8 0 16,6 3 0-16,-2-2 0 15,1-1 0-15,-1-1 0 16,-4-4 0-16,0-5 0 16,-4-2-30-16,2-6-224 0,-4-3-86 15,-1-10-30 1,-4-6 27-16,-1-17 14 0</inkml:trace>
  <inkml:trace contextRef="#ctx0" brushRef="#br0" timeOffset="-89387.37">7223 16912 451 0,'0'-44'324'0,"0"7"-50"15,0 14-89-15,0 6-78 0,0 17-2 16,0 17 98-16,9 11-23 16,7 13-68-16,7 8-39 15,11 8-40-15,-3-5-33 16,6-4 0-16,-1-2 0 0,-3-7 0 15,-4-1-23 1,-1-9-156-16,-3-1-134 0,-4-4-81 16,-10-7-13-16,-3-10 45 15</inkml:trace>
  <inkml:trace contextRef="#ctx0" brushRef="#br0" timeOffset="-89109.03">7817 16472 563 0,'-29'-31'325'0,"4"4"-104"15,5 0-86-15,4 8-50 16,3 7 1-16,5 12 23 16,8 16 52-16,8 15 16 15,13 19-35-15,7 7-99 0,5 5-43 16,7-2 0-16,2-3 0 15,-2-5 0-15,-4-2 0 16,1-1 0-16,-9-8-61 0,1-10-177 16,-9-2-61-16,-1-4-26 15,-5-8 18-15,-6-5 8 16,-8-12-218-16</inkml:trace>
  <inkml:trace contextRef="#ctx0" brushRef="#br0" timeOffset="-88875.25">8101 16396 380 0,'-17'-49'336'16,"1"4"-80"-16,4 9-73 0,-1 11-41 15,13 5-2-15,0 8-1 16,0 12 5-16,8 16 4 0,17 17-41 16,8 15-43-16,7 10-56 15,4 2-8-15,1 2 0 16,0-5 0-16,0-4 0 15,-6-5-12-15,-1-3-103 16,-5-7-74-16,-6-10-46 0,-6-5-37 16,-4-3-15-16,-6-6 14 15,-3-14-9-15</inkml:trace>
  <inkml:trace contextRef="#ctx0" brushRef="#br0" timeOffset="-88576.87">8848 16002 353 0,'-16'-29'367'0,"-1"1"-44"16,1 2-103-16,3 7-68 15,5 8-27-15,8 0-21 0,0 11-19 16,13 22 74-16,7 14-9 15,12 13-141-15,4 13-9 16,4-2 0-16,2 1 0 0,-5 1 0 16,-1-9 0-16,-4-9 0 15,-4-3 0-15,-2-6-136 16,-10-5-126-16,-4-5-62 16,-1-11-16-16,-6-4 5 0,-5-10 13 15</inkml:trace>
  <inkml:trace contextRef="#ctx0" brushRef="#br0" timeOffset="-88343.39">9112 15659 533 0,'-9'-37'372'0,"0"9"-102"0,9 8-116 16,0 4-54-16,0 11 16 15,9 14 100-15,11 16 10 16,13 15-166-16,8 17-60 15,3 7 0-15,1 7 0 16,0-1 0-16,-5-7 0 0,-3-1 0 16,-9-10 0-16,-3-7-241 15,-4-4-62-15,6 23-309 16,-18-47 334-16,-9-17-4 16</inkml:trace>
  <inkml:trace contextRef="#ctx0" brushRef="#br0" timeOffset="-88077.36">9464 15493 200 0,'-11'-61'262'0,"-3"8"-20"15,3 8-19-15,3 8-10 16,8 12 7-16,-8 4 6 16,8 5-11-16,0 9-57 0,0 7-70 15,13 16-88-15,9 8 0 16,13 14 0-16,4 2 0 15,6 8 0-15,4 6 0 0,-2-1 0 16,4-1 0-16,-6-2 0 16,-5-6 0-16,-7-7 0 15,-6-5 0-15,-2-7 0 0,-9-4 0 16,-3-2 0-16,-9-3-283 16,-4-4-199-16,0 1 19 15,-13 4 56-15</inkml:trace>
  <inkml:trace contextRef="#ctx0" brushRef="#br0" timeOffset="-86518.17">8511 17083 6 0,'0'-3'18'16,"0"-1"20"-16,0 4 25 0,0 0 41 16,0 0 20-16,0 0-53 15,0 0-32-15,0 0-22 16,0 0-10-16,0 0-3 0,0 0-1 15,0 0-2-15,0 0-5 16,0 0 1-16,0 0 4 16,0 0-3-16,0 0 4 15,0 0 1-15,0 0-1 16,0 0-4-16,0 0-2 16,0 0-1-16,0 0-7 0,0 0-22 15,0 0-15-15,0 0-9 16,0 0 0-16,0 0 9 15,0 0 9-15,0 0 6 0,0 0 3 16,0 0-2-16,0 0 5 16,0 0 4-16</inkml:trace>
  <inkml:trace contextRef="#ctx0" brushRef="#br0" timeOffset="-84498.96">6163 18717 152 0,'0'0'204'0,"-8"0"-45"0,0 0-37 16,8 0-38-16,-13 0-18 16,13 0 11-16,-8 0 4 15,8 0-7-15,0 0-16 16,0-5-19-16,0 1 1 16,0 4 11-16,0-3 13 0,0 3 13 15,0 0 8-15,0-9-8 16,21-4-1-16,20-10-2 15,24-18-21-15,36-24-18 16,38-25-16-16,34-23-8 0,39-18-5 16,31-16-1-16,34-8-6 15,28-3 1-15,24-1-4 16,12-5 1-16,7 7-14 16,11 2 1-16,0 4 4 0,-8 13 6 15,-27 11 10-15,-27 14-8 16,-34 15 7-16,-39 14 3 15,-41 9-9-15,-38 19 5 0,-30 10 1 16,-30 13 10-16,-23 9 12 16,-22 5 0-16,-12 5 11 15,-12 7-1-15,-3 0-2 0,-8 2-13 16,-5 5 0-16,0 0-10 16,-13 0-5-16,0 0 1 15,0 0-13-15,1 0 8 16,1 0 4-16,-2 0-7 0,1 0 7 15,0 0-4-15,0 0-3 16,-4-9 5-16,-6-3-4 16,-2-8-3-16,-4-8 1 0,-4-13-5 15,-9-13 7-15,-3-15-3 16,-5-7 0-16,1-15 2 16,-9-1-11-16,0-7 3 0,0-1 3 15,-1-3 10-15,10 1-5 16,0 1-3-16,-1 6 9 0,4 9-4 15,4 12-4-15,0 15 8 16,1 6-4-16,-1 11-3 16,0 14-3-16,-6 3 6 15,-2 9 0-15,-5 9-7 16,-3 2 7-16,0 5 4 0,-6 0-4 16,-8 16 0-16,-5 9-3 15,-13 8 0-15,-17 8 4 16,-11 10 4-16,-18 16-11 0,-19 9-1 15,-20 10-2-15,-26 9 4 16,-24 6 6-16,-19 9-6 16,-9 4 2-16,1 8 0 0,6 8 6 15,3 5 1-15,-3 3-6 16,5-3 0-16,5-6-1 16,8-2 6-16,12-13-8 15,19-13 7-15,19-7-4 16,17-13-3-16,24-12 7 15,14-7-5-15,20-6-6 0,16-3-20 16,10 0-16-16,7-4-7 16,7 1-20-16,5-6 17 15,5-1 12-15,6-4 19 16,6-8 3-16,9-5 13 16,2-7 6-16,9-2-2 0,3-5 5 15,4-4 4 1,2-8-4-16,1 9-3 15,10-9 0-15,0 0 0 0,-6 0-3 16,6 7 6-16,-8-7-1 16,8 9 2-16,-8-9 0 15,8 0 2-15,0 0-3 16,0 0-3-16,0 0-3 16,0 0 1-16,0 0 8 15,0 19-3 1,0 10 0-1,11 20 2-15,14 16-9 16,4 25 8-16,7 12 1 16,4 9-2-16,6 5 9 15,-2-2-10-15,-1 2 0 16,3-8 8-16,-2-6-8 16,-2-4 9-16,-7-8-11 15,-1-9 6-15,-6-12-6 0,-8-13-1 16,0-6 7-16,-3-9 0 15,-1-13 2-15,-4 1-8 16,-4-8-1-16,0-4 4 16,-4-3 3-16,0 0-4 15,1-14-6-15,-2 3 3 0,-3-3 8 16,0 0-3 0,5 0-1-16,3 0 4 0,0 0 6 15,1 0-5-15,5-3 0 16,16-14-9-16,10-8 9 15,12-11-8-15,21-14 2 16,26-14-7-16,17-17-19 16,23-14-73-16,11-3-125 0,16-6-40 15,6-11-83-15</inkml:trace>
  <inkml:trace contextRef="#ctx0" brushRef="#br0" timeOffset="-82087.64">5176 16128 83 0,'0'-25'218'16,"0"0"-82"-16,-11 1-55 15,2 1-36-15,1 1-20 16,1 3 0-16,-1 2 6 16,8 5 3-16,-9 3 8 15,9 2 21-15,-8-2 10 16,8 9 5-16,-8 0-3 16,8 0-12-16,-9 0-19 0,1 21-22 15,8 15 3-15,-8 18-8 16,8 10 8-1,3 9-3-15,14 4-1 0,13-4-1 16,10-6 0-16,3-10-11 16,7-13-7-16,2-12 5 15,1-11 1-15,-3-10-3 16,-7-11-4-16,-2 0-1 16,-11-11 5-16,-11-10 2 0,-11-11 2 15,-8-12 12-15,-19-11 17 16,-11-4-16-16,-5-8-8 15,-12 6-10-15,4 6 1 16,-3 10-4-16,2 12-8 16,4 9-17-16,-2 15-27 0,2 9-34 15,1 12-60-15,5 9-49 16,11 3-2-16,9 2-30 16,14-7-7-16</inkml:trace>
  <inkml:trace contextRef="#ctx0" brushRef="#br0" timeOffset="-81721.12">5883 15705 272 0,'19'-41'279'16,"-19"8"-55"-16,-11 10-66 16,-9 6-47-16,-8 17-26 15,-6 12-12-15,2 21-29 16,5 20-6-16,10 11-16 0,17 10-6 15,11-1-10-15,18-9 0 16,13-7 4-16,9-12-11 16,11-16 2-16,2-13 3 15,2-16 0-15,-7-16-4 16,-5-13 3-16,-12-16-9 16,-16-12 8-16,-12-7-1 0,-14-9 6 15,-32 4 2-15,-15 2 2 16,-10 12-4-16,-2 13-5 15,-7 13 0-15,6 14-2 16,-49 6-102-16,68 18-57 16,12 6-51-1,12 2 17-15,17-1-17 16,25-4-2-16,15-12-89 0</inkml:trace>
  <inkml:trace contextRef="#ctx0" brushRef="#br0" timeOffset="-81421.43">6394 15408 295 0,'20'-25'270'16,"-6"8"-26"-16,-14 9-68 16,-14 8-59-16,-9 21-14 15,-6 8-32-15,1 14 2 16,7 18-19-16,21 9-10 16,8 4-5-16,17-6-4 15,15-2-12-15,18-13-6 16,7-13-3-16,8-11-7 15,0-18-7-15,-9-15 1 0,-7-15 0 16,-12-15-1-16,-17-13-5 16,-20-19 1-16,-8-3 2 15,-27 0 2-15,-11 4 8 0,-11 11-2 16,-3 9-5-16,3 14-4 16,0 5-33-16,5 11-61 15,4 2-63-15,7 9-70 16,5 4-23-16,12 0-18 0,6 13 19 15</inkml:trace>
  <inkml:trace contextRef="#ctx0" brushRef="#br0" timeOffset="-81056.26">6979 15248 163 0,'25'-41'262'15,"-17"9"-47"-15,-8 4-36 16,-16 2-14-16,-9 6 29 15,-3 9 5-15,-1 11-38 16,5 0-70-16,4 15-46 0,12 13-19 16,8 10-15-16,11 3 1 15,14 3-9-15,8 1 0 16,7-9-2-16,10-7 2 16,1-12 2-16,3-17-5 15,-2-4-7-15,-3-13 7 16,-8-11-9-16,-16-9-3 0,-17-4-1 15,-8-8-3-15,-30-4 19 16,-9 4-10-16,-10 1 9 16,-5 10 0-16,6 14-5 15,-2 7-4-15,2 17-30 16,4 0-39-16,8 17-69 16,6 7-72-16,11 5-31 15,19-1 17-15,8-3-28 0,11-8 39 16</inkml:trace>
  <inkml:trace contextRef="#ctx0" brushRef="#br0" timeOffset="-80705.91">7455 14837 419 0,'0'-41'273'0,"-13"4"-67"16,-6 4-49-16,-6 10-1 0,0 2 38 15,1 8-15 1,3 13-60-16,2 13-57 0,11 20-25 15,8 11-12-15,15 4-8 16,10 10-9-16,10-4-3 16,15-6-8-16,7-8 6 15,5-7 0-15,-2-11-7 0,0-22-2 16,-2 0-9-16,-10-11-1 16,-11-4 6-16,-9-17-10 15,-20-10-2-15,-8-11 16 0,-23-3-5 16,-19-1 9-16,-6 4 2 15,-5 13 0-15,-1 11-4 16,3 17-1-16,-2 12 1 16,4 12-24-16,7 8-65 0,11 8-84 15,6 6-53 1,10 3-10-16,15-2 16 0,15-1-33 16,5-10 19-16</inkml:trace>
  <inkml:trace contextRef="#ctx0" brushRef="#br0" timeOffset="-80273.54">8672 14068 434 0,'-28'-54'314'0,"-12"14"-133"15,-9 7-92 1,0 18-41-16,-3 10 36 0,0 5 38 15,1 29-26-15,8 7-29 16,9 18-30-16,15 6-13 16,19 9-14-16,0 1 3 0,16-5 16 15,7-8-3-15,11-12-5 16,2-9 5-16,5-8-1 16,0-7-12-16,2-21-4 0,7 0-6 15,-1-9-9 1,-6-7 6-16,4-13 3 0,-7-11-9 15,-8-6-6-15,-7-6-2 16,-17-8-6-16,-8-1 18 16,-14 4-2-16,-9 4-1 0,-13 11-1 15,-10 15 3-15,-1 6-1 16,-2 12 0-16,-5 9-19 16,5 13-39-16,8 4-50 0,10-2-53 15,5 2-20-15,10-1 16 16,16 0 34-16,0 1 26 15,16-9-19-15,14-8-32 0,6-5 2 16</inkml:trace>
  <inkml:trace contextRef="#ctx0" brushRef="#br0" timeOffset="-79974.01">9031 13669 226 0,'35'-58'226'0,"-10"10"-50"15,-13 11-34-15,-12 10-15 16,0 10-18-16,-12 13 9 15,-5 15 5-15,-2 26-30 0,2 16-13 16,10 17-17-16,7 7-8 16,7 0-16-16,10-4-2 15,8-11 3-15,11-14-7 0,7-15-9 16,3-12-10-16,3-21-4 16,-5-5-4-16,-7-11-2 15,-12-17-3-15,-14-15-1 16,-11-14-2-16,-17-11-7 15,-6-1 6-15,-10 10 3 0,-4 6-5 16,0 19-7-16,2 9-35 16,-3 18-50-16,3 12-60 0,-1 21-56 15,2 18-44-15,2 16-32 16,2 1-20-16</inkml:trace>
  <inkml:trace contextRef="#ctx0" brushRef="#br0" timeOffset="-75634.64">22926 8474 654 0,'0'0'191'16,"0"0"-88"-16,0 0-41 16,0 0 31-16,0 0 47 15,0-4 1-15,0 1-45 0,0-2-33 16,0 5-30-16,0 0-15 16,0 0-6-16,0 0-5 15,0 0-6-15,0 0-14 16,-9 0-23-1,9 0-57-15,-8 0-51 16,8 0-19-16,0 0-11 0,0 0-11 16,0 0-22-16,13 0-75 15</inkml:trace>
  <inkml:trace contextRef="#ctx0" brushRef="#br0" timeOffset="-75281.58">26256 8198 840 0,'0'-42'231'0,"0"7"-108"16,-9 6-46-16,9 5 52 15,-8 4 70-15,0 3 18 0,8 4-45 16,-6 6-113-16,6 2-59 16,0 1 0-16,0-3 0 15</inkml:trace>
  <inkml:trace contextRef="#ctx0" brushRef="#br0" timeOffset="-75222.99">26225 7990 2047 0,'0'0'-130'31,"0"0"-122"-31,0 0-85 0,0 0-9 16,0 0-1-16</inkml:trace>
  <inkml:trace contextRef="#ctx0" brushRef="#br0" timeOffset="-74838.93">28764 7326 587 0,'0'-29'369'0,"0"9"-157"15,0 0-113-15,0 8-51 16,0 0-1-16,0 4 42 0,0 4 10 16,0 4-8-16,0 0-15 15,0-5-14-15,0 1-7 16,0 4-1-16,0 0-10 15,0 0 1-15,0 0-8 16,0 0-15-16,-8 0-11 16,8 0-86 15,0 0-80-31,0 0-102 16,8-3-77-16,18-9-105 15</inkml:trace>
  <inkml:trace contextRef="#ctx0" brushRef="#br0" timeOffset="-74580.15">31645 6703 618 0,'-17'0'389'15,"5"0"-178"-15,0 0-97 16,-1 0-7-16,13-7 85 16,-6 7 42-16,6 0-52 15</inkml:trace>
  <inkml:trace contextRef="#ctx0" brushRef="#br0" timeOffset="-74499.36">31585 6696 1980 0,'0'0'-335'16,"0"0"-85"-16,-9 0-21 16,-7 7 51-16</inkml:trace>
  <inkml:trace contextRef="#ctx0" brushRef="#br0" timeOffset="-62998.28">20571 8862 85 0,'-42'0'260'0,"3"7"-56"0,-2-7-45 16,0 0-52-16,4 0-21 16,10 0 25-16,6 0 33 15,9 0-7-15,12 0-19 0,12 0-50 16,28 0-10-16,38-7 6 15,36-6 3-15,36-3 10 16,24-5-6-16,13 1-5 0,8-5-5 16,3 6-6-16,-6-2-16 15,-14 4-29-15,-19 0-10 16,-25 3 0-16,-23-3 0 0,-28 5 0 16,-21-1 0-16,-18 5 0 15,-9 3 0-15,-13 5 0 16,-5 0 0-16,-9 0 0 15,0 0 0-15,-4 0 0 0</inkml:trace>
  <inkml:trace contextRef="#ctx0" brushRef="#br0" timeOffset="-62906.73">22516 8624 1599 0,'0'-7'-554'0,"4"-9"45"16</inkml:trace>
  <inkml:trace contextRef="#ctx0" brushRef="#br0" timeOffset="-62188.17">25433 8104 291 0,'-33'13'250'0,"4"-13"-62"15,4 8-73-15,9-8-25 16,3 0 11-16,13 0 25 16,0 0 14-16,13 0-46 15,20-4-21-15,21-8 3 16,19-5 6-16,23-7-14 0,26-4-1 16,20-6-2-16,19-3-3 15,19-3-16-15,2 4 7 16,2 3-14-16,-13 2-18 0,-23 1-21 15,-21 10 0-15,-26 3 0 16,-27 5 0-16,-17 0 0 16,-17 3 0-16,-15 7 0 15,-9-3 0-15,-4-1 0 16,-4 4 0-16</inkml:trace>
  <inkml:trace contextRef="#ctx0" brushRef="#br0" timeOffset="-61889.37">27336 7727 1691 0,'0'7'-576'0,"8"5"44"15</inkml:trace>
  <inkml:trace contextRef="#ctx0" brushRef="#br0" timeOffset="-59889.33">21829 11108 305 0,'0'-12'263'0,"0"4"-17"0,-8 0-56 15,8-1-45-15,-8 7 27 16,8 2 43-16,0 0 27 16,0 0-18-16,-9 0-179 15,9 7-45-15,0 17 0 16,0 14 0-16,0 9 0 15,0 19 0-15,0 15 0 0,0 16 0 16,9 10 0-16,4 3 0 16,-5-5 0-16,0-3 0 15,0-13 0-15,0-15 0 0,0-14 0 16,-8-14 0-16,6-18 0 16,-6-7 0-16,0-6 0 0,0-2 0 15,0-22 0 16,0-5 0-31,0-8 0 16,-9-6 0-16,1-8-424 16,8-9-138-16,0 0 63 0</inkml:trace>
  <inkml:trace contextRef="#ctx0" brushRef="#br0" timeOffset="-58694.21">23033 11621 25 0,'0'0'87'0,"0"0"133"0,-8 0-25 16,8 8-34-16,-13-8-53 15,13 7-24-15,-9-7 12 16,9 0 33-16,-8 10 20 16,8-10-23-16,0 0-36 0,0 0-21 15,0 0-32-15,0 0-13 16,0 0-2-16,0 0-4 0,4 0 5 16,4-5-12-16,5-2-2 15,0-6-4-15,-3 1-5 16,-2 4 4-16,-3 0-4 0,-5 4-2 15,0-1 4-15,0 5-5 16,0 0 0 0,0 0 2-1,0 0-5-15,0 0 2 16,0 12 9-16,3-3-7 16,2-1 7-16,3-8-6 15,-3 0 2-15,-1 0-2 0,0 0 6 16,-4 0 1-16,0 0-12 15,0 0 20-15,0 0 5 0,0 0 14 16,0 0 20-16,0 0 18 16,0-4-12-16,0 0-20 15,-8-5-26-15,-5 6-15 0,0-6-30 16,1 2-55 0,1 1-73-16,-1 2-85 0,-1 4-52 15,1 0 1-15,-5 0-11 16,6 0 37-16</inkml:trace>
  <inkml:trace contextRef="#ctx0" brushRef="#br0" timeOffset="-58324.91">24122 11092 161 0,'-39'0'286'0,"10"-4"-52"0,7-1-84 16,4-2-64-16,7-5-31 15,11-8-14-15,7-5-1 16,15-8-14-16,9-8-5 0,14-3-16 16,12 0 2-16,7-6-8 15,9 6 4-15,5-2 0 16,-5 0-23-16,-5 11-39 0,-2 2-34 16,-11 13-40-16,-1 4-28 15,-8 4-55-15,-10 12 8 0</inkml:trace>
  <inkml:trace contextRef="#ctx0" brushRef="#br0" timeOffset="-58075.16">24136 11083 368 0,'-23'0'285'0,"6"0"-79"0,4 0-103 15,4 0-42-15,9 0-2 16,0 9 23-16,18-1 19 16,13-8-22-16,23 12-29 0,19-3-23 15,17-9-16-15,14 11-9 16,12 2-40-16,-8-1-86 0,-3 0-86 16,-7-4-35-16,-8-8-44 15,-17 12 30-15</inkml:trace>
  <inkml:trace contextRef="#ctx0" brushRef="#br0" timeOffset="-57842.39">24307 11421 321 0,'-60'-8'368'15,"9"1"-62"-15,16 2-127 16,5 0-86-16,15 2-15 15,15-1 2-15,7 4 5 0,23 0-14 16,21 0-35-16,19 7-17 16,18 6-12-16,12 4-9 15,1 3-53-15,0 0-62 0,-4 5-78 16,-7-1-46-16,-13-3-7 16,-12-1-38-16,-17 1-209 0</inkml:trace>
  <inkml:trace contextRef="#ctx0" brushRef="#br0" timeOffset="-57642.78">24411 11760 394 0,'-52'0'481'16,"16"0"-137"-16,7 0-180 16,18 7-86-16,11 10-38 0,15 3 22 15,15 5-15-15,18 11-19 16,17 9-13-16,15-1-6 15,16 2-2-15,0-1-24 0,-3-5-99 16,1-7-128-16,-13-4-97 16,-12-10-65-16</inkml:trace>
  <inkml:trace contextRef="#ctx0" brushRef="#br0" timeOffset="-57410.2">24188 12195 738 0,'-19'12'674'15,"7"-3"-284"-15,16 15-214 0,28 12-107 16,22 9-69-16,19 12 0 16,15 4 0-16,13 4 0 0,7 0 0 15,-1 5 0-15,1-5 0 16,-9 4-104-16,-9-8-192 0,-13 0-91 15,-21-3-1 1,-14-9-3-16</inkml:trace>
  <inkml:trace contextRef="#ctx0" brushRef="#br0" timeOffset="-57227.25">24234 13116 541 0,'-38'0'378'0,"11"0"-153"15,19 16-116-15,20 15-50 16,16 10-34-16,21 16-6 0,16 10-13 16,12 6-7-16,9 8-1 15,2 0-38-15,-3 0-86 16,-4 1-92-16,-10-9-58 16,-20-12-49-16</inkml:trace>
  <inkml:trace contextRef="#ctx0" brushRef="#br0" timeOffset="-57010.68">24144 14001 587 0,'0'18'490'16,"0"6"-151"-16,21 13-160 15,23 15-91-15,21 17-43 0,15 10-29 16,19 6-9-1,3 1-2-15,-1 0-51 0,-7-5-123 16,-12-5-113-16,-14-6-71 16,-21-15-60-16</inkml:trace>
  <inkml:trace contextRef="#ctx0" brushRef="#br0" timeOffset="-56660.97">23746 15032 952 0,'14'32'533'0,"3"9"-189"0,23 8-162 16,7 9-146-16,10 2-36 16,11 5 0-16,6-4 0 15,75 34-331-15,-83-59 64 16,-13-7-8-16,-12-9 45 15,-11-7 64-15,-16-13 62 0,-14-9-37 16,-14-15 59-16,-16-9 30 16,-6-3 61-16,-6 3 78 0,3 3-9 15,2 15 12 1,4 12 6-16,5 3 13 0,7 24 6 16,8 12-11-16,13 8-30 15,13 6-32-15,8 7-19 0,10 1-44 16,15-11-72-16,6-6-61 15,7-9-53-15,1-10-88 16</inkml:trace>
  <inkml:trace contextRef="#ctx0" brushRef="#br0" timeOffset="-56029.75">26403 10786 511 0,'12'-32'162'0,"-1"11"-80"16,-2 5-39-16,-9 13 2 0,0 3 44 15,0 0 17 1,-9 15 1-16,-2 2-15 0,-7 4-30 16,-1-2-9-16,-1-5-8 15,4-2 5-15,3-12 12 0,0 7-3 16,13-7-7-16,-9 0-5 16,9-5-19-16,0-9-12 15,0-15-3-15,9-9-2 0,12-1-7 16,3-3 0-16,9 5-2 15,4 5-2-15,3 12 6 16,2 8-4-16,-3 12 6 0,5 12 4 16,1 16 25-16,-3 17 53 15,-13 17 28-15,-18 11-89 16,-11 13-29-16,-29 2 0 16,-19 6 0-16,-14 5 0 0,-1-7 0 15,-7-2 0-15,8-9 0 16,15-16 0-16,4-11 0 0,17-18 0 15,5-13 0-15,8-6 0 16,13 0 0-16,3-5 0 16,19-12 0-16,10 0 0 0,14 0 0 15,9-4 0 1,10-4 0-16,9-4 0 0,2-5 0 16,3 0 0-16,-7 1 0 15,-11 1 0-15,-9 2-197 16,-10 1-200-16,-11-5 38 0,-6-2 54 15,-7-2 21-15,-10-4 44 16</inkml:trace>
  <inkml:trace contextRef="#ctx0" brushRef="#br0" timeOffset="-55763.11">27039 10738 242 0,'0'-24'239'0,"0"4"-55"16,0 3-63-16,0 4-50 15,0 6-15-15,0-2 28 16,0 2 11-16,0 7-5 0,4-5-35 16,17-3-26-16,14 4-14 15,16-5-8-15,6 1-4 16,3 1-3-16,1-2-8 0,4 5-43 15,-5 0-62-15,-7-4-67 16,-8 4-27-16,-8-4-56 16,-14-4 32-16</inkml:trace>
  <inkml:trace contextRef="#ctx0" brushRef="#br0" timeOffset="-55463.55">27441 10506 324 0,'-37'13'216'0,"-2"2"-67"16,-4 6-51-16,4 3-6 15,2 4 18-15,6 6 31 16,5-4-8-16,9 9-20 0,9-5-14 16,8 1-26-16,5-2-5 15,12-1 0-15,12-5-6 16,10 3-20-16,15-5-12 0,11-6-17 16,3 2 0-16,6-5-8 15,-4 4 4-15,-5 1-8 16,-14 2 4-16,-11 2-6 15,-10 0 23-15,-18 0 16 0,-12 8-5 16,-26-2-13-16,-10 7-9 16,-12-7-9-16,-6 3-9 15,2-6-53-15,5-7-75 0,4-5-83 16,7-4-70-16,8-12-34 16,2 0-21-16</inkml:trace>
  <inkml:trace contextRef="#ctx0" brushRef="#br0" timeOffset="-55146.95">27899 10648 334 0,'38'-57'365'0,"-14"12"-75"16,-4 18-116-16,-7 6-62 16,-9 5 28-16,-4 7 48 0,0 9 30 15,-9 21-30-15,-2 19-150 16,-6 13-38-16,17 12 0 15,0 4 0-15,11 5 0 16,15-5 0-16,14-4 0 0,13-12 0 16,4-12 0-1,8-12 0-15,-4-12 0 0,-1-17 0 16,-9 0 0-16,-12-10 0 16,-18-10 0-16,-13-5 0 15,-8-3 0-15,-21-1 0 0,-7 1 0 16,-13 8 0-16,-7 7-168 15,-18 13-239-15,-5 0-14 16,-11 17 9-16</inkml:trace>
  <inkml:trace contextRef="#ctx0" brushRef="#br0" timeOffset="-52318.25">21826 9525 240 0,'0'-36'215'16,"-8"3"-63"-16,-6 8-51 15,0 5-35-15,0-2 1 0,-1 7 31 16,2 2 16-16,-4 5-13 15,-57 42 158 1,35 6-162 0,-103 297 176 15,130-238-246-31,12-5-8 0,21-10-5 0,61 51-1 16,-22-90-15-1,17-17 5-15,12-16-5 0,4-15-6 16,0-17-9-1,-11-17 6-15,-13-18 6 0,-16-8 8 16,-16-15 6-16,-23-3 4 16,-14-1 40-16,-6 4 16 15,-19 14-36-15,-10 3-18 0,-11 16-9 16,-3 12-15-16,0 14-64 16,1 8-94-16,-1 11-94 15,5 22-61-15,-2 11 5 0,10 4-20 16</inkml:trace>
  <inkml:trace contextRef="#ctx0" brushRef="#br0" timeOffset="-51935.9">22824 9728 154 0,'-27'-15'251'0,"1"2"-51"16,3 5-37-16,6-1-46 16,5 9-34-16,12-4 4 15,0-3 4-15,4-2-24 0,24 1-29 16,29-1-17-16,33-7 1 15,32-3 5-15,19-11 3 16,21-2 9-16,9-1-15 0,13 1-10 16,-6-1-7-16,-12 5 3 15,-19 4-3-15,-25 2-7 16,-25 6-24-16,-23 1-23 0,-22 2-45 16,-20 10-57-16,-12 3-71 15,-15-5-53-15,-21 5-45 0</inkml:trace>
  <inkml:trace contextRef="#ctx0" brushRef="#br0" timeOffset="-51669.22">23085 9700 77 0,'-73'0'438'16,"47"0"-285"-1,8 0-47-15,5 0-34 0,13 0-11 16,0 13 18-16,13 5 37 16,14 7-4-16,17 13-26 15,16 6-17-15,16 4-21 16,12 2 1-16,10-5-15 0,4-5-17 16,6-4-9-16,2-3-2 15,0-4-52-15,-8-9-87 16,-9-2-76-16,-16-6-34 0,-12-12-22 15,-16 0-20-15</inkml:trace>
  <inkml:trace contextRef="#ctx0" brushRef="#br0" timeOffset="-51403.16">22938 10033 281 0,'-29'-20'215'0,"10"1"-75"0,10 6-66 16,9 1-37-16,0 3 7 15,17 9 48-15,11 0 22 16,14 21 2-16,15 7-23 0,14 13-22 16,19 7-29-16,11 6-23 15,5-2-8-15,-8 5-10 0,-9-7-43 16,-7-5-70-16,-14-5-67 15,-11-4-33-15,-11-7-65 16,-15-8 19-16</inkml:trace>
  <inkml:trace contextRef="#ctx0" brushRef="#br0" timeOffset="-51186.74">22991 10164 394 0,'-65'-25'294'0,"17"5"-103"0,14 8-99 16,18 12-55-16,16 12-17 16,21 21 1-16,20 11-7 15,21 18-3-15,11 7-3 16,15 7-4-16,5 3-9 0,1-6-47 16,-4-4-66-16,-14-7-48 15,-11-15-48-15,-16-6-22 16</inkml:trace>
  <inkml:trace contextRef="#ctx0" brushRef="#br0" timeOffset="-50990.08">22934 10249 391 0,'0'0'159'15,"12"17"-82"-15,13 11-39 16,11 17-17-16,13 8-12 16,3 4-3-16,10 0-5 0,0 0-4 15,2-7-33-15,-4-11-69 16,-7-9-109-16</inkml:trace>
  <inkml:trace contextRef="#ctx0" brushRef="#br0" timeOffset="-50753.33">22974 9492 617 0,'-6'-86'159'0,"6"10"-83"0,18 7-53 15,21 3-18-15,13 4 6 16,17 5 0-16,11 5-13 0,10 7 6 15,7 14-5-15,-3 9-27 16,-5 14-16-16,-7 8-23 16,-14 8-26-16,-15 4-55 0,-13 5-72 15</inkml:trace>
  <inkml:trace contextRef="#ctx0" brushRef="#br0" timeOffset="-50520.79">23028 9349 112 0,'-16'0'222'0,"7"0"-69"0,9 0-61 16,13-3-42-16,14-10-18 16,23-3-1-16,15-4-8 15,17-4-5-15,14-1-8 16,9 6-10-16,8-4 2 0,6 7-21 15,-9 5-22-15,-16-1-37 16,-21 7-69-16,-20 5-45 16</inkml:trace>
  <inkml:trace contextRef="#ctx0" brushRef="#br0" timeOffset="-50349.97">23455 10054 235 0,'16'0'164'0,"11"0"-84"0,12-9-40 16,12-3-24-16,10-8-3 15,12-5-11-15,4 1-8 16,1 0-46-16,-5-2-87 0,-9 7-22 16</inkml:trace>
  <inkml:trace contextRef="#ctx0" brushRef="#br0" timeOffset="-50177.11">23636 10258 152 0,'-12'24'242'0,"12"-12"-106"0,9-12-69 16,20 0-33-16,15 0-18 15,16-12-13-15,13-4-11 16,12-4-37-16,9-1-56 0,4-3-87 15</inkml:trace>
  <inkml:trace contextRef="#ctx0" brushRef="#br0" timeOffset="-50024.85">24113 10701 316 0,'-34'25'215'0,"9"-7"-109"0,6-8-98 16,10-10-98-16,9 0-107 16</inkml:trace>
  <inkml:trace contextRef="#ctx0" brushRef="#br0" timeOffset="-47176.49">26865 14943 556 0,'-12'0'576'0,"-4"-9"-206"16,6-3-180-16,10-9-95 0,10-11-28 15,11-9 5-15,13-3-24 16,17-2-19-16,6 2-11 15,3 3-9-15,-4 10-8 0,0 5 10 16,-5 10-6-16,-15 12-5 16,-4 12 0-16,-4 20 0 15,-3 22 0-15,-7 14 0 16,-7 15 0-16,0 6 0 16,-2 1 0-16,-6 2 0 0,2-2 0 15,-5-4 0-15,0-8-9 16,-14-5-493-16,0-5 16 15,-3-10 36-15</inkml:trace>
  <inkml:trace contextRef="#ctx0" brushRef="#br0" timeOffset="-47006.93">27028 15672 588 0,'-25'-13'413'16,"8"1"-167"-16,5 1-120 0,1-3-2 15,11 0 98 1,0-7-62-16,19-4-67 0,19 0-59 15,15-4-79-15,15-3-121 16,14-7-98-16,8-7-68 16,1-3 1-16,3-12-3 0,4-8 77 15</inkml:trace>
  <inkml:trace contextRef="#ctx0" brushRef="#br0" timeOffset="-46826.97">28091 14749 382 0,'41'-70'321'0,"-20"13"-54"0,-12 15-82 16,-18 18-23-1,-17 24 83-15,-13 32 127 0,-11 30-259 16,1 19-113-16,7 12 0 16,8 5 0-16,14-1 0 15,20-2 0-15,3-10 0 16,14-8 0-16,11-11 0 0,17-14 0 16,7-14-144-16,6-22-427 15,8-16 24-15</inkml:trace>
  <inkml:trace contextRef="#ctx0" brushRef="#br0" timeOffset="-46010.47">28583 14751 310 0,'0'-52'345'0,"-26"15"-102"16,-13 28-59-16,-11 25 39 16,-7 25 102-16,1 21 58 15,-1 11-349-15,12 1-34 0,18-2 0 16,6-1 0-16,21-12 0 15,0-9 0-15,12-14 0 16,12-15 0-16,9-21 0 16,13-16-196-16,2-14 40 0,4-15 56 15,1-11 52-15,0-13 26 16,-1-9 26-16,-2 1 14 16,-2 8 48-16,-7 17 24 15,-8 10-11-15,-11 13-14 16,0 21 42-16,-6 16-14 15,-3 21-93-15,-7 13 0 0,3 6 0 16,-9 1 0-16,0-1 0 16,0-7 0-16,0-13 0 15,-9-7 0-15,9-9 0 16,0-24 0-16,0-16 0 16,0-14 0-1,14-10 0-15,5-13 0 0,10-4 0 16,7 0 0-16,7 7 0 15,-8 15 0-15,-2 4 0 16,-5 19 0-16,1 12 0 16,-1 12 0-16,0 24 0 15,-2 13 0-15,-7 12 0 0,-3 5 0 16,-4-7 0-16,-4-1 0 16,2-10 0-16,-7-8 0 15,-3-7 0-15,0-9 0 16,0-31 0-1,8-23 0-15,6-15 0 0,8-15 0 16,10-13 0-16,10-6 0 16,-2 6 0-16,0 18 0 15,-2 20 0-15,-7 18 0 16,4 29 0-16,-10 25 0 16,1 24 0-16,-6 20 0 15,-4 7 0-15,1 6 0 16,-5-8 0-16,-3-14 0 0,-1-10 0 15,-5-15 0-15,2-17 0 16,3-25 0-16,1-32 0 16,5-30 0-16,7-23 0 15,4-23 0-15,7-20 0 16,12-23 0-16,13-9 0 16,13 8 0-16,12 9 0 15,1 23 0-15,12 21 0 16,-7 21 0-16,2 24 0 15,-5 17 0-15,-6 19 0 0,-14 16-247 16,-18 22-366-16,-18 15 57 16</inkml:trace>
  <inkml:trace contextRef="#ctx0" brushRef="#br0" timeOffset="-45678.83">30338 13726 376 0,'-22'0'511'16,"6"0"-142"-16,9 0-166 15,-2 12-27-15,9 17 236 16,-11 19-412-16,-5 30 0 16,-2 23 0-16,-2 13 0 15,4 4 0-15,16-4 0 16,0-12 0-16,11-12 0 0,14-26 0 16,12-19 0-16,9-24 0 15,9-26 0-15,2-23 0 16,0-17 0-16,-3-20 0 15,-7-17 0-15,-3-4 0 16,-6-2 0-16,-9 7 0 16,-6 15 0-16,-7 18 0 15,-3 15 0-15,-5 12 0 16,0 14 0-16,-8 26 0 16,0 10 0-16,-11 4 0 15,-2 4 0-15,-3-5-214 16,-4-4-392-16,-5-7 53 15</inkml:trace>
  <inkml:trace contextRef="#ctx0" brushRef="#br0" timeOffset="-45329.15">30330 13807 408 0,'-18'-81'224'16,"6"8"-92"-16,12 11-12 15,0 14 21-15,0 11 26 16,8 3-41-16,6 11-44 15,-3 3-5-15,-3 4 27 16,-3 4 26-16,-5 3 3 16,-38 9-11-16,-34 0-41 0,-38 0-81 15,-36 9 0-15,-29-9 0 16,-20-15 0-16,-1-8 0 16,10-10 0-16,19-7 0 15,29-14 0-15,30-2 0 0,34-5 0 16,41-4 0-16,50 1 0 15,44 2 0-15,41 6 0 16,31 10 0-16,31 13 0 16,8 13 0-16,18 20 0 15,-1 18 0-15,1 10 0 16,-6 14 0-16,-21 13-438 0,-30 2-153 16,-31 8 96-16</inkml:trace>
  <inkml:trace contextRef="#ctx0" brushRef="#br0" timeOffset="-45146.39">29756 13941 709 0,'-76'41'453'15,"19"-9"-175"-15,24-11-71 16,33-21 40-16,36-11-94 16,46-19-153-16,40-10 0 15,36-9 0-15,29-5 0 16,20-2 0-16,3-6 0 15,-11 1-292-15,-19 8-190 16,-29 13 23-16,-36 8 74 0</inkml:trace>
  <inkml:trace contextRef="#ctx0" brushRef="#br0" timeOffset="-17890.58">20238 9577 388 0,'-90'-12'259'0,"2"-4"-85"0,-2 4-63 16,4 0 34-16,10 3 77 16,10 5 66-16,14 0 58 15,11-3-232-15,14 2-114 16,6 1 0-16,4 4 0 0,9 0 0 15,11 0 0 1,19 9 0 0,26-9 0-16,37 7 0 0,40-7 0 15,59-5 0-15,53-6 0 16,43-6 0-16,31-2 0 16,26-2 0-16,22-3 0 15,11 0 0-15,-2-2 0 0,-15 2 0 16,-25-5 0-16,-14 1 0 15,-22-4 0-15,-12-5 0 16,-13 1 0-16,-18-6 0 16,-26 1 0-16,-20 1 0 0,-24 5 0 15,-21 1 0-15,-16 1 0 16,-10 1 0-16,-20 4 0 16,-9 2 0-16,-15 7 0 0,-4-2 0 15,2 5 0-15,1 0 0 16,4 0 0-16,7 0 0 15,10 4 0-15,4 2 0 0,10 10 0 16,3 0 0-16,-3 0 0 16,-1-2 0-16,-2-7 0 15,-6 1 0-15,-3-1 0 16,-4-3 0-16,-4 0 0 16,-5 0 0-16,0-4 0 0,-4 4 0 15,2-5 0-15,2 0 0 16,-3-2 0-16,-1 3 0 15,-6-5 0-15,3 4 0 16,-4 1 0-16,1-3 0 0,-7 2 0 16,1 0 0-1,1-2 0-15,-3-2 0 16,8 1 0-16,-2-1 0 0,6-3 0 16,-3 3 0-16,5-2 0 15,1-2 0-15,-4 0 0 16,3 5 0-16,-4-5 0 15,1 5 0-15,-1-1 0 16,-1 2 0-16,5-2 0 16,1-3 0-16,3 0 0 0,6-2 0 15,2 3 0-15,-3-2 0 16,0 0 0-16,-6 6 0 16,-3-6 0-16,-7 4 0 15,-9 1 0-15,-7 0 0 16,-1-1 0-16,-5-3 0 15,0 0 0-15,6-1 0 16,4 0 0-16,2-6 0 16,10-2 0-16,-1 0 0 15,5-1 0-15,3 6 0 16,-3 0 0-16,-5 3 0 16,-3 1 0-16,-11-1 0 0,-6 5 0 15,-8-1 0 1,-4 5 0-16,-8 4 0 0,0 1 0 15,0 2 0-15,-4 9 0 16,0 0 0-16,-1 0 0 16,0 0 0-16,-3 0 0 15,-1 0 0-15,1 0 0 16,-6 0 0-16,-2 0 0 0,1 0 0 16,-7 0 0-16,-3 0 0 15,-3 0 0-15,-3 9 0 16,8-9 0-16,3 7 0 15,-1-7 0-15,4 0 0 16,1 0 0-16,-5 0 0 0,0 0 0 16,-7 0 0-16,-1 0 0 15,-2 0 0-15,-8 0 0 16,-3 9 0-16,-3-2 0 31,5-7 0-15,-1 0 0-1,-4-7 0 17,4-5 0-32,5-9 0 15,0-8 0-15,-1-6 0 0,1-11 0 16,0-11 0-16,4-9 0 16,0-15 0-16,-1-7 0 15,-4-18 0-15,5-13 0 0,3-12 0 16,-1-11 0-1,2-8 0-15,3-5 0 16,2-4 0-16,-4 0 0 0,-1 9 0 16,-1 8 0-16,-2 11 0 15,-6 10 0-15,-7 6 0 16,4 6 0-16,-2 6 0 16,7 5 0-16,10-73 0 15,-7 94 0-15,-5 0 0 16,3 0 0-16,1-5 0 15,1-4 0-15,4 1 0 16,-2-1 0-16,-1 2 0 16,-8 2 0-16,-6 6 0 15,0 2 0-15,0 8 0 16,0 6 0-16,0 2 0 0,0 6 0 16,-6 3 0-16,-3 3 0 15,1 7 0-15,8 5 0 16,-12 6 0-16,3 9 0 15,-4-3 0-15,2 3 0 16,-1-2 0-16,-4 1 0 16,-5-1 0-16,-4 0 0 0,2 1 0 15,-6 0 0 1,-4 0 0-16,-7-1 0 16,-21 0 0-16,-16-3 0 15,-16 0 0-15,-25 4 0 16,-24 0 0-16,-30-1 0 15,-26 9 0-15,-37 4 0 16,-30 8 0-16,-15 0 0 16,-3 8 0-16,-3 8 0 15,10 5 0-15,9 3 0 16,-1 5 0-16,-12-2 0 0,0 3 0 16,3-6 0-1,13-3 0-15,11-6 0 0,24 1 0 16,14 1 0-1,3-5 0-15,3 1 0 16,2 0 0-16,1-1 0 0,-5 4 0 16,-8 3 0-16,4 3 0 15,3 1 0-15,15 5 0 16,-1 2 0-16,0 5 0 16,-9 7 0-16,-4 1 0 15,-4 3 0-15,4-2 0 0,4 2 0 16,8-2 0-16,12 2 0 15,7-6 0 1,16-4 0-16,9-2 0 0,4-6 0 16,1-4 0-16,-13-3 0 15,-7-4 0-15,-8-3 0 16,-5 0 0-16,-10-14 0 16,0 11 0-16,2-2 0 0,7-1 0 15,8-8 0-15,4 12 0 16,2-4 0-16,2 1 0 15,2 3 0-15,3 4 0 16,5-4 0-16,13 3 0 0,10 2 0 16,10-1 0-1,10 0 0-15,15 1 0 0,10 0 0 16,16-1 0-16,9-4 0 16,14 0 0-16,4 0 0 15,8 0 0-15,-4 1 0 16,-8-2 0-16,-1 6 0 0,-5-1 0 15,2-4 0-15,-7 1 0 16,0 0 0-16,2 2 0 16,-6-2 0-16,-3 2 0 0,0-1 0 15,5-2 0-15,-1-5 0 16,3-7 0-16,5 9 0 16,5-9 0-16,11 8 0 15,4-8 0-15,11 7 0 16,9-7 0-16,4 0 0 15,13 9 0-15,0-1 0 16,0 1 0-16,0 3 0 16,0 4 0-16,4 4 0 15,-4 7 0-15,0 7 0 16,0 11 0-16,0 7 0 0,0 13 0 16,0 13 0-16,-12 8 0 15,-1 21 0-15,2 18 0 16,-9 18 0-16,-1 11 0 0,-3 9 0 15,2 0 0 1,3 0 0-16,3-8 0 0,2-10 0 16,6-10 0-16,8-4 0 15,0-5 0-15,0-6 0 16,8 0 0-16,1 6 0 0,4 11 0 16,0 11 0-16,-7-2 0 15,2 2 0-15,0-10 0 16,-3-12 0-16,-5-8 0 0,0-8 0 15,0-8 0-15,0-8 0 16,-13-13 0-16,-1-4 0 16,-4-8 0-16,1-3 0 0,1-9 0 15,7-5 0-15,-5-4 0 16,2-6 0-16,12-7 0 16,0-1 0-16,0-6 0 15,0 2 0-15,0-7 0 0,0 5 0 16,0 2 0-16,8-7 0 15,-4 6 0-15,4-1 0 16,-2 0 0-16,0-3 0 0,2 0 0 16,0-1 0-16,-5-4 0 15,3-3 0-15,-3-1 0 0,-3-4 0 16,0-3 0-16,0-2 0 16,0 2 0-16,0-2 0 15,0 2 0 1,0-1 0-16,5-8 0 62,3 0 0-62,0 8 0 16,8-8 0-16,9 13 0 0,12-13 0 16,5 7 0-16,20-7 0 15,15 0 0-15,21 0 0 16,16 0 0-16,16 0 0 0,14 0 0 15,3 0 0-15,-5-4-7 16,-10-3-623-16,-19 2-10 16</inkml:trace>
  <inkml:trace contextRef="#ctx0" brushRef="#br0" timeOffset="-16526.09">19616 10657 130 0,'9'-21'280'15,"-9"0"-59"-15,0-3-16 16,3 4-29-16,-3 4 11 0,0 5 24 16,0-3-10-16,0 5-54 15,5 9-61-15,-5 0-29 16,0 30 63-16,0 15-94 0,0 16-26 15,0 11 0-15,0 6 0 16,0 3 0-16,0-3 0 16,0 0 0-16,0-6 0 0,0-6 0 15,-8-9 0-15,8-14 0 16,-9 0 0-16,9-15 0 16,0-8 0-16,-8-8 0 15,8-1 0-15,0-1 0 16</inkml:trace>
  <inkml:trace contextRef="#ctx0" brushRef="#br0" timeOffset="-16010.03">19608 11396 2047 0,'0'-7'0'0,"0"-5"-104"0,0-4-17 16,0-6-6-16,0-1-13 15,0-1-35-15,0-5 3 16,-7 1 25-16,7-5 19 0,0-3 28 15,-8-2 19-15,8 6 25 16,0 0 28-16,-9-6 19 0,9-2 17 16,-8-5 11-16,8 0 21 15,0-3 20-15,0 2 2 16,3 1-2-16,5 5-9 16,6 9-15-16,1 5-7 15,10 2 0-15,7 8-1 16,13-1 3-16,5 10 3 0,-2 7-5 15,-5 0-13-15,-6 0-2 16,-9 7 0-16,-11 10 15 0,-5-1 4 16,-12 5 11-16,-12 4 12 15,-11 3-14-15,-6-5-24 16,-4 1-6-16,5-7-7 0,-1 0 5 16,7-6-3-16,0-11-2 15,5 10-1-15,5-10-4 16,12 0 8-16,0 0-12 15,0 0-20-15,0 0-47 0,0 0-81 16,0 0-58-16,3 0-27 16,10-12-71-16,8-2 70 15</inkml:trace>
  <inkml:trace contextRef="#ctx0" brushRef="#br0" timeOffset="-15527.66">19974 10767 83 0,'18'12'232'0,"-4"0"-66"16,3-1-53-16,-9 6-27 15,0 4-10-15,-8 8 19 16,0 6-4-16,0 6-14 16,0-4-25-16,0-5-15 0,0-7-11 15,0-5 0-15,0-8 25 16,0 0 37-16,0-12 14 0,0 0-11 16,0-7-35-16,0-10-23 15,0-11-17-15,8-5-3 16,5-3-7-16,6-5-2 0,1 3-1 15,6 3 1-15,-3 6 1 16,-2 10-3-16,0 5-7 0,-4 7 14 16,-3 7 20-16,-3 12 28 15,3 4-5-15,-6 1-15 16,-8 3-7-16,0 0-21 16,0-1-1-16,0 2-6 15,-8 1-41-15,-6-7-114 0,14 1-88 16,-11-4-46-16,11-3-4 15,0-9 27-15,0 0 31 0,0-12 69 16,11-9 71-16,7-3 50 16,4-1 67-16,-5-2 175 15,5-2 23-15,-6 3-23 0,-3 3-31 16,-2 3-30-16,-3 3-15 16,1 9-14-16,-6 6-30 15,5 2-37-15,0 6-12 16,6 11-10-16,-2 2-12 0,0 7-9 15,-1 2-73-15,2 3-127 16,-4-1-74-16,-2-10-64 0</inkml:trace>
  <inkml:trace contextRef="#ctx0" brushRef="#br0" timeOffset="-15365.66">20359 10360 432 0,'-27'-71'277'15,"1"12"-124"-15,8 9-70 16,5 14-37-16,4 11-19 0,9 8-20 16,9 10-16-16,5 7-51 15,16 16-58-15,2 9-54 16,4 3-76-16</inkml:trace>
  <inkml:trace contextRef="#ctx0" brushRef="#br0" timeOffset="-15110.68">20612 10510 289 0,'12'11'210'0,"-2"-2"-61"0,4 0-65 16,2 3-8-1,1 4 27-15,4 8 9 0,-2 9-4 16,6 3-27-16,-5 5-27 16,0 2-26-16,-3-13-12 15,-3-2-8-15,0-6-5 0,-6-6 7 16,0-4 2-16,-4-12 12 15,-4 0-9-15,0 0-8 0,0-16-7 16,0-6-25-16,6-6-64 16,0-4-59-16,2-5-36 15,3 2 0-15,6-6-10 0,4-4-27 16,-2 0 56-16</inkml:trace>
  <inkml:trace contextRef="#ctx0" brushRef="#br0" timeOffset="-14629.29">21063 10416 35 0,'12'0'174'0,"-7"0"30"0,-5 21-64 15,-8 7-38-15,-6 13-35 16,-2 4-25-16,0 4-4 16,3-1-6-16,13-2-18 0,0-11-6 15,0-1-6-15,8-11-5 16,3-7-7-16,7-16-6 0,4-2-11 16,0-19 1-16,-1-8 16 15,4-7 2-15,-6-9 8 16,1-4 4-16,-2 0 20 0,-7-1 33 15,-3 6 40 1,1 11 17-16,-9 9-38 0,0 7-39 16,0 10-24-16,0 14 2 15,0 15 0-15,0 11 1 16,0 7-8-16,0-4-5 0,0 1-7 16,8-8 10-16,0-9-3 15,3-4-2-15,2-16-9 0,0 0-26 16,4-16-3-16,6-17 5 15,1-8 6-15,5-11 15 16,-6-10 3-16,-1-1 10 16,-4-7 4-16,-1 9 24 15,-9 8 31-15,0 7 26 0,-2 14-27 16,-3 11-20-16,-3 21-25 16,0 21 44-16,0 24 33 15,0 16-16-15,0 8-28 0,0 9-20 16,0-6-11-16,0-3-13 15,0-3-27-15,0-9-121 16,0-10-95-16,0-4-50 0,-9-13-17 16,-2-11 1-16</inkml:trace>
  <inkml:trace contextRef="#ctx0" brushRef="#br0" timeOffset="-14279.17">21412 10539 256 0,'12'-18'217'15,"-3"7"-72"-15,-2-1-74 0,4 3-31 16,2 6-11-16,4-6 0 16,7 5-11-16,4-4-9 15,9 1-8-15,-1-7 3 0,6 2 2 16,1-4-10-16,2-8-1 16,-9 1-5-16,-4-11 5 15,-2-2 7-15,-9-5 8 0,-13 4 26 16,-8 1 39-16,0 8-6 15,-17 10 5-15,-3 15 20 16,-8 3 18-16,-6 28 41 16,6 12 2-16,0 14-31 0,2 7-24 15,10 0-8-15,7 0-38 16,9-4-19-16,0-9-12 16,9-3-9-16,13-8 3 0,7-8-10 15,2-9-21-15,11-11-53 16,-3-9-117-16,4-9-90 15,-4-8-81-15,-2-11-23 0,-1-4 15 16</inkml:trace>
  <inkml:trace contextRef="#ctx0" brushRef="#br0" timeOffset="-13147.8">19649 11470 416 0,'-65'0'221'0,"-5"0"-84"0,2 0-56 16,11 0-10-16,13 0 54 15,16 0 25-15,28-7-43 16,22-10-54-16,46-3-27 0,44-10-16 16,59-5 2-16,60-1-4 15,55-7-3-15,28 0-3 16,31 0 30-16,14 8 75 0,5 2 30 15,-8 5-29-15,-42 8-47 16,-45 4-30-16,-52 4-16 16,-53 4-7-16,-40 3 24 15,-36 5 44-15,-28 0-60 0,-19 0-16 16,-12 0 0-16,-14 0 0 16,-10 0 0-16,-5-4 0 0,0 0 0 15,-11-4 0-15,-1-1 0 16,-1-7 0-16,-4-9 0 15,-3-10 0-15,-3-15 0 0,1-14 0 16,-2-14 0-16,0-16 0 16,0-14 0-16,2-16 0 15,2-7 0-15,1 3 0 16,-6 0 0-16,1 9 0 16,-4 19 0-16,-6 10 0 0,-5 17 0 15,-12 11 0-15,-9 15 0 16,-13 13 0-16,-17 15 0 15,-14 10 0-15,-21 9 0 0,-17 21 0 16,-25 15 0-16,-16 4 0 16,-29 10 0-16,-31 2 0 15,-26 0 0-15,-8-2 0 0,2-5 0 16,12-4 0-16,9-6 0 16,20-5 0-16,11-2 0 15,16-7 0-15,23-6 0 16,31-6 0-16,27-9 0 0,32 0 0 15,26 0 0-15,19 0 0 16,16 0 0-16,11 0 0 16,13 0 0-16,12 0 0 31,2 0 0-31,-5 8 0 31,0 0 0-15,0 9 0-1,0 11 0 1,0 17 0-16,0 17 0 16,0 14 0-16,-13 14 0 15,5 3 0-15,-1 9 0 0,9 5 0 16,-12-4 0-16,4-7 0 0,8 2 0 16,-9-10 0-16,9-6 0 15,0-8 0-15,9-10 0 16,-1-11 0-16,4-8 0 0,1-9 0 15,-4-3 0-15,0-8 0 16,0-4 0-16,-1-5 0 0,0-4 0 16,0-5 0-16,6-7 0 15,10 9 0-15,12-9 0 16,21 0 0-16,19-5 0 16,23-6 0-16,25-6 0 15,28-7 0-15,24-5 0 0,13 1 0 16,10 4 0-16,-4-2-40 15,-16 7-168-15,-25 3-54 0,-32 0-58 16,-28-1-45 0,-33-3-17-16</inkml:trace>
  <inkml:trace contextRef="#ctx0" brushRef="#br0" timeOffset="-2232.06">31198 5959 4 0,'0'-4'9'15,"0"-8"45"1,0 4 7-16,0 4 28 15,-12-1 33-15,3 1-28 16,9 4-32-16,-13 0-22 16,5 0-17-16,-2 0 8 15,-3 0 7-15,-4 0 3 0,1 13 2 16,0-1 9-16,0 0 21 16,-1-5 35-16,6-7 44 15,11 0 48-15,0 0 33 16,0 0 32-16,0 0-12 15,11 0-253 1,14-16 0-16,24-8 0 16,21-5 0-16,10-3 0 15,1-5 0-15,4 5 0 16,-9 0 0-16,-5 4 0 16,-14-1 0-16,-13 4 0 0,-9 8 0 15,-9 5 0-15,-9 0 0 16,-9 0 0-16,0 5 0 15,-8 3 0-15,0-2 0 16,-25 16-134 15,-15 9-435-31,-17 5 22 16</inkml:trace>
  <inkml:trace contextRef="#ctx0" brushRef="#br0" timeOffset="-172.68">30971 6159 135 0,'-25'7'265'16,"11"-7"-33"-16,14 0-36 15,0 0-18-15,14-7-46 0,19-13-11 16,24-5-1-16,15 1-7 16,10-4-2-16,8-1 3 15,-6 0-20 1,1 3-15-16,-11 7-32 0,-9-1-20 15,-12 3-7-15,-13 4-15 16,-11 5-2-16,-10 8 8 16,-7-4-10-16,-3 4-4 15,-5 0 2-15,-4 0-24 16,0 0-39-16,0 0-64 16,0 0-69-16,-16 0-42 0,1 12 8 15,-15 5 12-15,-10 0 33 16,-6-1-8-16,-1 1 21 15,-7-6 46-15,0 2 54 16,7-1 41-16,-2-1 41 16,4 6 88-16,0-5 91 15,8-12-53-15,11 10-36 16,5-10-13-16,3 0 7 16,7 0 22-16,11 0 2 15,0 0-9-15,8 0-2 16,13-5-32-16,18-7-29 0,23-5-23 15,11-3-5-15,12-5-5 16,-3 1 0-16,-9 0-5 16,-8-2 5-16,-11 7 20 15,-19 2 35-15,-10 2-4 16,-9-2-11-16,-16 4-12 16,-11 2-31-16,-23 2 2 15,-23 6-2-15,-25 3-11 16,-16 7-3-16,-10 9 6 15,-2 1-3-15,9 0 9 0,11-1-7 16,21-4 0-16,17-1 0 16,14-11-2-16,21 8-9 15,17-8-2-15,30 0 14 16,27-2-1-16,25-12 2 16,15-6-2-16,7 0-1 15,-1 0-1-15,-8-1 0 16,-19 5 7-16,-19 4 15 15,-16 0 2-15,-18 4 9 16,-14 0-7-16,-22 8-12 16,-19 0-4-16,-25 0-4 0,-22 16-4 15,-11 5 0-15,-18 3 0 16,4 4 1-16,5-4-4 16,19 0 3-16,19-3-4 15,15-4-3-15,18-5 4 16,16-5-7-16,16-7 8 15,26 0-5-15,26 0 8 16,21 0 4-16,8-11-3 16,0-2-1-16,5-4-3 15,-9 1 2-15,-12 1-5 16,-18 2 7-16,-8 6 6 0,-15-1 7 16,-12 3 14-16,-16 1-6 15,-16 4-7-15,-20 0-11 16,-30 9 5-16,-19 6-12 15,-8 6 4-15,3 0-2 16,10-2 5-16,10 2-4 16,16-4 1-16,19-5-5 15,10-5-3-15,25-7 3 16,21 8 1-16,26-8 5 16,31-4 5-16,17-7-10 15,4-6 1-15,8-3-4 0,-5-5 7 16,-9 1-1-16,-12-1 0 15,-17 5 7-15,-19 3 21 16,-17 6 8-16,-14-1 0 16,-14 0-23-16,-34 8-14 15,-22 4 0-15,-24 16 0 16,-23 7 0-16,-8 11 0 16,-2 1 0-16,11-1 0 15,23-6 0-15,17-4 0 16,22-7 0-16,14-1-11 15,26-4 5-15,21-4 0 0,29-8 4 16,18-3 2-16,14-14 0 16,3-8 6-16,0-2-11 15,0-6 11-15,-12-1-4 16,-11 2 12-16,-18 4-12 16,-11 8-2-16,-19 3 0 15,-14 6 0-15,-17 1 0 0,-29 10 0 16,-19 21 0-16,-8 3 0 15,-9 10 0 1,5-2 0-16,7-3 0 16,10-5 0-16,16-1 0 0,15-6 0 15,9-5 0-15,20 1 0 16,5-13 0-16,22 0 0 16,21 0 0-16,14-13 0 15,8-4 0-15,7-6 0 16,-4 3 0-16,-13-6 0 15,-11 7 0-15,-11 2 0 0,-16 6 0 16,-9 2 0-16,-13 1 0 16,-32 4 0-1,-25 4 0-15,-22 0 0 0,-3 17 0 16,-8-2 0-16,4 2 0 16,17 0 0-16,17-10 0 15,14 1 0-15,14-8 0 16,13 0 0-16,27 0 0 15,25 0 0 1,10-8 0-16,5-9 0 16,9-2 0-16,-3-1 0 0,-8 3 0 15,-15 4 0-15,-6 2 0 16,-12 2 0-16,-15 6 0 16,-23 10 0-1,-23 9 0 1,-7 1 0-16,-2 3 0 15,4-4 0-15,5-4 0 16,12 2 0-16,6-7 0 16,10-7 0-16,12 8 0 15,9-8 0 1,7 0 0-16,13 0 0 0,7-8 0 16,5-5 0-16,-1 2 0 15,1-6 0-15,-4 2 0 16,-9-2 0-16,-8 4 0 15,-3 2 0-15,-9 2 0 16,-8 6 0-16,0-6 0 16,0 2 0-16,-8 2 0 15,-6 0 0-15,0 2 0 16,-3 3 0-16,5 0 0 16,-2 0 0-16,6 0 0 15,0 0 0-15,8 13 0 63,0-6 0-32,0 14 0-15</inkml:trace>
  <inkml:trace contextRef="#ctx0" brushRef="#br0" timeOffset="-51.16">31436 5817 2018 0,'0'0'-126'0,"0"0"-70"16,0 0-96-16,0 0-78 15,0 0-23-15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8:09:48.3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9270 4489 454 0,'0'-21'304'15,"-16"29"-115"-15,-14 46-60 0,-9 42 42 16,-18 52 35-16,-21 56-1 15,-6 57-42-15,-3 37-63 16,7 6-43-16,10-6-37 16,19-31-9-16,17-30-10 0,18-34-7 15,16-35-47-15,3-35-197 16,5-31-134-16,6-29-32 0,-6-41-2 16</inkml:trace>
  <inkml:trace contextRef="#ctx0" brushRef="#br0" timeOffset="316.67">8769 4912 835 0,'-19'-109'282'16,"6"19"-119"-16,13 16-76 0,24 5-34 16,30 9 11-16,36 3 19 15,28 12-11-15,18 17-31 16,16 19-23-16,-2 30-11 0,-17 24-3 15,-22 24-7-15,-40 21 5 16,-38 15-4-16,-49 16-3 0,-41 10 9 16,-31 9-15-16,-26-9 20 15,-12-15 7-15,-1-17 16 16,5-23 24-16,18-19 53 16,19-21 22-16,20-10-131 15,16-10 0-15,16-16 0 0,16 0 0 16,17-13 0-16,21-16 0 15,15-11-152-15,10-4-238 16,11-1-31-16,3 0 4 0</inkml:trace>
  <inkml:trace contextRef="#ctx0" brushRef="#br0" timeOffset="665.56">9798 5182 464 0,'25'-4'311'0,"-14"4"-86"0,-4 0-112 15,-7 19-20 1,-10 18 104-16,-12 21 44 0,6 15-52 16,4 15-69-16,12 7-50 15,9-6-46-15,10-7-24 16,13-17 0-16,7-12 0 0,9-17 0 16,9-16 0-16,7-20 0 15,5-24 0-15,0-17-25 16,-3-15 4-16,-15-18 14 0,-10-2 2 15,-11-7 33-15,-14 12 2 16,-8 9-30-16,-8 12 0 0,0 14 0 16,0 12 0-16,-8 10 0 15,-5 52 0 1,1 31 0-16,-4 24 0 16,0 18 0-16,8 3 0 15,8-4 0-15,3-13 0 0,13-16 0 16,8-19-335-16,9-26-147 15,13-36 4-15,3-24-270 0</inkml:trace>
  <inkml:trace contextRef="#ctx0" brushRef="#br0" timeOffset="1098.81">11104 4653 494 0,'25'-95'463'15,"-9"22"-111"-15,-8 25-170 0,-3 19-95 16,-5 29-38-16,0 29 115 15,-13 40 92-15,-3 32-256 16,-1 25 0-16,6 17 0 0,-2 12 0 16,13-4 0-16,0-21 0 15,0-20 0-15,0-29 0 16,5-24 0-16,-5-21 0 0,0-14 0 16,0-28 0-16,0-26 0 15,8-24 0-15,12-26 0 16,9-11 0-16,12-5 0 0,2 9 0 15,7 14 0 1,-7 19 0-16,6 24 0 0,-2 23 0 16,-4 26 0-16,-6 23 0 15,-4 25 0-15,-18 24 0 16,-10 9 0-16,-5 4 0 0,-25-4 0 16,-7-13 0-16,-12-12 0 15,-5-15 0-15,-4-17 0 16,5-18 0-16,2-23 0 0,2-3 0 15,4-17 0-15,7-21 0 16,3-17 0-16,11-10-164 0,13-14-268 16,12-7 18-1,13-13 25-15,19-1 69 0</inkml:trace>
  <inkml:trace contextRef="#ctx0" brushRef="#br0" timeOffset="1331.29">11896 4262 284 0,'62'-54'340'0,"-13"14"-48"0,-13 7-78 16,-12 12-53-16,-7 6 8 16,-5 7-15-16,-3 8-47 15,-6 33 134-15,-3 23-156 0,0 26-85 16,0 24 0-16,0 20 0 16,0 12 0-16,-8 9 0 15,1 3 0-15,7 4 0 16,0 2 0-16,0-11 0 0,0-18 0 15,7-16 0-15,9-23-243 16,1-22-212-16,3-21 64 16,3-29 44-16,7-29-261 0</inkml:trace>
  <inkml:trace contextRef="#ctx0" brushRef="#br0" timeOffset="1497.74">12464 5263 245 0,'39'-97'344'0,"-16"18"25"15,-3 23-73-15,-7 15-129 16,-9 13-71-16,-4 16-16 0,0 24 160 15,0 25-30 1,0 27-210-16,0 27 0 0,0 18 0 16,-12 12 0-16,12 2 0 15,0-5 0-15,0-17 0 16,0-15 0-16,0-25-484 0,0-15-32 16,0-26 31-16</inkml:trace>
  <inkml:trace contextRef="#ctx0" brushRef="#br0" timeOffset="1650.27">12497 4530 501 0,'-16'-105'378'15,"-1"23"-136"-15,3 21-94 16,1 16-67-16,0 8-26 0,13 13-17 16,0 7-24-16,0 9-23 15,0 8-59-15,5 8-95 16,8 13-112-16,3 11-127 0</inkml:trace>
  <inkml:trace contextRef="#ctx0" brushRef="#br0" timeOffset="1997.67">13699 4684 565 0,'17'-35'326'16,"-1"-7"-104"-16,-3-2-92 16,-5 3-22-16,-8 4 120 0,0 5 95 15,0 7-178-15,0 9-145 16,0 3 0-16,-8 10 0 16,-5 3 0-16,-6 29 0 0,-14 20 0 15,-13 23 0-15,-2 26 0 16,0 8 0-16,6 8 0 15,11 0 0-15,14-9 0 16,17-10 0-16,0-10 0 16,22-8 0-16,12-7 0 0,20-12 0 15,14-19 0-15,22-20 0 16,25-19 0-16,10-2-332 16,13-19-296-16,8-7 104 0</inkml:trace>
  <inkml:trace contextRef="#ctx0" brushRef="#br0" timeOffset="2314">18069 4038 1036 0,'43'-74'616'15,"-18"13"-283"-15,-3 13-271 16,-9 11-62-16,-2 7 0 16,-3 14 0-16,-5 9 0 0,2 14 0 15,-1 35 0-15,4 39 0 16,0 29 0-16,0 25 0 16,2 10 0-16,-2 10 0 15,3 1 0-15,1-6 0 0,4-3 0 16,5-9 0-16,4-12 0 15,-6-15 0-15,6-23 0 16,-4-19-366-16,-10-19-130 0,-11-34 3 16</inkml:trace>
  <inkml:trace contextRef="#ctx0" brushRef="#br0" timeOffset="2497.42">17968 4054 664 0,'-37'-97'306'0,"25"7"-151"0,24 9-83 16,28 6-32-16,25 7-19 16,25 7-13-16,21 8 1 15,22 12-9-15,13 13-1 16,0 12-11-16,-7 16-79 0,-22 7-106 16,-16 21-84-16,-28 22-59 15</inkml:trace>
  <inkml:trace contextRef="#ctx0" brushRef="#br0" timeOffset="2674.32">18073 5190 731 0,'-61'57'276'0,"17"-17"-140"0,16-11-61 16,10-13-27-16,18-8 29 15,18-8 16-15,21-3-36 16,35-9-31-16,28-10-41 0,27-6-133 15,21-4-149-15,13-10-78 16,8-2-305-16</inkml:trace>
  <inkml:trace contextRef="#ctx0" brushRef="#br0" timeOffset="3078.37">20560 3855 1188 0,'0'-83'474'0,"0"18"-228"16,0 18-129-16,0 14-95 16,0 21-22-16,0 31 0 15,0 43 0-15,3 43 0 0,2 41 0 16,-2 31 0-16,9 5 0 16,4 1 0-16,5-7 0 15,2-19 0-15,7-22 0 16,2-21 0-16,-4-19 0 0,-4-27 0 15,2-22 0-15,-11-30 0 16,1-32-144-16,-8-33-75 16,-8-33 60-16,0-32 59 0,-8-42 49 15,-3-35 23-15,11-41 27 16,0-20 22-16,11 5 68 16,10 22 95-16,7 39-30 0,17 34-22 15,19 34-69-15,27 36-4 16,22 42-59-16,17 40 0 15,-2 40 0-15,-13 42 0 16,-25 40 0-16,-41 33 0 0,-66 24 0 16,-71 17-532-1,-71 4-123-15</inkml:trace>
  <inkml:trace contextRef="#ctx0" brushRef="#br0" timeOffset="3744.65">9346 9855 907 0,'0'-61'613'16,"0"15"-267"-16,0 22-183 15,0 36-145-15,-11 41-18 0,-6 49 0 16,2 45 0-16,-7 36 0 15,11 21 0-15,2 12 0 0,9 12 0 16,4 3 0-16,4 1 0 16,5-4 0-16,4-12 0 0,-2-20 0 15,2-21 0-15,-1-25-168 16,1-25-331-16,-3-27 0 16,0-29 67-16</inkml:trace>
  <inkml:trace contextRef="#ctx0" brushRef="#br0" timeOffset="4027.28">9164 10757 1096 0,'-41'-157'544'0,"6"18"-245"0,5 22-191 16,14 15-108-16,20 6 0 16,24 16 0-16,29 14 0 15,20 26 0-15,21 24 0 0,12 36 0 16,0 29 0-16,-17 28 0 15,-20 25 0-15,-32 13 0 16,-38 10 0-16,-26 1 0 16,-28-2 0-16,-12-20 0 0,-10-9 0 15,-9-19 0-15,6-14 0 16,6-17 0-16,13-17 0 0,13-8 0 16,6-20-149-16,18 0-180 15,20-24-65-15,0-20-23 0,25-27 52 16</inkml:trace>
  <inkml:trace contextRef="#ctx0" brushRef="#br0" timeOffset="4542.72">9939 10332 506 0,'69'-25'267'16,"-16"7"-100"-16,-11 18-49 0,-7 26 27 16,1 15 42-16,-2 16 59 15,-3 16 54-15,-6 4-189 0,-3 1-111 16,-4-5 0-16,-1-13 0 15,-4-10 0-15,-10-17 0 16,-3-14 0-16,0-7 0 0,-8-17 0 16,-8-18 0-16,-4-23 0 15,4-22 0-15,3-18 0 0,13-16 0 16,13-7 0-16,11 4 0 16,9 7 0-16,8 16 0 15,3 16 0-15,-1 22 0 0,3 16 0 16,3 15 0-16,-5 13 0 15,-4 13 0-15,-7 11 0 16,-12 4 0-16,-9 5 0 0,-12 2 0 16,0 8 0-16,-19-7 0 15,-3 0 0-15,5-8 0 0,6-6 0 16,-1-6 0-16,12-8 0 16,12-16-262-1,13-12-79-15,15-12 56 0,8-13 89 16,2-5 91-16,-1-4 60 15,-5 6 44-15,-8 3 42 16,-3 12 25-16,-4 9 21 0,-10 8 28 16,-5 16 30-16,0 16 80 15,3 17 32-15,0 20 2 16,-2 16-219-16,1 13-40 0,1 4 0 16,28 198-367 15,-42-243-73-31,-3-21 30 0</inkml:trace>
  <inkml:trace contextRef="#ctx0" brushRef="#br0" timeOffset="4689.47">10886 9239 813 0,'-32'-137'366'0,"-1"14"-151"0,5 23-68 15,7 17-16-15,5 23-44 16,16 15-13-16,0 12-32 15,0 9-32-15,0 14-32 0,21 10-80 16,10 22-164-16,7 13-118 16,-3 20-58-16</inkml:trace>
  <inkml:trace contextRef="#ctx0" brushRef="#br0" timeOffset="4992.47">11455 9525 760 0,'36'17'340'0,"-4"6"-155"0,9 18-84 16,8 16 14-16,8 11 45 15,3 11 36-15,2-3-6 0,-7-2-190 16,-1-13 0-16,-5-13 0 16,-8-10 0-16,-9-9 0 15,-7-8 0-15,-11-5 0 0,-4-16 0 16,-6 0 0-16,-4-21 0 15,0-24 0 1,0-21 0-16,0-15 0 0,0-12 0 16,4-5 0-16,9 1 0 15,7 11-354-15,12 12-77 0,7 9 56 16,15 12 29-16,-1 12 82 16</inkml:trace>
  <inkml:trace contextRef="#ctx0" brushRef="#br0" timeOffset="5491.31">12726 9304 164 0,'40'0'250'0,"-12"9"-48"0,-12-1-47 16,-16 4-44-16,-11 8-2 16,-14 26 47-16,-11 18 57 0,-1 17 2 15,1 19-65-15,7 0-70 16,12 6-35-16,17-8-27 16,0-13-16-16,12-16 3 15,5-19-14-15,8-17-33 0,3-22-41 16,9-18-31-16,-1-18 114 15,-4-16-167-15,-4-16 83 0,-3-13 43 16,-8-7 41-16,-9 0 32 16,-8-1 40-16,0 10 75 0,-17 11 57 15,6 12 0-15,-2 16-151 16,4 13-53-16,1 16 0 16,8 24 0-16,0 26 0 15,0 19 0-15,14 10 0 0,18 8 0 16,12-9 0-16,16-9 0 15,10-17 0-15,4-19 0 16,7-21 0-16,7-28-191 0,11-29-28 16,1-27-7-16,-2-30 36 15,-4-21 61-15,-13-10 65 0,-15-11 61 16,-19-2 58-16,-15 4 85 16,-15 8 61-16,-17 20 147 15,-12-53-70-15,-1 113-278 16,7 18 0-16,6 16 0 15,-10 20 0-15,10 20 0 0,0 29 0 16,10 24 0-16,4 24 0 16,8 14 0-16,2 11 0 15,4 0 0-15,-4 4 0 0,1-4-80 16,-4-12-461-16,-7-20 15 16,-9-17 83-16</inkml:trace>
  <inkml:trace contextRef="#ctx0" brushRef="#br0" timeOffset="5907.14">13550 9480 837 0,'-32'-57'724'0,"2"8"-267"15,15 8-428-15,15 5-29 0,20 0 0 16,17-2 0 0,19 5 0-16,25 5 0 0,25 3 0 15,24 9 0-15,22 13 0 16,4 3 0-16,2 0 0 0,-11 0 0 15,-14 8 0-15,-14-8 0 16,-18 0-34-16,-19 0-45 0,-17-5 12 16,-19-7 20-16,-18-8 16 15,-17-8 13-15,-11-9 9 0,-28-4 34 16,-13-4 42-16,-11-3 17 16,-13 7 25-16,-3 4-109 15,-6 13 0-15,-4 12 0 16,5 12 0-16,9 24 0 0,5 17 0 15,16 16 0-15,13 12 0 16,19 12 0-16,19 1 0 0,17 7 0 16,15-4 0-16,17-2 0 15,8-9 0-15,7-15 0 16,11-9 0-16,-1-19 0 0,-11-9 0 16,-6-15 0-16,-8-7 0 15,-7-7-368-15,-2-5-103 0,5-13 21 16,-2 0 73-16</inkml:trace>
  <inkml:trace contextRef="#ctx0" brushRef="#br0" timeOffset="6290.69">19056 8812 1024 0,'25'-64'451'0,"-14"2"-217"0,-11 5-117 16,0 8-32-16,0 8 51 15,0 10-136-15,0 4 0 0,-8 13 0 16,8 9 0-16,-11 17 0 16,-3 37 0-16,3 33 0 15,0 32 0-15,-7 21 0 0,1 15 0 16,6 8 0-16,11-3 0 16,0-5 0-16,0-16 0 15,0-22 0-15,8-27 0 0,-5-20-167 16,3-26-382-16,-6-17 20 15,0-22-272-15</inkml:trace>
  <inkml:trace contextRef="#ctx0" brushRef="#br0" timeOffset="6473.25">18683 8841 804 0,'-62'-77'577'16,"2"11"-225"-16,12 18-183 15,9 10-80-15,17 10-33 16,4 0-56-16,18 3 0 0,29 2 0 15,33-4 0-15,31 4 0 16,29 3 0-16,11 5 0 16,10 2 0-16,-10 13-241 0,-11 13-126 15,-16 10-36-15,-21 18 34 16,-20 11 68-16</inkml:trace>
  <inkml:trace contextRef="#ctx0" brushRef="#br0" timeOffset="6639.78">19157 9529 138 0,'-114'154'265'15,"5"-16"-52"-15,11-15-43 16,13-22-57-16,22-15-32 0,21-16-4 16,28-18 4-16,31-18 2 15,37-22-36-15,30-17-21 16,35-14-19-16,26-14-39 16,27-8-49-16,15-8-88 0,11-13-138 15,2-2-47-15</inkml:trace>
  <inkml:trace contextRef="#ctx0" brushRef="#br0" timeOffset="6873.71">21072 8401 1186 0,'-51'-57'565'0,"6"12"-277"15,5 17-280-15,3 28-8 0,4 28 0 16,6 34 0-16,2 35 0 15,9 25 0-15,16 25 0 0,0 16 0 16,16 8 0-16,13-1 0 16,2-7 0-16,7-15 0 0,3-23 0 15,-4-23 0-15,-1-25-133 16,-8-23-316-16,1-30 10 0,-6-34 37 16,-10-30 98-16</inkml:trace>
  <inkml:trace contextRef="#ctx0" brushRef="#br0" timeOffset="7072.29">20939 8665 367 0,'-11'-186'365'0,"3"31"-39"16,8 33-118-16,0 29-98 0,24 27-51 15,22 37 65-15,22 29 114 16,19 34 12-16,4 27-250 16,3 20 0-16,-8 16 0 0,-17 1 0 15,-25-2 0-15,-24 0 0 16,-31-11 0-16,-31-9 0 0,-20-9 0 15,-17-10 0-15,-15-9-298 16,1-10-91-16,-3-15-1 0,6-7-3 16</inkml:trace>
  <inkml:trace contextRef="#ctx0" brushRef="#br0" timeOffset="40768.26">23913 3451 24 0,'-9'-16'51'0,"9"3"45"16,0 2 57-16,0-6-45 15,0 5-50-15,0 0-23 16,0 1 3-16,0-1 6 0,0-1 9 16,0 0 8-16,0 1 7 15,0 0 12-15,4 0 27 16,1-1 32-16,-2 2 19 15,2 2 21-15,-2 1 4 16,-3-1 1-16,0 9-47 0,0 0-48 16,0 9-87-16,0 23-2 15,0 26 0-15,-8 19 0 16,8 21 0-16,-8 15 0 16,8 1 0-16,-12 0 0 15,12-7 0-15,-7-14 0 16,7-12 0-16,-8-15 0 0,8-14 0 15,0-11 0-15,0-13 0 16,0-7 0-16,0-6 0 16,0-6 0-16,0-18 0 31,0-2 0-31,0-6 0 16,0-8-274-16,0-2-154 15,0-3 29-15,0-2 5 16</inkml:trace>
  <inkml:trace contextRef="#ctx0" brushRef="#br0" timeOffset="41317.76">24738 3435 168 0,'23'-37'284'16,"-6"9"-88"-16,-6 7-86 0,-3 6-45 15,-8 6-16-15,0 1-10 16,0 8-15-16,0 12 15 16,0 18 58-16,-19 9 19 15,-9 10-21-15,-6 5-21 0,-1-6-22 16,-7-3-5-16,-2-8-7 15,4-13 21-15,2-7 6 16,5-17-23-16,6-9-3 16,3-11-8-16,2-8-7 15,13-13 1-15,9-13-15 16,9-3 1-16,16-3-14 0,9 4 3 16,2 6-2-16,9 14 0 15,-1 10-6-15,0 19 6 16,2 7-2-16,-2 28 0 15,0 20 2-15,1 14-4 0,-9 16 8 16,-7 7-8-16,-12 8 1 16,-17 4-2-16,-8 2 12 15,-18-10-7-15,0-8-3 16,-11-8 6-16,-5-6 3 0,2-15-10 16,0-7 3-16,1-13 3 15,14-7 2-15,3-10-30 16,9-6-42-16,13-9-66 15,0 0-99-15,5-16-43 16,11-17 12-16,14-16-39 0,14-19 55 16</inkml:trace>
  <inkml:trace contextRef="#ctx0" brushRef="#br0" timeOffset="41717.23">25270 3472 147 0,'57'-50'244'15,"-18"18"-70"-15,-5 8-63 16,-9 7-40-16,-16 4-16 15,-1 11 5-15,-8 2 9 16,0 0 14-16,-8 0 38 16,-6 8 16-16,-6-8 6 15,-6 0 6-15,3 0-12 16,2-8-35-16,5-1-8 0,3-7-26 16,13-8-40-16,5-5-5 15,10 1-9-15,15-1-12 16,10 1-3-16,8 4 3 15,3 12-12-15,-4 12 3 16,-3 15 3-16,-7 19 0 0,-12 17 1 16,-17 23 6-1,-8 11-3-15,-25 9-2 0,-4 4 2 16,-7-5-2-16,-4-3 2 16,4-13 7-16,-1-16-2 15,14-11-12-15,1-14 8 16,10-12 6-16,3-3-5 0,9-9 9 15,0-12-3-15,9 0-1 16,17 0-5-16,8-12-2 16,19-4 0-16,4-6-91 0,5 3-216 15,-2-2-193-15,1 2-69 16</inkml:trace>
  <inkml:trace contextRef="#ctx0" brushRef="#br0" timeOffset="41915.87">26389 3814 1097 0,'-11'-17'388'0,"-3"1"-129"15,14 4 16-15,-6 3-247 16,6 2-28-16,0 7-29 47,0 0-469-47,0 12-10 0,0-12 23 15</inkml:trace>
  <inkml:trace contextRef="#ctx0" brushRef="#br0" timeOffset="42182.87">26674 3130 730 0,'0'-57'326'0,"0"12"-47"0,0 9 29 15,3 11-11-15,3 5-190 16,2 11-107-16,-5 9 0 16,6 26 0-16,3 17 0 15,1 28 0-15,-7 17 0 16,-1 18 0-16,-5 8 0 16,0 4 0-16,0-7 0 15,0-10 0-15,0-12 0 0,0-8 0 16,0-14 0-16,-11-11 0 15,-2-15-362-15,4-9-141 16,-3-15 18-16</inkml:trace>
  <inkml:trace contextRef="#ctx0" brushRef="#br0" timeOffset="42565.63">27370 2995 274 0,'23'-41'341'0,"-7"13"-62"16,-8 9-89-16,1 5-46 16,-9 7-7-16,0 7-15 15,-9 7 15-15,-15 18 20 0,-7 21-45 16,-9 13-32-16,1 24-18 16,-1 18-50-16,4 9-12 15,10 5 0-15,14-6 0 16,12-7 0-16,17-16 0 15,7-14 0-15,9-16 0 16,7-13 0-16,-1-19 0 16,4-24 0-16,-7-17 0 0,-7-18 0 15,-10-23 0-15,-10-12 0 16,-9-7 0-16,-20 9 0 16,-5 5 0-16,-10 15 0 15,-7 11 0-15,-3 14 0 0,5 11 0 16,-1 12 0-16,9 0-212 15,4 19-93-15,3 9-65 16,13 1-22-16,12-1 16 16</inkml:trace>
  <inkml:trace contextRef="#ctx0" brushRef="#br0" timeOffset="43014.7">27650 3109 312 0,'0'-40'323'0,"0"7"-81"16,0 8-94-16,0 9-40 16,0 9-35-16,3 7-29 15,12 16 11-15,9 8 38 16,14 17 7-16,10 8 0 16,13 11 24-16,7 14-29 15,3 8-42-15,-15 2-25 16,-10 2-15-16,-13-8-7 15,-24 0-3-15,-15-6 5 16,-22-11-3-16,-14-8-4 0,-2-13 11 16,-2-15-2-16,7-25-2 15,7-8 4-15,7-23-2 16,12-23-6-16,13-28 8 16,18-20-15-16,10-7 6 15,4 0 0-15,4 6 9 16,-3 13 18-16,-9 14-30 15,-4 10 0-15,-7 13 0 16,-5 13 0-16,-5 6 0 16,-3 11 0-16,0 6 0 15,0 6 0-15,-19 1 0 16,-14 10 0-16,-8 0 0 0,-3 14 0 16,1 1-204-16,-3 10-202 15,-4 0-18-15,5 3-29 16</inkml:trace>
  <inkml:trace contextRef="#ctx0" brushRef="#br0" timeOffset="43231.16">28348 3479 799 0,'20'22'478'0,"-8"-10"-206"16,1-5 11-16,-5-7-68 15,-5 0-215-15,-3 9-670 63,-11 3-703-63</inkml:trace>
  <inkml:trace contextRef="#ctx0" brushRef="#br0" timeOffset="45243.72">29087 2954 26 0,'-9'0'130'16,"9"0"74"-16,0 0-78 0,0 10-49 15,0-10-9 1,0 0 30-16,0 0 14 16,0 0-2-16,0 0 10 15,0 0 15-15,4 0 17 16,5 0-26-16,6-10-49 0,5-6-38 16,9-4-11-16,4-5-13 15,-1-3 37-15,1 4 10 16,-2 5 4-16,-5-3 23 15,-7 6-10-15,-7 4-23 16,1 4-56-16,-4 8 0 16,-1 0 0-16,0 20 0 15,-1 13 0-15,2 15 0 16,-9 9 0-16,0 9 0 16,0 7 0-16,0-4 0 15,0 0 0-15,0 0 0 16,0-8 0-16,-9-4 0 15,9-11 0-15,-7-11 0 16,7-5 0-16,0-7 0 16,0-2-53-16,-8-9-173 0,8 1-69 15,-14-13-68-15,6 0-41 16,-3-5-301-16</inkml:trace>
  <inkml:trace contextRef="#ctx0" brushRef="#br0" timeOffset="45527.29">29142 3679 154 0,'-19'7'243'15,"2"-7"-63"-15,17 10-36 16,0-10 2-16,5 0-1 16,15 0-30-16,17-5-18 15,19-7 0-15,17 0 24 16,13 0-2-16,-1-5-21 15,0 6-46-15,-12 1-26 16,-11 3-16-16,-14 0-1 16,-14 3-7-16,-12-1 7 15,-5 0-9-15,-9 5 1 16,-4 0-23-16,-4-3-28 16,0-1-47-16,0 0-75 15,0 0-90-15,-16-4-49 0,-5-5-62 16</inkml:trace>
  <inkml:trace contextRef="#ctx0" brushRef="#br0" timeOffset="46904.97">30511 3366 124 0,'-15'-7'250'0,"2"-3"-84"16,2 8-62-16,11 2-37 15,-9 0-5-15,9 0-9 16,0 0-26-16,0 0-11 16,0-5-7-16,0 5-4 15,3-6 2-15,3 4 3 16,-3-3 1-16,-3-3-3 15,0-4 7-15,0 4 8 16,0-1 4-16,0 2 8 0,0 2-9 16,-9 1-6-16,2 4-16 15,7 0 4-15,-13 9-9 16,13 3 3 0,-9 4 2-16,9 0-2 15,0 2 1-15,0-6 3 16,0-12-1-16,6 7-4 0,2-7 6 15,0 0-4-15,5 0 2 16,-2-12 0-16,-3 0 3 16,0-5 2-16,-4 5 18 15,-4 0-1-15,0 3-7 16,0 2-4-16,0 7-13 16,-7 0-2-1,-6 0 0-15,2 7 7 0,2 5-4 16,1 1-8-16,8-5 6 15,0 1-3-15,0-9 4 16,0 0-7-16,8 0 12 16,-5 0-2-16,3 0 4 15,-3-5-2-15,-3-7-2 16,0-1-2-16,0-2-6 16,0 2-9-16,0 1-36 15,0 9-61-15,0 3-58 16,0 0-60-16,0 0-62 15</inkml:trace>
  <inkml:trace contextRef="#ctx0" brushRef="#br0" timeOffset="48106.59">31498 2764 39 0,'0'-16'100'16,"0"-1"88"-16,0 5-57 16,0-4-45-16,0 4-14 0,-12 0 24 15,4-2 18-15,-4 2-3 16,-2 0-16-16,3 5-23 16,-3-2 3-16,-3 1 9 15,-1 4-3 1,2 4-16-16,-12 0-2 15,-12 12-13-15,-9 4-16 16,-4 8-9-16,-3 9 1 16,-1 5-14-16,4 5-3 15,4 7 0-15,7-1 0 16,11 4-3-16,10 0 2 16,21-3-2-16,0-6-2 15,13 0 6-15,15 0 7 0,17-3 0 16,12-1 2-1,15-2-19-15,14-10 9 16,7-7-8-16,0-8 0 16,-3-13 3-16,-9 0 2 15,-8-13 31-15,-12-12 55 16,-9-8-2-16,-7-3-16 16,-12-14-74-16,-9-5 0 0,-11-7 0 15,-13 0 0-15,-13-2 0 16,-11 3 0-16,-9 4 0 15,-7 7 0-15,-8 10 0 16,0 8 0-16,-3 7 0 16,-5 13-245-1,-9 12-147-15,-8 0-58 16,-4 21-506-16</inkml:trace>
  <inkml:trace contextRef="#ctx0" brushRef="#br0" timeOffset="67764.97">31667 1314 497 0,'-9'-32'339'0,"-4"4"-62"15,4 2 11-15,9 11 31 16,0 2-13-16,0 1-285 16,0 4-21-16,0 20 0 31,-8 12 0-15,-4 26 0-16,-5 19 0 15,-6 16 0-15,-6 8 0 16,-4 9 0-16,1-4 0 15,-1-4 0-15,2-5 0 16,1-12 0-16,6-12 0 16,5-8 0-16,2-16 0 15,5-9 0-15,4-8 0 16,8-7 0-16,0-8 0 16,0-9-258-1,-14-9-206-15,8-15-42 16</inkml:trace>
  <inkml:trace contextRef="#ctx0" brushRef="#br0" timeOffset="68341.12">31073 1876 364 0,'-22'-21'260'0,"7"5"-49"16,1 4-23-16,3-1 18 15,11 6 1-15,0 7-64 16,0 0-61-16,0 0-40 15,0 0-32-15,0 0-1 16,8 25-7 0,9 7 2-16,7 11 4 15,4 12 3-15,0 1-12 16,6-3 5-16,-2-3 2 16,1-7-1-16,-5-5 0 15,0-5 3-15,-5-9-3 16,-1-7-3-16,-7-17 27 15,-1 0 68-15,-3 0 43 16,6-5-140-16,7-16 0 16,15-11 0-16,11-1 0 15,-5-3 0-15,-5-2 0 16,1 6 0-16,-8 4 0 16,-6-2 0-16,-1 2 0 15,-6 4 0-15,-6 5 0 16,-5 3 0-16,-4 3 0 15,-5 5 0-15,0 2 0 16,0 3 0 0,0 0 0-16,-22-6 0 15,-9-4 0-15,-26-2 0 16,-19-1 0-16,-18 0 0 16,-8-2 0-16,4 2 0 15,14 4 0 1,10 0 0-16,17 5 0 15,12-3 0-15,18 10 0 16,6 0 0-16,9 0 0 16,12 0-370-1,8 13-145-15,5 3-21 16</inkml:trace>
  <inkml:trace contextRef="#ctx0" brushRef="#br0" timeOffset="71103.6">1903 8710 732 0,'-117'-6'391'15,"7"6"-126"-15,16 0-131 16,18 15-63-16,10 17-3 16,17 17-10-16,25 20-21 15,28 17-14-15,33 4-13 16,33-2-2-16,39-10-5 15,32-20 3-15,31-30-21 16,14-36-12-16,6-33 1 16,-14-28 9-16,-24-29-5 15,-40-16 5-15,-45-20 11 16,-46-6 13-16,-55-2 7 16,-52 9 24-16,-58 14 10 15,-45 31 26-15,-28 22 38 16,-5 33-42-16,9 33-62 15,21 33-8-15,26 28 0 16,34 20-11-16,37 13-153 16,31 4-146-16,38 0-65 15,41-13 26-15,37-20-60 16</inkml:trace>
  <inkml:trace contextRef="#ctx0" brushRef="#br0" timeOffset="71302.57">2898 7852 674 0,'25'-97'436'15,"-6"-6"-202"-15,10 2-122 16,13-6-45 0,18 2-17-16,16 3-13 0,14 5-22 15,12 15-8-15,3 13-21 16,-8 11-108-16,-10 13-143 15,-19 9-76-15,-15 2-72 16</inkml:trace>
  <inkml:trace contextRef="#ctx0" brushRef="#br0" timeOffset="71752.02">3957 6033 649 0,'-14'-12'274'0,"0"3"-134"0,3 9-67 16,-2 0 1 0,1 11 6-16,-3 11-6 15,-7-3-14-15,2 2 0 16,0-4 33-16,3-10 45 0,1-7 35 16,7 0-14-16,9-4-159 15,0-16 0-15,6-20 0 16,18-18 0-16,17-10 0 15,11-6 0-15,14 1 0 16,10 8 0-16,5 15 0 16,-8 30 0-16,-7 33 0 15,-14 35 0-15,-20 38 0 16,-27 31 0-16,-20 27 0 16,-19 10 0-16,-6-7 0 15,-1-21 0-15,9-24 0 16,7-21 0-16,8-24 0 15,17-17 0-15,0-11 0 16,22-17 0-16,22-19 0 16,26-27 0-16,23-18 0 0,15-21 0 15,15-13-53-15,-1-16-344 16,-4-7-95-16,-18-14-40 16</inkml:trace>
  <inkml:trace contextRef="#ctx0" brushRef="#br0" timeOffset="72151.56">4860 5154 524 0,'-24'-29'160'0,"16"-3"-82"16,16-6-37-16,19-8-24 0,26-6-7 15,24-9-2-15,21-4-9 16,11-1-1-1,5 9-22-15,-3 9-40 0,-15 7-35 16,34-10-233 0,-102 41 216-16,-28 10 58 15,-31 24 72-15,-23 9 197 16,-11 8-57-16,-11 8-34 16,-6 8-34-16,1 0-21 15,12 0 2-15,13-9-3 16,15-3-18-16,20-7-3 15,21-7-6-15,24-6-6 0,22-8-5 16,19-17-5-16,15 0 1 16,15 0-9-16,-7 13-1 15,-11 3-8-15,-15 7-5 16,-26 19 7-16,-33 18-10 16,-25 26-7-16,-21 12-76 15,-4-1-61-15,-7-6-81 16,-3-15-111-16</inkml:trace>
  <inkml:trace contextRef="#ctx0" brushRef="#br0" timeOffset="72384.39">5777 4718 356 0,'0'-58'302'16,"0"5"-107"-16,-8 9-84 15,8-1-53-15,24-7-31 16,29-15-12-16,33-6-7 16,23-12-3-16,24-5-5 15,6 5 5-15,-4 12-20 16,-17 11-54-16,-21 17-59 0,-20 14-24 16,-25 2-89-16,-14 8-234 15</inkml:trace>
  <inkml:trace contextRef="#ctx0" brushRef="#br0" timeOffset="72634.35">6528 4050 298 0,'-84'61'196'0,"2"-4"-66"0,8-4-47 16,15-8-26-16,13-14-18 16,15-2-2-16,13-4-2 0,18-5-3 15,9-4 12-15,19-4-7 16,22-12 9-16,17 0-17 15,15 0-4-15,-1 0-15 16,-4 0-3-16,-12 9-5 16,-11 3 3-16,-15 8-6 15,-9 6 7-15,-9 2-1 16,-15 12 5-16,-6 13-6 16,-27 13-18-16,-23 6-87 15,-18 10-100-15,-14-6-154 0</inkml:trace>
  <inkml:trace contextRef="#ctx0" brushRef="#br0" timeOffset="74131.66">2431 10038 325 0,'-101'81'197'15,"8"-15"-60"-15,20-18-54 16,20-11-10-16,11-18 10 15,19-5-25-15,23-14-23 0,23-26 31 16,47-43 31-16,52-61 21 16,61-53-11-16,64-40-43 15,86-46-23 1,66-48-21-16,39-46 0 16,34-20-13-16,14-3-13 15,-2-2-2-15,-26 2 2 0,-45 11 1 16,-51 30 3-16,-49 47 14 15,-52 55 8-15,-58 50 44 16,-50 51 47-16,-38 40 5 16,-34 26-25-16,-26 23-38 0,-12 16-32 15,-15 8-5-15,-8 13-10 16,-3 4-3-16,-11 4 6 16,2 0-2-16,-3 4 7 15,-5-4-14-15,0 1 0 16,0-11 0-16,0-10 0 0,0-13 0 15,-13-16 0-15,3-16 0 16,-7-17 0-16,-5-24 0 16,3-29 0-16,-1-23 0 15,-9-17 0-15,-4-17 0 0,-7-4 0 16,-9 13 0-16,-3 21 0 16,-2 14 0-16,-3 22 0 15,1 20 0-15,-1 16 0 16,1 13 0-16,-1 16 0 15,0 13 0-15,4 10 0 16,-1 9 0-16,3 13 0 16,-11 12 0-16,-7 12 0 15,-24 36 0-15,-42 24 0 16,-50 36 0-16,-46 46 0 16,-34 53 0-16,-35 40 0 15,-50 30 0-15,-52 17 0 16,-13 5 0-16,2 15 0 15,0 16 0-15,-3 3 0 16,10-15 0-16,20-29 0 16,37-37 0-16,40-33 0 15,47-31 0-15,34-30 0 16,37-20 0-16,33-15 0 16,22-14 0-16,20-11 0 15,14-1 0-15,9-5 0 16,2-3 0-16,12-4 0 0,9-10 0 15,13-6 0-15,9-8 0 16,11-8 0-16,9-13 0 16,6-8 0-16,11-4 0 15,4 1 0-15,7-6 0 16,0 4 0-16,0-8 0 16,0 5 0-16,0-3 0 15,0 3 0-15,0 4 0 16,0 8 0-16,7 9 0 15,1 8 0-15,4 11 0 16,4 13 0-16,4 12 0 0,6 16 0 16,1 14 0-16,7 16 0 15,6 15 0-15,1 17 0 16,3 11 0-16,9 13 0 16,4 21 0-16,-1 7 0 15,6 0 0-15,-2-7 0 16,-3-12 0-16,5-18 0 15,-6-10 0-15,0-18 0 16,1-16 0-16,0-11 0 16,-3-18 0-16,-1-16 0 15,-10-12 0-15,-6-16 0 16,-4-12 0-16,-10-10 0 16,-2-5 0-16,-8-6 0 15,-1-4 0-15,-4-4 0 16,0 5 0-16,3-5 0 15,3 0 0-15,-2-4 0 16,3-8 0-16,10 0 0 16,15 0 0-16,33-20 0 15,45-29 0-15,49-40 0 16,43-47 0-16,38-37 0 16,16-36-39-16,14-26-409 15,2-14-173-15</inkml:trace>
  <inkml:trace contextRef="#ctx0" brushRef="#br0" timeOffset="86178.64">31340 4525 171 0,'0'-15'302'16,"0"-1"-56"-16,0-4-52 15,0 2 6-15,0 2 80 0,0 1 72 16,0-2-50-16,0 5-302 16,0-2 0-16,0 7 0 15,0 28 0 1,0 15 0-1,5 26 0-15,3 14 0 16,0 14 0-16,1 7 0 16,-3 1 0-16,2 0 0 15,0-13 0-15,1-14 0 16,0-14 0-16,-1-12 0 16,-5-13 0-16,-3-12 0 0,0-3 0 15,0-10 0-15,0-7-39 16,0-16-455-1,6-8 49-15,-6-5 60 16,0 1 73-16</inkml:trace>
  <inkml:trace contextRef="#ctx0" brushRef="#br0" timeOffset="86411.56">31065 5140 144 0,'-51'0'271'15,"16"0"-73"-15,5 0-60 0,13 9-44 16,17-1-26-16,0 4 24 15,9 9 70-15,21 7-12 16,10 13 6-16,5 8-28 16,3 4-10-16,4 4-9 15,-2 0-35-15,-5-6-34 16,-8-5-7-16,-9-6-15 16,-4-6-9-16,-3-11 0 15,6 15-133-15,-18-26-170 16,-9-12-107-1,0 0-36-15</inkml:trace>
  <inkml:trace contextRef="#ctx0" brushRef="#br0" timeOffset="86677.92">31969 5026 385 0,'26'-48'447'15,"-12"11"-122"-15,-2 13-152 16,-7 7-96-16,-5 10-30 15,0 19 59-15,-13 20 79 16,-14 21 14-16,-18 24-96 16,-9 18-103-16,-1 6 0 0,-6 1 0 15,5-9 0 1,7-12 0-16,11-12 0 16,6-15 0-16,7-9 0 15,9-13 0-15,4-7 0 0,0-10-188 16,12-5-108-16,0-10-48 15,-14-25-103-15</inkml:trace>
  <inkml:trace contextRef="#ctx0" brushRef="#br0" timeOffset="86977.61">30967 5097 584 0,'-52'-14'248'16,"10"7"-84"-16,19 2-29 16,23 1 13-16,16-4-40 0,33-1-9 15,39-6-24-15,25-1 19 16,22-2 38-16,2-2 17 16,-2 4-42-16,-13 1-103 15,-17-2-4-15,-15 5 0 16,-22 3 0-16,-15 4 0 15,-11 3 0-15,-16 2 0 0,-8 0 0 16,-6 0-119 0,-5 0-160-16,-7 0-108 15,0 0-65-15,0 12-357 0</inkml:trace>
  <inkml:trace contextRef="#ctx0" brushRef="#br0" timeOffset="87959.38">30613 7273 163 0,'5'-20'328'0,"-5"4"-70"15,0 4-100-15,0 3-64 0,0 5-9 16,0 4 5-16,0 0-11 15,0 0-35-15,-13 0-24 16,13 9 0-16,-13 3 12 16,5 4 1-16,-3-4-6 15,-1 0-7-15,-1 0-1 16,5-12-6-16,8 9-1 16,-9-9 23-16,9 0 25 15,0 0 18-15,0 0 11 0,0-4-13 16,0-9-21-16,17-7-36 15,8-4-9-15,15 0-8 16,8 4 2-16,9 2-12 16,5 11 7-16,0 7-7 15,-3 0 6-15,-6 19-1 0,-7 10-1 16,-15 4 7-16,-14 12-2 16,-17 6 26-16,-20 7-6 15,-17 4 6-15,-13 2-18 16,-6-2 11-16,-1-6-16 15,9-11-2-15,7-6-1 16,8-11 7-16,9-12-8 16,12-4 11-16,12-12-6 15,0 0 3-15,8 0-8 0,12 0-1 16,13-9 1-16,7 1 4 16,9 0-4-16,-2 0 0 15,9 1 0-15,-4 2 0 16,-5 1 0-16,4-3-1 15,-12 2-5-15,-5 5-19 16,-7-6-68-16,-5 4-103 16,-11-7-116-16,1-8-101 15,-9-6-23-15</inkml:trace>
  <inkml:trace contextRef="#ctx0" brushRef="#br0" timeOffset="88189.53">31547 7143 153 0,'0'-16'334'0,"0"0"-88"15,0 2-107-15,8 7-61 16,8 0-6-16,9-2 35 16,15 6-7-16,13-6-35 15,12 1-28-15,9-1-18 0,-2 9-12 16,-7-4-5-16,-9 4-13 15,-6-2-48-15,-19 2-76 16,-5-6-90-16,-14 1-43 16,-12-2-7-16</inkml:trace>
  <inkml:trace contextRef="#ctx0" brushRef="#br0" timeOffset="88541.75">31876 7028 54 0,'-25'0'165'0,"10"0"59"16,1 0-62-16,3 0-50 0,0 0-35 15,11 0-4 1,-14 0 20-16,3 11 18 0,-6 4 34 16,-12 14 4-16,1 2-27 15,-1 10-22-15,7 1-29 16,5-6-30-16,17-3-2 16,0-5-12-16,17 0-7 15,10-3-17-15,14-4 5 16,8-6-2-16,6-2-6 0,-1-1 0 15,-8 1-3 1,-15-1 3-16,-7-1-6 0,-6 6 6 16,-10-1 5-16,-8 4 2 15,-21 5-5-15,-8-1 6 16,-8 4-14-16,-6 2 10 16,-11-2-15-16,6 0-61 15,1-7-101-15,16-4-91 16,5-5-45-16,12-12-42 0,14-9 38 15</inkml:trace>
  <inkml:trace contextRef="#ctx0" brushRef="#br0" timeOffset="88842.63">32485 7005 489 0,'39'-41'288'15,"-9"13"-101"-15,-9 7-76 16,-13 14-20-16,-8 7 48 15,-17 20 19-15,-8 11-7 0,-6 19-57 16,-2 12-14-16,6 2-27 16,10 10-22-16,17 2-6 15,8-2-6-15,12-6-10 16,17-11-7-16,6-7 0 0,7-22 4 16,2-16-1-1,-8-12-5-15,-1-16 4 16,-16-12-2-16,-11-13-1 0,-8-4 3 15,-8 0 6-15,-20 0-8 16,-8 9-48-16,-9 12-68 16,-8 7-93-16,-9 13-80 0,-5 4-27 15,-2 12-39-15</inkml:trace>
  <inkml:trace contextRef="#ctx0" brushRef="#br0" timeOffset="93866.42">23864 11703 92 0,'-13'-17'232'0,"13"5"-16"16,-9-5-28-16,1 1-38 15,8 0-4-15,-6 4 37 16,6 4 56-16,0-1 5 0,0 2-17 16,0 2-97-16,0 0-130 15,0 15 0 1,0 14 0 0,0 20 0-16,0 20 0 0,0 19 0 15,0 11 0-15,0 3 0 16,-8 0 0-16,8-3 0 15,0-4 0-15,0-12 0 0,0-14 0 16,0-7 0-16,0-16 0 16,0-9 0-16,0-8 0 0,0-10 0 15,0-6 0-15,0-13-377 16,0-19-221 0,8-21 79-16</inkml:trace>
  <inkml:trace contextRef="#ctx0" brushRef="#br0" timeOffset="94282.68">25102 11523 644 0,'26'0'441'0,"-23"20"-97"0,-11 14-87 15,-17 2-5-15,-7 4-143 16,-13 5-109-16,-7-4 0 0,-1-4 0 15,0-9 0-15,0-8 0 16,1-3 0-16,7-17 0 0,4 0 0 16,3-12 0-16,7-13 0 15,5-12 0-15,12-11 0 16,14-6 0-16,14 2 0 16,17 4 0-16,12 6 0 0,14 10 0 15,8 7 0-15,5 18 0 16,0 7 0-16,2 28 0 0,-7 17 0 15,-13 16 0-15,-11 16 0 16,-21 8 0-16,-20 5 0 16,-12-1 0-16,-16 0 0 0,-12-3 0 15,-5-9 0-15,-5-11 0 16,6-9 0-16,8-12 0 0,3-13 0 16,12-7 0-16,10-14-180 15,11-11-244-15,0-7 11 16,16-22 44-16,17-23 61 15</inkml:trace>
  <inkml:trace contextRef="#ctx0" brushRef="#br0" timeOffset="94765.54">25728 11479 484 0,'29'0'320'0,"-13"8"-56"15,-10 8-42-15,-6 13 23 16,-6 4 79-16,-10-5-136 15,-10 0-188-15,3-3 0 0,-6-6 0 16,1-2 0-16,0-6 0 16,8-11 0-16,6 0 0 15,6 0 0-15,8-19 0 16,16-19 0-16,19-5 0 16,4 1 0-16,11 6 0 0,-2 8 0 15,1 11 0-15,-6 17 0 16,-6 17 0-16,-4 19 0 15,-13 20 0-15,-12 18 0 0,-8 9 0 16,-11 3 0-16,-9-3 0 16,-5 3 0-16,-4-9 0 0,1-7 0 15,3-9 0 1,0-13 0-16,7-6 0 0,1-14 0 16,4-3 0-16,13-8 0 15,0-6 0-15,17-11 0 16,6 0 0-16,10-11 0 15,12-6 0-15,9-4 0 0,2 1 0 16,5-5 0-16,0 1 0 16,-5 0 0-16,1 3 0 15,-8 4 0-15,-10 5 0 0,-9 0 0 16,-9 5 0-16,-10 2 0 16,1-2-5-16,-7-2-623 15,-5 1 54-15,3 0-263 16</inkml:trace>
  <inkml:trace contextRef="#ctx0" brushRef="#br0" timeOffset="94964.59">26715 11869 842 0,'8'-16'647'16,"-3"4"-142"-16,-5 0-452 16,0 5-53-16,0 2 0 0,3 5 0 46,0 0 0-46,2 0 0 0,-5 12 0 16,0-5-171 0,0-7-457-1,0 0 66-15</inkml:trace>
  <inkml:trace contextRef="#ctx0" brushRef="#br0" timeOffset="95363.55">27735 11064 155 0,'-25'-25'234'0,"7"9"-48"16,7 0-34-16,-2 7-28 0,13 1-2 15,0 8 76-15,0 0 86 16,-7 17 130-16,7 11-236 16,0 13-178-16,0 15 0 0,0 8 0 15,0 11 0-15,-8 7 0 16,8 3 0-16,0 0 0 0,0 1 0 16,0-9 0-1,0-8 0-15,0-13 0 0,8-10 0 16,-5-10 0-16,1-11 0 15,1-5 0-15,-5-7 0 16,0-5 0-16,0-20 0 31,3-13-539-31,5-4 40 0,-3-7 102 16,4 1 98-16</inkml:trace>
  <inkml:trace contextRef="#ctx0" brushRef="#br0" timeOffset="95847.25">28546 11161 299 0,'8'-40'378'0,"-8"2"-30"15,0 7-87-15,-19 10-69 16,-10 9 17-16,-13 12 102 16,-6 12-262-16,-9 16-49 0,1 13 0 15,2 8 0-15,10 9 0 16,9 6 0-16,13 2 0 15,14-2 0-15,8-2 0 16,16-10 0-16,12-7 0 0,10-9 0 16,6-7 0-16,5-18 0 15,-1-11 0-15,-3-11 0 16,-3-9 0-16,-11-14 0 0,-10-5 0 16,-17-6 0-1,-4 4 0-15,-25 1 0 0,-3 7 0 16,-9 4 0-16,1 5 0 15,-5 8 0-15,5 4 0 16,7 2 0-16,8 4 0 0,9 6 0 16,12 0-255-16,0 0-177 15,20-8 49-15,14-1 38 16,10-4 54-16</inkml:trace>
  <inkml:trace contextRef="#ctx0" brushRef="#br0" timeOffset="96462.48">29017 11002 276 0,'-8'-7'380'16,"-14"-2"-51"-16,-3 5-106 15,-1 0-35-15,1-1 55 0,10 1 48 16,2 4-174-16,13 9-117 16,8 11 0-16,17 13 0 15,12 7 0-15,11 5 0 0,12 0 0 16,5 5 0-16,2-2 0 15,-10-3 0-15,-10-5 0 16,-6-4 0-16,-8-7 0 16,-13-9 0-16,-8 2 0 0,-12-3 0 15,-12-2 0-15,-4-1 0 16,-5 1 0-16,0-5 0 16,2-1 0-16,2-3 0 15,1-8 0-15,-1 9 0 16,6-9 0-16,3 11 0 15,-5-11 0-15,1 8 0 16,4-8 0-16,-11 10 0 16,6 2 0-16,1-4 0 15,-5-8 0-15,0 0 0 0,6 0 0 16,2 0 0-16,1 0 0 16,8-4 0-1,0-8 0 1,0-14 0-16,8-5 0 15,4-11 0-15,4-6 0 0,2-9 0 16,7-7 0 0,-2-7 0-16,5-6 0 0,3-4 0 15,-1 8 0-15,-6 16 0 0,-7 12 0 16,-9 7 0-16,-8 15 0 16,-8 7 0-16,-12 8 0 15,-17 8 0-15,-12 16 0 0,2 3 0 16,-4 11 0-1,4 7 0-15,1 3 0 0,10 5 0 16,4 3 0-16,12-3-171 16,7 0-351-16,13-4 25 15,8-8 79-15</inkml:trace>
  <inkml:trace contextRef="#ctx0" brushRef="#br0" timeOffset="96655.42">29761 11242 314 0,'17'-12'533'15,"-16"5"21"-15,-1 3-141 16,0-4-180-16,0 4-233 16,0-1 0-16</inkml:trace>
  <inkml:trace contextRef="#ctx0" brushRef="#br0" timeOffset="96728.92">29779 11196 2047 0,'0'-2'0'0,"0"-3"0"16,0 1 0-1,0-4 0-15,0-8-480 16,0-5-94-16,0-3 105 0</inkml:trace>
  <inkml:trace contextRef="#ctx0" brushRef="#br0" timeOffset="97110.87">30126 10832 455 0,'12'-30'362'0,"-4"7"-67"15,-5 1-69-15,-3 9 22 16,0-5 91-16,0 6-217 16,0-1-122-16,5 1 0 0,3 5 0 15,1-6 0-15,6 1 0 16,2-4 0-16,8 3 0 15,-2 0 0-15,7 1 0 16,-7 0 0-16,6 0 0 16,-6 4 0-16,-2 4 0 15,-4 4 0-15,-5 0 0 0,0 0 0 16,-4 16 0-16,-5 16 0 16,-3 22 0-16,0 10 0 15,0 15 0-15,0 3 0 16,-11-3 0-16,11 2 0 0,0-3 0 15,0-8 0-15,0-9 0 16,0-8 0-16,0-8 0 16,0-10 0-16,0-10 0 15,8-4-172-15,-5-4-525 16,2-6 122-16</inkml:trace>
  <inkml:trace contextRef="#ctx0" brushRef="#br0" timeOffset="97277.35">30353 11621 375 0,'-28'8'539'16,"-1"-8"-82"-16,6 0-156 0,7 0-43 16,2 0-141-16,31-8-117 31,16-8 0-31,15-10 0 16,14 3 0-16,7-5-115 15,-1-6-453-15,-3-1 53 16,0 2 102-16</inkml:trace>
  <inkml:trace contextRef="#ctx0" brushRef="#br0" timeOffset="97440.6">31122 11202 763 0,'11'-13'521'16,"-6"6"-165"-16,-5 2-99 16,0 1-107-16,0 0-150 31,0 1 0-31,3 3 0 15,2-5 0 1,2-2-245-16,1-7-401 0,4 2 88 16</inkml:trace>
  <inkml:trace contextRef="#ctx0" brushRef="#br0" timeOffset="97926.74">31666 10624 190 0,'0'-21'220'0,"0"1"-72"0,0 4-67 16,0 4-39-16,0 1 18 16,0 6 28-16,0 0 2 15,0 1-12-15,1 1-1 16,-1-3 21-16,0 6 57 0,0 0 63 15,0 0 40-15,0 0-14 16,-9 0-244 15,-8 13 0-31,-4 16 0 0,-3 11 0 16,-1 14 0-16,9 3 0 16,16 3 0-16,8 2 0 15,14-10 0-15,9-7 0 16,14-5 0-16,9-11 0 15,6-12 0-15,1-17 0 16,-1-8 0-16,0-17 0 0,-7-11 0 16,-7-13 0-16,-13-8 0 15,-19-8 0-15,-14 0 0 16,-11 3 0-16,-14 10 0 0,-12 7 0 16,-6 11 0-16,-5 11 0 15,-3 11 0-15,4 12 0 16,-2 8 0-16,4 17-84 15,0 7-633-15,2 8 98 16</inkml:trace>
  <inkml:trace contextRef="#ctx0" brushRef="#br0" timeOffset="104682.48">24302 13372 363 0,'-90'0'319'0,"1"0"-16"16,-2 0-123-16,-3-4-99 0,7-6-7 15,10 3 64-15,12 0 110 16,18 2 78-16,9 1-311 0,10-1-15 15,12 3 0-15,7-4 0 16,9 0 0-16,21-8 0 16,28-2 0-16,27 0 0 15,41-7 0-15,52-7 0 0,49-2 0 16,50-6 0-16,49-2 0 16,40 4 0-16,53-9 0 0,41 0 0 15,30-2 0-15,22-8 0 16,23-5 0-16,7-2 0 15,-5-4 0-15,-9 9 0 0,-15 5 0 16,-25 6 0-16,-31 7 0 16,-39 9 0-16,-44 6 0 15,-48 3 0-15,-53 5 0 16,-53 4 0-16,-48 0 0 16,-46 8 0-16,-31 1 0 0,-25 3 0 15,-16 0 0-15,-17 0 0 16,-7 0 0-16,-10 0 0 0,-6 0 0 15,-2 0 0-15,2 0 0 16,-5-5 0 0,0 1 0-1,0-8 0-15,0-8 0 16,9-17 0-16,-1-16 0 16,3-15 0-16,1-23 0 0,0-18 0 15,2-17 0-15,-3-14 0 16,2-10 0-16,-2-4 0 15,5-1 0-15,6 0 0 16,-8 4 0-16,-5 8 0 0,-6 5 0 16,-3 8 0-16,-9 9 0 15,-5 7 0-15,-11 7 0 16,-7 10 0-16,-1 2 0 0,-2 14 0 16,2 12 0-16,4 8 0 15,1 8 0-15,3 9 0 16,5 10 0-16,-3 6 0 0,-3 4 0 15,-10 4 0-15,-18 7 0 16,-19 1 0-16,-18 9 0 16,-25 3 0-16,-21 0 0 15,-31 7 0-15,-39 9 0 16,-39 9 0-16,-34 3 0 16,-30 10 0-16,-18 3 0 0,-26 2 0 15,-27 6 0-15,-21 1 0 16,-16-3 0-16,-12 3 0 15,-13-6 0-15,-9 1 0 0,5-3 0 16,8-2 0-16,9 1 0 16,9-4 0-16,12-5 0 15,18-4 0-15,29-2 0 16,26-2 0-16,22-8 0 0,22 1 0 16,20-5 0-16,16 1 0 15,22 2 0-15,19-3 0 0,23 5 0 16,25-1 0-16,24 4 0 15,26 1 0-15,19-5 0 16,24-1 0-16,23-2 0 0,14 0 0 16,13-13 0-16,8 7 0 15,3 3 0-15,4-3 0 0,9 0 0 16,-6 2 0-16,6-1 0 16,0 4 0-16,0-3 0 0,0-2 0 15,0 5 0 1,0 1 0-16,0 0 0 0,3-2 0 15,0 1 0-15,6 6 0 16,-4 1 0-16,-2 6 0 0,5 6 0 16,0 12 0-16,-3 1 0 15,3 8 0-15,0 9 0 0,0 13 0 16,1 11 0-16,-1 13 0 16,0 15 0-16,4 14 0 0,-4 8 0 15,4 8 0-15,-4-2 0 16,1 2 0-16,-1 0 0 15,-5-13 0-15,5-8 0 0,-5-8 0 16,3-10 0-16,2-4 0 16,-5-10 0-16,2-9 0 15,3-12 0-15,-3-12 0 0,-5-8 0 16,0-8 0-16,0-5 0 16,0-3 0-16,0-5 0 0,0 1 0 15,-13-1 0-15,13 1 0 16,-13 0 0-16,4-1 0 0,1 0 0 15,8 1 0-15,-9-6 0 16,9 2 0-16,-8-4 0 0,8-2 0 16,0-2 0-1,0-1 0-15,17 1 0 0,30-5 0 16,33-12 0-16,51-8 0 16,55-17 0-16,45-11 0 0,38-9 0 15,22-12 0-15,18-7 0 16,4-10 0-16,-2-4 0 0,-17 1-441 15,-14 4-133-15,-19 8 71 16</inkml:trace>
  <inkml:trace contextRef="#ctx0" brushRef="#br0" timeOffset="107676.75">26361 13204 82 0,'0'-7'190'0,"3"7"31"16,-3-5 5-16,0 2-24 15,0-1-19-15,0-1 16 0,0 1 35 16,0 0 16-16,0 4 2 16,0 0-244-16,0 20-8 15,0 9 0 1,0 11 0-16,-11 15 0 15,4 4 0-15,-2 7 0 0,1-1 0 16,8-3 0-16,-8-6 0 16,8-8 0-16,0-6 0 15,0-6 0-15,0-7 0 16,0-9 0-16,0-7 0 0,0-6 0 16,0 0 0-16,-8-7-241 15,8 0-237 1,-17 0 51-16,3-11 75 15,-8-1 93-15</inkml:trace>
  <inkml:trace contextRef="#ctx0" brushRef="#br0" timeOffset="107940.44">26121 13755 43 0,'-32'0'197'15,"-4"-5"72"-15,2 1-28 16,8 1-63-16,5-7-59 0,3 6 19 16,7 1 53-16,4 3 13 15,7 0-27-15,0 12 25 16,0 7-114-16,12 11-88 15,3 2 0-15,7 0 0 0,1 5 0 16,6 1 0-16,-1-2 0 16,-1 1 0-16,2-5 0 0,-4-4 0 15,-5-7 0-15,-4-4 0 16,2-2 0-16,-7-2 0 16,3-13 0-16,-8 12 0 0,-3-12 0 15,2 0 0-15,-5 7 0 16</inkml:trace>
  <inkml:trace contextRef="#ctx0" brushRef="#br0" timeOffset="108410.46">26247 14144 2047 0,'13'-12'0'16,"3"-12"0"-16,12-8 0 16,10-4 0-16,6-10 0 15,5-7 0-15,7-7 0 0,1 3 0 16,-1 5 0-16,-2 2 0 15,-9 9 0-15,-9 9 0 0,-8 7 0 16,-7 8 0-16,-8 6 0 16,-6 1 0-16,-7 7 0 15,0-1 0 1,-7 4 0 0,-1 0 0-1,0 0 0-15,-10 0 0 16,-6 12 0-16,-13 0 0 0,-8 4 0 15,-12 1 0-15,-11 4 0 16,-14 3 0-16,-3-4 0 0,-2 1 0 16,-4 0 0-16,1-2 0 15,8-2 0-15,6-1 0 16,10-4 0-16,15 0 0 0,13-5 0 16,15-7 0-16,6 10 0 15,5-10 0-15,12 7 0 16,8 1 0-1,5-8 0-15,-1 13 0 0,-2-13 0 16,4 0 0-16,-3 0 0 16,-3 8 0-16,1-8 0 15,-4 0 0-15,3 0 0 0,-4 0 0 16,-1 0 0-16,6 0 0 16,-1 9 0-16,0-2 0 0,0-7 0 15,1 9-36-15,-1-1-429 16,-1-1 41-16,1 7 57 15,1-2 40-15</inkml:trace>
  <inkml:trace contextRef="#ctx0" brushRef="#br0" timeOffset="109707.74">25561 14691 242 0,'17'-17'248'0,"-6"5"-14"0,3 3-52 16,-7 2-45-16,-2 7-13 15,-5 0 21-15,0 0 8 0,0 0-13 16,0 0-25-16,0 0-24 16,0 0 5-16,0 11 30 15,-12 6-112-15,-2 3-14 0,-6 1 0 16,-7 7 0-16,-11 1 0 15,-2 4 0-15,-7-5 0 16,-19 4 0-16,-12 2 0 16,-11-2 0-16,-17-1 0 0,-11 2 0 15,-12 0 0-15,-12 3 0 16,-4-3 0-16,-17-4 0 0,-10 4 0 16,-8-5 0-16,-18 1 0 15,-9-5 0-15,-16 1 0 0,-11-6 0 16,-14 3 0-16,-11-3 0 15,-1 2 0-15,3-5 0 0,5-3 0 16,6-1 0-16,5-12 0 16,10 0 0-16,11 0 0 15,10-8 0-15,15-1 0 16,-146-15 0 0,77 0 0-16,166 11 0 15,27 1 0-15,-25-9 0 16,73 13 0-16,9 5 0 15,14-1 0 1,17 4 0-16,12 0 0 16,10 0-515-16,23 7 40 15,20 1 32-15</inkml:trace>
  <inkml:trace contextRef="#ctx0" brushRef="#br0" timeOffset="110372.49">26019 14593 381 0,'-17'0'294'0,"-9"-5"-7"0,-7-7-102 16,2 1-78-16,2-5-15 16,4 4 45-16,8-1 79 0,2 0 48 15,1 5-180-15,3-1-84 16,11 2 0-16,-8 2 0 15,8 2 0-15,-9 27 0 32,3 17 0-32,-3 23 0 15,1 27 0-15,8 22 0 16,4 22 0-16,10 8 0 16,19 11 0-16,16 17 0 15,21 5 0-15,18-2 0 0,23 1 0 16,11-8 0-16,12-8 0 15,2-11 0-15,3-11 0 16,1-11 0-16,-6-17 0 0,-5-14 0 16,-7-14 0-16,-8-16 0 15,-10-21 0-15,-5-16-38 0,-17-15-429 16,-17-16 29-16,-23-26 47 16,-16-16 49-1</inkml:trace>
  <inkml:trace contextRef="#ctx0" brushRef="#br0" timeOffset="110755.81">26646 15069 383 0,'-34'-57'429'0,"6"4"-27"15,9 8-158-15,2 7-123 16,9 11-80-16,8 6-18 16,17 5 16-16,10 0 36 0,19 8 52 15,22 8 11-15,27 0-113 16,26 19-25-16,29 15 0 16,29 11 0-16,27 16 0 15,34 4 0-15,27 4 0 0,26 4 0 16,15-4 0-16,15 2 0 15,9-12 0-15,3-1 0 16,-4-9 0-16,-14-8 0 0,-21-5 0 16,-32-3 0-16,-36-5 0 15,-38-7 0-15,-40-9 0 16,-37-4 0-16,-35-8-224 16,-40-17-220-16,-38-11 10 0,-46-13 24 15</inkml:trace>
  <inkml:trace contextRef="#ctx0" brushRef="#br0" timeOffset="111173.32">26686 14503 578 0,'-93'-4'334'0,"16"-4"-118"0,15-1-126 15,18 2-97-15,15-2-1 16,29-3 16-16,8-5 36 0,26 2 35 16,26-1 16-16,30-5 3 15,35 1 15-15,38-1 44 16,36 1 9-16,38 0-82 0,29 4-84 15,39-1 0-15,23-3 0 16,22-1 0-16,12 2 0 16,6-7 0-16,15-2 0 15,-6 3 0-15,-15 1 0 16,-29 4 0-16,-36 3 0 0,-37 5 0 16,-42 4 0-16,-39 0 0 15,-42 0 0-15,-34 4 0 16,-33-3 0-16,-39-10 0 15,-31 1-428-15,-53-1-147 0,-41 5 72 16</inkml:trace>
  <inkml:trace contextRef="#ctx0" brushRef="#br0" timeOffset="112037.44">25739 14413 107 0,'-11'0'168'0,"-1"0"-18"0,-4 0-49 16,3 0-36-16,1 0-21 15,-4 0 2-15,3 0 13 16,7-5 23-16,-2 3 24 0,-1 2 11 16,9 0 11-16,-8-5 26 15,8 1 26-15,-12 1 25 0,-5-2 13 16,-3-4-101-16,-4 3-117 16,-14-3 0-16,-10 5 0 15,-17-8 0-15,-20 0 0 16,-16-5 0-16,-26-4 0 0,-23-3 0 15,-25 0 0-15,-23-3 0 16,-21 0 0-16,-21 4 0 0,-23 3 0 16,-22-2 0-16,-23 2 0 15,-15 5 0-15,-1 1 0 16,-5 7 0-16,5-1 0 0,2 3 0 16,5 5 0-16,9 0 0 15,17 0 0-15,17 0 0 0,27 0 0 16,19 0 0-16,26 0 0 15,19-4 0-15,28 4 0 0,30-4 0 16,29 0 0 0,25 4 0-16,23 0 0 0,15 0 0 15,9 0 0-15,10 0 0 16,31 0 0 0,7 0 0-16,6 0 0 15,7 12 0-15,10 1-87 0,5 4-318 16,13-2-12-16,9 5 19 15,10 6 39-15</inkml:trace>
  <inkml:trace contextRef="#ctx0" brushRef="#br0" timeOffset="112736.71">25196 14749 130 0,'23'-23'322'0,"-1"7"-20"0,-1 5-71 16,-7-1-117-16,3-1-62 15,4 4-23-15,0 6-14 16,-5 3-1-16,-4 0 4 0,-1 0 20 16,-3 17 38-16,-3 19 87 15,-5 25 68-15,-24 20 25 0,-12 29-200 16,-18 20-56 0,-17 21 0-16,-16 12 0 0,-16 13 0 15,-4 6 0-15,-12 6 0 16,-3-1 0-16,-4-1 0 0,4-6 0 15,8-9 0-15,8-12 0 16,15-16 0-16,8-17 0 0,14-17 0 16,9-11 0-16,6-17 0 15,14-20 0-15,12-15 0 16,12-19-527-16,16-15-85 0</inkml:trace>
  <inkml:trace contextRef="#ctx0" brushRef="#br0" timeOffset="113285.5">26604 15318 701 0,'-26'-21'551'15,"-8"0"-108"-15,6 1-211 16,9 4-148-16,5 4-72 0,14 3-6 16,0 2 12-16,14 7-18 15,5 0 0-15,17 20 0 16,16 20 0-16,21 22 0 0,30 24 0 15,18 19 0-15,25 17 0 16,17 17 0-16,11 8 0 0,9 7 0 16,7 4 0-16,9 0 0 15,7-6 0-15,-5-14 0 16,-1-12 0-16,-10-16 0 0,-11-16 0 16,-16-18 0-16,-22-18 0 15,-20-13 0-15,-18-12-470 16,-22-16-146-16</inkml:trace>
  <inkml:trace contextRef="#ctx0" brushRef="#br0" timeOffset="119974.58">14821 13945 32 0,'0'-24'73'0,"4"0"87"0,-4 3-4 16,0 0-35-16,0 2-19 16,0 2-7-16,-8 1 13 0,8 4 29 15,0 0 31-15,0 5 10 16,0-3-1-16,0 5 9 0,-10-2 5 16,10 7-28-16,-6 0-163 15,6 12 0 1,0 17 0-16,3 23 0 15,6 17 0-15,3 18 0 0,10 7 0 16,-5-2 0-16,8 3 0 16,1-10 0-16,-3-8 0 15,1-12 0-15,-6-12 0 0,-7-17 0 16,1-7 0-16,-4-8 0 16,-3-10 0-16,-5-3 0 0,0 1 0 15,0-9-255 32,0-5-80-31,0-7 40-16,0-4 59 15,0-7 36-15,0-7-18 0,3-2 4 16</inkml:trace>
  <inkml:trace contextRef="#ctx0" brushRef="#br0" timeOffset="120524.42">15506 13860 93 0,'0'-34'276'0,"0"7"-43"15,0 0-35-15,0-2-55 16,0 8-19-16,0 4 41 0,0 5 41 16,0 7 7-16,0 3-40 15,0 2-59-15,0 0-36 16,0 0-47-16,-11 19-31 0,-1 5 0 16,-8 4 0-16,-5 10 0 15,-3-7 0-15,-6-2 0 16,-1-3 0-16,-7-7 0 15,-1-2 0-15,-4-5 0 0,4-12 0 16,7-3 0-16,2-11 0 16,11-15 0-16,12-11 0 0,11-8 0 15,11-1 0-15,12-4 0 16,16 4 0-16,3 5 0 0,12 12 0 16,3 7 0-16,5 12 0 15,-2 13 0-15,1 25 0 16,-4 20 0-16,-9 24 0 0,-7 17 0 15,-11 14 0-15,-16 14 0 16,-14 5 0-16,0-6 0 16,-11-6 0-16,-10-14 0 15,-1-12 0-15,0-12 0 0,2-15 0 16,-1-13 0-16,5-13 0 16,2-8-189-16,14-20-97 0,-11 0-67 15,11-15 11-15,0-23-8 16,0-7-176-16</inkml:trace>
  <inkml:trace contextRef="#ctx0" brushRef="#br0" timeOffset="121056.3">16173 13543 541 0,'0'-17'304'0,"0"6"-101"16,0 11-94-16,-9 0-49 15,9 7 8-15,-8-7 11 0,2 12-26 16,6-3-21-16,0-9-13 16,0 0-13-16,0 8 4 15,0-8 22-15,-8 0 35 16,8-4 28-16,-14-9-15 0,6-6 2 15,8-2 7-15,0-1-15 16,0-1-30-16,4-1-44 0,14 0 0 16,4-5 0-16,11 8 0 15,3 5 0-15,6 9 0 0,2 7 0 16,-3 11 0-16,-5 18 0 16,-11 16 0-16,-13 11 0 0,-12 22 0 15,-21 11 0-15,-20 8 0 16,-7 6 0-16,-9-1 0 15,-3-9 0-15,4-3 0 0,2-14 0 16,14-15 0-16,7-11 0 16,9-18 0-16,12-7 0 15,12-10 0-15,12-1 0 16,15-14 0-16,10 0 0 0,16-5 0 16,7-10 0-16,10-8 0 15,7-4 0-15,1-3 0 0,-10 4 0 16,-8-3 0-16,-6 1 0 15,-10-1-286-15,-3-4-170 0,-8-8 34 16,-4-4 22-16</inkml:trace>
  <inkml:trace contextRef="#ctx0" brushRef="#br0" timeOffset="121239.37">16839 13397 462 0,'0'-41'348'0,"0"7"-42"0,-13 11-66 16,1 6-51-16,12 5-1 15,0 0-6-15,0 3-50 0,0 2-132 16,0 1 0-16,0 6-178 31,0 0-134-31,0 13-43 16,-11 4 9-16,3 3-5 0</inkml:trace>
  <inkml:trace contextRef="#ctx0" brushRef="#br0" timeOffset="121538.14">17269 13128 268 0,'3'-37'415'0,"-3"5"-21"15,-8 3-92-15,-3 3-82 16,2 7-24-16,9 3 56 15,-6 4-252-15,6 36 0 16,3 25 0 0,9 12 0-16,4 11 0 15,5 12 0-15,4-3 0 0,-6-1 0 16,1-2 0-16,2-6 0 16,-7-11 0-16,-3-4 0 15,-4-4 0-15,0-8 0 0,0-7-425 16,-2-14-29-16,-6-9 62 15,0-15 50-15</inkml:trace>
  <inkml:trace contextRef="#ctx0" brushRef="#br0" timeOffset="121837.71">17656 13022 266 0,'7'-46'396'0,"-7"23"-17"15,0 17-49-15,-11 28-48 0,-2 27 18 16,0 19-206-16,1 18-94 15,12 8 0-15,0-2 0 0,17-6 0 16,15-12 0-16,9-13 0 16,11-16 0-16,7-16 0 0,-3-13 0 15,-5-16 0-15,-10-9 0 16,-8-10 0-16,-7-15 0 16,-18-5 0-16,-8-7 0 0,-22-4 0 15,-7 3 0-15,-6-3 0 16,-11 10 0-16,2 11 0 15,0 9 0-15,-2 8 0 0,2 12-194 16,4 0-68-16,2 12-33 16,10 4-16-16,9 0 11 0,6-4 8 15</inkml:trace>
  <inkml:trace contextRef="#ctx0" brushRef="#br0" timeOffset="122470.59">18392 12745 508 0,'-43'-16'283'0,"4"4"-105"0,2-1-86 15,9 0-39-15,2 6 41 16,10-2 29-16,4 6-37 0,12-2-41 16,0 5-28-16,0 0-4 15,0 0-9-15,0 0-1 16,-8 0 3-16,8 0 7 16,0 0 19-16,-7 0 32 15,-2 0 2-15,-3 0 11 16,0 12 3-16,-5 9 8 0,-3 8 8 15,4 3-70-15,8 4-26 16,8 9 0-16,12 1 0 0,12 2 0 16,21 1 0-16,11 4 0 15,14 3 0-15,7 2 0 0,-4-9 0 16,-8-3 0-16,-8-7 0 16,-17-7 0-16,-9-6 0 0,-14-7 0 15,-17 2 0-15,-17-1 0 16,-14-4 0-16,-9-7 0 0,-1-9 0 15,0 0 0-15,1-4 0 16,4-13 0-16,3-7 0 16,9-13 0-16,5-8 0 0,5-10 0 15,14-12 0-15,0-2 0 16,0-4 0-16,0-4 0 0,0 4 0 16,-8 7 0-16,0 9 0 15,-5 14 0-15,-3 5 0 16,-4 13 0-16,-1 5 0 0,-3 8 0 15,-3 2 0-15,2 10-16 16,0 0-159-16,5 0-81 16,4 17-59-16,3 4-7 0,13 3-36 15,0 1-244-15</inkml:trace>
  <inkml:trace contextRef="#ctx0" brushRef="#br0" timeOffset="122653.46">18638 12791 324 0,'24'-5'366'0,"-6"5"-37"0,-10 0-91 16,-2 0-67-16,-2 0 4 15,-4 0 37-15,0-5-6 16,0 1-180-16,0 4-206 31,0 0-166-15,0 0-48-16,0 0-6 0,0 14 47 15</inkml:trace>
  <inkml:trace contextRef="#ctx0" brushRef="#br0" timeOffset="123119.47">19146 12541 77 0,'-8'-9'252'0,"-6"2"-35"0,3-2-35 16,-5 6-55-16,0-1-31 16,3-1 26-16,4 2 38 0,9-1 8 15,0-7-45-15,0 9-35 16,0-7-28-16,0-3-31 0,9-8-16 15,4-5-10-15,3 1 2 16,0 0 1-16,1 8 0 16,-1-2 35-16,-5 11 13 15,-2 3 12-15,3 4 44 0,5 22-68 16,-3 6-42-16,3 8 0 16,4 9 0-16,-2 8 0 0,3-1 0 15,3 4 0-15,-5 2 0 16,0-4 0-16,-4-6 0 0,0-3 0 15,-3-8 0-15,-4-8 0 16,-6-6 0-16,0 0 0 16,2-13 0-16,-5 7-133 0,0-2-219 15,0 1 0-15,0 5 27 16,0 0 8-16,0 4 59 16</inkml:trace>
  <inkml:trace contextRef="#ctx0" brushRef="#br0" timeOffset="123253.5">19348 13204 112 0,'-9'25'256'15,"-2"-5"-31"-15,3-3-21 0,8-9-25 16,-7-8-24-16,7 0 5 0,0 0-9 16,4 0-51-16,12-13-43 15,7-1-25-15,10-12-21 16,7 2-21-16,6-5-75 0,-10 5-108 16,-1-1-103-16,-2-3-47 15,-8-2 2-15</inkml:trace>
  <inkml:trace contextRef="#ctx0" brushRef="#br0" timeOffset="123488.65">19763 12675 481 0,'-8'-8'462'0,"0"8"-65"0,-1 0-140 15,9 0-78-15,-9 0 36 0,9 0-159 16,0-4-56-16,0 0 0 15,0 0 0 1,0 4-190 31,0 0-151-47,0 0-24 0,0-4 30 16,0-8 12-16</inkml:trace>
  <inkml:trace contextRef="#ctx0" brushRef="#br0" timeOffset="124384.4">20023 12216 72 0,'-9'-5'167'16,"-2"1"47"-16,0 4-53 0,-3 0-35 15,2-3-42-15,12-2-7 16,-13 1 26-16,13-1 18 0,0 5-4 16,0-4-16-1,0 2-27-15,0-6-30 0,13-9-20 16,7 0-11-16,8-7-7 15,9-2-1-15,8-2-5 0,-2 4-4 16,3 0 2-16,-5 3-2 16,-5 5-15-16,-9 4-9 0,-2-1 1 15,-3 6-10-15,-10 2-1 16,-6 5-27-16,3 0-36 0,-9 0-50 16,0 0-26-16,0 0-20 15,-12 0-34-15,-3 12 34 16</inkml:trace>
  <inkml:trace contextRef="#ctx0" brushRef="#br0" timeOffset="125017.41">20009 12138 18 0,'0'-4'52'0,"0"0"63"0,0 0 76 16,0 4-45-16,-6 0-23 15,6 0-20-15,0 0-17 0,-8 0 22 16,8 0 18-16,0 0-11 16,0 8-3-16,0 12-15 0,0 10 4 15,0 4-1-15,3 4-16 16,2 3-28-16,1-4-21 16,2-10-17-16,1-2-3 15,0-9-5-15,-1-3-7 0,-8 0 9 16,4-13 14-16,0 0-1 15,-4 0 16-15,6 0-14 0,0 0-12 16,10-13-5-16,4 0-4 16,9 1 2-16,4 0-8 0,4 4-4 15,-3 8 2-15,9 0 8 16,-4 20 26-16,-2 5-11 16,-9 7-11-16,-2 5-10 0,-15-1 0 15,-2 3 0-15,-9-4 0 16,-17-2 0-16,-7-1 0 0,-6-5 0 15,-1-2 0-15,-3-7 0 16,7-6 0-16,7-12 0 16,4 9 0-16,3-9 0 0,7 0 0 15,6-9 0 1,0 2 0 0,0-5 0-16,0 1-254 15,0 4-154-15,6 3-20 16,-1 0 6-16</inkml:trace>
  <inkml:trace contextRef="#ctx0" brushRef="#br0" timeOffset="125849.39">20998 11784 418 0,'0'-20'295'15,"-22"-1"-70"-15,-6-1-82 16,-3 8-34-16,-7-7 37 0,-2 5 56 16,-1-3 34-16,-4 2-48 15,-6-4-103-15,-8-3-85 0,-1 0 0 16,-8-5 0-16,-11 0 0 16,-6 1 0-16,-130-30 0 15,85 33 0-15,-12 6 0 16,-19 7 0-16,-15 8 0 15,-18 4 0-15,-21 24 0 16,-26 17 0-16,-18 15 0 0,-10 18 0 16,-11 21 0-16,-13 9 0 15,-2 14 0-15,-2 13 0 0,1 12 0 16,-1 14 0-16,9 14 0 16,3 13 0-16,1 7 0 0,4 18 0 15,-5 10 0-15,10 13 0 16,7 1 0-16,16-2 0 15,21 1 0-15,27-8 0 0,30-17 0 16,32-11 0-16,31-17 0 16,38-13 0-16,37-10 0 0,44-14 0 15,42-20 0 1,42-15 0-16,54-22 0 0,58-25 0 16,47-21 0-16,51-28 0 15,35-28 0-15,36-23 0 0,32-22 0 16,23-23 0-16,17-24 0 15,18-18 0-15,16-15 0 16,2-17 0-16,-10-17 0 0,-30-14 0 16,-34-19 0-16,-47-10 0 15,-47-14 0-15,-55-2 0 0,-52-2 0 16,-52 2 0-16,-45 11 0 16,-47 13 0-16,-43 12 0 15,-43 9 0-15,-41 24 0 0,-36 11 0 16,-32 22 0-16,-18 20 0 15,-7 13 0-15,4 23 0 16,11 21 0-16,13 15 0 0,11 17 0 16,28 15 0-16,18 9 0 15,31 12-421-15,33 13-136 0,31 7 34 16</inkml:trace>
  <inkml:trace contextRef="#ctx0" brushRef="#br0" timeOffset="126636.33">20640 12729 461 0,'0'7'334'0,"0"-7"-17"16,0 0-118-16,0 0-83 0,0 0-13 16,-8 0 11-16,8 0 24 15,0 0-21-15,0 0-24 16,0 0-38-16,0 9-55 15,0 7 0 1,0 9 0-16,-8 8 0 0,8 7 0 16,0 1 0-16,0 6 0 15,4 3 0-15,11 3 0 0,15 1 0 16,10-2 0-16,4 5 0 16,8 0 0-16,10-5 0 15,3 1 0-15,0 1 0 16,6-5 0-16,2-1 0 0,7-2 0 15,4-7 0-15,9-1 0 16,15-11 0-16,4-2 0 0,14-8 0 16,12-6 0-16,12 3 0 15,8-14 0-15,6 0 0 16,-2 0 0-16,-7 0 0 0,-11 0 0 16,-8 0 0-16,-10-14 0 15,-4 3 0-15,-9 3 0 0,-3-9 0 16,-8 0 0-16,-11 1 0 15,-4 0 0-15,-6-4 0 16,-9-4 0-16,-7-4 0 16,-8 3 0-16,-12 0 0 0,-5 4 0 15,-6-2 0-15,-6 2 0 16,-3 0 0-16,-5-2 0 0,0-4 0 16,5 4 0-16,-2-1 0 15,5 1 0-15,-3-3 0 0,1 6 0 16,-1 4 0-16,-2-2 0 15,-7 7 0-15,-4 3 0 0,0 4 0 16,-4-1 0-16,-5 5 0 16,-3 0-36 46,0 0-537-62,0 0 66 0,-11 0 80 16</inkml:trace>
  <inkml:trace contextRef="#ctx0" brushRef="#br0" timeOffset="127112.76">24263 13050 413 0,'-22'-20'432'0,"7"3"-51"16,-2 6-172-16,4-1-102 15,5 3 0-15,8 1 75 16,0 4 34-16,0-4-216 0,21 4 0 15,11-6 0-15,18 7 0 16,7 3 0-16,0 0 0 0,-5 0 0 16,0 17 0-16,-1 7 0 15,-16 13 0-15,-5 7 0 0,-13 9 0 16,-3 4 0-16,-10 3 0 16,-4 3 0-16,-12-6 0 0,-3 0 0 15,-1-1 0-15,-2-7 0 16,1-12 0-16,1-6 0 15,5-6 0-15,11-4 0 0,-9-4 0 16,9-6 0-16,-8-11 0 31,0 0 0-15,-5-11 0-16,2-14 0 0,-11-3 0 16,0-5 0-16,-7-4 0 15,-2 0 0-15,-3 1 0 0,6 3 0 16,-1 5 0-16,4-1 0 15,5 5 0-15,4 1 0 0,4-7 0 16,3 5 0-16,9-4 0 16,-8 5 0-16,8 5 0 0,0 6-322 15,0 5-110-15,0 3 48 16,0 5 28-16,0 0 84 16</inkml:trace>
  <inkml:trace contextRef="#ctx0" brushRef="#br0" timeOffset="130923.73">29773 2311 385 0,'0'-21'182'0,"0"2"-82"16,0-5-34-16,0-2 19 15,0-3 12-15,-8-2-17 16,-4-7-22-16,-9-6-16 16,-3-4 13-16,-9-10 2 15,-8-8 4-15,-21-5 7 16,-17-8-9-16,-39-1-25 15,-49-6-20-15,-45 5-4 16,-34 8 1-16,-36 5-5 16,-38 13 27-16,-42 14 6 15,-23 13 15-15,0 11 0 16,3 10 26-16,8 7-25 16,17 0-6-16,20 0 20 15,33 0 9-15,38 0-12 16,56 0-66-16,49 0 0 15,37 0 0-15,39 0 0 16,23 0 0-16,23 0 0 16,10 0 0-16,12 0 0 0,11 0 0 47,6 0-52-32,-8 0-133 1,0 0-105-16,-10 0-78 15,-10 0 17-15,-16-13-6 16</inkml:trace>
  <inkml:trace contextRef="#ctx0" brushRef="#br0" timeOffset="131373.54">22771 586 172 0,'0'-4'264'0,"0"-1"-51"15,0 5-61-15,0-3-41 0,0-1-6 16,0-5 7-16,5 1-35 16,11 1-32-1,11-7-4-15,19 2-12 16,19-5 4-16,12 3-11 15,5 0-15-15,-4 2 0 0,-10 0-7 16,-11 5 7-16,-10-2-11 16,-13 6 2-16,-11 3-24 15,-1 0-46-15,-11 0-54 16,-3 0-48-16,-8 0-14 16,-8 0-22-16,-12 7-44 15</inkml:trace>
  <inkml:trace contextRef="#ctx0" brushRef="#br0" timeOffset="131889.35">23028 469 78 0,'-16'0'116'15,"7"0"73"-15,9 0-41 16,0 0-41-16,0 0-43 16,0 0-30-16,0 0-15 0,0 0-5 15,-12 15-2-15,-2 4 6 16,5 7-6-16,-4 3 4 15,-8 2-8-15,1 1-4 16,-4 2 0-16,4-1 2 16,-1-4-6-16,8-5 1 15,1-8 4-15,12-4-4 16,0-4 5-16,0-8 13 16,0 0 7-16,0 0-1 15,9 0-1-15,2 0-10 16,10 0-4-16,12 0-7 15,15-8 3-15,9 8-3 16,7 0 1-16,1 0-1 16,-3 20-2-16,-5 5-4 15,-8 5 3-15,-10 0 6 0,-13 10-5 16,-14 3 5-16,-12-4 2 16,-24 7 12-16,-13-6 8 15,-13-3 1 1,2-10 0-16,5-2 13 0,6-8 17 15,7-5 18-15,11-12 10 16,7 0-5-16,2 0 6 16,10 0-3-16,0 0-20 15,0-8-34-15,0 1-14 16,10-7-19-16,-2 2-33 16,0-1-78-16,-2 2-115 15,8 3-100-15,2 0-116 16</inkml:trace>
  <inkml:trace contextRef="#ctx0" brushRef="#br0" timeOffset="132917.53">29817 2123 60 0,'10'0'160'15,"-10"0"60"-15,3 0-47 16,-3 0-53-16,0 0-26 16,5 0-3-16,-5 0-11 15,1 0-28-15,-1 0-20 16,0 0-16-16,0 0-10 15,5 0-4 1,-2 9-5-16,5 8 4 16,1-2 0-16,-1 6-2 15,5 3 7-15,8-3-2 16,2 3 6-16,11 0 12 16,5-3 4-16,12-2 8 15,5-2-3-15,9-5-8 16,3 2-3-16,-3-14-7 15,-8 7-7-15,-12-7 3 16,-14 0-6-16,-2 0 6 16,-12 0 0-16,-4 0-3 15,-6 0 6-15,1 0 0 16,-3 0-12-16,-5 0 2 16,0 0 3-16,0 0 0 15,0 0-20-15,0 0-52 16,0 0-93-1,0 0-103-15,0-7-88 0</inkml:trace>
  <inkml:trace contextRef="#ctx0" brushRef="#br0" timeOffset="133452.87">30561 2254 113 0,'0'-4'209'0,"0"-4"-8"15,0 4-48-15,0 4-64 16,0-3-23-16,0 3-15 16,0 0-19-16,9 0-11 15,13 0 1 1,16 0-9-16,10 7-5 16,5-7 1-16,1 0-9 15,-11 0 5-15,-5 0 4 16,-15 8 4-16,-5-8 4 15,-7 9-6-15,-11-2-10 16,0 3-2-16,-8 0 1 16,-9 11 3-16,0 4 0 15,-6 0-4-15,3-2 5 16,3 1-3-16,0-2 1 16,3-6-1-16,0-4-2 15,14 0 2-15,-11-12-1 16,11 9 0-16,0-9 5 15,-8 0-1-15,-2 0 11 16,10 0 24-16,-11 0 23 16,-2 0 5-16,1-14-30 15,-2 0-4-15,-4-7 1 16,2-4-6-16,2 0 0 16,5-4-7-16,-5 0-2 15,14 6-3-15,0-1-8 16,0 0-4-1,0 3-7-15,0 4-11 0,0 4-52 16,0 7-128 0,0 1-124-16,-16-2-103 15</inkml:trace>
  <inkml:trace contextRef="#ctx0" brushRef="#br0" timeOffset="137497.96">7358 15834 450 0,'-25'13'523'0,"-3"-1"-87"15,-9 0-213-15,1 6-108 16,-5-3-61-16,4 0-3 16,9-1 35-16,3-14 9 15,12 0-81-15,38 0-14 16,32-10 0-16,33-13 0 16,31-15 0-16,34-5 0 15,20-11 0-15,7 5 0 0,1 5 0 16,-12 8 0-16,-16 3 0 15,-18 0 0-15,-23 9 0 0,-17 7 0 16,-20 0 0-16,-17 6 0 16,-11-1 0-1,-12 3 0-15,-9 1-5 0,-6 1-102 16,-11 7-84-16,-3-5-93 0,-8 1-70 16,0-4-10-16,-11-3 10 15</inkml:trace>
  <inkml:trace contextRef="#ctx0" brushRef="#br0" timeOffset="137978.42">8819 15114 455 0,'-8'0'459'16,"8"0"-110"-16,-8 0-169 0,8-5-103 15,0 5-51-15,0 0-7 16,0 0 3-16,16-8-6 0,16-3-9 15,22-6-2-15,11-5-21 16,11 3-5-16,-2-1-6 16,-5 3-16-16,-9 0 1 0,-6 6 14 15,-6 3 10-15,-11 8 3 16,-9 0 10-16,-8 0 3 0,-12 24 35 16,-8 17 18-1,-8 25 16-15,-12 15 2 0,-8 13 28 16,-6 7 26-16,-2 9 26 15,-1 1-89-15,5 2-60 0,4-4 0 16,9-10 0-16,2-14 0 16,8-12 0-16,9 25 0 15,0-71 0 1,0-27 0 0,0-39 0-16,0-26 0 0,-12-20 0 15,-7-17 0-15,-6-8 0 16,-7-8 0-16,-10 4 0 15,2 4 0-15,0 8 0 0,2 12-5 16,2 12-109-16,7 14-63 16,9 12-53-16,9 14-46 15,11 9-32-15,0 12-30 0,3 17-257 16</inkml:trace>
  <inkml:trace contextRef="#ctx0" brushRef="#br0" timeOffset="138837.82">9354 15484 297 0,'-16'0'133'16,"5"0"-85"-16,2 0-92 15,9-8-101-15,0-3 14 16</inkml:trace>
  <inkml:trace contextRef="#ctx0" brushRef="#br0" timeOffset="139022.57">9841 15256 339 0,'-7'12'393'0,"-10"-12"-99"0,1 0-148 16,-1 0-145-16,6 0-61 16,-1 0 11-16,12 0-1 0,0 0-29 15,5-7-60-15,13-6-51 16,12-3-63-16</inkml:trace>
  <inkml:trace contextRef="#ctx0" brushRef="#br0" timeOffset="139164.41">10273 15143 540 0,'-29'7'310'15,"-4"-7"-164"-15,4 0-192 16,1 0-134-16,9 0-7 0,2-3 8 15,17-7 18-15</inkml:trace>
  <inkml:trace contextRef="#ctx0" brushRef="#br0" timeOffset="139321.43">10745 15251 821 0,'0'0'278'0,"0"0"-271"16,0-11-234-16,6-13-56 16,20-14 23-16,10-3-75 15</inkml:trace>
  <inkml:trace contextRef="#ctx0" brushRef="#br0" timeOffset="139992.6">13936 13042 733 0,'-90'-24'353'15,"17"-2"-93"-15,16 10-131 0,17 1-73 16,15 7-35-16,25-1 2 16,21 6-2-16,48 3 4 15,44 0-10-15,40 0-8 0,40 12-7 16,16-1 2-16,8 6-6 15,-10-1 1-15,-16 0 4 0,-20-3-30 16,-29-1-40-16,-30-12-2 16,-22 9-1-16,-25-2-14 15,-19-7-36-15,-27 0-59 0,-19 0-45 16,-16-4-54-16,-16-4 38 16</inkml:trace>
  <inkml:trace contextRef="#ctx0" brushRef="#br0" timeOffset="140425.18">15161 12615 339 0,'-15'-37'309'0,"4"3"-94"16,11 10-91-16,-9 8-60 15,9 4-33-15,0-1 17 0,0 9 18 16,0 4-12-16,9 0-19 16,14 0-5-16,22 11-13 15,11 4-4-15,13-3-13 16,5-5 0-16,3 2-3 0,-4-2-9 15,0 1-11-15,0 1-4 16,-9 3-12-16,-2 1-3 0,-10 3 17 16,-11 7 14-16,-9 7 3 15,-12 9 12-15,-15 11 13 0,-5 7 0 16,-25 9 8-16,-2-6 11 16,-11 2 13-16,-2-5-6 15,-1-4 6-15,0-9-18 16,5-7-1-16,4-8 4 0,2-5 19 15,7-13-1-15,3-11-10 16,0 0-18-16,-5-15 0 0,5-14-3 16,0-11-7-16,3-8 0 15,1-14 0-15,0-4-11 0,3-6-3 16,13-6 1-16,-8-3-4 16,-1 8 1-16,9 11-12 15,-8 11-21-15,8 5-17 0,0 12-53 16,0 11-48-16,0 6-42 15,0 6-46-15,0 1-32 0,0 7-30 16</inkml:trace>
  <inkml:trace contextRef="#ctx0" brushRef="#br0" timeOffset="141506.21">20238 13221 127 0,'0'8'283'16,"0"-8"-68"-16,0 7-50 0,0-7-64 16,0 0-40-16,0 0-12 15,0-11-10-15,8-6-9 0,12-6-6 16,11-6-12-16,16-8-2 16,14 2-12-16,7-7 2 0,10 2 3 15,-1 2 1-15,0 8-6 16,-7 0 4-16,-10 10-1 0,-13 3-1 15,-9 4-2-15,-14 1 2 16,-7 4 4-16,-6 5-7 16,-1 3-11-16,-10 0-16 15,0 0-18-15,0 0-27 0,-10 0-37 16,-6 11-14-16,-4 6-31 16,-4 3-38-16,-6-4 24 0</inkml:trace>
  <inkml:trace contextRef="#ctx0" brushRef="#br0" timeOffset="141890.34">20458 13302 143 0,'-22'16'231'0,"-1"-4"-54"0,-3-3-35 16,7-9-30-16,-1 12-20 15,4-12 3-15,3 7 14 0,13-7-1 16,0 0-30-16,0-2-37 15,21-10-12-15,18-10-14 0,23-6-7 16,12-5-1-16,5-3 1 16,11 0-7-16,1-1 8 0,-3 4 0 15,-7 0-5-15,-12 6 6 16,-7 2-7-16,-14 4 7 0,-12 5 6 16,-11 9 14-1,-8-2 5-15,-5 4 17 0,-6 5 1 16,0 0 0-16,-6 0 0 15,0 0-1-15,0 0-5 0,0 0-20 16,0 0-9-16,0 0-7 16,0 0-2-16,0 0-11 0,0 0 0 15,-9 0-7-15,9 0-45 16,0 0-54-16,0 0-81 0,-11 0-51 16,-1 9-30-16,-2 3 2 15,-2 0-17-15,1 1 53 0</inkml:trace>
  <inkml:trace contextRef="#ctx0" brushRef="#br0" timeOffset="143586.84">33290 9276 197 0,'0'-24'305'0,"0"3"-76"0,0 6-73 16,0 3-60-16,-13 3-22 15,4 4 29-15,-1 2 26 16,-4 3-16-16,-5 0-27 0,-10 8-24 15,-7 13 2-15,-18 15-4 16,-11 13 13-16,-9 20-7 16,-7 12-12-16,1 5-22 15,4 0-7-15,6-6-6 16,4-2-5-16,10-9-10 0,7-7 3 16,10-14-2-16,9-8-5 15,6-12 4-15,7-6 0 16,9-6-7-16,8-8-16 15,0-8-25-15,0 0-38 0,0 0-58 16,0 0-66-16,0-5-94 16,8-10-16-16,4-13 8 15,4-10 36-15</inkml:trace>
  <inkml:trace contextRef="#ctx0" brushRef="#br0" timeOffset="144073.32">32558 9427 266 0,'0'-21'222'16,"0"2"-65"-16,0 6-64 15,0 5-29-15,0 0 12 0,0 8 30 16,-8 0 22-16,-4 0 0 16,-11 23 3-16,-15 19-14 15,-11 15-46-15,-11 16-27 16,-2 4-23-16,9 1-16 15,13-5 2-15,11-8-1 16,18-9 3-16,11-1-6 0,15-7-3 16,18-3-10-16,12-5-5 15,15-11 2-15,5-4 5 16,5-5 3-16,1-4 5 0,-6-4-6 16,-6 4 6-16,-10 1-8 15,-8 0 12-15,-6-6-5 16,-10 2 13-16,-5-13 30 15,-8 0 45-15,-8 0 48 0,-4 0 36 16,0-17-163-16,-13-11-8 16,-4-13 0-16,0-13 0 15,-5-10 0-15,2-10 0 16,0-2 0-16,3-10 0 0,1 1 0 16,0-1 0-16,5 8 0 15,-2 13 0-15,1 14 0 16,4 9 0-16,8 12-241 0,-8 11-96 15,8 7-24-15,-13 12 16 16,-9 16-10 0</inkml:trace>
  <inkml:trace contextRef="#ctx0" brushRef="#br0" timeOffset="147880.09">20831 11634 50 0,'-9'-5'113'16,"9"1"75"-16,0 0-55 15,-8 4-34-15,8-4-27 0,0 4-5 16,0 0 26-16,0 0 21 16,-8 0 7-16,8 0-8 0,-8 0-38 15,8 0-25-15,0 0-14 16,8 17 3-16,13 10-3 16,15 5-18-16,13 11-6 0,11 5-7 15,0 9-4-15,-6 5 1 16,-8 2 0-16,-15 14 0 15,-18 7 2-15,-13 8 1 0,-31 5-3 16,-23-1-1-16,-11 1-3 16,-13-8-4-16,-4-5-10 15,2-3-41-15,4-8-52 0,0-10-52 16,19-2-36-16,9-9-11 16,14-4-41-16,4-8 31 0</inkml:trace>
  <inkml:trace contextRef="#ctx0" brushRef="#br0" timeOffset="149196.76">20387 12981 59 0,'0'0'125'0,"0"0"73"0,-8 0-61 16,8 0-33-16,0 0-47 16,0 0-25-16,0 0-11 0,0 0 0 15,0 0-5-15,0 0-7 16,0 0-5-16,0 0-6 16,0 0 0-1,0 0 3-15,0 0 2 16,0 0-2-16,0 0-4 0,0 0 0 15,0 0 2-15,0 0-5 16,0 0 8-16,0 0-1 0,0 0-5 16,0 0-1-16,0 0 2 15,0 0-1-15,0 0-7 0,0 0-4 16,0 0-9-16,0 0 0 16,0 0-8-16,0 0 1 15,0 0 7-15,0-5 5 0,0 2 2 16,8-1 1-16,1-1 2 15,-4 2 6-15,2-5 1 16,-2-1-3-16,3 1-19 0,-4 0-45 16,-1-4-46-16,5 0-8 15</inkml:trace>
  <inkml:trace contextRef="#ctx0" brushRef="#br0" timeOffset="150332.76">31316 10045 262 0,'0'12'219'15,"0"-3"-72"-15,0-9-58 16,0 8-25-16,0-8 30 0,0 0 46 16,0 0 18-16,0 0-8 15,-8 0-12-15,8 0 15 16,-14-12 21-16,3-9-33 15,-9-15-39-15,-9-9-86 0,-10-13-16 16,-10-6 0-16,-16-13 0 16,-22-12 0-16,-14-6 0 15,-16 7 0-15,-23-2 0 16,-13 4 0-16,-8 4 0 16,-12 9 0-16,-5 4 0 15,-6 4 0-15,-1 5 0 16,-9 6 0-16,-6 8 0 0,5 3 0 15,0 6 0-15,8 4 0 16,9 5 0-16,12 3 0 16,15 6 0-16,17-2 0 0,17 5 0 15,15 3 0-15,17 1 0 16,15 3 0-16,19 2 0 16,13 2 0-16,14 5 0 15,7 0 0-15,5 0 0 16,12-3 0-1</inkml:trace>
  <inkml:trace contextRef="#ctx0" brushRef="#br0" timeOffset="150380.88">27477 8593 2047 0,'0'0'-26'0,"-11"0"-475"0,3 0 25 15,-4 0 44-15</inkml:trace>
  <inkml:trace contextRef="#ctx0" brushRef="#br0" timeOffset="150841.44">27774 8280 397 0,'29'-50'325'0,"-9"5"-85"16,-4 14-103-16,-8 2-43 15,-3 8 51-15,-5 4 92 16,0 6-24-16,-21 11-80 15,-15 7-63-15,-21 19-31 0,-20 14-22 16,-7 9-17-16,-7 7 0 16,9 6 0-16,14-5 0 0,12-5 0 15,14-7 0 1,19-4 0-16,15-1 0 0,11 2 0 16,22-6 0-16,20 0 0 15,11 3 0-15,12-5 0 16,11 0 0-16,1-1 0 0,2-5 0 15,-6-5 0-15,-5 0 0 16,-11-12 0-16,-16-3 0 16,-7-8 0-16,-14 0 0 0,-1 0 0 15,-11-12 0-15,-2-20 0 16,-9-17 0-16,0-18 0 16,-9-6 0-16,-2-4 0 15,2 4 0-15,9 4 0 16,-13 4 0-16,13 8 0 15,0 8 0-15,0 4 0 0,0 9 0 16,0 8 0-16,0 11-327 16,0 8-159-16,0 9 18 15,-9 16-295-15</inkml:trace>
  <inkml:trace contextRef="#ctx0" brushRef="#br0" timeOffset="152749.49">22678 18081 18 0,'0'0'40'0,"0"0"35"16,0 0 41-16,0 0 17 0,0 0-41 15,0 0-34-15,0 0-26 16,0-2-14-16,0-4 5 0,0 6-3 16,0-5 1-16,0 5-7 15,0 0-7-15,0 0-5 16,5 0 0-16,-2 0 2 0,2-2-2 16,-5 2 0-16,0 0 7 15,0 0 2-15,0 0 3 0,0 0 4 16,0 0 6-16,0 0-6 15,0 0-1-15,0 0-8 16,0 0-1-16,0 0-2 16,0 0-5-16,0 0 0 15,3 0-3-15,0 0-1 16,2 0-3-16,0 0 4 0,-5 0 1 16,4 0-6-1,0 0 8-15,0 0-1 0,-4 0 3 16,0 0-4-1,0 0 4 1,0 0 1-16,0 0 0 16,0 0 4-16,0 0 6 15,0 0 7-15,0 0 0 0,0 0 1 16,0 0-8-16,0 0-6 16,0 0-6-16,0 0-4 0,0 0-7 15,0 0 2 1,0 0-10-16,0 0-1 0,0 0 2 15,0 0 3-15,0 0 6 16,0 0-2-16,0 0 3 16,0 0-14-16,0 0 3 15,0 0 1-15,0 0-1 0,0 0 5 16,0 0 4-16,0 0 6 16,0 0-1-16,4 0-8 15,1 0-9-15,4 0-4 16,-6 0 0-16,5 0 2 15,-5 0 2-15,0 0 4 0,2 0 0 16,-5 0 11-16,0 0-4 16,0 0 5-16,0 0 1 0,0 0-1 15,0 0-1 1,0 0-14-16,0 0-24 16,0 0-39-16,0 0-29 15,0 0-3-15</inkml:trace>
  <inkml:trace contextRef="#ctx0" brushRef="#br0" timeOffset="154169.44">19974 17879 31 0,'-8'-5'68'0,"8"-2"50"0,-13-4 29 16,13 4-54-1,0-1-35-15,0 0-21 0,0 1-13 16,0-2 8-16,0 4 21 0,0 5 24 15,-7 0 19-15,7 0 7 16,0 0-8-16,0 9-1 0,0 11 31 16,-8 8-6-16,-6 5 4 15,3 5 3-15,-6-2-13 16,2 0-5-16,-2-3-43 16,-4-5-24-16,6-3-23 0,-2-5-6 15,0-8-6-15,6-12 1 16,5 7-2-16,-3-7-19 15,9 0 1-15,-9-7 3 0,9-5 2 16,0-4 5-16,0-1 1 16,0-2-5-16,0 2 9 0,0 5-1 15,0 0-7-15,0 4 9 16,0 0-7-16,0 3 6 16,0 0 4-16,0 5-11 0,0 0 8 15,0 0 0-15,0 0-5 16,0 0 0-16,0 0-2 15,0 0 2-15,0 0 3 16,0 0-9-16,0 0-1 0,0 0-7 16,0 0 1-16,0 0-6 15,0 0-1-15,0 0 1 0,0-2 6 16,0-8 3-16,0-1-3 16,0-6 2-16,0-2 11 15,0-10 2-15,0-3-5 0,-8-1 6 16,8-1-3-16,0 3-1 15,0 1 4-15,-9 6 7 0,9 1-8 16,0 0-2 0,0 4-3-16,0-1 5 0,0 2 4 15,9 2 3-15,-1 4 0 16,4 4 10-16,0 8 23 0,7 17 21 16,3 12-3-16,-3 16-3 15,6 10-14-15,-1 20-41 16,2 11 0-16,2 6 0 0,0 11 0 15,4 2 0-15,1 1 0 16,-1-8 0-16,5-4 0 0,-6-13 0 16,-1-7 0-16,-1-17 0 15,-9-14 0-15,-6-10 0 16,0-9 0-16,-6-7 0 16,0-8 0-16,-4-9 0 0,2 0-35 15,-6-12-222-15,0-9-50 16,0-15-14-16,0-14 38 15,0-7-4-15,0-5 29 0</inkml:trace>
  <inkml:trace contextRef="#ctx0" brushRef="#br0" timeOffset="155035.15">20608 17568 90 0,'4'-25'272'15,"-4"9"-44"-15,0 4-47 16,0 12-71-16,0 0-50 0,0 0-30 16,-13 0 10-16,0 16 21 15,4 9 14-15,-8 3 0 16,-5 0-11-16,2 2-7 0,0-2 3 16,-1-5-13-16,2-6-11 15,-3 0-13-15,-1-6-15 0,-3-11 3 16,2 0-11-16,5 0-3 15,-2-7-6-15,9-14-7 16,12-10 3-16,0-14 3 16,3-5 5-16,15 2 3 0,9 4-3 15,10 3 3-15,8 8 2 16,4 8 1-16,3 17-1 0,5 8-10 16,-5 21 14-16,-1 19-3 15,-7 22-1-15,-7 14 10 16,-14 14 4-16,-12 8 9 0,-11 4 10 15,0 0-5-15,-14-5 3 16,-6-7-10-16,-6-9-13 0,2-12 0 16,4-16-14-16,3-11-22 15,5-11-23-15,1-10-48 0,11-21-48 16,0-9-44 0,0-22-9-16,0-19 17 0,11-19 17 15,-2-21 2-15,3-8 30 16,4-6 37-16,4-3 34 0,1 3 28 15,3-1 20-15,4 8 20 16,5 9 28-16,-1 10 63 16,6 13 91-16,-7 21-51 0,-7 10-27 15,2 18-14-15,-11 11 1 16,-2 5-4-16,-10 17 10 0,-3 4 20 16,0-2 1-16,-11-2-1 15,-6-1-20-15,1-4-15 16,-5 0-13-16,5-12-9 15,-1 0-21-15,6 0-15 0,3-3-20 16,8-9-11-16,0-13-2 16,13-7-1-16,10-1-1 0,5-1-3 15,9 2-1-15,0 8 7 16,4 5-1-16,4 7 8 0,-5 12-4 16,-8 12 18-16,-7 20 3 15,-14 11 9-15,-6 15 13 0,-5 8 24 16,-13 3 40-16,-4 1-91 15,3-1-16-15,-4-5 0 16,2-10 0-16,4-11 0 16,12-5 0-16,0-10 0 0,0-7 0 15,9-5 0-15,7-16 0 16,5 0 0-16,-1-4 0 16,7-8 0-16,2-9-36 0,-1 2-174 15,1-7-63-15,1-2-53 16,-4-6 11-16,0-1 16 0,-3-1 40 15</inkml:trace>
  <inkml:trace contextRef="#ctx0" brushRef="#br0" timeOffset="155201.46">21513 17271 288 0,'0'-30'329'16,"0"7"-13"-16,0 3-80 16,-8 5-77-16,8 0-37 0,0 8 2 15,0 0-3-15,0-2-37 16,0 1-39-16,0 4-66 15,0 0-80-15,0-9-103 0,5 1-75 16,6-5-21-16,1-2-8 16,4-2 29-16</inkml:trace>
  <inkml:trace contextRef="#ctx0" brushRef="#br0" timeOffset="155401.14">21776 16791 299 0,'14'-5'319'15,"-6"5"-38"-15,-2 0-38 0,3 22-42 16,-4 13-19-16,3 15 9 16,3 15 3-16,2 8-57 0,0 5-137 15,4-4 0-15,-3-3 0 16,7-9 0-16,1-5 0 16,0-12-212-16,-2-9-119 15,-2-9-28-15,-2-9 39 0,-5-9 22 16,-7-9 51-16</inkml:trace>
  <inkml:trace contextRef="#ctx0" brushRef="#br0" timeOffset="155717.37">22160 16912 193 0,'11'-57'272'16,"-5"17"-4"-16,0 8-3 16,-6 11-32-16,0 17 0 0,8 16 20 15,0 26 9-15,0 13-194 16,10 11-68-16,-4 0 0 0,11-2 0 15,4-4 0-15,2-10 0 16,3-8 0-16,-6-12 0 16,-5-9 0-16,3-17 0 0,-1 0 0 15,-3-8-77-15,0-8-42 16,-14-13 39-16,-8-4 40 16,0 2 36-16,-12-2 31 0,-14 4 12 15,-5 9 8-15,-9 7-12 16,-10 13-16-16,-2 0-13 0,-1 13-2 15,4 0-38-15,13-6-55 16,7 1-87-16,9-8-79 16,7 8-41-16,13-8 19 0,13 0 13 15,7 0 37-15</inkml:trace>
  <inkml:trace contextRef="#ctx0" brushRef="#br0" timeOffset="156066.07">22531 16705 166 0,'30'-36'275'15,"-9"8"-30"-15,-7 7-33 0,-1 4-68 16,-4 10-33-16,-1 7 53 16,3 7 86-16,10 18 35 0,4 16-90 15,3 6-195-15,1 15 0 16,-1 3 0-16,1 1 0 0,-10-6 0 16,-2-2 0-16,-9-9 0 15,-8-9 0-15,0-7 0 0,0-9 0 16,0-12 0-16,0-24 0 15,3-12-11 1,5-16-73-16,-2-17 30 16,-6-12 25-16,0-9 17 0,-9-3 26 15,-7 3 19-15,-6 4 31 16,-1 14 15-16,-11 12-79 0,-5 11 0 16,-10 16 0-16,-4 13 0 15,-4 8 0-15,-3 12 0 0,7 5 0 16,8-1 0-16,8-1-213 15,17 6-166-15,11 0-28 16,9-9 22-16,17-12 68 0</inkml:trace>
  <inkml:trace contextRef="#ctx0" brushRef="#br0" timeOffset="156205.56">22858 16470 559 0,'32'-17'525'0,"-8"5"-156"16,-8 0-180-16,-3 3-91 15,-4 3-41-15,-1 6 6 0,-5-6-48 16,-3 1-120-16,5-2-173 16,1-2-98-16,3 2-15 0,-1-1 42 15</inkml:trace>
  <inkml:trace contextRef="#ctx0" brushRef="#br0" timeOffset="156466.35">23300 16191 722 0,'16'-39'434'16,"-4"3"-108"-16,-1 7-95 0,-6 4 26 15,-5 10-180-15,0 1-77 16,3 14 0-16,3 33 0 0,2 20 0 16,0 19 0-16,5 20 0 15,-2-3 0-15,5 0 0 0,1-7 0 16,-2-5 0-16,2-11 0 15,0-13 0-15,-6-14 0 16,-3-5 0-16,0-10 0 16,-3-5 0-16,-5-6-296 0,0-4-228 15,0-9 67-15,-13-13 84 16</inkml:trace>
  <inkml:trace contextRef="#ctx0" brushRef="#br0" timeOffset="156757.31">23738 15928 192 0,'28'-39'344'0,"-7"9"-59"15,-9 5-117-15,0 10-84 16,-6-2-18-16,-3 8 77 16,-3 6 88-16,0-1 62 15,0-1-52-15,0 1-241 0,0 0 0 16,5 4 0-1,-5-4 0 1,0 0 0 0,0 1 0-16,0 3-81 15,-14 0-205 1,14 0-8-16,-12 0 14 16,12 11 21-16,-12 2 25 0,12-2 5 15,-10-2 46-15</inkml:trace>
  <inkml:trace contextRef="#ctx0" brushRef="#br0" timeOffset="157597.46">24354 15444 62 0,'0'-24'177'0,"0"-2"17"15,0 2-26-15,-9 5-22 16,-5-2-26-16,3 5 16 16,-2 3 51-16,0 6 30 0,-3 7-3 15,-4 0 25-15,-4 28-52 16,-1 12-187-16,-3 13 0 0,0 12 0 15,3 8 0-15,10 5 0 16,15-1 0-16,9-8 0 16,8-7 0-16,17-12 0 15,5-20 0-15,12-9 0 0,6-21 0 16,-1 0 0-16,-8-17 0 16,-7-11 0-16,-13-8 0 0,-12-4 0 15,-16-6 0-15,-8-3 0 16,-9 9 0-16,-5 7 0 0,-13 13 0 15,-4 16 0-15,-9 20 0 16,-6 20 0-16,2 13 0 16,3 13 0-16,8 3-322 15,10-1-143-15,5 2-15 0</inkml:trace>
  <inkml:trace contextRef="#ctx0" brushRef="#br0" timeOffset="163987.79">29732 12309 205 0,'-57'20'244'0,"5"-2"-56"0,1-6-62 16,9-12-52-16,8 0-1 15,11 0 16-15,15 0 1 16,16-10-30-16,23-5-26 16,29-10-10-16,35-8-21 15,24-3 3-15,17-5-8 16,23 3 3-16,7-1 2 0,10 2-3 16,-7 9 4-16,-6-1-5 15,-21 8-4-15,-25 14 13 16,-27-2 9-16,-22 6 24 15,-17 3 35-15,-15 0 27 0,-12 0 9 16,-11 0 15-16,-7 0 25 16,-1 0-1-16,-5 0-107 15,0 16-44 32,0 16 0-47,0 13 0 0,0 8 0 16,0 12 0-16,0 4 0 15,3-1 0-15,6-2 0 16,-1-5 0-16,4-4 0 16,2-8 0-16,-3-8 0 0,-3-8 0 15,1-4 0 1,-2-10 0-16,-7-1 0 0,0-3 0 16,0-3 0-16,0 2 0 15,0-7 0 1,-16 5 0-16,-11 0 0 0,-22 10 0 15,-21-3 0-15,-15 6 0 16,-17 0 0-16,-14 3 0 16,-14 6 0-16,-11 1 0 15,5 0 0-15,0 8 0 0,12-6 0 16,9-2 0-16,18-7 0 16,21 1 0-16,14-8 0 15,13-5 0-15,13-4 0 0,10-12 0 16,12 7 0-16,2-7 0 15,4 0 0 1,0 0 0 0</inkml:trace>
  <inkml:trace contextRef="#ctx0" brushRef="#br0" timeOffset="164220.51">29745 13229 2047 0,'0'-16'0'0,"-13"-8"0"0,4-9 0 15,2-12 0-15,-4-5 0 16,2-9 0-16,-4-9 0 16,2-7 0-16,-2-3 0 0,5-3 0 15,8-2 0-15,0 10 0 16,-8 13 0-16,8 11 0 16,0 12 0-16,0 9 0 15,0 7 0-15,0 8 0 16,0 6 0-16,0-1 0 15,0 4 0-15,0 0 0 0</inkml:trace>
  <inkml:trace contextRef="#ctx0" brushRef="#br0" timeOffset="164334.18">29643 12313 2028 0,'0'0'-25'0,"0"0"-37"16,0 0-56-16,0 0-90 0,0 0-87 16,0 0-36-16,3 8-5 15,5-8 25-15</inkml:trace>
  <inkml:trace contextRef="#ctx0" brushRef="#br0" timeOffset="167813.71">25408 14978 28 0,'0'9'80'0,"0"-9"95"0,0 0-8 15,0 0-42-15,0 0-36 16,0 0-27-16,0 0-7 16,-13-4 20-16,13-3 17 15,-8-2 3-15,8 1-20 0,0-4-5 16,0-4-15-16,0-9-17 16,13-5 25-16,4-5 34 0,5-6 5 15,11-8-10-15,2-8-24 16,8-3-27-16,4-6-12 15,7-3-4-15,8-5 9 0,3 0 3 16,7-2-5-16,9-2 4 16,7 2-7-16,2 2 10 0,4 9-12 15,-1 0-12-15,0 8-15 16,-3 4 0-16,-4 8 0 16,-5 5 0-16,1 4 0 15,-2-1 0-15,-4-1 0 16,3 6 0-16,-3 4 0 0,66-29 0 15,-72 32 0 1,-2 9 0-16,0-1 0 0,-6 6 0 16,-5-1 0-16,-4 0 0 15,-4-3 0-15,1 4 0 0,-2-6 0 16,9 3 0-16,-1-2 0 16,7-1 0-16,-8 0 0 15,6 1 0-15,-5-1 0 16,-2 5 0-16,3-1 0 15,-5 2 0-15,5 3 0 0,-5-5 0 16,2 6 0-16,-6-1 0 16,0-1 0-16,2 1 0 15,-1-3 0-15,-5-3 0 0,2 2 0 16,-7-4 0-16,4 1 0 16,-4-3 0-16,-2 3 0 15,-1 3 0-15,1-5 0 0,-1-3 0 16,5 0 0-16,-1-6 0 15,-1 3 0-15,4 4 0 16,-4-8 0-16,4 8 0 16,-4-2 0-16,6 4 0 15,0 1 0-15,35-21 0 16,-38 26 0-16,-2-2 0 16,-4 5 0-16,-2 0 0 15,-3 1 0-15,-2-2 0 0,-1 2 0 16,0-3 0-16,-2 3 0 15,-1-6 0-15,-3 0 0 16,4 1 0-16,-1 5 0 0,-6-2 0 16,-3 1 0-16,1 0 0 15,-3 4 0-15,3 0 0 16,-4 4 0-16,4 0 0 16,-5 0 0-16,-1 0 0 15,-2 0 0-15,-1 0 0 16,0 0 0-16,5 0 0 0,-2 0 0 15,6 0 0-15,-4 0 0 16,-2 0 0-16,5 0 0 16,-3-5 0-16,4 0 0 0,-6 3 0 15,4 2 0-15,-2-5 0 16,0 5 0-16,0-5 0 16,-2 3 0-16,1 2 0 15,-1 0 0-15,-3 0 0 16,2 0 0-16</inkml:trace>
  <inkml:trace contextRef="#ctx0" brushRef="#br0" timeOffset="167921.8">30167 12615 1733 0,'0'0'-555'0,"-13"0"24"16</inkml:trace>
  <inkml:trace contextRef="#ctx0" brushRef="#br0" timeOffset="170343.46">24315 7245 75 0,'-13'-12'175'16,"13"0"-10"-16,-11 0-74 16,3 0-42-16,-1-2-22 15,9 7-4-15,0-1 0 0,-8-1 4 16,8 5-8-16,0 1 4 15,0-2-6-15,0 1-6 16,0 4 9-16,0 0 7 0,0 0 4 16,0 0 7-16,0 0-2 15,0 0-4-15,0 0-12 0,0 0-3 16,0 0-6-16,0 0-4 16,0 0-3-16,-8 0 7 15,8 0-7-15,0 0-2 16,0 0 0-16,0 16 7 0,0 1 21 15,0 4 5-15,0-2-11 16,5 5-3-16,6 9 5 16,9 0-2-16,9 8 1 0,7 3-8 15,10 5 1-15,6 4 0 16,5-5-8-16,3-2-2 16,-1-4 1-16,-7-6-14 15,-5 0 7-15,2-3 1 0,-4-5 2 16,0-4-3-16,0 2-6 15,0-2 7-15,-2-4-4 0,3 1 2 16,-5-5 1-16,-1 0 2 16,1 1-3-16,-5-1-5 15,1-4 1-15,-1 1 2 16,4-1 2-16,5-1 1 0,6-3-4 16,-4 5 8-16,5-1-7 15,10 0-1-15,3-4 0 16,8-8 4-16,4 12 0 0,-1-12-1 15,3 8-1-15,-3-8-4 16,1 8 4-16,-7-8 4 16,-2 0-8-16,-8 9 8 0,-1-2-6 15,-7-7-5 1,-8 12 12-16,-1-12-7 0,-12 13 7 16,-2-13-9-16,-8 9 2 15,-6-9 2-15,1 0 4 16,-3 8-6-16,-1-8 2 0,0 8 0 15,0-8 0-15,4 0 0 16,4 0 1-16,6 8 0 16,-3-8-1-16,5 0 2 0,6 0 1 15,-2 0-8-15,-1 0 2 16,-1 0-12-16,-7 0 4 0,-6 0 4 16,-6 0 1-16,-2 0 1 15,-1 0 3-15,-3 0-6 16,-5 0 2-16,0 0 9 0,0 0-6 15,0 0-11 1,0 0-32-16,0 0-48 0,0 0-48 16,0 0-40-16,-13 0-54 15,-2 0-8-15</inkml:trace>
  <inkml:trace contextRef="#ctx0" brushRef="#br0" timeOffset="170920.42">26910 7916 267 0,'-21'-28'243'15,"0"4"-94"-15,2 3-70 16,-3 2-34-16,3 7-2 16,4-1 20-16,2 10 1 0,0 3-15 15,13 0-25-15,0 0-12 16,0 0-3-16,0 0-1 15,0 10-3-15,10 8 0 0,6 1 2 16,2 6-3-16,12 5-4 16,2-2 7-16,5-5-7 15,-1 7-3-15,-4-7 6 0,-7 2-2 16,-3 3-7-16,-13 0 7 16,0 6 2-16,-5 3-3 15,-4 3-1-15,-16 5 1 16,-4 3 0-16,-5-4 2 0,-3 2-2 15,-3-5-2-15,-4-5 9 16,4-9-1-16,-3 3-4 16,3-5-3-16,2-5 4 0,5-3-7 15,4-6 12-15,3-11-6 16,9 0 9-16,8 0 31 16,0 0 22-16,0 0 20 15,0 0 1-15,0-11-38 0,0-6-15 16,0-8-12-16,0-7-5 15,0-9-7-15,0-4 0 16,0-3-8-16,0-6 1 0,0-3 1 16,0 1-9-16,0 3 5 15,0 5-10-15,5 6-13 16,-2 5-3-16,6 5-6 0,-4 2-17 16,-2 7-23-16,2 6-21 15,-5 6-18-15,3-1-22 16,-3 4-9-16,3 4-1 0,2 4-21 15,-5 0-8-15,0 0 27 16</inkml:trace>
  <inkml:trace contextRef="#ctx0" brushRef="#br0" timeOffset="190021.47">29675 12223 82 0,'-24'0'238'0,"-4"0"-61"16,-1 0-55-16,4 0-62 16,6 0-28-16,2 0-7 15,-4 0 62-15,21 0-41 16,0 0-10-16,0 0-6 16,9 0 0-16,17 0 1 15,17-7-12-15,21-10-5 0,22-4-8 16,23-3 0-16,13 0-7 15,17-4 2-15,8 2-3 16,-1 7 3-16,4-2-1 16,-5 4 3-16,-7-2-5 0,-12 3-1 15,-15-1 3-15,-23 4 2 16,-20 1-1-16,-14 4 14 16,-18 0 21-16,-7 4 10 15,-13 4 15-15,-7 0 1 16,-2 0-10-16,-7 0-6 15,0 0-15-15,0 0 23 32,0 0-32-32,0 0 107 31,0 12-90-31,0 5 6 16,0 8-2-16,-10 10-2 0,-4 18 19 15,-11 87 31 1,13-59-67-16,-5 4 1 15,6 4-12-15,0-4-5 16,-3-2 1-16,3-6-4 0,11-8-9 16,0-8 6-1,0-7-1-15,8-14 1 0,4-7-2 16,-4-4 0-16,0-10-1 16,-5-2 1-16,2-5 2 15,-5-12 1-15,0 9-3 0,-11-2 6 16,-18 0-8-16,-21 7 2 15,-13-3 3-15,-18 7-5 16,-9-3 3-16,-9 6 7 16,-6 0-2-16,-14-2 8 15,-6 5-4-15,-12-3-10 0,4 1 0 16,2-3 0-16,12 1 0 16,18-4 0-16,16-2 0 15,17-8 0-15,14-6 0 16,18 0 0-16,10 0 0 15,12 0 0-15,17 0 0 32,0 0 0-32,2-4 0 15,-5-3 0 17,0-5 0-17,0-5 0-15,0 1 0 16,-11-8 0-16,3-10 0 15,-1-2 0-15,1-8 0 0,-4-9 0 16,-2-9 0-16,3-4 0 16,0-5 0-16,11-2 0 15,0-6 0-15,0 6 0 16,0 0 0-16,0 8 0 0,6 8 0 16,2 12 0-16,0 9 0 15,2 8 0-15,-6 2 0 16,0 9-28-16,-4 5-25 0,0 5 0 15,0-2 15-15,0 6-7 16,0 3 2-16,0 0-5 16,0 0-10-16,4 0-24 15,-4 0-15-15,0 0-10 16,0 0-20-16,0 0-31 16,0 0-22-16,0 0 0 0,0 0-10 15,4 0 3-15,0 7 32 16,-4-7 50-16</inkml:trace>
  <inkml:trace contextRef="#ctx0" brushRef="#br0" timeOffset="192253.37">29663 12589 77 0,'0'-11'234'16,"-12"2"-51"-16,-5-1-63 16,-7-1-49-16,-4 7-32 15,-4 4 17-15,-6 0 24 0,-1 0 8 16,-12 9-3-16,0 3-6 16,-10 1-18-16,-4 3-12 15,-9 0-9-15,-6 3-8 16,-6 7-14-16,-3 3-6 0,-4 4-9 15,-1 0-2-15,4 3 1 16,0 4 0-16,2-5 2 16,-2 4-6-16,2-3 2 0,1 1 2 15,4-1 1-15,1 2-2 16,1-1 0-16,-1-5 3 16,0-4-3-16,6 4-9 0,-2-7 13 15,5 3-4-15,0-3 8 16,4-1-4-16,0 0-2 15,4 2-3-15,0-3 7 0,0 6 7 16,-3-1 11-16,-1 8-1 16,-1 6 2-16,-3 2 0 15,-4 1-12-15,-4-1-7 0,0 9 1 16,-1 1 13-16,5 3-8 16,-1 1 5-16,5-2-7 0,5 1 0 15,3 1 0-15,1-2 16 16,7-8-4-16,3 2 7 15,1-10 1-15,10 1-8 0,0 0-13 16,7 3 5-16,4 4-3 16,1 6 3-16,1 3-3 15,3 1-12-15,3-2 5 16,-2 1 1-16,1-4 7 0,2-4 15 16,-3-6 6-16,2 3 5 15,1 0 3-15,-6-6-12 0,-1-1-3 16,-5 2-10-16,-1 4-6 15,-6-4-11-15,2 1 0 16,-5-2 0-16,1 1 0 0,3-4 0 16,0-1 0-16,2-3 0 15,-3-1 0-15,3 5 0 16,-4-3 0-16,8-3 0 0,2 2 0 16,2 0 0-16,1-2 0 15,3 2 0-15,-3 5 0 16,1-8 0-16,1 4 0 0,5-10 0 15,1 0 0-15,2 1 0 16,5-5 0-16,2-4 0 0,13-3 0 16,-8-4 0-16,-1-9 0 15</inkml:trace>
  <inkml:trace contextRef="#ctx0" brushRef="#br0" timeOffset="192757.91">24651 15827 2047 0,'5'-5'0'0,"-1"2"0"15,4-2 0-15,-4 5 0 16,5-5-25-16,1-2-17 0,7-2-26 16,-1 2-25-16,6-6-14 15,-2-2 19-15,0-2 23 0,0 0 22 16,-3-2 22-16,0-7 11 16,-3 3 2-16,-2-2 9 0,-3 2 2 15,-9-3 8-15,0 6 6 16,0-1 0-16,0 2 10 15,0 3 7-15,0-1 6 0,0 4-3 16,-9 2 12-16,2 2 15 16,-4 9 38-16,-5 0-18 15,-35 37 0-15,20-5-84 16,-6 8 0-16,5 3 0 16,7-4 0-16,3 3 0 0,13-7 0 15,9-1 0-15,0-6 0 16,9-5 0-16,17-5 0 15,10-18 0-15,10 0 0 0,6 0 0 16,5-8 0-16,0-5 0 16,-4-3 0-16,-10-1 0 0,-6 2 0 15,-9 2 0-15,-3 1 0 16,-7-1 0-16,-7 5 0 16,-11 1 0-16,0 2 0 0,-17 1 0 15,-3-1 0-15,-3 3 0 16,-2-8 0-16,-1 3 0 15,2-1 0-15,5 0 0 0,2-1 0 16,4-2 0-16,5-6 0 16,8 1 0-16,-8 0 0 0,8-6-25 15,0 3-135-15,0 2-22 16,0 0-22-16,13 6-3 0,12-6 0 16,10 5 0-16,19 5 0 15,16-2-48-15</inkml:trace>
  <inkml:trace contextRef="#ctx0" brushRef="#br0" timeOffset="193784.06">29061 13384 135 0,'17'-12'221'15,"-4"-2"-64"-15,-1 3-51 0,-1-1-49 16,1-1-25-16,1 2-5 16,-4 2 20-16,-2 1 25 15,-2 0 8-15,-5 8 20 0,0 0-6 16,-9 0-6-16,-11 0 2 15,-8 16-8-15,-6 4-6 16,-5 5-8-16,-7 3-9 0,-6 5-3 16,0 0-6-1,-5 8 3-15,-5-1-9 0,-3 1-17 16,-3-1-3-16,-6 6-2 0,-4-7-5 16,-5-1 8-16,-12-7-7 15,-7-1-3-15,-6-5-2 16,-11-6-4-16,-11 1-3 15,-11 1-5-15,-14 4 11 16,-10-5-5-16,-11 1 1 0,-10-2-3 16,-6 2-8-16,-2-5 8 15,-1-3 6-15,2-6-4 0,8-7-8 16,5 0 1-16,3 0 3 16,1 0-2-16,3 0 6 15,-2-7-5-15,-5-1 3 0,7 0-1 16,-2-9-1-16,5-3-3 15,7-1 0-15,5-7 0 0,7-5 0 16,4-8 0 0,2-3 0-16,-1 0 0 0,-1-2 0 15,0 6 0-15,2-1 0 16,-1 4 0-16,4 5 0 0,12-5 0 16,9-1 0-16,10 2 0 15,10-3 0-15,-1-7 0 0,3 1 0 16,0-3 0-16,0-2 0 15,3 3 0-15,-2 2 0 0,1 4 0 16,-2 0 0-16,6 4 0 16,4 4 0-16,3 5 0 0,6-1 0 15,-2 1 0-15,6 3 0 16,-3 2 0-16,3 2 0 16,5 2 0-16,-3-3 0 15,4 6 0-15,5-1 0 0,3 3 0 16,2-4 0-16,-1 0 0 15,4 4 0-15,8-3 0 0,4 1 0 16,6-1 0-16,6 5 0 16,9 3 0-16,4 2 0 0,3-1 0 15,8 4 0-15,9 0 0 16,0-2 0-16</inkml:trace>
  <inkml:trace contextRef="#ctx0" brushRef="#br0" timeOffset="194342.16">20181 12594 2047 0,'12'33'0'0,"5"15"0"15,-1 11 0-15,4 4 0 16,6 12 0-16,-4 0 0 0,7 0 0 16,-1-11 0-16,-3-3 0 15,0-7 0-15,-1-8 0 0,-5-11 0 16,-2-6 0-16,-1-5 0 15,-3-3 0-15,-5-9 0 0,0 0 0 16,-5-12 0-16,3 6 0 16,-20-17 0-1,0-6 0 1,-12-6 0-16,-2-10 0 16,-9-8 0-16,0-3 0 0,-3-10 0 15,1-2 0-15,1 3 0 16,3 1 0-16,0 7 0 0,11 4 0 15,4 4 0-15,9 8 0 16,11 5 0-16,0 1 0 0,11 1 0 16,17 2 0-16,17 0 0 15,16 3 0-15,9 2 0 0,6 2 0 16,6 1-2 0,-1 3-22-16,-4 6-6 0,-12-2 3 15,-12 5-1-15,-13 0-1 16,-7 0 20-16,-12 0 8 0,-7 0-2 15,0 0 5-15,-11 0 6 16,-3 0 12-16,0 0 20 0,0 0-12 16,-17 19 10-16,0 12-21 15,-13 9-17-15,-2 8 0 0,-6 8 0 16,2 6 0-16,-4 5 0 16,2-7 0-16,3-3 0 0,4-3 0 15,1-11 0-15,9-5 0 16,4-6 0-16,6-7 0 15,3-8 0-15,8-5 0 0,0-1 0 16</inkml:trace>
  <inkml:trace contextRef="#ctx0" brushRef="#br0" timeOffset="194437.75">20490 13339 2024 0,'0'0'-162'16,"0"0"-46"-16,0 0-33 15,0 0-12-15,0 0 12 0,0 0 16 16,0 0-8 0,0 0 29-16</inkml:trace>
  <inkml:trace contextRef="#ctx0" brushRef="#br0" timeOffset="194861.1">20783 12985 170 0,'0'0'249'15,"-8"0"-123"-15,8 0-83 16,0 0-79-16,3 0-104 0,5 0-25 16</inkml:trace>
  <inkml:trace contextRef="#ctx0" brushRef="#br0" timeOffset="195037.59">20786 13104 326 0,'-24'0'266'0,"0"0"-110"15,-1-5-83-15,8 0-64 16,5-3-41-16,1 6-24 0,11-7-48 15,0 0-103-15</inkml:trace>
  <inkml:trace contextRef="#ctx0" brushRef="#br0" timeOffset="195189.23">20594 13302 910 0,'-31'0'653'0,"-3"-12"-376"16,6 0-488-16,8-5-336 16,20-8 11-16</inkml:trace>
  <inkml:trace contextRef="#ctx0" brushRef="#br0" timeOffset="195352.77">20843 13526 487 0,'-34'-11'25'16,"0"-10"-238"-16</inkml:trace>
  <inkml:trace contextRef="#ctx0" brushRef="#br0" timeOffset="200546.28">23067 12879 350 0,'5'-7'382'16,"-5"-4"-29"-16,0 0-135 16,-8-1-62-16,0-4 0 15,0-3 60-15,-6-11 0 0,0-2-216 16,-3-5 0-16,-3-8 0 16,0-4 0-16,-5-2 0 0,-4-7 0 15,-2-8 0-15,-11-8 0 16,-2 2 0-16,-3-10 0 15,-12-3 0-15,-6-1 0 0,0 1 0 16,-9-1 0-16,-5 0 0 16,-16 5 0-16,-1 4 0 15,-10-1 0-15,-8 5 0 0,-3 4 0 16,-14 5 0-16,-4 6 0 16,-7 5 0-16,-11 4 0 15,-7 4 0-15,-4 9 0 16,-9 4 0-16,4-1 0 0,-6 4 0 15,5 5 0-15,3 0 0 16,9 3 0-16,8 1 0 0,3 3 0 16,6 2 0-16,-1-2 0 15,0 5 0-15,-9 4 0 16,-3 4 0-16,-4 4 0 0,-9 0 0 16,-7 12 0-16,-10 0 0 15,6 5 0-15,7 3 0 0,0 0 0 16,5 0 0-16,0 5 0 15,-9 4 0-15,-9-1 0 0,-5 3 0 16,-6 7 0 0,0 2 0-16,0 1 0 0,3 5 0 15,6 3 0-15,2 3 0 16,7 1 0-16,3 0 0 0,3 8 0 16,-4 0 0-16,1 4 0 15,3 1 0-15,8 3 0 16,13 5 0-16,12 2 0 0,12 10 0 15,12-2 0-15,14 7 0 16,13-3 0-16,13 1 0 16,14 10 0-16,8 7 0 0,3 12 0 15,5 4 0-15,3 13 0 16,8 3 0-16,4 16 0 16,5 13 0-16,4 9 0 15,4 2 0-15,3 2 0 0,5-6 0 16,8-6 0-16,0-6 0 15,8-7 0-15,8-4 0 16,5-1 0-16,7-3 0 0,9-4 0 16,3 4 0-16,14 3 0 15,3 2 0-15,7-2 0 16,5 0 0-16,8 1 0 0,9-8 0 16,7-1 0-16,8-4 0 15,4-5 0-15,10-7 0 16,7-3 0-16,0-4 0 15,-4-5 0-15,-1-5 0 0,2-7 0 16,-7-1 0-16,-1-2 0 16,1-6 0-16,2 4 0 0,-4 3 0 15,0-8 0-15,0 1 0 16,-2 3 0-16,-1-8 0 16,-2-3 0-16,2-3 0 0,-2-5 0 15,8-8 0-15,6 1 0 16,9-9 0-16,7 0 0 15,3-9 0-15,4-2 0 0,-4-5 0 16,0-9 0-16,-4-4 0 16,-4-2 0-16,0-7 0 15,0-2 0-15,-1-1 0 16,2 1 0-16,-1-2 0 0,0 2 0 16,4-13 0-16,0-8 0 15,-1 0 0-15,2 0 0 0,7 0 0 16,0 0 0-16,4 0 0 15,4 0 0-15,0 0 0 16,0 0 0-16,5 0 0 0,4 0 0 16,5 0 0-16,5 0 0 15,2 0 0-15,6 0 0 0,-2 0 0 16,1 0 0 0,-7 0 0-16,-1 0 0 0,-5 0 0 15,-2 0 0-15,0 0 0 16,0 0 0-16,-7 0 0 0,1 0 0 15,-2 0 0-15,2 0 0 16,3 0 0-16,-5 0 0 16,-1 0 0-16,-3 0 0 0,1 0 0 15,-3 0 0-15,-5 0 0 16,4 0 0-16,4 0 0 0,5 0 0 16,8 0 0-16,-2 0 0 15,2 0 0-15,-1 0 0 16,0 0 0-16,1 0 0 15,-5 0 0-15,-3 0 0 0,-4 0 0 16,-1 0 0-16,0 0 0 16,5 0 0-16,3 0 0 15,3 0 0-15,11 0 0 0,6 0 0 16,4 0 0-16,10 0 0 16,0 0 0-16,1 0 0 0,-2 0 0 15,5 0 0-15,2 0 0 16,14 0 0-16,3 0 0 15,8 0 0-15,0 0 0 16,-2 0 0-16,-7 0 0 16,1 0 0-16,0 0 0 15,0 0 0-15,-8 0 0 0,-4 0 0 16,-8-8 0-16,-8-15 0 16,-12-7 0-16,-14-3 0 15,-9-4 0-15,-16-6 0 0,-9-7 0 16,-5-2 0-16,-12-5 0 15,-5-5 0-15,-8 0 0 16,-2-2 0-16,-15-1 0 0,-6-5 0 16,-10-1 0-16,-2-8 0 15,0-2 0-15,-5-3 0 16,-6-8 0-16,2 3 0 0,1 0 0 16,-3-1 0-1,6 5 0-15,-4-1 0 0,-5 4 0 16,-2 1 0-16,-5 4 0 15,-6 4 0-15,4-1 0 0,-8 4 0 16,-2-3 0-16,3 1 0 16,1-2 0-16,-2-2 0 0,3-4 0 15,-1 0 0-15,-6-5 0 16,-2-5 0-16,-6 1 0 0,-2 0 0 16,-5-3 0-1,-8 4 0-15,-4-1 0 0,-8-2 0 16,-9 2 0-16,-5 0 0 15,-12 3 0-15,-6 5 0 0,-5 4 0 16,-8-2 0-16,-7 3 0 16,-5-2 0-16,-8 0 0 15,-9-3 0-15,-8 0 0 0,-4 0 0 16,-5-4 0-16,-13 2 0 16,-4 3 0-16,-1 3 0 15,-2-1 0-15,6 4 0 16,-3 5 0-16,4 5 0 0,-2-2 0 15,-8 8 0 1,-4 7 0-16,-4 1 0 16,-3 6 0-16,-6 2 0 0,-5 10 0 15,0 0 0-15,-6 3 0 16,3 8 0-16,2 2 0 16,2 2 0-16,1 1 0 15,-2 5 0-15,11-2 0 16,8 3 0-16,4 3 0 0,2-5 0 15,1 0 0-15,5 4 0 16,-5 0 0-16,1 1 0 16,-2-3 0-16,-3 3 0 15,1-2 0-15,-1 1 0 16,-5-1 0-16,6 2 0 16,8-5 0-16,7-1 0 0,5 2 0 15,0-3 0-15,3 2 0 16,0 1 0-16,0-2 0 15,1-4 0-15,4 5 0 16,3 1 0-16,5-2 0 0,4 2 0 16,0-3 0-16,-1 3 0 15,5-6 0-15,-4 5 0 0,-5 0 0 16,3-5 0-16,-4 0 0 16,6 6 0-16,0-6 0 15,-1 2 0-15,0-6 0 0,1-3 0 16,-2 3 0-16,-4 2 0 15,3-3 0-15,2 2 0 16,1 0 0-16,3-1 0 16,4 2 0-16,6-2 0 0,3 4 0 15,1 2 0-15,-1-2 0 16,-3 1 0-16,-3 0 0 0,-1 0 0 16,-1 3 0-16,0 1 0 15,3-3 0-15,-2 2 0 0,-1 1 0 16,3 0 0-16,2-1 0 15,0 1 0-15,2-1 0 16,-4 1 0-16,0 0 0 16,-3-4 0-16,-2 0 0 0,-7-1 0 15,-3-3 0-15,-1-1 0 16,5-2 0-16,8 1 0 16,3-2 0-16,6 1 0 0,4-7 0 15,-2-2 0-15,-1-5 0 16,-8 0 0-16,-2-3 0 0,-12-9 0 15,-13 0-371-15,-7-1-301 16</inkml:trace>
  <inkml:trace contextRef="#ctx0" brushRef="#br0" timeOffset="201942.97">11215 13986 232 0,'0'-12'321'0,"0"0"-22"15,0 4-72-15,0 4-81 0,0-1-41 16,0 5 0-1,0 0 14-15,0 0 31 16,0 24 56-16,16 21-69 0,4 21-137 16,9 16 0-16,7 14 0 15,1 11 0-15,-1-2 0 0,1 1 0 16,0-3 0-16,-1-10 0 16,-4-12 0-16,-4-12 0 15,-2-13 0-15,-7-10 0 0,-2-13 0 16,-6-5-23-16,3-12-281 15,-6-8-32-15,-4-8-13 0,-4-8-12 16,0-17 34 0</inkml:trace>
  <inkml:trace contextRef="#ctx0" brushRef="#br0" timeOffset="202226.09">11096 14194 421 0,'-40'-62'243'0,"9"10"-66"0,10-2-62 15,13 6-60-15,16-1-11 16,13 8 32-16,10 2 2 0,14 9-13 16,7 14-22-16,6 16-20 15,-7 9 0-15,-5 10-10 16,-13 14 16-16,-8 12 20 16,-17 12-10-16,-8 8-7 15,-21 12 3-15,-13 0-10 0,-1-4-6 16,-6-7-9-16,5-10-7 15,7-11-2-15,9-16-4 16,7-8-44-16,13-9-55 0,5-12-53 16,14-8-54-16,11-17-34 15,11-11-29-15,-1-14 17 16</inkml:trace>
  <inkml:trace contextRef="#ctx0" brushRef="#br0" timeOffset="202565.25">11499 14035 79 0,'12'-36'267'0,"-3"3"-37"15,-6 8-30-15,2 5-45 0,-2 4-50 16,2 8-23-16,-2 4 10 16,6 4 67-16,7 24 23 15,5 9-37-15,2 11-37 0,7 5-45 16,-4 5-28-16,-1-7-17 16,-3-6-2-16,-10-13-8 15,-5-2 6-15,-2-14 4 0,-5-12 2 16,-12-12-17-16,-5-16-17 15,0-17-4-15,1-17 1 16,4-16-18-16,12-3 11 16,0 5 12-16,0 10-2 15,9 9 11-15,24-8 7 16,-10 53 33-16,2 12 14 16,3 19-14-16,1 7-7 15,-1 6-15-15,1 1-4 0,-6 0-11 16,-7-4-55-16,-2-1-81 15,-3-9-90-15,-2-2-72 16,-5-17-25-16,-4 0-9 0,0-12 30 16</inkml:trace>
  <inkml:trace contextRef="#ctx0" brushRef="#br0" timeOffset="202725.06">11953 13501 189 0,'8'-40'317'0,"0"11"-57"15,-3 10-90-15,-1 7-78 16,9 12 10-16,3 15 23 0,0 10 37 15,4 6-29-15,4 7-73 16,2 7-19-16,-3 0-34 16,-3-4-85-16,1-1-117 0,-5 1-77 15,-5-8-56-15,-2-5-25 16</inkml:trace>
  <inkml:trace contextRef="#ctx0" brushRef="#br0" timeOffset="202882.34">11689 13192 724 0,'-57'-88'263'0,"10"6"-127"16,7 7-65-16,10 16-21 15,10 9 24-15,8 9-16 0,12 9-42 16,0 8-52-16,8 7-88 16,12 4-63-16,17 13-23 0,8 0-55 15,-6 13-9-15</inkml:trace>
  <inkml:trace contextRef="#ctx0" brushRef="#br0" timeOffset="203190.88">11893 13030 356 0,'11'17'229'0,"-3"-5"-92"16,1 4-58-16,8 8-9 16,3 9 36-16,5 3 10 15,7 4-1-15,4 1-27 0,6 0-27 16,1-1-21-16,2-2-1 15,-3-5-9-15,-10-9-2 0,-5-5 8 16,-6-2 18-16,-4-6 32 16,-6-11 37-16,-6 0 17 0,-5 0-26 15,0-11-114 1,0-9 0-16,0-8 0 0,-13-10 0 16,13-7 0-16,-12-7 0 15,4-5 0-15,0-3-64 0,8-2-71 16,0 5-58-16,0 7-56 15,0 11-25-15,8 5-6 0,12 10 17 16,5 8 18-16,-1 4-96 16</inkml:trace>
  <inkml:trace contextRef="#ctx0" brushRef="#br0" timeOffset="203723.61">12608 12859 132 0,'8'0'262'0,"-8"0"-27"15,0 0-24-15,0 0-58 16,-13 0-49-16,-3 20-17 15,-3 5 19-15,-6 12 10 16,3 7-38-16,7 5-34 0,6 1-14 16,9-6-19-16,6-9-6 15,6 3 1-15,2-10-9 0,3-3-12 16,5-9-25-16,-7-8-4 16,2-8 9-16,-1 0 8 15,-1-17 3-15,-7-12 4 0,1-6 12 16,-9-6 4-16,0-8 4 15,-12 1 18-15,1 2 11 0,-3 9 9 16,3 8 14-16,2 10-12 16,9 7-19-16,0 7-16 15,0 5 0-15,0 23 10 0,9 4-3 16,7 9-10-16,4 1 2 16,5 0-2-16,-2-4-4 15,2-9-21-15,-4-8-10 0,-1-16-12 16,-1-4-24-16,-2-17-20 15,-4-14 1-15,-2-19 25 0,-6-12 22 16,-5-14 20-16,0-11 11 16,-16-6 18-16,-5-5 29 0,-4 5 39 15,2 11 49-15,-3 17 26 16,3 16-8-16,3 11-21 16,7 18-60-16,4 12-32 15,9 12-6-15,5 29 12 16,12 20-5-16,10 16-12 0,6 11-9 15,-1 7-7-15,1-2-7 16,4-3-78-16,-4-9-102 0,-5-7-96 16,-7-6-44-16,-7-11 5 15,-6-8 6-15,-8-14 75 0</inkml:trace>
  <inkml:trace contextRef="#ctx0" brushRef="#br0" timeOffset="204060.64">12753 12761 160 0,'-15'-44'291'0,"3"11"-64"15,4 8-83-15,8 5-64 16,0 8-40-16,0 0 3 0,3 3 27 16,14-3 6-16,11 0-31 15,5 2-25-15,8-1-2 16,3-2-15-16,-1 1-1 0,3-4-7 16,-5-3-9-16,-9-7-9 15,-7-2-16-15,-5-4-3 0,-8-5 13 16,-12-5 12-16,0 3 26 15,-21 3 10-15,-3 3 33 16,-3 9 24-16,-3 10 18 0,-1 14-6 16,-3 17 19-16,3 16 11 15,6 19 19-15,8 15-29 16,17 9-7-16,9 2-39 16,10-2-36-16,9-6-26 0,14-7 0 15,6-16 0-15,6-6-66 16,-3-17-111-16,3-11-84 0,-1-13-57 15,-5-13 5-15,1-18 6 16,36-86-296-16</inkml:trace>
  <inkml:trace contextRef="#ctx0" brushRef="#br0" timeOffset="204289.02">13512 11951 186 0,'0'-115'272'0,"0"18"-39"15,0 19-34-15,-11 18-35 0,11 10-33 16,0 19-2-16,0 5 2 15,0 19-21-15,0 23 25 0,8 24 15 16,9 22-42-16,3 15-54 16,0 13-25-16,5 7-13 15,-1-5-16-15,0 0-16 0,0-11-57 16,-2-11-41-16,-8-13-49 16,0-9-30-16,-8-10-25 15,-1-15 2-15,-2-7 9 16,-3-16-11-16,0-4-31 0,-8-17-127 15</inkml:trace>
  <inkml:trace contextRef="#ctx0" brushRef="#br0" timeOffset="204489.34">13518 11905 101 0,'-34'-52'254'16,"2"6"-52"-16,5 6-54 0,-3 5-19 16,6-4-44-16,4 7 13 15,4 5 14-15,2 2 3 16,14 5-31-16,0-4-49 0,5-2-25 15,12 2-16-15,11 0-12 16,12-4-22-16,6 3-27 16,1 0-43-16,-1 8-12 15,-2 6-13-15,-7 3 12 0,-5 8-2 16,-7 0-32-16,-8 24-17 16,-9 17 30-16</inkml:trace>
  <inkml:trace contextRef="#ctx0" brushRef="#br0" timeOffset="204672.21">13594 12301 119 0,'0'74'277'0,"-8"-19"-62"16,8-10-54-16,0-16-25 15,0-8-15-15,0-10-6 0,8-11-15 16,13-11-38-16,12-13-28 16,7-10-24-16,9-3-3 15,-5-3-25-15,2-1-53 0,-10-4-79 16,-4-3-63-16,-4-9-45 15,-4 0-24-15</inkml:trace>
  <inkml:trace contextRef="#ctx0" brushRef="#br0" timeOffset="205121.49">14029 11577 254 0,'0'-49'279'0,"0"3"-39"16,0 10-39-16,0 3-57 15,0 9-9-15,0 8 46 16,0 4-9-16,0 8-37 0,8 4 0 16,13 28 27-16,7 16-153 15,7 18-9-15,12 12 0 0,-4 12 0 16,8 2 0-16,-4 2 0 16,2-5 0-16,-8-8 0 0,-6-11 0 15,-2-14 0-15,-9-11 0 16,-7-15 0-16,-6-12 0 15,-11-20 0 1,-11-19 0-16,-9-20 0 0,-5-21 0 16,-7-21 0-16,-4-13 0 15,-6-10 0-15,-2 0 0 16,0 5 0-16,3 11 0 0,8 17 0 16,4 21 0-16,10 10 0 15,5 9 0-15,14 13 0 0,14 4 0 16,18 11 0-16,21 9 0 15,12 0 0-15,3 16 0 16,-3 6 0-16,-8 2 0 0,-16 0 0 16,-12 5 0-16,-18 8 0 15,-22 11 0-15,-26 8 0 16,-23 13-286-16,-19 10-123 0,-11 5 27 16,-6-2-14-16</inkml:trace>
  <inkml:trace contextRef="#ctx0" brushRef="#br0" timeOffset="205888.71">11771 15284 261 0,'-57'34'249'0,"-3"-6"-21"16,-1 1-55-16,4-6-56 0,4 1-18 15,3-2 23-15,15-6 25 16,7-4 2-16,7-12-21 15,8 0-33-15,13 0-26 0,26-24-36 16,35-26-5-16,39-26-13 16,55-39-5-16,55-35 0 15,51-42-10-15,36-39 4 0,26-29-4 16,28-10 45-16,10 2 20 16,4 7-65-16,-17 4 0 0,-18 5 0 15,-33 17 0 1,-42 21 0-16,-40 36 0 0,-40 36 0 15,-40 31 0-15,-38 29 0 16,-27 23 0-16,-27 14 0 0,-10 17 0 16,-9 7 0-16,-11 8 0 15,-5 9 0-15,-1 4 0 16</inkml:trace>
  <inkml:trace contextRef="#ctx0" brushRef="#br0" timeOffset="206918.35">15889 11931 2047 0,'-16'-21'0'15,"-4"-11"0"-15,-6-17 0 0,-7-16 0 16,-7-13 0-16,-3-7 0 16,-7-13 0-16,-4-4 0 0,-1 0 0 15,-8-1 0-15,-4 3 0 16,-2 2 0-16,-4 4 0 15,2 2 0-15,5 6 0 0,-1 4 0 16,7 9 0-16,6 3 0 16,7 13 0-16,4 9 0 0,8 3 0 15,2 13 0-15,2 7 0 16,2 6 0-16,-1 2 0 16,8 5 0-16,-7 4 0 15,-1 8 0-15,-5 0 0 16,-10 15 0-16,-12 14 0 0,-16 12 0 15,-24 16 0-15,-21 12 0 16,-26 9 0-16,-9 8 0 0,-13 6 0 16,-13 5 0-16,-12 5 0 15,-20 8 0-15,-20 4 0 16,-9 12 0-16,-7 13 0 16,7 11 0-16,12 0 0 0,13 2 0 15,20-9 0-15,20-9 0 0,16-12 0 16,21-17 0-1,16-11 0-15,12-17 0 0,18-11 0 16,11-9 0-16,16-14 0 16,15-5 0-16,15-5 0 0,2-9 0 15,9-2 0-15,2-6 0 16,8-4 0-16,-3-1 0 16,5-3 0-16,0 1 0 15,-1-9 0-15,2 13 0 0,-3-1 0 16,3-5 0-16,-2-7 0 0,2 13 0 15,3-13 0-15,-5 7 0 16,4-7 0-16,1 8 0 16,0 1 0-16,2-9 0 15,-7 8 0-15,0 0 0 0,4 1 0 16,1 2 0 0,8 6 0-16,0 4 0 15,0 15 0-15,0 12 0 0,8 27 0 16,6 18 0-16,2 25 0 15,3 25 0-15,11 23 0 16,2 13 0-16,4 8 0 0,5 5 0 16,0-9 0-16,-1-9 0 15,1-14 0-15,0-10 0 0,-1-12 0 16,-4-7 0 0,1-9 0-16,-3-8 0 0,-2-9 0 15,-4-6 0-15,-1-9 0 16,-1-14 0-16,-11-14 0 0,1-10 0 15,-2-11 0-15,-3-8 0 16,-3-5 0-16,-4-4 0 16,0-4 0-16,-4-2 0 0,5-6 0 15,-5 4 0-15,0 0 0 16,0 9 0-16,0-1 0 0,0 0 0 16,0 2 0-16,0-7 0 15,0-3 0-15,0-4 0 16,0-3 0-1,3-9 0-15,5 0 0 16,0-9 0-16,9-15 0 16,16-21 0-16,24-32 0 15,19-29 0-15,21-29 0 0,26-15 0 16,23-12 0-16,12 3 0 16,9 0 0-16,-1 12 0 15,-3 17 0-15,-14 8 0 0,-13 15-210 16,-24 15-224-16,-14 7 23 15,-16 11 3-15</inkml:trace>
  <inkml:trace contextRef="#ctx0" brushRef="#br0" timeOffset="209397.88">3309 12947 527 0,'-16'-24'233'15,"2"5"-77"-15,3 3-53 16,11 4-2-16,0 3-1 15,0 3-43-15,0 6-36 16,0 23 17-16,17 21 60 16,7 25 56-16,3 25 8 15,6 19-5-15,8 22-41 16,0 8-92-16,2-1-24 16,-1-16 0-16,-2-16 0 15,-8-25 0-15,-7-16 0 16,-9-20 0-16,-4-15 0 15,1-10 0-15,-9-13 0 16,-4-22-239 0,-20-30-145-16,-13-27 33 15,1-32 86-15,-10-9 66 16,7-8 61 0,-1-6 1-16,-1 4 45 15,1 5 40-15,1 9 100 0,7 12 124 16,1 8-33-16,3 11-16 15,7 8 1-15,1 13 23 16,3 13 35-16,2 12 28 16,-2 7-3-16,4 9-39 15,9 4-67-15,-8 8-42 16,2 8-25-16,-8 25 16 16,-6 23 43-16,-8 21-93 15,-8 17 0-15,-2 9 0 16,3-6 0-1,-3-11 0-15,11-13 0 0,5-16 0 16,6-14 0-16,5-9 0 16,2-14 0-16,9-8 0 15,0-3 0-15,0-13 0 32,0-9-305-17,-8-2-160-15,8-11 32 16,-11 6 14-16</inkml:trace>
  <inkml:trace contextRef="#ctx0" brushRef="#br0" timeOffset="212642.2">4085 15228 835 0,'-28'-50'567'16,"-1"15"-228"-16,1 10-179 0,-6 21-82 15,3 23-44-15,-2 23 0 16,1 23-34-16,7 32 0 15,4 31 0-15,5 26 0 16,-1 20 0-16,0 18 0 16,3 3 0-16,2 0 0 15,-2-12 0-15,3-12 0 16,-1-16 0-16,4-16 0 16,0-22-198-16,8-20-165 15,0-23-12-15,0-20 28 16,8-30 11-16</inkml:trace>
  <inkml:trace contextRef="#ctx0" brushRef="#br0" timeOffset="212925.33">3641 15598 531 0,'-11'-76'571'0,"2"19"-197"16,9 14-197-16,0 15-94 15,0 9-45-15,20 14-9 16,29 22 38-16,32 33 20 16,37 38 3-16,24 43-90 15,20 27 0-15,4 18 0 0,1 6 0 16,-7-2 0-16,-10-14 0 16,-17-15 0-16,-11-22-109 15,-21-18-110-15,-15-25-50 16,-22-22-24-16,-18-24 29 15,-18-23-26-15,-19-24 4 0</inkml:trace>
  <inkml:trace contextRef="#ctx0" brushRef="#br0" timeOffset="213241.51">4198 15541 432 0,'-110'-65'282'0,"5"9"-73"15,15 11-98-15,13 12-46 16,21 9 0-16,14 7 26 16,19 0-22-16,23 9-35 15,28 8 8-15,53 0-8 16,50 0 17-16,46 8 16 16,44 2 14-16,20-10-11 15,21 0-28-15,13 0-19 16,10 0-3-16,-5 0-14 0,-15-5-1 15,-35-3-27-15,-34-1-11 16,-44 5-39-16,-37 1-30 16,-33-1-38-16,-30-6-58 15,-28-1-59-15,-24-6 17 0,-36 1-33 16,-34 3 45-16</inkml:trace>
  <inkml:trace contextRef="#ctx0" brushRef="#br0" timeOffset="213673.65">3698 15484 482 0,'-24'-19'376'0,"-4"2"-138"16,3 6-118-16,5 11-64 0,0 0-33 15,-10 19 1-15,-2 21 25 16,-7 34 19-16,-15 35 30 15,-6 34 15-15,-10 20-6 16,-3 16 0-16,-4 1 5 16,-5-9-38-16,1-17-74 15,9-11 0-15,2-22 0 16,10-19 0-16,6-25 0 16,13-16 0-16,14-16-48 15,6-16-169-15,12-13-94 16,9-16-16-16,5-11 4 15,15-35-27-15</inkml:trace>
  <inkml:trace contextRef="#ctx0" brushRef="#br0" timeOffset="214076.79">3646 15322 370 0,'-38'-8'263'15,"6"3"-90"-15,7 5-85 16,10-3-40-16,3-2 12 16,12 1 20-16,0-4-21 15,24-5-18-15,33-7 12 16,49-17 37-16,61-20 3 15,51-24 24-15,37-22-1 0,18-10-36 16,4 4-28 0,-10 10-24-16,-22 14-11 15,-36 16-13-15,-33 17-1 0,-37 9 6 16,-35 11-7-16,-28 5 9 16,-19 6 12-16,-15 5 0 15,-19 3-8-15,-6 6-5 16,-4 7-10-16,-4 0-21 15,-9 0-42-15,0 0-67 0,0 0-55 16,0 0-55-16,0 0-26 16,0 0-10-16,-14 12-25 15</inkml:trace>
  <inkml:trace contextRef="#ctx0" brushRef="#br0" timeOffset="-205210.96">30666 12297 424 0,'-14'-5'211'15,"3"-2"-109"-15,0 2-83 16,-10 1-42-16,-9 4-70 15,-12 0-132-15</inkml:trace>
  <inkml:trace contextRef="#ctx0" brushRef="#br0" timeOffset="-204091.5">14061 14893 147 0,'0'-17'303'0,"0"6"-44"15,-15-5-53-15,-2 4-59 16,1-1-12-16,4 1 58 16,-1 5 43-16,1-2 8 15,4 1-67-15,0-1-177 0,8 6 0 16,-13-1 0-16,2 4 0 15,-5 0 0-15,-12 0 0 16,-15 16 0-16,-14 8 0 0,-19 9 0 16,-22 8 0-16,-24 12 0 15,-28 12 0-15,-28 4 0 0,-29 8 0 16,-20 8 0-16,-21 5 0 16,3 5 0-16,6-7 0 15,12-2 0-15,16-3 0 16,17-15 0-16,18-11 0 0,21-9 0 15,27-9 0-15,30-16 0 16,24-2 0-16,26-9 0 16,15-12 0-16,9 7 0 0,13-7 0 15,19 0 0 1,2 0 0-16,12 0 0 16,6 0 0-16,9 0-96 15,7 0-363-15,13 9 11 16,8-9-1-16</inkml:trace>
  <inkml:trace contextRef="#ctx0" brushRef="#br0" timeOffset="-202094.5">14025 14947 394 0,'8'-33'269'15,"-8"5"-45"-15,-8 4-50 0,-10-1-4 16,-1 7 52 0,-5 16 50-16,-4 13 42 0,-13 26-306 15,-13 37-8-15,-14 38 0 0,-17 53 0 16,-20 45 0-16,-21 36 0 15,-20 27 0-15,-26 12 0 16,-10 0 0-16,-1-4 0 16,6-6 0-16,12-9 0 0,21-19 0 15,13-26 0-15,30-34 0 16,19-37 0-16,20-36 0 16,-6 22 0-1,49-113-39-15,10-34-499 0,9-39 41 16,9-31 48-16</inkml:trace>
  <inkml:trace contextRef="#ctx0" brushRef="#br0" timeOffset="-201710.99">13898 15040 441 0,'0'-45'324'16,"0"5"-36"-16,0 7-95 15,0 10-77-15,5 5-18 16,3 11 39-16,12 23 112 0,13 33-48 15,16 40-201-15,11 54 0 16,5 56 0-16,0 41 0 0,5 26 0 16,-5 10 0-16,0-8 0 15,-1-2 0-15,-3-11 0 0,-5-13 0 16,-7-12 0-16,-8-14 0 16,-4-16 0-16,-4-20 0 15,-4-26 0-15,-9-24 0 16,-6-31 0-16,-4-31-365 0,-10-27-151 15,0-41 45-15</inkml:trace>
  <inkml:trace contextRef="#ctx0" brushRef="#br0" timeOffset="-201412.6">14330 15546 832 0,'-21'-98'823'0,"-4"20"-431"0,9 22-392 16,4 14 0-16,12 21 0 16,12 21 0-16,24 25 0 0,26 29 0 15,31 31 0 1,29 37 0-16,28 37 0 0,30 21 0 16,18 6 0-16,17 1 0 15,8-3 0-15,5-14 0 0,-4-7 0 16,-13-13 0-16,-20-14 0 15,-25-15 0-15,-24-19 0 0,-33-16 0 16,-31-17-61-16,-38-12-443 16,-34-21 34-16,-41-20 48 15</inkml:trace>
  <inkml:trace contextRef="#ctx0" brushRef="#br0" timeOffset="-201111.25">13911 15281 803 0,'-23'-30'455'16,"6"11"-198"-16,0 15-129 0,-6 4-63 15,-10 23-11-15,-7 20 144 16,-19 14-111-16,-9 18-87 15,-17 28 0-15,-25 27 0 16,-23 30 0-16,-39 23 0 0,-35 19 0 16,-36 14 0-16,-17 5 0 15,-4-10 0-15,11-16 0 0,19-19 0 16,22-22 0-16,22-23-39 16,26-31-440-16,31-22-7 15,26-30 3-15</inkml:trace>
  <inkml:trace contextRef="#ctx0" brushRef="#br0" timeOffset="-200097.81">24131 16778 457 0,'-48'-39'510'16,"-3"-7"89"-16,0 1-172 15,8 5-373-15,4 6-54 16,12 11 0-16,3 15 0 0,9 20 0 15,-1 36 0-15,-2 42 0 16,2 41 0-16,4 47 0 16,1 50 0-16,-6 41 0 0,-4 30 0 15,-3 16 0-15,-1 11 0 16,-4-3 0-16,4-35 0 0,8-288 0 16,-1 0 0-16,5 0 0 15,4 0 0-15,1 0-526 0,8 0-6 16,-6 0 70-16</inkml:trace>
  <inkml:trace contextRef="#ctx0" brushRef="#br0" timeOffset="-199797.61">23774 17109 862 0,'3'-82'933'0,"-3"17"-681"15,0 15-252-15,0 15 0 0,10 22 0 16,6 21 0-16,14 25 0 16,9 20 0-16,27 24 0 0,22 28 0 15,30 35 0-15,32 21 0 16,26 20 0-16,14 9 0 16,9 7 0-16,0-2 0 15,-8-7 0-15,-7-18 0 0,-20-15 0 16,-13-22 0-16,-16-19 0 15,-22-28 0-15,-20-86-7 16,-24 0-523-16,-24 0 41 0,-23 0 106 16,-22 0-251-16</inkml:trace>
  <inkml:trace contextRef="#ctx0" brushRef="#br0" timeOffset="-199514.7">24116 16815 921 0,'-73'-74'559'0,"16"14"-214"15,17 15-165-15,18 21-138 16,36 20-42-16,29 20 0 0,39 25 0 16,40 21 0-16,44 13 0 15,38 12 0-15,35 10 0 16,25 0 0-16,16-3 0 0,14-5 0 15,2-11 0-15,-4-9 0 16,-15-8 0-16,-26-8 0 0,-28-12 0 16,-36-8 0-1,-40-10-302-15,-39-1-198 0,-26-14 62 16,-34-16 67-16</inkml:trace>
  <inkml:trace contextRef="#ctx0" brushRef="#br0" timeOffset="-199215.53">23562 16905 456 0,'-34'-37'439'0,"-11"9"109"16,-12 12-106-16,-16 28-280 16,-14 33-162-16,-4 40 0 15,-17 46 0-15,-4 43 0 0,-15 34 0 16,-7 23 0-16,-4 14 0 16,4-1 0-16,5-12 0 0,7-12 0 15,3-23 0 1,15-24-477-16,11-144-78 0,14-29 58 15</inkml:trace>
  <inkml:trace contextRef="#ctx0" brushRef="#br0" timeOffset="-135484.7">23404 12679 109 0,'0'-7'274'0,"0"-2"-44"16,0 1-82-16,-8 0-54 15,-3 0 5-15,3-2 41 16,0 3 24-16,0 0-7 0,0 2-46 15,8-4-12-15,-14 2 14 16,14-1 13-16,-8 4 6 0,0-6-81 16,1 7-51-16,-1-5 0 15,-4 0 0-15,-1-4 0 0,1 0 0 16,1 3 0-16,-1-2 0 16,-1-1 0-16,-4 1 0 15,2 0 0-15,-7-1 0 16,2 5 0-16,0-6 0 0,0 0 0 15,-2 1 0-15,4 0 0 16,-4 0 0-16,2-4 0 0,1 4 0 16,2 0 0-16,0 0 0 15,2 4 0-15,4-1 0 16,3-3 0-16,-6 0 0 0,2 0 0 16,3-1 0-16,1 1 0 15,0 4 0-15,8-4 0 0,-11 0 0 16,-1-4 0-16,4-1 0 15,-4 2 0-15,-2-3 0 16,3-1 0-16,-3-2 0 16,3-1 0-16,0 3 0 0,-7-2 0 15,1-3 0-15,3 0 0 16,-3 3 0-16,1 2 0 0,-5-3 0 16,2 2 0-16,2 4 0 15,1 1 0-15,3 2 0 0,2 1 0 16,-6-1 0-16,6 1 0 15,-2 0 0-15,0 0 0 16,2 5 0-16,2-8 0 0,-4 4 0 16,2 3 0-16,-1-1 0 15,0-3 0-15,-2 0 0 16,3 0 0-16,0 1 0 16,-1-2 0-16,-1 4 0 0,0 2 0 15,0-3 0-15,2 3 0 16,-1 0 0-16,1-7 0 0,-6 2 0 15,0 0 0-15,-3-4 0 16,0-4 0-16,-5 4 0 0,0-6 0 16,7 6 0-1,-8 1 0-15,5-6 0 0,-2 0 0 16,2 6 0-16,1-1 0 16,-1-1 0-16,1 5 0 0,4-1 0 15,-5 1 0-15,5-1 0 16,1 6 0-16,-1-2 0 0,3-3 0 15,-3 5 0-15,-1-6 0 16,3 2 0-16,-4-1 0 0,-4 3 0 16,8-3 0-16,-3 0 0 15,-3 2 0-15,3 4 0 16,1-2 0-16,4-1 0 0,1 1 0 16,-3-1 0-16,2 2 0 15,1-2 0-15,-3 2 0 0,-2-1 0 16,5 4 0-16,-1-7 0 15,0 9 0-15,-2-7 0 16,6 6 0-16,-1-2 0 0,-9-3 0 16,1 5 0-16,1-6 0 15,-4 6 0-15,1-6 0 16,-2 4 0-16,-4 3 0 0,0-4 0 16,2 6 0-16,-7-4 0 15,3 2 0-15,-3 2 0 0,-1-5 0 16,2 5 0-16,-2-5 0 15,-3 5 0-15,6-4 0 0,0 0 0 16,-1 0 0-16,1 0 0 16,-1 0 0-16,-4 0 0 15,1 4 0-15,-4 0 0 16,0 0 0-16,-2-4 0 0,2-1 0 16,-6 2 0-16,3 3 0 15,-5 0 0-15,-6 0 0 0,-10-4 0 16,-11-3 0-16,-2-3 0 15,2 3 0-15,-11-1 0 0,-5-1 0 16,-1-3 0-16,-1 0 0 16,0-1 0-16,-1 1 0 0,5-1 0 15,0-3 0-15,-1 0 0 16,5 1 0-16,-1 2 0 16,0 1 0-16,3-6 0 15,-3 6 0-15,3 1 0 0,-3-1 0 16,0 0 0-16,5 0 0 15,-1 2 0-15,6 3 0 0,-1 2 0 16,3 5 0-16,1 0 0 16,0 0 0-16,1 0 0 0,2 0 0 15,7 0 0-15,-3 0 0 16,5 0 0-16,0 0 0 16,4 0 0-16,8 0 0 0,0 0 0 15,5 0 0-15,3 0 0 16,1 0 0-16,-2 0 0 0,-1 0 0 15,-3 12 0-15,-1 2 0 16,-2-6 0-16,-1 0 0 16,-1 0 0-16,-2 0 0 15,0 1 0-15,-3-9 0 0,-2 7 0 16,0-7 0-16,3 0 0 16,-2 0 0-16,4 0 0 0,-4 0 0 15,5 0 0-15,6 0 0 16,3 0 0-16,7 0 0 0,4 0 0 15,-1 0 0-15,-1 0 0 16,-2 0 0-16,-1 12 0 16,2 1 0-16,-7-1 0 15,-46 13 0-15,35-13 0 16,-4 4 0-16,2 0 0 16,-8-3 0-16,7 3 0 0,-2-1 0 15,2-2 0-15,-5 0 0 16,3 4 0-16,2-6 0 0,0 1 0 15,3 0 0-15,0 0 0 16,2 0 0-16,-4 0 0 0,3 2 0 16,-2-7 0-16,2 1 0 15,4 0 0-15,-3-8 0 16,1 12 0-16,5-12 0 16,0 13 0-16,1-13 0 0,-1 12 0 15,1-3 0-15,3 3 0 16,0-1 0-16,1 2 0 0,-1-1 0 15,1-1 0-15,-2 3 0 16,4 1 0-16,-8 1 0 0,3 1 0 16,1 0 0-16,0-1 0 15,6 3 0-15,4-2 0 0,0-1 0 16,-1 6 0-16,1-3 0 16,0 2 0-16,-6-1 0 15,2 5 0-15,-1-5 0 16,1 3 0-16,-1 3 0 0,-2-6 0 15,2 1 0-15,1 3 0 16,-4-3 0-16,3-2 0 16,1 3 0-16,-1-3 0 0,1 2 0 15,-1-5 0-15,5 0 0 16,-7 2 0-16,10-6 0 0,-1-1 0 16,6-3 0-16,-2-8 0 15,7 12 0-15,-2-4 0 0,-2 1 0 16,2-9 0-16,2 8 0 15,-2-8 0-15,4 8 0 16,5-8 0-16,-4 12 0 0,1-4 0 16,-2 5 0-16,1 3 0 15,-6-2 0-15,4 4 0 16,1-6 0-16,1 1 0 16,0-1 0-16,0 0 0 0,4 0 0 15,0 1 0-15,0-2 0 16,-1 1 0-16,-4 2 0 0,7-2 0 15,-4 0 0-15,-1 4 0 16,-2 1 0-16,1 2 0 16,-1 1 0-16,-2 5 0 0,-2-1 0 15,5 2 0-15,-1-2 0 16,2 0 0-16,4-4 0 16,-2 0 0-16,-3-3 0 15,2-5 0-15,10 0 0 0,-8-4 0 16,2 0 0-16,-2 4 0 15,8 0 0-15,-14 1 0 0,3 3 0 16,-2 0 0-16,2 1 0 16,-2 4 0-16,1-5 0 15,-1-4 0-15,5 0 0 0,1 0 0 16,7-5 0-16,-12 3 0 16,4 2 0-16,8 0 0 15,-14-1 0-15,3-1 0 0,3-3 0 16,0 2 0-16,0-9 0 15,0 12 0-15,0 0 0 16,8-4 0-16,-9 1 0 16,1-2 0-1,8 6 0-15,-8-6 0 0,-1 4 0 16,9 1 0-16,-11-1 0 16,3 1 0-16,0 0 0 0,-1 0 0 15,0-2 0-15,9-4 0 16,-8 2 0-16,8 6 0 15,0-7 0-15,-6 5 0 16,-3 0 0-16,1-1 0 16,0 4 0-16,8-3 0 15,-9-5 0-15,9 5 0 0,-8 0 0 16,0 3 0-16,1-5 0 16,-2 3 0-16,9-6 0 15,-8 5 0-15,8 2 0 0,-8-2 0 16,8-5 0-16,-8 6 0 15,-1-1 0 1,9 1 0-16,-8 1 0 16,8 3 0-16,-7-1 0 0,7 1 0 15,0-4 0-15,0-5 0 16,0 4 0 0,0 0 0-16,-8 0 0 15,8 5 0-15,0-1 0 0,-9 8 0 16,9 0 0-16,-8 1 0 15,8 3 0-15,-8 0 0 0,8 0 0 16,-9 6 0-16,9-1 0 16,0-5 0-16,0 5 0 0,0-1 0 15,0-3 0-15,0-4 0 16,0-1 0-16,0-4 0 0,0-4 0 16,0 1 0-16,0-6 0 15,0 1 0 1,0-3 0-16,0-2 0 15,0 2 0-15,0-1 0 16,0 1 0-16,4-1 0 0,-4 3 0 16,5-1 0-16,-2-3 0 15,2 5 0-15,-5 0 0 0,0 1 0 16,0-1 0-16,0 1 0 16,0-6 0-16,0 0 0 15,0 3 0-15,0-3 0 31,0 5 0 1,0-3 0-17,0-1 0-15,0 1 0 16,0-2 0-16,0 5 0 0,3 0-191 16,2 5-64-16,-2 4-52 15,-3 7-22-15,0 6-25 16</inkml:trace>
  <inkml:trace contextRef="#ctx0" brushRef="#br0" timeOffset="-127763.73">30175 12443 490 0,'-26'-15'240'0,"6"2"-76"15,9 0-16-15,11 5 33 16,0 0 72-16,0 4-8 16,11 0-23-16,14 4-118 15,12 0-104-15,8 0 0 16,7-3 0-16,6-2 0 15,2 5 0-15,0 0 0 16,-3 0 0-16,-7 0 0 0,-5 0 0 16,-14 0-176-16,-6 0-237 15,-13 12-1-15,-6-4 46 16,-6 4 54-16</inkml:trace>
  <inkml:trace contextRef="#ctx0" brushRef="#br0" timeOffset="-127564.08">30325 12569 242 0,'-44'0'203'16,"2"0"-57"-16,11 0-41 16,6 0 10-16,9 0 26 15,16 0 16-15,0 0-44 16,0-4-36-16,16-2-38 0,15-5-10 16,15 4-15-16,6-2-12 15,8 6-1-15,2-1-26 16,-5-1-63-16,-8 1-59 15,-10 4-46-15,-5 0-16 16,-12 0-21-16,-16 0 15 16</inkml:trace>
  <inkml:trace contextRef="#ctx0" brushRef="#br0" timeOffset="-127330.97">30322 12634 292 0,'-49'13'188'15,"12"-1"-56"-15,9-12-52 16,6 8 1-16,11-8 41 15,11 0 11-15,0 0-21 0,0 8 8 16,11-8 25-16,14 0-7 16,12 0-24-16,8 0-41 15,3 0-34-15,1-3-23 16,-2-6-8-16,-1 1-4 16,-10 8-21-16,-2 0-79 15,-9 0-79-15,-11 0-82 16,-1 0-42-16,-5 0-17 0,-8 0 16 15</inkml:trace>
  <inkml:trace contextRef="#ctx0" brushRef="#br0" timeOffset="-127130.78">30231 12911 413 0,'-28'0'234'15,"11"0"-91"-15,6 0-34 16,11 0 26-16,0 0 7 15,16 0-19-15,15 0-41 16,20 0-36-16,6-4-20 16,7-3-11-16,1 2-9 0,-5 1-37 15,-1 1-59-15,-10-1-88 16,-10 4-70-16,-10-8-66 16,-13 8-295-16</inkml:trace>
  <inkml:trace contextRef="#ctx0" brushRef="#br0" timeOffset="-122764.36">31288 10038 23 0,'0'-10'66'0,"0"8"91"15,0-7 9-15,0 5-30 0,0-4-31 16,0 3-18-16,0 1-1 16,0-4 23-16,0 6-5 15,0-3-17-15,0 5-15 16,0-5-11-16,0 0-2 16,0 3-1-16,0 2 8 15,0-5 1-15,0 1-8 0,0-4-8 16,-13 0-15-1,1-4-13-15,0-6-13 0,-5-1 8 16,1-5-4-16,-7-1-5 16,-3-4 18-16,-2 1-1 15,3 0-1-15,-3 3 3 16,0 2 1-16,4-3-12 16,-1 6 1-16,5-1-2 15,0 2-9-15,-2-2 1 16,-3 1-8-16,2-1 10 15,-5 0-10-15,0 2-2 16,-5-3 4-16,1 3-2 0,-6-2 1 16,-1 2-1-16,-3 2 3 15,2 1-1-15,-2-1-5 16,8 0 0-16,-3 6 9 16,1-2-4-16,-2 2 5 15,2-1-3-15,-1-1-8 16,6 0 12-16,1 1-2 15,3 5-6-15,2-5 7 16,-20-9-7-16,25 13 3 16,4 0 0-16,-2 1 5 15,-2-3-6-15,6 2 4 16,-4 1-10-16,2-2 6 16,-4 4-4-16,4-2 4 15,-5-1-1-15,-4-5-2 16,2 5 4-16,-5 1-2 0,-2-7 0 15,-1 2-1 1,-7 0 0-16,-2 1 2 0,-8-1-1 16,-5-1-4-16,-4 1 5 15,-4-1 2-15,-4 1-3 16,-9-5 2-16,-2-3-3 16,-10 0 2-16,1 0 9 0,1-4-3 15,-1 3-9-15,-2-3 2 16,1-2 5-16,2-2 3 15,2 0-9-15,9 4 0 16,7 0 0-16,6 0 0 0,4 3 0 16,3-3 0-1,4 3 0-15,1 1 0 16,6-1 0-16,2 4 0 0,4-2 0 16,-1 3 0-16,6-1 0 15,-3 0 0-15,1 1 0 16,2 4 0-16,-4 1 0 15,10-1 0-15,-9 1 0 0,6 4 0 16,3 0 0-16,4 2 0 16,5 5 0-1,4 0 0-15,1 0 0 0,-3 0 0 16,6 0 0-16,1 0 0 31,7-4 0 16,0 4-45-31,0 0-100-16,0 0-41 0,0 0-54 15,0 0-39-15,0 0 8 16,0 0-9-16,0 9 4 16</inkml:trace>
  <inkml:trace contextRef="#ctx0" brushRef="#br0" timeOffset="-121995.4">27972 8190 72 0,'0'-11'116'15,"0"0"69"-15,0 9-55 16,0-8-48-16,0 8-32 0,0-3-8 16,0 5 10-1,0 0 5-15,0-4-6 16,0-1-14-16,-8 2-7 0,0 3-8 16,2-4 1-16,-7 0 1 15,1 0-5-15,-9 0-1 16,-10 4 1-16,-11 0 4 15,-6 12 1-15,-17 4 4 16,-8 3 3-16,-17 3 2 0,-12 6-4 16,-7 1-8-16,3 4 2 15,9-5-2-15,12-5-1 16,15-5-4-16,19-2-7 16,14-4 0-16,20 0 0 15,17 5 15-15,29 7 4 0,35 4-10 16,30 1-5-16,24 4-9 15,12 3 6-15,3 4 4 16,-2 1 12-16,-10 3 2 0,-14 2-15 16,-19-1-7-16,-15-9 7 15,-19-3 5-15,-15-5 4 16,-13-4-2-16,-9-3-3 16,-9-9-1-16,-5-3 6 15,-3-2 13-15,0-7 17 16,-11 8-9-16,-3-8-4 0,3 0-4 15,-2 0 39-15,0 0 40 16,2-2-96-16,-1-15-18 16,-4-8 0-16,-1-12 0 15,5-8 0-15,-2-12 0 16,6-4 0-16,8-8 0 0,-8 0 0 16,8 0 0-16,0 4 0 15,0 4 0-15,0 4 0 16,-9 9 0-16,-1 6 0 15,10 10 0-15,-8 6 0 16,8 12 0-16,0 0 0 16,0 7 0-16,0-1 0 15</inkml:trace>
  <inkml:trace contextRef="#ctx0" brushRef="#br0" timeOffset="-119027.64">27921 8121 2047 0,'-14'-4'0'0,"-3"-1"0"15,-13 5 0-15,-14 0 0 0,-15 0 0 16,-6 0 0-16,-8 17 0 16,-3-1 0-16,-1 0 0 15,7 2 0-15,6-7 0 16,15 1 0-16,9-1 0 0,12-1 0 16,10-10 0-16,7 7 0 15,14 2 0 1,18-1 0-1,12-1 0-15,15 2 0 16,13-9 0-16,13 8 0 0,6-8 0 16,2 9 0-16,-6 3 0 15,-2-5 0-15,-12 2 0 16,-10-1 0-16,-11 0 0 16,-13-1 0-16,-8 2 0 0,-8 0 0 15,-4 3 0-15,-8 0 0 16,0 0 0-16,0 4 0 15,0 1 0-15,-11-1 0 16,11 1 0-16,-9-1 0 16,9-4 0-16,0 1 0 15,0-6 0 1,6-7 0 0,-3 0 0-1,0 0-34-15,-3 0-22 16,3 0-13-16,-3 0-9 15,0 0 2-15,5 0-2 16,-5 0 19-16,0-7 23 0,0-6 11 16,0 1 14-16,0-1 13 15,0-3-1-15,0 3-3 16,-11 1 6-16,-6 0 5 16,-12 4-5-16,-7 0-1 15,-13 8 12-15,-13 0-3 16,3 0-5-16,2 0 6 0,4 0-1 15,13 8-3-15,7-8-12 16,9 0 7-16,2 0 2 16,14 0-7-16,8 0-6 15,8 0 9-15,14 0-9 16,7 0 4-16,6 0 3 16,6 0 0-16,0-4 1 15,-5 0-4-15,-3 0 6 16,-4 0-1-16,-10 4-5 0,-7-4-4 15,-4-1 12 1,-4 5-4-16,-4 0 5 0,-15 0 0 16,-13 0-10-16,-15 9 6 15,-8 3 0-15,-5-4-6 16,2-8 7-16,14 13 1 0,7-13 1 16,9 0-5-16,-1 8 0 15,25-8-10 1,8 0 4-16,21 0 4 15,16 0-2-15,7 0-2 0,10-8 8 16,-3-1-7 0,3-3 5-16,-10 0 1 0,-7 3-5 15,-12 2 9-15,-7 0-4 16,-12-3 20-16,-11 3-4 16,-12-6-6-16,-21 0 2 15,-19 6-3-15,-21-1 8 0,-7 4-4 16,-7 4-3-16,-5 0 20 15,7 0 3-15,9 0-13 16,12 0-13-16,21 0 8 16,12 0-14-16,10 0-1 0,18 0-11 15,0 0 7-15,18 0 3 16,13 0-4-16,19 0 12 16,10 7-8-16,9-7-6 0,5 0 8 15,-2 0-17 1,-11 0 1-16,-9 0 14 0,-14 0-4 15,-11 0-1-15,-11 0 10 16,-7 0 2-16,-9 0 0 16,-25 0-1-16,-15 9-3 15,-16-1-1-15,-12 0 1 0,-11 5 0 16,3-1 2-16,2 0-3 16,9-5-3-16,17 2 3 15,10-9-2-15,10 0 6 0,12 0-13 16,10 0 7-16,6 8-8 15,0-8-3-15,6 12 9 16,13-12-2-16,16 9 12 16,9-9-12-16,13 0 1 15,5 0 3-15,2-5-3 0,-7 1 8 16,-9 0-4-16,-7 0-4 16,-13 4 5-16,-8 0 0 15,-7 0 2-15,-13 0 9 16,0 0-7-16,-22 0-1 0,-9 0 1 15,-9 12-4-15,-5-3 1 16,0-9-3-16,9 8 4 16,7-1-10-16,9-7 2 15,9 9 8-15,11-9-8 16,0 0 0-16,0 12 0 0,16 0 5 16,10 0-1-16,11-3 5 15,-1-1-9-15,7 4 2 16,-4 0 1-16,3 0 8 15,-2 1-9-15,0-1 0 0,0-4 4 16,-7 1-5 0,-4-1-2-16,-9-8 9 0,-4 7-5 15,-4-7 8-15,-4 0 1 16,-8 0 6-16,0 0 9 16,0 0-12-16,-11 0-3 15,-1 0-2-15,-1 0-5 0,5 0 0 16,8 0-5-16,0 0 10 15,0 0-10-15,0 0 9 16,0 0 0-16,0 0-11 16,-9 0 8-16,9 0 4 0,-8 0 0 15,8 0-12-15,0 0 3 16,0 0-1 0,0 0 6-16,0 0 1 0,0 0-6 15,0 0 4 1,0 0 1-16,0 0-4 0,-12 0-1 15,0-3 0-15,-1-1 6 16,-2-1-5-16,3 5 2 16,-1-3 3-16,4-2 5 15,9 1-10-15,-8 4 2 0,8 0-7 16,0 0 5 0,0 0-5-16,0 0-2 15,5 0 3-15,4 0 8 0,3 0-7 16,-1 0 10-16,6 12-9 15,2-3 2-15,7-9 2 16,-1 11-4-16,-5-11 9 16,-1 8-5-16,-1-8 1 15,-7 0-4-15,-2 0 0 16,-9 0 8-16,0 0 3 16,0 0 5-16,0 0-4 0,-9 0-5 15,-7 0-4-15,-5-8 4 16,1 0-7-16,1 5-1 15,2-1 4-15,5-1 3 0,4 5-3 16,8 0 4-16,-9 0-7 16,9 0 1-1,0 0-1-15,0 0 5 16,0 0-10-16,0 0-3 16,3 0 8-16,-3 0 5 15,6-3-4-15,2-2 1 0,-5 1 1 16,1 4 0-16,1 0-3 15,-5 0 1-15,0 0 4 16,0 0 0-16,0 0 6 16,0 0-2-16,0 0 2 15,0 0-4-15,0 0-2 16,0 0 2-16,0 0-2 16,0 0 6-16,0 0-6 0,0 0-11 15,0 0 10-15,0 0 1 16,0 0-5-1,0 0-1-15,0 0-3 16,0 0 13 0,0 0-11-1,0 0 7-15,0 0 3 32,0 0-9-32,0 0-1 15,0 0 2-15,0 0 2 16,0 0 7-16,0 0-4 0,0 0 0 15,0 0-5-15,0 0 5 16,0 0-4-16,0 0 5 16,0 0-6-1,0 0 5-15,0 0-5 16,0 0 9-16,0 0-8 0,0 0-1 16,0 0 8-1,0 0-11-15,0 0 2 16,0 0 9-16,0 0 2 15,0 0-10-15,0 0-2 0,0 0 1 16,0 0 1 0,0 0 2-16,0 0 5 15,0 0-2 1,0 0 0 0,0 0-7-16,0 0 4 0,0 0 4 15,0 0 1-15,0 0-2 16,0 0-6-1,0 0 7-15,0 0-13 16,3 0 17 0,-3 0-13-16,0 0 10 15,6 0-7-15,-3 0 6 16,-3 0-4-16,0 0 2 16,0 0 1-16,0 0-4 15,0 0 0-15,0 0-5 16,0 0 16-16,0 0-15 15,0 0 3-15,0 0 1 16,0 0 3-16,0 0 3 16,0 0-3-1,0 0-4-15,0 0 5 0,0 0 1 16,0 0 0-16,0 0-2 16,0 0-7-16,5 0 6 15,-2 0 3-15,2-5-1 16,-2 2-11-16,2-2-24 15,2 5-39-15,1 0-68 16,4 0-52-16,10 0-36 16,-2 0-12-16,2 0 26 15,4 0-26-15,-6 8 8 16</inkml:trace>
  <inkml:trace contextRef="#ctx0" brushRef="#br0" timeOffset="-118079.62">20928 11634 456 0,'-20'-74'148'0,"-6"5"-67"15,1 7-42-15,-10 6-14 0,-4 3 30 16,-15 4 19-16,-11 8-2 16,-16 7-19-16,-15 15-24 15,-23 11 3-15,-17 8 15 16,-8 16 15-16,-14 22 16 0,-9 18-8 15,-3 30-8-15,-2 28-16 16,11 24-14-16,11 21-12 0,17 7-3 16,25 1 3-16,35 4 11 15,37-8 22-15,39-5-14 16,42-9-13-16,37-11-14 0,30-13-6 16,32-10 2-16,27-22-3 15,26-20-5-15,23-23 2 0,12-31-2 16,0-19 4-16,-17-24-6 15,-26-25 9-15,-25-20-11 0,-26-24 7 16,-29-33-5 0,-31-29 6-16,-29-37-4 0,-38-24 6 15,-30-12-3-15,-38 8 3 16,-33 21-8-16,-32 28 0 0,-20 29-2 16,-24 28-13-16,-13 28-39 15,1 26-53-15,-3 23-77 0,12 21-47 16,11 16-13-16,12 7-61 15</inkml:trace>
  <inkml:trace contextRef="#ctx0" brushRef="#br0" timeOffset="-116298.78">32102 10644 14 0,'0'0'30'15,"0"0"27"-15,0-3 37 16,0-2 44-16,0-3-36 16,0 4-34-16,0 0-22 0,-8 4-6 15,8 0 3-15,0-5 3 16,-6 3-4-16,-2-4-4 16,-1 2-7-16,9 1-1 15,-12-1 7-15,4-5-9 0,-6 5-8 16,-2-4-2-16,-2 0 5 15,-8-1-2 1,2 6 1-16,1-1-3 0,-7 4 1 16,3 0 4-16,-3 0-6 15,1 0-6-15,1 0 4 16,0 0-10-16,2 0 5 16,4 12 0-16,-3 0-1 15,6 0-6-15,-2 4 3 0,1 5 2 16,-1 3 1-16,8-1 17 15,1 4-1-15,12-4-6 16,0 6-8-16,0-5-6 16,0 2 0-16,6-2-3 15,0-4-3-15,10-4 6 16,2 5 2-16,7-1-6 16,6-4 0-16,6-4-4 15,3 0 2-15,8-12 4 0,2 0-4 16,-2 0 2-16,-3 0-2 15,-4-8 5-15,-10-8 12 16,-1-5 9-16,-10-6 13 16,-8-2 4-16,-4-4-11 15,-8-3-16-15,0-2 1 0,-11 3-4 16,-6-6-7 0,1-1-5-16,-10 6 8 0,0 3-12 15,-8 6 6-15,-2 2-8 16,-5 13-14-16,-7 7-73 15,-8 5-103-15,-9 17-69 16,-9 8-49-16,-4 7-307 16</inkml:trace>
  <inkml:trace contextRef="#ctx0" brushRef="#br0" timeOffset="-113586.78">7913 13351 23 0,'-35'-21'125'0,"5"7"87"15,10-3-68-15,4 4-41 16,3 1-43-16,2 4-23 16,11 0 1-16,0 4 4 0,-9-1 14 15,9 5-2-15,0-2-8 16,0 2-9-16,0 0-5 0,0 0 6 16,0-5-1-1,0-1-5-15,0 6 12 0,0 0 6 16,0 0-12-16,0 0-13 15,0 0-3-15,0 0-1 0,0 0-14 16,0 0 6-16,9 0 5 16,11 0 36-16,16 13 0 15,16 4-2-15,18-1 0 0,12-4-17 16,11 0-19-16,8 0-2 16,2 0-11-16,-10 2-3 0,-9-2 0 15,-6 0-1-15,-14-5 3 16,-10-7 2-16,-11 9-7 15,-10-9 3-15,-8 0-1 16,-4 8-2-16,-5-8 2 0,-9 0 8 16,1 0-8-16,-8 0 6 15,0 0-6-15,0 0 2 0,0 0-11 16,0 0-25 0,0 0-33-16,0 0-52 15,0 0-33-15,0 0-56 0,0 0-19 16,0-8-45-16,-15-1 4 15</inkml:trace>
  <inkml:trace contextRef="#ctx0" brushRef="#br0" timeOffset="-113170.31">7913 13669 161 0,'-44'0'236'16,"6"0"-73"-16,11 0-58 16,5 0-49-16,8 0-23 15,6 0 4-15,8 0 16 16,0 0-21-16,8 0-11 15,15 0 5-15,22 0 14 0,23-9 10 16,19-2 9-16,15-2-1 16,6 6-16-16,7-3-16 15,-7 7-11-15,-5 3-12 0,-18 0 1 16,-11 0-3-16,-14 0 0 16,-15 0 2-16,-13 8-3 15,-7-8-2-15,-5 8 5 16,-9-8-4-16,-3 0 4 0,2 0-7 15,-6 0-21-15,-4 0-31 16,0 0-46-16,0-3-72 16,0-15-38-16,0-7-61 0</inkml:trace>
  <inkml:trace contextRef="#ctx0" brushRef="#br0" timeOffset="-112903.15">8990 13119 177 0,'0'-33'271'15,"0"8"-106"-15,0 6-68 16,-9-1-44-16,1 2-5 16,8 11 12-16,-7 7-10 0,7 0-24 15,0 16-6-15,-8 25 45 16,-6 29 21-16,-2 27-14 16,-3 26-21-16,-3 19-17 0,3 8-8 15,2 1-19-15,6-12-4 16,3-22-2-16,8-16 1 15,0-15-6-15,0-22-2 0,0-14-30 16,0-14-55-16,0-10-44 16,8-14-22-16,0-22-42 0,3-18-43 15,-2-20 29-15</inkml:trace>
  <inkml:trace contextRef="#ctx0" brushRef="#br0" timeOffset="-112547.61">8799 13392 222 0,'-30'-57'237'0,"7"12"-79"16,-2 9-61-16,8 11-43 0,9 4-22 16,8 5-2-16,0 4-7 15,14 4-8-15,13-1-8 0,19 7 3 16,11-3-8-16,8 5-3 16,0 0 3-16,-1 0-2 15,-7 0-1-15,-3 7 1 0,-6 6-2 16,-8 0 4-16,-8-1 1 15,-8-5-8-15,-7 6 8 16,-5-2-2-16,-12 6 18 16,0 8 13-16,-20 19 20 0,-8 24 22 15,-13 35 17-15,-12 27-17 16,-7 13-8-16,-6 7-2 0,6-7-13 16,6-8-17-16,10-17-10 15,8-18-14-15,12-17 0 16,7-18-10-16,5-16 5 0,3-13-5 15,9-8 3 1,0-6-41-16,0-6-63 0,0-4-78 16,0-12-70-16,5 0-68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8:15:12.71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12295 6154 9 0,'-7'-13'6'0,"-2"3"-4"16,9-3-6-16,-8 0 0 16,8 5 2-16,0 4 2 15,0 1 9-15,0-6 20 0,0 1 41 16,0-1 85-16,0-3-10 15,0-4-41-15,0 1-29 16,0-19 47 0,0 6 202-1,-8 56 158 1,-17 111 26 15,14-32-491-31,-7 18-17 0,2 8 0 0,-32 503 0 47,48-542 0-47,0-21 0 16,0-15 0-16,0-19-136 15,0-26-270-15,0-26-56 0,0-24 10 16</inkml:trace>
  <inkml:trace contextRef="#ctx0" brushRef="#br0" timeOffset="232.32">11853 5978 528 0,'-50'-47'200'15,"6"6"-93"-15,8 9-49 0,10 7-30 16,15-8 20 0,22 26-28-16,22-2-8 15,20 9-3-15,25 0-5 0,14 0-2 16,14 0-5-16,8 9 0 15,-5 3-8-15,-3 4-42 16,-16 4-36-16,-14 8-17 0,-11 10-19 16,-19-2-55-16,-18 4-24 15</inkml:trace>
  <inkml:trace contextRef="#ctx0" brushRef="#br0" timeOffset="498.89">11568 7468 349 0,'-48'25'235'15,"11"-8"-73"-15,9-9-78 16,6-8-33-16,15 0 6 16,7 0-1-16,15-5-11 0,18-11-10 15,21-9-6-15,22-3 10 16,26 0 16-16,20-1-7 0,16 1-9 15,4 3-16-15,-9 5-16 16,-6 3-9-16,-14 5-42 16,-11 0-75-16,-20 5-87 15,-13 2-55-15,-17-3-59 0</inkml:trace>
  <inkml:trace contextRef="#ctx0" brushRef="#br0" timeOffset="765.17">13574 6040 735 0,'17'-81'242'0,"-9"15"-112"16,-1 14-62-16,-3 16-9 15,-4 15 4-15,0 13-9 0,8 25 41 16,5 35 99-16,-5 29-49 15,4 29-56-15,-4 20-42 16,0 13-21-16,5 4-11 0,-2-9-4 16,3-8-24-16,-3-11-75 15,5-10-74-15,1-16-90 0,-1-11-63 16,0-12-17-16,-5-22-19 16</inkml:trace>
  <inkml:trace contextRef="#ctx0" brushRef="#br0" timeOffset="1047.41">13667 6021 445 0,'-33'-143'270'0,"5"16"-100"16,13 26-74-16,15 19-52 16,3 21-19-16,13 22-5 0,17 13 12 15,12 23-7-15,16 17-3 16,4 29-6-16,-5 21-5 0,-6 22-3 15,-18 11-3 1,-15 13 4-16,-21 1 5 0,-17-2-8 16,-12-4 0-16,-12-7-5 15,-3-8 7-15,-9-9-4 0,1-8-5 16,2-11-3-16,7-10-32 16,2-7-60-16,9-12-75 15,7-4-59-15,9-12-68 0</inkml:trace>
  <inkml:trace contextRef="#ctx0" brushRef="#br0" timeOffset="1798.05">17484 5764 341 0,'0'-28'218'0,"0"-5"-40"16,-16-1-72-16,-7 11-49 0,-14 6-15 15,-12 13 5-15,-12 16 8 16,-7 20 0-16,-11 25-15 15,3 17-6-15,3 16-10 0,13 3-8 16,6-3-6-16,17-4-12 16,17-10 7-16,20-9-7 15,3-11-1-15,14-11-5 16,6-9-8-16,10-11-20 0,5-14 2 16,1-11 7-16,3-23 10 15,-1-23 8-15,-5-14 2 0,-3-18 7 16,-6-12 12-16,-2 2 28 15,-5 6 31-15,-3 13 18 16,-1 16 0-16,-7 17-34 0,-1 10-25 16,-2 14-19-16,7 12 2 15,4 29 3-15,4 16-9 16,1 12 3-16,8 12-10 16,6 4-28-16,6 1-93 0,5-5-72 15,13-13-63-15,14-10-50 16,7-18 5-16</inkml:trace>
  <inkml:trace contextRef="#ctx0" brushRef="#br0" timeOffset="2179.31">18426 5665 623 0,'-17'-89'244'0,"-14"16"-99"0,-14 23-68 16,-15 31-4-16,-10 31 45 15,-7 33 19-15,1 36-26 16,2 25-47-16,12 16-24 0,15 4-16 15,13-3-16-15,16-13-4 16,18-17-4-16,8-15-14 16,10-18-26-16,12-18-31 15,5-22-19-15,10-28-26 0,8-30 6 16,4-31 32-16,8-33 35 16,0-31 22-16,0-30 12 0,-3-17 13 15,-6-3 8-15,-7 1 28 16,-6 12 56-16,-5 13 32 15,-9 23 37-15,-14 23 104 0,-2 30-26 16,-10 24-229-16,-3 26-14 16,-19 74 0-1,-13 40 0-15,-7 43 0 16,4 40 0-16,5 38 0 0,16 12 0 16,14 0 0-16,19-16 0 15,19-26-199-15,17-22-363 0,15-39-12 16</inkml:trace>
  <inkml:trace contextRef="#ctx0" brushRef="#br0" timeOffset="2744.55">19454 5254 724 0,'-53'-69'387'0,"-9"28"-176"15,-14 34-102-15,-9 36-23 16,-9 36 2-16,4 32-15 0,14 21-8 15,19 8-23-15,26 5-14 16,17-6-14-16,20-18-6 16,13-19 2-16,13-21-15 0,13-24-24 15,15-29-54-15,13-43-34 16,9-40 3-16,-1-41 34 16,-4-29 25-16,-12-20 24 0,-8-12 19 15,-12 0 21-15,-14 4 43 16,-9 13 28-16,-11 12 87 15,-11 19-8-15,0 25 23 16,0 25-103-16,-11 25-79 0,3 28 0 16,-7 35 0-16,-6 42 0 15,0 34 0-15,1 29 0 16,7 23 0-16,13 16 0 0,13 6 0 16,11-13 0-16,15-13 0 15,12-25 0-15,10-24 0 16,11-30 0-16,10-31-62 0,0-37-182 15,2-33 44-15,-2-31 27 16,-11-26 44-16,-9-16 56 16,-17-12 40-16,-19 1 40 15,-15 1 47-15,-11 14 49 0,-11 20 42 16,-6 21-35-16,-1 25-49 16,2 14-23-16,-9 30 38 0,-2 22 66 15,-3 21-13-15,3 18-80 16,3 13-49-16,10 16 0 15,14 7 0-15,0 6 0 0,17 3 0 16,8-6-109-16,3-5-189 16,13-14-88-16,3-16 1 0,5-28 8 15</inkml:trace>
  <inkml:trace contextRef="#ctx0" brushRef="#br0" timeOffset="3477.51">20648 5178 498 0,'19'-78'310'0,"-2"16"-70"15,-8 17-111-15,-9 14-63 16,0 10-13-16,0 17 55 0,-17 12 44 16,-3 16-11-16,-2 14-28 15,4 2-36-15,-4 0-30 0,5-2-31 16,3-6-1-16,2-11-7 16,12-5-1-16,-9-4-2 15,9-12 5-15,0 0-5 16,9-9-20-16,17-19-17 0,13-13 7 15,12-16-17-15,15-7 8 16,4-6 15-16,-2 5 12 0,-3 12-4 16,-8 13 7-16,-13 14 1 15,-6 14 3-15,-10 21 9 16,-4 20 6-16,-6 14 18 0,-9 11-19 16,5 3-12-16,-3 3 3 15,7-6 1-15,1-4-5 0,6-15 2 16,-1-5-10-16,6-18-15 15,1-12-34-15,3-12-19 16,0-18 17-16,5-9 5 0,-13-16 24 16,0-9 2-1,10-84 15-15,-33 84 37 16,-3 10 15-16,0 14-14 16,-8 16-8-16,-6 17-8 0,-12 19 40 15,1 11 11-15,2 18-16 16,7 11-13-16,16 5-7 15,0-3-10-15,16-1-10 0,12-4-5 16,5-8 7-16,7-13-27 16,9-8-24-16,4-20-11 0,-2 0 1 15,3-17 18-15,-5-7 21 16,-5-9 3-16,-7-7 9 16,-9-1 5-16,-7 5 30 15,-9 9 12-15,-2 4-15 16,-10 7-19-16,0 13 0 0,0 3 7 15,-14 19 7-15,2 6 3 16,12 3-15-16,0 0 3 0,0-2-5 16,12-6-3-16,13 1 3 15,11-9-9-15,13-12-3 16,11 0 3-16,10 0 3 0,0-8 0 16,-2-1-4-16,-8 9 12 15,-7 0 25-15,-7 9 27 0,-6 12-64 16,-12 6 0-16,-3 6 0 15,-9 8 0-15,-8 13 0 16,-8 3 0-16,-21 12 0 16,-12 7-261-16,-16 14-232 0,-11 1-36 15</inkml:trace>
  <inkml:trace contextRef="#ctx0" brushRef="#br0" timeOffset="5424.69">11166 9019 46 0,'-62'14'193'0,"5"-14"-10"0,2 0-33 15,1 7-38-15,5-7-37 0,6 0-16 16,10 0 2-16,9 0 14 16,2 0 4-16,11 0-5 15,11 0-4-15,0 0-23 0,29 0-2 16,36 0 7-16,45-4 6 16,59-13-6-16,83-15-15 0,93-7-7 15,86-16 3-15,81-9-8 16,77-5-14-16,56-12-2 15,53-5-5-15,29-8 0 0,16-4 9 16,17-7 10-16,4-1 18 16,-7 3 11-16,-4 18 69 15,-34 12-50-15,-42 21-21 16,-46 18-21-16,-67 22-4 0,-74 12-21 16,-75 17 1-16,-78 3 2 15,-72 5 5-15,-72-5-2 16,-49-7-10-16,-48-6 0 0,-26-7 0 15,-24 0 0-15,-27-17 0 16,-19-18 0-16,-19-27 0 0,-19-30 0 16,-6-27 0-16,-7-28 0 15,0-20 0-15,6-30 0 16,8-26 0-16,17-33 0 0,20-29 0 16,5-8 0-1,18 0 0-15,20 8 0 0,12 8 0 16,10 13 0-16,8 11 0 15,4 13 0-15,1 24 0 16,-10 21 0-16,-11 28 0 0,-13 24 0 16,-15 22 0-16,-20 19 0 15,-22 16 0-15,-34 13 0 16,-39 16 0-16,-49 12 0 16,-65 12 0-16,-72 9 0 0,-64 12 0 15,-74 12 0 1,-85 12 0-16,-70 16 0 0,-77 18 0 15,-64 27 0-15,-53 20 0 16,-57 21 0-16,-25 17 0 16,-32 11 0-16,0 1 0 0,3-1 0 15,21-4 0-15,46-7 0 16,40-10 0-16,43-7 0 0,68-8 0 16,67-7 0-16,60-14 0 15,62-7 0-15,66-19 0 16,67-5 0-16,67-13 0 0,64-13 0 15,52-6 0-15,46-10 0 16,33-4 0-16,22-8 0 0,22 0 0 16,29 0 0-1,14-5 0-15,10-7 0 16,8-1 0-16,3 1 0 16,-4 1 0-16,-4 2 0 0,-10 1 0 15,-6 1 0-15,-5 3 0 16,-3 4 0-16,-8 28 0 31,0 33 0-31,0 56 0 16,-19 66 0-16,-14 57 0 15,-7 42 0-15,-5 32 0 0,3 32 0 16,6 16 0-16,8-5 0 16,12-11 0-16,16-27 0 15,12-30 0-15,9-30 0 0,6-34 0 16,11-29 0-16,1-34 0 15,3-33 0-15,-6-31 0 16,-4-29 0-16,5-24 0 0,4-23 0 16,11-27 0-16,21-29 0 15,24-13 0-15,29-20 0 0,37-9 0 16,48-18 0-16,71-7 0 16,63-13 0-16,40 0 0 0,37 8 0 15,17 8 0 1,-1 13-523-16,-19 11-159 0</inkml:trace>
  <inkml:trace contextRef="#ctx0" brushRef="#br0" timeOffset="6139.51">13863 10917 547 0,'-9'-36'356'16,"1"7"-76"-16,0 13-126 15,8 4-74-15,-11 12-23 0,2 24 138 16,-3 24 122-16,-2 22-256 16,3 23-61-16,0 17 0 0,11 17 0 15,0 11 0-15,0 5 0 16,0-5 0-16,0-8 0 15,0-8 0-15,6-13 0 0,-1-14 0 16,3-14 0-16,-5-16 0 16,6-16 0-16,-4-17-34 15,3-8-366-15,0-24-48 0,8-11-4 16,4-22-260-16</inkml:trace>
  <inkml:trace contextRef="#ctx0" brushRef="#br0" timeOffset="6472.4">14573 10978 545 0,'16'-37'390'0,"-16"22"-139"15,-13 27-83-15,-10 40-47 0,-17 34 28 16,-10 27 36-16,5 18-9 16,13 8-114-16,20-9-62 15,24-9 0-15,20-9 0 0,21-20 0 16,21-22 0-16,14-26 0 15,10-24 0-15,4-20 0 16,-6-29-20-16,-14-11-59 0,-17-21 31 16,-19-16 23-16,-25-13 18 15,-21 0 1-15,-21 13 31 0,-17 13 2 16,-10 14-7-16,-17 18-3 16,-8 20-11-16,-8 12-5 0,-5 25 2 15,9 11-12-15,7 5 8 16,14-2-40-16,11 7-84 15,13-2-98-15,7 2-67 16,14-6-25-16,11-4-7 0,0-4 17 16</inkml:trace>
  <inkml:trace contextRef="#ctx0" brushRef="#br0" timeOffset="7421.39">9050 11834 467 0,'0'-107'325'0,"0"14"-34"15,0 15-107-15,0 20-86 16,0 19-46-16,0 14-10 0,-8 17 21 15,8 24 63-15,-11 33 59 16,11 39-15-16,-13 36-126 16,4 23-44-16,1 14 0 0,8 6 0 15,0-9 0-15,0-8 0 16,0-19 0-16,0-19-166 0,8-19-76 16,6-15-72-16,1-17-18 15,5-18-3-15,2-13 24 0</inkml:trace>
  <inkml:trace contextRef="#ctx0" brushRef="#br0" timeOffset="7770.01">9668 11938 401 0,'24'-56'340'0,"-3"15"-129"16,-10 22-108-16,-2 31-47 15,-9 23-12-15,-14 18 69 0,-4 13-3 16,-4-1-42-16,-1-14-27 15,2-5-18-15,1-18-5 16,4-16 3-16,0-16-11 16,-1-23-3-16,4-23-5 0,13-23 2 15,0-21 1-15,0-12-13 16,16-3 16-16,6 7-3 16,2 16 1-16,4 22-3 0,5 18-6 15,-4 34 4-15,-1 37 23 16,0 40 21-16,-8 45 8 0,-8 33 6 15,-12 23-17-15,-20 12-20 16,-9 3-11-16,-7-10 0 16,4-12-9-16,-4-21-12 0,3-24-71 15,9-28-52-15,2-21-69 16,7-22-46-16,3-13-22 16,12-30 4-16,3-30-10 0</inkml:trace>
  <inkml:trace contextRef="#ctx0" brushRef="#br0" timeOffset="8169.85">10168 11560 439 0,'28'-62'221'15,"-8"23"-78"-15,-8 6-71 16,-1 13-39-16,-3 3 9 0,-2 8 49 16,-3 2 34-16,2-1 7 15,3 0-23-15,0-1-26 0,1 0-9 16,6-3-7-16,10-4-17 15,10-7 4-15,19-6 9 16,7 0 9-16,-1 6-5 16,2 12-9-16,-2 26-6 0,-11 20-52 15,-11 28 0-15,-16 29 0 16,-22 30 0-16,-16 20 0 0,-52 165 0 16,19-157 0-1,-4-8 0-15,0-16 0 0,1-15 0 16,2-23 0-16,15-22 0 15,5-17 0-15,14-12 0 16,16-13 0-16,0-8 0 0,8-16 0 16,22-4 0-16,10-12 0 15,89-41 0 1,-43 16 0-16,7-5 0 0,5 1 0 16,-5 5-86-16,-7 0-495 15,-6-1-7-15</inkml:trace>
  <inkml:trace contextRef="#ctx0" brushRef="#br0" timeOffset="8310.12">11775 12268 679 0,'17'-28'573'16,"-9"-1"-177"-16,-8 2-191 0,0-3-102 16,0 6-41-16,0-2-33 15,0 3-29-15,0 3-88 16,0 4-170-16,0-1-167 15,8 0-57-15</inkml:trace>
  <inkml:trace contextRef="#ctx0" brushRef="#br0" timeOffset="8918.23">15816 10973 627 0,'0'-69'304'0,"-16"5"-78"16,-4 15-81-16,-9 12-28 15,-4 12 26-15,-4 17 22 0,6 8-23 16,6 25-54-16,7 12-46 16,18 16-18-16,22 7-6 0,13 6-13 15,19 7-9-15,11 0 9 16,8 8-5-16,9 6 0 0,-5 5 0 15,-9 3 0-15,-9-7-2 16,-20-5-6-16,-18-14 6 16,-21-8 4-16,-18-18 4 0,-13-5-3 15,-18-14-7-15,-4-11 9 16,-3-13-5-16,-1-17 0 16,12-14 0-16,11-19 0 0,15-15 0 15,19-18-5-15,13-10-11 16,18-12 8-16,15-6-3 15,6 7 2-15,5 2 7 0,-5 7 6 16,-7 14 5-16,-11 7 13 16,-20 15-6-16,-14 4-16 0,-20 12 0 15,-12 11 0-15,-12 14 0 16,-13 18 0-16,-13 13 0 0,2 15 0 16,-6 17-158-16,9 7-153 15,13 15-110-15,8-3-50 16</inkml:trace>
  <inkml:trace contextRef="#ctx0" brushRef="#br0" timeOffset="9101.4">16818 11601 1782 0,'53'-30'265'0,"-11"7"-265"16,-10 7 0-16,-7 4 0 15,-6 3-66-15,-6 5-1 0,-5 4 33 16,0 0-80-16,-8 0-250 16,0 0-85-16,0 0 12 15</inkml:trace>
  <inkml:trace contextRef="#ctx0" brushRef="#br0" timeOffset="10116.01">18251 10836 37 0,'-11'0'138'16,"-2"-4"61"-16,2-4-55 0,3-4-30 15,8-5-35-15,0-7-24 16,19-14 3-16,10-6 8 0,12-9 15 16,8-4 21-16,5-1 31 15,2 7 20-15,-5 10 6 16,-2 8-1-16,-12 21-8 0,-1 24 71 16,-7 24-221-16,1 26 0 15,-12 15 0-15,-5 16 0 0,-10 14 0 16,-3 3 0-16,0-1 0 15,0 5 0-15,0-4 0 16,-11 1 0-16,-2-7 0 0,3-5-459 16,-3-14-54-16,0-12 57 15</inkml:trace>
  <inkml:trace contextRef="#ctx0" brushRef="#br0" timeOffset="10253.7">18392 11910 492 0,'-22'-12'347'0,"4"4"-106"15,7 0-112-15,11-1-60 0,0-3 21 16,0 1 25-16,17-3-8 16,11 2-43-16,17-5-40 0,7 6-70 15,13-1-151-15,2 0-133 16,-7 0-55-16</inkml:trace>
  <inkml:trace contextRef="#ctx0" brushRef="#br0" timeOffset="10429.54">19584 11409 915 0,'32'-24'352'15,"-4"0"-176"-15,-3 2-93 0,1 8 11 16,-3-2 122-16,-3-1-9 16,-3 4-203-16,-4 2-4 0,2 2-44 15,-4-4-286 1,3 2-94-16,-2-5-23 0,-4-7 50 15</inkml:trace>
  <inkml:trace contextRef="#ctx0" brushRef="#br0" timeOffset="10782.58">20311 10444 427 0,'12'-60'403'15,"-12"8"-77"-15,0 9-124 0,-12 20-53 16,-10 10 78-16,5 13 86 15,-13 29-313-15,1 21 0 16,1 14 0-16,4 13 0 0,8 8 0 16,16 5 0-16,3 0 0 15,18-4 0-15,17-14 0 16,13-11 0-16,14-7 0 0,5-19 0 16,2-10 0-16,5-25 0 15,1-7 0-15,-5-18 0 0,-4-19 0 16,-14-18 0-16,-9-14 0 15,-13-14 0-15,-21-13 0 16,-12-6 0-16,-20 7 0 0,-17 9 0 16,-11 15 0-16,-9 21 0 15,-8 17 0-15,-8 16 0 0,-1 15 0 16,5 9-211-16,5 17-201 16,-1 10 8-16,9 10 20 15,5 12-250-15</inkml:trace>
  <inkml:trace contextRef="#ctx0" brushRef="#br0" timeOffset="16422.5">21140 13274 287 0,'-43'12'259'16,"0"4"-20"-16,-7 4-46 15,2 5-41-15,4-4-12 0,6-3-4 16,15 0 26-16,7-6 12 16,16-12 19-16,0 0-81 0,12-3-112 15,20-18 0-15,17-13 0 16,16-8 0-16,8-16 0 16,6-8 0-16,-5 2 0 0,-3 7 0 15,-10 8 0-15,-13 8 0 16,-7 13 0-16,-17 11 0 15,-3 15 0-15,-10 12 0 0,-5 31 0 16,-6 24 0-16,-9 20 0 16,-3 16 0-16,-5 14 0 15,4 0 0-15,13-2 0 0,-8-6 0 16,8-14 0-16,0-12 0 0,0-12 0 16,-9-7-225-16,-1-13-345 15,-2-9 49-15</inkml:trace>
  <inkml:trace contextRef="#ctx0" brushRef="#br0" timeOffset="16569.41">21010 14365 940 0,'-25'0'469'0,"9"0"-228"0,16 0-126 16,16-4-52-16,20-8 17 15,18-5 17-15,16-3-58 0,10 0-36 16,13-1-96-16,5 1-200 15,-4 4-188-15,-15 5-57 16</inkml:trace>
  <inkml:trace contextRef="#ctx0" brushRef="#br0" timeOffset="17871.02">21614 15318 281 0,'-19'7'274'15,"-1"5"-42"-15,-2 2-53 16,-2 1-17-16,-3 2 23 0,-2 3 55 16,-4-1 41-16,0 3-68 15,4-10-213-15,6 0 0 0,6-4 0 16,5-8 0-16,4 0 0 15,16-16 0 17,12-12 0-32,12-10 0 0,14-3 0 15,6 2 0-15,5 1 0 16,-1 13 0-16,-2 14 0 0,-1 11 0 16,-1 16 0-16,-2 22 0 15,-6 21 0-15,-6 27 0 0,-21 25 0 16,-17 16 0-16,-14 10 0 15,-19 6 0-15,-19 3 0 16,-23-4 0-16,-17 0 0 0,-15-7 0 16,-10-9 0-16,-9-12 0 15,-1-17 0-15,5-10 0 0,15-19 0 16,13-14 0-16,25-13 0 16,20-13 0-16,25-11 0 15,37-17 0-15,38 0 0 0,53-17 0 16,37-8 0-16,40-4 0 15,34 1 0-15,34 4 0 16,35 4 0-16,22 4 0 0,5 4 0 16,-6 3 0-16,-16 9-478 15,-26 0-119-15,-31 12-372 0</inkml:trace>
  <inkml:trace contextRef="#ctx0" brushRef="#br0" timeOffset="18685.59">21837 17650 410 0,'-24'-8'307'16,"1"-5"-33"-16,2 6-89 0,5-3-48 15,2 6 19-15,6 1 70 16,8-1 17-16,0-1-134 0,0-3-109 16,17-7 0-16,11-10 0 15,14 0 0-15,12 1 0 16,5-1 0-16,7 9 0 15,2 9 0-15,-3 7 0 0,-4 0 0 16,-4 15 0-16,-9 6 0 16,-6 7 0-16,-19 5 0 0,-14 7 0 15,-9 6 0-15,-24-1 0 16,-14-1 0-16,-3-5 0 16,-1-3 0-16,0-8 0 0,5-5 0 15,9-5 0-15,8-6 0 16,23-12 0-16,18 0 0 15,17 7 0-15,9 2 0 16,10 7 0-16,3 13 0 16,-1 11 0-16,-15 13 0 0,-11 12 0 15,-19 4 0-15,-14 4 0 16,-26 0 0-16,-33 6 0 16,-22-7 0-16,-28-2 0 0,-20-6 0 15,-26-2-253-15,-21-14-211 16,-17-8 4-16,-27-11 38 15</inkml:trace>
  <inkml:trace contextRef="#ctx0" brushRef="#br0" timeOffset="22147.28">21915 10371 193 0,'-18'0'242'0,"4"0"-74"16,3 0-64-16,-3 0-21 16,2 0 13-16,3 0 49 15,9 0 20-15,0 0-30 0,0-2-34 16,9-7-31-16,25-7-3 16,31-17 5-16,42-20-5 0,57-16 1 15,51-18 11 1,37-10 4-16,33-6-13 0,18 2-31 15,18 8-39-15,0 2 0 16,-13 16 0-16,-28 0 0 16,-31 11 0-16,-38 7 0 0,-36 3 0 15,-38 6 0-15,-28 8 0 16,-19 3 0-16,-25 7 0 0,-16 7 0 16,-12 7 0-16,-14 4 0 15,-2-1 0-15,-9 4 0 16,-8 6 0-16,-4-2 0 0,4 5 0 15,-4 12-182 32,-8 9-316-31,-8 4 18-16,-7 8 41 16</inkml:trace>
  <inkml:trace contextRef="#ctx0" brushRef="#br0" timeOffset="22779.18">23158 13107 270 0,'-34'9'229'0,"3"-9"-53"0,2 0-67 16,8 0-35-1,11 0 14-15,10 0 23 0,0-5 14 16,23-7 1-16,29-12 1 16,29-9-5-16,30-7 11 0,26-9-10 15,37-4 9-15,35-5-30 16,22 2-102-16,20-1 0 16,10 3 0-16,-1 6 0 0,-17 3 0 15,-16 4 0-15,-24 4 0 16,-28 5 0-16,-37 3 0 0,-32 8 0 15,-25 10 0-15,-24-2 0 16,-18 5 0-16,-13 0 0 16,-14 1 0-16,-7-2 0 0,-5 4 0 15,-21 5 0-15,-12 0-290 16,-11 17-196-16,-8 7 43 16,-13 13 46-16</inkml:trace>
  <inkml:trace contextRef="#ctx0" brushRef="#br0" timeOffset="23344.98">23568 15990 370 0,'-28'-9'267'15,"-1"-3"-21"-15,-4 4-79 16,5-1-53-16,4 2 0 16,7-2 27-16,4 6 26 15,13-7-2-15,0 6-24 0,5-7-38 16,23-8-51-16,26-11-52 16,25-7 0-16,32-8 0 15,27 1 0-15,29-5 0 0,24-4 0 16,24 0 0-16,18 0 0 15,4-4 0-15,7 4 0 0,1 4 0 16,-15 5 0-16,-7 3 0 16,-17 8 0-16,-30 8 0 15,-21 5 0-15,-29-1 0 0,-33 10 0 16,-19 2 0 0,-23 1 0-16,-13 4 0 0,-14 4 0 15,-8 0 0-15,-8 0 0 16,-20 0 0-16,-11 12-272 15,-19 13-164-15,-14 7 60 16,-13 17 59-16,-17 5 32 16</inkml:trace>
  <inkml:trace contextRef="#ctx0" brushRef="#br0" timeOffset="23927.6">23611 18223 294 0,'-52'-7'279'16,"0"-5"6"-16,3 3-86 0,9 1-76 15,7 4-38-15,13 1 17 16,8-6 42-16,12 1 32 0,3-1 26 15,18 2-44-15,15-10-158 16,26-4 0-16,17-7 0 16,32-8 0-16,27-10 0 15,37-5 0-15,40-14 0 0,36-6 0 16,29-7 0-16,26-6 0 16,19-1 0-16,11-1 0 15,10 0 0-15,-5 1 0 0,-16 7 0 16,-25 9 0-16,-23 5 0 15,-34 7 0-15,-31 12 0 16,-43 8 0-16,-39 12 0 16,-32 4 0-16,-29 9 0 0,-21 1 0 15,-14 3 0-15,-11 4 0 16,-9-1 0-16,-8 5 0 16,-21 0 0 15,-13 0-388-31,-11 9-286 0</inkml:trace>
  <inkml:trace contextRef="#ctx0" brushRef="#br0" timeOffset="27838.66">27843 7611 434 0,'0'-45'194'16,"0"4"-51"-16,0 5 0 0,0 8 25 16,0 4 38-16,0 8 36 15,0 3-13-15,0 4-60 16,0 9-70-16,0 0-79 0,0 38-20 15,9 35 0-15,-1 41 0 16,5 45 0-16,-1 37 0 16,-1 23 0-16,6 17 0 15,3 4 0-15,3 4 0 0,2-8 0 16,-8-13 0 0,-5-23 0-16,-7-25 0 0,-5-27 0 15,0-31 0-15,0-27 0 16,0-21 0-16,0-20 0 15,0-16 0-15,0-9 0 0,0-12 0 16,16-12 0-16,33-12 0 16,44-21 0-16,49-12 0 15,53-20 0-15,42-12 0 0,29-14 0 16,31-6 0-16,22 4 0 16,15 8 0-16,-1 12 0 15,-20 15 0-15,-33 18 0 16,-39 7 0-16,-43 14 0 15,-40 2 0-15,-37 5 0 16,-27 7 0-16,-24 1 0 0,-22 0 0 16,-7 0 0-16,-14-8 0 15,-1 0 0-15,-1-10 0 16,2-17 0-16,6-23 0 16,6-28 0-16,12-24 0 0,1-31 0 15,10-38 0-15,2-38 0 16,5-26 0-16,0-10 0 15,-9 5 0-15,-1 11 0 0,-7 17 0 16,-8 15 0-16,-7 24 0 16,-6 21 0-16,-2 22 0 15,-7 20 0-15,-7 25 0 16,-3 19 0-16,-8 21 0 16,-4 12 0-16,-20 9 0 15,-29 12 0-15,-54 8 0 0,-61 16 0 16,-81 16 0-16,-70 15 0 15,-63 19 0-15,-29 11 0 16,-15 8 0-16,-5 5 0 16,1-5 0-16,13-5 0 0,18-2 0 15,26-10 0-15,24-3 0 16,32-8 0-16,36-1 0 16,37-6 0-16,41-6 0 15,44-8 0-15,43-3 0 0,31-6 0 16,28 1 0-16,16 4 0 15,21 6 0-15,16 2 0 16,8 9-291-16,13 3-186 0,7-1-14 16</inkml:trace>
  <inkml:trace contextRef="#ctx0" brushRef="#br0" timeOffset="28936.39">28043 6679 299 0,'16'-40'197'16,"-4"7"-65"-16,-3 13-54 0,-9 8-42 15,0 12 2-15,0 15 63 16,0 26 16-16,0 25-15 16,0 27-30-16,11 33-28 15,6 37-23-15,-3 27-18 0,0 24-94 16,-6 9-110-16,-8-2-91 15</inkml:trace>
  <inkml:trace contextRef="#ctx0" brushRef="#br0" timeOffset="30001.3">28936 8235 343 0,'26'-56'202'15,"-9"2"-35"-15,-3 12-34 16,-6 14-22-16,-8 4-13 16,0 11-21-16,0 13-10 15,0 17 51-15,0 24 3 0,-17 20-11 16,-2 20-43-1,-2 17-28-15,-4 9-20 0,2-3-11 16,-1-2-10-16,-2-8-54 16,9-9-96-16,3-12-124 15,6-16-57-15,8-16-52 0</inkml:trace>
  <inkml:trace contextRef="#ctx0" brushRef="#br0" timeOffset="30350.91">29550 8190 561 0,'22'-50'213'16,"-8"22"-109"-1,-14 15-47-15,-22 23 24 0,-9 6 17 16,-9 8-31-16,-5 0-21 16,-3-3-3-16,2-4 10 15,6-17 25-15,2 0 4 16,12-9-8-16,4-8-26 0,14-14-23 15,8-14-7-15,22-12-12 16,12-9-8-16,19 1 2 16,9 12 2-16,-2 14-1 15,1 12-3-15,-4 27 0 16,-8 27 9-16,-8 25 1 16,-9 23-2-16,-12 24 5 0,-20 14-11 15,-15 6 2-15,-18-5-2 16,-12-7-51-16,-4-14-98 15,-3-15-63-15,3-19-17 16,9-13 10-16,3-18 14 16,9-16-19-16,6-19 43 0</inkml:trace>
  <inkml:trace contextRef="#ctx0" brushRef="#br0" timeOffset="30666.17">29525 8377 13 0,'53'-90'52'0,"3"9"105"0,-2 4 23 16,-2 3-72-16,-8 9-39 15,2 12-21-15,-2 14 18 16,0 5 19-16,1 10 17 16,-1 15-4-16,-1 18 37 15,-12 19 3-15,-6 17-8 16,-8 21 11-16,-14 10-12 16,-3 9-29-16,-20 1-44 15,-5-1-17-15,2-7-13 0,-2-9-15 16,4-16-3-16,5-13 0 15,8-11-1-15,8-8 4 16,0-10-6-16,11-1 6 16,18-10-10-16,19-10 3 15,14-1-4-15,11-10-1 16,9-8-20-16,-6-2-70 16,-2-2-147-16,-6-3-128 0,-9-9-49 15</inkml:trace>
  <inkml:trace contextRef="#ctx0" brushRef="#br0" timeOffset="30842.23">30807 7840 400 0,'0'-49'274'0,"-8"8"-121"15,8 7-57-15,0 6-3 16,0 9 18-16,0 2-37 15,0 6-41-15,0 2-52 16,0 9-89-16,0 0-114 16,0 0-91-16</inkml:trace>
  <inkml:trace contextRef="#ctx0" brushRef="#br0" timeOffset="31283.27">31413 7468 283 0,'5'-35'212'0,"-2"-2"-69"15,-3 5-50-15,0 7-5 16,0 4 15-16,0 5 11 16,0 4-9-16,0 5-29 15,0-3-24-15,0 5-14 16,0 5-24-16,0 9 6 0,0 25 111 15,-11 23-2-15,-7 24-37 16,2 24-43-16,-4 14-11 16,1 4-19-16,1-3-8 15,7-5-6-15,-3-13-13 16,14-22-98-16,0-13-109 0,0-18-96 16,0-22-22-1,0-27-45-15</inkml:trace>
  <inkml:trace contextRef="#ctx0" brushRef="#br0" timeOffset="31633.14">31576 7554 212 0,'15'-77'232'0,"-2"16"-92"16,-5 13-49-16,0 10-28 16,-8 14 6-16,0 8 12 15,0 16 18-15,0 16 93 16,-21 19 5-16,-10 32-61 15,-6 22-46-15,-2 13-40 16,5 0-25-16,11-4-11 16,6-12-2-16,17-15-12 0,0-9 6 15,17-9 1-15,10-12-8 16,9-8-5-16,5-17-3 16,-4-16-2-16,-1-12 3 15,2-16-8-15,-11-13 5 16,-6-12 5-16,-9-5 0 0,-12 5 4 15,-12 5-2-15,-9 11-11 16,-6 8-33 0,-7 10-54-16,3 10-63 0,-7 9-62 15,8 0-18-15,11 0 2 16,7 12 1-16,12-2-106 16</inkml:trace>
  <inkml:trace contextRef="#ctx0" brushRef="#br0" timeOffset="31981.34">31828 7648 163 0,'32'-33'231'16,"1"5"-83"-16,-10 3-53 16,-1 14-29-16,-4 1 9 15,-1 10 18-15,0 17 10 16,-4 12 31-16,-3 16 0 0,-10 9-49 16,0 3-37-16,0 2-19 15,-15-5-14 1,3-10-11-16,-1-7-3 0,1-12 7 15,12-8-5-15,-8-17-8 16,8-17-18-16,0-19 4 16,8-18 9-16,8-16 7 15,5-5 2-15,2-11 4 16,-2-1-6-16,-4 10 8 0,-10 11 12 16,-2 9-4-16,-5 14-8 15,-12 9-2-15,0 6-8 16,-9 12-1-16,-7 11-11 15,-5 5-27-15,-2 25-82 16,1 16-93-16,3 6-60 16,-2 11-69-16</inkml:trace>
  <inkml:trace contextRef="#ctx0" brushRef="#br0" timeOffset="32153.92">32468 7482 690 0,'21'-45'272'16,"-9"7"-87"0,-3 10-27-16,-4 9 21 0,-2 1-32 15,-3 6-62-15,0 4-55 16,0 8-63-16,0 0-127 16,0 0-111-16,0 12-36 15,-17 9-49-15</inkml:trace>
  <inkml:trace contextRef="#ctx0" brushRef="#br0" timeOffset="33046.79">32964 7233 175 0,'0'-34'252'16,"0"11"-72"-16,-8 2-56 15,0 6-28-15,0 2 7 16,-4 5-2-16,-5 8 7 16,-8 12 13-16,-6 12-12 15,-6 18-18-15,0 14-42 0,2 17-13 16,5 9-19-16,7-1-8 16,9-4-3-16,14-2-3 15,0-11 5-15,0-7-13 16,5-7 3-16,4-14 4 0,-2-7 1 15,-2-8-3-15,3-6 1 16,-5-7 5-16,3-8-8 16,-3 0 1-16,5-5-6 0,0-6 1 15,4-6-1-15,0 1 3 16,-4 4 0-16,-4 0-2 16,0 4 1-16,-4-1 6 15,0 2-5-15,0 2 1 16,6 1 2-16,-3 4 3 15,-3-3-4-15,0 3 4 16,0 0 2-16,0 0-7 16,0 0 0-16,5 0 5 15,-2 0-2-15,5-6-2 0,7-4-2 16,2-7 1-16,4-7 9 16,3-4-5-16,1-6-1 15,-2-7 0-15,7-3 1 16,-7-6-1-16,3-2-3 15,-1-5 1-15,-7-1 4 0,4 6 6 16,-5 3-5-16,-14 4 2 16,-3 9-3-16,-17-2 5 15,-8 10-5-15,-7 8 5 0,-1 4-8 16,1 6-7-16,-4 10-33 16,2 10-67-16,-1 10-78 15,2 8-58-15,5 8-25 0,3 6-59 16</inkml:trace>
  <inkml:trace contextRef="#ctx0" brushRef="#br0" timeOffset="33226.35">33233 7681 462 0,'17'-12'349'0,"-6"1"-113"15,-4 1-68-15,-3 3 3 16,-4-2 5-16,5 1-58 15,-5-1-66-15,0 9-25 0,0 0-68 16,0 0-117-16,0 0-130 16,0 0-71-16,0 9-13 15</inkml:trace>
  <inkml:trace contextRef="#ctx0" brushRef="#br0" timeOffset="33562.33">33606 7171 309 0,'24'-48'289'16,"-3"8"-73"-16,-9 6-64 16,-4 11-11-16,-8 6 8 0,0 8-32 15,0 9-8-15,-16 16 23 16,-9 13-26-16,1 12-49 16,-1 8-32-16,9 5-10 0,8-6-5 15,8 0-8-15,8-7 4 16,8-3-5-16,6-11-5 15,1-10-11-15,2-17 7 16,4 0-4-16,3-17-4 0,-4-20 10 16,-1-11-1-16,-1-5 9 15,-14-3-5-15,-7 2 7 0,-5 8-9 16,-14 7-9-16,-6 7-16 16,-3 11-49-16,-10 9-82 15,-4 12-85-15,-8 0-41 0,-3 21-16 16,-4 10-14-16</inkml:trace>
  <inkml:trace contextRef="#ctx0" brushRef="#br0" timeOffset="34460.53">27469 12176 296 0,'-65'10'316'15,"1"3"-45"-15,-1 4-70 0,5-5-40 16,14 0 23-16,14 0 86 16,16-12 21-16,16-5-234 15,16-19-57-15,36-28 0 16,47-46 0-16,39-37 0 15,41-31 0-15,39-27 0 0,34-25 0 16,24-35 0-16,9-27 0 16,-10-14 0-16,-18 9 0 15,-34 36 0-15,-36 43 0 0,-46 42 0 16,-33 42 0-16,-32 37 0 16,-24 23 0-16,-19 18 0 15,-14 19 0-15,-30 50 0 16,-17 32 0-1,-17 36-198-15,-12 29-302 16,-12 20 76-16,-9 18 29 0</inkml:trace>
  <inkml:trace contextRef="#ctx0" brushRef="#br0" timeOffset="34893.5">27147 14507 368 0,'-40'-13'486'15,"18"-2"-73"-15,10-6-198 16,12-7-104-16,23-22-27 0,22-22 124 16,24-30-46-16,26-33-162 15,22-31 0-15,24-29 0 16,22-29 0-16,10-41 0 16,11-52 0-16,7-43 0 15,-1-8 0-15,-11 3 0 0,-12 24 0 16,-15 28 0-16,-19 32 0 15,-20 29 0-15,-11 29 0 16,-12 26 0-16,-14 34 0 16,-14 36 0-16,-18 34 0 0,-11 28 0 15,-11 29 0-15,-8 31-155 16,-14 38-293-16,-14 40-32 16,-17 42 12-16</inkml:trace>
  <inkml:trace contextRef="#ctx0" brushRef="#br0" timeOffset="35242.35">28450 16534 1805 0,'-13'45'242'0,"13"-21"-242"0,21-61 0 16,13-40 0 0,20-48 0-16,16-48 0 15,13-37 0-15,20-43 0 16,6-49 0-16,15-51 0 16,9-46 0-16,5-32 0 0,7-38 0 15,10-31 0-15,4-5 0 16,2 21 0-16,6 28 0 15,0 36 0-15,-12 42 0 16,-17 57 0-16,-30 64-64 16,-30 57-329-16,-29 58-63 0,-38 44-1 15</inkml:trace>
  <inkml:trace contextRef="#ctx0" brushRef="#br0" timeOffset="38454.44">25569 9195 22 0,'-8'0'44'16,"8"-5"53"-16,-8 2 80 15,8-1-45-15,-7-4-30 16,7 4-39-16,0 0-21 0,0-1 1 16,-9 1 18-16,9-5 1 15,0 7 0-15,0 2-11 16,0 0-5-16,0-5-10 0,0 0-1 16,0 5-2-16,0 0 2 15,0 0-4-15,0 0 9 0,13 0-7 16,10 0 5-16,19 0 7 15,22 0-10-15,22 0-1 16,23-4-8-16,33-3 0 0,33-5 2 16,31-4-5-16,19-6 0 15,11 2-9-15,-1 0 2 16,-6-4-8-16,-3-1-4 16,-11 2-1-16,-9 1-5 0,-10-2 1 15,-22 4 6-15,-16 1-11 16,-27 2 8-16,-26 4 3 15,-23 5 1-15,-22 0 3 16,-16-1 19-16,-10 9-3 0,-9 0-1 16,-7 0-16-16,-1-3-6 15,-3 3 0-15,-6 0-2 16,1 0-3-16,5 0 6 0,-6 0 0 16,0 0-3-1,0 0 2-15,-8 0 3 16,5 0-3-16,-5 0-1 0,0 0 3 15,0 0-3-15,0 0 5 16,0 0-5-16,0 0 3 16,0 0 3-16,0 0-6 0,0 0 8 15,0 0-6-15,0 0-1 16,0 0 11-16,0 0-6 16,0 0-5-16,0 0 7 15,0 0-1-15,4 0-5 16,0 0 7-16,-4 0-7 0,8 0 1 15,0 0-9-15,4-4 5 16,7 4 0-16,2 0 0 16,4 0-3-16,-1 0-4 15,0 0 10-15,1 0-6 0,-2 0 4 16,3 12 0-16,-3-5-1 16,27 19-1-1,-22-14 1-15,-3 0-3 16,4 0 3-16,2 0 1 0,3 0-1 15,-3 1-1-15,2 0 2 16,-1-2 6-16,-4 1-16 16,1 4 8-16,-4-4 4 15,-6-5-6-15,-1 4 9 16,-7-4-3-16,3-7-6 16,-5 9 2-16,-1-9 6 0,6 7-8 15,-6-7 6-15,0 0-5 16,-4 0 1-16,2 8 2 15,-6-8 0-15,0 8-1 16,0-8-2 0,0 8 3-16,0-8-6 15,3 0 5-15,2 9-5 16,1-9 8-16,-3 0-1 16,2 0 5-16,-2 13-9 15,-3-13-4-15,0 6 7 16,6 4 1-16,-3-10 3 15,2 12-4-15,-5 0-4 0,3-1 5 16,2 6-5-16,-1 0 1 16,0-1-1-16,1 3 7 15,-1 4-7-15,-4-8 4 16,4 5-6-16,-4 5 3 0,3-1 7 16,5 0-8-16,4 9 2 15,4 0-26-15,5-1-75 16,0-4-90-16,2-2-85 15,-2-7-61-15,-5-2-53 16</inkml:trace>
  <inkml:trace contextRef="#ctx0" brushRef="#br0" timeOffset="38956.53">29821 9346 325 0,'0'-16'191'0,"0"3"-71"15,0 0-57-15,0 10-28 16,14 3 8-16,0 0 26 16,11 0 4-16,7 20-9 15,10 12-12-15,6 21-8 0,6 21-11 16,-2 16-3-16,0 12-6 16,2 12-11-16,-2 2-7 15,-4 8-20-15,-3-6-54 16,0-9-57-16,-6-6-49 15,-1-15-22-15,-10-13-44 16,-8-23-127-16</inkml:trace>
  <inkml:trace contextRef="#ctx0" brushRef="#br0" timeOffset="74014">3097 4038 283 0,'-11'-45'309'0,"-5"5"-55"15,2 11-121-15,6 20-72 16,8 25-27-16,0 29-6 16,0 33 17-16,13 31-2 15,4 25-6-15,2 25 2 16,5 11-12-16,1 14-12 15,0 5-6-15,4-6-9 16,2-16 4-16,1-20-21 16,-2-25-71-16,-6-25-56 15,-5-23-25-15,-5-35-12 16,-14-39-127-16</inkml:trace>
  <inkml:trace contextRef="#ctx0" brushRef="#br0" timeOffset="74280.17">2956 4510 557 0,'-58'-123'206'16,"9"14"-68"-16,9 11-68 15,20 4-36-15,29 5-12 16,31 7-7-16,33 10 10 16,32 22-1-16,17 29-10 15,8 42-5-15,-4 41-5 16,-17 36-6-16,-23 23 4 15,-29 21 1-15,-34 10-6 16,-34 2 1-16,-26-4 5 16,-16-15-2-16,-7-21-3 0,-2-21-21 15,6-20-40-15,7-23-33 16,9-21-48-16,10-29-29 16,19-29-71-1</inkml:trace>
  <inkml:trace contextRef="#ctx0" brushRef="#br0" timeOffset="74596.8">3589 4632 324 0,'44'-29'160'0,"-8"17"-73"16,1 12-24-16,5 24-21 15,1 14 24-15,2 5-4 16,5 7-25-16,2-2-15 16,10-6-4-16,6-10-7 0,5-17-9 15,1-15 3-15,-6-15-2 16,-3-17-4-1,-12-25 4-15,-8-17-1 16,-13-16 7-16,-12-15 15 0,-12-6 16 16,-8 6 64-16,0 19 48 15,0 18-16-15,0 22-79 16,0 18-31-16,0 19-15 16,12 23-7-16,4 22 1 15,10 16-5-15,2 10 2 16,0 7-33-16,4-8-82 15,6-8-71-15,-6-17-37 0,-1-20 23 16,-5-28-105-16</inkml:trace>
  <inkml:trace contextRef="#ctx0" brushRef="#br0" timeOffset="74962.38">4819 3818 312 0,'-8'-151'212'16,"-3"13"-35"-16,-6 25-15 15,5 26-27-15,-2 22-43 16,14 24-52-16,0 22-21 15,0 19 59 1,18 43 5-16,2 31-7 16,7 23-28-16,8 17-24 0,1-3-14 15,-4-13-1-15,-7-17-2 16,-6-20-4-16,-2-16 4 16,-5-16 7-16,-4-10-3 15,1-19-2-15,-1-16-16 16,6-25-6-16,15-23 4 15,8-14 5-15,3 4-3 16,1 18 4-16,-4 15-4 16,-4 24-2-16,-1 17 0 0,-12 33 7 15,-3 17-6-15,-9 10 9 16,-8 1-2-16,-13 1 4 16,-2-6-2-16,-7-10-1 15,-1-6 0-15,-11-8-8 16,2-7-35-16,-1-8-43 15,7-17-66-15,4-14-69 16,5-17-13-16,17-26-38 16</inkml:trace>
  <inkml:trace contextRef="#ctx0" brushRef="#br0" timeOffset="75162.27">5360 3016 318 0,'28'-98'233'0,"-9"21"-42"16,-5 20-71-16,-6 16-55 0,-1 13-34 15,-4 23-6-15,11 22 123 16,2 28 19 0,8 24-53-16,4 28-52 15,9 34-27-15,8 19-19 16,3 13-21-16,5-4-82 16,4-17-102-16,5-24-72 0,-5-36-47 15,0-37-364-15</inkml:trace>
  <inkml:trace contextRef="#ctx0" brushRef="#br0" timeOffset="75318.37">6428 3004 360 0,'16'-69'387'0,"-9"20"-145"16,2 16-122-16,-6 14-65 16,-3 7-31-16,0 12-9 15,5 14-8-15,3 19 1 16,0 16-74-16,-5 12-101 15,-3 0-102-15</inkml:trace>
  <inkml:trace contextRef="#ctx0" brushRef="#br0" timeOffset="75494.25">6114 2486 556 0,'-65'-85'303'15,"5"7"-136"-15,8 14-89 16,9 14-42-16,12 14-28 16,14 12-99-16,17 15-36 15,17 9-13-15,22 13-89 16</inkml:trace>
  <inkml:trace contextRef="#ctx0" brushRef="#br0" timeOffset="75728.92">7017 1839 648 0,'-21'9'235'0,"-23"27"-99"16,-22 30-18-16,-15 19 6 16,8 12-12-16,16 6-46 15,29-3-27-15,28-1-13 16,33-10-5-16,27-2-9 15,21-15-4-15,15-6-9 0,15-14-53 16,4-11-106-16,-2-9-130 16,-8-12-67-16</inkml:trace>
  <inkml:trace contextRef="#ctx0" brushRef="#br0" timeOffset="76293.53">4523 7140 511 0,'-20'0'469'0,"4"0"-168"16,7 0-166-16,9 0-71 15,0 7-32-15,0 14-17 16,17 15-2-16,14 26 0 0,14 31-10 16,13 20 1-16,9 14 3 15,4 1-10-15,1-12-8 16,-2-10-25-16,-10-20-54 15,-11-22-27-15,-12-14-3 16,-12-20 24-16,-14-30-36 16,-11-42-3-16,-11-40 46 0,-18-44 52 15,-12-29 40 1,-8-15 40-16,-8-10 16 16,1 5 23-16,-1 9 8 0,12 14 21 15,17 26 31-15,15 24-69 16,18 26-33-16,20 23-11 15,11 27-12-15,12 26 1 16,1 22 0-16,-1 18 0 16,-11 22 0-16,-13 10 0 0,-8 11-8 15,-8 2-7-15,-8 3-24 16,-11-2-78 0,-2-13-84-16,2-11-43 0,3-15-6 15,-6-18-33-15,3-29-199 16</inkml:trace>
  <inkml:trace contextRef="#ctx0" brushRef="#br0" timeOffset="76659.84">5124 6700 391 0,'27'-42'208'0,"-5"14"-95"16,-6 13-53-16,3 15-13 16,3 15 54-16,6 19 26 15,0 5-25-15,4 10-39 16,2 0-34-16,-6-4-12 0,-9-8-9 15,-2-12 37 1,-4-9 74-16,-11-16 31 16,-2-22-73-16,0-22-42 0,-10-28-15 15,2-23-7-15,-1-14-8 16,9-5-1-16,0 4-4 16,0 20 20-16,9 21-11 15,-1 20-13-15,0 20-1 16,8 26 8-16,8 16-3 15,8 18 0-15,5 14 2 0,3 9-2 16,4 3-6 0,-3-5-59-16,0-4-82 0,-4-6-54 15,-1-11-25-15,-4-14 17 16,2-22 8-16,-6-18-26 16,0-23 29-16,-8-13 64 15</inkml:trace>
  <inkml:trace contextRef="#ctx0" brushRef="#br0" timeOffset="77032.32">5964 6150 35 0,'9'-69'237'0,"-6"9"20"15,-3 15-33-15,0 16-85 16,-8 13-69-16,-1 11-32 16,9 18 20-16,-8 14 13 15,8 23-12-15,0 7-16 16,8 9-15-16,9-6-19 16,5-7-1-16,1-14-7 0,2-5 0 15,-5-10-11 1,-5-15-4-16,2-14 2 0,-4-18-11 15,-7-26 6-15,-6-21 12 16,0-15 10-16,0-8 2 16,0 3 31-16,0 16 31 15,-6 17-8-15,6 17-34 16,0 11-17-16,0 17-6 16,6 12 31-16,11 20 19 0,12 18-5 15,4 6-6-15,7 4-20 16,2 2-11-16,1-5-5 15,-2-5-6-15,0-4 1 16,-4-7 0-16,-6-5-8 16,-1-3-6-16,-12-6-9 15,-1-2-12-15,-4-13-37 16,-4 8-39-16,-1-8-26 0,-5 9-25 16,-3-9-254-1,0-9 116-15</inkml:trace>
  <inkml:trace contextRef="#ctx0" brushRef="#br0" timeOffset="77238.24">5866 5035 799 0,'-48'-45'318'16,"12"12"-155"-16,7 13-89 0,9 4-37 15,7 2-24-15,13 7-20 16,0 7-72-16,0 0-55 16,8 17-59-16,5 3-63 15,-1 8-96-15</inkml:trace>
  <inkml:trace contextRef="#ctx0" brushRef="#br0" timeOffset="77624.88">6334 5499 144 0,'24'-29'274'0,"1"5"-53"16,-2 3-55-16,-1 6-68 0,-2 2-35 15,8 5 8 1,9 8 41-16,8 0-24 16,3 17-25-16,4 7-23 0,6 4-18 15,-1 1-7-15,-9-1-6 16,-3-4-5-16,-8-3 1 16,-9-5-1-16,-12-16 44 15,0 0 51-15,-8-4 11 16,-8-24-54-16,0-20-30 0,0-18-11 15,0-8-15-15,0-11-43 16,-8-8-71-16,8-2-72 16,0 2-67-16,0 3-26 15,0 5-58-15</inkml:trace>
  <inkml:trace contextRef="#ctx0" brushRef="#br0" timeOffset="78174.3">7409 4546 475 0,'-16'29'268'16,"-4"3"-114"-16,-9 10-54 15,-2 10 17-15,-3 9 5 16,6 3-24-16,9 3-47 16,6-7-26-16,13-4-16 0,8-6 3 15,5-12-6-15,3-10-4 16,4-9-13-16,5-19-10 15,-1 0-8-15,0-16-9 16,0-12 7-16,-4-17 17 16,-4-11 12-16,-7-6 4 15,-9-3 13-15,-9 3 39 0,-2 9 16 16,-2 14 1-16,1 9-22 16,5 14-34-16,7 16-7 15,0 12 11-15,0 22 4 16,3 10-7-16,9 9-7 0,8 0-5 15,2-9 2 1,2-6-9-16,3-10 0 0,7-16-28 16,3-12-29-16,2-28-35 15,1-22 1-15,6-26 28 16,-10-23 30-16,-7-19 19 0,-9-25 10 16,-12-15 10-16,-8-9 16 15,-17 4 60-15,-6 18 42 16,-5 26 27-16,-2 33-21 15,6 26-50-15,4 28-50 16,7 32-9-16,2 36 11 0,3 42 2 16,8 31-11-16,0 25-9 15,13 8-8-15,9 1-2 16,11-7-28-16,8-16-86 16,0-18-87-16,-1-16-89 15,-2-22-28-15,-11-19-20 0,-10-24 9 16</inkml:trace>
  <inkml:trace contextRef="#ctx0" brushRef="#br0" timeOffset="78507.22">7608 4354 294 0,'-49'-69'301'15,"10"12"-100"-15,10 12-97 16,4 13-55-16,14 5-25 16,11 2-7-16,11 0-9 15,25 1 0-15,18-4-5 16,14-6-3-16,14-1 3 15,3-7-8-15,5-2 5 0,-5-9 2 16,-3-8 1-16,-14-6 0 16,-15-4 12-16,-16-3 4 15,-20 0 8-15,-17 5 30 0,-25 7 12 16,-15 15-10-16,-13 19 4 16,-12 19-15-16,-5 25 19 15,1 37 8-15,7 29-4 16,14 24-25-16,17 16-20 15,17 0-13-15,23-3 1 16,24-10-2-16,15-12-12 16,17-12 2-16,17-16-2 0,6-16-38 15,7-14-65-15,-6-16-112 16,-4-16-83-16,-4-10-67 16</inkml:trace>
  <inkml:trace contextRef="#ctx0" brushRef="#br0" timeOffset="79205.78">9697 3472 120 0,'22'-21'255'0,"0"9"-89"15,-11 8-73-15,-5 4-43 0,-6 21 8 16,0 20 34-16,-17 23 3 16,-5 30-4-16,-9 28-18 15,-9 29 4-15,-14 22 19 16,-14 27 24-16,-19 21-10 0,-21 36-11 16,-26 40-20-16,-29 24-16 15,-39 8-10-15,-34 2-13 16,-32-10-20-16,-24 4 31 15,-38 0 54-15,-43-6-64 16,-46-18-41-16,-27-16 0 0,-22-28 0 16,-27-37 0-16,-12-42 0 15,4-47 0 1,3-58 0-16,-4-60 0 0,4-80 0 16,10-78 0-16,27-83 0 15,28-54 0-15,41-43 0 16,41-46 0-16,53-44 0 0,47-16 0 15,51 4 0 1,101 4 0-16,101 0 0 0,0-7 0 16,0 17 0-16,0 21 0 15,0 10 0-15,178-13 0 16,77-32 0-16,103-5 0 16,97 13 0-16,68 11 0 15,100 14 0-15,46 19 0 16,41 30 0-16,37 47 0 15,-19 140 0-15,-15 158 0 16,-25 0 0-16,-59 0 0 16,-84 0 0-16,-95 33 0 15,-101 280 0-15,-93 102 0 16,-94 66 0-16,-88 47 0 16,-83 34 0-16,-80-4 0 15,-66-32 0-15,-48-51 0 0,-37-42 0 16,-15-49 0-16,-2-37 0 15,-6-41-204-15,-17-38-266 16,-33-24-130-16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8:16:40.2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5753 6109 325 0,'-17'-47'142'0,"1"6"-59"16,-3 3-38-16,2 10-22 15,4 8 2-15,2 4 0 16,2 6-8-16,2 10-10 16,-6 34-7-16,-4 39 12 15,-6 58 36-15,-10 63 50 16,-7 87 9-16,-9 97-5 16,-7 78-27-16,-1 67-35 15,-1 46-21-15,9 13-8 16,8-9-8-16,14-27-6 0,5-41-1 15,11-48 2 1,11-51-21-16,8-56-61 16,4-56-34-16,4-58-43 0,5-61-38 15,4-61-54-15</inkml:trace>
  <inkml:trace contextRef="#ctx0" brushRef="#br0" timeOffset="832.37">5213 5719 101 0,'-8'-21'210'0,"1"1"-70"16,7 7-67-16,0 5-37 15,0 8-16-15,7 17 2 16,12 19 27-16,27 43 17 0,26 51 53 15,39 56 30 1,27 62-4-16,29 78-21 16,16 73-37-16,7 57-33 0,8 37-24 15,-2 36-13-15,-2 13-16 16,-7-17 9-16,-12-25-1 16,-16-36 24-16,-14-37 29 0,-14-40 5 15,-17-49-5-15,-17-49 1 16,-12-44 14-16,-16-43-5 0,-7-38 1 15,-14-38-28-15,-12-30-14 16,-7-21-31-16,-6-21 0 0,-5-18 0 16,-6-12 0-1,-5-13 0-15,2-11 0 0,-6 0 0 16,2-7 0-16,3-25 0 16,0-37 0-16,1-46 0 0,2-60 0 15,1-66 0-15,0-55 0 16,-7-66 0-16,-5-75 0 0,0-46 0 15,0-29 0-15,0-26 0 16,0-12-2-16,8 16-27 16,4 30-3-16,0 36 8 0,5 36 16 15,-6 54 0-15,-3 52 5 16,-8 57-1-16,0 50-11 0,-11 48-18 16,3 40-2-1,8 38-11-15,-13 24-29 0,13 25-40 16,-8 10-43-16,8 15-50 15,-8 14-32-15,-4 13 7 16,-1 20-49-16</inkml:trace>
  <inkml:trace contextRef="#ctx0" brushRef="#br0" timeOffset="1546.73">8786 9589 576 0,'25'114'180'15,"4"-16"-64"-15,7-8-55 16,21-10-28-16,11-10-15 0,19-21-10 16,10-25 7-16,13-27 15 15,11-39 5-15,9-33-13 0,3-33-12 16,-3-26-2-16,-8-17 1 15,-15-19-3-15,-18-22 1 0,-20-11-6 16,-26-16 10-16,-26-14 2 16,-17 5 40-16,-36 12 48 15,-21 25 23-15,-20 33-6 0,-12 36-24 16,-14 44-40-16,-1 58-14 16,-10 69 20-16,4 81 32 15,5 82 60-15,7 77-152 16,16 72 0-16,17 56 0 0,25 17 0 15,31-14 0-15,31-42 0 16,35-56 0-16,40-57 0 0,48-67 0 16,55-59 0-16,40-65 0 15,36-62 0-15,21-60 0 0,18-67 0 16,14-55 0-16,9-67 0 16,-10-56 0-16,-20-49-197 15,-34-57-35-15,-42-62 71 16,-42-39 78-16,-38-25 46 0,-48-20 34 15,-36-8 40-15,-35 31 35 16,-33 46 5-16,-24 53 10 0,-24 53 56 16,-19 59 33-16,-5 59-55 15,-1 57-121-15,3 48 0 16,10 45 0-16,6 42 0 0,2 47 0 16,-3 67 0-16,-7 76 0 15,-3 106 0-15,-4 122 0 16,-4 105 0-16,11 96 0 0,19 59 0 15,21 18 0-15,35-9 0 16,28-39 0-16,32-52 0 16,20-73 0-16,7-76 0 0,7-65 0 15,-5-67 0-15,-14-47 0 16,-15-46 0-16,-15-38-194 0,-15-36-148 16,-13-26 0-16,-11-22 41 15,-19-28 56-15,-14-24-377 0</inkml:trace>
  <inkml:trace contextRef="#ctx0" brushRef="#br0" timeOffset="1863.03">11401 8964 806 0,'-74'-16'289'0,"15"-1"-118"0,6 4-96 16,16 1-93-16,12-1-16 16,25-6 15-16,22-19 13 15,21-10 6-15,35-13-1 0,35-16-3 16,42-13 7-16,35-8 3 16,30-10-6-16,23-7 7 0,13 1-6 15,1 3 0-15,-11 6 0 16,-15 11-4-16,-19 13 1 15,-25 12 2-15,-28 12-27 16,-32 11-70-16,-34 14-54 0,-23 4-36 16,-18 8-34-16,-24 3-38 15</inkml:trace>
  <inkml:trace contextRef="#ctx0" brushRef="#br0" timeOffset="2560.8">14545 7611 159 0,'28'-45'278'0,"-12"-3"-65"15,-7 2-16-15,-9 7-27 0,0 10-23 16,0 8-33-16,0 6-17 15,0 6-15-15,-14 21 1 0,0 38 54 16,-7 51 57-16,-4 58-18 16,0 48-176-16,6 34 0 15,6 23 0-15,13 5 0 16,13-9 0-16,20-15 0 0,18-31 0 16,18-30 0-16,21-41 0 15,12-37 0-15,11-37 0 0,11-40 0 16,0-34 0-16,3-39 0 15,-2-42 0-15,-7-28-30 0,-13-24-52 16,-15-21 16 0,-17-24 34-16,-16-17 15 0,-12-227 63 15,-45 232 28-15,-25 24 11 16,-3 36-63-16,3 36-22 16,4 41 0-16,-3 41 0 15,-4 49 0-15,-1 57 0 0,9 46 0 16,20 36 0-16,12 15 0 15,25 6 0-15,28-14 0 0,21-13 0 16,19-27 0-16,20-32 0 16,22-30 0-16,19-36 0 15,10-26 0-15,5-28 0 0,-1-22 0 16,-10-28 0-16,-20-30 0 16,-17-37 0-16,-22-35 0 0,-25-46 0 15,-22-44 0-15,-23-25 0 16,-21-8 0-16,-20 0 0 0,-20 12 0 15,-17 22 0 1,-13 30 0-16,-6 38 0 0,-4 28 0 16,-1 37 0-16,-3 28 0 15,3 25 0-15,7 25 0 0,5 14 0 16,5 23 0-16,7 19-228 16,9 15-84-16,7 27-5 15,21 15 38-15,0 8-7 0,21 9-11 16</inkml:trace>
  <inkml:trace contextRef="#ctx0" brushRef="#br0" timeOffset="2944.15">18629 6353 1080 0,'29'-32'554'0,"-16"2"-263"0,-13 15-169 16,-13 15-122-16,-16 26 0 15,-15 25 0-15,-13 43 0 16,-11 41 0-16,0 48 0 0,9 52 0 16,18 42 0-16,33 17 0 15,29-1 0-15,32-24 0 16,28-37 0-16,25-41 0 0,20-41 0 16,16-48 0-16,12-46 0 15,0-41 0-15,-1-49 0 0,-6-51-7 16,-14-51-137-16,-14-46 17 15,-21-47 5-15,-26-28 52 16,-26-18 33-16,-39-7 58 0,-30 14 86 16,-39 20 29-16,-34 37-42 15,-32 40-29-15,-21 45-36 0,-23 35-16 16,-2 42-9-16,8 33-26 16,16 30-80-16,20 25-83 0,23 22-63 15,31 21-68-15,22 11 2 16,27 1-40-16</inkml:trace>
  <inkml:trace contextRef="#ctx0" brushRef="#br0" timeOffset="3560.08">20501 6008 1399 0,'41'-37'393'0,"-12"16"-216"15,-14 35-106-15,-15 34-64 16,0 42-7-16,-18 36 0 0,-8 36 0 16,-1 37 0-16,-1 41 0 15,2 45 0-15,6 28 0 16,4 10 0-16,16-10 0 16,0-20 0-16,19-27 0 0,18-39 0 15,11-31 0-15,6-37 0 16,3-33 0-16,-1-33 0 0,-6-27 0 15,-5-30 0-15,-5-30 0 16,-5-29-144-16,-5-34-22 0,-14-33 16 16,-8-27 44-16,-8-35 47 15,-16-26 34-15,-6-30 13 0,0-24 22 16,-3-19 0 0,-1-3 5-16,12 1 16 0,2 9 22 15,12 9 17-15,15 14 10 16,18 10-18-16,18 8-33 0,28 7-7 15,18 18-6-15,16 19 16 16,14 29 17-16,3 36 0 16,3 42-10-16,2 52 14 0,-2 52-11 15,0 50-42-15,-8 36 0 16,-26 21 0-16,-26 8 0 0,-31 4 0 16,-30-9 0-16,-32-11 0 15,-34-20 0-15,-17-22 0 0,-16-23 0 16,-6-30 0-16,2-27 0 15,12-33 0-15,5-32 0 16,9-31 0-16,21-25 0 16,18-26 0-16,26-25 0 0,13-7 0 15,22 0 0-15,12 2 0 16,13 18 0-16,13 16 0 16,9 17 0-16,7 16 0 0,4 19-27 15,0 17-348-15,-2 17-83 16,-9 8-21-16</inkml:trace>
  <inkml:trace contextRef="#ctx0" brushRef="#br0" timeOffset="3893.43">23554 3691 953 0,'26'-122'544'16,"-4"20"-273"-16,-13 29-227 16,4 38-110-16,-1 35 35 15,1 63 39-15,-5 68 110 0,-8 73 88 16,-13 82-206 0,-20 96 0-16,-30 100 0 0,-30 73 0 15,-23 64 0-15,-1 24 0 16,11-8 0-16,24-20 0 0,39-41 0 15,43-49 0-15,16-56 0 16,25-54 0-16,16-57 0 0,8-49 0 16,5-45 0-16,3-52 0 15,-1-49 0-15,1-49-366 0,0-62-39 16,4-60 11-16,5-69 14 16</inkml:trace>
  <inkml:trace contextRef="#ctx0" brushRef="#br0" timeOffset="4675.54">26296 3716 1066 0,'62'-170'605'16,"-17"42"-313"-16,-13 52-208 15,-16 55-84-15,-16 78 0 0,-36 78 0 16,-37 71 0-16,-41 63 0 15,-44 61 0-15,-51 60 0 16,-46 42 0-16,-34 17 0 0,-19-10 0 16,3-15 0-16,12-42 0 15,26-48 0-15,27-65 0 16,37-58 0-16,47-57 0 0,32-43 0 16,34-38 0-16,30-41 0 15,21-48 0-15,21-57 0 16,30-57 0-16,33-45 0 0,31-38 0 15,27-22 0-15,15-5 0 16,7 16 0-16,2 37 0 0,-15 52 0 16,-1 54 0-16,-7 63 0 15,4 64 0-15,-4 56 0 16,2 45 0-16,0 36 0 16,0 33 0-16,11 11 0 0,12 5 0 15,14-7 0-15,10-22 0 16,10-27 0-16,5-34 0 15,-5-33 0-15,-7-31 0 0,-6-30 0 16,-6-31 0-16,-8-29 0 16,-4-25 0-16,-15-27 0 0,-15-26 0 15,-9-24 0-15,-12-25 0 16,-7-16 0-16,-14 1 0 16,-10 7 0-16,-15 13 0 0,-10 15 0 15,-3 25 0-15,-13 25 0 16,-4 17 0-16,-5 16 0 15,0 7 0-15,0 13 0 16,0 4 0-16,3 2 0 0,3 10 0 16,2 0 0-1,-4 0 0-15,0-2 0 0,8-8 0 16,5-9-12-16,11-10-5 16,4-15 10-16,4-10 16 15,-2-3 18-15,-6 9-27 0,-8 7 0 16,-8 13 0-16,-4 11 0 15,-2 9 0-15,-6 28 0 0,0 37 0 16,0 41 0 0,0 40 0-16,0 49 0 0,0 41 0 15,-10 21 0-15,-2 1 0 16,4-11 0-16,8-24 0 16,0-28 0-16,0-28 0 0,0-37-249 15,0-32-205-15,0-29 40 16,0-37 12-16</inkml:trace>
  <inkml:trace contextRef="#ctx0" brushRef="#br0" timeOffset="4852.39">27689 5112 1590 0,'-21'-122'416'16,"6"28"-375"-16,3 24-41 15,-1 23-157-15,13 9-58 16,-9 15 2-16,9 6-33 0,0 12-44 16,0 5-60-16</inkml:trace>
  <inkml:trace contextRef="#ctx0" brushRef="#br0" timeOffset="5307.81">27981 6304 940 0,'17'-43'558'16,"3"-2"-295"-16,8 16-282 16,9 20-112-16,12 21 57 15,-2 21 30-15,0 20 43 0,-12 20 63 16,-5 25 22-16,-15 25 25 15,-6 19-14-15,-9 17-42 16,-20 11-27-16,-9-2-13 16,-2-13-4-16,1-22-1 15,4-31-6-15,9-24 8 16,3-26-3-16,6-19 4 0,8-24 3 16,0-34-9-16,0-40-11 15,25-42 5-15,19-34 2 16,24-31-1-16,18-11 53 0,1 13-53 15,-11 27 0-15,-10 36 0 16,-19 26 0-16,-10 24 0 16,-9 26 0-16,1 31 0 15,2 25 0-15,3 26 0 0,-3 30 0 16,2 21 0 0,-4 16 0-16,-9 13-27 0,1 12-415 15,-5 2-6-15,6-3 5 16</inkml:trace>
  <inkml:trace contextRef="#ctx0" brushRef="#br0" timeOffset="6022.85">30570 6452 757 0,'43'-212'690'15,"-21"29"-115"-15,-22 35-550 16,-14 44-25-16,-23 42 0 15,-36 55 0-15,-35 60 0 16,-27 59 0-16,-18 60 0 16,-7 44 0-16,10 28 0 15,17 16 0-15,17 1 0 16,36-21 0-16,26-37 0 0,35-40 0 16,27-37 0-16,20-40 0 15,23-42-73-15,12-44-113 16,18-39-1-16,12-52 40 15,7-37 60-15,-4-37 44 16,-3-31 41-16,-7-23 31 16,-13-20 51-16,-17-6 62 15,-14 12 73-15,-15 13 2 16,-11 26-175-16,-16 31-42 0,0 32 0 16,0 38 0-16,0 24 0 15,-8 24 0-15,0 29 0 16,1 54 0-16,-5 62 0 15,-1 79 0-15,-4 69 0 16,2 54 0-16,-10 866 0 31,33-309 0-31,41 480 0 32,-36-907 0-32,-10-21 0 15,-22 334 0 1,-18-436 0-16,-24-47 0 0,-21-56 0 15,-18-48 0-15,-24-47 0 16,-18-54 0-16,-24-57 0 16,-30-65 0-16,-22-58 0 0,-25-52 0 15,-14-44 0-15,6-42 0 16,16-27 0-16,32-18 0 0,39 4 0 16,51 19 0-16,48 29 0 15,50 34 0-15,50 34 0 16,47 22 0-16,44 22 0 0,45 24 0 15,35 17 0 1,34 15 0-16,19 16 0 0,13 17 0 16,8 13 0-16,6 11 0 15,-6 14 0-15,-8 6-19 16,-21 9-504-16,-26 11 13 16,-43 7 37-16</inkml:trace>
  <inkml:trace contextRef="#ctx0" brushRef="#br0" timeOffset="8063.27">6225 15240 657 0,'-26'11'377'16,"6"-11"-130"-16,4 10-129 15,5-10-87-15,11 0-17 16,0 0 20-16,3 0 10 15,16-10 15-15,23-6-6 0,23-3 1 16,21-7 7-16,15-2-21 16,16-1 9-16,14-3-14 15,10-7-17-15,19-7-3 0,9-3-5 16,14-4-8-16,12-4 15 16,12 0 10-16,5 0 11 15,3 5-2-15,-5-2-25 0,-6 5-11 16,-13 0 0-16,-13 4 0 15,-8 5 0-15,-7-1 0 16,5 2 0-16,-2-3 0 16,3 2 0-16,7-1 0 0,-1 1 0 15,2-5 0-15,-3 0 0 16,6-5 0-16,-1 3 0 0,4-8 0 16,4 7 0-16,3-1 0 15,4 3 0-15,2 3 0 16,-1 3 0-16,-4 2 0 0,-4 2 0 15,-5 3 0-15,-4 0 0 16,-3 5 0-16,0 0 0 0,0-1 0 16,0 0 0-16,-2 6 0 15,7 1 0-15,-1 3 0 16,-1-2 0-16,-3 1 0 0,-2 4 0 16,0-5 0-16,-7 2 0 15,-5-7 0-15,-3 2 0 16,-7 4 0-16,0-6 0 0,-5 7 0 15,1-2 0-15,3 1 0 16,-4 0 0-16,4 0 0 0,0-1 0 16,0 1 0-16,5 0 0 15,-5-1 0-15,-3 1 0 0,2-6 0 16,1 3 0-16,-3 3 0 16,3-5 0-16,-3 5 0 15,-3-1 0-15,3 5 0 0,0-2 0 16,-6 4 0-16,1 1 0 15,-3 1 0-15,-1 0 0 0,0-1 0 16,-4 2 0-16,1-6 0 16,3 1 0-16,-1-1 0 0,2-8 0 15,2 0 0-15,6 2 0 16,3-6 0-16,5 5 0 0,0 0 0 16,-7 3 0-16,2 0 0 15,5 2 0-15,-6 3 0 0,-2-1 0 16,-5 0 0-16,1 1 0 15,-1 4 0-15,5-5 0 16,3-2 0-16,3-2 0 16,6 6 0-16,1-6 0 0,1 3 0 15,-3 3 0-15,0-2 0 16,-2 2 0-16,2-1 0 0,1-1 0 16,-3 1 0-16,-1-6 0 15,0 8 0-15,-1-6 0 0,1-3 0 16,0 4 0-16,-2-1 0 15,0 2 0-15,-4 4 0 16,-13-3 0-16,-6 5 0 16,-9 4 0-16,-5-5 0 0,-12 1 0 15,-1 0 0-15,-2 0 0 16,-4-4 0-16,-4 0 0 0,-3 3 0 16,-5-4 0-16,-3 1 0 15,-2 0 0-15,-2-1 0 16,-5 2 0-16,-8-2 0 0,-8 6 0 15,-8-3 0-15,-5 2 0 16,-4-1 0-16,-2-2 0 0,1-5 0 16,3-1 0-16,-3 5 0 15,-1-2 0-15,2 4 0 0,-1-2 0 16,8 4 0-16,-4-2 0 16,8 2 0-16,-4 5 0 15,2-3 0-15,-4 3 0 16,0 3 0-16,-5 0 0 0,-4 4 0 15,-2 0 0-15,-7 0 0 16,-6-4 0-16,-3 4 0 16,-4-4 0-16,3 0 0 0,-1 4 0 15,5 0 0-15,-2-4 0 16,1 0 0-16,-2-1 0 0,-7 5 0 16,2 0 0-16,-6 0 0 15,1 0 0-15,-3-3 0 16,-2 3 0-16,2 0 0 15,-2 0 0-15,6 0 0 16,0-4 0-16,-1 4 0 16,4 0 0-16,1-5 0 15,-4 0 0-15,5 5 0 0,-2 0 0 16,-4 0 0-16,-2 0 0 16</inkml:trace>
  <inkml:trace contextRef="#ctx0" brushRef="#br0" timeOffset="8156.17">27362 11579 1684 0,'-14'10'-497'0,"-6"6"18"15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38:46.8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7494 3432 102 0,'0'-10'176'16,"-8"6"-26"-16,8 2-45 15,-6 2-37-15,6 0-35 0,0 0-11 16,0 0 9-16,0 0 16 16,0 0 14-16,0 0-1 15,6 6-6-15,2-6-12 0,-3 0-11 16,4 0-4-16,3 0-9 16,-1 0-11-16,6-11 0 15,-1-6-7-15,1 1 0 16,-6-13 0-16,-1-3 3 15,-10 0-2-15,0-6 5 16,-18 2 7-16,-10 11 1 0,-4 10-3 16,-9 10-9-16,-13 17-1 15,-9 29 0-15,-7 29 4 16,-3 27 4-16,4 26-6 0,11 6 0 16,18 5-3-16,15-3 4 15,19-17-8-15,9-17 0 16,17-14 2-16,13-18 2 15,12-21 3-15,7-11 3 16,13-18-5-16,1-15-1 16,-2-7-2-16,-3-10 7 0,-9-7-2 15,-7 0 1-15,-3-4-6 16,-10-1 2-16,-4 1 0 0,-4-1-9 16,-8 4-37-16,-3 1-60 15,-4-4-65-15,-6-6-69 16,-3 3-25-16</inkml:trace>
  <inkml:trace contextRef="#ctx0" brushRef="#br0" timeOffset="748.71">8023 3171 431 0,'0'-62'204'16,"0"14"-51"-16,0 8-57 0,0 7-20 15,0 12-6-15,0 8-27 16,0 9-22-16,9 18-2 16,-1 17 12-16,8 23-1 0,-4 19-2 15,-4 24-2-15,-8 20-10 16,0 10-9-16,-17 4-2 16,1-14-9-16,0-10 9 15,3-22-11-15,2-19 13 0,2-18-7 16,1-15 3-16,8-12 0 15,0-10 4-15,0-11 0 16,0 0-5-16,5-16-10 0,7-12 1 16,8-22-1-16,8-2 1 15,0 2 3-15,2 14 4 16,-3 8-7-16,-2 11 5 0,4 13 1 16,-1 4 11-16,9 21-10 15,2 7 0-15,3 5 1 0,3-1 3 16,3 6-7-1,4-6-7-15,10-8-26 0,3-7-29 16,-1-10-22-16,10-11-7 16,-1-16 13-16,0-13 9 0,1-15 19 15,-9-8 19-15,-8-11 21 16,-14-2 6-16,-15-4 16 16,-11-1 16-16,-17 5 25 0,-9 12 15 15,-7 12-14-15,-7 13-14 16,-11 16-20-16,-2 16-9 15,1 33-1-15,-4 20 5 0,4 16-12 16,11 16 3-16,8 8-2 16,8-3 2-16,8-9-5 15,8-14-14-15,8-20-10 16,3-9 8-16,7-19-6 0,-3-19 9 16,7-12 1-16,-3-21 6 15,3-14 6-15,-3-15 9 0,2-11-5 16,-6-9 6-16,3-3 4 15,-6 3 22-15,-1 10 35 16,-5 10 12-16,-3 17-13 0,-3 14-30 16,-4 14-13-16,0 11-18 15,-4 24-1-15,0 22 6 16,0 26-10-16,0 20-9 0,0 11-79 16,-11 4-68-16,11-2-40 15,0-18-66-15,0-17 8 16</inkml:trace>
  <inkml:trace contextRef="#ctx0" brushRef="#br0" timeOffset="1163.57">9546 3561 326 0,'4'-52'277'0,"-4"10"-85"16,0 14-99-16,0 17-44 0,0 22-24 15,0 25-2-15,0 25 11 16,0 25-5-16,3 21-14 15,5 14-1-15,0 5-7 0,1-3-3 16,-1-10 3 0,5-19-7-16,-5-18 0 0,-4-18 1 15,0-13 2-15,-4-17 3 16,0-11 0-16,0-17 0 0,0-17-10 16,0-22 10-16,0-23-4 15,-8-20-3-15,8-23-1 16,0-21 2-16,12-20-1 0,12-2 15 15,9 10 22-15,4 24-1 16,-6 24-14-16,6 25-20 16,-1 21-3-16,2 15 3 15,-2 25 2-15,-4 17-6 0,-7 14 12 16,-17 15-6-16,-8 11 2 16,-28 8-4-16,-12 4 3 15,-10-4-4-15,-7-4-16 0,4-8-31 16,9-12-38-16,11-9-68 15,8-9-45-15,10-2-56 16,3-10-236-16</inkml:trace>
  <inkml:trace contextRef="#ctx0" brushRef="#br0" timeOffset="1413.92">10484 2865 578 0,'0'-48'277'0,"0"10"-111"16,0 14-89-16,0 8-40 0,0 16-17 15,0 12 12-15,0 29 59 16,-13 24 12-16,1 25-31 16,-4 27-23-16,-1 23-21 0,-2 10-14 15,3 0-5-15,0-3-15 16,7-12-46-16,9-18-80 15,0-15-77-15,0-21-55 16,0-16-27-16,0-28 22 0</inkml:trace>
  <inkml:trace contextRef="#ctx0" brushRef="#br0" timeOffset="1746.95">10468 3561 401 0,'8'-69'250'0,"-4"16"-72"0,0 17-90 16,0 11-49-16,0 8-18 15,5 10-8-15,6 7 5 16,13 12 3-16,9 4-9 0,8 0-6 16,8 2 2-1,4-6-8-15,-4-12 1 0,-1 0 2 16,-4 0-12-16,-7-10-16 16,-3-5-3-16,-10-6-6 0,-8-7 3 15,-8-9 22-15,-12 0 22 16,-9 1 11-16,-10 3 2 15,-7 8 4-15,-10 10-8 0,-4 7-11 16,-8 8 1-16,-6 15 2 16,6 14-1-16,7 11-1 15,8 14-1-15,14 6-7 0,10 7 0 16,9 2-5-16,12-5-19 16,9-3-66-16,7-4-78 15,1-7-40-15,7-19-53 16</inkml:trace>
  <inkml:trace contextRef="#ctx0" brushRef="#br0" timeOffset="2145.86">11118 3456 428 0,'16'-53'215'0,"-5"11"-73"16,2 10-66-16,-2 7-36 16,-2 10-6-16,-1 6-3 0,5 9 36 15,6 33 8-15,3 15-11 16,-3 19-11-16,2 9-18 15,-5 14-13-15,-4-5-9 16,-1-7-2-16,-3-17-9 0,-2-12 2 16,-6-13 6-16,0-11 10 15,0-12 17-15,0-13-10 16,-14-22-22-16,8-18 0 0,6-17 4 16,0-21-4-16,0-11-9 15,11-5 8-15,14 5 2 16,0 11 16-16,-1 18-9 0,-5 15-10 15,2 20-5-15,4 13 2 16,-5 12 7-16,4 16-2 16,-3 13 7-16,2 8-7 0,-6 4 0 15,-4-10-1 1,-1-2-1-16,-4-8-1 0,-8-5-2 16,0-4 0-16,0-4-22 15,0-8-24-15,0 0-21 16,0 0-58-16,0 0-81 0,0 0-50 15,0-13-121-15</inkml:trace>
  <inkml:trace contextRef="#ctx0" brushRef="#br0" timeOffset="2479.39">13569 2988 533 0,'-16'-38'272'16,"1"10"-127"-16,3 3-82 16,4 9-31-16,8 4 5 15,0 0-16-15,8 5-5 16,12 7-8-16,20 0 7 15,22 0-5-15,14 0 0 16,14 0 0-16,10 11-1 0,11-3-6 16,-1 1 1-16,-5-9-11 15,-11 8-22-15,-19-8-56 16,-13 0-58-16,-17 0-31 0,-20 0-76 16,-17 0 9-16</inkml:trace>
  <inkml:trace contextRef="#ctx0" brushRef="#br0" timeOffset="2961.72">13761 2836 328 0,'-34'-7'206'0,"12"2"-74"0,2 3-53 16,7 2-34-16,13 0-22 16,-9 0-12-16,9 14 3 15,-7 19 33-15,-6 12-17 0,-4 17-14 16,-3 6-7-16,0 10-1 15,0-6-7-15,4-5 2 16,4-15-2-16,0-11 2 0,12-17 1 16,0-4 0-16,0-7-1 15,0-13 7-15,0 0-1 16,0 0 15-16,12-13-17 16,8-10-3-16,13-5-2 15,7-2 1-15,14 5-3 0,6 5-2 16,4 9 12-16,1 11-1 15,0 19-5-15,-3 18 10 16,-5 12 0-16,-13 17 4 0,-11 6-2 16,-14 2-8-16,-19 3-2 15,-16 0 3-15,-11-4-3 0,-15-11 1 16,-2-10-6-16,-1-11 6 16,9-13 0-16,6-11-1 15,8-17 4-15,1 0 7 0,4-12 5 16,4-9 15-16,13-4-6 15,0-3-15-15,0 0-8 0,5 4-5 16,7 0-13 0,4 3-3-16,2 4-25 0,4 5-54 15,3 0-81-15,4 8-52 16,-1-1-100-16</inkml:trace>
  <inkml:trace contextRef="#ctx0" brushRef="#br0" timeOffset="4274.46">14293 4722 62 0,'-9'-9'93'15,"9"1"194"-15,0 4-189 16,0 4-20-16,0 0-26 0,0 0-16 16,0 0-3-16,0 0-12 15,0 0-8-15,0 0-6 0,0 21 12 16,0 7 1-1,0 13 2-15,-8 17-3 0,0 5-5 16,-4 11 6-16,0 11-6 16,-1 10-5-16,-2 2-3 15,-10 8 0-15,-20 95 2 16,25-111-7-16,5-3 0 0,1-5 0 16,3-8 1-16,-2-11 1 15,1-9-2-15,6-13 3 16,-3-7-6-16,0-9-2 0,9-7 10 15,0-10 1-15,0-7 11 16,0 8 2-16,0-8 7 0,0 0-2 16,0 0 0-1,24 0-3-15,30-10 6 0,34-7 1 16,55-7 2-16,52-14-5 16,40-2-12-16,41-6-8 0,42 6 11 15,30 0 0-15,25-1 14 16,5 4 37-16,1 8 23 15,-15 1-19-15,-15 8-25 0,-31-1-13 16,-38 5-18-16,-44 0-8 16,-46 3-4-16,-47 1 1 15,-38 5 47-15,-29-2 70 0,-22 6 32 16,-18-2-73-16,-11 1-81 16,-12 1 0-16,-7-1 0 15,2-2 0-15,-8 6-23 16,0 0-352-1,0 0-127-15,0 0-30 16</inkml:trace>
  <inkml:trace contextRef="#ctx0" brushRef="#br0" timeOffset="5623.77">20976 4803 88 0,'0'-16'254'0,"0"-6"-69"15,0 3-55-15,-7 2-28 0,7 6-44 16,-8 11-18-16,8 0-10 15,-8 28 17-15,-1 25 22 0,-4 27-2 16,2 22-7-16,-5 29-27 16,3 16-10-16,13 12-16 0,0-1-4 15,0-8-2-15,5-11-20 16,3-13-49-16,5-20-58 16,1-16-27-16,3-21-3 15,-1-16-37-15,2-13 5 0,-10-19 45 16</inkml:trace>
  <inkml:trace contextRef="#ctx0" brushRef="#br0" timeOffset="5905.98">20835 5292 366 0,'-21'-123'182'16,"5"17"-52"-16,16 17-48 16,0 15-37-16,8 12-20 15,17 15-7-15,18 6 22 0,22 13 9 16,17 7 4-16,3 21-17 15,-4 12-6-15,-10 12-13 16,-15 13 1-16,-15 8-6 0,-20 8 0 16,-21 4 1-16,-13 0-9 15,-20 7-1-15,-16 2-2 0,-7 0 2 16,-10-9 1-16,4-9-2 16,7-7 0-16,6-8-2 15,12-10-3-15,12-1-20 0,11-6-53 16,1-4-59-16,13 0-29 15,8-12-65-15,8 0-27 16</inkml:trace>
  <inkml:trace contextRef="#ctx0" brushRef="#br0" timeOffset="6306.94">21433 5425 300 0,'15'0'269'0,"-4"0"-123"16,3 0-77-16,-6 0-37 0,4 17-14 15,-3 9 6-15,-1 5 9 16,-2 14-11-16,7 12-8 16,-1 7-4-16,-4-3 1 15,0-8-8-15,-4-8-1 0,2-7 6 16,-6-14 1-16,0-13 6 16,0-11 11-16,0-4-3 15,0-20-10-15,0-17-8 0,0-19 1 16,3-14-5-16,10-8 7 15,10 9 10-15,6 9 0 16,2 7-7-16,3 15-10 0,2 15 2 16,4 6 0-16,-3 13-2 15,-4 8-1-15,-4 0 3 0,-10 0-4 16,-7 0 7-16,1 12 7 16,-13-12 1-16,0 0-4 15,0 0 3-15,0 8-9 0,0-8-2 16,-13 9 2-16,13-2-7 15,0-7-27-15,-9 9-84 16,9 0-56-16,0-1-26 0,0-1-53 16,0-7 42-16</inkml:trace>
  <inkml:trace contextRef="#ctx0" brushRef="#br0" timeOffset="6605.59">22353 5287 132 0,'14'-7'256'0,"-11"-2"-72"15,-3 1-60 1,0 4-47-16,0 4-22 0,-12 0-13 16,-5 16 5-16,0 8-5 15,6 14-13-15,3 7-8 0,8 3-14 16,3 4-1-16,13-2-5 16,6-10-3-16,10-6 2 0,4-15 2 15,7-7-2-15,-8-12 2 16,1-12-1-16,-8-12-1 15,-11-17 1-15,-8-12 2 16,-9-8 6-16,-21 4 2 0,-4 5 14 16,-11 2-1-16,-4 14-14 15,-6 9-11-15,-1 4 1 0,1 7-28 16,10 9-45-16,7 7-72 16,7 0-53-16,8 0-76 15</inkml:trace>
  <inkml:trace contextRef="#ctx0" brushRef="#br0" timeOffset="7121.42">22968 5185 357 0,'0'-31'337'0,"-8"-2"-138"16,-6 9-99-16,2 3-54 0,-8 8-30 15,-1 13-4-15,-2 0 3 16,-3 24 1-16,6 14-7 15,1 11-1-15,2 11-4 0,8 5-2 16,9 1-3-16,0-6-1 16,9 34-17-1,0-65-10-15,-1-5-2 0,3-12 3 16,1-12 12-16,1-12 1 16,4-16-2-16,-2-13 10 0,-2-9 8 15,-1-6-2-15,4-1 12 16,-4-1 4-16,0 7-5 0,5 2 1 15,-1 7-8 1,-1 14-1-16,6 3-4 0,5 9-1 16,5 8 3-16,4 8 6 15,7 20-4-15,-2 22 10 0,1 23 5 16,-7 27-3-16,-7 27 0 16,-10 19-4-16,-13 10-7 0,-4-2-3 15,-21-8 5-15,-11-16 5 16,-9-16-2-16,-2-21-3 15,-11-20 2-15,-3-16 2 0,-4-15-9 16,4-19 5-16,5-15 6 16,2-13 1-16,15-15 1 15,5-12-10-15,13-22-8 16,17-14-6-16,14-13-39 0,10-5-12 16,17-1-37-16,7 10-26 15,9-1-87-15,4 10-57 0</inkml:trace>
  <inkml:trace contextRef="#ctx0" brushRef="#br0" timeOffset="7554.13">23649 5263 406 0,'-13'-32'257'15,"4"2"-85"-15,9 7-75 0,0 7-51 16,0 3-13-16,0 4-5 15,0 6-18-15,0 3-5 0,0 12 4 16,6 13 0-16,5 14 5 16,2 16 1-16,-5 5 9 0,0 6-11 15,0-7-1 1,-5-5-4-16,-3-8-4 0,0-10 4 16,0-13-7-16,0-6 8 0,0-5 7 15,0-12 10-15,0-12-12 16,0-21-7-16,0-15-5 15,0-9-3-15,0 0 19 16,9 5 0-16,-1 10-6 0,5 10-7 16,-1 6-3-16,-3 7-7 15,-1 7 3-15,-5 4-5 16,3 8 8-16,5 11 14 0,0 6-5 16,6-1-6-16,-5 0 5 15,2-3-9-15,-6-4 1 0,-5-9-1 16,-3 7-2-16,0-7-22 15,5 0-25-15,-5 8-43 0,1-8-51 16,4 0-46 0,4-8-7-16,2-8-99 0</inkml:trace>
  <inkml:trace contextRef="#ctx0" brushRef="#br0" timeOffset="7986.6">24376 5104 63 0,'20'-4'138'0,"-5"1"35"16,-2 3-69-16,-4 0-40 16,-6-4-10-16,-3-2-7 0,0 6 2 15,0 0 1-15,0 0 1 16,0 0-2-16,-20 22 19 0,-8 6 7 16,-9 9-3-16,1 13-26 15,-1 6-15-15,0 4-20 16,8 6 1-16,10-4-1 15,7-6-9-15,12-8-4 0,4-8 3 16,7-6-4-16,2-11-16 16,7-5 5-16,1-18-5 0,-2-9-2 15,6-16 3-15,1-10 13 16,-1-18-1-16,-2-13 8 16,-3-3-2-16,-3 0 10 0,-11 4 20 15,2 0 12-15,-8 12 6 16,0 7 21-16,0 11 8 15,0 9-29-15,0 10-21 16,0 4-13-16,0 7-14 0,0 5-7 16,5 9 7-16,-2 11 2 15,3 10 1-15,-3 5-28 0,-3 11-61 16,0-6-49-16,0 1-48 16,5-1-15-16,-2-7-48 0,6-9 0 15</inkml:trace>
  <inkml:trace contextRef="#ctx0" brushRef="#br0" timeOffset="8518.99">24761 5226 411 0,'12'-29'283'15,"-4"6"-89"-15,-3 3-90 0,-2 3-44 16,-3 5 22-16,5 3 8 16,-5 5-33-16,3 4-34 15,6 16 1-15,-1 13-2 0,4 11 13 16,2 14-5-16,0 11-17 15,-2 3-4-15,1 1-9 0,-5-7 7 16,1-5-3-16,0-11-10 16,-9-14 4-16,0-13 7 0,0-1-5 15,0-18-6-15,0-9-13 16,0-19-9-16,0-16 9 16,8-23 6-16,7-14 0 15,9-3 9-15,5-3-5 16,8 1 3-16,0 10 2 0,-1 10 0 15,-4 16 6-15,-4 10-4 16,-3 16-6-16,1 16 11 0,-4 21 30 16,3 15-3-16,-4 20-7 15,-7 13-11-15,-5 9-2 0,-4-1-5 16,-5-8-1-16,0-11 1 16,0-13 3-16,0-14-5 15,0-6 6-15,0-17-4 0,0-8-2 16,0-16-4-16,0-18-1 15,0-6-6-15,8-10 10 16,13-7-6-16,3 0 4 16,-1 8 12-16,3 11 0 0,-6 14-8 15,-1 13-7-15,-2 10-3 16,-1 9 11-16,3 16 5 16,6 8-9-16,1 14-2 0,-2 2 3 15,-1 10-7-15,-2-2-32 16,-5-4-120-16,1-2-91 0,-6-5-31 15,-2-9-32-15</inkml:trace>
  <inkml:trace contextRef="#ctx0" brushRef="#br0" timeOffset="9067.82">25778 5035 330 0,'6'-36'198'15,"3"2"-58"-15,-6 14-64 16,2 4-40-16,-2 8-13 15,5 8 0-15,1 16 41 0,4 12-18 16,3 16-16-16,0 10-13 16,-5 8-6-16,-2 3-11 0,-1-4 3 15,1-9 0-15,-6-6 1 16,3-13-4-16,-6-9 4 16,0-8 1-16,0-16-4 0,0-16-13 15,-14-14 2 1,14-9 0-16,0-11-2 15,0-11 1-15,14-8 6 16,5-5 6-16,4 0 1 0,8 10 8 16,-5 12-1-16,4 8-6 15,-10 14-2-15,0 14-1 0,0 12 11 16,6 15 26-16,-7 15 5 16,1 10-11-16,-4 13-11 15,-7 8-3-15,-5-4-3 0,-4-8-5 16,0-9-2-16,0-11-6 15,0-8 8-15,0-5-3 16,0-12 1-16,0 0 9 16,0 0 11-16,0-17 4 0,36-52-17 15,-7 20-8 1,7-8-3-16,10 0 0 0,-2 4 2 16,-4 11-3-16,-4 11 0 15,-1 9 0-15,-10 10 5 16,1 12 6-16,-1 12-2 0,-2 13 1 15,-2 7-3-15,-4 10-10 16,-5-3-42-16,0 7-119 0,-9 0-60 16,-3-7-58-16,0-1-17 15</inkml:trace>
  <inkml:trace contextRef="#ctx0" brushRef="#br0" timeOffset="9267.99">26849 4864 474 0,'12'-42'272'0,"-5"7"-101"16,1 10-67-16,-3 4-29 0,-2 9-12 16,2 5-23-16,-2 7-21 15,6 15 13-15,4 17-2 16,0 9-6-16,-2 13-15 0,-3 6-5 16,0 2 0-1,-8-1-4-15,0-4-53 0,0-7-71 16,0-7-80-16,0-6-45 15,0-8-41-15</inkml:trace>
  <inkml:trace contextRef="#ctx0" brushRef="#br0" timeOffset="9411.58">26873 4257 390 0,'-12'-69'201'0,"4"9"-104"15,-4 6-104-15,3 13-62 16,9 13-68-16,0 11-66 16</inkml:trace>
  <inkml:trace contextRef="#ctx0" brushRef="#br0" timeOffset="9917.2">27313 4769 562 0,'9'-7'247'0,"5"2"-120"16,-6 5-68-16,0 0-32 0,2 0-19 15,-7 0 3-15,5 22-2 16,3 2-4-16,1 11 5 16,1 10-2-16,0 9 1 0,-5 2 0 15,-4-2 0-15,-4-1-7 16,0-13 2-16,0-6-6 0,0-11 7 16,0-2-3-1,0-8 1-15,0-13-2 0,0 0 9 16,0-13-14-16,0-15-1 15,7-18 3-15,13-5 3 0,10-16 11 16,2 3 1-16,4-2 19 16,1 13-13-16,-9 9-8 15,1 10-7-15,-6 19 2 0,2 15-2 16,0 12 22-16,3 25 1 16,1 15-3-16,-4 18-4 15,-5 2-14-15,-5 11-1 0,-2-5-23 16,-1-14-91-1,2-11-80-15,0-12-49 0,7-21-25 16,3-20 13-16</inkml:trace>
  <inkml:trace contextRef="#ctx0" brushRef="#br0" timeOffset="10448.87">28315 4753 279 0,'27'-81'243'15,"-10"20"-52"-15,-5 18-90 16,-6 9-51-16,-6 22-27 0,-9 20-6 15,-8 20-5-15,-3 21-1 16,0 16 1-16,0 9-3 16,3 2-3-16,4-2-4 15,13-8-1-15,0-14-11 16,0-11-7-16,0-13-13 0,0-11-4 16,0-5-13-16,8-12-19 15,6-19 7-15,1-15 20 16,7-11 20-16,-3-16 16 15,1-16 13-15,1-5 17 0,0-4 33 16,-6 15 52-16,-3 9 34 16,-3 17-26-16,-1 9-47 15,-3 10-39-15,-2 14-22 0,8 24-5 16,17 26 13-16,15 31 6 16,14 32 10-16,2 33 3 15,2 37-8-15,-4 30 8 16,0 27 57-16,-8 12 0 15,-13-4-36-15,-15-8-23 0,-17-17-7 16,-17-22-6-16,-19-24-11 16,-16-28-1-16,-5-29 6 15,4-27 24-15,4-32 25 0,0-29-31 16,5-36-3-16,4-28 16 16,10-34-40-16,15-31-9 15,11-31 0-15,19-27 0 0,24-20 0 16,8-7 0-1,6 14 0-15,-1 26 0 16,-2 23 0-16,-6 29-64 0,-6 29-153 16,-2 20-103-16,-1 29-73 15,-5 24-49-15</inkml:trace>
  <inkml:trace contextRef="#ctx0" brushRef="#br0" timeOffset="11670.17">14146 5935 157 0,'-11'-16'238'0,"-3"4"-72"15,14-2-60-15,-6 7-46 0,6-1-31 16,0 8-13-16,0 0-8 16,0 0-1-16,0 23-7 15,0 31 24-15,6 36 37 16,-6 43 4-16,0 42 10 0,0 37 28 15,5 45-16-15,-2 35-18 16,3 21-28-16,2 3-24 0,-5-11-8 16,5-16-1-16,0-18-5 15,-2-10-1-15,-3-21 4 0,5-19-6 16,-4-22 0-16,4-28-4 16,4-25 2-16,-4-28 3 15,5-16 1-15,-1-22-1 0,-4-13-1 16,0-19-7-16,2-10 7 15,-7-10 5-15,0-9-7 16,-3-5-2-16,5-5 6 0,-5-9-5 16,0 6 9-16,0-6-4 15,0 0-3-15,0 0-1 0,3 0 2 16,5 0 4-16,4 0 6 16,22 0 17-16,27-12 7 0,31-7-9 15,39-14-2-15,43-12-7 16,49-13-7-16,49-11 0 0,52-8-3 15,46-9 2-15,29 1 14 16,20 4 25-16,7 7-6 16,-5 13-18-16,-19 13-9 0,-32 10-7 15,-33 7-5-15,-37 4 2 16,-34 12 3-16,-37 0-3 16,-41 6-4-16,-41 1 5 0,-33 4-5 15,-35 4-2-15,-22 0 0 16,-16 0-24-16,-15 0-38 15,-14 0-53-15,-9 0-51 0,-3 0-63 16,0 0-16-16,0 0-41 16,0 0 24-16</inkml:trace>
  <inkml:trace contextRef="#ctx0" brushRef="#br0" timeOffset="12812.26">22160 8588 59 0,'0'-8'96'0,"-8"5"34"0,8-1-13 16,0-1-49-1,0 5-32-15,0 0-13 0,0 0-4 16,0 0 13-16,0 0 8 16,0 0 7-16,0 0-1 0,0 0-8 15,0 0 2-15,0 0-1 16,0 0 3-16,0 0-3 0,0 0-6 16,0-3-3-16,0-2 4 15,0 1 8-15,0 4 1 0,0 0 8 16,0 0 4-1,0 0 6-15,0 0-13 0,0 0-20 16,0 0-6-16,0 0-14 16,0 0-10-16,0 0 0 0,-10 0 2 15,10 0-5-15,0 9 7 16,0-1 0-16,0-8 0 0,0 7-1 16,0-7-4-16,0 0-6 15,0 0 1-15,0 0 5 0,10 0-1 16,-7-3-4-16,2-14 3 15,-2-7-3-15,-3-4 5 0,0-6 0 16,-8-2 8-16,-9 4 6 16,-7 3-1-16,-12 13-3 15,-18 16 4-15,-8 16 3 16,-9 30 14-16,-10 23 21 0,-1 16 2 16,11 17-4-16,3 15-7 15,17 5-10-15,15-4-19 0,15-7-2 16,21-10-7-16,12-12 8 15,16-15 0-15,12-12-2 0,17-23 4 16,21-9-9-16,16-19-3 16,10-15 3-16,10-14-1 15,0-5-4-15,-8-1 2 0,-18-9-4 16,-10 1 7-16,-12-6-3 16,-18-1 0-16,-9 1 0 15,-4 7 5-15,-16 2-4 0,-2 8-8 16,-9 4 0-16,-8 6-9 15,0 3 0-15,0 8-21 0,0 0-63 16,0 0-72-16,-13 0-68 16,-4 8-30-16,3 3-45 0</inkml:trace>
  <inkml:trace contextRef="#ctx0" brushRef="#br0" timeOffset="13310.83">24226 8605 381 0,'0'-25'266'0,"0"10"-50"15,0 1-102-15,0 11-55 16,0 11-19-16,0 20 48 16,0 25 17-16,0 16-5 15,3 17-28-15,6 12-27 0,3 3-23 16,4 0-10-16,1-3-8 15,-2 1-12-15,2-11-64 0,-1-9-93 16,-2-10-61-16,-8-8-3 16,-3-13-18-16,-3-15 3 0</inkml:trace>
  <inkml:trace contextRef="#ctx0" brushRef="#br0" timeOffset="13577.82">24266 8731 238 0,'0'-89'277'0,"0"12"-95"16,0 11-90-16,12 13-46 0,12 8-24 16,5 12 7-16,2 14 19 15,9 14-4-15,-1 17-8 16,1 17-15-16,0 11-6 0,-1 14-6 16,-12 3-6-16,-3 3 8 15,-2-2-6-15,-16-2 3 0,-6-2-5 16,-11-6 1-16,-14-4 0 15,-15-7-12-15,-14-4-8 0,-2-4-13 16,-1-5-16-16,6-12-30 16,4-12-41-16,12 0-37 0,10-4-43 15,13-16-8-15</inkml:trace>
  <inkml:trace contextRef="#ctx0" brushRef="#br0" timeOffset="13976.83">24883 8624 267 0,'30'-12'239'0,"-12"1"-74"16,-2 3-53-16,-2 3-39 15,-6 5-10-15,1 0-7 0,-6 0-6 16,1 17 19-16,4 12 1 16,-5 7-29-16,2 9-12 15,3 0-11-15,-8-5-6 16,0-4-6-16,0-3 1 0,0-9-4 15,0-7 12-15,0-9 3 16,-8-8-7-16,0-4-7 0,0-12-6 16,1-13-6-16,7-11-6 15,0-10-5-15,7-6 15 0,9-5 2 16,4 4 6-16,0 8 3 16,5 13-4-16,0 8 2 0,4 10 1 15,-1 14 21-15,0 4 6 16,1 17 15-16,-7 4-7 0,0 2-9 15,-6-3-7 1,-5 2-1-16,-3-7-12 0,-8-2-10 16,0-13 1-16,0 7-5 15,0-7-18-15,0 0-61 0,0 0-75 16,0 0-60-16,0 0-19 16,5 0-4-16,4-7-10 0</inkml:trace>
  <inkml:trace contextRef="#ctx0" brushRef="#br0" timeOffset="14259.74">25521 8344 79 0,'12'-20'254'16,"-3"7"-13"-16,-5 6-68 15,-4 7-64-15,0 7-25 0,-17 19 4 16,-5 14 22-16,5 13-3 16,3 9-38-16,14 2-26 15,9-3-19-15,5-4-10 0,8-8-12 16,7-8-8-16,2-9 13 15,3-11-9-15,-3-14-5 0,2-7 5 16,-4-16-6-16,-6-13-2 16,-6-12 4-16,-8-6 1 0,-9-10 5 15,-13-4 4-15,-9-1-3 16,-3 2 2-16,-13 6-7 16,-3 13-21-16,-4 14-61 0,5 6-60 15,3 12-47-15,5 9-43 16,7 9-52-16</inkml:trace>
  <inkml:trace contextRef="#ctx0" brushRef="#br0" timeOffset="14809.1">26415 8344 897 0,'0'-52'271'15,"-21"7"-142"-15,-9 11-74 0,-5 15-29 16,-9 15-2-16,-7 16-14 16,-5 21 5-16,-1 19 6 0,9 15-15 15,8 9-4-15,9 2-2 16,9-2 3-16,22-2-1 16,0-13-6-16,13-13-4 0,5-7-23 15,8-16-43-15,7-17-2 16,6-20-4-16,1-17 7 0,2-20 21 15,-5-16 27-15,-5-16 14 16,-2-13 27-16,-7-4 20 16,-7 6 27-16,-8 10 22 15,1 16-17-15,-9 18-27 0,0 15-18 16,0 17-20-16,4 16 0 16,7 23 6-16,1 32 11 0,4 30 10 15,2 25 13-15,1 20 9 16,-2 15 6-16,-6 7-24 0,-3 3-14 15,-8-10-16-15,-16-5 4 16,-12-14-7-16,-9-24-1 0,-11-21 2 16,-9-25 0-16,-3-20 4 15,-2-23-5-15,0-26 1 16,3-15-8-16,6-17 7 16,4-10-1-16,12-11 0 0,9-8 3 15,17 5-11-15,11 0-15 16,22 5-46-16,21 3-55 0,17 8-33 15,17 3-8-15,15 5-12 16,11 9-9-16,3-2-25 16,-10 3-17-16</inkml:trace>
  <inkml:trace contextRef="#ctx0" brushRef="#br0" timeOffset="15178.14">26881 8389 318 0,'0'-65'260'0,"-13"4"-61"0,3 9-74 16,1 7-46-1,1 12-18-15,8 9 8 0,-9 7-10 16,9 8-19-16,0 9-2 16,0 29 68-16,9 15-25 0,-1 18-14 15,4 7-29-15,-5 9-14 16,1-5-14-16,0-7-3 0,0-10 3 16,-8-8-5-16,0-10-1 15,0-14 0-15,0-13 6 16,0-11-24-16,-11-11-3 0,3-22 2 15,8-16 2-15,0-16 2 16,0-12 2-16,8-4 2 16,3 8 14-16,3 16 1 15,-2 12-9-15,0 16 1 0,1 13-5 16,2 16 12-16,5 11 5 16,5 14 1-16,3 7-3 0,1 6-7 15,-4-2-2-15,-6-7 3 16,-2-8 2-16,-5-4-8 0,-4-6 2 15,-2-3-19-15,-6-8-37 16,0 8-80-16,0-8-101 16,0 0-49-16,0-4-46 0</inkml:trace>
  <inkml:trace contextRef="#ctx0" brushRef="#br0" timeOffset="15623.66">27611 8230 534 0,'0'-24'283'15,"0"-1"-129"-15,0 5-71 16,0 4-17-16,0 4 55 0,-10 4 21 16,-3 8-41-16,-4 15-3 15,-6 24-2-15,-10 12-35 16,-5 15-25-16,7 3-17 0,7 4-8 15,6-3-7-15,18-10-2 16,0-4-1-16,9-6-1 16,8-14-2-16,6-8-14 15,7-6-3-15,2-10-23 0,1-12-44 16,4-12-9-16,-3-12 27 16,-3-8 31-16,-13-10 13 0,-5-12 13 15,-5-3 21-15,-8 5 40 16,0 7 43-16,0 9-9 15,0 7-6-15,-8 8-24 16,8 9-23-16,-8 5-15 0,8 7-12 16,0 16 4-16,0 12-2 0,0 9-3 15,0 3-7 1,8 5-3-16,3-4-57 0,3-4-101 16,1-6-105-16,2-1-51 15,-1-10 2-15,1-20 12 0</inkml:trace>
  <inkml:trace contextRef="#ctx0" brushRef="#br0" timeOffset="16140.99">27933 8406 325 0,'0'-52'338'15,"0"-3"-110"-15,0 10-104 16,0 9-51-16,0 8 0 16,0 4 43-16,0 7 8 15,0 8-40-15,0 9-48 0,0 28 21 16,4 17 16-16,0 13-3 15,5 8-34-15,-3-2-10 16,2 2-16-16,0-6-6 0,1-10-4 16,-1-10 4-1,1-11-4-15,0-10-3 0,-9-5 10 16,0-14-26-16,0-14-7 0,0-5-4 16,0-19 15-16,0-5 6 15,11-14 0-15,5-9 3 16,1 1 4-16,3 9 3 15,0 10 0-15,2 10-7 16,-8 10-4-16,7 15 6 0,1 11 8 16,-5 16 8-16,9 17 8 15,-4 8-1-15,-4 7 0 16,-2 1-11-16,-2-8-2 0,-6-9-3 16,-4-7 7-16,-4-8-4 15,0-17 10-15,0 0-9 0,0-12-13 16,0-18 3-16,8-14 5 15,4-9-9-15,4-13 4 16,8 2 3-16,1 10-2 0,-4 10 3 16,-6 11-1-1,1 12-7-15,2 14 0 0,-7 14 11 16,4 19 2-16,6 5-1 16,0 10-5-16,-1 8-4 15,-1-4-49-15,-1-4-165 0,-1-8-127 16,-6-5-24-16,2-8 18 15</inkml:trace>
  <inkml:trace contextRef="#ctx0" brushRef="#br0" timeOffset="16688.84">28823 8080 509 0,'6'-32'311'0,"-1"2"-128"15,-1 14-97-15,1 9-43 16,3 7-1-16,0 32 90 15,-1 17 38-15,2 20-36 16,4 12-39-16,4 9-45 0,-6-5-24 16,0-12-11-16,2-8-5 15,-9-16-10-15,-4-13 7 16,0-6-4-16,0-14 6 0,0-16-7 16,0-12-12-16,0-12-1 15,-8-17 4-15,8-16 9 16,0-12-15-16,12-17 14 15,10-3-7-15,1 3 1 0,5 13 8 16,0 16-9-16,1 16 1 16,-4 12-2-16,-2 18 2 15,2 11 9-15,4 23 4 16,-5 18-3-16,-4 12 9 0,-8 8-4 16,-3 1-3-16,-9-10 0 15,0-10-9-15,0-15 8 16,0-2-1-16,0-9 6 0,0-7-7 15,0-9 0-15,0-9 3 16,0-11-7-16,8-17-4 16,6-11 0-16,12-9 4 15,-1 3 6-15,3 13-7 16,-3 10 1-16,-5 9-9 0,0 18 11 16,-3 4 3-16,-2 26-6 15,2 2-3-15,-4 3 10 16,-5 3-26-16,-4-1-76 0,1-9-114 15,-5-8-67-15,0-4-13 16,3-12 28-16,3-4 10 16,12-16 51-16,3-13-33 15</inkml:trace>
  <inkml:trace contextRef="#ctx0" brushRef="#br0" timeOffset="16855.3">29618 8071 88 0,'28'-69'258'0,"1"4"15"16,-8 13-23-16,-1 10-98 15,-4 14-72-15,-3 12-15 16,-2 16 55-16,3 20 52 15,0 17-1-15,3 20-66 16,3 9-49-16,-5 3-25 0,1 0-20 16,-2-7-7-16,-2-11-33 15,-3-6-136-15,-5-12-134 16,0-10-52-16,-4-5 1 0,0-18-288 16</inkml:trace>
  <inkml:trace contextRef="#ctx0" brushRef="#br0" timeOffset="16975.75">29869 7408 393 0,'-8'-78'379'15,"-1"16"-161"-15,1 15-117 16,8 9-107-16,-8 14-86 0,8 8-81 16,0 8-109-16</inkml:trace>
  <inkml:trace contextRef="#ctx0" brushRef="#br0" timeOffset="17371.3">30115 7831 816 0,'0'-12'483'0,"0"5"-252"0,0 7-147 16,8 12-36-16,7 7-20 15,4 19 3-15,7 14 11 16,-6 17 2-16,-4 5-13 16,-4 4-8-16,-7-9-15 0,-5-9-5 15,0-14 3-15,0-10 2 16,-14-16-5-16,-5-20-6 16,-1-4-25-16,4-16-3 0,6-20 2 15,10-18 11 1,10-11 0-16,9-13 14 0,6 5 5 15,0 9 5-15,-1 10-3 16,-3 13-3-16,-2 17-7 16,3 11 4-16,6 17-4 15,-1 12 4-15,11 5 1 16,-2 3-37-16,-4 5-127 0,4-2-96 16,1 3-44-16,-1-6-10 15,7-3 4-15</inkml:trace>
  <inkml:trace contextRef="#ctx0" brushRef="#br0" timeOffset="18004.34">31169 7615 550 0,'0'-44'275'0,"-19"11"-136"16,-6 17-65-16,-7 16-10 0,-5 36 10 15,0 21-10-15,4 16-23 16,9 13-17-16,8 0-16 15,16-4-4-15,0-13-5 16,12-12-19-16,1-16-19 0,-1-13-24 16,5-20-8-16,5-20-2 15,12-22 31-15,3-13 23 16,0-19 13-16,-6-15 6 16,-2-9 17-16,-1 2 7 15,-3-3 47-15,-5 13 40 16,-8 17 46-16,1 13-16 0,-7 15-53 15,-1 13-42-15,-5 7-29 16,0 13-6-16,0 28-6 16,0 26 9-16,0 32-5 15,9 23-8-15,-1 27 1 0,7 14 3 16,2 13-1-16,8 3 3 16,3 1 25-16,-2-1 31 15,-9-2 30-15,-9-10-13 16,-8-12-22-16,-22-11-50 15,-24-22-8-15,-10-14 0 16,-17-23 0-16,-13-16 0 0,-7-22 0 16,-4-18 0-16,7-20 0 15,13-24 0-15,17-20 0 16,14-18 0-16,22-11 0 16,24-20 0-16,24-17 0 0,30-4 0 15,19 7 0-15,9 14 0 16,6 14 0-16,5 24 0 15,6 9 0-15,0 17 0 16,-1 10 0-16,-4 10 0 16,-12 13 0-16,-14 0 0 0,-15 0 0 15,-13 0 0-15,-7 0 0 16,-12 13 0-16,-10-13 0 16,-2 7-310-16,-9 6-56 15,-9-1-7-15,-10 0 0 0,-10 0 65 16</inkml:trace>
  <inkml:trace contextRef="#ctx0" brushRef="#br0" timeOffset="30617.34">5261 5194 381 0,'-15'-54'201'16,"2"7"-65"-16,1 1-44 15,4 13 6-15,0 9-27 0,1 8-22 16,7 4-21-16,0 3-12 15,0 9-10-15,7 0 5 16,12 21 7-16,15 12 4 16,6 10 15-16,18 19 7 15,11 16-10-15,16 19-2 16,11 17 1-16,18 9 4 16,9 3-2-16,7 0-16 0,3-5-9 15,0-2 0-15,11-4-3 16,-2-11-2-16,4-2 1 15,-1-5-11-15,-6-2 7 16,-8 3-1-16,-11-1 0 0,-1 6-2 16,-2 1 5-16,0 4-3 15,5 0 1-15,9 11-1 0,3 6-1 16,4 6 3-16,1 5 2 16,-6-3-4-16,-3-3 1 15,-4 1 5-15,-9-10 5 16,-6-7-6-16,-10-8 7 0,-4-7 8 15,-4-7 5-15,-3-6 9 16,0-5 1-16,-1 1 13 16,-1-5 0-16,2-4-20 0,0-4-7 15,0 0-6-15,2-3 3 16,-3-5-4-16,1-5 2 0,-1 1-2 16,1-3 12-16,-5-2 16 15,-9 1-14-15,-2-3 3 16,-4-3-13-16,-7 3-1 15,-5-4-9-15,-4 2-1 0,-3-4-10 16,-1 1 0-16,-7 0 3 16,-2 0-4-16,0 3-1 15,-4 2 10-15,-1-2 0 0,2 5-1 16,-2 4-2-16,-1 0-5 16,-2 1 10-16,-1-6-7 0,1 1-2 15,4-8 4-15,0-5-3 16,-5-7 1-16,1-4-3 0,-4-5 0 15,-7-8 6-15,0-4-4 16,-5-12 0-16,-2 0 0 16,-7 0 0-16,1 0 0 15,-1 0 0-15,-8 0-50 16,0-8-108 0,0-3-105-16,0-10-66 0,0-3-4 15,-14-8-25-15</inkml:trace>
  <inkml:trace contextRef="#ctx0" brushRef="#br0" timeOffset="31865.16">11488 10017 520 0,'-14'-12'312'0,"3"1"-111"16,-3-2-97-16,14 3-53 16,-8 8-22-16,8 2 6 0,0 0 12 15,0 0-25-15,0 0-14 16,8 0-8-16,9 17 8 15,8 10 1-15,7 10-8 16,4 8 1-16,6 4-2 0,-1 3-2 16,-2 1 7-16,3 1-10 15,-11-11 5-15,-2-1-4 0,-4-10-5 16,-8-8 6-16,-6-3 3 16,-8-4 4-16,2-5-4 15,-5 0 4-15,0 1-4 0,0-2 4 16,0 10-3-16,-16 3 0 15,-1 4 1-15,-2 5-4 0,-2 2 3 16,1 8-1-16,-5 0 2 16,2 2 0-16,-2 1-3 15,-3-6-3-15,7-2 4 16,0-7 2-16,6 2 1 0,-1-4-1 16,-2-4 2-16,7 0 3 15,-1-11 1-15,12 3-6 0,0-5 10 16,0 2 0-16,0-14 3 15,0 6-2-15,0 2-7 0,-8-8 5 16,8 14-13-16,-8-14 4 16,8 0 4-16,0 7-2 0,0-7 3 15,0 0-1 1,0 0-3-16,0 0 3 0,0 0 0 16,0 0-3-1,0 0 1-15,0 8 0 0,0-8-1 16,0 0 3-16,0 0-4 15,0 0-1-15,0 0 4 0,0 0-7 16,0 0 3-16,0 0 6 16,0 0-1-16,0 0 4 0,0 0 0 15,0 0 2-15,0 0 9 16,0 0-8-16,0 0-2 0,0 0-8 16,0 0 7-1,-9 0-9 1,9 0 8-16,0 0-3 15,0 0 3-15,0 0 9 0,0 0-6 16,0 0 2-16,0 0-4 16,0 0-3-16,0 0-3 0,0 0-2 15,0 0 2 1,-8 0-8-16,8 0 5 16,-8 0 2-16,8 0 12 15,0 0-8-15,0 0 3 16,0 0 2-16,0 0 4 0,0 0 18 15,0 0 16-15,-7-3-12 16,7-6-6-16,-14 1-4 0,6-1-14 16,0 1-7-16,-1-3 7 15,1-6-8-15,8-4-6 16,-8-3 1-16,1-9 3 0,7-11-10 16,0-12 0-16,0-13 1 15,0-14 5-15,0-5-7 16,0-15 4-16,0-10-3 0,5-6-9 15,-5 1 6-15,0 8 9 16,0 13-2-16,0 15 7 0,0 16 0 16,0 17-6-16,0 14-4 15,0 10 2-15,0 4-5 16,0 9 12-16,0 4 0 0,0 8-11 16,0 0 6-1,0 0-2-15,0 0 1 16,0 0-6-16,0 0 12 15,0 0 0-15,0 0-14 0,0 0-1 16,0 0-7-16,0 0-8 16,0-4-23-16,0 4-34 0,0 0-8 15,0 0-20-15,0 0-20 16,0 12-45-16,0 4-50 16,0 3-64-16,0 15-54 0</inkml:trace>
  <inkml:trace contextRef="#ctx0" brushRef="#br0" timeOffset="33395.96">7966 13750 225 0,'-20'-17'312'0,"0"6"-103"16,4-1-100-16,2-5-52 15,6 5-27-15,8-9-6 0,-7-7-1 16,7-8-4-16,0-5-11 16,0-8-8-16,0 0 8 15,0 0 2-15,-9-1-1 16,-10 8 9-16,-9 4 2 0,-15 14-9 15,-4 6-3-15,-10 18 3 16,-8 13 2-16,0 16 11 16,8 21-6-16,8 14 6 0,22 22-12 15,18 11 2-15,26 4-10 16,23 2-4-16,28-10 2 16,25-11 0-16,22-17-7 15,7-21-43-15,3-10-75 16,-2-15-52-16,-9-19-42 0,-17-8-69 15</inkml:trace>
  <inkml:trace contextRef="#ctx0" brushRef="#br0" timeOffset="33779.28">8636 13075 521 0,'-32'-78'249'0,"2"15"-98"15,2 13-80-15,9 13-31 16,3 12-2-16,3 13-7 15,1 12-15-15,12 28 22 0,0 34 24 16,0 28-17-16,3 31-12 16,3 26-15-16,-6 15-11 0,0 4 4 15,0-9-6 1,0-24-4-16,0-27-4 0,0-20 3 16,0-26 2-16,0-14 1 15,3-23 2-15,5-14 1 16,0-21-15-16,5-25 5 0,6-27-2 15,9-22 3-15,6-12 8 16,-3 13 3-16,-1 11-7 16,-3 21-1-16,-2 21 3 0,4 20 15 15,7 12 1-15,1 23-5 16,8 19-9-16,0 7-3 0,3 8 2 16,0 2-32-1,6-1-50-15,3-8-55 0,-1-15-53 16,9-6-8-16,0-16-9 15,3-13-26-15,2-21 56 16</inkml:trace>
  <inkml:trace contextRef="#ctx0" brushRef="#br0" timeOffset="34111.79">9719 13644 356 0,'0'-53'258'0,"-18"13"-59"0,-15 15-82 16,-4 14-58-16,-3 11-8 15,-5 23 24-15,0 14-10 0,5 12-23 16,7 8-21-1,13 5-13-15,20 2-3 0,0-2-16 16,8-5-7-16,7-14-28 16,10-5-25-1,5-10-17-15,2-20 2 0,-4-8 12 0,1-19 23 16,-5-11 26-16,-8-10 12 16,-5-14 11-16,-2-10 22 15,-9-10 23-15,0 9 39 0,0 4 39 16,0 11 4-16,0 19-40 15,0 6-48-15,0 13-23 0,0 12-9 16,5 20 12-16,6 17-2 16,0 17-7-16,11 14-5 15,-1 9-6-15,-2 4-89 16,-2-3-100-16,3-4-51 16,0-18-48-16,-3-11 32 0</inkml:trace>
  <inkml:trace contextRef="#ctx0" brushRef="#br0" timeOffset="34510.41">9993 13755 328 0,'0'-67'348'16,"-12"20"-96"-16,4 6-117 15,-1 13-72-15,9 11-33 16,-8 13-5-16,8 21 13 0,0 31 45 16,0 33 1-16,8 29-12 15,1 21-21-15,3 7-16 16,8 4-17-16,-1-9-10 15,3-18-1-15,-3-21-7 0,-3-17 3 16,1-23-2-16,-4-19 3 16,-6-10 0-16,-7-25 4 15,0-15-7-15,-15-30-6 0,-7-28 2 16,-1-30 6-16,-3-32 3 16,7-21-5-16,-1-21 2 15,8 6-2-15,12 17 16 0,0 28-4 16,8 29-9-16,4 23-6 15,8 24 0-15,8 22 1 16,9 25-6-16,4 22 4 0,-5 26 3 16,-7 19 1-16,-10 19 0 15,-10 6-1-15,-9-4-5 16,-9-2 5-16,-6-14-16 0,-7-9-15 16,-6-7-40-16,-7-7-75 15,-15-6-70-15,-3-8-30 0,-4-12-18 16,0-20-20-16</inkml:trace>
  <inkml:trace contextRef="#ctx0" brushRef="#br0" timeOffset="34743.66">10369 13229 347 0,'71'-82'299'0,"-10"13"-87"15,-13 17-100-15,-7 11-62 16,-8 9-16-16,-7 13 14 0,4 19 21 15,-6 10 21-15,4 22 31 16,-3 26-15-16,-9 19-11 0,-3 25-26 16,-5 15-32-16,0 14-12 15,-1 8-22-15,1-1-61 0,0-12-119 16,-8-12-69-16,0-16-22 16,0-20 3-16,0-19-6 15,-16-21 61-15</inkml:trace>
  <inkml:trace contextRef="#ctx0" brushRef="#br0" timeOffset="35059.94">10711 13966 249 0,'0'-83'321'16,"-12"15"-40"-16,12 10-82 0,0 19-103 15,0 7-45-15,0 6-19 16,0 10-1-16,12 8 1 16,16 8 0-16,18 0-10 0,10 0-14 15,9 0-6-15,3 0-2 16,-6 0-8-16,-5-4-28 15,-5-4-22-15,-6-9-28 16,-11-7-7-16,-5-4 13 0,-10-5 20 16,-12 0 23-16,-8 1 17 15,-8 4 32-15,-12 3 23 0,-5 7 18 16,-4 12-6-16,2 6 2 16,-6 17 6-16,3 15 8 15,5 17-8-15,3 11-28 0,13 13-14 16,9 4-3-16,17 7-9 15,3-5-33-15,8-9-65 0,4-5-57 16,14-16-4-16,6-16-48 16,5-21-73-16</inkml:trace>
  <inkml:trace contextRef="#ctx0" brushRef="#br0" timeOffset="35442.83">11759 13551 683 0,'-13'-50'320'0,"2"10"-149"15,-1 15-94-15,3 14-37 16,9 11-17-16,-8 16 15 0,8 25 48 16,0 24-22-16,0 17-25 15,0 7-18-15,0 0-9 16,0-8-9-16,0-15-2 0,0-19 2 16,0-8 2-1,0-16-1-15,0-10 6 0,0-13-19 16,0-17-6-16,0-16 4 15,5-19-1-15,2-22 6 16,10-14 3-16,2-6-1 0,10 8-3 16,4 12 7-16,4 17 0 15,-2 22-4-15,3 13 12 0,-3 22 9 16,3 22 15-16,-6 18 10 16,-1 17 9-16,-5 4-13 0,-6-4-18 15,-9-12-4 1,3-9-12-16,-6-11-4 0,-4-5 6 15,0-8-4-15,-4-12-15 16,0-4-54-16,0-16-82 16,-13-8-92-16,4-6-39 0,1-6-27 15,8-4-24-15</inkml:trace>
  <inkml:trace contextRef="#ctx0" brushRef="#br0" timeOffset="35924.72">13758 12867 261 0,'0'-74'162'0,"0"10"-51"15,-17 10-18-15,0 13-1 16,1 13 8-16,-1 11-7 0,-7 17-1 15,-9 21 10-15,-7 20-14 16,-4 25-3-16,-5 20 10 0,0 15 5 16,5 13-12-16,-2 12-6 15,5 16-8-15,14 4-33 16,11-3-17-16,16-8-9 0,11-19-4 16,15-13-9-16,13-25-2 15,10-22 3-15,9-19-22 16,7-21-41-16,3-24-23 15,1-20 5-15,0-17 13 0,-12-16 26 16,8-94-5 0,-56 65 39-16,-18 5 3 15,-14 4 10-15,-16 12 8 16,-8 16 3-16,-10 13-11 0,-5 14-6 16,2 19 5-16,-2 7-2 0,6 29-3 15,3 10-10-15,4 14-23 16,9 9-57-16,3 3-56 15,14 5-36-15,10 1-17 16,13-2-7-16,13-12-44 0</inkml:trace>
  <inkml:trace contextRef="#ctx0" brushRef="#br0" timeOffset="36199">14658 13128 400 0,'13'-37'286'0,"-10"12"-90"0,-3 9-94 15,-8 8-46-15,-9 8-15 16,1 0 1-16,5 12-10 0,3 5-19 16,8-2 2-16,0 6-11 15,8 0-7-15,8-2 5 0,4-3-3 16,1-3-13-16,-2-4 2 15,3-9-6-15,-11 0 1 0,2-9-8 16,-10-6 1-16,-3-6-3 16,0 0-15-16,0 1-34 0,0 5-36 15,0 2-48-15,0 3-88 16</inkml:trace>
  <inkml:trace contextRef="#ctx0" brushRef="#br0" timeOffset="36490.32">14768 13693 395 0,'0'45'194'0,"-8"-4"-87"15,8-1-46-15,0-4-25 16,0 2 8-16,0-10 6 0,5-8-7 16,3-4-17-16,7-4-13 15,4-3-8-15,3-9 0 16,-4 0-1-16,-4-9-2 15,3-3-7-15,-6-7 4 0,-6-10-3 16,-5 1 1-16,0-2 1 16,-16 3 8-16,-1 2-1 15,3 5-4-15,-8 8 0 0,1 2 1 16,2 10-30-16,-6 0-51 16,4 15-50-16,2 0-58 0,2 1-52 15</inkml:trace>
  <inkml:trace contextRef="#ctx0" brushRef="#br0" timeOffset="37206.67">17046 13453 351 0,'-13'-106'301'0,"-2"6"-72"15,-6 14-96-15,5 19-69 0,5 20-31 16,2 9-19-16,9 19-6 16,-8 10-1-16,8 20 11 15,8 31 54-15,4 35 22 0,-1 44-23 16,-2 51-15-16,-5 31-30 15,-4 26-12-15,0 6-2 0,0-7-10 16,0-12-2-16,5-24-22 16,3-25-67-16,5-29-98 0,-3-24-74 15,-2-28-16-15,0-26-23 16</inkml:trace>
  <inkml:trace contextRef="#ctx0" brushRef="#br0" timeOffset="37572.58">16924 13347 415 0,'-25'-105'268'0,"-3"15"-77"16,5 22-86-16,1 14-49 0,5 14-19 16,11 11 15-16,6 9-7 15,6 2-14-15,24 6-12 0,27 1-9 16,28 11-5-16,21 11 0 15,11 22 14-15,5 27 2 16,0 43-2-16,-12 39-5 16,-16 50-7-16,-22 32-4 0,-20 16 0 15,-18 9 0-15,-34-9-5 16,-21-16 3-16,-20-18 2 0,-19-26-3 16,-19-25 2-16,-3-30 11 15,-8-30 11-15,-1-30-7 0,6-25 11 16,8-23 2-16,12-25-10 15,13-20-10-15,8-22 0 16,5-7-13-16,16-7 3 16,15-2-13-16,16 4-81 0,15 1-102 15,16 4-66-15,9 0-78 0</inkml:trace>
  <inkml:trace contextRef="#ctx0" brushRef="#br0" timeOffset="37904.97">18906 13208 542 0,'0'-89'395'16,"0"12"-149"-16,3 20-130 15,6 19-80-15,2 27-19 0,7 22-2 16,2 32 13-16,-1 28 5 16,3 44 7-16,-6 37-9 0,-3 38-11 15,-2 25-11-15,0 9-4 16,-2-3-19-16,4-19-93 15,-2-17-118-15,2-28-71 16,3-30-55-16</inkml:trace>
  <inkml:trace contextRef="#ctx0" brushRef="#br0" timeOffset="38421.05">19243 13042 459 0,'0'-119'250'16,"0"10"-117"-16,9 17-95 15,10 9-52-15,14 16 12 16,11 11 22-16,9 7 15 0,13 12-1 16,7 22-1-16,3 22 8 15,6 30-8-15,-9 33-8 16,-16 23-3-16,-21 21-11 0,-19 17-9 15,-25 4 3-15,-22 7 3 16,-22-4-5-16,-13 0 0 0,-12-11 6 16,-9-14-10-16,6-18 4 15,7-26-6-15,11-17 11 16,13-19-3-16,13-16 1 16,12-17-13-16,11-14 11 0,13-5-4 15,21-10-3-15,20-4 6 16,10 5-3-16,17 8-12 15,8 11 8-15,4 22 0 0,6 31 8 16,-6 30 1-16,-1 28-1 16,-6 28-4-16,-16 21 8 15,-17 7 0-15,-26 1-3 0,-28-13-7 16,-26-11 7-16,-22-17 3 16,-12-17 3-16,-7-24 12 0,-4-15-12 15,9-22-3-15,10-15-15 16,10-25-45-16,7-8-56 15,13-12-39-15,16-13-15 16,20-8-36-16,0-7-55 0</inkml:trace>
  <inkml:trace contextRef="#ctx0" brushRef="#br0" timeOffset="39386.82">18058 15391 167 0,'-14'-33'220'16,"0"-3"-62"-16,-8 3-61 15,2 5-32-15,0 7-13 0,0 4 13 16,3 10 7-16,-3 3-19 16,-2 4-21-16,4 16-11 15,1 7-4-15,1 20-7 0,1 5-1 16,2 4-9-16,13-2 2 16,0-5-2-16,0-5 0 0,8-11 0 15,3-5-2-15,6-8-11 16,4-16-13-16,0-4-7 0,2-12 4 15,2-9 7-15,-1-6 10 16,-5-11 0-16,-2-1 6 16,-5-3 5-16,-4 1 3 15,-2 8 4-15,-6 9 10 0,0 8-8 16,0 7-4-16,0 5-3 16,0 8 0-16,0 8 12 15,3 12 9-15,5 9 2 0,0 4-16 16,4 7-3-16,-1-2-1 15,7-7-1-15,-2-2-5 0,1-4 4 16,-3-10-2-16,3-1-4 16,0-14 2-16,-2-6-11 15,6-4-9-15,-1-16-4 0,1-6 4 16,-5-8 0-16,1-10 9 16,-6-7 4-16,-3-4 9 15,-8-8-2-15,0-5 3 0,0 5 15 16,0 8 19-16,0 13 5 15,0 10 5-15,0 14-8 16,0 8-17-16,0 8-6 0,0 8 1 16,0 24 29-16,-8 18 2 15,8 14-11-15,0 8-14 0,0 10-10 16,5-5-5-16,3 1-5 16,5-8-4-16,-2-5-32 15,-2-14-74-15,-1 0-53 0,-5-15-24 16,-3-4-44-16,0-7-8 15</inkml:trace>
  <inkml:trace contextRef="#ctx0" brushRef="#br0" timeOffset="39818.89">18167 15342 105 0,'-21'-33'260'0,"4"5"-80"0,9 3-75 16,8 4-53-16,13 2-28 15,12-3-13-15,10 3-6 0,11 3-3 16,6 0 4-16,8 4-7 15,-3-1 0-15,-3 4 1 0,-10 1-2 16,-12 4 4-16,-7 4 11 16,-12 0 5-16,-5 0 6 15,-8 0 8-15,0 0 4 16,-8 0-11-16,-8 12 15 0,-6 10-7 16,3 1-4-16,3 10-16 15,3 3 0-15,1 2-9 16,12-2-7-16,0-3 7 0,0-5-6 15,0-7 4-15,9-6-4 16,-1-1-2-16,0-14-13 0,4 0-5 16,0 0 0-16,-1-14 11 15,3-10 7-15,2-4-1 0,-4-5 6 16,-4-4 8-16,0 0 15 16,-4 5 31-16,-4 11 10 15,0 5-20-15,6 4-21 16,-6 12-13-16,3 0-2 0,5 24 0 15,0 5-5-15,7 8-1 16,11 3-2-16,5 6-13 0,7-6-84 16,2-2-88-16,0-9-74 15,2-15-44-15</inkml:trace>
  <inkml:trace contextRef="#ctx0" brushRef="#br0" timeOffset="40816.87">20396 14833 157 0,'-9'-26'226'16,"1"-2"-81"-16,-3 0-63 15,2 3-44-15,9 2-7 16,-11 2 17-16,3 4 16 16,0 2 20-16,-1 2 2 0,0 5-6 15,-2 4-26-15,-4 4-14 16,-7 16-15-16,2 8-12 15,0 14 1-15,4 8-4 0,4 1-10 16,12 2 2-16,0-4 7 16,0-4-12-16,3-5 1 0,6-8-13 15,2-7-20-15,6-5-1 16,3-8-5-16,-3-8-6 0,2-4 8 16,1-13 1-1,-2-7 22-15,-2-9 1 0,-5-3 17 16,-7-4-6-16,-4-5 4 15,5 0 7-15,-2 8 8 0,2 9 4 16,-5 7-8-16,0 10-3 16,0 11 1-16,0 0 8 15,0 20-4-15,0 12 0 0,0 10 1 16,0 2-9-16,3 0-2 16,5 1-3-16,6-4-1 0,-2-8 8 15,3-9-7 1,1-4-4-16,1-13-9 0,3-7 1 15,0-11 3-15,-3-10 1 16,3-11 6-16,-3-8-2 0,-4-8 4 16,-3-6 8-16,3 5 14 15,-2 4 9-15,-1 13-1 16,-2 7-7-16,0 5-11 0,4 8-5 16,4 3-4-16,9 9-2 15,4 16 6-15,-1 14 6 0,0 9 3 16,-3 16-5-16,-7 5 0 15,-5 1-1-15,-8 1-6 16,-5-10 1-16,0-7-1 16,0-9-4-16,0 14 2 15,0-38 4-15,0-12-5 16,0 0-2-16,8 0 1 0,8 0 0 16,7-17 2-16,11-6-8 15,6-11-8-15,2-1-4 16,0-8-9-16,1-5 5 0,-3-9-2 15,-7-4 11-15,-5-4 7 16,-3 3 1-16,-10 5 17 16,-6 6 2-16,-9 9 9 0,0 10 12 15,-12 7-4-15,-8 9 0 16,-2 16 4-16,-1 12 15 16,-2 12 8-16,-1 17-13 15,12 16-11-15,14 5-10 0,0 3-11 16,8-1 0-16,12-2-6 15,9-5-7-15,7-13-8 0,4-7-52 16,2-14-72-16,-2-5-92 16,0-18-48-16,-2 0-72 15</inkml:trace>
  <inkml:trace contextRef="#ctx0" brushRef="#br0" timeOffset="41383.53">22378 12378 272 0,'5'-65'286'0,"-5"16"-51"15,0 17-108-15,0 23-61 16,0 38 14-16,-16 48 89 0,-10 41 24 16,-2 41-17-16,0 38-28 15,-6 34-46-15,-1 25-43 0,2 9-28 16,2-5-14-16,-3-16-13 16,6-23-15-16,8-35-71 15,-1-27-85-15,8-33-80 0,5-28-39 16,8-28 1-16,-12-34-13 15</inkml:trace>
  <inkml:trace contextRef="#ctx0" brushRef="#br0" timeOffset="41915.51">22273 12497 835 0,'0'-75'283'0,"0"23"-145"15,-9 24-69-15,9 28-37 16,0 33 21-16,0 35 97 0,0 33-2 16,12 30-40-16,8 25-44 15,8 10-29-15,15 13-18 16,4 3-1-16,5-10-13 16,5-16 1-16,2-27-7 0,-12-23 2 15,-1-28-6-15,-14-26-2 16,-2-27-11-16,-8-42-42 0,-2-43-8 15,-7-46 22-15,-4-32 11 16,-2-26 20-16,1-19 6 16,0-4 10-16,4 8 11 0,1 21 8 15,-4 24 16-15,3 27-6 16,-1 25-5-16,-2 22-4 16,-1 15-17-16,3 11 10 0,2 10-9 15,3 8-6-15,6 4 7 16,1 8-1-16,6 4 6 15,2 12 13-15,7 16 6 0,2 17 33 16,0 24 25-16,5 21-67 16,0 17-19-16,-4 18 0 0,-5 18 0 15,-3 16 0-15,-1 13 0 16,-4-2 0-16,-2-3 0 16,-7-13 0-16,1-20 0 0,-4-24 0 15,1-24 0-15,-5-22 0 16,-6-18 0-16,-6-13 0 15,0-9 0-15,0-8-248 16,0-16-280-16,-14-8-26 0</inkml:trace>
  <inkml:trace contextRef="#ctx0" brushRef="#br0" timeOffset="42498.81">23998 13917 15 0,'-12'-5'36'0,"1"2"54"16,11-6 97-16,-14-3-37 16,3-4-39-16,-7-1-24 15,2 5 3-15,-1 5 25 16,3 2 7-16,-7 5-29 0,-9 18-36 15,3 9-24-15,-3 14-10 16,8 4-15-16,5 5-2 16,9-3-5-16,8 2 3 0,0-8-5 15,0-8 1-15,8-9-8 16,0-6-17-16,-2-7-8 16,2-11-4-16,3-11-24 0,-5-19 7 15,8-10 24-15,-6-14 11 16,0-3 16-16,5 0 28 15,-5 12 18-15,-2 9-2 16,-1 12-8-16,-5 7-15 0,0 8-2 16,0 9-5-16,3 26 13 15,3 10-15-15,2 13 0 16,0 9-9-16,0-6-10 0,1-3-70 16,-1-5-73-16,2-7-28 15,-1-13-21-15,-9-11-16 16,0-13 52-16</inkml:trace>
  <inkml:trace contextRef="#ctx0" brushRef="#br0" timeOffset="42814.04">23938 13999 68 0,'23'-66'170'0,"-3"9"37"15,2 7-48-15,-7 15-54 0,-1 6-43 16,-6 13-12-16,0 16 14 16,4 16 41-16,-6 21-12 15,2 15-20-15,1 14-29 0,-5-1-24 16,-4-4-7-16,0-11-6 15,0-11-4-15,0-9 0 16,0-10 2-16,0-8-5 0,0-12-4 16,9 0 6-16,3-20-17 15,3-13 6-15,15-20 5 16,2-9 6-16,1 5 2 0,-4 9 11 16,-7 10-15-16,-5 10 1 15,-1 16-4-15,-3 12 11 16,0 21-1-16,-1 15-4 15,-1 14-3-15,0 1-38 0,7 3-69 16,-2-5-35-16,7-4-29 16,11-9-21-16,-3-10-50 15</inkml:trace>
  <inkml:trace contextRef="#ctx0" brushRef="#br0" timeOffset="43162.99">24818 13807 309 0,'0'-61'241'0,"0"12"-61"15,-12 12-77-15,-5 13-47 16,1 12-2-16,-4 12 12 16,-4 25-12-16,3 14-25 0,4 19-12 15,7 8-6-15,10-6-10 16,0-3-11-16,0-8-26 0,0-13-33 16,9-7-11-16,0-13 9 15,5-16 15-15,2-12 11 16,-3-11 21-16,-2-19 14 0,-3-7 15 15,1-8 9 1,-6-4 7-16,-3 3 19 0,0 11 25 16,0 6 6-16,0 13-22 0,0 16-20 15,0 12-9-15,0 31-7 16,0 19 2-16,5 14-9 16,3 11 0-16,9-7-8 15,3-3 1-15,8-7-5 0,8-10-36 16,5-8-58-16,9-6-49 15,2-14-34-15,4-20-49 16,-6 0-126-16</inkml:trace>
  <inkml:trace contextRef="#ctx0" brushRef="#br0" timeOffset="43779.21">25382 13762 97 0,'0'-81'272'0,"0"3"-82"15,-8 13-58-15,-8 13-38 16,-4 10-10-16,-4 14 13 0,-9 16 5 15,-3 12-21-15,-1 21-29 16,1 15-20-16,4 25-11 16,7 13-15-16,8 2-4 0,5 2 0 15,12-9-10-15,8-7-9 16,4-14-37-16,5-11-30 16,0-12-5-16,-3-15 10 0,8-17 9 15,-2-13 26-15,0-16 25 16,0-14 9-16,1-7 18 15,-2-7 11-15,3-2 21 16,-3 9 10-16,-1 9 2 0,-2 10-22 16,-4 14-15-16,-1 12-1 15,2 12 5-15,-5 25 1 16,0 24 19-16,0 20 1 0,-8 21-11 16,0 6-3-16,0 7 1 15,-16-10-14-15,-5-8-9 0,-2-11 2 16,-7-12-7-16,2-18 6 15,-3-12-3-15,-4-11 0 16,10-21-4-16,-1 0 6 0,4-9-5 16,8-10-6-1,14-10 2-15,14-11-13 0,25-17-10 16,13-10-14-16,9-9-10 16,11-6 0-16,6-4 17 15,-1-2 15-15,-4 2 4 0,-8 4 1 16,-8 13 11-16,-7 9 4 15,-19 2 12-15,-10 14 8 0,-10 3 21 16,-11 13 9-16,0 6-6 16,-20 16 18-16,-8 6 7 0,-4 23-4 15,-7 22-10-15,4 12-20 16,2 12-21-16,11 4 0 16,8 1-5-16,14-2-20 15,0-6-31-15,8-10-103 16,6-7-79-16,-3-11-22 0,-3-14-39 15,-8-12 42-15</inkml:trace>
  <inkml:trace contextRef="#ctx0" brushRef="#br0" timeOffset="45095.4">25646 13649 273 0,'8'-58'227'16,"5"10"-49"-16,-5 6-57 0,0 10-49 15,0 12-23-15,1 12 6 16,-4 8 56-16,-2 31 22 15,2 23-26-15,-5 16-11 16,0 6-29-16,0 2-29 0,0-4-22 16,0-15-5-1,0-9-6-15,0-14 1 0,-8-11-3 16,8-7-1-16,-8-18-18 0,8-11-28 16,0-12-3-16,0-17 13 15,11-17 12-15,3-17 6 16,12-7 5-16,4-4 1 0,1 12 14 15,-2 11-3-15,-1 17-4 16,-8 13 0-16,0 16 6 0,2 16 5 16,-7 12 12-16,-4 20 10 15,2 17-4-15,0 8 12 16,-5 9 2-16,0-7-14 16,1-1-1-16,-3-13-8 15,-1-12-8-15,-2-8 5 0,2-10-7 16,-2-15-4-16,3 0 7 15,2-21-5-15,4-15-2 0,5-16 1 16,2-15-3-16,1-2-4 16,9 1 6-16,-4 3-1 15,-1 11-1-15,-3 14 2 0,-4 11-5 16,-8 5-4-16,4 13-2 16,-4 11 10-16,-1 11 21 0,1 8 10 15,-6 20 1 1,3 5-12-16,-6 9-5 0,0 0-10 15,0-9-1-15,0-11-7 16,0-8 1-16,0-5 0 16,0-8 6-16,0-12-4 0,0 0-15 15,0-12-9-15,3-13 0 16,8-3 18-16,6-5 0 0,-1 1 4 16,1 3-2-16,-2 8 1 15,-3 6-2-15,1 1-3 16,-5 14 6-16,1 0 4 15,3 22 1-15,-1 2 2 0,6 5-5 16,2-1 1-16,2 0-3 16,4-7 4-16,-5-4-8 15,0-9 2-15,2-8-6 0,1-13 4 16,1-16-16-16,0-6 6 16,-4-15 9-16,2-3 3 15,-2-8-3-15,-3 0 6 0,-9 4 2 16,-5 14 21-16,-3 4 5 15,0 16 7-15,0 6 2 0,0 10 4 16,-8 7 51-16,-3 28 5 16,-7 15-98-16,7 15 0 15,2 8 0-15,9 3 0 16,0 0 0-16,3-8 0 0,6-13-26 16,-1-7-181-16,1-13-50 15,0-7 0-15,-1-21 15 16,3 0 45-16,6-24 60 0,2-16 71 15,7-10 50-15,-3-7 27 16,2-4 15-16,-1 1 31 16,3 3 48-16,-5 12 36 0,-6 7-10 15,-3 13-27-15,-7 10-26 16,3 11-13-16,-4 12 68 16,-5 16 38-16,0 13-19 0,0 12-59 15,0 2-43-15,0 4-29 16,-9-10-6-16,9-5-8 15,0-8-4-15,0-11-1 0,0-9-12 16,0-12-4-16,4 0-11 16,4-8-6-16,4-12 7 15,5-13 10-15,8-3 0 0,-6-1 13 16,2 9 3-16,-5 7-4 16,1 10-2-16,-6 11-5 0,6 0 13 15,-1 11 3-15,-3 13-3 16,1 1-8-16,3-4 11 15,-1 0-4-15,5-5-4 16,-1-16-6-16,9 0-37 16,4-16-43-16,7-22 4 0,4-15 33 15,2-16 24-15,-2-12 14 16,5-14 8-16,-5-9 18 16,-3-8 13-16,-8 12 57 0,-10 14 81 15,-6 16 24-15,-9 18-189 16,-8 19 0-16,0 28 0 0,-21 31 0 15,-6 22 0-15,-6 22 0 16,2 16 0-16,2 6 0 16,4 3 0-16,5-2 0 0,0-3 0 15,3-9 0 1,0-7-369-16,2-10-100 0,-2-15 1 16</inkml:trace>
  <inkml:trace contextRef="#ctx0" brushRef="#br0" timeOffset="45243.54">27262 13294 539 0,'-11'-47'532'16,"3"4"-204"-16,8 7-155 15,0 3-81-15,11 5-2 0,18-1 19 16,10 1-53-16,17 0-35 16,7 8-71-16,11 3-168 15,-1 5-174-15,0 3-49 16</inkml:trace>
  <inkml:trace contextRef="#ctx0" brushRef="#br0" timeOffset="46058.97">29021 11361 510 0,'17'-107'185'0,"-14"14"-62"15,-3 15-16-15,-24 18 5 16,-15 19 41-16,-23 21 26 15,-20 20-11-15,-11 28-48 16,-1 28-44-16,10 30-33 0,10 21-22 16,22 19-13-16,19 3 3 15,33-2-8-15,16-9-3 16,25-4 5-16,19-13-3 0,22-10 0 16,19-10 4-16,10-3-7 15,10-6-4-15,9 6 2 16,-3 3-3-16,-14 13 7 15,-28 6-3-15,-37 12 2 16,-39 6 8-16,-46 4-3 0,-45-4 1 16,-31-9-4-16,-21-11 46 15,-8-20 31-15,4-18 2 16,9-18-81-16,13-18 0 16,27-16 0-16,22-8 0 0,17-8 0 15,22-8 0-15,28-9 0 16,16-12 0-16,16-3 0 15,17-5 0-15,4 4 0 0,4 5-272 16,-1 2-83 0,5 11-36-16,-4 7 0 0</inkml:trace>
  <inkml:trace contextRef="#ctx0" brushRef="#br0" timeOffset="46475.45">29363 12781 685 0,'16'-31'399'0,"0"5"-190"16,0 11-104-16,1 6-56 15,3 9-14-15,8 11-6 16,4 7-13-16,1 6-11 15,-2 4 0-15,3 1-5 0,-6-5 4 16,1 1-29-16,-1-8-53 16,0-17-29-16,1 0 6 15,2-15 40-15,7-4 29 16,-6-13 20-16,-3-1 46 0,-9 6 30 16,-4 1 20-16,-7 11 3 15,-6 10 0-15,-3 23 88 16,-20 25 52-16,-8 30-63 15,-9 23-164-15,-3 12 0 16,0 11 0-16,6-2 0 16,12-3 0-16,0-12 0 0,11-13-108 15,11-19-244-15,0-18-78 16,8-14 4-16,11-26-302 16</inkml:trace>
  <inkml:trace contextRef="#ctx0" brushRef="#br0" timeOffset="46740.66">30293 12934 342 0,'15'-96'306'16,"-15"19"-56"-16,0 16-87 0,-8 20-60 15,-8 16 19 1,-3 25 39-16,-3 21-20 0,7 20-56 16,1 13-44-16,14 10-14 15,14 6-15-15,9-1-4 16,7-4-11-16,1-5 4 15,3-6 3-15,-11-6-5 0,-2-7 1 16,-13-4-3-16,-8-9 6 16,-26 2-14-16,-5-7-35 15,-10-4-60-15,1-2-69 16,-1-6-61-16,1-11-30 0,-6 0 4 16,6-2-8-16</inkml:trace>
  <inkml:trace contextRef="#ctx0" brushRef="#br0" timeOffset="46956.74">30418 12753 294 0,'65'-81'279'0,"-11"15"-79"15,-12 13-80-15,-3 13-29 16,-8 6 48-16,-2 11 23 16,-1 6-45-16,-3 17-37 15,-1 12-33-15,-8 16-3 0,-2 25-7 16,-8 16-24-1,-6 14-9-15,0 2-11 16,-15 0-91-16,-6-3-100 0,0-14-58 16,-2-6 0-16,-2-17 18 15,0-12 18-15,0-14 54 16</inkml:trace>
  <inkml:trace contextRef="#ctx0" brushRef="#br0" timeOffset="47273.69">30588 13119 69 0,'4'-35'241'15,"9"-15"-27"-15,3 1-48 16,4 5-51-16,5 7-39 15,1 5-1-15,-4 2-4 16,11 7-21-16,5 7-21 0,5 4-13 16,5 2-6-16,5 6-5 15,1 4-2-15,-1 0-2 16,-1 0-1-16,-2 0 1 16,-15 0 2-16,-5-4-8 15,-7-4-5-15,-6-4 0 16,-9 0 10-16,-4-5 1 0,-4 2 10 15,0 2 11-15,0 1 2 16,0 7-6-16,-12 5 2 16,-5 12 14-16,0 8 26 15,3 10-4-15,-4 6-20 0,5 6-17 16,2-2-9-16,4-4-5 16,7 3-16-16,0-9-44 15,0-2-107-15,0-2-87 16,10-14-44-16,7-12-30 15</inkml:trace>
  <inkml:trace contextRef="#ctx0" brushRef="#br0" timeOffset="47822.96">31555 12643 456 0,'21'-28'235'16,"-9"2"-105"-16,-1 15-67 0,-11 11 15 15,0 0 57-15,0 23 30 16,-14 19-40-16,-11 6-23 15,-4 6-44-15,4-2-27 16,1-2-16-16,4-9-4 16,2-10-5-16,9-9-10 15,9-6-10-15,0-16-10 0,0 0-32 16,0-10-23-16,9-14 10 16,9-8 28-16,6-12 28 15,4-10 4-15,5-3 6 16,-4 5 2-16,-1 7 5 0,-7 12-13 15,-5 16 9-15,1 17 7 16,-9 21 17-16,-7 20 7 16,-1 12-7-16,0 8-12 15,-6 0-4-15,6-11 0 16,-8-10-7-16,8-12 11 16,0-11-6-16,0-17-3 15,0-14-1-15,13-14-2 0,2-15 1 16,14-14-1-16,7-12 4 15,9-6-1-15,4 6 30 16,-2 7 40-16,-4 19 0 0,-12 9-10 16,3 23 31-16,-8 11 90 15,0 28-95-15,-2 17-89 16,-7 12 0-16,-3 4 0 16,3 3 0-16,4 2 0 0,-5-5 0 15,4-8 0 1,0-8 0-16,-3-8 0 0,0-8 0 15,-3-9 0-15,4-4 0 16,-6 0 0-16,-3-4-222 16,0-12-113-16,-9 0-50 0,0 0-18 15,-14 0-295-15</inkml:trace>
  <inkml:trace contextRef="#ctx0" brushRef="#br0" timeOffset="58089.56">13610 15855 252 0,'-11'0'242'16,"-2"0"-27"-16,1 0-48 15,4 0-53-15,8 0-4 16,-8 0 30-16,8 0 18 0,0 0-3 15,0 0-27-15,0 0-17 16,0 0-16-16,0 0-22 16,0 0-4-16,11 0-51 0,23 11-18 15,35-11 0-15,40 0 0 16,46-7 0-16,35-13 0 0,27-5 0 16,1 1 0-16,-3 3 0 15,-11 0 0-15,-26 9 0 16,-23 4 0-16,-35 0 0 15,-25 8 0-15,-30 0 0 0,-17 0 0 16,-17 0 0-16,-9 0 0 16,-9 0 0-16,-5 0 0 15,-5 0 0-15,0 0 0 0,2 0 0 63,-2 0 0-48,-3 13-368 32,-11 7-75-47,-5 4 6 16,-5 1 49-16</inkml:trace>
  <inkml:trace contextRef="#ctx0" brushRef="#br0" timeOffset="67390.7">1903 14434 584 0,'-32'0'292'16,"7"0"-144"-16,8 0-77 0,6 0-40 15,3 8-12 1,8-8-9-16,0 0-1 16,5 0-3-16,3 0-1 15,-5 0 6-15,0 0 15 16,-3 0 12-16,0 0 4 0,0-12-13 15,-14-5-14-15,-12 1-7 16,-5-1 3-16,-11 5-1 16,-11 12-10-16,-10 21 0 15,-10 20 4-15,-9 28 1 16,1 20 8-16,8 14 1 16,12 2-9-16,24-2-9 15,25-15 8-15,24-6-4 16,28-14-3-16,30-15 4 15,18-15-7-15,27-18 1 16,15-20-2-16,3-16 3 16,-8-9 1-16,-18 5-9 0,-25-1 12 15,-22 5 2-15,-15 3-5 16,-12 7 0-16,-14 1 5 16,-11 0-42-16,-8 5-60 15,0-3-64-15,0-1-45 16,-11-5-58-16,-2 1-19 15</inkml:trace>
  <inkml:trace contextRef="#ctx0" brushRef="#br0" timeOffset="67857.66">2708 14169 174 0,'0'-25'223'0,"-14"9"-90"0,3 0-58 16,-1 4-21-16,3 5-2 15,1-3-8-15,0 10-1 16,0 0-15-16,-1 0 3 16,-2 0-5-16,-6 17 4 15,-6 8 11-15,-5 12 12 16,-5 7-8-16,4 4-8 15,9 2-13-15,8-5-6 16,12 0-13-16,4-9-2 16,15-4 1-16,15-7 0 15,11-9-1-15,12-16-2 16,8 0-3-16,-2 0-2 16,-1 0 1-16,-12 0-1 15,-14 8 2-15,-12 13-6 16,-13 7 6-16,-11 17 1 15,-15 7 0-15,-13 6-2 16,-9-1-3-16,0-10 4 16,4-4 4-16,5-15 1 15,7-9-17-15,5-6-26 16,5-13-40-16,2 0-59 0,9-13-16 16,0-10-84-16,0-18 16 15</inkml:trace>
  <inkml:trace contextRef="#ctx0" brushRef="#br0" timeOffset="68090.58">2861 14100 337 0,'5'-49'198'16,"-5"10"-52"-16,0 5-49 16,0 13-13-16,0 9-1 15,3 5-30-15,5 7-27 16,6 28 25-16,10 20 10 15,12 21-24-15,4 17-14 16,6 8-11-16,-2 8-2 16,-4-9-48-16,-4-7-96 0,-1-12-61 15,-13-13-68 1,-5-18-16-16</inkml:trace>
  <inkml:trace contextRef="#ctx0" brushRef="#br0" timeOffset="68298.25">3037 13933 747 0,'-49'-52'251'0,"3"2"-121"15,10 10-71-15,13 6-23 16,6 3-20-16,17-7-7 16,29-1-2-16,15-7-15 15,8 6-18 1,5 3-8-16,-3 5-21 0,-10 10-28 15,-4 7-15-15,-3 7-15 16,0 8-2-16,-1 0-38 16,-7 0-83-16</inkml:trace>
  <inkml:trace contextRef="#ctx0" brushRef="#br0" timeOffset="68506.23">2964 14482 250 0,'-49'90'225'16,"11"-21"-86"-16,10-19-57 16,12-19-39-16,16-15-23 0,8-16-6 15,20-23-7-15,26-27-3 16,19-19-4-16,12-12-7 16,5-4-34-16,-1 4-38 15,-8 12-22-15,-12 15-67 16,-20 13-7-16</inkml:trace>
  <inkml:trace contextRef="#ctx0" brushRef="#br0" timeOffset="68707">3163 14906 95 0,'-25'49'241'15,"13"-17"-103"-15,12-15-60 16,17-17-36-16,19-33-19 15,24-19-3-15,26-26-9 16,18-4-5-16,10-8-19 16,-8 5-24-16,-16 4-14 15,-25 12-79-15,-24 9-54 16</inkml:trace>
  <inkml:trace contextRef="#ctx0" brushRef="#br0" timeOffset="69038.7">4283 13066 630 0,'8'-57'296'0,"-8"9"-98"15,0 10-88-15,3 15-46 16,-3 7-26 0,0 8-21-16,14 8-5 0,11 28 28 15,18 25 16-15,14 20-13 16,5 13-22-16,-1 11-5 16,-10 8-7-16,3 2-9 15,-10-6 4-15,-3-11-10 16,-9-18-42-16,-4-14-74 15,-3-17-75-15,-8-16-47 0,-2-25-43 16,1-25-22-16</inkml:trace>
  <inkml:trace contextRef="#ctx0" brushRef="#br0" timeOffset="69339.6">5023 12793 331 0,'-17'-52'297'16,"1"20"-109"-16,-2 19-91 15,4 34-22-15,-3 23-13 0,9 17-15 16,8 17-21-16,17 3-13 16,5-8 1-16,12-11-8 15,6-15-3-15,5-13 3 16,1-14-6-16,-7-12 2 16,-2-8-7-16,-9-17 5 15,-8-11 0-15,-11-12 2 0,-9-14-1 16,-21-10 3-1,-7-1-2-15,-1 3-4 0,2 14 5 16,-1 11-9-16,2 8-12 16,1 13-26-16,2 4-65 15,3 12-58-15,0 0-73 16,12-3-41-16</inkml:trace>
  <inkml:trace contextRef="#ctx0" brushRef="#br0" timeOffset="69654.7">5413 12386 369 0,'0'-32'378'15,"0"-1"-125"-15,0 1-101 0,0 4-9 16,0 7 66-16,-9 4-18 16,9 5-77-16,0 12-71 15,0 0-21-15,0 24-6 16,17 21 27-16,10 24 3 15,11 17 2-15,5 8-28 16,3-1-20-16,-2-4 0 0,0-7 0 16,-3-8 0-16,-9-13 0 15,-7-13 0 1,-4-11 0-16,-5-8 0 0,-8-10 0 16,1-5 0-16,-6-5-61 15,-3-9-81-15,0 0-71 16,0 0-86-16,-9 0-47 15,-7-6 0-15,-8 6 32 16</inkml:trace>
  <inkml:trace contextRef="#ctx0" brushRef="#br0" timeOffset="71702.57">2025 16216 329 0,'-35'0'276'0,"5"0"-74"15,11 0-85-15,2 0-57 16,4 0-26-16,13 0 0 15,0 0 8-15,0-7-18 16,22-5 43-16,35-17 18 16,44-23-25-16,48-25-26 15,42-22-15-15,40-19-6 16,49-13-4-16,49-14-7 16,38-14 5-16,17-12-4 15,10-5-3-15,4-7-3 16,-14-5 8-16,-24 1 3 0,-35-1-5 15,-40 15-2-15,-50 18 31 16,-45 30 19-16,-43 27 36 16,-41 24 34-16,-29 21 19 15,-21 16-19-15,-18 13-57 0,-16 7-64 16,-5 5 0 0,-9 4 0-16,0 0 0 0,-8 4 0 46,0-8 0-30,0-16 0-16,0-18 0 0,-16-23 0 16,-4-21 0-16,-4-19 0 15,-14-21 0-15,-5-20 0 16,-10-26 0-16,-12-16 0 16,-11-11 0-16,-10-6 0 0,-12 20 0 15,-4 7 0-15,1 26 0 16,-1 17 0-1,9 17 0-15,4 20 0 0,12 16 0 16,4 14 0-16,12 14 0 16,7 17 0-16,14 13 0 15,7 7 0-15,9 8 0 16,4 13 0-16,-7 0 0 16,-11 21 0-16,-6 13 0 0,-18 14 0 15,-20 12 0-15,-18 22 0 16,-33 25 0-16,-42 31-5 15,-48 25-17-15,-43 20 15 16,-22 12-6 0,-9 5 11-16,3-5 2 0,-8-12-7 15,10-12 10-15,12-20-1 16,16-18-1-16,28-14-8 16,24-17 7-16,34-16-3 15,28-12 1-15,29-18 2 16,28-8-1-16,19-14 4 15,20-11-2-15,14-2 2 16,12-9 1-16,3-12-2 0,5 0 0 16,8 0-4-16,-1-4 1 15,7 1 2-15,-8-6-5 16,6 4 6 0,0 3 5-16,0-3-5 0,0 0-8 15,0 2 6-15,0-1 2 16,-1 4-1-16,1 0 5 15,8 0-11-15,-8 0 6 16,8 0 0-16,0 0-7 16,0 0 11-16,0 0-8 15,0 0-5-15,0 0 3 16,0 0 6-16,-8 0-5 16,-1 0 0-16,-1 17 2 15,-3-1-1-15,-4 3 3 16,-3 2 4-16,0-1-13 15,-5 5 19-15,2 7-12 16,-11 12 4-16,-10 6-3 16,-5 3-4-16,-3-1 6 15,-10 0-7-15,1-2 7 0,-4-5-1 16,0-4 4-16,5-5 0 16,3-3-1-16,8-9 2 15,8-4-3-15,5-3-5 16,4-4-3-16,7-1-1 0,2 4 11 15,-2 0-10-15,5 2 9 16,-6-3-5-16,7 0 5 16,-1 2-5-16,4-6-1 0,-2 1 4 15,7 2 2-15,-1-6-5 16,-1 4-3 0,13-12 0-16,-8 0-1 15,8 0 8 1,0 0 0-16,0 0-7 0,0 0-1 15,0 12 0 1,8 4 6-16,5 4-2 16,2 12 4-16,5 14-6 0,5 7 0 15,3 16 2-15,6 8 7 16,2 13-2-16,5 12-3 16,7 8-2-16,8 16 4 0,6 12 2 15,3 13-8 1,0 4 1-16,4 4 13 0,1-4-11 15,-5-9 4-15,-5-8-2 16,-4-12-6-16,-6-16 8 16,-9-11-9-16,-5-18 9 15,-8-17-3-15,-4-9 0 0,-8-20-4 16,1-6 13-16,-9-10-12 16,-1-2 5-16,-7-5-1 15,5 1-2-15,-2-5 1 16,3-1 5-16,-6-7-10 0,3 14 6 15,-3-14 0 1,0 7 2-16,5-7-4 16,-2 0-1-16,-3 0-2 0,0 8 3 15,0 5 1-15,0-6-3 16,0 5-3-16,0 1 6 16,5-1 4-16,-2 1 3 15,2-1-6-15,-2-5 5 0,3-7-11 16,-3 0 1-16,-3 0 5 15,5 0 7-15,-5 0-5 16,0 0-5 0,0 0 8 15,0 0-4-31,0 0-5 16,3 0 1-16,0-4-3 0,5 1-3 15,-3-6-7-15,8-2 11 16,12-14-3-16,14-12 11 15,23-20-2-15,19-12-1 16,17-8-38-16,14-4-90 16,10-4-69-16,9-1-15 15,7 1-32-15,4 0-26 0,-9 2-107 16</inkml:trace>
  <inkml:trace contextRef="#ctx0" brushRef="#br0" timeOffset="80857.03">6642 11796 51 0,'0'11'186'0,"0"4"-11"16,5-15-57-16,-1 7-46 15,-4-7-32-15,0 7-11 16,0-7 3-16,0 0-5 16,0 0 0-16,0 0-2 15,0 0 6-15,0 0 12 0,0 0 18 16,0 0 13 0,0 0 9-16,0 0 9 0,0 0 7 15,0 0 17-15,0 0 17 16,0 0-11-16,0 0-17 15,0-2-15-15,0-8-15 16,0 3 6-16,0-3-21 16,0-5-60-16,4-13 0 0,4-17 0 15,4-9 0-15,4-6 0 16,9-6 0-16,2-7 0 16,6 0 0-16,7-4 0 15,6-4 0-15,6 0 0 16,5-9 0-16,3-1 0 15,2-1 0-15,3 2 0 16,-4 0 0-16,-1 2 0 0,-6 2 0 16,-6 3 0-16,-3 8 0 15,0 0 0-15,4 2 0 16,4 4 0-16,4-5 0 0,8-4 0 16,11-3 0-16,9-5 0 15,13 1 0-15,4 4 0 16,0 0 0-16,-10 7 0 0,-2 6 0 15,-9 5 0 1,-4 12 0-16,-7-3 0 0,-7-3 0 16,2 0 0-16,0-3 0 15,1-2 0-15,-1-2 0 0,1 2 0 16,-6-3 0-16,-4 4 0 16,-2 4 0-16,-6 5 0 15,-3 2 0-15,-5 5 0 0,-3 4 0 16,-4 6 0-16,-4 1 0 15,-7 2 0-15,4 3 0 16,-3-3 0-16,7 0 0 0,2-6 0 16,4 2 0-1,4 0 0-15,10-5 0 0,7-1 0 16,3 3 0-16,2 2 0 16,-2 0 0-16,2 5 0 15,-1 7 0-15,-4 1 0 0,-1-1 0 16,-4 1 0-16,2 4 0 15,-1-1 0-15,-5 1 0 16,1-1 0-16,0-4 0 0,3 2 0 16,5-5 0-16,5 0 0 15,2-1 0-15,-3 0 0 16,-5 3 0-16,1 3 0 0,-1-1 0 16,-2-1 0-16,-4 5 0 15,-7-1 0-15,-1 4 0 16,-2-3 0-16,-4 4 0 15,-4 4 0-15,-2 1 0 16,-3-3 0-16,-2 1 0 0,4 2 0 16,-1-1 0-16,-4-1 0 15,5 5 0-15,-1 0 0 0,-3 1 0 16,0 3 0-16,-1-1 0 16,0 0 0-16,0 3 0 15,1-3 0-15,3-1 0 0,6 4 0 16,0-3 0-16,6 5 0 15,2-4 0-15,-2 0 0 16,1-4 0-16,0 4 0 16,4-4 0-16,3 4 0 0,5-4 0 15,4 4 0-15,0-1 0 16,0-3 0-16,-1 4 0 16,-2-1 0-16,-3-2 0 0,-1 3 0 15,-2-4 0-15,2-1 0 16,-1 6 0-16,-1-6 0 0,1 2 0 15,3-5 0-15,-3 2 0 16,0 2 0-16,-5 0 0 16,-7 1 0-16,-5 2 0 0,-4 5 0 15,0-3 0-15,-2 3 0 16,-10-4 0-16,-1-1 0 16,-2 5 0-16,-1 0 0 15,1 0 0-15,0 0 0 0,-7 0 0 16,7 0 0-16,-1 0 0 15,4 0 0-15,1 0 0 0,-2 0 0 16,7 0 0-16,-6 0 0 16,4 0 0-16,-2 0 0 15,-7 0 0-15,3 0 0 0,3 0 0 16,1 0 0-16,-2 0 0 16,-1 0 0-16,1 0 0 0,1 0 0 15,-2 0 0 1,-1 0 0-16,-3 0 0 0,2 0 0 15,-1 0 0-15,0 0 0 16,-4 0 0-16,1 0 0 0,-6 0 0 16,2 0 0-16</inkml:trace>
  <inkml:trace contextRef="#ctx0" brushRef="#br0" timeOffset="80934.8">13408 7159 1956 0,'0'0'-216'16,"0"0"-67"-16,0 0-11 16,-13 0-4-16,-3 9-29 15,-1-9-207-15</inkml:trace>
  <inkml:trace contextRef="#ctx0" brushRef="#br0" timeOffset="82249.06">13079 6883 141 0,'-13'-9'228'0,"5"1"-68"0,-1 0-31 15,1 0-36 1,0 4-19-16,8 4 7 0,-6 0-2 15,6 0-5-15,0 0-6 16,0 0-7-16,0 0-4 0,0 0 9 16,0 0-8-16,0 0-15 15,0 0-16-15,0 0-2 16,0 0-7-16,4 0-9 0,11 0-8 16,10 0 4-16,7 0-5 15,9 12 1-15,3 1 0 16,5-6 4-16,0 6-6 15,0-2-2-15,-1 2 2 0,-3 0 5 16,-3-1-10-16,-8 0 7 16,-4 0-1-16,-11-4-1 15,-3-8-7-15,-2 9 8 0,-6-1 1 16,-5-8-1-16,-3 8 4 16,0-8-3-16,0 0-5 15,0 0 8-15,0 0-9 0,0 0 12 16,0 0-3-16,0 12-1 15,-8-5 4 1,-1 5 4-16,-2 9-8 16,-2 8 1-16,-2 4 0 0,-5 11 4 15,-5 5-2-15,2 13 11 16,1 11 12-16,-1 4-9 16,1 0 4-16,2 4 10 0,5-3-3 15,-2-3 13-15,1-6 3 16,-1-9-10-16,5-7 5 15,0-6-4-15,-1-5 2 0,13-9-10 16,-8-5-6-16,8-7-3 16,0-4-3-16,-9-5-14 0,9-4-4 15,-6-8 0-15,6 8 0 16,0-24 0 31,-12-10 0-47,-1-9 0 15,1-11 0-15,-2-7 0 16,0-8 0-16,3-3 0 16,-3-2 0-16,2 1 0 15,12-4 0-15,-12-1 0 0,12 9 0 16,-13 5 0-16,13-1 0 0,-11 3 0 16,11 5 0-16,0 0 0 15,-9 4 0-15,9 5 0 16,-8-1 0-16,8 10 0 15,-8 1 0-15,8 5 0 0,-7 6 0 16,7 3 0-16,-9 4 0 16,9 0 0-16,0 2 0 15,-8-1 0-15,8 3 0 0,0 4 0 16,0-1 0-16,-8-2 0 16,8 3 0-16,0-5 0 15,-9 5 0-15,9 0 0 0,0-4 0 16,0-1 0-16,0 6 0 15,0-2 0-15,0 1 0 0,0-3 0 16,0 2 0 0,0-2 0-16,-8 3 0 0,8-6 0 15,-8 8 0-15,8-3 0 0,-7-1 0 16,7 4 0 31,0-3 0-32,0 1 0 32</inkml:trace>
  <inkml:trace contextRef="#ctx0" brushRef="#br0" timeOffset="82458.64">13031 6805 2042 0,'0'0'1'15,"2"9"-4"-15,6-9 0 0,0 13 4 16,1-6-1-16,4 2-4 16,-2-2 4-16,2 1-6 15,3 5 9-15,1-6-5 0,-6 6 4 16,2-5-10-16,3 1-37 15,-2-9-24-15,-3 11-19 16,0-11-4-16,1 12-24 16,-4-3-22-16,1-2-28 0,4 3-14 15,-5-3 3-15,-1 6 5 16,-4-1-27-16,-3-1-35 0</inkml:trace>
  <inkml:trace contextRef="#ctx0" brushRef="#br0" timeOffset="83718.31">13100 6874 23 0,'-9'0'79'0,"9"0"92"15,-12 0-4-15,4 0-53 0,0 0-36 16,8 0-34-16,-9 0-22 16,9 0-13-16,0 0 2 15,0 0 3-15,0 0 3 0,0 0-2 16,0 0 0-16,0 0 4 16,0 0 2-16,0 0 2 0,0 0 4 15,0 0-3-15,0 0-3 16,0 0-4-16,4 0-7 15,4 0-8-15,5 0-1 0,8 12 3 16,7 1-3-16,12 3-1 16,8 5-1-16,9-5 3 15,-1 1-2-15,-2-1 0 16,-6-4 0-16,-9 0 2 0,-8-12 1 16,-6 7-2-16,-9-7-4 15,-5 10 3-15,-3-10 3 16,-3 0 2-16,-2 0 8 0,-3 0 6 15,0 0 1-15,0 0-1 16,0 0-3-16,0 0-11 16,0 0 0-16,0 0-10 0,0 0-28 15,0 0-40-15,0 0-40 16,0-5-20-16,0-2-50 16,0-2-30-16</inkml:trace>
  <inkml:trace contextRef="#ctx0" brushRef="#br0" timeOffset="116639.68">20961 7998 222 0,'0'-12'246'0,"0"5"-79"0,0-3-67 16,0 3-48-16,0-1-18 15,0 0 23-15,0-1 24 16,3 1 6-16,5 0-17 0,2-4-16 16,-2 1-12-16,3 1-1 15,1-1-7-15,4-6-5 16,5 5-4-16,9-5 2 0,5 1-6 16,9-3 0-16,13-3 2 15,8 3-7-15,5-7-3 16,-1 7 5-16,0-3 2 15,-9 7-1-15,-3 0 11 0,-12 0 32 16,-5 4 27-16,-3-1-7 16,-4-4-11-16,-4 3-19 15,-1-4-24-15,0 1-7 0,6-1-16 16,1 1 10-16,4-7-11 16,8 3 10-16,1-6 2 0,9-3-6 15,5 1 7-15,3 4-5 16,-2 1-12-16,2-3 0 15,5 6 0-15,-1-1 0 0,0-3 0 16,-1 0 0-16,6 3 0 16,-1 2 0-16,5-2 0 15,-2 0 0-15,-2 6 0 0,-1 2 0 16,-5 0 0-16,-3 6 0 16,-9-3 0-16,-2-1 0 15,-5 3 0-15,-5 1 0 0,1-2 0 16,-4 5 0-16,3 0 0 15,7-5 0-15,4 3 0 16,5-5 0-16,14 4 0 0,7 0 0 16,8-2 0-16,10 1 0 15,6 4 0-15,-1-4 0 16,7 0 0-16,-2 0 0 16,1-2 0-16,-1 3 0 0,1-5 0 15,0 0 0-15,-4 3 0 16,0 2 0-16,-10-3 0 0,3 3 0 15,-6-5 0-15,0 0 0 16,1-1 0-16,-1-2 0 16,0 1 0-16,0-1 0 0,1 2 0 15,-1 1 0-15,0-5 0 16,1 5 0-16,2-4 0 16,7 4 0-16,0-5 0 0,1 2 0 15,7 2 0-15,-4 1 0 16,4 1 0-16,-1 2 0 15,0 0 0-15,-5 6 0 16,-3 3 0-16,-4 0 0 16,-7-4 0-16,0-1 0 0,-6 1 0 15,2 1 0-15,-5-2 0 16,8-2 0-16,4 2 0 16,-1 1 0-16,0 0 0 15,1 4 0-15,-8 0 0 0,0 0 0 16,-5 0 0-1,-1 0 0-15,2 0 0 0,-6 0 0 16,-8 0 0-16,-3 0 0 16,3 0 0-16,-8 0 0 15,-4 0 0-15,1-4 0 16,-1 0 0-16,3-4 0 0,-2 4 0 16,3-4 0-16,5 4 0 15,8-1 0-15,4 5 0 16,0 0 0-16,-3 0 0 15,-5 0 0-15,-1 0 0 16,-3 12 0-16,-1-3 0 16,10 3 0-16,7 0 0 0,10 0 0 15,9 5 0-15,10-5 0 16,3 1 0 0,-3-2 0-16,-5 5 0 0,-6 1 0 15,-14-5 0-15,-7 0 0 16,-10 0 0-16,-8-4 0 15,-3 0 0-15,-4 4 0 16,-2-3 0-16,-4-1 0 16,2 4 0-16,-1-4 0 0,1-1 0 15,-5 6 0-15,-2 1 0 16,-7-2 0-16,-1-1 0 16,-1 1 0-16,-6 1 0 15,3 4 0-15,-4-1 0 16,8 0 0-16,-3 3 0 15,-1 7 0-15,-1 3 0 16,-1 2 0-16,1 2 0 16,-2 8 0-16,-3-1 0 0,1 5 0 15,-2 4 0-15,3 4 0 16,-5 9 0-16,2 3 0 16,2 8 0-16,-4 8 0 15,3 1 0-15,-1-1 0 0,-2 0 0 16,-5-3 0-1,6-4 0-15,-8-5 0 0,-1-9 0 16,0 1 0-16,-4-4 0 16,-1-4 0-16,-5 1 0 15,-3-6 0-15,0-3 0 16,0-1 0-16,0 2 0 0,-17-1 0 16,1-2 0-1,-5 7 0-15,-7-2 0 0,-4 6 0 16,-9 3 0-16,-5 7 0 15,3 3 0-15,-5-3 0 0,-5-3 0 16,3-1 0-16,2 6 0 16,2-4 0-16,-1 2 0 15,-2 10 0-15,-5 0 0 16,3-5 0-16,-6 0 0 16,-7-1 0-16,-2 1 0 15,-7 0 0-15,-3-3 0 16,-6-1 0-16,-5-4 0 15,-2-1 0-15,-4 7 0 0,-5-2 0 16,-7 0 0-16,-8 4 0 16,-9-1 0-16,-11 6 0 15,-8-5 0-15,5 0 0 16,-8 2 0-16,-6-3 0 0,-5-8 0 16,-1-3 0-16,-7-2 0 15,-5-8 0 1,4-1 0-16,1-1 0 0,5-5 0 15,3 1 0-15,4-4 0 16,5 0 0-16,9-5 0 0,2-4 0 16,5 2 0-16,2-12 0 15,-5 3 0-15,4-4 0 16,-1-5 0-16,2 0 0 0,-4-5 0 16,7-7 0-16,-2 10 0 15,6-10 0-15,4 7 0 0,3-7 0 16,2 8 0-1,8-8 0-15,-1 8 0 0,3-8 0 0,0 0 0 16,4 0 0 0,2 0 0-16,-1 0 0 0,-5 0 0 15,4 0 0-15,1 0 0 16,1 0 0-16,1 9 0 0,6-9 0 16,2 0 0-16,2 13 0 15,1-13 0-15,4 0 0 0,-7 0 0 16,-2 0 0-16,-1 0 0 15,-3 8 0-15,-4-8 0 0,2 0 0 16,4 0 0-16,1 0 0 16,4 0 0-16,5 0 0 15,4 0 0-15,-1-5 0 16,4 2 0-16,6-2 0 0,0 1 0 16,-2-4 0-16,1 3 0 15,-4 2 0-15,5-2 0 0,-1-3 0 16,-1 8 0-16,6-7 0 15,-5 2 0-15,5 0 0 0,-1-2 0 16,3 3 0-16,0-1 0 16,2 2 0-16,-5-1 0 0,0 4 0 15,4-5 0-15,-4-2 0 16,5-1 0-16,-2-1 0 16,2 2 0-16,3-5 0 15,1 3 0-15,-1 2 0 0,3-3 0 16,-2 3 0-16,3-6 0 15,-1 2 0-15,6-6 0 0,0 5 0 16,-6-4 0-16,1 0 0 16,5-6 0-16,-43-18 0 15,49 21 0-15,-4-3 0 16,1 6 0-16,3-1 0 16,2 0 0-16,6 2 0 0,-5 2 0 15,8-2 0-15,-1 2 0 16,-1-3 0-16,1 3 0 15,2 1 0-15,7 0 0 0,-2 5 0 16,7-2 0-16,4 1 0 16,3 0 0-16,-3 4 0 0,2-4 0 15,3 1 0-15,1-4 0 16,-3 4 0-16,3 0 0 16,-1-2 0-16,-2-3 0 0,3 0 0 15,8 4 0-15,-13-6 0 16,5 2 0-16,0 1 0 0,8-1 0 15,-14-4 0-15,14 3 0 16,-11-4 0-16,11 5 0 0,-11-4 0 16,11 0 0-16,-13-2 0 15,5 4 0-15,0-7 0 16,-1 0 0-16,1 6 0 16,8-2 0-16,-11 1 0 0,11 0 0 15,-9 4 0-15,9-6 0 16,-12 3 0-16,4-2 0 0,8 1 0 15,-9 1 0-15,9-6 0 16,-8 0 0-16,0 1 0 0,8-1 0 16,-8 2 0-16,1-5 0 15,7-1 0-15,-8 0 0 16,8 1 0-16,0 4 0 0,0 1 0 16,0-4 0-16,0 3 0 15,0 1 0-15,0-2 0 16,0-1 0-16,0 3 0 0,0-2 0 15,0 1 0-15,0-1 0 16,0 1 0-16,0 1 0 16,0-4 0-16,0 4 0 0,0-1 0 15,0-5 0-15,-8 4 0 16,8 2 0-16,0-2 0 0,0 4 0 16,0 2 0-16,0-1 0 15,0-1 0-15,0 0 0 16,0 1 0-16,0-1 0 0,0 1 0 15,0 1 0-15,0-2 0 16,0-3 0-16,0 3 0 16,-9 1 0-16,9 0 0 15,-9 0 0-15,9-5 0 0,0 2 0 16,0 3 0-16,0-1 0 16,0 0 0-16,0 1 0 0,0-1 0 15,0 3 0-15,0 0 0 16,0-2 0-16,0 0 0 0,0 4 0 15,0-2 0-15,0 2 0 16,0 1 0-16,0-6 0 16,0 5 0-16,0 0 0 15,0-5 0-15,0 1 0 0,0 0 0 16,0 1 0-16,0-2 0 16,0 2 0-16,0-3 0 0,5 2 0 15,-5 0 0-15,4-1 0 16,0 2 0-16,-4 1 0 0,0 2 0 15,0 0 0-15,0-5 0 16,0 6 0-16,0-2 0 16,5 1 0-16,-2 4 0 0,2 0 0 15,-5 1 0-15,0-2 0 16,0 2 0-16,0-6 0 0,0 0 0 16,0 1 0-16,0 0 0 15,0 0 0-15,3-1 0 16,2 2 0-16,-1-6 0 0,-1 1 0 15,-3-3 0-15,0-4 0 16,5 3 0-16,-2 5 0 16,0-1 0-16,-3-1 0 0,5 5 0 15,-2 0 0-15,2-1 0 16,-5 5 0-16,0 1 0 0,0-2 0 16,0 1 0-16,5 4 0 15,-1-1 0-15,0-1 0 0,-4 0 0 16,4 1 0-1,-4-2 0-15,0 2 0 0,0-2 0 16,0 3 0-16,0-4 0 16,0 4 0-16,0-4 0 0,0 0 0 15,4 0 0-15,0-4 0 16,0-2 0-16,2 7 0 16,-6-1 0-16,3-1 0 0,-3 2 0 15,3-5 0-15,-3 3 0 16,0 1 0-16,0-1 0 0,0 1 0 15,0 0 0-15,0 0 0 16,0 4 0-16,3-3 0 0,2 2 0 16,-2-2 0-1,2-4 0-15,-5 4 0 0,0 0 0 16,0-2 0-16,0 2 0 16,0-2 0-16,0 1 0 0,0 4 0 15,0-3 0-15,3 2 0 16,-3-3 0-16,6-1 0 15,-3 1 0-15,-3 4 0 0,0 0 0 16,0 0 0-16,0 0 0 16,0 0 0-16,0-1 0 0,0 2 0 15,0-1 0 1,0-3 0-16,0 2 0 16,0-4 0-16,5 6 0 15,-5-5 0-15,3 0 0 0,2-2 0 16,-5 3 0-16,4-1 0 15,0-1 0-15,1 2 0 16,-2-2 0-16,-3 6 0 0,0-6 0 16,0 4 0-16,5-2 0 15,-2-1 0-15,0-1 0 0,-3 5 0 16,0 1 0-16,0-7 0 16,0 8 0-16,0-3 0 15,0-3 0-15,0 0 0 0,0-1 0 16,5 1 0-16,-2-4 0 15,2 0 0-15,-5 3 0 16,0-2 0-16,4-1 0 16,1-1 0-16,-2 1 0 0,5 0 0 15,-3 0 0-15,-2-1 0 16,-3 1 0-16,0 4 0 0,4 0 0 16,2-1 0-16,-3-3 0 15,2 1 0-15,-2-1 0 16,5-2 0-16,-5 1 0 0,3 3 0 15,2 1 0-15,-5 1 0 16,-3 0 0-16,5 0 0 0,-5 0 0 16,0 3 0-16,0-2 0 15,0 2 0-15,0 2 0 16,0-1 0-16,0 0 0 16</inkml:trace>
  <inkml:trace contextRef="#ctx0" brushRef="#br0" timeOffset="116746.93">21026 7877 1877 0,'0'0'-460'15,"-8"8"53"-15,0-8 28 16,-1 13 72-16</inkml:trace>
  <inkml:trace contextRef="#ctx0" brushRef="#br0" timeOffset="142858.2">30036 4799 361 0,'-12'-17'196'0,"0"4"-73"16,12 6-41-16,0 2 0 16,-8 5 11-16,8 0-24 15,0 0-32-15,0 8 14 16,0 14 19-16,0 6-22 15,0 6-22-15,0 0-9 0,0 4-4 16,8-2-1-16,4-7 4 16,0-6 6-1,2-6 58-15,0-17 33 0,11 0 47 16,9-12-64-16,5-12-36 16,7-9-24-16,3-12-17 15,6-3-9-15,2-6 0 16,0-3-10-16,5 0 5 15,-2 0-5-15,-3 0-2 16,-4 9 4-16,-8 8-2 16,-6 7-8-16,-10 9 4 15,-4 3-37-15,-14 9-58 16,-2 4-73-16,-9 8-43 16,0 0-46-16,0 0-3 0,-17 8-58 15</inkml:trace>
  <inkml:trace contextRef="#ctx0" brushRef="#br0" timeOffset="143381.34">30364 4599 336 0,'-23'-12'180'15,"4"-5"-59"-15,5 5-12 16,6 0 12-16,8 4 19 15,0 0-20-15,0 3-47 16,0 5-39-16,0 0-14 16,0 9-11-16,12 11-4 15,9 8 3-15,-1 14-5 16,4 2 2-16,-3 1-2 0,-1-1-1 16,-1-2 0-1,-1-5 0-15,-7-1 3 16,3-8-2-16,-6-7-1 0,0-5 5 15,-1-3 7-15,-2-13 44 16,3 0 87-16,7 0 74 16,24-5-57-16,26-11-77 15,23-13-32-15,25-7-52 16,18-6-1-16,14-1 0 16,6 1 0-16,-1 6 0 15,-8 3 0-15,-16 4 0 16,-24 5 0-16,-20 5 0 15,-22 2 0-15,-16 6 0 16,-10 1 0-16,-11 6 0 16,-7 4 0-16,-3 0 0 15,-5 0 0-15,0 0 0 16</inkml:trace>
  <inkml:trace contextRef="#ctx0" brushRef="#br0" timeOffset="144219.74">32071 4554 1943 0,'0'0'-295'0,"-8"0"-56"0,-4 9 34 16,-10 7 63-16,-4 1-65 16</inkml:trace>
  <inkml:trace contextRef="#ctx0" brushRef="#br0" timeOffset="149742.54">15565 15342 43 0,'0'-5'103'0,"-9"2"69"16,9-1-60-16,0-1-41 15,0 5-33-15,0 0-22 0,0 0-5 16,0 0-3-16,0 0 8 15,0 0-2-15,0 0-6 0,0 0-2 16,0 0-1-16,4 0 3 16,1 0 13-1,1 21 28-15,2 12-4 16,1 10 3-16,4 19 4 16,3 12-4-16,-4 11-1 0,6 8-4 15,-7 5-1-15,3 1-1 16,4-1-13-16,-1-10-6 0,2-3-10 15,-2-12-8-15,-1-6-4 16,0-15 4-16,0-11-7 16,-4-8 6-16,1-9-5 0,-2-8-4 15,-5-4 2-15,-6-12-33 16,0 0-54-16,-9-12-39 0,-4-4-18 16,-4-8-2-16,-2-9-28 15,-5-8 9-15</inkml:trace>
  <inkml:trace contextRef="#ctx0" brushRef="#br0" timeOffset="152920.84">15601 15289 75 0,'0'-8'216'16,"-13"-1"-39"-16,1 2-51 15,4-2-40-15,8 4-40 16,0 2-17-16,0-1-4 0,0 4 1 16,0 0-6-16,0 0-6 15,3 0-8-15,5 0-2 0,9 0 0 16,4-4-2-16,3-1 1 15,-1 5-3-15,11 0 7 16,-3 0-4-16,8 13-6 0,1 7 5 16,0 6-1-16,1 2-1 15,0 1-1-15,-5-1 2 16,-3 1 1-16,-1-5-5 16,-7-5 4-16,-7-2 1 0,-1-5-1 15,-4 1 0-15,-4-13-3 16,-2 0 1-16,-3 8 3 0,0-8 2 15,-4 0-3-15,0 0 0 47,0 7-3-47,-8 7 4 16,8-2-1-16,-12 0 2 16,0 7 4-16,4 7-4 15,-6 2-1-15,3 9 5 16,-1 12 5-16,0 4 11 15,-1 8 6-15,2 3 5 0,-1 5-6 16,0 5-8-16,-2-5-3 16,3 0-4-16,-2 0-7 15,1-8-4-15,1-3 3 0,3-9-7 16,8-9 8-16,-13-11-6 16,13-5-2-16,-8-8 2 0,0 1 1 15,8-10 1-15,0-7-6 16,-9 0 5-16,9 9 0 0,0-9-5 15,0 8 7-15,0-8-1 16,0 7-1-16,0-7-2 16,0 8 1-16,0 0-3 15,0-8 7-15,0 10-4 0,0-3 0 16,0-7-1 0,0 0 5-16,0 0-5 15,0 0 7-15,0 0-3 0,0 0-1 16,0 0-1-1,0 0-3-15,0 0 3 0,0 0 4 16,0-4-7-16,0 4 1 16,0-3 1-16,0-2 1 15,0-2-1-15,0 1-2 16,0 4 3-16,0-4-1 0,0 3 5 16,0-1-7-16,0-1 0 15,-8 5-2-15,8-3 9 16,-8-1-8-16,8-1 3 0,0 5-1 15,0-4-2-15,0-4 4 16,0 1 1-16,-9-2-2 0,3-3 3 16,6-5-3-16,-9 1 1 15,9-4 1-15,-8-5-6 16,8 0 8-16,-12 2-3 0,4-1 2 16,8-5-3-16,-8 1-1 15,8 2-6-15,-14 2 10 16,14 3-6-16,-11 2 3 0,3-2 0 15,8 1 0-15,-13-1 2 16,5 2 0-16,0-2-3 16,0 4 1-16,-4-2 6 15,4 1-11-15,8-2 9 16,-11 1-2-16,11-6-2 0,-13-7-4 0,13-1 4 16,-13-3-7-16,1-6 11 15,1-2-4-15,0-1 1 16,-3 5-3-16,2-1 5 0,-2-1-2 15,0 7-1-15,-3-2 3 16,6-1-8-16,-7 6 9 16,7 0-8-16,-2 4 5 15,1-1 0-15,4 4 1 0,8 1 0 16,-14 4-2-16,14 4-3 16,-6-1 3-16,6 0-2 15,0 6 6-15,-9-2-8 0,9 0 4 16,0 6-2-16,-8-5 4 15,8-1-2-15,0 0 0 0,-9 1 0 16,9 0 0-16,-8 0-3 16,8 5 7-16,0-3-5 15,0 4 3-15,0 1-8 16,0 0 7-16,0 5 0 0,0 0-4 31,0 0 5-15,0 0-7-16,0 0 9 0,0 0-8 15,0 0 7-15,0 0-8 16,0 0 2-16,0 0 6 16,0 0-8-1,0 0 4 1,0 0 2-16,8 12-1 0,6 5-1 16,4-1 5-16,4 5-8 15,3-1 5-15,4 5 4 16,-1 4-7-16,4-1 0 15,1 1 7-15,3-1-5 0,-4-4-3 16,4 0 3-16,-4-3-1 16,7-4 7-16,-7-5-9 15,4 0 4-15,1 0 0 0,-6-12-1 16,-1 12 0-16,-3-3 6 16,3-2-1-16,-6-7-5 0,-5 10 2 15,2-10 1-15,-5 0 1 16,-2 0 1-16,-3 0 1 15,-2 0 1-15,-3 0-2 16,2 0 9-16,-3 0-6 0,-1 0 7 16,-4 0 1-16,0 0 3 15,0 0 7-15,0 0 6 0,0 0-6 16,0 0-7-16,0 0-7 16,0 0 0-16,0 0-5 15,0 0 1-15,0 0-4 0,0 0 6 16,0 0-8-16,0 0 2 15,0 0-12-15,0 0 12 16,0 0-8 0,0 0 1-16,0 0 5 0,0 0-7 15,0 0 8 1,0 0 2 0,0 0-7-16,0 0 7 15,0 0-6-15,0 0-3 16,0 6 4-16,0-6-2 15,-9 0 0-15,9 10 5 16,-8 2 0-16,2 7 0 0,-11 19-1 16,0 10 1-16,-3 18 1 15,-5 10-6-15,-3 5 2 0,-1 9-2 16,4-1 0-16,7-2 6 16,-4-1-4-16,2-10-4 15,6-7 2-15,1-8-7 16,0-9 0-16,0-6-1 0,13-9 3 15,-7-8-2-15,7-10-2 16,-8-2 7-16,8-5 5 16,0-12 4-16,0 9-7 0,0-9 11 31,0 0-3-31,0 0-1 0,0 0 2 16,0 0-3-16,0 0 10 15,0 0-5-15,0 0 5 16,0 0 1-16,0 0-4 0,0 0 4 15,0 0-3-15,0 0-2 16,0 0 8-16,0 0-11 0,0 0 2 16,0 0-4-1,0 0 1-15,0 0 5 0,-8 0-7 16,0 0-3-16,8-5 5 16,-12-3-6-16,-1-5-8 0,6 1 10 15,-7-4-2-15,3 1-3 16,-6-6 6-16,6 0 0 15,-1-7-10-15,-5-4 3 0,4-14-13 16,1-10-6-16,-3-10-7 16,-2-11 1-16,1-8-6 0,-4-5 12 15,3 4 15 1,1 0-6-16,-2 10 12 0,7 7 1 16,0 8-1-16,-3 8 4 15,8 8-4-15,-7 5 8 0,0 2-6 16,5 10-3-16,8 4 1 15,-8 0 4-15,-1 2-4 16,9 3 4-16,-8 2-6 0,8 6 2 16,0 2 0-16,0 1 2 15,0 4 1-15,0-1 1 0,0 5-3 16,-8 0 1-16,8-3-2 16,0-1-1-16,0 0-2 15,0 4-1-15,-9-5 6 16,9 2-3-16,0-6 2 0,0 6-2 15,0-7 4-15,-6 2-1 16,6 0 2-16,-12 1-5 16,12 2 5-16,-8-3 0 0,8 0-1 15,0 0-1-15,0 4-4 16,0-1 3-16,0 1-1 0,0 4 8 16,0 0-9-1,0 0 5-15,0 0 1 16,0 0-6-16,0 0 5 0,0 0-9 15,0 0 2-15,0 0 3 16,0 0 1-16,0 0-3 16,0 0 8-16,0 0-7 15,0 0 5-15,0 0-4 16,0 0 4 0,11 16 0-1,4 5-4-15,10-1 1 0,8 5-2 16,-1 4 2-16,10 3 6 15,-2-3-7-15,-3 0 2 0,3-5 1 16,2-3-1-16,-3-6 0 16,-2 1 1-16,-4-4 1 15,-5-12 0-15,1 0-5 16,-6 0-1-16,-1 0 9 0,-7 0 0 16,-3 0-5-16,1 0 2 15,-5 0 8-15,-8 0-1 16,0 0 0-16,0-2 6 0,0-3-9 15,0 0 0-15,0 5-2 16,0-3 3-16,0 3-2 0,0 0-2 16,0 0-2-16,0 0-5 15,0 0 7-15,0 0-1 16,-8 0-4-16,8 0 1 16,0-4 8-16,0 4-9 15,0 0 0-15,0 0 8 16,0 0-3-16,0 0-1 15,0 0 1-15,0 0 3 0,0 0-4 16,0 0 0-16,0 0 3 16,0 0 1-16,-8 0-5 15,8 7 4-15,-14 13 1 16,0 14-11-16,-7 10 4 16,0 9 2-16,3 5 0 0,-4 2 2 15,2 6-4-15,0-2-6 16,3 5-14-16,-3-2-27 0,3-3-53 15,-2 2-43-15,-1-11-47 16,-1-1-27-16,0-13-45 0</inkml:trace>
  <inkml:trace contextRef="#ctx0" brushRef="#br0" timeOffset="83996.66">21443 3895 371 0,'-31'-23'133'15,"-5"-3"-53"-15,2 6-20 16,1-1-9-16,-3 2-11 16,-1 2 1-16,2 5-4 0,5-1-8 15,4 5-8-15,0 8-3 16,4-4 5-16,5 4 1 15,-5 0-3-15,1 0-4 16,-3 12 8-16,-7 4-3 0,-7 1 0 16,-2 3 4-16,-4 1-4 15,-7 4 12-15,-1 4 2 16,-3-1-6-16,-7 3-5 0,5 7-2 16,0-2 1-1,4 2-2-15,5-3-11 0,-1 1 0 16,5 6 3-16,1-1 8 15,4-1-2-15,2 1-10 16,5-1 2-16,4 0 15 0,0 1 15 16,-1 4-4-16,-1 0-10 15,7 0-5-15,-3 0-9 16,4 2 5-16,-3 3 25 0,4-1-1 16,-4 5 1-16,-3 3 11 15,0 3 4-15,0 6 9 16,-1 3-9-16,1 4-17 0,4 1-14 15,-6 2-10-15,10 2 0 16,1 0-17-16,2-1-1 16,5-4 0-16,0-4 0 15,12-4 0-15,-8-8 0 16,8-3 0-16,0-1 0 0,0-4 0 16,0-1 0-16,0-3 0 15,8 4 0-15,1-1 0 16,2 2 0-16,1-2 0 0,5 1 0 15,-6-2 0-15,6 3 0 16,-1-4 0-16,1-6 0 16,1 1 0-16,-4-1 0 15,-3-2 0-15,3-7 0 0,-2 2 0 16,-3 0 0-16,-6-4 0 16,0-1 0-16,2-4 0 15,-5-4 0-15,3 1 0 0,5-5 0 16,6 0 0-16,-3-4 0 15,10 1 0-15,4-1 0 16,11 0 0-16,15 0 0 0,14 4 0 16,6-4 0-16,2 1 0 15,-2 0 0-15,0-1 0 16,-6 0 0-16,-3 4 0 0,-2 1 0 16,-3-5 0-16,-2 0 0 15,2 0 0-15,2-1 0 16,-3 1 0-16,1 1 0 0,8-5 0 15,3 1 0-15,6-1 0 16,7-8 0-16,8 8 0 16,1 1 0-16,-2-9 0 0,-6 7 0 15,-6-7 0-15,3 0 0 16,-11 0 0-16,2 0 0 0,-2 0 0 16,6 0 0-16,7 0 0 15,16 0 0-15,24 0 0 16,18-4 0-16,19 1 0 0,15-2 0 15,-4 5 0-15,2 0 0 16,-5 0 0-16,-8 0 0 16,-8 0 0-16,-11 0 0 15,-4 0 0-15,-7 0 0 0,2 0 0 16,-1 0 0-16,4 0 0 16,0 8 0-16,9 1 0 15,8-2 0-15,1 2 0 0,2-9 0 16,-3 8 0-16,-8-8 0 15,-12 0 0-15,-8 0 0 16,-9 0 0-16,-6 0 0 0,-5-8 0 16,-5-1 0-16,-7-3 0 15,-6 0 0-15,1 0 0 16,0 0 0-16,1-3 0 16,8-3 0-16,6 2 0 0,10 0 0 15,11-1 0-15,12 4 0 16,-5 1 0-16,2 1 0 15,-9-1 0-15,-5 3 0 16,-17 2 0-16,-4-2 0 0,-9-4 0 16,-4 5 0-16,-3 1 0 15,-2-6 0-15,4-2 0 16,1-1 0-16,8-2 0 16,7 2 0-16,4-8 0 0,2 3 0 15,-5 1 0 1,-7 0 0-16,3-4 0 0,-4 4 0 15,3-5 0-15,4 1 0 16,6-5 0-16,2 1 0 16,-3-1 0-16,-3-4 0 15,0 1 0-15,-6 0 0 16,-5-6 0-16,-1-3 0 16,-11 2 0-16,-7-7 0 0,-4-3 0 15,-3-4 0-15,0-4 0 16,-2-7 0-16,1-10 0 15,4-11 0 1,3-5 0-16,-3-8 0 16,0-4 0-16,-3 5 0 0,-2 4 0 15,-3-1 0-15,-4 0 0 16,-10 1 0-16,0 6 0 16,-7 6 0-16,-8 3 0 15,-8 6 0-15,-6-2 0 16,-11 1 0-16,-3 0 0 15,-12 4 0-15,-8-5 0 16,-5 5 0-16,-7 0 0 16,-1 4 0-16,-3 4 0 0,-8 5 0 15,-15-2 0 1,-1 5 0-16,-5 4 0 16,-4 0 0-16,1 6 0 15,-5 0 0-15,4 7 0 16,-1 0 0-16,5-2 0 15,8 2 0-15,3 4 0 16,3-2 0-16,6 6 0 0,0 0 0 16,-8 3 0-16,-4 2 0 15,-8-2 0-15,-6 0 0 16,-16 1 0 0,-6 1 0-16,-12 1 0 15,-17 3 0-15,-13-2 0 16,-6-4 0-16,2 0 0 0,6 6 0 15,3-5 0-15,-1-2 0 16,1 2 0-16,1-3 0 16,-1-3 0-16,-1 2 0 15,1-1 0-15,-8 1 0 16,-4 3 0-16,-5 2 0 16,-2 2 0-16,-1 0 0 15,3 1 0-15,14 3 0 16,6 6 0-16,11 2 0 0,1 1 0 15,15 4 0 1,6 4 0-16,8 0 0 16,8 0 0-16,5 0 0 0,1 0 0 15,-6 0 0-15,-7 12 0 16,-10-3 0-16,-5-2 0 16,-13-7 0-16,-11 12 0 15,-4-3 0-15,-2-9 0 16,1 13 0-16,2-6 0 15,9 2 0-15,4-2 0 0,5 5 0 16,3-3 0-16,13 3 0 16,7-4 0-16,2-8 0 15,2 8 0-15,6 1 0 16,5-9 0-16,6 8 0 16,0-8 0-16,5 12 0 15,-4-4 0-15,-1-8 0 16,-3 11 0-16,3-11 0 15,-6 14 0-15,1-14 0 0,-3 12 0 16,-2-12 0-16,-3 12 0 16,1-12 0-1,4 8 0-15,-1-8 0 0,6 0 0 16,-2 0 0-16,10 12 0 16,6-12 0-16,10 13 0 0,7-13 0 15,9 8 0 1,4-8 0-16,-1 7 0 15,1 1 0-15,0-8 0 0,2 13 0 16,4-13 0-16,-3 8 0 16,3 1 0-16,-2-2 0 15,1 2 0-15,2-1 0 16,-4-1 0-16,2 7 0 16,-1-3 0-16,-6-3 0 0,2 1 0 15,-3 3 0-15,-6 0 0 16,2 0 0-16,1-1 0 15,1 2 0-15,6-3 0 16,-6 1 0-16,1 1 0 16,-6 4 0-16,6-3 0 15,0-2 0-15,-1 2 0 16,7-1 0-16,-8 4 0 0,6-4 0 16,-1 1 0-16,4 0 0 15,-3-1 0-15,-1 0 0 16,2-1 0-16,-3 2 0 15,9-1 0-15,-5 1 0 0,1-1 0 16,5 1 0-16,-4 3 0 16,-5 0 0-16,-4 4 0 15,-2 4 0-15,-11 1 0 16,-7-1 0-16,-7 5 0 16,-12-1 0-16,-17 9-68 15,-22 2-553-15,-23 4-55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44:19.3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15251 2605 61 0,'0'-4'124'0,"0"4"55"0,0 0-65 16,5 0-40-16,-2 0-27 16,-3 0-23-16,0 0 2 15,0 0 5-15,0 0-4 16,4 0-11-16,1 0-3 0,-2 9 4 15,6 3 15-15,-1 0 5 16,-5 0 5-16,2 3 4 16,-2 3-1-16,-3 1 4 15,0 5 5-15,0 5-4 16,0-1 5-16,0 4-13 16,0 7-20-16,0-3 6 15,0 4 1-15,0-2 1 16,0 2 6-16,0 5 22 0,0 3-19 15,0 2 2-15,0-3-8 16,0 6-4-16,0 1-10 16,0 4 5-16,0-6-4 15,0 4 10-15,0 6-2 0,0 3 10 16,0 4-1 0,0 4-11-16,5 1-13 0,4 2 15 15,-2 2-7-15,1-4-3 16,1-1-3-16,-5-4-9 15,0-5-5-15,1-7-1 0,-2-7 3 16,0-9-5-16,-3-5 8 16,0-3-3-16,0-5-2 15,0 1-7-15,0 4 9 0,0-2-5 16,5 6 9-16,-2 0-6 16,3 0 1-16,-3-1-7 15,0-3 10-15,2-1-12 0,-5-4 7 16,0 1 3-1,0-1 0-15,0-2-6 0,0-2 5 16,0-3-1-16,0-2 2 16,0 2-7-16,0-2 0 15,3 3 5-15,2-3 0 0,-2 2 4 16,3 5-7-16,-6 2 5 16,0 1-4-16,0-1 2 0,0 3-1 15,0 3 0-15,0-1 4 16,0-1 2-16,0-4-10 15,-9-3 5-15,9-1 4 0,-8 1-7 16,8 3 6 0,0 5 5-16,-8-1-10 0,8 5 8 15,-9 3 3-15,1 5-8 16,2-5 3-16,6 1-2 16,-9-8 0-16,9-4-6 0,0-5 8 15,-9 1-3-15,9-9-2 16,0 0 2-16,0-4-6 15,0-4 2-15,0-8 8 0,0 8-5 16,0-8 5 0,0 0-3-16,0 0-2 15,0 0 0-15,0 0-4 16,0 0 2-16,0 0 10 16,0 0-11-16,0 0 8 0,0 0-5 15,0 0 4 1,0 0 1-1,0 0-2-15,0 0 0 0,0 0 7 16,0 0-14-16,0 0 4 16,0 0 4-16,0 0 0 15,0 0 0-15,0 0-7 16,0 0 7-16,0 0-9 16,0 0 6-16,0 0 5 15,0 0-11-15,0 0 14 16,0 0-17-16,0 0 15 15,0 0-6 1,0 0-8-16,0 0 8 31,0-3 7-31,0-2-11 0,0 5 7 16,0-4-9-16,0 4 8 16,0 0-3-16,0-4 1 15,0 4-4-15,0 0 4 0,0-3-5 16,0 3 6-16,0 0-1 15,0 0 0-15</inkml:trace>
  <inkml:trace contextRef="#ctx0" brushRef="#br0" timeOffset="108.81">15332 5858 2047 0</inkml:trace>
  <inkml:trace contextRef="#ctx0" brushRef="#br0" timeOffset="420.24">15332 5853 2047 0,'0'-3'0'0,"0"-2"0"47,0 1 0-47</inkml:trace>
  <inkml:trace contextRef="#ctx0" brushRef="#br0" timeOffset="1469.39">15332 5837 2047 0,'0'-4'0'0,"0"-1"0"15,0 5-191 1,0 0-101-1,0 0-53-15,0 0-11 0,-8-7-43 16</inkml:trace>
  <inkml:trace contextRef="#ctx0" brushRef="#br0" timeOffset="1976.56">8169 9377 942 0,'-82'-35'472'16,"6"23"-233"-16,-6 48-155 0,-8 78-74 15,-6 73-5-15,-14 58 1 16,-7 35 6-16,-9 26 8 16,-1 15-2-16,7 0-15 15,8-10-8-15,24-26 5 0,23-30-56 16,20-35-114-16,20-45-102 15,25-45-50-15,8-52 2 16,14-66-3-16</inkml:trace>
  <inkml:trace contextRef="#ctx0" brushRef="#br0" timeOffset="2209.23">7341 10287 830 0,'40'-176'354'0,"-3"34"-157"16,-4 31-105-16,-4 30-50 15,2 28-15-15,6 32 3 16,12 38 29-16,11 40 20 16,18 44 4-16,4 42-16 0,5 28-20 15,3 21-26-15,0 7-9 0,-1-8-12 16,4-8-5 0,-3-14-34-16,-5-24-72 0,-9-23-66 15,-5-21-58-15,-11-24-32 16,-15-19 3-16,-20-26-12 0,-25-23 13 15</inkml:trace>
  <inkml:trace contextRef="#ctx0" brushRef="#br0" timeOffset="2376.44">7520 11211 833 0,'-135'-17'465'0,"21"5"-174"16,26 3-146-16,23 5-85 15,28-4-31-15,37 4-12 16,20-4 5-16,40-9-5 15,42-11-2-15,36-12-7 16,34-5-11-16,10-1-62 0,-3 6-156 16,-12 3-140-16,-21 5-42 15,-20 0 2-15</inkml:trace>
  <inkml:trace contextRef="#ctx0" brushRef="#br0" timeOffset="2809.32">8125 8389 779 0,'-239'-109'368'15,"-31"35"-160"-15,-21 53-108 16,-22 59-48-16,-8 55-28 0,8 61-4 16,25 67 71-16,32 87 49 15,44 74 40-15,46 58-95 16,52 50-85-16,58 27 0 15,56-1 0-15,61-26 0 16,65-39 0-16,58-45 0 0,53-55 0 16,48-58 0-16,32-65 0 15,41-62 0-15,31-64 0 16,25-61 0-16,13-70 0 0,6-64 0 16,20-57 0-1,-3-64 0-15,-12-56 0 0,-32-60 0 16,-47-38 0-16,-60-22 0 15,-68-21 0-15,-68-17 0 0,-78-7 0 16,-72 16 0-16,-65 28 0 16,-76 28 0-16,-62 26 0 15,-61 35 0-15,-41 41 0 0,-17 47 0 16,0 43 0 0,12 41 0-16,25 35-209 0,38 30-128 15,41 21-80-15,49 19-29 16</inkml:trace>
  <inkml:trace contextRef="#ctx0" brushRef="#br0" timeOffset="3656.74">27189 9195 992 0,'-20'-28'999'16,"1"8"-943"0,2 6-56-16,0 14 0 0,-3 34 0 15,6 22 0-15,-8 29 0 16,-4 30 0-16,12 23 0 0,-3 21 0 15,17 7 0-15,0-2 0 16,5-10 0-16,7-12 0 16,2-18 0-16,4-31 0 0,-6-20 0 15,0-20 0-15,-3-21 0 16,-9-48 0-16,0-41 0 16,-12-40 0-16,12-46 0 15,0-35 0-15,9-35 0 16,13-15 0-16,24-8 0 15,14 8 0-15,10 21 0 16,-2 24 0-16,1 36 0 0,-3 33 0 16,-10 33 0-16,-2 31 0 15,-6 38 0-15,-8 29 0 16,-15 28 0-16,-17 20 0 0,-21 20 0 16,-20 8 0-16,-16 6 0 15,-7-1 0-15,-4-10 0 16,-5-14 0-16,6-13 0 0,12-13 0 15,6-10 0-15,12-14 0 16,10-9 0-16,7-7 0 16,32-8 0-1,20-8 0-15,13 4 0 0,12 4 0 16,3 17 0-16,-2 20 0 16,-8 28 0-16,-14 28 0 15,-21 26 0-15,-15 19 0 0,-16 10 0 16,-15-6 0-16,-17-12 0 15,-14-16 0-15,-11-17 0 0,-8-19 0 16,-12-20 0-16,-8-23 0 16,5-14 0-16,5-21 0 15,5-9-198-15,13-15-212 16,12-21-13-16,12-25 31 0,22-22 84 16</inkml:trace>
  <inkml:trace contextRef="#ctx0" brushRef="#br0" timeOffset="4073.25">28696 7371 598 0,'-113'-98'470'0,"-42"24"-197"15,-32 34-142-15,-31 36-61 16,-31 48 39-16,-22 71 167 0,-17 77-156 15,3 64-120-15,16 53 0 16,26 50 0-16,36 44 0 16,45 20 0-16,53 0 0 15,46-19 0-15,52-17 0 0,43-25 0 16,55-28 0-16,46-41 0 16,45-42 0-16,42-51 0 0,23-62 0 15,23-60 0-15,14-66 0 16,23-74 0-16,22-67 0 15,11-58 0-15,3-58 0 16,-11-56 0-16,-14-69 0 16,-26-42 0-16,-34-26 0 15,-47-25 0-15,-52 0 0 16,-70 24 0-16,-76 49 0 0,-74 49 0 16,-76 51 0-16,-80 53 0 15,-67 57 0-15,-41 60-385 16,-29 46-129-16,-27 46-44 15</inkml:trace>
  <inkml:trace contextRef="#ctx0" brushRef="#br0" timeOffset="6922.17">11414 10351 100 0,'0'0'199'0,"0"0"-30"0,-8 0-43 16,8 0-35-16,0 0-31 15,0 0-8-15,0 0 22 0,0 0 30 16,0 0 33-16,0 0 7 16,0 0 0-16,0 0 1 15,0 0-12-15,0 0 2 16,0 0-7-16,3 0-22 16,11-7-106-16,9-2 0 0,10-3 0 15,16 0 0-15,13 0 0 16,12-5 0-16,21 1 0 0,11-1 0 15,15 1 0-15,9 4 0 16,12-1 0-16,8 1 0 16,5 1 0-16,3-1 0 0,5 0 0 15,-1-3 0-15,-4 5 0 16,0-3 0-16,2 1 0 16,-2-1 0-16,-5 5 0 15,-1-4 0-15,-2 0 0 0,-4 0 0 16,-4-1 0-16,-4-2 0 15,-4-6 0-15,4 4 0 16,-9 0 0-16,-1 3 0 0,-9 1 0 16,0 1 0-16,-9 4 0 15,-4 3 0-15,3 0 0 16,0 3 0-16,2-3 0 0,3-2 0 16,3-2 0-16,11 1 0 15,0-1 0-15,6 2 0 16,5-5 0-16,2 3 0 15,1 1 0-15,-1-1 0 0,-2 1 0 16,-6 1 0-16,3-2 0 16,-6 5 0-16,3 1 0 15,1-6 0-15,0 9 0 0,-1-3 0 16,-3-2 0-16,3 1 0 16,-9-2 0-16,-8 4 0 0,-4-3 0 15,-12 2 0-15,-7-2 0 16,-6 1 0-16,-1-4 0 15,-1 0 0-15,-1 3 0 0,1-2 0 16,-3-2 0 0,-1 2 0-16,0-1 0 0,1 0 0 15,-1-1 0-15,-1 1 0 16,2 5 0-16,2-2 0 0,3 1 0 16,-1 4 0-16,-1 0 0 15,-1-5 0-15,-2 5 0 16,3 0 0-16,1 0 0 0,4 0 0 15,-1 0 0-15,-1 0 0 16,2 0 0-16,-1 0 0 0,4 0 0 16,-3 9 0-16,-1-9 0 15,-3 0 0-15,-6 0 0 16,-6 0 0-16,-9 0 0 0,-9 0 0 16,-3 0 0-1,-4 0 0-15,-5 0 0 0,5 0 0 16,5 0 0-16,3-4 0 15,7 4 0-15,5 0 0 16,0 0 0-16,5-5 0 0,-1 5 0 16,-1 0 0-16,2 0 0 15,-5 0 0-15,-1 0 0 0,-3 0 0 16,-5 0 0-16,2 0 0 16,-5 0 0-16,-4 0 0 15,-2 0 0-15,6 0 0 16,5 0 0-16,3 0 0 0,0 0 0 15,5 0 0-15,-1 0 0 16,0 9 0-16,-1-9 0 16,-2 8 0-16,-7-8 0 0,-2 0 0 15,2 0 0-15,-3 0 0 16,-4 0 0-16,5 8 0 16,5-8 0-16,0 0 0 0,-2 0 0 15,1 9 0-15,-2-9 0 16,3 0 0-16,-5 0 0 15,-4 0 0-15,-10 0 0 16,0 0 0-16,-7 0 0 0,-4 0 0 16,1 0 0-16,-5 0 0 15,6 0 0-15,-3 8 0 16,4-8 0-16,4 8 0 0,-4-8 0 16,2 0 0-16,1 0 0 15,-7 0 0-15,3 0 0 16,-3 0 0-16,-2 0 0 0,-6 0 0 15,-1 0 0-15,-2 0 0 16,-3 0 0-16,2 0 0 0,1 0 0 16,6 0 0-1,2 0 0-15,0 0 0 0,7 7 0 16,3-7 0-16,-3 0 0 16,2 0 0-16,-3 0 0 15,-2 0 0-15,-8 0 0 0,-1 9 0 16,-1-9 0-16,-6 0 0 15,2 0 0-15,-9 0 0 0,8 0 0 16,0 0 0-16,3 0 0 16,5 0 0-16,-6 0 0 15,2 0 0-15,-4 0 0 0,-6 0 0 16,-3 0 0-16,1 0 0 16,-1 0 0-16,0 0 0 15,-4 0 0-15,-4-4 0 63,0-1 0-63,0 3 0 15,0-3 0-15,-8-3 0 47,-4-5 0-47,0 1 0 0,-4-5 0 16,-1 3 0-16,-4-7 0 15,-3-1 0-15,1-2 0 16,-6 0 0-16,-2 0 0 0,-8-2 0 16,5 7 0-16,-5-2 0 15,7 2 0-15,0-2 0 16,-1 4 0-16,5 5 0 16,2-1 0-16,7 2 0 0,4 2 0 15,-2 1 0-15,0 4 0 16,6 1 0-16,-1-1 0 0,-1 4 0 15,5-5 0-15,8 1 0 16,-9 1 0-16,1 3 0 16,8-5 0 15,4 5 0 16,6 0 0-32,-2 0 0-15,3 0 0 0,9 12 0 16,5 4 0-16,4 1 0 16,7 0 0-16,4-1 0 0,6 4 0 15,-2 1 0-15,2-2 0 16,-7 7 0-16,1-3 0 16,1-4 0-16,-5 3 0 0,-6-2 0 15,-7-7 0-15,-3-1 0 16,-3-4 0-16,-9 0 0 15,0-8 0-15,-4 0 0 16,-4 9 0 0,0-2 0-1</inkml:trace>
  <inkml:trace contextRef="#ctx0" brushRef="#br0" timeOffset="7202.52">25683 9644 2047 0,'0'11'0'0,"-8"1"0"0,-4 4 0 16,-5 1 0-16,3-2 0 16,-3 6 0-16,-4 4 0 15,-4 3 0-15,-2 0 0 16,-11 10 0-16,2 2 0 0,-4 5 0 16,-6 1 0-16,-1-4 0 15,1 4 0-15,6-1 0 16,2-3 0-16,7-11 0 0,2 2 0 15,9-5 0-15,4-6 0 16,-1-3 0-16,5-2 0 0,12-5 0 16,-8-3 0-16,8-2 0 15,-9-7 0-15,9 12 0 16,-6-12 0-16,6 9 0 16</inkml:trace>
  <inkml:trace contextRef="#ctx0" brushRef="#br0" timeOffset="7498.61">25063 10346 2047 0,'0'-19'0'0,"0"-14"0"15,0-12 0-15,0-8 0 16,3-7 0-16,5-7 0 16,-4-2 0-16,1 1 0 0,-2-1 0 15,-3 7 0-15,5 2 0 16,-5 6 0-16,0 6 0 15,0 7 0-15,0 4 0 16,0 5 0-16,0 6 0 0,0 3 0 16,0 4 0-16,0 2 0 15,0 0 0 1,0 5 0-16,0 0 0 0,0-2 0 0,0 6 0 16,0 1 0-16,0-1 0 15,0 0 0-15,0 3 0 0,0 1 0 16,0 1 0-16,0-1 0 15</inkml:trace>
  <inkml:trace contextRef="#ctx0" brushRef="#br0" timeOffset="7725.18">25083 9342 2047 0,'-14'0'-118'15,"8"0"-440"1,-10 11 27-16,-13 6-305 0</inkml:trace>
  <inkml:trace contextRef="#ctx0" brushRef="#br0" timeOffset="9746.28">7021 8287 28 0,'-14'0'52'0,"3"0"40"15,-2 0 48-15,4 0-30 16,3 0-44-16,-2 0-33 0,0 0-15 16,-1-7 1-16,9 7 11 15,-8 0 1-15,8-5-1 16,0 1-8-16,0 4-8 16,0 0-3-16,0 0-8 15,0 0 6-15,0 0 2 16,0 0 3-16,0 0 3 15,0 0 5-15,0 0-1 0,4-3 9 16,0-6 0-16,5 1-10 16,-1-4-8-16,6-4-3 15,8-1 8-15,3-4-2 16,2-3-5-16,6 0-1 0,4 4 2 16,-1 0-5-1,4-1-2-15,6-3 1 0,-2 3 4 16,5 1-3-16,3-1 5 15,1 0-6-15,0 6 4 16,1 3-3-16,-2-4 1 16,0 3-7-16,-3 0 2 0,-4 6 3 15,0-1-1-15,-5 0 3 16,1 3-3-16,0-3 0 16,-1 0 1-16,4-5 1 15,2 1 2-15,-2 0-3 0,5-1 4 16,-6 3 6-16,-1-3-6 15,-10 4-2-15,-2 6 0 16,-2 3-4-16,-5 0 0 0,2 0 3 16,-5 0-2-1,1 0-1-15,-2 0 0 0,-2 8-3 16,-1-1 1-16,5 3-1 16,-2 0 2-16,3-1-1 15,-2 0-4-15,0-2 0 0,0 2 3 16,0-1 0-16,6 0 7 15,1-8-7-15,7 8 0 16,-2-8-3-16,4 0 7 0,4 0-8 16,-3 0 8-16,-1 0-7 15,2 0 10-15,-7 8-3 16,2-8-9-16,-1 9 7 16,-2-9-1-16,-7 7-1 15,2-7 0-15,-5 10 3 0,-4-10-5 16,-3 11 6-16,-2-11-8 15,3 12-28-15,-8-4-47 16,2 5-53-16,0-1-62 0,1 3-102 16</inkml:trace>
  <inkml:trace contextRef="#ctx0" brushRef="#br0" timeOffset="13840.13">21148 5361 543 0,'-12'-29'248'0,"3"0"-93"16,1 8-64-16,0 7-4 0,0-3 23 16,8 9-27-16,-9 4-35 15,9 4-32-15,0 8-9 16,0 20-6-16,0 34 20 0,0 31 14 15,9 30-5-15,-1 18-5 16,-8 10-12-16,4-5-5 16,0-11-3-16,4-17-3 0,-3-16 4 15,-1-21-8-15,-4-17-3 16,0-14 5-16,0-14-34 16,0-11-29-16,0-9-42 15,0-16-33-15,0 0-49 0,0-20-24 16,-9-17-6-16,1-16 2 15,0-23 50-15</inkml:trace>
  <inkml:trace contextRef="#ctx0" brushRef="#br0" timeOffset="14141.12">21037 5612 247 0,'0'-93'195'16,"-8"8"-86"-16,8 7-38 0,0 14-10 16,8 6 3-16,9 6 6 15,9 10 11-15,5 11-6 16,9 5-15-16,14 19-22 0,2 7-3 15,-3 17-9-15,1 15-2 16,-10 12-8-16,-13 18 12 16,-10 10-4-16,-9 14-8 15,-12 7-3-15,-17 1-6 16,-9-5-8-16,-8-11-1 0,-5-13 7 16,-7-11-6-16,-3-19 10 15,0-10-9-15,4-12 5 16,6-13-3-16,1-13 1 0,7-8-8 15,0-11-19-15,9-9-20 16,-3-3-30-16,4-4-44 16,5-6-36-16,-1-3-8 0,6 0-53 15,3 4-7-15</inkml:trace>
  <inkml:trace contextRef="#ctx0" brushRef="#br0" timeOffset="14438.99">21561 4803 822 0,'14'-34'111'0,"-3"6"9"16,6-12 115-1,-11 27-180-15,3 9-40 0,-5 4-9 16,5 17 8-1,3 15 12-15,2 22 33 0,-5 19-7 16,-1 20-5-16,0 17-9 0,-2 17-17 16,-3 3-9-16,-3-4-9 15,5-7-2-15,-1-15-1 16,4-14-43-16,-4-12-90 16,-4-18-95-16,5-14-37 0,-5-18-34 15,0-16-1-15</inkml:trace>
  <inkml:trace contextRef="#ctx0" brushRef="#br0" timeOffset="14805.9">22008 5344 334 0,'8'-12'196'0,"-8"5"-90"16,8 7-55-16,1 0-20 15,2 15 11-15,10 1 8 0,4 4-18 16,-1 1-18-16,4-4-4 15,-2-6-3-15,0-11-3 16,5 0 2-16,-8-7-4 0,5-10-1 16,1-10 2-16,-5-7-1 15,-4-3 2-15,-2 2-1 16,-10-7 1-16,-8 6 0 16,-14 3 21-16,-1 8 11 0,-7 5-16 15,-6 8-4-15,-9 12-8 16,-6 16 10-16,-2 12 2 15,0 10-7-15,9 11 9 0,11 16-6 16,18 4-5-16,7 5 5 16,20-6-2-16,11-3-3 15,15-3-9-15,2-9-2 0,5-9 4 16,4-11-8-16,-3-8-51 16,-12-9-63-16,6-9-52 15,-9-7-44-15,-4-16-57 16</inkml:trace>
  <inkml:trace contextRef="#ctx0" brushRef="#br0" timeOffset="15071.99">22754 5080 270 0,'-9'-21'196'0,"9"5"-66"0,0 4-39 15,0 3-31-15,0 9-27 16,0 0-10-16,14 21 24 0,11 12-16 15,7 7-6-15,10 18-5 16,6 2-6-16,9 9-1 16,5 4-8-16,2-3-2 15,-4-5-2-15,-6-4 0 16,-9-8-3-16,-10-9-9 0,-5-6-25 16,-7-6-36-16,-6-3-33 15,-5-8-36-15,-12-21-42 16,0 0-7-16</inkml:trace>
  <inkml:trace contextRef="#ctx0" brushRef="#br0" timeOffset="15341.15">23365 5022 347 0,'0'-44'197'16,"0"11"-61"-16,0 9-44 15,0 8-31-15,0 7-10 0,-9 9 6 16,-8 21 55-16,-9 19 31 15,-16 25-9-15,-11 22-6 16,-7 17-6-16,-5 15-31 0,5 0-22 16,1-5-30-16,7-17-27 15,11-12 1-15,9-11-11 16,7-14 6-16,6-10-8 0,2-15-2 16,5-10 3-16,12-4-6 15,0-10-32-15,0-1-64 16,0-10-60-16,0 0-49 15,0 0-40-15,0 0-9 16,-8-12-71-16</inkml:trace>
  <inkml:trace contextRef="#ctx0" brushRef="#br0" timeOffset="17617.58">24298 5063 243 0,'9'-8'240'0,"-5"0"-78"15,0-1-71-15,-4 6-34 0,0-13 98 16,0 6-76-1,0 0 5-15,0-8 17 16,-13 2 0-16,2-4-24 0,-6-4 11 16,1-4-18-16,-4-1 11 15,-6 1-10-15,-1-5-24 0,-1-5-23 16,-6-2-7-16,3-1-4 16,-7 1 2-16,6-1-3 15,-1 1-4-15,-3-1-3 16,-1 1 1-16,-2-2-14 15,-10 1 8-15,-5 0 3 16,-6 1 0-16,-5-4-3 0,-4-2-2 16,-4 1 3-16,-5 5 8 15,2 4 0-15,-3 0-4 16,3-2 0-16,2 2-5 0,6 3 9 16,-2 0-5-16,6 5-3 15,4-1-1-15,3 5 2 16,0 0 10-16,3 3-5 0,2 2-7 15,0 2 7-15,-7 1-4 16,7 4-4-16,0 0 7 16,-5 2-5-16,3 2-1 15,2 4 5-15,0-3-2 16,0 7-7-16,-2 0 2 16,6 0 6-16,-5 0-5 0,-1 0-1 15,0 11 2-15,-1 2 2 16,-2-1-2-16,0 1 0 15,3-2 5-15,7 1-8 16,3 4 0-16,2-3 4 0,3 4 5 16,-7-2-9-16,2 2 3 15,0 0 0-15,-3-1 0 16,4 1 1-16,-7-6-3 0,-2 6-3 16,-9-2 11-1,-4 6-4-15,-3 0-1 0,-6-1-1 16,-3 1-4-16,-5-2 8 15,6 2 3-15,-3-1-12 16,6 5 8-16,1-5-5 16,2 5 6-16,10-1-7 0,3 0 9 15,8 0-4-15,5 2 2 16,3-2-8-16,9-1 5 16,2 2-4-16,3 3 8 0,2 10-8 15,3-2 3 1,-4 4 3-16,-2 2-5 0,0-1 7 15,-1-1-6-15,4 1 1 16,1-5 4-16,3 1-3 16,1-1-3-16,6 2 4 0,-4-7 6 15,6 2-8-15,3 0 0 16,0-2-4-16,1 7 8 16,8 3-9-16,-6-1 6 0,6 10 0 15,0 2 0-15,0 10 0 16,0 2-1-16,0 7 1 15,0 1-1-15,0 1 6 0,0 1-9 16,0-10 1-16,0 2 6 16,6-4-11-16,2-5 8 15,-3-5 2-15,3-4-5 16,1-2 1-16,-1-2 8 16,4-4-9-16,3 6-3 0,-2-6 9 15,4 5 5-15,-1 0 1 16,3 0-6-16,3-5 6 15,-3 1-6-15,7 0-2 16,-3-4-1-16,-2-1 3 0,3-3-2 16,-1-4 5-16,3-5-5 15,-1-1 1-15,-3 3-2 0,4-2 0 16,-6-4 10-16,5 1-8 16,-1-5 3-16,6 1-6 15,-5-2 0-15,9 6 0 16,-3-5 0-16,4 1 0 15,-4 0 0-15,-1-6 0 0,-7 1 0 16,2 0 0-16,-1-4 0 16,1 5 0-16,3 0 0 15,1-6 0-15,-5 2 0 0,4 3 0 16,-3-1 0-16,2 1 0 16,3 1 0-16,2-2 0 0,1 2 0 15,-1 0 0-15,-1-1 0 16,3 0 0-16,2 0 0 15,2 1 0-15,-2-1 0 16,1-1 0-16,2 3 0 0,-2-7 0 16,0 0 0-16,0 4 0 15,-1-11 0-15,-4 10 0 16,1-10 0-16,-5 9 0 0,1-9 0 16,-6 8 0-16,-2-8 0 15,0 0 0-15,-1 0 0 0,9 0 0 16,-1 0 0-16,-1 0 0 15,8 8 0-15,1-8 0 16,1 0 0-16,-3 9 0 0,5-9 0 16,-5 0 0-16,4 0 0 15,-5 7 0-15,-1-7 0 16,-4 0 0-16,-4 0 0 16,5 0 0-16,-1 0 0 0,1 0 0 15,-1 0 0-15,5 0 0 16,2 0 0-16,7 0 0 15,-2 0 0-15,1 0 0 0,0 0 0 16,1 0 0-16,-3 0 0 16,2 0 0-16,0 0 0 0,-1-4 0 15,1 1 0-15,-2-6 0 16,3 6 0-16,-6-6 0 16,2 5 0-16,-2-5 0 15,1 1 0-15,-1 0 0 0,-4 1 0 16,4-5 0-16,2-2 0 15,-2 7 0-15,1-5 0 16,2-5 0-16,4 5 0 0,-4-4 0 16,3 4 0-16,-3 0 0 15,2-5 0-15,-1 5 0 0,5 0 0 16,0-4 0-16,-1 4 0 16,0-2 0-16,-2-1 0 15,-6 2 0-15,2 1 0 16,-7-5 0-16,2 5 0 15,-4 0 0-15,-1-4 0 0,-4 4 0 16,3-5 0-16,6 1 0 16,-1-5 0-16,6-2 0 15,0-2 0-15,-3 1 0 0,3 0 0 16,-7 0 0-16,1-6 0 16,1 3 0-16,-4 2 0 15,-6 0 0-15,-1 1 0 0,-3 3 0 16,-1 2 0-16,-7-3 0 15,1-1 0-15,-1-5 0 16,7-6 0-16,3-6 0 16,-3-13 0-16,8-13 0 0,-2-10 0 15,4-10 0-15,1-11 0 16,-1-10 0-16,0-2 0 16,1 7 0-16,-1 9 0 0,-3 10 0 15,-5 14 0-15,-5 6 0 16,-2 5 0-16,-10 4 0 15,-3 1 0-15,0 3 0 0,-22 3-81 16,-15 2-402-16,-8 4-22 16,-15 3 24-16</inkml:trace>
  <inkml:trace contextRef="#ctx0" brushRef="#br0" timeOffset="20246.99">17631 5694 414 0,'-22'-44'196'0,"0"-5"-61"16,-7 1-61-16,-2 6-9 0,-12 10 9 16,-1 11-9-16,-5 14-3 15,-8 7-16-15,-5 19-14 16,-2 18-8-16,4 4-14 0,7 7-5 15,7 6-1-15,12-1-1 16,8-5-1-16,10-3-6 16,7 0 7-16,9-5-3 15,9-2 3-15,11-7 1 16,10-3-10-16,10-2 3 0,8-7-2 16,9-2 5-16,8 0-6 15,-4 3 4-15,-9 5 0 16,-4 4 1-16,-5 6 1 0,-12 10-6 15,-7 8 6-15,-7 4 0 16,-17 5 1-16,0 2-1 0,-20 3 2 16,-4-11 0-16,-8-4 0 15,-2-8 5-15,2-10 3 16,-1-10 14-16,11-7 6 0,-4-6-8 16,4-11-9-1,2 0-5-15,6-8-6 0,-4-4-4 16,7-5 5-16,-2 2-6 15,4-6-16-15,9 0-40 0,0 2-35 16,0-5-46-16,0-2-29 16,14-2-17-16,1-4-72 15</inkml:trace>
  <inkml:trace contextRef="#ctx0" brushRef="#br0" timeOffset="20469.39">17857 6021 174 0,'26'-38'306'0,"-14"10"-70"0,-4 4-68 16,0 7-70-16,-5 10-31 15,-3 7-18-15,0 0-20 16,5 19 6-16,4 19 26 0,-1 14 4 16,4 13-17-16,3 4-26 15,1 4-9-15,1-5-1 16,-1-10-8-16,-3-9-11 0,-2-13-46 15,3-6-71-15,-6-14-84 16,-8-21-136-16</inkml:trace>
  <inkml:trace contextRef="#ctx0" brushRef="#br0" timeOffset="20622.3">17841 5166 722 0,'-23'-54'179'15,"6"18"-99"-15,5 10-77 16,4 11-33-16,8 15 12 0,0 20-44 16,4 12-77-16,8 13-133 15</inkml:trace>
  <inkml:trace contextRef="#ctx0" brushRef="#br0" timeOffset="21331.17">18452 5987 331 0,'0'8'333'0,"0"-8"-107"16,0 0-110-16,0 0-54 15,0 9-33-15,0-9-11 16,0 8-9-16,0 3-5 0,0 15 0 16,0 6 4-16,4 13-4 15,0 4-1-15,-1 4-1 16,0 0 2-16,-3-9-8 15,0-8 6-15,0-7 1 0,0-4-2 16,0-8 1-16,0-10 1 16,5-7 4-16,-2 0 19 15,2 0 30-15,-1-12-10 0,1-17-27 16,6-20-12-16,6-19-5 16,6-14 2-16,7-3-1 15,-2 4 6-15,1 12-9 0,-6 14 5 16,-1 15-10-16,-5 12-2 15,-7 8 0-15,6 11 3 16,1 9 10-16,3 0-7 0,5 21 8 16,0 8 2-16,-1 6-4 15,-5 7 0-15,-2 2-1 16,-5-4-2-16,1 1 0 16,-4-8 3-16,-6-9-2 0,2-6 6 15,-5-18 14-15,0 0 34 16,0 0 18-16,0 0 9 15,0-6-30-15,0-13-22 0,0-14-21 16,6-20 0-16,6-11-8 16,10-14 0-16,-2 4-7 15,3 5 2-15,2 13 3 0,-4 15 0 16,-5 7-5 0,-5 15 4-16,6 6-2 0,8 13-1 15,-2 16 4-15,5 10 8 16,3 9 2-16,-5 11 2 15,4-2-2-15,-3 9 9 0,-2 0 20 16,1 1-9-16,-7-11-5 16,-7-2-4-16,1-9 6 15,-5-6 14-15,-5-6-13 0,-3-4 4 16,5-4-19-16,-5-4-14 16</inkml:trace>
  <inkml:trace contextRef="#ctx0" brushRef="#br0" timeOffset="21434.18">19377 6105 2035 0,'0'0'-83'16,"0"0"-54"-16,0 0-64 0,0 0-77 15,0 0-42-15,0 0-25 16</inkml:trace>
  <inkml:trace contextRef="#ctx0" brushRef="#br0" timeOffset="27604.9">25472 10917 30 0,'0'0'51'0,"4"0"46"15,-4 0 75-15,6 0-32 16,-6 0-45-16,0 0-41 0,0 0-20 16,0 0 2-16,0 0 19 15,0 0 3-15,0 0-5 16,0 0-8-16,0 0 1 0,0 0 9 15,0 0 5-15,0 0 5 16,0 0 2-16,0 0-11 16,0 0-5-16,0 0-5 15,0 0-7-15,0 0 4 0,0 0-2 16,-10 0-9-16,2 0-2 16,0 0 3-16,-6 0-5 15,-3 0 3-15,-13 0 4 16,-2 0 8-16,-4 0 7 0,-7 0 0 15,8 0-7-15,-3 0-5 0,3 0-14 16,-1 0-1 0,-2 0-12-16,-1 0-5 0,-3 0-3 15,2 9 7-15,-5-2-12 16,1-7 8-16,0 0 1 16,-1 8 3-16,-5-8-12 0,1 0 12 15,1 9 10-15,0-9-7 16,0 0-7-16,-3 7-6 0,-1-7 0 15,0 0 0-15,-2 9 0 16,5-9 0-16,2 7 0 16,-4-7 0-16,4 0 0 0,3 0 0 15,-3 0 0-15,3 0 0 16,0 0 0-16,-2 0 0 0,3 0 0 16,-12 0 0-1,-2 0 0-15,-3 0 0 0,-5 0 0 16,-3 0 0-16,-1 0 0 15,-9 0 0-15,-3 0 0 0,-1 0 0 16,-3 0 0-16,-5 0 0 16,3 0 0-16,-3 0 0 15,1 0 0-15,4 0 0 0,-5 0 0 16,-4 0 0-16,1 0 0 16,-3 0 0-16,-3 0 0 0,6 0 0 15,-3 0 0 1,6 0 0-16,-1 0 0 0,3 0 0 15,-2 0 0-15,1 0 0 16,-1 0 0-16,0 0 0 0,2 0 0 16,-5 9 0-16,-6-9 0 15,0 0 0-15,-5 0 0 16,-1 0 0-16,-9 0 0 0,0 8 0 16,-3-8 0-16,-1 8 0 15,4-8 0-15,1 0 0 0,3 0 0 16,5 0 0-16,3 0 0 15,6 0 0-15,-3 0 0 16,1 0 0-16,2 0 0 0,-2 0 0 16,-5 9 0-16,-5-9 0 15,-7 7 0-15,-2-7 0 16,-4 0 0-16,2 9 0 16,2-9 0-16,0 0 0 0,-2 0 0 15,5 8 0-15,2-8 0 16,1 13 0-16,2-5 0 0,-1-1 0 15,5 3 0-15,-1-10 0 16,-3 11 0-16,-2-3 0 16,-2 0 0-16,0-8 0 0,-5 8 0 15,4 0 0-15,0-8 0 16,0 14 0-16,0-14 0 16,1 12 0-16,0-12 0 0,3 11 0 15,0-3 0-15,1 4 0 16,3 1 0-16,4-6 0 15,5-7 0-15,-1 7 0 0,5 4 0 16,4-11 0-16,-1 7 0 16,0 2 0-16,-6-9 0 0,-2 7 0 15,-8-7 0-15,1 9 0 16,-4-9 0-16,-10 7 0 16,1-7 0-16,-4 8 0 0,5-8 0 15,-1 0 0-15,-1 9 0 16,7-9 0-16,-2 13 0 15,-4-13 0-15,1 12 0 16,-4-4 0-16,-7 0 0 0,3-8 0 16,2 12 0-16,7-12 0 15,1 9 0-15,9-9 0 0,10 0 0 16,6 0 0-16,10 0 0 16,2 0 0-16,5 0 0 0,9 0 0 15,3 0 0-15,7 0 0 16,5 0 0-16,5 0 0 15,-1 0 0-15,1 0 0 0,3 0 0 16,1 0 0-16,-2 0 0 16,2 0 0-16,-5 0 0 15,5 0 0-15,-4-5 0 16,3 1 0-16,-1-3 0 0,11 2 0 16,2 5 0-16,4 0 0 15,9-5 0-15,-1 2 0 0,7 3 0 16</inkml:trace>
  <inkml:trace contextRef="#ctx0" brushRef="#br0" timeOffset="27766.24">11433 11296 2047 0,'5'0'0'0,"-2"0"0"15,-3-4 0-15,0 4-229 32,0 0-171-17,5 0 13-15,-2 0 13 16,6 0 56-16</inkml:trace>
  <inkml:trace contextRef="#ctx0" brushRef="#br0" timeOffset="28616.91">11735 11031 51 0,'0'-12'116'16,"0"0"74"-16,0 3-48 0,0 6-48 15,0 3-39-15,0 0-18 16,0-5-9-16,0 1 10 0,0 4-3 16,0 0-3-1,0 0-8-15,8 0-6 0,0 0-2 16,0 0 7-16,1 0 6 16,-2 0 10-16,-3 0-1 0,-4 0 6 15,0 0 10-15,0 9 11 16,0-2 8-16,-16 2 10 15,-4 6-8-15,-5 5-6 0,-7 5-15 16,-8 4-7-16,-10 3 0 16,-1 2-8-16,-3 2-6 0,4 1 5 15,7 0-14-15,2-4-15 16,3-5-2-16,11-4 1 16,11-8-5-16,2-4 5 15,14-5-4-15,0 3-1 0,6-10 7 16,10 7-1-16,8-7-5 15,4 8 0-15,6-8-1 16,5 0-3-16,1 0 5 0,2 0-5 16,3 0 2-16,4 13-2 15,-5-5 1-15,0 4-2 0,-3 4 7 16,-4 1 2-16,-1-1-12 16,-4 4 16-16,-4 0-9 15,-2-3 6-15,-11 0-9 16,1-5 10-16,-2 0 0 15,-6-12 13-15,-5 8 16 0,-3-8 31 16,0 0-38-16,0-13-32 31,-8-4 0-31,-4-6 0 16,-4-13 0-16,-4-14 0 0,-6-3 0 16,4-11 0-16,-3-7 0 15,4 3 0-15,5-1 0 0,4 7 0 16,-1 10 0-16,13 11 0 15,-8 8 0-15,8 9 0 0,0 8 0 16,0 3 0 0,0 10 0-16,0 15 0 31,0 1 0-15,0-1 0-16,0-5 0 0,0 2 0 15,5 3 0-15,-5-5 0 16,3-7 0-16,2 13 0 0,-5-4-122 15,0 3-102-15,0-5-37 16,3-7-3-16,2 12 13 16,-2-12-21-16,-3 9-22 0</inkml:trace>
  <inkml:trace contextRef="#ctx0" brushRef="#br0" timeOffset="30797.52">16554 12147 492 0,'0'-29'337'0,"0"8"-122"0,0 5-107 16,0 3-57-16,0 6-20 15,0 3 19-15,0 4 9 16,0 0-9-16,0 28 39 0,0 25 46 16,0 25 28-16,0 31 3 15,0 17-65-15,0 17-101 0,0 4 0 16,-8-4 0-16,8-5 0 15,5-13 0-15,7-14 0 0,3-22 0 16,1-16 0-16,1-15 0 16,-4-18 0-16,-1-11 0 15,-3-18 0-15,-9-31 0 16,0-17 0-16,-9-11 0 16,-8-19 0-16,-8-1 0 15,-10-8 0-15,-9 2 0 16,-7 13 0-16,-5 15 0 0,-5 19 0 15,-7 15 0-15,-5 12 0 16,-5 28 0-16,1 16 0 0,8 18 0 16,13 7 0-16,19 5 0 15,16-1 0-15,21-1 0 16,25-6 0-16,17-8 0 16,14-15 0-16,12-13 0 0,15-14 0 15,-2-16 0-15,-1 0 0 16,-7-8 0-16,-8-5 0 15,-16-4 0-15,-13-2 0 0,-8-6 0 16,-10 1 0-16,-12 3 0 16,-6-3 0-16,0-4-94 0,-6-1-131 15,-3 5-41-15,-3 0-28 16,12 3 28-16,0-3 32 0,0-4-1 16,0 2 48-16,8-2-55 15</inkml:trace>
  <inkml:trace contextRef="#ctx0" brushRef="#br0" timeOffset="31162.3">16689 13128 64 0,'24'-17'215'16,"-2"5"35"-16,-8-3-24 16,-2 2-59-16,-4 3-52 0,-3 3-25 15,-5 3 11-15,4 4 7 16,-4 0-14-16,9 11 21 0,3 14-1 16,7 13-37-16,5 1-36 15,5 6-26-15,4 5 0 0,-1-6-12 16,5-7-1-16,5-4-11 15,-3-13-20-15,2-8-20 0,0-12-12 16,-1-12 1-16,1-8 19 16,-8-13 22-16,-6-7 9 15,-6-5 31-15,-4-5 30 16,-11 2 14-16,-6 3 29 0,0 5 29 16,0 7 25-16,0 8-137 15,-6 9-11-15,6 4 0 0,-9 3 0 16,9 30 0-1,0 12 0 1,0 8 0-16,6 7 0 0,0 1 0 16,-3 0 0-16,2 0 0 15,-2-4 0-15,2 0-239 0,4-9-241 16,-1 1 8-16,0-9 58 16</inkml:trace>
  <inkml:trace contextRef="#ctx0" brushRef="#br0" timeOffset="31512.74">17691 12997 693 0,'-20'-36'476'16,"-3"-2"-217"-16,-2 6-131 16,8 8-71-16,6 7 1 15,-2 5 75-15,13 5 17 0,-8-2-57 16,8 34-93-1,0 16 0 1,0 18 0-16,0 20 0 16,4 11 0-16,0 2 0 0,5 6 0 15,6 97 0 1,-7-110 0-16,-8-6 0 0,0-11 0 16,4-10 0-16,1-18 0 15,-5-7 0-15,0-4 0 16,0-10 0-16,0-5 0 0,0-7 0 15,0-7-255 17,0-12-168-32,0-12 53 15,-14-9 69-15,5-5 28 16,0-5 73-16</inkml:trace>
  <inkml:trace contextRef="#ctx0" brushRef="#br0" timeOffset="31862.23">17566 13059 365 0,'-8'-33'288'0,"-4"4"-49"16,-1 1-68-16,7 3-61 15,-3 0-7-15,9 6 41 0,0-2-6 16,0-4-57-16,12 5-39 16,7 0-19-16,14 3-12 15,8 11-9-15,-1 1-1 16,-4 5-2-16,1 11 7 0,-9 14 7 15,-7 3 2-15,-5 10-10 16,-10 2 5-16,-6 5 7 0,-18 0 1 16,-2-2-6-16,-4 0-3 15,-5-12-1-15,1-3 0 0,3-6-2 16,1-6 2-16,-1-9-11 16,2-7 5-16,-2 0 1 15,0 0-2-15,2-7-7 0,2-5-9 16,5-1-16-16,3-2-19 15,13-6-41-15,0-3-36 16,0-1-74-16,8 5-53 0,8-4-21 16,1 3-37-16</inkml:trace>
  <inkml:trace contextRef="#ctx0" brushRef="#br0" timeOffset="32211.45">18183 12375 356 0,'-11'-62'280'0,"-6"10"-86"15,-1 2-77-15,7 15-57 0,0 6 7 16,2 8 36-16,1 9 4 15,8 12-45-15,0 24 25 0,-12 28 34 16,-1 31 3-16,1 22 12 16,1 21 26-16,-3 4-91 15,8 1-71-15,6-5 0 0,0-8 0 16,3-11 0-16,8-15 0 16,3-10 0-16,-3-16 0 15,2-14-31-15,3-16-246 16,1-8-60-16,2-14-4 0,6-18 7 15,-1-17 37-15,1-20 86 16</inkml:trace>
  <inkml:trace contextRef="#ctx0" brushRef="#br0" timeOffset="32543.12">18310 13075 94 0,'3'-33'277'0,"2"13"-31"16,-5 2-67-16,0 11-81 16,3 7-51-16,3 0 7 0,0 0 31 15,10 12 29 1,5 1-25-16,9-1-29 0,4-4-35 15,6 0-13-15,6-8-19 0,-5 0-12 16,-1 0-20-16,-3-12-13 16,-4-4-6-16,-10-4 17 15,-6-9 21-15,-6-3 9 0,-11-5 8 16,-11-6 14-16,-6 8 42 16,-6 0 13-16,-7 9 16 15,-4 11 1-15,-9 15 4 0,4 11 18 16,-3 19 25-16,-2 13 4 15,8 14-14-15,7 9-74 0,7 3-46 16,22-4 0-16,6 0 0 16,10-4 0-16,10-8 0 15,5-7-36-15,1-15-219 0,9-3-92 16,-6-6-22-16,7-15 11 16,-5-7 36-16</inkml:trace>
  <inkml:trace contextRef="#ctx0" brushRef="#br0" timeOffset="32826.86">18825 12911 215 0,'0'-39'337'0,"0"1"-63"15,0 7-89-15,0 9-66 16,0 2-40-16,0 9 12 16,0-3 0-16,5 14-20 0,9 0-14 15,11 14 3-15,12 5-9 16,8 15 0-16,3 5-5 0,1 10 5 15,4 7-10-15,-5 1-12 16,6 0-17-16,-10-2-4 16,-3-10-8-16,-9-9 5 0,-7-4-12 15,-6-7-1-15,-2-9-16 16,-5-4-22-16,-4-12-29 0,-2 8-41 16,-6-8-58-16,0-4-75 15,0-12-32-15,0-7-14 0,0-11 20 16</inkml:trace>
  <inkml:trace contextRef="#ctx0" brushRef="#br0" timeOffset="33110.04">19234 12773 277 0,'0'-20'207'0,"-11"1"-57"16,11-4-54-16,-9 8-32 15,9-2-2-15,0 5 35 0,0 0 22 16,0 4 17-16,0 8-7 16,-8 0-20-16,8 0-26 15,-6 0-5-15,6 16 53 16,-8 17 73-16,-6 16-99 0,-2 11-105 16,-5 11 0-16,1 6 0 15,4 0 0-15,0 0 0 0,0-4 0 16,-1-4 0-16,1-7 0 15,4-5-34-15,0-9-338 0,-2-7-69 16,3-4-13-16,-2-9-289 16</inkml:trace>
  <inkml:trace contextRef="#ctx0" brushRef="#br0" timeOffset="35189.01">15277 14462 142 0,'-9'8'218'0,"9"-8"-63"0,-9 0-43 15,9 0-48-15,0 0-31 16,0 0 12-16,0 0 23 0,0 0 17 15,0 0 3-15,0 0-17 16,0 0-23-16,4 0-11 16,10 9 27-16,5-1 14 0,9 4 9 15,9 0-12-15,12 3-2 16,20 8 2-16,28-7-11 16,29 3-8-16,37 2-11 15,31-4-7-15,30-2-11 0,22-2-3 16,20-1 5-16,14-12 7 15,23 0 4-15,26-9 10 16,22-10-30-16,0-10-20 0,3-8 0 16,-7-7 0-16,-11-5 0 15,-11-8 0-15,-17-10 0 0,-16-4 0 16,-23-19 0-16,-27-17 0 16,-21-14 0-16,-29-15 0 15,-28-4 0-15,-25 1 0 16,-25 0 0-16,-25 1 0 0,-24 0 0 15,-20-2 0-15,-19 2 0 16,-18 1 0-16,-8 2 0 16,-26 0 0-16,-7 1 0 0,-16 5 0 15,-16-2 0-15,-11 9 0 16,-22 2 0-16,-15 7 0 0,-26 8 0 16,-20 6 0-16,-24 6 0 15,-15 8 0-15,-17 4 0 16,-13 12 0-16,-15 15 0 0,-26 13 0 15,-36 16 0-15,-38 18 0 16,-30 7 0-16,-26 25 0 0,-20 11 0 16,-6 13 0-1,-2 13 0-15,19 19 0 0,24 23 0 16,15 36 0-16,8 27 0 16,11 28 0-16,21 25 0 0,28 11 0 15,34 6 0-15,38 8 0 16,47-1 0-16,43-8 0 0,51-9 0 15,51-10 0-15,53-18 0 16,58-25 0-16,59-22 0 16,54-26 0-16,45-29 0 0,36-32 0 15,40-25 0-15,35-26 0 16,30-24 0-16,19-14-102 16,10-13-112-16,-7-11-81 15,-17-4-62-15,-25-2-42 0</inkml:trace>
  <inkml:trace contextRef="#ctx0" brushRef="#br0" timeOffset="45422.36">17582 2242 296 0,'0'-7'178'16,"0"2"-76"-16,0 5-52 16,0 0-27-16,0 0-12 15,0 17-7-15,0 2 1 16,0 5-3-16,5 4 4 16,-1 11 5-16,-4 1 0 0,0 5-1 15,0 3 9-15,0 5-5 16,0 1 0-1,0 0-6-15,0-7-3 16,0-2-5-16,0-9 3 16,0-6-3-16,0-5 2 0,0-9 40 15,0-9 46-15,0-7 11 16,0-12-30-16,0-11-37 16,0-15-12-16,-9-10-10 15,9-9-6-15,0-5-1 16,0-2-6-16,0-7-3 15,5 6 1-15,8 0 2 16,-4 8 5-16,8 4-11 16,5 7 11-16,4 7-3 15,13 5-3-15,1 11 4 16,0 7-4-16,-4 11 0 16,6 5 1-16,-7 21 2 15,3 7 1-15,-3 12 0 16,-6 6-2-16,-1 3 7 15,-6 4-7-15,-7-5-1 16,-6 1 3-16,-9-3 1 16,0-15 3-16,0-3-2 15,0-11 5-15,0-4-3 16,0-5 3-16,0-8 7 16,0 0 1-16,0-8-10 15,0-12-5-15,8-10 3 16,8-9-1-16,7-11-14 15,15-2 4-15,3-1 3 16,2 3 1-16,3 10-2 0,-5 7-1 16,-1 13 4-16,-4 8 0 15,2 12 1-15,-7 8 3 16,2 13-1-16,-1 10-3 16,1 10 4-16,-4 4-5 15,-7 0 4-15,0-5 0 16,-5-3 0-16,0 0 1 15,-7-9-3-15,3-4 6 16,-5-2-1-16,-5-11-2 16,3 3 1-16,-6-14 2 15,0 7-2-15,0-7-20 16,0 0-41-16,0 0-55 16,0 0-44-16,-9-12-139 15</inkml:trace>
  <inkml:trace contextRef="#ctx0" brushRef="#br0" timeOffset="45800.77">19266 2084 271 0,'0'-20'185'16,"-6"2"-74"-16,-15 10-46 15,-12 8-28-15,-7 13-6 16,-5 12-10-16,-3 10-2 15,3 15-5-15,0 7 10 16,5 3-10-16,6 2-1 16,11-1-4-16,10-3-1 15,13-11-6-15,0-5 2 0,13-13 3 16,10-9 3-16,11-7 2 16,1-13-1-1,3-9 9-15,-3-11-6 16,3-13-6-16,-9-12-3 0,-9-9-5 15,-9-6 0-15,-11-6 0 16,0 2 4-16,0 12 3 16,-11 2-7-16,-6 9 1 15,6 13-7-15,-2 4-23 16,5 6-44-16,8 10-24 16,-8 8 15-16,8 0-81 15,0 0-45-15</inkml:trace>
  <inkml:trace contextRef="#ctx0" brushRef="#br0" timeOffset="46870.33">19471 1636 129 0,'17'-38'265'0,"-2"7"-72"16,-4 6-61-16,-3 4-60 15,2 10-33-15,-6 2-21 16,0 4-15-16,-4 5-1 16,4 10-1-16,3 13 2 15,5 15 28-15,1 15-8 16,4 16-9-16,-2 12-5 16,2 9 0-16,-6 0-2 15,-3-5-5-15,1-4 0 16,-4-12 3-16,-2-12-4 15,-3-9-4-15,0-10 8 16,0-9-9-16,0-10 10 16,4-6-1-16,-4-1-4 15,0-12 3-15,0 0-2 16,0 0 6-16,4 0 7 16,-4-12-2-16,0-9-8 15,0-3-2-15,0-9-6 16,0-7-4-16,0-1-4 15,0 3 3-15,-11 7 5 16,-3 6 3-16,-2 10-9 16,-8 5 7-16,-1 10-2 15,-8 10 1-15,-2 9 8 16,-5 9-7-16,1 11 0 16,5-4 1-16,5 5 1 15,8-4-3-15,12-2 8 16,9-6 0-16,14-4 3 15,14 1-4-15,12-5 1 16,14-8-3-16,7-12 1 16,7 0 0-16,5-7-1 15,1-5-4-15,-1-9 3 16,-8-3 1-16,-8-5-5 0,-5-7 5 16,-7-6-2-16,-6-1 0 15,-4-8-6-15,-7 4 8 16,-9-2-4-16,-6 0 7 15,-5 5-3-15,-8-1-8 16,0 4 8-16,0 4-5 16,-13 4 3-1,2 3-4-15,-2 7 0 16,-4 7 4-16,3 1 1 0,-4 1-1 16,1 7-4-16,1-1 2 15,1 4 3-15,3 4-1 16,-1 0-6-16,-4 0 6 15,3 7-4-15,-3 5 2 16,-4 5 3-16,5 4-4 16,-1 2 4-16,3 6-1 15,-4 7-2-15,7 6 8 16,-2 2 6-16,1 5-1 16,4 1-5-16,8-3-3 15,-8 3 5-15,8-2 0 16,0-3-1-16,0-4-5 15,11-4 14-15,14-5 14 16,9-4 17-16,18-11 10 16,17-5-20-16,25-12-7 15,23-8-5-15,20-13-10 16,10-3-8-16,-14-9 3 16,-14 2-3-16,-23-2-9 15,-14 4 12-15,-20-4 9 16,-14 2-11-16,-11-2-3 15,-13 4 0-15,-6 5-21 16,-9 8-102-16,-9 7-88 16,0 9-25-16,-27 12-101 15</inkml:trace>
  <inkml:trace contextRef="#ctx0" brushRef="#br0" timeOffset="49183.66">17399 3154 5 0,'-8'9'16'0,"-5"3"53"16,-2-3 149-16,-2-9-75 15,0 6-56-15,3-6-44 16,1 9-19-16,1-9-12 16,-1 8-3-16,0-8-4 0,2 0-3 15,2 0 2-15,9 0 4 16,0 0 7-16,0 0 13 16,0 0 5-16,0 0-3 15,0 0 6-15,14 0-6 16,14 0-4-16,20-13 2 15,26-6-5-15,31-9 1 16,42-10 2-16,47-2-5 16,50-6 5-16,28 2-6 0,12 0 7 15,5 2-2 1,2 2-6-16,-3-2-5 16,-11 7-6-16,-25 2 0 15,-31 5-3-15,-41 4 2 0,-38 7 17 16,-40 4 21-16,-28 5 9 15,-22 1-7-15,-17-1-10 16,-13 8-20-16,-10-4-6 16,-12 4-29-1,-25 0-41-15,-14 12-50 16,-18 7-29-16,-17 7 2 16,-10 2-5-16,-7 4-49 15,-2-4-65-15</inkml:trace>
  <inkml:trace contextRef="#ctx0" brushRef="#br0" timeOffset="49800">17261 3814 183 0,'-68'19'206'0,"11"-2"-95"15,10-6-55-15,-1 0 6 16,40-11-34-16,8 0 10 16,0 0 7-16,8 0 5 15,14-11-2-15,13-4 5 16,24-13-8-16,22-13-3 0,32-12-7 15,33-16-9-15,45-8-3 16,43-4-9-16,38 0-1 16,30 1-7-1,6 5 3-15,6 0-3 0,0 7-1 16,5 11-3-16,-23 7 1 16,-32 11-2-16,-37 9-3 15,-44 6 6-15,-44 9 9 16,-35 2 30-16,-31 1 23 15,-19 3 17-15,-22 1 11 16,-10 4-4-16,-8 0-29 16,-5 4-13-16,-1 0-28 15,-8 0-13-15,0 0-4 0,0 0 3 16,0 0-9 0,0 0 8-1,0 0-8 1,0 0 4-16,0 0-3 0,0 0 4 15,0 0-1-15,0 0-2 16,0 0-19-16,0 0-25 16,0 0-32-16,0 0-51 15,0 0-38-15,0 0-28 16,0 8 38-16,-13 4 17 16,-2 5-72-16,-10-4-36 15</inkml:trace>
  <inkml:trace contextRef="#ctx0" brushRef="#br0" timeOffset="58917.96">20908 14132 50 0,'0'-16'120'0,"0"4"82"0,0 1-33 15,0-2-22-15,0 9-38 16,0 4-29-16,0-5-8 16,0 2 20-16,0 3 23 15,0-5 0-15,0 5-12 16,0 0-24-16,0 0-20 0,0 0-13 15,0 0-15-15,0 0 6 16,17 0 24-16,19 0 53 0,24 0 21 16,30 8-30-16,27 9-99 15,33 3-6-15,47 9 0 16,32 12 0-16,37 7 0 0,13 6 0 16,6 3 0-16,-5 3 0 15,-8-3 0-15,-17-4 0 16,-12 0 0-16,-14-8 0 15,-20-9 0-15,-24-3 0 0,-30-8 0 16,-30-9 0-16,-27-5 0 16,-25-1 0-16,-25-10 0 15,-14 0 0-15,-20-10 0 0,-14-6-198 16,-28-12-245-16,-25-4 35 16,-24-10 17-16,-24 2-215 15</inkml:trace>
  <inkml:trace contextRef="#ctx0" brushRef="#br0" timeOffset="59700.96">21394 14157 18 0,'-11'-8'27'16,"-4"0"-8"-16,-7-1-12 15,2 9-13-15,0-4 0 0,1 4-2 16,-3 0 6-16,9 0 11 15,2-3 15-15,-2 3 29 16,4 0 44-16,3 0 55 16,6 0-49-16,-12 0-26 0,12 0-27 15,-8 0-14-15,8 0 1 16,0 0 26-16,0 0 20 0,0 0 19 16,0 0 1-16,0 0-4 15,-9 0-5-15,9 0-1 16,0 0-3-16,0 0-14 0,0 0-13 15,0 0-23-15,0 0-18 16,0 0-6-16,0 0-4 16,0 19 24-16,13 15 111 15,9 18-7-15,20 17-59 0,18 21-81 16,21 15 0-16,27 19 0 16,21 1 0-16,22 6 0 15,18 2 0-15,14 3 0 0,4-7 0 16,4-3 0-16,-9-2 0 15,-11-3 0-15,-16-11 0 0,-16-4 0 16,-19-13 0-16,-11-12 0 16,-19-11 0-16,-17-12 0 15,-16-15 0-15,-16-10 0 0,-8-9 0 16,-14-8 0-16,-6-3 0 16,-5-13 0-16,-16-3-20 15,-16-18-356 1,-12-12-2-16,-10-9 26 0,-16-9-10 15</inkml:trace>
  <inkml:trace contextRef="#ctx0" brushRef="#br0" timeOffset="62795.34">11523 10416 25 0,'-8'0'42'16,"8"0"34"-16,0 0 64 15,0 0 4-15,0 0-48 16,0 0 11-16,0 0-83 15,0 0-6-15,0 0-10 16,0 0-1-16,0 0 0 16,0 0 0-16,0 0 1 0,0 0 7 15,0 0 5-15,0 0 10 16,0 0 7-16,0 0 2 16,0 0-2-16,0 0-7 0,0 0-9 15,0 0-13-15,0 0 1 16,0 0-4-16,0 0-1 15,0 0 3-15,8 0 5 16,0 0-6-16,9 0 12 0,3 0-6 16,5-3 5-16,11-7 0 15,16 3 3-15,18-5-2 16,23-3-2-16,16-8-8 0,22 4 2 16,12-1-4-16,7-5 6 15,2 1-3-15,3-1 0 16,-8 5-2-16,-11-1 2 0,-24 5-7 15,-19 9 2-15,-19-1-2 16,-23 4 4-16,-5 4-2 16,-14 0-1-16,-4 0 6 15,0 0 6-15,6 0 6 16,5 0 11-16,18 0 18 0,16-5-12 16,20 5-8-16,13 0-11 15,8 0-11-15,3 0-7 0,-2 0 3 16,-7 12-6-16,-4 0 5 15,-12-3 0-15,-5-9-5 16,-8 0 3-16,0 0 0 0,-6 0 2 16,-2 0 3-16,3 0-2 15,-1 0 2-15,1 0 0 16,2 0 3-16,6 0 2 0,-1 0-3 16,5-5-10-1,2 1 6-15,7 1-8 0,2-1 7 16,-4-1-5-16,-3 2 5 15,-5-1-1-15,-3 4 3 0,-10 0-7 16,-3-5-3-16,-4-1 5 16,0 4 5-16,1 2 10 15,-1 0 6-15,3-5 2 0,5 5-4 16,9 0-7 0,3 0 2-16,-1 0-8 0,7 0-2 15,-1 0-4-15,1 0 0 0,3 0 1 16,0 7 2-16,-5-7 2 15,4 11-4-15,-3-11-3 16,-4 7 6-16,-4-7-2 16,-6 0-8-16,-5 0 9 0,-6 0-2 15,3 0 7 1,-8 0-7-16,1 0 5 0,-1 0-3 16,5 0-3-16,-3 0 1 0,0 0-2 15,2-3 1-15,5-1-3 16,-1 4 4-16,1-5 1 15,0-1-2-15,-4 4 0 0,0 2 2 16,0 0-6-16,-5 0 2 16,2 0 5-16,-5-5-8 15,-5-3 5-15,0 3 4 16,-1 2-3-16,2-6 1 0,3 2 4 16,1-2-11-16,5 1 5 15,-4 1-3-15,9 2 2 16,1 1 3-16,2 4-1 0,3 0-3 15,-1 0 3-15,2 0 0 16,-5 0 0-16,-9 0-3 16,-3 0 0-16,-6 0 6 0,-8 0-6 15,-5 0 0-15,-3 0 3 16,-4-5-4-16,2 2 7 16,1-6-3-16,3 2 3 15,3-2-11-15,4-4 1 0,0 2 8 16,4 3 4-16,-1-1-4 15,-4 5 0-15,3 2 2 16,-2 2-12-16,-1 0 10 0,-1 0-2 16,3 0 0-16,4 0 1 15,4 0-3-15,4 0 2 0,8-6 0 16,3 4 0-16,2-3-4 16,2 5 1-16,1 0 7 15,5 0-2-15,-1 0-2 0,-4 0-2 16,1 0 0-1,-1 0 5-15,-8 0-2 0,-5 0-1 16,-3 0 0-16,-4-10-2 16,-5 3 6-16,-2 3-13 15,-7-4 11-15,1 0 0 0,2 0-7 16,6-4 8-16,6 0-5 16,11 0 2-16,12 3-4 15,7 1 4-15,6-1 4 0,8 2-6 16,3 7-2-16,1 0 6 15,-1 0-2-15,-3 0 0 16,-9 0 2-16,-7 0-4 0,-13 0 2 16,-12 0 4-16,-8 0-13 15,-5 0 10-15,-4 0-1 16,1 0 3-16,0 0-2 16,-4 0-4-16,-6 0 3 0,2 0-2 15,-1-9 2-15,1 1 3 16,-1 0-6-16,2-1 5 15,-2 2-3-15,1-2 3 0,-4 6 0 16,-1-1-5-16,-1-1 3 16,-1 5 4-16,-3-4-8 15,2 1 3-15,-1-6 3 0,0 6-2 16,1-2 6-16,4 1-10 16,2 4 2-16,6 0 2 15,4 0 7-15,-2 0-10 16,3 0 9-16,-6 0-2 15,1 0-9-15,-3 0 2 0,-3 0 3 16,-2 0 5-16,-7 0-1 16,4 0-9-16,-4 0 5 15,-8 0-3-15,-2 0 6 0,-4 0 3 16,0 0 1-16,-2 0 0 16,-6 0 1-16,0 0-3 15,0 0 0-15,0 0 1 0,0 0 2 16,0 0-10-16,0 0 7 15,0 0-4-15,0 0-5 16,0 0 11-16,4 0-12 16,4 0 7-16,0-6-2 15,4 4-1-15,-1-3 2 0,2 2-8 16,-1-2 8-16,5 1-1 16,0-4 0-16,-3 0 2 15,7 0 1-15,-4 0-2 0,4 1 2 16,-6-6-1-16,4-4-6 15,-1-3 2-15,-2-4 4 16,-1-4-4-16,-2-6 3 0,4 1 1 16,-5 1-4-16,0 0 4 15,-4-1 1-15,0 5-2 16,0 3 2-16,-4 5 4 16,1 4-1-16,-2 0 5 0,-3 4-3 15,0 3 4-15,0 9-7 16,0 0-7-16,0 0 0 15,0 0-2-15,0 0 5 0,0 12-1 16,0 13-4-16,0 11 20 16,-12 21 1-16,1 17 2 0,-5 7 11 15,-5 9 4 1,-1 0-20-16,3-5 1 0,3-8 1 16,-1-4-2-16,4-8-3 15,2-12 2-15,4-7-12 16,7-12 1-16,-8-11-1 0,8-4 7 15,0-5-8-15,0-2 2 16,0-12 1-16,0 0 3 16,0 0-3-16,0 0-19 0,0 0-45 15,-8 0-75-15,8 0-114 16,0-10-105-16,-13-1-50 16,0-6 43-16</inkml:trace>
  <inkml:trace contextRef="#ctx0" brushRef="#br0" timeOffset="67304.37">11839 11292 315 0,'-11'-10'245'16,"-1"7"-34"-16,4 3-41 0,8 0-67 15,-12 0-50-15,12 0-27 16,-9 20-2-16,9 8 6 0,0 13-12 16,5 8-4-16,11 4-8 15,7 0 0-15,11-9-4 16,5-6 2-16,1-9-8 16,7-17 8-16,-4-12-2 15,-1-10-4-15,-5-9 3 0,-5-19-7 16,-11-5 5-16,-11-14-2 15,-10-9 4-15,0-8-4 0,-23-2 6 16,-11-5-3-16,-1 3 0 16,-9 9 7-16,-2 12 2 15,-4 17-7-15,2 15-1 0,-4 16 0 16,4 22-2-16,3 24 3 16,8 20 0-16,12 12-2 15,17 8 1-15,16 8 4 0,21-2-7 16,16-7-3-16,20-11 6 15,16-16 0-15,21-21 1 16,23-28-1-16,13-11-13 16,9-18-12-16,0-8 0 0,-19-8-5 15,-14-11-4-15,-25-5 1 16,-21-1 14-16,-29 2 11 0,-18 4 13 16,-21 10 0-16,-21 10 1 15,-15 11-1-15,-18 13 1 16,-6 12 3-16,-13 0 5 0,-1 19 7 15,4 9-9-15,10 6-3 16,7-1-2-16,16 3-8 0,12 1 2 16,25-5-2-16,9 1-2 15,21 0 2-15,18-9-2 16,17-8-3-16,20-16-3 16,16 0-7-16,21-16 1 0,12-12 4 15,12-6-17-15,9-1-17 16,-2-2 9-16,-9 0 7 0,-24 8 11 15,-22 9 8-15,-28 4 6 16,-26 5 0-16,-19 11 8 16,-17 0 9-16,-16 11 16 0,-12 9 15 15,-9 8 8-15,-4 5-22 16,5 2-12-16,7 4-6 16,13-6-6-16,8-2-4 15,21-3 1-15,20-7 0 0,27-8-4 16,39-13-4-16,30-13-9 15,24-10-1-15,19-6 2 0,4-8-4 16,-6 1 1-16,-12-5 6 16,-20-1-1-16,-20 6 7 15,-28 1 7-15,-20 5-2 0,-22 10 14 16,-19 3 4-16,-14 5-1 16,-6 4 2-16,-8 8-3 0,-9 0 2 15,0 8-6-15,0 4-7 16,0 5-1-16,8-1 5 15,6 3-8-15,16 3-2 16,19-6-1-16,32-8 3 0,33-8-12 16,36 0-28-16,28-4 0 15,17-9-9-15,9-6 1 16,-10-1 6-16,-15-5 3 0,-24 1 20 16,-30-2 10-16,-27 2 21 15,-33 5 34-15,-29 2-7 16,-23 2 3-16,-13 4 6 0,-29 11 7 15,-10 13 14-15,-7 8-3 16,-2 3-19-16,6 4-19 0,10 1-15 16,7-4-14-16,12-2 7 15,13 2-1-15,16-4-9 16,19-5-10-16,12-8-24 16,23-8-27-16,15-8-2 0,24-8 22 15,23-5 17-15,7-6 11 16,13 2-8-16,-7-4 8 0,-10 5 8 15,-14 3 4-15,-18 5 5 16,-25 4-3-16,-18 4 2 16,-21 3 6-16,-10 5 11 0,-9 0 4 15,-7 0 2-15,-1 13-11 16,-4-1-2-16,5 4-2 16,11 5 7-16,13-1-7 0,19-4-8 15,21 1-2-15,17-5-3 16,19-12-15-16,14 0-1 15,14 0 0-15,6-5 10 0,-2-7 1 16,-5 0 8-16,-24 0 2 16,-22 0 1-16,-25 3 4 15,-20 2 20-15,-12 7 18 0,-17-5-4 16,-4 5-4-16,-7 0-11 16,-6 0-8-16,2 0-4 0,-1 0-11 15,-4 0 1 1,3 0-5-16,5 0-3 0,4 0 4 15,9 9-7-15,17-9-4 16,17 7-17-16,19-7-21 0,20 0 4 16,10 0-2-16,13-4 15 15,6-3 12-15,-1-1 11 16,-3 4 1-16,-15 4 5 0,-14 0 4 16,-18 0-5-16,-15 0 1 15,-12 0 8-15,-12 12-3 0,-12-1 2 16,-7 6 4-16,-1 0-7 15,-4-1-1-15,2 5 0 16,7-1 8-16,4-4-12 16,20 0 4-16,15 0-6 15,19-2-20-15,15-8-16 0,13-6-4 16,15 0 7-16,10 0 15 16,5-4 10-16,1-3 7 0,-7-6 6 15,-9 1 2-15,-18 4-2 16,-16-4 7-16,-15 5 14 0,-16-3 16 15,-19 10 18-15,-10 0 28 16,-10 0-1-16,-2 0-29 16,-13 0-15-16,0 10-11 0,0 1-14 15,0 5-8-15,0 4 5 16,11 4-9-16,11 2 4 16,10-3-1-16,17-1-1 15,16-3-10-15,16 2-31 0,16-4-4 16,13-3-3-16,8 0 2 15,9-6 19-15,2-8 3 16,1 7 3-16,-1-7-13 0,-5-7 4 16,-20-5 12-16,-18-4 12 15,-22-9 1-15,-15 0 36 0,-20 6 43 16,-16-3-18-16,-13 3-19 16,-30 2-17-16,-13 0-10 15,-11 6-5-15,-8 6 2 16,6 1-4-16,7 4-3 0,9-4-2 15,12 4 3-15,6 0-8 16,10 0-16-16,12 0-26 16,0 0 2-16,21-4 3 0,12 0-6 15,7-4-4-15,8-1 3 16,5 2 8-16,-4-5 5 0,1 0 5 16,-5-1 13-16,-10 0 13 15,-5 1 4-15,-7 5 17 16,-7-5 2-16,-3 3 13 0,-5 1-9 15,-8 3 2-15,0 1 1 16,0 4 12-16,0 0-6 0,0 0-10 16,0 0-5-1,0 0-9-15,0 0-13 16,0 0-20-16,0 0 7 16,5 0-12-16,-2 0 5 0,-3 0 7 15,0 0 8-15,0 0 1 16,0 0 5-16,0 0 7 15,0 0-1-15,0 0 2 0,0 0-8 16,0 0 11-16,0 0 3 16,0 0 0-16,0 0-5 15,0 0-2-15,0 0-1 0,0 0 1 16,0 0-1-16,0 0 1 16,0 0 6-16,0 0-5 15,0 0 3-15,0-3-5 16,0 3-6-16,0-4 4 0,0-1-3 15,0 5-12-15,4 0-5 16,-1 0-5-16,5 0-16 0,0-3-15 16,0-1 1-16,6-1 4 15,-2 5 5-15,0 0 2 16,1 0-1-16,-7 0-7 0,3-4-26 16,-1-4-70-16,0 1-41 15</inkml:trace>
  <inkml:trace contextRef="#ctx0" brushRef="#br0" timeOffset="71431.95">25713 11023 117 0,'0'-12'223'0,"0"3"-67"16,0 2-65-16,0 2-45 0,0 1-28 15,0 4-6-15,0 0 5 16,0 0 11-16,0 0-2 16,0 0-10-16,-8 0-1 0,-6 0 5 15,2 0 0 1,-4 0 2-16,-4 0-4 0,-8 12 0 15,-9-3 0-15,-12 3-1 16,-8 0 2-16,-12 1 5 16,-7-5-1-16,-6 4-2 0,-4-12 8 15,-4 0 13-15,-1 7 5 16,-12-7-3-16,-6 0-8 0,-9 0-5 16,-13 0-9-16,-2 0 6 15,-4 0 0-15,-5-7-1 16,-10-3 2-16,2 2 3 0,-4-3 0 15,-4-1-4-15,-5 0-12 16,2 3 12-16,-7 2-5 0,2-2 0 16,-1 1-7-1,1-1-12-15,7 2-1 0,9-1 2 16,8-1 6-16,8 5 3 16,9 1 10-16,-2-6 0 0,5 6 1 15,-3-2-7-15,-4 1-7 16,-4 4 6-16,0-4 2 15,0 0 1-15,2-1 6 0,2 5 9 16,2-3-3-16,5-2-10 16,5 3-4-16,8 2-7 0,3 0-3 15,0-6-3 1,5 6 1-16,3 0-3 0,-3 0 5 16,0 0 6-16,-7 0 10 15,4 0 19-15,-7 0 8 0,4 0-51 16,-4 0 0-16,2 0 0 15,3 0 0-15,-3 8 0 16,3 0 0-16,0-8 0 0,1 9 0 16,3-1 0-16,5 0 0 15,-1 1 0-15,8-2 0 0,2 2 0 16,2-1 0-16,5-1 0 16,-1 6 0-16,0-5 0 15,3 0 0-15,-3 1 0 0,3-2 0 16,-8-7 0-16,-2 12 0 15,-6-12 0-15,-1 13 0 16,-10-6 0-16,-3 1 0 16,-2-8 0-16,4 10 0 0,-1-10 0 15,7 0 0-15,12 0 0 16,17 0 0-16,13 0 0 0,15 0 0 16,11 0 0-16,9 0-265 15,11 0-198-15,2-10-94 16</inkml:trace>
  <inkml:trace contextRef="#ctx0" brushRef="#br0" timeOffset="73462">3658 3953 335 0,'-17'-50'356'0,"1"19"-132"16,-1 26-117 0,-2 33-52-16,-11 41 5 0,-5 33 41 15,-3 25-9-15,6 15-33 16,4 8-27-16,9 2-17 16,2-7-1-16,5-15-14 15,12-20-62-15,0-23-74 16,0-22-59-16,0-26-15 15,3-39-118-15</inkml:trace>
  <inkml:trace contextRef="#ctx0" brushRef="#br0" timeOffset="73661.28">3638 3781 515 0,'23'-121'352'0,"-6"35"-171"15,0 32-93-15,-1 47-34 16,12 47 79-16,7 50 29 15,15 36-36-15,12 29-41 16,1 12-50-16,7 4-13 16,-4-8-14-16,-1-18-39 15,-5-22-70-15,-3-22-98 0,-13-19-44 16,-7-21-31-16,-17-17-45 16</inkml:trace>
  <inkml:trace contextRef="#ctx0" brushRef="#br0" timeOffset="73860.25">3711 4741 401 0,'-70'-4'266'15,"18"0"-114"-15,11-4-77 16,17 5-33-16,8-6 3 16,16 1-15-16,16-9-13 15,28-3-2-15,21-9-13 0,17-3-2 16,7-5 3-16,0 1-25 15,-7 3-99 1,-9-2-98-16,-17-11-106 0</inkml:trace>
  <inkml:trace contextRef="#ctx0" brushRef="#br0" timeOffset="74245.08">3975 3040 510 0,'-151'-52'182'0,"-24"28"-57"16,-15 36 3-16,-16 35-3 16,-16 56 7-16,4 56-24 15,12 60-2-15,27 42-21 16,40 24-25-16,46 940 8 31,325-711-62-15,129-185-7-1,-126-252 1-15,37-65 7 16,25-69-7 0,3-65-12-16,-21-48-35 0,-30-42-22 15,-49-28 4-15,-46-38 17 16,-45-28 19-16,-49-19 14 16,-43 8 14-16,-50 32 11 15,-43 41 6-15,-41 44-8 16,-38 50-7-16,-24 43 1 15,-4 39-11-15,13 32-55 16,24 27-97-16,32 20-57 16,37 19-29-16,35 7-81 15</inkml:trace>
  <inkml:trace contextRef="#ctx0" brushRef="#br0" timeOffset="74942.52">10974 2511 1032 0,'37'-13'257'15,"-12"5"-162"-15,-8 8-47 16,-5 0-17-16,-4 0 0 15,0 0-17-15,-8 33-9 16,0 25 27-16,0 20 36 16,0 14-21-16,-8 10-19 15,0 4-20-15,8-4-2 16,0-9-6-16,0-15 7 0,0-21-6 16,0-17 6-16,0-10 1 15,0-23 5-15,0-19-10 16,0-29-67-16,0-28 0 15,16-28 17-15,7-22 8 0,10-23 5 16,5-13-3-16,2-9 18 16,1 6 7-16,-1 12 5 15,-3 28-5-15,0 27 8 16,-1 27-1-16,-1 19 3 16,-2 24-1-16,0 21 3 15,-4 26 1-15,-9 17-1 16,-17 23 4-16,-14 11 3 15,-26 8-5-15,-16 5-2 16,-4-12 1-16,-3-13 0 0,7-13-1 16,13-15 5-16,3-13-2 15,12-2-8-15,8-10 1 16,6-12-23-16,11 0-16 16,11 0 3-16,19 0 16 15,11 0 12-15,11 0 5 16,5 16 5-16,0 13 2 15,-5 11 0-15,-7 17 0 0,-17 11 6 16,-11 11-4-16,-17-2-2 16,-17-4 4-16,-11-7-6 15,-9-13 3-15,-6-13 3 16,-10-7 3-16,-1-18-5 16,0-15-2-16,10-7-68 0,9-17-92 15,10-17-67-15,12-16-88 16</inkml:trace>
  <inkml:trace contextRef="#ctx0" brushRef="#br0" timeOffset="75308.78">11711 1376 331 0,'-38'-69'256'15,"-11"16"-103"-15,-16 27-72 16,-11 26-12-16,-14 54 24 15,-11 56 25-15,-5 56-7 0,-3 43-25 16,6 27-14-16,18 11-35 16,25 6-12-16,32-5-6 15,35-11-7-15,39-21 6 16,30-34-7-16,33-27 4 0,27-36-13 16,25-38 2-1,31-41 0-15,18-40-7 0,13-45 9 16,0-40-2-16,-11-30-7 15,-21-18 8-15,-28-23-2 16,-41-18 2-16,-37-21 0 16,-41-13 0-16,-44-8-3 15,-34 4-7-15,-45 8-7 0,-35 21-50 16,-32 33-58-16,-32 43-74 16,-23 51-28-16,-22 56-18 15,-28 49-80-15</inkml:trace>
  <inkml:trace contextRef="#ctx0" brushRef="#br0" timeOffset="76473.22">5055 4237 55 0,'0'7'210'0,"0"-7"-20"0,0 10-38 15,0-10-44-15,0 0-23 16,0 0 4-16,0 0 20 16,0 0-2-16,0 0-11 15,4 0-26-15,0 0-27 16,-1 0 2-16,3-5-11 16,-3 0 1-16,5-2-11 0,8-2 8 15,9-3 13-15,19-4 0 16,18-8-10-16,22-5-8 15,27-7-2-15,34-4-9 16,43-9-4-16,30-1-6 16,27-3 7-16,13 1-6 15,11-1 10-15,11-4 6 16,11 0 4-16,6 0-1 16,-9 3 1-16,-16 6-7 15,-27 4 7-15,-35 7 0 0,-26 5-13 16,-33 2 6-16,-29 7-4 15,-25 7-7-15,-21-1 5 16,-15 4-2-16,-15 1 12 16,-6-1-6-16,-9 1-7 0,-1 5-11 15,-3-2 0-15,3 1 0 16,2 1 0 0,4-2 0-16,5-3 0 0,8 0 0 15,0 3 0-15,2-3 0 16,6-1 0-16,1 5 0 15,-1 0 0-15,0 1 0 16,0 2 0-16,4 2 0 0,-5-6 0 16,-4 2 0-16,-5-2 0 15,-7 6 0-15,-8-6 0 16,-4 5 0-16,1 0 0 16,-4-5 0-16,-6 6 0 15,-2-6 0-15,-1 4 0 0,-3-2 0 16,1 3 0-1,3-4 0-15,9-1 0 0,5 2 0 16,10-6 0-16,8-3 0 16,-1 4 0-16,2 0 0 15,-15 3 0-15,22-2 0 16,-41 6 0 0,-2 5 0-16,-6 0 0 15,-5 0 0-15,-3 0-9 31,0-7-172-31,-16-1-217 16,-12-2-118-16</inkml:trace>
  <inkml:trace contextRef="#ctx0" brushRef="#br0" timeOffset="78020.92">7333 3361 150 0,'-17'-12'226'0,"2"-1"-69"16,-2 6-33-16,1-1-36 15,-1 0-11-15,9-1 24 16,1 6 6-16,-2-1-24 16,9 4-35-16,0 0-22 15,0 0-11-15,0 0-5 16,13 16-10-16,3 13 3 15,7 7 3-15,11 4-3 16,2 5 6-16,5 1-8 0,3-9-1 16,5-5-4-16,4-4 14 15,-5-7-13-15,-2-10 3 16,-11 2 6-16,-5-13-5 16,-8 9 0-16,-4-9 0 0,-7 0-1 15,-11 0 8 1,0 7-6-16,0 1 4 15,0 3-2-15,-15 10 2 0,-10 13 12 16,-8 11-8-16,-2 2-1 16,-1 6-4-16,-7 2 8 15,0-3-1-15,-2-2 6 16,3-11-4-16,6-2-4 0,12-9-7 16,4-7 9-1,7-9-10-15,13-4 2 0,0-8 2 16,0 0 1-16,0 0-10 15,0 0 6-15,0 0-9 16,0 0-28-16,0 0-44 0,0 0-66 16,13-8-80-1,4-4-44-15,2-9-43 16</inkml:trace>
  <inkml:trace contextRef="#ctx0" brushRef="#br0" timeOffset="79012.49">9496 3007 198 0,'-8'-7'233'16,"8"-1"-58"-16,-11 4-67 15,11 4-52-15,0 0-15 16,0 0 3-16,-8 0-9 16,8 0-11-16,0 0-10 15,-8 0 3-15,-9 16 28 16,-7 8 10-16,-14 12-9 16,-6 9-12-16,-5 9-12 0,-2 6-11 15,2 2-3-15,5-11-5 16,2 3-1-16,5-12 2 15,9-7-5-15,4-5 7 16,8-10-8-16,2-5 6 0,3-6-5 16,4-9 4-1,7 8-2-15,0-8-4 16,0 0 5-16,0 0-1 16,0 0 1-1,0 0 1-15,0 0-9 16,0 0 7-16,0 0-3 0,0 0 3 15,0 0 0-15,0 0 2 16,0 0-1-16,0 0 0 16,0 0 7-1,0 0 5-15,0 0 1 0,0 0 2 16,4 0-7-16,-1 0 8 16,5 0-7-16,1 0-3 15,10 0 8-15,14 0 9 16,13 0 5-16,5 0 9 0,12 0-8 15,0 0-6 1,3 17-10-16,7-1-7 0,0 5-3 16,3-2 2-16,-3 2-6 15,-7-4-4-15,-9-2 6 16,-13-4-4-16,-11-11 2 16,-9 10-1-16,-3-10 0 0,-9 0 4 15,-7 0 0-15,-5 0-1 16,0 0 3-16,0 0-5 15,0 0 6-15,0 0-11 16,0 0 6-16,0 0-23 0,0 0-51 16,0 0-75-1,0 0-65-15,0 0-46 0,0 0-66 16</inkml:trace>
  <inkml:trace contextRef="#ctx0" brushRef="#br0" timeOffset="90650.52">25456 14076 421 0,'-14'-13'368'0,"6"5"-131"0,2 4-120 16,6 4-59-16,0 0-7 16,0 0-3-16,0 17 13 15,0 23 31-15,0 18-23 0,0 15-23 16,0 12-24-16,0 4 2 15,0-3-14-15,0-9-10 0,0-7 0 16,0-13-18-16,0-11-48 16,0-11-69-16,5-7-66 15,-4-7-28-15,4-5 1 16,-2-16-12-16,3 0 32 16</inkml:trace>
  <inkml:trace contextRef="#ctx0" brushRef="#br0" timeOffset="90899.94">25757 13966 485 0,'0'-25'303'15,"0"5"-92"-15,0 8-100 16,0 3-34-16,0 9-5 16,0 0 4-16,0 21 24 0,0 12-14 15,8 12-40 1,0 11-19-16,-2 10-12 0,8-2-11 15,-6 2-2-15,0-5-14 16,1-5-44-16,-1-6-69 16,-4-6-40-16,-4-7-34 0,0-4-10 15,0-9-3-15,-9-8-19 16,-3-16 37-16</inkml:trace>
  <inkml:trace contextRef="#ctx0" brushRef="#br0" timeOffset="91615.14">25507 14361 299 0,'-43'-5'284'16,"-4"-2"-49"-16,4 7-68 15,12 0-52-15,5-5-6 16,10 1 14-16,4 1-42 0,12-2-40 16,25 1-21-16,19-4-9 15,23-4-8-15,15-4-6 16,21-5-15-16,9 1-5 0,7-1 0 15,-6 4-11-15,-10 1 6 16,-14 4 5-16,-15 1 16 16,-21 3 7-16,-13 4-2 0,-11 4 15 15,-13 0 7-15,-10 0 18 16,-6 0 6-16,-6 7-9 16,-15 9 0-16,-3 12 4 15,-4 6-12-15,-1 1-13 0,4 3-11 16,5-2 6-16,9-3-7 15,11-9-7-15,0-3-6 16,0-4-21-16,0-10-20 0,8-7-8 16,4 0 4-16,2-12-15 15,8-9-23-15,4-7 18 16,-4-8 15-16,3-5 33 0,-8 1 14 16,-10 3 29-16,1 5 45 15,-8 6 27-15,0 10-5 16,0 9-22-16,0 7-25 15,0 7 18-15,0 18 31 16,0 11-21-16,0 9-22 0,0 4-25 16,3 1-3-16,6-11-27 15,15 27-170 1,-11-46 23-16,0-4-42 0,-1-5-3 16,-1-11 26-16,5-11-5 15,1-13 18-15,1-13 37 16,1-16 44-16,1-11 39 0,1-10 51 15,0-7 102-15,-6-4 105 16,-4 7-39-16,-3 13-22 0,-3 11-33 16,-5 18-19-1,0 13 20-15,0 8 19 0,0 15 28 16,0 34 21-16,0 18-34 16,0 14-63-16,0 11-37 15,0 5-33-15,5-1-10 0,7-7-34 16,4-10-85-16,0-12-84 15,1-6-68-15,3-9-32 16,0-9 8-16,5-10-20 0</inkml:trace>
  <inkml:trace contextRef="#ctx0" brushRef="#br0" timeOffset="91881.69">27539 13197 603 0,'-8'-50'375'0,"-8"19"-120"16,-8 9-121-16,-6 22-29 0,3 10 61 15,-3 18 53-15,10 25-29 16,9 20-190-16,11 32 0 16,6 33 0-16,11 26 0 0,4 14 0 15,-4 5 0 1,-2-8 0-16,2-11 0 0,-6-14 0 15,-5-19 0-15,-6-18 0 16,0-19-14-16,0-16-362 16,0-22-25-16,-9-15 36 0,1-21 39 15</inkml:trace>
  <inkml:trace contextRef="#ctx0" brushRef="#br0" timeOffset="92029.89">27280 14425 287 0,'-34'-76'308'0,"3"9"-71"0,2 20-92 15,4 13-70-15,11 11 8 16,0 7 28-16,14-2-28 16,0 11-35-16,14 2-25 15,17 1-55-15,14-3-65 16,7 2-83-16,9-3-84 0,-4-7-88 16</inkml:trace>
  <inkml:trace contextRef="#ctx0" brushRef="#br0" timeOffset="92747.26">28492 13380 568 0,'-11'-36'343'15,"3"8"-147"-15,-1 6-104 16,9 10-49-16,-6 12 6 0,6 20 64 15,-8 17-23-15,8 21-35 16,0 11-20-16,0 12-19 16,0 1-4-16,11-6-7 15,4-7-4-15,6-12-4 0,0-12 3 16,-4-9-6 0,-6-10-7-16,-3-10 0 0,1-4-11 15,-6-12 1-15,-3-9-15 16,0-10-7-16,0-19 23 15,-12-11 14-15,-7-3 12 16,-6 3 21-16,-1 13-4 0,0 8 7 16,-8 14-14-16,-2 14 13 15,3 21 2-15,1 4-4 16,7 7-12-16,4 5-7 16,10 0-5-16,11-6 9 15,11 2-8-15,10 0-2 16,12-9-5-16,7-3-32 15,5-9-44-15,-3 1-46 0,-8-13-62 16,0 0-52-16,-6-9-26 16,-4-7-27-16</inkml:trace>
  <inkml:trace contextRef="#ctx0" brushRef="#br0" timeOffset="93113.9">28756 13636 367 0,'-6'-17'237'16,"-3"5"-80"-16,9 5-70 0,-8 7-30 16,8 0 3-16,0 0 18 15,0 19-6-15,0 15-31 16,0 1-23-16,14 3-12 16,0-7-7-16,6-1-10 15,1-10-15-15,0-3-8 0,-1-17 0 16,-1 0 4-16,2-5 11 15,4-11 10-15,-1-4 6 16,-3-8 3-16,-1-13 4 16,-6-1 7-16,4 6 17 15,-2 3 9-15,-2 9 0 16,-8 8-17-16,2 4 3 0,-5 12 7 16,3 17 39-16,-3 15 6 15,-3 4-35-15,0 9-22 16,0 0-38-16,0 1-85 15,0-6-66-15,0-3-35 0,8-5 5 16,1-8-28-16,0-12 22 16</inkml:trace>
  <inkml:trace contextRef="#ctx0" brushRef="#br0" timeOffset="93546.37">29264 13672 176 0,'20'-36'257'0,"-7"7"-59"16,0 8-58-16,-9 10-57 0,-4 8 11 15,0 3 49-15,0 28 25 16,0 16-3-16,0 22-49 16,0 11-27-16,0 5-39 15,0-1-14-15,0-5-20 16,7-2 1-16,5-8-15 0,1-8 3 16,-5-19-5-16,1-10 1 15,-1-9-1-15,-8-8-8 16,0-20-21-16,0-16-13 15,0-25 19-15,4-16 7 16,4-20 7-16,4-17 7 16,1-6-4-16,1 12 6 0,3 10-2 15,1 17 10-15,-7 16-3 16,2 12 1-16,-1 18-8 16,-1 14 8-16,2 21 19 15,0 17 2-15,-5 10-12 16,-8 11-12-16,0 0-1 0,0-3-1 15,-8 3 9-15,-10-7-12 16,-4-5 3-16,-11-9-11 16,-10-5-31-16,0-12-21 15,1-12-51-15,6-3-78 16,4-18-59-16,3-12-16 16,13-15-22-16,16-14 48 15</inkml:trace>
  <inkml:trace contextRef="#ctx0" brushRef="#br0" timeOffset="94328.2">29663 13091 525 0,'25'-20'277'15,"-8"8"-135"-15,-6 12-64 16,-4 7 35-16,-3 11 77 16,1 5-16-16,-5 14-24 15,0 16-4-15,0 11-6 16,0 19-28-16,0 9-112 0,0 6 0 15,0-3 0-15,0-6 0 16,0-12 0-16,0-12 0 16,8-13 0-16,5-7-16 15,-1-8-112-15,2-12-24 16,8-9 8-16,7-16 22 0,2-21 48 16,6-15 31-16,4-16 25 15,0-19 7 1,-5-1 11-16,-7-6 7 0,-7 5 18 15,-4 9 27-15,-6 6 16 16,-3 14-7-16,-9 10-11 16,0 6 10-16,0 8-22 15,-9 4-6-15,-7 4-1 16,-1 3-2-16,-2 9-3 0,-6 11 8 16,4 15 4-16,7 6-18 15,0 9-8-15,14 12-4 16,0 0-2-16,14 0-6 15,0 0 1-15,11-4-18 16,1-10-32-16,0-1-50 0,4-9-50 16,-3-10-28-16,-3-11-34 15,5-8-35 1,-1-20 0-16,6-8 0 0,-1-13 45 16,-6-7 66-16,-5-6 61 15,-6 5 52-15,-9 6 99 16,-7 5 160-16,0 7-31 15,0 4-64-15,0 12-67 16,0 2-24-16,0 5 12 0,0 8 20 16,0 13 22-16,3 20-28 15,10 11-41-15,8 9-18 16,-1 4-4-16,4 0-9 16,5-7-7-16,-1-10-41 15,0-8-23-15,6-11-4 16,1-21-8-16,4 0 20 15,4-24 24-15,1-16 24 16,2-18 27-16,-7-7 39 0,-2-5 49 16,-7 1 68-16,-11 8 91 15,-11 16-8-15,-8 13-81 16,-32 23-67-16,-22 32-108 16,-30 44 0-16,-34 48 0 0,-24 39 0 15,-17 29 0-15,-7 12-347 16,4-1-93-1,3-1-29-15</inkml:trace>
  <inkml:trace contextRef="#ctx0" brushRef="#br0" timeOffset="96823.69">5984 6480 361 0,'-11'-24'201'0,"-3"15"-104"16,-4 18-48-16,-7 24-25 0,-5 15-3 16,3 17-7-16,2 12-4 15,6 4-10-15,5 2 0 16,6-7 2-16,8-6-1 15,0-14-1-15,0-15 0 16,0-13 0-16,0-7-1 16,0-9-3-16,0-12-11 0,0-12-24 15,8-21-7-15,6-24 15 16,5-19 19-16,6-19 18 16,-1-10 9-16,4 2 5 15,-2 7-2-15,-4 17 21 16,0 20-10-16,-5 14-19 15,1 19-1-15,12 18 2 16,5 8 0-16,15 25-3 16,2 8 1-16,4 12-2 15,-2 7-4-15,-4 5 4 16,-7 5-11-16,-10-5 4 0,-8-5-8 16,-6-2-25-16,-6-2-27 15,-13-4-30-15,0-3-72 16,-13-3-43-16</inkml:trace>
  <inkml:trace contextRef="#ctx0" brushRef="#br0" timeOffset="97001.94">5908 6850 331 0,'-42'-28'155'0,"13"-5"-60"15,10 9-14-15,7 0-26 16,12 3-23-16,0 4-22 15,28-2 2-15,21-1-10 16,19-1-7-16,11 0-10 0,2 5-39 16,-9 4-57-1,-7 0-120-15</inkml:trace>
  <inkml:trace contextRef="#ctx0" brushRef="#br0" timeOffset="97872.53">8884 5878 391 0,'17'-13'219'0,"-5"6"-90"0,-6-1-64 15,3 3-35 1,-4 5-17-16,3 0-2 0,3 17-7 16,7 14 2-16,2 15 9 15,4 15-2-15,0 12-10 0,1 4 4 16,-5 6-6-16,-4-12 2 15,1-5-3-15,-5-18 3 16,-4-10-2-16,1-14 15 16,-9-13 8-16,0-11-13 15,-17-23-5-15,1-18-13 16,-5-25-1-16,10-23 1 0,11-21-5 16,0-16-9-16,11-3 5 15,10 6 6-15,3 13 10 16,4 16-6-16,1 21 2 15,-1 19 5-15,5 23-10 0,-6 15 10 16,-2 16-7-16,-4 28 3 16,-10 20 4-16,-11 18 5 15,0 11-6-15,-11 5 2 16,-5-5 0-16,0-8-1 16,-1-15-2-16,4-14 3 15,5-9-2-15,8-5 0 0,0-9 5 16,0-10-7-16,0-7-3 15,0 0 2-15,16 0-1 16,9-5 0-16,4 3 0 16,-2 2-1-16,1 0 3 0,-2 12 0 15,-6 7-2-15,-1 10 5 16,-2 8-1-16,-4 4-3 16,-4 3 3-16,-9-3-5 15,0-1 3-15,-17 1-2 0,-5-5 5 16,-9-3-12-16,-6-5-8 15,1-3-13 1,4-8-12-16,-1-6-27 0,4-11-85 16,1-7-59-16</inkml:trace>
  <inkml:trace contextRef="#ctx0" brushRef="#br0" timeOffset="98238.6">9469 5125 386 0,'-25'-58'139'0,"-7"13"-55"16,-12 13-32-16,-6 16-19 15,-7 16 5-15,-15 25-6 16,-10 26 19-16,-7 43 16 0,-1 49-3 16,10 40-27-16,15 21-8 15,19 8-13-15,27-5-5 16,30-11-1-16,35-25-4 15,27-25 2-15,23-24-7 0,23-34 6 16,23-33 1 0,24-40-4-16,16-35 0 0,9-32-2 15,-12-38 4-15,-29-32-10 16,-36-36 3-16,-45-42-5 0,-43-21 7 16,-44 6-4-1,-38 13-1-15,-34 21 6 0,-23 27-8 16,-12 27-6-16,-14 30-38 15,-16 31-38-15,-15 30-54 16,-25 28-81-16,-20 21-334 0</inkml:trace>
  <inkml:trace contextRef="#ctx0" brushRef="#br0" timeOffset="98803.99">6073 5833 199 0,'-27'-40'205'0,"-11"-2"-90"15,-6 13-57-15,-9 17-30 16,-15 24-17-16,-17 34-1 16,-5 27 6-16,0 29 14 15,5 24 27-15,8 24 17 16,8 18-18-16,12 15-15 15,16 16-14-15,22 29-7 0,19 12-5 16,24-5-5-16,28-21-4 16,33-32 13-16,42-44 10 15,43-47 4-15,36-59-4 16,26-62-11-16,9-51-5 16,-18-44-7-16,-24-34-11 15,-33-21-7-15,-43-15-3 16,-47-17 8-16,-39-20 7 15,-45-17 0-15,-41 5 0 16,-37 21 5-16,-36 28 0 16,-28 41-7-16,-17 40 2 15,2 40-13-15,7 37-29 16,15 30-40-16,30 26-20 0,26 22-3 16,30 12-4-16,30 5-112 15</inkml:trace>
  <inkml:trace contextRef="#ctx0" brushRef="#br0" timeOffset="99536.81">6968 6261 32 0,'-8'0'47'0,"8"0"36"0,-8 0 91 15,8 0-36-15,0 0-44 16,0 0-34-16,-9 0-17 15,9 0 9-15,0 0 6 16,0 0-3-16,0 0-13 16,0 0-15-16,0 0-5 15,4 0-11-15,17-9-8 0,15-3-1 16,16-9 1-16,18-8 1 16,15-7-1-1,17-9-3-15,14 0 3 16,22 2-5-16,18-2 4 0,2 4-2 15,-12 3-2-15,-21 10 2 16,-22 9 0-16,-22-3 4 16,-20 11-8-16,-17-1 4 15,-12 3 10-15,-2 2 9 0,-11-3-2 16,-6 7-6-16,-2 3 0 16,3 0-2-16,-6-4-9 15,-5 4 4-15,0 0-7 16,-3 0 4-16,0 0 0 15,0-4 0-15,0 4 1 16,0-4-2-16,0 4-2 16,0-5 5-16,8 5-9 0,10-8 4 15,2 0 4-15,8 1 0 16,2-3-1-16,-7 3 1 16,2-5-2-16,-5 3-3 15,-5 5 7-15,-1 1-1 16,-11-1-4-16,-3 4 7 0,0-5-11 15,0 1 6-15,0 4-6 16,0 0 8 0,0 0-14-16,0 0-10 15,0 0-43-15,0 0-51 16,0 16-10-16,-12 9-77 16,-8 3-42-16</inkml:trace>
  <inkml:trace contextRef="#ctx0" brushRef="#br0" timeOffset="100118.15">8696 6809 8 0,'0'-4'24'0,"0"0"30"16,0 4 60-16,0-4 77 16,0-4-52-16,0 5-44 15,0-2-34-15,0 1-21 0,0 4-3 16,0 0 4-16,0 0 1 15,0-5 1-15,-10 2-21 16,-7-1-6-16,-4-1-11 16,-2 3-3-16,-14-4-1 15,-8 6-1-15,-9 0 1 0,-6 0 1 16,-18 0 3-16,-18 17-3 16,-26 3 2-16,-20 7-4 15,-13 12-2-15,-11 1 4 16,-13 1-1-16,1-5 0 0,8-8 5 15,10-2 2-15,23-11 48 16,28-2 56-16,27-13 11 16,25 0-48-16,17 0-39 15,18 0-20-15,11 0-9 16,14 0-5-16,18 0-4 16,6 0 4-16,12-9-4 15,-7 5-14-15,-4 4-39 16,-4 0-59-16,-7 0-22 15,-5 0 10-15,-12 0-1 0,0 17 5 16,0-4-83-16,-9-1-34 16</inkml:trace>
  <inkml:trace contextRef="#ctx0" brushRef="#br0" timeOffset="101100.65">7970 5845 54 0,'0'-8'104'0,"0"-5"83"0,0 1-49 16,0-4-54-16,0-4-40 16,-9 0-9-16,9 0-7 15,-11-6 3-15,11 7 1 16,-13-7 1-16,5 7 19 15,0 2 10-15,0 6 10 0,-1 1 0 16,1 3-5-16,8-1-13 16,-8-1-1-16,8 1-12 15,-7 4-21-15,7 4-6 16,0 0-6-16,0 0-1 16,0 0-6-16,15 0 2 0,15 8 0 15,14 5-2-15,18 0 0 16,7-1-1-16,3-5-2 15,-7 2 4-15,-4-2-4 16,-9-7-2-16,-10 12 2 16,-6-12 2-16,-11 9 2 15,-9-2-10-15,-5-7 3 16,-11 13 4-16,0 3-1 16,-8 5 2-16,-11 11 0 0,-11 10 0 15,-1 6-2-15,-6 4-1 16,1 2 6-16,-4-1-2 15,-2-4 0-15,5-1 2 16,5-6 0-16,4-10-2 16,3-8 0-16,10-3-4 15,7-9 8-15,8 0-4 0,0-12 0 16,0 0 3-16,0 0-8 31,0 0-24-31,0 0-43 16,0 0-65-16,4 12-33 0,8 0 25 15,-2 0-60-15,7 1-39 16</inkml:trace>
  <inkml:trace contextRef="#ctx0" brushRef="#br0" timeOffset="101976.03">7480 6758 13 0,'0'-14'42'16,"0"2"71"-16,0-5 77 16,0 2-80-16,0-6-36 15,0 0-17-15,0 6-5 0,0 2-4 16,0 5-4-16,0 4-12 15,0 1-14-15,0 3-3 16,0 0-8-16,0 0 7 16,0 0-9-16,0 0-4 15,0 15 0-15,-14 6 21 16,3 12 3-16,-6 11 3 0,-6 9-9 16,-7 5-7-1,3-2-1-15,2-8-7 16,1-6 5-16,8-13-8 0,2-4 7 15,6-15 0-15,8 3-2 16,0-13-1-16,0 0 2 16,0 0 0-16,0 0 0 15,5 0 1-15,6 0 0 16,3 0 3-16,1 0 3 0,5 0-6 16,2 0 8-16,-7 0-10 15,2-4-1-15,-1 0-6 16,4-5 1-16,1 5-2 15,3-4 7-15,4 1-1 16,4-3 0-16,4 3-3 16,2 3-4-16,-2-4 3 15,-4 4 2-15,-2 0-2 0,-6 0 0 16,-5 0 1-16,3 4-1 16,-8 0 4-16,0 0-8 15,-2-4 8-15,-3 4-8 0,-9-5-8 16,0 5-28-16,0 0-34 15,0 0-42-15,0 0-24 16,0 0-44-16,0 0-31 16</inkml:trace>
  <inkml:trace contextRef="#ctx0" brushRef="#br0" timeOffset="104794.41">25205 15919 671 0,'0'-24'467'0,"0"7"-201"0,0 15-137 16,-12 15-74-16,-5 17-5 0,-5 24 47 15,4 14 9-15,2 19-22 16,2 1-36-16,6 7-20 16,8-5-11-16,0-9-10 15,0-8-7-15,8-8-38 0,1-13-101 16,-1-10-78-16,0-6-48 15,1-8-7-15,-1-10 39 0,-5-6 56 16,-3-12 53-16,0-22 35 16,0-14-96-16,-15-21 86 15,-1-24 34-15,2-25 25 0,-1-20 21 16,2-21 27-16,13-8 19 16,0 0 79-16,0 13 93 15,0 20-52-15,0 21-44 16,8 23-54-16,8 20-22 0,10 19-5 15,9 9 11-15,13 19-5 16,11 11-11-16,1 0-4 16,10 11-8-16,-2 6-1 15,-3-4-12-15,-4-2-36 0,-9 3-44 16,-7-2-30-16,-15-6-58 16,-12 7-3-16</inkml:trace>
  <inkml:trace contextRef="#ctx0" brushRef="#br0" timeOffset="104989.14">24879 15802 96 0,'-90'29'235'16,"9"-5"-76"-16,7-3-66 16,14-2-37-16,12-6-27 15,15-2-14-15,13-2-4 0,20-1 6 16,25 1-9-16,20-9-4 15,23 0 1-15,17 0-8 0,13 0-33 16,4 0-57 0,-5 0-98-16,-7 0-8 0</inkml:trace>
  <inkml:trace contextRef="#ctx0" brushRef="#br0" timeOffset="105843.08">25516 15981 199 0,'0'0'287'0,"-12"0"-91"15,-1 0-74-15,-2 0-47 16,-1-4 15-16,-2 4 47 0,9 0 4 16,1 0-50-16,8 13-37 15,-14 15-1-15,3 16-24 16,-2 13-7-16,13 8-4 0,0 0-15 16,0 1 1-1,4-6-4-15,5-2-2 0,2-9-2 16,3-13-26-16,-5-8-2 15,5-8-3-15,-2-7-5 0,0-13 7 16,6 0 5-16,-4-21 7 16,6-7 2-16,6-13 11 15,2-11-2-15,-3-10 6 0,-2 2 6 16,-3-2 3-16,-7 11 8 16,-1 10 10-16,-4 13 3 15,0 11 0-15,-8 4-8 0,4 13 6 16,2 16 18-16,-6 17 25 15,0 12-9-15,0 7-22 16,3 5-19-16,5 1-6 16,5-6-6-16,-3-3 0 15,7-4 2-15,0-12-3 0,-3-4-8 16,3-10 4-16,5-7-9 16,-6-12 2-16,5 0-10 0,1-16-7 15,7-16-12-15,1-13 6 16,1-12 2-16,4-9 8 15,-10-6 7-15,-3-2 7 0,-1 1 2 16,-10 8 4-16,-3 9 0 16,-5 6 0-16,-3 10 2 15,0 2 4-15,0 10 20 16,0 13 5-16,0 1 0 0,0 7-3 16,0 7-7-16,0 7-3 15,0 26 32-15,-8 17-10 16,8 14-12-16,0 5-15 0,0 0-10 15,0-2 1-15,8-8-2 16,9-5-3-16,4-9 1 16,-2-14 2-16,6-5-10 0,4-11-1 15,2-15-11-15,3-3-8 16,2-18-6-16,2-12 12 0,-2-15 4 16,1-21 10-1,-6-12-7-15,-2-18 7 0,-4-6 6 16,-4-9 0-16,-11 5 5 15,-1 6 3-15,-9 22 23 0,0 19 38 16,0 18-10-16,0 11-24 16,0 16-12-16,-9 27 22 15,-1 26 39-15,-11 25 15 0,0 29-64 16,1 11-33-16,7 10 0 16,7 3 0-16,6-5 0 15,6-7 0-15,7-9 0 16,7-12-166-16,1-15-112 0,1-9-52 15,8-12-9-15,-3-13-19 16</inkml:trace>
  <inkml:trace contextRef="#ctx0" brushRef="#br0" timeOffset="108055.86">28054 15689 343 0,'8'-46'308'15,"-3"6"-57"-15,-1 7-108 0,-4 9-72 16,0 12-31-16,0 3 10 16,0 21 83-16,0 16 40 15,0 22-53-15,0 14-53 16,4 10-34-16,4 4-8 16,0-5-16-16,6-4-3 15,-3-9-3-15,0-10 1 0,2-10-12 16,-5-11-3-16,0-9-3 15,-2-8-23-15,-6-12-18 16,0 0-22-16,0-20-21 0,0-16 23 16,-18-9 34-16,-4 1 35 15,-4 2 27-15,-8 9-5 16,3 9-4-16,-2 12-2 16,-1 12 13-16,3 12-3 0,2 5 1 15,10 7-1 1,7 4-3-16,12 13-2 0,17-1-4 15,14 3-2-15,12-8-12 16,16-6-13-16,6-10-4 16,9-5-17-16,2-14-21 0,-3 0-17 15,-13-9 2-15,-7-3 18 16,-9-6 21-16,-2-5 19 16,-14-1 6-16,-3-4 2 0,-13-10 3 15,-4-1 9-15,-8 2 1 16,0-1 25-16,0 10 15 15,-8 8 34-15,8 4 7 16,-9 5 2-16,9 0-14 16,-9 11-30-16,9 0-29 15,-8 11 16-15,8 8 16 0,-8 18 0 16,8 8-23-16,0-2-12 16,0 7-9-16,13-5-1 15,4-5 0-15,7-4-20 0,0-7-32 16,4-9-8-16,1-7-29 15,-1-13-2-15,6-17-2 16,-3-11 28-16,2-13 24 16,-6-6 26-16,-2-11 15 15,-4-3-5-15,-5-1 20 16,-2 10 13-16,-3 11 19 0,-4 13-10 16,-3 6-10-16,1 10-6 15,-5 12-5-15,8 9 34 16,0 16 8-16,6 6-31 15,2 15-11-15,-1 3-12 0,5-4-25 16,-3 0-84-16,-3-5-88 16,3-8-60-16,0-7-7 15,3-8 5-15,-4-17 24 0,1-9 57 16,3-8 70-16,0-11 51 16,5-4 40-16,-1-4 68 15,6-6 144-15,-13 6 8 16,0 3-29-16,-4 5-55 15,-4 11-41-15,-1 5-7 16,-4 7 34-16,-1 5 31 0,-3 23 51 16,0 11-33-16,0 20-59 15,-7 10-47-15,-5 11-27 16,3-2-15-16,9-4-5 16,0-5-6-16,0-6-25 0,4-14-35 15,1-7-52 1,3-9-20-16,-4-11 3 0,0-17-15 15,4-8-13-15,-1-20 29 16,1-18 57-16,-3-19 33 16,-5-11 17-16,0-16 13 15,0-4 5-15,0-6 16 0,0 9 19 16,0 12 22-16,0 15 10 16,0 18-17-16,0 9-20 15,0 12-13-15,11 15 1 16,11 12 22-16,7 16 8 0,2 13-21 15,3 7 10-15,-11 4-1 16,-2-7 12-16,-13 0 18 16,-8 0-19-16,-26-2-20 15,-13-1-16-15,-18-5-15 16,-5-6-39-16,5-2-58 16,9-5-79-16,11-12-52 0,6 0-54 15,11-8 3-15</inkml:trace>
  <inkml:trace contextRef="#ctx0" brushRef="#br0" timeOffset="108521.5">29637 15391 484 0,'38'-45'234'0,"-8"8"-102"16,-8 12-60-16,-4 6 4 15,-7 5 78-15,-2 14 42 16,-4 21 120-16,-5 25-9 15,0 23-231-15,-14 24-76 0,-2 18 0 16,-1 3 0-16,5-5 0 16,12-4 0-16,0-10 0 15,8-19 0-15,5-10 0 16,8-13 0-16,4-17 0 0,6-15 0 16,9-21 0-16,9-8 0 15,1-17 0 1,-2-19 0-16,-8-22-44 0,-3-18 3 15,-13-10 20-15,-6 4 14 16,-10 8 28-16,-8 14 7 16,-13 10-1-16,0 14 10 15,-3 11-37-15,-7 9 0 16,-7 3 0-16,1 12 0 0,6 9 0 16,-1 25 0-16,3 21 0 15,4 18 0-15,9 13 0 16,8 9 0-16,12 0 0 15,12-9 0-15,10-7 0 0,2-10 0 16,5-11 0 0,8-14-256-16,3-5-93 0,5-18-31 15,0-12 13-15,-3-17 53 16</inkml:trace>
  <inkml:trace contextRef="#ctx0" brushRef="#br0" timeOffset="108871.41">30488 15827 288 0,'0'-41'266'15,"-13"3"-66"-15,4 6-58 16,9 7-29-16,-7 6 1 16,7 6 3-16,0 13-7 15,0 7 28-15,7 18 2 16,7 17-56-16,2 6-32 0,-1 10-28 16,5-2-8-1,5-4-11-15,-2-2-5 16,11-8-42-16,2-6-79 0,7-12-77 15,4-12-53-15,2-12-5 16,-1-12 55-16,-3-12 61 16,-3-12 62-16,-11-10 88 15,-10-2 39-15,-13-6 32 16,-8 2 6-16,-12 6 26 0,-13 11 37 16,-3 5 11-1,-9 22 0-15,-11 29 10 0,-17 28-29 16,-17 32-59-16,-16 29-49 15,-7 20-58-15,-6 12-143 16,4 1-140-16,-4-5-71 16,7-7-40-16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47:55.1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7657 7404 484 0,'-11'-50'254'0,"-5"14"-25"15,2 8-48-15,3 6-35 0,-2 11 43 16,5 3 0-16,-3 16-13 16,-11 32 23-16,-13 54-199 15,-18 56 0-15,-25 55 0 16,-23 44 0-16,-25 31 0 15,-15 25 0-15,-19 21 0 0,-6 4 0 16,3-8 0-16,13-30 0 16,17-28 0-16,27-39 0 15,21-43 0-15,23-34 0 16,18-43 0-16,15-27 0 0,18-26 0 16,11-35 0-16,20-37-340 15,20-53-225-15,16-61 22 16</inkml:trace>
  <inkml:trace contextRef="#ctx0" brushRef="#br0" timeOffset="416.07">7771 7245 346 0,'0'-29'352'16,"0"4"-44"-16,0 10-96 0,-11 3-74 16,11 0 2-16,0 3 18 15,0 1-35-15,0 0-44 16,0 4-29-16,0 0-12 16,0 4 36-16,0 0-45 15,8 21-29 16,15 19 0-31,22 25 0 0,12 31 0 16,11 47 0-16,14 50 0 16,11 39 0-16,1 25 0 15,4 15 0-15,-2 9 0 0,-3 4 0 16,-6-9 0-16,-13-19 0 16,-6-25 0-16,-11-30 0 15,-9-29 0-15,-12-30 0 0,-7-29 0 16,-9-26 0-16,-4-22 0 15,-2-21 0-15,-10-21 0 16,-4-12 0-16,-21-24-582 0,-15-21-60 16</inkml:trace>
  <inkml:trace contextRef="#ctx0" brushRef="#br0" timeOffset="781.85">6675 9423 504 0,'-99'-8'269'0,"19"4"-45"15,16-1-94-15,23 2-63 0,25-1-27 16,32 4 21-16,41-5 34 15,44-8-4-15,44-2 12 16,42-9 25-16,33-1 14 0,20 0-19 16,8 2-53-16,-16 2-70 15,-26 4 0-15,-40 5 0 16,-35 4 0-16,-34 3 0 16,-29 5 0-16,-22 0 0 0,-21 0 0 15,-22 0 0-15,-15 0 0 16,-17 0-15-16,-7-2-200 0,-12-7-123 15,-6-3-66-15,1-13-36 16</inkml:trace>
  <inkml:trace contextRef="#ctx0" brushRef="#br0" timeOffset="1314.23">8791 5394 820 0,'-122'-147'219'0,"-30"16"-112"16,-25 16-64-16,-27 21-24 15,-14 25 11-15,-22 25 68 0,-20 29 19 16,-24 27-16-16,-26 40-32 16,-13 55 1-16,-10 71 20 15,-12 88 14-15,-17 76 28 16,-8 76-104-16,14 79-28 15,34 49 0-15,45 31 0 16,59 30 0-16,60-1 0 16,59-23 0-16,76-34 0 15,72-40 0-15,77-41 0 0,75-44 0 16,71-46 0-16,73-53 0 16,83-44 0-16,62-51 0 15,64-57 0-15,42-54 0 0,18-59 0 16,7-60 0-16,0-39 0 15,-12-61 0-15,-24-44 0 0,-38-53 0 16,-27-50 0-16,-36-39 0 16,-41-39 0-16,-59-55 0 15,-53-59 0-15,-68-32 0 16,-71-47 0-16,-74-48 0 0,-75-8 0 16,-79-3 0-16,-83-3 0 15,-74 23 0-15,-63 48 0 16,-48 58 0-16,-46 61 0 0,-43 64 0 15,-34 56 0-15,-17 59 0 16,-14 61-289-16,-1 52-5 16,21 54 46-16,40 44 2 0,56 28-25 15,66 20-66-15</inkml:trace>
  <inkml:trace contextRef="#ctx0" brushRef="#br0" timeOffset="2378.96">27438 6452 95 0,'8'8'328'0,"-5"-8"-36"0,1 8-26 16,-4-8-41-16,5 0-26 16,-5 0 1-16,0 0 0 15,0 0-43-15,0 0-72 16,0 12-85-16,0 11 0 16,0 27 0-16,0 24 0 0,-12 27 0 15,-4 26 0-15,-10 27 0 16,0 36 0-16,-8 22 0 15,-2 13 0-15,-1 3 0 0,1-9 0 16,3-15 0-16,3-21 0 16,8-19 0-16,5-26 0 15,5 61 0 1,12-134-368-16,0-25-33 0,-8-40 11 16,8-28 32-16,0-44 98 0</inkml:trace>
  <inkml:trace contextRef="#ctx0" brushRef="#br0" timeOffset="2811.86">27259 7449 293 0,'29'-240'297'0,"-4"16"-62"16,-2 28-41-16,3 34-61 0,-1 26-3 15,10 28-18-15,9 14-18 16,21 12-30-16,20 22-17 16,25 18-4-16,11 22-16 15,4 20-12-15,-9 29-10 16,-17 23 1-16,-17 22 16 0,-28 19 24 15,-38 13 1-15,-44 13-16 16,-42 2 2-16,-31-3-19 16,-21-13 10-16,-3-18 28 15,-2-18 31-15,14-20-83 16,19-16 0-16,12-18 0 0,22-15 0 16,16 0 0-16,15-8 0 15,29-8 0-15,8-4 0 0,24-1 0 16,30 9 0-16,20 12 0 15,14 24 0-15,15 38 0 16,1 42 0-16,-6 49 0 16,-25 37 0-16,-32 28 0 0,-36 1 0 15,-42-8 0 1,-31-16 0-16,-26-25 0 0,-16-30 0 16,-7-30 0-16,-5-25 0 15,1-25 0-15,3-18 0 0,8-22 0 16,9-20 0-16,11-5 0 15,17-15 0-15,12-12 0 16,18-13 0-16,13-12-205 0,22-16-222 16,25-21-21-16,24-24-8 15</inkml:trace>
  <inkml:trace contextRef="#ctx0" brushRef="#br0" timeOffset="3261.52">29395 5080 685 0,'-175'-143'298'0,"-40"16"-141"16,-40 35-84-16,-34 34 28 16,-32 47 72-16,-24 38 35 15,-9 47-8-15,6 59-48 0,18 84-152 16,21 77 0-16,26 55 0 15,27 62 0-15,28 65 0 16,31 37 0-16,45 17 0 16,59 10 0-16,67-5 0 15,77-27 0-15,66-49 0 0,69-48 0 16,75-55 0-16,59-55 0 16,48-53 0-16,40-56 0 0,35-58 0 15,31-70 0-15,13-64 0 16,17-73 0-16,7-79 0 15,1-94 0-15,-23-97 0 16,-43-68 0-16,-47-61 0 16,-71-57 0-16,-80-8 0 15,-81 4 0-15,-87 16 0 16,-80 23 0-16,-85 44 0 16,-98 47 0-16,-101 61 0 0,-82 57 0 15,-76 61-216-15,-67 61-308 16,-38 56 3-16</inkml:trace>
  <inkml:trace contextRef="#ctx0" brushRef="#br0" timeOffset="4350.68">13286 8304 10 0,'0'0'37'0,"0"12"57"16,0 1 99-16,0-13-56 15,0 8-56-15,0-8-35 16,-8 0-18-16,8 0-9 0,-9 0 4 16,9 0-2-16,0 0-2 15,-11 0-3-15,11 0-3 16,-12 0 18-16,3 0 23 16,9 0 16-16,0 0 14 0,-8 0 14 15,8 0 4-15,0 0 2 16,0 0 14-16,0 0-4 15,0 0 9-15,0 0 5 0,0 0 7 16,0 0-13-16,0 0-95 16,-13 0-27-16</inkml:trace>
  <inkml:trace contextRef="#ctx0" brushRef="#br0" timeOffset="5504.65">13224 8337 2047 0,'22'0'0'0,"10"0"0"0,19-6 0 16,20-1 0-16,17-1 0 16,18 0 0-16,16-1 0 15,11 2 0-15,14-2 0 0,3 6 0 16,-3-2 0-16,-9 1 0 16,-8 4 0-16,-12 0 0 0,-18 0 0 15,-1 0 0-15,-9 0 0 16,-6 0 0-16,2 0 0 15,-1-3 0-15,0-6 0 0,5 1 0 16,7-1 0 0,4 2 0-16,10-2 0 0,1 1 0 15,7 8 0-15,-1 0 0 16,-1 0 0-16,-1 0 0 16,3 0 0-16,-6 0 0 0,6 0 0 15,7 0 0-15,-1 0 0 16,2-5 0-16,-1 3 0 15,-6-7 0-15,7 1 0 0,-5-1 0 16,-1 3 0-16,1-5 0 16,-3 9 0-16,-10-3 0 0,-7 0 0 15,-5 3 0 1,-4-7 0-16,-3 4 0 0,7-2 0 16,9-1 0-16,8 0 0 15,7-5 0-15,4 1 0 16,2 0 0-16,0 0 0 0,-11-1 0 15,-2 6 0-15,-5 2 0 16,-6 2 0-16,-7 3 0 16,-6 0 0-16,-9 0 0 0,-3 0 0 15,9 0 0-15,4 0 0 16,19 0 0-16,11 0 0 16,15-5 0-16,0 1 0 15,4 0 0-15,-3 4 0 0,-7 0 0 16,-9 0 0-16,-5 0 0 15,-17 0 0-15,-12 0 0 16,-11-4 0-16,-11-1 0 0,-5 1 0 16,-6 4 0-16,0-3 0 15,-2-2 0-15,0-3 0 16,5 5 0-16,0-6 0 0,8 6 0 16,0-6 0-16,4 4 0 15,0 3 0-15,4-3 0 16,0-1 0-16,1 6 0 0,-1 0 0 15,4 0 0-15,0 0 0 16,1 0 0-16,-1 0 0 16,0 0 0-16,-4 0 0 15,-5 0 0-15,3 0 0 0,-6 0 0 16,-5 0 0-16,-5 0 0 16,2 0 0-16,2 0 0 15,-7 0 0-15,-8 0 0 0,-7 0 0 16,-9 0 0-16,0 0 0 15,-2 0 0-15,-3 0 0 16,2 0 0-16,1 0 0 0,-4 0 0 16,3 0 0-1,4 0 0-15,2 0 0 0,-1 0 0 16,-3 0 0-16,7 0 0 16,-3 0 0-16,2 0 0 15,1 0 0-15,-3 0 0 0,3 0 0 16,-3 0 0-16,6 0 0 15,0 0 0-15,0 0 0 16,-6 0 0-16,-2 0 0 0,1 0 0 16,-3 0 0-16,3 0 0 15,-5 0 0-15,5 0 0 0,-6 0 0 16,4 0 0-16,1 0 0 16,-7 0 0-16,-5 0 0 15,5 0 0-15,-1 0 0 16,-2 0 0-16,2 0 0 15,-4 0 0-15,-3 0 0 0,8 0 0 16,-6 0 0-16,5 0 0 16,-5 0 0-16,-1 0 0 15,-2 0 0-15,-4 0 0 0,-2 0 0 16,-3 0 0-16</inkml:trace>
  <inkml:trace contextRef="#ctx0" brushRef="#br0" timeOffset="5560.54">24806 7956 2047 0,'0'11'0'0,"-9"-11"0"16,9 7-302-16,-8-7-191 0,8 0 34 15,-16 0 72-15</inkml:trace>
  <inkml:trace contextRef="#ctx0" brushRef="#br0" timeOffset="6344.63">23978 7334 134 0,'-20'-20'310'0,"3"3"-59"15,5 3-62-15,-4-3-49 0,2 4-19 16,4 0 51-1,2 6 50-15,8-1-10 0,0 4-53 16,0-1-58-16,0 5-65 16,8 12-36-1,11 9 0 1,14 13 0-16,12 5 0 16,9 10 0-16,6 7 0 0,9 1 0 15,3 5 0-15,2 0 0 16,3-1 0-16,1-1 0 15,-5-3 0-15,-8-3 0 0,-5-9 0 16,-7-9 0-16,-8-8 0 16,-5-3 0-16,-6-4 0 0,-11-5 0 15,-7-4 0 1,-3-4 0-16,-5-8 0 0,0 9 0 16,-3-9 0-16,-5 8 0 15,3-1 0 1,2-7 0-16,-3 0 0 0,-2 8 0 47</inkml:trace>
  <inkml:trace contextRef="#ctx0" brushRef="#br0" timeOffset="6705.13">24913 8063 2047 0,'-13'8'0'16,"-4"4"0"-1,-3 4 0-15,-11 6 0 16,-12 11 0-16,0 7 0 0,-12 5 0 16,-2 8 0-16,-3 9 0 15,-5-3 0-15,0 2 0 0,1 4 0 16,4 1 0-16,-5-1 0 15,-2 1 0-15,2 3 0 16,5 0 0-16,0-1 0 16,-2 2 0-16,2-1 0 0,-1 4 0 15,4 4 0-15,0 0 0 16,0 4 0-16,4-3 0 16,8-8 0-16,5-6 0 0,7-2 0 15,5-10 0-15,4-6 0 16,2-6 0-16,8-8 0 15,1-7 0-15,13-9 0 0,-8-4 0 16,8-3 0-16</inkml:trace>
  <inkml:trace contextRef="#ctx0" brushRef="#br0" timeOffset="7218.84">23369 9886 2047 0,'0'-44'0'16,"0"7"0"-16,0-12 0 15,4-20 0-15,5-4 0 16,-6-10 0-16,2-4 0 0,1-4 0 16,2-1 0-16,1-7 0 15,4 1 0-15,-5 1 0 0,-1-1 0 16,2 1 0-16,-1-1 0 16,-3 4 0-16,-2-5 0 15,2 7 0-15,-1-5 0 16,-1-1 0-16,-3-4 0 15,5 0 0-15,3 0 0 0,-1 5 0 16,2 7 0-16,-5 13 0 16,4 7 0-16,-4 9 0 15,4 8 0-15,-2 4 0 0,-3 5 0 16,2 8 0-16,-5 2 0 16,0 10 0-16,0 4 0 0,0-1 0 15,0 6 0 1,0-2 0-16,0 5 0 0,0-4 0 15,0-1 0-15,0-4 0 16,3 2 0-16,0-2 0 16,0-4 0-16,2 2 0 0,-5 2 0 15,0-3 0-15,0 0 0 16,0-2 0-16,3 3 0 0,3 1 0 16,-6 2 0-16,0 4 0 15,0 5 0-15,0 1 0 16,0 8 0-16,0-3 0 0,0-1 0 15,3 6 0 17</inkml:trace>
  <inkml:trace contextRef="#ctx0" brushRef="#br0" timeOffset="7588.08">23576 6816 2047 0,'8'11'0'16,"-4"-4"0"-16,4 5 0 15,4-3 0-15,-4 2 0 16,3 1 0-16,3 1 0 0,-6-5 0 16,0 1 0-16,5-2 0 15,-2-7 0-15,-2 13 0 16,-1-13 0-16,0 12 0 0,0-5 0 16,0 3 0-16,-4-3 0 15,5 6 0-15,-1-1 0 16,1-1 0-16,2 3 0 15,0-2 0-15,2 1 0 0,-1 2 0 47,121 140 0-31,-95-127 0-16,43 20 0 16,-45-22 0-1,30 15 0 1,-42-25 0-16,-5-4 0 0,-3-1 0 15,-2 2 0-15,-2-6 0 16,-3 6 0-16,-1-4 0 0,-5-2 0 16,5 7 0-16,-5-3-178 15,14 21-544 1,-5-19 349-16,-8-1-9 16</inkml:trace>
  <inkml:trace contextRef="#ctx0" brushRef="#br0" timeOffset="8553.06">18176 3078 231 0,'-17'-67'296'0,"1"-9"-118"16,-1-6-79-16,6 1-44 16,-1 2-33-16,3 11 16 15,-3 8 46-15,-6 10 34 16,-2 10 1-16,-2 7-38 15,-12 8-24-15,-10 9-28 0,-21 16-8 16,-21 20 1-16,-8 13-4 16,-2 11-2-16,6 6-9 15,10 3-6-15,14-1 3 16,17-2-5-16,17-5 8 0,15-5-2 16,20 1-5-1,27-9 4-15,19-3-7 0,19-1 5 16,14 1 5-16,8 3-15 15,7 5 8-15,0 4-3 16,-7 8 4-16,-14 4-4 16,-15 4 2-16,-15 3 4 0,-22 0-7 15,-24 2 3-15,-18-4 6 16,-21-5-2-16,-18-9 10 16,-5-8 10-16,-6-8 0 0,3-7 2 15,5-4 2-15,3-9-12 16,10-8 7-16,16 0-11 15,5 0-10-15,12 0-40 16,6 0-103-16,8 0-138 16,8 0-66-16,6-8-67 0</inkml:trace>
  <inkml:trace contextRef="#ctx0" brushRef="#br0" timeOffset="8785.56">18553 3081 479 0,'28'-65'475'16,"-12"3"-139"-16,-6 15-101 0,-7 9-74 16,-3 10 18-16,0 11-54 15,0 10-68-15,5 7-57 16,1 17 0-16,11 10 0 16,-1 19 0-16,1 6 0 15,1 10 0-15,4-2 0 16,-2-6 0-16,0-3-19 0,-3-5-277 15,-1-6-113-15,-7-11-42 16,-9-17 18-16</inkml:trace>
  <inkml:trace contextRef="#ctx0" brushRef="#br0" timeOffset="8924.68">18649 2192 440 0,'-23'-60'326'0,"4"16"-166"15,1 10-105-15,18 15-91 16,0 19-11-16,0 11-42 16,8 22-100-16,2 9-118 0</inkml:trace>
  <inkml:trace contextRef="#ctx0" brushRef="#br0" timeOffset="9484.54">18929 2817 330 0,'18'19'314'0,"-6"-2"-150"16,0-5-87-16,-5 1-36 16,1 12-10-16,5 10 85 15,4 19 11-15,-1 15-35 16,0 17-26-16,-8 7-25 0,0-4-21 16,-8-12-12-16,0-16 1 15,0-15 1-15,0-13-5 16,0-18 21-16,0-15 28 15,0-25-35-15,0-19-17 0,0-20-8 16,0-17-8-16,17-22-2 16,12-6 14-16,7-3-3 15,1 15 10-15,-3 16 7 16,1 20-14-16,-8 20-5 16,1 20 2-16,1 21 13 15,4 21-2-15,5 15 5 0,-7 9-4 16,-2 0 1-16,-7 0-3 15,-5-9-2-15,-1-7 5 16,-6-4-2-16,-2-8-1 16,-8-10 4-16,0-7-3 0,0 0-3 15,0 0 1-15,0-17-9 16,0-2-8-16,0-14-27 16,0-8 7-16,11-4 13 15,1 6 13-15,1 5 15 16,-2 10-4-16,3 12-13 15,-2 12 21-15,8 20 51 16,5 13-16-16,7 15 14 0,-1 5-13 16,-1 5-25-16,-4 0-7 15,-9-7-6-15,-3-1-17 16,-2-7-106-16,-4-2-96 16,-4-4-85-16,1-8-31 0,-5-17-25 15</inkml:trace>
  <inkml:trace contextRef="#ctx0" brushRef="#br0" timeOffset="9951.87">20074 2792 461 0,'25'-53'316'15,"-7"7"-79"-15,-7 14-85 16,-3 9-49-16,1 7-11 16,-6 11-47-16,5 17-14 15,8 29 70-15,2 25 19 0,2 20 5 16,-1 14-37-16,-2 18-29 15,-5 8-25-15,5 0-15 16,-4-2-11-16,-4-20-3 0,0-18 0 16,-1-17-7-1,1-20 4-15,0-13 6 0,-9-15 1 16,0-21-8-16,0-16-26 16,0-30 4-16,-13-26-12 15,13-26 5-15,0-16 3 0,0-17-4 16,4-2 15-16,0-4 6 15,1 0 9-15,3 12 3 16,-4 18 14-16,3 23-1 16,1 18-13-16,1 17-2 15,7 17-4-15,8 19-5 0,9 13 0 16,13 28 2-16,-4 13 9 16,-3 8-8-16,-16 13 0 15,-12-2 1-15,-11 6 3 16,-16-5 0-16,-10-4-3 15,-16-9 9-15,-3-3-15 16,0-11-5-16,1-11-38 0,8-2-39 16,7-9-49-16,4-12-74 15,3-5-70-15,0-18-21 16,10-23-25-16</inkml:trace>
  <inkml:trace contextRef="#ctx0" brushRef="#br0" timeOffset="10200.1">20835 1998 415 0,'31'-33'258'0,"-6"13"-101"15,-8 4-71-15,-5 11-41 0,-4 15 19 16,-5 21 102-16,-3 25 58 16,0 27-39-16,0 22-44 15,-6 9-11-15,-7 10-61 16,-3-4-30-16,2-1-16 0,-2-5-17 15,7-4-21-15,-5-13-70 16,6-7-99-16,8-9-65 16,0-12-26-16,0-19 1 15,0-13 23-15,0-24-14 16,12-26-144-16</inkml:trace>
  <inkml:trace contextRef="#ctx0" brushRef="#br0" timeOffset="10584.04">21132 2784 201 0,'16'-48'299'0,"-10"10"-92"16,3 10-51-16,-9 9-68 0,0 6-34 16,0 4-10-16,5 9-18 15,3 9 2-15,9 14 31 16,6 9-8-16,5 11-21 16,6-7-12-16,-3 1-9 0,6-10-3 15,0-2 6 1,0-8-12-16,-6-9 7 0,-1-8-2 15,-6-8-2-15,4-13 2 16,-4-7-5-16,-3-13 0 16,-4-11 4-16,-9-2 11 15,-8 6 36-15,0 3 13 16,-8 12-20-16,-4 9-25 0,-1 10-9 16,-8 14-10-16,-4 10 0 15,-3 15 15-15,-9 15-11 16,2 13 9-16,2 4-4 15,5 4 1-15,7-3-5 16,9-2-7-16,12-3 7 16,4-5-7-16,8-4-73 15,10-3-129-15,1-8-65 16,10-8-68-16,-1-12-3 0</inkml:trace>
  <inkml:trace contextRef="#ctx0" brushRef="#br0" timeOffset="10851.92">21837 2577 416 0,'5'-38'367'0,"-5"10"-93"15,0 7-94-15,4 9-67 16,0 4-8-16,1-1-40 0,-2 9-35 16,11 25-18-16,5 17 13 15,9 14 36-15,12 13-3 16,9 9-24-16,4 0-12 15,4-6-12-15,-4-6-5 0,-4-6 3 16,-5-10-9-16,-7-10 1 16,-9-7-40-16,-4-9-34 15,-7-7-50-15,-4-4-29 16,-2-13-25-16,-7 0-27 16,-4 0-37-16,0-18-39 15,0-10-202-15</inkml:trace>
  <inkml:trace contextRef="#ctx0" brushRef="#br0" timeOffset="11099.01">22341 2478 237 0,'8'-36'311'0,"1"3"-78"16,0 9-33-16,-9 3-44 0,0 9 3 15,0 4-3-15,0 8-38 16,0 0-52-16,-21 32 62 15,-9 21 35-15,-10 16-43 16,-11 17-120-16,-11 9 0 16,-3 5 0-16,0 11 0 15,0 6 0-15,-9 14-182 0,-7 7-196 16,-4 2-72-16,-16-10-54 16</inkml:trace>
  <inkml:trace contextRef="#ctx0" brushRef="#br0" timeOffset="13827.85">7888 16384 1008 0,'-16'-50'597'16,"-3"10"-186"-16,-3 7-380 0,8 9-31 16,1 8 0-16,5 9 0 15,0 7 0 1,8 31 0-16,0 30 0 0,0 34 0 15,3 19 0-15,2 15 0 16,-2 13 0-16,2-2 0 16,-5-7 0-16,4-7 0 0,5-12-437 15,-1-11-54-15,3-24 20 16</inkml:trace>
  <inkml:trace contextRef="#ctx0" brushRef="#br0" timeOffset="14260.45">7872 16587 662 0,'-36'-105'337'0,"4"7"-97"0,2 8-110 15,19 10-61-15,11 6-27 16,19 9 4-16,20 11 10 16,9 23 16-16,9 18-15 0,8 33-6 15,0 24-8-15,-8 26 1 16,-12 16 5-16,-27 15 1 15,-18 9-15-15,-32 4-7 0,-15-4 3 16,-10-13-26-16,-8-11-5 16,-6-12 0-16,6-14 0 15,8-19 0-15,18-13 0 16,10-11 0-16,18-17 0 0,14-12 0 16,22-14 0-16,23-5 0 15,17 3 0-15,17 6 0 16,11 18 0-16,1 18 0 0,-1 14 0 15,-5 13 0-15,-15 7 0 16,-16 8 0-16,-24 2 0 0,-25 3 0 16,-27 1 0-1,-25-2 0-15,-18-3 0 0,-15-8 0 16,-10-8 0-16,4-8-30 16,4-17-186-16,11-16-64 15,3-9-45-15,15-19 40 0,15-17 25 16,18-24 3-16,17-25 62 15</inkml:trace>
  <inkml:trace contextRef="#ctx0" brushRef="#br0" timeOffset="14693.74">8351 15398 612 0,'-15'-114'353'16,"-27"17"-88"-16,-26 19-117 15,-25 17-70-15,-26 29 44 16,-17 28 79-16,-19 36 52 15,-20 45-238-15,-20 58-15 0,-15 60 0 16,-16 54 0-16,-5 41 0 16,16 14 0-16,30 10 0 15,42 4 0-15,49-7 0 16,58-12 0-16,56-26 0 0,58-28 0 16,59-43 0-16,59-43 0 15,46-52 0-15,51-50 0 16,44-57 0-16,42-29 0 0,13-28 0 15,7-21 0 1,-9-14 0-16,-20-15 0 0,-30-11 0 16,-43-12 0-16,-53-12 0 15,-67-19 0-15,-62-17 0 0,-75-22 0 16,-68-19 0-16,-69-25 0 16,-58-16 0-16,-39-6 0 15,-30 9 0-15,-19 22 0 0,-14 23 0 16,-6 29 0-16,2 37 0 15,22 35 0-15,29 33 0 16,27 38 0-16,39 28 0 0,39 28-254 16,37 25-96-16,40 21-7 15,31 14-5-15,30 14 6 16</inkml:trace>
  <inkml:trace contextRef="#ctx0" brushRef="#br0" timeOffset="15325.93">11873 15786 496 0,'-54'-17'369'0,"-2"6"-52"16,-10 6-60-16,1 5-48 15,5 0 13-15,3 9-45 16,13-2-177-16,6 1 0 16,14 1 0-16,4-9 0 0,7 11 0 15,13 1 0-15,25 10 0 16,32-6 0-16,53-1 0 0,73-15 0 16,84 0 0-16,79-7 0 15,84-5 0-15,82-4 0 16,61-5 0-16,53-4 0 0,35 2 0 15,6-7 0-15,-6 7 0 16,-16-3 0-16,-39 3 0 16,-46-2 0-16,-35 4 0 0,-35 2 0 15,-39 6 0-15,-53 5 0 16,-49 8 0-16,-58 0 0 16,-46 0 0-16,-55 0 0 15,-43 0 0-15,-42 0 0 0,-26 0 0 16,-23 0 0-16,-16 0 0 15,-15 0 0-15,-9 0 0 16,-5 0 0-16,-3 0 0 0</inkml:trace>
  <inkml:trace contextRef="#ctx0" brushRef="#br0" timeOffset="15344.88">21731 15578 1830 0,'0'0'-790'0</inkml:trace>
  <inkml:trace contextRef="#ctx0" brushRef="#br0" timeOffset="16040.84">22028 15154 1157 0,'-31'-61'426'0,"-4"4"-207"15,10 8-87-15,-1 5-19 0,6 7-113 16,4 5 0-16,4 3 0 15,12 8 0-15,-8 9 0 16,8 0 0-16,0 8 0 16,0 15 0-16,0 27 0 15,0 31 0-15,0 33 0 16,0 32 0-16,-13 25 0 16,0 21 0-16,2 3 0 0,3-8 0 15,8-8 0-15,0-20 0 16,0-18 0-16,0-18 0 15,0-26 0-15,0-20 0 0,0-16 0 16,0-13 0-16,0-14 0 16,0-52-292-16,0-126-582 31,0 31 584-31,0-33 77 0,0-17 81 16,0-8 64-16,0-1 53 15,0 2 94-15,0 6 122 16,0 13-17-16,-12 20 28 0,4 22-11 15,0 23-35-15,8 21 35 16,-10 19 38-16,2 17 1 16,8 13-79-16,0 17-161 0,0 22 0 15,21 22 0-15,23 20 0 16,24 11 0-16,32 10 0 16,17-1 0-16,12-8 0 15,11-9 0-15,-3-6 0 0,-7-9 0 16,-12-9 0-16,-21-7 0 15,-19-4 0-15,-22-6 0 16,-21 1 0-16,-10 9 0 0,-25 12 0 16,-26 24 0-16,-33 25 0 15,-22 28 0-15,-20 21 0 0,-13 10 0 16,0 10 0-16,7-4 0 16,3-13 0-16,15-11 0 15,8-18 0-15,16-15 0 0,12-13 0 16,12-16 0-16,14-16 0 15,6-8 0-15,13-8 0 16,8-10-205-16,16-15-359 16,8-11 26-16</inkml:trace>
  <inkml:trace contextRef="#ctx0" brushRef="#br0" timeOffset="16474">25931 14874 1350 0,'28'-95'593'0,"-11"19"-489"0,-5 19-104 15,-4 29 0-15,-8 44 0 16,-24 49 0-16,-12 48 0 15,-17 51 0-15,-12 47 0 16,-14 41 0-16,-6 14 0 0,0-2 0 16,12-19 0-16,11-30 0 15,19-36 0-15,15-37 0 16,11-33 0-16,6-27-233 0,11-33-341 16,3-37 55-16</inkml:trace>
  <inkml:trace contextRef="#ctx0" brushRef="#br0" timeOffset="16707.84">25943 15028 630 0,'50'-191'511'15,"-16"23"-161"-15,-4 38-117 0,-11 28-84 16,-6 30-20-16,-1 19-84 16,1 23-45-16,16 42 0 15,15 45 0-15,16 46 0 0,17 31 0 16,6 34 0-16,1 15 0 15,-2 15 0-15,-5 16 0 16,-4-7 0-16,-8-7 0 0,-8-18 0 16,-10-23 0-16,-9-28 0 15,-14-27-21-15,-12-24-505 16,-12-29 59-16,-17-27 15 16</inkml:trace>
  <inkml:trace contextRef="#ctx0" brushRef="#br0" timeOffset="16889.78">25976 15822 605 0,'-82'-53'544'16,"22"8"-139"-16,22 10-207 15,26 5-95-15,24 10-38 0,30 0 48 16,23-1-99-16,28 10-14 16,20 2 0-16,17 9 0 15,9 0 0-15,-1 0 0 16,-13 0 0-16,-11 0-414 0,-16 0-80 15,-21-8 26-15</inkml:trace>
  <inkml:trace contextRef="#ctx0" brushRef="#br0" timeOffset="17322.68">27601 13957 535 0,'0'-202'393'16,"-34"5"-98"-16,-30 23-112 15,-38 15-65-15,-37 20 27 0,-33 29 63 16,-45 34-38-16,-30 43-170 16,-29 57 0-16,-33 66 0 15,-24 90 0-15,-17 95 0 16,10 72 0-16,21 60 0 0,47 44 0 16,63 22 0-16,65-5 0 15,80-29 0-15,68-23 0 16,74-29 0-16,59-34 0 0,58-36 0 15,45-49 0-15,35-50 0 16,31-63 0-16,30-61 0 16,31-67 0-16,9-75 0 15,6-79 0-15,2-75 0 16,-16-81 0-16,-10-87 0 0,-30-65 0 16,-44-38 0-16,-61-2 0 15,-76 15 0-15,-86 27 0 16,-86 51 0-16,-76 57 0 15,-75 51 0-15,-58 51 0 0,-55 52 0 16,-39 40 0 0,-16 43 0-16,-2 38-333 0,16 34-81 15,22 32 10-15,14 34-30 16</inkml:trace>
  <inkml:trace contextRef="#ctx0" brushRef="#br0" timeOffset="20567.22">9676 2121 492 0,'12'-42'248'15,"-3"1"-32"1,-9 6-34-16,0 5 39 16,0 10 26-16,0 8-28 0,-13 5-74 15,5 7-79-15,-6 7-55 16,0 25-11-16,-11 37 0 15,-4 34 0-15,-4 28 0 16,1 22 0-16,7 15 0 16,17 2 0-16,13 1 0 0,20-7 0 15,18-14 0-15,19-20 0 16,15-24 0-16,13-28 0 16,11-27 0-16,1-25 0 15,0-26 0-15,-9-21 0 16,-12-19 0-16,-15-17 0 0,-23-8 0 15,-18-1 0-15,-21 1 0 16,-17 8 0-16,-20 8 0 16,-10 4 0-16,-14 14 0 15,-1 2 0-15,-2 13 0 0,3 6 0 16,1 10 0-16,3 14 0 16,-1 6 0-16,3 13 0 15,2 7 0-15,8 5 0 16,12 0 0-16,9-5 0 15,7-3 0-15,13-9 0 16,0-4-71-16,8-3-196 0,5-4-35 16,-1-6 5-16,3-11 42 15,2 0-6-15,-1-20-21 16</inkml:trace>
  <inkml:trace contextRef="#ctx0" brushRef="#br0" timeOffset="21116.16">10606 1793 418 0,'11'-36'285'0,"-2"13"-49"16,-9 6-89-16,0 10-70 15,0 7-42-15,-17 15-12 0,-8 27 4 16,-7 18-12-16,-7 17-3 15,-3 12-10-15,2 6 0 16,8-5 5-16,8-9-6 16,7-12 0-16,17-12 6 0,0-13-5 15,0-7-5-15,3-9 7 16,11-4-2-16,5-7 4 16,10 1-3-16,10-6-5 15,12-12 4-15,6 12-5 16,-4-12 1-16,-5 12 1 15,-4-4 1-15,-3 5-3 16,-8-1 4-16,-6-5 6 0,3 5-13 16,-6-2 7-16,-5 0 0 15,-2-1 5-15,-5-9 3 16,-4 0 12-16,-4 0 60 16,-4 0 48-16,0-5 39 0,-12-14-81 15,-3-17-43-15,-10-18-14 16,-3-16-20-16,-6-12-4 15,-1-6-3-15,-7-7-2 16,-2 2 4-16,-2 0-2 16,6 8 0-16,5 6-3 15,5 18-1-15,5 14-3 16,11 9-17-16,1 14-60 0,13 12-106 16,0 12-57-16,5 32-6 15,3 21 5-15,0 12-71 16</inkml:trace>
  <inkml:trace contextRef="#ctx0" brushRef="#br0" timeOffset="21448.64">10468 2809 484 0,'-28'20'266'15,"3"-4"-103"-15,1 0-80 16,2 4-23-16,6 2-17 0,16 1-6 15,0 5-6-15,22 6-13 16,10-6-3-16,9 0-7 16,3-8-4-16,5-6 1 15,-9-14-7-15,-4 0 6 0,-4-9 6 16,-7-11-2-16,-11-8-3 16,-14-14 10-16,0-2 10 15,-22-1 0-15,2 5-6 16,-3 7 10-16,-7 8-14 15,3 9-13-15,-3 7-31 16,-5 9-36-16,-10 0-38 0,0 17-47 16,9-1-41-16,6 1-71 15,11-10-20-15</inkml:trace>
  <inkml:trace contextRef="#ctx0" brushRef="#br0" timeOffset="21964.56">10987 1871 670 0,'9'-80'322'0,"-1"10"-93"0,-8 18-56 16,0 15-31-16,0 8-41 16,4 8-44-16,-1 14-37 15,5 23-5-15,12 25-7 16,10 32 2-16,2 29 11 15,4 20 1-15,2 13-3 0,-2-3-6 16,-4-5-5-16,-3-16-1 16,-1-13-3-16,-1-20 3 15,-5-23 3-15,-5-13-1 16,-7-13-3-16,-2-17 68 16,-8-12 1-16,0-33-50 15,-10-31-25-15,-7-44 0 16,-7-43 0-16,-1-45 0 0,-3-31 0 15,4-8 0-15,2 7 0 16,11 18 0-16,11 28 0 16,0 32 0-16,0 30 0 15,11 21 0-15,11 29 0 16,18 22 0-16,17 23 0 0,16 25 0 16,16 17 0-16,12 15 0 15,9 13-2 1,0 4-13-16,-12 0-28 0,-14-5-1 15,-14-4-15-15,-17-4-23 16,-13-6-27-16,-15-5-10 16,-8-9-23-16,-9-5-38 15,-8-2-20-15,-14-9-11 16,-14 0-69-16,-12 0 3 0</inkml:trace>
  <inkml:trace contextRef="#ctx0" brushRef="#br0" timeOffset="22879.98">9858 1689 407 0,'-92'40'223'0,"10"-6"-72"16,17-11-62-16,15-7 2 16,15-8 9-16,10-8-8 15,25 0-42-15,17-8-16 16,43-15-8-16,55-22 16 16,58-25 10-16,56-12 10 15,26-6 0-15,4 2-18 16,-15 13-21-16,-28 15-11 15,-37 19-10-15,-42 5 4 16,-35 10-3-16,-29 8 4 0,-20 4-5 16,-20 6-2-16,-9 6 2 15,-13 0-15-15,-3 0-65 16,-8 0-64-16,0 13-59 16,-11 4-13-16,-2 3 33 15,1 0-28-15,5-4 0 16,7 1 57-16,0-5 63 15,7-12-1-15,13 0 95 16,10-12 22-16,10-5 58 16,9-2 125-16,-2-6-41 0,-1 6-37 15,-5-4-19-15,-14 12-28 16,-5 3-22-16,-6 8-21 16,-4 8 5-16,-5 14 13 15,1 13-3-15,0 15-10 16,-2 4-19-16,-6 13-7 0,3-3-9 15,2-6-2 1,3-9-7-16,-2-13-3 16,4-10 5-16,-2-7 0 0,0-7-4 15,0-12 2-15,4 0-7 16,7-12 6-16,11-7-6 16,6-10-2-16,9-9 2 15,-4 3 0-15,0 2 2 16,-10 4-1-16,-1 8-2 0,-7 14 0 15,2 7 4-15,0 12-5 16,-6 11 4-16,-3 15-1 16,-2 6 4-16,-11 5 2 15,-3 5-6-15,-12 4 3 16,-18 1 15-16,-13 2-7 16,-22-3 2-16,-17-5 14 15,-8-13 6-15,-1-11 25 0,0-18 45 16,1-11 20-16,9-11-15 15,13-18-5-15,8-17-18 16,11-13-26-16,11-19-15 16,15-8-20-16,11-2-7 15,12-2-10-15,0 4-19 0,12 8-31 16,3 9-61-16,6 4-59 16,0 9-73-1,-1 11-61-15,-1 12-16 0,-2 9-36 16</inkml:trace>
  <inkml:trace contextRef="#ctx0" brushRef="#br0" timeOffset="23811.78">11869 1245 259 0,'-16'-7'319'15,"2"-6"-71"-15,14 1-94 16,0-5-61-16,8 1-37 15,22-7-33 1,27-7-12-16,27-7 1 0,31-3-10 16,15-1-2-16,0 3 3 15,-8 7 1-15,-12 3-4 16,-17 7 1-16,-20 4 2 16,-13 1 20-16,-6 8 7 15,-14 2 1-15,-12-5 3 0,-3 4-6 16,-9 2-6-16,-3 5-7 15,-7 0 1-15,-1 0-8 16,-2 0-1-16,-3 0-13 16,0 0 3-1,0 0-1-15,0 12 4 16,0 1-2-16,0-4 3 16,0-1-1-16,0 0-2 15,0 4 3-15,0 0 1 0,-8 0-3 16,-3 0 2-16,-10 5 0 15,-4-1 0-15,2 1 2 16,-3-1-3-16,7-7 2 16,-1-3 4-16,4-6-6 15,3 0 6-15,13 0 21 16,0 0 10-16,0 0 16 0,0-6-15 16,8-12-7-16,9-6-25 15,12-4 5 1,11-1-10-16,13-3-4 0,7-2 6 15,5 6-1-15,0 4-2 16,-3 4-4-16,-14 4 1 16,-8 11-1-16,-3 5-6 15,-9 21 14-15,-11 16 8 16,-14 13-6-16,-3 13 4 16,-23 11 13-16,-10 2-8 0,-7 2 4 15,-6-9-9-15,11-16-1 16,5-14 7-16,7-9 20 15,7-14 41-15,3-7 10 16,13-9-9-16,0-12-32 16,0-16-40-16,16-13-6 15,9-13 0-15,4 2 0 16,2 7 0-16,7 8 0 16,2 9 0-16,0 12-7 0,0 16 3 15,5 7 4-15,5 14-4 16,-2 15 0-16,-4 14-1 15,-6 11 2-15,-9 11-2 16,-15 6 9-16,-14 7-1 16,-11 6-2-16,-14-3 1 0,-15-2-4 15,-14-8 8-15,-11-9 9 16,-8-8-12 0,-7-17-3-16,-7-11 0 0,-1-17 0 15,3-16 0-15,8-7 0 16,8-14 0-16,4-12 0 15,11-13 0-15,11-6 0 16,4-12 0-16,13-6 0 0,4 5-235 16,2 5-285-16,1 10-49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48:26.8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12385 2461 249 0,'-8'-85'385'15,"8"4"-13"1,-13 7-70-16,5 14-94 0,0 15-32 16,-1 13 34-16,1 12-65 15,0 10-145-15,-1 27 0 16,-6 44 0-16,-10 42 0 16,-16 38 0-16,-11 36 0 0,-5 30 0 15,0 17 0-15,1 3 0 16,11-16 0-16,8-18 0 15,9-31 0-15,12-28 0 0,16-28-351 16,0-29-68-16,0-31 82 16,16-46 6-16,12-33 54 15</inkml:trace>
  <inkml:trace contextRef="#ctx0" brushRef="#br0" timeOffset="232.62">12688 2719 470 0,'73'-180'274'16,"-19"38"0"-16,-18 27-43 15,-7 35-58-15,-10 23-25 0,-5 16-47 16,-8 21-46-16,2 36 38 16,1 41 94-16,0 36-146 15,-1 30-41-15,-4 22 0 16,-4 19 0-16,0 7 0 0,0-1 0 16,4-3 0-16,5-10 0 15,-3-20 0-15,2-18 0 16,0-26 0-16,-2-20-38 15,-3-20-306-15,-3-20-10 16,0-21-4-16,-25-24-40 0</inkml:trace>
  <inkml:trace contextRef="#ctx0" brushRef="#br0" timeOffset="714.72">12249 3297 543 0,'-122'-41'317'15,"10"4"-91"-15,18 4-119 16,26 10-16-16,15 7 21 0,21-1-25 15,32 5-39-15,28 0-27 16,49-2-11-16,52 0-8 16,58-11-5-16,37-7-22 15,20-5-26-15,-13 3-67 16,-19 6-36-16,-31 3 64 16,-34 9 46-16,-37 4 27 0,-33 4 38 15,-25 4 24-15,-23 4 10 16,-26 0 16-16,-17 24 10 15,-23 21 17-15,-8 17 9 16,-5 14-1-16,6 19-41 0,8 2-30 16,7-4-19-16,10-10 1 15,5-14-10-15,14-11-5 16,8-18-2-16,4-17 2 16,5-11 0-16,5-24-1 15,1-21-3-15,2-27 3 0,-1-18 4 16,0-12 26-16,-7-3 43 15,-9 0 39-15,-8 10-81 16,0 12-32-16,0 14 0 16,0 11 0-16,0 18 0 15,0 7 0-15,0 9 0 0,3 33 0 16,13 15 0 0,8 17 0-16,9 8 0 15,-1 8 0-15,6 5-134 16,-2-5-216-16,5-12-32 0,3-18 19 15,1-26-7-15</inkml:trace>
  <inkml:trace contextRef="#ctx0" brushRef="#br0" timeOffset="948.56">14268 2841 255 0,'25'-119'365'16,"-14"7"-46"-16,-11 8-19 16,0 19-24-16,0 21 1 15,-11 18-35-15,-1 13-229 0,12 18-13 16,0 51 0-1,0 29 0-15,0 25 0 16,0 16 0-16,0 8 0 16,0 0 0-16,0-5 0 15,3-11 0-15,6-8 0 16,-1-12 0-16,3-18 0 0,-1-7 0 16,-2-12 0-16,0-9 0 15,0-6-285-15,-1-15-113 16,-7-11-47-16,0 0-471 0</inkml:trace>
  <inkml:trace contextRef="#ctx0" brushRef="#br0" timeOffset="1330.1">15926 1611 793 0,'-17'-57'376'0,"1"4"-190"0,-4 5-112 16,-9-1-37-16,-4 3 25 16,-3 2 17-1,-1 0-20-15,-3 6-25 0,3 14-22 16,5 12-6-16,-1 32 1 15,-3 49 42-15,-5 54 54 16,-4 48 2-16,3 41-40 16,2 18-65-16,12 15 0 15,5 0 0-15,10 4 0 0,13-9 0 16,0-17 0-16,0-24 0 16,0-22 0-16,0-32-185 15,0-28-125-15,0-25-39 0,-12-32 9 16,-8-35-41-16</inkml:trace>
  <inkml:trace contextRef="#ctx0" brushRef="#br0" timeOffset="1463.66">14946 3223 616 0,'-25'-76'547'16,"11"14"-199"-16,14 17-189 16,8 12-126-16,23 5-10 0,26-1-10 15,30 1-10-15,26-1-62 16,25 1-127-16,16 4-147 15,9-6-59-15,-2 7 13 16</inkml:trace>
  <inkml:trace contextRef="#ctx0" brushRef="#br0" timeOffset="1912.95">18378 1924 1131 0,'31'-81'448'0,"-6"12"-183"16,-7 8-119-16,-10 17-89 16,-2 11-57-16,-6 12 0 0,0 9 0 15,0 7 0-15,5 22 0 16,3 37 0-16,4 40 0 16,10 35 0-16,-2 25 0 15,0 14 0-15,0-2 0 16,0-7 0-16,2-16 0 15,-5-21 0-15,5-23 0 0,-5-23 0 16,0-19 0-16,-11-20 0 16,-6-20 0-16,-23-50 0 15,-16-24 0-15,-16-21 0 16,-18-10 0-16,-14-3 0 16,-3 9 0-16,-13 22 0 15,0 26 0-15,4 34 0 16,5 30 0-16,20 19 0 15,21 20 0-15,28 16 0 16,34 8 0-16,29 2 0 16,27-2 0-16,23-15 0 0,22-18 0 15,7-15 0-15,7-17 0 16,-4-19-270-16,-6-18-230 16,-13-15-64-16</inkml:trace>
  <inkml:trace contextRef="#ctx0" brushRef="#br0" timeOffset="2262.6">19231 2682 694 0,'3'-36'652'15,"-3"3"-250"-15,0 9-201 16,0 7-109-16,0 5-86 0,0 8-6 16,5 25 0-1,8 15 0-15,1 21 0 16,11 12 0-16,9 3 0 15,-3-2 0-15,2-13 0 0,-1-11 0 16,-3-14 0-16,-4-12 0 16,3-20 0-16,-4-13 0 15,3-18 0-15,3-19 0 16,-6-14 0-16,1-10 0 0,-9 6 0 16,-4 11 0-16,-4 12 0 15,-4 16 0-15,-4 8 0 16,0 9 0-16,4 12 0 15,0 12 0-15,2 21 0 16,-3 24 0-16,-3 20 0 16,0 22 0-16,-13 10-65 0,-3 5-581 15,-4-1 3-15</inkml:trace>
  <inkml:trace contextRef="#ctx0" brushRef="#br0" timeOffset="2528.79">20128 2764 1042 0,'3'-66'847'16,"-3"19"-689"-16,0 9-158 15,0 14 0-15,0 12 0 0,5 24 0 16,7 28 0-16,4 38 0 16,5 32 0-16,4 32 0 15,-3 25 0-15,4 16 0 0,-4 0 0 16,-5-12 0-16,9-16 0 15,-5-26 0-15,-6-26 0 16,-3-22 0-16,1-24 0 0,-4-24-128 16,-9-33-320-1,-9-24 6-15,-7-42 78 0,-4-43 73 16,-1-46 107-16</inkml:trace>
  <inkml:trace contextRef="#ctx0" brushRef="#br0" timeOffset="2711.89">20314 2800 121 0,'18'-190'361'16,"4"29"-53"-16,3 40-128 15,9 31-96-15,2 37-32 16,13 36 29-16,8 34 51 16,4 28 21-16,-4 20-39 0,-14 13-25 15,-10 8-30-15,-12-2-31 16,-13-2-13-16,-16-4-6 16,-16-5-2-16,-17-8-7 15,-16-9-63-15,-13-11-93 16,-2-11-74-16,7-10-73 15,8-24-46-15</inkml:trace>
  <inkml:trace contextRef="#ctx0" brushRef="#br0" timeOffset="2961.11">21213 1587 731 0,'36'-48'381'15,"-7"15"-168"-15,-9 9-109 16,-9 7-21 0,-2 13 33-16,-6 16-6 0,6 34 136 15,-1 33-183-15,0 36-63 16,1 32 0-16,-1 14 0 16,5 3 0-16,-3-5 0 15,3-13 0-15,4-14 0 16,0-18-303-16,-2-16-186 0,-4-22 0 15,-3-19-276-15</inkml:trace>
  <inkml:trace contextRef="#ctx0" brushRef="#br0" timeOffset="3328.01">21578 2646 385 0,'0'-36'332'0,"0"10"-133"15,0 9-96-15,0 6-49 16,0 8-16-16,8 3 18 15,12 12 12-15,9 4-17 0,10 0-26 16,7 0-8-16,3-4-5 16,3-12-4-16,2 0-1 15,-2-3-7-15,0-14 3 16,-7-11-5-16,-8-14 10 0,-11-11-6 16,-15-3 31-16,-11-2 36 15,-20 6-22-15,-14 2-5 16,-2 14-5-16,-10 15-14 15,-1 21-4-15,-2 12-6 16,1 17 1-16,-1 20 15 16,3 16 20-16,11 7-15 15,10 7-11-15,10-1-4 0,15 3 9 16,0-4-4-16,18 1-14 16,12-4-10-16,10-10-80 15,14-8-135-15,6-10-113 16,17-9-11-16,20-17-21 0</inkml:trace>
  <inkml:trace contextRef="#ctx0" brushRef="#br0" timeOffset="3610.43">22784 2185 566 0,'0'-49'260'0,"0"13"-99"15,0 12-77-15,0 7-17 16,0 9 7-16,17 8 8 0,10 33 26 16,18 28 9-16,12 20 2 15,8 21-20-15,-1 12-29 16,1 4-29-16,-3 1-22 16,0-2-10-16,-14-10 1 15,-5-18-27-15,-5-12-53 16,-11-20-78-16,-5-12-61 0,-11-17-42 15,-7-11-1-15,-4-17-27 16,0-26 23-16,-12-22 57 16</inkml:trace>
  <inkml:trace contextRef="#ctx0" brushRef="#br0" timeOffset="3760.64">23450 2622 207 0,'21'-132'290'0,"-6"6"-45"16,-7 16-34-1,0 24-38-15,-8 18 4 0,0 19-2 16,0 16-67-16,0 22-52 15,-8 25-21-15,-15 41-8 16,-22 33-19-16,-28 38-2 16,-32 33-60-16,-30 26-151 0,-23 22-102 15,-18 16-29-15,1-2-40 16</inkml:trace>
  <inkml:trace contextRef="#ctx0" brushRef="#br0" timeOffset="4677.88">10435 5259 439 0,'-9'0'293'0,"9"-5"-100"16,0-2-94-16,5 3-54 0,12-5-1 16,15 1 50-16,16-5 50 15,17-3 26-15,21 1-7 0,20-5 14 16,23-5-15-1,30-8-138-15,949-150-24 32,882-33 0-1,-1360 171 0-31,35 9 0 0,42 8 0 16,40 2 0-16,32 14 0 0,42 5 0 15,7-2 0-15,1 5 0 16,-21 0 0-16,-45-5 0 15,-60 6 0-15,-69 3 0 0,-83 0 0 16,-95-4 0-16,-95-1 0 16,-90 5 0-16,-72-3 0 15,-53-1 0-15,-43-1 0 16,-34 1 0-16,-21 4 0 16,-20 0 0-16,-7 0 0 0,-8 0 0 15,-6 0 0-15,-2 0 0 47,-2 0 0-31,2 0 0-1</inkml:trace>
  <inkml:trace contextRef="#ctx0" brushRef="#br0" timeOffset="4737.78">25363 4497 2047 0,'-12'0'0'0,"-9"0"0"0,-11-3-451 16,-21-15-311-16</inkml:trace>
  <inkml:trace contextRef="#ctx0" brushRef="#br0" timeOffset="6024.36">6171 8674 1104 0,'0'-52'431'16,"0"14"-219"-16,-11 38-104 0,-15 38-42 16,-13 50 60-16,-26 56-126 15,-17 70 0-15,-7 64 0 16,-4 34 0-16,-2 16 0 15,7-15 0-15,6-33 0 16,17-31 0-16,12-42 0 0,12-40-363 16,10-42-104-16,6-43 16 15,13-45-312-15</inkml:trace>
  <inkml:trace contextRef="#ctx0" brushRef="#br0" timeOffset="6256.92">5863 9346 452 0,'45'-209'371'16,"-16"39"-38"-16,-10 39-79 16,-2 33-114-16,-6 30-47 0,-3 20-47 15,8 31-17-15,25 46 265 16,33 41-259-16,28 38-35 16,19 47 0-16,12 40 0 15,3 30 0-15,-8 5 0 16,-9-1 0-16,-13-18 0 15,-18-26 0-15,-15-31 0 0,-11-23 0 16,-17-30 0-16,-13-28-302 16,-16-24-77-16,-16-32-23 15,-21-27 35-15,-19-26 72 16</inkml:trace>
  <inkml:trace contextRef="#ctx0" brushRef="#br0" timeOffset="6488.89">6261 10086 453 0,'-127'-17'406'0,"14"5"-69"16,24 5-148-16,23-2-79 0,23 1 7 16,18 1-9-16,25-6-28 15,36-12-12-15,46-6-27 16,43-14-7-16,38-9 12 16,16-3-24-16,-4 4-10 15,-14 5-12-15,-18 6 1 0,-31 11-22 16,-25 5-54-16,-27 11-61 15,-23 2-75-15,-20 5-69 16,-17 1-61-16,-32-9-3 16,-15-6 43-16</inkml:trace>
  <inkml:trace contextRef="#ctx0" brushRef="#br0" timeOffset="6955.03">7134 7546 559 0,'-65'-119'269'0,"-33"18"-131"16,-35 20-68-16,-42 19-38 15,-37 22 13-15,-26 28 28 0,-19 33-4 16,-6 43-3 0,-14 59 1-16,-6 68 58 15,-11 70 77-15,11 57 64 0,18 72-200 16,34 70-66-16,35 32 0 15,50 9 0-15,49-16 0 16,60-39 0-16,66-53 0 16,73-60 0-16,80-56 0 15,71-59 0-15,46-58 0 16,52-63 0-16,41-64 0 0,35-66 0 16,20-60 0-16,12-53 0 15,-5-45 0-15,-24-33 0 16,-43-32 0-16,-58-50 0 0,-70-53 0 15,-69-31 0-15,-68-25 0 16,-68-29 0-16,-61-12 0 16,-64 17 0-16,-55 44 0 15,-47 48 0-15,-27 58 0 0,-7 53 0 16,-8 52 0-16,0 51 0 16,4 44 0-16,7 44 0 15,6 45-158-15,12 35-310 16,18 39 28-16,31 33-23 0</inkml:trace>
  <inkml:trace contextRef="#ctx0" brushRef="#br0" timeOffset="7904.82">24996 8719 363 0,'0'-26'459'15,"0"3"-163"-15,0-1-149 16,8 0-77-16,9-2-22 0,0 3 76 15,0 1 76-15,-3 7 24 16,0 6-108-16,-3 21-116 16,7 29 0-16,-2 33 0 15,-4 27 0-15,-12 25 0 0,0 29 0 16,-17 25 0-16,-8 10 0 16,-4 5 0-16,1-7 0 15,5-20 0-15,1-27 0 0,7-26 0 16,3-29 0-16,4-29 0 15,8-25 0-15,-9-32 0 0,9-32-14 16,0-47-251-16,0-37 84 16,5-49 55-16,7-21 44 15,12-18 33-15,4-13 21 16,9 3 23-16,3 6 24 16,2 13 9-16,-2 24 7 0,-1 24 30 15,4 24 2-15,-7 27-5 16,-4 22-17-16,1 25-24 15,-1 24 14-15,6 25 24 0,5 34 17 16,2 24-29-16,-8 17-26 16,-14 15 0-16,-18 8-14 15,-18-1 2-15,-23-2-4 0,-19-6 3 16,-19-12 2-16,-7-13-10 16,-5-14 0-16,8-14 9 15,13-7-6-15,22-13 8 0,14-16 1 16,15 0-19-16,23-12-11 15,25-16-10-15,26-5 16 16,13 1 5-16,12 6 2 16,5 11-1-16,-5 15-4 0,-9 30 10 15,-6 17-6-15,-18 26 12 16,-15 17 0-16,-20 20 10 16,-17 16 7-16,-25 10 0 0,-18-3 3 15,-23-3-12-15,-15-12-3 16,-13-16 4-16,-4-18 4 15,1-17-9-15,7-18-5 16,5-17-5-16,11-12 0 0,14-12-1 16,16-8-41-16,11 0-58 15,12-15-101-15,21-10-84 16,14-16-46-16,23-20-12 0,23-20 1 16</inkml:trace>
  <inkml:trace contextRef="#ctx0" brushRef="#br0" timeOffset="8302.67">26285 7493 486 0,'-90'-141'269'0,"-29"14"-74"16,-26 21-65-16,-34 28-7 0,-36 37 38 15,-38 41 84-15,-27 49 28 16,-16 66-108-16,-1 75-165 15,8 71 0-15,15 53 0 0,31 40 0 16,34 44 0-16,48 30 0 16,47-6 0-16,60-21 0 0,64-34 0 15,62-34 0-15,58-39 0 16,57-51 0-16,64-51 0 16,58-55 0-16,45-51 0 0,32-57 0 15,32-58 0 1,16-52 0-16,-3-61 0 0,-26-65 0 15,-35-83 0-15,-47-64 0 16,-57-37 0-16,-60-15 0 16,-68-3 0-16,-64 11 0 15,-62 23 0-15,-55 42 0 0,-59 44 0 16,-48 49 0-16,-42 43 0 16,-35 43-392-16,-29 40-273 15</inkml:trace>
  <inkml:trace contextRef="#ctx0" brushRef="#br0" timeOffset="10189.44">8761 9489 223 0,'0'-9'226'0,"0"9"-70"16,0-5-63-16,0 3-45 0,5-4-15 16,-2 2 21-16,6 4 11 15,-4 0 6-15,-2 0-1 16,5 0 1-16,-3-2 23 0,-1-3 8 16,-4 0 10-16,0 5-21 15,3 0-8-15,6 0 16 16,3 0 20-16,12-4 17 15,12-4-35-15,13 0-101 0,13-4 0 16,6-1 0-16,17 1 0 16,13-1 0-16,16 2 0 0,9-1 0 15,10 0 0-15,14 3 0 16,7 2 0-16,7-2 0 16,5 9 0-16,-2 0 0 0,-5-4 0 15,-1 4 0-15,0 0 0 16,-5 0 0-16,2 0 0 0,0 0 0 15,3 0 0 1,8-4 0-16,0-1 0 0,6 1 0 16,-7 1 0-16,-2 3 0 15,-5 0 0-15,-7-4 0 0,-8-1 0 16,-10-2 0-16,-8 2 0 16,-2 1 0-16,-9 4 0 0,3-3 0 15,2-1 0-15,2-1 0 16,9 2 0-16,3 3 0 15,7 0 0-15,2 0 0 0,0 0 0 16,5 0 0-16,-6 0 0 16,1 0 0-16,0 0 0 15,-4 0 0-15,-1 0 0 16,-1 0 0-16,-3 8 0 0,9-8 0 16,4 11 0-16,4-11 0 15,0 9 0-15,5-1 0 0,-5-8 0 16,1 11 0-16,-1-11 0 15,-8 0 0-15,-4 0 0 0,-4 0 0 16,-9 0 0-16,-6 0 0 16,-6 0 0-16,-3 0 0 15,3 0 0-15,-2 0 0 0,-2 9 0 16,5-9 0-16,4 0 0 16,4 0 0-16,3 0 0 0,-2 0 0 15,-2 8 0 1,0-8 0-16,-3 0 0 0,-5 0 0 15,-2 8 0-15,-2-8 0 16,-2 9 0-16,-2-9 0 0,1 0 0 16,-5 0 0-16,0 0 0 15,1 0 0-15,-5 0 0 0,-3 0 0 16,1 0 0-16,-4 0 0 16,-1 0 0-16,-5 0 0 15,-3 0 0-15,0 0 0 0,-1 0 0 16,-6-5 0-16,6 1 0 15,4 1 0-15,5 3 0 16,4 0 0-16,-1 0 0 16,-3 0 0-16,-5 0 0 0,-4 0 0 15,-7 0 0-15,-14 0 0 16,-7 0 0-16,-4 0 0 0,-9 0 0 16,2 0 0-16,-6 0 0 15,-1 0 0-15,6 0 0 16,8 0 0-16,2 0 0 0,0 0 0 15,2 0 0-15,4 0 0 16,-3 0 0-16,-7 0 0 0,2 0 0 16,-4 0 0-16,-6-5 0 15,-5 1 0-15,-3 4 0 16,7-4 0-16,1 4 0 16,12 0 0-16,5 0 0 0,5 0 0 15,4 0 0-15,4 0 0 16,-9 13 0-16,2-13 0 0,-9 7 0 15,-5-7 0-15,-11 9 0 16,-9-9 0-16,-2 0 0 0,-12 0 0 16,-2 0 0-16,-4 0 0 15,0 0 0-15,-3 0 0 16</inkml:trace>
  <inkml:trace contextRef="#ctx0" brushRef="#br0" timeOffset="10314.04">23064 9346 2047 0,'-8'0'0'16</inkml:trace>
  <inkml:trace contextRef="#ctx0" brushRef="#br0" timeOffset="10349.94">23056 9346 1844 0,'0'-9'-990'16,"-13"2"583"-16</inkml:trace>
  <inkml:trace contextRef="#ctx0" brushRef="#br0" timeOffset="11881.67">13278 8624 29 0,'0'0'57'0,"-9"0"61"16,9 0 54-16,0 0-43 15,-11 0-29-15,11 0-36 0,-8 0-15 16,0 0-2-16,8 0 18 16,-9 0 14-16,9 0-9 0,0 0 0 15,0 0 2-15,0 0-3 16,0 0-6-16,0 0 0 16,0 0-8-16,0 0-16 0,0 0-14 15,4 0-13-15,5 0-4 16,6 0 1-16,2 10-11 15,8 2 0-15,-2 0-2 16,5 4-44-16,1-4-48 0,-1 6-47 16,-3-3-31-16,4 2-12 15,-6-2-24-15,-2-2-39 16</inkml:trace>
  <inkml:trace contextRef="#ctx0" brushRef="#br0" timeOffset="12230.06">13615 8935 62 0,'3'0'163'0,"-3"0"19"16,0 0-67-16,0 0-48 15,0 0-33-15,0-4-14 16,0 4 4-16,0 0 6 0,0 0-4 16,0 0-5-16,0 0-7 15,0 0 4-15,0 0 10 0,0 0 7 16,5 0-3-16,-5 0-13 16,0 0-7-16,3 0-8 15,5 0 3-15,6 0-4 16,1 11-1-16,2 2-5 0,2-1-16 15,1 0-33-15,6 0-42 16,2 1-43-16,-3-5-92 16</inkml:trace>
  <inkml:trace contextRef="#ctx0" brushRef="#br0" timeOffset="12702.88">14126 9370 185 0,'3'0'216'16,"3"0"-73"-16,-6 0-56 0,3 0-36 16,-3 0-24-16,0 0 1 15,0 0-2-15,5 0-8 16,-2 0-9-16,5 0-3 0,0 0-3 16,1 0-9-16,3 0-17 15,-1 0-22-15,3 0-26 16,-3 0-33-16,1 0-58 0,-7 0-10 15</inkml:trace>
  <inkml:trace contextRef="#ctx0" brushRef="#br0" timeOffset="13078.52">14126 9480 11 0,'0'0'24'0,"0"0"16"16,0 0 31-16,0 0 49 15,0 0 24-15,-8-5-41 0,8 3-25 16,-11 2-18-16,11 0 3 16,-13 0 12-16,13 0 7 0,-13 0 2 15,5 0-22 1,-4 0-31-16,1 0-12 0,-2 0-20 16,1 11-26-16,-6 6-34 15,4-2-40-15,1-2-34 16,1 0-56-16,-4-2-52 0</inkml:trace>
  <inkml:trace contextRef="#ctx0" brushRef="#br0" timeOffset="13241.64">13749 9781 281 0,'-17'0'219'16,"-2"-4"-80"-16,2-2-71 15,1-1-42-15,3 4-28 0,5 3-16 16,8 0-37-16,-8 0-47 16,8 0-75-16,0 0-5 15</inkml:trace>
  <inkml:trace contextRef="#ctx0" brushRef="#br0" timeOffset="13395.06">13509 9948 68 0,'-16'9'183'16,"-1"-9"-17"-16,2 7-74 0,2-7-52 16,13 0-48-16,-9 0-40 15,9 0-52-15,-8 0-37 16,8 0 12-16</inkml:trace>
  <inkml:trace contextRef="#ctx0" brushRef="#br0" timeOffset="13688.89">13368 10126 35 0,'-14'13'63'0,"6"0"21"0,0-1-4 16,8 0-31-16,0-12-27 16,0 9-45-16,0-9-33 15,0 0-11-15,0 7 3 16,0-7 15-16,0 0 16 0,0 0-4 15,0 12 37-15,0-12 3 16,-9 9 10-16,9-9 22 0,-11 8 29 16,11 1 20-16,-7-1 23 15,7 0-11-15,-8-8-38 16,8 7-26-16,0-7-15 0,0 0-9 16,0 0-6-16,0 0-8 15,0 0-14-15,0 0-59 16,0-7-74-16</inkml:trace>
  <inkml:trace contextRef="#ctx0" brushRef="#br0" timeOffset="14329.76">16814 8406 353 0,'12'0'248'0,"-12"0"-91"15,0 0-76-15,0 0-40 16,0 0-21-16,0 0-9 16,0 0-5-16,-12 0-6 0,12 0-7 15,-8 0-15-15,1 0-33 16,-5 0-47-16,-9 7-78 0,-4 3-76 15</inkml:trace>
  <inkml:trace contextRef="#ctx0" brushRef="#br0" timeOffset="14489.93">16441 8760 327 0,'-16'0'203'0,"-1"7"-73"16,2-7-51-16,1 0-37 15,14 0-21-15,-8 0-12 16,8 0-48-16,0 0-58 0,0 0-68 16,-8-7-64-16</inkml:trace>
  <inkml:trace contextRef="#ctx0" brushRef="#br0" timeOffset="14636.89">16263 8856 110 0,'-17'8'214'0,"3"-8"-61"0,0 0-68 16,6 0-40-16,0 0-29 16,8 0-23-16,-9 0-16 15,9 0-43-15,0 0-101 0,0 0-9 16</inkml:trace>
  <inkml:trace contextRef="#ctx0" brushRef="#br0" timeOffset="14802.49">16142 8955 306 0,'-14'12'192'0,"2"-12"-67"16,0 9-50-16,4-9-31 15,8 0-1-15,-8 0-4 0,8 0-24 16,0 0-34-16,0 0-46 16,0 0-33-16,-8 0-33 0,8 0-39 15,0 0 10-15</inkml:trace>
  <inkml:trace contextRef="#ctx0" brushRef="#br0" timeOffset="14958.51">15946 9081 254 0,'-16'11'243'15,"-1"-11"-75"-15,0 10-66 0,2-10-50 16,7 0-1-16,8 0 6 16,-8 0-20-16,8 0-24 0,0 0-39 15,0-4-50-15,0-2-24 16,0 3-13-16,0-5-34 15,0 3-48-15,0 2 37 0</inkml:trace>
  <inkml:trace contextRef="#ctx0" brushRef="#br0" timeOffset="15261.54">15786 9634 124 0,'-6'12'250'16,"-2"-3"-74"-16,8-9-48 0,0 0-42 15,0 0-19-15,0 0-16 16,0 0-25-16,0 0-30 16,0 0-56-16,0 0-36 0,11 0 96 15,0 0-259-15,3-4 25 16</inkml:trace>
  <inkml:trace contextRef="#ctx0" brushRef="#br0" timeOffset="15440.98">15977 9667 67 0,'0'0'200'16,"0"0"2"-16,0 0-52 0,0 0-58 15,0 0-44-15,0 0-25 16,0 0-13-16,0 0-22 16,0 0-36-16,0 0-39 0,0 0-39 15,10 0-37-15,-2 0 10 16</inkml:trace>
  <inkml:trace contextRef="#ctx0" brushRef="#br0" timeOffset="15599.21">16145 9786 62 0,'11'15'192'0,"-3"-2"9"16,1-6-62-16,-6-7-64 16,2 8-38-16,-5-8-18 15,0 0-8-15,0 0-10 0,3 0-18 16,2 9-28-16,3-9-19 15,1 8-37-15,-1-8-51 0,1 0 2 16</inkml:trace>
  <inkml:trace contextRef="#ctx0" brushRef="#br0" timeOffset="15725.32">16323 9957 69 0,'16'29'211'0,"-4"-6"-43"16,-3-6-64-16,-1-2-48 0,0-2-23 15,-5-5-17 1,6-8-7-16,-4 0-7 0,3 12-1 15,3-3-25-15,6-2-28 16,-2-7-82-16,5 0-53 0</inkml:trace>
  <inkml:trace contextRef="#ctx0" brushRef="#br0" timeOffset="15881.74">16697 10327 316 0,'0'19'202'16,"0"-2"-72"-16,-8-5-48 15,8-12-34-15,-8 0-27 0,8 0-9 16,0 0-15-16,0 0-39 16,0 0-35-16,8 0-34 15,8 0-53-15,0 0-16 0</inkml:trace>
  <inkml:trace contextRef="#ctx0" brushRef="#br0" timeOffset="16040.11">16964 10571 64 0,'9'25'209'0,"-1"-6"-23"16,-8-2-57-16,0-5-46 16,0-4-42-16,0-8-21 15,0 0-8-15,0 0-16 0,3 0-30 16,2 0-42-16,3-8-54 16,1-8-47-16,0-5 22 15</inkml:trace>
  <inkml:trace contextRef="#ctx0" brushRef="#br0" timeOffset="16169.15">17103 10603 54 0,'0'21'188'0,"0"-4"0"0,0-1-66 15,0-4-43-15,-8-4-36 16,8-8-20-16,0 0-11 0,0 0-39 16,0 0-109-16,-8 0-110 15</inkml:trace>
  <inkml:trace contextRef="#ctx0" brushRef="#br0" timeOffset="18736.18">9193 15622 288 0,'-8'-14'434'16,"-4"-3"31"-16,-2 4-114 15,3 5-166-15,-6 8-89 0,6 0-32 16,-2 24 27-16,-3 18-18 16,5 18-73-16,-3 21 0 15,14 8 0-15,0 9 0 0,14-3 0 16,0-10 0-16,8-8 0 16,1-11 0-16,5-19 0 15,7-9 0-15,-4-14 0 0,6-17 0 16,4-9-50-16,-1-19-62 15,-3-15 3-15,-5-14 11 0,-5-11 36 16,-1-4 33-16,-11 4 43 16,-2 13 51-16,-5 15 43 15,-4 9-4-15,1 7-26 0,-5 9-29 16,3 8-7-16,2 25-42 16,3 6 0-16,8 11 0 15,3 2 0-15,11 1 0 16,6-7 0-16,8-7 0 0,5-6 0 15,7-13 0-15,1-12 0 16,-4 0 0-16,-2-12 0 0,-7-9 0 16,-9-12-12-16,-10-7 3 15,-9-13 3-15,-8-8 10 16,-8-4 5-16,-12-1 5 0,-3 2-14 16,-10 2 0-16,5 14 0 15,4 8 0-15,-2 12 0 16,10 7 0-16,0 4-29 15,8 5-188-15,0 12-102 0,0 0-47 16,13 0 15-16,12 9 2 16</inkml:trace>
  <inkml:trace contextRef="#ctx0" brushRef="#br0" timeOffset="19253.16">10462 15651 294 0,'0'0'353'0,"0"0"-14"16,-14 0-34-16,-8 0-68 15,-2 15-38-15,0 10-19 16,-1 4-41-16,9-1-138 16,16 5-1-16,0 0 0 0,13 0 0 15,6-4 0-15,11-10 0 16,2-6-22-16,5-13-76 0,3-8 1 16,1-14-1-16,-6-6 24 15,-2-3 27-15,-9-7 34 16,-7 2 18-16,-4-1 20 0,-10 8 34 15,-3 6 34-15,0 6 2 16,0 9-16-16,0 8-15 0,5 16-35 16,4 14-29-1,-2 5 0-15,5 1 0 0,4 2 0 16,6-5 0-16,-3-9 0 16,2-8 0-16,2-4 0 0,7-12 0 15,2-16 0-15,1-12-72 16,-1-9-2-16,1-8 20 0,-5-11 28 15,-5-11 9-15,-6-5 11 16,-6-13 5-16,-2-1 46 16,-9 8 69-16,0 17-23 0,0 11-91 15,-12 10 0-15,12 11 0 16,-8 13 0-16,8 8 0 0,0 42 0 16,8 10 0-1,9 16 0-15,3 11 0 16,3 6 0-16,2 5 0 15,-1-6 0-15,1 2 0 0,-4-6 0 16,-2-5 0-16,-3-6-112 16,-2-9-349-16,-3-4 25 0,-2-10 36 15,-9-10 87-15</inkml:trace>
  <inkml:trace contextRef="#ctx0" brushRef="#br0" timeOffset="19717.18">11393 15085 143 0,'0'-21'255'16,"-9"5"-22"-16,1 0-14 16,2 0-37-16,-2 0-18 0,8 3 21 15,-9 4 27-15,9 7 8 16,0 2-24-16,0 0-158 15,0 19-38-15,4 22 0 0,9 16 0 16,1 16 0-16,8 9 0 16,-2 7 0-16,3 6 0 0,2-5 0 15,-4-4 0-15,-1-5 0 16,1-12 0-16,-6-13 0 16,-2-11 0-16,0-9 0 0,-5-12 0 15,0-7-84-15,-5-17-356 16,5 0 33-16,1-20 38 15,2-18 45-15</inkml:trace>
  <inkml:trace contextRef="#ctx0" brushRef="#br0" timeOffset="20150.07">11828 14983 145 0,'0'-40'305'0,"0"11"-13"15,0 8-18-15,-12 9-52 16,4 5-52-16,-4 7-23 15,-5 7 13-15,-3 13 14 16,-9 13-16-16,2 11-158 0,-3 10 0 16,-1 4 0-16,-3 2 0 15,7-3 0-15,2-3 0 16,0-9 0-16,5-9 0 0,0-12 0 16,8-3 0-16,-1-10 0 15,2-11 0-15,11 10 0 0,-9-10 0 16,9-10 0-1,3-5 0-15,11-6 0 16,6 1 0-16,8 8 0 0,12 4 0 16,10 8 0-16,7 12 0 15,3 12 0-15,1 9 0 16,-1-2 0-16,-3 7 0 16,-3-5 0-16,-5-4 0 0,-8-5 0 15,-9-5 0-15,-8-6 0 16,-7 0 0-16,-6-13 0 0,-2 7 0 15,-6-7 0-15,-3-7 0 16,0-6 0 0,-17-3-416-16,3-5 0 15,-7-4 49-15,4 5 37 16,6 4 78-16</inkml:trace>
  <inkml:trace contextRef="#ctx0" brushRef="#br0" timeOffset="20400.7">12108 15351 124 0,'0'-29'279'0,"0"1"-15"15,0-1-12-15,0 4-30 16,0 4-15-16,0 5 15 0,0 3 29 16,0 5-25-16,-8 8-226 15,16 17 0-15,8 12 0 16,5 11 0-16,4 6 0 15,3 2 0-15,-3 5 0 0,-2-3 0 16,-3-7 0 0,2-5 0-16,-11-10 0 0,1-8-220 15,-3-6-214-15,-9-14 16 16,0-10 23-16</inkml:trace>
  <inkml:trace contextRef="#ctx0" brushRef="#br0" timeOffset="20549.9">12176 14805 398 0,'-27'-69'351'16,"-3"7"-53"-16,7 10-95 16,3 10-72-16,0 11-13 15,7 6-22-15,4 4-45 16,9 5-67-16,0 8-105 0,0 4-101 16,0 4-53-16,9 7-26 15,-1 5-23-15</inkml:trace>
  <inkml:trace contextRef="#ctx0" brushRef="#br0" timeOffset="21066.07">13250 14308 344 0,'0'-33'430'0,"0"5"-14"16,0 7-109-16,-13 13-136 0,13 8-49 15,-8 36 101-15,8 26-189 16,0 19-34-16,0 16 0 15,13 10 0-15,3 2 0 0,-1-2 0 16,1-2 0-16,6-8 0 16,-7-7 0-16,2-12 0 0,-6-9 0 15,3-16 0 1,-3-11 0-16,-2-10-14 0,-2-7-261 16,-2-11 18-16,-5-14 1 15,0 0-1-15,0-14 17 0,-17-19 6 16,2-12 20-16</inkml:trace>
  <inkml:trace contextRef="#ctx0" brushRef="#br0" timeOffset="21348.73">12989 14389 423 0,'-62'-38'332'0,"-2"7"-40"15,7 3-102-15,9 4-76 16,8-1-21-16,15 8-9 15,13-3-15-15,15-1-22 0,31 2-21 16,17-6-2-16,31 0-17 16,16 2 7-16,7 1-2 15,1 2-11-15,-5 9-3 0,-16 2 6 16,-12 2-3-16,-16 7-4 16,-11-5-1-16,-18 0 10 0,-9 5-21 15,-5 0-48-15,-11 0-69 16,-3 10-85-16,-17 9-82 15,-2 1-41-15,-1 10 22 16</inkml:trace>
  <inkml:trace contextRef="#ctx0" brushRef="#br0" timeOffset="21780.61">13863 14526 425 0,'-14'-11'392'0,"-13"-5"-55"15,-6 4-150-15,-3 0-75 16,2 7 1-16,0 5 51 0,0 17 37 16,1 15-85-16,6 17-116 15,5 8 0-15,11 9 0 16,11-6 0-16,8-4 0 16,9-6 0-16,6-8 0 0,5-15 0 15,5-10 0-15,-1-17-109 16,1-9-1-16,0-11 16 15,-9-18 37-15,-4-5 29 0,-2-6 26 16,-12-4 29-16,-6 4 26 16,0 8 56-16,0 12 26 0,0 10-59 15,0 6-76-15,8 34 0 16,5 19 0 0,7 13 0-16,9 4 0 0,-1 4 0 15,5 1 0-15,-1-10 0 16,1-7 0-16,-4-9 0 15,-6-7 0-15,-2-8 0 16,-5-5-113-16,-5-4-204 0,-2-12 25 16,-1 0 44-16,-3-9 25 15,-5-5 37-15,0-12 11 0,0-6 24 16,0-5 8-16</inkml:trace>
  <inkml:trace contextRef="#ctx0" brushRef="#br0" timeOffset="22116.64">14111 14035 519 0,'0'-66'358'16,"-14"9"-25"-16,3 14-40 16,3 15-79-16,8 13-11 0,0 32-76 15,0 23-127-15,11 31 0 16,11 15 0-16,2 11 0 16,12 5 0-16,4-1 0 15,1-7 0-15,-6-9 0 0,4-8 0 16,-7-11 0-16,-4-9 0 15,-8-8 0-15,-3-5 0 0,-6-7 0 16,-6-10-332-16,-5-4-91 16,0-23 38-16,0 0-6 0</inkml:trace>
  <inkml:trace contextRef="#ctx0" brushRef="#br0" timeOffset="22347.48">14564 13897 743 0,'0'-33'393'0,"0"12"-110"16,6 21-62-16,-3 12 59 16,5 26-153-16,3 10-127 0,3 18 0 15,6 10 0-15,3 10 0 16,2 3 0-16,4-3 0 0,-1-5 0 16,-3-7 0-16,-5-5 0 15,0-12 0-15,-3-13 0 16,-5-6 0-16,-4-14-333 15,-8-6-72-15,0-8 38 0,0-10 24 16,0-16 54-16</inkml:trace>
  <inkml:trace contextRef="#ctx0" brushRef="#br0" timeOffset="22629.86">14926 13969 308 0,'3'-48'338'15,"-3"15"-13"-15,0 9-58 16,-8 15-55-16,-6 9 31 0,-15 21 111 15,-2 15-354-15,-9 18 0 16,6 4 0-16,0 1 0 0,9-1 0 16,9-9 0-16,10-9 0 15,6-7 0-15,0-4 0 16,11-9 0-16,17-8 0 16,9-12 0-16,8 0 0 0,6 0 0 15,6 0 0-15,2-8 0 16,-3 0 0-16,-8-1 0 0,-6 2 0 15,-10 3 0-15,-7-2 0 16,-5 6 0-16,-8 0-77 16,-4 0-290-16,-5-2-41 0,-3-7 24 15,0-4 34-15</inkml:trace>
  <inkml:trace contextRef="#ctx0" brushRef="#br0" timeOffset="22864.65">15337 13938 416 0,'8'-38'347'16,"0"7"-31"-16,-5 5-27 16,-3 7 6-16,0 2 39 0,0 5-284 15,0 8-50-15,8 4 0 16,4 21 0-16,1 10 0 16,8 14 0-16,1 12 0 0,0 5 0 15,3-1 0-15,-1-1 0 16,-4 2 0-16,-7-5 0 0,-2-10 0 15,-2-4 0 1,-5-15-85-16,-4-8-357 0,0-8 14 16,0-12 38-16,0-17 50 15</inkml:trace>
  <inkml:trace contextRef="#ctx0" brushRef="#br0" timeOffset="23052.89">15353 13494 458 0,'-21'-41'419'0,"2"4"-81"16,-3 7-100-16,8 7-68 0,0 4-1 16,7 3 23-16,7 4-129 15,-8-2-63-15,8 6 0 16,0 4 0-16,0 4-139 0,0 0-94 16,0 9-79-16,3 31-375 15,-3-11 368-15</inkml:trace>
  <inkml:trace contextRef="#ctx0" brushRef="#br0" timeOffset="24629.71">8794 17194 106 0,'-11'19'248'0,"-6"3"-34"0,4-5-12 16,-3-3-47-16,0 3-32 16,-1-5 4-16,1 1 36 0,6 0 56 15,-4-13 45-15,14 0-38 16,8 0-226 0,24-10 0-16,33-14 0 15,42-22 0-15,43-18 0 16,53-22 0-16,64-19 0 15,63-26 0-15,52-23 0 16,48-20 0-16,53-14 0 0,46-4 0 16,22 2 0-16,22 10 0 15,7 22 0-15,-6 19 0 16,-22 25 0-16,-24 24 0 0,-33 21 0 16,-49 16 0-16,-51 20 0 15,-58 13 0-15,-62 4 0 0,-60 7 0 16,-52 6 0-16,-46 3 0 15,-35 0 0-15,-24 0 0 0,-18 0 0 16,-11-4 0-16,-15 4 0 16,-28-5 0-1,-7 3 0 1,0-3 0-16,6 5 0 0,3 0 0 16,3 0 0-16,1-6 0 15,8 3 0 1,0-1 0-1,0 0 0-15</inkml:trace>
  <inkml:trace contextRef="#ctx0" brushRef="#br0" timeOffset="25808.39">17574 15036 2047 0,'-8'-12'0'15,"-6"-8"0"-15,-5-13 0 16,-9-12 0-16,-4-12 0 0,-8-16 0 16,-7-16 0-16,-5-17 0 15,0-16 0-15,0-13 0 0,-2-12 0 16,9-10 0-16,9-7 0 15,4 2 0-15,7-1 0 16,5 4 0-16,4 3 0 16,-2 11 0-16,4 7 0 0,-8 11 0 15,2 10 0-15,-4 9 0 16,0 11 0-16,-5 8 0 16,-4 8 0-16,2 8 0 0,-4 11 0 15,10 13 0-15,-1 13 0 0,1 7 0 16,-3 5 0-16,-1 8 0 15,4 7 0-15,3 7 0 0,-7 2 0 16,-2 0 0-16,-9 11 0 16,1 1 0-16,-9-5 0 15,-6 5 0-15,2-3 0 0,-1-9 0 16,-3 12 0-16,-6-5 0 16,-4 7 0-16,-10 2 0 15,-14 4 0-15,-18 10 0 0,-22 9 0 16,-29 14 0-16,-29 7 0 15,-35 15 0-15,-38 6 0 0,-30 5 0 16,-31 8 0-16,-26 3 0 16,-28 6 0-16,-28 1 0 15,-18 6 0-15,-16 8 0 0,-22 8 0 16,-10 1 0-16,-1 2 0 16,9-1 0-16,18-11 0 0,27-10 0 15,34-19 0-15,42-14 0 16,40-17 0-16,-178 25 0 15,292-50 0 1,29-4 0-16,27-3 0 0,27 0 0 16,19-6 0-16,20 2 0 15,17-4 0-15,14-10 0 16,11 2 0-16,6-9 0 16,17 8 0-16,0-1 0 46,0 2 0-14,0 3 0 15,0 5 0-32,0 11 0-15,0 20 0 16,0 23 0-16,8 26 0 15,4 21 0-15,3 16 0 16,10 16 0-16,3 18 0 0,6 11 0 16,5 9 0-16,7-1 0 15,-3 1 0-15,4-5 0 16,1-6 0-16,1-10 0 16,-2-16 0-16,-1-13 0 0,-2-11 0 15,-6-14 0-15,-6-15 0 16,-4-12 0-16,-9-13 0 15,-2-11 0-15,-4-2 0 0,0-3 0 16,-2 4 0-16,-3-3 0 16,0-2 0-16,-8-3 0 15,0-4 0-15,0-8 0 0,0 1 0 16,0-7 0-16,0 2 0 16,0-5 0-16,-8-2 0 15,8-10 0-15,-8-3 0 16,8-3 0-16,0-1 0 0,11-13 0 47,11-8 0-47,21-9 0 15,31-14 0-15,35-18 0 16,38-16 0-16,32-13 0 0,28-12 0 16,29-11-117-16,24-14-337 15,20-10-43-15,8-2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49:19.0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12255 2116 555 0,'-22'-52'382'0,"3"2"-62"15,3 9-160-15,-1 9-83 16,6 15-46-16,-2 29 6 0,5 34 78 16,0 36-17-16,8 35 26 15,-14 30 17-15,3 28-134 16,3 25-7-16,-4 15 0 15,12 9 0-15,0-7 0 16,0-23 0-16,0-23 0 0,9-28-23 16,-1-29-231-16,3-29-85 15,-2-23-25-15,-6-34-15 16</inkml:trace>
  <inkml:trace contextRef="#ctx0" brushRef="#br0" timeOffset="215.7">12231 2397 473 0,'-47'-90'304'16,"8"9"-99"-16,7 12-105 15,12 7-40-15,20 9-26 16,20 4-3-16,37 6-10 16,44 6-4-16,41 3-8 15,28 6-2-15,8 9-3 0,-3 6-3 16,-16 13-24-16,-17 8-86 15,-25 8-80-15,-19 8-26 16,-24 5-79-16</inkml:trace>
  <inkml:trace contextRef="#ctx0" brushRef="#br0" timeOffset="415.45">12223 2707 495 0,'-82'36'210'0,"25"-12"-97"16,16-3-66-16,16-9-23 0,14-1-11 16,22 0 9-16,33-11-1 15,35 0-9-15,29 0-9 16,28 0-2-16,8 0-31 16,8 0-84-16,-7 0-51 0,-4-11-97 15</inkml:trace>
  <inkml:trace contextRef="#ctx0" brushRef="#br0" timeOffset="981.48">13526 2691 288 0,'4'-21'337'0,"-4"2"-110"0,-8 2-87 15,-5 5-59-15,0 3-24 16,1 9-25-16,12 0-16 16,-8 21 8-16,8 15 7 15,0 16-10-15,0 14-9 16,12 7-4-16,9 1-2 0,4-5-6 15,7-9-8-15,5-6 10 16,3-9-2-16,2-14-6 16,5-14-1-16,2-17-3 15,1-4 5-15,-7-13-7 16,-3-10 9-16,-7-10 3 0,-7 1 6 16,-14-1 20-16,-4 5 12 15,0 3 4-15,-8 9-24 16,0 7-15-16,0 13-2 15,0 8 2-15,3 17 1 0,6 11-6 16,3 14-3-16,5 7 7 16,2 2-3-16,6 3 3 15,0-9 1-15,2-8 0 0,3-17-3 16,2-16 1 0,8-20 2-16,7-24-3 0,12-30-7 15,4-26-1-15,8-26 11 16,-2-26-6-16,-8-18 5 15,-8-17 26-15,-13 0 24 0,-12 9 67 16,-12 13 19-16,-7 33 66 16,-5 24-63-16,-4 28-141 15,0 22 0-15,0 39 0 16,0 57 0-16,0 48 0 16,0 39 0-16,0 34 0 15,0 21 0-15,0-1 0 16,0 1 0-16,13-14 0 0,2-14 0 15,4-22-153-15,7-25-100 16,2-22-40-16,-3-26 2 16,4-29 28-16,-1-40-40 0,0-16 61 15</inkml:trace>
  <inkml:trace contextRef="#ctx0" brushRef="#br0" timeOffset="1297.56">15560 1793 365 0,'0'-80'146'16,"0"11"-55"-16,0 21-31 15,0 10 1-15,0 9 31 0,0 6 21 16,0 6 21-16,0 5 5 16,0 4-10-16,0 4-20 15,0 4-48-15,0 17-28 16,0 22 42-16,5 31 74 15,-2 33 22-15,5 24-52 0,-8 21-119 16,3 11 0-16,6-1 0 16,-1-8 0-16,3-5 0 15,3-19 0-15,3-16 0 16,-2-13 0-16,1-16 0 16,-4-7-181-16,-3-13-194 15,-9-5-68-15,0 2-36 0</inkml:trace>
  <inkml:trace contextRef="#ctx0" brushRef="#br0" timeOffset="2046.71">18426 1453 433 0,'0'-54'212'16,"0"9"-46"-16,0 14-32 16,0 4-48-1,0 16-45-15,0 11-8 0,0 45 57 16,0 33 43-16,0 33-35 16,0 26-29-16,0 21-20 15,-9 14-18-15,1-5-18 0,8-9-6 16,0-15-5-16,0-25 0 15,0-29 6-15,0-19-5 16,0-22-1-16,5-16 13 16,-5-9-14-16,0-23 1 0,-8-23-25 15,-12-16-5-15,-8-23 8 16,-9-10 8-16,-11 1 11 16,-9 7-4-16,-4 10 0 15,-8 22 1-15,-1 16 4 16,2 16 0-16,8 25 0 15,10 15 0-15,19 12-3 0,13 7 1 16,18 2 1-16,21-1 9 16,23 2 4-16,21-11-12 15,20-1 4-15,14-8-6 16,1-7 5-16,-2-9-2 0,-13-6-25 16,-11-9-40-16,-18-11-71 15,-8 0-121-15,-2-16-58 16,-7-13-42-16</inkml:trace>
  <inkml:trace contextRef="#ctx0" brushRef="#br0" timeOffset="2379.86">18909 2357 370 0,'0'-29'267'0,"0"8"-110"16,0 9-87-16,0 12-37 15,0 0-14-15,-6 23-1 16,6 16-3-16,3 5-1 15,9 4-8-15,7 1-2 0,7 1-4 16,-3-9 2-16,7-8-1 16,-3-9 1-16,11-11 0 15,2-13 2-15,5-21-3 16,-2-20 1-16,8-17 4 16,-7-11 23-16,-3-9 77 15,-9 9 24-15,-8 12 40 0,-7 12-50 16,-6 16-68-16,-2 18-27 15,-9 22-14-15,0 23 0 16,0 22-5-16,0 26 8 16,0 15-6-16,-12 19-18 15,-4 0-130-15,-1 2-138 0,1-11-82 16,3-14-52-16</inkml:trace>
  <inkml:trace contextRef="#ctx0" brushRef="#br0" timeOffset="2811.55">19726 2364 369 0,'25'-82'284'0,"-8"18"-99"15,-7 19-82-15,3 17-60 16,-5 28-23-16,4 28-2 16,9 34-3-16,-2 31 6 15,-2 26-6-15,-4 18-6 0,-5 18-7 16,-5 9-2-16,-3-3 4 15,0-6-7-15,0-20-26 16,-8-26-18-16,8-26 9 16,-11-30 29-16,-3-37-4 15,3-37 13-15,0-37-1 0,-2-27 19 16,13-24-2-16,4-26-2 16,16-23 3-16,13-22 11 15,16-3 35-15,4 8 48 16,3 21-4-16,-4 27-28 0,-4 33-34 15,-2 25-21-15,-10 23-16 16,1 32 2-16,2 14-4 16,4 28-1-16,-12 16-7 15,-6 17 2-15,-16 8-3 0,-21 8 10 16,-22 5-9 0,-19-3-14-16,-11-8-38 0,-14-5-90 15,-4-9-90-15,-2-7-29 16,-4-14-63-16</inkml:trace>
  <inkml:trace contextRef="#ctx0" brushRef="#br0" timeOffset="3311.11">20693 1369 607 0,'60'-73'277'0,"-10"22"-110"15,-14 10-85-15,-12 13-38 16,-5 11-13-16,-2 17 41 16,4 29 48-16,-2 37 1 15,6 43-27-15,-4 38-26 16,-5 27-22-16,-4 13-24 0,-7 6-17 16,-5-10 4-16,0-13-9 15,3-22 5-15,5-31-8 16,0-27 3-16,1-21 9 0,3-24-1 15,2-17-2-15,5-16-5 16,13-28-10 0,13-25-12-16,6-28-18 0,11-28 3 15,3-29 9-15,1-17 7 16,-11-9 18-16,-9 6 7 16,-13 17 22-16,-22 14-5 15,-7 25 13-15,-4 22-20 0,-15 23-10 16,-10 33 4-16,-11 40 0 15,-9 34 1-15,-4 26-5 16,4 19 6-16,17 7-7 16,16 0 6-16,12-5-2 15,12-11-1-15,12-9-3 0,12-8-3 16,14-10-4 0,7-11-29-16,7-10-65 0,9-10-98 15,9-11-86-15,12-17-38 16,5-19-52-16</inkml:trace>
  <inkml:trace contextRef="#ctx0" brushRef="#br0" timeOffset="3693.67">22281 2038 385 0,'-14'-65'319'16,"6"9"-88"-16,8 15-76 15,0 8-80-15,0 11-33 16,0 11-14-16,8 11 46 0,18 33 70 15,13 20-24-15,18 16-21 16,14 12-43-16,5 9-23 16,6 0-20-16,-6 0-2 15,-2-9-51-15,-9-8-70 0,-12-11-79 16,-17-13-29-16,-6-13 18 16,-14-19 36-16,-16-22 3 15,0-27 27-15,-8-26 12 16,0-27 55-16,8-25 92 0,0-16 70 15,0 0 16 1,0 20 23-16,0 16-3 16,0 26-54-16,-9 18-28 0,0 27-25 15,-11 34 56-15,-24 42 80 16,-29 38-22-16,-27 35-68 16,-15 27-26-16,-19 26-22 15,-6 18-39-15,3 16-119 0,2 5-113 16,2-5-54-16,2-18-81 15</inkml:trace>
  <inkml:trace contextRef="#ctx0" brushRef="#br0" timeOffset="4450.91">9903 5063 823 0,'-12'-16'262'0,"20"-5"-135"16,24-4-66-16,45 2-29 0,53-2-2 16,61-4 14-16,61-7 47 15,65-9 9-15,85 1 11 16,77-2-17-16,73 1-24 15,87 5-26-15,63 4-20 0,65 7-15 16,33 8-15-16,29 7-21 16,10-3 10-16,-10-4 4 15,-1 1 11-15,-23-5 7 0,-35 1 13 16,686-12 20 0,-223 7-19-1,-278 8-5 1,15-15 82-1,-869 27-96 1,-32-3 0-16,-27 0 0 16,-26-25 0-16,-24 12 0 15,-13 6 0-15,0-2 0 16,3 5 0-16,-3 0 0 16,8 3 0-16,13 5 0 0,-8 4 0 15</inkml:trace>
  <inkml:trace contextRef="#ctx0" brushRef="#br0" timeOffset="4491.37">24871 4147 2034 0,'0'0'-498'15,"-8"0"-40"-15,-15 0-459 16</inkml:trace>
  <inkml:trace contextRef="#ctx0" brushRef="#br0" timeOffset="6971.72">5704 10074 504 0,'21'-69'254'0,"-13"12"-32"16,-8 11-57-16,0 15-67 15,-21 18-45-15,-12 38-10 16,-10 44 26-16,-15 48 7 0,-10 47-12 16,-13 32-26-1,-6 27-16-15,3 19-16 16,2 4-6-16,14-6-39 0,11-24-88 15,21-36-96-15,14-38-67 16,22-41-17-16,8-47-5 16</inkml:trace>
  <inkml:trace contextRef="#ctx0" brushRef="#br0" timeOffset="7204.65">5558 10275 568 0,'17'-139'346'15,"-6"31"-125"-15,-3 37-121 0,-8 21-53 16,9 29-19-16,2 37 24 16,11 39 66-16,5 33-28 15,19 36-29-15,3 22-15 16,2 12-23-16,6 10-12 16,1-7-14-16,-1-6-31 0,0-8-65 15,-9-21-62-15,-3-24-58 16,-13-21-19-16,-12-19 27 15,-15-26-22-15,-19-27-5 0</inkml:trace>
  <inkml:trace contextRef="#ctx0" brushRef="#br0" timeOffset="7454.25">5554 10864 384 0,'-65'-32'261'15,"12"12"-90"-15,13 3-86 0,12 5-45 16,7 8-18-16,21 4-9 15,0 0-3-15,16 7 2 16,25 7-6-16,24-2-6 16,20 0 2-16,12-12 0 0,2 0-2 15,-15 8-3-15,-10-8 1 16,-18 0 2-16,-15 0 6 16,-13 0-6-16,-7 0 2 15,-13 0-4-15,-8 0-18 0,0 0-34 16,-24-8-48-1,-6-4-20-15,-5-5-26 0,-6-4-63 16</inkml:trace>
  <inkml:trace contextRef="#ctx0" brushRef="#br0" timeOffset="8202.87">6533 9346 77 0,'0'-45'225'0,"0"0"-85"16,-8-5-47-16,-8 2-36 16,-9-8-16-16,-8-6 7 15,-7-2-4-15,-17-6 0 16,-25 0-13-16,-22 10-15 0,-31 15-7 16,-27 24 0-1,-33 34-4-15,-33 31 7 0,-28 43 44 16,-20 58 59-16,-9 79 35 15,5 78 15-15,22 59 10 16,35 56-35-16,40 30-61 16,55 5-35-16,63-25-14 15,79-45 12-15,83-51 3 16,89-56-17-16,71-54-11 0,54-62-7 16,59-62-4-16,49-63 0 15,33-58-8-15,2-54-11 16,-7-53-4-16,-25-55-9 15,-44-51-39-15,-55-45-28 0,-59-30 13 16,-65-43 23-16,-68-40 31 16,-69-19 20-16,-71 11 36 15,-64 24 22-15,-57 41-24 0,-34 45-8 16,-17 53-9-16,-14 58-3 16,-8 46-10-16,-9 51-16 15,5 35-41-15,12 38-83 16,25 28-74-16,32 30-17 0,40 19 4 15,46 12-36-15</inkml:trace>
  <inkml:trace contextRef="#ctx0" brushRef="#br0" timeOffset="8735.34">25476 9073 474 0,'31'-25'336'0,"-9"10"-109"0,-5 6-122 15,-5 9-52-15,-4 21 5 16,-8 32 95-16,-8 39 66 16,-13 51-6-16,-12 40-53 0,-7 32-111 15,1 18-49-15,-4 4 0 16,12-6 0-16,7-6 0 0,6-22 0 15,7-19-49-15,11-32-197 16,3-23-69-16,10-41-32 16,8-42-31-16,2-46-332 0</inkml:trace>
  <inkml:trace contextRef="#ctx0" brushRef="#br0" timeOffset="9184.66">25281 9325 681 0,'-40'-150'186'0,"15"23"-78"16,14 21-55-16,17 26-26 16,19 18-11-16,15 17 4 15,19 21-7-15,17 24-2 0,12 17 3 16,10 14 0-16,-4 23-4 16,-7 15 7-16,-19 12 0 15,-20 17 0-15,-19 11-2 16,-29 9-6-16,-20 9-6 0,-25-1 8 15,-29-12-11-15,-13-18 3 16,-13-17-3-16,7-22 6 16,17-16-4-16,14-18 11 0,23-23-7 15,18-7-5-15,21-21-1 16,24-8-4-16,20-1 7 16,16 7 1-16,10 14-8 0,7 16 0 15,5 33 6-15,3 24-1 16,5 24-1-16,-5 21 4 15,-6 16-5-15,-20 9 2 0,-19 3 4 16,-23-4-7 0,-29-3 9-16,-24-13-6 0,-26-17-2 15,-23-12 1-15,-17-8 1 16,-11-16-2-16,-6-12 4 0,2-11-10 16,11-15-15-16,16-6-52 15,19-13-97-15,17-20-43 16,26-17-30-16,28-19-10 0</inkml:trace>
  <inkml:trace contextRef="#ctx0" brushRef="#br0" timeOffset="9583.67">26785 8425 540 0,'-99'-138'155'0,"-43"12"-75"0,-38 24-35 15,-41 38 8-15,-48 48 57 16,-36 51 32-16,-19 60 31 16,-13 55 4-16,3 49-12 0,10 66-24 15,20 64-34-15,31 42-41 16,47 16-26-16,62-5-20 16,79-7-3-16,85-13-6 0,68-23-6 15,79-36-5-15,67-33 0 16,75-47 0-16,58-40 0 15,32-40 0-15,29-47 0 16,24-50 0-16,9-62-19 0,0-78-12 16,-12-84-25-16,-28-71-28 15,-28-64 20-15,-36-60 32 16,-57-53 20-16,-68-4 25 0,-78 18 5 16,-78 38-2-16,-76 44 0 15,-62 41-16-15,-60 49-26 16,-68 40-149-16,-75 46-174 15,-59 49-4-15,-38 39-26 0</inkml:trace>
  <inkml:trace contextRef="#ctx0" brushRef="#br0" timeOffset="11832.12">8283 10098 46 0,'-17'0'95'16,"6"0"68"-16,-2 0-40 16,1 0-39-16,12 0-23 0,-7 0-19 15,7 0-8-15,0 0 7 16,0 0 11-16,0 0 8 15,0 0-11-15,0 0 3 0,0 0 6 16,0 0 2-16,0 0-6 16,3 0-14-16,5 0-2 15,5 0-4 1,52 9 59-16,-13-9-36 16,17 12 2-16,15-12-2 0,11 7 7 15,14-7 16-15,18 0 2 16,9 0-26-16,16-7-5 15,15-5-14-15,12 0-12 0,7 0-11 16,4-2-6-16,1 2 3 16,-4 0-10-16,-4-5 5 15,-12 2 0-15,-5-2-10 16,-11 2 7-16,-10-2-2 0,-2-3-5 16,-1 0 5-16,0-2 0 15,4 6-4-15,8 4 12 16,5 5-7-16,-1 3-2 0,0 4-2 15,0 0 4-15,-3 0-1 16,-5 0 3-16,-12 0-2 16,-5 0-7-16,-5 0 6 0,-6 0-1 15,-2-8 5-15,11-5-5 16,7-3 5-16,7 0-3 16,18-5-5-16,13 1 0 15,2 3 13-15,-4 1 3 16,-3 4-4-16,-8 1-2 0,-10 1-1 15,-14 7-12-15,-14-1 12 16,-11 4-6-16,-8 0-3 16,-5 0 6-16,-7 0-1 0,-6 0 6 15,-6 0 13-15,-1 0 9 16,4 0 3-16,2-4-33 16,2-1 0-16,7 1 0 0,10 0 0 15,5 0 0-15,7 1 0 16,3-2 0-16,5 5 0 0,7 0 0 15,0 0 0-15,-1 0 0 16,-7 0 0-16,-3 0 0 16,1 12 0-16,-7 1 0 15,-5-5 0-15,-1-8 0 16,-8 13 0-16,-6-13 0 0,2 7 0 16,-4-7 0-16,-3 0 0 15,4 0 0-15,2 0 0 16,5 0 0-16,3 0 0 0,5 0 0 15,4 0 0-15,0 0 0 16,-4 0 0-16,-10 0 0 16,-10 0 0-16,-9 0 0 0,-7 0 0 15,-10 8 0-15,-3-8 0 16,-1 0 0-16,2 0 0 16,8 0 0-16,7 0 0 15,7 0 0-15,14 0 0 0,8 0 0 16,12 0 0-16,2 0 0 15,-1 0 0-15,-2 0 0 16,-8 0 0-16,-3 0 0 0,-6 8 0 16,-13-8 0-16,-5 0 0 15,-17 0 0-15,-8 0 0 16,-8 0 0-16,-10 0 0 0,3 0 0 16,-2 0 0-1,2-8 0-15,-3 0 0 0,4 1 0 16,-9-3 0-16,3 3 0 15,4 3 0-15,-6-5 0 16,7 5 0-16,-2-3 0 0,5 2 0 16,0 1 0-16,-2 4 0 15,8-5 0-15,-3 5 0 0,5 0 0 16,1 0 0-16,-3 0 0 16,2 0 0-16,4 0 0 15,0 0 0-15,0 0 0 0,4 0 0 16,-1 9 0-16,2-9 0 15,-5 0 0-15,-5 0 0 16,-3 8 0-16,-4-8 0 16,-5 8 0-16,-3-8 0 15,-1 0 0-15,-2 0 0 0,-11 0 0 16,2 0 0-16,-7 0 0 16,4 0 0-16,-5 0 0 15,-2 0 0-15,-1 0 0 0,-6 0 0 16,-5 0 0-16,-3 9 0 15,3-9 0-15,2 0 0 0,3 0 0 16,1 0 0-16,-2 8 0 16,1-8 0-16,0 8 0 15,1-8 0-15,-1 0 0 16,0 0 0-16,1 0 0 16,-3 0 0-16,2 0 0 0,1 0 0 15,-5 0 0-15</inkml:trace>
  <inkml:trace contextRef="#ctx0" brushRef="#br0" timeOffset="12062.58">23292 9708 2047 0,'8'0'0'0,"0"0"0"16,7 0 0-16,6 0 0 15,0 0 0-15,-1 0 0 16,-4 0 0-16,-4 0 0 0,1 0 0 15,-5 0 0-15,-5 0 0 16,1 0 0-16,2 0 0 16,-6 0-65 31,0 0-127-32,-10 0-81-15,-1-8-22 16,-2-5 13-16,1-7 8 15,-4-3-22-15</inkml:trace>
  <inkml:trace contextRef="#ctx0" brushRef="#br0" timeOffset="12463.56">23153 9381 126 0,'-12'-20'238'16,"-5"1"-81"-16,-2-2-35 16,3 4-19-16,4 5-12 0,2 5-13 15,10 2-5 1,0 1-23-16,0 4-14 0,0 0-7 16,0 0-4-16,14 13 16 15,10 2-10-15,12 11-12 0,4 5-4 16,5 2-12-16,3 0 3 15,1-4-5-15,1-1-4 16,-10-4 4-16,-6-7 2 0,-10-5-5 16,-9 0 5-16,-3-12 2 15,-12 9 2-15,0 3 2 16,0 4 7-16,-7 12 5 16,-9 9 7-16,-4 8-8 0,-9 3 7 15,-1 6-3-15,3-6-11 16,-3-3-1-16,4-4-12 15,-8-4-9-15,3-1-101 16,-14 0-145-16,-12-8-104 0</inkml:trace>
  <inkml:trace contextRef="#ctx0" brushRef="#br0" timeOffset="14402.73">23072 11052 58 0,'0'0'93'0,"0"-6"76"15,0 6-33-15,0-2-33 16,0-3-28-16,0 5-18 15,0 0-2-15,0-4 0 0,0 4-6 16,0-4-11-16,0 4-18 16,0-5-9-16,0 5-4 15,0 0 7-15,0 0-2 0,0 0 3 16,-13-3-2-16,2-1 2 16,-3-1-2-16,5 2-5 0,-4 3 1 15,4 0 4-15,1 0 2 16,-4-4 0-16,0-1 17 15,-7 1 4-15,-7 4 8 0,-10 0 4 16,-5 0 0-16,-7-3-6 16,-8-2-25-16,-11 1 1 15,-7 4-3-15,-2 0 1 0,-9 0-1 16,-5-4-1-16,-4 0 0 16,-2-1 3-16,-18-2-12 15,-12 3 2-15,-12-4 18 0,-8-1-10 16,-8 2-1-16,-13-2-1 15,-11-3-2-15,-9 4 11 0,-13-5 13 16,2 0 10-16,-3 1 5 16,3 1 3-16,4-1-9 15,3 0 8-15,4 4-4 0,4-1 13 16,5 2 0-16,6-3-19 16,7 3-42-16,10-2 0 15,9 9 0-15,8 0 0 0,9 0 0 16,2 0 0-16,5 0 0 15,4 14 0-15,8-2 0 16,5 0 0-16,0 0 0 0,1 4 0 16,-7 1 0-16,7-5 0 15,-7 1 0-15,-3-3 0 0,0 3 0 16,-3-4 0-16,-9-2 0 16,-4-7 0-16,-6 12 0 15,3-3 0-15,-5-1 0 16,4-8 0-16,1 11 0 0,-2-11 0 15,5 9 0-15,5-9 0 16,-1 8 0-16,-1-8 0 0,2 12 0 16,-5-12 0-16,-4 9 0 15,0-1 0-15,0-8 0 16,-1 12 0-16,5-12 0 0,0 8 0 16,6-8 0-16,2 7 0 15,8 1 0-15,4-8 0 0,5 15 0 16,-1-15 0-16,8 7 0 15,0-7 0-15,2 0 0 0,-2 0 0 16,1 0 0 0,-5 7 0-16,-8-7 0 0,1 9 0 15,-118-1 0 1,113-8 0-16,4 8 0 0,8-8 0 16,6 0 0-16,2 0 0 15,4 0 0-15,6 0 0 16,2 8 0-16,0 2 0 0,2-4 0 15,-2 7 0-15,0-1 0 16,-2-3 0-16,-1-2 0 0,-2 2 0 16,7 3 0-16,3-4 0 15,-1-8 0-15,10 9 0 0,-1-9 0 16,8 8 0 0,-1-8 0-16,5 7 0 0,-3-7 0 15,-5 9 0-15,-4-2 0 16,-9-7 0-16,2 9 0 0,-3-1 0 15,3-8 0-15,-1 9 0 16,-1-9 0-16,7 0 0 16,5 0 0-16,4 0 0 0,7 0 0 15,1 0 0-15,2 0 0 16,-2 0 0-16,3 0 0 0,-7 0 0 16,4 0 0-16,2 0 0 15,3 0 0-15,5 0 0 16,4 0 0-16,7 0 0 15,5 0 0-15,3 0 0 0,5 0 0 16,0-5 0-16,3 5 0 16,-3 0 0-16,0-4 0 0,-5-1 0 15,-4 5 0-15,2 0 0 16,-6 0 0-16,4-3 0 16,1 3 0-16,4-5 0 0,4 1 0 15,4 4 0-15,-1 0 0 16,5 0 0-16,3 0 0 0,1 0 0 15,-3-3 0 1,-3-1 0-16,3-1 0 16,0 1 0-16,-7 4 0 15,-2-3 0-15,-4-1 0 0,0-1 0 16,2 5 0-16,3 0 0 16,3 0 0-16,-1 0 0 15,6 0 0-15,-2 0 0 0,1 0 0 16,-1 0 0-16,5 0 0 15,0-3 0-15,0 3 0 0,0 0 0 16,8-4 0 15,0-1 0-31,-8 5 0 32,-1 0 0-32,1 0 0 15,-3 0 0-15,-1 0 0 16,-5 0 0-16,0 0 0 0,6 0 0 15,-6 0 0-15,2 0 0 16,1 0 0-16,3 0 0 0,3 0 0 16,-1 0 0-1</inkml:trace>
  <inkml:trace contextRef="#ctx0" brushRef="#br0" timeOffset="14507.73">8283 11202 2047 0,'5'0'0'0,"-2"0"0"15,-3 0-61 1,0 0-158 0,3 0-43-16,2 0-17 0,4 0 21 15,-1 0 31-15,0 0-6 16,-4-6 9-16</inkml:trace>
  <inkml:trace contextRef="#ctx0" brushRef="#br0" timeOffset="15691.04">8721 10901 31 0,'13'-7'73'0,"-1"-4"127"16,-5 9-43-16,1-8-32 0,-8 8-32 15,5-3-33-15,-2 5-15 16,3 0 5-16,-6 0 10 16,3 0-4-16,-3 0 0 0,0 0-11 15,0 0 0-15,0 0-1 16,-12 0-2-16,-4 0-14 16,-5 0-4-16,-12 17-2 15,-7 3-7-15,-8 5-1 0,-5 3-5 16,-7 0 6-16,-2 4-9 15,-4-2-2-15,1-3-1 0,1 2-2 16,7-3 3-16,4-7-4 16,12-3 0-16,10-4 2 15,11-3-4-15,3-9 9 0,9 7-12 16,8-7 11-16,0 0-2 16,0 0-7-16,0 0 12 15,0 0-11-15,0 0 4 16,0 0-1-16,3 0 1 0,6 0-1 15,-9 0 1-15,9 0-2 16,2 0 1-16,2 0 4 0,7 0-5 16,1 0 0-16,1 0 5 15,8 0-5-15,2 13 2 16,5-4 1-16,0 3 0 0,2 0-3 16,3-1 1-16,3 2 3 15,-2-1 1-15,3 5 0 0,-2-1-4 16,2 5 1-16,-6-2 1 15,-1-2 0-15,-6 2-8 16,-4 2 6-16,-1-5 1 0,-4-4 2 16,-2 5-7-16,-6 0 6 15,-4-1-3-15,0-4 4 16,-4 0 0-16,-4-12 1 16,1 8 15-16,-5-8 0 0,0 0-1 15,0 0-9-15,0 0 8 16,0 0 4-16,0 0-4 15,0 0-11-15,0 0 5 0,0 0-6 16,0 0 7-16,0 0-2 16,0 0-7-16,0 0-1 15,0 0 6-15,0 0-7 16,0 0 1 0,3 0-4-16,2 0-2 0,-5 0 2 15,0 0 5-15,0 0-2 16,0 0 4-16,0 0-9 0,0 0 2 15,0 0-5-15,0 0 12 16,0 0-8-16,0 0 0 16,0 0 4-16,0 0 3 0,0 0-4 15,0 0-3-15,0 0 6 16,0 0-8-16,0 0 1 16,0 0 2-16,0 0 5 0,0 0-1 15,0 0-8 1,0 0 12-16,0 0-4 0,0 0-4 15,0 0 2-15,0 0 4 16,0 0-2-16,0 0 34 16,0 0 24-16,0 0 10 0,0-4-1 15,0-9-38-15,0-2-13 16,0-5-17-16,0-5 3 0,0-3-2 16,-13-5-1-16,5-3-3 15,-5-5 4-15,6-1-2 16,-1 2 0-16,8-1-3 0,-8-4 3 15,8 0-3-15,-8 1 2 16,8 0-2-16,0-6 2 16,0-1 0-16,0 5-8 15,0 5 10-15,-9 5-1 0,9 11-6 16,0 5-15-16,0 8-24 16,0 3-35-16,0 9-58 0,0 0-57 15,0 12-15-15,0 4-15 16,0 8 14-16,0 10-31 15,0-1-18-15</inkml:trace>
  <inkml:trace contextRef="#ctx0" brushRef="#br0" timeOffset="17385.3">23028 9308 39 0,'0'-4'77'0,"0"-3"80"0,0 2-10 16,5 2-42-16,-5 3-29 16,0 0-23-16,0 0 0 15,0 0 6-15,1-4-2 16,4-1-1-16,-1 5-10 0,-4 0-11 16,0-4-15-16,0 4-3 15,5 0-13-15,-2 0 5 0,2 0-2 16,-5 0-1-16,0 0 10 15,0 0 4-15,0 0 2 16,0 0 8-16,0 0-3 0,0 0 9 16,0 0 9-16,0 0 30 15,0 0-44-15,0 0-6 16,0 0-15 0,0 0-3-16,0 13 9 0,0 2 14 15,0 6 10-15,0 3 4 16,0 8-13-16,0 6-11 0,0 6 11 15,0 1-1-15,-13 5-6 16,4 3 4-16,3-6-8 16,-2 3-12-16,-5-2 2 0,5-6-5 15,8-7 3-15,-13-1 2 16,13-10-4-16,-9-3 0 16,9-1 0-16,0-8-7 0,0 1 8 15,0-6-7 1,-6 5 3-16,6-2-4 15,-8-2 6-15,8 3-8 16,0 1 6-16,0-1-3 0,0-1-3 16,0-10-1-16,0 7 4 15,0-7 4-15,0 0-1 16,0 0-2-16,0 0 0 0,0 0-3 16,0 0 9-16,0 0 1 15,0 0-4-15,0 0 0 16,0 0 1-16,0 0 0 15,0 0 2-15,0 0-10 16,0 0 10-16,0 0-2 16,0 0 1-16,0 0 0 15,0 0 1-15,0 0-6 0,0 0 2 16,0 0 2-16,0 0 0 16,0 0-3-16,0 0 1 15,0 0-5-15,0 0 6 0,0 0 0 16,0 0 5-16,0 0 1 15,0 0 7-15,0 0-5 0,0 0 8 16,0 0 6-16,0 0-7 16,0 0 9-16,0 0-5 15,0 0 5-15,-8 0-19 0,-1 0-9 32,9 9 0-32,0 3 0 0,-12 0 0 15,4 5 0-15,-4 2 0 16,-1 6 0-16,5-3 0 0,1-7 0 15,-1-2 0-15,8-1 0 16,-8-5 0 0</inkml:trace>
  <inkml:trace contextRef="#ctx0" brushRef="#br0" timeOffset="17728.3">22873 10208 2047 0,'5'0'0'0,"3"0"0"0,-1 0 0 16,9 0 0-16,9-7 0 15,4-9 0-15,7-5 0 16,-1 1 0-16,8-5 0 16,-4-4 0-16,3 1 0 15,-2-6 0-15,2 0 0 0,-3-3 0 16,4-1 0-16,-9 2 0 16,0 3 0-16,-6 4 0 15,-9 9 0-15,-6 5 0 0,0 6 0 16,-5 1 0-16,-8 3 0 15</inkml:trace>
  <inkml:trace contextRef="#ctx0" brushRef="#br0" timeOffset="17786.36">23471 9764 2008 0,'0'0'-162'0,"-13"13"-44"16,-4-1-63-16,-3 4-44 0,-5 5 2 15,-2-5-15-15</inkml:trace>
  <inkml:trace contextRef="#ctx0" brushRef="#br0" timeOffset="31930.78">9855 16054 322 0,'-14'-15'327'0,"4"2"-24"0,2 1-79 16,-1 0-92-1,9 3-57-15,0 1-4 0,0 4 14 16,0 4 19-16,0 0 5 15,3 12 19-15,11 21 3 0,10 16-95 16,4 20-36-16,1 17 0 16,-2 6 0-16,-2 10 0 0,0-4 0 15,-6-5 0-15,-3-7 0 16,-2-13-73-16,-6-7-111 16,-8-17-50-16,0-12-33 0,0-9-10 15,0-8 32-15,-8-20 11 16,-9-16-10-16</inkml:trace>
  <inkml:trace contextRef="#ctx0" brushRef="#br0" timeOffset="32380.68">9744 16266 88 0,'-16'-45'254'16,"4"8"-34"-16,1 14-25 0,11 2-47 15,-8 9-45-15,8 0-40 16,0 12 24-16,16 0 63 0,12 24 29 15,7 12-36-15,12 13-48 16,-4 13-38-16,3 3-20 16,-7-1-12-16,-1-3-14 15,-6-4-1-15,-4-12-5 0,-7-12 2 16,-10-9-6-16,-3-8-2 16,-3-16-6-16,-5 0-6 0,0-11-5 15,-13-22 0-15,2-20-5 16,-1-16 4-16,12-14 10 0,0-5 2 15,0-2-1-15,0 5 8 16,15 4-10-16,10 7 14 0,4 12-6 16,4 15 7-16,3 10 12 15,4 20 46-15,10 17 37 0,1 25 15 16,6 23-115 0,5 18 0-16,-5 6 0 0,-4 2 0 15,-10-1 0-15,-3-8 0 16,-1-8 0-16,-12-12 0 0,-6-8 0 15,-6-7 0-15,-2-11 0 16,-5-8-187-16,-3-11-129 0,-1 0-16 16,0-24 17-16,4-16 26 15,-8-22 35-15,3-15 81 0</inkml:trace>
  <inkml:trace contextRef="#ctx0" brushRef="#br0" timeOffset="32647.54">10838 15786 178 0,'3'-45'298'16,"-3"16"0"-16,0 13-7 0,0 16-46 15,0 20-44-15,0 12-6 16,0 13 21-16,0 9-91 0,13-1-125 16,6-8 0-16,11-5 0 15,5-11 0-15,6-10 0 0,5-19 0 16,-6 0 0-16,-4-15 0 16,-3-13-39-16,-14-10-30 0,-11-10 37 15,-8-9 17-15,-16-4 11 16,-8 3 17-16,-4 9 39 15,-4 9 37-15,-1 11-84 0,-3 13-5 16,-2 9 0-16,2 7 0 16,7 0 0-16,4 11 0 15,7 6-48-15,4-1-172 0,14 0-79 16,14-4-28-16,13-5 17 16,11-7 2-16,11 0 55 0</inkml:trace>
  <inkml:trace contextRef="#ctx0" brushRef="#br0" timeOffset="33296.79">11783 15403 155 0,'42'-37'334'0,"-23"5"5"15,-16 4 10-15,-11 6-87 0,-12 10-77 16,-3 5 0-16,-5 7 41 16,-5 19-214-16,1 15-12 0,2 10 0 15,7 14 0-15,5 2 0 16,10 6 0-16,8-9 0 15,14-4 0-15,6-9 0 0,8-11 0 16,9-18 0-16,3-15 0 16,5-15 0-16,0-18 0 0,-2-11 0 15,-1-18 0-15,-6-16-26 16,-8-6-64-16,-12-14 38 16,-16-13 31-16,-7-7 12 0,-18 0 21 15,-8-4 43-15,-8 13 32 16,-2 6-43-16,-7 18-44 0,6 16 0 15,-1 12 0-15,9 16 0 16,6 16 0-16,8 14 0 16,1 22 0-16,8 26 0 0,13 25 0 15,16 23 0-15,14 17 0 16,13 8 0-16,19-1 0 0,10-7 0 16,9-12 0-16,9-16 0 15,1-22 0-15,-3-11 0 16,5-20 0-16,-3-21 0 0,-4-10 0 15,-10-13 0-15,-5-18 0 16,-16-9 0-16,-11-6 0 16,-14-13 0-16,-18-9 0 0,-12-7 0 15,-20-5 0-15,-17-4 0 16,-8 5 0-16,-8 7 0 0,-1 10 0 16,6 11 0-16,4 16 0 15,8 11 0-15,7 15 0 0,5 19 0 16,4 25 0-16,20 24 0 15,0 22 0-15,20 20 0 0,17 6 0 16,15 1 0-16,14-4 0 16,10-8 0-16,6-10 0 0,1-10 0 15,13-9 0-15,-3-12 0 16,-4-20 0-16,-8-9-331 16,-8-16-53-16,-12-5 36 15,-17-18 25-15,-10-18 44 0,-20-13-99 16</inkml:trace>
  <inkml:trace contextRef="#ctx0" brushRef="#br0" timeOffset="33597.62">13164 14596 77 0,'-50'-70'235'16,"7"6"-17"-16,-1 8-34 0,6 6-29 15,6 10-39-15,2 12-18 16,11 8 38-16,7 3 34 0,12 9-11 16,0 0-25-16,0 3-24 15,0 1 3-15,12 4 17 16,13 0-118-16,12 17-12 0,11 3 0 15,5 5 0-15,4 3 0 16,3 0 0-16,2 4 0 16,3-2 0-16,-9-6 0 0,-2-3 0 15,-9-6 0-15,-11-2 0 16,0-1 0-16,-14-12 0 0,-4 8 0 16,-4-8 0-16,-4 0 0 15,-8 8 0-15,0 0 0 16</inkml:trace>
  <inkml:trace contextRef="#ctx0" brushRef="#br0" timeOffset="33958.3">13586 14515 2047 0,'0'9'0'15,"-12"-9"0"-15,-1 0 0 16,5 8 0-1,8-1 0-15,-7 3 0 47,-1 1 0-31,-4-3 0 0,4-8 0 15,-1 0 0 16,1 0 0-32,-5 0 0 1,6 8 0-16,-4-8 0 16,2 0 0-1</inkml:trace>
  <inkml:trace contextRef="#ctx0" brushRef="#br0" timeOffset="34760.71">13452 14576 2047 0,'-8'0'0'16,"-5"-4"0"0,1-3 0-16,1-7 0 15,-6-5 0-15,1-2 0 16,-8-8 0-16,2-2 0 0,-1-12 0 15,-2-4 0-15,2-15 0 16,2-2 0-16,5-5 0 16,8 0 0-16,8-2 0 15,8 11 0-15,8 3 0 0,8 8 0 16,9 8 0-16,2 9 0 16,7 7 0-16,-2 13 0 0,-3 12 0 15,-4 7 0-15,-5 10 0 16,-3 4 0-16,-13 3 0 0,-12 0 0 15,0 5 0-15,-12-4 0 16,-4-5 0-16,-6-4 0 16,-1 1 0-16,2-5 0 15,0-12 0-15,6 0 0 0,-1 0 0 16,4-12 0-16,12-9 0 16,0 1 0-16,3-6 0 0,6 3 0 15,7-1 0-15,-1 7 0 16,11 1-63-16,-2 0-263 0,4 1-10 15,1 0 30-15,-1 4 56 16,-3-2 29-16,-1 6 43 0,-5-1 55 16,-2 0 48-16,-1-1 37 15,-3-4 38-15,-2 1 50 16,3-7 93-16,-6-6 6 0,-5-4-29 16,-3-2-11-16,0 2-12 15,3 4-1-15,2 6 17 16,-2 2 24-16,2 4 34 0,0 5 8 15,-1 4 17-15,4 4 13 16,1 15-62-16,3 19-147 0,2 11 0 16,3 15 0-16,4 5 0 15,-2 2 0-15,6-3 0 0,1-2 0 16,-4-14 0-16,3-3 0 16,-4-8 0-16,-5-10 0 0,-4-6 0 15,1-9 0-15,-10 0 0 16,-11-28 0-1,-8-15 0 1,0-24 0-16,-1-14 0 0,1-16 0 16,5-8 0-16,11 0 0 15,0 7 0-15,0 12 0 0,0 13 0 16,11 16 0-16,2 12 0 16,7 19 0-16,9 9 0 0,3 16 0 15,7 11 0-15,4 14 0 16,1 9 0-16,-1 2 0 0,-1 3 0 15,-2 3 0-15,-4-4 0 16,-2-1 0-16,-6-6 0 0,-3-6 0 16,-6 1 0-16,-3-9 0 15,-7 0 0-15,-9 1-241 0,0-8-217 16,-9-2 26-16,-2 2 41 16</inkml:trace>
  <inkml:trace contextRef="#ctx0" brushRef="#br0" timeOffset="36939.96">10394 17230 9 0,'-19'17'19'15,"-6"-1"12"-15,1 4 17 16,-6 1 17-16,-2-2 9 0,-1 2 21 16,-2 0-22-16,-7-1-12 15,-1 1-1-15,-7-4-7 16,2-3 7-16,-1 3 27 0,1-5 24 16,-5 1 24-16,4 0 23 15,5-1 23-15,7-1 2 0,9-11-17 16,2 8-13-16,6-8-9 15,4 0-63-15,4 0-81 0,16 0 0 32,17 0 0-17,15-8 0-15,16-8 0 0,21-9 0 16,22-12 0-16,22-7 0 16,25-17 0-16,30-12 0 15,26-18 0-15,33-14 0 16,33-20 0-16,27-17 0 0,36-18 0 15,13-11 0-15,14-4 0 16,2-4 0-16,3 4 0 0,-3 8 0 16,-5 13 0-16,-19 11 0 15,-25 22 0-15,-29 10 0 0,-36 18 0 16,-33 10 0-16,-31 14 0 16,-28 13 0-16,-28 7 0 0,-29 12 0 15,-20 12 0-15,-24 4 0 16,-12 10 0-16,-18-1 0 15,-5 4 0-15,-6 8 0 16,-16 0 0-16,-9 0 0 16,-3 8 0-16,3 1 0 15,1-2 0-15,-1 0 0 0,6 3 0 16,4-10 0 0,-2 0 0-16,1 0 0 0,-5-10 0 15,-4-13 0-15,3-18 0 16,-7-15 0-16,-4-19 0 15,-7-22 0-15,-4-24 0 0,-1-26 0 16,-8-17 0-16,-3-7 0 16,-1 2 0-16,-4-2 0 0,-4 3 0 15,-5 11 0-15,-3 4 0 16,-3 20 0-16,-9 10 0 0,-1 14 0 16,2 7 0-16,2 11 0 15,-2 14 0-15,2 8 0 0,-4 13 0 16,7 11 0-16,0 8 0 15,3 13 0-15,-2 7 0 0,2 17 0 16,-1 7 0-16,-4 15 0 16,-6 6 0-16,0 13 0 0,-3 9 0 15,-6 6 0-15,-7 1 0 16,-2 3 0-16,-8 6 0 16,-13 3 0-16,-18 0 0 15,-17 9 0-15,-25-1 0 0,-22 8 0 16,-18 10 0-16,-23 6 0 15,-18 13 0-15,-21 13 0 0,-22 11 0 16,-13 12 0-16,-15 4 0 16,1 3 0-16,8 0 0 0,10-6 0 15,14-9 0-15,17-8 0 16,20-4 0-16,13-7 0 0,15-10 0 16,20-6 0-16,18-10 0 15,18-2 0-15,21-14 0 16,22-3 0-16,23-9 0 15,17-12 0-15,25-9 0 0,15-11 0 16,16-9 0-16,8-8 0 16,13-3 0-16,8-5 0 15,8-4 0 1,8-8 0 0,-3 8 0-1,3 1 0-15,1 3 0 0,-3 1 0 16,7 6 0-16,0 10 0 15,6 12 0-15,1 12 0 16,5 16 0-16,7 21 0 16,6 12 0-16,5 20 0 15,6 11 0-15,4 9 0 0,9 14 0 16,3 2 0-16,3 1 0 16,0 0 0-16,6-5 0 0,-1-4 0 15,-3-10 0-15,-2-19 0 16,-8-9 0-16,-6-20 0 0,-9-18 0 15,-5-13 0-15,-7-8 0 16,-4-8 0-16,-9-8 0 16,-4-10 0-16,1 2 0 0,7 20 0 31,-16-21 0-31,0 2 0 0,0-7 0 16,-5 1 0-16,-3-3 0 15,0-1 0-15,0-4 0 0,0-4 0 16,0 2 0-16,0-7 0 15,5-7 0 1,4 0 0-16,-1 0 0 16,16-12 0-16,23-21 0 15,27-20 0-15,36-20 0 0,37-24 0 16,36-22 0-16,27-14 0 16,35-14 0-16,13-11 0 0,14-3 0 15,-2 11-36 1,-20 9-427-16,-14 14-23 0,-25 20 20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0:07.8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14703 2979 448 0,'0'-53'193'0,"0"0"-65"0,-16 9-55 16,-5 3-12-16,1 1 9 15,0-1 45-15,-5 4 2 16,0 5 1-16,2 4 3 15,2 2-13-15,-3 7-40 16,-7 2-27-16,-12 8-15 0,-5 9-4 16,-16 26-2-16,-18 19 7 15,-7 19 3-15,-4 26 30 16,-1 24 16-16,1 24-22 0,6 17-10 16,19 8-17-16,15 0-27 15,16-9 0-15,21-8 0 16,16-12 0-16,24-11 0 0,18-18 0 15,14-15 0-15,21-15 0 16,17-17 0-16,10-12 0 16,10-18 0-16,1-8 0 15,-8-2 0-15,-16-11 0 0,-17-7 0 16,-18 0 0-16,-10 0 0 16,-15 0 0-16,-9 0 0 0,-11 0 0 15,-6 0 0-15,-5-7 0 16,0-2 0-16,0 6-110 15,0-5-159-15,0 0-82 16,0-5-24-16,0-3-17 16</inkml:trace>
  <inkml:trace contextRef="#ctx0" brushRef="#br0" timeOffset="896.79">15471 3781 445 0,'0'-45'247'0,"-8"9"-75"16,-6-1-79-16,3 8-31 0,-5 5 26 16,-4 3 5-16,-1 6-18 15,1 7-35-15,0 8-15 0,-5 20-16 16,-3 16 4-16,-4 17-8 15,-1 16 2-15,5 13 0 16,2 3-2-16,10-3-3 16,6-4-4-16,10-9 4 15,0-12 2-15,10-10-3 0,3-9 2 16,7-9-2-16,0-14 0 16,0-6-1-16,5-9 3 0,1-22-11 15,-7-9 1-15,5-19 8 16,-3-10-5-16,-6-13 7 15,-1 0 4-15,-8 4 18 0,-6 3 24 16,0 8 7-16,0 18 2 16,0 12-9-16,0 7-19 15,0 9-11-15,0 12-5 16,0 0-8-16,0 28 0 0,0 22 11 16,5 12 1-1,6 9 2-15,11 8 4 0,10-7-8 16,5-7-6-16,3-8-5 0,5-11-2 15,-1-11 2-15,2-6-1 16,-6-8 0-16,-4-10-4 0,-8-11 7 16,-4-4-3-1,1-15 0-15,-3-19-3 0,-7-15 2 16,-4-15-11-16,-2-22 5 16,-1-8 3-16,-8-4 2 0,5 2-4 15,-5 5 4-15,0 14 12 16,-8 12 1-16,0 12 10 15,-1 8 30-15,9 12 13 0,-8 14-39 16,8 2-29-16,-12 3 0 16,12 11 0-16,0 3 0 15,12 4 0-15,21 9 0 16,21 6 0-16,20 18 0 16,21 13 0-16,7 18 0 15,3 22 0-15,-4 22 0 16,-15 20 0-16,-12 5 0 0,-22 6 0 15,-20-4 0-15,-20-13 0 16,-12-9 0-16,-23-11 0 16,-19-7 0-16,-7-19 0 0,1-14 0 15,6-15 0-15,11-13 0 16,6-13 0-16,10-9 0 0,15-29 0 16,8-20 0-1,12-23 0-15,12-18 0 0,9-16 0 16,8-7 0-16,-1 8 0 15,-6 7 0-15,-10 16 0 0,-8 13 0 16,-8 13 0 0,-8 11-116-16,-4 9-279 0,-4 4-32 15,0 0-681 1</inkml:trace>
  <inkml:trace contextRef="#ctx0" brushRef="#br0" timeOffset="1362.86">17337 2605 892 0,'30'-87'324'0,"-11"18"-101"16,-6 17-80-16,-4 16-8 15,-1 7 0-15,-5 13 60 16,-3 4-195-16,5 7 0 15,-5 17 0-15,0 34 0 16,0 31 0-16,-16 37 0 0,-9 31 0 16,-7 35 0-16,-1 16 0 15,5 3 0-15,10-7 0 16,18-18 0-16,14-15 0 0,15-16 0 16,15-22 0-16,24-15 0 15,26-20 0-15,19-22 0 16,26-19 0-16,24-16 0 15,13-29 0-15,4-5 0 0,-6-14 0 16,-19-5 0-16,-28-4 0 16,-31-5 0-16,-22-1 0 0,-25 6 0 15,-17-5 0-15,-15 6 0 16,-9-1 0-16,-8 1 0 16,0 8 0-16,0-2 0 0,-8 5 0 15,0 4 0-15,8 5 0 16,-14-2 0-16,3 5 0 0,-13-4-327 15,-9 3-256-15,-7-2 40 16</inkml:trace>
  <inkml:trace contextRef="#ctx0" brushRef="#br0" timeOffset="1779.96">17079 3166 420 0,'-38'-16'197'15,"-1"1"-63"-15,-2 2-41 16,0 5-12-16,4 0 31 15,10 4 27-15,5-1 22 0,11 0-26 16,11 3-33-16,0 2-38 16,28 0-15-16,28-5-10 15,30 1 8-15,27-4 14 0,19-1 24 16,16 2 22-16,15-6-86 16,8 5-21-16,-2 0 0 15,0 1 0-15,-24 2 0 16,-21 0 0-16,-28 1 0 15,-28 4 0-15,-20-3 0 16,-10 3 0-16,-18 0 0 0,-10-4 0 16,-36 4-203-1,-16 11-282-15,-18 6-2 16,-19 12 56-16</inkml:trace>
  <inkml:trace contextRef="#ctx0" brushRef="#br0" timeOffset="2571.98">13123 5462 66 0,'-23'0'164'0,"2"0"10"16,0 0-42-1,-4 0-35-15,1-4-42 0,4-1-12 16,4 3 8-16,0-3 25 16,4 1 17-16,3 1 2 0,9-2-13 15,0 5-4-15,0 0-10 16,0-4 13-16,5 4-17 16,11-5-19-16,16-2-7 0,17 3-6 15,27-9 0-15,34-4-3 16,37 1-1-16,43-3 11 15,47-5 0-15,46 2-6 0,35 1-13 16,19 10-2-16,23-1-7 16,18 0-9-16,13 8 3 15,-2 4 1-15,-7 0 0 0,-16 0 8 16,-9 0 5-16,-9 0 16 16,-11 11 19-16,-20-2 0 0,-20-1 6 15,-29 1-51-15,-24-9-9 16,-33 7 0-16,-32-7 0 15,-36 9 0-15,-38-9 0 0,-24 0 0 16,-24 0 0-16,-17 0 0 16,-12 0 0-16,-7 0 0 0,-9 0 0 15,-2 0 0-15,-4 0 0 16</inkml:trace>
  <inkml:trace contextRef="#ctx0" brushRef="#br0" timeOffset="3366.94">20063 5287 2047 0,'0'-24'0'0,"0"-21"0"16,0-29 0-16,0-32 0 15,3-25 0-15,5-26 0 16,6-30 0-16,-6-25 0 15,4-15 0-15,0-6 0 0,4 5 0 16,4 9 0-16,5 10 0 16,1 14 0-16,-1 12 0 15,1 8 0-15,-9 4 0 0,-4 7 0 16,-7 7 0-16,-6 5 0 16,0 10 0-16,0 16 0 15,-6 16 0-15,-7 20 0 16,4 21 0-16,1 16 0 15,0 13 0-15,8 11 0 0,-8 4 0 16,8 10 0 0,0 2 0-16,0 6 0 0,-10-1 0 15,4 4 0 1,6-1 0-16,0-1 0 16,-8 4 0-1,8-3 0-15,0-2 0 16,0 2 0-1,-8 1 0-15,-1-3 0 16,1 2 0-16,-4-2 0 16,-8-2 0-16,-16 2 0 15,-18-3 0-15,-19 7 0 0,-36 3 0 16,-42 0 0-16,-51 17 0 16,-51 2 0-16,-47 5 0 15,-29 10 0-15,-24-2 0 16,-29-1 0-16,-19 7 0 15,-11-1 0-15,15 2 0 16,7-1 0-16,6-5 0 0,1-2 0 16,14-5 0-16,15-6 0 15,30-4 0-15,30-5 0 16,30-11 0-16,30 0 0 16,30 0 0-16,38 0 0 15,27 0 0-15,35 0 0 16,22 0 0-16,21 0 0 0,20-2 0 15,13-3 0-15,7 5 0 16,5 0 0-16,8 0 0 16,-1 0 0-1,1 0 0 32</inkml:trace>
  <inkml:trace contextRef="#ctx0" brushRef="#br0" timeOffset="3926.74">12826 1671 2047 0,'0'23'0'15,"0"8"0"-15,-11 26 0 16,-5 21 0-16,-9 24 0 0,-5 20 0 16,4 15 0-16,-4 10 0 15,-1 8 0-15,-1 4 0 16,4 4 0-16,-1 3 0 16,4 9 0-16,3 0 0 15,7-7 0-15,-2-11 0 0,9-10 0 16,8-11 0-16,-8-14 0 15,8-16 0-15,0-18 0 16,0-10 0-16,0-13 0 0,0-8 0 16,0-8 0-16,0-1 0 15,0-4 0-15,0-2 0 0,0-2 0 16,0-2 0-16,0-5 0 16,0-5 0-16,-9-4 0 0,9 0 0 15,-10 0 0 1,2 2 0-16,8-2 0 0,-14 4 0 15,6-4 0-15,0-4 0 16,8 1 0-16,-8 0 0 0,8-1 0 16,-7 0 0-16,7 1 0 15,-13 3 0-15,13-3 0 0,-11 4 0 16,11-5 0-16,-9-3 0 16,1-2 0-16,8 2 0 0,-12-1 0 15,12 0 0-15,-9 1 0 16,9-6 0-16,0 2 0 0,0-1 0 15,0 0 0-15,0 1 0 16,0-1 0-16,0-3 0 16,0-1 0-1</inkml:trace>
  <inkml:trace contextRef="#ctx0" brushRef="#br0" timeOffset="4142.28">12348 5382 2047 0,'24'0'0'15,"17"-6"0"-15,24-5 0 16,25-5 0-16,18-5 0 0,22 1 0 15,13-1 0-15,3 2 0 16,1 2 0-16,-6 9 0 0,-6-1 0 16,-10 1-22-16,-10 6-560 15,-15-9-78-15</inkml:trace>
  <inkml:trace contextRef="#ctx0" brushRef="#br0" timeOffset="18835.07">12388 5462 65 0,'-11'-9'114'0,"11"2"43"0,-13 0-56 16,13-2-34-16,-8 1-21 16,8 0-11-16,-8 4-3 15,8 4 9-15,0 0 4 0,0 0-7 16,-9 0-4 0,9 0-4-16,0 0-1 0,0 0 7 15,0 0 3-15,0 0-7 16,-8 0-2-16,8 0-5 0,-8 0 4 15,8 0-3-15,0 0 3 16,0 0 2-16,5 0-4 16,11 0-11-16,21-4 3 0,28-5 6 15,32-4-7-15,29 5 0 16,23-7-9-16,17 3 3 16,22-5-4-16,11 1-7 0,4-1 2 15,-7 5-6-15,-22 0 2 16,-24 8-10-16,-28 4-5 15,-29 0-5-15,-28 0 10 0,-21 0 3 16,-11 0 6-16,-17 0 3 16,-16 0 1-16,0 0-1 0,-16 0 2 15,-1 0-2-15,1 9-4 16,1-9-1-16,-2 0-14 0,5 7-35 16,-1-7-41-16,-2 0-52 15,-1 9-37-15,-5-2-54 16,-4 2 7-16</inkml:trace>
  <inkml:trace contextRef="#ctx0" brushRef="#br0" timeOffset="35591.58">5968 9076 428 0,'0'-52'314'15,"-17"7"-85"-15,3 8-88 16,-4 13-63-16,1 8-12 0,-2 16-9 15,-5 24 13-15,-9 37 9 16,-8 50-6-16,-8 52-30 16,-11 43-22-16,-2 27-12 0,6-1-1 15,11-12-24-15,5-21-20 16,6-29-35-16,16-27-45 16,1-28-57-16,17-25-29 15,0-30 11-15,12-27 33 16,3-33-42-16,10-36-2 15</inkml:trace>
  <inkml:trace contextRef="#ctx0" brushRef="#br0" timeOffset="35807.57">5744 9346 400 0,'14'-123'242'16,"-6"30"-74"-16,-1 24-87 16,5 27-41-16,9 29-5 15,16 31 37-15,11 22 49 16,17 26-22-16,12 20-44 15,4 23-22-15,4 17-17 0,-3 9-1 16,-5-1-11-16,-13-4-2 16,-7-9-2-16,-11-6-12 15,-13-16-40-15,-9-18-61 0,-5-15-49 16,-5-18-21-16,-11-12 2 16,-3-20-61-16</inkml:trace>
  <inkml:trace contextRef="#ctx0" brushRef="#br0" timeOffset="36024.18">5660 10139 438 0,'-74'-13'315'15,"17"6"-95"-15,17-1-112 16,12 4-54-16,12-1-29 16,16 1 0-16,11-4 16 15,29-4-5-15,34-9-18 0,24-8-2 16,19-5-13-16,6-3-2 15,-10 4-9-15,-20 9-20 16,-19 7-38-16,-26 5-49 0,-12 8-33 16,-12 4-13-16,-10 0-16 15,-6 0-35-15,-8-12-171 16</inkml:trace>
  <inkml:trace contextRef="#ctx0" brushRef="#br0" timeOffset="36456.32">6139 8340 324 0,'-123'-117'283'0,"-22"11"-89"15,-14 20-74-15,-7 24-51 16,-6 35-11-16,-2 27 55 16,-3 48 43-16,6 42-55 15,8 53 29-15,13 57 50 16,24 70 14-16,32 77-69 15,42 44-125-15,52 11 0 0,52-16 0 16,62-34 0-16,52-35 0 16,54-44 0-16,52-54 0 15,50-56 0-15,38-65 0 16,27-69 0-16,11-65 0 0,4-55-32 16,-18-46-87-16,-39-50-37 15,-51-54 4-15,-68-51 38 0,-59-48 48 16,-62-18 43-16,-64-3 43 15,-60 7 87-15,-63 23 29 0,-59 39 10 16,-42 43-14 0,-28 46-51-16,-18 48-42 0,-2 49-38 15,-1 37-1-15,12 37 0 16,19 27-41-16,18 22-86 16,29 20-96-16,31 20-76 0,39 15-18 15,43 13 9-15,41 1-34 16</inkml:trace>
  <inkml:trace contextRef="#ctx0" brushRef="#br0" timeOffset="37255.69">10154 8948 189 0,'-32'-10'201'0,"-4"3"-69"15,4-2-53-15,-1 1-40 0,9 4-17 16,4 4 3-16,7-4 15 15,5 4 14-15,8-4-6 0,0 0-16 16,17-4-5-16,18-1 6 16,35-8 10-16,34-2 9 15,48-9-1-15,47-13 6 0,45-8 11 16,52-8-4-16,62-12-1 16,58-9-3-16,48-3-11 15,51-5-16-15,47 5-8 0,26 4-11 16,25 4 4-16,16 7 10 15,1 9 32-15,-9 11 36 0,-3 16 96 16,-25 4-39-16,-33 19-153 16,-37 7 0-16,-39 12 0 0,-44 4 0 15,-61 9 0-15,-52-4 0 16,-64-2 0-16,-59-3 0 0,-54-7 0 16,-41-9 0-16,-31 0 0 15,-26 0 0-15,-20 0 0 16,-12 0 0-16,-12 0 0 15,-8-5 0-15,-22-6 0 0,-16-5-141 16,-6-9-297-16,-10-3-10 16,-3-10 66-16</inkml:trace>
  <inkml:trace contextRef="#ctx0" brushRef="#br0" timeOffset="37772.33">21103 7131 490 0,'-20'-34'313'0,"-5"8"-119"15,-4 4-92-15,4 6-54 0,6 4-23 16,3 0-9-16,3 3 2 16,13 6 13-16,0 3-14 0,8 0-17 15,18 0-1-15,21 8 2 16,19 3-2-16,10 6 3 0,6-1-5 15,-1 6-4-15,-7 2 9 16,-9 4-2-16,-13 8 3 0,-10 14-5 16,-19 9-1-1,-15 20 3-15,-16 14 11 0,-15 13-2 16,-19 8 19-16,-2 12 23 0,-11 4 10 16,4 2-7-16,2-7-19 15,2-6-2-15,1-5-11 16,10-12-5-16,2-14 0 0,11-14 1 15,2-13-8-15,9-13 4 16,0-10 0-16,12-14 5 0,-9-9 17 16,9-2 13-16,0-13 24 15,0-7-7-15,0-22-37 0,0-16-17 16,0-24-5-16,0-26-4 16,0-18 4-16,0-21-7 0,0-13 6 15,0 0-9 1,0 1 4-16,0 8-1 0,0 20-7 15,0 16-33-15,0 16-15 16,0 20-41-16,0 14-46 0,0 11-69 16,-11 13-44-16,3 12-18 15,-4 9-31-15,-1 7 31 0</inkml:trace>
  <inkml:trace contextRef="#ctx0" brushRef="#br0" timeOffset="42912.99">23483 6777 320 0,'8'-36'273'16,"-5"3"-47"-16,-3 9-60 16,4 4-60-16,-4 2-5 0,0 6 9 15,0 8-27-15,0 4-25 16,0 34 75-16,0 22 63 0,-7 38-54 16,-6 32-59-16,-2 36-34 15,-1 26-48-15,-5 19-1 16,-1 10 0-16,8-5 0 0,-3-13-72 15,5-20-75-15,-2-16-75 16,6-22-55-16,8-22-8 16,-11-25 26-16,11-22 0 0,0-17 34 15,-6-27-73-15</inkml:trace>
  <inkml:trace contextRef="#ctx0" brushRef="#br0" timeOffset="43412.39">23478 6846 551 0,'-7'-138'228'0,"7"16"-85"16,4 20-73-16,12 16-34 0,12 13-19 15,69-36 83 1,-29 76-41-16,22 21-10 16,17 24-5-16,-2 28-10 15,-8 26-1-15,-15 23-17 0,-26 17 2 16,-27 8-6-16,-29 3-1 15,-24 2 1-15,-21-6-3 0,-23-6 3 16,-13-6-8-16,-5-7 1 16,-4-13-6-16,0-15 18 0,14-18 9 15,5-10-5-15,20-18-4 16,11-9-4-16,10-11-6 16,10-3-7-16,8-10 0 0,12-2-8 15,20-6 1-15,17 0 7 16,20 5-4-16,15 8 4 15,14 8-4-15,9 11 7 0,4 27-6 16,1 22 3-16,-16 26 0 16,-15 19 0-16,-25 10 0 15,-23 8 3-15,-30-1 2 0,-28-4 3 16,-20-8 5-16,-19-8 6 16,-17-14 4-16,-8-9 18 0,-5-18 4 15,5-9 18-15,7-11-20 16,16-13-16-16,14-7-12 15,15-9-8-15,17-12 1 0,7 0-3 16,10 0-33-16,15-4-45 16,0-8-45-16,0-5-41 0,10-2-32 15,6-7-26-15,6 2-7 16,-1-4-14-16,-2-1-40 0</inkml:trace>
  <inkml:trace contextRef="#ctx0" brushRef="#br0" timeOffset="44310.97">25102 5394 208 0,'-19'-98'192'16,"-14"-1"-75"-16,-8 6-29 0,-11 3-23 15,-18 9-30-15,-14 8 1 16,-20 12 15-16,-13 8 7 0,-16 12-3 16,-9 17-9-16,-18 15-1 15,-6 21 6-15,-16 26 15 16,-9 31 79-16,-13 36 1 16,-11 54-63-16,-6 54-30 0,-7 51-10 15,8 37-1-15,16 28 48 16,30 38 14-16,29 32-2 0,34 14-25 15,43 4-28-15,43-14-49 16,42-13 0-16,53-15 0 0,47-32 0 16,54-35 0-16,44-39 0 15,31-46 0-15,34-39 0 0,21-45 0 16,29-45 0-16,19-50 0 16,12-44 0-16,6-60 0 0,-3-64-11 15,-2-70-49 1,-5-63-10-16,-8-68 7 0,-20-78 9 15,-33-54 23-15,-40-23 18 16,-53-7 35-16,-61 5 73 0,-65 35 38 16,-59 44-81-16,-69 54-52 15,-53 46 0-15,-59 47 0 16,-48 35 0-16,-42 43-71 0,-28 36-104 16,-21 35-93-16,-16 43-93 15,-6 30-54-15</inkml:trace>
  <inkml:trace contextRef="#ctx0" brushRef="#br0" timeOffset="46435.34">8465 9353 13 0,'0'0'35'0,"0"-4"27"15,0 1 30-15,0-6 34 16,0 9-35-16,-8 0-33 0,8-4-23 15,-8 1-14-15,8 3-3 16,0 0 8-16,0 0-7 0,0 0 3 16,0 0-4-16,0 0-6 15,0 0 3-15,0 0 1 16,0 0-4-16,0 0 1 0,0-5-1 16,8-3 2-16,0 4-5 15,0-1 1-15,5-2-3 0,4 3 2 16,7-4-2-16,4-1-5 15,-1 2 2-15,11-2 1 16,-2-3-3-16,9 4 1 0,0-5 3 16,8-2-3-16,4-2-2 15,3 1 0-15,-3 0-2 16,-4-2 6-16,-5 6-4 0,-6 1 0 16,-10 3-3-16,-4 4 2 15,-7 4 1-15,-5 0-1 0,0 0 0 16,-4-5 2-16,1 1-2 15,-2-3-4-15,10-2 6 16,4 1 2-16,-1-5-1 0,4 6-2 16,0-2 1-16,-3-3-4 15,-5 5 0 1,0 3 1-16,-3-1 2 0,-2 0-1 0,-2 3-1 16,-1 2 2-16,1-5 1 15,-2-3-2-15,5 3 4 0,-3 1-6 16,4-4 4-16,-1 4-4 15,0 0 2-15,0 1 0 0,1 3 2 16,-3 0 0-16,3-5-5 16,5 1 5-16,-7 1-2 15,5-2-2-15,2 1 6 0,-4-3-4 16,4 1-3-16,-6 2 5 16,1 1 2-16,-2 3-5 15,2-4-1-15,-6-1-1 0,3 1 5 16,-3 4-5-16,-3 0 4 15,1-4 1-15,3 0-2 16,-1-4-2-16,1 4 4 0,4 0-2 16,2-4 1-16,2-1 1 15,-1 7-2-15,-2-8 1 0,3 5-2 16,-3 3-2-16,-1-4 4 16,-4 4 0-16,4 2-2 15,-3 0-3-15,-2 0 7 0,3-5-3 16,-3 1 0-16,0 0 0 15,-1 4 0-15,-2 0-3 16,-4-5 4-16,3 2 1 0,-2-1 3 16,-1 4-6-16,4 0-1 15,-5-5 2-15,2 2-4 0,-2 3 4 16,-3 0 5-16,0 0-3 16,0 0-1-16,0 0 0 0,0 0 1 15,0 0-1 1,0 0 0-16,0-4 1 0,0 4-4 15,0 0 1 1,0-5 1-16,0 5-2 16,0 0 0-1,0 0-6-15,0 0-13 16,0 0-13-16,0 0-24 16,0 0-13-16,0 0-32 0,0 0-56 15,0 0-7-15</inkml:trace>
  <inkml:trace contextRef="#ctx0" brushRef="#br0" timeOffset="49014.94">11061 13022 400 0,'-14'-69'264'0,"-2"7"-90"16,4 13-87-16,1 12-48 0,11 9-20 16,-8 8 8-16,8 8 12 15,0 8-2-15,0 4-6 0,0 12 5 16,4 21 51-16,11 23 26 16,10 25 7-16,4 22-8 0,7 18-14 15,0 22 6-15,10 16-25 16,3-1-33-16,3-8-18 15,9-10-19-15,3-18-3 16,10-20 2-16,3-26-14 0,1-22 10 16,2-25-5-16,2-29 5 15,-5-26-4-15,-4-22-1 0,-8-26 2 16,-8-27-8-16,-18-25 11 16,-9-17-12-16,-17-12 2 0,-13-3-3 15,-13-5 2-15,-9 9 8 16,-5 12 5-16,-6 19-8 0,0 17 3 15,6 20-26-15,3 17-42 16,2 22-72-16,11 8-81 0,-1 16-69 16,12 10-10-16,0 13 8 15,4 0 15-15</inkml:trace>
  <inkml:trace contextRef="#ctx0" brushRef="#br0" timeOffset="49602.77">12227 12842 86 0,'4'8'274'0,"-4"-8"-62"16,0 11-58-16,0 12-36 16,0 12-22-16,2 15-21 0,6 15 16 15,0 8 15-15,9 12 1 16,5 5-25-16,1 8-28 0,2 0-16 16,3-8-19-1,-4-5-6-15,1-16-6 0,-6-12 0 16,-5-12-11-16,-2-14 10 15,-6-10-4-15,0-14 1 0,-6-9 1 16,0-28-13-16,0-22 1 16,0-21 11-16,0-21-3 0,0-12 0 15,8 0-2-15,3 4 3 16,11 9-6-16,5 15 5 0,3 17-3 16,5 22-1-16,6 18 9 15,-1 21 30-15,6 33 3 0,-2 24 6 16,-3 16-26-16,-5 12-9 15,1 9-3-15,-6-9-16 16,-5-4-67-16,-1-15-74 0,-6-9-78 16,-2-17-18-16,-5-8 28 15,-3-15 11-15,-3-17 26 0,-6-17 36 16,0-15 49-16,0-21-12 16,0-19 108-16,0-14 3 0,0-16 14 15,5-4 63-15,3 8 154 16,0 12-34-16,1 22-28 0,-6 10-37 15,-3 19-56-15,5 17-6 16,3 18 40-16,4 34 12 0,3 13-7 16,10 15-40-16,0 7-37 15,1 9-19-15,-4-5-13 0,-2-1-5 16,2-1-5-16,-7-11-23 16,-7-6-58-16,1-18-53 15,-1-8-32-15,0-11-20 16,-5-17-5-16,-3-24-25 0,0-25 15 15,-8-16-68-15</inkml:trace>
  <inkml:trace contextRef="#ctx0" brushRef="#br0" timeOffset="49868.53">13066 12223 308 0,'-44'-142'262'16,"-5"28"-5"-16,0 29-50 16,1 32-83-16,3 31-50 0,8 37 4 15,12 20 17-15,17 18-15 16,16 13-34-16,22 3-20 15,14-5-14-15,18-7-10 0,6-7-36 16,0-19-30-16,-3-10-21 16,-7-21-4-16,-9-12-7 0,-12-16 19 15,-18-14 32-15,-15-10 25 16,-16-9 12-16,-16-5 10 0,-12-3 10 16,-9-4-3-16,0 12-5 15,0 8 11-15,4 21-15 0,1 23-8 16,3 26-22-16,1 23-32 15,4 29-54-15,6 21-55 0,14 12-88 16</inkml:trace>
  <inkml:trace contextRef="#ctx0" brushRef="#br0" timeOffset="51233.35">14224 12675 305 0,'-13'-20'298'15,"-4"-1"-54"-15,-2 4-84 0,3 1-80 16,3 4-41-16,13 1-10 16,0 2-9-16,0-1-9 0,0-5-7 15,5 0 3-15,6-5-7 16,10-5 4-16,-1-3-2 16,-4 0-2-16,-4-2 1 0,-3 2 1 15,-9 0 1-15,0 3 19 16,-21 9 7-16,-10 7 3 0,-11 9-9 15,-10 17 12-15,-5 16 1 16,-7 19 4-16,-3 17 17 0,7 9-10 16,3 10-11-16,17 5-3 15,10-10-11-15,30 0-8 0,13-10-6 16,25-8 0-16,14-7-10 16,21-14-1-16,12-11 3 0,13-9-26 15,-1-12-54-15,1-12-60 16,-10 0-62-16,-10 0-24 15,-4-12 21-15,-14-12 14 0,-7-9-21 16,-8-11 43-16</inkml:trace>
  <inkml:trace contextRef="#ctx0" brushRef="#br0" timeOffset="51900.86">14825 12398 316 0,'-12'-69'210'16,"-8"8"-33"-16,-5 16-53 15,-7 12-34-15,-9 14-15 0,0 19 31 16,-3 15 33-16,-2 27 15 15,6 22-22-15,7 22-48 0,13 11-44 16,12 6-15-16,8-9-15 16,17-9-7-16,8-11 3 15,11-14-6-15,4-10-15 0,5-18-24 16,3-13-25-16,1-19-11 16,1-7-3-16,-10-14 8 0,-3-15 11 15,-9-8 21-15,-12-18 19 16,-8-7 10-16,-8-9 11 0,-16 1 16 15,-6-1 8-15,-1 14 19 16,-1 10 31-16,-14-23 54 16,27 56-104-16,11 21-2 15,8 25-6 1,9 16-8-16,11 7 2 0,9 6-10 16,3 3-2-16,5-8 0 15,3-12-14-15,-3-5-21 0,-8-12-7 16,-1-3-7-16,-7-17-8 15,-1-5-5-15,-8-15 11 0,-3-17 21 16,-5-16 16-16,-12-15 11 16,0-11 13-16,0-1 22 0,-12-1 29 15,12-2 1-15,-8 14 1 16,8 8-16-16,0 8-24 0,4 12-14 16,12 13-3-16,11 16 9 15,14 20 8-15,4 21-3 0,0 24-4 16,0 19-2-16,-9 18-9 15,-3 8-5-15,-6-1 6 16,-10-2-2-16,-12-15-3 0,-5-6 2 16,-13-12-2-16,-4-12 2 15,0-15 1-15,2-11-6 0,-2-14 5 16,1-10-6-16,1-18-3 16,-1-10 1-16,4-8-2 0,3-14-8 15,9-8-5-15,0-2-5 16,3-2-17-16,11-2-14 0,2 3-11 15,3 8-27-15,-3 8-29 16,-2 7-22-16,-6 10-25 16,-4 4-5-16,0 5-24 15,-4-2-14-15</inkml:trace>
  <inkml:trace contextRef="#ctx0" brushRef="#br0" timeOffset="52265.43">15702 11373 300 0,'9'-81'237'16,"-5"3"-57"-16,2 4-45 15,2 14-31-15,6 6-11 0,-3 6 17 16,7 11 41-16,-4 9-14 16,3 16-3-16,7 24 70 15,5 37-19-15,-1 33-108 0,1 40-77 16,-4 37 0-16,3 14 0 15,1 8 0-15,2-15 0 0,6-16 0 16,8-19 0-16,11-22 0 16,6-27 0-16,7-24 0 0,7-31 0 15,3-27 0-15,0-12 0 0,3-19 0 16,-4-24 0-16,-6-5 0 16,-7-13 0-16,-8-1 0 0,-12 0 0 15,-9 10-25 1,-11 3-50-16,-12 16-16 0,-5 9-36 15,-8 7-24-15,0 8-24 16,-17 9-13-16,-3 8-16 0,0 4 12 16,-5 0 9-16,-4 0-34 15,4 0 33-15</inkml:trace>
  <inkml:trace contextRef="#ctx0" brushRef="#br0" timeOffset="52531.67">15893 11651 217 0,'-82'0'321'0,"5"-10"-62"15,12 3-71-15,13 2-79 0,11 1-58 16,12-4-9-16,18 0 1 16,11 0-15-16,24-9-12 0,23-2-5 15,27-7-3-15,17-6-6 16,13 0-4-16,11-1 4 0,-7 4-11 15,-1 9-29-15,-24 4-31 16,-9 4-11-16,-16 0-14 0,-15 7-27 16,-9 5-6-16,-14 9-1 15,-12 7-30-15,-16 4-20 0,-16 8-112 16</inkml:trace>
  <inkml:trace contextRef="#ctx0" brushRef="#br0" timeOffset="53434.37">11531 14669 57 0,'-48'30'170'0,"3"-7"6"0,5-2-63 16,-1 0-53-16,3-6-33 15,3 6-13-15,2-2 1 0,0-1 29 16,6-2 31 0,2-4 15-16,4-1 5 0,5-1-9 15,5-10-10-15,11 7 5 16,0-7 19-16,0 0-2 0,11-3 24 16,13-11 3-16,17 0 4 15,13-15-18-15,22-11-10 0,33-17-19 16,35-17-82-16,38-16 0 15,45-20 0-15,45-12 0 0,38-7 0 16,21-6 0-16,28 4 0 16,14 10 0-16,-3 15 0 15,-13 12 0-15,-23 8 0 0,-26 14 0 16,-25 7 0-16,-27 8 0 16,-20 3 0-16,-20 6 0 15,-23-2 0-15,-9 5 0 0,-23 2 0 16,-9-2 0-16,-24 4 0 0,-13-1 0 15,-16 2 0-15,-24 4 0 16,-13 3 0-16,-14 4 0 0,-12 5 0 16,-11 7 0-16,-8 1 0 15,-5 8 0-15,-4 0 0 0,1 4 0 16,-6 4 0-16,-3-4 0 47,0 0 0 0,3 4 0-32,2-3 0-15,-2 3 0 0,2 0 0 47,-5-5 0-31,0 1 0-1,0-1 0-15,3 5 0 16,3 0 0 0,-3 0 0-1</inkml:trace>
  <inkml:trace contextRef="#ctx0" brushRef="#br0" timeOffset="53604.38">17346 12736 1862 0,'0'0'-270'0,"0"0"-30"15,0 0-23-15,0 14-17 0,0-7 31 16</inkml:trace>
  <inkml:trace contextRef="#ctx0" brushRef="#br0" timeOffset="84612.85">18001 16510 526 0,'-17'-8'526'0,"1"8"-77"16,-1 0-224-16,2 25-89 0,-7-1-38 15,3 9-11-15,-1 7-87 16,-1 13 0-16,8 11 0 0,5 19 0 15,8 14 0-15,0 13 0 16,8 13 0-16,5 6 0 16,0 1 0-16,-1-12 0 0,-2-15 0 15,7-27 0-15,-4-19 0 16,-1-19 0-16,-3-38 0 16,-9-24 0-16,0-42 0 0,-12-41 0 15,-2-39 0-15,-2-36 0 16,1-39 0-16,3-26 0 0,3-22 0 15,9-8 0-15,9 4 0 16,8 21 0-16,9 23 0 0,11 31 0 16,8 34 0-16,12 33 0 15,8 34 0-15,8 24 0 0,12 29 0 16,9 23 0-16,2 21 0 16,7 23 0-16,-1 15 0 15,-2 16 0-15,-6 2 0 0,-8 5 0 16,-5-1 0-16,-12 7-152 15,-13-7-269-15,-7 2 0 0,-12-2 43 16,-14 2 59-16</inkml:trace>
  <inkml:trace contextRef="#ctx0" brushRef="#br0" timeOffset="84979.18">18934 15712 391 0,'-28'-23'416'15,"-5"6"-4"-15,1 9-118 16,-5 16-69-16,1 16-12 0,-1 16-117 16,4 17-96-16,6 21 0 15,5 20 0-15,14 8 0 0,16 3 0 16,14-3 0-16,13-12 0 16,13-17 0-16,11-16 0 0,1-19 0 15,4-22 0-15,1-20 0 16,-3-18 0-16,-8-9 0 0,-15-14 0 15,-10-8 0-15,-15-4 0 16,-14-4 0-16,-17 1 0 16,-17 3 0-16,-10 3 0 0,-10 10 0 15,-3 7 0-15,0 4 0 16,2 10 0-16,-2 7 0 0,0 4 0 16,-5 8 0-16,-3 0 0 15,5 11 0-15,-1 1-48 0,12 1-313 16,9-1-31-16,12-12 18 15,7 8 23-15,21-8-169 0</inkml:trace>
  <inkml:trace contextRef="#ctx0" brushRef="#br0" timeOffset="85844.21">18001 15827 240 0,'-82'0'322'16,"4"0"-25"-16,13 7-68 15,9-7-108-15,16 9-68 16,20-9-36-16,23-4-14 15,33-8 5-15,29-9 2 0,28-4-9 16,29-3 3-16,20-5-2 16,26 2 9-16,9-2 12 0,15-1 23 15,3 3 27-15,-5 2 13 16,-10 1-29-16,-18 0-23 0,-20 2-22 16,-28 2-22-16,-21 7-13 15,-25 4-25-15,-14 7-9 0,-18-3 14 16,-10 6 9-16,-11 3 7 15,-7 0 2-15,-8 0-6 0,0 0-6 16,0 0-3-16,-11 0-14 16,-1 0-15-16,4 0-11 15,0 0-21-15,8 0-7 16,-10 0 3-16,10 0 29 0,0 0 25 16,0 0 28-16,0 0 28 15,0 0 23-15,0 0 22 0,0 0 18 16,0 0 27-16,0 0 18 15,0 0 15-15,0 0 8 0,0 12 29 16,0 12 4-16,13 16-2 16,3 17-13-16,1 17-22 0,7 16-102 15,0 11-30-15,4 5 0 16,1 0 0-16,-1-5 0 0,-8-6 0 16,-3-22 0-16,-5-16 0 15,-1-14 0-15,-6-10 0 16,-5-16 0-16,-16-30 0 15,0-24 0-15,-6-23 0 16,3-30 0-16,3-24 0 0,4-19 0 16,0-26 0-16,12-13 0 15,0-11 0-15,0-9 0 0,12 5 0 16,10 9 0-16,9 10 0 16,12 13 0-16,19 17 0 0,20 20 0 15,11 21 0 1,12 16 0-16,5 23 0 0,0 17 0 15,-5 21 0-15,-4 17 0 16,-7 18 0-16,-7 13 0 0,-16 17 0 16,-14 5 0-16,-13 2 0 15,-6 6 0-15,-14-6 0 0,-8-7 0 16,-4-8 0-16,-3-5 0 16,-9-4 0-16,0-7 0 0,0-5 0 15,0-3 0-15,0-1 0 16,0 0 0-16,-9-3-418 0,-3 2-110 15,0 1 45-15</inkml:trace>
  <inkml:trace contextRef="#ctx0" brushRef="#br0" timeOffset="86560.33">20896 15019 796 0,'-8'-7'504'16,"8"-1"-205"-16,-9 4-181 16,9 4-93-16,0 0-20 0,0 19 5 15,-8 6 22-15,-3 16 32 16,-2 17 4-16,-3 11 3 0,-6 16-16 16,4 9-55-16,2 4 0 15,3 0 0-15,13-8 0 16,0-9 0-16,8-12 0 0,13-18 0 15,10-13 0-15,10-18 0 16,8-20 0-16,3-3 0 0,5-18 0 16,2-15 0-16,1-18 0 15,-7-6 0-15,-10-6 0 0,-6 6 0 16,-15 2 0-16,-16 5 0 16,-6 8 0-16,-20 9 0 15,-9 7 0-15,-10 5 0 16,-15 3 0-16,-11 2 0 0,-8 2 0 15,-9 1 0-15,0-5 0 16,-9 0 0-16,-2-4 0 0,-3-7 0 16,-12-9 0-16,2-6 0 15,-3-11 0-15,0-11 0 0,3-4 0 16,5-9 0-16,6-3 0 16,7-10 0-16,10-2 0 0,9-9 0 15,12-4 0-15,12 1 0 16,19 3 0-16,13 12 0 0,13 13 0 15,13 8 0-15,10 11 0 16,14 14 0-16,16 11 0 16,12 13 0-16,15 7 0 0,19 13 0 15,13 4 0-15,18 13 0 16,4 2 0-16,7 6 0 0,0 1 0 16,-16-3 0-16,-12-3 0 15,-15-4 0-15,-21-12 0 16,-16 7 0-16,-17-7 0 0,-11 10 0 15,-7-10 0-15,-15 0 0 16,-28 0 0 0,-7 0 0-16,-5 13 0 15,1 2 0-15,-4 4 0 0,-4 7 0 16,-2 3-41-16,2 7-417 16,2 4 18-16,3 5 54 15,2-4 56-15</inkml:trace>
  <inkml:trace contextRef="#ctx0" brushRef="#br0" timeOffset="87025.77">19995 15301 238 0,'-49'0'262'0,"-5"0"-21"0,-1 0-49 15,-4 0-81-15,2-4-46 16,9 1-14-16,11-7 9 0,17 2 13 15,20-7-19-15,25-6-2 16,29-3-17-16,28-5-3 16,25 1-3-16,32 2 1 0,23 2 39 15,21 5 59-15,9 2 67 16,1 6-65-16,2 0-130 16,-3 4 0-16,-14-1 0 0,-15 4 0 15,-17-4 0-15,-25 8 0 16,-23-5 0-16,-21 2 0 0,-21 3 0 15,-16 0 0-15,-10 0 0 16,-18 0 0-16,-21 0 0 16,-7-4-302-16,-4-1-143 15,-8 2 29-15,-1-1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1: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14516 4066 418 0,'-45'-163'195'0,"0"-8"-70"16,2 5-65-1,3 6-22-15,1 22 39 0,8 24 54 16,2 24 52-16,9 21-32 0,7 21-68 16,2 15-40-1,11 16-29-15,-12 30 1 0,-1 41 47 16,-8 51 6-16,-7 54-7 15,-4 48-16-15,-4 33-26 16,-1 13-9-16,9-1 0 0,8-24-8 16,7-25-20-16,13-32-26 15,13-32-99-15,-1-38-53 0,4-26-62 16,4-40-18-16,1-35-1 16,-2-35 13-16,-2-43-69 15</inkml:trace>
  <inkml:trace contextRef="#ctx0" brushRef="#br0" timeOffset="432.28">14146 3891 103 0,'8'-228'280'16,"-3"21"-81"-16,-2 27-48 16,3 34-32-16,1 27-54 0,9 26-8 15,9 20-5-15,15 16-8 16,26 17-7-16,21 14-3 16,20 26-8-16,-1 21-6 0,-5 24-3 15,-11 24-6-15,-25 16-1 16,-28 17-3-16,-26 13-3 15,-30 11 5-15,-30 0-4 0,-21-5-3 16,-15-15 1-16,-12-15-1 16,-1-19 3-16,5-18 5 15,8-18-8-15,11-16 11 16,18-12 33-16,18-16-14 0,27-20-25 16,28-12-3-16,26-6-2 15,22 2-6-15,25 10 5 16,11 26-1-16,8 29-2 0,2 24 6 15,-10 28-7-15,-17 18 1 16,-18 13 0-16,-21 7 12 0,-25-1-13 16,-20-1 7-16,-41-8-4 15,-27-2-1-15,-25-9 2 0,-21-9 2 16,-9-12-3 0,7-12 5-16,6-17-6 0,16-11 13 15,12-13-7-15,17-8 5 16,14-8-1-16,9-3-11 0,18-9-39 15,12-5-71-15,12-9-95 16,28-5-56-16,22-19-74 0</inkml:trace>
  <inkml:trace contextRef="#ctx0" brushRef="#br0" timeOffset="749.47">15780 3732 610 0,'-26'-49'248'0,"-17"17"-95"16,-10 19-66-16,-9 30 14 16,-3 28 43-16,0 24 16 15,9 19-21-15,10 15-35 0,19 8-46 16,14-6-27-16,21-3 4 16,21-12-10-16,12-18-7 0,11-15-7 15,8-20-10-15,11-17 4 16,2-20-5-16,-2-12-4 15,-9-24 9-15,-13-21-6 0,-21-17-2 16,-20-16 10-16,-19-2 1 16,-27-2-1-16,-14 8-7 15,-8 16-4-15,-5 22-18 16,-6 14-55-16,3 19-48 0,3 15-74 16,11 0-81-16,18 21-32 15,12 7-32-15</inkml:trace>
  <inkml:trace contextRef="#ctx0" brushRef="#br0" timeOffset="1364.87">16883 3793 285 0,'-9'-33'242'0,"-2"-3"-80"0,-4-5-69 16,-7-4-33-16,2 10 12 16,1-2 21-16,-2 7-9 15,1 7-1-15,1 2 2 0,1 13-41 16,-7 8-17-16,-6 29-4 16,-11 27 4-16,-2 26-12 0,-5 24-4 15,3 11 0-15,15 6-10 16,11-9 4-16,20-9 3 15,0-8-7-15,20-14-3 16,11-13 2-16,12-18 0 0,1-12-5 16,5-16 5-16,-1-15 0 15,1-13-2-15,-2-15 1 0,0-19-4 16,-12-16 9-16,-9-18 2 16,-12-14-1-16,-14-7 16 15,0-4 20-15,-11 2 25 0,-4 15 22 16,-2 13 64-16,0 19-32 15,2 11-50-15,3 8-30 0,12 14-29 16,-9 2-11-16,9 13-7 16,0 0-3-16,0 28 15 15,13 18-7-15,10 15-6 0,11 13-79 16,1 2-105-16,10 2-104 16,0-5-71-16,0-9-35 15</inkml:trace>
  <inkml:trace contextRef="#ctx0" brushRef="#br0" timeOffset="1813.58">17326 3895 409 0,'-11'-90'356'0,"-2"14"-70"16,-3 14-111-16,2 17-91 16,14 12-42-16,-8 13-25 0,8 20-10 15,0 20 15 1,5 34 24-16,8 27-16 0,7 17-14 15,-1 11-3-15,6 3-9 16,-4-12 2-16,-2-15-6 0,-6-16 4 16,-1-15-9-16,-4-13 13 15,-8-21 4-15,0-20-4 16,-11-16-8-16,-3-26 2 0,6-22-5 16,8-26 2-16,0-24 5 15,17-12-2-15,13-1 7 0,5 18 7 16,2 23-12-16,4 30-1 15,0 27-2-15,-5 29-3 16,1 13 3-16,-6 20 6 0,-6 6-1 16,-5 6-8-1,-3-4 8-15,-9-5 0 0,-8-3-3 16,0-8 3-16,0-10 0 16,0-2 0-16,-13-13 0 0,1 0-3 15,0 0 1-15,4-8-3 16,-1-8-5-16,9-5-12 15,-8-3-29-15,8-4-75 0,0-5-123 16,0-8-83-16,8-3-81 16</inkml:trace>
  <inkml:trace contextRef="#ctx0" brushRef="#br0" timeOffset="2429.3">18906 2651 582 0,'0'-70'273'0,"0"12"-73"16,0 13-94-16,0 14-48 0,0 10-9 15,0 8-21-15,0 13-14 16,0 41 85-16,0 33 25 16,0 39 21-16,0 42-16 0,0 37-20 15,3 24-45-15,6 2-32 16,7-9-14-16,1-22-7 16,3-29-8-16,0-27 0 0,0-30-3 15,-3-24 0-15,-5-23 0 16,-4-22 0-16,-5-21 0 0,-3-30 0 15,0-33 0-15,-8-38 0 16,-11-32-9-16,-11-24 0 16,-13-10 9-16,-13 14 10 15,-17 19-2-15,-18 35-8 0,-11 30 0 16,-7 38 0-16,-5 36 0 16,5 30 0-16,15 18 0 15,17 18 0-15,28 16 0 0,30 11 0 16,25 10 0-16,33-2 0 15,30-6 0-15,24-14 0 0,16-11 0 16,8-17 0-16,7-21 0 16,-8-10 0-16,-3-19 0 15,-14-7 0-15,-18-12 0 0,-16 0 0 16,-16-8 0-16,-13-7 0 16,-7-6 0-16,-15-4 0 15,-5-7 0-15,-9-10 0 0,0-1 0 16,0-6-117-16,-9 3-110 15,1 6-100-15,2 7-42 16,-5 4-30-16</inkml:trace>
  <inkml:trace contextRef="#ctx0" brushRef="#br0" timeOffset="7672.02">20006 3325 85 0,'-11'0'153'0,"11"0"12"15,-9 0-58-15,9-4-42 0,0 0-24 16,0 4-10-16,0 0 7 16,0-4 10-16,0 0-4 15,0-1-9-15,0 5-14 16,0 0-6-16,0 0-2 15,0 0 12-15,0-3 7 0,0-6 0 16,0 2-7-16,-12-2-6 16,0-3 4-16,-1 4 1 15,2-1 2-15,-6 2 11 0,1-1 0 16,0 4-9-16,-9-1-16 16,-2 5-6-16,-8 12 2 15,-4 17 4-15,-6 24-9 16,-4 24 2-16,5 17 3 15,6 7-8-15,11 10-2 0,3-6 2 16,10-7-4-16,14-8 5 16,0-9-1-16,14-12-4 15,4-15 4-15,12-14 0 0,2-8-4 16,10-11 7-16,6-10 2 16,9-11-2-16,-4-11-9 0,-1-10 9 15,-2-4-5-15,-11-7-13 16,-4-4-44-16,-13-5-56 15,-1-3-67-15,-5-9-60 0,-4-9-37 16</inkml:trace>
  <inkml:trace contextRef="#ctx0" brushRef="#br0" timeOffset="8353.32">20458 3375 351 0,'0'-33'299'0,"-14"4"-114"15,3 5-79-15,-6 7-43 0,-3 9-5 16,-8 16 15-16,-8 24-23 16,-7 25-10-16,0 33-12 15,-2 28-5-15,8 16-12 0,9 6-10 16,9-7 6-16,19-8-4 16,0-18-8-16,19-18 0 15,14-18-10-15,5-23-14 0,1-15-13 16,3-26 15-16,-3-19-21 15,5-24 6-15,-2-25 19 16,-3-20 12-16,-4-17 6 0,-7-13 12 16,-9 1 33-16,-6 6 13 15,-9 10 42-15,-4 17 6 0,0 20-34 16,0 16-28-16,0 16-32 16,0 17-5-16,9 26 2 15,8 26 2-15,0 20-4 0,13 18-8 16,5 7 10-16,8-3-10 15,1-10 6-15,1-15-8 16,-1-11-31-16,-5-14 12 16,-1-15 5-16,-11-21 7 0,-5-17 7 15,-7-23 3-15,2-26 3 16,-6-19 6-16,6-18 15 0,4-1 19 16,3-6 22-16,4 8-1 15,10 17 3-15,-2 15-14 16,4 20-20-16,4 23-1 0,10 19 1 15,8 32-6-15,-6 26-7 16,-4 22-7-16,-7 22 1 16,-9 16-8-16,-15-1 4 15,-13-2-2-15,-8-14 0 16,-16-15 3-16,-1-15 2 0,-3-13-3 16,0-18 8-16,0-11-9 15,3-21 5-15,0 0 0 0,6-21-8 16,11-6-3-16,0-15-5 15,0-6 7-15,8-9-14 16,9-5-8-16,3-2-14 0,0-1-53 16,5 0-74-16,-2 3-81 15,5 5-51-15,5-8-27 0,2 0-311 16</inkml:trace>
  <inkml:trace contextRef="#ctx0" brushRef="#br0" timeOffset="8669.73">22036 2638 445 0,'-17'-57'271'0,"6"4"-82"16,0 7-46-16,2 11-16 16,9 5 5-16,0 14-17 15,-9 4-34-15,9 12-46 16,0 28 7-16,0 30 63 0,0 27-8 15,5 25-24-15,3 12-32 16,8 12-18-16,4 4-16 16,10-3-9-16,10-9 11 0,8-16-9 15,5-16 8-15,4-20-3 16,3-17-8-16,7-17-1 0,-7-21-32 16,-3-19-41-16,-4-12-58 15,-10-16-57-15,-5-17-6 16,-9-15-4-16,-6-10 4 0,-7-2 26 15,-7-11-37-15,-9 6-31 16</inkml:trace>
  <inkml:trace contextRef="#ctx0" brushRef="#br0" timeOffset="8904.17">21756 2926 547 0,'-74'0'239'0,"23"0"-96"16,15 0-68-16,11 0-31 15,25 0-17-15,13 0-4 16,31-4 0-16,37-4-1 0,37 1 11 16,32-7-2-16,26 2-12 15,4 4-5-15,-4 0-13 16,-21 4-2-16,-26 4-14 16,-23 0-36-16,-27 0-45 15,-22 0-33-15,-14 0-17 0,-24 8 8 16,-19 4-59-16,-15 4-28 15</inkml:trace>
  <inkml:trace contextRef="#ctx0" brushRef="#br0" timeOffset="9851.82">6516 8706 474 0,'0'-94'264'16,"0"18"-92"-16,-7 14-75 16,-1 13-39-16,8 17 8 15,-14 12 33-15,6 15-25 16,-8 30 14-16,-11 44 51 16,-15 53 18-16,-18 49 9 0,-13 57-37 15,-20 45-65-15,-9 24-64 16,0-8 0-16,13-20 0 15,12-41 0-15,20-46 0 0,20-39 0 16,17-36-8-16,20-30-147 16,12-31-74-16,20-46-109 15,17-42-19-15,11-56 8 0,2-53 49 16</inkml:trace>
  <inkml:trace contextRef="#ctx0" brushRef="#br0" timeOffset="10067.67">6196 8829 417 0,'8'-138'313'0,"-8"24"-97"0,3 24-102 16,11 16-53-16,1 17-34 16,13 22-1-16,13 22 34 15,21 36 61-15,19 47 18 0,15 40-36 16,2 33-24-16,0 27-30 16,-8 25-31-16,-6 15-5 15,-10-4-4-15,-9-11-14 16,-5-20 8-16,-12-23-13 15,-6-26-43-15,-5-29-56 0,-9-28-46 16,-12-19-34-16,-7-22-44 16,-9-28-17-16,-30-20-47 15</inkml:trace>
  <inkml:trace contextRef="#ctx0" brushRef="#br0" timeOffset="10286.36">6179 9349 541 0,'-65'0'272'0,"17"0"-106"16,15 0-101-16,16 0-37 16,25 0-15-16,17 0 2 15,24 0 1-15,24-3-5 16,25-13-4-16,16-6-3 0,4-1 3 16,-10-1-7-16,-6 2-11 15,-21 6-20-15,-16-1-32 16,-16 10-35-16,-12 3-32 0,-12 4-12 15,-14-8-18-15,-11-8-79 16</inkml:trace>
  <inkml:trace contextRef="#ctx0" brushRef="#br0" timeOffset="10833.56">6955 7698 521 0,'-41'-87'191'0,"-11"10"-47"16,-12 8-54-16,-15 8-50 16,-6 11-4-16,-13 10 19 15,-10 11 5-15,-15 17-7 0,-11 12-5 16,-7 21 4-16,-9 32 9 16,-5 37 22-16,-3 47 12 15,4 55 15-15,-1 44 0 16,5 42-24-16,11 47-25 15,27 46 2-15,26 23-19 16,33 0-15-16,40-12-14 0,37-27-15 16,33-32 0-16,28-39 0 15,26-39 0-15,23-42 0 16,24-38 0-16,32-33 0 16,30-43 0-16,24-43 0 0,19-46 0 15,17-57 0-15,5-45 0 16,-2-34 0-16,-6-25 0 0,-17-32-23 15,-24-25 18 1,-37-32-4-16,-41-30-1 0,-44-24 7 16,-46-12 0-16,-35-4 0 15,-33-1 5-15,-48 8 6 0,-33 6 4 16,-33 20 17-16,-24 30-24 16,-12 37-5-16,-8 36 0 0,-1 42 0 15,-1 32 0-15,11 33 0 16,8 31 0-16,7 23 0 15,12 23-48-15,11 23-136 0,18 17-36 16,11 22 8-16,22 11 15 16,16 17 18-16,18 8 0 15,26 4-24-15,26-8-75 0</inkml:trace>
  <inkml:trace contextRef="#ctx0" brushRef="#br0" timeOffset="11581.53">9496 8817 384 0,'-32'0'232'0,"-4"0"-72"15,-1 0-78-15,6 0-40 0,-2 0-21 16,9 0-3-16,2 0 36 16,11 0 19-16,-2 0-23 0,13 0-21 15,0 0-8-15,0 0-1 16,0 0 5-16,0 0-2 15,8 7 20-15,16-7 28 0,25 0 12 16,33-7 17-16,44-18-1 16,52-16 16-16,57-12-26 0,53-16-16 15,55-12-24-15,50-16-18 16,62-10-6-16,45-11-5 0,56-9-8 16,50 2-9-16,35-6-3 15,36 4 0-15,18 10 0 16,0 15 0-16,-9 21 0 15,-20 12 0-15,-37 12 0 0,-40 16 0 16,-49 13 0-16,-48 6 0 16,-54 12 0-16,-60 4 0 0,-66 3 0 15,-59-6 0-15,-59 6 0 16,-52-6 0-16,-36 5 0 0,-33 1 0 16,-24-2 0-16,-26-7 0 15,-10 0 0-15,-13 0 0 0,-15-4 0 16,-6 4 0-16,-4 0 0 15,1 3 0-15,5 1 0 16,-3 3 0-16,1 5 0 0,5 0-30 16,1 0-497-16,3 0 20 15,12 0 57-15</inkml:trace>
  <inkml:trace contextRef="#ctx0" brushRef="#br0" timeOffset="11924.31">21723 6514 1468 0,'-19'-46'281'0,"3"10"-218"0,2 7-146 16,6 9 26-16,8 7 22 15,0 4 43-15,0 9 9 16,0 0-9-16,0 22 7 0,-6 17 42 15,-3 23-1-15,-3 12-2 16,0 11 1-16,-1 4 11 0,-3 1-32 16,4-4-5-16,1-9-18 15,3-8-11-15,8-12 0 0,0-13 0 16,0-10 0-16,0-11 0 16,0-7 0-16,0-4 0 15,0-3 0-15,-10-9 0 0</inkml:trace>
  <inkml:trace contextRef="#ctx0" brushRef="#br0" timeOffset="12447.03">21557 7257 2047 0,'0'11'0'0,"0"6"0"15,0 9 0-15,0 4 0 16,0 9 0-16,0-8 0 16,4 2 0-16,2-5 0 15,2-7 0-15,-8-4 0 0,0-5 0 16,3-12 0-16,2 0 0 15,-5-9 0 1,3-15 0-16,0-25 0 16,6-20 0-16,-1-25 0 0,4-24 0 15,-3-15 0-15,3-15 0 16,6-2 0-16,-4 11 0 16,6 14 0-16,6 22 0 0,5 18 0 15,14 16 0-15,12 16 0 16,12 13 0-16,9 16 0 0,-2 24 0 15,-7 12 0-15,-8 25 0 16,-8 19 0-16,-20 17 0 16,-17 5 0-16,-16 3 0 15,-29-5 0-15,-14-2 0 0,-13-8 0 16,-3-13 0-16,-1-8 0 16,3-14 0-16,4-6 0 0,11-8 0 15,11-4 0-15,6-13 0 16,9 0 0-16,8 0 0 0,19 0 0 15,18 0 0 1,16 0 0-16,12 0 0 0,3 16 0 16,-1 7 0-16,-12 13 0 15,-10 14 0-15,-17 14 0 0,-17 15 0 16,-14 2 0-16,-17 0 0 16,-13 1 0-16,-8-10 0 15,0-15 0-15,1-7 0 0,3-14 0 16,5-11 0-16,3-8 0 15,1-5 0-15,8-12-124 0,-1 0-179 16,4-9-25-16,1-3 21 16,2-4 41-16,3-9-53 15</inkml:trace>
  <inkml:trace contextRef="#ctx0" brushRef="#br0" timeOffset="13062.14">22634 5800 431 0,'-44'-93'301'0,"-23"11"-92"15,-13 22-87-15,-17 14-57 16,-16 26-13-16,-14 28 36 0,-11 38 43 16,-12 35 36-16,-11 49 44 15,-11 45-40-15,1 36-72 16,8 33-99-16,16 28 0 0,25 19 0 16,46-3 0-16,48-15 0 15,53-25 0-15,51-31 0 16,46-34 0-16,40-38 0 0,38-38 0 15,32-44 0-15,859-183 0 32,-851-11 0-32,-34-40 0 15,-30-32 0-15,-34-24 0 16,-38-22 0-16,-34-17 0 0,-32 2 0 16,-38 12 0-16,-35 24 0 0,-24 29 0 15,-34 36 0 1,-35 33 0-16,-25 31 0 0,-21 35 0 15,-18 40-74-15,-2 36-184 16,0 41-62-16,-3 36-32 0,6 32-44 16</inkml:trace>
  <inkml:trace contextRef="#ctx0" brushRef="#br0" timeOffset="13894.9">8331 9838 512 0,'-29'8'376'0,"7"-8"-114"15,5 9-126-15,4-1-71 16,13 3-39-16,21 10 22 0,20 8 62 16,31 4 25-16,39 6 63 15,38 6-19-15,47 4-179 16,52 5 0-16,52 3 0 0,53-5 0 15,49 2 0-15,53-5 0 16,56-4 0-16,53 3 0 16,42-3 0-16,34 0 0 0,24-5 0 15,15 1 0-15,5-1 0 16,-1 1 0-16,-17 2 0 0,-25-8 0 16,-31-2 0-16,-50-5 0 15,-45-8 0-15,-44-4 0 0,-49-4 0 16,-52-12 0-16,-47 0 0 15,-61 0 0-15,-55 0 0 0,-52 0 0 16,-42-7 0-16,-36-5 0 16,-32 0 0-16,-25-5 0 0,-15-4 0 15,-16 2 0-15,-15 2 0 16,-15 1 0-16,-8 3 0 16,-3 9 0-16,-3 4 0 0,1 0 0 15,8 0-340-15,13 0-139 16,19 0 23-16,14 0 79 0</inkml:trace>
  <inkml:trace contextRef="#ctx0" brushRef="#br0" timeOffset="14776.33">22528 10204 407 0,'0'-28'246'0,"0"4"-59"0,0 3-83 16,0 4-54-16,3 5-22 15,5 0-8-15,0 5 17 16,6-2 4-16,-2 1-7 0,0 4-15 16,-1 4-13-16,2-5 3 15,-4 2 4-15,-6 3 26 0,2-9 20 16,-5 5 7-16,0-4-8 16,-8-4-14-16,-14-4 33 0,-5-1-3 15,-11 5 23-15,-11 7 10 16,-2 5-6-16,-10 29 23 0,-1 21-124 15,2 14 0-15,3 14 0 16,12 5 0-16,13 2 0 16,19-4 0-16,21-3 0 0,17-10 0 15,24-7 0-15,11-11 0 16,13-15 0-16,9-11 0 0,2-7 0 16,-2-17 0-1,0 0-267-15,-9-7-129 0,-4-10 4 0,-13-12 31 16,-7-6 57-16</inkml:trace>
  <inkml:trace contextRef="#ctx0" brushRef="#br0" timeOffset="15126.21">23039 9503 540 0,'-32'-114'288'16,"-15"17"-97"-16,-20 16-79 0,-7 24-53 15,-14 29-2-15,-14 28 53 16,-15 28 60-16,-6 41 31 0,-2 38-10 15,7 38-63-15,13 38-128 16,15 22 0-16,14 6 0 0,19 2 0 16,24-14 0-16,33-16 0 15,16-16 0-15,29-21 0 0,20-16 0 16,25-19 0-16,18-23 0 16,26-22 0-16,29-22 0 0,21-23 0 15,14-25 0-15,9-25 0 16,-8-19 0-16,-11-25 0 15,-30-30 0-15,-25-30 0 0,-32-31 0 16,-33-23 0-16,-33-8 0 16,-35 0 0-16,-29 10 0 0,-28 23 0 15,-25 19 0-15,-25 25 0 16,-24 21-65-16,-27 20-264 0,-23 21-38 16,-17 18 48-16,-17 14 25 15,-12 16-1-15</inkml:trace>
  <inkml:trace contextRef="#ctx0" brushRef="#br0" timeOffset="15891.15">8571 10028 221 0,'-40'0'238'15,"7"0"-50"-15,8 0-45 0,9 0-70 16,5 0-37-16,11 0-10 16,0 10 21-16,15 9 87 0,19 14 54 15,17 21 39-15,39 15 20 16,35 21 8-16,42 20-231 15,41 16-24-15,56 21 0 16,52 11 0-16,49 12 0 0,51 10 0 16,50 3 0-16,50 5 0 15,45-5 0-15,35-9 0 0,32-6 0 16,22-11 0-16,17-10 0 16,11-16 0-16,-2-17 0 0,-11-17 0 15,-15-11 0-15,-38-13 0 16,-40-7 0-16,-43-14 0 0,-46-11 0 15,-53-11 0-15,-52-10 0 16,-54-8 0-16,-45-12 0 0,-56 0 0 16,-45 0 0-16,-37 0 0 15,-30 0 0-15,-32 8 0 0,-25-8 0 16,-23 0 0-16,-14 0 0 16,-26-8 0-1,-10-9-218-15,-13 2-155 0,-1-8-2 16,5 4 30-16,4-1 22 15</inkml:trace>
  <inkml:trace contextRef="#ctx0" brushRef="#br0" timeOffset="16778.2">23048 12891 527 0,'0'0'383'16,"0"0"-44"-16,0 0-136 15,0 9-94-15,-14 14-39 0,5 18 5 16,0 17 5-16,9 11-2 16,-9 12-19-16,9 1-26 0,0-6-22 15,0-2-2-15,5-12 2 16,3-10-17-16,-3-7-7 0,-2-8-30 15,2-8-16-15,-5-9 2 16,0-9-9-16,-8-11 3 0,-10-7-7 16,-3-17 16-16,-2-19 18 15,-2-13 18-15,1-13 8 16,3-12 7-16,6-17 7 0,-1-12 12 16,6-8 1-16,10 0 5 15,0 8 10-15,13 8 3 0,3 7-3 16,9 19 2-16,7 15-12 15,7 12-8-15,9 21 2 0,4 15 1 16,3 22-3-16,7 23 2 16,-5 26-16-16,-8 13 6 0,-13 16 1 15,-11 7-6-15,-17 0 11 16,-8 0 18-16,-22-5-2 16,-9-8 18-16,-14-7 19 0,-8-10-6 15,-4-11-46-15,-5-8-13 16,6-12 0-16,8-9 0 0,5-12 0 15,5-12 0-15,10 0 0 16,7 0 0-16,8 0 0 0,13-3-33 16,0-9-66-16,13-5 3 15,12-9-10-15,7 3-11 0,6-1 117 16,-3-1-193-16,3 5 53 16,-12 3 40-16,0 4 37 0,-6 6 28 15,-9 3 18-15,-3 4 5 16,-3 0 25-16,-5 0 4 15,0 0 8-15,0 0 7 0,0 0-4 16,0 0 0-16,0 0-2 0,0 0-1 16,0 0 5-16,0 0 1 15,0 0-6-15,0 0-4 0,0 0-9 16,0 0-3-16,0 0-4 16,0 0 3-16,0 0-7 0,0 0-7 15,0 0 3-15,0 0 6 16,-8 0-6-16,8 0-4 0,0 0-1 15,0 0 0-15,0 0 0 16,0 0 4-16,0 0-7 16,0 0 5-16,0 0-7 0,0 0-10 15,0 0-2-15,0 0 4 16,0 0 3-16,0 0 1 0,0 0-6 16,0 0-12-16,0 0-18 15,0 0-38-15,0 0-17 0,0 0-16 16,0 0-1-16,0 0-29 15,0 0-24-15,3 0 29 0</inkml:trace>
  <inkml:trace contextRef="#ctx0" brushRef="#br0" timeOffset="17389.41">23839 12085 278 0,'-68'-94'325'16,"-19"6"-95"-16,-13 14-87 0,-13 12-69 15,-19 14-40-15,-18 15-13 16,-19 8 44-16,-18 17 112 0,-12 20 61 16,-8 21-33-16,5 17-60 15,-4 19-65-15,13 19-48 0,15 26-32 16,11 26 0-16,20 18 0 15,29 17 0-15,25 12 0 0,28 6 0 16,33-11 0-16,32-4 0 16,37-9 0-16,36-19 0 15,35-20 0-15,34-16 0 0,39-26 0 16,28-14 0-16,31-19 0 16,17-24 0-16,14-15 0 0,4-16 0 15,2-19 0-15,-12-22 0 16,-21-20 0-16,-29-17 0 0,-32-15 0 15,-39-17 0-15,-33-17 0 16,-38-17 0-16,-36-13 0 0,-37-13 0 16,-37-1 0-16,-31 5 0 15,-38 9 0-15,-25 20 0 0,-18 13 0 16,-14 27 0 0,-11 20 0-16,-1 20-155 0,-4 18-79 15,5 12-52-15,6 20-22 16,10 7 15-16,16 19-29 0</inkml:trace>
  <inkml:trace contextRef="#ctx0" brushRef="#br0" timeOffset="18654.91">20031 6634 263 0,'-45'-24'214'15,"8"3"-54"-15,1 6-50 0,12 2-42 16,3 0-24-16,4 6-4 16,9 3 10-16,8 0 8 15,0 4-2-15,0 0-16 0,8 13 3 16,14 11 14-16,10 12-13 15,16 13-29-15,13 11-2 0,13 11-10 16,-1-2-1-16,-2 0 0 16,3-4-7-16,-9-9 3 0,-8-11 0 15,-8-8-4-15,-8-9 7 16,-12-7-3-16,-8-6 2 0,-11-2 9 16,-2-13-4-16,-3 8 14 15,-5-8 13-15,0 0 2 16,-14 0-15-16,-8 13-2 0,-7 2-6 15,-7 6-1-15,-10 12-1 16,-5 7 2-16,-6 13 7 0,1 14-3 16,-6 4 5-16,5 8 7 15,8 3-14-15,3-2-5 0,11-6 0 16,7-9-6-16,3-14-2 16,9-9 3-16,3-9 8 15,13-12 1-15,-11-10 14 0,11-11 13 16,0-8-4-16,0-20-12 15,0-20-9-15,8-22-3 16,-8-24 3-16,0-11 7 0,3-14-13 16,1-4-2-16,0-4-2 15,-4 2 1-15,0 4-1 0,0 3-5 16,5 12-4-16,-1 12 6 16,0 17-5-16,-4 20-13 0,4 16-32 15,-4 16-56-15,4 13-58 16,4 21-14-16,1 23-43 0,-1 20-24 15,-8 26-54 1</inkml:trace>
  <inkml:trace contextRef="#ctx0" brushRef="#br0" timeOffset="19252.68">20908 10066 455 0,'-12'-28'285'0,"-2"7"-59"0,6 9-101 15,-3 12-66-15,-1 33-5 16,-4 31 24-16,-5 30 22 0,2 25-2 15,-1 10-26-15,2 6-37 16,10 0-11-16,8-13-18 16,0-13-3-16,0-15-16 0,0-17-43 15,8-16-60-15,-3-15-40 16,-1-15-27-16,5-9-5 0,-6-22 10 16,2 0 9-16,-5-22-7 15,0-9 20-15,0-15 45 0</inkml:trace>
  <inkml:trace contextRef="#ctx0" brushRef="#br0" timeOffset="19569">20762 10519 186 0,'-13'-70'252'0,"2"17"-59"0,-3 13-41 15,3 7-54-15,11 9-46 16,0 7-21-16,0 1-12 0,8 8-10 16,12 8 0-16,17 0-4 15,16 0-8-15,12 19-3 16,3 7-15-16,0 3-13 0,3-1 0 15,-11 4-7-15,-7 5 7 16,-8-1 17-16,-8 5 12 0,-17-1 11 16,-8 5 15-16,-12 0 16 15,-12 1 1-15,-11-7 23 0,-11 3 9 16,-8-3 16-16,-6 3-3 16,0 2-16-16,-3 1-27 0,-3 8-23 15,5 5-11-15,0-2-2 16,8 1-38-16,9-3-34 15,2-6-38-15,11-3-40 0,7-5-25 16,12-7-17-16,0-4-42 16,0-6 32-16</inkml:trace>
  <inkml:trace contextRef="#ctx0" brushRef="#br0" timeOffset="20034.3">20702 12559 31 0,'-21'-18'60'0,"4"-3"77"15,1 2 4-15,2-7-41 0,4 7-29 16,2-2-27-16,8 8 1 0,-8 2 15 16,8 2 30-16,0 5 9 15,-9 4 12-15,9 0-18 16,-13 8-11-16,13 14-24 0,-8 9 2 15,1 19-11-15,-4 6 1 16,2 18-1-16,9 9 3 0,-9 5-15 16,9 6-18-16,0-1-6 0,0-4-11 15,-8-3 0-15,8-9-2 16,-8-10-9-16,8-15-31 0,0-12-37 16,0-12-32-16,0-7-39 15,0-9-21-15,0-12-10 16,-8 0 5-16,-1-8-14 0,9-9 10 15,-8-14 40-15</inkml:trace>
  <inkml:trace contextRef="#ctx0" brushRef="#br0" timeOffset="20433.91">20555 12647 345 0,'-8'-30'240'16,"8"11"-31"-16,-9 7-63 15,9-2-56-15,0 3-30 0,0 3-23 16,0-1-14-16,4 6-5 16,9 3-4-16,10 0-6 15,7 12 1-15,10 7-9 0,14 10 2 16,1 4-2-16,2 0-10 16,0 4-12-16,0-5-4 0,-3-3-6 15,-7-1-7-15,-1-7-1 16,-6-4 1-16,-7-6 13 0,-10-3 16 15,-7-8 10-15,-2 9 14 16,-14-9 33-16,0 13 20 0,-22 3 33 16,-9 15 27-16,-14 14 34 15,-12 13-5-15,-7 6-29 0,-1 6-24 16,-5-1-35-16,9-4-14 16,4-8-18-16,12-12-24 0,9-8-12 15,8-9-7-15,7-7-42 16,8-5-63-16,13-9-86 0,0-7-70 15,0 0-32-15,0 0 24 16,8-12 4-16,0-8 28 0</inkml:trace>
  <inkml:trace contextRef="#ctx0" brushRef="#br0" timeOffset="40823.44">8402 8995 47 0,'0'0'77'0,"0"0"58"0,0 0-21 16,0 0-46-16,0 0-24 16,0 0-12-16,0 0-17 15,0 0 9-15,0 0-1 0,0 0-3 16,0 0-1-16,0 0 0 16,0 0-6-16,0 0 3 0,-9 0 4 15,9 0 0-15,-12 0-3 16,12 0-7-16,-14 0-3 15,6 9-1-15,-3-9-2 0,3 0 1 16,-1 0-5-16,-2 8 9 16,-1-8 4-16,-2 12 20 15,0-12 10-15,-3 9 9 0,4-9-6 16,5 0-1-16,8 0 0 16,-8 0-10-16,8 0-7 15,0 0-12-15,0 0-1 0,0 0 0 16,0 0-4-16,8 0-3 15,8 0-1-15,14 0 6 0,13 0 1 16,19-9-8-16,15-3 4 16,13-1 1-16,6-3-6 15,9 0 2-15,2-1-7 0,-9 5 1 16,-6 5 2-16,-14 7-5 16,-17 0-1-16,-12 0 2 15,-9 0 1-15,-12 0 0 16,1 0 3-16,-9 0-6 0,-4 0 4 15,-4 0 0-15,-3 0 1 16,-1 0 1-16,-4 0-2 0,-4 0 0 16,0 0-4-1,0 0 9-15,0 0-3 16,0 0 1-16,0 0-6 0,0 0 3 16,0 0-2-16,0 0 6 15,0 0-7-15,0 0 0 16,0 0 3-1,0 0 1-15,0 0 2 16,0 0-2-16,0 0-3 16,0 0 4-16,0 0-2 15,0 0 0-15,0 0 0 16,0 0-3-16,4 0-1 16,-4 0 1-16,4 0 6 0,1 0-1 15,-2 0-5-15,-3 0-1 16,0 0 9-16,0 0-7 15,0 0 5 1,0 0 4-16,0 0 2 16,0-5-1-16,0 1-2 15,0 4-6-15,0 0 0 0,3 0 3 16,2 0-7-16,-2-4-1 16,5 0 2-16,1 0 5 15,-4 0-2-15,3 0-2 0,-4 0 6 16,5-1-9-16,-5 5 4 15,3 0-7-15,-4 0-12 0,2 0-52 16,-2 0-47-16,-3 0-39 16,0 0-17-16,0 0-13 15,-11 0-53-15</inkml:trace>
  <inkml:trace contextRef="#ctx0" brushRef="#br0" timeOffset="41533.6">8402 9068 32 0,'-13'-4'72'0,"0"4"85"16,4-3-14-16,1-2-45 0,0 5-31 16,8 0-25-16,0 0-9 15,0-4-11-15,16-3-6 16,14-5 2-16,19-2 0 16,19-1-1-16,22-6 5 0,19-3-7 15,18-9 11-15,6 0 4 16,10-4-6-16,-2 5-12 15,-2 0-6-15,-14 7 1 0,-20 6-7 16,-15 2-5-16,-22 5 6 16,-18 8-3-16,-13 4 1 0,-9 0 1 15,-7 0 6-15,-10 0-3 16,-6 0-1-16,-5 0-9 16,0 0-7-16,0 0-4 0,-8 0-22 15,-8 0-22-15,-5 0-20 16,-7 8-36-16,-4-8-78 15</inkml:trace>
  <inkml:trace contextRef="#ctx0" brushRef="#br0" timeOffset="41966.62">8631 9073 29 0,'-27'-9'70'0,"-3"1"61"16,2 8 16-16,4-4-55 0,5 0-35 16,2 1-21-16,4 3-14 15,1 0-1-15,12 0-1 16,0-5-4-16,9 1 3 0,10-3-5 15,19-3-1-15,14-3 3 16,17 2 1-16,17-8 9 0,15-7-2 16,13-2-2-16,11-4-3 15,9-4-7-15,9-1-3 0,-1 4-2 16,-9 0-6 0,-10 1 1-16,-22 6-2 0,-20 7 2 15,-23 7-4-15,-18 0 0 16,-11 4 9-16,-9 3 5 0,-12 5-3 15,-8-3-16 1,-16 3-22-16,-8 0-25 0,-6 0-13 16,-1 0-12-16,-6 8-27 15,-4 4-68-15,-3-1 4 16</inkml:trace>
  <inkml:trace contextRef="#ctx0" brushRef="#br0" timeOffset="42311.33">8574 9029 47 0,'-60'7'126'0,"7"-7"57"0,8 9-73 15,10-9-39-15,5 7-28 16,7-7-22-16,7 9-5 15,16-9 0-15,0 0 7 0,0 0-6 16,24 0 4-16,16 0 3 16,17-13-4-16,21 1-5 15,19-7 4-15,13-7 1 16,12-1-3-16,11-6-3 0,10 0-8 16,-2-3-2-16,-2 3-3 15,-6 0-2-15,-14 9-13 0,-23 0-24 16,-14 7-4-16,-20 5-6 15,-14-1-2-15,-11 5-7 0,-13 3-18 16,-16 3-50-16,-8 2-15 16,-12 0-101-16</inkml:trace>
  <inkml:trace contextRef="#ctx0" brushRef="#br0" timeOffset="46958.61">9026 16233 652 0,'-25'-86'257'0,"0"22"-102"16,1 20-92-16,0 19-32 15,-3 25-5-15,2 27 34 16,0 35 77-16,6 32 37 16,19 31 3-16,0 30-19 0,19 12-32 15,17 8-95-15,18-8-31 16,14-8 0-16,17-13 0 0,14-14 0 15,19-24 0-15,7-27 0 16,8-23-123-16,3-24-127 16,-10-19-62-16,-18-15-11 0,-18-28 24 15,-16-21 1-15,-23-20 80 16</inkml:trace>
  <inkml:trace contextRef="#ctx0" brushRef="#br0" timeOffset="47258.07">9814 15977 715 0,'-56'-65'384'0,"-1"31"-125"16,4 34-117-16,4 38-70 15,11 31-13-15,14 21 22 16,24 7 2-16,9 4-35 0,23-10-13 16,21-14-23-16,21-20-17 15,11-21-20-15,5-19-36 0,-6-22-17 16,-7-19-25-16,-15-21 7 15,-19-18 26-15,-21-29 27 0,-22-16 21 16,-25-19 14 0,-20-13 4-16,-12 7 32 0,-7 19 9 15,-1 22 12-15,3 21-19 16,-4 30-17-16,6 21-30 0,-2 20-79 16,11 30-125-16,9 14-109 15,16 16-80-15</inkml:trace>
  <inkml:trace contextRef="#ctx0" brushRef="#br0" timeOffset="47427.85">10614 17011 655 0,'0'-14'383'0,"0"3"-191"0,-16-6-141 16,-6 2-111-16,3-1 5 15,3-1 9-15,3 5-41 16,-2-4-82-16,3-5-82 0,-1 1-38 16</inkml:trace>
  <inkml:trace contextRef="#ctx0" brushRef="#br0" timeOffset="47840.19">10443 15476 946 0,'-12'-32'372'15,"4"8"-179"-15,8 15-106 16,0 18-42-16,12 22-18 0,12 19 15 16,9 19 42-16,11 17-13 15,4 6-31-15,6 7-21 0,3-1-10 16,-4-12-5-16,-8-14-2 15,-9-19-2-15,-4-12-13 0,-7-17 13 16,-17-24-23-16,-8-30-7 16,-30-28 6-16,-10-36 16 15,-12-29 8-15,-9-24-6 16,-4-24 7-16,3-19-7 0,11-11 9 16,10 6-2-16,17 16 4 15,24 25-2-15,8 24-3 16,17 18-2-16,18 26 2 0,14 23 2 15,21 18-4-15,10 20-3 0,9 20 6 16,7 16-3-16,-7 12-17 16,-9 12-101-16,-10 11-122 15,-13 6-87-15,-20 10-22 16,-16-1 0-16</inkml:trace>
  <inkml:trace contextRef="#ctx0" brushRef="#br0" timeOffset="48272.42">11284 14886 303 0,'0'-12'426'15,"-12"0"-54"-15,-1 3-110 16,5 9-127-16,0 16-52 0,-1 14 7 16,9 10 27-16,0 4-26 15,6 5-31-15,26 37-16 16,-8-54-45-1,4-4-13-15,1-7-20 0,-1-8-18 16,0-13 0-16,1-9-8 16,-1-7 9-16,1-9 9 0,-4 0 21 15,-6 6 16-15,-2 2 4 16,-9 9 6-16,-4 8-3 0,-4 0 11 16,0 16 11-16,0 6-3 15,-9 6-7-15,-5 0-3 16,-11 1 0-16,-7-5-5 0,-7-8-1 15,-1-4-5-15,-3-12-2 16,-7 0 5-16,2-12 1 16,-5-12-6-16,-4-9 0 15,3-4-4-15,6-7-8 0,3-1-18 16,8 0-13-16,6 0-20 16,2 9-30-16,9 8-49 0,7 8-51 15,2 2-44-15,11 6-15 16,-12 5-27-16</inkml:trace>
  <inkml:trace contextRef="#ctx0" brushRef="#br0" timeOffset="49072.09">9651 15408 246 0,'-65'14'318'15,"13"-4"-69"-15,11-10-100 0,17 0-85 16,11 0-51-16,21 0-5 0,29-21-3 16,31-11 2-16,42-17 3 15,42-16-8-15,38-18 5 16,36-9-1-16,28-11 11 15,9-8 27-15,9-1 23 0,5-2 2 16,-5 1-22-16,-18 6-19 16,-21 9-14-16,-34 13-11 15,-41 16 7-15,-36 16-6 0,-34 16 14 16,-23 8 32-16,-19 10 30 16,-18 5 25-16,-15 12 13 0,-13 2-19 15,-17 19-15-15,-13 14-28 16,-10 12-31-16,-7 8-7 0,-2-3-11 15,0-6-7-15,5-4 0 16,7-11 0-16,5-5 0 16,7-9 0-16,8-2 0 15,6-13-17-15,11-4-22 0,0-16 5 16,8-17 7-16,12-11 7 16,17-14 7-16,8-2 8 0,6-2-6 15,11 4 12-15,3 14-4 16,-4 20 5-16,-4 16 3 0,-8 19 5 15,-9 26 12-15,-15 20-2 16,-14 16 1-16,-11 13-5 16,-11 7-3-16,-14 1 3 0,-7-5 6 15,-1-12-1-15,1-16-21 16,7-15 0-16,3-14 0 16,8-9 0-16,14-22 0 15,12-18 0-15,15-15 0 16,10-4 0-16,8-1 0 0,9 4 0 15,8 12 0-15,-2 14 0 16,1 11 0-16,-5 19 0 16,-7 14 0-16,-13 8 0 0,-15 8 0 15,-17 8 0-15,-21 0 0 16,-24 0 0-16,-19-4 0 0,-22-5 0 16,-11-7 0-16,-12-16 0 15,-7-9 0-15,4-16 0 16,-2 0 0-16,5-13-60 0,7-7-92 15,8-8-41-15,14-1-47 16,15 0-3-16,13 1-1 16,18 4 17-16,14-1-14 0,16 0 27 15</inkml:trace>
  <inkml:trace contextRef="#ctx0" brushRef="#br0" timeOffset="49283.49">13176 13929 944 0,'53'-57'322'0,"-4"4"-166"15,-9 8-183-15,-4 9-114 0,-7 8 16 16,-9 6 5-16,-12 15-51 15,-8 7-50-15,-32 20-57 16</inkml:trace>
  <inkml:trace contextRef="#ctx0" brushRef="#br0" timeOffset="49854.08">7958 16047 114 0,'-45'7'215'16,"4"1"-44"-16,13-8-32 16,5 9-50-16,10-9-47 0,13 0-15 15,13-9 0-15,22-6 9 16,30-18 16-16,37-17-16 16,41-19-15-16,36-17-7 0,31-11-7 15,21-5-6-15,14 4-1 16,-11 8-14-16,-13 14-25 0,-31 11-28 15,-28 12-10-15,-33 12-1 16,-31 8 8-16,-25 10 18 0,-24 6 17 16,-16 8 15-16,-22 5 9 15,-11 4 1-15,-11 0-6 16,-13 13-49-16,-4 4-64 16,-13-1-15-16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17:52:05.6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5238 8321 907 0,'11'-46'356'16,"-11"42"-164"-16,-16 57-102 15,-25 57-34-15,-27 57 34 16,-22 61 15-16,-19 52-9 0,-2 30-46 16,15-9-26-16,18-25-29 15,26-34-56-15,20-43-87 16,18-45-91-16,20-44-37 15,17-54-4-15,19-59 5 16,1-65-6-16,6-67 86 16</inkml:trace>
  <inkml:trace contextRef="#ctx0" brushRef="#br0" timeOffset="159.5">4909 9229 345 0,'44'-253'273'0,"-7"44"24"16,-9 50-80-16,-3 45-100 15,-5 33-58-15,0 33-3 16,13 32 64-16,10 35 69 15,14 36-30-15,13 30-25 0,12 19-55 16,3 22-77-16,5 15-2 16,-2 4 0-16,-3 2 0 15,-8-10-131 1,-7-14-142-16,-14-12-114 0,-11-23-19 0,-20-18 28 16</inkml:trace>
  <inkml:trace contextRef="#ctx0" brushRef="#br0" timeOffset="340.93">5165 9708 637 0,'-131'-25'389'16,"22"5"-120"-16,23 1-135 0,30-2-52 15,19-1-30-15,37-6-7 16,25-14-9-16,43-14-19 16,37-8-11-16,31-5-2 15,17 0-40-15,10 2-140 16,-5 10-128-16,-8-3-6 0,-17-10-43 15</inkml:trace>
  <inkml:trace contextRef="#ctx0" brushRef="#br0" timeOffset="641.41">5908 7368 377 0,'-196'-95'233'0,"-47"55"-69"15,-53 75-48-15,-38 108 8 16,-18 104 111-16,9 81 87 15,35 92-42-15,53 60-84 0,68 11-196 16,78-26 0 0,81-49 0-16,91-71 0 15,103-72 0-15,99-90 0 16,72-81 0-16,53-81 0 0,44-75 0 16,22-67 0-16,-18-74 0 15,-45-66 0-15,-67-44 0 16,-83-34 0-16,-85-24-58 0,-80-27 10 15,-78-9 38-15,-78 25 24 16,-59 45 4-16,-54 56-13 16,-37 52-51-16,-16 50-179 15,1 52-159-15,4 40-87 16</inkml:trace>
  <inkml:trace contextRef="#ctx0" brushRef="#br0" timeOffset="4019.04">24153 5496 524 0,'-9'-45'353'15,"1"8"-76"-15,8 12-126 16,-8 10-77-16,8 2-32 0,0 13-3 16,0 13 24-16,-6 35 134 15,-3 45 3-15,-4 42-73 0,-4 32-127 16,-3 16 0-16,-3 7 0 15,1-2 0-15,2-13 0 16,11-16 0-16,9-25 0 0,0-21-180 16,0-23-202-16,9-28-9 15,3-21 62-15,0-29 4 16</inkml:trace>
  <inkml:trace contextRef="#ctx0" brushRef="#br0" timeOffset="4802.34">24294 5526 397 0,'-20'-39'189'16,"4"3"-64"-16,5 7-51 0,11 1-8 15,0-1 6-15,8 1-24 16,20-1-15-16,17 1-17 16,23-1-3-16,20 4 6 15,15 10 7-15,1 10 14 0,-6 5-16 16,-12 25-4-16,-22 19 6 16,-25 21-5-16,-36 20 19 0,-37 22-10 15,-42 11-7-15,-37 4-6 16,-20-1-5-16,-14-6-7 15,9-18 16-15,10-19 15 0,24-17 23 16,18-16-10-16,25-13-6 16,16-12-14-16,18-8-17 0,27-12-8 15,10 0-6-15,32-12 3 16,31-8-5-16,29 1 4 16,20 1-2-16,16 10 2 15,0 21 0-15,-13 16 1 0,-14 11-6 16,-26 17 11-16,-28 8-6 15,-33 13 9-15,-32 3-1 0,-34 0 1 16,-21 0 2-16,-27-8-7 16,-12-7 5-16,-8-9-2 15,1-9-1-15,11-10-3 0,13-14-5 16,20-4-28-16,17-7-95 16,15-1-107-16,13 0-85 0,12-5-41 15</inkml:trace>
  <inkml:trace contextRef="#ctx0" brushRef="#br0" timeOffset="5333.1">24278 10041 526 0,'-9'-8'375'0,"3"3"-123"16,6 3-115-16,0-7-74 0,0 5-17 16,0 0 28-16,0 0 40 15,0-5-17-15,3-6-46 16,9-9-26-16,4-14-13 16,1-7 13-16,-5-3 16 0,-7-7 37 15,-5 4-17-15,-26 3 9 16,-13 6-70-16,-23 18 0 0,-11 19 0 15,-7 27 0-15,-10 22 0 16,4 30 0-16,9 23 0 16,8 13 0-16,21 8 0 0,22 1 0 15,26-5 0-15,32-10 0 16,27-9 0-16,18-14 0 0,24-19 0 16,13-14 0-16,8-16 0 15,-1-7-160-15,3-8-300 16,-9-6 78-16,-4 1 116 0,-7 2-1 15,-13-7 28-15</inkml:trace>
  <inkml:trace contextRef="#ctx0" brushRef="#br0" timeOffset="5699.38">23932 13372 692 0,'0'0'630'15,"0"-4"-151"-15,-11-1-233 16,3 5-246-16,-6 23 0 15,4 20 0-15,2 22 0 16,8 24 0-16,-9 25 0 0,9 15 0 16,-8 19 0-16,8 3 0 15,-13 4 0-15,4-1 0 0,1-8 0 16,2-11 0-16,-2-22 0 16,-5-19 0-16,5-21-139 15,8-20-171-15,-8-20-33 0,8-17 9 16,-8-16 24-16,-1-28 34 15</inkml:trace>
  <inkml:trace contextRef="#ctx0" brushRef="#br0" timeOffset="5949.35">23624 13978 521 0,'-16'-127'369'16,"4"14"-41"-16,12 16-156 16,15 14-85-16,26 14-45 0,21 16-24 15,15 18 4-15,17 20 22 16,7 26-12-16,0 24-10 15,-7 32-17-15,-17 20-1 0,-20 24-1 16,-21 11 2-16,-28 4-3 16,-22 5 5-16,-33-1-3 0,-13-12 6 15,-17-8-2-15,-10-12 2 16,2-12-5-16,0-17-11 16,9-13-28-16,3-6-69 0,8-19-52 15,8-6-53-15,8-17-31 16,13-16-8-16,11-22-45 0</inkml:trace>
  <inkml:trace contextRef="#ctx0" brushRef="#br0" timeOffset="6665.13">24905 9463 271 0,'-30'-76'249'16,"-2"-10"-91"-16,-5-4-60 16,1 0-35-16,-10 2-1 0,-1 5 27 15,-19 12-18-15,-24 13-24 16,-23 21-10-16,-26 29 15 0,-22 28 43 16,-18 38 52-16,-7 36 5 15,-6 39 14-15,14 47-26 0,15 39-39 16,25 29-52-16,37 12-49 15,39 5 0-15,46-8 0 0,45-17 0 16,48-21 0-16,40-22 0 16,41-36 0-16,34-42-7 15,35-45-8-15,38-43 7 0,18-43 1 16,11-36 5-16,-15-30-1 16,-24-31 6-16,-31-29-13 15,-32-33 7-15,-34-33 5 0,-40-29-3 16,-45-14 14-16,-46 2 17 15,-42 12-22-15,-43 23-8 0,-33 22 0 16,-33 33 0-16,-21 29 0 16,-21 28 0-16,-10 21 0 0,3 16-28 15,2 22-160-15,11 14-54 16,19 12-77-16,20 13-21 16,22 0-11-16,25 0-224 15</inkml:trace>
  <inkml:trace contextRef="#ctx0" brushRef="#br0" timeOffset="7231.01">25646 5231 155 0,'-31'-119'180'0,"-11"8"-75"16,2 6-48-16,-8 8-26 0,-3 3-9 15,4 4 0-15,-5 5-1 16,-2 4-3-16,6 7 14 16,-5 10 5-16,-4 10 6 0,-16 18-10 15,-30 15-3-15,-30 21 29 16,-30 37-6-16,-26 32 4 15,-23 33 13-15,-16 36 36 16,-7 41 55-16,2 53-27 0,15 45-36 16,20 28-24-16,34 9-30 15,48-13-15-15,50-21-23 0,66-27 4 16,57-28 3-16,62-26-9 16,54-37-1-16,59-31 1 15,52-42-6-15,45-36 4 0,30-37 2 16,9-37 2-16,2-36-9 15,-5-36 2-15,-20-32-13 0,-37-34 5 16,-40-40 14-16,-49-37-6 16,-59-33 9-16,-67-13 11 15,-69 6 34-15,-65 20-2 0,-60 20-21 16,-49 23-17 0,-37 30-2-16,-21 25-11 0,-11 24 2 15,-4 32-24-15,3 28-58 16,10 38-102-16,16 36-86 0,10 36-16 15,14 45 40-15,11 42-38 16,13 48-240-16</inkml:trace>
  <inkml:trace contextRef="#ctx0" brushRef="#br0" timeOffset="8095.46">25115 13144 298 0,'-24'-69'347'0,"-4"-9"-103"16,-9-3-99-16,-4-4-75 15,-5-5-39-15,3 0-9 0,-10 0 42 16,-9 8 49-16,-11 9 19 16,-7 16 12-16,-22 21-1 0,-19 24-28 15,-26 28-38-15,-19 33-14 16,-27 28-24-16,-13 28-39 0,-9 31 0 15,-3 34 0-15,-3 42 0 16,6 40 0-16,17 37 0 16,20 25 0-16,19 12 0 0,33-1 0 15,36-7 0-15,41-18 0 16,49-22 0-16,41-34 0 0,46-28 0 16,37-33 0-16,43-28 0 15,36-37 0-15,29-37 0 0,31-31 0 16,25-38 0-16,29-37 0 15,24-40 0-15,8-42 0 0,1-34 0 16,-16-43 0 0,-26-31 0-16,-36-38 0 0,-36-44 0 15,-45-37 0-15,-54-21 0 16,-51 5 0-16,-63 18 0 0,-59 35 0 16,-54 43 0-16,-51 52 0 15,-45 43 0-15,-43 36-135 0,-28 39-121 16,-23 20-27-16,-8 29-11 15,4 23 17-15,17 12-21 0</inkml:trace>
  <inkml:trace contextRef="#ctx0" brushRef="#br0" timeOffset="14051.9">10666 2164 315 0,'-35'0'181'0,"10"0"-72"16,9 0-51-16,16 0-31 16,8 0-7-16,20 0 17 15,34-3 5-15,27-9 6 0,32-14 1 16,28-2 2-16,27-3 5 15,15-7-8-15,11 2-22 16,1 3-9-16,-20 10-13 16,-32 2-2-16,-33 9 3 15,-33 3-13-15,-25 1-23 16,-18 3-37-16,-19 5-55 0,-23 0-48 16,-27 0-112-16</inkml:trace>
  <inkml:trace contextRef="#ctx0" brushRef="#br0" timeOffset="14385.62">11616 2007 260 0,'-23'-14'211'0,"2"3"-65"16,8-2-39 0,13 6-24-16,-11-2 2 0,11 1-6 15,0 4-17-15,0-1-25 16,0 5-13-16,0 0-13 15,0 0-7-15,0 9-1 16,0 19 7-16,3 17 45 16,2 21-5-16,3 14 2 0,-4 19 18 15,0 6-22 1,1 5-18-16,3 5-1 0,3-5-10 16,1-9-15-16,1-8-1 15,-2-11 4-15,3-12-7 0,-6-13 1 16,2-13 1-1,-1-10 2-15,-4-11-1 0,-2-7-15 16,-3-4-40-16,0-3-50 16,0-9-76-16,0 0-80 15,0-16-76-15</inkml:trace>
  <inkml:trace contextRef="#ctx0" brushRef="#br0" timeOffset="14918.32">12786 1993 402 0,'8'-24'227'0,"-3"5"-59"16,-5 3-69-16,3 3-34 15,1 5 4-15,5-1 13 16,-6 9-11-16,5 0-29 15,0 0-20-15,6 0-4 0,1 13 2 16,10 6 9-16,3 18 2 16,9 16 5-16,2 16-19 15,2 21 3-15,0 11 3 16,-4 14 0-16,-4 2-4 16,-1-1-7-16,-4-11-10 15,-3-10 2-15,0-22 4 0,-6-16-6 16,-3-17 13-16,-2-10 59 15,-6-20 98-15,-1-18-23 16,1-24-80-16,9-30-38 16,-1-23-12-16,8-24-12 0,4-17-7 15,9-14 0-15,-1 2 0 16,-2 3 0-16,-2 18 0 16,-5 15 0-16,-1 16 0 15,-6 21 0-15,-4 12 0 16,-4 18 0-16,-4 5 0 15,0 10 0-15,-8 8 0 16,5 5 0-16,-5 2 0 0,0 5-92 31,0 0-64-31,0 0-32 16,0 7-34-16,0 10-10 16,0 3-9-16,0 5-51 15</inkml:trace>
  <inkml:trace contextRef="#ctx0" brushRef="#br0" timeOffset="16598.78">17006 944 293 0,'-17'-20'210'16,"1"3"-61"-16,7 5-68 15,9 3-40-15,0 6-21 16,0 3-7-16,0 19 17 15,6 23 18-15,-3 23 14 16,0 37 13-16,-3 32-18 0,0 20-20 16,0 10-12-16,-6-6-13 15,6-15-5-15,0-17-1 16,0-21-2-16,0-22-1 16,0-23 0-16,0-16-5 0,0-15 6 15,0-8 8-15,0-9 2 16,0-12 6-16,0-16-9 15,-9-22-14-15,9-17 4 16,-13-23-10-16,-2-8 2 16,-11 1 5-16,-10 6 1 15,-12 15-1-15,-14 23 2 0,-10 21-1 16,-9 29-7-16,-6 27 8 16,4 25 0-16,8 20 1 15,15 14 5-15,14 5-11 16,21 2 12-16,16-11-9 0,19-14-1 15,23-17 3-15,24-11 5 16,21-15-1-16,15-14-1 16,7-20-2-16,3 0 2 15,-5-16-3-15,-10-5 1 16,-15-7 1-16,-11-10 1 16,-13 3-3-16,-10-3 1 0,-9 6-4 15,-9 0-20-15,-7 3-37 16,-1 0-41-16,-9 6-62 15,-4-6-26-15,5 0-78 16</inkml:trace>
  <inkml:trace contextRef="#ctx0" brushRef="#br0" timeOffset="16814.84">17391 1934 390 0,'17'-38'238'15,"-6"6"-73"-15,3 4-35 16,-7 2 0-16,-7 7 7 0,0 7-30 15,0 3-48-15,0 9-35 16,5 0-19-16,1 16-2 16,8 12 4-16,2 9-6 15,0 13 0-15,0 2 1 16,1 5 3-16,-1 0-4 0,-4-1-57 16,-4 2-120-16,-8-1-77 15,0-9-92-15</inkml:trace>
  <inkml:trace contextRef="#ctx0" brushRef="#br0" timeOffset="16971.18">17465 1439 584 0,'-9'-116'210'16,"9"14"-101"-16,0 25-55 15,0 19-27-15,0 14-21 16,0 16-28-16,0 14-39 15,12 14-50-15,4 21-60 16,5 15-124-16</inkml:trace>
  <inkml:trace contextRef="#ctx0" brushRef="#br0" timeOffset="17463.5">17976 1671 493 0,'-22'-7'232'0,"-1"-1"-96"0,3 4-73 16,-2 4-30-16,8 0-14 16,-7 25 3-16,5 11 3 15,1 18-4-15,2 6-8 16,0 5-6-16,5 0-1 16,8-8 2-16,0-12-7 15,0-9 0-15,0-8-1 16,0-11 2-16,0-4 0 0,0-13 7 15,0-13-7-15,0-20 2 16,0-15-3-16,0-21-2 16,8-14 5-16,13-5 0 15,7-2 3-15,9 17-2 16,-1 13 21-16,-1 18-17 0,7 17-2 16,6 22-7-16,2 19-2 15,-1 24 7-15,-6 14 1 16,-5 11 0-16,-11 8 2 15,-10 1 4-15,-17-1-4 16,0-8-2-16,-20-9 3 16,-1-6-8-16,5-14 3 0,4-11-2 15,4-5 2-15,8-8-3 16,0-12 0-16,0 0 0 16,3 0 1-16,11-12-30 15,2-12-57-15,8-18-62 0,4-6-39 16,1-13-66-16,-4-8-11 15</inkml:trace>
  <inkml:trace contextRef="#ctx0" brushRef="#br0" timeOffset="17830.2">18754 1033 504 0,'9'-45'212'0,"-4"14"-70"16,-5 6-71-16,0 12-39 15,0 6-20-15,0 19 5 16,0 24 46-16,0 30-3 0,-17 35-3 16,2 29-10-16,-7 17-23 15,2 0-13-15,6-14-2 16,1-15-7-16,0-19 3 16,0-27-4-16,13-14 0 15,0-18 10-15,0-16-2 16,0-12-1-16,0-12 16 15,0-19-5-15,17-27-9 0,8-18-2 16,11-10 0-16,5-3 10 16,-5 13 19-16,1 11-5 15,-9 12-16-15,6 11-11 16,0 15 2-16,14 15-6 0,-1 0-1 16,5 20 2-16,2 13-14 15,2 7-66-15,-8 6-180 16,-8-2-94-16</inkml:trace>
  <inkml:trace contextRef="#ctx0" brushRef="#br0" timeOffset="18347.59">19786 1078 428 0,'0'-73'240'16,"0"12"-88"-16,0 17-76 16,0 7-17-16,0 12 9 15,0 8-18-15,0 10-20 16,0 7-24-16,0 24 11 16,0 24 52-16,0 30 9 0,0 40-3 15,-18 28-26-15,-3 18-18 16,3 2-15-16,18-11-2 15,0-17-11-15,5-24 6 16,12-20-3-16,3-21-4 16,8-20-5-16,10-20 9 0,9-25-1 15,15-25-4-15,6-24-2 16,9-20-1-16,4-25-1 16,1-18-1-16,-9-20 4 15,-4 2 1-15,-7 9 8 16,-14 12 5-16,-7 20 13 15,-11 19 11-15,-13 18 21 16,-3 12-17-16,-6 10-22 0,-4 10-14 16,-4 21-12-16,0 23 14 15,0 30-6-15,-18 23 0 16,2 19 2-16,-2 15-7 16,-3 0 10-16,0-10-3 15,1-7 0-15,9-16-32 0,-3-22-61 16,14-14-85-16,-8-14-42 15,0-21-36-15,8-19-15 16,-13-27-44-16</inkml:trace>
  <inkml:trace contextRef="#ctx0" brushRef="#br0" timeOffset="18496.18">20586 1152 180 0,'8'-86'259'15,"-8"16"-121"-15,0 18-60 16,0 10-33-16,0 11-20 15,0 10-9-15,0 4-13 16,0 10-23-16,0 7-17 16,5 18-28-16,-2 5-147 15</inkml:trace>
  <inkml:trace contextRef="#ctx0" brushRef="#br0" timeOffset="19160.77">21013 1285 652 0,'13'-15'252'15,"-7"2"-129"-15,4 5-67 16,-2 4-27-16,0 4-16 16,0 9-6-16,6 19 11 0,0 20 14 15,3 26 22 1,-1 16-13-16,-3 7-8 0,-5 1-12 15,-8-5-10-15,0-11-3 16,0-17-4-16,0-21 6 16,0-10 0-16,0-15-3 15,-8-19-2-15,8-19-16 0,0-23 1 16,8-22 4-16,12-23-6 16,13-10 6-16,7-9 1 15,0 14 10-15,0 10-5 16,-6 21-2-16,-11 15-4 15,-2 18-3-15,0 11 3 16,-1 17 6-16,-1 11 1 16,7 19-1-16,-1 13-3 15,-2-4 5-15,-3-3-4 0,2-3-3 16,-2-4 9-16,-1-9-5 16,2-7-10-16,7-13 2 15,5-13-13-15,2-19-7 16,6-18 3-16,0-6-4 15,1-9 8-15,-6-4 14 0,-12 0 8 16,-2 3 8 0,-14 9 27-16,-5 12 3 15,-3 13-19-15,0 11-9 0,-21 14-6 16,-9 19-3-16,-4 15 17 16,-3 22 3-16,1 13-2 15,2 11-10-15,9 8 2 16,14 4-6-16,11 1 3 15,11-5-8-15,19-7 3 0,7-9 1 16,2-7-4-16,7-11-8 16,-2-6-47-16,-3-12-101 15,-8-5-83-15,-6-11-47 16,-11-13-24-16</inkml:trace>
  <inkml:trace contextRef="#ctx0" brushRef="#br0" timeOffset="20070.06">10707 4266 322 0,'-12'-12'271'0,"0"-5"-86"16,0 1-83-16,12-1-46 0,0 1-8 15,0 4 16-15,0 4 13 16,0-1-11-16,0 6-17 15,0-6-20-15,8 2-9 0,8-5-5 16,9-2 1-16,6-1 7 16,11-2 7-16,11-4-8 15,12-2-3-15,16-2-3 0,15 0-7 16,23-3 0-16,27-4-2 16,40-5-8-16,46-11 1 15,48-9 2-15,41-10 7 0,45-9 1 16,56-8-1-1,57-8 5-15,44 0-9 0,62-3-2 16,49-7-2-16,41-3-1 16,47-4 2-16,18-2-4 15,15 6 17-15,0 3 2 16,-28 9 0-16,-41 6 7 0,-44 13 5 16,-62 10-7-16,-69 12-11 15,-84 11 19-15,-90 8 7 16,-81 4 45-16,-68 9 99 15,-55 3-106-15,-37 4-75 16,-29 1 0-16,-23 5 0 16,-14 3 0-16,-16-1 0 15,-3 2 0-15,-1-1 0 0,-10 0 0 16</inkml:trace>
  <inkml:trace contextRef="#ctx0" brushRef="#br0" timeOffset="20099.93">23787 2092 1590 0,'-24'15'-522'16,"-30"14"-5"-16</inkml:trace>
  <inkml:trace contextRef="#ctx0" brushRef="#br0" timeOffset="23853.98">6895 8462 17 0,'0'0'32'16,"-9"0"36"-16,9 0 65 15,0 0 19-15,0-4-45 0,0 0-28 16,0 1-38-16,0-2-14 15,0 5-10-15,0 0 10 16,0 0-3-16,0 0-3 0,0 0-4 16,0 0-3-16,0 0 6 15,0 0 8-15,0 0 3 16,0 0-1-16,0 0 3 16,0 0-1-16,0 0 5 15,0 0-1-15,0 0-7 0,0 0-5 16,0 0-4-16,0 0-15 15,0 0 7-15,0 0-10 16,0 0 6-16,0-4 13 0,0 0-1 16,0 0 3-16,0 4 10 15,0 0-4-15,0 0 7 16,0 0-5-16,0 0-1 0,0 0 1 16,0 0-10-1,0 0-5-15,4 0 12 0,1 0-7 16,-5 0-8-16,0 0 1 15,3-4-14-15,5-1 4 16,0 3-3-16,9-3 1 0,-1 0 4 16,5-2 0-16,2-2 8 15,14-3 2-15,7 0 4 16,10-5-5-16,11-2-8 0,7-2 3 16,18-3 4-16,15-5 7 15,13-4-10-15,9 5-6 0,-2 5-5 16,1-2 1-1,-4 8 3-15,-5 1-6 0,2-1 1 16,-2 5 1-16,0-4 0 16,-2 3-2-16,-1-2 5 0,-10 2 1 15,-2-4-6-15,-9-3-4 16,0 1 11-16,1-4-11 16,-4 0 7-16,3-1 2 0,6-4 3 15,6-5-1-15,8 0-6 16,14-3 2-16,1 0-6 15,7-6 10-15,2 6-5 0,6 0 0 16,-4-6 0-16,-2 1 4 0,2 5-1 16,-6 3 5-1,0 0-6-15,-2 0-5 0,0 5 13 16,2-1-5-16,10 5-8 16,3-4 6-16,2 3 4 0,8 1-11 15,2 4-1-15,-3-1 6 16,0 6-1-16,-11-2 0 0,-5 1 0 15,-6-1 7-15,-6 1-13 16,-1-1 9-16,-4 0-3 0,3-2 0 16,6-1 5-16,3 1-6 15,9-6-2-15,7 4 6 16,2 0-7-16,4 1 5 16,-1-1-3-16,-2 2-1 0,-4-2 3 15,-5 1 1-15,-2 4 0 16,-9-5 1-16,2 1-1 0,-1-1 0 15,-4 0 1-15,-1 7-2 16,-2-8-2-16,-2 6 6 0,-3-1-9 16,-9 1 6-16,-7 1-4 15,-9-2 5-15,-7 5-2 0,-13-1 4 16,-12 1-6-16,-6 4 2 16,-7-4-2-16,-5 0 4 0,2 3-2 15,1-3-5 1,-2 5 9-16,9-5 1 0,3-1-6 15,10-4 5-15,3 4-4 16,4-1-7-16,4 0 5 0,-4 3 0 16,-1-1 5-16,6-1 2 15,0 6-9-15,-5-3 6 0,1-1 3 16,-1 3-7-16,5-1-2 16,9-2 4-16,12 3-4 0,6-1 6 15,10-4-1-15,2 1-3 16,0 4 8-16,1 0-10 0,-4 1-3 15,-4-2 11-15,-10 2-4 16,-9 2 1-16,-9-3 3 16,-12 3-2-16,-6-3-2 15,-3 0 3-15,3-4-9 0,5 0 6 16,5-4 3-16,6-1-1 16,11 1-5-16,2-1 6 15,-4 1-5-15,-11 4 9 0,-9 1-12 16,-12 3 4-16,-9-2 2 15,-7 3 0-15,-5 7 0 0,-3-5 4 16,8-2-6-16,4 7 2 16,12 0-6-16,7 0 3 0,5 0-1 15,1 0 5-15,-1 0 2 16,-2-5 2-16,0 1-7 16,-6 1-4-16,-8-2 7 15,-9 5-1-15,-7-4-4 0,-13 0 9 16,-2 0-2-16,-8 4-2 15,-2-4 6-15,6-3 1 0,2 2 3 16,1-3-2-16,4-1 2 16,2 5-7-16,3 1 4 15,-3 3 2-15,2 0-4 0,-4 0-4 16,-1 0-8-16,-8 0 5 16,0 0-5-16,-9 0 12 0,-2 0-11 15,-1 0 1-15,-8 0-23 16,0 0-39-16,0 0-56 15,0 0-88-15,-8 0-76 16,-9 0-68-16,-10 7-372 0</inkml:trace>
  <inkml:trace contextRef="#ctx0" brushRef="#br0" timeOffset="25751.31">6846 8354 317 0,'0'-30'198'0,"0"5"-57"15,-8 6-58-15,8 2-36 0,0 1-14 16,0 4 11-16,0 0 27 16,0 2-3-16,0 8-21 15,8 2-17-15,3 0 16 16,10 0 36-16,7 15 27 0,13 10 5 16,16 11 22-16,25 8 28 15,23 10-19-15,29 3-12 16,32 9-94-16,32-1-39 0,34 4 0 15,20 4 0-15,13 4 0 16,7-5 0-16,11 2 0 0,10 0 0 16,12-5 0-16,11 4 0 15,2 4 0-15,-10 5 0 0,-3 4 0 16,-9 7 0-16,-4 1 0 16,-4-1 0-16,-8-1 0 15,-11 0 0-15,-14-7 0 16,-15 0 0-16,-14-7 0 0,-9-4 0 15,-10-6 0-15,-9-2 0 16,-3-5 0-16,-8 0 0 0,-4-4 0 16,-8 0 0-16,-8 1 0 15,-9-7 0-15,-12 2 0 0,-12-3 0 16,-4-5 0-16,-8 0 0 16,-5-1 0-16,-5-4 0 15,-8 1 0-15,-2 0 0 0,-2-5 0 16,-2 1 0-16,1-1 0 15,-8 1 0-15,3 5 0 0,-4-2 0 16,-2 1 0-16,-1 4 0 16,-3-2 0-16,-2 3 0 0,0-2 0 15,-6 1 0-15,2 0 0 0,-9 0 0 16,-5-4 0-16,-8-1 0 16,-3-5 0-16,-3 4 0 0,-1-7 0 15,-6 0 0-15,7 1 0 16,-2 0 0-16,4-1 0 15,5 0 0-15,5 5 0 0,-1-5 0 16,4 6 0-16,0-2 0 16,-5 1 0-16,-6 5 0 15,-2-2 0-15,-8-4 0 0,3-3 0 16,-7-1 0-16,3 5 0 16,2-1 0-16,3 4 0 0,9 2 0 15,0-1 0-15,5-1 0 16,-1 1 0-16,-1-1 0 0,2 1 0 15,-2-5 0-15,-4 3 0 0,2-8 0 16,-6-2 0-16,2-5 0 16,-3 3 0-1,56 31 0-15,-50-30 0 0,3 1 0 16,5-1 0-16,5 2 0 16,0-3 0-16,-1 3 0 0,4 3 0 15,-5-1 0-15,-3-3 0 16,-1-1 0-16,-7 6 0 0,0-7 0 15,-6 1 0-15,-4-2 0 16,2-3 0-16,0-2 0 0,0 4 0 16,0-2 0-16,-1 1 0 15,167 62 0 1,-162-69 0 0,137 55 0-1,-149-55 0 1,37 7 0-1,-42-8 0-15,-3-4 0 0,2 1 0 16,-1 4 0-16,2-2 0 16,1 2 0-16,0-5 0 0,3 0 0 15,-1 5 0-15,7-5 0 16,-2 0 0-16,2 4 0 0,-6-4 0 16,-1 0 0-16,0 5 0 15,-4-6 0-15,-1 3 0 16,-11-2 0-16,1-4 0 0,-7 1 0 15,1-2 0-15,-4 1 0 16,3 1 0-16,-1-2 0 0,5-7 0 16,2 12 0-16,6-3 0 15,4 4 0-15,3-3 0 16,4 8 0-16,1-2 0 0,0 0 0 16,0 1 0-16,-6-2 0 15,-1-1 0-15,-6-3 0 0,0 6 0 16,-2-5 0-16,-6 0 0 15,-1-12 0-15,-2 13 0 16,-5-13 0-16,2 7 0 0,-3 2 0 16,0-9 0-16,1 12 0 15,1-12 0-15,-5 7 0 0,2-7 0 16,-7 0 0 0,2 0 0-1,-2 0 0 1,-14-3-135 31,-7-9-317-47,-7-8-3 0,-6-10 6 15</inkml:trace>
  <inkml:trace contextRef="#ctx0" brushRef="#br0" timeOffset="27032.17">21402 5593 86 0,'-16'-21'234'16,"6"2"-23"-16,-3 3-47 16,13-2-53-16,-8 10-43 15,8 0-29-15,0 4-14 0,0 4-11 16,13 0 6-16,13 0-5 16,14 12 2-16,15 3-1 15,2 12-9-15,6 9-2 16,7 4-2-16,-1 0 1 0,1 6-5 15,-2-2 0-15,-3-3 5 16,-8-8-4-16,-7-4-2 0,-15-10 7 16,-6-3 0-16,-13-4 34 15,-8-2 15-15,-2-10 15 16,-6 0 0-16,0 0-19 0,0 0-20 16,-10 12-16-16,-6 0-14 15,-4 4 7-15,-5 12-4 0,-4 13 3 16,-7 12-3-1,-1 13-4-15,-2 6-4 0,-4 6 3 16,9 0 4-16,-3-9 0 16,9-10-4-16,2-9 2 0,10-14-1 15,4-7 11-15,4-13 5 16,8-16 29-16,-13 0-5 0,13-28-22 16,0-25-8-16,0-25-1 15,0-22 11-15,8-14-7 16,-3-8 5-16,-2-5-8 0,-3 5 0 15,0 8 4-15,0 12-3 16,0 12-9-16,0 17 0 0,0 20-14 16,0 13-42-16,0 11-71 15,0 16-58 1,0 34-230-16,5 24 208 16,-5 20-74-16</inkml:trace>
  <inkml:trace contextRef="#ctx0" brushRef="#br0" timeOffset="27796.98">21674 13466 516 0,'-14'-25'359'16,"-3"9"-63"-16,1 7-98 0,-2 9-67 15,-2 9 6-15,1 23 74 16,-10 21-12-16,-7 23-199 16,-2 26 0-16,4 22 0 0,0 9 0 15,3 10 0-15,1-1 0 16,1 2 0-16,10-7 0 0,-2-11 0 15,4-12 0-15,6-16 0 16,-2-16 0-16,1-22 0 0,1-15 0 16,-1-12 0-16,-2-17-328 15,3-16-23-15,11-21 35 0,0-19 54 16,0-29 30-16,0-24 15 16,8-26 54-16</inkml:trace>
  <inkml:trace contextRef="#ctx0" brushRef="#br0" timeOffset="28163.71">21360 13783 127 0,'11'-57'246'0,"-6"17"-38"0,-5 7-18 16,0 12-45-16,0 8-51 15,0 5-32-15,0 4-22 0,2 4-5 16,6 12-4-16,8 5-16 16,10 7-6-16,10 4-7 15,13 6 3-15,5 1-3 0,-3 7-4 16,5 2-2-16,-2 1-21 15,0-7-8-15,-10-7-13 0,-4-2-1 16,-9-8 11-16,-5-9 13 16,-4-5 17-16,-13-7 14 15,-4 9 26-15,-5-9 28 0,-14 8 6 16,-12 4 21-16,-7 13 13 16,-7 7 9-16,-8 18 9 0,-11 12 4 15,-1 8-19-15,-1 4-4 16,0 0-22-16,0-1-24 15,5-8-55-15,2-4 0 0,10-8 0 16,3-9 0-16,5-6 0 16,7-9 0-16,6-10-24 0,7-2-120 15,3-5-81-15,13-12-65 16,0 0-20-16,0-16-19 16,0-16 1-16</inkml:trace>
  <inkml:trace contextRef="#ctx0" brushRef="#br0" timeOffset="29677.83">26881 9056 117 0,'8'-8'235'16,"1"0"-55"-16,-6 4-38 0,-3 1-40 15,0 3-15-15,0 0 10 16,0 0-6-16,0 0 5 0,0 0-15 16,0 0-27-16,5 12 33 15,3 7-14-15,5 6-29 16,3 7-16-16,4 9-8 0,9 1-8 15,4-2-10-15,2-4 2 16,4-3-2-16,3 0-4 0,3-9-3 16,-5-7-13-16,1-5-1 15,-8-12 5-15,-11 0 5 0,4 0 6 16,-4-18-3-16,-5-5 2 16,0-10 4-16,1-3 0 15,-2-1-7-15,-5 1 12 16,-2-1-3-16,-1 7 6 0,-5 11 13 15,-3 3-13-15,0 7 3 16,0 2 0-16,0 7-3 0,0 0-4 16,0 0 10-16,0 20 24 15,-8 11 35-15,-7 19-2 0,-9 15 4 16,-11 13-4-16,-4 11-19 16,-1 5-15-16,-6 8-10 15,7-5-14-15,2-4 1 16,4-15-7-16,9-13-8 0,2-12 2 15,8-16 4-15,6-9 0 16,8-11-5 0,-9-5 0-16,9-21 0 15,0-11 0-15,0-8-2 16,0-5 0-16,0-3 6 0,0 3-4 16,0-1-1-16,0 6 2 15,6 5-1-15,2 2 0 0,-2 5 0 16,5 4 0-16,3-1 0 15,-2 1 0-15,2 0 0 16,-8-1 0-16,2 5 0 0,-5 4 0 16,2-4 0-16,-2 8 0 15,-3 0-2 17,0 0 4-32,0 8-2 0,0 11 0 15,0 15 0-15,0 11 0 16,0 17 0-16,0 12 0 0,0 6 0 15,0 0 0-15,0 4 0 16,0-11 0-16,0-5 0 0,0-10 0 16,6-10 0-1,-3-6 0-15,5-10 0 0,-3-8-224 16,3-3-80-16,0-2-41 16,8-6 6-16,4-13-5 0</inkml:trace>
  <inkml:trace contextRef="#ctx0" brushRef="#br0" timeOffset="30376.62">27721 9994 416 0,'0'-37'205'0,"0"4"-69"16,-11 9-33-16,2 2-21 15,-3 7 19-15,4 7 29 16,0 8-8-16,-4 8-20 0,-4 20-9 15,-1 13-31-15,-3 15-28 16,5 6-18-16,7-1-1 16,8 1-5-16,0-10-9 0,0-7-4 15,8-8 3-15,7-9-11 16,1-12-2-16,5-16-12 16,-2 0 2-16,6-24 0 0,0-14 15 15,-9-9 2-15,-5-10 14 16,-11-2 4-16,0 2 9 0,0 9 4 15,-15 3-8-15,-1 9-7 16,-2 8-6-16,2 7-11 16,4 8-58-16,12 6-77 15,-6 7-76-15,6 0-24 16,0 0 37-16,0 12 9 0,6 0 17 16,6 0 42-16,4 0 44 15,2-12 40-15,2 9 29 0,-1-9 38 16,6 0 102-16,1 0 116 15,-7 0-48-15,-2-4-37 16,-6-1-60-16,-2 0-25 0,0 3 23 16,-6 2 19-1,-3 0 4-15,0 12 14 0,0 12-33 16,8 16-37-16,-2 5-22 16,2-4-15-16,1-4-5 15,5-4-10-15,-2-8 2 0,10-9 0 16,0-5 2-16,7-11-10 15,4-7 3-15,3-13 0 16,5-13-1-16,-1-8 1 0,-1-13 6 16,0 1 19-16,-7 5 29 15,-3 8 69-15,-10 7 41 16,-5 8-12-16,-8 9-106 0,2 11-43 16,0 17 0-16,1 26 0 15,-5 15 0-15,4 11 0 16,9 10 0-16,7 3 0 15,9 3 0-15,3-10 0 0,9-3 0 16,0-10 0-16,3-5-114 16,6-7-342-16,2-11-11 15,1-11 25-15</inkml:trace>
  <inkml:trace contextRef="#ctx0" brushRef="#br0" timeOffset="35252.19">5992 14454 763 0,'-24'-57'333'0,"-1"16"-157"15,10 22-91-15,-2 19-41 16,5 39-11-16,12 43 2 0,0 36 17 16,3 37-6-1,14 28-22-15,5 17-10 0,-4 11-7 16,7-2-4-16,-1-19-22 16,6-23-66-16,-6-25-46 15,0-28-58-15,-4-24-24 16,-3-25 25-16,-1-23 46 0,-8-42 1 15,-8-29-23-15,0-41 24 16,-21-40 45-16,-10-35-12 16</inkml:trace>
  <inkml:trace contextRef="#ctx0" brushRef="#br0" timeOffset="35635.01">5964 15387 47 0,'-40'-221'234'0,"-1"14"-21"16,4 32-25-16,6 41-30 16,9 35-62-16,6 30-51 15,16 33 3-15,21 36 35 0,18 33-9 16,23 25-22-1,15 23-22-15,13 11-17 0,4 3-6 16,-1-7-5-16,-3-14 3 16,-11-22-9-16,-5-14 4 15,-9-22-3-15,-3-16 7 0,-10-25-2 16,-11-23-4-16,-6-30-3 16,-5-25 6-16,-13-22-2 15,-10-20-3-15,-7-15 5 0,-7 6 8 16,-10 23 5-16,0 28 12 15,4 28 2-15,5 18-13 16,8 24-7-16,0 33 6 16,13 45 56-16,15 43 47 15,18 43-17-15,5 23-49 16,11 14-24-16,-1-2-5 0,-4-11-19 16,-5-12-2-16,1-17 0 15,-5-12-23-15,-6-17-82 16,-5-19-98-16,-5-17-39 0,-8-15 4 15,-7-15 47-15,-10-10 53 16,-7-9 36-16,0-12-9 0,-7-21-14 16,-10-10 2-16,-4-10 32 15</inkml:trace>
  <inkml:trace contextRef="#ctx0" brushRef="#br0" timeOffset="36333.39">7251 14211 483 0,'-15'-57'308'0,"2"11"-80"15,4 14-113-15,9 15-60 16,0 17-24-16,13 38-18 16,11 22 5-16,12 26-2 0,13 11-10 15,5 14 0-15,3-6-6 16,-2-8 5-16,2-12-6 16,-3-18-3-16,-10-15 1 0,-3-16-18 15,-4-15 6-15,-9-21-10 16,-3-21 9-16,-9-23 3 0,-3-21 11 15,-13-20-3-15,0-18 9 16,-13-2-4-16,-3 8 9 16,2 19 11-16,3 16-1 15,3 21-3-15,8 18 11 16,5 46-6-16,9 35 8 16,11 20-8-16,4 10-10 15,4 7-4-15,-1-2-6 0,4-11-14 16,-4-17-75-16,-2-13-46 15,-2-11-18-15,-4-13 8 0,1-20 19 16,-6-16 21-16,-1-23 8 16,-7-24 11-16,-11-16 30 0,0-28 52 15,0-23 62-15,-11-8 9 16,-1 3 10-16,3 13 9 16,9 25-8-16,0 20-21 15,0 16-13-15,0 13-3 0,0 16 16 16,3 10 3-16,15 14 23 15,5 33 11-15,15 29-4 16,5 31-9-16,6 21-32 0,1 11-24 16,1 1-10-16,-2-2-15 15,-3-15-1-15,-5-12-4 0,-1-11-10 16,-7-11-31-16,-5-19-32 16,-7-11-19-16,-10-13-15 0,0-13-10 15,-11-6-16-15,0-13-6 16,-14-16-38-16,-11-13-30 15</inkml:trace>
  <inkml:trace contextRef="#ctx0" brushRef="#br0" timeOffset="37316.12">7966 13368 218 0,'-16'-40'262'0,"-5"2"-66"0,2 9-66 16,-3 4-63-16,6 10-36 15,5 2-14-15,3 6-5 0,8 3 1 16,-9 4-4-16,9 7-7 16,0 25 2-16,17 22-3 15,8 24 4-15,7 20 0 0,4 11-5 16,4 9 1-16,2-4-3 15,-2-9-4-15,-3-10-13 16,-6-14-16-16,-6-12-6 0,-1-15-13 16,-8-14 6-16,-2-9 5 15,-3-9 0-15,-3-6 4 0,-8-16 1 16,0 0-2-16,0 0-11 16,0-8-8-16,-16-5-13 0,4-6-20 15,-4-3-12-15,3-1 16 16</inkml:trace>
  <inkml:trace contextRef="#ctx0" brushRef="#br0" timeOffset="37964.3">7613 12791 439 0,'-49'-67'188'16,"5"15"-62"-16,4 9-64 0,11 15-27 16,4 5-20-16,8 6-13 15,6 4-4-15,11 13 4 16,0 13 1-16,17 8-5 0,6 7 5 16,10 1 0-16,4-5-7 15,6-1 6-15,-2-5-9 16,5-18-1-16,-6 0-12 15,-1-13 7-15,-5-6 1 0,-14-14-1 16,-9-8 7-16,-11-9 5 16,-11 3 14-16,-9-3-4 0,-4 14 8 15,-5 7-9-15,-4 9-7 16,1 8 5-16,1 12-4 16,-7 12-15-16,5 12-9 0,4 14-11 15,7 9-17-15,5 7-21 16,17 3-10-16,0 0-63 15,11-9-43-15</inkml:trace>
  <inkml:trace contextRef="#ctx0" brushRef="#br0" timeOffset="38247.22">8079 12486 111 0,'18'-51'253'15,"-6"-2"-78"-15,-8 13-30 16,-4 7-31-16,0 4-38 0,0 13-22 15,0 4-14-15,0 4-7 16,0 8-12-16,6 12-6 16,11 24 5-16,13 33 33 0,5 37 3 15,14 28-16-15,13 22-22 16,2 21-8-16,1 0-5 16,-3 2-9-16,-2-3 12 0,-3-13-8 15,-8-13 3-15,-5-20-8 16,-7-20-7-16,-4-21-29 0,-13-23-43 15,-4-16-31-15,-3-16-18 16,-5-10-3-16,-8-12 6 16,0-12-94-16,-21-19-140 0</inkml:trace>
  <inkml:trace contextRef="#ctx0" brushRef="#br0" timeOffset="38438.69">8373 13457 126 0,'-33'-25'242'0,"9"6"-76"16,2 3-61-16,11 3-55 0,11 4-25 16,0 2-19-16,8-5-1 15,17 0-3-15,7-4 1 0,13-10-11 16,8 2-8-16,4 0-18 16,-5-1-21-16,-3 0-8 0,-9 6-25 15,-6 2-34-15,-8 5-4 16,-1 0 22-16</inkml:trace>
  <inkml:trace contextRef="#ctx0" brushRef="#br0" timeOffset="38696">8843 13004 63 0,'0'-14'201'0,"0"0"-11"16,0-1-47-16,-8 1-37 0,-4 8-22 16,12-1-18-16,-8 1-13 15,8 1-10-15,0 5-15 0,0 0-10 16,0 0-15-16,4 13 3 15,9 15 10-15,6 21 21 16,6 13-17-16,4 15-6 0,-1 3-3 16,5 10-11-16,-1 1 0 15,1-5 0-15,-1-2 0 0,-4-10 0 16,-3-13-26-16,-5-17-51 16,-5-7-51-16,-2-10-22 15,-4-4-22-15,-6-12-30 0,-3-11 36 16</inkml:trace>
  <inkml:trace contextRef="#ctx0" brushRef="#br0" timeOffset="38955.4">8746 12479 285 0,'-42'-68'282'16,"10"16"-81"-16,8 10-84 15,7 17-61-15,6 9-35 16,11 8-10-16,0 8 0 0,16 17-11 15,4-1 5 1,6-4-15-16,-7 0-11 16,1-3-2-16,-4-9 6 0,-3 0 2 15,-10 0-10-15,-3 0-13 16,0-13 3-16,-7-4 12 0,-5-2 3 16,-1-2 1-16,-4 1-4 15,6 4-14-15,0 4-14 0,-2 3-8 16,5 9-30-16,0 0-41 15,-6 16-14-15</inkml:trace>
  <inkml:trace contextRef="#ctx0" brushRef="#br0" timeOffset="41608.44">9903 12651 582 0,'-23'12'253'0,"-7"4"-103"15,6 1-79-15,7-2-35 0,9 3-21 16,8-6-7-16,0 0-5 15,8-12-1-15,6 0-9 0,-3-3 8 16,1-13-4-16,-3-14 3 16,-9-11 2-16,-9-7-2 0,-11-8 18 15,-8 1 5-15,-9 14 17 16,0 8 4-16,1 18-25 16,-1 15-8-16,5 13-6 15,4 22-1-15,6 18 0 0,11 17 8 16,11 11-5-16,11 2-6 15,23-7 5-15,14-7-7 0,17-11 2 16,12-9 0-16,4-13 2 16,1-8-23-16,0-10-32 0,-2-18-28 15,-2 0-42-15,-5-9-19 16,1-12-6-16,-10-11 21 0,-3-14-34 16,-10-7-4-16,-4-11 43 15,-20-14 38-15,-11-12-10 16,-11-7 93-16,-5-5 9 0,-13 4 38 15,-7 13 117-15,-9 16 29 16,-7 15-49-16,-4 22-45 0,-10 20-38 16,2 29-15-16,4 23-7 15,6 22 3-15,15 13-13 0,6 11-9 16,17 1-13-16,8-10 1 16,10-8-7-16,9-15 1 0,9-10-2 15,5-16 3-15,8-12-21 16,0-16-20-16,-5-16-6 15,2-12 6-15,-11-14 4 16,-3-6 17-16,-10-14 2 0,-14-3 10 16,-8-8 3-16,-16-4 11 15,-1 0 15-15,-4 12 26 0,2 11 16 16,2 14-17-16,2 12-10 16,1 15-17-16,3 26 0 0,11 24 9 15,0 20-5-15,3 12-10 16,15 7-6-16,4-2-5 0,8-5-4 15,2-12 1-15,1-12-2 16,-1-12 3-16,2-9-9 16,-2-8-6-16,-1-16 3 0,-1-7 6 15,-7-14 3-15,-3-8 0 16,-7-11-4-16,-9-13 11 0,-4-9 6 16,-12-7 20-16,-4-8 15 15,-4-4 33-15,-9-5 43 0,1 8 47 16,2 13 25-16,7 13-30 15,2 7-62-15,6 13-56 0,11 7-38 16,16 13-10-16,20 12 0 16,21 12 0-16,12 21 0 15,12 24 0-15,5 24 0 0,-6 13 0 16,-7 2 0-16,-11-1-3 16,-18-10-7-16,-19-4-5 15,-17-12 3-15,-16-7 0 0,-14-9 2 16,-9-12 15-16,-6-16-10 15,-7-9 5-15,-2-16 0 0,6-11 0 16,4-12-12-16,8-9-4 16,2-13-2-16,12-11-5 0,14-9-15 15,0-5-9-15,11-3-15 16,9-5-40-16,11 2-41 0,0 2-47 16,1 5-39-16,4 0 21 15,-4 3 22-15,1-3 18 16,-4 1 29-16,-1-6 45 15,-3-2 37-15,-5-8 45 0,-3 4 73 16,-6-11 55-16,-8-6-30 16,-3-6-20-16,0 3-2 0,0-1-8 15,-8 7 28-15,2 17 36 16,6 10 21-16,-8 20-13 0,8 14-29 16,0 8-38-16,0 17-21 15,0 28 89-15,8 37 104 0,3 46 16 16,1 42-176-16,1 40-73 15,4 18 0-15,6 0 0 0,5-15 0 16,13-22 0-16,12-23 0 16,8-29 0-16,7-24 0 15,10-30 0-15,4-22 0 0,-5-27 0 16,0-22 0-16,-4-19 0 16,-12-14-33-16,-8-13-119 0,-18-12-37 15,-5-17-22-15,-14-8-1 16,-7-7 3-16,-9 2 12 0,0 6 45 15,-17 8-11-15,-5 16-5 16,-4 12 30-16,-16 11 32 0</inkml:trace>
  <inkml:trace contextRef="#ctx0" brushRef="#br0" timeOffset="41775.16">11551 11532 127 0,'-118'47'270'16,"9"-1"-47"-16,8-6-37 15,15-7-60-15,22-12-60 16,19-8-28-16,17-13-16 0,28 0-4 15,11-13-6-15,31-13-8 16,17-6 0-16,23-12-28 0,16-6-43 16,8 3-25-16,7-3-22 15,0 9-12-15,-11 5-47 0,-12 8-44 16</inkml:trace>
  <inkml:trace contextRef="#ctx0" brushRef="#br0" timeOffset="42158.08">14252 12479 621 0,'44'-44'222'0,"-28"11"-125"0,-24 13-66 15,-23 13-18-15,-26 18 25 16,-21 25 93-16,-27 34 99 0,-36 36 7 16,-46 37-42-16,-53 39-64 15,-73 56-54-15,-73 50-53 0,-81 42-24 16,-89 40 0-16,-75 46 0 15,-62 38-5-15,-34 33-1 0,-4 21-5 16,8 21-16-16,33 4-84 16,53-13-118-16,64-35-63 15,78-49 23-15,83-66 56 0,97-207 50 16,100-163 21 0,76 0-89-16</inkml:trace>
  <inkml:trace contextRef="#ctx0" brushRef="#br0" timeOffset="49296.02">7994 12443 3 0,'-16'8'5'16,"-1"-8"5"-16,2 0 2 15,-2 0-3-15,1 8 4 16,-4 0-8-16,-1-8-4 0,-3 12-12 16,1-12-1-16,-3 7-1 15</inkml:trace>
  <inkml:trace contextRef="#ctx0" brushRef="#br0" timeOffset="49379.65">7746 12486 4 0,'0'0'2'16,"0"0"-1"-16,0 11-4 15</inkml:trace>
  <inkml:trace contextRef="#ctx0" brushRef="#br0" timeOffset="50843.46">7678 12559 17 0,'-8'6'36'0,"0"1"51"0,8-7 72 16,-8 0-32-16,8 0-38 16,-8 0-26-16,8 0-15 0,-8 0 16 15,8 0 26-15,0 0 38 16,0 0 8-16,0 0 1 16,0 0-7-16,0 0-17 0,0 0-4 15,0 0-11-15,0 0-9 16,0 0-23-16,0 0-24 15,0 0-20-15,0 10-9 16,0 2-7-16,0 11-6 0,3 19 12 16,10 8 5-16,3 6-8 15,0 5-1-15,1 1-6 0,3-6-3 16,-4-8 7-16,0-6-7 16,0-5-3-16,1-4 6 15,-1-9-2-15,-3-8-2 16,-5-4 0-16,-5-12 4 15,-3 0-4-15,0 0-2 0,0-12-12 16,0-16-25-16,-16-22 5 16,-5-19 14-16,1-21 16 15,-8-7 4-15,-4-9-5 0,-1 3 7 16,1 11 20-16,-1 13 14 16,9 19 0-16,2 11-10 15,6 13-14-15,5 12-16 0,11 7 6 16,0 8-5-16,0 9-9 15,5 29 15-15,9 24 1 16,19 28 12-16,5 22-7 16,2 18 5-16,-4 10 1 15,-3 0-3-15,-4-11-5 0,-1-5-8 16,-3-13 3-16,-7-17-2 16,-1-19 5-16,-4-18-3 15,-4-11 1-15,-6-8 7 0,2-14 0 16,-5-15 9-16,0 0-8 15,0-19-13-15,-22-22-14 16,-3-28 1-16,-2-21-1 0,-6-20 6 16,-3-15-2-16,-1-6 9 15,1 8 1-15,-1 16 5 16,9 19 1-16,4 15 1 16,2 20-1-16,8 16-4 15,5 13-4-15,9 15 0 0,0 29 5 16,9 30 12-16,10 31-6 15,14 29 5-15,3 20 2 16,4 13-5-16,1 5-1 0,0-3-5 16,0-11 1-16,-1-15 3 15,-4-18-4-15,2-24-5 16,-11-15 6-16,-6-22 3 0,-4-15 7 16,-6-25-6-1,-11-15-18-15,0-35-1 0,-11-23-9 16,-10-25 11-16,-7-21 5 15,-12-19-3-15,-7-16 1 16,-1-10 5-16,-4 7 5 0,2 10 1 16,7 28 18-16,10 25-4 15,4 25-1-15,9 21-9 16,4 19-13-16,16 17-1 0,0 28 8 16,8 28-1-16,12 38 12 15,9 28-11-15,4 23 7 16,2 15-5-16,6-1-1 15,0-4-4-15,0-6 2 0,-6-14 0 16,-2-18 3-16,-4-19-2 16,-4-20 4-16,-9-21-3 15,-4-13 4-15,-4-12-2 16,-8-20-3-16,0-20-34 0,-11-26-13 16,-6-23 1-16,-5-28 2 15,-1-17 13-15,-5-17 3 16,-8-6 16-16,-2-2 5 0,-2 15 13 15,4 20 6-15,3 19 4 16,4 19 6-16,9 21-14 16,4 13-12-16,3 16 0 0,13 16-4 15,10 40 19 1,9 36 23-16,9 36-7 0,9 26-12 16,0 25-8-16,3 12-5 15,1 5-2-15,-1-19 3 0,2-14-9 16,-7-26 7-16,-2-14-5 15,-4-26 6-15,-6-19-6 16,-6-17 4-16,-4-17-3 0,-6-8 4 16,-7-20-20-16,0-20-39 15,-11-32 12-15,-7-33 3 16,-5-34 10-16,-7-24 4 16,-5-11-1-16,-3-13 12 15,-2-1 12-15,4 18 8 0,-2 20 12 16,10 25 5-16,5 26 0 15,3 23-4-15,6 19-4 16,3 17-17-16,11 32 10 0,8 37 18 16,17 37 7-16,7 36-3 15,4 29-17-15,10 19-4 16,-2 13 0-16,0 1 0 0,-3-13-10 16,-4-21 2-16,-1-19-3 15,-4-27-12-15,-7-21-26 16,-4-19-73-16,-10-19-86 15,1-12-67-15,-7-13-21 0,-5-20-53 16</inkml:trace>
  <inkml:trace contextRef="#ctx0" brushRef="#br0" timeOffset="52108.47">11909 16090 494 0,'-40'0'418'15,"2"13"-178"-15,7 17-126 16,2 17-60-16,12 26-24 16,9 21-13-16,8 12 1 0,8 13-11 15,9 6-7-15,4 2 2 16,-2-5-27-16,1-5-54 0,2-7-47 15,-6-17-52-15,0-19-24 16,-5-17-40-16,2-13-10 16</inkml:trace>
  <inkml:trace contextRef="#ctx0" brushRef="#br0" timeOffset="52940.8">11974 16352 422 0,'0'-69'356'0,"0"16"-80"16,-8 14-115-16,8 16-81 0,0 7-39 16,0 4-5-16,0 12-4 15,8 12 39-15,20 16 20 16,18 25-23-16,14 16-30 0,13 13-20 16,4 6-3-16,1-2-13 15,-1-3 1-15,-9-10-7 0,-6-13 4 16,-14-15 1-1,-11-9 6-15,-8-10-6 0,-10-10 17 16,-7-8 21-16,-4-8 17 16,-8-12-24-16,0-22-17 0,-15-23-7 15,-5-18-2-15,-5-28-4 16,-3-15-27-16,-1-13-45 0,4 5-65 16,9 10-65-16,4 14-60 15,12 18-9-15,9 26 20 0,7 12 12 16,4 22 51-16,6 19 69 15,2 25 52-15,-1 22 35 16,5 18 41-16,2 22 107 16,-2-1 100-16,-4 0-58 0,0-12-22 15,0-7-25-15,-3-14-32 16,0-11-25-16,4-13-5 0,3-15-7 16,4-14-5-16,5-11-11 15,0-17-14-15,-1-8-8 16,-4-10 8-16,-7-7-5 0,-9-6 8 15,-12-2 25-15,-8 2 45 16,-20 2 39-16,-4 12 11 0,-5 14 0 16,-3 19-28-16,-5 17-42 15,1 25-21-15,-1 24 4 0,5 20-14 16,10 17-15-16,14 10-13 16,8 3 0-16,17-9-4 15,8-9-4-15,3-15-7 16,10-14-27-16,6-19-24 0,8-21-38 15,10-16-28-15,-1-29-25 16,4-20-15-16,-5-20 26 0,0-20 31 16,-3-17 46-16,-11-20 29 15,-11-13 25-15,-10-15 16 16,-13-5 12-16,-12-5 21 0,0 2 19 16,-12 7 30-16,-5 20 48 15,1 26 38-15,1 27 1 16,7 25-41-16,8 25-38 15,0 26-72-15,0 40-27 0,0 42 0 16,15 43 0-16,6 32 0 16,8 28 0-16,-1 11 0 0,4-1 0 15,4-12 0-15,6-18 0 16,-2-20 0-16,-3-20 0 0,3-27-155 16,-3-18-126-16,-9-18-30 15,-7-15-4-15,-9-12 13 16,-4-13 16-16</inkml:trace>
  <inkml:trace contextRef="#ctx0" brushRef="#br0" timeOffset="53104.16">13526 15908 323 0,'-45'-30'351'0,"3"11"-71"0,3 3-117 16,7 4-82-16,7 3-22 15,8 1 9-15,17 0-15 16,0-1-41-16,12-7-35 0,18-3-83 15,18-15-69-15,17-5-50 16,7-14-34-16,9-13-25 16</inkml:trace>
  <inkml:trace contextRef="#ctx0" brushRef="#br0" timeOffset="53390.43">14744 14226 258 0,'-46'-60'254'0,"-14"-2"-47"16,-14 5-24-16,-7 4-29 0,-7 9-1 16,-3 15 43-16,3 13 31 15,7 16-4-15,15 16-55 0,13 29-144 16,22 40-24-16,19 38 0 16,24 35 0-16,16 29 0 0,20 25 0 15,17 16 0-15,12 7 0 16,4-3 0-16,1-7 0 15,-5-21 0-15,-12-20 0 16,-12-26 0-16,-8-28-29 0,-13-24-307 16,-7-29-53-16,-9-23 23 15,-8-22 53-15,-8-32 48 0</inkml:trace>
  <inkml:trace contextRef="#ctx0" brushRef="#br0" timeOffset="53789.46">14228 16128 451 0,'-57'-62'337'0,"7"10"-26"15,10 11-110-15,9 8-95 0,10 5-64 16,21-6-15-16,13-5-18 16,14-7-8-16,22-6 4 15,16-5-5-15,14 0-36 0,9 0-43 16,5-1-31-16,-4 2-41 16,-3-6-6-16,-9 2 22 15,-7-9 41-15,-10 3 43 0,-13 0 33 16,-12 6 35-16,-16 6 22 15,-7 6 13-15,-4 11 27 0,-8 9 43 16,0 3 42-16,0 9 22 16,0 8 27-16,-8 0-14 0,8 8 10 15,0 0-101-15,0 25-108 32,0 15 0-32,5 17 0 15,11 20 0-15,8 18 0 0,9 6 0 16,3 6 0-16,2-2 0 15,-2-8 0-15,-4-7 0 0,1-17 0 16,-9-12 0-16,-5-11 0 16,-5-15 0-16,-3-8 0 0,-2-12-357 15,-6-7-37-15,-3-8 34 16,0-8 40-16,0-18 15 0</inkml:trace>
  <inkml:trace contextRef="#ctx0" brushRef="#br0" timeOffset="54105.62">15126 15228 609 0,'9'-38'427'0,"-6"14"-100"16,2 5-159-16,-2 3-89 0,4 6-42 15,1 10 20-15,5 12 98 16,8 17 14-16,7 25-150 0,8 14-19 16,4 14 0-16,2 3 0 15,-2 1 0-15,-3-4 0 16,-9-12 0-16,-3-14-187 0,-7-15-53 15,-4-8-15-15,-6-13 22 16,-5-12 27-16,-3-16 35 0,0-17 37 16,-16-24 8-16,-3-16 13 15,-6-16 40-15,-3-16 38 16,-6-14 56-16,-2-6 94 16,0-2 4-16,-4 8-6 0,-1 14-10 15,5 16-26-15,-1 12-19 16,6 16-29-16,5 8-27 0,7 8-46 15,5 8-65-15,6 10-71 16,8 7-79-16</inkml:trace>
  <inkml:trace contextRef="#ctx0" brushRef="#br0" timeOffset="54371.27">15474 14779 770 0,'21'0'537'0,"-10"0"-135"0,2 0-211 16,-1 0-120-16,4 14-38 15,8 0-12-15,17 12 1 0,16 15-22 16,17 11 0-16,10 17 0 16,11 5 0-16,6 0 0 15,-4-5 0-15,-7-5-96 16,-11-6-85-16,-8-9-84 0,-19-10-38 15,-11-10 23-15,-8-8 44 16,-13-13 34-16,-14-8 46 0,-16-24 6 16,-11-17 63-16</inkml:trace>
  <inkml:trace contextRef="#ctx0" brushRef="#br0" timeOffset="54504.76">16351 15194 39 0,'-53'-113'164'16,"1"-18"83"-16,-1-7-61 16,2 0-22-16,0 24 5 15,11 24-12-15,7 33-4 0,2 38-36 16,-3 43-16-16,3 52-31 15,2 52-34-15,1 38-21 0,7 33-11 16,1 21-34-16,7 10-84 16,2-8-112-16,-3-5-77 15,8-22-53-15</inkml:trace>
  <inkml:trace contextRef="#ctx0" brushRef="#br0" timeOffset="55769.07">11994 18252 483 0,'-50'0'281'0,"2"13"-85"15,5-13-100-15,6 0-73 16,8 0-10-16,13-13 3 0,24-10 5 15,32-11-1-15,42-19 6 16,51-23-12-16,60-22 1 16,53-16 6-16,55-17-5 0,48-15 1 15,40-8 15-15,30-17 24 16,16-10 29-16,12-9 33 0,3-2 8 16,-6 1 3-16,-19 11-16 15,-23 23-37-15,-32 22-41 16,-44 25-59-16,-47 25-111 15,-52 19-37-15,-49 17 31 0,-42 12 41 16,-43 9 35-16,-28 13 22 16,-28 6 2-16,-23 9-46 0,-25 0-81 15,-18 12-76-15,-18 5-92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F6580C-C20B-4EFE-A924-C01255338492}"/>
                  </a:ext>
                </a:extLst>
              </p14:cNvPr>
              <p14:cNvContentPartPr/>
              <p14:nvPr/>
            </p14:nvContentPartPr>
            <p14:xfrm>
              <a:off x="1172520" y="293040"/>
              <a:ext cx="9187920" cy="65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F6580C-C20B-4EFE-A924-C012553384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160" y="283680"/>
                <a:ext cx="9206640" cy="65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6F6542-8FFE-4E65-90DB-4DBAC3BF5BAC}"/>
                  </a:ext>
                </a:extLst>
              </p14:cNvPr>
              <p14:cNvContentPartPr/>
              <p14:nvPr/>
            </p14:nvContentPartPr>
            <p14:xfrm>
              <a:off x="2126880" y="237600"/>
              <a:ext cx="6300720" cy="41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6F6542-8FFE-4E65-90DB-4DBAC3BF5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520" y="228240"/>
                <a:ext cx="6319440" cy="41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1A42B6-53C9-46DB-8901-B559F86F38D3}"/>
                  </a:ext>
                </a:extLst>
              </p14:cNvPr>
              <p14:cNvContentPartPr/>
              <p14:nvPr/>
            </p14:nvContentPartPr>
            <p14:xfrm>
              <a:off x="0" y="304560"/>
              <a:ext cx="12192480" cy="616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1A42B6-53C9-46DB-8901-B559F86F3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200"/>
                <a:ext cx="12211200" cy="61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68F579-FB34-4C4C-9984-8E719BCEAEF3}"/>
                  </a:ext>
                </a:extLst>
              </p14:cNvPr>
              <p14:cNvContentPartPr/>
              <p14:nvPr/>
            </p14:nvContentPartPr>
            <p14:xfrm>
              <a:off x="464760" y="727560"/>
              <a:ext cx="11099880" cy="57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68F579-FB34-4C4C-9984-8E719BCEA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718200"/>
                <a:ext cx="1111860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8B1E1B-7CBA-4002-AC17-9152DC121936}"/>
                  </a:ext>
                </a:extLst>
              </p14:cNvPr>
              <p14:cNvContentPartPr/>
              <p14:nvPr/>
            </p14:nvContentPartPr>
            <p14:xfrm>
              <a:off x="397080" y="336960"/>
              <a:ext cx="11343240" cy="645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8B1E1B-7CBA-4002-AC17-9152DC121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327600"/>
                <a:ext cx="1136196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C2A37-294A-44DF-9052-16C61D671668}"/>
                  </a:ext>
                </a:extLst>
              </p14:cNvPr>
              <p14:cNvContentPartPr/>
              <p14:nvPr/>
            </p14:nvContentPartPr>
            <p14:xfrm>
              <a:off x="667440" y="295560"/>
              <a:ext cx="11382480" cy="65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C2A37-294A-44DF-9052-16C61D6716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" y="286200"/>
                <a:ext cx="1140120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68DFD4-0ABC-4332-918F-B37CB4BBB9D6}"/>
                  </a:ext>
                </a:extLst>
              </p14:cNvPr>
              <p14:cNvContentPartPr/>
              <p14:nvPr/>
            </p14:nvContentPartPr>
            <p14:xfrm>
              <a:off x="19080" y="155520"/>
              <a:ext cx="11991600" cy="670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68DFD4-0ABC-4332-918F-B37CB4BBB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146160"/>
                <a:ext cx="12010320" cy="67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B8A3AB-4325-4E13-B39C-455212CA12DE}"/>
                  </a:ext>
                </a:extLst>
              </p14:cNvPr>
              <p14:cNvContentPartPr/>
              <p14:nvPr/>
            </p14:nvContentPartPr>
            <p14:xfrm>
              <a:off x="0" y="0"/>
              <a:ext cx="12171960" cy="67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B8A3AB-4325-4E13-B39C-455212CA1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90680" cy="67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AB4E7-2CBC-4DF5-8924-BFA68022E6C0}"/>
                  </a:ext>
                </a:extLst>
              </p14:cNvPr>
              <p14:cNvContentPartPr/>
              <p14:nvPr/>
            </p14:nvContentPartPr>
            <p14:xfrm>
              <a:off x="1853280" y="1195560"/>
              <a:ext cx="9220680" cy="42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AB4E7-2CBC-4DF5-8924-BFA68022E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920" y="1186200"/>
                <a:ext cx="9239400" cy="43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F85349-C16C-4A8D-8FDB-0A5B87EE1D83}"/>
                  </a:ext>
                </a:extLst>
              </p14:cNvPr>
              <p14:cNvContentPartPr/>
              <p14:nvPr/>
            </p14:nvContentPartPr>
            <p14:xfrm>
              <a:off x="1197000" y="32040"/>
              <a:ext cx="10995480" cy="66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F85349-C16C-4A8D-8FDB-0A5B87EE1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640" y="22680"/>
                <a:ext cx="11014200" cy="66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F3E73-EF05-42FB-88AD-E9C069BFFB24}"/>
                  </a:ext>
                </a:extLst>
              </p14:cNvPr>
              <p14:cNvContentPartPr/>
              <p14:nvPr/>
            </p14:nvContentPartPr>
            <p14:xfrm>
              <a:off x="28800" y="986040"/>
              <a:ext cx="11678040" cy="510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F3E73-EF05-42FB-88AD-E9C069BFF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" y="976680"/>
                <a:ext cx="11696760" cy="51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3129C8-B879-4093-A77F-DEB78FB6AEC7}"/>
                  </a:ext>
                </a:extLst>
              </p14:cNvPr>
              <p14:cNvContentPartPr/>
              <p14:nvPr/>
            </p14:nvContentPartPr>
            <p14:xfrm>
              <a:off x="790560" y="442080"/>
              <a:ext cx="10363680" cy="560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3129C8-B879-4093-A77F-DEB78FB6AE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200" y="432720"/>
                <a:ext cx="10382400" cy="56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C43747-269A-4B4F-8B63-C0D7CA0F4AD9}"/>
                  </a:ext>
                </a:extLst>
              </p14:cNvPr>
              <p14:cNvContentPartPr/>
              <p14:nvPr/>
            </p14:nvContentPartPr>
            <p14:xfrm>
              <a:off x="1309680" y="216720"/>
              <a:ext cx="10217160" cy="64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C43747-269A-4B4F-8B63-C0D7CA0F4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0320" y="207360"/>
                <a:ext cx="10235880" cy="64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AAE05-0FF4-4B37-9CB6-C017B2682019}"/>
                  </a:ext>
                </a:extLst>
              </p14:cNvPr>
              <p14:cNvContentPartPr/>
              <p14:nvPr/>
            </p14:nvContentPartPr>
            <p14:xfrm>
              <a:off x="1290240" y="430560"/>
              <a:ext cx="8733600" cy="607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AAE05-0FF4-4B37-9CB6-C017B2682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880" y="421200"/>
                <a:ext cx="8752320" cy="60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5BA149-FF44-4C04-A61A-0D9D440AA116}"/>
                  </a:ext>
                </a:extLst>
              </p14:cNvPr>
              <p14:cNvContentPartPr/>
              <p14:nvPr/>
            </p14:nvContentPartPr>
            <p14:xfrm>
              <a:off x="1257840" y="417240"/>
              <a:ext cx="9033480" cy="625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5BA149-FF44-4C04-A61A-0D9D440AA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480" y="407880"/>
                <a:ext cx="9052200" cy="62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75A3F6-47C3-48F5-8EA3-CB85A7A8E241}"/>
                  </a:ext>
                </a:extLst>
              </p14:cNvPr>
              <p14:cNvContentPartPr/>
              <p14:nvPr/>
            </p14:nvContentPartPr>
            <p14:xfrm>
              <a:off x="1536120" y="441000"/>
              <a:ext cx="8317440" cy="596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75A3F6-47C3-48F5-8EA3-CB85A7A8E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760" y="431640"/>
                <a:ext cx="833616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E2D13-7047-421C-ACE6-706D1C80C077}"/>
                  </a:ext>
                </a:extLst>
              </p14:cNvPr>
              <p14:cNvContentPartPr/>
              <p14:nvPr/>
            </p14:nvContentPartPr>
            <p14:xfrm>
              <a:off x="1693800" y="860040"/>
              <a:ext cx="7079040" cy="55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E2D13-7047-421C-ACE6-706D1C80C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440" y="850680"/>
                <a:ext cx="7097760" cy="55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192</TotalTime>
  <Words>2</Words>
  <Application>Microsoft Office PowerPoint</Application>
  <PresentationFormat>Widescreen</PresentationFormat>
  <Paragraphs>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3</cp:revision>
  <dcterms:created xsi:type="dcterms:W3CDTF">2022-05-01T16:34:08Z</dcterms:created>
  <dcterms:modified xsi:type="dcterms:W3CDTF">2022-05-14T18:29:23Z</dcterms:modified>
</cp:coreProperties>
</file>