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8T14:25:59.034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8794 6664 476 0,'0'-30'211'0,"0"6"-45"0,0 8-65 16,-8 8-50-16,0 8-26 15,-4 12 6-15,-4 24 23 16,-5 38 35-16,-4 47 56 16,-1 64 2-16,-16 62-21 0,-3 58-44 15,-3 29-34-15,0 13-23 16,-1-1-17-16,11-8 5 0,11-25-8 15,2-32-7-15,9-35-1 16,4-29-13-16,12-36-26 0,-8-39-44 16,8-33-41-16,0-23-34 15,0-25-37-15,0-21-3 16,4-15 8-16,8-25-1 0,8-32-52 16</inkml:trace>
  <inkml:trace contextRef="#ctx0" brushRef="#br0" timeOffset="319.07">9964 6924 495 0,'9'-69'243'15,"-9"15"-67"-15,0 13-88 16,0 13-46-16,0 8-26 0,0 8 0 15,0 12-2 1,0 15 7-16,0 35 46 0,0 35 21 16,0 42-33-16,0 51-17 15,8 42-12-15,0 34 0 0,0 10-5 16,3-1-12-16,2-6-1 16,4-5 2-16,-1-7-11 0,-5-13 3 15,5-16-6-15,-3-21-8 16,-1-28-35-16,0-32-57 0,-3-30-51 15,-1-27-41-15,-8-21-19 16,0-21-43-16,-13-28 35 16</inkml:trace>
  <inkml:trace contextRef="#ctx0" brushRef="#br0" timeOffset="700.84">8421 8890 366 0,'-57'-11'202'0,"9"-4"-40"16,12 5-61-16,11-3-54 0,12 5-26 15,18-1-13-15,19-3 0 16,29 0 14-16,28-4 3 0,25-1-11 16,19 1-4-16,8 1-6 15,7 2-2-15,-7 5 3 0,-8-1-5 16,-14 1 0-16,-18 3-4 16,-17 3 2-16,-19 2 5 0,-15 0 2 15,-13 0 0 1,-10 0 7-16,-6 0-2 0,-5 0-6 15,-4 0-8-15,0 0-42 16,-1 0-49-16,6 0-30 0,-4 0-11 16,3 0-58-16,-8 0-14 15</inkml:trace>
  <inkml:trace contextRef="#ctx0" brushRef="#br0" timeOffset="1381.01">11376 8504 159 0,'-14'-25'169'0,"-4"4"-49"0,-7-3-19 15,2 3-31-15,-1 1-13 16,-5 8-18-16,1-1 6 0,-1 6-14 16,1 7 3-16,-4 0 13 15,-7 28 18-15,-12 21 24 0,-2 21-3 16,0 23-12-16,1 16-16 16,6 14-16-16,10 8-23 0,12-3-9 15,11-1-2-15,13-13-6 16,18-12-1-16,13-17-6 15,15-19-12-15,11-25-29 0,6-24-21 16,10-34-25-16,6-29-4 16,-3-23 24-16,-2-20 23 15,-9-17 20-15,-13-7 12 0,-14-2 30 16,-14 2 16-16,-21 1 27 16,-3 15 43-16,-20 16 21 0,-4 17 10 15,-6 15-26-15,-5 15 0 16,-1 18-22-16,-1 16-14 15,1 16-19-15,3 22-10 0,9 14-10 16,2 25 12-16,14 17 2 16,8 16-9-16,16 4-25 0,17 4-5 15,16 1-28-15,19-10-83 16,22-12-99-16,12-11-98 0,11-25-54 16,6-20-33-16</inkml:trace>
  <inkml:trace contextRef="#ctx0" brushRef="#br0" timeOffset="1929.43">13457 8573 343 0,'-18'-8'264'15,"7"3"-57"-15,-1 5-99 16,-1 0-52-16,13 0-34 15,0 0-10-15,0-4-1 16,0 4-3-16,0 0-11 0,0 0-18 16,0-5-9-16,8-3 10 15,6-8 2-15,-8-7 0 0,2-7 16 16,-8-10 0-16,0-9 2 16,-11-5 19-16,-14 3 6 0,-10 6 27 15,-15 16 28-15,-14 17 34 16,-22 29 18-16,-11 23 15 0,-13 33 6 15,-3 33-9-15,3 20-57 16,8 11-45-16,25 6-10 16,24 0-23-16,28-13-4 0,25-10-3 15,37-16 1-15,24-14-2 16,25-24-20-16,23-24-47 0,16-15-50 16,7-32-79-16,1-23-40 15,-8-22-7-15,-14-6 25 16,-15-14 38-16,-15-10 6 0,-15-6 0 15,-18 1 26-15</inkml:trace>
  <inkml:trace contextRef="#ctx0" brushRef="#br0" timeOffset="2212.42">14055 7424 402 0,'23'-65'230'16,"-7"12"-28"-16,-3 15-68 0,-5 10-60 15,-8 9-13-15,0 7 1 16,0 2 1-16,0 10-9 0,0 29 54 16,6 40 97-16,2 55-9 15,1 42-67-15,-9 38-51 16,0 19-37-16,0 2-33 15,0-10-8-15,0-19-2 0,8-25-78 16,0-16-85-16,0-26-92 0,1-15-63 16,-1-25-24-16,1-20-9 15</inkml:trace>
  <inkml:trace contextRef="#ctx0" brushRef="#br0" timeOffset="2578.98">15101 7710 807 0,'12'-52'364'0,"-12"23"-156"16,-29 29-107-16,-19 40-46 15,-26 34-15-15,-16 23 19 16,-14 17 47-16,-6 8 20 0,1 4-43 16,-1-4-33-16,5-4-25 15,7-12-14-15,13-12-8 0,15-21-12 16,14-21-4-16,11-11-3 15,17-13-19-15,7-8-24 0,10-12 12 16,11-8 12-16,0-8 19 16,8-7 11-16,11-5 0 15,7-5 2-15,8 5-1 0,17 4 4 16,9 4-7-16,16 0 2 16,14 12 5-16,17 0-4 0,10 12 1 15,16 4 1-15,5 8 6 16,-2 5-3-16,-3 3-29 0,-12 0-61 15,71 29-379 1,-127-39 166-16,-20-7 0 0,-18-3 33 16</inkml:trace>
  <inkml:trace contextRef="#ctx0" brushRef="#br0" timeOffset="2861.66">15833 8161 483 0,'15'-49'304'16,"-7"8"-71"-16,1 10-107 0,-1 5-61 15,-5 7-31-15,2 7 9 16,-5 3 37-16,0 2 20 16,0 7-28-16,0 12-21 0,3 20 26 15,-3 28 13-15,0 30-15 16,0 20-38-16,0 16-19 0,5 8-13 15,2-3-1-15,10-5-13 16,5-12-31-16,-4-12-48 16,-2-20-55-16,2-19-50 0,-6-13-26 15,-5-18-25-15,-4-15 6 16,-3-26-37-16</inkml:trace>
  <inkml:trace contextRef="#ctx0" brushRef="#br0" timeOffset="3144.85">16214 7159 648 0,'-21'-64'267'15,"-8"23"-109"-15,-3 32-76 0,-9 35-41 16,1 26-22-16,4 22-2 16,8 12-9-16,15 2-11 15,13-3-1-15,17-7 0 0,10-13-21 16,11-16-16-16,5-16-26 15,8-16-23-15,-4-17 2 0,2-21 3 16,-6-24 18-16,-4-21 28 16,-20-16 18-16,-15-15 18 0,-4-5 31 15,-12 6 24-15,-8 14 23 16,-12 20-18-16,-14 26-31 0,-11 24-16 16,-7 29-15-16,-14 27-43 15,2 29-74-15,3 24-81 16,4 27-75-16</inkml:trace>
  <inkml:trace contextRef="#ctx0" brushRef="#br0" timeOffset="3561.13">16741 8161 725 0,'28'-52'582'16,"-10"2"-193"-16,-10 9-211 0,0 13-190 15,-8 12-20 1,0 16 12-16,0 16 29 0,0 21 60 16,0 19 4-16,-8 29-7 15,-5 22-46-15,0 11-20 0,2 4 0 16,-1 0 0-16,4-11 0 16,8-23 0-16,0-18 0 0,0-21-25 15,0-13-29-15,0-15 5 16,0-21-15-16,0-25 2 0,11-27 8 15,9-27 11-15,17-22-14 16,8-25 8-16,11-16 11 0,1-1 30 16,2 22 44-16,-15 27 12 15,-8 20-19-15,-11 25-17 0,-5 22-6 16,3 27-1-16,2 23 5 16,4 30 2-16,4 21-5 15,-1 10-7-15,-1 7-6 0,-1-2-50 16,-5-8-75-16,-7-12-85 15,4-11-63-15,-1-9-18 0,-2-18-18 16</inkml:trace>
  <inkml:trace contextRef="#ctx0" brushRef="#br0" timeOffset="4143.31">18610 7566 305 0,'61'-122'351'0,"-26"19"-65"0,-19 23-65 15,-16 18-86-15,-33 27-65 16,-18 18-12-16,-26 25-1 0,-13 26 39 16,-11 17-5-16,-1 20-22 15,1 9-36-15,11 11-10 0,17 6-6 16,17 5-8-16,11 3-9 16,17-3 2-16,28-7-23 0,8-15-26 15,15-10-51-15,19-22-53 16,14-18-34-16,9-30 14 0,9-21 33 15,2-29 45-15,2-19 48 16,-9-19 31-16,-18-10 34 16,-8-8 31-16,-15 4 26 0,-12 8 9 15,-7 8 28-15,-9 13-1 16,0 13-11-16,0 7-14 0,0 10-16 16,0 12-24-16,0 6-21 15,0 10-12-15,0 9-9 0,0 19 1 16,15 23 33-16,5 38 17 15,9 45 8-15,4 39-6 0,3 37 10 16,1 30 0-16,-1 15-67 16,-1 13-2-16,7 7 0 0,-2 12 0 15,-3 0 0-15,-7-3 0 16,-15-20 0-16,-15-25 0 16,-20-32 0-16,-20-31 0 0,-25-30 0 15,-14-33 0-15,-14-29 0 16,-8-24 0-16,-2-34 0 0,7-35 0 15,7-32 0-15,16-42 0 16,17-44 0-16,17-42 0 0,28-28 0 16,22-3 0-16,28 12 0 15,17 19 0-15,17 21 0 0,16 24 0 16,16 26-55-16,8 20-187 16,6 24-55-16,-6 19-41 0,-2 17-6 15,-16 14-8-15</inkml:trace>
  <inkml:trace contextRef="#ctx0" brushRef="#br0" timeOffset="5560.88">8116 12516 350 0,'-19'-3'235'0,"-2"-6"-86"15,4 2-79-15,-2-4-56 0,2 9-28 16,5-3 6-16,4 1 7 15,8 4 21-15,-9 0 17 16,9 0 11-16,0 0 15 0,0 0-3 16,0 0-4-16,0 0 3 15,0 0-13-15,0-3-13 0,0-2-15 16,9 1-13-16,11 4 2 16,16 0 2-16,18-7 7 0,14-2 17 15,22-3 5-15,15-1 18 16,17-3-3-16,11-4-16 15,11 0-12-15,6-4-15 0,5-1-8 16,-2 0 5-16,5 1-3 16,12-4-4-16,5-1-2 15,12 2 5-15,12-7-3 0,13 2 4 16,6-5 3-16,11 1-3 16,1-5 4-16,10-2-3 0,8 0 5 15,-1 3-6-15,-2-2 1 16,-9 7 4-16,-13-2 2 0,-12 0 11 15,-9 3 13-15,-7 6 13 16,-3-1 2-16,-3 2-13 0,-2-5-25 16,1 3-1-16,-6 4-4 15,1-4-7-15,-9 5-2 0,-3 5-2 16,-8-3 9-16,-13 2-4 16,-7 0-1-16,-14 4 21 0,-7 4 27 15,-8-1 51-15,-5 2-47 16,2 1-52-16,-7 3 0 15,7-4 0-15,2-2 0 0,0 5 0 16,1-1 0-16,-1 1 0 16,-7 5 0-16,-7-6 0 0,-11 1 0 15,-6 3 0-15,-9 1 0 16,-5 1 0-16,1-6 0 0,1 5 0 16,3 1 0-16,4-6 0 15,4 2 0-15,1-4 0 0,-1 9 0 16,0-7 0-16,69 1 0 15,-85 4 0 1,-4 4 0-16,-4 0 0 0,-5-7 0 16,7 2 0-16,1 1 0 15,4-4 0-15,9 4 0 0,9-3 0 16,4-3 0-16,1 3 0 16,3-2 0-16,0 1 0 0,-1 4 0 15,1-4 0-15,-2-1 0 16,2 2 0-16,4-5 0 0,-1 0 0 15,0-1 0-15,1-3 0 16,-4 0 0-16,-2 4 0 0,-7-1 0 16,1 4 0-16,-9 2 0 15,-13-2 0-15,-1 2 0 16,-11-2 0-16,-13 6 0 0,-5-6 0 16,-9 6 0-16,-10 3 0 15,-3 0 0-15,0 0 0 0</inkml:trace>
  <inkml:trace contextRef="#ctx0" brushRef="#br0" timeOffset="5591.02">19864 10926 1743 0,'-16'0'-405'0,"-8"12"-13"15,-6 0 6-15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8T14:44:50.60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6846 5296 86 0,'-8'-37'144'16,"8"9"-24"-16,-14 3-49 15,14 1-24-15,-8 8-18 0,8-1-9 16,0 5-2-1,0 3-6-15,0 2-1 0,0 2 0 16,0 1 0-16,0 1-3 16,0 3 6-16,0 0-3 15,0 0 2-15,0 0 4 16,0 0-3-16,0 0 8 0,0 0 0 16,0-5-3-16,0-2 7 15,0 3-4-15,0-6-6 16,0 7 0-16,0-1 4 0,0-1 0 15,0 1 3 1,0 4-5-16,0 0-1 0,0 0 8 16,0 0-17-16,0 0-3 15,0 0 0-15,0 0-2 16,0 0-1 0,0 0-3-16,0 26 1 15,0 30 26-15,-11 49 51 0,-2 71 13 16,-6 56 3-16,-3 49-13 15,-1 32-16-15,-6 33-9 16,1 29-22-16,-6 12-10 16,-2-8-3-16,1-18 2 0,-3-27-7 15,3-29-6 1,5-44-3-16,11-54 0 0,7-48-7 16,2-45 10-16,10-33-9 15,0-23 3-15,0-23-8 16,0-21-31-16,-8-31-88 15,0-27-75-15,-4-36-71 0,1-24-43 16,-5-26-314-16</inkml:trace>
  <inkml:trace contextRef="#ctx0" brushRef="#br0" timeOffset="483.07">6862 5299 258 0,'-21'-24'249'15,"1"3"-89"-15,-3 6-55 16,1 2-44-16,5 5-35 15,6 3-12-15,11 3-9 16,0-8-5-16,16 3-3 16,18-2 6-16,25-2 2 15,23 6 3-15,18 5 3 0,15 32-2 16,10 35 0-16,11 47 4 16,-11 52 9-16,-16 50-8 15,-27 43 5-15,-34 32-7 0,-39 29 0 16,-37 23 1-16,-29 6 5 15,-25-6 26-15,-15-22 27 16,-12-28 13-16,-5-33 0 0,-1-39-23 16,15-37-4-16,5-46-15 15,18-37 13-15,17-27 2 16,11-31-24-16,3-17-21 0,11-26-18 16,-3-13-16-1,10-7-31-15,4-13-48 0,8-12-36 16,16-12-61-16,8-7-26 15,21-17 17-15,24-10-62 16</inkml:trace>
  <inkml:trace contextRef="#ctx0" brushRef="#br0" timeOffset="1049.74">8827 7228 538 0,'16'-37'392'15,"-16"22"-123"-15,-28 28-138 0,-21 38-68 16,-16 61-27-16,-16 46-22 16,-4 37-4-16,11 13-2 15,21 0-3-15,29-18-2 0,29-22-1 16,27-25-2-16,20-29-4 16,18-29-3-16,12-32-7 0,6-37-34 15,10-37-25 1,-4-36-14-16,-6-45-4 0,-7-40 20 15,-16-33 36-15,-23-24 38 0,-21 0 37 16,-21 16 50-16,0 31 15 16,-17 38-6-16,-1 36-47 15,7 31-19-15,-6 37-19 16,1 53 0-16,5 44 11 0,11 49-4 16,8 23-12-16,23 11-2 15,23-8-8-15,22-14-1 0,22-39 10 16,27-40-18-16,22-48-9 15,16-57-50-15,12-58-38 16,-4-52-32-16,-10-53-16 0,-20-39-16 16,80-327-55-1,-153 247 202-15,-26 1 62 0,-30 17 53 16,-12 43 110-16,-20 57 62 16,-6 58-94-16,-2 47-82 15,-4 71-42-15,-4 81 13 16,-4 86 25-16,-7 77 23 0,7 57-21 15,9 57-39-15,14 40-20 16,21 8-18-16,28-19-8 0,20-38-31 16,21-47-53-16,14-55-56 15,-2-52-75-15,-3-48-47 16,-14-55-25-16,-11-42-11 0,-24-52-10 16</inkml:trace>
  <inkml:trace contextRef="#ctx0" brushRef="#br0" timeOffset="1564.72">10253 7290 573 0,'-99'-62'333'16,"15"17"-128"-16,19 14-108 15,19 10-107-15,26 4-29 0,29 5 19 16,36 5 9-16,48-5 10 16,41-5-5-16,40-8 1 0,38-11 5 15,32-17 0-15,27-16-7 16,14-13-48-16,-10-4-27 15,-18 5 11-15,-42 8 38 0,-45 13 33 16,-47 15 48-16,-40 7 52 16,-37 14-23-16,-38 13 18 15,-37 11 20-15,-28 28 36 16,-32 21-8-16,-24 28 4 0,-9 32-37 16,5 31 15-16,11 31-57 15,25 31-68-15,28 19 0 0,29 3 0 16,40-16 0-16,37-30 0 15,30-35 0-15,40-46 0 16,27-44 0-16,18-53-29 0,6-53-128 16,-3-52-44-16,-17-51 30 15,-29-27 55-15,-28-20 62 16,-39-12 44-16,-37 2 68 0,-34 15 80 16,-28 27 52-16,-16 36 47 15,-8 42-122-15,-8 43-115 16,0 45 0-16,4 43 0 0,17 39 0 15,19 25 0-15,33 21 0 16,41 6 0-16,35 6 0 0,47-14 0 16,522 78 0-1,-347-205 0 1,1-32 0-16,-13-19-169 0,-32-20-375 16,-31-20-25-16</inkml:trace>
  <inkml:trace contextRef="#ctx0" brushRef="#br0" timeOffset="6323.14">21782 5983 105 0,'0'-17'130'0,"0"6"-13"16,0 3-57-16,0-4-23 15,-13-1-14-15,13-8-2 0,-13-2 4 16,5-14 14-16,-4-15 2 16,-1-18-5-16,2-20 1 0,-5-13-6 15,-1-13-11-15,1-19-8 16,-4-12-1-16,-9-12-4 15,-7-16-2-15,-9-4 1 16,-15 8 23-16,-19 12 19 16,-9 21-15-16,-17 20-15 0,-10 30 21 15,1 26-20-15,5 33-15 16,-1 36 3-16,0 47-1 0,-4 52-3 16,10 53 9-16,-2 57 11 15,13 68 5-15,12 75-5 16,18 52-2-16,24 33-7 0,19 27-5 15,20 7-4-15,16-20-2 16,8-33-5-16,4-43 5 0,-2-48-2 16,-7-41-1-1,-7-37-1-15,-4-39-5 0,-8-40-39 16,0-38-41-16,-17-42-23 16,-10-39-44-16,-14-46-25 0,-16-48-23 15,-11-42 46-15</inkml:trace>
  <inkml:trace contextRef="#ctx0" brushRef="#br0" timeOffset="7588.03">19715 9179 28 0,'-71'-155'161'15,"6"0"80"-15,13 5-82 16,8 4-38-16,15 7-53 0,29 1-28 16,26-4-20-16,38-10-10 15,45-10-6-15,54-1 3 16,38-4-2-16,36 4 5 16,15 7-5-16,-5 14 0 0,-10 24-5 15,-26 21 1-15,-34 28-9 16,-39 19 4-16,-40 22 5 15,-33 28 35-15,-36 25 53 0,-29 32 39 16,-20 32-4-16,-17 38-24 16,-5 31-29-16,8 17-25 0,5 4-18 15,12-3-11-15,17-20 4 16,20-29-15-16,9-24 2 16,11-29 4-16,5-34-6 0,9-32 0 15,-2-33-5-15,0-34-5 16,-7-36-15-16,-14-26-6 0,-13-17-11 15,-18-9 0 1,-21 7 12-16,-10 10 4 16,-56-99-108-16,42 137-10 15,10 15-5-15,10 7-2 16,17 13 1-16,19 4 40 0,27 8 40 16,14 6 35-16,10 9 31 15,-2 6 18-15,2 8 16 0,-5 8 27 16,-4 8 15-16,-2 12 15 15,8 17 34-15,-2 19 26 0,-1 21-7 16,-5 16-3-16,-5 14-38 16,-10 1-25-16,-10 3-16 15,-15-9-28-15,-5-13-4 16,-6-16-2-16,0-15 25 0,-14-17 31 16,14-15 1-16,-8-18-24 15,8-11-45-15,0-29-40 0,22-34-23 16,13-36-7-16,20-25 5 15,16-8 27-15,2 11 9 0,4 20 1 16,-4 36-3-16,-8 23 1 16,-3 32 22-16,-2 38 14 15,-3 31-5-15,-4 25 8 16,-2 21-17-16,0 8-5 0,1-4 3 16,0-9-14-16,5-20-18 15,-3-25-26-15,-2-18-13 0,0-26-9 16,0-34-9-16,7-22 16 15,-7-25 19-15,-3-21 26 16,-13-21 9-16,-10-15 13 0,-17-5 24 16,-9 13 66-16,0 30 112 15,-14 22-60-15,-15 33-65 0,-7 45-43 16,-10 40-36-16,-6 43 0 16,-2 26 0-16,11 25 0 15,20 8 0-15,26 1 0 0,33 4 0 16,29-9 0-16,32-8 0 15,34-20-76-15,18-27-87 16,18-35-13-16,2-48 22 16,7-34 36-16,-10-30 53 0,-11-38 38 15,-18-29 16-15,-21-31 11 16,-26-25 41-16,-27-20 29 0,-19-5 48 16,-15 25 195-16,-16 35-65 15,-13 35-248-15,0 28 0 16,0 27 0-16,0 22 0 0,0 27 0 15,-13 42 0 1,-4 49 0-16,-3 48 0 0,0 45 0 16,4 19 0-16,16 10 0 15,8-13 0-15,12-16 0 0,8-25 0 16,2-23 0-16,-7-30 0 16,-2-20 0-16,-5-20 0 15,-2-15 0-15,-6-19 0 0,-8-38 0 16,0-31-90-1,0-36-52-15,9-31 35 0,17-35 46 16,5-18 36-16,12-12 34 16,-4 7 37-16,3 19 45 15,-11 30 49-15,-6 28-12 16,-4 29-117-16,-5 24-11 0,-1 21 0 16,2 24 0-16,4 45 0 15,-2 29 0-15,5 26 0 16,2 19 0-16,-3 4 0 0,-1-7 0 15,-7-6 0-15,2-10 0 16,-1-24 0-16,-4-15 0 16,4-16 0-16,-3-13 0 0,3-15 0 15,12-17 0-15,13-32 0 16,11-30-46-16,17-36-214 0,13-27-21 16,8-27-17-16,3-15 10 15,-5-3 52-15,-10 10-29 16,-13 23 85-16</inkml:trace>
  <inkml:trace contextRef="#ctx0" brushRef="#br0" timeOffset="8021.28">26853 5553 211 0,'12'-29'319'16,"-9"8"39"-16,-3 5 1 15,0-1-92-15,-7 5-116 0,-9 5-78 16,-2-2-11-16,2 9 39 16,1 0-29-16,4 16-32 15,-3 29-14-15,14 32-18 0,0 34-8 16,14 31 0-16,9 16 0 15,14 10 0-15,10-6 0 16,7-11 0-16,0-13 0 0,-2-16 0 16,-11-25 0-16,-13-18 0 15,-16-18 0-15,-12-16 0 16,-26-18-108-16,-13-19-116 16,-13-18-33-16,-1-32 10 0,0-24 57 15,16-22 43-15,17-27 40 16,20-24 19-16,23-16 32 0,19-7 38 15,11 8 26-15,4 19 25 16,-3 30 15-16,-11 23 0 16,-7 25-6-16,-3 21 10 0,-4 24 47 15,-1 28 55-15,1 33 50 16,-4 32 3-16,-2 25-27 16,-3 20-36-16,-6 12-55 15,-6 1-39-15,0-5-26 0,-2-8-13 16,-3-17-6-16,6-10-43 15,-1-22-90-15,1-16-70 16,0-20-61-16,-5-18-12 0,4-23-5 16,-4-35-13-16,4-44 35 15</inkml:trace>
  <inkml:trace contextRef="#ctx0" brushRef="#br0" timeOffset="8127.06">27548 5430 810 0,'0'-167'484'0,"-17"32"-226"16,1 29-120-16,4 29-92 15,4 20-96-15,8 20-113 0,0 12-92 16,3 18-47-16,19 7-19 16,9 19-322-16</inkml:trace>
  <inkml:trace contextRef="#ctx0" brushRef="#br0" timeOffset="8654.37">28484 5434 983 0,'0'-24'377'0,"-11"-10"-192"16,-1 7-118-16,-4-2-52 15,-5 5-7-15,-10 8-1 0,-20 7-2 16,-17 18 0-16,-19 27 5 16,0 30 1-16,-3 27 4 15,13 25-9-15,12 11 4 16,20 14-2-16,25 0-12 0,20-10 1 15,33-13-26-15,27-20-88 16,38-27-101-16,30-39-62 16,41-46 10-16,21-46 29 0,14-43 50 15,-1-49 55-15,-4-38 56 16,-22-20 37-16,-22-6 121 16,-33 2 169-16,-37 12 56 15,-31 28 146-15,-35 29-71 16,-27 34-161-16,-24 32-88 15,-25 32-54-15,-20 36-18 0,-9 30-43 16,-4 25-14-16,14 18 0 16,15 14 0-16,26 11 0 15,35 12 0-15,27 6 0 16,42 2 0-16,37 2 0 0,36-13 0 16,20-10 0-16,7-10 0 15,-5 3 0 1,-23 9 0-16,-38 24 0 0,-51 28 0 15,-52 25 0-15,-73 25 0 16,-56 15 0-16,-55 12-163 16,-54 18-162-16,-55 7-7 0,-50 5 64 15,-36 4 87-15,-36-6 25 16,-32-14-65-16</inkml:trace>
  <inkml:trace contextRef="#ctx0" brushRef="#br0" timeOffset="9951.02">5846 13018 439 0,'-37'36'264'16,"13"-12"-92"-1,8-3-90-15,16-9-44 0,8-12-16 16,24 0-4-16,25 0 1 15,28 0 4-15,34-12 9 16,36-9 7-16,31-10 31 0,29-19 3 16,37-11-19-16,40-8-21 15,37-12 2-15,36-14 1 16,29-14 7-16,44-17 34 0,47-26 11 16,42-22 23-16,61-18 19 15,67-25 15-15,64-13-141 16,75-26-4-16,68-22 0 15,68-2 0-15,56 6 0 0,38 28 0 16,31 29 0-16,16 33 0 16,8 39 0-16,-8 23 0 15,1 22 0-15,-20 15 0 0,-20 4 0 16,-34 0 0-16,-35-9 0 16,-34-20 0-16,-40-15 0 15,-32-13 0-15,-43-10 0 0,-64-2 0 16,-70-1 0-16,-81 8 0 15,-78 18 0-15,-79 19 0 16,-72 16 0-16,-68 17 0 0,-52 12 0 16,-54 16 0-16,-57 9 0 15,-36 7 0-15,-30 9 0 16,-28 2 0-16,-16 6 0 0,-16 5 0 16,-10 3 0-16,-3-3 0 15,-8 2 0-15,-5 0 0 0,-3 1 0 16,-4-3 0-16,-5-2 0 15,1 6 0-15,0-2 0 0,4 5 0 16,0 0 0-16,3 0 0 16,0 0 0-16,-2 0 0 0,-7 0 0 15,-2-5 0-15,-8 5-39 16,-8 0-270-16,-12 0-45 16,-15 0-7-16,-13 16 42 15,-15 1 5-15</inkml:trace>
  <inkml:trace contextRef="#ctx0" brushRef="#br0" timeOffset="11415.27">12084 14401 958 0,'-41'-33'418'0,"13"5"-215"15,15 4-137-15,26-4-73 16,31-2-4-16,30 2 1 16,20 16 2-16,15 12 20 0,5 40 23 15,-1 39 24-15,-3 35 4 16,-17 31-2-16,-16 23 19 0,-24 18-14 16,-25 18-4-16,-19 4-62 15,-26-5 0-15,-15-15 0 0,-18-18 0 16,-6-27 0-1,-10-29 0-15,2-24 0 0,3-33 0 16,9-28 0-16,3-33 0 16,9-46 0-16,15-38 0 0,17-31-37 15,16-12 9-15,17 6 13 16,18 6 4-16,22 14 5 0,20 19 6 16,14 22-3-16,11 21 4 15,12 24 3-15,-1 19 4 16,1 23-14-16,0 19 11 0,-13 15 14 15,-7 9 14-15,-17 7 3 16,-11 8-36-16,-14 1 0 16,-11-9 0-16,-14-12 0 0,-5-13 0 15,-11-10 0-15,-3-14 0 16,-7-8 0-16,-1-16 0 16,-3-9 0-16,-5-30 0 0,0-39 0 15,-22-40 0-15,-10-34 0 16,-19-31 0-16,-15-28 0 0,-3-22 0 15,-1-7 0-15,2 12 0 16,3 21 0-16,0 31 0 16,8 31 0-16,1 31 0 0,2 29 0 15,-3 23 0-15,-3 22 0 16,-13 19 0-16,-14 21 0 0,-6 33 0 16,-4 19 0-16,-4 26 0 15,8 12 0-15,8 8 0 16,24-1 0-16,28-11 0 15,33-17 0-15,49-17 0 16,44-23 0-16,40-29 0 0,38-36 0 16,33-34 0-16,31-28 0 0,25-12-8 15,7 1-1-15,-6 14 3 16,-25 24 4-16,137 29 9 16,-239 84 11-16,-37 50-18 15,-31 43 0-15,-34 36 0 16,-20 20 0-16,-12 4 0 15,-25-3 0-15,-3-22 0 0,-1-24 0 16,5-23 0-16,1-28 0 16,6-26 0-16,5-24 0 0,12-26 0 15,12-23 0-15,16-28 0 16,17-29 0-16,12-17 0 16,11-12 0-16,5 4 0 0,0 15 0 15,1 9 0-15,-1 21 0 16,-8 25 0-16,0 16 0 0,1 24 0 15,-10 13 0-15,-3 7 0 16,-4 1 0-16,-9-5 0 16,-12-7 0-16,-3-9 0 15,-8-7 0-15,-5-8 0 0,-9-9 0 16,-3-26 0 0,-20-17 0-16,-9-31 0 0,-7-28 0 15,-13-32 0-15,-7-24 0 16,-5-14 0-16,0-7 0 15,3 17 0-15,9 20 0 0,10 27 0 16,2 21 0-16,9 17 0 16,7 20-108-16,5 17-202 0,-1 10-42 15,6 19 5-15,2 11 9 16,1 19 44-16</inkml:trace>
  <inkml:trace contextRef="#ctx0" brushRef="#br0" timeOffset="11598.72">15853 15850 416 0,'20'83'424'0,"-12"-19"-57"16,-8-14-161-16,0-14-115 0,0-8-89 16,0-6-52-16,0-11-5 15,0-11-21-15,0 0-45 16,0-25-68-16,-8-19-41 15,0-26-22-15,-4-23-10 0</inkml:trace>
  <inkml:trace contextRef="#ctx0" brushRef="#br0" timeOffset="12248.19">16385 14324 732 0,'27'-8'403'0,"-18"16"-126"16,-9 24-129-16,-20 18-79 15,-5 6-31-15,-4 1-21 0,-20 32 79 16,30-60-28 0,3-9-24-16,2-12-16 15,14-61-71-15,14-10 24 16,6-24-9-16,11-14-4 16,12-6-9-16,4 10 20 0,7 23 2 15,3 26 14-15,-5 32 10 16,0 37 27-16,2 27 9 15,-6 26 4-15,-3 18 1 0,-8 3 2 16,-6-7-18-16,-5-14-4 16,-6-17-8-16,-4-17 21 0,-5-11-34 15,-2-29-5-15,-9-15 0 16,0-39 0-16,-9-32 0 16,-2-31 0-16,-11-30 0 0,-4-28 0 15,-16-17-31-15,-12-2 17 16,-5 9 11-16,-10 19 8 15,-1 32 16-15,6 33 1 0,7 27-22 16,3 24 0-16,6 31 0 16,6 19 0-16,16 29 0 0,9 18-17 15,17 20-28-15,11-3-27 16,27 2-18-16,24-18-9 0,25-11 24 16,23-21-19-16,12-24-42 15,1-16 16-15,-2-17 23 0,-12-16 48 16,-10-8 34-16,-15-8 62 15,-19 3 53-15,-21 10 67 16,-11 10 78-16,-9 15 32 0,-8 9-204 16,-7 14-73-16,-1 12 0 15,-3 45 0-15,3 40 0 0,8 46 0 16,9 40 0-16,2 29 0 16,14 11 0-16,4 1 0 0,3-17 0 15,0-20 0-15,2-25 0 16,-5-24 0-16,1-28 0 15,1-28-363-15,2-29-42 0,8-33 37 16,5-38 31-16,6-34 68 16</inkml:trace>
  <inkml:trace contextRef="#ctx0" brushRef="#br0" timeOffset="12647.16">18688 13299 348 0,'66'-127'292'0,"-7"33"-53"15,-19 29-67-15,-7 33-73 16,-10 27-38-16,-3 26-11 0,-6 24 12 15,-6 17 32-15,-8 6 25 16,-8 7 13-16,-9-16 20 0,-3-9 11 16,-4-14-99-16,3-15-64 15,1-21 0-15,4-12 0 0,7-33 0 16,9-25 0-16,14-19 0 16,5-17 0-16,5 0 0 15,9 12 0-15,-2 22 0 0,3 22 0 16,3 26 0-16,-2 36 0 15,-2 34 0-15,-4 30 0 0,-10 30 0 16,-10 16 0-16,-9 13 0 16,-32-5 0-16,-18-3 0 0,-18-15 0 15,-20-9 0-15,-20-22 0 16,1-21 0-16,-9-27 0 16,12-33 0-16,5-33 0 0,22-35 0 15,20-33 0-15,21-34 0 16,21-24 0-16,17-12 0 15,23-3-32-15,17 11-80 0,14 20-27 16,13 17 1-16,8 24-44 16,12 24-27-16,4 18-6 0,6 19-39 15,-2 11-63-15</inkml:trace>
  <inkml:trace contextRef="#ctx0" brushRef="#br0" timeOffset="13212.56">19658 12617 476 0,'3'12'310'0,"-3"-12"-98"16,-12 0-113-16,12 0-108 15,0 0-44-15,0 0 6 16,0 0 21-16,0 0 33 16,0 0 27-16,0 0 6 0,-8 0-3 15,8 0-10-15,0 0 4 16,0 0 4-16,0 0 13 0,0 0 4 15,-8 0 6-15,8 0 4 16,0 0 7-16,0 0-10 16,0 0 6-16,0-2-1 0,0 2 6 15,0 0-20-15,0-10-11 16,0-1-8-16,3-9-12 0,5-7-2 16,-3-3 7-16,-1 2 31 0,1 2 17 15,-5 10-52 1,3 8-20-16,-3 20 0 15,0 26 0-15,4 30 0 16,4 26 0-16,6 20 0 0,5 9 0 16,9-1 0-16,6-12 0 15,0-21 0-15,7-20 0 0,8-24 0 16,5-24 0-16,6-33 0 16,8-30 0-16,3-31 0 0,-3-24 0 15,-1-26 0-15,-15-14 0 16,-13-1 0-16,-9 14 0 15,-10 30 0-15,-8 29 0 0,-12 32 0 16,0 45 0-16,-17 44 0 16,6 40 0-16,2 31 0 0,9 18 0 15,0 5 0-15,20-2 0 16,16-10 0-16,21-15 0 0,20-21 0 16,18-26 0-16,10-23 0 15,5-32-203-15,-2-33-387 0,-9-30 40 16</inkml:trace>
  <inkml:trace contextRef="#ctx0" brushRef="#br0" timeOffset="14195.05">21383 11918 828 0,'-15'-25'644'16,"-19"25"-114"-16,-5 38-485 15,-4 31-45-15,7 33 0 16,4 14 0-16,-1 8 0 0,1-10 0 15,-1-17 0-15,5-16 0 16,2-19 0-16,12-17 0 0,6-17 0 16,8-40 0-1,11-28 0-15,10-26 0 16,9-24 0-16,1-12 0 0,6-3 0 16,-1 7 0-16,-4 20 0 15,1 22 0-15,-5 19 0 0,1 20 0 16,-1 17 0-16,6 24 0 15,-3 22 0-15,2 6 0 0,2 5 0 16,2-3 0-16,0-8 0 16,-3-15 0-16,-6-11 0 0,-5-20 0 15,-2-16-15-15,0-24-104 16,-2-26 18-16,2-20 27 16,-1-14 33-16,-4-18 18 0,-4-9 15 15,-4-3 6-15,-8 8 33 16,0 16 49-16,0 25 44 15,-8 28-15-15,-4 32-70 0,-7 46-39 16,-2 47 0-16,-1 55 0 16,5 38 0-16,-1 32 0 0,18 11 0 15,0-5 0-15,18-12 0 16,4-20 0-16,16-28 0 0,1-33 0 16,6-32 0-16,-4-29 0 15,3-29 0 1,1-25 0-16,48-77 0 15,-47 12 0-15,30-107 0 16,-48 92 0-16,-3 11 0 0,-4 12 0 16,-8 12 0-16,-3 15 0 15,-2 6 0-15,-3 9 0 16,-5 8 0-16,0 8 0 0,0 20 0 31,-8 4 0-31,-6 5 0 0,8 0 0 16,-2 0 0-16,0-6 0 15,8-3 0-15,-9-4 0 0,9-3 0 16,0-1 0 0,0 0 0-16,0 1 0 15,0 2 0 1,0 6 0-16,0 6 0 0,-9 11 0 16,-2 3 0-16,-4 4 0 15,-7 4 0-15,-6-5 0 16,-12 1 0-16,-10-4 0 0,-7-5 0 15,-8-4 0-15,-4-11 0 16,-7-17 0-16,-3 0 0 0,6-12 0 16,5-4 0-16,16-9 0 15,14-8 0-15,27-20 0 0,27-24 0 16,38-13 0-16,31-3 0 16,28 12 0-1,167 2 0-15,-126 104 0 0,0 41 0 16,-7 38 0-16,-17 40 0 15,-25 31 0-15,-35 21 0 16,-42 16 0-16,-45 16 0 0,-48 12 0 16,-44 7 0-16,-41 6 0 15,-46-5 0-15,-35-12 0 0,-29-13 0 16,-12-26 0-16,9-30 0 16,14-34 0-16,31-34-187 0,23-42-409 15,23-45 27-15</inkml:trace>
  <inkml:trace contextRef="#ctx0" brushRef="#br0" timeOffset="15375.21">16627 13249 78 0,'0'-2'192'0,"0"-3"-17"16,0-5-49-16,0 7-24 16,0-1-33-16,0 0-26 0,0-4-14 15,6-4 5-15,9-4 10 16,10-8 23-16,11-5 11 0,16-12-3 16,21-12 5-16,21-12 0 15,24-13 6-15,32-20 1 16,40-15-11-16,47-18 3 0,46-11-5 15,43-17-1-15,52-20 5 16,55-8-24-16,56-13-21 0,42-7-20 16,40-9-7-16,36-3 9 15,7 7-12-15,-3 12 8 16,-10 26 19-16,-32 23-13 16,-44 24 3-16,-53 30-20 0,-50 23-2 15,-57 17-30-15,-57 17-69 16,-56 11-79-16,-58 13-44 0,-47 7-27 15,-50 9 29-15,-40 9 14 16,-32 7-18-16,-37 3-51 0</inkml:trace>
  <inkml:trace contextRef="#ctx0" brushRef="#br0" timeOffset="16456.41">15199 13733 58 0,'-16'0'173'16,"-1"0"-12"-16,-3 10-45 15,4-10-23-15,3 0-22 0,5 0-19 16,8 0-13-16,0 0-18 15,4-10-9-15,18-5-4 16,17-15 12-16,26-9 7 0,24-19 13 16,29-15 6-16,32-13-20 15,29-7-13-15,28-10-10 0,34-9-27 16,30-15-44-16,30-11-51 16,35-10-61-16,30 6-77 15</inkml:trace>
  <inkml:trace contextRef="#ctx0" brushRef="#br0" timeOffset="18587.18">15514 2181 116 0,'0'-13'225'16,"-8"6"-91"-16,8-1-68 16,0 8-35-16,0 0-16 15,0 0-10-15,0 0 3 16,0 0-7-16,0 11 1 16,0 6-3-16,0 4 6 15,0 12-1-15,-8 8 1 16,8 6 8-16,-9 19 14 15,3 15 2-15,-3 16-2 16,-2 15 3-16,-3 5-9 16,-2 13 0-16,-3 13-7 0,-3-1-8 15,6-4-2-15,4-15 6 16,1-17-3-16,-1-24-5 16,12-23 4-16,0-13 14 15,0-14 10-15,-9-7 2 16,9-9-7-16,0-4-2 0,-8-12 3 15,8 7 0-15,-8 3-5 16,8-10 1-16,0 0 7 16,0 0 7-16,0 0 5 0,0 0-6 15,0 0 5-15,0 0-2 16,0 0 4-16,0 0-7 16,0 0-10-16,0 0-3 0,0-6-2 15,8 0-7-15,5-3-9 16,11-8-1-16,21-7 9 15,32-16-3-15,36-14 4 16,37-2-6-16,34-5 5 16,18 3-6-16,2 10-2 15,-11 11-2-15,-17 14 0 0,-25 6-9 16,-26 9 12-16,-23 8-4 16,-25-5-7-16,-16 5 9 15,-18 0-2-15,-9 0 3 0,-14 0 4 16,-9 0 14-16,-3 0 27 15,1-4 33-15,-1-4 39 16,-3 0 21-16,-5-11-28 16,8-19-114-16,3-19 0 15,5-23 0-15,1-19 0 16,-1-14 0-16,-3-14 0 0,-2-8 0 16,3-3 0-16,-6-8 0 15,-5 2 0-15,-3 2 0 16,0 12 0-16,0 21 0 15,-11 15 0-15,-6 16-8 16,-4 13-11-16,2 12 18 0,-6 12-10 16,-4 10-1-16,-7 13-5 15,-18 18-5 1,-17 18 11-16,-27 13 1 0,-24 19-1 16,-37 19-2-16,-31 12 5 15,-26 4 5-15,1 1-3 16,13-9 6-16,19-7 2 15,22-9-5-15,17-8 5 16,30-13-2-16,29-6-5 0,23-11 5 16,19-6-7-16,13-5-13 15,14 0-32-15,16 0-23 16,0 0-15-16,13 0-24 16,4 4-62-16,6-4-41 0,5 1-1 15,1-13-11-15,4 0-83 16</inkml:trace>
  <inkml:trace contextRef="#ctx0" brushRef="#br0" timeOffset="19835.93">16287 1314 321 0,'16'-53'216'16,"-5"5"-76"-16,-2 6-44 0,-1 15-31 16,-8 6-7-1,0 5-10-15,0 8-24 16,0 4-14-16,0 28-9 16,0 37 13-16,-17 61 44 15,-8 72 69-15,-10 67 22 16,-17 53-39-16,-14 49-49 15,4 32-23-15,6-8-23 16,7-29-9-16,15-41 2 0,8-49 4 16,10-52-1-16,4-45-2 15,12-36-8-15,0-34 2 16,0-28 3-16,0-21-3 16,0-14-1-16,0-14 2 0,0-3-1 15,0-10 3-15,0-3-2 16,0-8 0-16,0 0 1 15,-8 0-5-15,8 0 5 32,0 0-1-32,0 0-5 15,0 0-3-15,0 0-1 0,0 0 6 16,0 0-2 0,0 0-3-16,0 0 6 0,0 0-1 15,0 0 2 1,0 0-1-16,0 0 2 0,0 0 1 15,0 0 0 1,0 0-6-16,0 0 3 16,0 0 0-16,0 0 1 0,0 0-2 15,0 0 1-15,0 0-6 16,0 0 2-16,0 0 8 0,0 0-15 16,3 0 10-1,5 0 0-15,13-8-1 16,27-12-4-16,33-11 7 0,41-14 0 15,45-17-3-15,31-16 6 16,30-11-6-16,12-8-3 16,12-6 5-16,8 2-3 15,-13 8-2-15,-19 8 9 16,-28 16-8-16,-35 12 2 0,-32 15 1 16,-30 10 20-16,-34 7 40 15,-21 10 58-15,-14 1 4 16,-14 7-65-16,-8-1-58 0,-4-1 0 15,-8 1 0-15,0-8 0 16,0-12 0-16,-17-21 0 0,-3-28 0 16,0-30 0-16,-3-18 0 15,-3-25 0-15,5-23 0 16,1-13 0-16,-4-14 0 16,0-7 0-16,4 3 0 15,-5 11 0-15,-4 18 0 16,-4 21-21-16,1 16-11 15,-2 16 0-15,-5 16 9 0,5 16 11 16,-1 9 1-16,8 17 4 16,2 6 7-16,1 14-3 15,2 7 6-15,4 9 0 16,1 7-14-16,-5 0-11 16,0 6-12-16,-11 1 0 0,-5 3 12 15,-10 8 3-15,-12 3 10 16,-19 0 0-1,-17 14-5-15,-23 12 8 16,-18 2 0-16,-25 9 9 0,-18 1-10 16,-2-3 7-16,10 1 0 15,22-3 1-15,28-5-3 16,29-6-1-16,25-7 3 16,20-2-1-16,15-13 4 15,13 0-1-15,8 0-2 0,12 0 6 16,0 0-10-16,0 0 8 15,0 0-1-15,0 0 1 32,0 0 0-17,0 0-6-15,0 0-10 16,0 0-14 0,0 0-42-16,0 0-73 15,0 0-73-15,0 12-34 16,3 8 40-16,10 1-64 0</inkml:trace>
  <inkml:trace contextRef="#ctx0" brushRef="#br0" timeOffset="21890.09">16619 2185 74 0,'29'-17'188'0,"4"-2"-47"0,7-9-72 16,13-5-33-16,15-9-16 16,18-6-19-16,12 0-5 15,-2 2-10-15,-6 9-15 16,-16 9-10-16,-23 8 4 16,-12 11 14-16,-24 9 23 15,-15 17 30-15,-32 11-3 16,-29 13-12-16,-16 8-4 0,-22 4 5 15,-5 0-2-15,-1 0-1 16,6-8-1-16,15-9-7 16,19-7 4-16,19-8-1 15,21-9-4-15,25-12-4 16,22 0 2-16,30-5-2 16,26-16 0-16,18-8-7 15,10-2-11-15,-8 2-10 0,-16 4 3 16,-17 10 5-16,-20 7 4 15,-11 16 18 1,-45 11 6-16,-25 15 3 16,-21 6-3-16,-16 5 1 15,-4 1-1-15,-5-4 7 0,2 1-3 16,6-12-1-16,13-2-2 16,13-8 2-16,15-9-9 15,17 0-4-15,16-12 1 16,24 0-1-16,25-5-2 15,23-9-6-15,22-12 2 16,7-6-5-16,2 0 3 16,-19 3 1-16,-14 8-9 0,-22 9 8 15,-23 12-3-15,-25 0 7 16,-36 21 4-16,-21 7 9 16,-25 4 5-16,-14 5 8 15,-11 4-1-15,-3 3-1 0,5-3 6 16,7-3-5-16,21-10-9 15,20-4-4 1,21-2-4-16,24-8 2 0,20 3-7 16,21-6 1-16,25-1-2 15,12-10 3-15,12 0 1 16,-4 0-7-16,-9 0-3 16,-18 0 2-16,-18 0 6 0,-12 0-7 15,-17 0 3-15,-17 16 0 16,-15 4 6-16,-12 5 4 15,-13 3-8-15,-5 4 5 16,5 1-2-16,10-4 1 0,9-8-1 16,16-2 0-16,4-3 1 15,18-4-1-15,0-12-6 16,18 13 8-16,7-13-3 16,21 0 3-16,4 0-7 15,6 0 3-15,4 0 2 16,0-3-1-16,-6-2-5 0,-10 0 8 15,-9 1 0-15,-13 4-1 16,-10 0 2-16,-4 0 0 16,-8 0 2-16,0 0 6 15,-20 17-4-15,-8 0-3 0,-9 3-3 16,1 4 1-16,-1-3 3 16,14-6-8-16,2-1 3 15,8-7 2-15,13 0-4 16,0-7 4-16,9 0-3 15,12 0 0-15,11 0 0 16,11-7 0-16,7 0-2 0,-1-7 4 16,-4 7-2-16,-9-1-6 15,-7 8 4-15,-14 0 0 16,-7 0 2-16,-8 0 3 16,0 0-2-16,0 0 3 0,-19 12 1 15,-5-4-1-15,-1 4-1 16,2-3 2-16,1-9-3 15,5 7 0-15,5-7-1 16,12 9 2-16,0-9-4 0,0 0 2 16,0 0 0-1,0 0 2 1,0 0-7 0,0 0 3-16,0 0-5 15,0 0-1-15,0 0 0 16,0 0-8-16,0 0-7 0,0 0-6 15,0 0-7-15,0 0 5 16,0 0-5-16,6 0-12 16,-6 0-41-16,0 0-41 15,0 0-6-15</inkml:trace>
  <inkml:trace contextRef="#ctx0" brushRef="#br0" timeOffset="28437.51">16417 2316 10 0,'0'0'23'15,"-13"0"32"-15,13-5 44 16,-11 5 49-16,11-4-55 16,-8 4-30-16,8 0-25 0,0 0-14 15,0-3-2-15,0-2 4 16,0 5-6-16,8 0-7 15,3-4-9-15,6-5 1 16,6 1-10-16,19-4 5 0,9-4 1 16,15 1-5-1,4-6 5-15,-2-1-4 16,-10 8-2-16,-9 0-4 0,-17 7 3 16,-8 7 1-16,-8 0 4 15,-8 0-3-15,-8 0 1 16,-12 11 1-16,-21 11 3 15,-19 9-1-15,-18 11-3 0,-7-1 0 16,-4-1 6-16,4 1-3 16,12-9 0-16,16-7-2 15,16-6 0-15,14-5 1 16,19-14-1-16,8 0-2 16,20 0 4-16,26-9-4 15,22-10-7-15,14-11 2 16,7-7 3-16,-4 4 2 0,-8 4 4 15,-20 6-5-15,-19 6 1 16,-19 10 4-16,-10 2 0 16,-34 17 2-1,-19 5 2-15,-15 6 5 0,-20 11-6 16,-5 3 3-16,-2 0 2 16,14-4-2-16,11-10-8 15,12-7 6-15,16 1-6 16,12-4-3-16,13-6 3 15,8-7 2-15,17 0 0 16,12 0-1-16,12 0-2 16,8-7 4-16,4-6-5 0,-1 1-2 15,-10-1 2-15,-14 9-2 16,-16 4 3-16,-11 0-1 16,-9 0 3-16,-20 17-1 15,-22 8 3-15,-15 7 4 0,-11 5 1 16,-2 0-3-16,5-6 0 15,13-3-1-15,11-2-6 16,9-6 5-16,15-4-5 16,17-4 0-16,0-3 0 15,21-9 7-15,10 0-3 16,11 0-6-16,11-12 4 16,7-4-2-16,5-1 4 0,-7 1 2 15,-15 4 3-15,-11 2 3 16,-7 3 3-16,-8 7-3 15,-5 0 11-15,-7 0-5 16,-5 0 0-16,0-4-5 0,0 4-4 16,0 0 1-16,0 0-4 15,0 0-1-15,-9 0-1 16,9-3-15-16,0-2-31 16,-11-4-72-16,-3-3-78 15</inkml:trace>
  <inkml:trace contextRef="#ctx0" brushRef="#br0" timeOffset="29186.73">8631 2800 282 0,'0'0'229'0,"0"0"-78"15,0 0-78-15,0 0-45 0,0 0-14 16,0 0-6-16,0 0-4 16,5 0 0-16,-2 0-4 15,-3-4 4-15,0 0 5 16,0-4-2-16,-8-4-2 16,-3 0-4-16,-1 0 8 15,-5 3-7-15,-3 1 0 16,-8 8-5-16,-17 8-2 0,-15 13 2 15,-19 15 4-15,-6 13-5 16,-8 13 5-16,9 15-1 16,6 17 1-16,13 14-2 15,15 19 2-15,24-5-4 16,17-8 2-16,18-16 2 0,14-16 2 16,13-18-3-1,21-14 2-15,17-21 0 0,10-29 0 16,14-11 1-16,3-12-4 15,-6-10 0-15,-14-3 2 16,-12 3 1-16,-17 0 4 16,-12 5-4-16,-10 4-5 0,-11 0 4 15,-6 3-6-15,-2-3-17 16,-3 1-38-16,-8-7-45 16,0-7-109-16</inkml:trace>
  <inkml:trace contextRef="#ctx0" brushRef="#br0" timeOffset="29503.08">9083 2613 130 0,'8'-16'239'0,"0"3"-107"16,-4 6-71-16,-4 2-32 15,0 5-18-15,4 0-7 16,5 0-3-16,-2 12-1 0,6 9 0 16,2 12 1-16,7 8 1 15,-2 7 1-15,3 9 0 16,2 9-6-16,-1-2 1 16,-3 6 3-16,-4-5-3 15,-6-5-4-15,-7-3-8 16,-4-12-5-16,0-4-6 15,0-8-3-15,-7-14-14 0,-6-6-88 16,-7-13-36-16</inkml:trace>
  <inkml:trace contextRef="#ctx0" brushRef="#br0" timeOffset="29786.03">8944 2760 30 0,'-19'-9'89'0,"-1"6"78"15,2 3-38-15,2 0-54 16,4 0-34-16,12 0-21 16,0 0-6-16,0 0-10 15,0-5-1-15,12-2 0 16,14-2 2-16,5-3-4 0,14-10-3 15,13 3 5-15,-1-4-5 16,-6 1-7-16,-5 6-3 16,-10 4-8-16,-8 8-8 15,-7 4-22-15,-10 0-63 16,-6 0-34-16</inkml:trace>
  <inkml:trace contextRef="#ctx0" brushRef="#br0" timeOffset="30118.23">8990 3394 24 0,'0'17'63'16,"-14"0"61"-16,14-6 30 16,0-11-64-16,0 0-38 15,0 0-22-15,14-4-17 0,5-9-4 16,10-11-3-16,16-13-5 16,8-3 2-16,8-5-1 15,-4 4-8-15,-8 5 3 16,-9 12-3-16,-12 3-8 15,-3 9-6-15,-9 0-15 16,-3 4-63-16,-7-5-74 16</inkml:trace>
  <inkml:trace contextRef="#ctx0" brushRef="#br0" timeOffset="30797.21">9635 2454 158 0,'-12'-18'226'15,"0"3"-105"-15,12 3-61 16,-8 7-37-16,8 5-19 16,0 0 1-16,0 0-4 15,0 13-3-15,4 6 3 16,4 15 0-16,0 7 1 15,9 8-2-15,-1 8 0 16,-4 5 3-16,-1 2-2 0,2-3 1 16,0-8 0-16,-5-7-3 15,-2-14-1-15,3-3 6 16,-9-14-2-16,5-2-1 16,-2-5-3-16,-3-8 3 15,0 0 8-15,0 0-3 16,-8-12-5-16,-4-17-2 15,-3-12 1-15,-2-12-1 16,-5-12 1-16,3-13 2 0,-5 2-1 16,-1-3 2-16,6 6-3 15,-3 8 3-15,6 4 1 16,5 9 0-16,3 7 4 16,8 9-4-16,0 8-3 15,0 2-4-15,11 2 5 16,18 3-5-16,12 6 1 15,11 5 3-15,10 10-3 16,1 21-2-16,7 11 4 16,0 13 0-16,-9 12 2 0,-9 9 1 15,-8 6-5-15,-11-1 3 16,-12-3-5-16,-17-1 5 16,-17-7 1-16,-16-8 5 15,-6-7 6-15,-14-8 5 16,0-7 5-16,0-7-3 0,13-7-3 15,6-3-8-15,6-6-3 16,8-7-3-16,5 0-3 16,11 0-13-16,0 0-16 15,0 0-24-15,0 0-11 16,0 0-15-16,0 0-80 16,0 0-7-16</inkml:trace>
  <inkml:trace contextRef="#ctx0" brushRef="#br0" timeOffset="32231.99">7937 4624 70 0,'-33'13'100'0,"15"-6"32"16,4-7-24-16,14 0-45 0,0 0-26 15,14 0-20-15,10-5-1 16,9-8-3-16,7-2 3 15,17-9-3-15,16-9 2 16,23-11 1-16,26-17-2 16,25-17-4-16,19-24-10 0,17-16 3 15,24-16 1-15,29-11-4 16,20-3 1-16,2 13 2 16,-10 18-3-16,-24 23-3 15,-37 20 6-15,-40 22-2 0,-42 11-4 16,-28 14 8-16,-20 6 9 15,-16 8 0-15,-13 5-1 16,-12 8 5-16,-4 0-9 16,-3 0-2-16,-1 0-5 15,-8 0 1-15,0 0-1 16,0 0 0-16,0 0 3 16,0 0 6-16,0-4 13 0,0-8 0 15,0-12-15-15,0-14-10 16,0-15 0-16,0-20-8 15,-13-20 0-15,-6-21 9 16,-14-16-7-16,-13-10 9 0,-9-5-4 16,-11-3 2-16,-4 11 0 15,5 2-1-15,5 13-4 16,6 17 4 0,7 11 1-16,7 13 1 0,10 14-3 15,6 11 0-15,7 11-6 16,6 13 7-16,4 8-1 15,-2 8-2-15,-4 4-1 16,2 2-4-16,-6 10 2 16,-8 0 0-16,-15 13 3 15,-20 8 4-15,-22 9-4 16,-19 20-1-16,-18 8 5 0,-11 11-2 16,-15 16 4-16,-26 17-1 15,-36 8-1-15,-33 8-2 16,-23 4 2-16,-6 0-1 15,13-7 4-15,24-10-1 16,31-15 1-16,30-17-3 16,37-16 0-16,31-12 3 15,30-11-7-15,20-11-1 16,18-4 1-16,10-5 2 16,10-6-7-16,1-8 5 15,6 7-1-15,8-7 3 16,-8 0-1-16,8 0 4 31,0 0-5 0,0 0 2-15,0 14 3-16,0 1-3 16,5 10-2-16,3 8 5 15,1 11-2-15,6 13 1 16,2 17 0-16,7 20-2 15,3 14 6-15,3 19-3 0,-2 4-1 16,1 3 2-16,2-5-3 16,-1-3 2-16,-3-6 4 15,-2-16-7-15,-5-5 3 16,0-14-3-16,-3-8 0 16,-6-13 6-16,2-6-3 15,-4-9-3-15,-2-13 0 16,-2-7 3-16,-2-4 3 15,2-8-4-15,-2-6 0 0,3 1 4 16,-6-5-6-16,0-7 0 16,0 13 0-16,0-13 6 15,6 14-5-15,2-7-1 16,-3 5 0-16,4 0 0 16,-1 0 6-1,0-3-4-15,-4-1 2 0,4 1-2 0,-8-9-2 16,0 7 2-16,0 1 1 15,0-8 1 1,0 9-1-16,0-9-6 16,0 0 9-1,9 0-2-15,2 0-4 16,6-5 2-16,7-3 2 16,17-7 0-16,16-7-2 15,19-9 2-15,22-10 1 16,24-13-2-16,20-6-3 0,8-10-20 15,5-2-53-15,-5-6-114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8T14:50:27.84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8928 4468 531 0,'-72'-15'366'15,"-1"-6"-78"-15,11 5-121 16,13 4-86-16,8 0-35 0,14 2-13 16,14 3-11-16,22 3 3 15,30-4-4-15,48-8 0 16,46-5-4-16,50-11 5 0,45-5-17 15,45-8-2-15,25-8 1 16,15-5-8-16,-5 2-13 16,-19 4-5-16,-29 2 7 0,-31 10-2 15,-43 4 0-15,-44 7 14 16,-32 9 4-16,-29 3 9 0,-24 4 17 16,-20 6 29-16,-13 7 33 15,-13 0 27-15,-11 0-1 16,0 0-39-16,-11 7-76 15,-19 19 0-15,-9 21 0 0,-23 39 0 16,-11 41 0-16,-15 40 0 16,-18 32 0-16,-3 37 0 15,-5 38 0-15,0 15 0 0,3 4 0 16,15-13 0-16,11-23 0 16,16-29 0-16,16-34 0 0,13-30 0 15,7-33 0-15,12-31 0 16,4-27 0-16,9-23-58 0,8-18-311 15,-11-19-39-15,-6-28-6 16,-7-27 52-16</inkml:trace>
  <inkml:trace contextRef="#ctx0" brushRef="#br0" timeOffset="331.51">9521 6203 493 0,'-77'0'413'0,"12"0"-98"0,13 0-136 15,14 0-106-15,19 0-81 16,19 0-12-16,25-16 7 16,34-12 10-16,51-17 5 0,52-20 2 15,50-13-6-15,39-7 6 16,18-8-8-16,7 7 5 0,-4 8 3 16,-9 9 7-1,-15 12 3-15,-19 12 10 0,-31 9 2 16,-31 11-2-16,-37 4-8 15,-33 10 30-15,-29-1 42 0,-14 3 0 16,-18 5-16-16,-11 4-28 16,-14 0-24-16,-1 0-5 0,-10 0-7 15,0 0-37-15,0 0-73 16,0 0-71-16,0-8-102 0,-13-4-46 16,13-9 38-16,0-10 16 15,3-13 28-15</inkml:trace>
  <inkml:trace contextRef="#ctx0" brushRef="#br0" timeOffset="681.54">13281 4237 304 0,'37'-74'338'0,"-20"5"-45"16,-17 13-96-16,-17 6-83 16,-7 15-51-16,-6 10 21 0,-5 21-4 15,-9 21 10-15,-10 27 12 16,-11 42 5-16,0 40 29 0,0 31-43 15,9 31-47-15,19 11-46 16,25 10 0-16,32-5 0 16,28-18 0-16,29-19 0 15,26-28 0-15,14-34 0 0,13-39-13 16,9-46-62-16,2-40-10 16,6-46 0-16,-5-35 23 0,-16-30 15 15,-29-32 19-15,-32-24 7 16,-37-25 16-16,-28-20 36 15,-43 4 47-15,-28 21 56 0,-13 36-20 16,-26 40-57-16,-12 38-50 16,-8 36-7-16,1 33-46 0,2 24-90 15,5 41-116-15,5 28-79 16,7 24 7-16,9 21-12 0,12 12-284 16</inkml:trace>
  <inkml:trace contextRef="#ctx0" brushRef="#br0" timeOffset="1795.53">19851 4632 310 0,'-14'0'195'15,"1"0"-57"-15,0 0-57 16,1 0-45-16,-4 0-16 16,1 0-8-16,-6 12 10 0,0 0 15 15,1 4 16-15,-5 5-5 16,5 4-12-16,0 3-12 0,7 8-10 16,13 4-5-16,0-2-6 15,0-2 0-15,13 1-4 0,7-5-1 16,14-4 0-16,9-2-7 15,18-7-6-15,8-10-2 0,12-9-5 16,9-9-2-16,-1-7-7 16,1-7 2-16,-2-11 2 15,-10-2 15-15,-18 0 8 16,-14 3 11-16,-18-1 20 0,-12 11 24 16,-12 7 3-16,-4 8-7 15,-12 8-5-15,1 0-8 0,-9 15 14 16,-2 6-17-16,-2 7-6 15,8 5-2-15,4-2-13 0,12 3-7 16,7-1 0-16,14-8-10 16,7-5-6-16,10-4 7 0,7-16-6 15,3 0-5-15,0-9 4 16,-8-8 2-16,-3-2 4 16,-13-9 3-16,-6-5 9 0,-18 0 9 15,0 5 6-15,-18 9-13 16,2-4-1-16,-4 7 1 0,-5 5-12 15,5 3 0-15,3 4-15 16,9-1-51-16,8 5-50 0,0 0-35 16,0 0 1-16,0 0-12 15,13-3 6-15,7-7 25 0,6-6 33 16</inkml:trace>
  <inkml:trace contextRef="#ctx0" brushRef="#br0" timeOffset="2412.67">20928 4624 105 0,'25'-5'254'0,"-6"5"-83"0,-6 0-65 15,0 0-50-15,-7 20-13 16,8 6-13-16,-3-3 2 0,2 2-6 16,-1-1-12-16,0-4-4 15,5-3-3-15,-3 0-11 0,8-9-4 16,-1-8 3-16,-2 0 0 16,6-12 0-16,-1-10 2 0,1-6 3 15,-6-4 3-15,-2-1 8 16,-5 0 10-16,-6 9 5 15,-6 8 5-15,0 4 1 16,0 4-12-16,0 8-8 0,0 0-8 16,0 0 1-16,3 12-3 15,2 4 0-15,1 1 0 0,2-4 5 16,-3-1-7-16,2-12-14 16,6 0-7-16,-1 0 1 0,2 0 0 15,2-10-2-15,2-5 0 16,8-6 8-16,-6-3 7 15,-4-1 3-15,1 9 7 0,-9 3 3 16,0 6-1-16,-4 7-4 16,-4 0 9-16,3 12 8 0,6 4 7 15,-1 8-9-15,0 5-14 16,4-2 3-16,4 3-7 0,2-5-1 16,1-5-14-1,4-8-5-15,11-12-9 0,2-8-6 16,8-16-5-16,2-13 7 15,3-11 23-15,-4-14 2 0,-5-4 14 16,-6-6 6-16,-12 2 33 16,-5 10 41-16,-9 10 35 0,-8 14 9 15,0 12 9-15,0 3-17 16,0 10-11-16,-13 11-39 0,13 0-38 16,-9 16-12-16,9 20 16 15,0 16-6-15,0 14-19 16,0 8-10-16,9-2-2 15,8-2-6-15,3-5-6 0,0-14 4 16,1-5-12-16,-5-10-20 16,-8-7-42-16,-3-9-56 0,-5-3-61 15,-13-9-39-15,-3-8 13 16,-5 0-25-16</inkml:trace>
  <inkml:trace contextRef="#ctx0" brushRef="#br0" timeOffset="2765.39">22305 4354 336 0,'11'0'194'0,"-3"0"-73"15,0 9-60 1,6-9-27-16,-2 8-15 0,5-8-8 16,2 0-3-16,5 0-5 15,6-13-2-15,1-10-9 0,10-11 3 16,3-10-1-16,1-5 3 15,-4 0 3-15,-8 4 0 0,-14 5 18 16,-6 4 7-16,-9 3 33 16,-4 9 26-16,0 7 23 15,-8 13 5-15,-6 4-11 0,-8 21-16 16,-11 24 0-16,-13 20 2 16,-3 16-12-16,6 4-27 0,10-3-21 15,13-1-16-15,20-7-7 16,6-10-17-16,11-7-33 15,21-7-8-15,14-14-48 0,10-12-43 16,9-16-46-16,16-8-37 16,7-20-25-16,2-17-36 15</inkml:trace>
  <inkml:trace contextRef="#ctx0" brushRef="#br0" timeOffset="3260.2">25249 3456 249 0,'24'-102'175'15,"-24"0"29"-15,-37 0-93 16,-32 5-58-16,-40 3-43 16,-41 4 35-16,-50 5-20 0,-38 11 0 15,-44 10 15-15,-42 15 17 16,-49 24 33-16,-37 25 47 15,-29 41 11-15,-26 39-23 16,-12 49-1-16,-7 53-35 0,17 54-36 16,24 37-27-16,42 15-14 15,47 2-2-15,59-6-5 16,58-15-5-16,67-13-4 0,61-16 4 16,72-15 7-16,65-18-5 15,74-23 4-15,59-31 4 0,68-22-12 16,59-32-4-16,52-35-10 15,38-34 6-15,27-35-3 0,27-36 4 16,12-41-2-16,0-36 8 16,-4-36 5-16,-15-29-5 15,-18-21-1-15,-25-24 1 0,-32-12 15 16,-53-9-26-16,-59 9 2 16,-63 13-16-16,-57 19-48 15,-64 21-20-15,-68 16-43 16,-66 16-24-16,-58 17 28 0,-51 20 10 15,-37 23 24-15,-35 27-16 16,-30 24-39-16,-27 23-7 0,-6 21-13 16</inkml:trace>
  <inkml:trace contextRef="#ctx0" brushRef="#br0" timeOffset="4958.33">22061 7900 438 0,'-12'-32'431'16,"-4"7"-24"-16,2 11-121 0,3 4-129 15,-5 10-79-15,-5 24-38 16,-5 31-12-16,-16 26-4 15,-3 23 6-15,5 19-3 16,7 8-10-16,9-1-7 0,24-13-6 16,3-8-15-16,18-14-9 15,7-19-20-15,273 116-961 47,-181-277 532-47,-61 12 260 16</inkml:trace>
  <inkml:trace contextRef="#ctx0" brushRef="#br0" timeOffset="5141.59">22146 8181 288 0,'-59'-8'229'0,"-4"1"-63"16,10-3-46-16,13 8-53 15,12-3-45-15,8 1-26 0,9-4-6 16,11 0-3-16,0-9 9 15,14-3-5-15,15-1-5 0,15-7-7 16,16-1-36-16,14 1-61 16,4-4-106-16</inkml:trace>
  <inkml:trace contextRef="#ctx0" brushRef="#br0" timeOffset="5906.29">22520 8504 636 0,'0'23'303'16,"0"-11"-154"-16,0-12-135 15,11-16-103-15,22-20-36 0,24-17 20 16,16-20 25-16,9-17 8 16,7-15 10-16,6-13-12 0,-12 3 27 15,-5 11 38-15,-18 13 41 16,-15 26 12-16,-11 21 0 0,-23 14 0 15,-11 22 25 1,-20 21 15-16,-13 15 6 0,-4 21-6 16,-3 20-3-16,-2 17 2 15,7 7-17-15,10 5-15 0,11-4-22 16,14-9-19-16,0-11-5 16,18-17-17-16,16-13 0 0,13-12-25 15,18-22-41-15,9-20-51 16,10-18-27-16,6-13 16 0,10-16 11 15,-10-17-3-15,5-2 14 16,-14-6 29-16,-7 1 35 0,-22 5 25 16,-15 9 87-16,-14 27 132 15,-18 15-20-15,-18 21 5 16,-7 16-10-16,-12 26-50 16,-4 18-35-16,-1 13-40 0,1 12-8 15,3-2-12-15,12-15-13 16,10-12-7-16,11-11-14 0,11-15-13 15,22-14-18-15,16-12-24 16,11-24-18-16,10-18-5 0,12-16 6 16,-3-13 22-16,3-12 22 15,-9-2 21-15,-13 12 25 16,-9 13 30-16,-15 19 10 0,-12 13 10 16,-8 15-3-16,-4 13-2 15,-4 20-3-15,-8 12-8 16,0 8-3-16,0 2-3 0,0-5-12 15,8-9-5-15,0-8-13 16,1-7-13-16,11-13 0 0,5-9-9 16,12-12-9-16,3-14 6 15,8-17 11-15,2-11 5 0,-2 7 12 16,-7 6 23-16,-10 14-2 16,-1 11 6-16,-10 9 32 0,-5 4 20 15,1 12-2-15,2 0 6 16,2 0-10-16,-1 16-25 15,7 1-27-15,7-6-15 16,2-2-38-16,15-9-53 0,7 0-58 16,3-13-46-16,10-7-21 15,3-9 12-15,1-3-40 0,-6-9 21 16</inkml:trace>
  <inkml:trace contextRef="#ctx0" brushRef="#br0" timeOffset="6405.91">26208 6874 448 0,'0'-65'246'0,"-21"-3"-40"0,-8-1-65 15,-8 3-28-15,-19 1-53 16,-13-1-25-16,-24-3-15 0,-32-4-14 16,-43 1 1-16,-47 6 1 15,-44 4 0-15,-45 19 14 16,-35 17 11-16,-31 24 29 0,-23 21 13 15,-14 31 28-15,6 26 34 16,10 31-18-16,23 23-49 0,18 24-29 16,26 20-11-16,32 31-11 15,26 22-9-15,37 23-1 0,33 10 0 16,38 0-7-16,36-8 2 16,41-16-13-16,40-19 14 15,41-17 3-15,49-18-8 0,48-20 0 16,40-19 0-16,53-25-2 15,36-29-23-15,43-28-3 0,45-32-12 16,53-29-14-16,43-29-34 16,36-24-17-16,30-27-3 0,23-27-8 15,4-26 11-15,1-36 18 16,-9-25 29-16,-15-34 30 0,-27-24 14 16,-41-10 14-16,-55 6 12 15,-60 16 8-15,-63 20-16 16,-62 25-19-16,-67 16-78 15,-60 21-48-15,-62 10-38 0,-59 10 17 16,-59 17 55-16,-43 14 71 16,-46 22-32-16,-32 16 44 15,-20 19-31-15,-16 22-25 0,-9 16-10 16</inkml:trace>
  <inkml:trace contextRef="#ctx0" brushRef="#br0" timeOffset="7985.92">24551 10498 602 0,'-21'8'360'0,"-3"7"-122"16,-4 15-111-16,-1 15-70 0,4 11-43 16,12 18-14-16,13 12-13 15,13 3 7-15,7 8 5 0,6-3 1 16,-3-1 1-16,1 1 3 16,-3-8-5-16,-4-13-1 15,-6-13-1-15,-3-15 5 0,0-9-10 16,1-10-15-16,-5-14-21 15,-4-16-20-15,0-20-14 0,-8-17-4 16,-5-20 8-16,-1-13 19 16,-11-14 17-16,-1-11 20 0,-2-1 12 15,4-3 6-15,0 9 4 16,2 9 13-16,7 8 1 0,15 8-5 16,0 3-4-16,15 9 2 15,10 3 1-15,12 10 1 0,4 11 3 16,5 9 9-16,-3 12-8 15,2 12-9-15,-3 8 14 16,-8 13 4-16,-5 7 3 0,-12 8 27 16,-9 7-14-16,-8 0-6 15,-20 6-16-15,-6 1-7 0,-7 2-6 16,-2-7-15-16,4-4-5 16,-3-8-23-16,6-9-19 0,3-4-28 15,5-8-30-15,0-12-21 16,7-17-10-16,13-15-22 0,5-20-38 15,14-16 34-15</inkml:trace>
  <inkml:trace contextRef="#ctx0" brushRef="#br0" timeOffset="8552.79">25249 10038 457 0,'32'16'352'0,"-15"8"-55"15,-9 21-93-15,-5 17-101 16,-3 11-53-16,5 8-32 0,2 5-4 15,2-5-9-15,-1-8-11 16,0-11 10-16,1-14-14 0,-1-11-15 16,3-13-9-16,2-17-12 15,8-14-19-15,4-22-6 0,6-21 1 16,4-21-5-16,8-19 12 16,1-17 27-16,2 3 15 15,-7 6 16-15,-5 20 10 16,-17 21 9-16,0 17 0 0,-4 14 13 15,-8 20-7-15,-5 17-7 16,0 17-5-16,0 13-4 0,0 4 0 16,0-3 1-16,0-7-13 15,8-6-4-15,0-12-6 0,7-10-7 16,6-7-9-16,4-16-15 16,7-13-5-16,0-11-3 0,6-10 13 15,-2 2 22 1,-3 3 13-16,-11 12 11 0,0 9 5 15,-10 12 13-15,0 12 33 16,-1 24-2-16,3 9-15 0,-3 12-8 16,10-1-14-16,3 2-12 15,9-10-1-15,8-8-3 0,4-11-6 16,3-17 5-16,0-4-4 16,6-16 2-16,-6-12 6 0,2-6 0 15,-6-3 7-15,-8 8 5 16,-7 14 11-16,-9 9 63 0,-4 20 41 15,-13 26-6-15,-3 29-43 16,-11 29-39-16,-6 24-23 0,-7 17-14 16,-9 3-35-16,-3 5-35 15,-7-1-63-15,-8-5-43 16,4-6-33-16,-7-12-26 0,0-14-34 16</inkml:trace>
  <inkml:trace contextRef="#ctx0" brushRef="#br0" timeOffset="17804.5">25761 13004 1035 0,'-22'9'925'16,"-12"25"-838"-16,-8 23-87 15,2 15 0-15,14 18 0 0,26 2 0 16,13 7 0-16,17-1 0 15,5 0 0-15,11-1 0 16,2-6 0-16,1-11 0 0,-6-7 0 16,-1-16 0-16,-2-15-115 15,2-19-252-15,0-23-5 0,7-12 42 16,5-21 25-16,3-19 38 16</inkml:trace>
  <inkml:trace contextRef="#ctx0" brushRef="#br0" timeOffset="19301.77">26565 12900 312 0,'0'0'374'0,"-13"19"-36"0,-8 26-50 15,-2 21-97-15,3 11-94 16,7 5-46-16,13-1-24 0,4 0-17 16,8-12-7-16,5-7-3 15,3-10-6-15,-4-11-20 0,-3-9-19 16,-5-10-36-16,-3-7-31 15,-5-15-40-15,-18 0-23 0,-6-3 16 16,-16-9 40-16,-13-1 43 16,-18 0 43-16,-3 1 28 15,-13 12 32-15,-2 0 8 0,-6 12 9 16,7 4-1-16,7-3 5 16,10-1-15-16,23-12-13 0,14 0-7 15,16-12-8-15,18-13-8 16,26-10-6-16,17-15-6 15,21-6-16-15,18-6 1 0,12 5 10 16,7 9 9-16,1 10 3 16,-2 9 9-16,3 14 10 0,-6 6 15 15,-9 9 18-15,2 17 7 16,-8 7 23-16,-6 13 15 0,-2 16-5 16,-4 9-25-16,-10 6-25 15,-1 6-9-15,-12-10-12 16,-3-11-10-16,-7-8-21 0,-4-12-29 15,-9-14-33-15,-2-19-16 16,-6-19-32-16,-10-22-6 0,3-20 14 16,-9-12 27-16,0-12 3 15,-20-18 2-15,-5-11 19 0,-4-12 20 16,1-5 42-16,-4-1 53 16,-1 13 46-16,1 21-27 0,2 25-12 15,7 20-11-15,3 10-19 16,7 20-3-16,4 11-4 0,9 12 0 15,0 0-4 1,5 16 2-16,8 1-3 0,3 3-2 16,9 5-11-16,7-6 2 15,7-2-3-15,7-4-13 0,3-13-14 16,0 8-1-16,-5-8 7 16,-9 12 10-16,0 5 11 0,-8 2 16 15,-10 14 25-15,-6 11 3 16,-2 14 1-16,-4 7 14 0,-5 5 9 15,0 2-3-15,0 2 0 16,4 0-21-16,-1-9-16 0,-3-7-10 16,0-11-2-16,0-6-8 15,5-4-1-15,-5-12 4 16,0-9-5-16,0-4-9 0,0-12-18 16,-12 0-15-16,-2-12-8 15,3-15-15-15,11-12-8 0,0-14 4 16,0-16 8-16,8-16 9 15,9-17 13-15,3-13 2 0,8-3 14 16,4-3 10-16,2 2 8 16,-2 13 4-16,-1 13 10 15,2 19 7-15,-4 17 5 16,-2 17 17-16,2 21 18 0,-4 19 13 16,3 14 18-16,1 31-3 15,-4 21-28-15,-1 19-27 16,-4 8-10-16,-4 0-8 0,-5-2-8 15,-3-9-6-15,-2-13 0 16,-6-16 0-16,0-13 2 0,0-11-16 16,0-8-16-16,0-9-16 15,0-12 1-15,0-5 3 16,8-12 4-16,0-11 13 0,5-12 12 16,-2-1 7-16,5 6 0 15,1 5 7-15,-1 10 2 0,0 8 10 16,6 7 3-16,-5 5 5 15,9 0-1-15,-1 14 8 16,-2-3-7-16,7 1-3 16,2 1-8-16,5-6-3 0,-1-7-11 15,4 0 5-15,-3 0-11 16,0-7 2-16,-9-6-7 0,-4-3 10 16,-7 0 2-16,-5-3-1 15,-3-7 0-15,-9 5 7 16,0 5 0-16,0 4-2 0,-14-1 0 15,14 6-2-15,0 7-2 16,0 0-1 0,0 0 5-16,0 0-4 15,0-5 0-15,0 0 3 0,14-2 2 16,-3-2-2-16,9-6-4 16,0-6 1-16,2 0 7 0,-2 6-3 15,-1-1 0-15,-6 4 5 16,0 3 3-16,-5 3 4 0,-4 6-1 15,1 0 1-15,-5 0 2 16,0 0-5-16,0 0-7 16,0 0 2-16,0 0-9 0,0 0-3 15,3 0-3 1,0 0-5-16,5 0 0 0,0 0 5 16,5-7 5-1,0 0 5-15,-1-2 0 0,-1 2 0 16,0 7-3-16,3 0 6 15,2 0-1-15,-3 7-4 0,1 5-1 16,3-1-33-16,3 4-40 16,5-3-31-16,3-5-11 15,6-7-9-15,-3 0-21 0,2-11 10 16,-1-1 30-16,1-1 40 16</inkml:trace>
  <inkml:trace contextRef="#ctx0" brushRef="#br0" timeOffset="19585.33">29208 12390 3 0,'34'-29'10'0,"-9"2"21"0,1-3 41 15,-5 6 84-15,-6 5 7 16,-3 5-38-16,-4 7-31 0,0-1-40 16,1 4-22-16,0-6-27 15,2 3-4-15,6 0-6 16,8-7-2-16,7-5 1 0,4-5-1 16,6-1 2-16,-2-5 2 15,0 6 2-15,-7 9 9 16,-12 2 15-16,-2 13 14 0,-11 0 35 15,-8 33 13-15,-16 24-22 16,-13 29-20-16,-10 23-19 16,-7 13-7-16,-6 9-9 15,0 0-4-15,-2-9-14 0,6-12-25 16,3-9-20-16,0-15-25 16,4-13-26-16,5-16-17 15,3-16-19-15,9-18-36 0,8-23 11 16</inkml:trace>
  <inkml:trace contextRef="#ctx0" brushRef="#br0" timeOffset="20083.52">30372 11865 538 0,'65'-48'349'16,"-22"7"-114"-16,-32 1-108 15,-22-3-72-15,-26 1-44 16,-34-4-28-16,-33 1-1 0,-38-4 9 16,-42 8 5-16,-42 9 7 15,-51 7 22-15,-48 13 8 16,-36 12 9-16,-33 16-4 0,-28 18 8 16,-24 22 31-16,-11 30 35 15,11 40 69-15,24 41 31 0,34 39-201 16,38 44-11-16,50 25 0 15,51 27 0-15,60 15 0 16,59 5 0-16,59 1 0 0,55-10 0 16,57-16 0-16,48-20 0 15,40-29 0-15,39-36 0 0,30-37 0 16,39-44 0-16,34-46 0 16,29-40 0-16,22-45 0 0,11-33 0 15,4-45 0-15,11-43 0 16,11-43 0-16,0-40 0 15,0-32 0-15,-14-32 0 0,-12-17 0 16,-13-4 0-16,-15 4 0 16,-25 20-13-16,-32 30-196 15,-38 26-14-15,-37 36 4 16,-49 26 23-16,-38 28 14 16,-45 17 31-16,-41 17 17 0,-41 11-15 15,-36 14-35-15,-40 12 5 16</inkml:trace>
  <inkml:trace contextRef="#ctx0" brushRef="#br0" timeOffset="20949.02">29836 11882 19 0,'16'-4'61'0,"10"-1"124"15,-1 1-1-15,6 4-16 16,6 0 19-16,8 13 4 16,6 8-40-16,15 2-61 15,9 10-46-15,5-1-26 0,4 0-22 16,7 9-39-16,-6 4-31 15,2 5-25-15,-11 7-20 16,-11 7 8-16,-21 5 19 0,-19 0 28 16,-25-1 34-16,-20-1 19 15,-25-3 6-15,-21 3 5 16,-13-1 1-16,-11-2-17 0,-4-2-36 16,4-10-74-16,2-16-59 15</inkml:trace>
  <inkml:trace contextRef="#ctx0" brushRef="#br0" timeOffset="22031.11">30516 11634 527 0,'-8'-41'233'0,"-4"8"-74"16,-1 5-75-16,2 7-45 15,11 8-20-15,0 13-13 16,8 17 6-16,8 19-2 15,7 30 7-15,3 15-11 0,-1 17-4 16,-7 4-34-16,3 0-66 16,-3-5-51-16,-4-10-59 15,3-15-69-15</inkml:trace>
  <inkml:trace contextRef="#ctx0" brushRef="#br0" timeOffset="24641.69">17696 9741 504 0,'32'-26'380'16,"-7"11"-72"-16,-5 7-119 0,4 19-101 15,12 27-50-15,20 35-12 16,23 45-22-16,26 48 2 0,21 55-5 16,16 47-6-16,8 46 2 15,5 36-1-15,-5 28-3 16,-9 9-2-16,-10-5 5 0,-13-23-1 16,-13-25 3-16,-11-39 2 15,-17-28 5-15,-3-39-5 0,-9-29 0 16,-13-32-12-16,-10-34-26 15,-19-22-74-15,-7-30-53 0,-12-19-27 16,-4-17 4-16,-12-21 8 16,-11-17-31-16,-15-7 11 0</inkml:trace>
  <inkml:trace contextRef="#ctx0" brushRef="#br0" timeOffset="25076.83">18796 14556 413 0,'0'9'295'0,"0"2"-42"16,20 6-77-16,13-2-87 16,16 2-85-16,16-1-38 0,20 0-21 15,16-4 26-15,24 13 16 16,22 12 10-16,16 20 13 0,12 20 4 16,-1 17 3-16,1 11 1 15,-8 9-1-15,-14 2 4 16,-13-12 2-16,-19-9-11 0,-15-14-1 15,-19-16-3-15,-8-15-9 16,-14-23-17-16,-11-27 10 0,-15-16 8 16,-10-37 5-16,-9-32-3 15,-12-38 11-15,-8-27 6 0,-17-30-4 16,-10-20 10-16,-8-6 1 16,1 2-4-16,-3 17-14 0,1 29-3 15,-1 28 4-15,1 32-6 16,7 23-3-16,-2 19 4 0,-4 16 13 15,-9 14 22-15,-10 23 3 16,-11 15-21-16,-17 22-30 0,-26 18-35 16,-17 17-36-16,-21 12 0 15,-13 4 6-15,-7 10 33 16,2-2 15-16,9-8 3 0,22-11-50 16,19-14-76-16,24-15-32 15,19-17-34-15,6-16-17 0</inkml:trace>
  <inkml:trace contextRef="#ctx0" brushRef="#br0" timeOffset="25674.79">19498 10388 172 0,'-117'49'478'15,"61"-25"-315"1,2 1-62-16,9-10-45 16,-7-2 8-16,52-13-44 15,9 0 0-15,14 0 17 0,18 0 17 16,8-8-6-16,11 0-4 15,13-4-19-15,9-4-9 0,0-1-12 16,2-4-9-16,-2 5-31 0,-9 1-58 16,-9 2-42-16,-11 0-16 15,-7 9 8-15,-15 4 3 0,-10 0-35 16,-17 17-6-16</inkml:trace>
  <inkml:trace contextRef="#ctx0" brushRef="#br0" timeOffset="25855.03">19649 11149 392 0,'-16'40'244'0,"-1"-6"-61"15,9-11-71-15,8-10-57 0,0-13-19 16,17 0-19-16,16-8-10 16,18-13-2-16,18-13-5 0,12-1-5 15,9-5-14-15,-4-1-42 16,-1 5-58-16,-7 3-27 15,-14 8-46-15,-15 8-18 0</inkml:trace>
  <inkml:trace contextRef="#ctx0" brushRef="#br0" timeOffset="26026.31">20026 11515 389 0,'-48'69'229'15,"0"-7"-61"-15,7-5-65 16,8-12-53-16,9-9-25 0,12-13-10 15,12-8-8-15,17-15-2 16,14-11-5-16,22-8-17 16,12-9-25-16,12-15-49 0,8 4-41 15,-1-7-60-15,-10 6-36 16</inkml:trace>
  <inkml:trace contextRef="#ctx0" brushRef="#br0" timeOffset="26207.35">20289 11926 400 0,'-31'41'226'0,"-1"-1"-61"0,-1-7-67 16,9-5-50-16,3-6-31 15,9-10-12-15,12-12 0 0,9 0 8 16,10 0-10-16,10 0 0 0,10-12-6 16,12-2-22-1,2-5-53-15,-2-4-52 0,-2-4-73 16,-4 4-42-16</inkml:trace>
  <inkml:trace contextRef="#ctx0" brushRef="#br0" timeOffset="26398.41">20384 12536 197 0,'-8'42'307'15,"8"-14"-119"-15,0-7-79 16,0-5-49-16,0-8-35 15,17-8-21-15,15-12-3 0,12-10-4 16,8-9 0-16,10-7-18 16,3-1-37-16,0-7-43 0,-3 5-56 15,-15 5-62-15</inkml:trace>
  <inkml:trace contextRef="#ctx0" brushRef="#br0" timeOffset="26574.25">20526 12826 312 0,'-28'62'355'0,"7"-6"-110"0,5-3-79 16,7-3-83-16,9-13-48 15,17-5-22-15,12-13-3 0,15-10-2 16,16-9-5-16,14-9-4 16,7-2-6-16,5-9-41 0,-1-6-86 15,0-5-80-15,-7-3-84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8T14:58:26.16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9834 3907 231 0,'-17'0'237'15,"1"8"-58"-15,8-8-57 16,8 0-53-16,0 0-6 0,0 0 13 15,0 0 14-15,0 0-3 16,8 0-19-16,8-8-25 16,8-8-19-16,9-8-11 15,13-10-11-15,11-6 5 0,7-9-9 16,6 1 4-16,-7-1-4 16,2 1 3-16,-8 8 0 15,-10 6 3-15,-12 10-1 0,-11 7 0 16,-3 5-4-16,-9 3 12 15,-4 9 4-15,-8 0-3 16,0 0-11-16,0 12 5 0,0 17 2 16,0 16 32-16,-8 21 12 15,-4 19 6-15,-4 16-23 16,-5 9-10-16,1 5-9 0,-3-1-8 16,1-5-1-1,-3-7-7-15,6-13-2 0,3-11 8 16,2-14-9-16,3-9 5 15,11-16-4-15,-8-10 7 0,8-9-7 16,0-4 2-16,0-7-4 16,0-9-21-16,0 0-27 15,0 0-50-15,0-13-76 0,0-6-62 16,0-11 16-16,0-5-12 16,0-7-8-16</inkml:trace>
  <inkml:trace contextRef="#ctx0" brushRef="#br0" timeOffset="317.33">9985 4626 61 0,'-37'27'227'16,"9"-12"-68"-16,2-2-42 16,6-6-38-16,4-7-24 0,8 0-6 15,8 0 12-15,0 0-3 16,0 0-13-16,8 0-20 15,8 0-2-15,9-4-10 0,21-8 2 16,14-4 12-16,13-3-8 16,9-7-1-16,-3 6-6 15,0 4-10-15,-14 4 5 16,-8 0-9-16,-13 3 3 0,-9 1 0 16,-5 8-1-16,-9 0 0 15,-7 0-1-15,0 0 4 0,-6 0-3 16,-5 0-4-16,-3 0-7 15,0 0-22-15,0 0-43 16,0 0-47-16,0-9-30 0,5-3-38 16,4-7-291-16</inkml:trace>
  <inkml:trace contextRef="#ctx0" brushRef="#br0" timeOffset="764.88">11134 3472 351 0,'-25'-21'234'15,"4"5"-90"-15,6 3-68 16,3 7-36-16,12-4-24 16,0 2 2-16,0 0-6 0,12 0-5 15,8-8-5-15,13-1-2 16,7-3-2-16,5 0 0 15,0 3 2-15,-5 1-3 0,-3 4 5 16,-4 9-5 0,-10 3 1-16,-3 0 2 0,-3 0 1 15,-5 7 6-15,-1 14 11 16,3 15 3-16,-6 17 4 16,-5 16 1-16,-3 9-7 0,0 7-3 15,0 5-2-15,0-2 3 16,0-4-9-16,0-13-3 15,0-5 2-15,0-9-3 0,0-12-4 16,0-5-3 0,0-8 5-16,0-7-1 0,0-5-1 15,0-7 4-15,0-5-9 16,-8-8-40-16,8 0-33 0,-11 0-35 16,11 0-28-16,-14 0-42 15,4-12-32-15</inkml:trace>
  <inkml:trace contextRef="#ctx0" brushRef="#br0" timeOffset="1064.93">11226 4225 182 0,'-15'7'224'0,"-2"-7"-52"16,6 9-28-1,-3-9-49-15,14 0-35 0,0 0-6 16,0 0-14-16,0 0-10 15,9 0-8-15,4 8-13 0,11-8 8 16,12 0 2-16,13 0 5 16,13 0 5-16,9-8-18 15,3-1-1-15,-4 2-6 0,-5-6 1 16,-13 5-8-16,-8 1 3 16,-11 3 0-16,-4-1 2 15,-10 0-1-15,-2 2-4 0,-6-1-31 16,-1-4-47-16,-6 3-51 15,4-11-30-15,4-12-124 16,3-13-166-16</inkml:trace>
  <inkml:trace contextRef="#ctx0" brushRef="#br0" timeOffset="1597.24">12976 3184 284 0,'13'-21'207'16,"-4"5"-95"-16,-6 4-67 15,-3 3-34-15,0 5 6 16,0 0-1-16,0 0 11 16,0 4-9-16,0 0-5 0,0 0-6 15,0 0-1-15,0 0-5 16,0 0 3-16,0 0 2 15,0 0 0-15,0 0 4 0,0 0-5 16,0 0 8-16,0 0 2 16,0 0-2-16,0 0-2 15,0 0 13-15,0 0 10 16,0 0-2-16,0 0 2 0,0 0-4 16,0 0 5-16,0 0 5 15,0 0-5-15,0 0-4 16,0 0-2-16,0 0-10 15,0 0-8-15,5 0 0 16,-5 0 0-16,0 0 2 0,0 0-3 16,0 0-5-16,0 0-2 15,0 8-2-15,0 8-4 16,0 17 3-16,0 19 17 16,-17 29 6-16,1 26 6 0,-4 14 1 15,0 10-13-15,-5-1-5 16,1-8-9-16,-1-8 1 15,6-12 2-15,-3-17-5 0,10-16-11 16,0-15-17-16,12-13-53 16,0-13-44-16,0-11-18 15,0-17-14-15,0-17-21 0,8-28-98 16,8-24-124-16</inkml:trace>
  <inkml:trace contextRef="#ctx0" brushRef="#br0" timeOffset="1863.74">13014 3240 325 0,'13'-56'193'16,"-7"10"-55"-16,-1 17-72 0,-2 5-27 16,2 8-17-16,-5 11 2 15,3 5-7-15,6 14 18 16,7 10 12-16,1 21 6 16,3 19 0-16,5 22-8 15,3 20 8-15,1 11-14 0,2 14-10 16,3 4-15-16,-3-2 1 15,-2-7-15-15,-1-15 9 16,-3-13-12-16,-5-13-2 0,-3-16-24 16,-6-21-35-16,-5-10-31 15,-6-10-27-15,0-12-15 16,-9-16-46-16,-7-16-54 0</inkml:trace>
  <inkml:trace contextRef="#ctx0" brushRef="#br0" timeOffset="2063.73">12970 4000 119 0,'-37'-7'264'16,"3"-1"-85"-16,11 4-49 15,3 4-60-15,7 0-31 16,13 0 3-16,0 0-7 0,8 0-10 16,8-5-14-16,16-2-3 15,18-2 1-15,19-4-6 16,8-3-1-16,4 0-2 0,-3 1-29 15,-11-6-40-15,-5-1-41 16,-9-2-83-16,-13 1-338 16</inkml:trace>
  <inkml:trace contextRef="#ctx0" brushRef="#br0" timeOffset="2795.56">13846 3398 567 0,'-8'-28'402'0,"8"5"-135"16,0 5-143-16,0 6-66 15,-7 8-37-15,7 4-10 16,0 0-6-16,0 0-8 0,0 12-5 16,0 24 8-16,10 25 4 15,7 18-4-15,-1 9 2 16,2 9-1-16,-4 5-1 0,3-4 0 15,-4-8 0-15,-2-16-3 16,2-13 1-16,-5-16-1 16,-8-18-1-16,0-6-3 0,0-21-7 15,0-16-44-15,-16-25-19 16,3-32 21-16,2-25 24 0,3-17 13 16,8-10 14-1,-9-1 4-15,9 8 10 0,0 20 15 16,0 17 12-16,0 15-9 15,0 23-5-15,0 5-9 16,0 14-2-16,0 8-8 16,0 4-1-16,0 4-9 0,9 8 3 15,10 12 2-15,10 12 4 16,7 18 6-16,6 14 2 16,6 8-3-16,1 10-6 0,-1-1 1 15,-3-7-13 1,-5-14-18-16,-4-6-3 0,-5-14 6 15,-8-12 4-15,-6-8 8 0,-1-16 14 16,-6-24-4-16,7-20-2 16,-4-22 3-16,4-15 3 15,-2-10 6-15,5 2 15 16,2 12 35-16,-7 12 9 0,2 16-13 16,-4 11-8-16,-1 10 0 15,-6 7-7-15,-1 9-11 16,-2 9-11-16,-3 7-12 15,5 11 2-15,7 19 31 0,5 19 6 16,3 27 6-16,0 26-8 16,1 24-11-16,-2 12-11 15,-3 5-16-15,1-5 7 16,-1-10-5-16,-3-19 5 0,0-16-13 16,-1-16 8-16,-4-20-20 15,-5-11-43-15,2-15-63 16,-5-10-84-16,0-9-86 0,0-12-38 15,0-21-53-15</inkml:trace>
  <inkml:trace contextRef="#ctx0" brushRef="#br0" timeOffset="3743.81">15999 3114 26 0,'0'-8'57'0,"0"-1"43"16,0 2 43-16,0 7-49 16,0-5-41-16,-8 1-29 15,8 1-10-15,0-2-6 0,0 5-6 16,0 0 3 0,0 0 1-1,0 0 0-15,0 0 2 16,0 0 5-16,0 0-1 15,0 0 3-15,0 0-2 16,0 0 1-16,0 0 10 0,-9 0 1 16,9 0 4-16,0 0 5 15,-8 0-13-15,8 0-1 16,-13 0-12-16,13 0-6 0,0 0 1 16,-8 12-3-16,8 0 4 15,0 5-2-15,0 7-1 16,0 1-1-16,0 2 2 15,8-1 2-15,8-2 1 16,10-8-5-16,2-4 1 0,0-12 1 16,9 0 2-16,-1 0 0 15,-4-12 3-15,-3-4-5 16,-8-5 0-16,-3-4 6 16,-17-3 2-16,-1 0 8 0,-10-1-11 15,-11 1 2-15,-5 0-6 16,0 3-1-16,-8 4-2 15,6 6 0-15,-4 2-5 0,-1 6 4 16,5 2-1-16,2 5-14 16,6 0-6-16,6 0-27 15,-4 12-23-15,2 1-26 16,4 2-37-16,-1 6-49 16,13 4-104-16</inkml:trace>
  <inkml:trace contextRef="#ctx0" brushRef="#br0" timeOffset="4192.78">16113 4022 58 0,'-9'0'175'16,"1"0"-2"-16,8 7-51 16,-13-7-41-16,13 0-41 0,-12 14-18 15,12-7-3-15,-12 9 3 16,1 4-3-16,-3 13-3 16,6 4-6-16,8 7-1 0,0 0-5 15,5-3-3-15,6 0-1 16,10-9 0-16,4-8 4 0,3-7-2 15,6-8-2 1,-3-9 2-16,-2-4 2 0,-1-13-1 16,-3-12 0-16,-5-11-1 15,-5-9 5-15,-15-4 14 0,0 0 19 16,-15 9 5-16,-11 3-20 16,1 8-10-16,-10 10-11 15,2 6-4-15,1 5-22 0,4 12-21 16,-2 0-18-16,7 0-26 15,3 16-6-15,4-3-17 16,4-2-67-16,12 1 10 16</inkml:trace>
  <inkml:trace contextRef="#ctx0" brushRef="#br0" timeOffset="4575.52">16640 3716 75 0,'0'-9'121'0,"0"2"51"16,0 3-44-16,-7 4-24 16,7 0-34-16,0 0-13 15,0 0-13-15,0 0-15 0,0 0-11 16,15 0-1-16,18-5-1 15,21-3 0-15,17 0 0 16,19-4-7-16,16 0 1 0,6-5-4 16,12-2-2-16,1-2 0 15,1 1 0-15,-6-1-1 16,-5 0-5-16,-13 6 5 0,-22-1-5 16,-23-1 5-16,-16 5 19 15,-12 0 2-15,-12-1-16 16,-9 1-8-16,-8-1-13 0,0 7-36 15,0-4-38 1,-14-2-34-16,3 4-14 0,-6 0-60 16,2-4 16-16</inkml:trace>
  <inkml:trace contextRef="#ctx0" brushRef="#br0" timeOffset="5084.43">17979 3154 117 0,'-11'-19'230'0,"3"2"-81"15,-1 5-42-15,9 3-49 16,-7 2-22-16,7 7 2 16,0 0 1-16,0 0-14 15,0 0-14-15,10 12 4 16,15-5-4-16,8 2-4 0,8-1-3 16,9 1-2-16,2-2-1 15,1-7 0-15,-5 8-1 16,-3-8 5-16,-8 9-4 15,-9-9-6-15,-12 7 6 0,-3 5 2 16,-8 9 12-16,-5 15 9 16,-18 26 0-16,-6 16-4 15,-7 10-6-15,-12 10-6 0,4 1-8 16,-3-6 1-16,6-8 4 16,3-8-4-16,5-11 6 15,-1-9-2-15,5-13-4 16,7-7 2-16,3-9 1 0,4-12-4 15,10-3 22-15,0-13 23 16,-8 0 19-16,8 0 16 16,-8-20-46-16,8-17-12 0,0-21-15 15,0-18-1-15,0-23-5 16,0-10-7-16,5-5 10 16,-5 10-2-16,0 8 0 0,0 15 2 15,0 12-11-15,0 12 5 16,-8 8-10-16,8 13-9 15,0 12-21-15,0 7-11 16,0 5-24-16,0 0-19 16,0 8-28-16,0 4-16 0,0 0-33 15,0 0-51-15</inkml:trace>
  <inkml:trace contextRef="#ctx0" brushRef="#br0" timeOffset="6173.54">20953 2788 491 0,'0'-24'255'16,"-9"8"-115"-16,9 4-85 0,0 12-47 16,0 19-3-1,-13 22-2-15,2 20 3 16,-1 17-3-16,0 21-5 16,-2 9 3-16,3 11 1 0,11-2-4 15,0-11-13-15,0-16-40 16,0-17-26-16,8-17-29 15,4-15-8-15,-4-20-36 0,-8-21-9 16</inkml:trace>
  <inkml:trace contextRef="#ctx0" brushRef="#br0" timeOffset="6622.63">20843 3097 134 0,'-16'-93'275'16,"-5"11"-92"-16,1 13-73 15,4 16-54-15,8 13-23 16,8 11-4-16,0 5 16 15,8 3-17-15,17 5-14 0,15-1-2 16,21 10-1-16,7 7 2 16,-3 19-7-16,0 19-7 15,-11 10 1-15,-15 12 3 16,-18 10-4-16,-21 8 3 0,-11 3-3 16,-18 1-4-16,-12-5 8 15,-3-15 0-15,3-10-3 16,3-6 5-16,6-15-4 15,8-15 5-15,7-6 1 0,11-10 0 16,6-13-9-16,11-8-8 16,14-7-13-16,12-5 5 15,7 4 8-15,5 9 0 0,0 9 5 16,-5 11 5-16,-3 19-5 16,-5 14 5-16,-10 13-6 15,-15 11 1-15,-11 11 3 16,-25 7-1-16,-15-7 5 15,-14-4-4-15,2-6 1 0,0-14 2 16,6-8 2-16,10-10-2 16,7-9-1-16,4-10 4 15,6-7-12-15,3-5-24 0,8-8-47 16,8-5-1-16,12-15-95 16,16-12-66-16</inkml:trace>
  <inkml:trace contextRef="#ctx0" brushRef="#br0" timeOffset="7021.82">21586 3432 369 0,'0'0'247'16,"0"0"-115"-16,0 0-67 0,0 12-34 16,0 4-16-16,9-4-6 15,-1 0-9-15,3-4 8 16,6-8-3-16,3 0-1 0,8 0-4 15,5-4 5-15,3-12-5 16,1-9 3-16,-1-4-4 16,1-7 3-16,-9 1 0 0,-3-8-1 15,-13 7-1-15,-8 3 11 16,-4 14-7-16,-12 2-7 16,-6 8 4-16,-4 9 0 15,-16 17 1-15,-1 16 1 16,-6 16 3-16,4 16-4 15,3 13 0-15,12 3-5 0,9-5 8 16,17-2-5-16,0-8 0 16,0-14 0-16,8-11 0 15,4-6 2-15,8-6-2 0,5-12-1 16,2-9-29-16,3-8-26 16,7-11-33-16,10-15-40 15,13-15-84-15,5-15 10 0</inkml:trace>
  <inkml:trace contextRef="#ctx0" brushRef="#br0" timeOffset="7720.73">22711 3109 312 0,'37'-45'245'0,"-17"15"-53"0,-12 3-92 16,-8 12-53-16,-22 7-20 16,-4 8-14-16,-11 16-2 15,-4 12-8-15,4 13 6 0,1 12-9 16,3 11 3-16,9 6-2 15,8 3-1-15,16-4-2 16,0-7-10-16,12-13-6 0,8-12-6 16,5-14 0-16,-1-23-8 15,4-3-19-15,5-31-1 16,-1-19 0-16,-3-15 33 16,-5-9 11-16,-7-1 31 15,-11 8 44-15,-6 19 13 0,0 8-22 16,0 12-31-16,0 10-17 15,0 4-8-15,0 10-6 16,0 7-4-16,8 7 6 16,14 19 0-16,5 15-2 0,6 16 1 15,1 24 4-15,-3 16-1 16,-6 13 3-16,-7 8-1 16,-18 1-4-16,0-5 3 15,-22-9 3-15,-15-8-3 16,-12-11-3-16,-16-9 3 0,-12-12 3 15,-7-12-2-15,-6-16 2 16,10-8 0-16,15-17 7 0,11-12 3 16,14 0-6-16,10-12-9 15,14-12-15-15,21-13-4 16,23-21-8-16,28-23-8 0,26-16-18 16,20-13 1-16,11-8 15 15,6-1-8-15,-2 6 18 16,-8 7 14-16,-16 12 10 15,-14 13 12-15,-19 12 29 16,-10 12 25-16,-19 12 15 0,-5 9 20 16,-11 10 11-16,-4 11-2 15,-3 2-37-15,-8 11-34 16,6 2-27-16,-6 0-10 16,3 10 0-16,-3 15 2 0,5 15 1 15,-1 17 3-15,4 21-5 16,1 12-1-16,-6 11 6 15,5 5-4-15,0-4 0 0,-8-9-2 16,0-15-27-16,0-18-50 16,0-15-85-16,0-21-53 15,0-24-98-15</inkml:trace>
  <inkml:trace contextRef="#ctx0" brushRef="#br0" timeOffset="7884.63">23361 2498 698 0,'-14'-44'367'16,"6"11"-183"-16,8 9-136 0,-8 7-47 15,8 5-11-15,0 5-1 16,0 3-7-16,0 4-45 16,0 0-58-16,0 0-48 15,8 16-48-15,-8 0-97 16</inkml:trace>
  <inkml:trace contextRef="#ctx0" brushRef="#br0" timeOffset="8637.19">23641 2954 340 0,'8'-7'198'0,"0"-2"-82"0,-3 9-62 16,-2 0-30-16,2 12-12 16,-2 10-8-16,5 6 2 15,1 12-3-15,-1 12 5 16,3 15-3-16,6 9 0 15,-5 6 1-15,2-9-4 16,-6-7 0-16,-2-18 3 0,-1-6-4 16,-5-14 6-16,0-16 3 15,0-12 0-15,0-12-21 16,0-21-9-16,0-20-4 0,0-17 12 16,3-12 4-16,6 7 10 15,15-56 35 1,-11 86-32-16,0 13-6 15,-4 7 0-15,13 13-5 16,7 12 4-16,2 12 4 16,6 13 0-16,0 7 2 0,-3 5-2 15,-6 0-2-15,-5 3 0 16,-6-4-3-16,-4 1-26 16,-10 0-34-16,-3 1-39 15,6-10-91-15,-5-5 3 0</inkml:trace>
  <inkml:trace contextRef="#ctx0" brushRef="#br0" timeOffset="9052.48">24307 3021 332 0,'0'-29'241'0,"0"9"-87"0,0 2-81 15,0 6-38-15,0 5-16 16,0 7-17-16,4 0 3 15,0 0-8-15,1 0-2 16,6 15 9-16,3 7 6 0,3 10 3 16,5 8-8-16,-1 8 3 15,-7 2-4-15,3 2 1 16,0-2-1-16,-5-9-1 0,-7-9-4 16,-5-7 5-1,0-8 1-15,0-17 2 0,-8 0 4 16,-5-17-8-16,0-12-13 15,13-16-8-15,0-16 17 16,0-4 8-16,0 1 8 16,13 7-6-16,0 12 2 0,-2 11-14 15,0 14-1-15,6 8 1 16,3 12 2-16,10 12-2 16,1 13 10-16,7 7 1 0,-2 5 0 15,-2 4-5-15,-8 4-5 16,0 0-11-16,-7-6-43 15,-2-2-51-15,-6-8-49 16,3-5-83-16</inkml:trace>
  <inkml:trace contextRef="#ctx0" brushRef="#br0" timeOffset="9434.67">25038 2853 620 0,'3'-12'248'16,"3"5"-125"-16,-3 2-72 16,-3 5-37-16,0 0-12 0,0 0-3 15,0 0-8-15,0 0 5 16,8 21 0-16,0 10 4 16,0 19 1-16,1 11-4 15,-1 8-5-15,-5 0-3 16,1 5-19-16,0-10-16 15,-4-7-16-15,0-12-28 0,0-9-39 16,0-14-69-16,-11-22-20 16</inkml:trace>
  <inkml:trace contextRef="#ctx0" brushRef="#br0" timeOffset="9601.9">25066 2323 402 0,'0'-41'266'0,"3"13"-122"16,2 9-106-16,-5 5-73 16,4 14-13-16,4 14 4 15,0 10-14-15,4 12-18 0,2 4-56 16,-3 1-54-16</inkml:trace>
  <inkml:trace contextRef="#ctx0" brushRef="#br0" timeOffset="9934.16">25317 2661 94 0,'21'25'231'0,"-4"-1"-107"0,-6-3-59 16,1 8-21-16,-3 3-13 15,-1 12-16-15,0 6-7 16,0 2 1-16,-2-2-5 16,-3-4-4-16,2-11 7 0,-2-7-6 15,-3-11 4-15,0-17 13 16,5-8-4-16,1-17-21 15,11-20 9-15,3-12-3 16,3-12 3-16,7 0 16 0,-6 7 40 16,-4 14 0-16,-4 15-20 15,-8 14-20 1,-2 19-13-16,-6 31 2 0,3 23-1 16,1 16-2-16,4 14-3 15,0 5-41-15,9-4-36 16,3-11-7-16,14-21 9 15,5-25-4-15,13-28-55 0,10-19-1 16,3-23 134-16</inkml:trace>
  <inkml:trace contextRef="#ctx0" brushRef="#br0" timeOffset="10333.75">26203 2674 132 0,'13'-69'268'0,"-13"17"-95"16,0 14-84-16,0 17-52 15,-13 17-20-15,-8 12-8 16,-3 12 1-16,1 10-8 15,2-1 2-15,-1-1-2 16,6-4 3-16,10-7-6 16,6-2 6-16,-9-2-6 15,9-13 5-15,0 8 1 0,0-8 0 16,0 0 0-16,0 0-4 16,0 0-3-16,4 16 2 15,7 8 3-15,5 9-1 16,1 21 0-16,9 23 8 0,-3 21-2 15,-3 24 5-15,2 16 0 16,-6 8-6-16,-7-4-3 16,-9-2 5-16,-17-19-4 15,-9-14 13-15,-10-19 21 16,-4-19 8-16,-1-19 5 0,0-17 8 16,-3-22-5-16,0-19 16 15,2-21-21-15,9-19-19 16,10-18-3-16,6-10 11 0,17-19-17 15,13-5-29-15,19-7-28 16,22 2-45-16,14 4-24 16,14-2-71-16,11 1-46 15,17 0-109-15</inkml:trace>
  <inkml:trace contextRef="#ctx0" brushRef="#br0" timeOffset="10665.86">27831 2214 310 0,'8'-57'173'15,"5"4"-81"-15,-5 3-49 16,0 10-11-1,-3 8 17-15,-5 12 12 0,0 8-12 16,3 12-18-16,-3 12-20 16,9 19 18-16,2 30 9 15,0 34-8 1,3 19 6-16,-2 15-17 0,2 7-5 16,-5-3-8-16,4-6-1 15,-10-18-5-15,-3-11-25 16,0-20-48-16,-8-16-44 0,-6-22-37 15,-19-21-111-15</inkml:trace>
  <inkml:trace contextRef="#ctx0" brushRef="#br0" timeOffset="11231.73">26225 2731 13 0,'0'-28'82'16,"0"4"114"-16,0-2-56 0,0 7-18 15,0 2-25-15,-14 5-40 16,14 4-13-16,-11 8-2 15,2 0 7-15,0 0-6 16,-2 0-20-16,-11 8-8 16,-6 9-4-16,-9 2-5 15,2 5-3-15,2 4 0 16,5 6-1-16,7-1-4 0,8-5-4 16,13 1 9-16,13-1-2 15,8 0-3-15,10 2 4 16,11-11-2-16,-2-3-14 15,2-7-2-15,-3-9 7 0,-5 0-1 16,-8-5-10-16,0-2-9 16,-9-6-21-1,-3-2-27-15,0 1 3 0,-6-1-79 16,0-2-74-16</inkml:trace>
  <inkml:trace contextRef="#ctx0" brushRef="#br0" timeOffset="12014.8">27616 2548 305 0,'-23'0'171'15,"7"12"-53"-15,2-12-54 0,14 0-24 16,0 0-12-16,0 0-13 16,4 0-4-16,22 0-6 15,13 0 0-15,21 0-3 16,22-7-9-16,12-11-9 16,2 1-12-16,-6 2-22 15,-4-2 2-15,-13 1 12 16,-9 0 13-16,-10-2 9 15,-14 3 18-15,-10 3 17 16,-11 0 15-16,-11 4 2 0,-8 8-7 16,0 0-7-16,0 0-6 15,-12 0-13-15,-3 15 2 16,-6 7 0-16,-4 11-1 16,4 6-5-16,7 11 3 15,14 3-2-15,0-1 2 16,14-2-4-16,15-10 1 15,9-7 1-15,2-13 0 16,0-20 8-16,-3-12 2 16,-6-17 2-16,-5-11 12 15,-15-14 28-15,-11-2 26 0,-11-1-22 16,-10 3-28-16,-12 9-27 16,1 5-35-16,1 11-76 15,-3 10-95-15,11 2-89 16</inkml:trace>
  <inkml:trace contextRef="#ctx0" brushRef="#br0" timeOffset="12845.29">30519 2311 399 0,'-11'0'180'0,"2"7"-85"16,9-7-54-16,0 0-19 15,0 10-10-15,0-10-7 16,0 0 1-16,4 0-3 0,4 0-2 16,0 0 0-16,-4 0 1 15,0 0 4-15,0 0-3 16,-4 0 9-16,0 0 10 16,0-5 10-16,0-2-9 15,0-2-3-15,0-3 1 16,-8-1-2-16,-4 2 2 15,-8-1-8-15,-5 3-11 16,-7 6 2-16,-4 3-6 16,-12 12 7-16,-14 15 2 15,-4 15-1-15,-2 10-2 16,3 10-8-16,12 7 4 16,13 1 0-16,12 0 3 15,15-6-1-15,21 0 1 16,17-7-1-16,23-3-1 15,22-9 0-15,27-13-1 16,22-11 1-16,10-9 3 16,4-12-3-16,-11-5 4 15,-21-6-1-15,-15-6 5 16,-17 0 9-16,-17-2 23 16,-15 2 18-16,-12 0 31 15,-8 6-6-15,-10-2-24 16,-7 5-25-16,0 4-21 15,0 0-4-15,0 4-6 0,0 0-9 16,0 0-38-16,0 0-64 16,0 0-79-16,0 0-49 15,-16 0-17-15,-3 8-32 16</inkml:trace>
  <inkml:trace contextRef="#ctx0" brushRef="#br0" timeOffset="16441.03">23437 4900 243 0,'4'-17'280'0,"2"2"-46"16,-3 2-85-16,-3 7-67 0,0-5-14 16,0 11-1-16,0 0-22 15,0 0-20-15,0 0-15 16,0 0-14-16,0 0 0 0,8 22 3 16,5 6 1-1,-1 13 0-15,3 11 0 0,2 5-32 16,-4 5-21-16,-1 0-22 15,-4-6-29-15,3-3-9 0,1-12-10 16,-3-9-15-16,-5-11-41 16,-4-10 5-16</inkml:trace>
  <inkml:trace contextRef="#ctx0" brushRef="#br0" timeOffset="16720.7">23528 4864 150 0,'-17'-54'269'0,"0"9"-85"15,1 9-60-15,9 12-51 0,7 3-25 16,-8 9-11 0,8 0-5-16,0 5-16 0,0 3-16 15,12 4-2-15,4 0 6 16,8 0-7-16,1 0 1 0,-3 11-1 16,0 5-5-16,-10 1-5 15,-3 8 11-15,-9-2 1 16,-9 10 1-16,-7 8 4 0,-5-1-6 15,2 1 2-15,-2-4 1 16,4-8-1-16,6-10-5 16,11-7-6-16,-8-12-16 15,8 0-35-15,-8 0-47 0,8 0-43 16,0-7-73-16</inkml:trace>
  <inkml:trace contextRef="#ctx0" brushRef="#br0" timeOffset="17107.84">23864 4729 125 0,'21'-7'275'16,"-10"3"-118"-16,1 4-68 0,-7 0-47 15,-5 0-21-15,0 0-7 16,0 11-2-16,3 6-2 16,2 6-3-16,3 7-1 15,1-7 0-15,-6 4-5 16,2-8 1-16,-1-4 0 0,-4-2-1 15,0-13 4-15,0 0 9 16,0 0 4-16,0-8-7 0,0-12-14 16,-9-10 5-16,9-1 4 15,0-2 0-15,0 0 3 16,9 5-5-16,2 3-1 0,3 9-1 16,-3 4-4-16,1 12-5 15,4 0 4-15,2 12 3 16,1 4 6-16,1 1-2 15,-4 3 4-15,-3-4-7 0,-5 0 3 16,-3-4 2-16,-5-12-8 16,0 13 0-16,0-13-24 15,0 0-29-15,0 0-26 0,0 0-19 16,3 0-36-16,4 0-15 16,6-3 20-16</inkml:trace>
  <inkml:trace contextRef="#ctx0" brushRef="#br0" timeOffset="17473.03">24345 4696 19 0,'17'-12'67'0,"1"4"94"16,-10 0 9-16,-8 0-45 16,0 8-37-16,0 0-31 15,-12 0-7-15,4 0-4 16,-1 0-10-16,-2 8-13 0,-6 8-3 16,1 13-11-16,-1 4-3 15,5 8-3-15,4 3-1 16,8 4 2-16,0-3-4 0,8-4 4 15,4-7-14-15,5-11-6 16,4-7-16-16,-6-4-1 0,2-12 13 16,-1 0 1-16,-4-12-7 15,-3-12-4-15,-3-12 6 16,2-9 21-16,-3-5 9 0,-5 5 14 16,0 14 5-16,0 6 0 15,0 8-2-15,0 9-8 16,0 4-8-16,0 4-6 15,3 16 2-15,6 6-2 16,-1 6-1-16,10 4-8 16,1 0-32-16,9 2-26 0,9-10-16 15,4-3-50-15,6-14-23 16,4-7 11-16</inkml:trace>
  <inkml:trace contextRef="#ctx0" brushRef="#br0" timeOffset="17987.75">24944 4819 146 0,'8'-16'213'15,"-8"7"-68"-15,0 2-49 16,0 2-39-16,0 5-27 0,0 0-5 16,0-3-6-16,0-2 0 15,0-4-8-15,5 1-5 16,-1 1-13-16,4-6-3 0,-4-2 2 16,1-6 2-16,-2-4 2 15,-3 2 8-15,0-4-3 0,0 12 12 16,-12 3-5-16,0 4-5 15,-1 8 2-15,0 8 3 16,-5 12-6-16,-3 14-1 0,4 6 3 16,1 8-4-16,16 10 6 15,0-6-1-15,7-3-5 16,10-4 4-16,8-4-5 16,6-13-3-16,8-7-1 0,1-9-10 15,5-12-6-15,4-9-7 16,-2-10-5-16,2-19 6 15,-8-10 7-15,-1-13 13 0,-8-17 2 16,-7-3 12-16,-5-6 19 16,1 12 20-16,-8 6 10 15,-5 12 4-15,-5 14-9 0,-3 15-7 16,0 9-6-16,0 2 1 16,0 10-14-16,0 7-12 15,0 0-12-15,0 24-2 16,0 12 3-16,0 18 1 0,0 15-3 15,0 7-2-15,0 3 0 16,0-3 1-16,0 2-15 16,6-9-28-16,-3-8-22 0,5-13-27 15,-2-7-19-15,2-8-26 16,-8-12-50-16,0-10 13 0</inkml:trace>
  <inkml:trace contextRef="#ctx0" brushRef="#br0" timeOffset="18288.09">25378 4803 326 0,'0'-24'180'0,"-7"2"-67"16,7 6-55-16,0 4-33 15,0 1-16-15,7-2-11 0,15 1 0 16,6 0-8-16,12-4-9 16,8 4-8-16,5-2 1 15,-4 1 3-15,-4 6 8 0,-8 3 8 16,-9 4 4-16,-8 0 5 15,-3 0 6-15,-4 0 6 16,-7 0 9-16,-2 0-5 0,1 0-1 16,-5 0-2-16,0 11 7 15,3 12 4-15,2 4-2 16,3 10-6-16,-5 3-9 16,6 1-6-16,-4 1 4 15,-1-6-10-15,0-8-10 0,-4-7-19 16,0-5-34-16,0-8-31 15,0-8-67-15,0-8-240 0</inkml:trace>
  <inkml:trace contextRef="#ctx0" brushRef="#br0" timeOffset="18433.9">25818 4542 288 0,'-9'-36'248'0,"1"6"-82"0,0 7-87 15,-1 2-47-15,9 5-14 16,-6 4-12-16,6 4-33 15,0 4-38-15,0 4-29 0,0 0-24 16,0 0-50-16,6 0 5 16</inkml:trace>
  <inkml:trace contextRef="#ctx0" brushRef="#br0" timeOffset="18720.11">26092 4538 88 0,'9'0'158'15,"-9"0"4"-15,0 0-48 16,0 0-30-16,0 0-23 0,0 0-4 16,0 0-8-16,0 0-4 15,0 0-4-15,-12 0 3 16,12 0-10-16,-8 0-4 0,0 0-11 16,8 8-9-16,-12 4-5 15,4 5-7-15,-4 7 2 16,-2 14 2-16,14 1 1 0,0 10-2 15,0 0-8-15,18-4-19 16,10-9-23-16,8-3-28 16,4-9-1-16,6-12-17 0,-7-12-7 15,9-3-68-15,-14-13 7 16</inkml:trace>
  <inkml:trace contextRef="#ctx0" brushRef="#br0" timeOffset="19119.68">26513 4607 55 0,'9'-20'158'15,"-3"3"24"-15,-6 5-63 16,0 8-44-16,0 4-32 0,0 0-18 16,0 0-9-16,0 0-6 15,0 0-3-15,0 0-4 16,8 9-4 0,4-9-10-16,1 0-5 15,4 0 0-15,-2 0 0 16,1-12 2-16,1-5 0 15,-5-4 4-15,-4-3 5 0,-8-4 5 16,0-5 15-16,-8 9 16 16,-4 2-8-16,-2 8-6 15,-2 9-6-15,-2 5 12 0,-8 24-7 16,2 14 4-16,1 11-1 16,1 7-4-16,22 10-6 15,0-6-3-15,17-3 0 0,5-8 2 16,8-12-8-16,2-10 2 15,10-2 1-15,-2-8 0 16,6-17 0-16,-7 0-3 16,3-13-1-16,-8-4 1 0,-3-2 0 15,-8-6-19-15,-6 0-20 16,-9 2-35-16,-8 2-35 16,0 4-80-16,0 5-2 0</inkml:trace>
  <inkml:trace contextRef="#ctx0" brushRef="#br0" timeOffset="22580.73">10269 11019 571 0,'-25'12'243'15,"6"-12"-107"-15,5 0-65 0,14 0-43 16,0 0-22-16,17-8-3 16,16-13-1-16,19-8-8 15,18-11 7-15,9 1-1 0,11-3-4 16,-4 4-7-16,-9 10 6 15,-11 5-1-15,-18 6 1 16,-13 9 1-16,-10 3 6 0,-8 5 0 16,-9 13 5-16,-8 15 12 15,0 22 10-15,-11 27 10 0,-11 20-2 16,2 21-10-16,-3 12-1 16,1 9-7-16,2-1 1 0,5-10-9 15,1-12 2-15,6-18-8 16,8-16-1-16,-8-22-7 15,8-14-8-15,0-14-35 0,0-8-44 16,0-7-38-16,-12-17-39 16,1 0-50-16,-10-17-43 15</inkml:trace>
  <inkml:trace contextRef="#ctx0" brushRef="#br0" timeOffset="22881.02">10282 12142 352 0,'-29'19'239'15,"7"-2"-74"-15,11-5-83 0,11-3-41 16,0-9-21-16,5 0-11 16,14 0 1-16,23 0-5 15,22-15 3-15,21-10-7 16,21-4-1-16,8-4 7 0,-2 4-10 16,-9 6 0-16,-10 1 4 15,-17 3-1-15,-11 3 1 0,-11 4-1 16,-18 3 0-16,-7 3-2 15,-9 6 2-15,-4 0 2 16,-3 0 2-16,-5 0 7 0,-8 0-5 16,0 0-7-16,0 0-19 15,0 0-23-15,-12 0-31 0,3 0-29 16,1-2-29 0,8-6-46-16,-11-5-19 0</inkml:trace>
  <inkml:trace contextRef="#ctx0" brushRef="#br0" timeOffset="23312.52">12206 10883 244 0,'11'-43'212'0,"-1"3"-73"15,-6 7-54-15,-4 10-42 16,0 5-15-16,0 9 8 0,0 6-2 16,0 3-2-16,-14 0-9 15,3 19-3-15,-2 15 5 0,1 23 2 16,1 15-2-16,3 10-1 16,8 9-5-16,0-6-6 0,0-9-5 15,11-10-6 1,5-14 3-16,4-7-3 15,9-12 4-15,4-17-6 0,7-16 4 16,9-8-3-16,4-13-4 0,-2-15-8 16,0-14-4-16,-7-6-3 15,-16-8 10-15,-12-11 2 0,-16-3 4 16,-6 6 9-16,-16 11 15 16,-2 9 4-16,-6 11-15 0,-5 13-7 15,-5 11-7-15,-5 5-3 16,0 12-17-16,3 0-28 0,7 0-25 15,2 15-24-15,4 1-14 16,5 6-12-16,7-2-52 16,7 5-5-16</inkml:trace>
  <inkml:trace contextRef="#ctx0" brushRef="#br0" timeOffset="23677.92">13898 10682 411 0,'-6'-13'275'0,"-4"4"-64"15,2 1-100-15,8 4-66 16,-8 4-26-16,8 0-18 16,-12 23 6-16,-1 27-4 0,3 24 4 15,-3 27 7-15,1 17-5 16,-2 22-3-16,3 5-4 0,3 2 2 16,8-4-4-16,0-13 2 15,0-15-8-15,0-18-37 16,8-24-36-16,0-16-41 0,4-16-24 15,1-34-41-15,0-26-65 16</inkml:trace>
  <inkml:trace contextRef="#ctx0" brushRef="#br0" timeOffset="23977.75">13761 10933 499 0,'-29'-50'237'0,"5"11"-69"16,4 7-78-16,8 6-54 15,12 3-24-15,9-2-8 16,19-3-5-16,24-5 1 0,21 4 3 16,17 9-3-16,7 20-8 15,-1 16-6-15,-6 17 2 0,-20 19 1 16,-17 10 4-16,-21 11 7 16,-24 8 3-16,-24 0-7 15,-16 1 5-15,-21-8 2 0,-12-5-4 16,-14-9 8-16,0-6 1 15,-3-13-5-15,6-13 1 16,6-8-12-16,13-8-4 0,11-12-16 16,12 0-20-16,8-12-20 15,10-13-19-15,16-15-29 0,20-10-50 16,16-7-59-16</inkml:trace>
  <inkml:trace contextRef="#ctx0" brushRef="#br0" timeOffset="24227.85">15036 10514 649 0,'4'-28'294'0,"-4"3"-126"16,0 8-101-16,0 14-43 0,0 11-12 15,-16 20-5-15,-5 22 10 16,1 14 11-16,5 16-15 0,-2 12-5 15,0 5-3-15,1 0-4 16,0-2-1-16,8-15-8 0,8-10-25 16,0-13-59-16,0-17-48 15,4-12-25-15,5-7 0 16,-1-12-15-16,3-22-14 16</inkml:trace>
  <inkml:trace contextRef="#ctx0" brushRef="#br0" timeOffset="24660.82">15024 10628 290 0,'8'-45'228'0,"-8"8"-61"0,0 10-79 16,4 6-40-16,0 9-26 15,0 3-10-15,0 2-5 0,4 7 2 16,1 12 2-16,10 12 25 16,6 14-6-16,4 5-9 15,2 11-14-15,3 6 3 16,2-4-5-16,5-6-7 0,-5-9-8 15,-2-8-9-15,-3-10-1 16,-2-10-8-16,-6-13-16 0,-2 0 2 16,-4-21-1-16,-1-11 10 15,0-18 18-15,0-14 15 16,-4-9 12-16,-4-13 14 0,-3 1 15 16,-2-1 8-16,2 10 5 15,-1 14-5-15,0 13-7 0,-4 12-4 16,0 14-8-1,5 14-12-15,1 25 22 0,8 23 32 16,2 19-18-16,0 25-11 16,0 10-10-16,1 9-7 0,-3 3-7 15,8-8-9-15,-6-6-3 16,0-10-5-16,0-12-2 0,-4-13 1 16,1-6-8-16,0-5-32 15,-2-12-39-15,-8-8-40 16,-3-6-70-16,0-6-35 0,0-13-57 15</inkml:trace>
  <inkml:trace contextRef="#ctx0" brushRef="#br0" timeOffset="25342.72">17136 10157 57 0,'0'-26'225'0,"-8"-3"-51"15,8 1-54-15,-9 4-53 0,1 2-33 16,0 7-11-16,0 2 5 16,8 7 0-16,-12 6 0 15,12 0-10-15,-12 0-3 0,4 11-6 16,-6 12 0-16,3 18 4 15,11 9 6-15,0 4-9 0,0-2-3 16,11 0-5-16,11-6-1 16,2-6 3-16,9-11-2 15,2-13-8-15,6-16-13 16,-4-7-14-16,-1-14 2 0,-1-13 7 16,-13-5 5-16,-5-10 7 15,-9-5 6-15,-8 2 7 0,-13 7 8 16,-4 12-7-16,-6 9 3 15,-6 12-9-15,2 12 1 16,-2 0-5-16,-4 16-8 0,5 4-16 16,-1 1-33-16,4-5-45 15,6-1-61-15,3 3 7 0</inkml:trace>
  <inkml:trace contextRef="#ctx0" brushRef="#br0" timeOffset="25725.34">17225 10876 81 0,'0'0'189'0,"0"0"-4"0,0 0-31 15,0 0-24-15,-8 0-44 16,8 0-16-16,-9 0-24 0,9 0-20 16,0 0-7-16,0 18-8 15,0 1 2-15,0 9-5 16,13 0 0-16,4 5-8 16,6 0 5-16,2-9-4 0,4-3-6 15,-1-5-24-15,1-16-9 0,-2 0-2 16,1-8 3-16,-4-11 1 15,-10-11 18-15,-6-2 12 0,-8-9 0 16,-14 1-1-16,-5-3 0 16,-10 8-4-16,1 6-13 15,-9 10-34-15,-3 5-28 0,-5 11-37 16,-8 3-72-16</inkml:trace>
  <inkml:trace contextRef="#ctx0" brushRef="#br0" timeOffset="27240.7">12356 13330 37 0,'-12'14'94'0,"4"-2"82"16,0 0-53-16,-6-5-32 0,6-7-32 15,8 11-20-15,-7-11-4 16,7 0 10-16,0 0 8 0,0 0-9 16,0 0-6-16,0 0-20 15,0 0-7-15,12 0-5 0,5-2-1 16,6-10-2-1,11-4-1-15,2 4-4 0,-3-2 6 16,-6 2-4-16,-2 5-2 16,-5 2 1-16,-3 5 3 0,-6 0 6 15,3 0 7-15,-3 16 12 16,-3 9 5-16,-4 8-1 0,-4 7-7 16,0 12-11-16,0 6 2 15,-12 3-1-15,1 1-4 0,-3-5-2 16,3-5-10-16,-3 1 3 15,3-4 3-15,-1-8 3 16,0-5-9-16,12-8 2 0,-8-6-16 16,8-12-20-16,0-10-20 15,0 0-26-15,0 0-21 16,0 0-12-16,0 0-9 16,0 0-30-16,0-2-12 0</inkml:trace>
  <inkml:trace contextRef="#ctx0" brushRef="#br0" timeOffset="27556.38">12424 14024 63 0,'-8'7'152'0,"-4"-7"24"16,4 9-50-16,0-9-34 15,1 0-36-15,-2 0-1 16,9 0 1-16,0 0-3 0,0 0-13 16,0 0-15-16,9 0-10 15,6-14-9-15,13 0-6 16,12-12 5-16,7 2-9 15,5 0 2-15,-4 3-6 0,2 4-1 16,-10 5 1-16,-3 0 2 16,-6 8 4-16,-6 4-2 0,-4 0 3 15,-5 0-7-15,-4 0 2 16,-4 0 1-16,-8 0-2 16,0 0-1-16,0 0-3 15,0 0-6-15,0 0-19 16,-8-3-35-16,-1-6-25 15,-2-2-18-15,3-2-51 16,-5-4 14-16</inkml:trace>
  <inkml:trace contextRef="#ctx0" brushRef="#br0" timeOffset="27955.17">13106 13380 148 0,'0'-33'232'0,"0"8"-53"16,0 9-29-16,0 4-45 0,0 4-36 15,-6 4-30-15,6 4-12 0,-9 0-11 16,9 8 0-16,0 18-8 16,0 5 6-16,0 8 2 15,0 7-1-15,9 0-9 0,5-2-2 16,3-8-4-16,4-3 0 15,3-8 4-15,1-9-1 16,3-16-9-16,1-8-18 0,2-13 11 16,-2-10-11-16,-9-15 5 15,-7-8 11-15,-10-5 0 16,-3 2 8-16,-11 0 14 0,-6 7 13 16,-6 14-6-16,-2 12-5 15,-3 7-10-15,-6 8-4 16,3 9 1-16,2 0-10 0,4 17-1 15,5 0-28-15,4-1-40 16,9 0-35-16,7-3-10 0,0-1-24 16,12-12-30-16,2 0 15 15</inkml:trace>
  <inkml:trace contextRef="#ctx0" brushRef="#br0" timeOffset="28138.44">13436 13132 355 0,'16'0'214'0,"2"0"-55"15,-12 0-72-15,2 0-43 16,-4 0-2-16,-4 0 23 0,0 0 2 16,0 0-24-16,0 0-21 15,0 0-7-15,0 0-8 0,0 0-35 16,0 0-34-16,0 0-39 16,0 0-39-16,0 0-30 0,0 0-55 15,0 8-166-15</inkml:trace>
  <inkml:trace contextRef="#ctx0" brushRef="#br0" timeOffset="28302.15">13558 13515 354 0,'3'23'272'0,"-3"2"-79"16,0-5-88-16,0-3-54 0,0-1-14 15,0-8-12-15,0-8-9 16,0 8-15-16,0-8-46 0,0 0-49 15,0 0-60-15,5 0-40 16,-2-13-41-16</inkml:trace>
  <inkml:trace contextRef="#ctx0" brushRef="#br0" timeOffset="28792.89">13809 13299 338 0,'0'-5'269'15,"0"1"-38"-15,-11 4-89 16,11 0-49-16,-14 0-30 0,6 0-10 16,2-4-22-16,6 0-9 15,0 0-17-15,0 0-25 0,0-4-25 16,0-4-16-16,0-10 1 16,11-6 5-16,9 0 20 0,6-4 16 15,-4-1 6 1,8 8 6-16,-6 10 5 0,1 5 2 15,-6 10 13-15,-2 0 9 16,-1 17 1-16,-3-1-1 0,-5 6-5 16,-5-3 3-16,-3 2-2 15,0-1-2-15,0-4 7 0,0-4-9 16,0 1-3-16,0-1-9 16,0-5 3-16,0-7-3 0,9 11-8 15,3-11 4-15,5 11-7 16,5-11-1-16,3 8 2 0,4-8 5 15,-4 12 2-15,-6-4-5 16,-2 0 5-16,-5 4 9 0,-3 0 6 16,-9 5 3-16,0 4-4 15,-17-2-2-15,-4 7 6 16,-3-2-8-16,1 0-4 16,-6-1-2-16,1 4-8 0,3-8-11 15,5-3-23-15,3-3-38 16,6-13-29-16,11 0-33 15,0 0-7-15,0 0-13 0,3-13-38 16</inkml:trace>
  <inkml:trace contextRef="#ctx0" brushRef="#br0" timeOffset="29120.02">14361 13163 57 0,'16'-19'203'0,"-2"-1"-3"16,-10 7-41-16,-4 6-33 0,0-3-38 15,0 7-6-15,0 3-19 16,0 0-13-16,0 0 3 0,0 13-11 16,0 7-6-16,0 8-9 15,0 0-15-15,0 0-4 0,8-4 0 16,4-2-5-16,7-6-3 16,3-4 0-16,2-12-12 0,4 0-7 15,-4 0-16-15,2-12 4 16,-11-4 13-16,-4-9 12 15,-6-3 7-15,-5-1 6 16,0-3-1-16,-19-1 12 0,-6 1 2 16,-4 7-5-16,1 5-9 15,-1 3-11-15,-4 8-31 0,6 9-33 16,-3 0 69-16,7 0-251 16,3 14-23-16,3-6 18 0</inkml:trace>
  <inkml:trace contextRef="#ctx0" brushRef="#br0" timeOffset="29484.77">15381 12941 636 0,'0'-18'226'16,"-11"6"-83"-16,11 5-74 0,0 3-40 15,0 4-10-15,0 0-6 16,0 23 10-16,0 15 2 0,0 19-13 15,0 9-4-15,0 11 0 16,0-2-2-16,6 5-5 16,2-4-1-16,0-11-23 0,2-7-44 15,2-15-49-15,-4-5-45 16,2-10-23-16,-9-11-42 0,4-17 26 16</inkml:trace>
  <inkml:trace contextRef="#ctx0" brushRef="#br0" timeOffset="29769.29">15350 13009 227 0,'-18'-65'237'0,"6"9"-64"0,5 10-42 15,7 9-59-15,0 5-34 16,0 9-21-16,3-3-2 0,13 11-14 16,13 2 1-16,8 3-1 15,6 10 1-15,3 14 0 0,-5 10-7 16,-9 9 8-16,-7 7-3 15,-14 5 4-15,-6 4 0 16,-5 4 7-16,-16-5 1 0,-9 2 4 16,1-6 2-16,-6-6-13 15,7-6-1-15,3-3-6 16,-2-6-11-16,3-6-12 0,3-6-17 16,-1-11-21-16,4 0-37 15,13 0-5-15,0-11-12 0,8-13-54 16,10-9 16-16</inkml:trace>
  <inkml:trace contextRef="#ctx0" brushRef="#br0" timeOffset="30367.78">15729 12838 136 0,'17'-16'213'0,"-4"-1"-59"0,-4 5-36 16,-2 5-43-16,-7-2-27 15,0 9-3-15,0 0 4 0,0 0 2 16,0 16 8-16,0 13 6 15,0 8-14-15,5 4-14 0,-5 0 1 16,0-1-9-16,3 1-3 16,-3-9-10-16,0-2-7 0,0-7-5 15,0-6 1-15,0-6-5 16,0 1 3-16,0-12-1 16,3 0-22-16,-3-3-23 0,0-17-18 15,0-13-1-15,0-11 8 16,0-18 19-16,5-7 8 15,4 0 11-15,-1 3 16 0,0 14 5 16,0 9 1-16,-5 16-2 16,-3 11 8-16,6 2 3 0,1 14 24 15,6 22 17-15,2 13-4 16,6 20-8-16,3 1-13 16,1 1-18-16,-2-4-7 0,3-7-5 15,-4-9 5-15,0-9-5 16,-2-8-3-16,3-8-1 0,2-12-37 15,4-20-15-15,-1-18-1 16,5-10 23-16,-4-8 19 0,-6-13 5 16,-7-5 9-16,2 1 10 15,-6 7 26-15,-10 19 14 16,-2 8 9-16,0 16-5 0,0 12 0 16,0 26 20-16,0 13-4 15,6 15-1-15,-3 19-12 0,2 4 9 16,-2 7-13-16,5-4-7 15,-3 0-8-15,4-4-19 16,-1-3-7-16,-5-9-9 0,2-9 1 16,-5-7-28-16,0-8-39 15,0-5-24-15,0-2-33 16,0-11-32-16,0-11-38 0,0 0-45 16,-13 0-28-16,1-9-17 15</inkml:trace>
  <inkml:trace contextRef="#ctx0" brushRef="#br0" timeOffset="30924.59">17354 12479 138 0,'9'-4'263'16,"-9"4"-29"-16,0 0-22 16,0 0-79-16,0 0-53 15,0 0-27-15,0 0-10 0,0 0-19 16,0 0-9-16,0 0-14 16,0 0 6-16,4 11-10 15,5 4-11-15,-2-15-10 0,4 0-17 16,-2 0-12-16,4 0 0 15,-5 0 8-15,-5-4 8 0,-3-9 13 16,0-4 15-16,0 1 12 16,-11 0 5-16,-6-1 5 0,1 1 25 15,-4 4-2 1,3 4-15-16,0 8-10 0,3 0-8 0,1 0-2 16,5 0-2-1,8 0 2-15,0 12-8 16,0-4-4-16,0 1-20 15,0-2-35-15,4 5-50 0,4 1-49 16,-2 3-81-16</inkml:trace>
  <inkml:trace contextRef="#ctx0" brushRef="#br0" timeOffset="31253.23">17445 13075 508 0,'0'9'317'16,"-12"-2"-93"-16,3-7-115 0,9 8-51 16,0-8-35-16,0 0-3 15,0 0-14-15,0 0-12 0,9 0-18 16,3 0-36-16,2 0-24 16,3-8-19-16,-4-5 14 0,-1-4 27 15,-4-2 26-15,-8-1 20 16,0 0 14-16,-8-1 11 0,-4 4 18 15,-4 6 12-15,-6 5 5 16,4 6 17-16,-4 0-1 0,2 0-6 16,5 14-18-16,-2-2-14 15,4 0-9-15,4 0-11 16,1 0-17-16,8 1-42 16,-8-13-62-16,2 12-61 0,6-4-47 15,-17 0-22-15</inkml:trace>
  <inkml:trace contextRef="#ctx0" brushRef="#br0" timeOffset="32597.71">20213 11166 48 0,'29'-21'160'16,"-9"4"19"-16,-2 1-71 15,-10-4-37-15,-8 4-28 0,0-1-6 16,0-3 5-1,-42-12 102-15,6 15-61 0,-5 9-15 16,-11 8-16-16,-8 13-15 16,-5 11-1-16,-9 11 5 15,4 11 0-15,5 8-14 0,11 3-16 16,15 0-4-16,14-9-2 16,13-7-3-16,12-2 1 15,16-6 4-15,18-3-11 0,14-14 0 16,17-4 4-16,15-12-5 15,10 7 1-15,6 10-7 16,-1 8-9-16,-6 16 4 0,-11 11 9 16,-17 12 3-16,-22 10-3 15,-18 9 5-15,-21-2-1 0,-24-5 5 16,-21-2-6-16,-15-8 4 16,-10-9 14-16,-6-9-4 0,-2-11-4 15,5-13-4 1,8-8 0-16,4-16 3 0,12 0-2 15,9 0-18-15,7-8-21 16,13-4-35-16,8-8-20 0,12-8-14 16,12-10-26-16,11-7-11 15,11-3-51-15,6-6-6 16</inkml:trace>
  <inkml:trace contextRef="#ctx0" brushRef="#br0" timeOffset="32847.76">21004 10802 587 0,'17'-39'284'0,"-9"9"-107"16,0 11-91-16,-3 6-49 0,-5 13-16 16,0 32 0-16,0 21 23 15,0 30 9-15,4 21-14 0,4 15-13 16,1 12-14-16,3 7-6 15,-1 4-4-15,0-4-6 16,3-7-5-16,-2-13-49 0,1-17-35 16,-1-16 93-16,-6-14-219 15,-1-19 17-15,-5-11 0 0,0-20-44 16</inkml:trace>
  <inkml:trace contextRef="#ctx0" brushRef="#br0" timeOffset="33296.67">20766 11657 471 0,'-33'-48'193'0,"5"6"-81"16,12 7-68-16,16 1-35 0,16 6-5 15,17 0 4-15,15 3-3 16,13 1-5-16,9 8 7 16,3 7-1-16,0 9-4 0,-4 25 5 15,-4 8 14-15,-4 11 3 16,-10 14 20-16,-9 10 5 0,-7 1 13 15,-5 2-5-15,-13-6-18 16,-10-9-7-16,-7-10-13 16,0-15-3-16,0 7 4 15,0-38-21-15,0-18-4 16,-7-14-4-16,7-17 3 16,0-17 2-16,1-2 6 0,13-1 5 15,2 4-4-15,1 11-1 16,7 14 3-16,0 11-8 15,4 10 1-15,-2 7 4 0,-3 12-2 16,-2 0 0-16,0 12 7 16,-3 4 2-16,-2 3 10 15,-2 11-6-15,-6-2-4 0,-8-5-4 16,0 3-4-16,0-6 7 16,0-9-9-16,0-1-29 15,0-10-53-15,0 0-47 0,0 0-41 16,0 0-27-16,0-12-15 15,0-13 7-15,0-5-74 0</inkml:trace>
  <inkml:trace contextRef="#ctx0" brushRef="#br0" timeOffset="33463.49">21785 11344 133 0,'13'-24'250'16,"-1"3"-61"-16,-9 4-43 16,2 6-53-16,-2 8-32 0,-3 3-13 15,5 0 8-15,-2 11 19 16,5 19 8-16,1 9-29 15,0 14-20-15,2 5-14 16,3 3-20-16,-8-4-16 0,5-9-61 16,-2-3-86-16,0-8-51 15,-5-8-65-15,-4-5-213 0</inkml:trace>
  <inkml:trace contextRef="#ctx0" brushRef="#br0" timeOffset="33616.69">21923 10876 402 0,'-17'-40'313'0,"2"6"-119"0,-1 15-128 15,4 7-127-15,12 12-41 16,0 0 5-16,3 20-10 0,6 3-60 16,2-1-30-16</inkml:trace>
  <inkml:trace contextRef="#ctx0" brushRef="#br0" timeOffset="33945.85">22118 11080 132 0,'8'20'272'16,"-4"-4"-73"-16,0-4-66 15,0 5-66-15,4 4-30 16,1 7-1-16,4 17 13 0,-4 8 23 16,8 8 1-16,1 7-19 15,-5 2-8-15,-4-10-11 0,5-6-16 16,-6-13-8-16,-5-13-4 15,-3-9 2-15,0-5-3 0,0-14-14 16,0-14-7-16,-8-14-6 16,8-16 3-16,0-17 5 15,0-8 6-15,5-9 4 0,6 4 13 16,-2 14 21-16,4 16-14 16,-6 5-16-16,2 16-1 15,-1 11 7-15,3 12 24 0,6 21 2 16,3 8-12-16,2 11-12 15,-2 8-7-15,4 6-25 0,0-6-77 16,4-7-74-16,1-8-49 16,-6-10-31-16,7-10-4 0</inkml:trace>
  <inkml:trace contextRef="#ctx0" brushRef="#br0" timeOffset="34460.82">23260 10969 324 0,'0'-24'240'0,"-12"12"-41"0,-14 12-65 16,-7 21-54-16,-7 15-15 16,-1 13-14-16,0 8-8 0,7 4-13 15,4-4-18-15,10-3-9 16,8-11-1-16,12-10 6 0,0-4-12 16,0-9-25-16,0-7-20 15,3-13-33-15,9-13-7 0,1-15 19 16,4-10 32-16,0-7 26 15,-2-2 19-15,-7-3 30 16,0 5 16-16,-5 9 7 0,2 3 7 16,-5 8-2-16,0 10-14 15,5 3-15-15,3 7-11 16,6 5 6-16,11 12-3 0,9 14 13 16,6 14 14-16,5 17 20 15,4 24-15-15,-2 21-4 0,-1 20-12 16,-5 17-20-16,-9 11-8 15,-12 0-8-15,-20-3 3 16,-12-9-6-16,-17-12 8 0,-15-15 13 16,-18-13-1-16,-9-22-2 15,-11-14 10-15,-3-22-10 16,-1-14-5-16,1-26-2 0,7-13 0 16,13-24-2-16,23-29-6 15,20-22-8-15,30-19-5 0,31-10 3 16,27-6-16-16,15 2-19 15,17 2-30-15,3 10-37 16,1 7-80-16,1 12-85 0,-7 13-38 16,-3 8-13-16,-7 7-251 15</inkml:trace>
  <inkml:trace contextRef="#ctx0" brushRef="#br0" timeOffset="36052.12">24226 11327 389 0,'0'0'353'0,"0"0"-45"0,-8 10-134 16,8-10-89-16,0 7-37 15,0-7-24-15,0 9-11 16,0-9-10-16,0 0 1 0,0 0-1 15,3 0-13-15,2 0-17 16,3 0-17-16,-4 0-19 0,-1 0-2 16,3-9 9-16,-3-3 21 15,-3 5 14-15,0-2 17 0,0 4 3 16,0 5 12-16,-9 0 5 16,2 0-5-16,7 0-7 15,-8 0-4-15,8 0-2 0,0 0-4 16,0 0-28-16,0 0-41 15,0 0-52-15,0 0-43 16,0 0-48-16,0 0-10 0</inkml:trace>
  <inkml:trace contextRef="#ctx0" brushRef="#br0" timeOffset="36524.83">24582 10591 642 0,'0'-45'285'0,"0"13"-124"0,0 4-79 16,0 7-41-16,0 9 16 16,0 8 7-16,9 16 3 15,-1 28 33-15,10 26-23 16,-1 24-39-16,5 10-10 0,3 7-15 16,-7-5-10-16,4-4 5 15,-5-13-16-15,-5-15 15 0,-1-13-14 16,-2-17-11-16,-6-8-13 15,-3-12-9-15,0-20-21 0,0 0-16 16,-12-29 15-16,12-14 20 16,0-18 17-16,0-13 10 15,0 1 16-15,12 8 8 0,4 11-4 16,9 14 5-16,4 20 23 16,3 12 20-16,9 20 15 15,8 13-1-15,-2 10-5 0,4 11-19 16,-8-1-12-16,2-1-13 15,-8 2-8-15,-6-11-8 16,-1-1 0-16,-9-11-7 0,-7-1-14 16,0-8-28-16,-6 0-2 15,-8-6-13-15,0-8-20 0,0 0-13 16,0 0-18-16,0 0-39 16,-17 0-13-16,1-8 2 0,-4-6-2 15,-6-5-34-15,-5-5 16 16</inkml:trace>
  <inkml:trace contextRef="#ctx0" brushRef="#br0" timeOffset="37389.93">20452 13204 86 0,'-27'9'169'16,"-5"-1"-30"-16,-2 0-47 0,-2-1-24 15,1 4-25-15,-7 0-9 16,-3 1 5-16,5 0 21 16,-1-4 14-16,3 1 10 0,7-9-13 15,3 12-9-15,8-12-12 16,9 7-7-16,2-7-26 0,9 0 3 15,20 10 1-15,24-10 6 16,29 0-4-16,45-17-4 0,45-8-8 16,44-14-3-16,42-16-7 15,34-9 0-15,41-14 0 16,33-3 2-16,21-4 4 16,8-2-2-16,3 1 4 0,2 4 3 15,-13 6-6-15,-21 7 5 16,-33 3 3-16,-32 9-5 0,-43 9-6 15,-42 8-4-15,-44 7 6 16,-38 9-4-16,-35 3 3 16,-25 10 18-16,-21 3 7 15,-20 8-9-15,-16 0-19 0,-16 8-42 16,-16 3-45-16,-17 5-56 0,-16 5-53 16,-14 3-23-16,-19 5-29 15,-12-5 16-15</inkml:trace>
  <inkml:trace contextRef="#ctx0" brushRef="#br0" timeOffset="38064.83">20444 13641 38 0,'-81'31'84'16,"12"-2"66"-16,7-4-33 16,15-5-51-16,10-4-33 15,9 1-14-15,4-5-9 0,2 0-5 16,5 0 14-16,-1-1 18 15,5-1 17-15,1-10 12 0,4 7 11 16,8-7 10-16,0 0 0 16,0 0-14-16,0 0-2 15,8 0 7-15,17-7-6 16,10-10-1-16,22-7-10 16,22-9-3-16,14-7-8 0,20-10 1 15,18 2 0-15,18-8-5 16,18-2-11-16,24-3-17 0,28-4-4 15,32-1-13-15,35 2-6 16,22-1-8-16,17-5-17 0,11 1 3 16,9 0-1-16,9-5 14 15,1 5 5-15,-11 8 9 16,-23 1 10-16,-30 6 2 16,-33 8 3-16,-35 7 2 0,-37 5 1 15,-27 6-8-15,-35 9-2 16,-29 1-7-16,-23 6 11 15,-19 4 26-15,-16 0 33 0,-14 8 19 16,-9 0-14-16,-6 0-19 16,-8 0-18-16,-14 0-39 15,3 0 0-15,0 0 0 16,-1 0 0-16,4 0 0 16,8 0-27-16,0 0-2 15,0 0-16-15,0 0-9 16,0 0-21-16,0 0-23 15,0 0-24-15,-9 0-34 0,9 0-23 16,-9 0-39-16,9 0-27 16,0 0-47-16</inkml:trace>
  <inkml:trace contextRef="#ctx0" brushRef="#br0" timeOffset="39620.81">27925 11288 426 0,'0'-9'232'0,"0"6"-75"0,-8 3-81 16,8 0-40-16,0 0-20 15,0 0-7-15,0 0-2 16,0 0-4-16,0 0 1 0,0 0-2 31,0 0-1-15,0 0 2-16,-13-5-9 15,2 2 1-15,-6-2 0 16,-3 1 5-16,-5 4-2 16,-3 0 0-16,-9 17 6 15,1 6-4-15,4 15 18 0,-2 10 10 16,11 13 5-16,1 8-9 16,22 9-4-16,0 3-11 15,18-4-3-15,9-11-3 0,7-10 3 16,6-11-4-16,5-16-2 15,3-15-1-15,6-14-1 16,-2-7-12-16,0-13-11 0,-3-11-20 16,-7-15-10-16,-3-19-9 15,-2-17 3-15,-6-11 17 16,-1-13 25-16,-6-4 9 0,-7-3 17 16,-6 2 22-1,3 14 7-15,-6 15 12 0,-4 13 5 16,-4 21 8-16,0 11 1 15,0 12-3-15,0 6-7 16,0 5-15-16,0 14 1 0,0 26 36 16,-8 26 15-16,-5 22-13 15,5 19-20-15,8 14-11 16,0 1-27-16,0 3-5 0,8-9-7 16,9-13 2-16,3-12-8 15,8-16 1-15,1-15-13 16,4-14-5-16,-2-12-10 15,5-20 1-15,6-12-1 16,2-12-4-16,2-17 6 0,-3-9 6 16,4-2 11-16,-12-5 6 15,-4-4-10-15,-6 3 7 16,-8 2-3-16,-8-1 5 0,-9 9 4 16,0 10 7-16,0 10 4 15,-17 8 3-15,-1 7-6 16,-1 13-1-16,-5 8-1 0,-1 11-2 15,6 8-8-15,2 4 5 16,6 7 0-16,11 2 9 16,0 8-5-16,3 6-3 15,10-1 4-15,7 3-3 16,8-3-4-16,4-8-5 0,9-7-22 16,3-14-15-16,9-8-36 15,9-16-36-15,6-12-11 16,2-13 0-16,-1-6 29 0,-1-11 34 15,-3-7 32-15,-9-4 18 16,-2-3 5-16,-14-2 8 16,-7 2 9-16,-16 1 17 15,-11 8 24-15,-6 6 29 16,-9 13 12-16,-13 2 0 0,-10 14-7 16,-4 12 3-16,-7 12-21 15,4 17-24-15,2 9-18 16,9 6-9-16,3 4-10 15,13-3-2-15,12-4-9 0,4-5-25 16,8-6-20-16,6-6-16 16,-1-17-39-16,13-7-26 15,2-16-8-15,5-12 21 0,0-9 33 16,-4-7 38-16,-9-9 27 16,-8-5 23-16,-7 8 26 15,-9 8 33-15,0 9 13 0,0 8 2 16,0 9-19-1,0 7-8-15,-12 9 11 0,12 25 12 16,-13 7-6-16,13 13-22 16,0 8-21-16,0 3-8 15,5-1-13-15,3-7-48 0,4-7-56 16,2-4-79-16,-1-13-40 16,0-8-35-16,-5-16 12 15</inkml:trace>
  <inkml:trace contextRef="#ctx0" brushRef="#br0" timeOffset="39986.9">29623 11169 342 0,'6'-37'278'0,"-6"9"-43"15,0 7-89-15,0 7-68 16,5 4-17-16,-5 5 7 0,3 5 41 16,6 22 2-16,4 10-28 15,3 9-32-15,5 4-21 16,-6 3-22-16,-3-2-2 15,-3-7 0-15,-1-1-1 0,-3-14-5 16,-5-7 2-16,0-6-15 16,0-11-26-16,3-16-15 15,5-17 10-15,1-15 21 0,5-13 7 16,12-2 12-16,-1 7 4 16,-3 12 3-16,4 12 12 15,-6 14 34-15,5 18 43 16,0 13 22-16,-2 16-7 15,2 4-9-15,-5 3-29 16,-8 1-30-16,-4-5-11 0,-2-4-21 16,-6-3-8-16,0-8-86 15,0-4-114-15,-14-13-123 16,-7 0-63-16,-1 0-3 16,-11 0-266-16</inkml:trace>
  <inkml:trace contextRef="#ctx0" brushRef="#br0" timeOffset="40601.58">24879 14211 226 0,'-69'-5'310'16,"-17"-4"-11"-16,-5 2-87 0,-7 2-80 15,4 5-55-15,12 0-27 16,17 0-8-16,12 0 10 16,21-3-12-16,16-5-12 15,24 0-14-15,32-4 2 0,39-10-11 16,37-6-3-16,43-5 3 15,40-7-2-15,28-5-3 16,28-3 1-16,30-2 0 0,20 5 9 16,16 1 59-16,5 0 87 15,-15-1 41-15,-22 4-97 16,-24 1-100-16,-38 7 0 0,-32 5 0 16,-31 3 0-16,-20 8 0 15,-22 9 0-15,-26 0 0 16,-21-1 0-16,-23 9 0 15,-16-2 0-15,-15 2 0 16,-13 0 0-16,-16 0 0 0,-18 0 0 16,-8 0-106-16,-8 0-185 15,2 0-43-15,-2 0-9 0,3-10 8 16,-4-1 28-16</inkml:trace>
  <inkml:trace contextRef="#ctx0" brushRef="#br0" timeOffset="41100.86">28071 13242 516 0,'-25'-10'561'16,"2"3"-80"-16,-2-1-230 15,5 4-163-15,6-1-75 16,6 5-14-16,8-4 1 16,0-3 0-16,16 2-8 0,19 2-13 15,9-1-30-15,18 4-23 16,9 0-23-16,11 0-14 15,7 0 15-15,6 0 32 0,-7 0 23 16,-3 0 19-16,-15 0 12 16,-13 0 5-16,-13 7 10 15,-12 2 29-15,-15 3 24 0,-17 4 25 16,-17 9 1-16,-7 11-7 16,-14 9 15-16,3 6-2 15,-4 12 5-15,-4 10-23 16,4 5-28-16,-3 8-40 15,2 0-4-15,6-7 0 0,6-4 0 16,5-15 0-16,2-6 0 16,2-14 0-16,6-12 0 15,2-8 0-15,11-7 0 16,-14-33 0-16,6-25 0 16,-8-24 0-16,0-17 0 15,-9-16 0-15,1-7 0 0,-6-5 0 16,3 4 0-16,3 10 0 15,1 13 0-15,1 13 0 16,1 17-64-16,7 13-44 16,1 11-58-16,1 8-88 15,4 13-64-15,-5 12-22 0,0 0-10 16</inkml:trace>
  <inkml:trace contextRef="#ctx0" brushRef="#br0" timeOffset="41782.26">25102 15565 154 0,'0'-12'283'0,"-8"0"-27"15,8 5-33-15,-8 2-86 0,8 5-72 16,-8 12-24-16,8 21 34 16,0 20 45-16,0 25 11 15,0 19 14-15,5 17-43 16,6 3-55-16,7 6-19 0,-2-6-23 16,-1-6-77-16,1-9-103 15,-8-16-88-15,-3-10-43 0,-5-15 5 16,0-15 2-16</inkml:trace>
  <inkml:trace contextRef="#ctx0" brushRef="#br0" timeOffset="42114.99">24883 15945 694 0,'-20'-45'389'16,"0"0"-149"-16,3 4-126 0,5 4-82 15,12 1-31-15,4 0-3 16,18 8 4-16,9 2-1 0,14 6-4 16,12 11-3-16,4 9-3 15,3 9-17-15,-3 11-14 16,-4 8 8-16,-11 9 19 0,-10 12 7 16,-13 0 3-16,-9 8 10 15,-14 0 10-15,-14-4 8 0,-9-3-6 16,-13-6-4-1,-2-8 1-15,-2-7-7 0,4-13-4 16,3-4-2-16,4-12-18 16,9 0-26-16,9 0-25 0,11-12-37 15,0-11-41-15,8-7-28 16,7-7-9-16,5 2-17 0,10-3-27 16</inkml:trace>
  <inkml:trace contextRef="#ctx0" brushRef="#br0" timeOffset="42514.86">25516 15651 157 0,'13'-15'328'0,"-5"1"-16"15,-8 2-30-15,0 5-111 16,0 7-89-16,0 0-39 16,0 16 22-16,5 8 24 15,6 10-5-15,2 5-19 0,-1 7-28 16,-1-6-13-16,3-3-13 15,-2-10-7-15,-4-2 1 16,-8-8-1-16,0-6 3 0,0-11-6 16,0 0 2-16,0-7-1 0,-17-10-13 15,5-16-16-15,4-15 0 16,8-4 5-16,0-5-1 16,0 3 9-16,11 1 9 15,7 13 0-15,7 7-3 0,-2 9 8 16,1 12 20-16,2 12 13 15,-3 12 4-15,2 12 11 16,-7 9 13-16,-1 3-6 0,-4-3-24 16,-4-4-19-16,-1-6-4 15,-4-2-32-15,0-5-41 0,-4-8-45 16,0-8-55-16,0 0-55 16,0 0-43-16,0 0 6 15,7-12 30-15,2-9-11 0,2-11 63 16</inkml:trace>
  <inkml:trace contextRef="#ctx0" brushRef="#br0" timeOffset="42814.7">26049 15432 175 0,'12'-10'259'15,"-3"3"-35"-15,-9 0-43 16,0 7-55-16,-17 0-27 0,1 0 10 16,-2 18 41-16,1 16 2 15,0 7-26-15,4 8-65 16,13 4-27-16,0-5-16 0,4 1-14 15,8-13 3-15,8-7-25 16,5-4-9-16,3-18-28 0,0-7-17 16,4-11-11-16,-7-10 4 15,-5-11 29-15,-12-5 26 16,-8-8 11-16,-16-3 4 16,-12 3 9-16,-10 3 8 0,3 10-7 15,-3 8 0-15,7 8-9 16,6 4-16-16,5 2-33 15,5 3-36-15,7 3-44 0,8-4-32 16,3 3-12-16,14-2-41 16,6-1 24-16</inkml:trace>
  <inkml:trace contextRef="#ctx0" brushRef="#br0" timeOffset="43214.06">26291 15325 431 0,'13'0'289'16,"-10"-3"-67"-16,3-1-112 15,2-5-53-15,0 1-28 0,0 1-13 16,5-6-1-16,-2 0-5 16,6 1-13-16,-1 0 0 15,5 3 2-15,-5 2-2 0,-1-2 4 16,-2 6 5-16,-5-1 13 16,0 4 16-16,0 0 36 0,0 20 18 15,6 9-4-15,2 7-23 16,3 13 3-16,2 13 16 0,-3 6-8 15,-1 6-9 1,-1 3-6-16,-2 1-7 0,-10-2-13 16,-4-7-9-16,-8-3-3 15,-10-5-15-15,-7-7 2 0,-2-10-12 16,-3-3-6-16,-1-13-6 16,-9-11-19-16,-4-10-17 15,-2-7-2-15,-2-4 18 0,-1-8 10 16,5-7-4-16,2-7-1 15,7 2-42-15,6-5-43 0,7 1-45 16,11-1-36-16,11-7-28 16,0-2 6-16,17-2 13 15,3-4-22-15,0 2 27 16</inkml:trace>
  <inkml:trace contextRef="#ctx0" brushRef="#br0" timeOffset="43421.02">26316 14991 354 0,'0'-20'245'15,"-12"4"-14"-15,12 4-54 16,-13 3-70-16,13 1-36 16,0 4-17-16,0 1-21 15,0-2-19-15,0 5-23 0,0 0-38 16,5 0-61-16,6 0-71 15,3 0-32-15,2 12-58 16,0 1-192-16</inkml:trace>
  <inkml:trace contextRef="#ctx0" brushRef="#br0" timeOffset="43829.33">26921 15190 254 0,'-20'0'214'16,"-5"0"-40"-16,-2 0-59 16,2 0-58-16,2 0-14 0,-1 0 6 15,6 13 10-15,10 0-15 16,8-1-7-16,0 0-10 16,16 4-12-16,10 0-7 0,8-4-5 15,7-12-10-15,5 0-20 16,-2 0-24-16,-2-8-5 0,-8-3 14 15,-4-3 17-15,-9-5 14 16,-7-1 6-16,-9-5 16 16,-5 0 12-16,-11 0 18 15,-9 2 24-15,-10 6-9 0,-2 1 0 16,-5 8-2-16,1 8 4 16,-1 12 15-16,4 12 20 15,6 17 12-15,2 12-12 0,10 12-30 16,15 9-16-16,0-1-15 15,7-4-17-15,12-7-34 0,15-14-63 16,6-11-82-16,8-17-79 16,6-20-53-16,3 0-1 15,-1-20 4-15</inkml:trace>
  <inkml:trace contextRef="#ctx0" brushRef="#br0" timeOffset="44429.22">27438 15187 113 0,'0'-21'267'0,"-12"5"-37"16,-1 9-39-16,1 1-78 16,12 6-52-16,0 0-25 0,0 0-16 15,0 0-9-15,0-4-18 16,8 2-26-16,5-8-30 0,-1 3-7 16,-5-2 7-1,1-6 12-15,-8-2 25 0,0 1 17 16,0-5 19-16,0 1 26 15,-11 4 18-15,-1 7 18 0,-1 9 0 16,1 0 23-16,-5 21 22 16,-2 11 12-16,-2 14-6 15,-1 7-20-15,8 3-20 0,6 1-18 16,8 1-28-16,5-10-17 16,9-2-10-16,7-10-21 15,9-12-7-15,-4-8-31 0,8-16-36 16,2 0-30-16,4-16-13 15,2-13 15-15,-2-12 38 16,-4-11 31-16,1-5 26 0,-6-9 14 16,-2-3 6-16,-9-12 1 15,-4-5-2-15,-7-2 8 16,-1-4 34-16,-8 16 26 16,0 10 33-16,0 13 15 0,0 17-5 15,0 9-10-15,0 4-19 16,0 12-9-16,-8 11 38 15,-4 24 20-15,-1 25-132 0,2 16 0 16,11 20 0-16,0 10 0 16,0 3 0-16,5-1 0 15,6-11 0-15,6-10 0 0,-2-10 0 16,7-16 0-16,1-14 0 16,1-12 0-16,2-7 0 15,-3-17-24-15,2 0-239 16,-5-13-26-16,-5-4 0 0,-7-2 13 15,-8-6 19-15,0-3-3 16,0-2-125-16</inkml:trace>
  <inkml:trace contextRef="#ctx0" brushRef="#br0" timeOffset="44648.48">27676 15024 146 0,'-39'0'300'0,"3"0"-21"15,2 0-62 1,6 0-94-16,12 0-57 0,8 0-32 16,8-8-7-16,16-4-17 15,8-5-8-15,14 1-11 16,6 0-25-16,8 4 1 0,0 0-13 16,2 0-18-16,-6-1-24 15,-6 8-32-15,-10 5-34 16,-8 0-63-16,-9 0 1 0</inkml:trace>
  <inkml:trace contextRef="#ctx0" brushRef="#br0" timeOffset="46158.51">28932 15541 165 0,'-13'9'274'0,"-1"-9"-62"15,-8 12-99-15,1 4-56 16,-3 0-27-16,-4 5-9 0,-10 0 20 15,-1 7 24-15,-13 4-6 16,-18 8-29-16,-23 10-11 16,-21 7-11-16,-29 4-5 0,-22 4 3 15,-27 5-6-15,-31 2 16 16,-24 1 25-16,-23 1 41 16,-5-2 50-16,12 1 11 0,15-4-53 15,19-7-48-15,20-5-43 16,17-7-14-16,17-5 8 15,27-9 7-15,12-3-3 16,23-5 3-16,20-9 3 0,14-2-6 16,19-5 3-16,16-3 3 15,15-9-3-15,9 7-14 0,12-7 6 16,8 0-11-16,0 0 3 16,0 0 9-16,8 0 3 0,0 0 4 15,4 0-5-15,-4 0 5 16,-4 0-3-16,0 0 7 15,-4 0 11-15,0 0-4 0,0 0 9 16,0 0-4-16,0 0 8 16,0 0 2-16,0 0-2 15,0 0-11-15,0 0 2 0,0 0-14 16,0 0 0 0,0 0 1-16,0 12-2 15,-12 1 2-15,0-4 2 0,0-9 5 16,4 8 11-16,0-8-1 15,-1 0 6-15,1 0 1 0,-4 0-9 16,0 0-9-16,-4-8-2 16,-4-5 7-16,0-3-3 0,-2-9-4 15,-3-6 5 1,2-15-10-16,-3-15-4 0,4-25-2 16,1-19-11-16,-1-25-1 15,5-17 1-15,-5-15-3 0,-2-2-5 16,-6 2 6-16,3 11 11 15,-3 17 6-15,5 23-2 16,-5 22 6-16,6 16-23 0,4 16-16 16,3 12-7-16,0 8 14 15,1 8 5-15,4 5 16 0,1 8-1 16,3 4 6-16,8 0-2 16,-9 3 5-16,0 1-5 0,9 8 1 15,-8 0 3-15,8 0-2 16,0 0 2-16,-9 0 5 15,9 0-6-15,-8 0 2 16,8 0 6-16,-8 0-2 0,0 13-4 16,-3-13 0-16,-1 11 0 15,0-2 7-15,-5-1 2 16,4 1 3-16,3-2-4 0,-3 5-3 16,0-3-8-16,0-9 4 15,5 8-1-15,8-8 6 0,0 0-3 16,0 0-7-16,26 0 5 15,26-8 1-15,33-13-11 0,34-12-26 16,34-11-19 0,37-13-18-16,32-13-13 0,19-10 1 15,30-14 9-15,9-4 28 16,11-1 23-16,4 3 19 16,-7 8 12-16,-14 8 7 0,-28 16-3 15,-26 10-7-15,-19 14-4 16,-29 11 0-16,-21 10 1 15,-30 7-3-15,-18 3 0 0,-22 9 1 16,-16 0-3-16,-20 0 0 16,-12 0-14-16,-13 0 6 15,-11 0 4-15,-9 0 6 0,0 0 6 16,-9 0 14 0,-7 0 3-16,4 0 7 0,-2 0-6 15,14 0-18-15,0 0 4 16,0 0-33-16,0 0-15 15,8 0-15-15,6 0-21 16,-2 0-8-16,0 0 20 0,-4 0 29 16,0 0 15-16,-8 0 12 15,0 0 13-15,0 0 5 16,0 0 6-16,0 0-1 0,3 0 1 16,-3 0 7-16,0 0 16 15,0 0 19-15,0 0 22 16,0 0 13-16,0 0-8 15,5 12 13-15,4 16 6 16,2 22 3-16,7 31-10 0,1 25-15 16,9 24-20-16,1 12-15 15,2 10-17-15,6-2-22 16,-1-4 3-16,-1-9-12 16,-4-13-15-16,-3-15-74 0,2-18-95 15,-12-22-129-15,-5-12-61 16,-8-17-32-16</inkml:trace>
  <inkml:trace contextRef="#ctx0" brushRef="#br0" timeOffset="53065.38">10021 7045 151 0,'-13'-12'198'0,"13"5"-74"0,0-3-44 16,0 3-38-16,0 3-17 15,8 4-5-15,5-5 3 16,4 2 1-16,2 3-3 0,10 0 2 16,8 0 10-16,14 0 11 15,23-4 1-15,15 0-3 16,14 0-5-16,6 4-11 0,5 0-6 16,4 0-1-1,-1 8-5-15,2 4-6 0,-10-1-5 16,-3-1 6-16,-2-3-6 15,7 5-4-15,15-3 11 16,11-1-5-16,10 1 1 0,6-9 3 16,10 12 0-16,0-5-9 15,-4 0 5-15,-10 3-2 16,-7-3-3-16,-9 6-3 0,-11-5 5 16,-11 0 0-16,-7 1-2 15,0-9 7-15,1 7 9 16,5-7 17-16,6 0 0 15,12 0-6-15,1 0-4 16,4-4-8-16,2 1-13 0,-1-2 6 16,-4 1-5-16,-4 4-2 15,-1-3-1-15,-3-2 8 16,0-3-3-16,-1-5-8 0,6 1 4 16,12 0 5-16,14-4 0 15,18 0 4-15,16-3-8 16,12-4 7-16,10 7 1 0,4 1-4 15,-6-1-6-15,-12 4 2 16,-10-2 2-16,-10 7-1 16,-2-1-3-16,-4 4-3 15,1-1 2-15,5 1 5 16,0 1-6-16,0-1 0 0,-2-5 6 16,2 1-1-16,-2 0 5 15,-12-1 11-15,-6 1-7 16,-10 0 18-16,-7 5-5 0,1-6-4 15,-1 2 16-15,1-3-13 16,2 3-2-16,9-6-10 16,10 1-5-16,4-4 1 0,8 0-2 15,-1-5-1-15,-2 1-8 16,-6 4 5-16,-9-1-1 16,-7 1-1-16,-8-1 0 15,-10 5-3-15,-7 5 4 16,-9-2-1-16,-3 6 2 0,-5-2-1 15,5-2 1-15,4-2-10 16,-2 1 9-16,7-4 6 16,3 0-5-16,-4-1 1 0,-4 0-5 15,-10 6 0-15,-5-1 5 16,-14 0-1-16,-12-1 5 16,-7 7-11-16,-11-4 5 0,-1 1 0 15,-5 3 2-15,-5-3 1 16,-1 0-7-16,0 5 7 15,1 0-3-15,5-2 6 16,5-3-3-16,-3 1-1 16,5 4-1-16,6-5 7 0,0 2-7 15,3-5-2-15,3 4 3 16,1 0-1-16,4 0-1 16,6-1-1-16,8-3 1 0,6 3 2 15,10-2 3-15,-2 2-10 16,9 1 12-16,3-3-13 15,1-1 6-15,4-1 0 0,-4-2-3 16,-5 3 2 0,-7-1 1-16,-9-4-3 0,-4 6-1 15,-3-2 5-15,-5 2-2 16,-3-2 2-16,-6 2-2 16,-2-3 1-16,-2 3 0 0,5-1-1 15,4 0 0-15,10-1 5 16,4-2-4-16,8 2-3 15,-1 1 7-15,-2-1-5 0,1 7-5 16,-2-8 8-16,-4 6-10 16,4 1 14-16,-6-2-4 15,-2 1-4-15,-4 4-3 16,-1 0 2-16,-1-4 7 0,1-4-5 16,4 0 1-1,-2-1-7-15,-7-3 7 16,-4 0 2-16,-3-1 5 0,-1-7 0 15,4 1-9-15,0-6 9 16,9-7-10-16,6-1 2 16,14-8 7-16,8 1-7 15,12 2-2-15,3 3 2 16,1 5 1-16,-4 2-1 0,-13 4-3 16,-15-1 9-16,-12 10-6 15,-17-2 8-15,-13 1 0 16,-5 4 2-16,-1-5-3 15,-6-4-6-15,10-7 0 16,12-4 0-16,6-5 6 16,5-4-7-16,4 1-3 15,3-1 7-15,-2 4-5 16,-1 1 4-16,-4 3 5 16,0 1 3-16,-4 4-5 0,-2 3 12 15,-2 0-14-15,-5 1 2 16,-3 4-3-16,-2 0 3 15,5-2-6-15,-3-1 10 16,5-6 4-16,-5-1 50 16,-4 2 36-16,-3-4-10 15,-1-1-90-15,-10 0 0 16,2-3 0-16,3-1 0 16,-2-4 0-16,-2 0 0 15,0-3 0-15,5 3 0 16,0-4 0-16,0 2 0 0,-5-2 0 15,2 0 0-15,-2 0 0 16,-6-4 0-16,1 0 0 16,-2-1 0-16,-1 3 0 15,-4-3 0-15,-1 2 0 16,-1-9 0-16,2 0 0 16,0-9 0-16,1-3 0 15,-6-4 0-15,3-4 0 16,-2-9 0-16,4-3 0 15,1-1 0-15,-1 2 0 16,0 6 0-16,-2 9 0 16,-6 2 0-16,-6 11 0 15,4 3 0-15,-10 0 0 16,-8 5 0-16,0-2 0 16,0 5 0-16,0-1 0 15,0-1 0-15,0 1 0 16,-13 1 0-16,5 1 0 15,-5 0 0-15,3-6 0 16,-3-3 0-16,-4-5 0 16,-3 2 0-16,-3-1 0 15,-7-3 0-15,-5 2 0 16,-2-4 0-16,-5 5 0 16,-2 5 0-16,1-2 0 15,-11 2 0-15,-8 1 0 16,-6 3 0-16,-17 0 0 15,-16 2 0-15,-15 2 0 16,-12 3 0-16,-16 0 0 16,-1 5 0-16,-1-1 0 15,-1 3 0-15,5 7 0 16,1 3 0-16,10 1-9 16,5 4-2-16,4-1 6 15,0 0 5-15,-7 3-6 16,-9 2 8-16,-12-2-3 15,-9 1 3-15,-11 3-2 16,-9 1-2-16,-4 4 8 16,0-1-12-16,0 1 3 15,13 0 3 1,8 0-2-16,4 4 6 0,-1-1-3 16,-2 4-1-1,-14 3 0-15,-8 2 0 16,-10 0-3-16,4 0 0 0,5 0 5 15,15 0 3 1,11 0-7-16,11 0 2 0,8 0-4 16,11-5 2-16,4 1 2 15,12 1 2-15,1 3-4 16,2-5 6-16,5 5-7 16,-8 0 10-16,2 0-9 15,-3 0 1-15,-4 0-2 16,-13 0 4-16,-5 0-5 15,-7 12 6-15,-5 0-2 16,3 5 3-16,-3-1-11 16,5 0 7-16,-4 4 10 15,-1 1-12-15,-3 0 6 16,-5-1-7-16,-6 1 2 16,-2 2 5-16,0 1 2 15,2 1-2-15,-2 3-5 0,5 6-2 16,12-7 0-16,11 3 2 15,5-2 9-15,8 0-10 16,10-7 5-16,4-5 4 16,12-3-1-1,3-13-2-15,7 0-3 0,5 0-3 16,-1 0 8-16,5-9-2 16,1-3-8-16,3-1 10 15,-1 2-6-15,1-6 3 16,-4 1-5-16,-4 0 3 15,-8-1 5-15,-6 0-6 16,-10 2-2-16,-14-1-2 16,-1 0 8-16,-10 3-3 15,-7 1 0-15,-5 0-2 16,-10-1-1-16,-6-2 7 0,-9-2-9 16,-11 0 7-1,-6 1 2-15,-1 0-7 16,-3-1 6-16,10 2-5 15,8 2 11-15,3-4-12 16,9 5-3-16,3 5 6 0,1-2 3 16,-4 5-3-16,3 0 2 15,0 4-9-15,2 0 8 16,-1 0 2-16,0 0-1 16,7 0-10-16,6 0 7 15,7 0 5-15,7 0-4 16,8 0 2-16,7 0-7 15,1 12 11-15,10 0-6 16,0 0 0-16,-2 1 4 16,-1-1-8-16,-7 1 0 15,3 4 5-15,-10-1 2 16,-4 3-7-16,-4 2 8 16,-1 3-8-16,-1 0 5 15,0-3-4-15,-1 4 2 0,2-2 9 16,2 4-8-16,0 0 0 15,7 4-1-15,-4 7-1 16,0-2-1-16,-4 2 12 16,1-7-8-1,-5-3-4-15,0-6 6 0,4-3-5 16,4-2 1-16,0-4 1 16,5 0 5-16,2-1-8 15,-2 4 4-15,-9 3-1 16,-4 9-3-16,-5 6 0 15,1 2 4-15,4 1 2 16,1 3-2-16,0 1 2 16,-3-4-10-16,2-1 7 15,0 0-3-15,-3 2 4 0,-5 2-1 16,1 6 0-16,-14-3 6 16,-3 12-6-1,-1-3-4-15,13 0 4 16,12 2 0-16,9-2-2 0,11 1 2 15,11 1-2-15,11-1 2 16,7-8-4-16,7-5 6 16,10 1-7-16,6-4 3 15,7-1-1-15,-3 5 4 16,4-1-3-16,-1 10 2 16,2 2 5-16,0 5-8 0,-3 8 1 15,-2 17 2-15,3 11 1 16,1 17-2-16,1 8 4 15,1 1-10-15,3-5 11 16,8-9-2-16,9-8-12 16,4-7 4-16,8-9 9 15,8-12-4-15,8 0 1 0,0-3-3 16,0-4 4-16,0-5 1 16,0-1-5-16,0-3 3 15,0-5 1-15,0 1-5 16,0 0 1-16,0 1 6 0,0-1-8 15,0-2 3-15,0 3 4 16,3-5-1-16,2-1-5 16,3-3 5-16,0 0-2 15,-3-1 1-15,-2 1 9 16,5 0-13-16,-5 1 8 0,5 2-6 16,1 5-2-16,-1 4 4 15,5 3-6-15,-2 0 13 16,2 7-11-16,-2-6 5 15,3 0-1-15,-3-4 4 0,2-1-9 16,-1 2 13-16,0-7-17 16,5 3 7-16,-3-5-1 15,4 0 5-15,-1-4 1 0,-3-5-3 16,-1 0 1-16,4-3 3 16,-6-5-9-16,3 1 6 15,-7-5-5-15,1-3 11 16,4 0-7-16,-4-6-7 15,0 1 11-15,0-4-3 16,1 2-6-16,-2-2 8 0,-2 4-3 16,3-1 3-16,1 1-3 15,-1 2 2-15,0-2-8 16,0 5 12-16,4-7-12 0,0 8 6 16,0-1-2-16,1-6 3 15,-2-2-1-15,1-1 1 16,-4 0-1-16,0-4-4 0,6 1 10 15,-2 3-10 1,0 0 4-16,-1 0 1 0,2-5-1 16,-4 1 3-16,3 1-8 15,-1 0 7-15,-2-9 2 16,-1 12-5-16,0-5-3 0,0-7 4 16,1 9 5-16,-6-9-12 15,5 0 5-15,-4 8 2 16,0-8 1-16,4 8 3 0,0-8-4 15,0 13 2-15,0-13-3 16,1 11 5-16,2-3-9 16,2 4 1-16,3 2 4 0,0-3 2 15,1 1-6 1,0-5 9-16,-1 6-5 0,-3 1 1 16,-2-2-1-16,0-5-1 15,-2-7 2-15,-1 12-4 16,5-12 5-16,-6 12-4 0,2-12 2 15,-1 13-2-15,0-4 8 16,1-9-9-16,-1 7 4 16,0-7 4-16,-5 9-8 15,1-9 1-15,0 7 5 16,1-7-5-16,3 9 3 0,-5-2 1 16,2-7-4-16,-2 10 7 15,2-10-7-15,-2 0-3 16,3 0 5-16,-3 0 7 15,2 7-11-15,1-7-2 0,-1 0 10 16,4 0-4-16,-6 8 2 16,6-8 5-16,-1 9-14 15,0-1 2-15,1-8 6 0,-3 0 3 16,2 8-4-16,0-8-4 16,1 0 2-16,-4 0 10 15,3 0-6-15,-4 0-2 0,5 0 1 16,-5 8-5-16,-2-8 4 15,6 0 2-15,-3 0-4 16,-2 0-1-16,6 9 4 16,-4-9-1-16,-2 7 4 15,5-7-6-15,0 7 3 0,1-7-3 16,-2 13-2-16,6-13 7 16,-1 8-5-16,4-8 3 15,-3 9-5-15,-1-9 6 0,4 8 2 16,-3-8-5-16,-2 0 4 15,1 0-4-15,-4 0 2 16,1 8-2-16,0-8 5 0,-1 0-9 16,3 0 8-1,-3 0-6-15,1 0-2 0,-1 0 10 16,0 0-4-16,1 0 4 16,3 0-5-16,-1 0 0 15,1 0-4-15,1 0 12 0,-2 0-8 16,3 0-3-16,1 0 4 15,2 0-5-15,3 0 8 16,0 0-6-16,-3 0 8 0,2 0-12 16,1 0 11-16,-2 0-7 15,-2 0 3-15,-1 0 2 16,1 0-6-16,1 0 3 0,0 0 2 16,-2-3-5-16,6-2 4 15,-4-3 7-15,-1 4-15 16,-5-1 8-16,2 5-1 15,-1-4 2-15,-1 0 0 16,2 2 0-16,0 2-4 0,-5 0 1 16,0 0-4-16,1 0 5 15,-3 0-2-15,-1 0 4 16,-2 0 1-16,2 0-3 16,-2 0 0-16,3 0 0 15,-6 0-3-15,3 0 3 16,-3 0-15-16,0 0-56 0,0 0-47 15,0 0-70-15,0 0-67 16,-12 0-57-16,-4 10-51 16,-4 3-309-16</inkml:trace>
  <inkml:trace contextRef="#ctx0" brushRef="#br0" timeOffset="57449.21">16379 9149 534 0,'-51'-19'234'0,"-11"-2"-89"15,2-2-72-15,-1 1-37 0,-4 3-13 16,3-2 11-16,2-4 31 15,-2 2-13-15,2-5 3 16,-1-6 4-16,-3 1 1 0,-6 1 10 16,-3 0-8-16,-8 3-23 15,-8 1-13-15,-10 6-10 16,-9 7-11-16,-18 2 2 16,-13 9 6-16,-14 4 1 0,-14 0-6 15,-13 9 11-15,-10 3 9 16,-4-1 0-16,-2 2 1 15,1 0-8-15,-12-1 5 0,-8 0-12 16,-13 0-2-16,-7 0-3 16,-5 5-1-16,5 8-3 0,6 0 11 15,11 6-8 1,6 1 2-16,6 5-2 0,3 1 10 16,-1 6 4-16,1 0-18 15,1 9 7-15,-1 5-3 16,0 6-3-16,11 9 0 0,7 9 5 15,10 3-12-15,5 9 4 16,2 5-1-16,6-2 0 16,4 0-1-16,8-4 1 0,6 2-2 15,11-10 1-15,8-7-2 16,10-1 3-16,10-4 0 16,4-4 0-16,12 0-1 0,3 5-3 15,8 4 5-15,10 3-9 16,3 4 11-16,4 8-8 15,7 2 8-15,11 7-3 16,2 7 0-16,0 13-4 16,8 13 2-16,5 2-1 15,5 7 3-15,1-7 0 0,5 1 8 16,7 2-11-16,10-7 6 16,0 2-8-16,0-4 1 15,7-10 6-15,10-3 9 16,2-8 20-16,14-3-3 0,11-2-13 15,18 1-16-15,14 9 0 16,14 6 0-16,17 10 0 16,15 3 0-16,6 4 0 15,10 4 0-15,1 1 0 16,-6-9 0-16,3 1 0 0,-10-9 0 16,-6-8 0-16,-2-9 0 15,-5-3 0-15,1-8 0 16,5-9 0-16,1-3 0 0,11-4 0 15,4-9 0-15,-2 2 0 16,2-6 0-16,-5-10 0 16,-2 3 0-16,-9-5 0 0,-6 0 0 15,-3-5 0-15,-3 2 0 16,-6-6 0-16,-1 4 0 0,3-2 0 16,1 0 0-1,7 2 0-15,1 1 0 0,7 4 0 16,7 0 0-16,4 4 0 15,7-4 0-15,1 3 0 16,9-2 0-16,0-2 0 0,-2-6 0 16,1 0 0-16,-4-3 0 15,5 3 0-15,-6-3 0 0,3-2 0 16,1 5 0-16,7-6 0 16,0 1 0-16,12 0 0 15,1-5 0-15,2 5 0 0,0 0 0 16,-1-4 0-16,-2-2 0 15,-3 3 0-15,2-9 0 16,-5-5 0-16,-4-4 0 16,1-3 0-16,-2-4 0 0,5 0 0 15,6-3 0-15,-1 7 0 16,2 0 0-16,7-1 0 0,-6-4 0 16,0 0 0-16,-3-8 0 15,-5-8 0-15,-3 0 0 16,-1-12 0-16,-4-4 0 0,5-3 0 15,-5-2 0-15,0 1 0 16,0 3 0-16,-4 1 0 0,-7 7 0 16,-11 6 0-1,-5 3 0-15,-6 0 0 0,-7 7 0 16,-5 5 0-16,-2 0 0 16,-6-3 0-16,-1-9 0 0,4 8 0 15,-4-8 0-15,5 0 0 16,-2 0 0-16,3 12 0 0,-1-12 0 15,1 13 0-15,-3 0 0 16,4-1 0-16,-5 4 0 16,-2 3 0-16,-2 7 0 0,-1-3 0 15,0 1 0-15,2-2 0 16,-1-6 0-16,-3-1 0 0,7-1 0 16,5-2 0-1,-2-12 0-15,4 7 0 0,-3-7 0 16,4 0 0-16,-6 0 0 15,2 0 0-15,0 0 0 0,-1 0 0 16,-3 0 0-16,0 0 0 16,-2 0 0-16,-1 0 0 15,-1 0 0-15,-3 0 0 0,4 0 0 16,-1 0 0-16,2 0 0 16,2 0 0-16,-1 0 0 0,0 0 0 15,1 0 0-15,1 0 0 16,-3 0 0-16,2 0 0 15,-1 0 0-15,-1 0 0 16,3-5 0-16,3-2 0 0,2 2 0 16,4 3 0-16,-1-3 0 15,4 5 0-15,-7 0 0 16,-1 0 0-16,-8 0 0 0,-7 0 0 16,-4 0 0-16,2 0 0 15,-4 0 0-15,-4 0 0 0,-1-9 0 16,4 2 0-16,2-5 0 15,12 0 0-15,-6 0 0 16,4-5 0-16,-3 5 0 0,-5-1 0 16,-4 1 0-16,1 4 0 15,-4 0 0-15,-5-1 0 16,-5 2 0-16,6 2 0 16,-1-3 0-16,3 5 0 0,9-6 0 15,5-3 0-15,3 5 0 16,1-6 0-16,7 0 0 0,5-2 0 15,3-6 0-15,5-3 0 16,-1-5 0-16,-3 4 0 16,0 0 0-16,0 2 0 15,-5-6 0-15,-3 1 0 16,-1-1 0-16,5-4 0 0,3-3 0 16,1-4 0-16,7-6 0 15,2-3 0-15,-7 1 0 16,4-2 0-16,-7 2 0 0,-8 4 0 15,-3-2 0 1,-5 7 0-16,-7 1 0 0,-10 6 0 16,-2-1 0-16,-5-3 0 15,-4 0 0-15,-1-6 0 0,-3-3 0 16,-1 5 0-16,2-1 0 16,-5-3 0-16,0-6 0 15,0 1 0-15,-5-2 0 0,2-4 0 16,-9 3 0-1,-5-4 0-15,0-2 0 16,-4-4 0-16,2-2 0 0,1-1 0 16,3-9 0-16,3-3 0 15,3-4 0-15,6-1 0 16,6 0 0-16,1 6 0 16,4 2 0-16,-2 5 0 0,2 3 0 15,2 1 0-15,-7 4 0 16,2 0 0-16,-6-4 0 15,-4-4 0-15,1-9 0 16,1-10 0-16,-6-10 0 0,2-8 0 16,-1-4 0-1,-1-1 0-15,-3 7 0 0,-5 2 0 16,-4 4 0-16,-3 4 0 16,-3 5 0-16,-8 8 0 15,-5-1 0-15,-1 1 0 16,0 1 0-16,0 5 0 0,1-4 0 15,-1 8 0-15,5-4 0 16,-1 7 0-16,-1-3 0 16,-1 3 0-16,-2-6 0 0,1 3 0 15,-8-8 0-15,1-4 0 16,-2 3 0-16,-4 3 0 16,5-2 0-16,-6 4 0 15,3 4 0-15,-6 3 0 16,0-1 0-16,0 4 0 15,0-1 0-15,0 5 0 0,0-4 0 16,-9 1 0-16,-22-72 0 16,14 68 0-1,-5-1 0-15,-2 3 0 16,-1 0 0-16,-2 7 0 0,-2-2 0 16,-2 3 0-16,-3-3 0 15,-3 4 0-15,-4-1 0 16,-2-2 0-16,-6 4 0 15,-5-1 0-15,2 1 0 16,0-2 0-16,-2 4 0 16,6 1 0-16,3 8 0 0,3 5 0 15,2 4 0-15,0 3 0 16,4 0 0-16,-4 4 0 16,-3-2 0-16,-4 2 0 15,-7-4 0-15,-76-33 0 16,56 35 0-16,1-3 0 15,-3-3 0-15,2 4 0 16,1-3 0-16,-1-1 0 16,3-2 0-16,-7-6 0 15,-5-4 0-15,-12-4 0 16,-2-5 0-16,-13-2 0 16,-9 2 0-16,-6 1 0 0,-1 5 0 15,-2 2 0-15,-2 6 0 16,-3 0 0-16,8 6 0 15,-1 6 0-15,6 4 0 0,2 0 0 16,5 3 0 0,2 5 0-16,2 3 0 0,2 1 0 15,2 0 0-15,-1 3 0 0,2 6 0 16,2-3 0 0,-2 6 0-16,0 1 0 0,-1-1 0 15,-5 4 0-15,-4 0 0 16,-8-5 0-16,-4 2 0 0,-7-1 0 15,-6-1 0-15,1 1 0 16,-1-3 0-16,-2-2 0 16,-6-4 0-16,-3 1 0 0,0 0 0 15,-3 0 0-15,-2 1 0 16,0-6 0-16,-3 0 0 0,-1 1 0 16,1-4 0-16,0-1 0 15,-137-15 0 1,157 20 0-16,5-1 0 15,13 2 0-15,6 2 0 0,8 1 0 16,5 7 0-16,0 5 0 16,4 0 0-16,-1 0 0 15,0 0 0-15,5 0 0 0,-5 0 0 16,5 0 0-16,-1 0 0 16,1 0 0-16,5 0 0 0,1-7 0 15,7-2 0-15,2 1 0 16,1 4 0-16,0-4 0 0,-1 4 0 15,1-4 0-15,1-1 0 16,-3 2 0-16,0 2 0 16,-3-2 0-16,0 2 0 0,-2 0 0 15,-2-2 0 1,1 3 0-16,-2-4 0 0,-1-1 0 16,-2 3 0-16,-4-5 0 15,-2-1 0-15,-6 1 0 0,1-1 0 16,-1 0 0-16,0 0 0 15,6 0 0-15,-6 2 0 16,0 3 0-16,1 3 0 0,4 4 0 16,-1 0 0-16,5 0 0 15,-1 0 0-15,4-5 0 0,-3 5 0 16,0 0 0-16,-1 0 0 16,1 0 0-16,0 0 0 15,4 0 0-15,3 0 0 16,5 0 0-16,3 0 0 0,1 0 0 15,1 0 0-15,-3 0 0 16,5 0 0-16,-5 0 0 16,-2-3 0-16,-4-2 0 0,-1 1 0 15,1 4 0-15,-1 0 0 16,6 0 0-16,4 0 0 16,-3 0 0-16,7 0 0 0,2 0 0 15,-3 12 0-15,1-12 0 16,-2 12 0-16,2-3 0 15,2-9 0-15,5 7 0 16,3-7 0-16,2 0 0 0,7 0 0 16,1 10 0-16,2-10 0 15,6 0 0-15,0 8 0 0,-2-8 0 16,-2 8 0-16,-2-8 0 16,1 8 0-16,-2-8 0 15,-2 7 0-15,-1-7 0 0,3 0 0 16,6 0 0-16,0 0 0 15,9 0 0-15,-2 0 0 16,10 0 0-16,0 0 0 0,0 0 0 16,4 0 0-16,2 0 0 15,6 0 0-15,1 0 0 16,-1 0 0-16,-2 0 0 16,2 0 0-16,4 0 0 0,1 0 0 15,-2 0 0-15,1 0 0 16,0 0 0-16,-5 0 0 15,-3 0 0-15,-3 9 0 0,-7-2 0 16,-1-7 0-16,-3 12 0 16,7-12 0-16,-3 11 0 0,2-11 0 15,4 0 0-15,-1 0 0 16,-11 0 0 0,20 0 0-16,3 0 0 15,5 0 0-15,0 0 0 16,-1 0 0-1</inkml:trace>
  <inkml:trace contextRef="#ctx0" brushRef="#br0" timeOffset="57574.87">15506 8704 2047 0,'-8'0'0'16,"-1"0"0"-1</inkml:trace>
  <inkml:trace contextRef="#ctx0" brushRef="#br0" timeOffset="57674.61">15483 8704 2047 0,'-9'0'0'15,"9"0"-37"1,0 0-289-16,-11 11-13 0,-11 1 0 15,-1 9 7-15,-11-2 16 16</inkml:trace>
  <inkml:trace contextRef="#ctx0" brushRef="#br0" timeOffset="58773.09">15215 8719 9 0,'0'0'15'16,"-9"0"10"-16,9 0 10 16,0 0 8-16,0 0 12 0,0 0 18 15,0 0 16-15,0 0-20 16,0 0-24-16,0 0-11 15,0 0-13-15,0 0-3 16,0 0 0-16,0 0 4 0,0 0-4 16,3 0-3-16,6 0-7 15,7 0-3-15,9 0-5 16,12-9 6-16,4 3-5 0,-2-7 0 16,3 3-5-16,-11 3-16 15,-1 7-16-15,-6 0-41 16,-8 0-72-16,-4 0-10 0</inkml:trace>
  <inkml:trace contextRef="#ctx0" brushRef="#br0" timeOffset="59670.62">15166 8764 7 0,'-20'8'16'16,"4"4"15"-16,-1 0 25 16,5 0 63-16,4-3 15 15,8-9-49-15,-9 7-25 0,9-7-22 16,0 0-10-16,0 0-6 15,0 0 0-15,0 0-3 16,0 0-1-16,6 0-3 16,5 0-6-16,14-3-4 0,10-10 1 15,13-3-8-15,6-4 1 16,7-1 2-16,-1 1-6 16,-6-1-8-16,-3 4-12 0,-4 5-8 15,-12 5-10-15,-2 3-11 16,-4 4-39-16,-9 0-40 15,-9 0 4-15</inkml:trace>
  <inkml:trace contextRef="#ctx0" brushRef="#br0" timeOffset="78607.05">3935 9321 482 0,'-14'-4'143'16,"3"0"-71"-16,-2-1-44 15,2-2-14-15,-2-2-3 16,4-7-8-16,-2 1 7 0,3-7 2 15,-1-1 14-15,9-3 24 16,-15 3 13-16,-2 3-6 16,1-1-5-16,-4 9-2 15,-6 3-1-15,-5 6-18 16,-19 3-18-16,-10 24-6 16,-5 17 3-16,-4 23 4 15,0 38-2-15,4 32 8 16,8 22-6-16,17 7-12 15,15-1 0-15,25-8-4 16,12-14-2-16,18-19 4 16,13-19-2-16,22-21 5 15,17-20-5-15,11-20 3 16,12-18 5-16,10-23-2 16,-1-7 0-16,-9-13-4 0,-9-4 5 15,-17-5-1-15,-14-4 0 16,-13 5 4-1,-16 4 0-15,-6 4-4 0,-12 4-7 16,-4 4 10-16,-3-2-6 16,-6 7-27-16,-5 2-29 15,0 2-60-15,0-6-72 16,-13-3-36-16,-4-8-72 16</inkml:trace>
  <inkml:trace contextRef="#ctx0" brushRef="#br0" timeOffset="79556.97">4190 8665 352 0,'-46'-53'135'0,"-2"9"-65"16,4 3-22-16,-2 1-8 15,6 4 3-15,0 3-1 16,0 0 8-16,-1 4 2 16,0 2-7-16,-7-3-11 15,-5 6-9-15,-4 8-2 16,-8 4 1-16,-5 12-13 16,-3 0-7-16,-7 28 0 15,-15 8-2-15,-5 9-1 16,-7 5 3-16,2 2 2 15,9 1 1-15,6-4-1 16,8-1-1-16,6 2-1 0,10-2-4 16,10 1-4-16,7 4 4 15,5 8 3-15,-2 8-4 16,6 5-1-16,-5 6 6 16,5 11 1-16,-1 6 0 15,9 10 6-15,-1 2 8 16,4 6 12-16,9 5 2 15,3 7 16-15,6 1-17 16,11 0 3-16,0 0-9 16,8-1-12-16,7-7-1 15,7-6 5-15,6 0-17 16,0-7 6-16,8-5-4 16,5-5 25-16,4 1-1 15,7 0 11-15,6-6 0 16,2-2-17-16,5 0-2 15,8-2 0-15,1-2-12 16,2 0-5-16,3-8 3 16,0-4 6-16,0-16 1 15,-4-3 4-15,-1-10 5 16,0-9 53-16,4-7 1 16,6-8-17-16,9-14-2 15,14-11-3-15,18-16 12 16,17-25-2-16,21-21-63 15,10-15 0-15,7-12 0 0,-9-4 0 16,-18-5 0-16,-15 4 0 16,-15 1 0-16,-17-6 0 15,-18-3 0-15,-15-4 0 16,-11-11 0-16,-19-9 0 16,-6-13 0-16,-16-16 0 15,-13-17 0-15,-8-6 0 16,-8-6 0-16,-5 18 0 15,-7 20 0-15,-5 14 0 16,-2 20 0-16,-11 4 0 0,-10 11 0 16,-9 2 0-16,-8 2 0 15,-9 4 0-15,-10-2 0 16,-9 7 0-16,-16-2 0 16,-14 9 0-16,-10 7 0 15,-11 13 0-15,2 14 0 16,4 5 0-16,10 15-106 0,10 13-267 15,7 14-36 1,13 28 17-16,9 22 14 16</inkml:trace>
  <inkml:trace contextRef="#ctx0" brushRef="#br0" timeOffset="81968.63">5094 8223 189 0,'0'12'189'0,"0"-12"-81"16,0 7-39-16,0-7-25 0,0 0 7 15,0 0 15-15,0 0 12 16,0 0 7-16,0 0 7 16,0-12 1-1,0-5-1-15,0-11-15 0,0-8-37 16,0-9-13-16,0-11-2 16,0-9-18-16,14-9-1 15,5-16-3-15,22-15-3 16,24-13 0-16,33-10-6 15,49-6 9-15,43-3-2 16,36-6-3-16,23 1 2 16,2-1 1-16,-3 13-2 0,-20 11 5 15,-20 21-11-15,-35 22 10 16,-31 14-5-16,-36 18 2 16,-24 11-4-16,-25 13 6 15,-17 8 1-15,-15 3 4 16,-5 2 5-16,-8 2 4 15,-4 5-5-15,-5 0-7 0,-3 0-6 16,0 0-15-16,0 0-17 16,0 0-50-16,0 0-56 15,0 0-51-15,-7-7-35 0,-9-7-109 16</inkml:trace>
  <inkml:trace contextRef="#ctx0" brushRef="#br0" timeOffset="82434.67">7641 5800 284 0,'-36'-21'238'0,"4"6"-95"15,4-2-65-15,3 6-37 0,7 1-17 16,18 6 2-16,0-3-9 16,0 2-18-16,26-2 1 15,19-2 0-15,23-3 1 16,22-5-2-16,7-2 1 15,4 2-2-15,-11 6 0 0,-12 1-4 16,-17 10 1-16,-13 0-3 16,-12 17 8-16,-12 11 5 15,-10 13-1-15,-14 12 4 16,-17 17-8-16,-12 10 8 16,1 6-10-16,-5 0 3 0,4-8 0 15,4-14-1-15,7-7 4 16,1-7 1-16,1-10 3 15,4-8-8-15,4-7 10 0,0-6 14 16,8-6 32-16,-13-13 33 16,13 0 38-16,-16-8-43 15,-9-13-43-15,-15-14-15 16,-18-18-16-16,-9-16-7 16,-11-17 7-16,0-8-12 15,2-4 7-15,3 1 0 0,8 4-2 16,7 10-7-16,14 14-24 15,8 12-42-15,7 12-73 16,5 13-82-16,4 7-95 16</inkml:trace>
  <inkml:trace contextRef="#ctx0" brushRef="#br0" timeOffset="82966.73">3954 5422 344 0,'-11'-57'215'16,"-3"12"-86"-16,14 17-67 15,0 7-42-15,0 13-7 16,0 8-5-16,14 19-3 0,9 24 3 16,14 21 0-1,8 26 4-15,3 20-4 16,0 16-4-16,1 9-2 0,1-7-1 15,-2-9-7-15,-3-13-18 16,-8-20-34-16,-9-22-20 16,-13-19 2-16,-10-25-73 15,-18-27-51-15</inkml:trace>
  <inkml:trace contextRef="#ctx0" brushRef="#br0" timeOffset="83466.22">3975 5584 141 0,'-29'-77'209'16,"12"4"-91"-16,17 0-44 0,14 4-35 16,14 3-17-16,15 6-5 15,11 3-3-15,3 7 0 16,0 13-3-16,-2 14-4 16,2 10 6-16,0 13-6 15,0 21 6-15,-4 10-1 16,-8 18 2-16,-9 18 0 15,-18 26-7-15,-18 21-2 16,-18 7-3-16,-10-2 2 16,-12-13-6-16,4-20 6 0,3-21 2 15,4-22 29-15,9-13 19 16,7-18-9-16,13-12-29 16,8-17-17-16,14-16 6 15,18-10-10-15,13-11 9 16,4 5-4-16,0 9-6 15,-8 11-1-15,-5 16 3 16,-4 13 4-16,-7 13 5 16,-8 16 0-16,-10 20 1 0,-10 16-3 15,-5 7 0 1,-24 6 0-16,-14 0 2 0,-2-13-3 16,-4-8-1-1,3-17 5-15,8-7 1 0,4-13 3 16,5-12 0-16,1-8-6 15,-3-8 2-15,6-4-6 16,1-5-16-16,2 1-13 16,5-4-39-16,12-1-43 15,0-10-55-15,4-11-94 16</inkml:trace>
  <inkml:trace contextRef="#ctx0" brushRef="#br0" timeOffset="84232.39">5099 5312 320 0,'0'-37'197'16,"0"9"-60"-16,0 7-64 16,-13 6-28-16,2 1-18 15,-5 11-11-15,3 3-10 16,-4 7 0-16,6 18-9 0,-1 12 9 15,-4 20-4-15,8 12-5 16,8 12 1-16,0 2 0 16,4-11 3-16,8-6-3 15,5-14-5-15,2-16-1 16,6-10 0-16,2-26-1 16,-5-9-11-16,-6-19-5 15,-3-18 5-15,-7-14-10 16,-6-13 18-16,-6-5 8 15,-7 1 4-15,-3 8 8 16,-1 12 17-16,1 12-4 0,4 8-2 16,4 12-7-16,8 9-11 15,0 9-3-15,4 7 3 16,9 16-3-16,6 3 3 16,9 11-1-16,4-2 2 15,6 4 3-15,-3 2-8 16,7-6 6-16,-5-4-3 15,-1 1-1-15,-1-9 1 16,-2-7-4-16,-4-9 5 16,-4-9 1-16,-5-11-1 15,-5-8 3-15,-10-14-1 0,-5-6-2 16,-12-10 8-16,-8 2-3 16,-1-6 11-16,-2 5 11 15,-3 5-4-15,7 7 2 16,2 4-4-16,6 8-14 15,11 5-2-15,0 4-12 16,0 7 4-16,16 5-1 16,7 12-2-16,15 0 3 15,6 19 0-15,4 10 5 16,1 9 1-16,-8 6 0 0,-4 5 5 16,-14 0-4-16,-1-1-4 15,-11-3 0-15,-3-7 4 16,-8-10-10-16,0-4 5 15,0-8 3-15,0-3 4 16,0-1-1-16,0-12-10 16,0 0-2-16,-8 0-13 15,0 0-29-15,-4 0-41 16,-4-8-36-16,-1-9-104 0</inkml:trace>
  <inkml:trace contextRef="#ctx0" brushRef="#br0" timeOffset="84497.87">5880 4701 202 0,'-9'-29'256'0,"-3"6"-114"16,4 0-60-16,8 8-42 16,-8 3-9-1,8 4-15-15,0-1-7 0,0 9-4 16,3 0-9-16,10 14 8 15,3 9-3-15,8 14 4 16,5 3-5-16,2 10 2 16,8 7-2-16,-4 8 3 15,-6 0 0-15,-5 1-2 0,-7-6-2 16,-6-3-33-16,-8-7-34 16,-3-15-29-16,-6-12-110 15</inkml:trace>
  <inkml:trace contextRef="#ctx0" brushRef="#br0" timeOffset="84841.1">5562 4375 366 0,'-24'-24'150'0,"4"8"-68"15,7 5-47-15,4 5-20 16,9 6-7-16,0 0-2 15,0 12-6-15,5 1-4 16,4 2 1-16,2-2-6 16,3-2-6-16,-3 3 3 15,-3-14 3-15,-8 0 11 16,0 0-10-16,0-9 5 16,-11-7-1-16,-3-1 8 15,-2 2 4-15,-4-6 2 0,0 4 0 16,0 6 3-16,3-1-4 15,2 3-5-15,7 6-2 16,-1 3-6 0,9 8-2-16,0 12-25 15,3 4-70-15,6 1-139 16</inkml:trace>
  <inkml:trace contextRef="#ctx0" brushRef="#br0" timeOffset="85296.68">6525 4510 212 0,'0'-13'197'16,"0"1"-81"-16,0 1-59 15,0-2-25-15,0 1-20 16,0-5-1-16,0 1-9 0,3-1 1 15,-3 5 5 1,0-4 6-16,0 3 2 0,0 2 0 16,-12-1-3-16,0 1-2 15,-5 0 3-15,-2 9 3 16,-5 2-7-16,-6 0-4 16,-1 7-4-16,-6 10 8 15,1 6-2-15,4 11-2 16,7 6-4-16,8 4 1 15,17 2 4-15,9-5-5 0,15-5 9 16,12-3-2-16,9-9 2 16,11-4-3-16,14-12 8 15,3-8-8-15,1-3-7 16,-6-6 2-16,-11-3 3 16,-7 1-5-16,-10-1-1 15,-8-1-2-15,-4-4-15 16,-9-3-21-16,-5 1-17 0,-6-3-30 15,-8-2-37 1,-8 3-106-16</inkml:trace>
  <inkml:trace contextRef="#ctx0" brushRef="#br0" timeOffset="86494.69">4583 6793 54 0,'-12'0'65'15,"-3"12"25"-15,-7-12 35 16,6 11-34-16,1 0-45 15,-1-4-19-15,-2 2-8 0,4 3-1 16,-3-5 1-16,0 2-1 16,4 3-1-16,3-4-2 15,-4 0 0-15,3 1 2 16,-3-9 0-16,14 7 6 16,-8-7 4-16,8 0 4 15,-8 0-1-15,8 0 4 16,0 0 1-16,0 0 8 15,0 0 16-15,0 0 18 16,0 0 0-16,0 0-18 0,5 0-6 16,-2 0-24-16,2 0-12 15,-2 0-13-15,3 0 5 16,-6 0-8-16,0 0 6 16,0 0-9-1,0 0 5-15,0 0 3 16,0 0-2-16,0 0 5 15,0 0 0-15,0 0-4 16,0 0-1-16,8-3 11 16,0-7 0-16,12-1-3 0,17-18-3 15,31-17-1-15,30-26-4 16,33-29-5-16,30-34 5 16,37-27-4-16,42-30-4 15,29-7 4-15,11 8-4 16,-11 16-3-16,-27 20 7 15,-35 29-4-15,-40 29 7 0,-37 18-1 16,-32 23-1 0,-25 11 6-16,-21 13 1 0,-19 7 21 15,-9 8 14-15,-8 5-3 16,-7 4-2-16,-1 4-8 16,-5 4-6-16,-3 0-11 15,0 0-1-15,0 0-6 0,0 0 1 16,0 0-5-16,5 0 0 15,-5 0-7 1,0 0 7-16,0 0-6 16,0 0 6-16,0 0-1 15,0 0 0-15,0 0 7 0,0 0-6 16,0 0-1-16,0 0 0 16,0 0-3-16,0 0-1 15,0 0 6-15,0 0-7 16,0 0-5-16,0 0-12 15,0 0-21-15,0 0-28 16,0 0-17-16,0 0-16 0,0 0-12 16,0 0 6-16,0 12-11 15,-13 5-18-15,7-1-19 16,-8 5-62-16,3-1 14 16</inkml:trace>
  <inkml:trace contextRef="#ctx0" brushRef="#br0" timeOffset="88853.02">4661 7119 5 0,'0'0'11'16,"0"0"13"-16,0 0 20 15,-13 0 27-15,5 0 34 16,-1 0 20-16,2 0-57 0,-4 0-28 16,2 0-20-16,1 0-8 15,-5 12-4-15,4-12 0 16,3 12 0-16,6-3 1 16,-8-9 7-16,0 7 3 15,8-7 0-15,-10 9 0 16,2-9 0-16,8 0-4 15,-11 0-3-15,11 8 0 16,-9-8 2-16,9 7-7 0,0-7 10 16,0 0-9-16,0 0 8 15,0 0 2-15,0 0 6 16,0 0 0-16,0 0-4 16,0 0 2-16,0 0-4 15,0 0 5-15,0 0 3 16,4 0 10-16,1 0-9 15,3 0-6-15,0-3-9 16,1-6-7-16,6 2 1 16,83-43 25-1,-5-2-3 1,-44 23-20 0,0 1 0-16,0 0-7 0,-6-2-1 15,-1 7 2-15,-2-2 3 16,-7 0-8-16,-6 6 7 15,-2-2-4-15,1 3 1 0,-4 3-4 16,0 3 7-16,-3 0-6 16,2 0 2-1,-4-1-4-15,-1 5 6 0,-4 0-2 16,0 0 2-16,0 0-5 16,4-4 4-16,1 0-1 15,-1 0 3-15,1 3-6 16,-2 0 0-16,2-2 5 15,-1-5-1-15,5 4-1 16,-7-5 3-16,3 5-6 0,5 0 6 16,-7 0 1-16,5-1-7 15,5-2 7-15,-1-2-4 16,0 2 0-16,4-8 1 16,6 0-1-16,2-6-2 15,5-4-1-15,7 2 5 16,2-3-6-16,-2 2 6 15,0-1-3-15,-3 1 0 16,-4 4 1-16,-5 2 4 16,-4 7-4-16,-2 2 1 0,-10 2-4 15,0 2 2-15,-3 1 2 16,2 0-2-16,1 0 4 16,2-1-4-16,-4 0 3 15,4 6-5-15,-5-5 1 16,-2 0 0-16,5 2 3 15,-4 3 1-15,1-1-3 16,-1 0 4-16,0-1-5 16,-3 1 0-16,-1 1 2 0,-1-5 1 15,7-2 2-15,-2 3 0 16,-1-2-4-16,1 1 2 16,-2-1-1-16,-3 5-1 15,1-4 1-15,0 0-5 16,1 1 8-16,-1 3-3 0,-4-5 0 15,4 0 3-15,0 1-6 16,1-4 3 0,-2 4-2-16,3 0 2 0,-8-1-1 15,7 1 4-15,0 1-3 16,3-3-5-16,4-1 5 16,0-1 0-16,1-1-6 15,-2 0 1-15,-2 6 3 16,-1-1 2-16,2-4 3 15,-4 4-2-15,3-1-4 0,-1 0 0 16,1 1 6-16,-2 0 0 16,2 0-6-16,-1 0-1 15,-4-1 8-15,1 1-3 16,3 1-4-16,-3-3 5 16,-2 2-5-16,1 0 6 15,1 0-1-15,-5 0-6 16,1 3 4-16,-5 2-3 15,2-1 4-15,2 4-1 0,1-5 0 16,-1 1-5-16,-3 1 0 16,3-1-1-16,1-1 0 15,-1 5 0-15,-1-1-3 16,1-2 8-16,1 2 2 0,-1-2-1 16,-5 2-1-16,5 5-3 15,-3-4 6-15,4 4-2 16,-6 0 0-16,1 0-3 15,0-3 0-15,-4-2-1 0,4 1 8 16,4-4-6 0,1-1-1-16,-1 6 3 15,0-6 2-15,1 4-4 0,2 3 0 16,-3-7 3-16,0 6-1 16,-3-6 2-16,-1 4-1 15,0 5-3-15,-4 0 1 0,0 0 2 16,3 0-1-16,2 0-3 15,-5 0 0-15,0-3 6 16,0-1-5-16,3 4 2 16,2-4 2-16,2 0-4 15,-2-1 3-15,3 2 0 16,0-2-3-16,1 5 0 16,-6 0 7-16,2 0-5 0,-5 0-1 15,0-2 1-15,0 2 4 16,0 0-2-16,0 0-1 15,0 0-3 1,0 0-3-16,0 0-6 16,0 0-12-16,0 0-24 15,0 0-25-15,0 0-35 16,0 0-62-16,0 0-125 0</inkml:trace>
  <inkml:trace contextRef="#ctx0" brushRef="#br0" timeOffset="100072.67">4933 12582 181 0,'0'-23'176'0,"0"0"-61"15,0 3-38-15,-13 5-37 16,5 6-14-16,8 1-5 16,0-1 4-16,-8 1 4 0,8 4-6 15,0 4-1-15,0 0 0 16,0 0-1-16,0 0-9 16,0 0-1-16,0 0-5 15,0 0 3-15,0 0 2 16,0 0 3-16,0 0-3 15,0 9-6-15,0 5 3 16,8 9 7-16,13 9 14 0,4 9-4 16,7 11-12-16,7 5-6 15,7 5-3-15,3-1 1 16,3 1-5-16,5-4 2 16,5-7-6-16,3 2 7 15,4-5-2-15,-2-2-1 0,-1-6 2 16,0-4-6-16,-6-8 6 15,2-3-1-15,-6-4-6 16,-3-1 8-16,-1-6 1 16,1-8 8-16,4 2-6 15,-5 1-3-15,1-9 1 16,-5 8-4-16,3-8 6 16,-7 0-2-16,-3 0-4 0,-5 0-3 15,-4 0 2-15,-4 0 2 16,2 0 1-16,-10 0-4 15,0 0 4-15,-9 0-4 0,3 0 4 16,-2 0-1-16,0 0 1 16,-4 0-6-16,0 0 6 15,4-3 0-15,1-6-3 16,3-4 3-16,3 2 0 0,6-6-4 16,4 5 3-1,-4 0 0-15,-6 0-1 0,1 1 0 16,-7 0-4-16,-2 7 4 15,-3 1-2-15,-3 3 3 16,-2-4 4-16,-3 4-8 0,0 0 5 16,0 0-1-16,5 0-1 15,-5 0-3-15,0 0 4 16,0 0 3-16,0 0-6 16,0 0 4-16,0 0-4 15,0 0-1-15,0 0-6 16,0 0-9-16,0 0-7 15,-8 0-13-15,8 0-36 16,-13 0-36-16,7 0-35 16,-7 11-59-16,0 0 16 0</inkml:trace>
  <inkml:trace contextRef="#ctx0" brushRef="#br0" timeOffset="100854.97">6561 13009 224 0,'-12'-5'179'15,"4"3"-55"-15,8-3-41 16,-13 0-33-16,13 5-8 15,0 0 2-15,0 0 0 0,0 0-13 16,0 0-4-16,0 0-18 16,0 0-3-16,0 0-7 15,5 0-1-15,3 0-2 16,9 10 6-16,7 1 2 0,3 2 1 16,11-1-4-16,1-3 2 15,7-2-4-15,-2-7 1 16,1 0 2-16,-4 7 2 15,-8-7-3-15,-11 0 11 16,-4 0 1-16,-6 10 5 0,-4-10 4 16,-8 7-2-16,0-7-4 15,0 13-1-15,0 0-2 16,0 7-4-16,0 12 1 16,-12 9-4-16,0 11-6 0,-2 10 1 15,3 7 3-15,3 0-4 16,-4 0 4-16,-1-1-4 15,2-5-3-15,-2-7 9 16,5-6-2-16,8-10-1 16,-8-9-5-16,8-6 3 15,-9-7 1-15,9-11 12 0,0-7 10 16,0 0 9-16,0 0 12 16,0-7 11-16,0-13-24 15,0-17-14-15,-11-20-10 16,0-17-9-16,-2-11 1 0,-3-10 4 15,-1 2-7-15,1 3 6 16,-5 14-2-16,1 6 6 16,4 14-9-16,4 11 2 0,-1 8 2 15,2 12-2 1,11 8 9-16,-10 6-8 0,10 3-4 16,0 4 0-16,0-1 0 15,0 5-3-15,0 0 4 16,0 0-5-16,0 0 8 15,0 0-18-15,0 0-8 16,0 0-29-16,0 0-22 16,0 0-27-16,0 0-26 15,-8 9-4-15,8 8-7 0,-11 2-56 16,-1 6 1-16</inkml:trace>
  <inkml:trace contextRef="#ctx0" brushRef="#br0" timeOffset="101754.71">3780 15178 253 0,'-12'-12'157'0,"12"5"-62"16,0 7-48-16,0 7-23 16,0 21-4-16,6 22 2 15,16 24 21-15,3 28 5 16,10 28 0-16,11 16 5 15,6 17 11-15,5-1-26 0,0-3-9 16,-5-12-17-16,-6-13-4 16,-6-16 0-16,-9-20-8 15,-1-17-14-15,-6-12-36 16,-7-19-40-16,-6-15-30 16,-6-14-11-16,-5-21-29 15,-16-21-38-15</inkml:trace>
  <inkml:trace contextRef="#ctx0" brushRef="#br0" timeOffset="102135.98">3780 15758 191 0,'-46'-74'259'16,"10"12"-50"-16,4 18-54 0,7 3-76 16,5 10-38-1,4 1-24-15,16-2-4 16,3-1-4-16,19 5 0 15,14 3 4-15,13 13 4 0,7 12-7 16,9 16 5-16,1 13-5 16,-5 12-4-16,-2 7 5 15,-5 9-4-15,-13 0-3 16,-14 5-4-16,-5-2 9 16,-16-3-6-16,-6-3 1 0,-11-5 4 15,-6-6-4-15,-2-5-8 16,-2-5 7-1,5-9-3-15,4-7-4 0,-1-7-1 16,13-10-17-16,-11 0-9 16,11 0-9-16,-13 9-18 15,2-9-12-15,-6 0-14 16,6 0-13-16,-6-3 2 16,0-11-37-16,0-10-48 0,6-8 44 15</inkml:trace>
  <inkml:trace contextRef="#ctx0" brushRef="#br0" timeOffset="102589.2">4014 15651 139 0,'17'-32'197'16,"-4"4"-69"-16,-5 2-43 15,3 7-33-15,2-2-7 16,-4 4 0-16,2 5 5 16,-3 5-10-16,0 7-13 0,8 0-6 15,6 12 7-15,6 9-10 16,4 7-1-16,4 4-10 15,4 5-2-15,-2 3 0 16,-3-3-2-16,-5-5-2 16,-6-2 6-16,-7-7-3 0,-9-7 11 15,-5-4 3-15,-3-12-3 16,0 0-5-16,0 0 2 16,-16-7-20-16,-4-14 8 15,-1-12 2-15,5-7-5 16,-1-9 6-16,17-7-8 15,0-1 5-15,8 4 0 16,9 4-3-16,8 8 4 16,-1 13-1-16,0 6-4 0,1 11 1 15,-1 6 3-15,-8 5 5 16,-4 0 0-16,1 0 2 16,-4 9 10-16,-5-2-6 15,-4 2 6-15,0 4-1 16,0 3-6-16,-13 1-8 0,5-3 2 15,-5 1-10 1,6-4-20-16,7-3-29 16,-8-8-34-16,8 0-43 0,0 0-16 15,0-5-35-15</inkml:trace>
  <inkml:trace contextRef="#ctx0" brushRef="#br0" timeOffset="102917.7">4624 15244 68 0,'7'-16'219'15,"-7"4"-30"-15,0 3-29 16,0 5-38-16,0 4-19 16,0 0-26-16,0 0-14 15,0 0-9-15,0 0-24 16,0 9-18-16,0 7-9 16,9 4 4-16,7 4-12 15,6 1 3-15,2-4-5 0,3-2 1 16,-2-5 6-16,-1-14-3 15,-2 0-2-15,-8 0-2 16,0 0 5-16,-6 0 2 16,-8 0-6-16,0-14-13 15,-17-5 10-15,-2-5 5 0,-6-2 16 16,-4 6 0-16,4 4-3 16,6 3 5-16,-2 6-25 15,-4 7-34-15,5 0-56 16,0 0-56-16,3 0-56 15,6 0-36-15</inkml:trace>
  <inkml:trace contextRef="#ctx0" brushRef="#br0" timeOffset="103368.89">4831 15114 193 0,'0'-17'195'15,"0"1"-29"-15,0 4-54 0,0 0-55 16,0 3-26-16,0 1-14 15,5 0-18-15,3 0-11 16,8-9-12-16,0 1-3 16,4 3-4-16,0 2 15 15,0 3 6-15,-3-1 5 16,-4 6 3-16,-2 3 8 16,-2 0 9-16,-2 0 1 0,-2 0 1 15,-2 0 1-15,6 12-6 16,4 7 12-16,7 15-4 15,3 11-2-15,5 16-2 16,5 8-3-16,-4 9-8 16,-1 3 1-16,-4-1-7 15,-8-5 4-15,-2-6 0 16,-14-8 3-16,0-13-3 0,-8-7-5 16,-6-8 8-16,-2-13-4 15,-8-7 1-15,-9-22-5 16,-7-20-7-16,-8-14 9 15,-1-11 12-15,4-3-6 16,4 0-4-16,9 0-2 0,4 3 3 16,4 7-15-16,2 5-23 15,8 11-23-15,-3 1-26 16,5 10-30-16,3 8-64 16,1 8-7-16</inkml:trace>
  <inkml:trace contextRef="#ctx0" brushRef="#br0" timeOffset="103704.6">4848 14710 361 0,'-20'-28'287'0,"3"8"-94"16,6 8-89-16,2 3-40 0,9 5-25 16,-8 1-11-16,8 3-16 15,0 0-10 1,3 0-9-16,2 0 11 16,-1 0-6-16,1 0-1 15,-5 0 5-15,0 0-1 0,0 0 1 16,0 0-7-1,0 0-12 1,0 0-24-16,0 0-27 16,0 0-43-16,0 0-52 15,0 0-79-15</inkml:trace>
  <inkml:trace contextRef="#ctx0" brushRef="#br0" timeOffset="104132.6">5306 15143 322 0,'8'0'211'15,"1"0"-58"-15,-1-6-60 0,-5 6-29 16,5-4-19-16,2 2-26 16,-6-8-13-1,3 7-3-15,4-10-6 0,11-2-6 16,-2-6 0-16,3-4-7 15,2-3 3-15,-3-5 6 16,-7 5 3-16,-3-5-2 16,-12-3 0-16,0-1 7 15,-8 5-8-15,-8-1 7 0,-4 5 26 16,-1 8 21-16,2 6-12 16,-3 11-4-16,6 3-4 15,-4 17-2-15,1 11-2 16,1 13-3-16,7 11-6 15,11 5-11-15,3 5-9 16,13-2 5-16,13-3 1 16,13-7 0-16,1-6-3 0,6-3-24 15,-5-8-45-15,-2-13-46 16,-5-7-29-16,-2-13-34 16,-2-13-33-16,-4-12-101 15</inkml:trace>
  <inkml:trace contextRef="#ctx0" brushRef="#br0" timeOffset="104716.76">5782 14751 117 0,'-13'-32'207'16,"5"7"-51"-16,0 10-55 0,8 1-49 15,0 11-23 1,0 3-15-16,0 0-6 16,0 7-4-16,13 6-1 0,-2-1-2 15,2-3-2-15,-5-9 1 16,0 0 3-16,-8 0 2 15,0 0-1-15,0 0-2 16,-8-9-1-16,-5-3-3 0,-6-1 11 16,-3 6 18-16,3-2 19 15,3 9-13-15,3 0-11 16,1 12-7-16,-1 14-6 16,13 9-5-16,0 15 3 15,17 7-1-15,11 3-8 16,9-3 0-16,3-3 2 15,1-10-2-15,5-11-3 0,-7-13 3 16,1-20-5-16,-1 0-7 16,-7-11 1-16,-4-17-2 15,-5-15-2-15,-6-14-4 16,-9-19-11-16,-8-17 3 0,-20-13 19 16,-8-9 4-16,-6 1 14 15,-1 7 22-15,-3 19 18 16,6 15 18-16,4 20-10 15,8 16-16-15,4 8 2 16,-2 9-10-16,7 12-10 16,11 8-14-16,0 12-5 15,0 21-3-15,0 23 3 0,17 24-6 16,11 12 6-16,9 10-2 16,6-5-3-16,6-4 1 15,-3-10 3-15,-2-15 1 16,-8-8-13-16,-2-14-21 0,-6-10-33 15,-9-11-20-15,-5-4-18 16,-6-9-2-16,-8-12 11 16,0 0-21-16,-13-9-26 15,-7-7-182-15</inkml:trace>
  <inkml:trace contextRef="#ctx0" brushRef="#br0" timeOffset="104916.29">5720 14715 161 0,'-11'-5'197'0,"11"-2"-70"0,0-2-45 16,0 2-40-16,19-11-5 15,19-1 0-15,14-9-1 16,13-14-9-16,8 1-14 16,1 1-5-16,-6-1-20 15,-11 8-21-15,-8 14-16 16,-14 2-28-16,-10 8-39 0,-8 9-52 15,-10 0 14-15</inkml:trace>
  <inkml:trace contextRef="#ctx0" brushRef="#br0" timeOffset="106129.9">4036 17584 23 0,'-14'0'55'0,"-2"12"78"16,1-12 48-16,-1 12-42 15,-10-12 129 1,12 14-162-16,0-14-5 16,3 7 6-16,-2 1 2 15,-3-8 4-15,5 0-9 0,2 0-26 16,9 0-9-16,0 0-12 16,0 0-10-16,0 0-13 15,0 0-15-15,0 0-17 16,12 0-11-16,4-13 0 15,13-6 8-15,24-13-4 16,33-21 6-16,29-21-1 16,40-20 5-16,29-21-6 15,26-13-2-15,19-15 2 0,10-4-8 16,3 0 1-16,-2 2 2 16,-9 2 1-16,-16 12 2 15,-19 13 8-15,-25 16-9 16,-29 14 8-16,-25 14 2 0,-27 12-9 15,-20 18 2-15,-18 7 2 16,-16 14 3-16,-10 7 18 16,-12 4 7-16,-6 7 7 15,-8 5-6-15,0 0-1 16,0 0-9-16,0 0-8 0,0 0-3 16,0 0-4-16,0 0-8 15,0-6 0-15,6 6 5 16,-6 0-5-16,3 0 0 0,2 0 5 15,-2 0-2-15,-3 0-1 16,0 0-4-16,0 0 10 16,0 0-1-16,0 0-3 0,0 0 3 15,0 0-6-15,0 0 7 16,0 0-8 0,0 0 0-1,0 0 2-15,0 0-1 16,0 0-8-16,0 0-2 15,0 0 4-15,0 0 4 0,0 0 2 16,0 0 1-16,0 0-5 16,0 0 5-16,0 0 2 15,0 0 1-15,0 0-4 16,0 0 3-16,0 0-10 16,5-2 4-16,-2-3 11 15,2 2-6-15,-2-2 1 16,-3 5 2-16,0 0-7 0,0 0 5 15,0 0 1-15,0 0-7 16,0 0 7-16,0 0-6 16,0 0-1-16,0 0-18 15,0 0-28-15,0 0-42 16,0 0-58-16,0 0-44 0,0 8-21 16,-8 5-6-16,-3 4-2 15,-11 2-44-15</inkml:trace>
  <inkml:trace contextRef="#ctx0" brushRef="#br0" timeOffset="107764.01">3893 17963 8 0,'0'0'16'0,"0"0"8"16,0 0-1-16,0 0-8 15,0 0-9-15,-7 0-2 16,7 13-2-16,-8-13 11 16,8 11 24-16,-8-11 37 15,8 12 49-15,-9-12-30 0,9 10-16 16,0-10-21-16,0 8-13 15,-8-8 0-15,8 0-2 16,0 0 3-16,0 0-4 16,0 0-3-16,0 0 7 15,0 0 10-15,0 0 13 0,0 0-4 16,0 0-8-16,3 0-19 16,5-5-8-1,6-3-6-15,1-4 0 0,13-9 7 16,17-15-2-16,28-20-2 15,32-23 10-15,37-17-7 16,27-15-11-16,16-11-6 16,11 0-5-16,-3-1-2 15,-1 9 1-15,-6 4-7 0,-7 5 5 16,-4 6-7-16,-8 6 4 16,-9 3-4-16,-8 9 1 15,-11 8 3-15,-18 3 0 0,-16 13 1 16,-15 6-3-1,-17 9 7-15,-21 15 2 0,-11 2 4 16,-12 8 8-16,-9 6-7 16,-3-3 2-16,-5 7-11 15,-4 7 1-15,-4 0-13 0,4-5 5 16,0-2 8-16,-3 2-6 16,1 5 0-16,-1-4 4 15,-1 1-1-15,1 3-1 16,-2 0-4-16,-3 0 2 15,0 0 0-15,8-5 6 16,0-3-9-16,6 0 7 16,1-4-2-16,-3 0 2 15,1 3-2-15,-2 6 3 16,3-2-4-16,-7 1 1 0,-4 1-5 16,-3 3 6-16,0 0-3 15,0-6 4-15,0 4-2 16,0-4 2-16,0 6-4 0,0 0 4 15,5 0-1 1,-5 0-2 0,3 0 3-1,-3 0 2-15,0 0-8 16,0 0 5-16,0 0 2 16,0 0-2-16,6 0-4 15,-3 0 3-15,-3 0-5 16,0-2 2-16,5-3 6 0,3 0-5 15,0-2 4-15,1 2-1 16,-2-2-1-16,1 2-5 16,-5 1 6-16,2 1 0 0,-1-2-4 15,1 1 4-15,-2 0 4 16,2 0-1 0,-2 0-6-16,5-4 3 15,-2 4 3-15,-3-1-7 16,0 0 3-16,2 3 2 15,-2-3 0-15,6-2 1 0,-5 2 1 16,1 5-4-16,-1-5-5 16,-4 1 1-16,4 1 5 15,4-5-6-15,-5 8 12 0,6-4-15 16,-6 0 9-16,2-1 7 16,-2 5-12-16,2 0 4 15,-5-4 3-15,0 2 1 0,0-4-7 16,0 6 4-16,3 0 0 15,-3 0-3-15,0 0 3 16,0 0 1-16,0 0 1 16,0 0 2-1,0 0-7-15,0 0-1 0,0 0 4 16,0-5-5-16,0 5-26 16,0 0-49-16,0 0-77 15,0 0-65-15,0 0-28 0,-8 0-47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8T15:21:44.72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5278 5009 292 0,'-12'13'215'0,"0"0"-92"16,-1-1-61-16,2 8-31 15,-3 13-7-15,3 7 2 0,-2 10 24 16,2 14 32-16,-2 14-14 16,1 12-2-1,-1 14-11-15,3 20-11 0,-4 15-17 16,3 15-10-16,-6 12-9 16,-2 9-1-16,-2 5-7 15,-1 2 1-15,3 1 1 0,-1 9 23 16,-4 3 2-16,-1 10 3 15,4-2-8-15,2 2-11 16,2-7 5-16,1-12-7 16,8-6 9-16,8-13 8 0,0-4 1 15,0-5-1-15,0 6 26 16,11 7-20-16,2 2-18 16,-1 8-9-16,1 1-4 15,-2-2 2-15,2-1 0 16,-5-3-2-16,1-5-7 15,-6-5 13-15,-3-4-5 0,0-3-3 16,0-8 4-16,-17-5-7 16,1-3 4-16,0 0 3 15,0-6-7-15,-1-6 7 16,6-5-7-16,3-8 12 0,8-8 0 16,0 1 1-16,0-2 7 15,0 5 0-15,0-4 8 16,0 5-6-16,0-2 8 15,0-1-2-15,0-16-9 0,0-7-2 16,0-7 8-16,0-9 3 16,0-8 2-16,5 0-11 15,-2-8 13-15,0-3-15 16,-3-6 0-16,0-4 11 0,5-7-8 16,-5-5-10-16,0 2 8 15,0-1 3-15,0-2 3 16,0-2 12-16,0-6 10 15,0 2-30-15,0-7-12 0,-8-6 0 16,8 0 0-16,0-5 0 16,8-7 0 15,8 0 0-15,12-7 0-16,13-5 0 15,21 0 0-15,17-6 0 0,25 3 0 16,21-6 0-16,21 5 0 15,21 0 0-15,15 0 0 16,13 4 0-16,8-5 0 0,13 1 0 16,3-1 0-16,16-2 0 15,13 2 0-15,19 1 0 16,13 7 0-16,14 6 0 0,-3 3 0 16,-2 0 0-16,-9 12 0 15,-3 0 0-15,-7-1 0 16,-9 1 0-16,-13 1 0 15,-17 0 0-15,-8-1 0 0,-11 5 0 16,-18 2 0-16,-10-2 0 16,-15-5 0-16,-11 0 0 0,-11 0 0 15,-8-3 0-15,-6-9 0 16,-3 0 0-16,-3 0 0 0,-6 0 0 16,-4 0 0-16,-2 0 0 15,-5-9 0-15,-5 1 0 0,-3 0 0 16,-9 4 0-16,-8 4 0 15,-8 0 0-15,-7 0 0 0,-11 12 0 16,-2 0 0-16,-6 5 0 16,-7-2 0-16,-6 3 0 15,-13-6 0-15,1 0 0 16,-9-12 0-16,-6 7 0 0,-3-7 0 16,1 0 0-16,-6 0 0 15,2 0 0-15,-2-3 0 16,5-13 0-16,1-14 0 15,3-14 0-15,-1-13 0 0,3-17 0 16,-3-19 0 0,-3-18 0-16,1-17 0 0,-1-27 0 15,4-25 0-15,5-24 0 16,0-23 0-16,-3-17 0 0,8-9 0 16,-2-4 0-16,0 4 0 15,1 7 0-15,-1-3 0 0,-1 5 0 16,-3-1 0-16,1 2 0 15,-5 6 0-15,0 8 0 0,-4 9 0 16,5 1 0-16,-1-1 0 16,0-8 0-16,1-3 0 0,2-9 0 15,7 0 0-15,2 3 0 16,0 23 0-16,-1 17 0 16,-1 21 0-16,-1 26 0 0,-2 15 0 15,-2 18 0-15,-1 6 0 16,0 7 0-16,0-3 0 15,1-7 0-15,2-8 0 0,2 1 0 16,-1-10 0-16,-4-4 0 16,5-3 0-16,0 0 0 0,2-4 0 15,5-1 0-15,4 5 0 16,1 3 0-16,-1 14 0 16,-2 5 0-16,-6 15 0 0,1 7 0 15,-5 4 0-15,-1 9 0 16,3 8 0-16,-6 4 0 0,0 5 0 15,-5 6 0-15,-2 4 0 16,-4 11 0-16,-5 6 0 16,0 7 0-16,0 7 0 15,0 2 0-15,0 1 0 0,0 3 0 16,-14 5 0-16,14 1 0 16,-11 2 0-16,-2 2 0 0,3-3 0 15,-11 3 0-15,-14-6 0 16,-4 1 0-16,-15 1 0 15,-11-3 0-15,-14 2 0 0,-24 0 0 16,-13 1 0-16,-27-2 0 16,-19 1 0-16,-21 0 0 15,-21-1 0-15,-19-2 0 16,-20-1 0-16,-14-1 0 0,-6 0 0 16,-13 5 0-16,-20 3 0 15,-23 2 0-15,-13 2 0 0,-8 5 0 16,6 0 0-16,9 0 0 15,9 0 0-15,4 0 0 16,10 9 0-16,19-1 0 0,19-8 0 16,24 12 0-16,26-12 0 15,18 8 0-15,22 0 0 16,10 1 0-16,14-1 0 0,9-8 0 16,11 11 0-16,16-11 0 15,13 10 0-15,14-10 0 16,15 0 0-16,16 0 0 15,10 0 0-15,10 0 0 16,12 0 0-16,2 0 0 16,11 0 0-16,-2 0 0 0,1 0 0 15,-7 7 0-15,-10-7 0 16,-7 12 0-16,-5-12 0 16,-4 12 0-16,-7-12 0 0,-6 12 0 15,-2-3 0-15,-5 4 0 16,3-2 0-16,6-1 0 15,8-10 0-15,5 7 0 16,12 0 0-16,2-7 0 16,10 0 0-16,2 0 0 15,4 0 0-15,1 0 0 0,0 0 0 16,4 0 0-16,-4 0 0 16,4 0 0-16,-5 0 0 15,7 0 0 1,-3 0 0-16,-3 0 0 15,4 0 0 1,-6 0 0-16,3 0 0 16,-1 0 0-16,-4-3 0 15,-1-1 0-15,-3 4 0 16,-5 0 0-16,5 0 0 16,-4 0 0-16,0 0 0 0,4 0 0 15,2 0 0-15,2 0 0 16,5 0 0-16,-1 0 0 15,4 0 0 32,0 0 0-15,8 0-5-1,0 11-2-31,0 6 1 0,-13-1-3 15,5 9 8-15,-5 7 3 16,6 10-8-16,-1 2 11 16,-5 13-3-16,1 12-5 15,0 5 0-15,4 7 3 0,-1 4-1 16,1 0 1-16,0 6-6 16,-4-6 8-16,-1-4-1 15,3 0-5-15,-4-7-22 16,3-8-41-16,11-8-53 15,-8-7-57-15,8-1-50 16,0-1-42-16,-9-1-27 0,1 0-76 16</inkml:trace>
  <inkml:trace contextRef="#ctx0" brushRef="#br0" timeOffset="2443.1">20729 3985 233 0,'0'-16'285'0,"0"4"-90"15,0 2-86-15,0 10-63 16,0 0-25-16,0 0-12 16,-8 13-1-16,8 8 9 0,-11 11 20 15,11 12 22-15,-14 23 9 16,2 21 10-16,-5 26 27 15,-10 26-34-15,-11 18-25 0,-4 25-17 16,-12 32 1-16,-8 26-3 16,-6 20 4-16,-5 4 1 0,-4-5 5 15,4-12-14-15,-1-20-4 16,9-25-1-16,13-29-9 0,11-27-12 16,9-32 7-16,7-30 2 15,9-20-6-15,5-15 5 16,11-18 15-16,0-7-1 15,0-13 0-15,11-12-10 0,22 0-7 16,27-17 1-16,34-8-3 16,43-2 0-16,42-7 4 0,38 6-11 15,24-1 6-15,25 5-9 16,14 8-14-16,13 8-7 16,7 4 17-16,0 4 12 0,-9 0 0 15,-11 0 0-15,-10 12 16 16,-12-5 6-16,-9 2 29 0,-11 3 11 15,-9-5 1-15,-14-7-7 16,-15 0-16 0,119 0 16-16,-200 0-19 15,-31 0-10-15,-26 0-25 0,-16 0 0 16,-15-7 0-16,-11-9 0 16,-3-17 0-16,-9-15 0 0,0-21 0 15,1-26 0-15,-3-19 0 16,10-24 0-16,6-24 0 0,5-26 0 15,11-20 0-15,6-11 0 16,9-1 0-16,4 8 0 16,-1 10 0-16,-2 14 0 0,-9 20 0 15,-9 18 0-15,-8 15 0 16,-7 18 0-16,-7 14 0 16,0 9 0-16,-14 9 0 15,0 13 0-15,-14 6 0 16,0 6 0-16,-19 6 0 0,-19 6 0 15,-21 4-10-15,-35 2-36 16,-20 10 10-16,-32 8 13 0,-21 12 10 16,-22 12 7-16,-24 0 6 15,-22 18-3-15,-19 4-1 16,-15 2 6-16,-13 5-2 0,-10-1-1 16,9 1 6-16,9-5 3 15,17 2-8-15,10-12 2 16,22 0-3-16,21-7 1 15,27-7 1-15,28 0 0 0,33 0-1 16,32 0-4-16,25 0-6 16,27 0-66-16,19 0-62 15,10 8-50-15,17 0-27 0,13-8 3 16,15 7 10-16,17-7 9 16,3 0-37-16,6 0 8 0</inkml:trace>
  <inkml:trace contextRef="#ctx0" brushRef="#br0" timeOffset="3826.02">19584 9971 193 0,'12'-27'279'0,"0"2"-82"16,-4 6-25-16,1 5-71 0,-9 6-47 15,0 1-26-15,0 7-7 16,0 0 6-16,0 24 17 15,0 21 23-15,0 28 21 0,-9 28-3 16,-6 31-14-16,-7 18-11 16,-6 21-17-16,-4 12-22 15,-4 5-8-15,-6 0-6 0,2-5-9 16,0-5 4-16,-1-12-2 16,4-15 0-16,1-17 8 0,-2-19-5 15,12-21-3-15,-5-18 2 16,3-14 4-16,5-13-4 0,6-13 0 15,6-8 0-15,-3-8 1 16,14-8-3-16,0 1 5 0,0-5-2 16,17-8 3-16,12 0-8 15,18 0 2-15,18 0 2 16,25-12-5-16,24-5-10 0,33-7 9 16,27-4-7-16,30-6-8 15,22 2 2-15,23-4-1 0,11 0-3 16,15-6 6-16,18 2-9 15,25-8 0-15,12-1 7 0,21-4 4 16,-3 0 8-16,2 9 11 16,-4 2 17-16,-2 5-1 15,-5 9 23-15,-16 4 18 0,-22 12-10 16,-25 3-2-16,-28 9 1 16,-33 13-16-16,-37-1 2 15,-31 4-1-15,-37-4-4 0,-28 1 45 16,-22-13 23-16,-21 7-101 15,-13-7 0-15,-10 0 0 16,-10-17 0-16,-6-14 0 0,-14-24 0 16,2-15 0-16,-5-21 0 15,1-18 0-15,1-22 0 0,15-20 0 16,0-16 0-16,0-16 0 16,8 0 0-16,-1 0 0 0,4 7 0 15,-2 13 0-15,-5 20 0 16,-4 22 0-16,0 19 0 15,-13 17 0-15,-5 11 0 0,-15 10 0 16,-9 6 0-16,-10 10 0 16,-9 6 0-16,-12 11 0 15,-21 2 0-15,-19 4 0 0,-25 9 0 16,-29 1 0-16,-31 2 0 16,-25 1 0-16,-26 5 0 0,-10-3 0 15,-22 2 0-15,-10 1 0 16,-6 2 0-16,-4 1 0 15,-1 4 0-15,14 0 0 0,5 11-12 16,3 6-26-16,4-1 7 16,4 6-7-16,3-3-1 15,10 2 17-15,10 3 14 0,17 0 0 16,23-3 6-16,17-4-2 16,22-5 2-16,20-12 6 0,20 0-1 15,25 0-6-15,14 0 9 16,23 0-9-16,12 0 5 0,14 0 6 15,14 0-5-15,7 0-5 16,5 0-2-16,16 0-2 0,0 0-15 16,0 0-16-16,0 0-13 15,13 0-23-15,3 0-32 0,9 0-37 16,2 12-37-16,16 0-36 16,-4 9-16-16,5-4-51 0,-7 6-231 15</inkml:trace>
  <inkml:trace contextRef="#ctx0" brushRef="#br0" timeOffset="5639.61">19480 15057 221 0,'0'-13'316'15,"3"1"-46"-15,-3 4-38 0,0 3-112 16,0 5-60-16,0 0-36 16,0 0-18-16,0 9 5 0,0 20 17 15,0 19 1-15,-8 29-8 16,-9 22-4-16,-3 18 12 0,-5 19-11 15,-3 7-12-15,-1 2-4 16,-2-3 4-16,5-3-5 16,1-9 0-16,3-16-1 15,1-17 4-15,4-14-4 0,3-19-3 16,0-11-4-16,6-16 8 16,8-13 1-16,-8-2-4 0,8-8-1 15,0 0 0-15,4-3 9 16,8 1-5-1,8 1 11-15,40 11 13 16,-19-15-21-16,13-9 4 0,14 0-8 16,22-9-14-16,19 2 0 0,22-5-2 15,23-6-6-15,24 2-1 16,25 0 0-16,18-1 4 16,13-3-1-16,18-3 3 15,12-3 9-15,20 2 0 0,13-4 7 16,17-6 6-16,8 6 15 15,7 0 3-15,1 8 8 0,0 8 10 16,-10 12-7-16,-11 0 6 16,-13 20-11-16,-20 1-12 0,-17 3-6 15,-18-1-6-15,-18 3 1 16,-21-6-3-16,-21-4 3 16,-23-4 13-16,-24-12 7 0,-26 0 15 15,-18 0 27-15,-25-12 34 16,-17-4 20-16,-14-8-16 15,-14-8-92-15,-12-14-14 0,-8-2 0 16,0-14 0-16,-8-7 0 16,8-9 0-16,0-15 0 15,0-16 0-15,8-14 0 0,3-11 0 16,10-12 0-16,9-4 0 16,1-5 0-16,6 3 0 0,-6 4 0 15,3 16 0-15,-11 9 0 16,2 18 0-16,-8 19 0 0,-8 18 0 15,-6 10 0 1,-3 9 0-16,0 8 0 0,-12 8 0 16,-8 1 0-16,-8 2 0 15,-10 7 0-15,-14 6 0 0,-13 2 0 16,-17 0 0-16,-12-3 0 16,-14 6 0-16,-16 3 0 0,-9-2 0 15,-8 3 0-15,-18-4 0 16,-10-1 0-16,-20 0 0 15,-14 1 0-15,-16 0 0 0,-18 1 0 16,-3 1 0-16,-18 3 0 16,-9 7 0-16,-5 0 0 0,-10 0 0 15,2 0 0-15,-1 0 0 16,11 0 0-16,3 0-2 16,4 0-48-16,13 0-1 0,5 0-4 15,11 0 1-15,5-8-12 16,20-5-2-16,8 1 11 0,23 0 24 15,20 0 19-15,17 0 8 16,19-1 11-16,16 1 5 16,19 4 0-16,19 0 5 0,15-1 15 15,8 2-9-15,13 2-3 16,7 1-2-16,9 4-1 0,4 0 1 16,12 0-13-16,0 0 4 15,0 0-3 1,0 0-11-16,0 0 4 0,0 0 6 15,0 0-11-15,0 0-3 16,0 0 5-16,0 0 1 16,0 0-2-16,0 0 4 0,0 0-3 15,0 0 4-15,0 0 3 16,0 0-2-16,0 0 5 0,0 0-5 16,0 0 11-1,0 0 0-15,0 0-6 0,0 0-2 16,0 0 3-16,0 0-3 15,0 0-1-15,0 0-3 16,0 0 4-16,0 0 1 16,0 0-5-16,0 0 4 0,0 0-1 15,0 13 3-15,-11 7 12 16,-7 5 0-16,2 7-3 0,-1 8 7 16,-1 17 2-16,-12 16-8 15,2 18-5-15,0 14-2 0,-4 13-3 16,4 8-9-16,-1 5-11 15,4-2-13-15,-3 2-8 16,2-13-97-16,4-12-66 0,-3-20-41 16,7-17-62-16,4-15-55 15</inkml:trace>
  <inkml:trace contextRef="#ctx0" brushRef="#br0" timeOffset="7486.05">8389 1767 349 0,'-13'-42'313'15,"1"1"-37"-15,4 9-83 16,8 12-73-16,-8 3-33 16,8 9-36-16,0 4-28 0,0 4-7 15,0 21-15-15,8 26 1 16,12 35 6-16,12 41-1 16,9 32-2-16,8 16-4 15,8 7 1-15,5-10 0 16,3-25-2-16,-1-30 4 0,1-31-1 15,0-30 4-15,8-36 7 16,4-35-14-16,4-43 0 16,1-39 5-16,-1-42-2 0,-5-32 2 15,-6-29-2-15,-9-8 19 16,-9 13 16-16,-12 24 5 16,-10 32-8-16,-10 30-11 0,-8 28-47 15,-3 23-42-15,-9 22-105 16,3 19-120-16,-3 21-3 15,5 13-35-15</inkml:trace>
  <inkml:trace contextRef="#ctx0" brushRef="#br0" timeOffset="7701.71">10204 1469 434 0,'24'0'271'15,"-13"13"-42"-15,-6 1-117 16,-18 29-42-16,-22 29 11 15,-18 38 40-15,-17 36 3 0,-10 29-29 16,3 13-46-16,2 3-24 16,7-7-19-16,11-17-21 15,12-29-46-15,14-32-45 16,10-30-34-16,9-21-13 16,12-39-23-16,16-37-56 0,17-31 1 15,12-43 11-15</inkml:trace>
  <inkml:trace contextRef="#ctx0" brushRef="#br0" timeOffset="7932.19">10143 1798 198 0,'68'-178'293'0,"-10"35"2"16,-18 37-39-16,-12 29-124 15,-7 25-63-15,-10 14-18 16,-2 14 19-16,-1 13 7 0,-8 22 70 16,0 34 33-16,8 41-7 15,5 35-69-15,6 34-102 16,11 21-2-16,11-3 0 15,3-2 0-15,-1-15 0 16,-1-18-97-16,-5-21-90 0,-5-18-42 16,-12-23-32-16,-7-18 4 15,-13-13 22-15,-13-17 22 0,-11-18-43 16</inkml:trace>
  <inkml:trace contextRef="#ctx0" brushRef="#br0" timeOffset="8069.82">10135 2518 335 0,'-103'-48'557'16,"72"32"-408"-16,15-2-83 16,16 8-30-16,8-7-13 15,15 0 4-15,22-2-14 0,21-7-6 16,15 2-3-16,12-4-12 16,0 9-72-16,1 2-104 15,-8 5-80-15,-14 3-65 0</inkml:trace>
  <inkml:trace contextRef="#ctx0" brushRef="#br0" timeOffset="8484.2">11414 1763 1096 0,'9'-25'655'16,"-1"8"-359"-16,-6 6-296 15,-2 2 0-15,0 4 0 0,5 22 0 16,-2 33 0-1,-3 42 0-15,0 46 0 16,0 33 0-16,0 17 0 0,0-1 0 16,0-16 0-16,0-28 0 15,5-29 0-15,-2-32-187 16,3-25-30-16,2-33-64 0,3-40-40 16,3-41 52-16,1-41 51 15,2-44-13-15,2-41 83 16,1-30 67-16,2-16 90 15,-2 6 100-15,0 17 136 16,-3 25-12-16,-9 38 12 16,0 34-85-16,-1 28-80 0,5 24-43 15,4 17-18-15,9 23 30 16,7 17 36-16,5 29-20 16,-4 28-17-16,-13 29-22 0,-20 32-8 15,-40 32-34-15,-38 26-68 16,-24 9-82-16,-23 7-67 15,-22-2-25-15,-6-14-50 16</inkml:trace>
  <inkml:trace contextRef="#ctx0" brushRef="#br0" timeOffset="12112.5">5151 7119 70 0,'-14'-5'224'16,"-7"2"-59"-16,4-1-20 16,1-1-30-16,-1 0-33 0,6 3-7 15,2 2 4 1,9-5 5-16,0 5-26 0,0 0-19 16,0 0-23-16,0 0-7 15,0 0-1-15,13 0-5 16,11 0 9-16,20 0 23 15,37-7 12-15,50-10 9 0,56-10-6 16,56-15 1-16,46-12-18 16,36-3-12-16,32-2-8 15,21-3-5-15,12 5-3 0,-5 7-5 16,-15 14 1-16,-13 8-1 16,-4 4-4-16,1 2 6 15,-2 7 1-15,-10 2-3 16,-13 7-3-16,-21 0 6 0,-23 6-8 15,-26 0 7-15,-30 0 0 16,-31 0-7-16,-31 0 0 0,-29 0 5 16,-29 0 4-16,-25 0 0 15,-18 0-11-15,-13 0 11 16,-8 0-6-16,-5 0 3 0,1 0-6 16,0 0 5-16,-4-5 1 15,-6 3 6-15,3-3-6 0,-11 0-7 16,2 5 7-16,3 0-1 15,0 0-4-15,1 0 3 16,7 0-1-16,10 0-1 16,7 0 4-16,7 0-5 0,10 0-5 15,-2 0-16-15,-3 0-3 16,-8 0 11-16,-8 0 8 0,-13 0 5 16,-11 0 4-16,-5 0-6 15,-7 0 0-15,-1 0 9 0,-6 0-5 16,-1 10 4-16,-1-10-7 15,9 7 2-15,4-7 7 16,1 0-2-16,12 0-4 0,-2 0 0 16,1 8-8-16,-6-8 5 15,-2 0 5-15,-3 0 5 16,-12 0-6-16,2 0 3 16,-8 0 1-16,0 0 6 15,0 0-1-15,0 0 8 16,0 0-2-16,0 0-2 0,0 0-1 15,0 0-6-15,0 0-2 16,-8 0-3-16,8 9-4 0,0-9 1 16,0 0 9-16,0 0-8 15,0 0-3-15,0 0 8 16,0 8-7 0,0-8-2-16,0 0-2 15,5 0-9-15,2 0 3 0,1 0 9 16,5 8-7-1,8-8 3-15,-1 7-13 0,7-7 4 16,39 0-13 0,-29 0 17-16,-4 0 1 0,-1 0 5 15,-7 0 4-15,-6 0 8 16,-2 0-2-16,-9 0 7 0,-8 0 2 16,0 0 14-16,0 10-3 15,0-10-14-15,0 0-4 16,0 0-1-16,0 0-5 0,0 0-1 15,0 0 7 1,0 0-12-16,0 0 9 16,0 0 2-16,0 0-2 0,0 0-5 15,0 7 1-15,4-7 1 16,-4 9 3 0,0-1-3-16,4-1 2 0,1 2 0 15,-1 3-2-15,-2 0 2 16,3-4 2-16,-2-8-57 0,2 9-63 15,3-9-83-15,-4 0-74 16,-4 0-53-16</inkml:trace>
  <inkml:trace contextRef="#ctx0" brushRef="#br0" timeOffset="13194.41">5388 9639 38 0,'-70'16'76'0,"10"4"46"16,7-3 6-16,7-6-38 0,6 1-15 16,12-3-21-16,9-9-17 15,6 0 8-15,13 0 7 16,0 0 8-16,0 0-7 15,0 0-20-15,0 0-11 0,0 0 0 16,0 0 4-16,0 0 14 16,0 0 5-1,0 0 10-15,-8 0 5 0,8 7-1 16,-14-7 2-16,14 0-10 16,-8 10-14-16,8-10-4 15,0 0-6-15,0 7-8 16,0-7-8-16,0 0-1 0,17 0-9 15,17 8 14-15,19-8 10 16,27 0 22-16,30 0-11 16,31 0-9-16,23-8-13 15,17-4-8-15,10 4-2 0,5 0 0 16,-1-4-4-16,-1 4 1 16,2 0 3-16,-3-5-5 15,11-3 1-15,8 4 4 0,14-5-2 16,14 0 2-16,9-2-6 15,2-2 4-15,-3-3 4 16,-9 0-11-16,-11-2 2 16,-13 3 3-16,-15 6 4 0,-15 1-9 15,-10 0 3-15,-5 0 0 16,-4 4-4-16,2-2 5 0,-2-1-1 16,1-1 6-16,0 0-8 15,-6-1 4-15,-3 0 2 0,-8 6-2 16,2-1 0-16,-7-4 0 15,-7-1 0-15,1 4 2 16,-1-3-6-16,1 4 1 0,-6 5 6 16,-4 2-5-16,-10 1 4 15,-9 4-1-15,-10 0 1 0,-10 0-6 16,-8 0 4-16,-14 0 0 16,-6 0 1-16,-2 0 1 0,2 0-2 15,-1 0 1-15,4 0-2 16,-5-8 2-16,5 0-4 0,-5 0 4 15,-3-1 1-15,-4 1 0 16,-11 3 5-16,-10 3-9 0,-7-3 6 16,-6 0-9-16,-2 5 9 15,0 0-7-15,-10 0 0 16,-2 0-1-16,-5-4-35 16,0-3-68-16,-12-1-101 0,-19-5-107 15,-20-6-56-15</inkml:trace>
  <inkml:trace contextRef="#ctx0" brushRef="#br0" timeOffset="13726.07">7654 8211 330 0,'0'7'180'0,"0"-7"-60"15,0 0-58-15,3 0-30 0,2 0-10 16,-2 0 3 0,-3 0 11-16,5 0-3 0,3 0-10 15,0-12-11-15,-5-4-7 16,3-6 1-16,-6-1 9 0,0-5 11 16,-14 3 3-16,-2 4 8 15,-3 9 5-15,-6 5-16 16,-12 7-17-16,-7 11-7 0,-5 13-2 15,-4 18 5-15,-4 14 4 16,4 10 4-16,4 12-2 16,10-1-3-16,10-2-7 0,18 0 1 15,11-9-3 1,14-9 1-16,15-9 0 0,7-11-5 16,13-9-20-16,8-8-8 15,5-8-15-15,2-12-10 0,1-7-32 16,0-10-14-16,-3-4-10 15,-10-7-38-15,-8-4-43 16</inkml:trace>
  <inkml:trace contextRef="#ctx0" brushRef="#br0" timeOffset="14125.05">8402 8071 294 0,'3'-40'196'0,"-3"7"-46"0,0 9-47 16,0 6-45-16,-12 8-13 16,-5 6-18-16,-3 4 1 0,-5 7 14 15,-7 18-10-15,-9 7-10 16,-3 14-5-16,6 1-8 0,6 3-3 16,13-5-2-16,7-4-1 15,12-5 0-15,6-3-2 16,16-6-1-16,6-2-8 0,12-8-7 15,14-5-9-15,3 0 2 16,-1-3 5-16,-8 3 0 16,-2-5-2-16,-13 2 12 0,-9 3-4 15,-12 4 7-15,-12 3 5 16,-25 11 4-16,-16 7-4 0,-11-1 5 16,-5 4-6-16,-5-2-3 15,7-2-13-15,-2-3-17 16,3 0-21-16,11-5-15 0,6-8-14 15,8-3-12-15,13-5-38 16,16-12-21-16,0-8 23 0</inkml:trace>
  <inkml:trace contextRef="#ctx0" brushRef="#br0" timeOffset="14374.24">8571 8109 257 0,'33'-50'232'16,"-9"14"-54"-16,-4 8-58 15,-7 7-60-15,-5 9-26 16,1 4 1-16,-5 3 19 0,-4 5 0 16,4 0-13-16,3 20 26 15,4 17 14-15,3 16-25 0,2 17-17 16,0 12-21-16,0 11-6 16,1 0-12-16,-6-9-2 0,1 0-13 15,1-15-22 1,0-10-42-16,-5-9-38 0,0-9-37 15,-8-13-11-15,0-7-9 16,0-21-30-16,0 0 20 0</inkml:trace>
  <inkml:trace contextRef="#ctx0" brushRef="#br0" timeOffset="14574.52">8729 8340 109 0,'-16'-60'236'0,"4"10"-71"15,4 10-43-15,1 4-48 16,7 7-35-16,0 3-18 15,0 7-9-15,0-2-10 16,15 2 3-16,13-7-7 0,12 2 5 16,6 1-1-16,2-2-2 15,2-1-6-15,-2 3-15 0,-8 7-17 16,-3 3-21-16,-4 5-7 16,-5 4-11-16,-4 4-42 0,-2 0-25 15,-11 8 19-15</inkml:trace>
  <inkml:trace contextRef="#ctx0" brushRef="#br0" timeOffset="14822.11">8783 8381 99 0,'-14'0'201'0,"14"0"-56"16,0 0-53-16,0-4-45 0,9-8-24 15,12-4-13-15,7-9 0 16,13-7-5-16,4-1-1 0,8 0-2 16,-1 1 0-16,-4-1-4 15,-7 9 2-15,-3 8-2 0,-10 4-14 16,-8 2-1-16,-5 10-11 16,-2 0-5-16,-5 0-22 15,-8 18-64-15,0 2-27 16</inkml:trace>
  <inkml:trace contextRef="#ctx0" brushRef="#br0" timeOffset="15073.44">8827 8792 221 0,'-16'16'254'0,"8"-3"-53"16,8-1-60-16,0-4-57 0,0-8-35 15,0 0-6-15,0 0-11 16,0 0-10-16,0 0-15 0,12 0 2 15,8-8-9-15,16-8 2 16,9-5-10-16,12-8-20 16,4-7-23-16,4-2-15 15,-5-1-5-15,-3 2 4 0,-8 0-12 16,-8 5-16-16,-1-1-20 16,-4 5-25-16,2-1 9 0,6 5 28 15</inkml:trace>
  <inkml:trace contextRef="#ctx0" brushRef="#br0" timeOffset="16869.52">21663 5394 105 0,'0'-5'213'0,"0"5"-78"0,0 0-55 16,0 0-40-16,0 0-20 16,0 17-9-16,0 11 12 0,0 13-1 15,-6 16-7-15,-3 17-2 16,0 7-6-16,-3 11-3 16,-1 2-3-16,5-3 1 0,0-19-9 15,-1-15-20-15,9-11-26 16,-6-14-23-16,6-13-65 15,-13-10-38-15</inkml:trace>
  <inkml:trace contextRef="#ctx0" brushRef="#br0" timeOffset="17058.08">21578 5629 234 0,'0'-36'163'0,"0"8"-64"0,0 7-43 16,5 3-25-16,1 7-20 15,11-1-6-15,8 0-3 0,10 0-1 16,11 1-1-16,6-4 1 16,5 8-1-16,2 3 3 15,-12 1-14-15,-12 3-4 16,-5 0-16-16,-9 0-24 16,-10 0-56-16,-2 0-27 0,-9 0 20 15</inkml:trace>
  <inkml:trace contextRef="#ctx0" brushRef="#br0" timeOffset="17287.25">21578 5722 42 0,'-8'9'76'0,"8"-9"64"15,8 0-15-15,9 0-62 0,6 0-31 16,10 0-10-16,7-9-9 15,8 2-1-15,6-5-5 0,3 0-6 16,-4 3-1-16,-2 1 1 16,-4 3-4-16,-12-2-11 15,-10 7-28-15,-8-5-50 0,-8 5-54 16</inkml:trace>
  <inkml:trace contextRef="#ctx0" brushRef="#br0" timeOffset="17519.28">21643 6021 211 0,'-12'7'171'0,"12"1"-70"0,-9 1-52 16,9-2-25-16,0-7-12 16,0 10-6-16,0-10 0 15,5 0-5-15,7 0 1 0,15 0 0 16,15 0 1-16,14 0-1 15,14 0-5-15,15 0 0 16,9-13-23-16,-1-3-16 16,-8-5-42-16,-9 0-79 0</inkml:trace>
  <inkml:trace contextRef="#ctx0" brushRef="#br0" timeOffset="17787.05">22528 5503 288 0,'0'-24'209'0,"-8"7"-56"0,8 8-72 15,0 7-36 1,0-3-13-16,0 5-3 0,-8 0-5 16,8 0-8-16,-8 0-10 15,8 22-1-15,0 9-5 0,-8 18 7 16,0 15-5-16,-1 15-2 15,-4 9 0-15,7-2 0 16,6-4-6-16,-9-8-12 0,9-14-19 16,0-10-21-16,0-15-13 15,0-6-17-15,-8-5-34 0,8-10-51 16,-12-14 16-16</inkml:trace>
  <inkml:trace contextRef="#ctx0" brushRef="#br0" timeOffset="18001.95">22358 5646 90 0,'-9'-38'196'0,"9"10"-70"15,0 4-54-15,0 0-38 16,9 7-17-16,3 1-8 0,12-1-4 16,4 3 2-16,10-1-3 15,2 8 0-15,7 3-5 0,10 4-2 16,2 0-7-16,-7 0-5 15,-5 0-12-15,-1 0-33 16,-13 11-35-16,-9-11-21 16,-3 9 12-16</inkml:trace>
  <inkml:trace contextRef="#ctx0" brushRef="#br0" timeOffset="18233.88">22451 5722 156 0,'-24'14'178'16,"3"-14"-76"-16,9 0-45 16,12 0-27-16,0 0-18 0,9 0-2 15,6 0-7-15,18 0 2 16,8 0-2-16,6-5 0 16,7 0-5-16,3-2 3 15,-5-2 1-15,0 9-8 0,-9-3-14 16,-12 3-10-16,-7 0-24 15,-11 0-41-15,-8 0-24 0,-5 12 9 16</inkml:trace>
  <inkml:trace contextRef="#ctx0" brushRef="#br0" timeOffset="18405.63">22375 6109 90 0,'-46'45'209'0,"10"-9"-85"0,10-7-49 16,10-8-35-16,8-5-18 15,8-4-8-15,8-12 1 16,14 0 1-16,10 0-6 0,12 0-3 16,16-7-10-16,13-7-22 15,9-5-33-15,-4-10-64 0,-9-4-54 16</inkml:trace>
  <inkml:trace contextRef="#ctx0" brushRef="#br0" timeOffset="18717.15">23170 5764 222 0,'0'-28'208'0,"0"2"-73"16,0 7-49-16,0 2-40 16,0 5-15-16,0 3-4 0,0 9-6 15,0 0-11-15,0 0-3 16,0 21-5-1,0 12 3-15,5 16 1 0,1 12 1 16,-1 12 2-16,-2 3-6 16,6 3-3-16,-4-6 5 0,-2-8-10 15,1-8-12 1,-4-13-19-16,0-10-20 0,0-11-9 16,0-11-14-16,-7-12-31 15,-7-12-24-15,0-11 17 0,-3-14 27 16</inkml:trace>
  <inkml:trace contextRef="#ctx0" brushRef="#br0" timeOffset="18889.59">23129 5793 161 0,'0'-42'194'15,"0"6"-98"-15,0 3-35 0,0 4-33 16,9 1-11-16,2 4-9 16,7 3-1-16,4 1 11 15,7-1-3-15,4 6-1 16,3-2-7-16,5 6-6 0,0 2 1 15,3 4-11-15,-2 2-1 16,-6-1-17-16,-4 4-12 16,-7 0-35-16,-5 12-52 0,-4 0-17 15</inkml:trace>
  <inkml:trace contextRef="#ctx0" brushRef="#br0" timeOffset="19118.23">23304 5812 86 0,'-44'21'226'0,"6"-4"-89"16,5-5-64-16,11-5-36 16,4-7-18-16,10 0-6 15,8 0 0-15,0 0 5 0,0 0-3 16,5 0-6-16,7 0-4 16,8 0 1-16,8-7-6 15,14-2 4-15,2-3-4 0,3-5-8 16,7 5-2-16,-6 0-6 15,2 1-23-15,-1-2-25 0,-9 5-55 16,-9-1-34-16</inkml:trace>
  <inkml:trace contextRef="#ctx0" brushRef="#br0" timeOffset="19350.43">23138 6370 110 0,'0'17'222'16,"0"-6"-82"-16,0-11-49 16,0 0-35-16,0 0-23 15,0 0 2-15,0 0 5 0,3 0-14 16,9 0-13-16,5-8-5 16,11-4-1-16,6 0-10 0,5-1-3 15,12-3-25 1,4 4-26-16,2 1-19 0,0-6-49 15,0 1-71-15</inkml:trace>
  <inkml:trace contextRef="#ctx0" brushRef="#br0" timeOffset="20763.99">21407 10682 112 0,'21'-30'235'16,"-6"6"-91"-16,-2 9-41 0,-10 2-43 15,2 4-28-15,-5 9-13 16,0 0-2-16,0 12 14 0,0 17 20 15,-16 16-2-15,-8 16-6 16,-6 15-9-16,4 14-12 0,-8 1-10 16,1 2-4-16,5-8-2 15,4-7-3-15,3-13-3 0,6-13-3 16,7-11 4-16,8-12-3 16,0-8-4-16,0-10-13 0,0-11-5 15,0-11-8-15,3-19 7 16,14-19 6-16,2-15 14 15,2-17-4-15,4-9 9 16,3-1 4-16,-4 6 5 0,5 10 0 16,-6 5-3-16,-1 13-6 15,-5 11 1-15,-2 11-1 0,-4 9-6 16,3 7 10-16,-6 6 0 16,0 5 2-16,-1 8 2 0,2 0 14 15,2 16 12-15,-3 8-15 16,6 10-12-16,-3 5-3 0,1 7 4 15,2-1-8-15,0-5 0 16,3-3-3-16,-5-9 4 0,1-7 0 16,-5-5-3-1,-4-4 1-15,1-12-2 0,-2 8-1 16,-3-8-2-16,0 0-2 16,0 0 1-16,9-4-7 0,2-12 6 15,0-12-1-15,11-9 4 16,-3-7 4-16,6-13-2 0,-1 1 7 15,-3 6-4-15,-1 8 8 16,-7 10 4-16,-2 8-4 0,-2 7 3 16,-5 9-1-16,1 4 3 15,-5 4 6-15,0 20 16 16,3 17-9-16,2 10-8 0,4 15-9 16,-1 5-7-16,-2-3 6 15,5-2-7-15,3-10-3 16,-6-4 0-16,4-5-10 0,-3-12-17 15,-1-5-31-15,-2-7-41 16,2-3-32-16,1-4-22 0,4-12-48 16,4 0 18-16</inkml:trace>
  <inkml:trace contextRef="#ctx0" brushRef="#br0" timeOffset="21397.38">22443 10812 393 0,'0'-38'202'0,"-16"8"-34"16,-5 0-67-16,1 2-48 0,4 2-28 16,4 10-10-16,0 4-9 15,4 4 15-15,-1 8 9 0,-4 0-13 16,2 12-6-16,-5 16 0 16,-6 13-1-16,3 11-6 15,4 5 0-15,2 5-4 0,13-5-7 16,0-4-4-16,0-13 1 15,8-7-8-15,3-9-5 16,1-7-5-16,1-9-6 0,-1-8 16 16,5-8-2-16,-2-12 16 15,1-14-1-15,1-5 2 0,3-11 5 16,-3 2 12-16,-1-1 1 16,-4 3 0-16,0 11-5 0,-3 6 4 15,-1 8-6-15,-8 9-2 16,5 12 3-16,3 0-6 0,1 21 10 15,0 12-10-15,4 8 5 16,0 7-7-16,3 1-4 0,-4-1-18 16,-1-7-15-16,2-8-12 15,-4-10-9-15,-1-6-16 16,-5-8 4-16,6-9-6 0,3-11-28 16,4-12-25-16,4-12 6 15,5-14 24-15,4-17 32 0,-2-11 27 16,8-13 24-16,-1-3 50 15,0 1 111-15,-3 6 34 0,-5 12-46 16,-10 13-14-16,-4 13-40 16,-4 15-28-16,0 10-14 0,-5 5-6 15,-3 6 17-15,0 12 10 16,0 12 13-16,0 25 20 0,-16 24-22 16,-4 28-30-16,-4 21-25 15,3 12-6-15,1 4-16 0,0-3-9 16,3-14-5-1,8-11-4-15,9-13-14 0,0-16-17 16,0-11-30-16,0-19-23 16,0-13-18-16,-8-11-5 0,-1-6-15 15,-5-9-39-15,2-12 39 16</inkml:trace>
  <inkml:trace contextRef="#ctx0" brushRef="#br0" timeOffset="21590.04">22582 10986 232 0,'-21'-41'203'0,"4"5"-57"15,1 8-31-15,4 4-59 0,12 7-29 16,0 5-13-16,0-2-12 16,15 7 3-16,18 0-2 15,7 2-1-15,11 5 2 0,5 0-6 16,4-4-1-16,2-4-20 16,-5 4-32-16,-4-4-27 0,-10 0-13 15,-9-5-27-15,-11-4-10 16,-10-2 17-16,-5-6 34 0,-5-4-15 15</inkml:trace>
  <inkml:trace contextRef="#ctx0" brushRef="#br0" timeOffset="21946.2">23067 10571 10 0,'0'-32'41'0,"0"-6"78"16,10 2 67-16,-6 0-60 15,-4 3-14-15,0 6-28 16,0 4-18-16,0 9-12 0,4 5 12 16,-4 9 8-16,0 0 23 15,0 21 25-15,0 15-10 16,0 13-40-16,0 16-40 0,0 8-19 15,0 4-5-15,0-4-3 16,0-11-6-16,8-9 7 0,-2-14-3 16,3-6-4-16,-1-8-6 15,0-9-9-15,0-7-2 0,1-9-6 16,-1 0 5-16,10-13 5 16,1-15-3-16,9-16 8 0,6-11 13 15,-3 4 13-15,3 5 21 16,-11 11 20-16,-3 5 27 15,-7 14 1-15,-5 16 21 0,0 21-11 16,-3 11-29-16,1 17-26 16,2 8-25-16,1 5-6 0,4-6-10 15,8-3-4-15,-2-8-24 16,9-10-33-16,1-10-61 0,2-4-107 16,3-9-84-16,2-12-36 15,5 0-19-15</inkml:trace>
  <inkml:trace contextRef="#ctx0" brushRef="#br0" timeOffset="22645.8">21493 15235 338 0,'3'-36'288'0,"-3"12"-34"16,0 11-91-16,0 13-79 16,0 20-46-16,-11 17-21 0,11 16-11 15,-9 12 3-15,9 13-4 16,0 8-2-16,0 4-3 0,0-9 4 15,5-5-20-15,3-10-45 16,5-18-44-16,-2-10-31 0,0-10-10 16,3-11-2-16,-3-17-27 15,1-9 0-15</inkml:trace>
  <inkml:trace contextRef="#ctx0" brushRef="#br0" timeOffset="22874.38">21627 15268 126 0,'-18'-24'305'0,"-2"8"-64"16,-2 7 8-16,1 2-98 16,-1 2-79-16,8-3-59 0,14 8-30 15,0-9-20-15,11 1 9 16,14 1 10-16,7-2 1 0,4 2 3 16,1 2-4-16,0 1-20 15,-2 4-21-15,-2 0-19 16,-4 0-5-16,-1 0 10 15,-4 0 0-15,-6 12-1 0,-7-3-26 16,-5-2-15-16,-6 2 6 16,0 3 14-16</inkml:trace>
  <inkml:trace contextRef="#ctx0" brushRef="#br0" timeOffset="23077.55">21516 15522 69 0,'-14'12'219'0,"1"-12"-45"0,5 0-50 16,8 7-55 0,0-7-37-16,8 0-19 0,13-12-4 15,10-1-7-15,11-2 3 16,10-6-8-16,4 1-11 0,6 4-25 16,-5 4-15-16,-4 2-15 15,-10 10-32-15,-4 0-31 0,-16 0 5 16</inkml:trace>
  <inkml:trace contextRef="#ctx0" brushRef="#br0" timeOffset="23278.17">21674 15831 125 0,'-17'16'204'16,"3"-8"-65"-16,2-8-36 15,12 0-48-15,4 0-25 0,12-5-14 16,12-6-11-16,13-6-1 15,8 4-1-15,3 1-2 16,-1 1-16-16,-4-2-22 0,-7 2-14 16,-2-3-3-16,-11 7-31 15,-7 2-29-15,-6-3-7 0,-7 8 22 16</inkml:trace>
  <inkml:trace contextRef="#ctx0" brushRef="#br0" timeOffset="23759.14">22293 15610 409 0,'-17'-23'201'15,"5"1"-62"-15,-1 7-77 16,1-1-47-16,12 4-12 15,0-2-3-15,0 7 23 16,0 2 28-16,0 5 20 0,0 0-8 16,0 0-17-16,0 16-22 15,0 1-6-15,0 0-8 0,0-1-7 16,0 0-2-16,0-3 0 16,0-6 1-16,0-7 0 0,0 10-2 15,0-10-4 1,0 0-2-16,0 7-4 15,0-7-9-15,0 0-2 0,12-12 5 16,10-9 9-16,1-3 2 16,5-5 0-16,1 1 6 0,4 3-3 15,-10 5-1-15,3 3 11 16,-10 10 22-16,-4 7 17 16,-1 12 3-16,3 12-13 0,-6 4-22 15,4 1-8-15,-4-1-3 16,-1-3-15-16,1 0-28 15,-3-9-49-15,3-4-38 0,1 0-42 16,2-12-8-16,2 0-47 16,3 0 27-16</inkml:trace>
  <inkml:trace contextRef="#ctx0" brushRef="#br0" timeOffset="24546.07">22934 15190 219 0,'0'-24'315'0,"-17"8"-36"15,-10 16-68-15,-11 16-104 16,2 12-58-16,4 13-27 0,7 8-33 16,6 1-11-16,7-9 11 15,3-5-5-15,9-10-1 0,0-7-11 16,0-7-5-16,0-12 3 16,0 0-1-16,0 0 0 15,0 0-1-15,0-8 17 0,0-8 8 16,4-6 14-16,4-2 13 15,1 5-5-15,-1-2-4 0,3 5-6 16,1 8 4-16,1 4 5 16,4 4-5-16,-2 12 0 15,2 8 4-15,-1 9 0 0,-3 12 3 16,-5 11-5-16,-5 14 10 16,-3-1-3-16,0-1-2 0,-15-2-1 15,-7-6-2-15,-3-6-1 16,-2-8-7-16,-6-8-3 15,5-10 3-15,-1-2-7 0,6-10-5 16,2-3-11-16,5-9-7 16,8-5-23-16,8-16-22 15,8-10-1-15,8-24-4 0,12-9-4 16,5-9 5-16,7-4 9 16,6-9 17-16,-2 1 21 0,5 0 14 15,-1 2 8-15,-3 9 11 16,-3 13 5-16,-8 8 22 0,-4 13 16 15,-11 12 18-15,-3 3 14 16,-2 5 5-16,-3 8 15 16,-2 4-4-16,-6 8 0 0,3 0-20 15,-6 12-1-15,0 12-15 16,0 21-27-16,0 17-13 0,0 7-11 16,0 9-3-16,3-2-3 15,5-7-4-15,-5-7-3 16,2-13-8-16,3-12-36 0,-4-9-26 15,4-12-9-15,0-16-4 16,10 0-3-16,1-12 10 16,9-16 4-16,1-10 25 0,-1-9 25 15,1-8 11-15,-1 7 20 16,-3 3 18-16,-6 9 8 0,-1 8 0 16,-2 6 0-16,-4 11 2 15,-4-2 23-15,-1 9 16 0,2 4 17 16,-1 0-1-1,0 21-24-15,6 8-34 0,-6 7-12 16,-2-4-14-16,-3 0-20 16,2-6-28-16,-5-9-46 0,0-6-57 15,0-3-43-15,0-8-7 16,0 0-11-16,0 0 4 0,0-8 43 16</inkml:trace>
  <inkml:trace contextRef="#ctx0" brushRef="#br0" timeOffset="24671.03">23602 15032 410 0,'0'-41'294'16,"-14"9"-5"-16,-3 7-112 0,0 5-92 16,8 5-73-16,-5 2-78 15,14 3-55-15,-8 3-50 0,8 7-15 16,0 0-33 0,0 0-11-16</inkml:trace>
  <inkml:trace contextRef="#ctx0" brushRef="#br0" timeOffset="25042.34">23899 15118 334 0,'0'0'321'0,"0"0"50"16,-10 0-94-16,-7 0-136 16,1-9-71-16,-1 5-32 15,3 0-24-15,-4 4 7 0,2 0-4 16,2 8-6-16,3 4-3 15,0 10-5-15,11 6-3 0,0 0-2 16,0 5-5-16,8-4-18 16,6-1-21-16,12 1-15 15,10-10-37-15,2-5-27 0,-2-3 4 16,1-11 25-16,-6 13 44 16,-6-13 34-16,-5 0 35 0,-6 8 47 15,-14 0 1-15,-18 4 10 16,-10 0-9-16,-8 5-16 15,-14 2-15-15,1 2-11 16,-3-4-19-16,8-5-10 0,7-1-23 16,4-11-57-16,13 0-53 15,4 0-36-15,16 0-16 0,0-6 0 16,13-11-17-16,7-4 34 16</inkml:trace>
  <inkml:trace contextRef="#ctx0" brushRef="#br0" timeOffset="25407.12">24147 14828 413 0,'18'-40'249'0,"-10"11"3"0,0 6-103 15,-8 6-69-15,4 5-42 16,-4 4-19-16,3 8 10 16,2 0 15-16,-5 20 1 0,3 17 9 15,-3 12-2-15,0 15-10 16,0 10-17-16,0-1-13 0,0-4-4 15,0-4-10-15,0-12 5 16,5-8 0-16,3-12-9 16,4-13-10-16,5-7-5 0,0-13 1 15,2-13 7-15,5-12 14 16,1-11 1-16,0-14 31 0,-1 3 8 16,-4 1 8-16,-1 11-22 15,3 5-12-15,-6 10 12 16,0 8 26-16,-3 7 31 0,-7 5-11 15,8 17-25-15,-3 7-20 16,6 2-11-16,8-3-13 16,11-7-39-16,16-8-59 0,17-8-122 15,12-4-145-15,17-8-62 16</inkml:trace>
  <inkml:trace contextRef="#ctx0" brushRef="#br0" timeOffset="32213.66">5151 7090 59 0,'5'-16'97'0,"-2"4"58"15,3-1-50-15,-3 3-43 16,2-1-15-16,-2 4-7 16,-3 0 6-16,0 2 12 15,0 5 3-15,0 0-3 0,0 0-2 16,0 0 0-16,0-4-11 15,-8-1-2-15,-1 2-17 16,-2-1-7-16,0 0-4 16,-7 0-6-16,-2 0-1 15,-4 0 0-15,0-1 3 16,2 2-4-16,-1 3-4 16,-6 0 1-16,2 0 0 0,-3 0-4 15,3 0 5 1,-3 0-5-16,3 0-2 0,-3 8 3 15,-1 0-4-15,-1 4 3 16,-6 0 1-16,2 0-1 16,-4 6 6-16,-1-8-9 15,5 7-4-15,-2-5 13 16,5 0-1-16,7 0-3 16,-4 0-4-16,3 1 2 0,-3 0 0 15,3-1 0-15,2 4 1 16,0-4 3-16,6 5-3 15,-7-2-1-15,6 1-4 16,0 1 6-16,0-1-5 16,0 6 1-16,-2-3 5 15,-2 5-2-15,0 4-2 16,-1 5-2-16,2 1 1 16,-3-1 2-16,7 2-2 15,-1 1 6-15,-6 5-3 16,4 1 0-16,-3 2 1 15,4 2-5-15,2 2 7 16,-6 2 2-16,4-3 0 16,1-2-3-16,-1 0-1 15,6-4 7-15,3-9-1 16,12-3 1-16,-14-5-7 16,6 0 3-16,8 2 0 15,-8 2 5-15,8 1 0 16,0 3-3-16,0 0-7 15,0 1 1-15,0 3-1 0,0 2 4 16,0-2 1-16,0 1-7 16,0-1 9-16,0-1-7 15,0-1 9-15,0-1 11 16,0-1-3-16,0-4-1 16,0 1 8-16,0 4 7 15,0 1-11-15,0-2-12 16,0 4 6-16,5 4 16 15,-2 2 4-15,5 6-18 16,1 0-3-16,4 1-4 16,-3 0-4-16,7 1 0 15,5-1 2-15,-6-6-3 16,3-2-4-16,3-3 3 16,-3-3 0-16,2-6-2 15,-2-1-4-15,1-2 3 16,-3-2 2-16,0 4-4 0,3-4 7 15,5 2 0-15,-1 1 1 16,28 27 4 0,-23-26-6-1,-1-3-2-15,1-2 6 16,-1-2 6-16,0 4-8 16,1-4 6-16,-1 2-7 0,2 2 9 15,2 0-11-15,4 3 7 16,4-4 1-16,0 1-7 15,5-2-1-15,3-2 8 16,2-4-11-16,4-1 0 16,-6-4 1-16,4-4 0 15,1-8 1-15,-5 0 5 16,-2 0-7-16,-10 0 0 16,-7 0-2-16,-4-16-74 15,-6-9-147-15,-2-8-139 16,-9 2-107-16</inkml:trace>
  <inkml:trace contextRef="#ctx0" brushRef="#br0" timeOffset="33960.14">13903 6589 17 0,'-11'-7'13'16,"11"2"1"-16,0 2 5 15,0-1 7-15,0-1 11 0,0 1 18 16,0 4 35-16,0 0 35 15,0 0-43-15,0 0-22 16,0 0-14-16,0 0-8 16,0 0-7-16,0 0-7 0,0 0-7 15,0 0-10-15,0 0-2 16,6 0 1-16,10 0 3 16,9 0-3-16,4 13 3 15,4-1 7-15,8 0 3 16,-2 0 1-16,6 0-7 0,4 0-2 15,0 0-5-15,0 6 2 16,0 2 3-16,-2-1-3 16,2 6-4-16,0-1-1 0,0 1-3 15,-1 3 5-15,-2 1-5 16,-2-1 7-16,-3 5-4 16,0-4-3-16,-4-1 7 15,-3 5-11-15,0-2 12 16,-6-2-10-16,-3 0 1 0,-4-6 2 15,-2 3-1-15,-2-2 2 16,-6 0-4-16,2-4 4 16,-5 1-2-16,0 0 2 0,1-5 0 15,-6 1-3-15,-3 0-2 16,0 2 5-16,0 5 2 16,0-3-1-16,0 7-5 0,0 5 7 15,0 3 1-15,0 4-6 16,0 6 6-16,0-2 4 15,0 2-1-15,-9-6-1 16,1-2 3-16,2-7 4 16,-6 6 2-16,3-4 6 15,-4-1-10-15,1 5 4 0,-1 4-8 16,-1 4-1-16,-7-1-5 16,-1 1 0-16,5-1-3 15,-1 2 2-15,2-6-2 0,-1 0-2 16,-3-2 3-16,4-2 3 15,0-2-4-15,-5-6 10 16,1 0-8-16,4 1 7 0,0-5-3 16,-1 0-4-1,4 1-1-15,4 0-2 0,-9-6 4 16,5-3 2-16,1 5-7 16,-4-1 3-16,1-4 3 15,-2-4-7-15,0 2 5 0,1-2 7 16,4 0-3-16,-4 0-10 15,3 0 7-15,-3-1 1 16,4 1-3-16,-1 1-1 0,-4 0 2 16,7-1-2-16,-3 0 0 15,-4 0 1-15,6 0 2 16,-4 0 3-16,-2 1-9 0,0 0 7 16,-5-6 3-16,0 5-4 15,-3 0-5-15,4-3 7 16,-4 0-5-16,2-1 0 15,-2-1 0-15,0 3 0 0,1 1 4 16,0 1-4-16,1 0-5 16,-2 0 10-16,4-3-2 15,2-2-6-15,-2 1 6 0,4-8-1 16,-2 14-1-16,-6-7-26 16,-4 1-58-16,-12 4-76 15,-3 1-35-15,-8 2-95 0</inkml:trace>
  <inkml:trace contextRef="#ctx0" brushRef="#br0" timeOffset="35474.04">11215 7658 32 0,'0'-15'60'16,"0"4"21"-16,0 3 12 15,0-1 3-15,0 5-35 16,0 1-28 0,0 3-12-16,0 0-12 15,0 0 4-15,0 0 8 0,0 0 5 16,0 0 2-16,0 0 7 16,0 0-2-16,0 0-9 15,0 0-5-15,0 0-8 0,0 16 2 16,0 18 17-16,-13 6-4 15,5 12-9-15,0 10-2 16,0 3-5-16,-1 0-5 16,9-1-1-16,-8-2-2 15,0-9-2-15,8-8 2 16,-8-9-2-16,8-12-2 0,0-3 5 16,0-9-3-16,-8-3 3 15,8-9 3-15,-11 0-2 16,11-17-3-16,0-11-1 0,0-16-6 15,0-18 6-15,3-15 0 16,10-9-3-16,3-4 4 16,1 9 3-16,-1 12-2 15,0 13 2-15,0 9-4 0,9 10-2 16,3 9 6-16,4 12-9 16,1 8 8-16,-4 8-10 15,-6 19 7-15,-7 11 2 16,-2 7-1-16,-11 3-3 15,-3 0-1-15,-17 1 5 16,-16 4 0-16,-7 0 1 0,-8-4-5 16,3-3 2-16,4-10 3 15,5-8-3-15,12-4 0 16,3-4-2-16,9-12 5 0,12 0-10 16,0 0-2-16,0 0-14 15,0 0-37-15,9-12-23 16,2-17-36-16,5-6-91 15</inkml:trace>
  <inkml:trace contextRef="#ctx0" brushRef="#br0" timeOffset="36605.12">11398 7444 39 0,'11'-28'85'0,"3"8"68"0,-4-1-21 15,-2 10-51-15,0-1-25 16,1 7-25-16,-4 5-7 15,-5 0-6-15,3 0 1 0,2 21 14 16,-2 10 0-16,-3 14-9 16,5 13-2-16,-5 6-5 15,0 2-8-15,0 0-8 16,0-9 0-16,0-10 2 16,0-9-1-16,0-10 0 15,0-8-1-15,0-3 2 0,0-9 1 16,0-8 0-16,0 0-3 15,0 0 2-15,0-8 5 16,9-4-7-16,-2-13-5 0,5-3 1 16,1 0 1-16,-5 2 10 15,0 6 2-15,1 9-2 16,-6 2-6-16,0 9 0 16,-3 0 0-16,8 12-4 0,1 4 8 15,4 6-7 1,-1 1-1-16,3 1 6 0,1 1-4 15,-2-5-6-15,-2-8-7 16,-4-3-5-16,-2-9-2 16,3 0-7-16,4-16-5 15,-2-13-3-15,6-11 23 0,-1-10 3 16,0 3 9-16,-3 6 11 16,-4 13 9-16,-6 6-10 15,-3 10-9-15,0 8 0 16,4 4 0-16,0 16 3 0,4 6 2 15,5 6-4 1,-2-4 3-16,-3 0-4 0,1-3-1 16,2-2 0-16,3-7 0 15,-2-2 0-15,0-10-2 16,-1 0-6-16,5-10-3 0,6-5 0 16,2-13 2-16,0-1 9 15,1 1-2-15,-6 2 11 16,-3 7 7-16,-7 2 5 15,-4 8-2-15,-5 9-3 0,0 0-8 16,0 14 5-16,0 15 9 16,-17 11 1-16,1 12-10 15,-5 10-1-15,1 3-3 16,-1 0-4-16,2-5-3 16,3-7 1-16,-1-9-3 15,4-6 0-15,2-7 0 0,3-1-6 16,-4-5-21-16,2-6-26 15,10-2-20-15,0-5-10 16,0-12 7-16,0 0-30 0,0-17-36 16,14-14 24-16,6-13 29 15,3-10-11-15,11-8 100 16,-3 1 3-16,2 1 8 0,-1-1 9 16,1 4 24-16,-7 12 33 15,-11 9 62-15,-4 7-13 16,-3 8-40-16,-8 9-40 15,0 4-19-15,0 8-7 16,0 0-3-16,0 0-6 16,0 13-2-16,0 2-8 0,0 0 5 15,0 7-7-15,0-2-3 16,0-4-19-16,0 1-6 16,0-6-8-16,0-1-15 0,0-10-22 15,6 0-14-15,-3 0-3 16,6-10 5-16,8-6 31 15,2-4 17-15,-2 4 19 16,-6 4 14-16,-3 3 16 16,-2 9 21-16,-6 0 79 0,0 0 59 15,0 9-71-15,0-1-37 16,0-8-22-16,0 0-16 16,0 0-12-16,0 0-8 15,0 0-6-15,0 0-6 0,0 9-13 16,4-9-13-16,2 0-54 15,7 0-66-15,-1 0-145 16</inkml:trace>
  <inkml:trace contextRef="#ctx0" brushRef="#br0" timeOffset="36738.14">12360 7755 57 0,'0'11'226'0,"0"-3"-67"16,-9-8-59-16,2 0-43 15,7 9-32-15,-8-9-11 0,8 0-9 16,0 0-16-16,0 0-31 15,0 8-23-15,0-8-88 16,0 0-29-16</inkml:trace>
  <inkml:trace contextRef="#ctx0" brushRef="#br0" timeOffset="36986.07">12631 7848 93 0,'0'0'93'0,"0"0"-40"0,0 0-60 16,5 0-75-16</inkml:trace>
  <inkml:trace contextRef="#ctx0" brushRef="#br0" timeOffset="39186.01">12761 7762 19 0,'-17'-7'35'16,"3"2"1"-16,-7 5 1 16,5 0 15-16,-1 0 36 15,2 0 24-15,2 0-42 0,1 0-26 16,4 8-16-16,-1-8-1 16,9 0 1-16,-11 0 4 15,11 8 1-15,-8-8-5 16,8 0 3-16,-9 0-7 15,9 0 5-15,0 0 3 0,0 0 6 16,0 0 3-16,0 0 4 16,0 0 11-16,0 0 17 15,0 0 1-15,0 0-6 16,6 0 4-16,0-4-14 0,2 0-4 16,6-4-15-16,5-4-19 15,21-10-6-15,29-8-3 16,34-15 1-16,42-17 11 15,50-7-2-15,66-8-8 0,58-9-4 16,56-4-5 0,32-3-4-16,51 3 3 0,45 1 3 15,9-1-10-15,-9 9 4 16,-14 3 2-16,-36 8 0 16,-50 10 5-16,-63 7-9 0,-68 8-1 15,-60 9 36-15,-57 8 42 16,-42 2 18-16,-36 6-7 15,-24 5-11-15,-21 2-25 16,-13 1-12-16,-5 0-9 0,-10 3-18 16,-4 5-4-1,0 1-2-15,-13 3-8 0,2 0 6 16,3 0-2-16,0 0 2 16,8 0-5-16,-9 0 3 15,9 0-10-15,0 0 11 0,0 0-11 16,0 7 8-16,0 2 4 15,0-9 1 1,0 0-10-16,0 0 7 16,0 0 3-1,0 0-7-15,0 0 7 16,0 0 1-16,0 0-3 16,0 0-4-16,0 0-2 0,0 0 2 31,0 0 4-31,0 0 3 0,0 0-7 15,0 0-3-15,0 0 0 16,0 0 6-16,0 0-3 16,0 0 6-16,0 0-2 15,0 0-5-15,0 0 4 0,0 0 2 16,9 0-5 0,2 0 2-16,5 0 0 15,5 0 0-15,1 0 0 16,1 0 0-16,1 0 0 0,8 0 0 15,9 0 0 1,0-5 0-16,8 1-2 0,-1-3 2 16,-8-2-1-16,-2 2 1 15,-6 2 5-15,-7-2-4 16,-5 2 1-16,-5-1 2 0,-2 4 0 16,-5 2-11-16,1 0 10 15,-6 0-2-15,-3 0-6 16,0 0 0-1,0 0 3-15,0 0-16 0,0 0 7 16,0 0-5-16,0 0 2 16,0 0-18-1,0 0-17-15,0 0-34 0,-8 0-36 16,8 0-59-16,-12 0-107 16,-7 0-60-16,-7 0-66 15</inkml:trace>
  <inkml:trace contextRef="#ctx0" brushRef="#br0" timeOffset="40383">19369 6012 266 0,'-16'-29'205'16,"2"5"-72"-16,3 4-57 15,0 3-31-15,-2 4 4 16,5 1 16-16,0 5 9 16,8 3-24-16,0 4-23 0,0 0-9 15,0 0-7-15,0 0-4 16,0 0 1-16,8 11-7 16,13 11 10-16,7 6 5 15,12 3-7-15,4 3-6 0,7-6-1 16,1-4 2-16,0 2-2 15,-3-7 1-15,-5-2-5 16,0-10 7-16,-2-7-5 16,-6 0-3-16,-3 0 5 15,-9 0-1-15,-7 8-1 16,-6-8 4-16,-3 0-6 0,2 0 2 16,-10 0 5-16,0 0 0 15,0 0-3-15,0 13-2 16,0-1 2-16,-10 5 10 15,-1 3-2-15,-6 5 7 0,1 11 8 16,-4 4 2-16,0 2-6 16,-2 2-8-16,4 5 14 15,-3 3-5-15,0 3-5 16,1-3-7-16,4-4-2 16,-1-7-6-16,5-4 4 0,0-3-6 15,-1-6 11-15,5-5-7 16,2-3 0-16,-3-3-2 15,9-5 6-15,-9-4 24 16,9-8 19-16,0 0-5 0,0 0-2 16,0 0-11-16,0 0-5 15,0 0-4-15,-8 0 4 16,8 0-8-16,-9 0 2 0,1 0-3 16,-3 0-4-16,3-11 28 15,-6-5 1-15,4-7-15 16,-4-4-12-16,3-4-1 15,-2-12-7-15,3 0 2 16,2-7-7-16,8 2-2 16,-9-1-2-16,9-1 2 0,0 2 1 15,0 4 0-15,0 7-7 16,0 5 9-16,0 2-6 16,0 10-2-16,0 3-2 0,0 5 8 15,0 5-2-15,0 2-5 16,0 5 0-16,0 0 1 15,0 0 11-15,0 0-10 16,0-4 0-16,-9 4 3 16,9-3-1-16,0 3 1 15,-8-5-5-15,8 5 6 0,0-4-2 16,0 4 6 0,0 0-11-16,0 0 4 15,0 0-1-15,0 0 3 16,0 0 4-16,0 0-8 0,0 0 10 15,0 0-3-15,-8-4-4 16,8 0-5-16,0 0 1 16,0 4 7-16,0 0-2 15,0-5-1-15,0 2-2 0,0-1 0 16,0 4 8 0,0-5-6-16,0 2 5 0,0-1-4 15,0-1 4-15,-8 1-8 16,8-4 5-16,-12 1 4 15,12-1-1-15,-8-5-5 16,0 1-3-16,8 0 6 0,0 0-2 16,-9 3 1-16,9 5 0 15,0 0-1-15,0 4 2 16,0-4-3-16,0-1 4 16,0 5-6-16,0-2 2 0,0 2-4 15,0 0 8 1,0 0 0-16,0 0-7 0,-8 0 1 15,8 0-36-15,0 0-69 16,-12 0-140-16,-13 0-182 16,-14 0-103-16</inkml:trace>
  <inkml:trace contextRef="#ctx0" brushRef="#br0" timeOffset="43446.03">9716 8117 137 0,'-15'-34'176'0,"-7"-1"-81"0,2-2-38 16,-4-5-21-16,-4-1 6 15,-1-6-4-15,-3 1-2 16,-1-7-2-16,-3-3-1 16,-10 2-7-16,-6 0-3 15,-13-2-13-15,-11 5 4 0,-17 4-10 16,-18 4-3-16,-10 10 1 15,-9 1 2-15,-5 6 3 16,-2 11-7-16,-1 5 6 16,-9 12-9-16,0 10 4 15,5 9-1-15,1 13 1 0,7 14 2 16,0 11-5-16,7 8-1 16,5 7-1-16,4 12 5 15,10 1 1-15,7 8 0 16,11 0 0-16,12 1-2 15,10 0 1-15,7 0 2 16,12-1-1-16,9-4 0 0,10-3 5 16,13-5 0-1,17-4 11-15,17-4-1 16,16 1 13-16,16 4 0 0,19-5 2 16,14 4-4-16,16-3 8 15,10-2 3-15,14-1 5 16,14-8-6-16,5-9-10 15,17-11-1-15,17-9-11 0,12-13-3 16,4-21 2-16,8-5 3 16,-1-15-7-16,3-12-3 15,-12-13-6-15,-5-17 0 16,-6-14-2-16,-11-19 3 0,-17-10 5 16,-16-9-5-16,-20-12-3 15,-18-1 5-15,-23 5 3 16,-16 4 15-16,-16 8 10 0,-17 13 4 15,-15 6 3 1,-18 6-18-16,-15 8-6 0,-12 8-14 16,-8 7-6-16,-5 14-7 15,1 12-27-15,-2 12-52 16,5 12-21-16,4 12-13 16,8 7-6-16,2 14-15 0,2 3-4 15,1 0-82 1</inkml:trace>
  <inkml:trace contextRef="#ctx0" brushRef="#br0" timeOffset="48170.54">19755 6793 18 0,'4'-4'23'16,"0"1"4"-16,4-2 11 15,-2 1 26-15,0 4 46 16,-3 0 10-16,2 0-41 15,-2 0-27-15,-3 0-25 0,0 0-8 16,0 0 7-16,0 0 2 16,0 0 2-16,5 0-9 15,-2 0-4-15,3 0-11 0,-6 0-3 16,0 0-2-16,0 0 1 16,0 0 0-1,0 0 8 1,0 0 2-16,0 0-2 0,0 0-1 15,0 0 3 1,-14 0-5-16,3 0-3 0,-4 0-2 16,-6 0 2-16,-11 0-2 15,-14 12 1-15,-10 0-3 16,-11 1-2-16,-8 2 4 16,-11 2-2-16,-11 3 1 0,-8 0-1 15,-14 2-2-15,-8-2 2 16,-9 4-2-16,-11 1 5 15,0-5-3-15,-2-1 0 0,2 4 1 16,0-4-2 0,2-3 3-16,-5 0-5 0,-1 1 2 15,-2-1 3-15,-6 1-1 16,-3-2-2-16,-6-2 2 16,-2-1-3-16,4-1-1 0,4-3 6 15,7 2-3-15,5-3 2 16,11 2-2-16,14-1 0 15,10-1 0-15,11-7 0 0,15 13 0 16,7-5 0-16,9-1 2 16,11 2-1-16,6 4-5 15,-1-1 5-15,4 0-1 16,-4 0 0-16,-8 1 2 16,-3 7-2-16,-9 4-2 0,-13 4 2 15,-11 10 0-15,-5-3-2 16,-3 3 0-16,-2 2 3 15,3-3-1-15,-7-4-2 16,6-5 6-16,3-7 0 0,5-4-4 16,12-1 2-16,10-3-1 15,11-2 4-15,3-3-4 16,13-8 3-16,6 9-1 16,11-2-6-16,5-7 5 0,7 9-7 15,3-9 4 1,7 8 2-16,0-1 2 15,2 3-5-15,-2 0-1 0,1 3 7 16,1-1-11-16,-1 0 10 16,-2 5-2-16,3-5-1 15,-6 4 2-15,6-4-1 16,-6 1-4-16,5 3 2 0,-2-3 4 16,0-1-5-16,-7 3 2 15,1-1 0-15,-4-2-1 16,-1 4 4-16,-4-4-5 15,1 0 4-15,4 1-1 0,0-6-3 16,7-7 2 0,3 13 0-16,0-13 2 0,2 8 0 15,12-8-5-15,0 7 4 16,-8-7-1-16,8 0 5 31,0 0-2-31,0 0-1 16,0 0-1-1,0 0-3 1,0 0-1-16,0 0-6 0,0 0-20 16,0 0-20-1,0 0-16-15,0 0-12 0,0-7-46 16,0-1-52-16,0-5-105 16</inkml:trace>
  <inkml:trace contextRef="#ctx0" brushRef="#br0" timeOffset="48736.14">13100 7824 34 0,'11'-22'81'15,"1"3"78"-15,1-2-22 16,-5-3-55-16,0 2-28 16,0 4-18-16,-4 1-5 15,-4 5-3-15,0 3-1 16,0 9-13-16,0 0-6 15,-8 0-3-15,-12 17-2 16,-10 7-4-16,-13 13 2 0,-11 8 4 16,-2 12-1-16,-6 3-4 15,5 2-6-15,9-6 7 16,6-3 2-16,16-12-1 0,4-8 1 16,22-5-2-16,0-7 7 15,25-4-5-15,15-10 6 16,14-7-8-16,7 0 4 15,4 0 1-15,0 0 0 0,-8 0-3 16,-6 0-3 0,-5 12 1-16,-13-3-1 0,-5-1 1 15,-7-8 1-15,-9 7 3 16,-5-7-1-16,1 0 4 16,-8 0 13-16,0 0 18 15,0 0 4-15,0 0 6 0,-8-7-6 16,-3-14-22-16,-6-11-14 15,-3-13 1-15,0-12-2 16,-1-8-2-16,5 0-2 0,4 3 2 16,-1 10-4-1,2 10 1-15,11 10-6 16,-9 4-2-16,9 9-7 0,0 6-25 16,0 4-33-16,0 9-22 15,0 0 9-15,-8 17 16 16,0 7 4-16,-5 1-28 15,2 3-61-15,-2-3 3 0</inkml:trace>
  <inkml:trace contextRef="#ctx0" brushRef="#br0" timeOffset="50533.7">20207 2470 436 0,'-35'-85'165'0,"8"11"-63"15,2 13-39-15,4 13-10 16,10 7 2-16,11 12-9 16,-9 13-19-16,9 4-19 0,0 24-4 31,3 21-4-31,11 10-3 15,2 19 7-15,3 7-7 16,11 5 7-16,2-5-3 0,4-7 0 16,7-13 3-16,-9-9-2 15,8-16 18-15,3-12 3 16,6-19 1-16,6-22-14 16,5-23-4-16,-1-19 11 15,-9-14 3-15,1-13-8 16,-7-6-2-16,-12 1 0 0,-4 6 0 15,-6 11 2-15,-8 16-5 16,-4 21-17 0,-7 14-58-16,-5 14-70 15,0 21-17-15,-14 21-2 0,3 5-130 16</inkml:trace>
  <inkml:trace contextRef="#ctx0" brushRef="#br0" timeOffset="50883.13">21618 1786 347 0,'4'-45'173'0,"-12"5"-85"16,-17 3-42-16,-7 12-21 16,-12 18-11-16,-10 7-10 15,-6 28 1-15,-5 13-4 16,9 11-1-16,3 5 0 15,12 9 1-15,16-1-3 0,17 1 2 16,11-2 4-16,19 1-4 16,15-5-2-16,8-2 6 15,3-5-7-15,-3-3 3 16,-10-10-6-16,-5-3 7 16,-12-10-2-16,-4-2 1 15,-14-5 0-15,-14-3-3 16,-4-5 5-16,-12 1-4 15,-14-1-3-15,-11-5-18 16,-19-7-40-16,-3 0-86 16,4-2-73-16</inkml:trace>
  <inkml:trace contextRef="#ctx0" brushRef="#br0" timeOffset="51714.42">21451 2153 329 0,'34'-17'187'16,"-9"4"-84"-16,-6 1-56 0,-2 8-20 16,4 1-12-16,1-1-7 15,7 4-4-15,10-5 0 16,-5 5-6-16,6-3 4 16,11-5-1-16,-7-5-2 15,-4 1-4-15,-9-9-4 16,-5-10-9-16,-4-7 3 15,-8-7 12-15,-5-3-5 16,-9 4 3-16,0 3 8 0,-14 7-5 16,-3 11 1-1,-14 14 1-15,0 9 1 16,-10 28 0-16,-8 21 3 16,-5 16-4-16,2 13 6 0,0 8-3 15,11-6-2-15,16-1 3 16,25-6 1-16,9-13-2 15,24-15-2-15,24-12-12 16,19-21-21-16,22-21-6 16,19-19-18-16,5-20-12 15,-4-14 6-15,-13-14-8 16,-15-7 19-16,-19 2 38 0,-24 8 70 16,-20 4 65-1,-5 12-19-15,-11 9-32 16,-2 15-35-16,-9 8-20 15,0 14-11-15,0 26-5 16,-9 17 1-16,-2 18 1 16,-3 10-5-16,3 14 5 15,-1 3 0-15,12-3 1 16,-8-5 5-16,8-9-7 16,-8-10 0-16,8-17 3 15,0-9 13-15,0-8 42 16,0-16 20-16,-8-9-27 15,-2-15-23-15,10-16-16 0,0-17-11 16,6-8 1 0,6-5-3-16,8-2 0 15,4 1 0-15,5 11 2 0,2 11 0 16,11 8-2-16,3 12 3 16,4 13 0-16,-1 13-2 15,-3 3 8-15,-13 13-10 16,-7 3 7-16,-9 3-8 15,-5 2 3-15,-11-1 1 16,0-4-1-16,0 1 2 16,-11-6-3-16,11-11 7 15,-13 8 0-15,13-8-2 16,0 0-2-16,0 0 2 16,0 0 2-16,0 0-14 15,0 0-66-15,0-3-126 16,-12-9-119-16</inkml:trace>
  <inkml:trace contextRef="#ctx0" brushRef="#br0" timeOffset="52780.2">25314 1701 171 0,'7'-19'187'0,"2"-7"-92"16,-4-3-43-16,3 0-23 15,0-2-5-15,-1-10 12 16,-7 0 1-16,0-5 19 16,0 11-1-16,0 2-19 15,0 8-15-15,0 9-10 16,0 5-6-16,-7 6-4 16,-6 5-5-16,-8 16 2 15,-7 23 2-15,-12 17-3 16,-13 20 0-16,-7 26 5 15,-10 12-2-15,0 12-2 0,5 0 3 16,13-7 2-16,16-15-3 16,16-14-2-16,20-11 8 15,25-19-4-15,19-15 3 16,21-17 9-16,16-28-6 16,9-16-1-16,-2-28-8 15,-3-33-3-15,-8-26 0 16,-13-28-1-16,-15-14 5 15,-19-12 0-15,-14 5 0 16,-16 4 1-16,-13 19 9 16,-4 14 3-16,0 18 10 15,-9 19-10-15,4 14-4 16,8 14 12-16,-3 19-10 16,6 6-10-16,11 12-1 15,0 8-7-15,-9 5 4 16,9 26 1-16,0 15 0 0,0 20 5 15,0 24-5-15,17 26 5 16,14 9 0 0,15 4-3-16,6-10 3 15,8-14-2-15,6-10-3 16,-1-21-3-16,0-17 1 16,0-14-6-16,0-21 2 0,5-26-7 15,-6-23 2-15,0-22 7 16,-11-11 2-16,-11-8-3 15,-16-8 9-15,-8-4 5 16,-10 4-4-16,-8 7 5 16,-16 12-1-16,-5 12-1 15,-2 15-2-15,-3 16 0 16,-2 15-7-16,1 11-2 16,-2 21 2-16,4 22 5 15,9 15 1-15,16 12-6 16,0 4 4-16,8 0 3 15,11 2 1-15,15-11-10 16,11-6-35-16,12-18-19 16,22-20-29-16,25-28-3 15,15-20-97-15,17-33-4 16</inkml:trace>
  <inkml:trace contextRef="#ctx0" brushRef="#br0" timeOffset="53046.22">27300 1111 349 0,'0'-69'119'0,"-20"8"-43"16,-9 8-20-16,-7 11-17 16,-7 14-12-16,4 14-10 15,-4 14-7-15,-8 11-3 16,-2 17 0-16,2 17-1 16,5 21 1-16,15 11 3 0,10 16 15 15,21 13 6-15,0 6-18 16,16 7-3-16,4 0-6 15,8 2 1 1,6-2-11-16,-3-10-35 16,-5-11-18-16,-15-12-12 0,-11-18-1 15,-29-18-50-15,-15-17-47 16,-10-19 33-16</inkml:trace>
  <inkml:trace contextRef="#ctx0" brushRef="#br0" timeOffset="53346.05">26579 1913 358 0,'25'-65'141'0,"12"3"-70"16,16 10-36-16,12 2-16 15,8 5-10-15,9 4-5 16,-1 6-2-16,0 6-1 16,1 5-3-16,-5 3 2 15,-7 5-3-15,-19 4 3 16,-6 8-1-16,-8 4 4 15,-14 0 7-15,-7 0 7 16,-2 0 1-16,-7 0 2 16,1 0-6-16,-8 0-6 0,0 0-2 15,0 16-3-15,0 7 4 16,0 10-7-16,0 8 4 16,0 9-2-16,0 7-1 15,-11 7-13 1,-7 5-41-16,-1-8-50 15,-1-15-158-15</inkml:trace>
  <inkml:trace contextRef="#ctx0" brushRef="#br0" timeOffset="53487.28">27593 1086 312 0,'12'-48'156'16,"-6"10"-85"-16,-6 14-77 15,0 8-127 1,0 8-53-16</inkml:trace>
  <inkml:trace contextRef="#ctx0" brushRef="#br0" timeOffset="54444.1">27873 1228 139 0,'9'0'221'16,"-6"0"-100"-16,2 0-63 16,-2 17-28-16,-3 8-10 15,0 12-6-15,0 14 3 16,0 16-5-16,0 4-1 16,0 0-6-16,0-6 3 15,0-13-5-15,0-11-1 16,0-13 2-16,0-11 25 15,0-17 19-15,0-7-15 16,3-22-18-16,14-11-6 16,3-15 2-16,0 3-6 15,-1 7 6-15,-2 9 5 16,-4 7-10-16,0 13-9 16,-2 16 5-1,1 0-2-15,9 21 1 0,3 7-3 16,6 4-5-1,1 1-10-15,4-10-11 16,12-1-8-16,1-15 1 16,1-7 3-16,-4-20 7 15,-5-17 2-15,-3-12 8 16,-6-7 15-16,-10-1 27 16,-4 7 19-16,-10 15 3 15,-2 6-16-15,-5 8-19 16,0 9-17-16,0 12 5 15,0 0 2-15,0 24-4 16,0 5 0-16,0 8 0 16,9 0 1-16,2 0-2 15,9-9-10-15,14-8-22 16,13-20-18-16,10-12-23 16,8-22-1-16,9-14 21 15,-1-8 57-15,-5-10 15 16,-3-6 4-16,-11 1 5 15,-9 7 18-15,-13 8 23 16,-8 6 27-16,-4 18-10 16,-2 6-40-16,-7 7-26 15,-3 7-15 1,-5 12-7-16,-3 12 4 16,0 16-1-16,0 13 0 15,0 11-1-15,0 10 3 16,3 7-2-16,6 0 2 15,4 0-5-15,0-3 6 16,-1-13 0-16,0-13 0 16,0-12 3-16,-4-7-2 15,-5-13 4-15,-3-8-3 16,0-16-12-16,0-14-12 16,-11-5 0-1,-9-6 13-15,-17 4 6 16,-16 8 0-16,-12 14-5 15,-3 15 1-15,3 12 2 16,13 13-2-16,14 10-1 16,17 5 9-16,21 5 6 15,21 1-1-15,18-9-5 16,20-5-1-16,6 1-6 16,9-10-72-16,7-1-80 15,2-15-180-15</inkml:trace>
  <inkml:trace contextRef="#ctx0" brushRef="#br0" timeOffset="54893.86">31718 1033 119 0,'6'-45'201'16,"-6"1"-93"-16,-26 2-51 15,-22 7-26-15,-26 1-5 16,-24 6-5-16,-7 5 4 15,-2 5 1-15,5 11-13 16,11 7-2-16,1 12-2 16,8 17 3-16,9 23 1 15,16 26 17-15,20 39-4 16,14 34-10-16,15 24-10 16,8 5 0-16,0-2-2 15,0-11-1 1,0-17-2-16,-11-11 0 15,-7-20-1-15,-7-19-31 16,-3-14-37-16,-9-16-20 16,-7-25-79-16,-8-25-242 15</inkml:trace>
  <inkml:trace contextRef="#ctx0" brushRef="#br0" timeOffset="55392.79">30093 2192 384 0,'-17'-71'211'0,"17"4"-76"15,0 16-70-15,9 5-31 16,24 10-21-16,24 3-3 16,33 9-12-16,27 3-31 15,17 5 11-15,8-4-7 16,-12-1 11-16,-11-8 6 16,-20-11 16-1,-17-6 25-15,-20 2 20 16,-17 4 10-16,-14 4-3 15,-6 6-6-15,-10 15-22 16,-1-2-11-16,-6 10-14 16,-8 19-9-1,0 13 2-15,0 14 4 16,0 14-3-16,0 7 3 16,0 3 0-16,6-6 0 15,8-9-3-15,1-8-9 16,-1-12 2-1,2-6 11-15,4-22-2 16,12-16-1-16,7-18 5 16,12-13-4-16,-3-6 17 15,-12 3 20-15,-8 10 13 16,-7 7-17-16,-8 13-15 16,-1 8-16-16,-4 3-3 15,-2 9 0-15,-1 9-3 16,4 11-1-16,-5 13 12 15,4 11-18-15,-3 5-74 16,-2 2-54-16,3-1-34 16,2-14-89-1</inkml:trace>
  <inkml:trace contextRef="#ctx0" brushRef="#br0" timeOffset="55708.83">32071 1664 293 0,'20'-37'233'15,"-3"13"-73"-15,-6 8-86 16,-2 8-40-16,0 8-18 16,-9 19-12-16,0 10 1 15,0 4-2-15,-9 3 1 16,-8 2 1-16,-3-5 1 16,4-14-8-16,4-3 7 15,4-4-1-15,8-12-3 16,0 0 8-16,8-12-16 15,12-11-9-15,13-10 8 16,4 0 7 0,-6 9 12-16,-2 4-2 15,-7 3-4-15,-8 9-9 16,-1 8 0-16,-9 20-3 16,-4 12-19-16,-9 10-40 15,-7 2-50-15,5-5-125 16</inkml:trace>
  <inkml:trace contextRef="#ctx0" brushRef="#br0" timeOffset="56241.1">32558 1624 221 0,'14'-33'187'0,"-6"5"-59"0,-8 7-62 15,3 5-33 1,0 3-15-16,-3 6-7 15,0 2-6-15,0 5-2 16,0 0-5-16,0 0 3 16,0 0-5-16,0 0 2 15,0 0-2-15,0 9 2 16,-11 10 2-16,-10 15 4 16,-9 10-3-16,-1 9-5 15,2 4 6-15,6-4 2 16,2-2-6-16,8-5 3 15,13-6 2-15,0-6-3 16,21-10 0 0,12-16 4-16,16-8-1 0,7-23-6 15,1-14 3-15,4-16 0 16,-4-14-6-16,-8-13 7 16,-1-9 1-16,-3-1-3 15,-8 4 4-15,-4 14 15 16,-10 10 28-16,-3 18-5 15,-6 12-19-15,-6 7-10 16,-5 8-15-16,-3 17 5 16,0 17-4-1,-16 19 1-15,-5 29 2 16,-2 20 0-16,-2 22-1 16,-3 11 5-16,-6 4-3 15,2-8-11-15,-4-12-49 16,3-18-25-16,6-19-34 15,-3-27-61-15,7-26 4 16</inkml:trace>
  <inkml:trace contextRef="#ctx0" brushRef="#br0" timeOffset="56507.06">32679 1936 164 0,'8'-57'204'16,"5"5"-61"-16,3 11-42 16,-2 6-35-16,2 1-28 15,-1 6-18-15,11 8-10 16,-1 3-13-16,10 4-26 15,-2 6-16-15,-2 2-4 16,3 5 16-16,-12 0 14 16,3 0 11-16,-4 9 2 15,-4 3 10-15,-3 4 6 16,-1 2 5-16,-4 1-4 16,-9 5 4-16,0 4-3 15,0-2-2-15,0-3-1 16,0 2-5-16,-13-1-1 15,-4 1-9-15,2-5-44 16,-1-12-76-16,-5-8-338 16</inkml:trace>
  <inkml:trace contextRef="#ctx0" brushRef="#br0" timeOffset="56622.15">33160 1469 288 0,'8'-42'188'0,"-5"11"-80"15,-3 6-66-15,0 8-69 16,0 17-53-16,0 0-105 16</inkml:trace>
  <inkml:trace contextRef="#ctx0" brushRef="#br0" timeOffset="56857.03">33281 1721 53 0,'-13'25'227'15,"3"-8"-97"-15,-4-1-52 16,14-4-25-16,0-12-16 16,0 7 5-16,0-7 5 0,0 0-5 15,0 0-9-15,0 0-17 16,6 0-4-16,-6 0-1 16,0 0-7-16,0 0 6 15,0-12-12 1,0-7-24-16,0-14-54 15,-14-5-60-15,14-2-114 16</inkml:trace>
  <inkml:trace contextRef="#ctx0" brushRef="#br0" timeOffset="57156.6">33443 1542 217 0,'5'0'166'16,"-2"0"-73"-16,-3 0-43 15,0 16-27-15,0 8-5 16,-15 9-9-16,-10 8-1 16,-3 8-5-16,-5-3-3 15,7-11 3-15,8-7 2 16,5-6 16-16,13-15 19 16,13-14-20-16,23-15-13 15,19-6-4-15,19-1-1 16,4 1 9-16,-9 9 16 15,-13 5-12-15,-7 12-9 16,-8 2 1-16,-9 27-25 16,-10 19-30-16,-22 8-26 15,-22 21-57-15,-26 7-103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8T15:22:45.64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11953 2841 234 0,'0'-30'181'16,"0"3"-42"-16,-15 3-46 15,-2 3-32-15,0 4-24 0,-6 2-18 16,-11 1-7-16,-5 14-4 15,-10 0-3-15,-4 10-3 16,1 2 5-16,6 4-2 16,10-4-2-16,12 5-6 15,7 2 1-15,17 2 4 16,0 3-5-16,14 5-11 16,9-1-8-16,13-2-16 15,2-2 6-15,-7-1 9 0,-7-1 6 16,-7-6 10-16,-8-4 2 15,-9 0 5-15,0 6 7 16,-12-3 0-16,-10 5 4 16,-3 3-1-16,3 3-8 15,-4-2 4-15,6 0-1 0,9 0 0 16,-2-3-3-16,5 0 3 16,8-1-7-16,0 0 1 15,0 0 1-15,0 1 1 16,0 0-1-16,0-1 2 15,0 1-1-15,0-2 1 16,0 3-3-16,0 1 3 16,8 10-16-16,1 8-26 0,3 7-24 15,8 6-88-15,-1 3-59 16</inkml:trace>
  <inkml:trace contextRef="#ctx0" brushRef="#br0" timeOffset="399.63">12377 6570 309 0,'-17'45'253'15,"5"-14"-92"-15,0-5-78 16,12-11-51-16,0-2-29 15,0-5 1-15,0-8-12 16,8 0-5-16,12 7 7 16,9 2-2-16,10 3 6 0,10 10-7 15,5-3 4 1,-6 9-9-16,-6 10 2 0,-10-3 6 16,-13 11 6-16,-11-1-3 15,-8 0 12-15,0-1-2 0,0-5-6 16,0 4 3-16,4-7 2 15,-4 0-6-15,0-3 0 16,5-5 3-16,-2-4-6 0,2-3 4 16,-5 0 1-16,0-6-4 15,0-1 6-15,-17 1 1 0,-10 1-1 16,-14 1 1-16,-12-6-18 16,-13 2-57-16,-15-13-80 15,-21 0-104-15</inkml:trace>
  <inkml:trace contextRef="#ctx0" brushRef="#br0" timeOffset="1846.6">10626 1884 87 0,'-12'-20'229'15,"4"-1"-72"-15,8 5-35 16,0-1-54-16,0 5-31 15,0 5-18 1,8 7-13-16,9 0 2 0,1 19-5 16,12 14 7-16,2 12-1 15,2 12 0-15,-2 8-5 16,-4 1-7-16,-9-2 6 16,-2-8-1-16,-8-10-1 15,-9-10 1-15,0-10 0 16,-12-14-2-16,-10-12-1 0,-1-21-4 15,2-15-18-15,5-21 2 16,16-13 4-16,0-8 4 16,8 2 6-16,9 2 4 15,3 18 3-15,3 10 2 16,7 14-6-16,-3 15 5 16,6 17 9-16,4 26 1 15,-1 14-5-15,-7 12 1 16,-6 11 1-16,-9 1-3 15,-11-3-4-15,-3-9 3 0,-9-10-4 16,-2-10 2-16,3-10 2 16,-1-15 0-16,9-29-9 15,9-13-9 1,10-18 4-16,15-13 5 16,6-3 7-16,0 7-1 15,-2 15 1-15,-6 19 2 16,-4 17 2-16,-3 26 0 15,-1 13 1-15,-8 21 4 16,-7 16-11-16,-6 8-2 0,-3-3-22 16,5-10-21-16,3-11-6 15,9-13 2-15,1-20-7 16,12-22-77-16,2-20-12 16,5-15 41-16,0-15 47 15,-1-9 38-15,-2-9 138 16,-8 1 48-16,-4-1-45 0,-14 9-35 15,-8 14-26 1,0 10-26-16,-8 13-13 16,-9 10-15-16,-3 18-2 15,0 13-1-15,-2 15-3 0,2 18 1 16,4 10 1-16,16 8 0 16,0 6-1-16,0-4-2 15,8-9 0-15,6-14-21 16,-3-14-16-16,5-20-18 15,8-26-38-15,1-27-43 16,4-26 33-16,-1-15 69 0,-3-5 138 16,-10 2 14-16,-3 8-22 15,-4 16-15-15,-3 20-29 16,-2 10-24 0,2 15-15-16,3 5-4 0,1 14-4 15,-2 25-5-15,10 17 2 16,2 10 1-16,1 4-1 15,2 7-24-15,-2-6-30 16,-5-9-34-16,1-11-85 16,-2-17-24-16</inkml:trace>
  <inkml:trace contextRef="#ctx0" brushRef="#br0" timeOffset="2001.38">12002 1529 335 0,'9'-47'185'0,"-2"4"-43"16,-2 15-73-16,-2 16-39 15,2 12-15-15,4 12-6 16,-1 16-1-16,0 15-5 16,3 4-4-16,-2 6 3 15,-9 4-19-15,0 5-46 16,-14-6-51-16,-5-6-130 16</inkml:trace>
  <inkml:trace contextRef="#ctx0" brushRef="#br0" timeOffset="2138.42">12002 1228 377 0,'24'-105'149'15,"1"10"-60"-15,4 19-45 16,-1 10-31-16,0 18-46 0,2 15-67 16,-3 14-146-16</inkml:trace>
  <inkml:trace contextRef="#ctx0" brushRef="#br0" timeOffset="2480.6">12526 1489 367 0,'9'17'195'0,"-9"-4"-80"16,3-3-59-16,-3-10-24 15,0 10-19-15,5-10-5 16,-2 7-6-16,2 5 2 0,-2-3-3 15,-3-1 1-15,0-8 0 16,0 0-1-16,0 0 4 16,5-17-18-1,7-12-9-15,14-18-13 16,5-10 12-16,14-10 15 16,8 5 11-16,-5 11 5 0,-7 10-3 15,-8 17-3 1,-1 13-3-16,1 11 1 15,-1 16 4-15,-4 7-2 16,0 18-2-16,-2 17-16 0,-12 4-41 16,-1-4-55-16,-4-3-116 15</inkml:trace>
  <inkml:trace contextRef="#ctx0" brushRef="#br0" timeOffset="3444.98">14431 1050 351 0,'-8'-50'145'16,"-9"10"-67"-16,-3 12-40 16,-5 10-20-16,2 11-7 15,-3 7-6-15,7 17-4 16,-1 16 2-16,3 10 0 16,17 23-3-16,0 20 4 15,12 11-1-15,21 5-18 0,12-5-24 16,15-11-31-1,11-29-106-15,-7-24-181 16</inkml:trace>
  <inkml:trace contextRef="#ctx0" brushRef="#br0" timeOffset="3628.13">14983 1005 386 0,'49'-61'160'16,"9"12"-73"-16,1 17-35 0,7 15-18 15,2 17-2 1,2 28 5-16,-5 17-15 16,-9 21-7-16,-16 27-6 15,-18 37-5-15,-22 31-37 16,-30 24-79-16,-27 14-155 0</inkml:trace>
  <inkml:trace contextRef="#ctx0" brushRef="#br0" timeOffset="5091.82">12518 11268 37 0,'17'-14'48'0,"-1"2"18"15,4 0 42-15,-4 5 10 16,0-5-46-16,-3-3-20 16,-4 4-16-16,-3-1 0 0,2 0 6 15,-8 0 19-15,0 1 21 16,0-1 8-16,0-2 16 15,0 6-6-15,-11 0-22 0,-1 4-25 16,-4 4-22-16,-5 0-18 16,-4 0-3-16,-8 20-11 0,-2 13 4 15,-1 7-4-15,-1 5-1 16,9 4 0-16,7 4-4 16,8-8 1-16,13-5-2 0,0-11-6 15,9-5-14-15,8-12-1 16,2-12 10-16,1 0 0 15,6-16-12-15,-7-12 4 16,1-9 6-16,-4-7 17 0,-2-9 3 16,-7 3 9-16,1 10 6 15,-8 8-9-15,0 7-3 16,0 8-9-16,0 9 4 0,9 8-1 16,2 0-3-16,11 22 12 15,10 9 1-15,7 14-9 0,10 4 2 16,1 9-29-1,-2 1-39-15,0-1-46 0,2-14-20 16,-1-14-37-16,-1-30-57 16</inkml:trace>
  <inkml:trace contextRef="#ctx0" brushRef="#br0" timeOffset="5441.58">13391 10501 421 0,'25'-126'224'0,"-10"28"-58"16,-2 25-83-16,0 26-50 15,-5 16-21-15,0 24-6 0,-5 24 10 16,5 23 16-16,1 26 4 16,-1 15-12-16,0 9-14 15,1 3 0-15,3-3-6 16,-4-15-2-16,0-8 2 16,-1-14-19-16,1-16-13 0,-3-8-1 15,-5-15 8-15,0-14-18 16,-16-7-6-16,-8-9 15 0,-9-4 18 15,-3-6 17-15,4 10 3 16,-2 4-2-16,5 5-3 16,10 7-6-16,2 0 0 0,17 16 7 15,0 3 11-15,9 3-7 16,10 2-1-16,15-1-1 16,6 2-4-16,8 0 1 0,10-8-3 15,-1-5-27-15,-5-5-40 16,1-7-54-16,0-7-75 15,-1-14-40-15</inkml:trace>
  <inkml:trace contextRef="#ctx0" brushRef="#br0" timeOffset="5824.6">14262 10169 403 0,'3'-58'244'0,"-3"16"-86"15,0 14-86-15,0 8-37 16,0 8-14-16,0 12-13 15,3 12 6-15,5 24 30 0,0 21 0 16,1 18-16 0,2 6-14-16,2-5-3 0,4-2-8 15,-1-8-3-15,0-8 4 16,1-15-3-16,-5-10-5 16,-1-12-10-16,1-5 2 0,-4-16-3 15,-8 0-16-15,0-16-20 16,-8-22 0-16,-7-10 17 0,-11-9 20 15,-5 3 25-15,-3 13 3 16,-2 13-8-16,-4 16-10 16,-2 12 8-16,2 33 7 15,4 12 3-15,4 12-8 16,10 8 2-16,22-4 0 0,0 1 0 16,22-10-4-16,7-7 3 15,10-9-4-15,15-7-3 0,3-8-20 16,8-9-38-16,0-12-66 15,-4-12-57-15,-4-13-75 16</inkml:trace>
  <inkml:trace contextRef="#ctx0" brushRef="#br0" timeOffset="6141.13">16263 9467 566 0,'-9'-32'181'0,"-4"16"-93"16,4 16-45-16,-9 32-22 15,-3 29-13-15,4 21 1 16,17 16-5-16,0 11-4 16,17 4 3-16,16-1-6 15,7-12 3-15,8-7-23 0,9-18-34 16,10-13-44-16,1-22-59 16,2-20-95-16</inkml:trace>
  <inkml:trace contextRef="#ctx0" brushRef="#br0" timeOffset="6356.29">17427 8922 504 0,'29'-48'184'16,"7"10"-93"-16,13 14-50 15,13 24-24-15,9 17-5 16,8 18-1-16,-3 23 15 0,-7 19 2 15,-7 16-6-15,-21 26-13 16,-20 23-7-16,-21 21-52 16,-43 13-87-16,-25 6-111 0</inkml:trace>
  <inkml:trace contextRef="#ctx0" brushRef="#br0" timeOffset="7255.65">14236 12247 173 0,'-33'-31'185'0,"-2"1"-77"16,-4 5-40-16,4 6-33 15,5 3-14-15,8 4-12 0,1 2-4 16,4 3 2 0,6 7-9-16,11-5 2 0,0 3-11 15,0-3-2-15,3 1-2 16,8 4 6-16,3-5 0 15,2 5 2-15,-3 0 5 0,-5 9 9 16,-8 8 2-16,-8 7 12 16,-9 9-4-16,-9 12-6 0,4 7-1 15,-7 5 2-15,1-4-5 16,6-4-3-16,8-8-2 16,1-5 2-16,13-3-5 0,0-10 2 15,9-2-1 1,6-8 0-16,5-6-5 0,4-7 2 15,9 0-3-15,0 0 4 16,-4 0-1-16,-10 0-3 16,-2 0 3-16,-6 0 3 0,-6 12 0 15,-5 2 7-15,-8-2 4 16,-9 4 0-16,3 0-4 0,-4 4 0 16,2 1-3-16,2 1 4 15,8-3-2-15,6 5 4 16,0 2 5-16,0 2-8 0,0 0 1 15,0 4-5-15,0 0-1 16,6-2-5-16,8-2 3 16,2 0 0-16,5-3 2 15,-1 0-4-15,-1-6 3 0,-1 1-5 16,-4-2 8-16,0 2-3 16,-6 0 4-16,0-1-4 0,-5 3 5 15,3-3-2-15,-3 2 2 16,1-4-3-16,4-5 1 15,-8-12 0-15,5 7 4 0,-2-7-4 16,0 0-2-16,6 0-2 16,-1 0 0-16,5 0-12 0,-1 0-20 15,4 0-38-15,5-7-54 16,-1 0-98-16</inkml:trace>
  <inkml:trace contextRef="#ctx0" brushRef="#br0" timeOffset="8137.63">17337 16893 197 0,'-11'0'212'0,"0"0"-77"16,-2-9-46-16,5 6-47 0,8-1-23 15,0-1-1-15,0 5-1 16,0 0 2-16,0 0-1 16,0-4-10-16,0 0-6 0,8-5-1 15,8 6-3-15,3-6 7 16,7 6-3-16,2-1-7 15,-3 4-1-15,-1 0 1 0,-8 0 0 16,-4 0 15-16,-7 11 22 16,-5 10 19-16,-14 4 6 0,-5 3 3 15,-10 0 5 1,4-3-8-16,6-4-19 0,6-5-16 16,2-4-18-16,11-4-7 15,0-8-6-15,0 9 4 16,8-9 3-16,4 0 0 0,3 0 3 15,6 0-3-15,4 0 5 16,2 0-5-16,-2 12 0 0,0-1 1 16,1 6 5-16,-7 2 3 15,1 3 2-15,1 2-8 16,-2-1-1-16,-2 7 2 0,2-2-2 16,-1 9 4-16,2-1 1 15,-1 5 3-15,2-1-8 16,1 3 1-16,-3-12-1 15,1-4 1-15,-4 0 2 0,-3-8-3 16,-5-3-1-16,0-3-1 16,-5-1 1-16,1 4 14 15,-4 5 26-15,0 8 2 0,0-1-8 16,0 3 4 0,-10 3 6-16,-6 1-3 0,-6 1 13 15,-2-1 9-15,-9-1 4 16,-4-3 7-16,-2-6-33 0,-7-5-16 15,-2-4-13-15,3-4-17 16,0-12-21-16,4 0-27 16,5 0-25-16,4 0-36 0,2-8-47 15,7-3-35-15,3-10-1 16,-2-8 23-16,2-4-7 16,1-7-34-16</inkml:trace>
  <inkml:trace contextRef="#ctx0" brushRef="#br0" timeOffset="11731.67">12388 4945 37 0,'8'-12'82'16,"-3"0"53"-16,-2-4-9 16,-3-1-59-16,0 5-25 15,0-4-13-15,-8 5-3 0,-3 0-2 16,-2 4-9-16,-3-2-4 16,-1 2-6-16,-2 7-4 15,-6 0 2-15,-4 0-3 16,-4 7-3-16,-2 9 1 0,3 1 2 15,-7 7 1-15,8 4 1 16,-3 2-1-16,12 2-3 16,0 6 2-16,11-2-2 0,11 1 5 15,0-5-5-15,0-4 2 16,8-6-2-16,0-6 5 16,3-4-3-16,6-5 2 0,4-7-2 15,0 0 1-15,2-7 0 16,2-9 2-16,4-9-2 15,-6-8 0-15,-2-3 1 16,-4-1-4-16,-2-5 2 16,-3 6 1-16,-4 4 0 0,0 6 4 15,-3 12-1-15,-5 0 1 16,0 11-5-16,3 3-2 0,3 0 3 16,1 17-3-16,4 7 3 15,6 4 0-15,4 1-3 16,7 4 4-16,1-2 0 0,-1 2-1 15,1-4 0-15,2-1-7 16,-2-7-11-16,-1-4 0 16,1-9-15-16,-4-8-51 15,-6-8-90-15</inkml:trace>
  <inkml:trace contextRef="#ctx0" brushRef="#br0" timeOffset="12197.66">12644 4762 79 0,'0'-25'141'0,"0"10"28"16,8 1-65-16,-3 7-42 15,-1-1-28-15,-4 3-5 16,0 5-7-16,0 0-3 0,0 0-5 16,4 0-10-1,4 13 0-15,3 8 3 16,9 7-5-16,2 9 1 15,2 2 0-15,0 3-4 0,4 2 0 16,-4 1 4-16,1-9-3 16,-4-3 0-16,-5-4 0 15,-5-8 3-15,-2-10-5 0,-4-1 2 16,-2-10 4-16,-3 0 2 16,0-4-12-16,-11-13-8 15,-10-4 4-15,-4-3 3 0,-3-6 7 16,-1 7 3-16,1 2-2 15,-2 9-3-15,7 4 0 16,-5 8-4-16,0 8 6 16,2 9 3-16,6 2-5 15,9 7-4-15,11-2 9 0,3 0-1 16,14 1-4-16,12-5-1 16,10-4 5-16,9-7 1 0,7-9-2 15,-3 0 1-15,-7-4-2 16,-5-8-8-16,-3-4-20 15,-9-1-20-15,-2-12-73 0,-12-4-85 16</inkml:trace>
  <inkml:trace contextRef="#ctx0" brushRef="#br0" timeOffset="12697.87">13106 4568 88 0,'0'-17'153'0,"5"4"-5"0,-2 0-63 15,-3 6-38-15,6 7-26 16,-3 0-6-16,-3 12-1 16,8 9 2-16,0 10-3 0,5 11 1 15,3 6-2-15,1 5-3 16,-1 1-6-16,-1-2 5 16,2-7-8-16,0-9 3 0,-3-7-3 15,3-5 0-15,-4-8-2 16,-4-4 5-16,-6-4 0 15,-3-8 1-15,0 0-8 16,0-11-2-16,-17-5-1 0,-8-8 6 16,-2-5 2-16,-6-4 4 15,1 9-3-15,-4 3 1 16,0 9 0-16,-6 12-5 0,2 0 1 16,3 20 3-16,9 8 2 15,8 5-1-15,20 5 5 16,0-7 1-16,16 2 2 0,11-4 1 15,11-9 3-15,6-3 3 16,4-4-1-16,-2-13-4 16,-5 0 1-16,-10 0-7 15,-1 0-1-15,-6-6 5 16,-5-5-9-16,-1-6-1 0,-7 1 6 16,1-1-4-16,1 0-1 15,-5 1-2-15,-5 4 3 16,-3 5-2-16,0-2-19 0,0 9-24 15,0 0-36-15,0 0-29 16,-8 0-85-16</inkml:trace>
  <inkml:trace contextRef="#ctx0" brushRef="#br0" timeOffset="14510.96">19401 7946 46 0,'12'-65'131'0,"1"3"40"0,-1 14-74 16,0 6-40-16,-4 11-26 16,1 6-14-16,-1 10 5 15,-3 0 11-15,-5 4 13 0,0 8 8 16,0-2-5-16,0 1 0 16,0 4 0-16,0 0-6 15,0 0 6-15,0 0 0 0,0 0-10 16,0 0-1-1,0-9-14-15,-13-3-13 0,-4-8-3 16,-1-5-13-16,-1-4 5 16,-5-7-4-16,-4 1 0 15,-8-8 1-15,-6 0-5 0,-7 1 3 16,-2 1-1-16,-11 1 3 16,-8 4 5-16,2-2-6 15,-6 7 0-15,1-2 6 0,0 9 0 16,4 3-8-16,1 8 1 15,-5 13 5-15,-1 0 0 0,-2 9 0 16,-6 7-3-16,1 0 8 16,0 8-9-16,-1 2 9 15,-2 2-8-15,-3 3-3 0,4 3 6 16,2 1 3 0,-1 8-6-16,4 0 1 0,1 7 6 15,9 2-10-15,-2 5 10 16,9 4-10-16,8 6 7 15,4 8-1-15,2 8-2 0,1 3 5 16,10 3-1-16,2 5-1 16,3 6 1-16,2 3 1 0,1-1-3 15,8-8 2-15,3-5-2 16,5-11-2-16,-1-19 7 16,5-9-7-16,8-14 7 0,0-10-5 15,0-7 4-15,0-7-2 16,0-3 0-16,0-9-4 15,0 0 8-15,0 9-5 16,0-9 3-16,0 0-11 16,0 0-14-16,0 0-18 15,0 0-31-15,0 0-29 16,0-9-24-16,-12-3-22 0,12 0-49 16,-11-4 13-16</inkml:trace>
  <inkml:trace contextRef="#ctx0" brushRef="#br0" timeOffset="15175.64">16464 8361 187 0,'0'-21'202'0,"0"5"-79"16,0 3-40-16,0 6-38 15,0 2-20-15,0 5-6 0,0 0-6 16,0 0-2-16,0 17 5 16,0 16 9-16,0 7 0 0,0 13-1 15,0 9-11-15,0-1-3 16,0-2-4-16,5-2-4 16,4-2 1-16,3-7-3 15,4-11 3-15,-1-4 1 16,1-8-1-16,1-6-4 0,5-3 3 15,-4 1-4-15,7 0 6 16,1-6-2-16,5-3 0 0,6-8-3 16,8 0 1-16,6 0 2 15,8 0 2-15,-3-8-7 16,1-1 2-16,-5 1 5 0,-6 4-6 16,-11 1 2-16,-5 3 4 15,-6 0 1-15,-4-4 2 16,-4-1 16-16,-3 5 13 15,-5 0 16-15,-3 0 5 0,-5-4-3 16,0 4-4-16,0 0-6 16,0 0 9-16,0 0 5 0,-9-8-16 15,-8-4-23-15,-11-11-9 16,-9-11-4-16,-7-11 2 16,-5-7-10-16,-4-10 2 0,-4-2 5 15,1-7-5-15,-1 1-3 16,3 2 6-16,2-1-6 15,3 0-5-15,5 5 2 16,3 7-7-16,9 7 5 0,2 14-17 16,11 8-16-16,3 6-20 15,2 6-8-15,3 4 0 16,3 5-3-16,8-2-5 0,0 9-1 16,0 0 0-16,0 0-13 15,0 0-19-15,-9 0-66 16,9 12-16-16</inkml:trace>
  <inkml:trace contextRef="#ctx0" brushRef="#br0" timeOffset="16473.47">16586 16359 164 0,'8'9'290'15,"-2"-2"-69"-15,-6-7-72 0,3 12-68 16,5 9-41-16,5 4-19 16,3 7-9-16,3 1-11 15,6-4 0-15,0-1 2 16,-4-9-1-16,-5-2-3 0,-1-8-4 16,-7-9 3-16,1 0 1 15,-9 0-2-15,0-9-1 0,-12-8-10 16,-5-6 9-16,3-10 5 15,-12-3 6-15,6-5 17 16,4-9-9-16,2-2-3 0,14-4-7 16,6-2-2-16,10 5-1 15,12 9-3-15,4 11 2 0,1 13 3 16,2 11-2-16,-2 9 2 16,-1 0 6-16,-7 17-1 0,-4-5 11 15,-5 0 3 1,-4 0-1-16,-4-12-10 0,-8 9-10 15,0-9-32-15,0 0-58 16,0 0-41-16,0 0-18 0,0 0-15 16,0 0-11-16,0-9 19 15,0-3-61-15</inkml:trace>
  <inkml:trace contextRef="#ctx0" brushRef="#br0" timeOffset="16957.28">17018 16002 76 0,'8'0'252'0,"-1"0"-46"0,-7 0-7 16,5 0-62-16,3 0-71 15,-5 12-27-15,5-5-18 0,6-7-13 16,-2 0-5-16,8 0 2 16,-1-12-15-16,3-7-10 15,2-10-2-15,-8-9 11 16,-4-2 3-16,-4-4 4 0,-8-2 6 16,0 6 10-16,0 7 17 15,-11 9 21-15,-3 17-21 0,-2 18-3 16,1 17-9-16,3 17-2 15,4 13-9-15,8 6-1 16,3 2-3-16,10-9-4 0,6-4-1 16,6-13 2-16,4-11-12 15,4-13-15-15,7-16-11 16,4-12-19-16,5-25-4 16,5-20 9-16,-7-20 11 0,-1-20 22 15,-6-10 11-15,-10-6 6 16,-7-9 19-16,-7-1 24 0,-3 9 24 15,-5 7 10-15,-8 14 18 16,0 20 7-16,0 20-8 16,0 16-17-16,0 17-28 0,0 20-17 15,-12 41 19-15,3 28 10 16,1 21-16-16,-5 19-23 0,13 5-7 16,0 5-9-16,0-13-11 15,0-9-27-15,8-11-54 16,5-17-59-16,-10-17-64 15,3-14-19-15,-2-9-2 0,-4-15-26 16,0-14 70-16</inkml:trace>
  <inkml:trace contextRef="#ctx0" brushRef="#br0" timeOffset="17889.16">17566 15666 252 0,'-14'-35'249'16,"0"7"-44"-16,3-1-47 0,-3 5-72 15,6 3-37-15,8 4-24 16,0 1-8-16,13 0-11 15,10-8-9-15,10 0-12 16,2 0-11-16,8 3 12 0,-7 9 4 16,-4 3 9-16,-4 5-3 15,-3 4 7-15,-5 0 10 16,-3 0 2-16,-1 13-1 0,-4 3-7 16,-1 1-6-16,2-3-1 15,0 3-2-15,0 0 0 16,-3-5-14-16,-2 0 1 0,-3-12-1 15,3 0 3-15,-5 0 3 16,6-4 7-16,-4-7 0 0,3-3 4 16,-4 0 2-16,-1-1 7 15,0 4-1-15,-3 3-9 16,0 3 2-16,0 1 1 16,0 4-2-16,6 0-1 0,-3 0-4 15,5 0 4-15,0 0 5 16,6 0-14-16,-6 0-22 15,3 0-13-15,2 0-11 0,3 0 10 16,1-11 15-16,-2-6 13 16,2 2 14-16,-4-2 21 0,-4 5 23 15,-3-1 6-15,-3 5 8 16,-3 8 7-16,0 0-1 0,0 0-17 16,0 0-18-16,0 0-4 15,0 13-11-15,0-2-8 16,5 1 0-16,-2 2-1 15,2-14 0-15,-2 0-2 0,6 0-2 16,0 0-5-16,3-9 0 16,-1-8 3-16,2-2 2 15,-1-3-1-15,1 6 1 0,-2-1-2 16,-1 6 6-16,-2 3-4 16,-5 8 0-16,0 0 1 0,2 0 6 15,4 0-3-15,-6 0 1 16,5 0-4-16,0 12-3 15,5-5 6-15,0-7-15 16,-2 0-15-16,1 0-8 0,4-7-7 16,1-5 6-16,-5-4 20 15,2-6 17-15,-6-1 0 16,-2 2 15-16,-6 2 14 0,0 6 21 16,0 4 4-16,0 1-2 15,0 8-18-15,0 0-14 0,0 0-6 16,0 8-1-16,0 4-8 15,0 0-13-15,0-2-34 0,8-3-23 16,1 2-10-16,2-9-16 16,11 7-8-16,1-7-1 15,5 0 12-15,10-7 23 16,-2-5 11-16,1-4 8 0,-6-6 23 16,0 6 43-16,-13-1 12 15,-5 5 17-15,-5-1 13 16,1 2 4-16,-9 3 20 0,0 0 29 15,0 0 29-15,0 4 9 16,0-1-1-16,0 2-18 0,0-1-35 16,0 4-39-16,0 0-23 15,0 0-40-15,0 0-56 16,0 0-46-16,0 0-77 0,0 0-79 16,0 0-47-16,0 0-28 15</inkml:trace>
  <inkml:trace contextRef="#ctx0" brushRef="#br0" timeOffset="18271.02">19941 14515 692 0,'25'-81'415'16,"-17"8"-142"-16,-8 11-143 15,0 14-83-15,0 10-23 16,-8 10-15-16,-5 5 13 0,-2 5 12 15,-5 15 2-15,-9 16-8 16,-1 18-5-16,-1 19-11 16,2 9 0-16,7 8-17 15,4-3 5-15,18 2 0 0,0-8 3 16,9-11-3-16,6-6 0 16,10-4-12-16,4-12-18 15,-2-14 11-15,1-11-2 0,-2-11 8 16,-6-19 15-16,-9-10-5 15,-11-17 15-15,-16-4 29 16,-12 4 26-16,-13 11 4 0,1 12-39 16,-6 4-17-16,6 10-30 15,8 8-55-15,7 4-55 0,5 8-85 16,8 0-64 0,12 0-5-16,0 0 10 0,4 0-22 15</inkml:trace>
  <inkml:trace contextRef="#ctx0" brushRef="#br0" timeOffset="18434.49">20401 14258 414 0,'27'-23'351'16,"-11"-1"10"0,-8-5-142-16,-2 9-114 0,-3-1-96 15,1 5-114-15,0-1-72 16,4 6-13-16,2-3 13 15,-2 7-11-15,3 2-50 0</inkml:trace>
  <inkml:trace contextRef="#ctx0" brushRef="#br0" timeOffset="18637.05">20899 14565 558 0,'18'19'495'0,"-7"-2"-42"15,0 0-216-15,-2 2-107 16,-9 13-29-16,0 9-28 0,0 5-73 16,-17 3 0-16,-6 3 0 15,-19 5 0-15,-15 5-70 16,-23-2-309-16,-21 1-75 0,-18 1 24 16,-14-2-280-16</inkml:trace>
  <inkml:trace contextRef="#ctx0" brushRef="#br0" timeOffset="20734.07">13667 4306 23 0,'0'-5'49'0,"0"-2"39"16,0-2 68-16,0 2-45 0,0-5-48 15,0 0-29 1,0-5-10-16,5 5 8 0,3-1 3 15,-8 1-7-15,0 0-3 16,0 4 6-16,0 4-1 16,0 4-3-16,0 0-11 15,-8 0-2-15,8 0-12 0,-13 21-2 16,5 10 2-16,-4 15-1 16,4 6 2-16,8 9-8 15,0 1 5-15,0-1 0 16,12-1 1-16,4-4-4 15,10-1 6-15,2-11-4 0,0-7 7 16,4-8-8-16,1-5 4 16,-6-3 1-16,-2-8-1 15,-4-2-2-15,-5-3 6 16,0-8-3-16,-4 0-2 0,1 0 0 16,-5 0 3-16,0 0 0 15,-4 0-4-15,0 0 4 16,-4 0 2-16,0 0-9 0,0 0 8 15,4 0-5-15,0 0-2 16,1 0-5-16,-2 0-14 16,-3-4-21-16,0-5-26 15,4-3-75-15,1-9-77 0</inkml:trace>
  <inkml:trace contextRef="#ctx0" brushRef="#br0" timeOffset="21365.48">14322 4061 91 0,'-13'-4'151'0,"5"1"-5"15,8-1-61-15,0 4-38 16,0-5-19-16,0-2-13 16,16-2-3-16,13-3-2 15,20-5 2-15,19-2-3 16,18-5 1-16,11-5 0 15,4 1-3-15,-1-5-3 0,-21 4-1 16,-14 9-1-16,-16 3 1 16,-13 4-2-16,-16 6-10 15,-12-2-32-15,-19 6-63 0,-26 3-110 16</inkml:trace>
  <inkml:trace contextRef="#ctx0" brushRef="#br0" timeOffset="21782.35">14369 3883 68 0,'17'-11'200'0,"0"0"-56"16,-11 5-71-16,3 6-36 16,-9 12-19-16,0 12-4 0,0 13 0 15,-12 11-5-15,1 9 0 16,2 1-5-16,9 2 0 15,0-7-1-15,0-8-2 16,0-4-6-16,0-13 9 16,0-7-3-16,9-6 0 0,2-6 2 15,14-9-3-15,11 0 1 16,13-9-3-16,11-2 2 16,10-6 2-16,-5 2 3 15,0-2-7-15,-8 8 7 0,-9 9-4 16,-8 0 5-16,-7 16-4 15,-7 7 0-15,-15 0 3 16,-11 5 2-16,-8 5-7 0,-13 3 3 16,-3 2-1-1,-3-7-1-15,-3-2-1 0,7-8 0 16,-2-5-5-16,5-4-15 16,3-4-22-16,6-8-24 15,11 0-65-15,0-3-35 0</inkml:trace>
  <inkml:trace contextRef="#ctx0" brushRef="#br0" timeOffset="21965.33">15231 4326 95 0,'52'-15'222'0,"-3"-2"-102"16,-5 5-48-16,-2 4-24 0,-6 8-3 16,-3 0-7-16,-6 0-2 15,-5 16-1-15,-11 5-11 16,2 3-10-16,-8 9-4 15,-5 7-8-15,-13 8-36 16,-8 6-45-16,-7-6-94 0,-1-3-298 16</inkml:trace>
  <inkml:trace contextRef="#ctx0" brushRef="#br0" timeOffset="22880.57">15949 3472 33 0,'-14'0'93'0,"5"-5"93"16,9 1-59-16,0-3-44 0,0 2-46 15,15-2-12 1,18-9-7-16,24-9-4 0,25-3 4 15,11 0-3-15,-1-2-3 16,-2 5-7-16,-17 5-4 16,-16 4-1-16,-16 4 1 15,-14 3-9-15,-10 2 3 16,-9 7-2-16,-8-5-1 0,-17 5 2 16,-5 0 7-16,-13 0-7 15,0 0 9-15,-6 0 1 16,1 0-6-16,4 0 3 15,-2 0 6-15,-3 0 4 0,1 0 2 16,0 12-1 0,-2 5-1-16,0 7-3 15,-9 9 5-15,2 12-5 0,2 12 2 16,-2 4 4-16,4 8 1 16,9 7-2-16,4 7-3 15,7-6-3-15,8 1-1 16,17-9 3-16,0-5-4 0,17-2 3 15,11-5-2-15,12-13 1 16,10-7 0-16,11-9-3 16,11-12-4-16,1-16 6 0,-3 0-4 15,-15 0-1 1,-6-7 6-16,-11-10 15 0,-14-8 2 16,-13-11-4-16,-11-4-10 15,-16-10-1-15,-11 2-6 16,-11 3-2-16,-6 9 0 15,0 8-3-15,4 7-1 0,2 14 1 16,5 7 2-16,2 19-10 16,-3 9-32-16,9 10-33 15,7 2-10-15,4-4-6 0,14-3-61 16,0-5-48-16</inkml:trace>
  <inkml:trace contextRef="#ctx0" brushRef="#br0" timeOffset="23263.44">16888 3049 139 0,'0'-38'237'0,"0"6"-97"16,0 7-42-16,0 9-25 15,-8 4-10-15,8 4-9 16,0 4-16-16,0 0-18 16,3 4-11-16,18 0-1 15,28 16-2-15,21 5-3 16,13 8 1-16,7 6-6 0,-9 15 4 16,-12 11 0-16,-12 11 2 15,-15 19 4-15,-19 10-2 16,-15 14-6-16,-19 1 1 15,-14-1 0-15,-12-9 2 0,-7-8-5 16,-3-8 6-16,-4-15-2 16,7-13-1-16,3-13-3 15,9-12-10-15,7-12-22 16,9-9-31-16,8-16-20 16,8 0-40-16,11-33-124 0</inkml:trace>
  <inkml:trace contextRef="#ctx0" brushRef="#br0" timeOffset="23462.88">17854 3057 405 0,'0'-34'191'16,"0"11"-77"-16,0 2-35 16,-13 9-35-16,1-1-7 15,12 6-12-15,0 2-9 0,0 1-5 16,0 4-8-1,0 0-27-15,0 0-53 16,0 0-54-16,0 0-68 16,0 0-35-16</inkml:trace>
  <inkml:trace contextRef="#ctx0" brushRef="#br0" timeOffset="23662.47">18004 3382 238 0,'32'8'203'16,"-7"-8"-81"-16,0 13-27 0,-5 2-1 16,0 6-6-16,-3 3 8 15,-1 5-28-15,-8 8-27 16,-8 12-18-16,-12 16-12 16,-17 16-10-16,-20 21-85 0,-20 19-114 15,-25 10-158-15</inkml:trace>
  <inkml:trace contextRef="#ctx0" brushRef="#br0" timeOffset="25259.28">16546 9679 32 0,'0'0'87'15,"0"-4"97"-15,0 1-37 0,0-6-36 16,0 9-36-16,0-5-31 16,0 5-16-16,0 0-14 15,0 0-4-15,0 0-8 0,0 14 1 16,0 6 11-16,5 12-2 15,-2 13-1-15,2 3-10 16,-1 6 5-16,-4-1-4 0,4-1-3 16,1-2-14-1,-1-10-29-15,-4-8-18 0,0-7-12 16,0-12-40-16,0-13-80 16</inkml:trace>
  <inkml:trace contextRef="#ctx0" brushRef="#br0" timeOffset="25393.57">16469 9484 108 0,'-11'-45'235'0,"-3"9"-104"0,8 7-64 15,6 8-47-15,0 5-28 16,0 9-2-16,3 7-1 16,9 0-29-16,-1 0-90 0,6 0-38 15</inkml:trace>
  <inkml:trace contextRef="#ctx0" brushRef="#br0" timeOffset="25929.49">16689 9589 182 0,'12'0'178'0,"0"12"-86"16,2 1-42-16,-3 0-15 16,0 4-10-16,1 6-6 15,1 6-4-15,-9-1-9 0,-4 0-1 16,0-3 0-16,0-1-1 15,0-4-4-15,0-3 4 16,0-9-4-16,0-8 5 16,0 0 1-16,0-8-11 15,0-13-4-15,4-2 0 0,1-10 7 16,3-8 1-16,-4 4 4 16,3 9 1-16,-4 3-6 15,2 9 2-15,-1 8-2 0,-4 8 7 16,0 0 0-16,5 11-3 15,3 6 6-15,0 4-7 16,1-1 0-16,-1-8 1 0,-1 1-2 16,1-5 0-16,-5-8 0 15,6 0 3-15,-4-8-8 16,3-17-9-16,0-16 7 16,4-7 3-16,-4-13 5 15,1-3-2-15,-6-3 7 0,3 6 7 16,-6 13 14-16,0 7-2 15,0 13-10-15,0 11-8 0,0 13-4 16,0 4 1-16,0 16-1 16,0 17 1-16,0 8 6 15,3 11-3-15,0 14-3 0,2 4-6 16,-2-6 7-16,5-3-13 16,-8-8-22-16,0-12-30 15,0-9-16-15,0-8-67 16,-11-11-46-16</inkml:trace>
  <inkml:trace contextRef="#ctx0" brushRef="#br0" timeOffset="26065.85">16814 9516 127 0,'0'-24'201'16,"0"7"-88"-16,0 5-54 16,0 0-31-16,12 5-14 0,10 2-7 15,1 5 1-15,10-4-13 16,5 0-17-16,-7 0-35 15,-2 0-60-15,-8 4-12 16,-11 0 21-16</inkml:trace>
  <inkml:trace contextRef="#ctx0" brushRef="#br0" timeOffset="26425.44">17083 9423 19 0,'4'-4'32'0,"-4"-4"39"16,0 3 62-16,0 2 20 15,0 3-52-15,0 0-33 0,0 0-32 16,0 0-15-16,-8 0-10 15,0 8-1-15,0 8 0 0,-6 4-5 16,6 8-3-16,8 0-1 16,-8-2 2-16,8-6 2 15,0-4-3-15,0-4-4 0,0-12-6 16,0 0-8 0,0 0 2-16,5 0-3 0,3-7 2 15,0-10 5-15,1-5-2 16,3-1 9-16,-4 4 3 15,-2 3 8-15,0 4 11 0,-3 2-2 16,-3 10 0-16,0 0-5 16,0 0-2-16,0 16 6 0,5 9-4 15,-5 12-5-15,3 7-2 16,5 6-4-16,0-1-6 16,1-6-31-16,4-2-16 0,0-8-31 15,-7-5-63 1,2-7-8-16,5-9 40 0</inkml:trace>
  <inkml:trace contextRef="#ctx0" brushRef="#br0" timeOffset="26593.81">17306 9708 29 0,'9'-25'78'16,"-3"9"70"-16,-1 0 3 16,-2 4-54-16,2 3-36 0,-2 2-25 15,3 7-4-15,2 0-9 16,-5 0-8-16,2 0-4 15,-5 11-1-15,0 6-9 16,0 7-19-16,0 4-32 16,-13 5-36-16,-4 0-88 0,3-4-187 15</inkml:trace>
  <inkml:trace contextRef="#ctx0" brushRef="#br0" timeOffset="27207.32">18423 9092 407 0,'0'-16'268'15,"-9"4"-101"-15,9 4-88 16,0 0-38-16,0 8-21 16,0 0-10-16,0 0-8 0,0 0-4 15,0 13 2-15,0 12 2 16,0 7-2-16,0 4-4 0,0 0-18 15,0 3-42-15,0-7-45 16,0-4-29-16,0-9-78 16</inkml:trace>
  <inkml:trace contextRef="#ctx0" brushRef="#br0" timeOffset="27355.83">18313 8805 449 0,'-8'-45'221'15,"8"12"-114"-15,0 10-112 16,0 5-51-16,0 6 2 16,0 12 11-16,5 0-22 0,3 0-116 15</inkml:trace>
  <inkml:trace contextRef="#ctx0" brushRef="#br0" timeOffset="27838.79">18703 8938 289 0,'11'17'195'16,"-3"-1"-95"-16,1 0-48 16,-9 3-26-16,0 4-14 0,0-7-1 15,0 0 3-15,5-4-7 16,-1-4-5-16,-4 0 0 16,4 1 3-16,0-9-8 0,2 0-6 15,3 0-4-15,-1 0 2 16,0 0 5-16,0-9 1 0,6-7 5 15,1-9-3 1,5-4 3-16,2-3 1 0,-3 0 3 16,-1 3 3-16,-4 9 1 15,-2 4-4-15,-4 12 0 0,6 4 4 16,-6 12 2-16,0 4-6 16,4 5-1-16,0-1 3 15,-4-4-6-15,0-4-12 0,-5 0-1 16,6-12-1-16,-1 0-11 15,1-16-10-15,3-13-3 16,-1-11 17-16,-3-8 16 0,1-6 2 16,-4-3 10-16,-2-1 6 15,2 7 8-15,-5 5 2 0,3 15-4 16,-3 9-4-16,5 10-11 16,-2 12-4-16,-3 0 1 15,5 20 2-15,3 13 2 16,-3 7-7-16,-2 6 4 15,2-1-14-15,-5 0-28 0,0-9-38 16,0-3-90-16,-8-8-13 16</inkml:trace>
  <inkml:trace contextRef="#ctx0" brushRef="#br0" timeOffset="27982.49">18943 8856 293 0,'0'-7'151'0,"0"-1"-71"15,12 0-40-15,11-4-21 16,18-4-10-16,8-1-7 0,4-4-14 16,4 2-28-16,-4-2-58 15,-10 0-58-15,-10 1 17 0</inkml:trace>
  <inkml:trace contextRef="#ctx0" brushRef="#br0" timeOffset="28371.45">19467 8406 106 0,'0'-29'241'16,"4"-17"33"0,-4 36-194-16,0 0-25 15,0 7-25-15,0 3-17 0,0 13-4 16,0 10 4-16,0 22 1 16,0 8-4-16,0 13 0 15,-9 3-6-15,9-4-2 0,-8-9-1 16,8-11 1-16,0-9-1 15,0-10 3-15,0-10 1 16,0-8 2-16,0-8 2 0,0 0-5 16,8-17 0-16,5-11-2 15,1-8 0-15,11-8-5 16,1-2 7-16,2 10-6 16,0 2-2-16,-2 14-1 0,-7 8 5 15,1 12-6-15,-4 9 6 16,-6 10 0-16,-7 9 0 15,-3 6-5-15,0-1 2 0,-17 3-7 16,-3 0-9-16,0-3-4 16,-5-5-17-16,1-4-15 15,3-4-35-15,4-2-29 0,3-11-65 16,1-7 17-16</inkml:trace>
  <inkml:trace contextRef="#ctx0" brushRef="#br0" timeOffset="29353.18">17716 8926 136 0,'-20'-4'177'0,"4"4"-67"16,2 0-46-16,14-4-32 16,0 0-18-16,0 0-12 0,8-4 1 15,9-1-3-15,12 2 0 16,7-10-8-16,5 2-6 15,-5-6 7-15,-2 0 0 0,-12 5 12 16,-8 8 1-16,-11-1 6 16,-3 9-1-16,-18 0-3 15,-13 13 6-15,-3 3-1 0,-13 9-3 16,7 4 2-16,3-1-4 16,9 0-3-16,9-4-1 15,6-2 0-15,13-3 0 16,0-3-4-16,17-9 2 0,7-7-2 15,12 0 2-15,4 0-5 16,5 0-5-16,-5 0 5 16,-6 0-2-16,-11-2 8 0,-7 2-4 15,-2 0 6-15,-11 0-2 16,-3 0 5-16,0 13 0 16,-17 3 4-16,-8 7 10 0,-2 10-6 15,3-1-5-15,1 1-8 16,5 0-1-16,18-9-3 15,0 1 2-15,10-5-1 0,6-3-2 16,7-5 1-16,2-5 1 16,2-7-2-16,-3 0 5 15,-6 0-5-15,-7 0 10 16,-8 12 1-16,-3-12-6 0,0 13 0 16,0 3-3-16,0 4 5 15,0 4-3-15,0 10 0 16,-6-1-1-16,6-2 2 0,-12-3 0 15,12-2 0-15,0-2 0 16,-8 0-1-16,8-7-2 16,0-5 0-16,0-1 2 0,0 2-2 15,8 1-2-15,4-7 1 16,0 5 1-16,-1-3-3 16,-3-2 3-16,1 6 2 15,-4-2-4-15,-5 1 4 16,0 1-5-16,0 3 0 0,0 1 6 15,0-7-3-15,0 5-29 16,0-7-21-16,3-8-25 16,9 0-76-16,16-5-55 0</inkml:trace>
  <inkml:trace contextRef="#ctx0" brushRef="#br0" timeOffset="29735.94">20246 7716 402 0,'-33'0'228'16,"5"0"-70"-16,7-2-75 16,5 2-8-16,4-4 16 15,12-1-15-15,0 1-18 0,3 4-33 16,19 0-8-16,10 0-13 16,17 26-1-16,3 18-2 15,5 21 11-15,-7 15 3 0,-10 18-1 16,-16 9-11-16,-12 2-3 15,-12 5 0-15,-16 0-18 16,-17-4-58-16,-11-4-64 0,-13 4-31 16,-16-8-79-16,-9 3-359 15</inkml:trace>
  <inkml:trace contextRef="#ctx0" brushRef="#br0" timeOffset="30922.67">15721 13860 6 0,'0'0'11'15,"0"0"6"-15,0 0 9 16,0 0 16-16,0-5 33 16,0-1 56-16,0-2-22 0,0-2-36 15,0-2-20-15,-6 0-9 16,6 0-3-16,-8 0 10 15,8 3-4-15,0 7-11 0,0 2-15 16,0 0-3-16,0 0-14 16,0 11 4-16,4 9 6 15,3 8-5-15,4 5 0 0,-2 8-7 16,4-5 2-16,-5-3-8 16,5-6-11-16,-5 3-20 15,3-6-30-15,-2-8-23 16,-1-7-35-16,-8-9-74 15</inkml:trace>
  <inkml:trace contextRef="#ctx0" brushRef="#br0" timeOffset="31045.55">15664 13413 371 0,'-14'-45'194'0,"2"7"-81"16,12 14-71-16,-9 4-57 0,9 8-21 15,0 4-6-15,9 0-3 16,6 4-40-16,1-1-97 15</inkml:trace>
  <inkml:trace contextRef="#ctx0" brushRef="#br0" timeOffset="31384.48">16031 13486 243 0,'11'0'262'0,"-2"0"-73"0,-1 8-88 15,-4 4-52-15,4 4-27 16,1 0-11-16,-1 9-5 15,3 8-2-15,3 0-1 0,1-5-8 16,2-4 9-16,-6-8-7 16,3-3-5-16,-8-13-3 15,2 0-1-15,10 0 3 16,3-17-1-16,-3-11 7 16,7-8-5-16,-2-7 10 0,-1 8 4 15,-2 6-6-15,-7 8 1 16,0 9 6-16,-2 9 7 0,0 3 19 15,6 15 2-15,-1 10-3 16,5 7-17-16,4 6-8 16,-2-2-4-16,8-3-30 0,-6-10-32 15,1 3-34-15,-6-11-14 16,-3-1-13-16,-1-14-46 16,-5-5-14-16</inkml:trace>
  <inkml:trace contextRef="#ctx0" brushRef="#br0" timeOffset="32316.08">16806 13278 22 0,'3'-20'27'0,"2"4"18"16,4 3 23-16,-6 5 21 16,2 0 15-16,-5-1-36 0,3 9-32 15,-3-3-19-15,0-1-9 16,5 4-5-16,-2 0 2 15,3 0-3 1,-6 0 0-16,3 0 5 0,-3 0 2 16,5 0 9-16,-5 0-1 15,0 0 5-15,0 0 5 0,0 0 5 16,0 0 0-16,0 0 4 16,0 0-2-16,4 0 1 15,-4 0-8-15,0 0-5 0,0 0-8 16,0 0-12-16,0-5-1 15,0 2 6-15,0-6-6 0,0-3-3 16,0 0 4-16,0 0-1 16,0 3 2-16,0 6 0 0,0 3 3 15,0 0-9 1,0 0 10-16,0 0-5 16,0 0-1-1,0 0 1-15,0 0 3 16,0 8 2-16,0-8 3 15,0 0-5-15,0 0-3 16,0 0 1-16,0 0 0 0,0 0-2 16,0 0 4-16,0 0 0 15,0 0-3-15,0 0 2 16,0 0 2-16,0 0 5 16,0 0 3-16,0 0 4 15,0 0 7-15,0 0 2 16,0 0-13-16,-12 0-8 0,-2 0-5 15,3 7 1-15,-6 2-2 16,6-9 0-16,-2 12 2 0,5-12-1 16,8 0-3-16,0 0 3 15,0 0-2-15,0 0 3 0,0 0 2 16,0 0-1-16,0 0 3 16,0 0-2-1,0 0-7-15,0 0 4 16,0 0-3-16,0 0 1 15,0 0 5 17,4 0-8-32,-4 0 8 15,0 0 1-15,0-7-5 16,0-2 2-16,4-8-3 0,1-2 0 16,-1-3 1-16,-4-6 4 15,0 0 1-15,0-6 4 0,0 6 6 16,0 5 30-16,0 4 23 15,0 1 13-15,0 9-20 16,0 9-23-16,0 12-4 0,-9 22 31 16,9 15-9-16,0 15-15 15,5 5-22-15,11 4-1 16,12-3-8-16,4-1-4 16,9-8-7-16,3-8-1 0,5-8-7 15,0-13-37-15,-6-12-68 16,-1-3-75-16,-5-17-42 15,-9-7-17-15,-3-14-53 0,-16-4-190 16</inkml:trace>
  <inkml:trace contextRef="#ctx0" brushRef="#br0" timeOffset="32465.55">16899 13351 236 0,'-68'-7'292'0,"-2"2"-50"16,6-4-92-16,15 7-71 15,12-4-44-15,17 0-16 0,12-4-15 16,16 3 1-1,28-10-3-15,26-7-12 0,18-5-59 16,14-3-47-16,4-4-39 16,-2-1-43-16,-5-3-43 0</inkml:trace>
  <inkml:trace contextRef="#ctx0" brushRef="#br0" timeOffset="32864.61">17979 12745 379 0,'-11'0'283'0,"-3"0"-67"16,8 0-103-16,6 0-62 0,0 0-26 16,0 0-13-16,0 0-11 15,6 0 7-15,8 0-4 16,-3 0-3-16,3 0-4 0,1-9 3 15,2 2 3-15,-1-5-12 16,1-5 1-16,-11-4 8 0,-1-3-3 16,-5 3 6-16,-8 2-2 15,-9 2 4-15,-11 8-3 16,-9 9 12-16,-6 21 3 16,-5 12 6-16,-7 15 6 0,11 6-17 15,8 4-2-15,11 0-8 16,13 0 3-16,12-1 5 15,12-3-8-15,13-9 4 0,7-9-8 16,12-7 2-16,15-8-3 16,4-10-37-16,8-11-67 0,5 0-68 15,4-16-61-15,1-8-70 16</inkml:trace>
  <inkml:trace contextRef="#ctx0" brushRef="#br0" timeOffset="33147.37">19279 12276 597 0,'-32'-20'153'0,"2"-1"-131"0,13 4-90 15,0 6 26-15,4 3 31 16,13 4 47-16,0-1 32 15,0 5-16-15,0-6-21 0,0-2-17 16,8-2-5-16,17-2-5 16,11-8-2-16,16-5-1 15,13-3-4-15,8 0 3 16,1 3-25-16,-1 4-52 0,-8 5-26 16,-11 9-48-16,-20 7-53 15</inkml:trace>
  <inkml:trace contextRef="#ctx0" brushRef="#br0" timeOffset="33290.78">19348 12520 395 0,'-28'28'251'0,"7"-11"-89"0,13-4-88 16,13-13-47-16,19-9-15 16,20-7-9-16,18-12-3 0,15-11-49 15,21-4-63-15,10-14-48 16,7-12-79-16</inkml:trace>
  <inkml:trace contextRef="#ctx0" brushRef="#br0" timeOffset="33664.61">20648 11479 414 0,'-36'-28'238'0,"-13"6"-78"15,-5 14-75-15,-6 8-41 16,-2 17-6-16,7 8 10 15,6 6-13-15,8 3-16 0,12 5-12 16,14 7 6-16,2-2-13 16,13 2 4-16,8-10-11 15,9-8-11-15,2-3-5 0,10-13-3 16,2-12-1-16,3 0 6 16,2-16 9-16,-2-8 10 0,-6-13 2 15,-13-8 4-15,-7-3 29 16,-8 3 8-16,-8-1 26 15,0 10 11-15,1 8 11 16,-1 8-9-16,8 7-27 0,0 1-22 16,-8 4-19-16,8 8-11 15,3 0 2 1,10 16-3-16,7 1-6 0,8 3-43 16,9-1-71-16,12 3-70 15,8-6-37-15,7-16-16 0,6-8-26 16</inkml:trace>
  <inkml:trace contextRef="#ctx0" brushRef="#br0" timeOffset="33798.51">20993 11438 105 0,'8'-12'228'0,"1"-1"-54"15,-1 6-44-15,-5-3-58 0,5 3-36 16,9-2-20-16,9-6-7 16,5-6-3-16,11 2-4 15,0-2-16-15,4-1-42 16,-6 3-33-16,-4-2-50 0,-7-2-55 15</inkml:trace>
  <inkml:trace contextRef="#ctx0" brushRef="#br0" timeOffset="33996">21213 11052 108 0,'-29'-13'250'16,"4"0"-83"-16,6 6-48 16,6 2-53-16,5 2-23 15,8 3-7-15,0 0 6 0,0 0 21 16,0 15 48-16,0 13-29 15,8 14-27-15,1 7-17 16,0 8-23-16,-3 4-4 16,6-8-7-16,1-1-34 0,4-3-73 15,3-7-72-15,3-14-46 16,6-12-69-16</inkml:trace>
  <inkml:trace contextRef="#ctx0" brushRef="#br0" timeOffset="34429.65">21546 10814 505 0,'0'-100'440'15,"-8"68"-323"-15,8 7-53 16,-9 4-25-16,9 9 6 16,0 3-23-16,0 9-9 0,0 0-9 15,0 21-4-15,9 12 10 16,2 8 0-16,7 12 2 0,-2 8-6 15,-1-2-3-15,1-4-1 16,1-7 0-16,-5-8 2 16,2-12-1-16,-8-2-8 15,-6-10 5-15,0-8 1 16,3-8 2-16,2 0-3 0,-2 0-1 16,2-4-15-16,4-13-10 15,7-2 10-15,0 1 12 0,0 3-3 16,1 7 6-16,2 8-9 15,-1 0 7-15,-4 12 4 16,-5 7-2-16,-9 10 1 0,0 4 1 16,-20 0-3-16,-4 3 5 15,-9-2-2-15,-3-7-4 0,-1-2 9 16,5-8-10-16,7-6-13 16,5-11-26-16,9 0-25 15,-3 0-33-15,14-17-33 16,0-11-17-16,9-7-41 0,7-11-24 15</inkml:trace>
  <inkml:trace contextRef="#ctx0" brushRef="#br0" timeOffset="34614.22">22142 10527 747 0,'10'-50'308'0,"-10"5"-134"16,0 14-87-16,0 5-28 15,0 7 5-15,0 2-3 0,0 5-33 16,0 4-36-16,3 8-77 16,2 0-106-16,3 0-35 15,-5 20 22-15,0 10-20 16,-3 2-34-16</inkml:trace>
  <inkml:trace contextRef="#ctx0" brushRef="#br0" timeOffset="34777.67">22394 10774 328 0,'41'21'167'16,"-5"-2"-39"-16,1 3-17 0,-6-1-17 16,3 3 28-16,-11 4 29 15,-1 4-35-15,-11 9-51 16,-11 8-34-16,-16 12-76 16,-20 8-129-16,-21 12-86 0,-15 9-98 15</inkml:trace>
  <inkml:trace contextRef="#ctx0" brushRef="#br0" timeOffset="36208.53">19896 14275 305 0,'-15'0'189'16,"2"0"-26"-16,1 0-66 15,12 0-37-15,-8 0-27 0,8 0-10 16,0 7 0-16,0-7-14 16,0 0-7-16,0 0-3 0,0 0-4 15,0 0 2-15,0 0-6 16,3-2-11-16,2-7 4 16,-2-8-7-16,2-2 3 15,-5-3 15-15,0 6 24 16,0 4 6-16,0 5 8 0,-13 7 0 15,-1 0-12-15,-7 12-6 16,-1 9 3-16,-1-2-3 16,3 5-9-16,3-3-2 0,4-2 4 15,13-1-9-15,0-6 1 16,0-4 7-16,13-8-8 16,4 0 3-16,9 0-2 0,-4-8-7 15,3-4-1-15,-6-6-10 16,-3 4 0-16,-2-3 7 15,-6 1 7-15,0 4 12 0,-8 3 20 16,0 7 11 0,0 2-12-16,-16 11-4 0,-1 8-9 15,1 15 3-15,0 2 5 16,0 5-9-16,2-5-3 16,14 0-5-16,0-7 0 0,0-4-4 15,8-9 3-15,10-8-4 16,10-8-9-16,5-16-17 15,4-13-6-15,-2-7 0 0,-2-13 5 16,-10-8 20-16,-6-3 4 16,-8-2 5-16,-9 0 5 15,0 11 17-15,-12 9 24 16,-2 15 11-16,0 10-20 0,-7 17-15 16,-4 12-9-16,0 16 4 15,6 13 0-15,-2 12-2 16,5 3-6-16,4-2-6 0,12-1 7 15,0-8-1-15,0-5-3 16,0-11 0-16,8-5-12 16,4-12 5-16,1-12-5 0,8-8-3 15,-1-8-3-15,-1-13 0 16,-2-11 5-16,-5-13 0 16,-7-4-4-16,-5-4 4 0,0 8 12 15,-17 9 10 1,-8 10 11-16,-11 15-14 0,-10 14 1 15,-11 21 3 1,-64 87 70-16,62-18-24 16,-3 20-18-16,8 9-4 0,15 0-11 15,10-7-18-15,17-10 4 16,15-8-7-16,18-7-4 0,17-13-4 16,10-12 1-16,12-9 2 15,17-10-3-15,21-15-1 16,15-11-5-16,9-16 4 15,3-8-11-15,-6-7-3 16,-18-3 6-16,-19 6 5 0,-20 4 5 16,-15 0 1-16,-12 5 2 15,-13-2-5-15,-5 9 10 0,-5 0 9 16,-6 0 4-16,0 0-13 16,-6-5-1-16,0 2-1 15,0-1-23-15,0 4-38 0,0-5-44 16,-12-2-37-16,0-2-42 15,-10-3-40-15,-1 0-25 0,-6 0-39 16,-4-5 8-16</inkml:trace>
  <inkml:trace contextRef="#ctx0" brushRef="#br0" timeOffset="39487.74">17776 1986 109 0,'0'-13'165'16,"-12"2"-21"-16,4-1-67 16,0-4-33-16,-4-1-19 15,0 1-7-15,-5-1-9 16,-2 0 2-16,-9 5-5 15,-9 12-3-15,-12 16 3 0,-12 17 4 16,-15 20 1-16,-10 21 0 16,-12 16 1-16,-7 7-4 15,-10 8-7-15,6 1 1 16,8-12 1-16,13-12-1 16,18-13-6-16,21-16 2 15,11-16 4-15,14-13 3 16,13-8 0-16,11-3-1 15,0-13-3-15,8 0 2 16,8-6-15-16,0-1-36 16,-5-5-54-16,-2-4-105 15</inkml:trace>
  <inkml:trace contextRef="#ctx0" brushRef="#br0" timeOffset="39925.76">15479 2528 134 0,'-13'11'201'16,"-4"6"-90"-16,-6 4-42 15,-14 12-29-15,-7 8-17 16,-13 11-5-16,-5 9-6 15,2 4-4-15,3-1-1 0,4 2-2 16,13-9-5-16,10-4 1 16,12-8 7-16,9-5-6 15,9-8-1-15,0-2 5 16,9-6-8-16,3-8 2 16,-6-4 1-16,2-4-3 0,6-8-1 15,-6 0-12-15,-8 0-14 16,0-12-76-16,0-8-110 15</inkml:trace>
  <inkml:trace contextRef="#ctx0" brushRef="#br0" timeOffset="40302.79">14756 3036 210 0,'20'-15'178'16,"-3"5"-76"-16,-6 10-45 15,-2 0-27-15,-1 10-11 16,-4 5 2-16,0 13-1 16,-4 14-3-16,0 2 3 15,0 5-13-15,0 8-1 16,0-4-1-16,4-1-2 16,4-7-2-16,4-4 2 0,7-9 2 15,7-7 1-15,5-4-2 16,11-14 1-16,3-7-3 15,7-7 3-15,-3-9-5 16,-5-9 5-16,-2-12-1 0,-14-7-4 16,-8-12-3-16,-12-11-4 15,-8 3 2-15,-17-5 2 16,-10 3 7-16,-5 8-6 16,-5 14-3-16,-5 12-2 15,6 7-6-15,8 10-14 16,-1 15-23-16,9 0-25 15,0 11-114-15</inkml:trace>
  <inkml:trace contextRef="#ctx0" brushRef="#br0" timeOffset="41051.51">16806 2788 38 0,'12'-4'75'15,"1"-4"69"-15,-10 4 11 0,-3-4-42 16,0-1-42-16,-11-3-34 15,-6 0-4-15,2-4-4 16,-7-1 32-16,-1 1-20 16,-6-1-22-16,-7 5-7 15,-9 5-8-15,-13 7-3 0,-8 7 4 16,-5 10-8-16,15-1-1 16,7 5 1-1,16 3 5-15,9 5-2 0,11 3 4 16,13 0-5-16,21 5 1 15,11-5-2-15,12 1 4 16,14-5 1-16,7-6-3 16,3-10 1-16,2-12-6 15,-5-9 4-15,-8-6-10 0,-8-14 1 16,-18-9 0-16,-9 2-7 16,-22-1 0-16,-17 5-10 15,-19 7-14-15,-13 9-25 16,-16 16-66-16,-16 0-105 15</inkml:trace>
  <inkml:trace contextRef="#ctx0" brushRef="#br0" timeOffset="41909.44">11061 5218 156 0,'-14'0'201'16,"14"0"-82"-16,0 0-40 15,0 0-43-15,0 0-17 0,0 0-15 16,6-5 0 0,10-2 5-16,8-2-2 0,17-6-5 15,8-1-2-15,2-6-1 16,3 6-2-16,-6 0 6 15,-8 4-1-15,-7 5-2 0,-4 1 0 16,-9 2-2-16,-7 4 5 16,-1 0-3-16,-4 0-4 15,-4-3 2-15,0-1 0 0,-4-1-13 16,0 1 0-16,0 4-10 16,0 0-3-16,0 0-13 15,0 0-44-15,-11 0-40 16,-6 0-14-16</inkml:trace>
  <inkml:trace contextRef="#ctx0" brushRef="#br0" timeOffset="42300.02">11047 5397 18 0,'-8'0'47'16,"8"0"54"-16,0 9 65 16,0-9-70-16,0 0-39 15,0 0-25-15,0 0-14 16,8 0-5-16,6 0 10 0,2 0-2 16,11-9 3-16,19-4 1 15,6-6 4-15,14-6-8 16,7 1-8-16,-5 0-2 15,2 0-4-15,-10 3 5 0,-6 5-9 16,-15 3 2-16,-7 1-3 16,-7 3 12-16,-8 6 7 15,-5-1 3-15,-7 4 2 16,-5 0 6-16,0 0-12 0,0 0-10 16,0 0-28-1,0 0-31-15,-17 0-38 16,-3 0-59-16,-8 16-114 0</inkml:trace>
  <inkml:trace contextRef="#ctx0" brushRef="#br0" timeOffset="42998.31">7248 6154 123 0,'-8'-33'229'16,"0"14"-103"-16,8 7-61 16,-9 12-33-16,0 0-17 15,9 24-1-15,-8 12 10 16,8 17-9-16,0 5-1 15,0 6-7-15,0 1-1 16,5-3-6-16,-2 0 3 0,6-15-6 16,-5-6 0-16,1-4-38 15,-1-10-30-15,-4-6-108 16</inkml:trace>
  <inkml:trace contextRef="#ctx0" brushRef="#br0" timeOffset="43158.19">6784 5901 315 0,'-28'-105'145'15,"4"12"-70"-15,11 15-32 16,13 18-24-16,0 10-11 16,0 17-4-16,13 13-8 15,6 20-26-15,11 0-103 16</inkml:trace>
  <inkml:trace contextRef="#ctx0" brushRef="#br0" timeOffset="43780.57">7319 6028 270 0,'17'-7'202'16,"-4"-2"-91"-16,-1 1-61 15,0 8-23-15,0 12-9 16,1 8 0-16,4 13-2 0,2 16-6 16,2 4 2-16,-5 9-7 15,-1-6 0-15,-2-4-9 16,-4-6 5-16,-1-11 5 16,0-5-3-16,-4-14-3 0,-1-16 6 15,-3 0-10 1,0-16-2-16,0-21-8 15,0-20 8-15,5-17 0 0,4-3 3 16,-3 9 2-16,2 10 3 16,-3 17-4-16,4 17-2 15,2 16 8-15,10 8 1 16,7 28 4-16,4 9-5 0,1 4-4 16,4-5 1-16,-4-3-2 15,-5-5 2-15,-7-6 1 16,-2-15-1-16,-2-7 0 15,-1-21-10-15,1-15-4 0,-7-16-1 16,4-17 4-16,-6-22 6 16,-5-15 2-16,2-3-2 15,-5 3 6-15,0 9 12 16,0 19 3-16,-8 21-5 16,8 21-7-16,-8 10-8 0,8 14 0 15,0 21 2-15,0 22 11 16,0 36 2-16,11 21 7 15,5 30-6-15,5 14 1 0,-1 1-8 16,5-3-1-16,-1-7 1 16,0-17-4-16,1-17 0 15,-4-15-5-15,-5-17-18 0,-4-17-16 16,-9-11-9 0,-3-13-4-16,0-8-29 0,-19-8-66 15,-6-17-41-15</inkml:trace>
  <inkml:trace contextRef="#ctx0" brushRef="#br0" timeOffset="44041.98">7536 5935 83 0,'-34'-9'133'0,"12"5"13"15,8 4-67-15,14 0-25 16,20 0-15-16,25-3-6 15,26-7-8-15,22-6-8 16,16-8-3-16,13-4 3 16,3-1-10-16,-10 1-4 0,-23 8 2 15,-19 3-4-15,-20 6 12 16,-13-3 9-16,-15 7-9 16,-13 2-3-16,-12 2-10 0,-15 3-35 15,-10 0-24-15,-12 12-35 16,-7 5-96-16</inkml:trace>
  <inkml:trace contextRef="#ctx0" brushRef="#br0" timeOffset="44761.63">9112 5499 271 0,'-24'-17'151'15,"7"5"-47"-15,9 0-41 16,8 0-29-16,0 5-13 0,3-7-3 16,19 3-6-16,10-9-1 15,12 0-2-15,13-5 5 16,3 1 3-16,2-2-7 16,-9 14-3-16,-10 7 2 0,-9 5 0 15,-11 30 3-15,-1 19 4 16,-19 29 6-16,-11 20-7 15,-12 18-5-15,-9 15-3 16,-7-1 1-16,-1-4-6 16,0-12 1-16,5-16-6 0,5-20 3 15,5-18 0-15,10-16 2 16,5-14 2-16,7-10-5 16,0-8 4-16,7-12-3 0,18 0 3 15,11-16-5-15,13-8 7 16,16-10-1-16,8-1-2 15,9-6-7-15,-2 4 5 0,-2 4 1 16,-13 4 1-16,-13 5-14 16,-6 4-17-16,-13 4-13 15,-14-5-41-15,-6 2-21 16,-13-7-81-16,-10-2-10 16</inkml:trace>
  <inkml:trace contextRef="#ctx0" brushRef="#br0" timeOffset="44946.51">9107 6045 332 0,'-27'0'154'0,"10"0"-76"16,17 0-40-16,20-5-19 16,20-12-6-16,22-11 5 15,14-12-5-15,23-1-5 0,10 0-5 16,0 1-7-16,-8 7-26 15,-10 9-22-15,-15 7-70 16,-10 5-92-16</inkml:trace>
  <inkml:trace contextRef="#ctx0" brushRef="#br0" timeOffset="46458.54">10329 7766 316 0,'-16'-8'162'16,"-1"0"-64"-16,7 8-51 15,1 0-24-15,1 0-13 16,0 0-3-16,-6 0-5 16,3 0 1-16,0 12 0 0,-10 0-1 15,-4-12-1-15,-3 0 10 16,-12 0 3-16,-13-3-7 15,-12-13-1-15,-8-12 11 0,-6-13 0 16,8-9-1-16,2-7-5 16,3 0-7-16,9 3 1 15,13 2 2-15,11 7-7 0,9 4 2 16,3 8-4-16,9 9 3 16,4 4 2-16,8 7-2 15,-8 1-3-15,8 5-1 16,0-2 5-16,0 1-2 15,0 3-3-15,0 3 1 0,0-4 6 16,-8 4-4-16,8-4-3 16,-8 6 6-1,8 0-6-15,0 0 6 0,0 0-5 16,0 0 0 0,0 14 1-16,0-2 1 15,0 7-3-15,0 10 3 0,0 8-2 16,0 10 7-16,0 11-7 15,0 8 0-15,0-6 5 16,0-6-2-16,0-9 1 16,0-11-2-16,0-6-1 15,0-9 3-15,0-2-2 0,0-10 1 16,0-7 4-16,0 0 2 16,-8 0-3-16,0-13-4 15,0-5-7-15,-6-15 3 0,3-12 0 16,-1-9-2-16,4 1 8 15,0 8 3-15,8 4-1 16,0 10-2-16,0 3 5 0,0 7-2 16,0 4-7-16,0 5 3 15,16-9-6-15,12 1 6 16,9-4 1-16,8-1-6 16,3 6 4-16,1-1 0 15,0 7-2-15,-5 5 2 0,-3-1-4 16,-5 9 4-16,-6 0 1 15,-12 0 1-15,-4 0-4 16,-11 9-2-16,-3 6 10 0,-12 14-4 16,-11 12 4-16,-19 12-3 15,-6 16 2-15,-9 5-5 16,4-1-1-16,4-8 1 0,4-9 4 16,12-11-3-16,10-11 0 15,3-10-1-15,6-4-1 16,14-7-6-16,0-13-9 15,0 0-4-15,0 0-26 16,0 0-36-16,0 0-39 0,8 0-93 16</inkml:trace>
  <inkml:trace contextRef="#ctx0" brushRef="#br0" timeOffset="47536.75">16981 16762 382 0,'-39'12'236'0,"1"-12"-44"16,8 0-67-16,7 0-55 15,6 0-35-15,6 0-2 0,11 0 5 16,0 0 4-16,0 0 0 15,0 0-15-15,3-12-15 16,22-9 4-16,15-6 9 0,17-10 1 16,21-8-7-16,24-8-9 15,23-4-9-15,33-7 4 0,31-7 3 16,29 2-4-16,25 0 2 16,23-4-5-16,0-4 6 15,2 4-3-15,-5-6-2 16,-10 8 3-16,-17 1 27 0,-25 9 39 15,-26 12 51-15,-30 12 3 16,-36 9-2-16,-31 5 5 16,-23 6-55-16,-14 4-73 0,-20 5 0 15,-15 8 0-15,-3 0 0 16</inkml:trace>
  <inkml:trace contextRef="#ctx0" brushRef="#br0" timeOffset="47663.82">20547 15565 2047 0,'0'-3'0'15,"0"-1"0"1</inkml:trace>
  <inkml:trace contextRef="#ctx0" brushRef="#br0" timeOffset="47723.58">20538 15558 1967 0,'0'7'-416'0,"0"2"-35"0,-12-1-1 16</inkml:trace>
  <inkml:trace contextRef="#ctx0" brushRef="#br0" timeOffset="50153.61">14698 5019 53 0,'-16'0'207'0,"5"0"-44"0,-2 0-53 16,1 0-41-16,4 0-32 15,8 0-16-15,0 0-1 16,8 0-12-16,12 0-2 0,25 0 8 16,20-5-6-16,17-2 4 15,11-7-5-15,0-1-4 16,-11-1-2-16,-9-1 3 15,-16 5-4-15,-17 0 5 0,-12 3-5 16,-2 4 0-16,-12 3-1 16,-5 2 1-16,-1 0 0 15,-8 0 4-15,0 0-2 0,0 0-12 16,0 0-12-16,0 0-18 16,-8 0-30-16,8 0-35 15,-9 0-79-15</inkml:trace>
  <inkml:trace contextRef="#ctx0" brushRef="#br0" timeOffset="50452.85">15930 4950 90 0,'0'0'173'16,"0"0"-23"-16,0 0-61 15,0 0-30-15,16 0-22 16,15-5-4-16,26-7 7 16,25 0-4-16,20-4 3 0,16-6 0 15,7 3 1-15,-3-2-11 16,-8 4-10-16,-20 1-13 16,-25 5-2-16,-16 3 8 0,-18 4 1 15,-10-1-3-15,-9 5-11 16,-3 0-10-16,-13 0-14 15,-9 0-23-15,-11 9-34 16,-8 7-27-16,-10 3-84 0</inkml:trace>
  <inkml:trace contextRef="#ctx0" brushRef="#br0" timeOffset="51101.64">17079 10950 464 0,'0'-5'436'0,"0"5"-326"16,0-4-55-16,10-4-27 15,20-4-13-15,14-5 6 16,23-4 2-16,15-5-6 0,14-12 4 16,14 2-8-16,6-3-4 15,3-7-2-15,-10 5-1 0,-8 4-4 16,-14 4 6-16,-19 9-8 15,-14 5 0-15,-18 2-2 16,-7 0-44-16,-10 1-79 16,-2-5-56-16,2-8-40 15,7-7-74-15</inkml:trace>
  <inkml:trace contextRef="#ctx0" brushRef="#br0" timeOffset="51369.34">19921 10102 673 0,'3'-24'412'16,"-3"0"-128"-16,0 3-150 16,0 1-81-16,0 3-34 0,6 2-15 15,2-2-1-15,3 1 0 16,10-4 0-16,12-1-5 15,7 0 6-15,13 2-7 0,7-2 3 16,5 4 2-16,3 2-19 16,6 2-73-16,-4 6-81 15,-8 2-51-15,-6 5-15 0,-8 0-20 16,-13 9-30-16</inkml:trace>
  <inkml:trace contextRef="#ctx0" brushRef="#br0" timeOffset="52259.32">17552 14040 99 0,'-11'0'232'0,"0"0"-56"16,11 0-28-16,0 0-48 16,0 0-34-16,0 0-28 15,16-14 10-15,25-13 27 0,32-15 18 16,43-18 8-1,48-22-2-15,47-11-11 0,41-10-25 16,25-6-15-16,29-4-10 16,36-6-5-16,20-3-9 15,8-4-10-15,-9 0-7 0,-16-9-2 16,-20 0-2-16,-25 10-2 16,-31 14-1-16,-35 22 5 0,-41 20 0 15,-46 13 10-15,-32 14 39 16,-33 14 56-16,-25 6 71 15,-17 6-103-15,-15 8-78 0,-9 4 0 16,-8 4 0-16,-3 0 0 16</inkml:trace>
  <inkml:trace contextRef="#ctx0" brushRef="#br0" timeOffset="52389.49">22573 12064 1983 0,'-12'12'-341'16,"-5"4"-54"-16,-11 10 29 16,-9 3-11-16</inkml:trace>
  <inkml:trace contextRef="#ctx0" brushRef="#br0" timeOffset="53531.79">18106 12264 76 0,'0'-32'187'0,"-8"-1"-42"16,-4-5-47-16,-1-1-36 15,-2-2-28-15,-2 5-12 0,1 2-7 16,-5 7 10-16,1 4 16 15,-4 9 2-15,-8 1-8 16,-7 5-18-16,-4 8-5 0,-10 0 2 16,-7 12-1-16,-2 11-1 15,0 7 9-15,5 15-5 16,2 11 2-16,3 23 5 16,1 18 6-16,8 21-9 0,4 16 4 15,4 9-12-15,16 4-3 16,19-10 0-16,3-6 2 15,18-5 0-15,15-12 0 0,13-3 6 16,17-14-2-16,19-16-2 16,28-16-2-16,20-23-6 15,17-27-2-15,13-15 4 16,0-19-6-16,-11-19-2 0,-19-15-6 16,-20-11-2-16,-15-13 5 0,-21-17 4 15,-21-16-3-15,-19-12 4 16,-22-12 1-16,-15-5 6 15,-35-4 12-15,-18 5 9 16,-26 7 6-16,-13 11-16 0,-14 5 7 16,-3 17-9-16,0 17-8 15,3 12-10-15,8 11-29 16,8 14-41-16,14 12-66 0,6 16-51 16,13 16-8-16,5 7-49 15,8 13-165-15</inkml:trace>
  <inkml:trace contextRef="#ctx0" brushRef="#br0" timeOffset="54978.76">21046 14035 122 0,'-14'-36'234'0,"0"-1"-78"15,-6 1-35-15,-6-7-53 0,2 3-29 16,1 4-22-16,-11-4-7 15,0-5 0-15,-9-1-4 16,-1 2 11-16,-10 8-7 0,-11 8-2 16,-8 3 8-16,-7 8-13 15,-17 13-4-15,-16 4 1 0,-14 12 5 16,-8 5-1-16,1 0 19 16,10 6 7-16,9 2-3 15,8 3-17-15,15 9-3 16,2 11-2-16,5 14 10 0,9 16 14 15,6 19 0-15,10 20-2 16,15 13 3-16,11 13-2 16,17 0-6-16,7-5-8 0,10-7 3 15,16-13-1-15,3-13-5 16,3-11-2-16,2-13 13 16,9-7 0-16,4-5 3 0,7-3 5 15,8-9 7-15,13-5-11 16,17 1-10-16,11-8 3 15,21-5 5-15,16-6-4 0,12-13-4 16,13-9-2-16,-2-12-6 16,2-12-4-16,-9-6-3 15,-17-5 3-15,-11-10-4 0,-16-5 3 16,-18-15-2-16,-10-11-20 16,-12-26 0-16,-8-20-6 15,-15-20 4-15,-10-21 14 0,-10-11-3 16,-10-9 4-16,-9-5 4 15,-17-2 2-15,-7 6-3 16,-12 18 5-16,-5 15 8 0,-8 25-1 16,-4 20-3-16,-4 17 4 15,-7 13-6-15,-6 14 0 16,2 14-6-16,-1 7 9 16,0 8-9-16,5 9 0 0,2 10-3 15,8 2 3-15,6 0-7 16,5 0-2-16,5 0 4 0,9 0 4 15,9 0-13-15,4 0 0 16,8 6-9-16,8-6 0 0,0 0-1 16,0 0 3-16,0 0 13 15,0 0 2-15,0 0 3 16,0 0 0-16,0 0-8 0,0 0 0 16,0 0 0-16,0 0 0 15,0 0 2-15,0 0 0 16,0 0-6-16,0 0-18 0,0 0-23 15,0 0-25-15,8 0-4 16,8 13-19-16,9-4-30 16,7-2-63-16,6 0-8 0</inkml:trace>
  <inkml:trace contextRef="#ctx0" brushRef="#br0" timeOffset="55293.09">21731 13302 341 0,'-23'-16'263'16,"-3"4"-72"-16,7 4-89 16,-1 8-56-16,4 0-21 15,3 20-15-15,2 0-3 0,3 4-4 16,8 4 3-16,8 6-6 15,7-1-3-15,6 3 4 0,0-8-11 16,-2-7-8-16,-2-9 8 16,-1-12 7-16,-8 0-2 15,-5-7 6-15,-3-9 0 16,-6-5 3-16,-7 0 9 16,-3 0-11-16,-6 5 3 0,4 4-16 15,-3 5-40-15,0-2-62 16,1 9-65-16,-5 9-90 0</inkml:trace>
  <inkml:trace contextRef="#ctx0" brushRef="#br0" timeOffset="55545.85">21855 14292 552 0,'17'0'444'15,"-9"0"-160"-15,-2 7-151 16,2 6-65-16,4 7-22 16,-3 4 76-16,-5 14 82 0,-4 10-48 15,-16 13-118-15,-15 16-38 16,-20 12 0-16,-9 6-98 16,-19-2-118-16,-8 0-82 0,-19-3-38 15,-15-4 43-15,-19-9 18 16,-5-4 39-16,-10-7-58 0</inkml:trace>
  <inkml:trace contextRef="#ctx0" brushRef="#br0" timeOffset="56875.93">7248 7484 371 0,'-37'0'155'15,"12"0"-76"-15,14 0-39 16,11 0-23-16,0-7-6 16,0-5 6-16,19 1-4 15,14-3-1-15,11-2-2 16,13 0-2-16,21-1 0 0,24 1-6 15,28-5 0-15,28-3 2 16,29-9-4-16,23-7 2 16,13-8 1-16,9-6-3 0,-12-6 1 15,-14 4 0 1,-26 2 0-16,-34 9-1 0,-33 7 6 16,-27 10 19-16,-26 9 10 15,-18-2-10-15,-15 3 2 16,-11 7-10-16,-8-1-6 15,-2 0-7-15,-6 3-8 0,0 2-13 16,0 7-6-16,-14 0-10 16,14 0-16-16,-16 0-19 15,-4 0-15-15,-12 16-17 0,-13 8-67 16,-17 5-10-16</inkml:trace>
  <inkml:trace contextRef="#ctx0" brushRef="#br0" timeOffset="57341.46">7293 7905 61 0,'-61'32'80'0,"20"-2"65"15,16-11-34-15,25-3-33 0,17-16-27 16,27 0-20-1,38-16-5-15,38-16 1 16,48-22 0-16,43-17-3 0,37-20-3 16,16-6-2-16,-5-3-8 15,-19 13 8-15,-21 4-10 16,-33 14 2-16,-31 16-9 0,-33 13 9 16,-32 7 15-16,-25 9 23 15,-20 7 9-15,-13 5-3 16,-13 3-16-16,-5 2-12 0,-7-3-17 15,-4 8-4-15,-3-3-3 16,0 5-11-16,0 0-4 16,0 0-3-16,0 0-8 0,0 0-3 15,0 0-2 1,0 0 0-16,0 0 4 0,0 0 2 16,0 0-4-16,0 0-9 15,5 0-2-15,-2 0-4 16,3 0-1-16,-3 0 5 0,-3 0 6 15,0 12 2-15,0-3-2 16,0-1-22-16,0-8-48 16,0 12-32-16,0-3 9 0</inkml:trace>
  <inkml:trace contextRef="#ctx0" brushRef="#br0" timeOffset="60937.67">24032 8181 294 0,'31'-25'210'0,"-7"-2"-51"15,-11-5-50-15,-8-6-47 16,-5-7-20-16,-13-13-3 16,-13-5 7-16,-5-15 5 15,-10-8-25-15,-15-2-9 16,-14-7-5-16,-11 3-10 16,-22-3 5-16,-19 2-10 0,-22 3 5 15,-31 4-3-15,-29 5-2 16,-27 3 6-16,-21 13-3 0,-11 13-1 15,-14 7 4-15,-22 12-2 16,-27 12 3-16,-19 9-5 16,-17 12 2-16,-19 0-5 0,-33 21 5 15,-43 13 0-15,-16 5 0 16,-30 14 2-16,-39 12-1 16,-18 9-5-16,-7 8 3 0,-10 15 3 15,-4 18 4 1,17 18 7-16,18 25 10 0,12 30-2 15,10 24 1-15,24 20-2 16,33 20-8-16,32 41-9 16,26 37 4-16,21 33-8 0,29 19 0 15,26 11-3-15,40 20 0 16,37 14 1-16,41 1-3 16,32-10 9-16,33-2-5 0,28 4 1 15,32 0 3-15,34-13-3 16,32-18 8-16,36-18 23 0,28-25 3 15,38-20 8-15,36-20 6 16,36-30 8-16,41-19-14 16,28-25-5-16,27-30 13 15,31-14 35-15,36-17 49 16,49-12 7-16,45-12-16 0,34-5-125 16,34-9 0-16,28 3 0 15,26 2 0-15,6-1 0 16,24 1 0-16,8 2 0 0,9-9 0 15,6-10 0-15,6-14 0 16,-3-17 0-16,-12-18 0 16,-14-22 0-16,-15-30 0 0,-21-33 0 15,-23-36 0-15,-19-45 0 16,-20-44 0-16,-14-40 0 16,-21-38 0-16,-27-33 0 15,-23-36 0-15,-17-37 0 0,-22-36 0 16,-18-29 0-16,-14-40 0 15,-25-44 0-15,-18-28 0 16,-22-14 0-16,-25-9 0 0,-21-18 0 16,-25 19 0-16,-22 21 0 15,-28 16 0-15,-43 11 0 16,-43 19 0-16,-46 25-18 0,-47 44-331 16,-44 33 6-16,-40 39 82 15,-35 37 83-15,-23 31 65 16,-13 33 1-16,-10 34 0 15,2 27-82-15</inkml:trace>
  <inkml:trace contextRef="#ctx0" brushRef="#br0" timeOffset="61569.02">25597 8218 422 0,'0'-93'205'0,"0"-5"-76"16,6 8-64-16,1 17-33 15,1 11-18-15,0 15 5 16,-2 8 15-16,-6 16 14 15,0 3 2-15,0 7-12 0,0 11-21 16,0 2-14-16,3 23 3 16,2 23 3-16,1 13-2 15,7 19-3-15,3 7 1 0,6 1-5 16,3-12-1-16,14-10 2 16,-4-14 1-16,7-14 3 15,-3-15 1-15,4-21-1 16,-4-21-1-16,4-20 1 15,0-21 2-15,1-14-1 16,2-18 3-16,-7-7-4 0,3-5-1 16,-6 0 1-16,-3 7 2 15,-11 9-6-15,0 14 8 16,-5 15-1-16,-5 16-11 0,-6 11-14 16,-1 15-29-16,-1 3-20 15,-4 8-30-15,0 4-11 16,0 4 2-16,0 12 10 0,0 4-32 15,0 3-72-15,5 3-134 16</inkml:trace>
  <inkml:trace contextRef="#ctx0" brushRef="#br0" timeOffset="62566.95">27052 7189 206 0,'8'-34'152'0,"-8"10"-77"16,0 4-41-16,0-1-20 15,0 9-7-15,0 0-4 0,0 8 3 16,-8 4 3 0,8-4-3-16,0 0 1 0,0 4 4 15,0 0 0-15,0 0-2 16,0 0 8-16,0-5 10 15,0 5-4-15,0 0 0 0,0 0-2 16,0 0-3-16,0 0 4 16,0 0 7-16,0 0 4 15,0 0 0-15,0-4-5 0,0 0 5 16,0-4-6-16,0 3 1 16,0 3-1-16,0-3-8 15,0 5-2-15,0 0-8 16,0 0-1-16,0 0-3 15,0 0-2-15,0 0 0 0,0 0-1 16,0 0 2-16,0 0-8 16,0 0 5-16,0 0 2 15,0 0-5-15,0 0-1 0,0 0 4 16,0 0-2-16,0 0 5 16,0 0-3-16,0-5 1 15,0 5-5-15,0 0 1 16,0 0-1-1,0 0 0 1,0 0 2-16,0 0-5 16,0 25 6-16,0 12 2 15,0 16 10-15,0 20-10 0,0 20 6 16,0 18-2-16,0 3-4 16,0-4-2-16,0-8-2 15,0-12 0-15,0-21 7 0,0-16-1 16,0-13-2-16,0-12 0 15,0-7-1-15,0-8 6 16,0-13 15-16,0 7 1 16,0-7 3-16,-9 0-2 15,9-3-5-15,-12-14-13 16,-3-16-4-16,-6-13 1 0,-3-5-2 16,-4-11 1-16,-5 2-8 15,-4 6 4-15,-9 11-4 16,-4 15 3-16,-4 11 5 0,-3 17-9 15,0 19 6-15,5 22 5 16,8 8-13-16,14 13 9 16,14 3-2-16,16 0-1 15,8-5 8-15,8-3-2 0,9-7 0 16,7-10-3-16,4-8 0 16,2-7 1-16,1-5-3 15,-6-7 8-15,1-1-4 16,-11-12 2-16,6 0 0 15,2 0-2-15,7-12-2 0,-3-4 2 16,2-1 1-16,-4 1-2 16,-5-1 1-16,-2 0 0 15,-6 6-2-15,-5-1 0 0,-2 4 1 16,-5 0-8-16,1 3-6 16,-9 2 4-16,0-2-17 15,0-2-20-15,0 2-35 0,-9-4-38 16,1 2-14-16,-1-6-20 15,1 2-73-15</inkml:trace>
  <inkml:trace contextRef="#ctx0" brushRef="#br0" timeOffset="63049.98">27823 7180 47 0,'13'-16'114'0,"3"-8"76"16,-3-5-75-16,-2-8-50 15,-2-4-24-15,-4-3-12 16,-5-2-7-16,0 2-5 16,0 3 23-16,0 5 12 15,-8 3-15-15,-1 13-15 0,9 9-12 16,-13 5-10-16,-4 6 0 16,-3 25-1-16,-3 14 10 15,-11 28 11-15,-6 22 28 16,-5 36 14-16,-4 39-16 15,2 29 12-15,-7 11-29 16,6-2-10-16,3-3-5 0,8-16 3 16,9-12-6-16,7-16 1 15,1-17-10-15,4-11 2 16,8-18-4-16,8-15-21 0,0-12-44 16,0-17-27-16,0-19-30 15,0-14-14-15,0-17-26 16,0-15-66-16</inkml:trace>
  <inkml:trace contextRef="#ctx0" brushRef="#br0" timeOffset="63249.52">26906 8596 171 0,'-30'-28'271'0,"15"3"-104"15,15 5-75-15,12 1-47 16,29 2-23-16,23 0-8 15,26 1 5-15,20-4 17 0,9-1-9 16,1-3-14-16,2 3-5 16,3 2-24-1,-3-6-65-15,-4-3-63 0,-7-9-117 16</inkml:trace>
  <inkml:trace contextRef="#ctx0" brushRef="#br0" timeOffset="63997.55">18869 2995 497 0,'-20'21'131'0,"7"-3"-67"15,13-8-32-15,0-1-13 16,0-9 7-16,0 0 32 16,25 0-9-16,35-13 4 15,47-11-15-15,35-8-2 16,36-17-9-16,42-5 5 0,40-10-18 16,20-2 2-16,-4 1-6 15,-20 4-6 1,-36 8-4-16,-48 13 4 0,-36 2 3 15,-35 14-6-15,-28 8-7 16,-24 4-22-16,-20 4-23 16,-21 0-38-16,-29 3-52 15,-31 5-10-15,-42 8-90 16</inkml:trace>
  <inkml:trace contextRef="#ctx0" brushRef="#br0" timeOffset="64497.35">19206 2523 330 0,'46'-25'150'16,"-10"5"-78"-16,-7 8-44 15,-13 5-23-15,-10 7-4 16,-6 0 0-16,-6 7 1 15,-23 13 3-15,-19 12 0 0,-25 15 4 16,-21 5-2-16,-9 13 2 16,-1 4-3-1,6 9 3-15,12 0-7 0,26-1 9 16,29 0-4-16,31 4-1 16,25 0 1-16,37-3-4 15,28-9 6-15,21-11 4 16,18-14 18-16,4-12-6 0,-7-7-10 15,-11-5-7-15,-24-3-6 16,-17-5 8-16,-15-12 19 16,-20 0 11-16,-10 0 27 15,-10 0 27-15,-7-9 21 16,-7-11-39-16,-5-20-41 16,0-13-15-16,-11-13-13 0,-1-7-7 15,-4-9 4-15,-6-3 0 16,1-4-15-16,2 0-6 15,-5-2 15-15,2-2-17 16,3 8 7-16,3 4-14 16,4 12-35-16,2 10-43 15,10 19-51-15,0 15-53 16,0 9-86-16</inkml:trace>
  <inkml:trace contextRef="#ctx0" brushRef="#br0" timeOffset="65046.14">22655 2235 105 0,'0'-5'250'0,"0"1"-90"0,0-1-66 16,0 2-42-16,0 3-16 15,0 0 11-15,0 0 1 16,0 0-10-16,0 0-16 16,0 0-10-16,0-4-7 15,0-3-2-15,-9-4 1 16,-3 5-5-16,-1-6-4 0,-7 2 0 16,-4 6-1-16,-9 4 2 15,-3 9 1 1,-6 10 1-16,-2 15 3 0,5 11-4 15,2 2-1-15,7 8 2 16,19 1 1-16,11 1-4 16,19-4 7-16,15 1 2 15,6-9-6-15,13-4-1 16,8-10 4-16,4-5-2 16,0-11-18-16,-5-6-23 0,-8-9-26 15,-9 0-20-15,-7-17-64 16,-4-4-51-1</inkml:trace>
  <inkml:trace contextRef="#ctx0" brushRef="#br0" timeOffset="65927.87">23331 2380 123 0,'30'-33'252'16,"-9"2"-100"-16,-10 5-47 0,-11 7-35 15,0 2-35-15,-24 10-15 16,-9 7-13-16,-11 16-5 15,-5 7 1-15,0 14 0 16,-4 8-5-16,8 0-2 16,5 1 4-16,12-2 1 15,12-8-1-15,7 2-3 16,9-10 3-16,9-4-1 16,7-2-2-16,4-12-9 15,-1-10 6-15,7-2-1 0,-3-19-4 16,2-7 6-16,4-15-6 15,-5-9 8-15,0-4 9 16,-7-2 5-16,-4 4 25 16,-5 14-3-16,-4 11-18 15,-4 10-10-15,0 7-5 16,0 12-3-16,0 7 1 0,3 15 2 16,0 6 3-16,5 8 1 15,1 0-7 1,4 1-1-16,-1-8 8 0,3-10-4 15,1-2 0-15,10-9 3 16,-1-8-3-16,6-20-11 16,6-25-3-16,-1-19-4 15,1-22 8-15,-9-17 3 16,-7-6 4-16,-5-9-2 16,-7-2 3-16,-9 12 8 15,0 15 16-15,0 15 6 0,0 21-10 16,-9 16-13-1,9 22-8-15,0 19-1 16,-8 23-1-16,8 25 6 16,0 26-1-16,0 16 3 15,0 13 1-15,4-2-7 0,9-8 4 16,1-12 0-16,8-12 0 16,-1-12-1-16,1-12 7 15,3-12-10-15,4-16 7 16,-1-17-1-16,5-9-4 15,1-20-12-15,-8-14 5 16,4-19-2-16,-3-16 3 16,-5-7 0-16,-7-8 7 0,-2-4-7 15,-4-2 9-15,-6 5 9 16,-3 13-2 0,0 8-7-16,0 8 7 15,0 10 8-15,0 20 6 16,-8 6 3-16,-1 13-10 0,9 4-9 15,-8 12-7-15,-4 12-3 16,-5 21 18-16,1 25-1 16,1 23-1-16,-1 20 4 15,16 17-3-15,0 9-1 16,8-1-5-16,11-4-6 16,15-12-10-16,6-12-57 15,14-10-51-15,1-14-30 16,5-17-125-16</inkml:trace>
  <inkml:trace contextRef="#ctx0" brushRef="#br0" timeOffset="75213.74">9948 4831 181 0,'-54'-52'196'15,"-9"6"-101"-15,-16 6-47 16,-5 12-24-16,-15 16-15 0,-6 12-7 16,-8 19 4-16,-5 17 16 15,1 25 8-15,2 25-6 16,6 33-5-16,11 44 3 0,22 37 4 16,22 28-10-16,34 7-8 15,32-2-4-15,33-19 0 0,32-27-2 16,29-35 4-16,19-38 6 15,30-37 0-15,19-40 2 16,25-37 4-16,13-25-11 16,3-28 3-16,-11-25-6 0,-27-15 3 15,-21-20 2-15,-31-21-4 16,-23-18-1-16,-29-19 3 16,-28-7 7-16,-30-2-4 0,-22 5-4 15,-26 12-7-15,-21 13 7 16,-14 20-4-16,-22 23-9 15,-18 26-10-15,-15 24-2 0,-8 20-15 16,2 25-38-16,0 24-44 16,11 20-103-16</inkml:trace>
  <inkml:trace contextRef="#ctx0" brushRef="#br0" timeOffset="76527.64">12497 5935 73 0,'0'-9'172'0,"0"2"-6"15,0 2-58-15,0 0-33 16,-8 5-40-16,8 0-19 0,0 0-3 16,0 0-3-16,0 0-1 15,0 0-6-15,0 0 0 16,0 0-1-16,0 0 0 16,0 0-1-16,0 0-4 0,0 0 2 15,0 0-2 1,0 0 1-16,0 10 0 15,0 6 2-15,0 4 2 16,0 12 3-16,8 4-4 16,-2 10-3-16,2 3 4 0,-1-5 0 15,1 1 0-15,1-8-1 16,-1-5-4-16,-5-4 3 16,2-7 1-16,-2-5 3 0,-3-8-2 15,0-8-1 1,0 0 2-16,0 0 5 15,0-3 12-15,0-41-2 16,0 3-11-16,5-9-4 16,4-7-2-16,2 5 5 15,7 2-6-15,-4 14 1 0,0 7 0 16,-3 8-4-16,1 5 1 16,-3 9-1-16,-5 7 1 15,-4 0-3-15,0 0-3 0,0 0 0 16,0 16-1-16,-9 1 4 15,-4 2 1-15,2 7 0 16,-6-7-7-16,6 3-13 16,-2-7-12-16,5 1-7 0,8-7 0 15,0-9 11-15,12 0 16 16,5-9 4-16,6-7 6 16,7-9 2-16,5 1 10 0,3-4 0 15,-3 4 6-15,2 3-2 16,0 5 5-16,-4 3-1 0,-4 13-3 15,-7 0 3-15,0 13-7 16,-1 7-1-16,-7-1-5 16,0 3 4-16,-6-1 2 15,0-6-5-15,-4 1 0 0,-4-6 1 16,4-10-1-16,1 0 7 16,-5-5 11-16,4-7 5 15,3-17-14-15,1-16-6 0,4-7 0 16,1-9 6-16,4-1 5 15,-5 13 7-15,-6 9-5 16,2 15-11-16,-2 8-2 0,-3 9-7 16,-3 8 4-16,8 0-2 15,0 8-1-15,5 5-1 0,-1 3 2 16,0 0 0-16,0 0-2 16,1-3-8-16,2-13 3 15,6 0 4-15,3-8-3 0,4-13 5 16,9-7 0-1,-1-8-3-15,2-2 10 0,-7 6 14 16,-5 9 3-16,-10 7 5 16,-5 3-10-16,-2 4-11 15,-1 5 1-15,-8 4-13 0,0 0-14 16,0 0-36-16,0 0-24 16,0 8-42-16,-20 10-83 15</inkml:trace>
  <inkml:trace contextRef="#ctx0" brushRef="#br0" timeOffset="77176.86">11336 6724 114 0,'-20'0'238'15,"0"0"-93"-15,4 0-67 16,4 0-50-16,12 0-32 0,0 0-3 16,0-4 0-16,12-1 2 15,16-2 3-15,17-1 4 0,16-5-2 16,24-2-1-16,20-11 2 15,21-2-1-15,21-13 4 16,7-3-7-16,4 0 4 16,-11-1-1-16,-19 7 0 0,-24 10-2 15,-28 8 5-15,-16 3 8 16,-20 6-1-16,-10 2 4 16,-10 9-3-16,-8 0-5 0,-12 0-21 15,0 0-19-15,-20 12-59 16,-22 1-66-16,-14 7-3 0</inkml:trace>
  <inkml:trace contextRef="#ctx0" brushRef="#br0" timeOffset="77394.58">11491 6786 160 0,'-33'11'224'0,"8"-11"-89"16,15 0-59-16,10 0-50 0,10-11-12 15,20-10-9-15,22-8 3 16,26-11-1-16,26-10-5 16,24-2-2-16,8-5-2 0,11 0-3 15,-6 4-14-15,-9 9-26 16,-19 7-15-16,-20 9-54 0,-23 1-42 16,-26 17-97-16</inkml:trace>
  <inkml:trace contextRef="#ctx0" brushRef="#br0" timeOffset="77577.89">11808 6839 226 0,'-45'19'189'16,"17"-11"-90"-16,28-8-52 0,16-8-25 16,29-11-10-16,24-11-3 15,24-7-8-15,21-7 1 16,20-9-2-16,11-4-2 15,7 0-8-15,-7 4-33 0,-15 9-56 16,-24 12-66-16,-23 3-120 16</inkml:trace>
  <inkml:trace contextRef="#ctx0" brushRef="#br0" timeOffset="77776.5">11873 6928 394 0,'-54'19'216'0,"18"-19"-99"16,28 0-67-16,33-16-31 0,40-20-7 16,39-16-9-16,35-14 3 15,24-11-8-15,20-5 4 16,7 1-24-16,-3 4-52 16,-17 7-29-16,-19 13-50 0,-25 8-45 15</inkml:trace>
  <inkml:trace contextRef="#ctx0" brushRef="#br0" timeOffset="77942.5">12738 6760 325 0,'-42'17'190'0,"15"-8"-83"15,27-9-56-15,24-9-45 16,33-10-29-16,33-15-6 0,23-11 0 15,29-16-15-15,27-9-32 16,19-6-100-16</inkml:trace>
  <inkml:trace contextRef="#ctx0" brushRef="#br0" timeOffset="78189.46">13383 6712 456 0,'-15'0'284'0,"6"0"-119"15,9-9-132-15,0-7-115 16,24-7-13-16,24-14 17 0,22-8 2 15,20-8-50-15,10-4-94 16</inkml:trace>
  <inkml:trace contextRef="#ctx0" brushRef="#br0" timeOffset="78342.56">14524 6508 447 0,'-8'12'235'0,"8"-12"-160"16,0 0-202-16,0 0-137 0</inkml:trace>
  <inkml:trace contextRef="#ctx0" brushRef="#br0" timeOffset="-53015.87">2471 8059 528 0,'-11'24'131'16,"-2"38"-31"-16,13 44-44 16,0 36-9-16,16 30 16 15,9 18-5-15,7 14-25 16,9 4-13-16,5-5-9 0,1-20-6 15,7-28-37-15,-6-25-38 16,-3-32-55-16,-8-25-36 16,-9-25-56-16,-7-19 4 15</inkml:trace>
  <inkml:trace contextRef="#ctx0" brushRef="#br0" timeOffset="-52782.45">3223 7440 419 0,'24'-53'199'0,"-8"25"-100"15,-3 28-33-15,-4 37-16 0,-1 35 15 16,3 47 30-16,2 32 16 16,6 24-28-16,6 16-36 15,12 1-18-15,3-14-17 16,8-10-8-16,2-22-8 0,-2-20-16 15,-7-21-48-15,-8-22-79 16,-4-23-61-16,-13-16-41 16,-4-14-15-16</inkml:trace>
  <inkml:trace contextRef="#ctx0" brushRef="#br0" timeOffset="-52566.32">2654 9431 902 0,'-68'44'252'16,"15"-7"-101"-16,13-12-105 16,15-4-41-16,10-14 0 15,15-7-2-15,10-21-3 16,31-20-9-16,33-23-6 0,31-29-31 16,17-14-64-16,4-6-84 15,-9 4-30-15,-8 2-46 16,-9 9 26-16</inkml:trace>
  <inkml:trace contextRef="#ctx0" brushRef="#br0" timeOffset="-52167.17">4117 7701 372 0,'3'-24'202'15,"-3"-1"-82"-15,0 5-56 16,0-1-31-16,-8 1 9 16,-3 3 24-16,-2 5 30 15,1 4-3-15,-1 8-35 0,2 0-25 16,-13 17-19-16,-4 16-6 16,-6 21-2-16,3 10 2 15,6 5-4-15,8 0-6 16,17 0 3-16,9-8-3 0,15-11-5 15,21-14-4-15,15-13-9 16,21-23 5-16,13 0-4 16,-1-2-7-16,-3-3 12 0,-13 5 3 15,-17 7 4-15,-15 11 17 16,-20 10 19-16,-17 17-4 16,-21 12 0-16,-15 12-12 15,-17 8-5-15,-7 0-5 16,-6 1-7-16,1-14-41 15,0-11-50-15,14-14-74 0,10-16-51 16,8-23-34-16</inkml:trace>
  <inkml:trace contextRef="#ctx0" brushRef="#br0" timeOffset="-51817.67">5055 6797 332 0,'0'-20'190'16,"0"8"-69"-16,0-1-55 16,0 5-36-16,0 5-9 15,0-2-11-15,0 1-13 0,0-4-17 16,0-8-22-16,0-8-6 16,8-9 12-16,1-3 23 15,-9-2 17-15,0 7 29 0,0 5 14 16,-26 20-21-16,-14 17-5 15,-16 22 8-15,-15 27 21 16,-2 25 30-16,2 21 16 16,0 16-9-16,14 13-2 15,24 8-29-15,27 0-28 16,21-11-16-16,26-17-5 0,21-26-17 16,19-19-24-16,20-29-14 15,13-21-25-15,7-20-35 16,-3-17-49-16,-13-6-32 0,-15-10-79 15</inkml:trace>
  <inkml:trace contextRef="#ctx0" brushRef="#br0" timeOffset="-51368.61">2103 11567 401 0,'-70'62'318'0,"21"-21"-72"15,21-18-86-15,28-30-92 16,42-28-45-16,51-49-5 15,56-37-3-15,64-49 7 16,61-52-3-16,72-37-6 16,56-35-4-16,36-11-2 0,17 4-3 15,5 12-1-15,-22 16 0 16,-36 26 3-16,-49 23-2 16,-53 27-2-16,-55 36 1 0,-55 34 6 15,-48 33-5-15,-41 24 9 16,-28 18 14-16,-19 16 5 15,-19 15 3-15,-10 9-5 0,-8 3-16 16,-9 9-26-16,-8 0-24 16,0 9-48-16,-11 8-65 15,-11 11-81-15,-6 8-46 16,-18 9-44-16</inkml:trace>
  <inkml:trace contextRef="#ctx0" brushRef="#br0" timeOffset="-50137.15">4713 11898 270 0,'-35'12'220'16,"10"-12"-82"-16,3 8-54 0,15-8-50 15,12-13-14-15,22-10-13 16,19-9 11-16,19-11 36 16,12-4 41-16,15-6 28 15,9-3-6-15,5-6-4 16,5-4-19-16,-2 2-28 0,-8 1-32 15,-16 6-23-15,-12 14-49 16,-16 6-73-16,-11 8-79 16,-13 6-64-16,-9 5-1 0,-13 6-3 15</inkml:trace>
  <inkml:trace contextRef="#ctx0" brushRef="#br0" timeOffset="-49687.46">4896 11520 432 0,'-44'16'372'0,"11"-4"-94"16,5 5-122-16,4 2-78 15,6 18-47-15,7 24-12 0,-1 21 7 16,12 15 39-16,0 14 28 16,0-2-24-16,0-6-18 15,9-14-26-15,2-15-8 0,0-19-18 16,3-14-17-16,-2-12-18 15,5-17-11-15,-3-17-10 16,11-18 5-16,7-18 21 16,9-13 18-16,5-3 9 15,11-3 1-15,3 0 8 0,8 6 7 16,13 14 12-16,1 14-7 16,3 19 3-16,2 26 3 15,-7 19 3-15,-2 19 7 0,-10 12-3 16,43 85 27-1,-80-73-20-15,-18 5 2 16,-13-4 6-16,-16-3 13 0,-9-10-6 16,-11-10-19-16,-5-9-20 15,1-14-24-15,-4-8-18 16,1-7-42-16,4-21-9 16,2 0-51-16,4 0-34 0,6-12-17 15,2-14-79-15,3-17 18 16,16-19-16-16,6-15 6 15</inkml:trace>
  <inkml:trace contextRef="#ctx0" brushRef="#br0" timeOffset="-49189.24">6073 10299 473 0,'-65'-98'373'0,"-19"16"-154"0,-22 17-97 16,-16 24-74-16,-20 24-39 16,-24 30-2-16,-24 28 10 15,-22 35 57-15,-12 36 45 0,-12 38 25 16,-4 41 29-16,2 44-9 16,11 43-59-16,19 23-105 15,21 21 0-15,29 8 0 16,36 3 0-16,37 6 0 0,40 5 0 15,45-1 0 1,40-14 0-16,39-22 0 0,39-31 0 16,39-32 0-16,38-40 0 15,31-46 0-15,36-44 0 16,29-45 0-16,27-48 0 0,17-46 0 16,19-48 0-16,8-46 0 15,-12-47 0-15,-25-45 0 16,-34-39 0-16,-42-31 0 0,-47-32 0 15,-53-19 0-15,-59-20 0 16,-52-1 0-16,-51 3 0 0,-45 10 0 16,-31 36 0-16,-28 36 0 15,-32 48 0-15,-26 46 0 16,-29 43-21-16,-16 41-56 16,-6 37-29-16,11 30-40 0,16 23-44 15,20 19-61-15,24 21-45 16,21 22-11-16,18 15-1 15</inkml:trace>
  <inkml:trace contextRef="#ctx0" brushRef="#br0" timeOffset="-44263.52">7516 10095 280 0,'-17'-33'184'16,"4"4"-74"-16,-2 9-24 15,2 3-50-15,2 9-14 0,11 6-11 16,0 2 1-16,0 0-3 15,0 8-4-15,0 19 17 16,4 26 9-16,11 30-10 0,13 21-4 16,9 23-5-16,8 15 3 15,3 10-5-15,6 2-2 16,-1 5-7-16,-5-9 4 0,1-13 4 16,-8-6 9-16,-6-21 7 15,-5-16 10-15,-6-20 8 0,-4-17-10 16,-7-13-8-16,-4-12-9 15,-6-11-6-15,0-5-8 0,2-4 5 16,-2-12 0-16,6 0-11 16,8-8 4-16,6-12-6 15,23-21-6-15,21-24 0 0,31-21-2 16,21-24-13-16,19-16-11 16,19-15-5-16,11-19 20 15,7-6 7-15,-4-1 13 0,-5 12 19 16,-8 16 5-16,-16 21-1 15,-20 22-7-15,-21 17-8 0,-19 22 1 16,-23 13-5-16,-13 11 13 16,-13 9 24-16,-9 7 11 0,-8 5 0 15,-7 3 4-15,-9 5-9 16,0 2-21-16,0-6-10 0,-9-9-31 16,-7-12 8-16,-5-20-6 0,-7-16 16 15,-12-20-2 1,-5-17-23-16,0-21 4 0,-8-6 11 15,0-6 5-15,4 1 2 16,6 7 13-16,1 17-8 0,5 17 5 16,6 20-4-16,2 16-10 15,1 16 3-15,-2 12-1 0,3 9 2 16,-11 8 3-16,-5 12 6 16,-14 9-2-16,-17 14-5 0,-10 18 5 15,-18 16-9-15,-16 12 9 16,-3 12-6-16,-10 9 1 15,-7 1 6-15,-1 6-5 0,1 0 2 16,10 5-2-16,6-4-5 16,12-6 5-16,7-9-4 0,14-11 8 15,13-10-9-15,15-11 11 16,12-8-7-16,12-11 3 16,12-7-2-16,10-10-10 0,3-1-9 15,4-14-5-15,8 0-6 16,0 0-8-16,0 0-2 0,0 0-2 15,0 0-7-15,4 0-10 16,-4 0-17-16,0-5-14 16,4 5-5-16,3-4-26 15,2-4-46-15,-1 3 6 0</inkml:trace>
  <inkml:trace contextRef="#ctx0" brushRef="#br0" timeOffset="-43979.58">7844 10164 240 0,'-16'12'224'0,"5"-12"-78"16,11 9-42-16,0-9-48 0,0 0-33 15,14-12-17-15,24-17-3 16,22-13-5-16,22-10 2 0,20-12 0 16,11-8 1-16,9 4-25 15,-5-1-25-15,-3 0-22 0,-15 7-13 16,-16 14-13-16,-12 11-33 16,-19 7-2-16,-20 11 28 0</inkml:trace>
  <inkml:trace contextRef="#ctx0" brushRef="#br0" timeOffset="-43797.04">8446 10038 89 0,'-73'69'220'15,"8"-7"-68"-15,12-12-66 16,12-16-32-16,12-10-23 0,10-7-16 16,5-8-5-16,14-9-7 15,17-14 0-15,12-9-7 0,15-13-2 16,22-18-27-16,10-11-20 15,13-8-5-15,6-5-56 0,-7 9-30 16,-10 11 21-16</inkml:trace>
  <inkml:trace contextRef="#ctx0" brushRef="#br0" timeOffset="-43614.24">8454 10486 82 0,'-57'60'241'15,"16"-10"-72"-15,9-14-63 16,10-11-53-16,22-13-35 0,6-12-6 16,17-21-12-16,22-14-1 15,25-23 1-15,15-15-10 0,15-13-28 16,12-7-27-16,-4-2-78 16,-7 13-46-16</inkml:trace>
  <inkml:trace contextRef="#ctx0" brushRef="#br0" timeOffset="-43447.02">8791 10620 269 0,'-41'69'247'0,"9"-14"-110"0,7-16-51 16,14-10-50-16,11-9-33 16,6-20-3-16,24 0-3 0,13-20-10 15,19-18 2-15,16-10-31 16,5-7-42-16,4-3-65 0,-13 3-78 15</inkml:trace>
  <inkml:trace contextRef="#ctx0" brushRef="#br0" timeOffset="-42145.49">7839 13061 203 0,'-8'-2'295'16,"2"-3"-43"-16,6 5-34 0,0 0-87 15,0 0-77-15,-8 0-31 16,8 0 1-16,0 0-5 0,0 0 6 16,0 12 21-16,14 8 23 15,19 22 17-15,16 19 7 0,13 20-8 16,14 24-25-16,9 14-28 15,9 6-11-15,0 11-9 0,-2-8-4 16,-2 3-5-16,-5-8 2 16,-4-6-9-16,-7-6 2 15,-14-14-7-15,-7-10 7 0,-11-14-11 16,-10-13-4-16,-7-11-9 16,-10-12-2-16,-7-5 0 0,-8-4-3 15,0 1 2-15,-20 4 2 16,-5-1-4-16,-10 8 12 0,-10 5 5 15,-17 10 12-15,-11 9 6 16,-20 9-8-16,-21 17 13 0,-16 12 17 16,-12 8 23-16,-13 4 10 15,-6 12-7-15,-10 11-13 16,-17 6-23-16,-6 8-10 16,-9 4-4-16,-4-5 1 0,-8-7-3 15,3-5-5-15,5-7 4 16,9-9 5-16,10-12-1 15,14-8 11-15,11-14-5 0,13-6-4 16,12-13-7-16,12-8 3 16,17-11 5-16,12-15 1 15,15-6 17-15,17-8 6 0,12-5-11 16,10-4-6-16,10-5-5 16,9-7-7-16,2 11 11 15,6-11 1-15,4 0-13 16,0 0 5-16,1 0-3 15,-3 0 9-15,3 0 4 0,-3 0 16 16,3 0 8-16,0 0 1 16,-2 0-40-16,0 0 0 15,5 0 0-15,-4 0 0 16,4 6 0-16,0-6 0 16,-1 0 0-16,2 0 0 15,-1 0 0 1,0 0 0-1,8-6 0-15,-12-7 0 0,-4-8 0 16,-13-15 0-16,-13-21 0 16,-14-21 0-16,-13-15 0 15,-12-18 0-15,-12-11 0 16,-13-8-13-16,0-1-15 0,6 10-4 16,7 11 6-16,14 20 12 15,19 21 8-15,11 17 6 16,11 11 8-16,16 13 1 15,5 7-11-15,5 9 6 0,0 3-7 16,4 2-5-16,8 2 2 16,-8 2 6-16,8 3 5 15,0 0 8-15,0 0-4 16,-9 0-5-16,9 0 7 16,-8 0-7-16,8 0-2 15,0 8 5-15,0-8-5 0,0 0 0 16,0 7 14-16,0-7 4 15,0 0 2-15</inkml:trace>
  <inkml:trace contextRef="#ctx0" brushRef="#br0" timeOffset="-41910.05">3344 16356 2047 0,'37'-22'0'0,"28"-22"0"16,40-37 0-16,47-38 0 15,42-38 0-15,42-35 0 16,32-24-76-16,20-20-29 0,21-13 33 15,4 5 34-15,-2 4 23 16,-17 16 8-16,-27 20 10 16,-28 21 5-16,-27 25-5 0,-33 20 15 15,-29 23 0-15,-27 25-15 16,-26 26 8-16,-29 14 3 0,-18 19 14 16,-15 10 31-16,-10 9 24 15,-10 4-18-15,-1-1-65 0,-11 9 0 16</inkml:trace>
  <inkml:trace contextRef="#ctx0" brushRef="#br0" timeOffset="-41384.63">7401 13249 2047 0,'8'0'0'15,"6"-7"0"-15,1-6 0 16,5 1 0-16,5-4 0 16,0-5 0-16,-2 4 0 0,2-2 0 15,0 3 0-15,-1-1 0 16,-5 5-9-16,3-3-15 0,-6 2 6 15,0 3 10-15,1 3 4 16,-6 3-2-16,-3-4 6 0,1 4 8 16,-5-4-15-16,4 0 4 15,0 4 7-15,0-5-8 0,4 2-6 16,-1-3 4-16,3 3-2 16,-6 3 1-16,0-1 9 0,0 2-1 15,1-1-3-15,1-4 6 16,3 4 0-16,4-6-16 15,-6 4-10-15,5-1 1 0,-3-4 5 16,-4 11-2-16,-1-4 13 16,-5 1 6-16,2 3 2 0,-5 0 10 15,0 0 3-15,0 0 8 16,0 0-5-16,0 0 5 0,0 0-1 16,0 0-13-16,0 0-13 15,0 0 5-15,0 0 7 0,0 0 13 16,0 0-7-16,0 0-6 15,0 12-9 17,0-12-34-32,0 13-47 0,0-13-92 15,0 16-128-15,-8 3-92 0,0 2-38 16</inkml:trace>
  <inkml:trace contextRef="#ctx0" brushRef="#br0" timeOffset="-39336.13">3483 16477 45 0,'-8'-7'96'0,"8"-2"69"15,0 1-53-15,-8 4-24 16,8 4-28-16,-8 0-22 15,8-5-8-15,0 2 2 0,0 3 0 16,0 0 3 0,0 0-4-16,0 0-2 0,3 12 7 15,10 5 19-15,12 11 1 16,11 17 6-16,9 15 3 16,12 14-7-16,11 11 2 15,0 0-6-15,3 6-4 0,-3-6-11 16,-3-4-7-16,-7-8-20 15,-6-3 0-15,-7-13-3 16,-6-5-5-16,-5-6-5 0,-6-11-2 16,-3-1 5-1,-1-6-3-15,-4 0 1 0,-4 1-3 16,1 3 5-16,-2-3 5 16,-1 0-9-16,-3-1 2 15,2-4-3-15,-1-3 4 16,-5-2 0-16,1-2 3 0,1 0-4 15,4-1 2-15,-5-4-3 16,1 0-2-16,-3 2 6 16,-1-7-6-16,3 6-1 0,-4-5 5 15,-1-8 2-15,6 8-4 16,-4-1-2-16,-2-7 6 16,2 14-5-16,3-2 3 15,-1-12-1-15,1 11-2 16,-3-11 4-16,-2 0-5 0,2 8 7 15,-5-8-1 1,0 0-1-16,0 0-5 16,0 0 1-16,0 0-3 15,0 0 7-15,0 0-1 16,0 0-5-16,0 9 4 16,0-9-3-16,0 0 5 15,0 0 0-15,0 0-8 0,0 0 11 16,0 0 2-16,0 0-6 15,0 8-1-15,0-8 1 16,0 0 5 0,0 9-4-16,3-9-6 15,3 8 7-15,-2-8 4 0,4 0 2 16,-5 0 2-16,2 0-3 16,-2 11-7-16,0-2 1 15,3-1 11-15,-3-1 3 0,2 2 3 16,3-9 0-16,-5 12 6 15,5-4 5-15,1 5 1 16,-1-1-1-16,-1 0-9 0,2-5 4 16,-1-7-16-16,0 12 3 15,0-12-2-15,-3 13-4 16,-1-13-8-16,1 9 3 16,-2-9 7-16,-3 8-10 15,5-8 8-15,-5 0-8 16,0 0 5-16,0 0-10 0,0 0 1 15,0 0 7 1,0 0 2-16,0 0-12 16,0 0 5-16,0 0 0 15,0 0-8-15,0 0 1 16,3 0 0-16,-3 0-1 16,0 0-5-16,0-4 7 0,0 4 8 15,4-4 0 1,5-1-4-16,-1-1 9 0,0-5-2 15,3 4-2-15,6-5 1 16,4-4 4-16,3 0-3 16,7-14 1-16,10-5 19 0,16-15 1 15,13-6-13-15,12-9-17 16,11-12-26-16,12-10-15 16,13-3 3-16,7-3 3 0,6-1 4 15,-2 8 23-15,-3 9 11 16,-9 4 15-16,-10 9 5 15,-9 7-8-15,-14 7 0 0,-14 10-12 16,-13 6-6 0,-13 6 1-16,-7 5 6 0,-9 6 4 15,-8 4 1-15,-8 5 4 16,0 4 4-16,-7 4-11 0,-5 0-18 16,0 0-28-16,0 0-61 15,0 0-82-15,0 0-59 16,-14 0-69-16</inkml:trace>
  <inkml:trace contextRef="#ctx0" brushRef="#br0" timeOffset="-38522.13">1062 15900 181 0,'-11'-24'268'16,"-2"7"-50"-16,13 13-26 16,-9 4-74-16,9 0-48 15,0 23-10-15,6 22 7 0,10 29 4 16,17 24-5-16,11 21-18 16,9 14-17-16,4 9-10 15,-1 1-5-15,1-9-13 16,-9-11-3-16,-2-17-2 15,-10-21-19-15,-7-16-39 0,-9-20-53 16,-4-21-52-16,1-28-31 16,-9-20 0-16,-8-32-20 15,-13-34 12-15</inkml:trace>
  <inkml:trace contextRef="#ctx0" brushRef="#br0" timeOffset="-38288.59">1151 15957 267 0,'-40'-91'191'0,"8"27"-50"0,12 15-34 15,4 12-35-15,8 12-32 0,8 6-10 16,0 6-7 0,0 10-1-16,16 3 8 0,19 23 19 15,27 18-18-15,23 16-11 16,13 21-6-16,11 12-7 0,5 4-3 16,-5 2-3-16,-6-1-1 15,-15-10-5-15,-6-13-32 16,-14-10-35-16,-14-9-30 15,-14-12-26-15,-7-10-21 0,-13-5-35 16,-12-11 16-16</inkml:trace>
  <inkml:trace contextRef="#ctx0" brushRef="#br0" timeOffset="-38126.28">1603 16783 74 0,'-45'29'243'0,"8"-5"-69"15,14-5-51-15,6-6-60 0,6-13-50 16,11 0-30-16,0-21 9 16,14-14-1-16,12-19-5 15,13-15-14-15,15-17-32 0,-1 1-44 16,0 4-66-16</inkml:trace>
  <inkml:trace contextRef="#ctx0" brushRef="#br0" timeOffset="-37707.17">1965 16062 128 0,'0'-3'236'16,"-9"3"-69"-16,-4 0-36 15,6 0-31-15,7 0-19 0,-8 0-5 16,8 0-15-16,0 0-16 16,0 0-18-16,0 7-10 15,13 14 0-15,6 8-4 0,11 7-6 16,2 3-4-16,1 0-3 15,-2-8 7-15,-6-2-10 16,-5-8 1-16,-8-10 0 16,-4-11-10-16,-3 0-3 15,-5 0 12-15,0-16-4 16,-17-17-6-16,-7-15-5 0,-8-16-1 16,-5-10 14-16,4 5 4 15,10 3-1-15,6 14 3 16,17 11-4-16,0 13 2 15,11 11 24-15,9 17-1 0,14 13 4 16,2 10-1-16,1 5-7 16,0 6-7-16,-5-1-4 15,-7-9 0-15,-9-3-12 0,0-6-29 16,-8-2-28 0,-5-13-41-16,-3 0-49 15,0 0 2-15,-8-9-5 0,-11-19-48 16</inkml:trace>
  <inkml:trace contextRef="#ctx0" brushRef="#br0" timeOffset="-37473.68">1891 15085 199 0,'-11'-57'229'16,"-1"16"-67"-16,3 13-41 0,9 8-30 16,0 7-22-16,0 9-8 15,0 4 17-15,17 28 16 16,15 17-9-16,16 22-14 15,12 18-25-15,10 8-22 16,0 4-12-16,-2-2-3 16,-3-11-9-16,-5-9-32 0,-6-15-55 15,-10-15-40-15,-12-8-20 16,-7-12-17-16,-9-10-1 16,-3-2-28-16,-13-13 3 15</inkml:trace>
  <inkml:trace contextRef="#ctx0" brushRef="#br0" timeOffset="-37318.66">2167 15659 361 0,'-28'0'182'15,"4"0"-69"-15,7 0-49 0,5 0-38 16,12-3-8-16,0-10-9 16,0-3-13-16,9-17-7 15,2-8-30-15,14-16-45 16,3-2-32-16,4-12-63 0,1 6 18 15</inkml:trace>
  <inkml:trace contextRef="#ctx0" brushRef="#br0" timeOffset="-36975.28">2419 14869 250 0,'0'0'185'16,"0"0"-39"-16,0 0-9 15,0 12-1-15,0 6 30 16,-13 5 4-16,7 5-31 15,6 9-54-15,0 0-34 0,0-4-33 16,0-9-16-16,6-4-5 16,7-3-4-16,-1-2-6 15,10-1-2-15,-4-2-16 16,7-5-21-16,-1-7-8 0,6 9 7 16,-2-9-3-16,4 0-10 15,1 0 7-15,-8 0 29 16,-7 0 14-16,-4 0 10 15,-3 7 10-15,-6 10 20 16,-5 3-1-16,-8 9-10 16,-9 4-14-16,-3 4-12 0,0-2-26 15,-5 3-28 1,0-7-22-16,5-2-9 0,0-4-8 16,4 0-11-16,-1-4-28 15,6-6-18-15</inkml:trace>
  <inkml:trace contextRef="#ctx0" brushRef="#br0" timeOffset="-36226.27">1781 17494 92 0,'-15'58'146'15,"2"-14"-19"-15,5-11-43 16,8-8-19-16,-9-5-14 16,9-8-11-16,0-12-2 0,0 0 2 15,0-12-2-15,14-12-4 16,9-25-2-16,19-25-10 16,19-30-11-16,14-32 0 0,20-26-12 15,18-17 14-15,17-12 6 16,9 0-3-16,2 2-2 15,-2 18-7-15,-14 17-5 16,-16 23 7-16,-11 21-4 16,-20 21 2-16,-17 25 18 15,-17 16 21-15,-10 10 23 0,-15 14 11 16,-2 7 6-16,-9 4-10 16,0 5-33-16,-8 8-23 15,0 0-17-15,0 0-26 16,0 0-18-16,0 0-24 0,0 0-12 15,0 0-14-15,0 8-12 16,0-8-15-16,0 13 1 16,0 4 16-16,0-5 22 15,0 0 7-15,0 0 12 0,0 0-3 16,0 2-7 0,0-7-15-16,0 5-2 0</inkml:trace>
  <inkml:trace contextRef="#ctx0" brushRef="#br0" timeOffset="-35127.24">2148 16253 4 0,'-14'0'2'0,"6"0"1"0,8 0 1 16,-8 0 4-16,1 0 5 15,7 0 12-15,-8 0 22 16,8 0 37-16,0 0 42 0,0 0-45 15,-8 0-34-15,-1 0-16 16,0 0-15-16,1 0-4 16,8 0-1-16,-11 0 3 15,11 0 1-15,0 0-1 16,0 0 3-16,0 0 2 16,0 0 9-16,0 0 6 0,0 0 5 15,0 0-11-15,0 0 0 16,0-4-8-16,0 4-2 15,0 0-5-15,0 0 1 16,0 0 1-16,0 0 1 0,3 17 2 16,10 7 3-16,4 13-5 15,7 11-9-15,4 6-1 16,4-1-3-16,-2-5 2 16,-7-4-4-16,2-3 3 15,-5-12-6-15,-4-8-2 0,-4-5-11 16,-3-8-22-16,-1-8-16 15,-5 0-13-15,-3 0 4 16,0 0 1-16,0-3 10 0,0-11-4 16,-11-6-22-16,-1-4-24 15,0-1-11-15,-1 6 15 16</inkml:trace>
  <inkml:trace contextRef="#ctx0" brushRef="#br0" timeOffset="-34427.66">2188 16050 20 0,'0'0'38'15,"0"0"39"-15,0 0 47 16,0-3-21-16,0 3-43 0,0 0-28 16,0 0-21-16,0-6-1 15,0 4 0-15,0 2 5 16,0-6 1-16,0 6 0 16,0 0 1-16,0 0-3 15,0 0 0-15,0 0-9 16,3 0-3-16,5-2-1 0,1-3 1 15,-1-3-2-15,4 4 1 16,5-5 1-16,-6 9 2 16,3 0 3-16,-6 0 2 15,0 0 0-15,-2 0 8 0,0 0 2 16,2 0-4-16,-4 13-7 16,-1 0 4-16,2-3 5 15,-5 3-2-15,0 4 1 16,0-5-7-16,0 0-1 15,-8 0-1-15,-4-12 9 16,3 9-3-16,1-9-3 0,0 0 2 16,-1 0-6-16,1 0 0 15,8 0-10-15,-8-5-7 16,8-3 1-16,0 0-12 0,0-4-3 16,0-5-7-16,0 1-6 15,0-3-1-15,0 2-11 16,0 8 4-16,0 1-10 15,0 4-40-15,0 4-31 0,0 0 2 16</inkml:trace>
  <inkml:trace contextRef="#ctx0" brushRef="#br0" timeOffset="-6257.52">11449 529 310 0,'-35'-26'171'0,"-9"3"-69"16,-7-1-42-16,-6 3-28 15,-3 5-16-15,-8 4 3 16,-5 4 3-16,-1 8-2 15,1 0-8-15,-9 20-1 16,-2 17-3-16,-15 20 0 0,-9 19-1 16,-7 26 1-16,2 36 5 15,8 54 4 1,0 53-2-16,3 40 3 16,-5 31-3-16,11 35-8 0,3 48 6 15,7 37-2-15,4 12 2 16,9 15 17-16,9 34 15 15,7 11-2-15,12-2-6 0,8-5-7 16,17-2-13-16,12-5-1 16,16-23-3-16,16-26-9 15,14-22-2-15,19-27 2 0,19-32-4 16,25-38 4-16,38-41 11 16,35-45 7-16,37-45-2 0,37-43-5 15,27-47-4 1,39-47-3-16,36-58-3 0,26-45 0 15,23-50 3-15,7-42-3 16,8-27 2-16,7-14-1 0,0-15 2 16,-17-13-1-16,-10-22-4 15,-5-33 1-15,-2-37-1 16,1-27 8-16,-17-20 6 0,-21-22 6 16,-25-31-1-16,-29-33-15 15,-27-18-1-15,-30-23-1 0,-23-28-5 16,-31-15 14-16,-22 23 52 15,-38 29 18-15,-30 24-38 16,-43 6-27-16,-44 15-27 16,-48 14-2-16,-58 24-3 15,-47 26-2-15,-59 26 4 16,-72 27 3-16,-77 40 2 16,-49 45 3-16,-42 54 7 15,-39 55-23-15,-29 49-61 0,0 52-30 16,6 23 1-16,-2 30 18 15,12 19 23-15,39 10 1 16,38 10-40-16,38 9-13 16,35 7 5-16,36-2-41 15,39 2-95-15</inkml:trace>
  <inkml:trace contextRef="#ctx0" brushRef="#br0" timeOffset="-832.7">2496 3102 197 0,'-17'0'213'0,"1"7"-90"16,6-7-62-16,-4 9-28 15,14-9-15-15,0 0 8 16,0 0 13-16,0 0 4 15,0 0-11-15,0 0-16 16,0 0-2-16,5 0 0 16,4 0-4-16,1 0-4 15,12 0 0-15,2 8-2 16,3-8 2-16,9 0-4 16,15 0 2-16,9 0 16 0,25-8 22 15,34-13 0-15,39-19-7 16,60-17-14-1,60-12-14-15,45-12-3 16,28-2-4-16,17 9 5 16,10 15-9-16,-5 14 5 0,-23 16-3 15,-42 22 0-15,-36 7-3 16,-43 19 3-16,-39 6 2 16,-32 0 1-16,-28-6-1 15,-23 1 2-15,-24-2 3 16,-17-6 3-16,-17-5 20 0,-16-7 22 15,-9 0 15-15,-8 9 2 16,-7-9-8 0,-9 8-6-16,0-8-25 0,0 0-6 15,0 0-9-15,0 0-12 16,0 7-44-16,-9-7-66 16,-4 0-91-16,-4 0-35 15,3 0-35-15</inkml:trace>
  <inkml:trace contextRef="#ctx0" brushRef="#br0" timeOffset="232.29">7031 1867 440 0,'-24'-28'206'16,"5"-1"-64"-16,2 10-76 15,6 2-36-15,11 0-19 0,0 6-11 16,8-1 0-16,12-1 0 16,17 5-2-16,7 0-2 15,5 8 2-15,3 8 5 16,-3 20-8-16,-8 22 5 16,-5 23-2-16,-7 36 1 15,-10 34 1-15,-5 23 2 16,-14 22 0-16,-9 7 0 15,-12 9 0-15,-2 5 8 16,-6-7 21-16,-4-15-10 0,1-23-5 16,-1-30-4-16,9-27 13 15,4-32 37-15,7-22 21 16,2-10 1-16,11-20-8 0,-9-7-3 16,9-4-7-16,0-12 20 15,0 0 1-15,0-8 8 16,-13-21-33-16,3-23-36 15,-12-34-25-15,-3-36-1 0,1-20-6 16,-4-21-11 0,1-12 9-16,1-12-10 15,-2 4 13-15,8 3-2 0,-1 14 11 16,5 14-5-16,5 21-5 16,2 27-2-16,9 22 1 15,-13 21-1-15,13 16-10 16,0 12-4-16,0 13 1 15,-6 4 0-15,6 9-1 16,0 2-11-16,0 1 3 0,0-1 9 16,0 5 3-16,0 0 9 15,0 0 6-15,0-2 1 16,0 2 3-16,0 0 3 16,0 0-3-16,0 0 9 15,0 0-8 1,0 0-4-1,0 0 7 1,0-5-7-16,0-3 0 16,0-6 2-16,0 3 1 15,-13-1-1-15,5 4 1 0,8-1 4 16,-8 2-7-16,8-2 6 16,0 9-2-16,0 0-1 15,0-3-2-15,0 3-2 16,0-5 2-16,0 5 4 15,0-7-3-15,0 7 4 16,0-9-4-16,-9 3-4 16,1-1 8-16,8-5-6 15,-8 3 1-15,8 2 0 16,-8 0 1-16,8-2 0 0,-8 2 0 16,8 1 0-16,0 6 3 15,0 0-5-15,0 0-3 16,0 0 4-16,0 0 6 15,0 0-7-15,0 0-4 16,0 0 5-16,0 0 2 16,0 0 1-1,0 0-3-15,0 0-1 16,0 0 3 0,0 0-6-16,0 0 2 15,0 0 2-15,5 0-10 0,6 0 12 16,9 13-3-16,14-1 4 15,5-1-4-15,15 6 4 16,6 9-55-16,10 2-116 16,1-4-121-16,16 1-116 15</inkml:trace>
  <inkml:trace contextRef="#ctx0" brushRef="#br0" timeOffset="17421.37">29675 3463 579 0,'-60'9'413'15,"14"-2"-126"-15,15 2-141 0,10-9-76 16,8 13-29-1,13-13 2-15,8 0 21 0,30 8 2 16,35 0-5-16,40 4-20 16,38-12-26-16,35 7-8 15,29-7-6-15,8 0 2 16,-3 0-13-16,-22 0-42 0,-27 10-61 16,-34 3-98-1,-29-13-80-15,-32 10-26 16,-35 3-6-16</inkml:trace>
  <inkml:trace contextRef="#ctx0" brushRef="#br0" timeOffset="17670.98">29400 4563 485 0,'-43'19'247'0,"19"-5"-93"16,24-7-76-16,24-7-45 15,30 0-15-15,25-7 2 16,21-10 25-16,26-8 16 0,19 1-9 16,18-5-20-1,21 4-16-15,14 5-13 16,9 1-52-16,0 7-87 0,-13 3-30 16,-13 9 9-16,-31 0-6 15,-37 0-55-15,-32 0-133 16</inkml:trace>
  <inkml:trace contextRef="#ctx0" brushRef="#br0" timeOffset="17871.02">30356 4807 225 0,'-165'44'180'0,"32"-7"-38"16,30-8 2-16,30-5-42 16,26-8-19-16,25-4-32 15,30-3-4-15,32-1 33 16,41-8 28-16,38 0 19 15,39 0-45-15,38-8-42 0,30-1-28 16,22-3-57-16,1 0-76 16,-17 4-69-16,-31 8-41 15,-40 0-36-15,-50 0-15 16</inkml:trace>
  <inkml:trace contextRef="#ctx0" brushRef="#br0" timeOffset="18053.78">30338 5650 232 0,'-138'69'218'16,"40"-16"-25"-16,38-13-67 16,38-2-61-16,44-15-17 15,46-6-7-15,44-17 1 16,43 0-3-16,33-17-7 0,18-3-16 16,6-5-30-16,-9 5-73 15,-16 1-74-15,-26 6-50 16,-29 1-365-16</inkml:trace>
  <inkml:trace contextRef="#ctx0" brushRef="#br0" timeOffset="18252.7">30511 6434 347 0,'-74'46'302'0,"27"-10"-75"15,29-11-97-15,49-5-62 16,41-4-38-16,41-16-17 15,38 0-2-15,17 0-9 16,6 0-1-16,-4 0-5 0,-11-3-27 16,-26 3-91-1,-23 0-60-15,-34 0-48 0,-30 12-35 16</inkml:trace>
  <inkml:trace contextRef="#ctx0" brushRef="#br0" timeOffset="18406.15">30133 7468 370 0,'-88'70'213'16,"28"-17"-30"-16,30-8-54 15,35-4-43-15,39-4-14 0,37-8-35 16,34-14-16-16,18-15-38 16,14 0-67-16,0 0-109 15,-6-3-65-15</inkml:trace>
  <inkml:trace contextRef="#ctx0" brushRef="#br0" timeOffset="18575.68">30024 8665 522 0,'-31'54'351'0,"31"-13"-114"0,23-17-113 15,46-8-75-15,41-16-59 16,41 0-88-16,30 0-68 15,26-12-12-15,8 0 14 16</inkml:trace>
  <inkml:trace contextRef="#ctx0" brushRef="#br0" timeOffset="20133.74">29419 2116 467 0,'0'-12'455'0,"0"0"-79"16,-8 4-197-16,8 0-94 16,-11 3-46-16,11 5-16 15,-9 0-10-15,9 0-10 16,-8 0-1-16,8 0-6 15,-12 0 5-15,-2 0-12 16,3 8 4-16,-9 8 8 16,-4 5-6-16,-2 8-8 15,0 7-7-15,-4 9-23 16,6 5-5-16,5-3-11 16,5 3-14-16,14-6 0 15,5 0-3-15,12-7 23 16,2-7 19-16,9-10 16 15,-2-3 6-15,-8-5 11 0,-1-12 8 16,-8 7 8-16,-5 2 4 16,-4-9-3-16,0 12-1 15,-13-12-5-15,1 0-5 16,-2 12-1-16,8-12-1 16,-5 12-3-16,-3 5 2 15,2-2 3-15,4 6-4 16,8 0 2-16,0-2-13 15,0 2-3-15,4 0 2 16,4-1-14-16,9-4 2 16,-1 1 6-16,4 0 6 15,-4-6 4-15,-3 1 2 16,-9-12 2-16,-4 8 2 16,0 0 4-16,0-8-8 15,0 13 0-15,-8-6 5 0,8 7 2 16,0 1-4-16,0 1 2 15,0 5 9-15,8-1-8 16,11 5 2 0,14-1 3-16,9 5-17 0,10-5-11 15,-4 1-64-15,-6-1-92 16,-6-7-103-16</inkml:trace>
  <inkml:trace contextRef="#ctx0" brushRef="#br0" timeOffset="20965.41">29805 9520 534 0,'-13'-12'280'16,"5"7"-86"-16,8 5-103 16,-6 0-45-16,-7 0-24 15,1 17-11-15,4 5-2 0,8-6 0 16,0-4 2-16,0-1-6 16,0 2 3-16,3 4-10 15,10-5 7-15,4 4-7 16,6-4 6-16,3 4-6 0,-9 0-3 15,5 4 2-15,-10 1 10 16,-12 3-1-16,0 5 31 16,-17 4 32-16,-9 3 14 15,-8 1 1-15,-2-6-19 16,-2-1-36-16,16-5-9 16,0-6-6-16,14-7-14 0,8 1-19 15,13 0 9-15,10-13 3 16,14 12-4-16,2 0 13 15,1 4-4-15,-6 8 10 16,0 9 32-16,-6 8 13 0,-9 8 7 16,-1 8-4-16,-2 8-14 15,-4 3-19-15,-1-1-10 16,-3-3-7-16,1-2-3 0,-9-10 11 16,0-6 4-16,0-11 0 15,-12-7 3-15,-12-2-5 16,-17-14-32-16,-16-12-94 15,-24-9-134-15,-21-20-103 16,-15-18-40-16,-17-31-19 16</inkml:trace>
  <inkml:trace contextRef="#ctx0" brushRef="#br0" timeOffset="21913.92">28339 1192 472 0,'0'-16'270'0,"0"4"-118"16,0 5-80-16,0 2-40 15,0 5-12-15,0 0-18 16,0 0-8-16,0 12 1 16,0 16 5-16,0 25 5 0,0 16-2 15,0 9 0-15,0-1-2 16,0-4-1-16,0-8 1 15,0-16 2-15,0-16 0 16,0-9 3 0,0-24 1-16,-8-12-34 0,8-33-31 15,0-24 3-15,17-22 21 16,12-1 25-16,-2 2 19 16,6 18-1-16,-9 10 4 15,-4 17-13-15,-4 12-1 16,1 17-1-16,4 16 1 15,1 16 6-15,4 13 1 16,-1 11-6-16,-10 10 3 16,-2-1-1-16,-13-5 2 15,0-7-3-15,0-9 3 16,0-8 1-16,0-8 0 16,0-12 5-16,0 0-1 15,7-15-15-15,10-12 2 16,8-7 4-16,-2 1 12 15,2 4 7-15,-2 10-10 16,-7 7-9-16,2 2 1 16,-6 10-1-16,1 0 0 15,1 22 1-15,3 1 4 16,-4 11-44-16,0-3-60 0,-2-2-54 16,2-12-76-16,2-17 3 15</inkml:trace>
  <inkml:trace contextRef="#ctx0" brushRef="#br0" timeOffset="22246.15">29329 1062 131 0,'4'-20'245'15,"-4"4"-100"-15,-15 11-65 16,-14 5-36-16,-7 21-3 16,-5 11-15-16,6 8-6 15,0 5-6-15,13 0-3 16,5-4-8-16,17-4-10 15,0-8-1-15,8-5-13 16,4-8-27-16,7-16-7 16,2-5 5-16,9-15-48 15,-3-12-6-15,6-13 42 16,3 0 105-16,1 0 75 16,-9 9 6-16,-7 8-32 15,-10 4-42-15,-2 10-27 16,-1 11-10-16,3 3 2 15,6 12-8-15,3 4-3 16,-3 4-7-16,5 5-30 16,-8 0-54-16,3-6-51 15,0-19-77-15</inkml:trace>
  <inkml:trace contextRef="#ctx0" brushRef="#br0" timeOffset="22381.36">29672 952 331 0,'8'-20'243'15,"-5"2"-82"-15,-3 11-88 16,0 7-33-16,0 0-19 16,0 12-1-16,0 13-4 15,0 16-7-15,-11 7-13 16,-10 9-100-16,-4-1-123 16</inkml:trace>
  <inkml:trace contextRef="#ctx0" brushRef="#br0" timeOffset="22546.12">29882 683 547 0,'13'-49'348'16,"-5"13"-171"-16,-8 8-96 16,0 7-52-16,0 9-93 0,-8 12-73 15,-13 16-66-15,-4 17-120 16</inkml:trace>
  <inkml:trace contextRef="#ctx0" brushRef="#br0" timeOffset="22928.74">29942 1021 539 0,'13'0'264'15,"-13"0"-99"-15,0 0-58 16,0 0-36-16,0 0-31 15,0 7-29-15,0 15-7 16,0 14-1-16,0 17-1 16,8 12 2-16,-3-3-4 15,-2-14 3-15,6-11 3 16,-1-17 0-16,-3-28-9 16,9-25-30-16,12-24-2 15,17-20 19-15,14-12 11 16,13 3 17-16,-5 9 40 15,-8 19-4-15,-13 16-22 16,-10 12-20-16,-8 17-3 16,4 13 7-16,-1 20 3 15,-1 14-2-15,1 2-11 16,-4 5 3-16,-11-2-1 16,3-1-23-16,-5-2-101 15,2-3-107-15,-5-9-97 16</inkml:trace>
  <inkml:trace contextRef="#ctx0" brushRef="#br0" timeOffset="23212.08">31794 558 512 0,'-11'-29'311'16,"-1"13"-129"-16,-5 6-96 15,-8 10-37-15,-6 29-13 16,-9 21 1-16,-2 19-12 16,5 21-6-16,13 13-12 15,24 1-25-15,16-2-19 16,20-13-28-16,18-20-34 15,14-23-85-15,14-34-30 16,0-29-106-16</inkml:trace>
  <inkml:trace contextRef="#ctx0" brushRef="#br0" timeOffset="23394.61">32450 370 174 0,'35'-17'213'0,"3"17"-71"15,-3 22-38-15,1 14-12 16,2 16-16-16,-5 17-14 16,-5 13-22-16,-8 12-17 15,-20 12-8-15,-29 24-8 16,-41 21-75-16,-46 11-101 16,-56 1-162-16</inkml:trace>
  <inkml:trace contextRef="#ctx0" brushRef="#br0" timeOffset="24143.93">25761 1639 394 0,'18'-15'309'15,"-4"2"-37"-15,-6 5-119 16,-5 3-59-16,-3 5-10 0,0 0 2 15,0 0-31 1,0 0-29-16,0 9-20 16,0 16-6-16,0 14 0 0,0 19 11 15,0 6-42-15,0 14-74 16,0 1-89-16,-8-8-45 16,0-13-39-16,-1-14-34 15</inkml:trace>
  <inkml:trace contextRef="#ctx0" brushRef="#br0" timeOffset="24328.61">25812 1180 367 0,'-8'-45'343'0,"8"12"-104"15,-8 9-126-15,8 8-81 16,-8 4-32-16,8 4-23 15,0 4-74-15,0 4-69 16,5 12-34-16,3 4-91 0</inkml:trace>
  <inkml:trace contextRef="#ctx0" brushRef="#br0" timeOffset="24942.72">25812 1416 434 0,'-8'-34'332'0,"0"10"-103"16,8 8-128 0,-8 9-49-16,8 2-33 0,0 5-16 15,0 41 1-15,5 32 2 16,3 34-8-16,3 19 5 15,7 11-1-15,2-6-2 16,4-17 4-16,-4-28-7 16,-2-24 14-16,-7-22 62 0,2-33 4 15,2-31-38-15,1-33-17 16,5-32-8-16,-1-26-5 16,5-15-1-16,-1-8-16 15,3 0-47-15,3 7-82 16,2 13-110-16,0 12 1 15,1 17-104-15</inkml:trace>
  <inkml:trace contextRef="#ctx0" brushRef="#br0" timeOffset="25175.82">26361 1311 307 0,'-11'47'147'15,"3"6"-64"-15,8 5-18 16,-9-1-8-16,9 4 0 15,0-9-14-15,0-2-8 0,9-10-15 16,-1-6-11 0,3-11 0-16,-3-11-2 0,1-12 1 15,-1 0 3-15,0 0-9 16,1-16-15-16,-5-15-12 16,4-10 2-16,-8-9-15 15,3 1-36-15,2 1-68 16,-2-2-80-16</inkml:trace>
  <inkml:trace contextRef="#ctx0" brushRef="#br0" timeOffset="25341.01">26666 1392 338 0,'8'0'160'0,"1"0"-72"15,-6 12-38-15,-3 9-6 0,0 2-6 16,0 11-17-16,0 3-11 15,0 2-3-15,0 14-7 16,0 0-54-16,0-4-123 16,-9-9-82-16</inkml:trace>
  <inkml:trace contextRef="#ctx0" brushRef="#br0" timeOffset="25496.86">26966 936 555 0,'5'-45'349'0,"-5"12"-163"16,0 8-97-16,0 6-37 16,0 6-26-16,0 6-26 15,0 2-82-15,3 5-137 16,5 0-52-16</inkml:trace>
  <inkml:trace contextRef="#ctx0" brushRef="#br0" timeOffset="25908.04">27362 928 748 0,'8'-4'319'15,"-5"-1"-161"-15,2 0-80 16,-5 5-36-16,0 0-21 16,0 10-21-16,6 14 3 15,3 13-1-15,2 16 5 16,-2 11-6-16,-5 14 4 15,-4-4-7-15,0-9 8 16,5-13-15-16,-1-7-26 0,0-13-32 16,-4-11-8-16,0-8 14 15,0-13 1-15,0-13-11 16,-13-19 6 0,-8-6 27-16,-5 2 31 0,-8 3 7 15,3 10 6-15,-3 5 8 16,6 11-6-16,3 2-2 15,14 5 2-15,1 0-6 16,10 0 2-16,0 8 1 16,13 9-1-16,12 4 7 15,7 7-11-15,9 0-10 0,3-3-33 16,0-2-61-16,-2-2-42 16,-11-8-69-16,-5-1-7 15</inkml:trace>
  <inkml:trace contextRef="#ctx0" brushRef="#br0" timeOffset="26189.83">24931 3252 192 0,'0'-12'224'16,"13"-5"-93"-16,12-2-60 0,18-10-37 16,23-8-10-16,28-11 9 15,23-8-11-15,28-11-24 16,36-3-49-16,42-5-61 15,45-8-114-15</inkml:trace>
  <inkml:trace contextRef="#ctx0" brushRef="#br0" timeOffset="33045.74">27064 13466 307 0,'0'12'214'15,"0"-4"-40"-15,0-8-23 0,0 0-31 16,0 0-24-16,18 0-21 16,7-8-13-16,18-4 7 0,4-1-4 15,7-4 15-15,0 1-24 16,-3 0-35-16,-3 4-75 16,-6 4-163-16,-11-1-149 0,-13 2-53 15</inkml:trace>
  <inkml:trace contextRef="#ctx0" brushRef="#br0" timeOffset="34727.19">26935 13086 226 0,'-14'-11'234'15,"3"-3"-52"-15,11 3 4 16,-9 3-38-16,9 8-49 16,0 0-11-16,9 12 17 0,8 18 11 15,5 14-22-15,7 13-24 16,4 12-23-16,3 7-17 0,7 7-12 15,-8-2 2-15,1 0-12 16,-3-7-5-16,-1-9-3 0,1-12 5 16,-4-8-4-16,-1-16-9 15,0-19-2-15,1-18 13 16,-1-20-2-16,5-25-3 0,-1-16 1 16,0-13-3-16,-2-7 4 15,-7-1 3-15,3 5-1 16,-7 8 8-16,-4 8-9 15,-7 8-17-15,1 12-39 0,0 8-56 16,-5 13-45-16,5 3-14 16,-1 13 1-16,-2 3 17 0,6 9 29 15,4 0 27-15,2 0 30 16,-2 14 34-16,-1 0 26 0,-2 4 33 16,-4 2 21-16,-6 4 29 15,-3 4 17-15,0 6 14 16,-17 6 5-16,3 9 10 15,-3 8-10-15,5 4-19 0,12 1-25 16,0-6-17-16,0-3-14 16,12-8-13-16,8-10-12 15,8-10-17-15,6-12-2 0,2-13 6 16,1-8-8-16,-3-12 4 16,0-8 7-16,-11-10 3 15,-6-3 12-15,-17 1-8 0,0-1-8 16,-17 5-20-16,-6 3-13 15,-1 5-33-15,0 7-23 0,4 9-34 16,-1 4-27-16,8 4-4 16,5-1 4-16,8 2 25 0,0-1 25 15,0-1 35 1,0 5 42-16,12 0 51 0,5 0 6 16,5 0 23-16,-5 0 33 15,5 17 23-15,4 7 11 0,-1 8 0 16,1 9-9-16,-1 12-42 15,-2 0-36-15,-2-4-18 16,-8-9-29-16,-2-7-24 0,-2-8-29 16,-4-12-61-16,-2-13-38 15,-3-18-11-15,0-14 31 16,8-21-27-16,3-16 22 0,2-16 32 16,3-13 40-16,6-15 31 15,-4-6 25-15,8 5 38 16,-4 17 105-16,3 16 80 15,-3 17-55-15,-7 21-10 0,-1 10-51 16,-3 21-43-16,0 12-19 16,6 29-15-16,1 19 0 15,6 22 8-15,-5 11 1 0,2 9-7 16,-1 3-12-16,0-3-17 16,5-4-22-16,-1-17-31 15,0-12-17-15,-3-17 4 0,4-19 3 16,-2-21-32-16,1-9-1 15,-3-15 37-15,-4-13 44 0,-3-7 95 16,-1-10 49 0,-13-3-10-16,0 4 14 0,-19 9 11 15,-9 12 21-15,-14 16 10 16,-6 16 10-16,-9 28 5 16,0 17-17-16,0 15-21 0,8 9-30 15,9 9-40-15,8-2-28 16,15-2-18-16,17-7-26 0,0-11-57 15,11-11-86-15,10-9-119 16,15-15-98-16,18-21-28 16,16 0 20-16</inkml:trace>
  <inkml:trace contextRef="#ctx0" brushRef="#br0" timeOffset="35358.52">30211 13013 367 0,'-20'-16'276'16,"-9"4"49"-16,-4 3-32 15,-3 9-79-15,4 16-91 0,-1 14-55 16,4 7-15-16,10 8-15 16,2-2-11-16,17 2-13 15,0-8-16-15,8-8-30 0,6-9-42 16,0-8-53-16,7-12-24 15,9-20 13-15,-4-18 26 16,4-14 50-16,-3-9 53 0,-3-4 23 16,-2 3 28-16,-10 11 15 15,-3 10 28-15,-6 13 23 16,-3 15 6-16,0 21-3 16,0 29-36-16,0 20-38 15,0 16-12-15,0 12-60 16,8-3-78-16,9-9-78 0,3-17-45 15,5-23-17-15,6-21 25 16,15-24-9-16,7-23 41 16,3-27 66-16,8-19-8 0</inkml:trace>
  <inkml:trace contextRef="#ctx0" brushRef="#br0" timeOffset="36007.86">30804 12675 34 0,'69'-155'153'16,"-4"-4"57"-16,0 9-23 15,-12 15 32-15,-9 26-10 16,-14 24-4-16,-10 25-51 15,-9 26 2-15,-11 34 25 0,0 46 17 16,-23 34-67-16,-7 34-121 16,-5 24-10-16,2 9 0 15,4-4 0-15,4-21 0 0,14-16 0 16,3-25 0-16,8-20 0 16,0-20-70-16,0-13-78 15,-9-16 9-15,0-12 51 0,-2-12 40 16,-4-11 38-16,-7-2 25 15,6 9 15-15,-2 4 9 16,4 7 16-16,-3 5 8 16,6 0-14-16,11 17-12 15,0-1-19-15,8 4-25 16,12-8-41-16,12-3-52 0,7-9-66 16,12-9-70-16,5-16-23 15,6-7 32-15,1-17 28 16,2-15 1-16,5-18 42 0,-5-16 71 15,0-13 51-15,0-3 57 16,-8-4 116-16,-1 8 10 16,-5 13 9-16,-16 21 22 0,-10 18-7 15,-11 17-10-15,-9 25 10 16,-5 32 52-16,-14 37 6 16,-12 37-19-16,-5 27-126 15,-7 14-86-15,6-1 0 16,7-12 0-16,14-17 0 0,2-16 0 15,9-18 0-15,0-22 0 16,0-17-49-16,0-16-61 16,0-24 21-16,0-21 36 15,0-19 37-15,0-15 18 0,0-14 5 16,0-4 28-16,0 9 32 16,0 10 13-16,0 18 6 15,-9 19-46-15,-8 20-40 16,-2 26 0-16,-5 23 0 15,-1 27 0-15,6 4 0 0,7 8 0 16,12-4-3-16,12-4-159 16,16-14-82-16,17-12-53 15,12-13 3-15,16-12 44 0,9-20-10 16,-3 0 13-16</inkml:trace>
  <inkml:trace contextRef="#ctx0" brushRef="#br0" timeOffset="36241.21">32550 11739 305 0,'22'-69'242'0,"-14"16"22"15,-8 7-4-15,0 14-42 16,0 8-46-16,-22 16-24 16,-4 16 54-16,-5 28 9 0,-6 30-186 15,-2 24-25-15,2 25 0 16,4 5 0-16,13 2 0 0,8-8 0 15,12-7 0-15,0-17 0 16,8-18-85-16,4-15-163 16,0-13-46-16,4-10-3 0,1-15 27 15,2-19 21-15,10-7-20 16</inkml:trace>
  <inkml:trace contextRef="#ctx0" brushRef="#br0" timeOffset="36490.8">33057 11548 106 0,'0'-28'328'0,"-8"6"-69"0,0 6 29 15,8 4-78-15,0 1-79 16,8 3-57-16,13 8-37 0,10 0 6 16,11 15 24-16,3 17 3 15,0 26-21-15,-14 22-25 16,-10 27-18-16,-21 15-68 15,-17 8-78-15,-15 1-62 16,-13-1-26-16,-15-4 28 0,-9-7 37 16,-13-5 14-16,-7-5-18 0,-7-2 16 15,-12-4 43-15</inkml:trace>
  <inkml:trace contextRef="#ctx0" brushRef="#br0" timeOffset="37024.45">30191 14768 278 0,'-34'-37'169'16,"0"5"-35"-16,-8 2-12 0,-6 11-9 16,-9 6 37-1,-1 10 7-15,-2 3-31 0,3 16-45 16,4-1-38-16,10 7-26 0,4-6-5 16,10 0-14-1,10-4-25-15,7-12-35 0,12 7-30 16,9-7-17-16,5 0 6 15,8 0 27-15,-1 11 33 16,3-11 19-16,-4 10 12 16,-4-1 13-16,-3 2 11 0,-2 3 13 15,-2 5 11-15,-9 6 16 16,0 3 1-16,5 0-22 16,4 1-15-16,4-1-14 15,4 0 1-15,4 1 1 16,1-4-4-16,0-6 11 0,-1 6 33 15,-10 0 54-15,-11 5 39 16,0 1 4-16,-11 1-20 16,-6 6-37-16,-3-2-42 15,3-3-38-15,6 0-79 0,11-1-90 16,0 0-59-16,5 7-16 16,9 0 40-16,15 10 24 15,4 4-60-15</inkml:trace>
  <inkml:trace contextRef="#ctx0" brushRef="#br0" timeOffset="37372.45">30491 16827 506 0,'28'89'189'16,"-7"2"-65"-16,-13 1-49 15,-3 3-26-15,-5 6-26 16,0-7-17-16,0-9-10 0,0-11-12 15,0-17 1-15,0-8 11 16,0-12-1-16,3-5-4 16,6 0 4-16,5-3 0 0,16 4 5 15,10-4 8 1,9-1 1-16,5 0 11 0,1 1 30 16,4-5 39-16,-2 4 32 15,-9 10 31-15,-13 2 2 16,-10 5-17-16,-16 3 5 15,-21 2-26-15,-25-2-43 0,-25-3-42 16,-14-8-50-16,-22-9-87 16,-22-11-121-16,-19-17-104 15,-16 0-16-15,-11-17 32 0,-2 1 3 16</inkml:trace>
  <inkml:trace contextRef="#ctx0" brushRef="#br0" timeOffset="39333.09">31949 6444 245 0,'-24'-10'221'16,"3"8"0"-16,1-3-49 0,9 5-59 15,-2 0-16-15,13-5 6 16,0 1 26-16,0 1 13 16,0-1-31-16,0 4-42 15,0 0-61-15,13 0-70 0,18-5-54 16,26 2-37-1,11-6-6-15,133-19-135 32,-161 28 253-32,-15 0 19 0,-11 0 7 0,-6 0 10 15,-8 0 9-15,0 0 6 16,0 0 9-16,-8 0 10 16,-3 0 8-16,5 0 11 15,-3 0 15-15,9-5 19 16,-9 2 5-16,9 3-35 15,0 0-35-15,0 0-66 0,0 0-110 16,0-5-60-16,0-2-94 16</inkml:trace>
  <inkml:trace contextRef="#ctx0" brushRef="#br0" timeOffset="43429.8">31043 6346 51 0,'0'-9'111'0,"5"5"57"0,-2 1-69 16,-3 3-28-16,5 0-30 15,-5 0-12-15,0 0 4 16,0 0 17-16,0 0 14 16,0 0 6-16,0 0 3 0,-8 0-2 15,8 0-1-15,-8 0 4 16,8 0-1-16,-9 0-11 16,9 0-15-16,-9 0-14 15,9 0-10-15,-8 0-5 0,8 0 0 16,0 0 3-16,-8 0 0 15,8 0-4-15,0 0-7 16,-6 0-5-16,6 0 1 16,-9 0-1-1,9 0-3-15,0 0-5 16,0 0 5-16,0 0 0 16,0 0-1-16,0 0-3 15,0 0 0-15,0 0-1 16,0 0 1-16,0 0 4 15,0 0 0-15,0 0-1 16,0 0 2-16,0 0-4 0,0 0-1 16,0 0 10-16,0 0-15 15,0 0 10-15,0 0-5 16,0 0-2-16,-12 0 8 16,0 0-8-16,-1 0 1 15,-9 0 5-15,5 0-4 16,-9 0 3-16,3 0-1 0,2 0-11 15,1 0 12-15,2 11 4 16,2 1-6-16,5 5-2 16,-1 3-5-16,4 5 6 15,8 4-4-15,0-1-9 0,0 3-5 16,11-1-5-16,6-5-1 16,2-6-8-16,2-2-15 15,4-5 0-15,-5-12 6 16,4 0 7-16,-3-4 7 15,-7-12 15-15,3-9 8 16,-4-7 16-16,-13-6 27 16,0 3 11-16,0 6 11 0,0 5-19 15,-8 4-13-15,8 3 0 16,-8 4-12-16,8 9-1 16,0 4-7-16,0 0-2 15,0 21 1-15,0 7-1 0,0 13 2 16,0 9-1-1,8 2-38-15,9-4-57 0,-2-3-53 16,10-7-45-16,4-10 10 16,7-13 9-16,10-15-9 15,1-12 31-15,5-12 41 16,7-12 50-16,-11-13 45 0,-3-8 76 16,-8-5 138-16,-11-2-48 15,-4-6 9-15,-10 10-16 16,-8 7-34-16,-4 8-15 15,0 9 27-15,-8 7 15 0,0 4 5 16,-1 9-43-16,9 3-41 16,-8 13-28-16,2 0-12 15,-8 26 6-15,-6 17 12 16,-5 23-23-16,-3 11-3 16,-1 8-5-16,4 6-13 15,11-2-1-15,5-8-11 16,9-7-7-16,0-12-15 0,9-19-13 15,-1-15 11-15,-5-7 12 16,0-9 13-16,2-12 16 16,-5-4-2-16,0-15 2 15,0-15 7-15,0-11-2 0,-11-3 8 16,-2 2 20-16,-3 7-3 16,0 6-9-16,-1 13-14 15,6 7-7-15,-1 10-2 16,-5 3 2-16,0 19 3 15,1 10-7-15,1 8-4 16,2 4-4-16,13-1-18 16,0-6-11-16,13-6-13 0,10-5-58 15,19-5-56-15,14-18-42 16,16 0 6-16,7-22 32 16,3-14 20-16,-6-18 19 15,-8-6 34-15,-11-9 56 0,-12-3 93 16,-16-3 34-16,-10 6-5 15,-5 3 2-15,-8 9-7 16,-6 9-7-16,0 8 2 16,0 7 19-16,0 12 20 15,0 6 5-15,0 2-11 16,0 13-43-16,0 0-30 0,-6 20-10 16,-8 16-6-16,3 26-5 15,-6 15-2-15,5 9-3 16,4 0-9-16,8-10-5 15,0-7-14-15,0-12-15 0,8-12-16 16,4-12-15-16,1-9-15 16,-1-7 5-16,-1-17 18 15,1-5 0-15,1-14 2 0,-4-14 21 16,-9-9 25 0,0 3 33-16,-14 6 10 15,0 4-17-15,-6 12 0 0,-14 17 16 16,-11 13 38-16,-3 15 10 15,-1 17-28-15,8 8-17 16,12 1-23-16,18-2-5 16,11 1 5-16,20-13-8 0,16-2 1 15,13-15-1-15,8-6-9 16,8-17-25-16,-1 0-8 16,-2-12-12-16,-8-9-15 15,-11-8-18-15,-7-2-18 16,-8-6-15-16,-10 4-28 0,-7 4-73 15</inkml:trace>
  <inkml:trace contextRef="#ctx0" brushRef="#br0" timeOffset="45948.28">32404 6109 178 0,'-8'-7'211'0,"8"2"-61"15,-8 1-50-15,8 1-48 16,-9-2-18-16,1 5 6 16,0 0 24-16,0 0 7 15,8 0-15-15,0 0-23 16,0 0-9-16,-8 0-2 15,8 0-3-15,0 0 4 0,0 0-16 16,-8 0-8-16,8 0 6 16,0 12 0-16,-8 5 1 15,0 0-5-15,-1 6-3 16,9 1 4-16,-8-3-1 0,8-1 7 16,0-4-6-16,0 1-2 15,0-1 2-15,0-3-1 16,0-3 4-16,0 1-8 15,0-11 6-15,0 0-1 16,0 0 2 0,0 0-1-16,0 0-4 0,0 0 5 15,0 0 1-15,0 7 8 16,-8-7-12 0,8 12 13-16,0-3-6 15,-6 2 0-15,-3 1 1 0,0 1-1 16,9 4 3-16,-8 3-6 15,8-1 3-15,0-2-7 16,0 0-3-16,0 2 3 16,0 7 3-16,0 6 14 0,0 9-5 15,8 3-1-15,4 2-2 16,-3-2-6-16,2-4-4 16,0 1 1-16,7-3 0 15,2-3-1-15,1-2 4 16,2-4 2-16,6-6-8 15,1 2-2-15,-3-4 1 0,3-5 3 16,5 1-3-16,1-4-4 16,1-7 5-16,5 3-2 15,-2-9 2-15,-4 8-7 0,0-8-2 16,-4 9-5-16,-7-9-6 16,-8 7-5-16,-5-7-10 15,-4 0-23-15,1 0-21 16,-9 0-22-16,3 0-10 0,-3 0-10 15,0 0-33-15,0 0-35 16,3-7-126-16</inkml:trace>
  <inkml:trace contextRef="#ctx0" brushRef="#br0" timeOffset="46474.97">33372 5914 84 0,'-22'-13'229'0,"4"5"-58"16,9 5-15-16,1-1-53 16,8-1-33-16,-9 5-6 0,9-3 18 15,0 3-3-15,0 0-5 16,0 0-35-16,0 0-28 16,0 0-15-16,9 23 0 15,5 11 2-15,7 14 0 0,1 18 2 16,-3 11-1-16,-4 13-1 15,-7 3-1-15,-8 1 6 16,-8-1-2-16,-7-3 0 0,-4-10-4 16,-7-5 5-16,3-15-4 15,-2-6 4-15,4-14-5 0,2-7 4 16,5-14 2-16,3-2 3 16,11-4-7-16,-8-13 1 15,8 8 4-15,0-8-16 0,0 0-14 16,0 0-29-1,0 0-33-15,0-8-38 0,8-5-14 16,3-8 33-16,9-10-22 16,6-10-36-16</inkml:trace>
  <inkml:trace contextRef="#ctx0" brushRef="#br0" timeOffset="46957.66">33861 6434 330 0,'-8'10'188'0,"8"-2"-25"0,-8 0-71 16,8-8-41-16,0 12-22 16,0 0-13-16,0 5 11 0,0 2-6 15,0 9-10-15,-9 6-2 16,-1-1-7-16,-6 7 1 15,-14 8-18-15,-10 1-38 16,-17 8-43-16,-14 5-39 0,-8 3-93 16</inkml:trace>
  <inkml:trace contextRef="#ctx0" brushRef="#br0" timeOffset="52099.14">33835 6045 52 0,'0'7'184'16,"0"-7"-28"-16,0 10-40 15,0-10-32-15,0 0-28 0,0 0-11 16,0 0-4-16,-9 0-2 16,1 0-3-16,8 0-6 15,-8 0-7-15,8 0-8 16,0 0-9-16,0 0-4 16,0 0 2-16,-8 0-1 15,-6 0 0-15,6 11-1 0,-5 1-1 16,2 5 0-16,-5-1 1 15,4-1-2-15,4 2 1 16,8-1-10-16,-8-4-4 0,8 0 2 16,0 1 4-16,11 0-1 15,11-6 0-15,6-7 4 16,9 0-9-16,2-12-6 0,-21-4-4 16,-18-8 1-16,0-6 0 15,0-2 0-15,0 4 13 16,0-1 5-16,0 0 4 15,0 1-2-15,0 4 4 16,0 3 8-16,0 10-4 0,0 7 7 16,0 4 3-16,0 8 4 15,0 8-4-15,-32 3-5 16,-1 7-4-16,7-2-2 0,6-3-1 16,9-1-6-16,-3 1 3 15,14-2 1-15,0-2 0 16,0-4-12-16,0-2-1 0,9-11 9 15,-4 0-5-15,-2 0 2 16,5 0-22-16,0-3-33 16,1-11-43-16,2-1-84 15</inkml:trace>
  <inkml:trace contextRef="#ctx0" brushRef="#br0" timeOffset="76060.93">33451 4466 62 0,'0'0'224'16,"0"0"-59"-16,0 0-45 16,-8 0-50-16,1 0-17 0,-2 0 10 15,-4 0 26-15,2 0 18 16,2 0-6-16,1-5-28 16,-3 0-23-16,-2 5-21 0,1 0-11 15,-6 0-13-15,9 0 0 16,-4 0-5-16,1 0 12 15,-1 0-5-15,0 0 6 0,-1 0-3 16,-8 12-2 0,-6 2 7-16,-1-2 0 0,1 0-2 15,0 4 1-15,0 0-10 16,-1 4-1-16,4 4-2 16,2 1 3-16,-3 5-2 0,1 1 4 15,3 6-6-15,-7-1 7 16,4 2-6-16,0 2 1 15,1 1 3-15,8-1 3 16,-1 1-2-16,6-1-2 0,0 1 2 16,-3 0 0-1,2 0-5-15,12-5 2 0,-12 2 3 16,12-5-2-16,0-1 2 16,0-4 12-16,0-3 5 15,0-5-2-15,0 4-6 16,0-3-9-16,0-6-1 0,0 3 1 15,0-6 1-15,0 0-7 16,0 4 3-16,0 1-8 16,0 0 7-16,0 2 1 15,0 1 1-15,0-1 0 0,0-1-8 16,0-6 1-16,0 0 6 16,0 0 2-16,0-3-8 15,0-2 0-15,0 5 4 16,4-2-3-16,0-3 2 15,4 2 4-15,-4-2-4 16,0-7-2-16,0 9 5 0,-4-9-5 16,0 0 3-1,0 0 0-15,0 0-3 16,0 0-8-16,0 0-20 0,0 0-26 16,0 0-50-16,0 0-67 15,0 0-37-15,0 0-5 16,0-4-43-16,4-8 24 15</inkml:trace>
  <inkml:trace contextRef="#ctx0" brushRef="#br0" timeOffset="77100.23">32498 5439 124 0,'-13'-9'226'0,"5"1"-51"0,8 4-39 15,-9 4-63-15,9-4-29 16,0 0 13-16,0 4 14 15,0 0 6-15,0 0 19 16,0 0-14-16,0 0-26 0,0 0-12 16,13 12-8-16,4 5 1 15,3 2 8-15,3 2-5 16,8 7-11-16,-6 2-2 16,10 5-2-16,-2 1-7 15,-2 6-3-15,-2-1-11 16,-1-1-2-16,0-3 4 15,-3 0-1-15,-2-5 1 0,-1-4-9 16,-7-3 5-16,-7-6-8 16,1-2 11-16,-1-4-3 15,-5-5 2-15,2 0-3 0,-2 3 2 16,3-11 3 0,-3 12-3-16,-3-12 1 15,0 9 1-15,0-9 3 0,0 0 14 16,0 0 20-16,0 0 39 15,0 0 22-15,0-4 12 16,0-8-48-16,5-9-40 16,2-7-27-16,6-8 0 15,-1-5 0-15,4 1 0 16,4-6 0-16,-2 2 0 0,-2-2 0 16,1 6 0-16,-8 4 0 15,4 3 0-15,0 5 0 16,-5 3 0-16,-3 0 0 0,4 1 0 15,-6 5 0-15,3-2 0 16,-1 4 0-16,-2 0 0 16,5 1-4-16,-2 4 5 15,2 0-4-15,-8 0 7 0,0 5-3 16,0 2-8-16,0 1 5 16,4 0 2-16,0 4-1 15,-4-4 5-15,0-1-7 16,0 5 10-16,0 0-8 0,0 0-6 15,0 0 0-15,-12 0 9 16,2 0-1 0,-1-4-2-16,0 4-7 0,-6 0 15 15,-8 0-12-15,-2 0 7 16,-11-3-3-16,-2 3 4 16,-6 0 5-16,3 0 2 0,-4 0-10 15,8 0 0-15,-1 0 0 16,3 0 0-16,1 0 0 15,3 7 0-15,0-7 0 16,1 13 0-16,2-13 0 16,8 9 0-16,-3-9 0 15,4 0 0-15,2 0 0 0,2 0 0 16,6 0 0-16,-2 0 0 16,0 7 0-16,5-7 0 15,8 8 0 16</inkml:trace>
  <inkml:trace contextRef="#ctx0" brushRef="#br0" timeOffset="77443.9">32388 5340 2047 0,'3'0'0'16,"2"9"0"0,-2-9 0-16,5 12 0 15,5 1 0-15,0 2 0 0,7 6 0 16,-1 3 0 0,7 0 0-16,-1 5 0 0,2-1 0 15,3 5-3-15,-4-1 3 16,4 6 1-16,-1-3 1 15,-1 3-2-15,1-3-3 16,-2 3 5-16,1-9-8 0,-2-1 7 16,-3-4-1-16,-7-4 6 15,1-4-6-15,-10-4-1 16,-2-4 2-16,-2-8-1 0,3 13 0 16,-3-5 0-1</inkml:trace>
  <inkml:trace contextRef="#ctx0" brushRef="#br0" timeOffset="78996.62">32883 5919 2047 0,'0'-10'0'15,"-9"2"0"-15,9-3 0 16,0-6 0-16,0-6 0 16,0-6 0-16,0 1 0 0,0-1 0 15,0 4 0-15,0 1 0 16,0 0 0-16,0 2 0 15,0 3 0-15,0 3 0 0,0 4 0 16,0-2 0 0,0 7 0-16,0-5 0 0,6 3 0 15,0-3 0-15,-1 0 0 16,3 0 0-16,4-6-14 16,0 3-2-16,-4 3 3 15,6 0 8-15,-3 4 3 0,-3-1 8 16,1 1-10-16,-6-1 2 15,5 2 1-15,0 0-3 16,-4-2 2-16,5 1 1 0,-9 4 1 16,5 0 4-1,-5 0 1-15,0 0-7 0,0-1 0 16,0 1 4-16,0 4 1 16,0 0-2-16,-8 0 2 15,-6 0-6-15,2 0 8 16,-8 0 6-16,-5 9-2 0,-4 3-4 15,1 0 2-15,1 4 1 16,1-4-6-16,8-2-2 16,2-10 0-16,2 7 0 15,14-7-1-15,0 0-8 16,0 0 5-16,4 0-7 16,9 0 9-16,6 0-4 15,6 0 3-15,4-7-12 16,2-3 5-16,-2 3-12 15,1 2 7-15,-10 1-2 16,-9 1 5-16,-3-2-12 0,-8 5 6 16,0 0 5-16,0 0 0 15,-12-4 1-15,-7-4 2 16,-11 4 14-16,-7-4-5 0,2-1-2 16,-3 5-1-16,7 1 11 15,2 3-5-15,6 0 2 16,7-5-1-16,2 0 1 15,14 5-13 1,0 0 4-16,0 0-14 16,8-2-6-16,9-4-13 0,7-2 5 15,6 1 19-15,-5-1 3 16,5 8 5-16,-6-4-1 16,-10-5 4-16,-8 9 5 15,-6-3 7-15,0-2-7 0,-12 1 9 16,1 1 8-16,-10-2 2 15,-9-3-8-15,-9 4 6 16,-1-1-1-16,0 1-7 0,3 4 0 16,8 0 1-1,8 0 4-15,9 0 2 0,4 0-20 16,8 0 4-16,0 0-22 16,8 0-6-16,12 0-9 15,14 0-1-15,11-3-8 16,8 3 18-16,-9-4 13 0,-5 4 4 15,-5-5-2-15,-11 5 7 16,-7 0 9-16,-7 0-7 16,-9 0 0-1,-12 0 11-15,-4 0 30 0,-8 0 7 16,-6 0-13-16,-1 0-8 16,-6 12-14-16,6-3-1 15,1-9 1-15,9 12-7 16,10-12-4-16,11 8 1 15,0-8-16-15,0 0-9 16,8 0-3-16,9 0 7 0,12 0 2 16,6 0 6-16,3 0 3 15,-7 0-10-15,-2 0 7 16,-10 0-14-16,-7 0 7 0,-4 0 5 16,-8 9 1-16,0-9-1 15,-14 7 11-15,-11 2-2 16,-4 6 12-16,-2 1 12 15,1 1-6-15,3 0-7 0,5-1-4 16,6-4 3-16,3 0-3 16,13-2-6-16,0-10-7 15,0 7-10-15,13 0 8 16,12-7-8-16,3 0-2 16,6 0 7-16,0-3 9 15,-4-6 3-15,-10 7-5 0,-8 2 1 16,-4-6 4-16,-8 6 0 15,0 0-6-15,0 0 9 16,-8 0-4-16,-4 8 7 16,0 4-3-16,-5-3-1 15,4-1 2-15,2 0-3 0,2-8 9 16,9 8-5-16,0-8 0 16,0 0-15-16,0 0-11 15,0 0-1-15,9 0-12 16,-1 0 6-16,4 0 12 15,5 0 4-15,-1 0 5 0,-4 0 13 16,-1 0-2-16,-11 0 7 16,0 0-4-1,-8 9 10 1,-4-9 2-16,1 13-8 0,-1-6 4 16,3-7-9-16,9 12 2 15,0-3 1 1,0-9-9-16,0 0 3 0,0 7-17 15,0-7-5-15,0 0-10 16,5 0-1-16,3 0-1 16,0 0-5-16,0 0-2 0,1 0-42 15,-9 0-70-15,0 0-102 16,0 0-48-16</inkml:trace>
  <inkml:trace contextRef="#ctx0" brushRef="#br0" timeOffset="88090.98">32566 12092 5 0,'0'0'10'15,"0"0"8"-15,0 0 10 0,0 0 18 16,0 0 23-16,0 0 30 16,0 0 1-16,0 0-42 15,0 0-25-15,0 0-20 0,0 0-8 16,0 0-1-16,0 0 3 15,0 0-1-15,-8 0-1 16,8 0-3-16,0 0 2 0,0 0 6 16,0 0 4-16,0 0-3 15,0 0 1-15,0 0-5 16,0 0 5-16,0 0 2 16,-8 0 2-16,8 0-2 15,0 0-3-15,0 0-7 0,0 0 3 16,0 0-3-16,0 0 0 15,0 0 4-15,0 0 9 16,0 0 8-16,0 0 2 0,0 0 9 16,0 0 2-16,0 0-1 15,-9 0 9-15,9 0-4 16,-9 0 0-16,9-2-4 0,0-3 0 16,0 5 10-16,0 0-9 15,0 0-7-15,0 0 10 16,0 0 3-16,0 0-4 15,0 0-4-15,0 0-11 16,0 0-12-16,0 0-10 0,0 12 0 16,0 9 0-16,-9 3-3 15,1 5-1-15,8-1 5 16,-14 1-7-16,14-1 2 0,-12-4 3 16,12 0-2-16,-8-7-16 15,-1-4 1-15,9-13-10 16,0 8-18-16,0-8-25 0,0 0-26 15,0-6-34 1,0-9-65-16,0-9-6 0,0-17-51 16</inkml:trace>
  <inkml:trace contextRef="#ctx0" brushRef="#br0" timeOffset="88261.28">32572 11760 301 0,'0'-17'264'0,"0"6"-68"15,-10 0-92-15,10 5-52 16,0 6-28-16,0 0-5 16,0 0-6-16,0 0-15 0,0 0-39 15,0 0-46-15,0 0-39 16,0 0-34-16,0 12-45 16,0 0 35-16</inkml:trace>
  <inkml:trace contextRef="#ctx0" brushRef="#br0" timeOffset="88524.81">32562 11951 47 0,'0'10'122'0,"0"5"87"0,0-7-49 15,0-1-42-15,0 2-51 16,0 2-31-16,0 1-7 16,0 1 6-16,0-4-3 15,0-1-13-15,0 0-4 0,4-8-10 16,5 7-4-16,-4-7-3 15,1 0 7-15,2 0-5 16,4 0 3-16,5-7 2 16,3-1 30-16,2-5 17 0,-8 7 13 15,3-5-10-15,-5 4-24 16,-7-2-34-16,-5 6-60 16,0-1-102-16,-13-8-112 0,-14 0-356 15</inkml:trace>
  <inkml:trace contextRef="#ctx0" brushRef="#br0" timeOffset="90104.88">16727 10461 59 0,'-14'12'210'0,"2"-3"-13"16,0-2-49-16,-1-7-42 15,13 12-48-15,-8-12-7 16,8 0 35-16,0 0 36 15,0 0-6-15,0 0-19 0,0 0-21 16,0 0-24-16,0 0-7 16,0 9 6-16,0-9 13 15,8 11 13-15,5-2-8 0,7 0-5 16,6-9 1-16,5 0-14 16,9 0 1-16,10 0-11 0,7-5-11 15,6-10-12-15,7-10-7 16,12-11-4-16,2-9 6 0,2-5-4 15,2-6-7-15,-1-2-2 16,-14 1 0-16,-10 1 0 16,-9-2 0-16,-10 1 0 15,-15-4 0-15,-9-4 0 16,-7-4 0-16,-13-5 0 0,0-3 0 16,-13 0 0-16,-7 4 0 15,0-1 0-15,-8 0 0 0,-8 1 0 16,-2 0 0-16,-6 4 0 15,-5-1 0-15,-7 2 0 16,-1 8 0-16,-5 2 0 0,-2 6 0 16,-1 6 0-16,-4 5 0 15,4 10 0-15,-3 5 0 0,-2 9 0 16,-4 10 0-16,-6 7 0 16,-6 7 0-16,-3 10 0 15,-9 9 0-15,-3 10 0 16,3 9 0-16,5 2 0 0,9 7 0 15,10 7 0-15,9 12 0 16,3 8 0-16,14 15 0 0,8 5 0 16,6 8 0-16,15-4 0 15,19 2 0-15,8-6 0 16,17 2 0-16,15-6 0 0,22-8 0 16,18-4 0-16,21-10 0 15,21-15 0-15,8-6 0 16,4-13 0-16,-3-13 0 15,-6-9 0-15,-3-6 0 0,-13-13 0 16,-11 0 0-16,-17 0 0 16,-16 0 0-16,-12-3 0 0,-13-7 0 15,-12 3 0-15,-4-5 0 16,-3-3 0-16,-9-3 0 16,1 2 0-16,0 0 0 0,-5 0 0 15,-5 2 0-15,5 0 0 16,-5 0 0-16,3 2 0 0,-3-4 0 15,2 2 0-15,-5-4-164 16,3 2-212-16,5-5-25 16,-3 1 13-16,3-5 34 15</inkml:trace>
  <inkml:trace contextRef="#ctx0" brushRef="#br0" timeOffset="91119.88">19644 8166 130 0,'0'-21'250'0,"-8"1"-73"16,-6-1-38-16,-4 0-27 0,-7 1-26 16,-40-20 132-1,26 19-90-15,-10 5-4 16,-5 4-26-16,2 0-21 16,-5 6 4-16,-3 6-5 0,-10 0-10 15,-4 11-14-15,-7 5-8 16,-2 3-5-16,-8 10 4 0,1 3 16 15,2 4-11-15,7 5-48 16,2 9 0-16,13 2 0 16,7 5 0-16,10 5 0 0,8 2 0 15,9-2 0-15,4-6 0 16,9-3 0-16,2-3 0 16,-1-5 0-16,7 0 0 15,11 3 0-15,-8 1 0 0,8 4 0 16,0 3 0-16,0 6 0 15,0 2 0-15,11-2 0 0,6-2 0 16,13-2 0-16,10 2 0 16,9 2 0-16,13-1 0 0,6-3 0 15,3-5 0-15,11-9 0 16,8-13 0-16,8-4 0 16,10-20 0-16,7-7 0 15,-1-7 0-15,-1-14 0 0,-3-13 0 16,-5-6 0-16,0-8 0 15,-3-6 0-15,-4-6 0 16,-5-6 0-16,-8-3 0 0,-12-4 0 16,-7-8 0-16,-15-5 0 15,-8 5 0-15,-12-1 0 0,-15 5 0 16,-8-2 0-16,-8 10 0 16,-24 5 0-16,-12-2 0 15,-19 6 0-15,-19 3 0 0,-13 4 0 16,-10 9 0-16,-7 6 0 15,-12 9 0-15,4 14 0 0,-2 11 0 16,0 4 0-16,13 17 0 16,6 2-435-16,15 14-31 15,12 8 38-15,9 4 73 16</inkml:trace>
  <inkml:trace contextRef="#ctx0" brushRef="#br0" timeOffset="94182.29">15093 3729 351 0,'-12'-82'145'15,"-4"-4"-48"-15,-5 4-20 0,-4 9-17 16,-3 9 13-16,-9 7 10 16,-2 4 1-16,-12 7-23 15,0 7-2-15,-10 6-15 16,-12 9-20-16,-17 12-9 16,-16 12-8-16,-16 24-3 15,-8 16-3-15,1 29 5 16,7 33 3-16,13 29-1 15,19 24 2-15,22 11 17 0,22 12 0 16,27 7 0-16,27-7-13 16,35-10 1-16,34-18-2 15,39-21 5-15,25-22-5 0,26-26-1 16,2-23-4-16,7-22-2 16,-10-24-5-16,-16-24 0 15,-11-22 3-15,-17-22-10 0,-18-25-10 16,-17-30 6-16,-27-27-3 15,-23-24 11-15,-25-22-2 16,-20-11 6-16,-25 4-8 16,-11 11 15-16,-16 26-7 15,-18 23 0-15,-12 26-9 16,-8 20 7-16,-6 23 0 0,-2 22-18 16,0 20-42-16,3 20-55 15,16 16-49-15,13 12-34 16,26 8-40-16,18 6-41 15</inkml:trace>
  <inkml:trace contextRef="#ctx0" brushRef="#br0" timeOffset="94614.57">16142 2931 369 0,'-74'-21'225'0,"-7"1"-86"15,-5 8-69-15,1 12-27 16,-5 12 2-16,2 16-3 16,6 18-18-16,9 18-11 0,12 30 3 15,15 31 5 1,20 26 1-16,26 12-6 15,20 5-2-15,24-11-2 0,31-10-1 16,32-17 0-16,26-19-10 16,27-22 2-16,22-24-3 15,10-25 4-15,3-23 1 0,-13-17-13 16,-19-19-2-16,-30-19 6 16,-23-15 2-16,-28-16 5 15,-34-16-2-15,-23-22 6 0,-33-14-8 16,-34-15 5-16,-26 3-3 15,-26 3-1-15,-21 15-5 16,-13 18 0-16,-7 16-23 16,-4 20-42-16,6 20-52 15,4 17-59-15,10 12-85 16</inkml:trace>
  <inkml:trace contextRef="#ctx0" brushRef="#br0" timeOffset="98924.23">12040 5637 54 0,'-25'0'181'15,"1"9"10"-15,2-9-63 16,6 0-45-16,1 7-33 15,3-7-1-15,-2 0 5 0,14 0 14 16,-8 0 4-16,8 0-13 16,0 0-8-1,0 0 1-15,0 0-12 0,0 0-17 16,8 0-10-16,14-3-4 16,22-6 1-16,34-7 0 15,39-16 3-15,38-13-5 16,20-7 4-16,10-5 5 0,3 2-8 15,-10 3 5-15,-11 7-3 16,-20 9-8-16,-22 3 3 16,-27 9-1-16,-22 8 3 0,-16 4-7 15,-14 3 0-15,-13 6 5 16,-8-7-1-16,-7 6-5 16,-1 1 4-16,-4 3-4 0,0 0 4 15,-2 0-4 1,-3 0 3-16,4 0 1 0,4-5 3 15,1 1-10-15,3-3 3 16,0 7 1-16,9-5 5 16,4-2-9-16,3 2 3 0,13-2 2 15,11-3-2-15,18-1 3 16,15-6-4-16,13-4 2 16,3 5 5-16,-3-5-6 0,3 1 19 15,2 1 7-15,-2-2-6 16,-3 1-5-16,-2-1-5 15,12 0 1-15,5 2 0 16,9 2-6-16,15-4-1 16,22 2-2-16,16-10 9 0,19 1-2 15,12-5-5-15,-9 1 10 16,-15 0-7-16,-14 2-6 16,-26 7 7-16,-20-3-5 0,-12 7 0 15,-17 2 3-15,-17 1-5 16,-5-1-1-16,-14 1 3 15,-8 5 8-15,-10-2 6 0,-1 5 4 16,-13-1 5-16,-10 2 0 16,-3 2 1-16,-6 5 6 15,-3 0-1-15,-3 0-11 16,-4 0-13-16,0 0-12 0,-4 0 8 16,0 0-3-1,0 0 0-15,0 0 4 0,0 0-9 16,0 0 7-16,0 0 0 31,0 0-2-31,0 0 6 0,0 0 13 16,0 0 18-16,0-4 34 15,0 1 63-15,-13-14-135 16,2-11 0-16,-6-17 0 0,-3-21 0 16,-3-20 0-16,-7-19 0 15,-2-16 0 1,-4-14 0-16,3-8 0 0,-3 10 0 15,3 3 0-15,-4 11 0 16,5 8 0-16,4 15 0 16,-2 6 0-16,3 12 0 15,2 17 0-15,2 9 0 16,2 10 0-16,9 11 0 16,0 2 0-16,4 8 0 0,-3 5 0 15,2 5 0-15,0 3 0 16,-3 3 0-16,-9 5 0 15,-10 0 0-15,-20 15 0 16,-14 6 0-16,-14 4 0 16,-14 4 0-16,-18 2 0 15,-28 6 0-15,-27 4 0 16,-32 7 0-16,-22 13 0 16,-15 8 0-16,-20 10 0 0,-22 9 0 15,-23 19 0-15,-18 7 0 16,-2 4 0-16,14 0 0 15,19-5 0-15,11-1 0 16,11-12 0-16,10-6 0 0,10-13 0 16,19-7-2-16,19-10-3 15,28-10 0-15,30-11 4 16,31-5 3-16,28-14 0 16,19-7-9-16,28-4-4 15,11-5-1-15,10-8 9 16,6 0 1-16,4 0-4 0,4 7 8 15,0-7-8-15,8 0 1 16,-7 0 6-16,-2 0 2 16,1 0-5-16,-3 8 3 15,-3-8-1-15,14 9-2 0,-11-9 2 16,-2 7 3-16,6-7-8 16,7 0 3-16,-12 0 2 15,4 0-4-15,-6 0 6 16,14 0 2-1,0 0-3-15,0 0-5 16,0 0-4-16,0 0 9 16,0 0 9-16,0 0-11 15,0 0-1-15,0 0-4 16,0 0-2 0,0 0 4-16,0 0-2 15,0 0 7-15,0 0-10 16,0 12 4-16,0 1 9 15,0 3-9-15,0 5 7 16,0 3-6-16,0 14 4 16,0 6-3-16,5 4 10 15,-2 10-12-15,3 4 5 0,-6-4-4 16,3 9 10-16,5-3-6 16,-4 7 2-16,4-6-2 15,1 4-5-15,2 0 5 16,2-5-2-16,-1-1 0 0,0-11 3 15,1-4-5-15,-6-3 9 16,1-4-4-16,0-4 2 16,4-1-10-16,-4-3 14 15,0-8-10-15,-2-5 10 0,-2-3-10 16,4-5 1 0,-8-5 2-16,0 2 2 0,4-9-2 15,-4 7 0-15,0-7 7 16,0 0-6-16,0 0 4 15,0 0-3-15,0 0-4 16,0 0 4-16,0 0-4 16,0 0 4-16,0 0-5 15,4 0 2-15,4 0-3 16,-1 0 2-16,14-7-9 16,28-9 14-16,41-17-2 0,38-13-51 15,32-11-149 1,10-4-142-16,8 1-80 0</inkml:trace>
  <inkml:trace contextRef="#ctx0" brushRef="#br0" timeOffset="101037.62">18528 1494 238 0,'0'-29'208'15,"0"-4"-76"-15,0 0-66 16,0 3-31-16,0-4 6 15,5 6 7-15,-2-2 9 16,-3 7 24-16,0 1 23 16,-11 6-16-16,-7 0-34 15,-6 4-26-15,-12 0-11 16,-11 5-14-16,-12 2 1 16,-9 5 3-16,-107 7 4 15,70 14-4 1,-9 12 8-16,-4 8-6 15,-4 12-9-15,1 10 10 16,-3 16-1-16,2 11 8 16,7 3-2-16,4 9-2 0,13 3-4 15,10 1-5-15,10-4-3 16,13-8-1-16,7-9 2 16,15-12-1-16,10-11-2 15,9-14 2-15,8-8 3 16,7-11-1-16,9-4-3 15,0-5 2-15,0-2 5 16,0-6-9-16,0-12 5 16,0 7 4-16,0-7-10 15,0 0 8-15,0 0-8 16,0 0-26-16,0 0-63 16,3 0-59-16,-3-5-80 15,0-14-107-15</inkml:trace>
  <inkml:trace contextRef="#ctx0" brushRef="#br0" timeOffset="101503.5">16453 2042 264 0,'8'-32'241'16,"-8"8"-62"-16,3 3-81 15,-3 9-54-15,0 4-23 16,0 8-11-16,0 20-1 15,-14 22 1-15,-11 18-1 16,-4 13-2-16,4 8-2 0,5 2-5 16,8-7 1-16,12-7 4 15,8-12 3-15,8-7-7 16,17-9 2 0,15-9 0-16,14-8-2 0,15-7 4 15,8-17-3-15,-1 0 2 16,3-5 5-16,-10-1 1 15,-12-2 19-15,-8-5 6 16,-16 4 25-16,-9 2 29 16,-7-2 23-16,-10 1 15 0,-6-4-28 15,-9-9-36-15,0-12-14 16,-16-12-22-16,-9-13-2 16,-15-10-13-16,-10-5-10 15,-6-8 1-15,-10-1 1 16,-2 4-4-16,-2 6-2 15,-46-46 1 1,71 75-30-16,13 15 31 16,10 14-287-16,5 14-15 15,9 12 79-15,8 16-12 16,0 8-53-16</inkml:trace>
  <inkml:trace contextRef="#ctx0" brushRef="#br0" timeOffset="104748.93">18903 9581 133 0,'-8'-20'297'0,"-5"3"-70"16,0 2-62-16,5 2-73 0,8 5-48 15,-8 3-19-15,8 5 10 16,-9-2 26-16,9-3 18 0,0 1 1 15,0 4-14-15,0-3-6 16,0-2-10-16,17-6-13 16,17-6-3-16,18-4-3 15,20-3-7-15,14-10-15 0,12-1 2 16,6-6 4-16,2 1-1 16,-5-2-6-16,-7 6-2 15,-7 2 1-15,-19 11-1 0,-11 2-6 16,-18 8 0-16,-9 2 4 15,-9 3-2-15,-7 3-11 0,-5 5-26 16,-9 0-47-16,0 0-53 16,-9 0-48-16,-5 0-43 0,-15 13 22 15,-12 4-13-15,-8 6 5 16,-4 10 55-16</inkml:trace>
  <inkml:trace contextRef="#ctx0" brushRef="#br0" timeOffset="104956.75">19146 9646 360 0,'-33'33'238'16,"9"-9"-48"-16,3-7-69 16,12-6-50-16,9-11-10 15,17 0 4-15,20-16 18 0,16-16 2 16,20-7-6-16,13-11-7 16,10 0-13-16,2 2-24 0,-1 3-25 15,-10 9-56-15,-13 8-48 16,-19 7-46-16,-14 4-33 15,-12 10-8-15,-13 7 12 16,-16 0-14-16,-16 11-17 0,-22 10 34 16</inkml:trace>
  <inkml:trace contextRef="#ctx0" brushRef="#br0" timeOffset="105446.58">16956 10632 97 0,'-20'0'259'15,"4"9"-59"-15,3-9-55 16,2 7-52-16,11-7-32 16,-8 0-18-16,8 0 8 15,0 0 1-15,0 0-9 0,0 0 0 16,3 0-13-16,5 0-6 15,6-7 0-15,9-10 1 0,11-4-1 16,14-7-3-16,13-8-7 16,8-9-3-16,13-8-3 15,3-4-4-15,8 0-3 0,-9 0 0 16,-2 6-1-16,-14 5-4 16,-14 9-11-16,-8 8-25 0,-15 5-35 15,-7 3-32 1,-3 9-18-16,-10 3 1 0,-2 9 8 15,-9 0-11-15,0 0-25 16,-15 16-8-16</inkml:trace>
  <inkml:trace contextRef="#ctx0" brushRef="#br0" timeOffset="105763.36">16896 10800 341 0,'-16'12'219'0,"16"-12"-80"16,0 0-66-16,16-21-36 0,24-7-13 16,21-14 29-1,102-66 136-15,-65 46-98 0,-5 5-19 16,-4 4-31-16,-2 4-11 16,-19 13-16-16,-11 3-7 15,-18 9 8-15,-6 7-6 0,-9 5-4 16,-8 3 1-16,-4 9-8 15,-3 0 1-15,-9 0-2 0,0 0-27 16,0 0-23-16,0 0-28 16,0 0-6-16,0 14-16 15,-9 0-6-15,2 4 4 0,-6-2-11 16,2 0-18-16,-1-4-48 16,-1-3 11-16</inkml:trace>
  <inkml:trace contextRef="#ctx0" brushRef="#br0" timeOffset="107692.95">19356 902 462 0,'0'-31'169'0,"-17"4"-79"15,3 0-9-15,-4 4-1 16,2 6-24-16,-4 1-9 15,1 7-24-15,1 5-16 16,7 4-3-16,-3 13 1 16,0 15-3-16,-3 21-2 15,1 20 0-15,6 18 0 16,10 21 0-16,0 18 3 16,10 9-7-16,2-2-5 15,6-9-25-15,-1-15-41 16,0-17-25-16,0-17-4 15,-4-21 1-15,-6-18-8 16,-7-24-27-16,-16-24 37 16,-8-21-13-16,-4-7 84 15,-1-2 182-15,9 3 53 0,4-2-52 16,4 3-61-16,12 2-42 16,0 1-29-16,15-8-9 15,18 0-7-15,18-7-1 16,11-2-6-16,4-3 0 15,-4 12 2-15,-11-2 0 16,-3 8-2-16,-10 8 5 16,-11 5 9-16,-11 8 4 15,-7 9-11-15,-9 7-4 16,-12 0 4-16,-4 16 12 16,-6 7-2-16,3 14-5 15,3 3-5-15,3 5-2 16,13-7-2-16,0-6-3 15,5-5 5-15,11-2-4 16,9-12 3-16,2-13-5 16,3-5 7-16,-6-11 0 15,-5-8 1-15,-2-4 4 16,-9-1 28-16,-4 8 17 16,-4 6-21-16,0 1-19 15,0 11-7-15,4 3-7 16,0 0 1-16,2-3-6 15,-3 3 1-15,5 0 7 0,3 0-3 16,9 0 1-16,6-7-6 16,-3-4-8-16,1-1 7 15,-2 1 3-15,-3-5 4 16,-6-1 8 0,-5-3 11-16,-8-1 13 15,0 5 17-15,0 9-11 0,0-3-24 16,0 10-8-16,-8 0-7 15,8 0-3-15,0 0 5 16,0 10-9-16,0 1 6 16,0 1-5-16,8 4 1 15,9-4-12-15,7 1-8 16,4-13-16-16,5 0 7 16,-4-6 8-16,-7-5 12 15,0-4 4-15,-4-10 3 16,-9 1 5-16,-4 3 15 15,-5 9 7-15,0 0-16 16,0 7-7-16,0 5-1 16,3 0 6-16,5 0-9 15,1 14 7-15,-1-3-3 16,5 6 6-16,3-2-2 16,1-1-26-16,-1-14-25 15,4 0-17-15,9-17-17 0,3-16 12 16,1-15 30-16,-2-10 31 15,-5 0 31 1,-7 1 28-16,-7 10 51 16,1 6 3-16,-5 13-43 15,-5 11-33-15,3 5-14 0,-6 3-5 16,0 6-9-16,3 3 0 16,9 12 3-16,5 8 1 15,-1 12-1-15,4 9-46 16,6 9-58-16,-4 2-49 15,-2-2-154-15</inkml:trace>
  <inkml:trace contextRef="#ctx0" brushRef="#br0" timeOffset="107842">20387 1144 578 0,'-11'-25'261'0,"11"5"-133"16,0-5-63-16,17 1-38 15,15-5-21-15,16 2-35 16,8 2-82-16,6 4-49 16,-2 1-108-16</inkml:trace>
  <inkml:trace contextRef="#ctx0" brushRef="#br0" timeOffset="108260.17">21334 863 362 0,'17'-13'243'0,"3"-8"-111"16,8-3-66-16,7-10-32 15,7-1-23-15,3 2-35 0,-5 1-33 16,-3 7-23-16,-4 11 9 16,-7 1-7-16,-12 8-19 15,-11 5 21-15,-3 13 37 16,-23 6 17-16,-14 10 14 15,-10 9 44-15,-10 1 79 16,-5 3-36-16,-3 2-24 16,3 1-11-16,14-4-5 15,8-8-13-15,15-5-9 16,18 1-3-16,19-5 11 16,19 0 2-16,20-4-1 15,9-3-4-15,9-5 2 16,-4 0-3-16,-13-12-6 15,-7 8-8-15,-17-8-1 16,-7 8 3-16,-8-8-7 16,-10 13-4-16,-3-1 4 15,-8 4-9-15,-8 4-47 16,-2 5-58-16,-2-1-106 16,1-12-293-16</inkml:trace>
  <inkml:trace contextRef="#ctx0" brushRef="#br0" timeOffset="108412.95">21712 994 470 0,'8'-25'388'0,"0"4"-138"15,-5 5-127-15,-3 3-59 16,0 6-32-16,0 2-23 16,0 0-103-16,0 5-126 15,0 0-89-15,0 0-33 16</inkml:trace>
  <inkml:trace contextRef="#ctx0" brushRef="#br0" timeOffset="108791.68">22019 883 423 0,'22'-16'257'16,"2"-5"-97"-16,4-4-68 0,9 2-31 15,7-6-21-15,10 1-17 16,-1 0-24-16,-2 3-32 15,0 8-38-15,-7 6-41 16,-11 2-8-16,-14 9-18 16,-6 0-159-1,-13 0 195-15,-21 0 41 16,-10 0 37-16,-15 16 57 16,-7 0 143-16,1 1-23 15,6 0-50-15,10-2-44 16,3 1-6-16,11 0-16 0,4 2-13 15,10-2-4-15,8 0-3 16,8-1 1-16,10 2 7 16,4 4-1-16,7-2-12 15,1-3-3-15,-7 6-5 16,-6 2 0 0,-17 9-7-16,-39 12-38 0,-27 15-88 15,-24 11-184-15</inkml:trace>
  <inkml:trace contextRef="#ctx0" brushRef="#br0" timeOffset="110244.11">18768 7815 143 0,'-62'0'718'16,"54"0"-503"-16,8-9-134 15,33-31-18-15,12 1-56 16,23-11-4-16,17-7-2 15,10-1 0-15,-1 6 0 16,-6 3-9-16,-11 9-43 0,-12 6-14 16,-15 11-10-16,-16 0-19 15,-4 8-33-15,-12 3-48 16,-10 4-58-16</inkml:trace>
  <inkml:trace contextRef="#ctx0" brushRef="#br0" timeOffset="110689.33">19019 7554 102 0,'-20'12'226'0,"4"-4"-68"0,0 5-51 15,0-13-42-15,2 12-26 16,3 4-14-16,3-2 4 0,8 0-7 16,0 1-7-1,0 0-5-15,0 0-5 0,3-2 5 16,10 0-5-16,4-5 2 15,9-8-7-15,5 0 2 16,12-8 1-16,11-8-5 0,7-5-1 16,4 2-2-16,-5-3 2 15,-6 6 3-15,-14 4-4 16,-7 3 4-16,-10 9-3 0,-2 0 1 16,-8 0-2-16,-8 9 10 15,-5 3 2-15,-9 4 0 16,-8 6 2-16,-8 6-3 0,-3 0 2 15,-4 1 2-15,2-6-4 16,8-3 2-16,1-4 1 16,4-3 10-16,4-13 11 15,7 0 5-15,6 0 6 0,0 0-12 16,-8 0-11-16,8 0-8 16,0 0-4-16,0-3-16 15,0 3-20-15,0-6-15 0,0 2-38 16,4 1-49-16,0 0-47 15,-1 3-70-15</inkml:trace>
  <inkml:trace contextRef="#ctx0" brushRef="#br0" timeOffset="112585.91">19361 8083 12 0,'0'0'21'0,"0"-3"8"15,0 3 7-15,0 0 9 0,0 0 4 16,0 0 6-16,0 0-2 15,0 0 4-15,0 0-2 16,0 0-12-16,0 0-9 0,0 0-8 16,-8 0-12-16,8 0 4 15,0 0 4-15,0 0 2 16,0 0 4-16,0 0 4 16,0 0-2-16,0 0 7 0,0 0-4 15,0 0-1-15,0 0-3 16,0 0-7-16,0 0-5 15,0 0-2-15,0 0-3 0,0 0-5 16,0 0-3-16,3-4-4 31,10-4-1-31,3 3 4 16,6 1-2-16,0 0-1 0,3 4 0 16,4 0-3-16,-1 0 1 15,1 13 5-15,-1-1-5 16,0 7 3-16,4 7-2 0,1 5 1 15,-4 7 2-15,2 7-2 16,3-1-2-16,-3 4 2 16,-1-2-4-16,-3-5 8 0,-2-8-3 15,-1-10-1-15,-3-3 0 16,-4-3 1-16,-6-5 5 0,1-12-2 16,-8 0-3-16,-4 0-3 15,5 0 1-15,-5 0-11 16,0-3-6-16,0-9-32 0,0 3-22 15,-9 2-11 1,2 2-21-16,-6 5-51 0,1 0-12 16</inkml:trace>
  <inkml:trace contextRef="#ctx0" brushRef="#br0" timeOffset="114049.78">19868 8425 10 0,'0'-2'31'0,"0"2"41"16,0 0 66-16,-9-5 22 15,1 0-56-15,0 2-37 0,2-6-34 16,-3 5-17-16,-3-4 4 16,-2 0 0-16,-2 4 17 15,-2-5 1-15,-8-3-4 16,-1 0 3-16,-1-1 5 0,-10-2-17 15,-3-2-9-15,1-2 9 16,-6-7 1-16,4 7-5 16,-6-3 1-16,5 3-2 0,-1-2-6 15,3 4-1-15,-3 1-5 16,1 1 11-16,9 2-10 0,-3 5-3 16,4 1-2-16,1 2 2 15,2 5-2-15,3-5 2 16,2 5-8-16,3 0 4 0,-8 0 5 15,1 0-2-15,1 0 2 16,-4 0 1-16,-10 17-5 16,-3 0 0-16,-7-1-7 15,-5 3 4-15,2 6 1 0,1-4 4 16,5 0-5-16,5-2-3 16,7-2 12-16,6-5-5 15,0 0 5-15,11 1-3 0,0-1 1 16,4 1 3-16,3-3 7 15,13 8-7-15,-8 1-1 0,8 10-12 16,-8 8 6-16,8 3 3 16,0 6-2-16,0-1 3 15,0-2-7-15,0 7 6 0,0-4-1 16,0-2 0-16,0-4 0 16,0 1 4-16,0-8-8 15,0-2 13-15,5-6-8 16,-2-1 2-16,2-2-3 0,3-3 3 15,0-3-4-15,0 4 4 16,0 6 1-16,4 2 8 0,1 1 3 16,-1-1-11-16,0 4-2 15,0-4 4-15,1 1-1 16,-2 0-1-16,0-1 1 0,3-3 1 16,-2-5-3-16,1-4 4 15,-6-4 3-15,1 0-1 0,4 1 9 16,4-6-5-16,1 6 11 15,3-1-9-15,5 1-1 16,-1-1-12-16,1 1 4 16,-3-1-6-16,8-1 3 0,-3-3-4 15,-2 1-5-15,9 3 7 16,2-12 0-16,5 12-2 0,3-12-1 16,2 8 3-16,-2-8-3 15,-4 0-5-15,-2 0 2 16,-11 0 1-16,-2 0 3 15,-4 0-5-15,-1 0 4 0,-1 9 0 16,-2-9-3-16,3 0 4 16,0 0-2-16,8 0 2 15,4 0-1-15,6 0-1 0,-3-9-2 16,7 1 10-16,-2-4-6 16,1 0 1-16,0 1 4 15,-4-1-10-15,-6-2 3 0,-1 2 6 16,-6 0-2-16,-5 0-6 15,6-5 3-15,-4 0 5 0,4-2-6 16,2-6 0-16,8 0 1 16,-4-3-2-16,4-4 3 15,3-5-6-15,-1 1 2 0,-2 3 3 16,-2 5-7-16,-10 0 4 16,3-2 0-16,-4 3 2 15,-8-3 7-15,-3-2-1 16,-2 0 1-16,-1-1-1 0,-3 0 1 15,-1 0 0-15,-4-3 2 16,0 0 2-16,0-1 4 0,0 1 3 16,0-5-4-16,0-1 0 15,-12 2-4-15,-2-1 7 16,3 6-13-16,-3-3 6 0,0 7 11 16,2 1 11-16,-5 5-9 15,1 1-11-15,1 1-2 0,-2-2-5 16,0 4-7-1,1 0 0-15,-4 2 0 0,-4-3 0 16,-1-1 0-16,-7-1 0 16,-14-2 0-16,-6 3 0 15,-5 3 0-15,2 3 0 0,-4 5 0 16,2-1 0-16,1 13-60 16,-5 0-114-16,-3 16-52 0,-5 10-25 15,5 10-22-15,-4 10 8 16,3 5-45-16</inkml:trace>
  <inkml:trace contextRef="#ctx0" brushRef="#br0" timeOffset="115564.69">21842 520 28 0,'0'-3'68'0,"0"-6"88"16,0 2 21-16,-13-2-52 15,2 1-49-15,11-1-35 16,-14 5-12-16,8 2-2 16,6 2 0-16,0-6-6 15,0 6-1-15,0 0-10 16,0 0-1-16,0 0-15 16,0 12 3-1,0 14 9-15,0 5-6 16,0 14 3-16,0 12 3 15,0 5-8-15,0-1 8 16,0-4-3-16,0 0-5 16,12-4 11-16,12-6 7 15,17-1 3-15,21-6-3 16,14-2-1-16,17-10-8 16,21-7 1-16,19-21-4 15,14-9-1-15,3-19 4 16,-8-17-1-16,-12-17-3 15,-19-6 1-15,-31-9 16 16,-26-7 13-16,-32 1-9 16,-22-3-6-16,-36 1-10 15,-28 7 8-15,-30 9 2 16,-28 16-8-16,-20 25 0 0,-12 24-2 16,-1 23-7-16,14 26 2 15,15 17-47-15,23 16-37 16,27 10-50-1,23 6-75-15,24-1-442 0</inkml:trace>
  <inkml:trace contextRef="#ctx0" brushRef="#br0" timeOffset="116296.89">21951 1677 191 0,'-20'0'204'0,"4"0"-81"16,4 0-60-16,0 0-33 15,12 0-13-15,0 0 12 16,-8 0 13-16,8-6-15 16,0 6 0-16,0 0 1 15,0-2 12-15,0-3 6 16,0 5 9-16,0-4-4 15,0 0-11-15,0 0-12 16,0 0-1-16,0 0-16 16,8-1-5-16,-2 2-1 15,12-6 0-15,7-3-1 16,14-7-2-16,18-7 0 16,25-10 1-16,28-13-2 0,20-4 2 15,16 0 0-15,5 0-2 16,-1 0 0-16,-3 5-4 15,-3-1 8-15,-8 4-4 16,-15 4-1-16,-19 5 2 16,-20 8 2-16,-23 2-1 15,-14 11-3-15,-13 1-2 16,-7 7-2-16,-9 3-18 16,-4 4-34-16,-8 0-58 15,-4 0-16-15,-16 16-9 16,-14 4-93-16</inkml:trace>
  <inkml:trace contextRef="#ctx0" brushRef="#br0" timeOffset="117144.82">21529 1896 38 0,'0'0'107'0,"0"0"99"16,0 0-49-16,0 0-27 15,0 0-39-15,0-17-23 16,9-7-7-16,6-17-2 16,7-16-6-16,1-16-24 15,1-15 3-15,5-7-3 16,-1-7-3-16,-3-1-11 15,-1 7 11-15,-8 7 35 16,-4 4-31-16,1 7-3 16,-6 8-2-16,-7 6-15 15,0 7 25-15,0 3-12 16,0 6-4-16,-15 7-9 0,-2 9-1 16,1 3 4-16,0 8-12 15,0 6-4 1,-1 1-1-16,1 7 4 15,-4 7-6-15,-5 0 1 16,-4 17-4-16,-3 11-4 16,-1 8 1-16,-2 8 7 0,-6 14 6 15,-8 11-5-15,1 12 3 16,-2 14 4-16,1 7-1 16,13 7-10-16,13 5 5 15,9-9 3-15,14-2-2 16,22-14 1-16,18-11 5 15,20-13-4-15,15-16 0 16,13-20 1-16,15-14-3 16,4-15-8-16,4-12-25 15,-10-12-37-15,-11-12-53 16,-14-10-47-16,-10-11-71 16,-16-8-76-16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8T15:32:01.68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5586 5776 4 0,'-8'0'7'16,"8"0"3"-16,-8 0 6 15,0 0 8-15,8 0 16 16,-13 0 27-16,13 0 41 16,-6 0 79-1,6 0-145-15,0 0-21 16,0 0-9-16,0 0 1 16,0 0-7-16,0 0 1 0,0 0-9 15,0 0 5-15,0 0 3 16,0 0-1-16,0 13 0 15,0-2 0-15,0 10 11 16,0 11-2-16,0 8-2 16,0 14 2-16,0 7-11 0,0 8 0 15,0 4 0-15,0 0-1 16,0 6-5-16,0-3 4 16,0 2 4-16,0-5-7 15,0 0 3-15,0-3 0 16,0-1-1-16,0-1 2 15,0-3-4-15,0 1 4 0,0-1 0 16,0 8 2-16,0 4-2 16,6 5-3-16,3 7 1 15,0 6 1-15,-1 2-2 16,0 0 1-16,-8 4 2 0,0 2-2 16,0 4 4-1,0-6 0-15,0 5 2 0,0-4-4 16,0-6 0-16,0-2 2 15,0-4 0-15,0-4 2 16,0-1 3-16,0-4 2 16,0 6 5-16,0 1-2 15,0 3-5-15,0-3 1 0,0 7-3 16,0 6-3-16,3 1-3 16,5-1-1-16,-8 2 4 15,0-6-6-15,0 0 3 16,0-2 1-16,0-7-1 0,0-2 3 15,0-11-5-15,0-15 1 16,0-6 3-16,0-10-3 16,0-3 1-16,0-9 2 15,0 1 1-15,0 0 0 16,0-5 0-16,0 0 1 16,0-3 2-16,0-6-2 15,0 2 2-15,0-4-4 0,0-6 1 16,0 2-2-16,0-13 0 15,0 8-3-15,0-8 5 16,0 0-2 0,0 0 7-16,0 0 0 15,0 0 5-15,0 0 2 16,0 0-2-16,0 0-2 0,0 0-1 16,0 0-4-16,6 0-4 15,-3 0 3 1,0 0 2-16,2 0-4 15,-2 0 4-15,5 0-3 0,1 0 5 16,4 0 7-16,3 8-10 16,3 0 1-16,11 0-4 15,2-8 6-15,0 8-10 16,1-8 0-16,-2 0 3 0,-2 0-1 16,-4 0-4-16,0 9 5 15,0-1 0-15,-2-8-4 16,-3 9 1-16,1-9 6 15,-2 8 3-15,6-8 11 16,4 7-5-16,7-7 5 0,10 0-8 16,1 0 3-16,7 0 16 15,11-3 3-15,3-6-13 16,6 2-15-16,-1-6 0 16,4 1-3-16,-1-4 2 0,-2 3-5 15,-1 0-1-15,-3 1 1 16,-7 0 2-16,-1 0-4 15,-5 4 9-15,-4 0-6 16,-5 3-1-16,6 2-2 0,-1-1-3 16,-1 4 6-16,1 0 1 15,-1 0 1-15,6 0-3 16,-7 0 1-16,3 0-5 0,-5 0 6 16,-2 12-1-16,4-4 0 15,-7-8-1-15,5 8-2 0,0-8-1 16,-1 0 6-16,8 0-3 15,9 0-4-15,5 0 6 16,-1 0-2-16,1 0 0 0,1-4 0 16,-1 0 4-16,-1 4-4 15,1 0 0-15,-2 0 2 0,0 0-8 16,-3 0 12-16,1 8-3 16,0-8-3-16,-6 12-3 15,2-12-1-15,-2 0 6 0,-4 0-4 16,7 0 3-16,-4 0 0 15,11 0 3-15,3-4-3 16,9-4-4-16,-2-4 3 0,5 3 0 16,0 2-2-16,2 0 3 15,-7 2-8-15,2 5 8 0,-2 0 3 16,1 0-3-16,-2 0-3 16,-3 0 9-16,1-5-5 0,7 1-9 15,6-5 7-15,4 2 4 16,8-1-4-16,0-4-6 15,-6 4 8-15,-6 4-2 0,-5 4 0 16,-12 0-2-16,-8 0 2 16,-11 0 0-16,-14 0 2 0,-9 0-2 15,-6 0 0-15,-8 0 1 16,-5 0 0-16,-1 0-1 16,-2 0 4-16,-1 0 0 0,-3 0-3 15,-5 0 7-15,0 0 3 16,0 0 11-16,0 0 23 0,0 0-1 15,0 0 6-15,0 0 7 16,0 0-6-16,0 0-9 16,0 0-9-16,0-5-5 0,0 1-10 15,0-4-2-15,3-4-6 16,6-12-7-16,-1-13-7 16,4-16-3-16,5-20-4 0,-1-20-10 15,-4-30-3-15,-4-27 1 16,-5-22 0-16,-3-14 10 0,0-19 1 15,-11-14 7-15,-1-13 0 16,-1-8 5-16,1 4 7 0,4 7-7 16,0 17 1-16,8 17 0 15,0 12-8-15,0 16 2 16,8 9-1-16,4 11 4 16,1 9-3-16,-2 7 8 0,1 13-6 15,-4 8 4-15,1 13 1 16,-5 11-2-16,5 13-2 15,-9 11 2-15,0 14 0 0,4 8 0 16,1 11-5-16,-5 4 11 16,3 4-9-16,-3 6 5 0,0 3-1 15,0 3 0-15,0 1-5 16,0 1 4-16,0-6-4 16,0 0 0-16,0 1 8 0,0-4-2 15,0 1-5-15,0-6 2 16,0-3 4-16,0 3-9 15,0 1 12-15,0-6-10 16,0 3 4-16,0 2 9 0,0-3-15 16,0 0 10-16,0 3-1 15,0 1-5-15,0 0-2 0,0 3 5 16,0 4 3-16,0 6-3 16,0-2-6-16,0 6 2 15,0 3 7-15,0 0-12 0,0 0 13 16,0 0-6-16,0 0-2 15,0 0 0-15,0 0 8 16,0 0-7 0,0 0 4-16,0 0-1 0,0 0 1 15,0 0 2-15,0 0-10 16,0-4 9-16,0-1-2 16,0 1-1-16,0 1-1 0,0-1-2 15,0-1 3-15,3 1-5 16,-3 4 11-16,0 0-3 0,0-4-8 15,5-1 1-15,-5 1 6 16,3 1 2-16,-3-2 3 16,0-2-12-16,0-2 5 15,0 2-2-15,0-2 2 0,0 2 3 16,0-3-3-16,0 3 1 16,0-1-1-16,0-1-3 15,0 5-1-15,0 4 7 0,0 0-2 16,0-4 0-16,0 0-1 15,0 0 1 1,0 1-4-16,0-6 3 0,0 6-5 16,0-2 6-16,0-4-1 15,0 7 6-15,0-9-8 16,0 9 3-16,0-3-7 0,4 1 7 16,-4 4 4-16,0 0-2 15,5 0-10-15,-2 0 5 0,-3-4-6 16,0 0 1-1,0 0 2-15,0-3-1 0,5-2 4 16,-5 1-4-16,0-1 8 16,0 1 2-16,0-1-6 15,3 2 0-15,-3 3 1 0,5 1 1 16,-5-2 4-16,3 5-4 16,-3 0-2-16,0-4-1 0,0 4 6 15,0-8 0-15,0 4-8 16,0-4 3-16,0 4 6 15,0-1-8-15,0-2 1 16,0-3 7-16,0 2-3 0,0 0-4 16,0 5 6-16,0-1-7 15,0-1 2-15,0 2 2 16,0 3-4-16,0 0 7 0,0-4-1 16,0-1-2-16,0 5 2 15,0 0-8-15,0 0 1 0,0-4 5 16,0 1 1-16,0 3 0 15,0-9-4-15,0 6-4 0,0-2 9 16,0 1-1-16,0 0-2 16,0 4 4-16,6 0-4 15,-6 0-2-15,0 0 6 0,0 0-9 16,0 0 4-16,0 0 0 16,4 0 3-16,-4 0 1 15,0 0-1-15,0 0-3 16,0 0-6-16,0 0 4 0,0 0-11 15,0 0 6-15,0 0-1 16,0 0-1-16,0 0 0 0,0 0 4 16,0 0 8-16,0 0-6 15,0 0 4-15,0 0-4 0,0 0 6 16,0 0 2 0,0 0-4-1,0 0 2-15,0 0 2 16,0 0-2-16,0 0 0 0,0 0-5 15,0 0 7-15,0 0 6 16,0 0-5 0,0 0-1-16,0 0-8 15,0 0 3-15,0 0-16 16,0 0-25-16,4 0-50 0,-4 0-40 16,0 0-33-16,0 0-19 15,0 13-39-15,0-1-19 0</inkml:trace>
  <inkml:trace contextRef="#ctx0" brushRef="#br0" timeOffset="1580.7">6699 12907 405 0,'-8'-7'191'0,"8"-2"-89"16,0 6-52-16,0 3-27 0,17 0-10 15,12 12-2 1,7 7-3-16,7 6 7 0,3 4-4 15,-5 2-3-15,-5 7 9 16,-4-5 6-16,-7-1 12 0,-4-7-1 16,-10-5 2-16,-3-9-2 15,1 2-4-15,-9-13 7 16,0 9 0-16,0-9-7 0,0 0-7 16,3-5-6-16,2-12-17 15,3-14 2-15,3-23-10 16,5-20 2-16,6-11-10 0,2-12 0 15,3-8-15 1,6-2-22-16,5 6-31 0,-2 7-16 16,1 8-13-16,-6 18-2 15,-6 14-21-15,-5 18-29 16,-8 19 15-16</inkml:trace>
  <inkml:trace contextRef="#ctx0" brushRef="#br0" timeOffset="1996.52">6983 12627 128 0,'-60'59'235'15,"10"-11"-73"-15,18-21-58 16,7-11-63-16,17-24-35 0,16-20-4 16,17-17 4-16,12-12 4 15,16-10 12-15,7-1 5 16,13 3 4-16,1 8-9 16,-1 17-6-16,-5 15 4 15,2 25 12-15,-1 25 16 0,-1 19 8 16,2 17 0-16,-2 12-9 15,-3 5-3-15,-3-1-13 0,-9-2-9 16,-4-11-12-16,-9-17-4 16,-7-4-5-16,-9-13 2 0,-4-11 5 15,-7-8 3-15,-10-11-1 16,-3 0 4-16,0 0-9 16,-20-11-9-16,-12-6 17 0,-6-3 22 15,3 4 40-15,-1 7 3 16,7 6-22-16,4 3-31 15,9 16-10-15,4 21 24 16,12 14 0-16,3 16-3 0,11-2-13 16,8 0 3-16,8-7 0 15,6-11-9-15,9-6-1 0,12-8-24 16,4-9-26-16,4-12-71 16,3-12-80-16,-3-20-55 0,-8-8-35 15,-3-17 17-15,-10-8-10 16</inkml:trace>
  <inkml:trace contextRef="#ctx0" brushRef="#br0" timeOffset="2445.61">8283 12244 488 0,'-20'-26'295'0,"-1"12"-78"0,5 5-88 16,4 9-56-16,-4 12-13 15,-1 9 24-15,2 3 0 0,-2 0-29 16,4-3-17-16,13-9-18 15,-8 0-7-15,8-12-7 0,0 0 1 16,0 0-9-16,0-4-10 16,5-12-6-16,3-17-8 0,3-7 1 15,6-4 7-15,4-2 12 16,-2 5 3-16,-2 12-5 16,-1 9-3-16,5 8 1 15,4 12 16-15,7 25 13 0,7 16 7 16,4 11-9-16,-4 5-5 15,1-4-9-15,-4-13-5 0,-7-8 12 16,-7-7-2-16,-8-4-2 16,0-9 20-16,-10-12 38 0,-4 0 11 15,-9-19-34-15,-11-20-26 16,-8-8 2-16,-9-14-16 0,-8-13-4 16,-3-4 10-1,2 9 2-15,3 9 6 0,7 16-5 16,6 6-26-16,6 14-8 15,4 5-25-15,7 4-27 0,2 9-34 16,11 6-36-16,0 0-35 16,0 0-28-16,0 6-2 0,-9 11-47 15,9 4 3-15</inkml:trace>
  <inkml:trace contextRef="#ctx0" brushRef="#br0" timeOffset="2678.09">7791 10802 649 0,'-48'-81'457'0,"8"20"-115"16,7 16-165-16,9 17-111 15,2 12-55-15,6 16-6 16,-3 16-5-16,3 25-2 15,2 29-13-15,14 18-77 0,0 22-74 16,5 8-59-16,7 6-42 0,9-11 6 16,6-16-27-16</inkml:trace>
  <inkml:trace contextRef="#ctx0" brushRef="#br0" timeOffset="2994.75">8119 11679 282 0,'0'-9'281'16,"0"4"-109"-16,0-3-85 0,0 8-48 15,6-4-17-15,-3 2-13 16,-3-3-1-16,8 0-4 0,8 0 7 16,8-2-6-16,9-5-6 15,8-4 5-15,8-1-10 16,0 4 10-16,-4 2-8 15,-9-1 4-15,-4 3-1 0,-4 2-1 16,-6 3 2-16,-11 4 2 16,2 0 7-16,-9 0 17 0,-4-5 8 15,0 5 8-15,0 0-9 16,0 0-23-16,0 0-17 0,0 0-24 16,0 0-31-16,0 0-42 15,0 0-30-15,-12 13-47 0,-1-1-54 16</inkml:trace>
  <inkml:trace contextRef="#ctx0" brushRef="#br0" timeOffset="5008.45">25050 5083 549 0,'13'-12'321'16,"-10"-9"-101"-16,-3-7-136 16,0-8-76-16,0-17 6 15,-8-8 21-15,-9-12 49 0,-6-13 33 16,-14-12-9-16,-13-16-11 16,-10-16-48-16,-22-25-19 0,-11-18-12 15,-16-13-2-15,-16-4-1 16,-14-5 5-16,-15-1-30 15,-12-2-18-15,-26-11-30 0,-27-7-27 16,-42-1 6-16,-36 11 27 16,-22 11 20-16,-29 20-41 15,-43 25-2-15,-36 22 12 16,-25 28-2-16,-17 22 22 16,-23 20 14-16,-16 26 13 15,1 20 12-15,-4 33 9 16,-9 32 5-16,-9 32 12 0,14 29 6 15,15 24-3-15,13 20 3 16,13 13-2-16,19 13 5 16,39 3-14-16,48-3-4 15,51-5-4-15,46-1-4 0,43 3 2 16,41-7 2-16,29-4-3 16,27-6-3-16,26-14 0 15,19-7 3-15,22-18 0 16,9-14-6-16,15-21 4 0,12-17 2 15,9-16-3-15,6-12-1 16,5-14 7-16,8-10-7 16,0-9 8-16,0-3-7 0,0-9 8 15,0 0 3-15,0 0-6 16,0 0-6-16,0 0 0 0,0 0-25 16,-8 0-36-1,8 0-32-15,-12 0-43 16,-1-9-74-16,1-7-28 0,-4-8-37 15</inkml:trace>
  <inkml:trace contextRef="#ctx0" brushRef="#br0" timeOffset="5457.56">12953 3329 498 0,'17'-37'250'16,"-11"9"-83"-16,-6 11-87 15,0 10-56-15,-9 7-12 0,-22 32-3 16,-14 30-9-16,-12 26 2 16,-11 22-2-16,-5 21 6 15,5 7-9-15,6 2 6 0,14-10-2 16,14-13-3-16,23-11-1 16,11-18 1-16,19-14-1 15,13-12-1-15,15-12 2 16,4-11-6-16,14-7 8 0,9-6 0 15,11-7 1-15,8 2-4 16,2-1-1-16,-12 1 4 0,-9-2-5 16,-8 3 9-16,-14-6-6 15,-12-4 10-15,-11-12 27 16,-13 0 64-16,-4 0 69 0,-12-16-52 16,-15-33-60-16,-14-25-36 15,-9-23-6-15,-5-26-5 16,-6-15-6-16,-4-17-1 15,0-11-14-15,1-2 2 0,3 14-21 16,3 15-28-16,6 21-38 16,9 25-32-16,6 20-49 15,12 20-44-15,13 20-47 16,21 26 2-16</inkml:trace>
  <inkml:trace contextRef="#ctx0" brushRef="#br0" timeOffset="6557.1">24668 6696 917 0,'-43'-32'445'0,"0"7"-202"16,7 1-182-16,7 7-109 0,5 8-9 16,4 6 33-16,0 3 9 15,-6 0 14-15,7 12 6 0,-1 0-5 16,4 0 0-16,-2 0 2 16,9 0-9-16,9-3 1 0,-14 2 2 15,14-2 2 1,-8-9 3-16,8 12-6 0,-8-12 5 0,8 13 0 15,-8-13-16 1,8 12-26-16,0-12-24 0,0 8-8 16,4-8 7-16,8 0 6 15,13 0 18-15,7 0-8 0,12 0-4 16,10 0 0-16,3 0 16 16,-1-5 17-16,-5 2 10 0,-8 3 7 15,-15 0 5-15,-9 0 8 16,-13 0 7-16,-23 0 3 15,-23 0-10-15,-30 0-1 0,-27-4 7 16,-15-4 7-16,-16-5 25 16,-2-2 29-16,12-11 2 15,21 2-14-15,16-9-34 0,16-8-26 16,20-6-15-16,16-20-10 16,29-9 7-16,21-18 4 15,32-4 2-15,28 1-10 0,30 11-11 16,14 12 4-16,13 18 3 15,8 15 2-15,5 18 14 0,-5 18 1 16,-17 17 1-16,-16 13 0 16,-18 12 6-16,-27 6-3 15,-14 6 9-15,-22 5 13 16,-20-6 10-16,-12 2 12 0,-8-11 1 16,-9-2-4-16,-2-12-13 15,-1-9-6-15,2-7-22 0,2-9-19 16,4-5-11-16,12-11-31 15,0-13-3-15,9-8-2 16,6-11 25-16,15-9 15 0,5-3 13 16,7 3 7-16,-6 7 6 15,-4 18-1-15,-4 7 5 0,-2 9 1 16,-7 9 3-16,1 7 6 16,5 11 6-16,1 6 0 15,-4 3-9-15,3 5-8 16,2-6 4-16,6-3-2 15,4-6 1-15,-1-10-4 0,7-10-2 16,0-6-3-16,5-12 2 16,0-4 5-16,3 0 0 0,-12 2-1 15,-2 10-6-15,-3 3 8 16,-7 5 0-16,2 5-2 16,-6-2 12-16,3 9 23 0,-1 0 33 15,-6 0 26-15,-2 0 3 16,-5 0-21-16,0 0-28 0,1 0-25 15,-7-3-14 1,-1 3-1-16,-1 0-19 0,-4 0-98 16,0 0-140-16,0 0-92 15,0 7-47-15</inkml:trace>
  <inkml:trace contextRef="#ctx0" brushRef="#br0" timeOffset="8069.9">21674 11196 122 0,'-31'-7'314'16,"6"0"-95"-16,2-6-42 16,6 1-59-16,0 4-42 15,9-1-23-15,8 1-18 0,0 2-20 16,14-4-7-16,5-2 2 16,9 4 2-16,15 8-2 0,0 0 4 15,10 16-6-15,-2 10 0 16,0 9-4-16,-9 11-1 15,1-2-4-15,-12 2 1 0,-10 2 2 16,-5-4 4-16,-8-3-2 16,-8-4-1-16,0-9 0 0,0-3 3 15,0-9-3-15,0-8 6 16,-8-8 8-16,8 0-7 16,-11-17-6-16,-2-15-4 0,13-12 4 15,0-13-1-15,4-10-5 16,9-9 0-16,10-5 4 15,5-5-7-15,10 1-7 0,2 3-17 16,7 5-30-16,10 4-31 0,5 4-26 16,3 7-28-16,-4 14-12 15,-12 6-50-15,-12 14-1 16</inkml:trace>
  <inkml:trace contextRef="#ctx0" brushRef="#br0" timeOffset="8519.48">21948 10921 125 0,'-68'33'289'0,"9"-14"-96"16,14-6-50-16,13-13-67 16,16-4-52-16,16-12-11 15,11-12-4-15,22-9 13 0,21-7 8 16,11-6 9-16,15 10 5 16,7 2-1-16,1 14-18 15,0 13-4-15,-1 11 6 0,1 23 17 16,-1 17 0-16,-6 17 1 15,-3 12-17-15,-5 14-5 0,-9 3-11 16,-7 0-6-16,-8-5-2 16,-9-8-3-16,-4-8-5 0,-7-13 7 15,-7-7-3-15,-8-12 1 16,-2-9 2-16,-12-7 0 0,0-6-5 16,-17-11-12-16,-10-7 0 15,-12-10 8-15,-12-4 16 16,-4 6 17-16,-2 2 22 15,0 13 9-15,3 28 26 0,6 29 13 16,3 26-5-16,8 19-27 16,12 12-16-16,17 3 1 0,8-3-24 15,22-11 3-15,10-14-2 16,12-15-11-16,13-19-11 0,2-14-19 16,-3-9-37-16,-8-15-69 15,-4-8-61-15,-7-9-55 0,-4-15-37 16,-5-8 12-16,-3-12 32 15,-8-11-13-15,-7-7 57 0</inkml:trace>
  <inkml:trace contextRef="#ctx0" brushRef="#br0" timeOffset="8935.45">23292 11239 471 0,'24'-111'392'0,"-9"22"-28"0,-7 19-124 15,-8 18-101-15,0 6-24 16,-11 15 12-16,-1 5 21 0,-4 12-97 15,-1-3-51-15,5 5 0 16,1 4 0-16,11 2 0 16,0 3 0-16,6 3 0 15,11-8 0-15,13-5 0 16,10-3 0-16,3 0 0 16,11-3 0-16,3-3 0 0,-2 10 0 15,2 12 0-15,2 0 0 16,-11 12 0-16,0 5 0 0,-5 4 0 15,-12-2 0-15,-2-3 0 16,-7 1 0-16,-5-10 0 0,-4-7 0 16,-4 10 0-16,-1-10 0 15,-8-4 0 1,0-13 0-16,-14-3 0 0,-2-8 0 16,-1-10 0-16,3-2 0 15,-3-1 0-15,0-4 0 16,5 9 0-16,1 8 0 0,3 7 0 15,-1 4-88-15,1 5-203 16,-4 8-36-16,-5 4 8 0,-2 0 26 16,-6 9-2-16,1-2-138 15</inkml:trace>
  <inkml:trace contextRef="#ctx0" brushRef="#br0" timeOffset="9118.37">23752 9627 449 0,'0'-196'549'15,"-22"-4"-18"-15,-2 14-165 16,-4 20-214-16,-1 25-152 0,-1 27 0 16,7 29 0-16,3 25 0 15,3 23 0-15,3 29 0 0,-8 41 0 16,1 39 0-16,2 43 0 16,2 31 0-16,17 25-247 15,0 20-226-15,12 5 31 0,8-10 22 16</inkml:trace>
  <inkml:trace contextRef="#ctx0" brushRef="#br0" timeOffset="9805.34">25249 9501 577 0,'-16'-40'420'0,"-6"6"-49"0,7 10-177 16,-1 8-106-16,3 3-58 15,0 9-25-15,13 4-10 16,0 7-15 0,9 5-10-16,4 2-22 0,4-2-17 15,1-12-4-15,4 0-2 16,-2 0 22-16,-3 0 20 16,-6-9 22-16,-3-3 17 15,-8-5 11-15,0 6 2 0,-8 3-4 16,0-1-2-16,0 9-4 15,0 0-5-15,8 0-23 0,-8 0-29 16,8 0-52-16,0 9-57 16,0 3-43-16,0 5-47 0,0 2-27 15</inkml:trace>
  <inkml:trace contextRef="#ctx0" brushRef="#br0" timeOffset="10998.99">26296 8922 33 0,'-6'0'116'15,"6"-4"96"-15,0 0-64 0,0-4-12 16,0 0-38-16,0-4-28 15,1 5-11-15,7-8 3 16,6 0 12-16,2-1 0 0,1 0-12 16,-2-1-23-16,2 5-23 15,-6 3-8-15,3 6-5 16,1-1-6-16,7 4 8 0,-3 7-5 16,5 19 0-16,9 18 9 15,-1 21-3-15,-1 20 5 16,2 14-7-16,5 7-4 0,-2 7 0 15,-2-3 1-15,-3-12-2 16,3-12 4-16,-8-18-1 0,-5-19-1 16,-4-13 3-16,-5-6 6 15,0-19 4-15,-4-11-4 0,3-24-3 16,3-26-2-16,1-23-5 16,7-12 2-16,-2-8 3 15,3 0 24-15,-1 10 55 0,-5 18 32 16,-8 16-7-16,4 13-39 15,-4 15-36-15,3 14-16 16,5 7 14-16,5 28 28 0,8 22-11 16,2 7-24-16,6 7-5 15,-2 10-10-15,-4-6-6 16,1-6-14-16,-5-14-74 0,-8-8-146 16,-3-11-108-16,-11-8-39 15,-1-9 8-15,-5-12-184 0</inkml:trace>
  <inkml:trace contextRef="#ctx0" brushRef="#br0" timeOffset="11831">26873 8950 321 0,'-28'-88'264'16,"10"2"-48"-16,18 8-86 0,5 4-71 16,21 6-32-16,14-1-9 15,16 7 24-15,15 14 59 0,3 15 7 16,5 18-21-16,-3 15-29 15,-2 36-30-15,-15 17 1 16,-12 10-9-16,-15 16-9 0,-12-2 16 16,-20 1-1-16,0-5 11 15,-20-5-12-15,-12-6-8 16,-6-13-7-16,-2-12-3 16,0-8-4-16,4-14 2 0,7-2-15 15,4-13-21-15,6-9-24 16,9-14-9-16,10-11-6 0,10-6 15 15,9 3 18-15,9 5 11 16,9 8 13-16,0 11 7 16,5 13 12-16,-3 15 7 0,1 14 8 15,-6 4 2-15,-6 0 0 16,0-1 4-16,-8-6-4 0,-2-7-1 16,-7-7 2-16,-3-12 0 15,-8 0-10-15,0-3-19 16,0-18-14-16,0-12 3 15,0-10 5-15,9-15 9 0,2-11-4 16,10-9 4-16,0-3 5 16,2 7 2-16,2 13-5 15,4 13 0-15,-1 11 0 0,4 20-3 16,9 17 8-16,5 26 13 16,-3 17 16-16,1 23 10 15,-3 11-13-15,-5 5-1 0,-7-5-12 16,-8-9-3-16,-4-14-13 15,-11-17 35-15,-6-13 43 16,0-12 31-16,0-24-32 16,-11-19-31-16,-1-27-26 15,12-24-22-15,0-22 0 0,9-23 0 16,5-20 0-16,7 4 0 16,4 17 0-16,-6 24 0 15,-2 29 0-15,-5 29 0 0,5 31 0 16,2 40 0-16,6 44 0 15,-1 35 0-15,1 24 0 16,0 4 0-16,-5-4 0 0,-3-15 0 16,-1-26 0-16,-6-20 0 15,-1-24 0-15,-9-28 0 16,4-34 0-16,0-36 0 16,0-35 0-16,5-43 0 15,0-45 0-15,5-40 0 0,11-19 0 16,7-6 0-16,10 8 0 15,6 22 0-15,6 21 0 16,6 18 0-16,1 25 0 0,4 25 0 16,-5 25 0-16,2 24-83 15,-5 24-371-15,-5 28 26 16,-8 21 57-16,-15 21 36 0</inkml:trace>
  <inkml:trace contextRef="#ctx0" brushRef="#br0" timeOffset="12812.27">29126 6843 80 0,'-6'48'282'0,"-3"-11"-71"16,9-8 12-16,0-9-57 16,0-4-57-16,0 0-43 0,0 8 28 15,3 9 101-15,14 12-2 16,3 12-52-16,0 12-51 16,-3 12-37-16,-6 5-24 0,-6-6-5 15,-5-2-4-15,-19-8 0 16,-6-14-9-16,-9-6 0 15,-1-9-9-15,-4-14 5 16,8-9 4-16,3-18-11 16,8 0 4-16,3-18 1 15,5-5-5-15,12-5 0 0,0-5 0 16,0-1 0-16,9 6 0 16,3 4 0-16,1 12 0 15,2 12 0-15,9 12 0 0,8 10 0 16,10 8 0-16,-7 4 0 15,2-1 0-15,-7-5 0 16,-7-9 0-16,-3 3 0 16,-3-10 0-16,-6-12 0 0,1 0 0 15,1 0 0 1,-5-21 0-16,1-20 0 0,-1-17 0 16,-8-10 0-16,0-6 0 15,-12 10 0-15,-9 3 0 16,-10 3 0-16,-23 8 0 0,-19 6 0 15,-15 4 0-15,-7 8 0 16,9 6 0-16,18 10 0 16,15 4 0-16,16 0 0 0,17 5 0 15,20 2 0-15,9 5 0 16,27-4 0-16,33-4 0 16,32-4 0-16,25-9 0 15,20-7 0-15,12-5 0 16,-3 1 0-16,-13 0 0 15,-15 2 0-15,-31 11 0 0,-23 3 0 16,-16 3 0-16,-21 5 0 16,-15 3 0-16,-7 5 0 15,-6 0 0-15,-8 9 0 16,0 11 0-16,-14 17 0 0,2 20 0 16,12 17 0-16,0 11 0 15,0 4 0-15,4-5 0 16,10-4 0-16,2-17 0 15,-1-9 0-15,1-13 0 0,-3-12 0 16,-5-13 0 0,-8-20 0-16,-13-25 0 15,-8-21 0-15,-2-14 0 0,3-17 0 16,-1-13 0-16,5-11 0 16,16-2 0-16,0 10 0 15,8 6 0-15,8 16 0 16,6 13 0-16,0 17 0 0,3 21 0 15,9 15 0-15,5 22 0 16,2 19 0-16,-8 8 0 16,-9 4 0-16,-11-2 0 15,-10-5 0-15,-3-4 0 0,0-14 0 16,-11-7 0 0,-3-12 0-16,6-2 0 0,8-19 0 15,0-24 0-15,14-19 0 16,22-31 0-16,24-19 0 15,16-15 0-15,22-7 0 16,10 11 0-16,-9 15 0 0,-5 15 0 16,-15 22-184-16,-24 20-464 15,-23 25 56-15</inkml:trace>
  <inkml:trace contextRef="#ctx0" brushRef="#br0" timeOffset="14110.74">25219 9273 87 0,'0'0'168'0,"-11"7"-5"16,-1-7-44-16,12 9-24 16,-12-9-14-16,12 0 0 0,0 0 4 15,0 0 20-15,0 0-4 16,0 8-23-16,0-8-15 0,0 11-23 15,0 6-6-15,9 0-15 16,0-1-9-16,0 0-1 0,7-1-2 16,2-1-13-1,-1-2 2-15,-3-12-16 0,3 12-4 16,-4-12-1-16,-2 0 5 16,-7 0 14-16,-4-4 3 0,0-4 7 15,0-4 18-15,-12 3 19 16,1 2 4-16,-3 1 4 0,3 6-13 15,0 0-11-15,-6 0-11 16,-1 13 17-16,2 4 3 0,7-1-12 16,0 4 0-16,9 0 5 15,0 2-1-15,0-8-4 16,12-1-14-16,7 0-18 16,6-13-15-16,7 0-3 0,4-9-29 15,-2-3-5-15,-3-7 20 16,-5-3 16-16,-9-1 14 15,-14-6 13-15,-3 1 12 0,-11 2 6 16,-11 2 16-16,-7 4 4 16,-7 7-14-16,-10 6-2 0,-2 7 5 15,0 11 5-15,3 11 6 16,0 6 3-16,5 8 1 0,12 1-10 16,10 5-8-16,18-3 1 15,14-2-26-15,15-13-10 16,10-8-11-16,18-16-22 15,11-12-41-15,11-16-21 0,-6-9 2 16,-10-8 33-16,-12-3 33 16,-15-1 33-16,-15 0 43 0,-21 4 21 15,-9 5 37-15,-17 10-13 16,-9 11-20-16,-12 7 0 0,-12 12-8 16,2 12 0-16,1 7-9 15,8 6-14-15,6 0-12 16,10 4-5-16,13-6 1 15,5 2 0-15,14 0-9 0,4-6-8 16,9 3-22-16,8-10-20 16,-3-12-4-16,4 0-2 0,-2 0 12 15,-5-12 0-15,-2 0-11 16,-10-9-26-16,-3 1 73 0,0-1-261 16,-11 4-16-16,-3 6-8 15,-4 3-53-15</inkml:trace>
  <inkml:trace contextRef="#ctx0" brushRef="#br0" timeOffset="15209.17">23344 11019 274 0,'-16'-5'365'0,"1"-2"-19"15,2 2-62-15,0 1-135 16,0 4-75-16,5 0-37 15,8 0-19-15,-6 0-8 0,6 0 3 16,0 0-10-16,0 0 4 16,0 0-3-16,0 0-2 0,0-3 4 15,0-6-13 1,0-8-8-16,0-2 3 0,0-10 2 16,0-4 15-16,11 2 2 15,5-2-2-15,13 4 2 16,8 5-7-16,6 10 8 0,11 11 1 15,15 3 5 1,102 41-5-16,-78-8-5 16,1 3-3-16,-10 4-2 0,-5-3-3 15,-19-5 2-15,-16 2 7 16,-15-10 5-16,-9-1 37 0,-9-1 40 16,-11-2 22-16,-8-4 10 15,-7 0-59-15,-5-4-60 0,-2-12 0 16,-4 0 0-16,-4-8 0 15,-2-12 0-15,-9-23 0 16,1-24 0-16,-1-18 0 0,1-25 0 16,2-15 0-16,4-13 0 15,0-5 0-15,6 3 0 16,3 5 0-16,1 14 0 0,8 18 0 16,-1 22 0-16,6 21 0 15,1 14 0-15,10 14 0 0,0 7 0 16,0 13 0-16,0 5 0 15,-8 2 0-15,8 22 0 32,0-1 0-32,0 9-294 15,-11 7-92-15,11 0 11 16,-14 1 1-16,3 4 67 0</inkml:trace>
  <inkml:trace contextRef="#ctx0" brushRef="#br0" timeOffset="15350.94">23588 10126 441 0,'8'-15'385'0,"1"-6"-60"15,2 0-161-15,6-7-121 16,2 0-80-16,10-9-78 16,4-3-85-16,-1-5-97 0,-4 4-53 15</inkml:trace>
  <inkml:trace contextRef="#ctx0" brushRef="#br0" timeOffset="16956.05">26630 8023 173 0,'0'-21'255'16,"0"5"-97"-16,0 4-59 0,0 5-52 16,0-4-24-16,0 9-7 15,0 2 7-15,0-5 39 0,0 2 11 16,0 3-1-16,0 0 0 15,0 0 5-15,0-4-1 16,0-1 6-16,0-3 5 16,0 0 10-16,0-4-27 0,0-12-18 15,4-13 18-15,3-12 10 16,2-21 15-16,-1-18-2 16,-5-23-12-16,5-20-67 0,-3-15-14 15,-2-21 0-15,-3-17 0 16,0-15 0-16,-8-8 0 0,-6-8 0 15,-11-4 0-15,-9 7 0 16,-5 8 0-16,-13 11 0 16,-7 15 0-16,-1 7 0 0,-5 4 0 15,-9 12 0-15,1 10 0 16,-3 2 0-16,-3 3 0 16,0 7 0-16,-3-2 0 15,-7-8 0-15,-9 1 0 16,-4 4 0-16,-7 11 0 0,-8 7 0 15,-15 1 0-15,-10 6 0 16,-11 2 0-16,-10 5 0 16,-8 0 0-16,-3 5 0 0,0 2 0 15,-6 3 0-15,3-3 0 16,-2 6 0-16,-4 2 0 16,-9 11 0-16,-7 6 0 15,1 10 0-15,-9 7 0 16,0 7 0-16,0 10 0 15,-5 7 0-15,-1 0 0 16,-10 1 0-16,-10 4 0 0,-7 0 0 16,0 3 0-16,1 4 0 15,7 5 0-15,9 4 0 16,4 7 0-16,-4 5 0 16,-14 0 0-16,-14 17 0 15,-18-5 0-15,-6 0 0 0,-2 1 0 16,10 0 0-1,-2 6 0-15,2 2 0 16,-10 2 0-16,-6 6 0 0,-14 7 0 16,4 6 0-16,13 2 0 15,13 9 0-15,6 5 0 16,6 6 0-16,-2 5 0 16,2 4 0-16,4 2 0 15,11-3 0-15,16-3 0 0,26 0 0 16,19 2 0-16,13-2 0 15,11-4 0-15,13 4 0 16,7-3 0-16,10-1 0 16,10-9 0-16,10 1 0 15,12-7 0-15,11-1 0 0,9-5 0 16,4 0 0-16,4 5 0 16,5 0 0-16,3-1 0 15,1 1 0-15,-2-3 0 16,9-6 0-16,6-7 0 15,1-9 0-15,15-7 0 0,6-6 0 16,-1 2 0-16,3-1 0 16,-1-3 0-16,-9 2 0 15,-7 6 0-15,-1-1 0 16,-3 4 0-16,-5 4 0 0,5 2 0 16,3-2 0-16,8-8 0 15,5-4 0-15,7 0 0 16,6-12 0-16,11 7 0 15,0-7-100 17,0 0-125-32,3 0-40 0,5-11-63 15,5-13 14-15,-1-12-7 16,4-14 82-16</inkml:trace>
  <inkml:trace contextRef="#ctx0" brushRef="#br0" timeOffset="17322.11">11885 3347 113 0,'16'-46'225'0,"1"9"-66"0,-6 5-54 16,2 4-33-16,-2 2-27 16,-3 11-14-16,-3 6-15 15,-5 9-7-15,0 0-6 16,-16 24 0-16,-8 17 6 16,-6 16-3-16,-1 16 2 0,2 13-6 15,4 4 5-15,10 0-7 16,15-5 2-16,12-13 3 15,16-11 4-15,21-11-1 16,19-14 4-16,13-14-2 0,4-22 8 16,-6 0 5-1,-11 0 0-15,-6-10 12 0,-9-2 0 16,-10 0 1-16,-6-4 20 16,-12-3 27-16,-8-10-1 15,-9-13-24-15,-8-18-20 0,-22-18-21 16,-6-7-6-16,-9-5-1 15,-6 5-9-15,-7 7 8 16,1 9-22-16,0 12-30 16,9 8-44-16,4 8-69 0,6 13-38 15,11 8-42-15,4 8-65 16</inkml:trace>
  <inkml:trace contextRef="#ctx0" brushRef="#br0" timeOffset="19119.38">4860 5789 77 0,'-41'28'203'0,"5"-4"-32"16,7-7-35-16,4-10-44 15,9-7-21-15,5 0-6 16,11 0 6-16,0-7 11 16,0-1-25-16,3-21 20 15,10 1-56 1,12-9 6-16,7-16-2 16,7-9-7-16,15-3-8 15,6-4 2-15,10 4-3 16,4-3-6-16,10-3-1 15,9 2 4-15,14 4 0 0,-7 8-4 16,2 12 3-16,0 4 2 16,-1 1-1-1,9-1-6-15,0 3 10 0,-5 3-6 16,-3-1 0-16,3 3 1 16,5-5-1-16,6-2 3 15,7-1 0-15,-1-4 2 16,0 2-5-16,-1-2-1 15,1 0-3-15,5 0 2 16,7 0 3-16,7 0-2 0,1 4-6 16,2 5 1-16,-3-1 4 15,-2 5 0-15,-6 0 1 16,-4 2-1-16,-7 10-1 16,-12 5-5-16,-13 6 8 0,-7 9-7 15,-5 0 3-15,-4 0 3 16,1 0-5-16,-1 0 8 15,5 0 1-15,2 0-2 16,10 0 8-16,11-5 3 16,14 2 14-16,7 3-9 15,3 0-2-15,-6 0-12 0,-6 0-8 16,-12 17-2-16,-6-2 5 16,-14 5 0-16,-7 5 0 15,-11-1-3-15,-1 5 3 0,-5-1 5 16,-4 0-7-16,5 5-1 15,-6 5 5-15,2 2-3 16,-6 5 2-16,1 3-2 16,-1 5 5-16,1 8 4 15,-3 0-4-15,-2 4-1 0,0 9 4 16,2 4-7-16,-3 3 3 16,7 0-6-16,-1 8 10 15,-5 10-3-15,2 7 1 0,-1 3 2 16,-1 5 0-16,-2 8 4 15,-2 1 5-15,-9 7 7 16,2 0 6-16,-8 4-3 0,-1 4-9 16,-2-3-4-1,-6-1 2-15,-3-8-2 0,-1 1 10 16,-6-1 14-16,0 4-6 16,-6 11 2-16,-8 12 7 15,0 0-8-15,0 2 2 0,-8 1 13 16,-6-10-31-16,3-4-18 15,0-7 0-15,-6-9 0 0,-4-4 0 16,2-4 0-16,-6-8 0 16,-4-4 0-16,-4-1 0 15,-7-8 0-15,-4 1 0 0,-2-3 0 16,-2 1 0-16,-9 3 0 16,1 2 0-16,-10 1 0 15,-7 9 0-15,-9 2 0 0,-5 6 0 16,-16 1 0-16,-14 9 0 15,-17-8 0-15,-20 2 0 16,-17-6 0-16,-15-3 0 16,-10-7 0-16,-2-2 0 0,-2-3 0 15,5-5 0-15,0 1 0 16,-7 0 0-16,-10-4 0 0,-19-6 0 16,-17-2 0-16,-16-13 0 15,-13-16 0-15,-6-24 0 16,-14-33 0-16,-16-37 0 15,-19-40 0-15,-6-41 0 16,10-37 0-16,20-44 0 16,19-49 0-16,29-49 0 15,37-21 0-15,43 5 0 16,58 2 0-16,59 11-14 16,63 3-383-16,43 20 23 15,34 20 48-15,29 22-54 0</inkml:trace>
  <inkml:trace contextRef="#ctx0" brushRef="#br0" timeOffset="19718.2">23020 13807 843 0,'-25'17'614'0,"7"-10"-76"16,9-7-486-16,9-5-52 0,23-14 0 15,34-16 0-15,33-23 0 16,28-12 0-16,19-6 0 0,15-3 0 15,4 3 0-15,2 2 0 16,-3 1 0-16,-16 8 0 0,-26 11 0 16,-25 11-49-16,-18 5-206 15,-24 14-9-15,-27 4 1 0,-19 7-12 16,-40 13-1-16,-29 0-6 16</inkml:trace>
  <inkml:trace contextRef="#ctx0" brushRef="#br0" timeOffset="20117.66">23331 13266 138 0,'-117'33'375'0,"16"-4"-77"16,8-6 40-16,11 1-46 16,6 5-51-16,2 20 13 0,5 20-143 15,5 12-111-15,5 17 0 16,16 13 0-16,10-2 0 16,17-6 0-16,16-15 0 15,24-15 0-15,21-15 0 0,24-19 0 16,20-22 0-16,21-17 0 15,17-24 0-15,13-12 0 0,18-9 0 16,13 5 0-16,11 7 0 16,6 16 0-16,-9 25 0 15,-12 29 0-15,-22 20 0 0,-27 25 0 16,-28 10 0-16,-33 10 0 16,-33 4 0-16,-37 0 0 0,-31-12 0 15,-24-8 0-15,-26-13 0 16,-11-16 0-16,-11-13 0 15,1-16 0-15,-1-14 0 16,11-14 0-16,11-14 0 0,13-5 0 16,16-6 0-16,17-7 0 15,19-6 0-15,29-5 0 0,17-14 0 16,23-9 0-16,25-11-146 16,25-8-289-16,24-5-1 0,19-3 32 15,19-2-219-15</inkml:trace>
  <inkml:trace contextRef="#ctx0" brushRef="#br0" timeOffset="20399.8">25594 13144 934 0,'-16'-25'637'16,"-12"13"-161"0,-9 12-476-16,0 12 0 0,3 13 0 15,17 7 0-15,17 9 0 16,0 0 0-16,23 0 0 0,14-5 0 15,7-15 0-15,5-9 0 16,5-12 0-16,-3-12 0 0,-3-14 0 16,-6-10 0-16,-11-4 0 15,-9-10 0-15,-18 2-2 0,-13-1 2 16,-19 8 2-16,-13 9-2 16,-11 7 0-16,-2 6-11 15,5 5-64-15,13 7-113 16,8 2-90-16,8 5-49 0,6 0 19 15,14-3 17-15,8-5 22 16</inkml:trace>
  <inkml:trace contextRef="#ctx0" brushRef="#br0" timeOffset="21016.19">26971 12232 587 0,'133'-66'402'0,"-11"2"57"16,-8-2-90-16,-1-3-139 0,5 0-230 15,9-5 0-15,6 1 0 16,8 1 0-16,0 2 0 16,-10 4 0-16,-7 14 0 15,-24 12 0-15,-22 10 0 16,-21 10-132-16,-21 4-212 0,-15 8 23 16,-21 8 38-16,-29 8 70 15,-19 8 15-15,-17 4-5 16,-12 5 60-16,-9 4 71 0,-8 7 82 15,-2 9 167-15,2 0 24 16,4-5 6-16,8 1 20 16,11 4-21-16,0 7 36 0,6 22 48 15,5 20-9-15,5 16-213 16,6 4-68-16,7 0 0 16,14-5 0-16,8-11 0 0,12-12 0 15,8-17 0-15,0-12 0 16,8-16 0-16,12-13 0 15,13-8 0-15,10-20 0 0,28-7 0 16,16-18 0-16,21-7 0 16,17-1 0-16,12 12 0 0,6 13 0 15,0 25 0-15,-15 23 0 16,-4 27 0-16,-25 18 0 16,-17 12 0-16,-29 8 0 0,-33 2 0 15,-36-6 0-15,-36-3 0 16,-35-13 0-16,-17-16 0 15,-15-21 0-15,-2-23 0 16,7-25 0-16,9-15 0 16,15-26 0-16,13-8 0 0,15-4 0 15,20 1 0-15,13 2 0 16,12 10 0-16,17 3 0 0,9 10 0 16,10 1 0-16,16 6 0 15,4 8-186-15,4 3-333 16,3 9 32-16,-5 9 69 0</inkml:trace>
  <inkml:trace contextRef="#ctx0" brushRef="#br0" timeOffset="22114.48">27605 12559 35 0,'0'-6'51'0,"-9"1"27"15,9 1 28-15,0 4 8 0,-8 0-51 16,8 0-29-16,0 0-15 16,0 0-4-16,0 0 0 15,0 0 5-15,0 0 11 16,-8 0 11-16,8 0 9 0,0 0 14 16,-9-3 15-16,9-2 4 15,-8 1-10-15,8 4 5 0,0 0 7 16,0 0 8-16,0 0 38 15,0 0 13-15,0 0 8 16,0 0-23-16,0 0-27 0,0 0-32 16,0 0-26-16,0 0-13 15,0 9-32-15,0 9 0 16,-12 5 0-16,4 5 0 16,8 9 0-16,-9 7 0 0,9 10 0 15,0 4 0-15,0 0 0 16,0 9 0-16,0-3 0 0,5-2 0 15,4-9 0-15,-2-4 0 16,5-4 0-16,1-4 0 0,-5-5 0 16,0-3 0-16,4 0 0 15,-1-5 0-15,7 1 0 16,3-5 0-16,2 4 0 0,6-3 0 16,-1 3 0-16,0-4 0 15,6-3 0-15,-3 0 0 16,3-7 0-16,-6 3 0 15,4-1 0-15,-1-3 0 0,2-1 0 16,1-12 0-16,2 0 0 16,5 9 0-16,3-9 0 15,5 12 0-15,-1-12 0 0,2 7 0 16,-7-7 0-16,0 0 0 16,-9 0 0-16,5 0 0 15,-5 0 0-15,3-7 0 0,5-14 0 16,-2-7 0-16,0-5 0 15,-2-7 0-15,-11-2 0 16,-2-2 0-16,-8-5 0 16,-11-3 0-16,-6 2 0 15,0 2 0-15,-9 3 0 0,-9 8 0 16,1 8 0-16,-5 6 0 16,-8 6-344-16,-7 9-114 15,-8 3 27-15,-3 5 40 0</inkml:trace>
  <inkml:trace contextRef="#ctx0" brushRef="#br0" timeOffset="23778.19">7206 6931 724 0,'-23'12'504'16,"1"-3"-89"-16,11-9-210 15,11 0-109-15,0 0-41 16,11 0-24-16,22-12-14 0,36-16-17 16,41-13 0-16,41-8 0 15,31-8 0-15,30-5 0 16,6 5 0-16,-3 0 0 16,-20 9 0-16,-23 8 0 15,-31 7 0-15,-30 9 0 0,-26 7 0 16,-24 5-121-16,-18 3-174 15,-17 9-59-15,-18 0 15 16,-25 0-20-16</inkml:trace>
  <inkml:trace contextRef="#ctx0" brushRef="#br0" timeOffset="24277.63">7864 6606 482 0,'-76'0'314'16,"15"-4"-81"-16,12 4-89 0,12 0-71 15,12 0-42-15,6 8-18 16,6 25-1-16,5 24 7 16,-1 24-1-16,9 21 3 0,0 20 5 15,0 16 6-15,0 9-4 16,14-13-12-16,-3-12-10 16,5-20-5-16,0-21 4 0,1-19-2 15,-4-17 0-15,-2-17 10 16,-3-11 7-16,5-17 17 15,7-21-20-15,13-33-8 16,19-25-5-16,26-16 6 0,11-7 2 16,12 9-1-16,9 10-5 15,4 19-11-15,0 19 11 16,0 28-4-16,-5 29 2 0,-8 38 14 16,-7 35 0-16,-17 42 7 15,-25 31 7-15,-23 25 0 16,-29 9-12-16,-37-1-13 0,-28-11 4 15,-20-26 3-15,-8-23 41 16,-12-34 8-16,-10-23-3 0,1-34 6 16,5-24-66-16,11-24 0 15,22-23 0-15,14-15 0 16,26-11 0-16,36-4 0 16,22-4 0-16,26-5 0 0,32 5 0 15,22 4 0-15,8 4 0 16,4 14 0-16,-8 5-423 15,-10 14-66-15,-9 12-7 0</inkml:trace>
  <inkml:trace contextRef="#ctx0" brushRef="#br0" timeOffset="25609.95">9042 12085 145 0,'16'-4'205'0,"0"-1"-80"16,-2 2-52-16,-3-2-23 16,-3 5-10-16,5-4 9 15,-5 1 16-15,-8-5 24 0,3 8 9 16,2 0 10-16,-2 0-4 16,3-5-6-16,-6 5-22 0,0-3-21 15,0 3-21-15,0 0-21 16,3-5-1-16,-3 1-8 15,3 2 5-15,2-4 1 0,-5 6 8 16,0-5 7-16,3-2 2 16,2 2-6-16,-2 1 6 0,-3-3-4 15,6-2-8-15,-3 2 2 16,2-1 10-16,-1-1 8 16,0-4 11-16,0-3 16 15,-4-4 23-15,0-8-4 0,0-5-5 16,0-2-76-16,-8-11 0 15,-10-9 0-15,-1-5 0 0,-6-5 0 16,-4-8 0-16,-7-4 0 16,-8-4 0-16,-9-5 0 0,-7-4 0 15,-9 1 0-15,-13-4 0 16,-4 3 0-16,-10 5 0 16,-18 7 0-16,-20 13 0 0,-28 20 0 15,-30 21 0-15,-28 24 0 16,-32 37 0-16,-23 35 0 15,-27 39 0-15,0 51 0 16,0 62 0-16,27 61 0 16,35 49 0-16,45 32 0 0,45 24 0 15,39 1 0-15,43-20 0 16,43-41 0-16,42-45 0 16,43-45 0-16,45-36 0 15,58-42 0-15,52-39 0 16,49-42 0-16,38-36 0 0,39-45 0 15,36-40 0-15,38-54 0 16,23-49 0-16,21-39 0 16,7-30 0-16,-10-12 0 15,-39-9 0-15,-47-3 0 0,-65-8 0 16,-66-17 0-16,-73-17 0 16,-68-2 0-16,-74 8-183 0,-59 24-412 15,-71 41 31-15</inkml:trace>
  <inkml:trace contextRef="#ctx0" brushRef="#br0" timeOffset="27906.76">18082 8129 1595 0,'-46'-53'452'0,"3"0"-452"15,-2 9 0-15,8 7-406 16,14 4-249-16,6 9 164 16</inkml:trace>
  <inkml:trace contextRef="#ctx0" brushRef="#br0" timeOffset="28118.16">20857 7314 1446 0,'71'-29'601'16,"-14"5"-601"-16,-13 3 0 15,-7 2-300-15,12-3-283 0,12-6 56 16</inkml:trace>
  <inkml:trace contextRef="#ctx0" brushRef="#br0" timeOffset="28387.38">20181 7339 640 0,'-90'48'348'16,"22"-2"-85"-16,19-11-137 15,16 7-70-15,33 6-29 0,12 18-16 16,21 8-21-16,16 11-2 16,15 9-10-16,9 8 0 0,1 6 1 15,-6 7-9-15,-14 4-19 16,-21-6-7-16,-26-4 12 16,-36-2 10-16,-31-9-9 0,-38-5-39 15,-27-8-31-15,-25-7-17 16,-13-6-1-16,2-6-23 15,6-13-55-15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8T15:34:37.62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25578 1204 513 0,'-9'-19'360'16,"9"3"-83"-16,-8 4-138 15,8 1-69-15,0 11-40 0,-8 0-7 16,1 0-10-16,7 25 1 16,0 32 29-16,-13 38 8 15,4 39 11-15,-2 36-4 16,-6 24 21-16,6 20-4 16,-2 5-21-16,1-3-14 0,12 0-2 15,-9 1-19-15,9-11-2 16,0-6-9-16,0-17 5 15,0-20-7-15,0-25-6 16,0-28-4-16,0-20 6 16,5-26 5-16,3-14 1 0,4-14-3 15,11-7 12-15,28-13-7 16,34-16-10-16,49-16 0 0,51-16 0 16,64-26 0-16,53-15 0 15,34-12 0-15,46-13 0 16,40-4 0-16,29 9 0 15,10 8 0-15,12 11 0 16,5 8 0-16,7 14 0 0,-15 11 0 16,-26 13 0-1,-49 11 0-15,-44 10 0 0,-55 7 0 16,-49 0 0-16,-52 0 0 16,-45 0 0-16,-35 0 0 15,-38 0 0-15,-20 0 0 16,-18 0 0-16,-9 0 0 15,-15 0 0-15,-3-14 0 0,1-14 0 16,-1-16 0-16,0-22 0 16,5-20 0-16,4-19 0 15,2-17 0-15,3-13 0 16,0-11 0-16,4-5 0 0,-4 1 0 16,-9 3 0-16,1 9 0 15,-6 16 0 1,-8 16 0-16,-4 8 0 0,-20 16 0 15,-8 9 0-15,-18 7 0 16,-19 10 0-16,-33 3 0 16,-35 12 0-16,-54 9 0 15,-65 8 0-15,-76 12 0 16,-73 5 0-16,-46 7 0 16,-30 0 0-16,-22 7 0 15,-4 0 0-15,15 2 0 16,25-1 0-16,29-8 0 0,36 12 0 15,37-4 0-15,43-8 0 16,51 8 0-16,52-8 0 16,48 0 0-16,45 9 0 15,38-9 0-15,24 0 0 16,12 0 0-16,22 0 0 16,9 0 0-16,8 0 0 15,1 0 0 32,0 0 0-47,0 0 0 31,-1 0 0-31,-2 0 0 16,3 0 0-16,-4 0 0 16,-5 0 0-1,-11 0 0-15,-8 0 0 0,-5 0 0 16,4 0 0-16,1 0 0 15,4 0 0-15,2 0 0 16,10 0 0-16,5 0 0 16,1 0 0-16,3 0 0 15,-2 0 0-15,4 0 0 16,3 0 0 15,6 7 0 0,0-7-22-31,-8 0-127 16,8 10-46-16,0-10-55 16,0 7-49-16,0-7 1 15,0 12-37-15</inkml:trace>
  <inkml:trace contextRef="#ctx0" brushRef="#br0" timeOffset="1048.33">25573 2123 49 0,'-7'0'132'16,"-1"0"51"-16,8 0-55 0,-12 0-37 15,12 0-39-15,-9 0-19 16,1 0 14-16,8 0 7 16,-8 0-8-16,8 0-1 15,0 0-7-15,0 0-3 16,0 0-6-16,0 0 3 15,0 0-7-15,0 0-2 0,8 0-9 16,5 0-5-16,11 0 10 16,16 0 10-16,25-2-10 15,29-8 1-15,32 3-3 16,24-5-6-16,29-1-1 0,16 1-3 16,7-4-5-16,-3 3-3 15,-12 6 6-15,-12-3-8 16,-17 3 2-16,-17 0 3 15,-10 3-4-15,-18-1 4 16,-11 0-2-16,-12 2 0 16,-17 3-2-16,-13 0 7 0,-10 0-5 15,-10-4 8 1,-11 0 8-16,-10 4 18 16,-7-4 7-16,-3-1 25 0,-1 5 3 15,-8 0 10-15,0 0-18 16,0 0-12-16,0 0-13 15,0 0-14-15,0 0 18 16,0 0 23-16,0-4 28 16,0-3 35-16,0-10-84 15,0-11-42-15,0-13 0 0,0-14 0 16,0-3 0 0,0-11 0-16,0-5 0 15,0 0 0-15,0 10 0 0,0 7 0 16,0 11 0-16,0 9 0 15,0 9 0-15,0 8 0 16,0 3 0-16,0 6 0 16,0 2 0-16,0 6 0 31,0-2 0 0,0 1 0-15,0 1 0-1,0 3-12 17,0 0-163-17,0 0-13-15,0 0-3 16,0 7-3-16,0 1-13 16,0 1-4-16,0 2-19 15,-20 6-66-15</inkml:trace>
  <inkml:trace contextRef="#ctx0" brushRef="#br0" timeOffset="2240.28">26118 252 58 0,'-29'0'135'16,"5"0"57"-16,4 0-49 0,2 0-29 15,7 0-37-15,0 0-22 16,2 0 6-16,9 0 30 16,0 0 16-16,0 0 4 15,0-3-16-15,0-2-15 16,0-3-11-16,0 3-30 0,9 1-22 16,5 0-5-16,16 4-10 15,13 8 1-15,11 13-7 16,3 3 2-16,0 8 4 15,-1 9-2-15,-8 4-1 16,-2 5-3-16,-13-2 5 16,-9 1-2-16,-3-8 4 15,-9-2-6-15,-4-5 7 16,0-10-1-16,-3-3-1 0,-4-4 1 16,-1-6-3-16,0-3 1 15,0-8 5-15,0 0-2 16,0 0-5-16,6 0-20 15,-3 0-36-15,2 0-52 16,-5 0-53-16,0 0-50 16,0 0-15-16,0 0-26 0</inkml:trace>
  <inkml:trace contextRef="#ctx0" brushRef="#br0" timeOffset="2662.32">26187 789 50 0,'0'0'124'0,"0"0"72"16,0 0-64-16,0 0-31 0,0 0-49 16,8 0-28-16,13 0 0 15,10 9 9-15,12 3 16 16,0 4-10-16,2 2-17 16,-5-4-12-16,-4 2-2 15,1 1-3-15,-6-6-4 16,-1 1-1-16,-3-2 2 15,3-10 2-15,-1 0 3 0,2 0-2 16,3 0 9-16,-3-10 16 16,-2-4 22-16,-4-12 16 15,-5 2 21-15,-4-5 11 16,-8 2-11-16,-3 2 0 16,-5 4-3-16,0 5-32 0,-18 1-32 15,-5-2-14-15,-10 5-4 16,-10-1-2-16,-16 9-7 15,-6 4 1-15,-3 0-1 16,-1 0-14-16,4 12-31 16,8 1-33-16,10 4-35 15,4-2-50-15,12 5-39 16,6 1-7-16,5-1-56 16,7-4 48-16</inkml:trace>
  <inkml:trace contextRef="#ctx0" brushRef="#br0" timeOffset="6988.82">12040 2988 290 0,'0'-12'196'16,"0"3"-55"-16,-9 1-49 15,9 3-29-15,-13 5 16 0,13 0 2 16,-7 0-24-16,7 0-29 15,-9 0-17-15,9 13-2 16,0 8-12-16,0 14 19 16,0 23 10-16,0 20 11 0,0 19-2 15,0 13-11-15,0 3-3 16,0 7-8-16,0-12-10 16,0-5 1-16,0-13 3 0,0-18-3 15,0-11-6 1,0-16 3-16,0-9-1 0,0-10-29 15,0-15-23-15,0-11-60 16,0-11-95-16,0-18 44 0,-11-25-77 16</inkml:trace>
  <inkml:trace contextRef="#ctx0" brushRef="#br0" timeOffset="7338.68">11881 3147 176 0,'-8'-21'222'0,"8"4"-64"0,0 0-54 16,0 6-45-16,4-1-23 15,7 0-8-15,19 4 5 16,13-1-5-16,14 9-7 16,13 13 0-16,8 12-2 0,2 19-8 15,-3 18-2-15,-12 18-3 16,-16 17-2-16,-13 9-4 15,-15 5 3-15,-12-6-2 0,-9-2-4 16,-25-15 6-16,-7-5-2 16,-6-14 8-16,-6-9-2 0,-6-6 0 15,-1-11 0-15,-6-5-3 16,0-15-3-16,4-5 2 16,5-18-19-16,7 0-5 15,8-13-25-15,3-8-15 16,7-7-14-16,3-13-6 0,7-11-17 15,13-10-94-15,0-7-195 16</inkml:trace>
  <inkml:trace contextRef="#ctx0" brushRef="#br0" timeOffset="7887.67">12681 2972 283 0,'7'-34'216'0,"-7"10"-39"16,0 3-55-16,0 6-26 15,0 6-11-15,0 1-5 16,0 4-24-16,0 4-25 16,0 0-21-16,0 8-13 15,8 13 3-15,5 11 2 16,-1 17 0-16,5 18 1 15,-5 17-1-15,-1 17-1 0,-3 14 3 16,1 11 0 0,-9 0 0-16,0-5-8 0,0-10 5 15,0-18 3-15,0-19 0 16,0-16-1-16,0-15 3 16,0-15 0-16,0-7 2 0,0-9 3 15,0-3-1-15,0-9 3 16,0 0 1-16,0-16-11 0,0-17-16 15,0-20-9-15,0-13 4 16,13-11 2-16,2-5 9 16,5 6 5-16,2 9-3 15,-3 19 5-15,-2 13 1 0,-5 10-9 16,5 13 3-16,-3 12 11 16,12 23-2-16,-3 15 4 15,7 10 0-15,-3 6-7 0,3 3 0 16,-2 0 5-16,-8-5-4 15,0-6-4-15,-3-6 6 16,-5-8-10-16,-4-7-42 0,0-6-70 16,1-5-58-16,-1-14-39 15,-5-5-36-15</inkml:trace>
  <inkml:trace contextRef="#ctx0" brushRef="#br0" timeOffset="8369.53">13615 3304 193 0,'-12'-24'238'16,"0"8"-72"-16,-5 8-47 15,1 8-28-15,-4 12-23 0,-6 9-13 16,-2 19-9-16,5 9-16 16,-2 12-12-16,5 13-7 15,7 2-5-15,13-2-6 0,0-8 3 16,0-9-6-16,8-10-2 15,0-6-6-15,4-12-4 16,1-8-8-16,0-9 2 16,0-12 2-16,-2 0 2 15,1-12 12-15,-1-12-2 0,-3-19 7 16,2-9-2 0,-2-9 4-16,-8-11-5 0,0-11 7 15,0 7-1-15,0 2 11 0,0 13 20 16,0 12 14-16,-8 9-4 15,8 12-10-15,-10 7-20 16,10 9-13-16,0 12-9 16,0 28 9-16,10 17-1 15,2 15 6-15,0 14-4 16,3 4-3-16,1 3 5 16,6-3-7-16,-3-6 4 15,2-6-3-15,-4-9 3 0,3-13 0 16,-5-12-3-16,-1-6-30 15,-3-10-39-15,-3-8-41 16,0-8-24-16,1-12-14 0,-1-22-122 16</inkml:trace>
  <inkml:trace contextRef="#ctx0" brushRef="#br0" timeOffset="8686.61">13903 3016 125 0,'0'-52'227'0,"0"6"-66"0,0 9-37 16,0 9-25-16,0 9-14 16,0 2-9-16,0 9-18 15,0 8-18-15,0 0-25 16,0 0-10-16,0 25 7 0,8 10 13 16,4 22 19-16,4 21 25 15,-3 24 1-15,-1 15-1 16,-3 14-20-16,-2-1-19 0,-2-8-12 15,-2-12-11-15,-3-21 2 16,0-15-2-16,0-17-9 16,0-12 0-16,0-13-10 15,0-12-22-15,5-3-46 16,-2-17-42-16,2 0-28 0,-5-17-22 16,0-23-3-16,3-29-74 15,9-26 53-15</inkml:trace>
  <inkml:trace contextRef="#ctx0" brushRef="#br0" timeOffset="9060.42">14175 3163 28 0,'19'-41'46'16,"-2"11"48"-16,-4 11 82 0,-6 3-47 15,-7 12-49-15,0 4-20 16,0 0-8-16,0 20 10 16,-15 13 9-16,-10 3 5 15,-4 6-16-15,2 2 0 16,-1 4-19-16,-6 1-6 0,7-8-16 15,2-4-4-15,5-8-8 16,4-5-4-16,4-5 3 16,-1-6-3-16,13-4-1 0,-8-9-4 15,8 0 4-15,0 0 4 16,0 0 4-16,0 0 16 16,0 0-11-16,0-5 3 0,8 1-13 15,5 4-3 1,2 0-1-16,10 0 0 0,8 13 4 15,7 6-2 1,0 2 4-16,2 4-6 0,-2 3 1 16,-4-5-5-16,-7 3 2 0,-1-2 2 15,-7-5-4-15,-5-2 10 16,-4-1-7-16,-4-3-20 16,0-1-41-16,-8-12-40 0,0 13-41 15,0-13-24-15,0 0-37 16,0 0-22-16</inkml:trace>
  <inkml:trace contextRef="#ctx0" brushRef="#br0" timeOffset="9668.67">14847 3178 362 0,'3'-19'227'0,"-3"2"-42"16,0 5-66-16,0 4-21 15,-13 4-9-15,5 0 12 16,-4 4-32-16,-1 0-32 0,2 0-23 16,-9 0-7-1,-9 16-4-15,-9 13 8 0,-5 6-1 16,-2 11-6-16,0 3 8 16,4 9-6-16,5 6-2 15,7-3 0-15,10-4 2 0,5-4 1 16,14-4-3-16,0-8-6 15,0-6-3-15,14-6-3 16,5-8-6-16,5-9 3 0,9-12-9 16,7-9 0-16,2-7-2 15,-7-12 6-15,-2-9 4 0,-1-8 5 16,-7 0 7-16,-9-3 3 16,-3-1-3-16,-8-4 0 15,-5-4 0-15,0 0 2 0,0 4 13 16,-9 4 30-1,0 12 0-15,-2 5 13 0,-2 8 2 16,1 3-5-16,-1 4 12 16,2 6-8-16,-2-1-8 15,13 4-1-15,-8 8-12 0,8 0-31 16,0 8-1-16,0 20 11 16,0 17 14-16,0 20 3 15,0 13-5-15,13 7-4 16,6 1-6-16,14-10 14 0,4-9 2 15,8-19-14-15,6-12-21 16,6-12 0-16,2-7 0 16,-7-9 0-16,-3-8 0 15,-13 0 0-15,-4-8 0 0,-7-9 0 16,-8-4-5-16,-5-2-250 16,-9-6-77-16,-3 1-34 15,0 4-11-15</inkml:trace>
  <inkml:trace contextRef="#ctx0" brushRef="#br0" timeOffset="10616.69">16481 2914 100 0,'-12'-11'250'16,"1"1"-75"-16,3 7-47 15,8-1-55-15,-12 4-32 16,12 0 3-16,-9 0-2 15,9 0-11-15,0 0-17 0,0 0-5 16,0 17 6-16,0-2-3 16,0 2-3-16,12-2-6 15,0-1 5-15,4-6-3 0,1-8 4 16,3 0-9-16,0 0 2 16,-3 0 4-16,-1 0-2 15,1-13-2-15,-7-8 8 16,-2-3-10-16,-2 0 0 15,-6-1 8-15,0 1-3 16,0 5 2-16,-9-3-1 0,-4 6-5 16,-2 4 0-16,3 4 5 15,-5 8 0-15,1 0-4 16,-4 0-1-16,-6 0-4 0,7 12 1 16,4 0-7-16,-2 4-1 15,0 4 3-15,6 1-10 16,11-1-10-16,0 1-5 0,0 0-19 15,11-6-19 1,10 1-21-16,-2 0-37 0,6-3-71 16,4-4 7-16</inkml:trace>
  <inkml:trace contextRef="#ctx0" brushRef="#br0" timeOffset="11033.18">16738 3347 146 0,'0'7'245'16,"0"0"-92"-16,0 2-52 15,0 3-36-15,0-4-19 16,-8 0 13-16,8-8 18 0,-9 0-6 15,9 8-29-15,0-8-12 16,0 10-10-16,0-10-10 16,0 0-6-16,0 0 5 0,0 0 32 15,0 0 30-15,-8 0 52 16,8-10 37-16,0 2 18 16,0-4-24-16,0 1-15 0,0 2-49 15,0 2-77-15,0-3-13 16,8 10 0-16,-2 0 0 15,8 17 0-15,11 15 0 16,4 17 0-16,2 17 0 0,-1 20 0 16,-15 11 0-16,-15 12 0 15,-15 10-91-15,-23 7-160 16,-22 4-93-16,-25 1-20 0,-34-2-10 16,-23-6 65-16</inkml:trace>
  <inkml:trace contextRef="#ctx0" brushRef="#br0" timeOffset="12796.57">8571 4022 419 0,'0'-50'314'16,"0"6"-69"-16,-11 7-103 15,2 7-63-15,1 7-8 0,8 7-2 16,0 4-23-16,0 7-26 16,0 5-18-16,0 0-7 15,0 13-1-15,0 15 7 16,3 26-4-16,6 22 5 0,-1 22 4 15,0 11-6-15,0 5-3 16,-5-3 4-16,3-9 0 0,-3-16 5 16,2-14-6-16,-1-18-4 15,-4-14-25-15,0-11-59 16,0-17-37-16,0-16-93 16,0-21-21-16,-18-31-5 0</inkml:trace>
  <inkml:trace contextRef="#ctx0" brushRef="#br0" timeOffset="13062.56">8359 3130 286 0,'-11'-33'169'0,"-1"14"-80"16,0 14-46-16,12 13-15 16,0 8-11-16,0 5-2 15,16 3-7-15,11 0 4 16,14-4-2-16,8-2-6 15,8-18 0-15,-3 0 2 16,-5-10-6-16,-5-9 0 0,-12-14 5 16,-7-3-8-16,-14-6 8 15,-11 6 4-15,0 8 12 16,-19 7-11-16,-5 9-6 16,-9 9-14-16,-3 3-15 0,-7 15-19 15,4 17-49-15,2 18-111 16</inkml:trace>
  <inkml:trace contextRef="#ctx0" brushRef="#br0" timeOffset="13777.87">8815 4038 256 0,'12'-16'314'16,"-12"-1"-98"-16,5 5-90 0,-5 0-21 15,0 3-35-15,0 6-18 16,0 3-25-16,3 0-22 16,5 0-3-16,5 19-6 0,2 15 5 15,11 5 2-15,-4 11-2 16,3 2-1-16,-3 1 3 16,-7 0 3-16,2-9-10 15,-6-6 2-15,-2-9 6 0,-1-10-3 16,-3-6 1-16,-2-13-10 15,-3 0 3-15,0-13-20 16,0-15-5-16,4-17 9 0,4-15 5 16,4-9 4-16,4 0 16 15,1 12 1-15,-1 12-10 16,-3 12 3-16,-5 9 4 0,0 12-5 16,1 8-2-1,2 4 4-15,9 23 4 0,6 10-3 16,-4 8 0-16,8 8 3 15,-3-1-6-15,3-2 6 16,-3-7 1-16,3-2-5 0,-2-9 6 16,-4-12-8-16,0-5 3 15,-4-11-4-15,2-18-1 16,-4-14-9-16,4-17-15 0,-2-25-20 16,-5-20-6-16,-1-20 27 15,-6-15 11-15,0-6 12 16,-8 9 5-16,0 8 6 0,0 12 11 15,-13 21 19-15,1 16 12 16,4 16 3-16,0 16-22 16,8 13-14-16,0 12-15 15,0 12 4-15,0 32-6 16,0 29 8-16,11 32 5 16,6 26-3-16,8 19-3 0,3 4 2 15,3 1-6-15,4-13 2 16,-4-11 0-16,-1-14-3 15,-7-15 7-15,-3-21-6 0,-4-16 1 16,-2-16-7-16,-7-13-25 16,1-8-49-16,-8-16-41 15,0-8-72-15,0-12-40 0,-20-21 8 16</inkml:trace>
  <inkml:trace contextRef="#ctx0" brushRef="#br0" timeOffset="14093.56">9374 3647 179 0,'-31'0'255'16,"6"0"-115"-16,10 0-62 16,1 0-38-16,14 0-11 0,0 0-13 15,25-9 1 1,21-12 0-16,30-10-3 0,31-9 3 15,21-9 5 1,15 3-9-16,-6 1-4 0,-7 9-6 16,-19 2-1-16,-26 11-1 0,-17 7-2 15,-14 4 2-15,-13 3 4 16,-19 5-5-16,-4 4-1 16,-10 0 3-16,1 0 0 15,-9 0 1-15,0 0-20 0,0 0-31 16,0 0-38-16,-13 0-50 15,-9 13-96-15</inkml:trace>
  <inkml:trace contextRef="#ctx0" brushRef="#br0" timeOffset="18860.02">26027 1257 32 0,'-8'-8'63'16,"8"1"56"-16,0-3 28 16,0 6-48-16,0 4-36 0,0-3-29 15,0-1-13-15,0-1 5 16,0 5 11-16,0 0-4 15,0-3-6-15,0 3-8 16,0-5 7-16,0 5-2 16,0-4-9-16,0 4 1 15,0 0-7-15,0 0-1 0,0 0-11 16,0 0 6 0,0 0-6-16,0 0-2 15,0 0-3-15,0 0-9 0,0 0-9 16,0 0-11-16,0 0-5 15,0 0-10-15,0 0-11 16,0 0-45-16,0 0-33 16,0 9 5-16</inkml:trace>
  <inkml:trace contextRef="#ctx0" brushRef="#br0" timeOffset="21872.52">27133 463 6 0,'0'-2'21'0,"0"-3"30"16,0 5 57-16,0 0 65 15,0 0-41-15,0-5-30 16,0 0-30-16,0 3-10 15,0-3 6-15,0 1 12 16,0 1 0-16,0-2-7 16,0 5-21-16,0 0-16 15,0 0-16-15,0 0-9 16,0 0-9-16,0 0-4 16,0 0-2-16,0 17 1 0,0 2 3 15,8 7-6-15,1 5 6 16,-6 7 1-16,5 2-2 15,-5-4 1-15,2-3-1 16,-2-4 1-16,3-5 0 16,-6 1 7-16,3-9-15 15,-3-6 2-15,5 5-9 0,-5-15 6 16,0 8-3 0,0-8 8-16,0 0 0 15,0 0 6-15,0 0 4 0,0 0-5 16,0-12-16-16,0-6-17 15,0-10-5-15,0-12 3 16,0-5 4-16,0-4 11 16,0 0 9-16,0-1 1 15,0 8 6-15,0-4 5 16,0 8-4-16,0 10 3 0,3 9 1 16,-3 2 6-16,0 8-5 15,0 1 0-15,0 4-2 16,0 4-4-1,0 0 6-15,0 0-9 0,5 0 1 16,-2 0 6-16,-3 0-3 16,5 0 0-16,3 0-1 15,5 0 4-15,7 9-1 16,8 3 2-16,6 0-1 16,5 5-3-16,-4 2 4 15,3 2-2-15,-6 0-5 0,-4-1 2 16,-7 3 3-16,-8 2-1 15,-9 0 4-15,-4 4-3 16,0-5-4 0,0 1 4-16,-17 3 5 0,-4 2-4 15,-3-7 5-15,1-3-8 16,-3 1 3-16,6-4 0 16,1-6 1-16,2 1 0 15,1-3-5-15,3-9 4 16,2 7-3-16,11 2 4 15,0-9 1-15,0 0-2 16,0 0 1-16,0 0-4 31,0 0-5-15,0 0-1-16,0 0-3 0,0 0-4 16,0 0-2-16,0 0 2 15,5 0 3-15,-2 0 2 16,0-4-5-16,-3-1 15 15,0 5-7-15,0 0 0 16,0 0-2-16,0 0-22 16,0 0-32-16,0-4-35 0,0-3-66 15</inkml:trace>
  <inkml:trace contextRef="#ctx0" brushRef="#br0" timeOffset="22481.21">27624 231 19 0,'8'-8'55'16,"1"5"82"-16,0 3 40 16,-6 0-58-16,2 0-45 15,-5 0-40-15,0 0-19 0,0 0-8 16,0 7-3-16,0 5-2 16,0 10-1-16,0 2-1 15,0 4-2-15,0 8 6 16,3 9 1-16,-3 5 1 15,0 2-2-15,0-2 0 16,0-2-2-16,0-3 2 16,0-9-2-16,0-8-4 15,0-7 3-15,0-4 2 0,0-6 8 16,0-11 24 0,0 0 11-16,0 0 2 15,0 0 3-15,0 0-6 0,0-11-38 16,0-13-14-16,0-5-6 15,0 1-4-15,0-5 4 16,3 8 4-16,6 5 7 16,-1 8-6-16,0 3 1 15,4 9 6-15,1 0 1 16,-6 16-4-16,7 5 6 16,-3 0-1-16,0 4 1 15,-2-2-2-15,-1-2 1 0,-4-6-4 16,1 2-8-1,-5-1-40-15,0-4-30 16,0-12-41-16,0 9-61 16,0-9 7-16</inkml:trace>
  <inkml:trace contextRef="#ctx0" brushRef="#br0" timeOffset="22996.26">27950 475 174 0,'0'-19'192'0,"0"7"-67"16,0 3-40-16,0 6-37 16,-13-2-17-16,13 5-6 15,-12 0-10-15,4 8-9 16,-2 8 2-16,-1 8-5 16,0 9-2-16,-1 5 3 15,4-2 1-15,-1 1-1 16,9-5 3-16,0-4-5 15,0-4 1-15,0-3-3 16,9-4-2-16,-1-6-14 0,1-2 0 16,-1-9 2-16,-2 0 7 15,2-9-15 1,-5-7 6-16,7-7 11 16,-6-11 8-16,0 1-1 15,-4 6 13-15,0 2 13 16,0 5-2-16,0 7-5 0,0 5-12 15,0 4-3-15,0 4-7 16,0 0-2-16,0 0 0 16,0 12 0-16,4 4 4 15,0 9 0-15,0 5 2 16,6-2-2-16,-1 0-1 16,-1 1 2-16,0-5 1 15,6-4-3-15,-2 1-3 16,-3-5-3-16,-1-4-20 15,-5-12-18-15,2 0-22 16,3 0-30-16,-5 0-21 16,-3-16-69-16</inkml:trace>
  <inkml:trace contextRef="#ctx0" brushRef="#br0" timeOffset="23279.13">28088 321 115 0,'3'-17'157'0,"-3"5"2"16,0 0-37 0,0 5-45-16,0 7-36 15,0 0-19-15,0 0-10 0,0 12-6 16,0 7 4-16,9 15 1 16,-1 10-3-16,0 9 6 15,-2 4-2-15,4 0-4 16,-2 0-3-16,0-3-3 15,-8-6 1-15,0-8 0 16,0-2 0-16,0-7-2 16,0-4-8-16,0-8-26 15,-8-4-35-15,8-2-42 16,-8-13-79-16,8-13 1 16</inkml:trace>
  <inkml:trace contextRef="#ctx0" brushRef="#br0" timeOffset="23645.74">28408 301 60 0,'0'-9'204'0,"0"9"-48"16,-12 9-51-16,-4 11-21 16,-5 8-23-1,-4 10-26-15,-3 2-15 16,-4 2-4-16,2-3-5 0,3-1-11 15,3-7 1-15,4-2 0 16,3-3 3-16,1-7-2 16,8-7-1-16,8-4 2 15,0-8 4-15,0 0-2 16,0 0 5-16,0 0 3 16,0 0 7-16,4 0-6 15,4 0-12-15,4 0 2 16,2 0-4-16,-5 0 2 15,5 0-1-15,-2 0 1 16,0 0 0-16,1 0-5 16,1 0 6-16,3 0-19 15,-1 8-58-15,5-8-58 16,-4 0-97-16</inkml:trace>
  <inkml:trace contextRef="#ctx0" brushRef="#br0" timeOffset="24211.58">28595 439 42 0,'0'-16'128'16,"0"4"73"-16,-9 4-71 16,1-1-47-16,1 4-43 15,-7 3-11-15,3 2-9 16,0 0 4-16,-3 0-11 15,3 12-3-15,-7 4 2 16,-1 8-5-16,4 6-2 16,-2 2 1-16,4-1 2 15,13-2-4-15,-8-4-2 0,8-5 2 16,0-5-7-16,0-2 3 16,0-13 4-16,0 10-7 15,8-10-1 1,1 0-3-16,4 0-7 15,1 0-5-15,3 0-5 16,4-10-17-16,3-5-5 0,-4-10 1 16,0-4 25-16,-8-4 11 15,2 4 20-15,-11 6 21 16,-3 4 10-16,0 2 7 16,0 5 0-16,-12 3 6 15,0 1-2-15,-2 0-2 16,6 0-5-16,0 8-2 15,2 0-4-15,6 0-18 16,0 0-4-16,0 0-14 16,0 0 2-16,0 8-4 15,0 4 0-15,3 4 3 16,5 5-1-16,9 3-1 16,3-1 3-16,5 3-4 15,3-2-8-15,1-3-40 16,-4-6-58-16,-3-2-57 15,4-13-67-15,-11 0-38 0</inkml:trace>
  <inkml:trace contextRef="#ctx0" brushRef="#br0" timeOffset="26857.11">25623 1200 10 0,'-8'0'20'0,"8"0"21"15,0 0 29-15,0-4 42 16,0 0 24-16,0 4-49 16,0-4-28-16,0 4-27 15,0 0-13-15,0 0 5 16,0 0 10-16,0 0 12 0,0 0 1 16,-9 0-5-16,9 0-2 15,0 0 5-15,-9 0-1 16,9 0-7-16,-8 0-1 15,8 0-17-15,0 0-6 16,0 0-10-16,0 0-2 16,0 0 6-16,0 0 0 15,0 0-3-15,5 0-3 16,11 0-3 0,9 0 7-16,15 0-4 0,13 0 3 15,7 0 3-15,7 0-8 16,-10 0 1-16,-10 0 1 15,-4 0 0-15,-12 0 4 16,-11 0-5-16,-3 0 0 16,-6 0 5-16,-3 0 1 15,-5 0 4-15,-3 0-3 16,0 0-3-16,0 0 4 16,0 0-4-16,0 0-1 15,0 0 5-15,0 0-1 0,0 0 12 31,0 0-9-31,0 0-9 0,0 0 3 16,0 0-1-16,0 0 2 16,0 0-4-16,0 0-5 15,0 0 5-15,0 0-4 16,0 0-11-16,0 0-3 16,0 0-18-16,-8 0-13 15,8 0-29-15,-11 0-8 16,3 0-21-16,-4 0 4 15,-4 0 4-15,-5 0-24 0,-2 0-20 16,2 0 8 0</inkml:trace>
  <inkml:trace contextRef="#ctx0" brushRef="#br0" timeOffset="27572.68">25578 1213 12 0,'0'0'13'16,"0"0"11"-16,0 0 19 15,0 0 28-15,0 0 33 16,0-5 21-16,0 1-43 16,0 0-26-16,0 4-23 0,-9 0-5 15,9 0 8-15,-8 0 2 16,8 0-7-16,-8 0-16 15,8 0-4-15,-7 0-2 16,7 0-1-16,0 0-3 16,0 0 9-1,0 0 4-15,7 0-11 16,6 0-3-16,7 0 0 16,12 0 0-16,13 0-4 15,13 0 3-15,0 0-2 16,9 0 2-16,-7 0-1 0,-3 0 1 15,-9 0 0-15,-6 0-2 16,-11 0-1-16,-9 0 0 16,-10 0 3-16,-3 0 1 15,-9 0-8-15,-13 0 1 16,-9 0 2-16,-9 0 2 16,-14 0 0-16,-8 0-5 15,-7 8 4-15,-2 0 0 16,5-8 0-16,4 9 0 15,9-9 5-15,11 0-7 0,5 0 8 16,8 0 6-16,8 0 2 16,-1 0 2-16,13 0-2 15,0 0-7-15,0 0 2 16,13 0-16 0,3 0 6-16,14 0 6 15,13 0-5-15,22 0-2 16,17-9 8-16,3 1-10 15,5 0 9-15,-6 4-6 16,-7 0 2-16,-12 4-5 0,-11-4 4 16,-10 4-4-16,-12 0 0 15,-7 0-9-15,-4 0-9 16,-5 0-5-16,-4 0-9 16,-1 0-12-16,-3 8-14 15,0-8-15-15,1 12-68 16,-1-12-54-16</inkml:trace>
  <inkml:trace contextRef="#ctx0" brushRef="#br0" timeOffset="28454.69">23975 1836 32 0,'-22'0'106'15,"7"0"110"-15,1 0-63 16,6 0-24-16,8 0-43 16,-8 0-14-16,8 0-15 15,0 0-17-15,16-4-18 0,18-9-4 16,26-8-8-16,27-3 6 15,20-4-1-15,17 3-9 16,-7 0-5-16,-10 6 2 16,-16 2-5-16,-10 5 5 15,-10 0-2-15,-20 3 1 0,-9 2-4 16,-10 2 4 0,-8 1-2-16,-3 0 0 0,-6 4 1 15,1-4-4-15,-2-1 4 16,6 3-3-1,-17 2 4-15,6 0-2 16,-4 0 4-16,3 0-7 16,-5-5 1-16,0 1 4 0,2-1-4 15,-1 5 3-15,-4 0 0 16,0 0 1-16,0 0 0 16,0 0-15-1,0 0-31-15,0 0-41 16,0 0-40-16,-12 0-26 15,1 0-56-15</inkml:trace>
  <inkml:trace contextRef="#ctx0" brushRef="#br0" timeOffset="29935.82">24908 1376 154 0,'0'-22'229'16,"0"10"-75"-16,0 5-57 15,0 2-47-15,-8 5-23 16,8 0-8-16,0 12-9 16,0 17 17-16,0 16-10 15,0 12-3-15,8 9 1 16,0 6-2-16,4 1-4 0,-4-6-2 16,0-8 2-16,0-9-7 15,1-9 2-15,-5-13-5 16,0-7 3-16,-4-6-2 15,0-2 8-15,0-13-4 16,0 0 16-16,0 0 16 0,0 0 2 16,0-16-42-16,-8-17-37 15,8-17-15-15,-14-10 18 16,14-8 25-16,-8-6 16 16,0 0-3-16,8 5 1 15,-10 8 1-15,2 8 5 16,8 9-2-16,-13 3 4 15,5 8-4-15,8 8 2 0,-9 5-5 16,9 5 3-16,0 1 6 16,0 7 8-16,0 2 5 15,0 5 2-15,0 0-3 16,0 0-4-16,0 0-7 16,0 0-1-16,0 0-3 0,0 0-4 15,0 0-1 1,0 0-8-16,0 0 9 0,0 0-5 15,0 0 4-15,13 0-4 16,14 12 3-16,15 2 5 16,5-2-1-16,4 0-6 15,-2-1 0-15,-7 1-4 16,0-5 9-16,-2 8-6 16,-6-15 1-16,-6 8 0 15,-9-1-1-15,-1-7 1 0,-10 9 0 16,-5-2-2-16,-3-7 6 15,0 9-4-15,0-9-1 16,0 12-1-16,0 4 3 16,-11 9 4-16,-7 8-1 15,2 7 3-15,-4 9 2 16,-4 0-1-16,0 0-3 16,2-2-1-16,4-1-5 15,-3-10 4-15,3-3-1 0,7-5 0 16,-1-3 0-16,1-4-3 15,3-10 2-15,-2 2 2 16,2-5 1-16,8 1 1 16,-8-9-5-16,8 6 3 15,0-6-2-15,0 0 6 0,0 0 1 16,0 0-3 0,0 0-2-16,0 0-2 0,0 0 1 15,0 0 2-15,0 0-1 16,0 0-5-16,0 0 4 15,0 0 6-15,0 0-9 16,0 0 5-16,0 0 0 16,0 0-6-16,0 0 1 0,0 0 2 15,0 0 0 1,0 0 1-16,0 0 3 16,0 0 3-16,0 0 10 15,0 0 6-15,0 0 14 16,0 0 7-16,0 0-6 15,0 0-10-15,0 0-5 16,0 0-9-16,0 0-5 0,0 0-1 16,0 0-5-16,0 0-3 15,0 0-5 1,0 0 0 0,0 0-4-1,0 14 9-15,0-1-5 16,0 3 8-16,-8-1-1 15,-1 2-6-15,9-6 2 16,0 3 2-16,-6-7-1 16,6 0 5-16,0-7-4 15,0 0-3-15,0 0 0 16,0 10 8-16,0-10-10 16,0 0 6-16,0 0-1 15,0 0 4-15,0 0-4 16,0 0-4-16,0 0 4 15,0 0 4-15,0 0-7 16,0 0 4-16,0 0-1 31,0 0 4-31,0 0-7 0,0 0 0 16,0 0 11-16,0 0-8 16,0 0 2-16,0-5 18 15,0 0 12-15,0 2 9 16,0-1 3-16,-8 4-3 15,8 0-3-15,-8-4 18 0,8-3 5 16,0-3-7-16,0-1-31 16,0-9-17-16,0-6-25 15,-13-9-46-15,5-11-36 16,0-11-76-16,-1-3-58 0,-4 4-43 16,13 6 23-16,-15 0-91 15</inkml:trace>
  <inkml:trace contextRef="#ctx0" brushRef="#br0" timeOffset="34311.97">8879 6874 459 0,'-8'-16'224'0,"8"4"-82"16,-8 5-74-16,8 2-26 15,-12 5-11-15,12 0-3 0,-8 0-11 16,8 12-11-16,0 8 1 15,-11 16 11-15,2 19-6 16,-3 21 1-16,0 18 4 0,-4 12-12 16,-1 8-3-16,1-5 1 15,3-11-2-15,5-16 0 16,8-17-4-16,-8-11-16 16,8-13-31-16,0-18-48 0,0-11-24 15,0-28-13-15,0-33-129 16</inkml:trace>
  <inkml:trace contextRef="#ctx0" brushRef="#br0" timeOffset="34500.61">8620 6370 264 0,'-29'-79'246'16,"6"28"-92"-16,6 14-79 16,5 12-43-16,0 13-18 0,12 12-4 15,0 0-5-15,12 17-5 16,9 3 2-16,1 5-1 15,8-6 1-15,-6-2-10 16,1-5-3-16,0-12 0 16,-7 8-19-16,4-8-37 0,2 7-40 15,1-7-105-15</inkml:trace>
  <inkml:trace contextRef="#ctx0" brushRef="#br0" timeOffset="35144.91">9112 6728 533 0,'0'20'180'0,"0"1"-95"0,0-1-41 15,0 5-22-15,0 7-6 16,4 8-3-16,0 14-3 16,4 6-4-16,0 6-2 0,1-1-1 15,-3-5-1-15,2-11-2 16,-3-12 0-16,-2-8 5 0,3-9 1 15,-3-12 1-15,2-8-5 16,3 0 2-16,-4-20-9 16,5-17-7-16,2-15 4 15,5-14 2-15,4-3 7 0,1 0-1 16,-2 12 0-16,-2 12 2 16,-5 17-7-16,1 11 4 15,2 17 2-15,10 17 2 0,4 20 6 16,7 16-3-16,5 7-3 15,3 6 0-15,1-2-1 16,0-7 1-16,-5-12 0 0,-3-12-1 16,-6-9 0-16,-1-15 3 15,-3-18-3-15,6-15-2 0,-4-25 1 16,-1-19 3-16,0-26-4 16,-6-16 1-16,-7-20 0 15,-1-17 4-15,-11-3-4 16,-3 7 17-16,0 19 32 15,-12 28 4-15,12 22-12 0,-8 22-22 16,8 16-8-16,-8 19-14 16,8 17-5-16,0 29 4 15,0 31 8-15,3 34-4 0,10 25 1 16,-1 15 2-16,4 8-1 16,1-4-6-16,3-8 3 15,0-11 1-15,0-14-2 0,0-15 1 16,0-13 1-16,-3-16 0 15,-4-11 5-15,-2-15-6 16,-2-10 1-16,-2-12-13 16,-2-13-28-16,-2 0-44 15,-3 0-32-15,0-13-45 0,0-15-50 16,-11-21-43-16</inkml:trace>
  <inkml:trace contextRef="#ctx0" brushRef="#br0" timeOffset="35492.07">9648 6679 277 0,'-29'8'259'16,"9"-8"-104"-16,4 9-68 15,2-9-43-15,3 0-12 16,11 0 3-16,0 0 9 0,0 0-18 15,11 0-11-15,19-5 4 16,22-11-6-16,25-4 2 16,21-8-3-16,12-5-1 0,0-3-8 15,-10 3-1-15,-18 4-2 16,-17 8 4-16,-13 6-2 16,-14 2 1-16,-10 5-4 0,-8 3 10 15,-8 3 13 1,-4 2-2-16,-3 0 1 0,-5 0-7 15,0-5-8-15,0 5-29 16,0 0-54-16,0 0-54 16,0 0-49-16,0 0-90 15</inkml:trace>
  <inkml:trace contextRef="#ctx0" brushRef="#br0" timeOffset="35992.41">12388 6150 401 0,'0'-32'279'16,"0"7"-101"-16,0 9-88 15,0 3-46-15,-7 6-17 0,7 7-10 16,0 0-10-16,0 0-9 16,0 20 7-16,0 24-4 15,12 22 9-15,11 23 8 0,7 18-6 16,-3 11-2-16,3-1-4 16,-4-3 1-16,-1-7-6 0,-4-15 1 15,-5-9 1-15,-4-14-3 16,-7-12 2-16,-5-14-25 15,3-5-31-15,-3-14-40 16,5-16-22-16,-5-8-56 0,0-13-2 16,0-15 11-16</inkml:trace>
  <inkml:trace contextRef="#ctx0" brushRef="#br0" timeOffset="36275.76">12429 6375 134 0,'-16'-73'216'0,"4"15"-81"16,4 13-57-16,8 8-37 15,0 8-19-15,15 5 0 16,9 12 7-16,17 12 9 0,15 24 2 16,12 26 5-16,4 19-16 15,1 21-12-15,-9 14-9 16,-7 10 2-16,-15 2 1 16,-14-8-2-16,-16-2-3 0,-12-3 1 15,-18-13 5-15,-10-9 11 16,-4-12 9-16,-1-17 6 0,1-7 4 15,-1-11 1-15,-2-11-16 16,-3-11-13-16,3-12-8 16,-1 0-15-16,-6-12-45 15,5-9-44-15,9-7-54 0,4-8 8 16,8-14-111-16</inkml:trace>
  <inkml:trace contextRef="#ctx0" brushRef="#br0" timeOffset="36674.78">12899 5919 546 0,'0'-38'222'0,"0"15"-103"16,0 6-64-16,0 9-30 16,0 8-20-16,0 12 3 15,14 16 0-15,6 30 10 16,4 23-4-16,3 25 5 15,7 16 5-15,-3 4-7 0,-1-3-4 16,-9-10 0-16,-7-7-4 16,0-17-7-16,-11-20-1 0,-3-16 5 15,0-15 2-15,0-10-8 16,0-13 24-16,0-15 19 16,0 0 18-16,0-11-48 0,0-19-10 15,0-10-6-15,5-5 5 16,3 5 2-16,0 3 0 0,4 9-8 15,0 11 1-15,0 9-2 16,4 8 8-16,9 8-3 16,0 12 3-16,2 5-4 15,7 7 1-15,-6 5-13 0,0-1-54 16,-4 2-75-16,0-6-59 16,-4-4-48-16,2-12-18 15</inkml:trace>
  <inkml:trace contextRef="#ctx0" brushRef="#br0" timeOffset="37073.58">13776 6496 176 0,'0'-49'310'0,"0"13"-62"15,-11 12-85-15,-1 7-74 16,-4 8-27-16,-2 9-14 16,-2 14 9-16,1 9-13 15,-2 18-10-15,5 16-8 16,4 12-12-16,4 5-2 0,8-1-6 15,3-8-6-15,10-8-4 16,-1-8-10-16,4-13-5 16,2-8-23-16,2-11-1 0,-1-17 11 15,2-5-5-15,4-18-11 16,-6-18 4-16,-7-15 23 0,-4-18 8 16,-8-12 15-16,-11-7 28 15,-6-2 49-15,-6 10 19 16,-3 16-22-16,7 16-1 15,5 13-33-15,3 12-26 16,11 15-13-16,0 33-2 16,11 21-5-16,9 16 5 15,6 12 2-15,5 5-1 16,2 3-2-16,-1-8 0 0,1-4-4 16,-1-8-40-16,1-8-97 15,1-8-91-15,-6-8-62 0,-8-10-30 16</inkml:trace>
  <inkml:trace contextRef="#ctx0" brushRef="#br0" timeOffset="37407.85">14168 5657 355 0,'7'-4'174'0,"-3"4"-78"16,0 16-27-16,4 22 17 16,4 23 18-16,9 24 16 15,-1 26 10-15,1 15-27 16,-2 7-34-16,1 2-32 15,2-4-21-15,-2-14-8 0,-5-11-2 16,1-17-6-16,2-16 8 0,-7-11-9 16,-2-17-27-16,-6-12-54 15,2-14-47-15,-5-7-17 16,0-12 3-16,0-24-130 0,0-33 16 16</inkml:trace>
  <inkml:trace contextRef="#ctx0" brushRef="#br0" timeOffset="37728.39">14622 6021 86 0,'19'-62'246'16,"-6"17"-61"-16,-4 17-58 16,-9 15-47-16,0 21-22 0,-14 25 37 15,-3 24 28-15,-23 17-9 16,-7 14-45-16,-10 7-16 16,-8-2-22-16,3-11-11 0,10-13-7 15,11-16-4-15,13-17 1 16,4-11 5-16,11-9 5 15,4-3 6-15,9-13-3 0,0 0-8 16,0 0-8-16,0 0-13 16,9 0 2-16,7 0 2 15,13 0-3-15,7 0 2 16,14 12 2-16,2 7-3 0,5 7 4 16,-4 2 0-16,0 0 2 15,-4 2-2-15,-6-7 0 0,-5 1 5 16,-11-2-17-16,-5-10-54 15,-6-1-59-15,-4-11-40 16,-3 0-21-16,-6 0-23 0,-3-11-70 16</inkml:trace>
  <inkml:trace contextRef="#ctx0" brushRef="#br0" timeOffset="38205.58">15126 6131 191 0,'0'-10'347'0,"0"3"-89"15,0-2-80-15,-13 6-90 16,1 3-41-16,-5 0-15 0,-2 0 14 16,-10 16 1-16,-7 7-16 15,-2 11-6-15,2 10 0 16,4 9-8-16,7 12-6 0,6 4-7 15,10 0 0-15,9-3 2 16,6-5-5-16,5-12-3 16,0-9 0-16,6-7-15 15,-5-13-8-15,5-6 5 0,-6-14 1 16,6 0 8-16,2-22-5 16,5-18-15-16,1-17-7 0,4-21 13 15,-4-11 12-15,-9-5 20 16,-4 5 25-16,-4 16 11 15,-5 11-1-15,-3 17-13 0,0 13-8 16,0 12-18-16,0 8-5 16,0 12-3-16,0 12 6 15,5 16-6-15,3 18 7 16,5 10 5-16,0 9-9 0,2 8 3 16,4 0-6-16,3-3-23 15,-3-9-77-15,5-4-72 16,2-13-60-16,2-16-79 0</inkml:trace>
  <inkml:trace contextRef="#ctx0" brushRef="#br0" timeOffset="38887.69">15519 5828 591 0,'-13'-7'297'0,"5"7"-124"0,8 0-87 16,-11 0-44-16,11 0-21 15,-8 0-9-15,8 0-5 16,0 0-11-16,0 7 9 0,0-7-2 16,0 9-7-16,0-9 10 15,0 0-2 1,0 0 1-16,0-9-7 15,0-11-28-15,0-9 4 16,10-7 16-16,12-4 2 16,-2 2 4-16,5 10 0 15,-2 13-3-15,2 15 6 16,4 15 0-16,-1 17 4 0,5 18 2 16,-6 15 3-16,-2 13-5 15,-3 3 2-15,-10-1-1 16,-12-6 0-16,0-5-4 0,-18-12 0 15,-1-8 4-15,-6-7 4 16,1-15-3-16,-1-15 3 16,3-12 1-16,0-7 26 15,1-9 0-15,2-12 3 0,5-6 6 16,8 6 12-16,6-1-12 16,0 8-24-16,0 9-10 15,0 5-7-15,20 7-10 0,12 0 7 16,15 19-4-16,10 7 8 15,8 5-4-15,2 11 0 16,-3-1-34-16,-4-5-71 0,-6-4-63 16,-11 2-24-16,-4-6-8 15,-10-8-25-15,-10-4-9 0</inkml:trace>
  <inkml:trace contextRef="#ctx0" brushRef="#br0" timeOffset="39347.54">16758 5406 453 0,'-12'-12'214'0,"1"7"-95"15,-3 5-63-15,14 0-28 0,0 0-15 16,0 0-6-16,0 0-5 16,0 0 3-16,0 0-4 15,0 12 0-15,6-12-3 0,-3 0 2 16,2 0-2-16,-2 0 8 15,-3 0-8-15,0 0 5 16,0 0 0-16,0-7-2 0,0-3 6 16,0 2-7-16,0-3 6 15,0 2 9-15,-8 6-5 0,8 3-6 16,0 0-6 0,0 0 1-16,0 0-1 0,0 0-18 15,-9 0-13-15,9 0-4 16,0 15 0-16,0 6-19 0,0 4-4 15,-12 3-8-15,12 0-36 16,-8-2-61-16,8-3-2 16</inkml:trace>
  <inkml:trace contextRef="#ctx0" brushRef="#br0" timeOffset="39604.79">16791 6228 332 0,'12'0'320'16,"-6"0"-52"-16,3 0-109 15,-1 0-78-15,-3 0-16 0,-5 0 10 16,3 0 4-16,2 0-32 16,4 12-21-16,6 9-10 15,5 2-6-15,4 11 1 0,-3 1 0 16,-4 10-4-16,-9 9-23 15,-8 8-63-15,-17 1-94 0,-23 11-91 16,-25 3-75 0</inkml:trace>
  <inkml:trace contextRef="#ctx0" brushRef="#br0" timeOffset="44196.8">28753 1277 21 0,'0'0'24'0,"0"-4"12"15,0-3 13-15,0 2 15 16,0 1 16-16,0 1 21 15,0-2-32 1,0 5-14-16,0 0-16 0,0 0 2 16,0 0 7-16,0-4 1 15,0 4-1-15,0 0-3 16,0 0-19-16,0 0-10 16,0 0-5-16,0 0-2 15,0 0 5-15,0 0 0 16,0 0-5-16,0 0 2 15,0 0-7-15,0 0-5 16,-6 0 1-16,6 9 1 16,0 3 0-16,0-1-1 0,0 6 1 15,0 3-4-15,0 5 5 16,0 5-2-16,0 0 3 16,0 3-1-16,0 4-2 15,0 0 5-15,0-1-5 16,0-3 1-16,0-1-3 15,0-3 5-15,0-5-2 16,0-2-3-16,0-8 4 16,0 3-1-16,0-5-1 15,0-3-1-15,0-2 1 16,0 5 4-16,0 2-7 16,0-2 4-16,0-5 0 15,0-7 2-15,0 7-3 0,0 2 1 16,0-9-4-16,0 8 1 15,0-8 5 1,0 9-7-16,0-9 6 16,0 8 0-16,0-8-1 0,0 9-4 15,0-9-2-15,0 7 7 16,0 1-2 0,0-8 1-16,0 0 0 15,0 0-4 1,0 0 7-1,0 9-4-15,0-9-2 16,0 11 5-16,0-11-1 16,0 8-5-16,0-8 5 0,0 0-8 15,0 0 8 1,0 9 1 0,0 4-2-16,0-1-1 15,0 4-2-15,0 0 2 0,0 1 0 16,0-1-3-16,0-1 3 15,0-1 1-15,0-3-3 16,0-11 4-16,0 8 2 16,0-8-3-1,0 0 1-15,0 0-5 16,0 0 4-16,0 0 5 16,0 0-3-16,0 0-5 15,0 0 3-15,0 0 0 16,0 0 3-1,0 0 1 1,0 0 1-16,0 0-5 0,0 0 3 16,0 0-1-16,0 0-2 15,0 0 1 1,0 0 4-16,0 0 10 16,0 0 4-16,0 0 6 15,0 0-6-15,0 0-4 16,0-5 5-16,0 2-6 15,3-1-1-15,3 4-3 16,2 0-5-16,6-4 1 16,2 4-7-16,5-3 2 15,-2-1-2-15,6 4-1 16,7 0 1-16,9 0 4 0,6 0-9 16,4 0 5-16,-3 0 0 15,-3 0 2-15,0 0-3 16,-5 0 5-16,-6 0-7 15,-9 0 4-15,5 0 0 16,-6 0-1-16,1 0 0 16,0 0 1-16,4 0 0 15,-1 0 2-15,4 0-3 16,1 0-3-16,-1 0 4 16,-1 0 0-16,3 0-3 15,-1 7 6-15,-2-7-8 16,-2 0 6-16,-4 0 0 15,-1 0-4-15,0 0-2 16,-2 0 2-16,1 0 3 0,3 0 4 16,-4 0-5-16,7 0-2 15,4 0 2-15,4 0-4 16,-9 0 9-16,-5 0-5 16,2 0 0-16,-4 0-1 15,-8 0 3 1,-4 0-2-16,5 0 2 0,-2 0-1 15,1 0 1-15,4 0-5 16,1 0 8-16,12 0-4 16,-1 0-4-16,2 0 3 15,3 0 0-15,-6 0 0 16,1 0 3-16,-5 0-6 16,-6 0 0-16,0-3 6 15,-2 3-7-15,4 0 3 16,8-4 4-16,6 4-5 15,-3 0 4-15,6 0 1 16,-1 0-6-16,1 0 4 16,-6 0-6-16,-1 0 5 15,-6-5 3-15,-7 5 1 16,-1-5-8-16,-3 2 4 16,-2 3-4-16,6 0 7 15,2 0-6-15,7 0 4 16,7-4-4-16,-2 4 8 15,4-4-8-15,3 0 3 16,-6-1 2-16,2 5-4 0,-6 0 0 16,0 0-2-16,-4 0 8 15,-7 0-1-15,-1 0-5 16,-1 0-1 0,-2 0 3-16,4 0-3 15,0 0 4-15,1 0-2 16,4 0 6-16,1 0-4 0,2 0 2 15,0 0-6-15,-1 0 4 16,-3 0-4-16,-2 0 3 16,-2 0 5-16,-4 0-8 15,-2 0 3-15,-2 0 0 16,-4 0 1-16,-4 0 2 16,-1 0-5-1,0 0 5-15,0 0 1 16,0 0 11-16,0 0 8 15,0 0 19-15,0 0 14 16,0-4 9-16,0-3 4 16,0-5-20-16,-6-9-11 15,6-7-19-15,0-9-5 16,-9-13-6-16,9-1 0 16,0-11-2-16,0-3-4 15,0-8 1-15,0 4-9 16,0 0 4-16,6 2-2 15,-3 11 6-15,2 8-2 16,1 7-1-16,-6 8 1 16,0 5 2-16,0 7-10 15,0 1 11-15,0 4-10 16,0 3 2-16,0 2-11 16,0 2-3-16,0 9-23 15,0 0-42-15,-11 0-100 16,2 0-98-16,-11 0-92 15</inkml:trace>
  <inkml:trace contextRef="#ctx0" brushRef="#br0" timeOffset="45144.66">29525 644 24 0,'0'-10'61'15,"0"3"62"-15,0-1 50 16,0 0-45-16,0 3-27 15,0 5-20-15,0 0-10 16,0 0-4-16,0 0-2 16,0 0-11-16,0 0-17 15,0 0-17-15,0 0-10 16,0 0-8-16,0 13-1 16,8 7-1-1,6 8 1-15,-8 8-1 16,2 2-2-16,3-2 3 15,-1 1 2-15,-2-5-2 16,-4-4-2-16,0-7 6 16,0-4-5-16,0-5-5 15,0 0 6-15,-4 0-2 0,0-12-4 16,0 0-2 0,0 0-1-16,0 0 2 15,0 0 7-15,0 0 4 16,0-12-9-16,0-10-6 15,0-1 4-15,0-5 0 16,0-6 3-16,0-1-6 16,0-2 9-16,0 0-4 0,5 5 5 15,3 4 0-15,-5 0-1 16,0 7 0-16,5-1 3 16,1 10-4-1,-1 0-5-15,10 5 1 16,1 7 2-16,9 0 1 0,6 7-2 15,-8 5 4 1,4 9-2-16,-4 8-1 16,-12 4 2-16,-2-2-5 15,-7 2 3-15,-5 0 1 0,-8-1 3 16,-9 0-4-16,-3 2-2 16,-4-11 5-16,-3-1-5 15,-3-8 0 1,6 0-1-16,4-6-3 0,4-8 2 15,2 0-1 1,14 0-1-16,0 0-16 16,0 0-35-16,0 0-35 15,0-12-27-15,0-5-74 0,0 1-173 16</inkml:trace>
  <inkml:trace contextRef="#ctx0" brushRef="#br0" timeOffset="45627.31">29980 451 81 0,'5'-7'188'15,"-2"7"-39"-15,-3 0-61 16,0 0-44-16,0 0-22 15,5 17 0-15,1 11-1 0,-1 8-4 16,-2 9-3-16,2 4-10 16,-5 3 1-16,0-3-4 15,0-5 3-15,0-7 0 16,0-9-4-16,0-2 1 16,0-10 4-16,-13-4 0 15,13 0-5-15,0-12 2 16,0 0 4-16,0 0 10 15,0 0-4 1,0-12-10-16,8-8-6 16,5-5 0-16,3 1 5 15,1 4 0-15,-3-3 0 16,4 9 4-16,-1 5-4 0,-1 6-1 16,-1 3 0-16,1 12-2 15,2 2 2-15,-6 13 2 16,0 4 2-16,0 3-6 15,-4-2 4 1,3-3-27-16,3-5-36 16,-2-3-30-16,5-9-57 15,-1-12-28-15</inkml:trace>
  <inkml:trace contextRef="#ctx0" brushRef="#br0" timeOffset="46060.82">30531 703 168 0,'-23'-12'204'16,"-5"4"-57"-16,-1 0-47 16,-1 8-43-1,3 0-30-15,2 8-14 0,6 12-4 16,2 5-7 0,6 4 2-16,11 3-7 15,0 0 3-15,0-3-2 16,3-8-13-16,5-6-9 15,0-1 3-15,-3-14 9 16,2 0 8-16,1 0-4 16,0-14-6-16,5-5-13 0,3-4 10 15,1-7 13-15,-6-2 2 16,0 2 16-16,-2 6 18 16,-4 9-1-1,-5 2-12-15,0 1-5 0,0 7-6 16,0 5-6-1,0 0 1-15,4 0-7 16,4 8-1-16,1 4 11 16,2 5-5-16,2 4-4 15,-1-1 4-15,-1 1 2 16,1-2-5-16,2-3-19 16,-3-4-22-16,3 3-28 15,-5-15-70-15,4-6-54 16</inkml:trace>
  <inkml:trace contextRef="#ctx0" brushRef="#br0" timeOffset="46344.5">30674 541 184 0,'0'-28'206'16,"0"7"-55"-16,0 4-60 15,0 5-45-15,0 5-12 16,0-3-11-16,0 10-14 15,0 0-6-15,0 0-5 0,4 23 2 16,4 9 5-16,1 8 6 16,-1 13 4-16,-5 4-8 15,-3 5-2-15,0-6 0 16,0 1-5 0,0-9 5-16,0-3-10 15,-8-12-22-15,8-4-26 16,0-10-16-16,0-10-8 15,0-9-37-15,0-13-23 16,8-19-175-16</inkml:trace>
  <inkml:trace contextRef="#ctx0" brushRef="#br0" timeOffset="46811.49">30910 667 59 0,'19'-28'98'0,"-2"8"61"16,-9 3-29-16,-8 4-36 15,0 10-34-15,0 3-27 16,0 0-15-1,-13 0 4-15,-4 20 0 16,-6 6-11-16,-2 2 1 16,-1 0-6-16,-8 1-3 15,6-1 3-15,0-4-6 16,2 1 2-16,6-5 0 16,4-8-5-16,4 0 4 15,12-12 0-15,0 8 5 16,0-8-2-16,0 0-2 15,0 0 0 1,9 0-3-16,-1 0 2 16,3 0-1-16,1 0 2 15,9 0-7-15,0-2 8 16,-1 2-2-16,-1 0-4 16,2 0 1-16,1 0 4 15,1 0-1-15,1 0 4 16,2 0-4-16,-8 0 0 15,-1 0-4-15,-4 0 3 16,-5 0 2-16,-1 0-2 16,1 0 1-16,-2 0 2 15,-3 6-3-15,-3-6-6 16,0 0-14 0,0 0-29-16,0 0-27 15,0 0-39-15,0 0-33 16,0-4 11-16</inkml:trace>
  <inkml:trace contextRef="#ctx0" brushRef="#br0" timeOffset="47292.57">31198 582 37 0,'0'-12'84'0,"0"3"76"0,0 1-8 16,0 4-53-1,-8 4-39-15,0 0-32 16,-1 0-10-16,0 0-6 16,-2 12-1-16,-4 9-6 15,-7 8-2-15,6 6-2 16,0 7 1-16,5-2 0 16,11-4-2-16,0-2-1 15,0-6 0-15,8-8-7 16,-1-3-1-16,5-17 0 15,4 0 1-15,6-5-9 16,-4-9-1-16,-1-13 7 16,0-4 6-16,-4-7 9 15,-7 3 0-15,3 5 17 16,-9 7 13-16,0 7-10 16,0 4 1-16,0-1-11 15,0 8-5-15,0 5-11 16,0 13 1 15,0 6 3-31,0 2-2 16,3 3-2-16,5 2-3 15,0-7-18-15,10 2-18 16,-2-7-16-16,1 1-32 16,-3-15-48-16,0 0-8 15</inkml:trace>
  <inkml:trace contextRef="#ctx0" brushRef="#br0" timeOffset="47956.69">31458 469 46 0,'0'-13'78'16,"4"1"63"-16,-4 7 0 15,0 5-51-15,0 0-43 16,0 0-18-16,0 0-7 15,0 12 5-15,-13 6 0 16,5-3-10-16,-3 2-4 16,-1 2-3-16,-1-2-7 15,0-5 3-15,1-3-4 16,5-9 2-16,7 7 0 16,-9-7-2-16,9 0 10 15,0 0-9-15,0-7-3 16,0-10-10-16,6 1 4 15,0-6 4-15,6 3-5 16,5 4 0-16,5 2 1 16,-5 1 6-16,5 0 0 15,4 7-2-15,-9 5-1 16,5 0 0-16,-1 8 7 16,-2 8-8-16,-2 4 4 15,-9 5 0-15,-8 8 2 16,0 3 8-16,-8 1 0 15,-9 0 2-15,1-5-5 16,-8 0 1-16,-4-3 2 16,-1 0-2-16,-1-8-4 15,7-2-2-15,-1-6-1 16,3-6 6-16,9-7-3 16,1 0 7-16,11 0 6 15,-8 0 15-15,8 0 5 16,0 0 6-16,0-4-9 15,0-3 3-15,0 2 1 16,0 1 7-16,8 1-10 16,0-1-20-16,7 4-12 15,10 0 0-15,10 0-1 16,15 0-2-16,7 0 1 16,7 7-4-16,1 2-6 15,-5-9-53-15,-1 7-77 16,-10-7-72-16,-13 0-95 15</inkml:trace>
  <inkml:trace contextRef="#ctx0" brushRef="#br0" timeOffset="49637.35">9080 9683 305 0,'-14'-16'251'16,"-2"7"-108"-16,4 9-75 0,0 0-34 16,4 0-15-16,8 0-8 15,-9 0 1-15,9 17-6 16,0 8-4-16,0 11-1 0,0 9 2 15,0 3-3-15,0 6-2 16,0-1 4-16,-8-3-13 16,8-8-24-16,-8-1-37 15,8-3-30-15,0-6-73 0,-12-2-32 16</inkml:trace>
  <inkml:trace contextRef="#ctx0" brushRef="#br0" timeOffset="49821.11">8919 8967 325 0,'0'-45'227'16,"0"9"-105"-16,0 6-68 16,0 10-29-16,0 8-14 15,0 0-8-15,0 5-22 16,0 7-51-16,14 0-29 0,5 12-121 15</inkml:trace>
  <inkml:trace contextRef="#ctx0" brushRef="#br0" timeOffset="50552.58">9354 9377 465 0,'0'0'171'0,"0"10"-88"0,-8-10-43 15,8 0-20-15,0 0-12 16,0 7-2-16,0 2-5 16,0 3-3-16,0 4 4 0,0 9-4 15,8 3-2-15,1 4 2 16,-1-4 4-16,-5 1 0 16,2-4-3-16,-2-6 6 0,3-6-6 15,-6-4 3-15,0-9-9 16,0 0 2-16,0-9-2 15,3-10 5-15,6-15 4 0,-1-6-6 16,0-5 6 0,1 0-4-16,-3 4 6 0,2 9-6 15,0 11 2-15,6 14-5 16,-2 7 3-16,3 12 2 0,10 7 7 16,5 19-4-16,-4 8-1 15,4 5-4-15,-3 7 4 16,3-1-4-16,-7-1 5 0,3-8-4 15,-3-8 2-15,-2-6 1 16,-4-6-1-16,-2-6 0 16,2-10-4-16,-6-1 4 0,-3-11-1 15,1 0-2-15,-1 0-3 16,-1-4 0-16,7-12 5 16,2-9-3-16,7-7 1 15,6-13-10-15,4-11-4 0,0-14-6 16,-1-2 4-16,1-13 0 15,-1-7 10-15,0 3-1 16,-12 1 12-16,-4-2 0 0,-10 9 3 16,-6 3 12-16,-14 9 17 15,3 7 9-15,-2 17 10 0,2 9 5 16,-2 12-14-16,1 9-16 16,12 4-20-16,-8 11-8 15,8 26-1-15,0 15 10 0,0 23-2 16,11 22-5-16,6 16 6 15,4 12-7-15,3 4-1 16,4-4 0-16,4-5-1 16,1-11 0-16,-4-12 1 0,-1-17-3 15,-3-12 0-15,-6-13-9 16,-3-10-29-16,-2-15-28 16,-3-7-27-16,-3-12-12 0,-8-8 7 15,0-24-116-15</inkml:trace>
  <inkml:trace contextRef="#ctx0" brushRef="#br0" timeOffset="50785.53">9846 9236 136 0,'-40'0'274'16,"7"0"-114"-16,12 0-73 16,13-5-44-16,22-3-24 0,18 1-10 15,24-10 2-15,26 1-9 16,19-9 1-16,21-3 0 0,4 0-2 15,-1 2-2-15,-11 2 2 16,-16 5 0-16,-21 3-7 16,-17 3-4-16,-18 4-5 15,-14 9-17-15,-8 0-11 0,-15 0-9 16,-5 0-48-16,-17 11-74 16</inkml:trace>
  <inkml:trace contextRef="#ctx0" brushRef="#br0" timeOffset="51284.32">12919 8686 476 0,'0'-12'337'0,"-11"3"-126"0,2 6-113 16,9 3-56-16,-8 0-27 15,8 0-3-15,0 19-9 16,0 15 0-16,0 11-1 0,0 16-1 15,0 11-2-15,0 14 1 16,0 3 1-16,0-3-5 0,0-1-31 16,0-11-46-16,5-10-19 15,4-14-19-15,-6-14-1 16,2-10 6-16,-2-14-12 16,-3-21-8-16,0-16-33 0</inkml:trace>
  <inkml:trace contextRef="#ctx0" brushRef="#br0" timeOffset="51550.92">12806 8999 146 0,'0'-61'233'16,"0"13"-89"-16,0 3-67 16,0 12-42-16,20 5-13 0,10 8-11 15,5 7-2-15,10 13 2 16,3 16-3-16,1 13-3 0,0 16-1 16,-11 7-3-16,-6 10 4 15,-12 2 3-15,-10 6-5 16,-10-1-1-16,-14-4 1 15,-10 1-3-15,-6-9 5 0,-2-4 2 16,-4-13-6-16,4-6 0 16,7-11 3-16,9-7 0 15,4-8-4-15,4-8-16 0,8 0-16 16,0-12-23-16,8-7-43 16,7-9-73-16,7-14-6 0</inkml:trace>
  <inkml:trace contextRef="#ctx0" brushRef="#br0" timeOffset="51916.66">13400 8368 281 0,'0'-37'253'0,"0"14"-94"16,0 7-71-16,-9 7-51 0,9 9-21 15,0 13-3-15,0 20 18 16,9 23 17-16,2 21-5 15,3 12-19-15,-8 10-5 0,2-1-7 16,1-10-10-16,0-6 2 16,-1-17-1-16,-3-12-1 15,-2-13-4-15,-3-11 6 0,0-8 0 16,0-10 2-16,0-11 4 16,0 0-4-16,0-11-14 15,0-17 0-15,3-9 13 16,5-5-1-16,1 10 3 0,10-24-13 31,22 89 24-15,5 32-25-1,-22-21 14-15,1 1-18 16,-6-1-59-16,5 0-74 16,1-6-95-16,-4-6-55 0</inkml:trace>
  <inkml:trace contextRef="#ctx0" brushRef="#br0" timeOffset="52349.51">14312 8622 609 0,'-25'-26'335'0,"-6"10"-137"16,-9 9-101-16,-5 7-45 15,-5 11-29-15,7 6 4 16,2 4-12-16,8 7-4 0,9 13-7 15,8 6-3-15,16 11 2 16,0 2-3-16,9 2-9 16,6-1 1-16,10-7-15 0,4-11-18 15,2-10-38-15,3-9 12 16,2-8 8-16,-4-16 14 16,-4-12-2-16,0-7 15 0,-7-18 22 15,-5-8 8-15,-11-8 23 16,-5-8 19-16,0 1 28 0,-11 3 23 15,-3 7 4 1,6 14-32-16,8 8-30 0,-9 7-20 16,9 5-6-16,0 4-7 0,0 12-7 15,0 0-3-15,9 0 9 16,7 12-1-16,4 8 3 16,8 10-2-16,2 2-3 15,2-1 1-15,1 7-7 0,-6-7-55 16,3-3-61-16,-3-2-48 15,-2-6-25-15,-1-8-33 0,-3-12-13 16</inkml:trace>
  <inkml:trace contextRef="#ctx0" brushRef="#br0" timeOffset="52565.85">14654 8316 237 0,'0'-48'314'0,"0"15"-85"16,0 9-70-16,0 7-80 15,0 4-36-15,0 13-23 0,0 21 3 16,0 19 33-16,12 26 6 16,4 19-14-16,0 14-16 15,-3 2-18-15,4-1-7 0,-1-1-1 16,-4-10-8-16,0-6-28 16,-1-14-71-16,3-10-77 0,-6-14-36 15,-2-11-31-15,0-18-5 16</inkml:trace>
  <inkml:trace contextRef="#ctx0" brushRef="#br0" timeOffset="52860.66">15068 8356 421 0,'16'-57'258'16,"-7"12"-73"-16,-9 17-81 16,0 15-55-16,-9 13-4 15,-7 29 33-15,-12 21 23 0,-4 12-23 16,-1 9-32-16,-4 8-21 15,6-3-11-15,5-2-4 0,9-13-6 16,11-9 6-16,6-11-4 16,6-8-3-16,8-10 1 0,6-6-8 15,3-17 4-15,10 0-3 16,7 0 3-16,2 0 3 16,-2 0-6-16,-7 0 0 15,-4 0 5-15,-9 0-4 0,-4 0 1 16,-4 0 2-16,-3 0 1 15,-1 0-21-15,-8 0-51 16,0 0-83-16,0 0-57 0,0 0-32 16,0-2-30-16</inkml:trace>
  <inkml:trace contextRef="#ctx0" brushRef="#br0" timeOffset="53348.48">15506 8296 305 0,'0'-25'363'16,"0"5"-68"-16,0 4-95 0,0 7-88 15,-8 1-44-15,-3 8-10 16,3 0-5-16,-8 8-22 0,-1 13-19 16,3 7-5-16,-8 13-6 15,4 8-5-15,2 4-1 16,10-1 0-16,6 1-5 0,0-3-8 15,0-6 6-15,6-7-4 16,7-5-17-16,0-8-21 16,-1-7-25-16,-4-6 6 15,2-11 9-15,-1 0 19 0,7-7 4 16,1-14-5-16,4-8 8 16,-5-10 13-16,-4-7 25 15,-4-2 0-15,-8-6 14 0,0-2 7 16,0-1 11-16,-8 0 34 15,-4 4 5-15,-4 8 4 0,4 9 0 16,3 12-4-16,9 3-11 16,-8 9-31-16,8 8-24 15,0 4-1-15,0 25-7 0,8 11 10 16,5 16-7 0,3 10 0-16,4 2 4 0,4-2-4 15,0-5-2-15,1-8 2 16,0-5-18-16,1-7-44 0,-4-8-67 15,3-5-78-15,-1-8-56 16,-4-9-52-16</inkml:trace>
  <inkml:trace contextRef="#ctx0" brushRef="#br0" timeOffset="53997.54">16006 8055 162 0,'0'-20'319'16,"-11"3"-87"-16,3 10-96 16,-2 7-69-16,2 0-29 15,0 12-3-15,8 5-3 0,-8-2-10 16,1-2-11-16,7-1-4 16,-8 0-2-16,8-12 3 15,0 0-4-15,0 0 4 0,0 0 8 16,0 0 11-16,0-5 12 15,0-11-21-15,0-15-23 16,11-11 1-16,6-10-4 16,8-6 0-16,7 6 5 0,4 12-1 15,1 6 2-15,-5 15 5 16,1 10-7-16,-5 18 0 16,-7 14 9-16,-5 17 8 0,-4 18-4 15,-9 11 5-15,-3 9 2 16,-9-2-4-16,-9-2-4 0,1-9-2 15,1-11-2-15,-1-13 5 16,3-13 3-16,0-9-5 16,14-6-5-16,-8-5 5 0,8-8 4 15,0 0-7-15,0 0-10 16,0-12-7-16,14-9 4 16,0 2 5-16,6-2 0 15,10 4 2-15,2 1-4 0,5 8 4 16,2 8-4-16,4 17 6 15,-4 12-3-15,-2 6 1 16,-6 15-1-16,-5 2 1 0,-14 5 2 16,-12 1 3-16,0-2-6 15,-16-4 3-15,-12-2 4 0,-9-5-5 16,1-4 9-16,-5-4-11 16,0-10 1-16,1-6 4 0,3-5-1 15,0-8 2 1,4-8-3-16,5 0 2 0,8 0 0 15,0-8-22-15,3-4-36 16,5-1-40-16,12-1-40 0,0-3-35 16,0 0-17-16,0 1-24 15</inkml:trace>
  <inkml:trace contextRef="#ctx0" brushRef="#br0" timeOffset="54512.88">17111 7893 332 0,'0'0'330'0,"-13"0"-97"15,2 0-121-15,11 0-58 0,-12 16-27 16,12 1-11-16,0-1-5 16,0 4-7-16,12 4 6 15,7 1-17-15,3-9-14 0,-2-3 3 16,0-13 1-16,-4 0 11 16,1-9 2-16,-6-8-1 0,-2-7 2 15,-9-4 9-15,0-5 1 16,0 9 1-16,-9 4 8 15,-2 3-10-15,-2 5-1 16,-4 4-11-16,3 8-28 16,-7 8-48-16,-1 13-45 0,-3 7-43 15,3 4-98-15</inkml:trace>
  <inkml:trace contextRef="#ctx0" brushRef="#br0" timeOffset="54907.79">17119 8451 172 0,'9'7'236'0,"-6"-7"-83"0,2 0-31 15,-2 0-34-15,-3 0-11 16,0 0 8-16,0 0 16 0,0 0-13 16,5 0-21-16,-5 0-18 15,0 0-5-15,0 0 0 16,0 0-3-16,0 0-1 0,0 0-9 15,0 0-7-15,0 0-12 16,0 0-9-16,0 0-6 0,0 9-1 16,0 3 4-1,7 1-6-15,2 3 7 16,-1 3 1-16,0 2 0 0,0-1 3 16,-4 0 9-16,-4 0-2 15,0 1-1-15,0-4 7 16,-9-1 6-16,-7 3-7 15,-3 4-8-15,-6-8-4 0,-5 2 1 16,4-2-2-16,1-2-4 16,5-13-8-16,4 0-6 0,3 0-37 15,13 0-45-15,-8 0-60 16,8 0-48-16,0 0-37 0,0 0-28 16,0 0 8-16</inkml:trace>
  <inkml:trace contextRef="#ctx0" brushRef="#br0" timeOffset="58364.6">25581 3000 24 0,'0'-5'81'16,"-8"2"86"-16,8 3-10 15,0 0-32-15,-7 0-38 16,7 0-17-16,0 0 6 16,0 0 17-16,0 0 4 0,0 0-13 15,0 0-24-15,0 0-12 16,0 0-8-16,0 0-20 16,20 0-4-16,12-4-14 0,9-5 4 15,13 6-3-15,11-1-4 16,3-4 3-16,14 3 2 15,1-4-10-15,7 6-6 16,4-2-3-16,2-2-14 16,-1 3-8-16,84-5-52 15,-98 1 47-15,-7 1 11 16,-9 3 4-16,-9-6 11 16,-5 7 8-16,-5-6 5 15,-10 9-3-15,-7-3 9 0,-7-2-6 16,-8 5 0-16,-1 0 7 15,-5 0 3-15,-4 0 1 16,-4 0 1-16,0 0 2 16,0 0-3-16,0 0-4 0,0 0 3 15,0 0-10-15,0 0 7 16,0 0-6-16,0 0-4 16,4 0 3-1,1 0 5 1,-2 0-7-16,-3 0 8 15,0 0 3 1,0 0-4-16,0 0 0 16,0 0 0-16,0 0-6 15,0 0 8-15,9-4-8 0,2 4 6 16,0 0-6-16,7 0 2 16,-6 0 2-16,1 0 1 15,-2 0-5-15,-3 0 2 16,1 0-3-16,-9 0 6 0,0 0 1 15,0 0 4-15,0 0 0 16,0 0-2-16,0 0 2 16,0 0 1-16,3 0-9 15,-3 0-2 1,0 0 1-16,0 0 7 16,0 0 2-16,0 0 6 15,0 0 7-15,0 0 4 16,0 0 4-16,0 0-10 0,0 0-2 15,0 0-4-15,0 0-4 16,0 0-1-16,0 0-1 16,0 0-8-16,0 0 5 15,0 0-4-15,0 9 0 16,0-9-1 0,0 15-1-16,0 6 10 0,0 7-5 15,5 9 1-15,3 0-5 16,0 4 8-16,5-6-3 15,-2 3-2-15,-2-2 1 0,-1-3-1 16,0-4 2-16,0-1-1 16,0 5-1-16,0-9-4 15,0-1 4-15,-3-5 2 0,-2-2-4 16,3 0 8 0,-6-4-6-16,0-4-2 0,0 2 0 15,0-10 6-15,0 6-7 16,0 4 7-16,0-10-9 15,0 12 5-15,0 0-1 16,0-5-1-16,0 2 7 16,0-2-6-16,0 2 6 15,0-9-4-15,0 0 0 0,0 0 0 16,0 0-5-16,0 0 11 16,0 0-1-16,0 0 4 15,0 0-8-15,0 0 1 16,-9 0-3-1,1 0 0-15,-5 9 3 0,-3-9-1 16,-4 0 1-16,-9 7-1 16,-1 2-1-16,-5-2 4 15,-9 5-6-15,-10-3 8 0,-3 3 4 16,-7-4 3-16,-1 5 2 16,-3-1-8-16,-2 1-1 15,-4-2-6-15,3-4 5 0,1 3 1 16,1 1 3-16,2-2-5 15,2-9 1-15,0 8-1 16,2-8 0-16,-7 0-4 16,2 0-1-16,-2 0 5 15,5 0-2-15,5 8-5 0,0-8 7 16,3 9 5-16,7-9 7 16,11 0 4-16,4 0 12 0,11 0-2 15,4 0-2-15,9 0-6 16,-2 0-2-16,13 0-7 15,-8 0 3-15,8 0-7 0,0 0 5 16,0 0-1-16,0 0-2 16,0 0-8-16,0 0 3 15,0 0 5-15,0 0-3 0,0 0-1 16,0 0 6 0,0 0-9-16,0 0-1 0,0 0-12 15,0 0-7 1,0 0-23-16,0 0-8 15,0 0-35-15,0 0-46 0,3 0-39 16,2 0-34-16,-1 0-11 16,-4 0-39-16,0 0 7 15</inkml:trace>
  <inkml:trace contextRef="#ctx0" brushRef="#br0" timeOffset="59621.38">25739 4626 182 0,'0'0'246'16,"0"0"-46"-16,0 0-62 15,0 0-75-15,0 0-32 16,0 0-12-16,0 18-5 16,0 6 4-16,0 4-3 15,9 9-4-15,0 9-4 0,-1-3-6 16,0-1 5-16,-2-6-6 15,3-3 6-15,-1-9-7 0,-3-7 1 16,-2-5 0-16,-3-12 7 16,0 0-1-16,0 0 28 15,0 0 1-15,0-12-4 0,0-9-11 16,-11-11-12-16,2-6 5 16,3 4 15-16,6-5 22 0,0 8-3 15,0 2-15-15,0 8-21 16,0 0-9-16,6 6-7 15,6-2-2-15,4 9 10 16,2 0-6-16,2 8 3 0,-4 0-10 16,-5 16 6-16,3 1 5 15,-7-2-6-15,1 6-2 16,-8 0 5-16,0 3 2 0,0 1 1 16,-12-5-4-16,1-1-4 15,2-2-8-15,1 0-1 0,8-6-4 16,0-11-16-16,0 0-17 15,0 0-38-15,0 0-22 16,0 0-16-16,0-4-2 0,0-7-62 16,0-14-13-16</inkml:trace>
  <inkml:trace contextRef="#ctx0" brushRef="#br0" timeOffset="59953.79">26057 4456 124 0,'0'-12'289'0,"0"8"-90"15,0 4-74-15,4 0-65 16,-4 16-30-16,4 10 1 0,1 2 12 16,1 4-1-16,2 5-12 15,0-1-13-15,-2-2-7 0,-3-7-6 16,-3-2-3 0,0-4 5-16,0-10-8 0,0-3 5 15,0-8-6 1,0 0-3-16,5 0-11 0,-2-8 6 15,2 0-4-15,2-4 8 16,-1 4 5-16,-3-1 6 16,-3 9 3-16,5 0-7 0,-2 0-1 15,2 0 0-15,1 12 1 16,3 5 3-16,4 4-5 0,3-2-21 16,5 3-48-16,2-6-42 15,2-4-20-15,4-12-34 16,-1-5-7-16,5-6 39 15</inkml:trace>
  <inkml:trace contextRef="#ctx0" brushRef="#br0" timeOffset="60260.42">26513 4603 156 0,'9'-33'248'0,"-3"9"-16"15,-6 8-49-15,0 4-77 16,0 4-54-16,0 4-10 16,-12 4 15-16,12 0-12 0,-8 16-17 15,8 8-12-15,0 5-6 16,0 3-5-16,0-2-3 0,0-7-30 15,0-2-22-15,0-9-39 16,0-12-7-16,5 0 13 16,-2 0 16-16,2-5 44 15,-4-7 0-15,-1-8 18 0,0-10 14 16,0 3 29-16,0 7 32 16,0 4 10-16,0 4-15 15,0 7-17-15,0 5-24 0,0 8-2 16,9 8 20-16,0 10-16 15,3 2-9-15,1 4-5 0,0 0-9 16,-7 2-21-16,3-6-50 16,-1-4-64-16,0-7-49 0,0-9-29 15,1-8 1-15,-1-8 41 16</inkml:trace>
  <inkml:trace contextRef="#ctx0" brushRef="#br0" timeOffset="60436.7">26771 4440 129 0,'9'-32'292'15,"-9"11"-56"-15,0 9-77 16,0 5-78-16,0 7-40 0,0 14 14 16,0 16 38-16,0 7-20 15,0 3-31-15,-9 5-14 0,9-4-13 16,-8-1-36-16,8-2-60 16,0-10-72-16,0-8-37 15,0-3-8-15,0-17-8 16,8-10 18-16</inkml:trace>
  <inkml:trace contextRef="#ctx0" brushRef="#br0" timeOffset="60685.54">26958 4408 291 0,'5'-16'263'15,"-5"4"-45"-15,0 3-92 16,-9 9-56-16,-7 11 4 0,-4 6 16 16,-6 4-10-16,7-1-27 15,4 6-22-15,-2-7-15 0,3 2-10 16,14-5-3-16,0-4 1 15,0 0-2-15,0 5-2 16,10-5-3-16,-2 0-5 16,5 0 5-16,2-4-21 0,1-8-6 15,1 8-25-15,-5-8-48 16,5 0-38-16,-6 0-12 16,1 0-6-16,1 0-42 0,-2-12 12 15,2-4-68-15</inkml:trace>
  <inkml:trace contextRef="#ctx0" brushRef="#br0" timeOffset="61001.78">27116 4428 25 0,'9'-20'76'16,"-5"-1"109"-16,-4 5 3 0,0 3-7 15,0 6-26-15,0 7-20 16,-13 0-18-16,13 0-5 16,-9 0-19-16,9 7-46 15,-8 10-12-15,2 4-10 0,-2 8-15 16,8-1-2-16,0 1-4 15,0-5-22-15,0-5-23 0,0-2-26 16,0-8-20-16,5-9-21 16,1 0 20-16,2-9 26 15,1-8 16-15,3-2 21 0,0-11 14 16,1 7 33-16,-5 2 20 16,-2 5 19-16,-1 4 24 0,-5 7 9 15,0 5-22-15,0 0-32 16,3 0-23-16,-3 17-6 15,6-1-6-15,-3 5 3 16,5 2-8-16,0 2-73 16,2-4-109-16,1-5-55 0,2-8-37 15,-6-8 21-15</inkml:trace>
  <inkml:trace contextRef="#ctx0" brushRef="#br0" timeOffset="61436.6">27430 4278 299 0,'0'-9'219'16,"0"2"-31"-16,0 7-70 16,0-5-29-16,0 5 11 15,0-3 13-15,0 3-4 0,0 0-28 16,0 0-25-16,0 0-19 16,0 0-8-16,0 0-6 0,0-5-3 15,0-3-12-15,0-1-22 16,0 2-14-16,0-6 0 15,0 1 11-15,8 5-2 0,0-3 6 16,-1 7 13-16,6 3-4 16,-5 0 4-16,4 0-7 15,-3 8 12-15,-1 8 6 0,0 8 10 16,-8 5 12-16,0-1 12 16,0 0 18-16,0 2 0 15,0-5-1-15,0-11-10 16,0 0-18-16,0-2-17 0,0-12-4 15,0 0-2-15,0 0-8 16,0 0 2-16,9 0-4 16,2 0-2-16,6 0 4 0,-2 8 2 15,2 4-4-15,-1 4 5 16,-1 1-2-16,-2 4 2 16,-9 7 5-16,-4 8 2 0,-23 9-81 15,-23 13-220-15,-22 6-166 16,-36 10-46-16</inkml:trace>
  <inkml:trace contextRef="#ctx0" brushRef="#br0" timeOffset="71984.89">1371 2572 335 0,'-23'0'239'0,"1"-7"-30"15,8-2-103-15,-4 1-55 0,1-1-15 16,9-2 4-16,0 1-2 16,8 3 4-16,-11 2 3 15,11 2-8-15,-9 3-6 16,9 0-8-16,-8 0-10 15,0 0-10-15,-5 15-6 16,-1 2 5-16,-3 4-1 16,4 0 0-16,2-5-11 15,11-4-8-15,0 0 9 16,8 0-5-16,8 0-2 0,7 0 0 16,14-4 8-16,5 1 4 15,1 0-4 1,6 3 2-16,0 0-1 15,-3 0 4-15,-3 9 1 16,-2-2-5-16,-3 5 1 0,-10 6 2 16,-4 2 4-16,-12 0-4 15,-5 2 5-15,-7-3-1 0,-16 3-2 16,-3-6 5-16,-9 0-1 16,-14-3 7-1,5-5 6-15,-3-8 5 16,4 0 1-16,4-3-1 0,-1-9 10 15,9 0-3-15,2 0-1 16,11 0 0-16,3 0-1 16,8 0-12-16,0 0-8 15,0 0-11-15,0 0-14 16,0 0 1-16,0-4 2 16,0 4-5-16,8 0 1 0,-8 0-24 15,0 0-7 1,0 0-8-16,8 0-15 15,-5-5-37-15,6 5-21 0,4-7-20 16,-2 2-77-16</inkml:trace>
  <inkml:trace contextRef="#ctx0" brushRef="#br0" timeOffset="72486.58">1696 2959 60 0,'-8'-12'286'0,"-4"3"-70"16,-1 2 31-16,3-2-112 16,10-3-69-16,0-5-31 0,18-3-19 15,20-8-9-15,19 0-3 16,20-1 1-16,8 8-4 15,3 5-7-15,-1 13 6 16,-7 3 2-16,-10 0-3 16,-13 12 3-16,-13 0 0 15,-15-5-1-15,-9 2 1 16,-12-1 24-16,-8-8 26 16,-16 0 24-16,-13 0-8 15,-7-8-17-15,-5-16-10 16,-3-9-19-16,-5-12-4 15,-4-7-8-15,5-10-4 16,-1 1 2-16,7-1-6 16,3 10-6-16,7 2 2 0,7 10 5 15,0 11-3 1,10 10-7-16,1 2-5 16,14 5-5-16,-8 3-6 0,8 2-13 15,0 7-15-15,0 0-6 16,0 0-29-16,0 0-30 15,0 0-32-15,0 0-6 16,-8 16-1-16,-4 4-71 16</inkml:trace>
  <inkml:trace contextRef="#ctx0" brushRef="#br0" timeOffset="72722.47">1201 2625 125 0,'-73'34'276'0,"16"-11"-91"15,9-2-68-15,14-9-54 0,14-12-33 16,12 0-22 0,16 0-7-16,30-22 4 15,31-10 0-15,36-16-7 0,29-12 7 16,7-7-3-16,-2 7 2 16,-18 7-3-16,-22 12-1 15,-23 8-1-15,-19 10-7 16,-21 1-17-16,-7 15-37 15,-9 2-29-15,-7 5-66 16,-4 0-58-16</inkml:trace>
  <inkml:trace contextRef="#ctx0" brushRef="#br0" timeOffset="73149.53">2330 2760 32 0,'27'24'165'16,"-5"9"25"-16,-6 7-77 15,-5 10-31-15,-3 10-21 16,-3 9-6-16,-5 17-17 16,-8 11-10-16,-11 5-6 15,-10-5-13-15,-4-6-4 0,-8-18 2 16,5-17 16-1,-1-15 14-15,4-20 4 16,-2-21-9-16,2-17 6 16,4-23-5-16,9-21-12 0,9-12-6 15,11-4-11-15,14-1-2 16,20 13-2-16,14 8-1 16,14 11-1-16,6 14 3 15,5 8 1-15,4 16 1 16,-4 8-5-16,-5 0 2 15,-2 16 1-15,-13 0-1 16,-11 1-9-16,-10 2-25 16,-13-5-18-16,-2-2-23 15,-9-12-19-15,-8 7-18 16,0-11-23-16</inkml:trace>
  <inkml:trace contextRef="#ctx0" brushRef="#br0" timeOffset="74425.47">2598 1807 347 0,'0'-28'193'16,"0"6"-53"-16,3 11-72 15,3 3-42-15,-3 8-12 16,10 25-4-16,7 14 1 15,13 19-5-15,2 18 1 16,-3 9-4-16,-2 5 2 16,-5-5 0-16,-14-5 2 15,-11-12-2-15,0-8 4 16,-20-5 3-16,-4-20 9 16,0-6 9-16,-6-17-3 15,5-12 6-15,1-17-6 16,0-15-18-16,9-12-1 15,15-13-10-15,3-10 0 16,22 8 0-16,10 7-6 16,20 13 5-16,9 24 0 0,5 15 5 15,8 11 5-15,-4 17-6 16,-5 6 0-16,-6 3 2 16,-10-1-2-16,-11-7 2 15,-12-10-1-15,-9-2 9 16,-7-8 17-16,-5-9 34 15,-8 0 38-15,0 0-4 16,-13-16-43-16,-6-23-28 16,-9-13-13-16,-6-18-7 15,-6-15-11-15,0-12 9 16,-6-4-6-16,2-2 1 16,-1 10-2-16,8 12 6 15,8 15-2-15,5 17-2 16,9 13-6-16,-1 12 7 15,6 7 1-15,2 5-7 16,0 0-3-16,8 12-5 16,-12 0 5-16,1 0 2 15,-5 12 3-15,-13 9-5 0,-21 11-1 16,-13 17 3 0,-28 15 4-16,-19 15 1 15,-15 1 0-15,-1 2 2 16,4-14 1-16,20-10 0 15,26-13-3-15,19-13-34 0,24-10-14 16,21-22-17-16,32-5 33 16,34-28 8-16,44-28-14 15,38-33-4-15,36-26 13 16,10-16 13-16,1 6 5 16,-13 8 4-16,-23 16 6 15,-22 13 1-15,-24 19 4 16,-19 12 6-16,-25 19 8 15,-12 10 8-15,-14 9 14 16,-6 8-3-16,-7 4-8 16,-7 12-17-16,0 0-3 15,6 14 8-15,13 16 14 16,10 14 2-16,9 18-6 16,8 19 1-16,7 13-12 15,6 4-1-15,-5-5-9 16,-8-8 5-16,-9-11-2 15,-11-13 3-15,-8-15-6 16,-10-15 11-16,-7-6 14 16,-12-6 42-16,0-6 23 15,-9-13-37-15,-10-17-26 16,-19-11-19-16,-13-15-9 16,-18-15-3-16,-4 4 1 15,-5 10-8-15,1 14 4 16,4 23 0-16,5 24-1 0,7 31 0 15,7 22 6 1,14 11-3-16,15 5-1 0,13-1 6 16,12-11-5-1,17-10 2-15,6-11 0 0,11-16 6 16,2-13-3 0,-4-12 2-16,-4-12 5 0,-6-4 0 15,-12-21-8-15,-10-19-29 16,0-20 0-16,-10-5 8 15,-7-1-4-15,1 13 3 16,2 13 4-16,3 10 3 16,-2 10-1-16,5 13-11 15,8-1-28-15,-8 7-23 16,8 5-49-16,0 0-33 16,0 0-23-16,0 0-42 15,0 0-27-15</inkml:trace>
  <inkml:trace contextRef="#ctx0" brushRef="#br0" timeOffset="74676.46">3605 1204 446 0,'-24'-28'289'15,"2"4"-58"-15,6 3-112 16,9 1-58-16,7-5-37 15,23-4-12-15,26-2-7 16,21-1 0-16,8-2-4 16,-5 6 1-16,-5-2-5 15,-8 11 4-15,-6 3-5 16,-5 4-15-16,-13 3-60 16,-7 7-83-16,-10 2-21 15,-10 6-69-15,-9 11-240 0</inkml:trace>
  <inkml:trace contextRef="#ctx0" brushRef="#br0" timeOffset="76478.25">4455 456 37 0,'11'-10'90'0,"1"3"104"15,0 3-53-15,-4 1-29 16,0-2-40-16,-3 5-15 16,-2 0-13-16,-3 0-18 15,0 0-13-15,9 12-8 16,7 12 16-16,5 21 2 16,7 17-4-16,5 14 1 15,2 14 22-15,2 7-19 16,5 2-8-16,-10-10-8 15,1-8-3-15,-11-14-7 16,-5-20 7-16,-4-9 0 16,-2-15 29-16,-6-6 54 15,-5-17 55-15,0 0 8 16,-8-24-75-16,-8-18-50 16,-9-22-25-16,-3-14-8 15,-6-8-1-15,-2-7 4 0,4 3 3 16,-1-3-7-16,6 3-5 15,2 9 8-15,4 12 3 16,9 17-3 0,4 9 6-16,8 12-3 0,-7 11 2 15,-1 7 2-15,8 5-13 16,-9 8 3-16,9 0-3 16,-13 25 8-16,-2 10 8 15,-6 20-4-15,-8 9 0 16,-2 5 0-16,-1-2 1 15,2-11 0-15,3-8-1 16,2-13 1-16,3-1 2 16,8-10-1-16,-3-3-2 15,5-8 2-15,12-5 2 16,0-8-2-16,0 12 1 16,0-12 3-16,-8 0-6 15,8 0-6-15,0 0-19 16,0 0-45-16,0 0-63 0,0 0-71 15,8 0-7 1,0 12-27-16,-4 5-18 16</inkml:trace>
  <inkml:trace contextRef="#ctx0" brushRef="#br0" timeOffset="77642.75">3325 4318 238 0,'3'-33'262'15,"2"5"-16"-15,-5 8-26 16,0 8-94-16,0-1-30 16,0 9-29-16,0 4-32 15,0 0-18-15,0 0-15 16,0 17-3-16,0-1 6 15,8 5-8-15,9-1 4 16,3-1 3-16,0-2-5 16,5-5 3-16,-2-12-5 0,3 0-1 15,-4-6 4-15,0-21-6 16,3-8 10-16,-1-11 0 16,-8-2 10-16,-8 4 7 15,1 11 17-15,-2 8 11 16,-7 4-24-16,0 9-10 0,0 8-17 15,8 4-3-15,0 0 5 16,4 9-3-16,10 3 1 16,10 4-31-16,12 0-94 15,16-7-118-15,13-9-92 16,6-17-20-16</inkml:trace>
  <inkml:trace contextRef="#ctx0" brushRef="#br0" timeOffset="78124.49">5198 2829 373 0,'18'-41'312'0,"-4"13"-7"16,-6 7-145 0,0 9-83-16,-8 4-43 15,0-1-6-15,0 6-9 0,0 3 0 16,0 0-9-16,0 0 1 15,0 0 11-15,0-4 19 16,0-6 5-16,0 3 9 16,0-9-13-16,8-13-32 15,8-7-17-15,4-4 7 16,8-2 0-16,-4 9 0 0,5 13-7 16,-1 11-1-16,2 9 4 15,-3 25 10-15,-2 17-6 16,-10 11-3-16,-6 7 5 15,-9 14 4-15,-9 3-8 16,-6 0 7-16,-5-8 2 16,4-12-5-16,0-8 4 15,3-15-3-15,13-10 3 16,0-8-1-16,9-16-3 16,14 0 6-16,18-21-6 15,24-12 4-15,21-15-6 0,18-9 0 16,11 1-14-16,-10 3-36 15,-15 12-71-15,-21 11-86 16,-18 11-84-16,-21 14-5 16,-21 5 18-16</inkml:trace>
  <inkml:trace contextRef="#ctx0" brushRef="#br0" timeOffset="79072.99">6033 3829 20 0,'-12'-36'70'15,"4"12"77"-15,0 8 13 16,8 4-59-16,0 3-37 16,0 6-28-16,0 3-14 15,-7 0-9-15,7 0 7 0,0 12 9 16,-9 0 8-16,9 0 3 15,-8 4 15-15,0-4-13 16,8-4-1-16,-9 1 7 16,9-9 8-16,0 0 3 0,0 0-14 15,0-5-9-15,0-7-9 16,0-16-39-16,12-13-5 16,12-8 7-16,6-4 2 15,6 13 3-15,1 4-1 16,3 3 9-16,0 12-7 15,2 8 4-15,-3 9 0 0,-7 4-2 16,-7 13 2-16,-3 0-5 16,-15 6 6-16,-7 7 2 15,-16 6-1-15,-8 7 6 16,-8 4-7-16,-7-3 2 0,7-8 3 16,8-4-7-16,4-2 2 15,9-15 1-15,11-3-8 16,0 5-16-16,19-5 12 15,14-8 4-15,11 12 0 16,4-12-3-16,-1 12-3 16,-12-1 3-16,-10 7 5 0,-9 6 0 15,-13 14 1-15,-3 6 1 16,-19 14 7-16,-6 6-2 16,-7 1-10-16,-1 0-25 0,-2-1-56 15,-7-2-55-15,-3-5-60 16,-12-1-61-16</inkml:trace>
  <inkml:trace contextRef="#ctx0" brushRef="#br0" timeOffset="79489.52">4506 5121 210 0,'-11'-9'299'15,"3"6"-28"-15,8 3-23 0,-9 0-120 16,0 0-56 0,9 0-36-16,0 0-17 0,0 0-7 15,0 0-9-15,0 0-4 16,12 0 5-16,5 0-4 15,-1 0-14-15,4 0 2 16,6-9-10-16,-3-8 12 0,1-3 8 16,-2-8-1-16,-3-6 3 15,2 2 12-15,-4 0 3 16,-7 0 0-16,-1 6 4 16,-4 11-1-16,-2 2-7 0,5 5-1 15,-3 8-10 1,4 0 1-16,-1 17-1 0,3 2-3 15,6 9 1-15,3 10-46 16,0 7-88-16,0 12-66 16,-3 5-42-16,-5-2-71 15</inkml:trace>
  <inkml:trace contextRef="#ctx0" brushRef="#br0" timeOffset="81219.39">3608 6480 315 0,'-92'68'173'16,"14"-10"-70"-16,18-9-47 16,7-8-26-16,16-13-7 0,12-11 0 15,15-10-6-15,17-7-3 16,21-12-3-16,28-24 0 15,46-25 9-15,50-32 12 16,49-35 5-16,48-26-3 0,36-33-4 16,27-17-1-1,29-7-7-15,20-5 5 0,1 13 9 16,-17 15 18-16,-41 26 1 16,-44 22-18-16,-48 31-21 15,-46 23-9-15,-36 17 2 16,-29 20-2-16,-27 17 11 0,-22 6 30 15,-15 12 31-15,-12 4 7 16,-11 6-3-16,-1 4-11 16,-8 0 13-16,-5 0 1 0,0 0 10 15,0-3-14-15,0 3-9 16,0-4-62-16,0-8-11 16,-13-12 0-16,-3-21 0 15,-9-24 0-15,-2-29 0 0,-11-32 0 16,-11-29 0-16,-7-34 0 15,-13-30 0-15,-13-29 0 16,-11-25 0-16,-8-16 0 16,-9-13 0-16,-7 5 0 15,-6 18 0-15,6 21 0 16,-6 22 0-16,6 24 0 16,12 21 0-16,12 20 0 0,6 20 0 15,16 24 0-15,9 26 0 16,13 23 0-16,13 25 0 15,4 14 0-15,2 22 0 16,10 21 0-16,4 0 0 16,4 0 0-16,3 0 0 15,-2 0 0 1,2 0 0-16,-2 0 0 16,-2 0 0-16,1 0 0 15,0 0-21-15,-5 0-8 16,-2 0 3-16,-5 0-6 15,-6 0-1-15,2 0 8 16,-4 0 12-16,-9 0 5 16,-16 0-35-16,-25 0-11 15,-40 0 6-15,-47 89 0 16,-55 17 9-16,-47 20 17 0,-31 14 10 16,-30 13 3-1,-30 4 2-15,-16 12 2 16,-6-2 5-16,8-4 0 0,31-8 3 15,33-17-8-15,44-17 8 16,41-19-7-16,41-21 4 16,42-24 2-16,40-12-5 15,26-16-8-15,23-9-24 0,12-7-24 16,20-13-9-16,10 7 1 16,5-7 5-16,8 0 9 15,0 0 25-15,-7 0 16 16,7 8 6-16,-9-8-2 15,9 0 11-15,-8 8-6 16,8-8 0-16,0 10 5 0,0-10-1 16,0 0-2-16,0 0-1 15,-8 7 2 1,-1-7 0-16,1 0 1 16,8 0-3-16,-8 0 0 15,8 8 4-15,-11 1-2 16,2-9-2-16,9 12-2 15,0-12 7-15,-12 11-2 16,12-1-1-16,-8 1-3 16,8 2 0-16,0 6-1 0,-9 13 3 15,9 19-1-15,0 18 2 16,9 24 0-16,7 30 2 16,5 27-1-16,7 33 0 15,12 33-3-15,4 24 1 0,13 13 1 16,8 6 5-16,9 2-5 15,-1-8-2-15,4-13-1 16,4-8 4-16,1-4-4 0,0-7 3 16,-7-10-2-16,-1-12 2 15,-8-12 4-15,-6-19-2 16,-7-18-2-16,-9-24-1 16,-6-24 2-16,-10-17 2 15,-4-16-3-15,-5-16 0 16,-2-7 0-16,-4-10 3 15,-5-8-6-15,0-4 9 0,-3-7-11 16,-2 0 6-16,-3-6 3 16,0-11-3-16,0 8-4 15,0-8 4 1,0 0 2 0,0 0-2-1,0 0 6 1,0 0-2-16,0 0-4 0,0 0 4 15,3 0 1-15,2 0 2 16,4 0 1-16,10-4-1 16,13-8 1-16,25-17-2 15,25-11 8-15,27-8-3 16,21-6 4-16,17-6-4 0,6-2-9 16,-1 0 0-16,-7 3-2 15,-7 2 2-15,-11 3-2 16,-14 6 0-16,-11-2 1 15,-9 10-12-15,-11 4 1 16,-17 8-2-16,-13 6-5 16,-11 5 14-16,8 6-5 15,-38 7 2 1,-3 4 7-16,-8 0-1 0,0 0-8 16,0 0-13-16,0 0-25 15,0 8-26-15,0-8-41 16,0 7-24-16,-11 3-22 15,-2-3-73-15,-7 5-221 0</inkml:trace>
  <inkml:trace contextRef="#ctx0" brushRef="#br0" timeOffset="84764.23">18825 4294 500 0,'40'-97'190'16,"-7"-6"-38"-16,-10-15-80 15,-10-12-24-15,-13-9 15 16,0 1 59-16,-19-3 22 15,-10-2-9-15,-8 5-30 0,-11 2-27 16,-13 3-33-16,-17-6-23 16,-15-11-5-16,-20-10-3 15,-22-10-16-15,-19-10 1 16,-20-3 4-16,-34 8 1 16,-44 21-8-1,-56 19 0-15,-49 22 2 0,-30 19 0 16,-23 21 2-16,-36 20 3 15,-21 16-6-15,12 13 0 0,14 12 5 16,6 12 4-16,-4 28-9 16,4 20 5-16,20 42-5 15,18 32 5-15,10 33-5 16,3 20-2-16,-3 13 9 16,21 1-4-16,31 4-6 15,30-6-1-15,29 5 7 16,14 15 3-16,12 29-4 15,-3 20 1-15,3 13 3 16,2 8-2-16,8 4 14 0,20 8-7 16,21 36 14-16,22 29 0 15,22 17 1-15,24-5-11 16,21-7 1-16,22 6-1 16,23 15 13-16,24 3-9 15,17-8 6-15,24-21-6 0,19-17 7 16,27 1 6-1,22-5 21-15,25-7-8 16,34-17-36-16,31-23-6 0,32-25 0 16,25-26 0-16,17-23 0 15,16-18 0-15,7-13 0 16,22-22 0-16,36-22 0 0,33-26 0 16,27-31 0-16,16-30 0 15,33-34 0-15,26-32 0 16,9-22 0-16,12-22 0 0,14-25 0 15,24-25 0-15,18-29 0 16,6-40 0-16,26-45 0 16,11-57 0-16,-7-35 0 15,-14-40 0-15,-11-42 0 0,-25-46 0 16,-39-11 0-16,-51 3 0 16,-45 4 0-16,-56 3 0 15,-55 14 0-15,-56 28 0 0,-58 33 0 16,-61 27 0-16,-54 23 0 15,-36 6 0-15,-36 8 0 16,-24 5 0-16,-27 24 0 0,-18 29-167 16,-17 33-262-16,-11 40 63 15,-13 40 81-15,-9 42-40 16</inkml:trace>
  <inkml:trace contextRef="#ctx0" brushRef="#br0" timeOffset="86511.48">16673 12264 162 0,'-14'-17'210'0,"3"2"-82"16,-1-1-36-16,0-1-40 16,4 2-20-16,0-8-1 0,8 9 11 15,-8-3 21-15,8 1 10 16,0 4 0-16,0 0 4 15,0 3-5-15,0 4 9 0,-9 2 9 16,9-2-3-16,0 5-11 16,0 0-19-16,-8 8-34 15,8 18 8-15,0 14-3 0,0 17 6 16,0 17-9-16,0 12-1 16,0 2-13-16,3-3-5 0,2 0-6 15,4-6 2-15,-6-10-2 16,2-12-3-16,3-12 2 15,-8-8-46-15,3-13-70 16,-3-5-59-16,0-5-41 0,0-14-34 16,0-17-9-16,0-16 7 15,-11-17-100-15</inkml:trace>
  <inkml:trace contextRef="#ctx0" brushRef="#br0" timeOffset="86794.59">16498 11721 165 0,'-17'-100'294'0,"-3"27"-62"15,0 16-84-15,-4 20-74 0,3 12-33 16,4 13-2-16,1 12 19 16,10 0-5-16,6 21-3 15,3 7-16-15,8 4-15 0,11 2-10 16,2-6-1-16,3-4-3 16,1-3-2-16,2-9-2 15,-6-12-6-15,-4 0 2 16,-3-8 0-16,-4-12 3 15,-11-13-5-15,-2-8 2 0,0 1 3 16,-15 3 1-16,-2 8 2 0,0 5-3 16,6 7-4-16,-1 10 5 15,0 7-2-15,-1 7-15 0,1 14-42 16,1 11-81-16,3 13-53 16,8 4-64-16,-9 3-16 15</inkml:trace>
  <inkml:trace contextRef="#ctx0" brushRef="#br0" timeOffset="87443.5">16834 12366 301 0,'34'20'226'0,"-11"-4"-68"16,-1 0-38-16,-7 5-10 0,2 3 3 15,-6 10 12-15,3 1 9 16,-3 5-34-16,1 5-36 15,-3-3-21-15,-5-5-26 16,-4-9-7-16,0-2-2 0,0-11 1 16,0-3 6-16,0-12 1 15,0 0 6-15,0-8-1 0,0-20-14 16,0-13-3-16,9-25-9 16,5-15 6-16,6-9-4 15,2 9 0-15,-4 12 5 0,-1 17-8 16,-4 14 6-16,4 14-4 15,-2 15 6-15,10 23 3 0,0 14 6 16,4 8-1 0,2 13-7-16,2 4-3 0,-1-1-2 15,5-7 10-15,-6-3-10 16,2-10 6-16,-1-12-8 16,-2-9-3-16,2-11-6 0,-1-11-7 15,4-18-18-15,-4-11 0 16,3-22-1-16,-3-19 10 0,-1-24 2 15,-7-17 11-15,-3-9 7 16,-3 5 19-16,-14 16 30 16,-3 20 18-16,0 18-5 15,-12 15 2-15,4 12 15 0,0 13-9 16,8 7-15-16,-6 8-29 16,-3 6-5-16,9 11-21 15,0 20 14-15,-9 33 25 0,9 28 2 16,0 29-18-16,0 16 0 15,0 9-5-15,12-2-8 16,8-7 7-16,0-12-6 0,5-12-1 16,0-16 0-16,-2-13-1 15,3-16-5-15,-6-12-1 0,-4-12-30 16,1-9-25-16,-5-12-41 16,-8-3-58-16,-4-9-58 15,0-11-55-15,-13-14 16 0,-4-9-4 16,-2-12 11-16</inkml:trace>
  <inkml:trace contextRef="#ctx0" brushRef="#br0" timeOffset="87876.06">17451 11893 145 0,'-18'10'272'16,"-4"-3"-63"-16,5-7-49 15,1 8-37-15,5-8-16 16,11 0 2-16,-8 0 1 0,8 0-44 16,13 0-25-16,14-8-4 15,22-4 6-15,21-8-2 0,18-1-14 16,13 0 6 0,7 7-5-16,-9-4-7 0,-9 2-18 15,-17 4 2-15,-21 3-1 16,-14 6-1-16,-11 3 2 15,-5 0 4-15,-11 0-14 0,-1 0-16 16,-10 0-61-16,0 0-129 16,-18 0-82-16,-7 0-66 0</inkml:trace>
  <inkml:trace contextRef="#ctx0" brushRef="#br0" timeOffset="90574.24">21521 11348 32 0,'0'-4'45'0,"0"-1"28"16,0-2 31-16,0 0 14 16,0 2-43-16,0-4-37 0,0 2-13 15,0-5-13-15,0-1 3 16,0 5 8-16,0 0 5 15,0-1 2-15,-8-3-7 0,8 0 5 16,0 1 6-16,0-1 10 16,0-6 14-16,0-2-4 15,0 5 11-15,0-1 1 0,0-1-5 16,0 0 6-16,0 1-3 16,0-3-2-16,0-4 9 15,0 8 16-15,0-2-2 0,0 5 8 16,0 0-12-16,0 8-18 15,-8 0-26-15,8 0-7 16,0 4 4-16,0 0-17 0,0 0-11 16,0 0-5-16,0 0-3 15,0 0-2-15,0 17 4 0,-9 7 12 16,9 21 12-16,-7 12 4 16,-1 16 10-16,8 15 3 15,-8 10-14-15,8 4-10 16,0 5-6-16,0-10-7 15,0-4-2-15,0-11-2 0,0-12 0 16,0-13 0-16,0-9 0 16,0-16 0-16,0-3 0 0,0-8 0 15,0-9 0-15,0-12-27 32,0 0-51-32,0-16-122 0,0-13-88 15,-14-16-30-15,14-11-2 16,-8-14-20-16</inkml:trace>
  <inkml:trace contextRef="#ctx0" brushRef="#br0" timeOffset="90833.16">21473 11092 6 0,'0'-4'6'0,"-9"-1"-4"15,9-2-5-15,0 2-6 0</inkml:trace>
  <inkml:trace contextRef="#ctx0" brushRef="#br0" timeOffset="91787.05">21464 11069 5 0,'0'0'8'16,"0"0"8"-16,0 0 10 0,-8 0 8 15,8 0 12-15,-8 0 10 16,8 0 16-16,0 0 24 15,-8 0-9-15,8 0-35 16,-7 0-17-16,7 0-16 0,0 0 2 16,0 0-5-16,0 0 1 15,0 0 3-15,0 0-9 0,0-5 2 16,0 0 5-16,0 0 1 16,0 3 4-16,0 2 0 15,0 0-5-15,0 0-8 0,0-6 5 16,0 4 1-16,7-7 4 15,4 0 0-15,2 6-4 0,4-6-3 16,-2 2-1-16,5-2 0 16,2 1 3-16,-3 0 0 15,-1 4 7-15,-4-1-2 16,3 1-7-16,-1 4-3 0,1 0 0 16,-5 0-4-16,0 0 2 15,-1 0 2-15,3 0 2 16,-6 0 5-16,4 0 2 0,0 13-3 15,-4-5-4-15,3 0-5 16,-2 1 1-16,4-2 0 16,-2 2-2-16,-1-1 1 15,-2-8-10-15,0 8 4 0,-2-8 0 16,3 0 6-16,-4 7-3 16,-2-7-3-16,5 8-1 15,0-8 2-15,-3 10-1 0,3-3-1 16,5 2 3-16,-4-1 1 15,2 0-6-15,0 0 6 16,1 4-1-16,-3 0-3 0,-1-2 5 16,0-10-4-16,1 7-4 15,-4 2 4-15,1-9 0 0,-3 7 1 16,2 1 1-16,-2 0-3 16,3 0-2-16,2 3 5 15,-5 4 5-15,2-3-4 16,3 0 3-16,-3-1-3 0,-1 2 1 15,-4-1-3-15,4-1 4 16,-1 3 1-16,2 1-1 16,-2 1 2-16,-3 1 3 0,0 4-2 15,0-1-8-15,0 1 4 16,0-1 0-16,0 5 1 0,0-1-3 16,0 4 10-16,0 5 1 15,0-2-3-15,0 7 3 16,0-2 0-16,-8 2 2 0,-3 2-4 15,-2 1-4 1,-3 0 3-16,-1-1 4 0,-3-3-5 16,0-1-1-16,0 1 3 15,-8-4 4-15,-6-1-3 0,3 0-7 16,-6-4 0-16,-1-7 2 16,6 0-3-16,1-5 0 15,-2-3 4-15,9-6-1 0,4-7 0 16,-2 7 3-16,10-7-11 15,4 0 1-15,8 0 6 16,0 0 0-16,0 0-3 0,0 0-16 16,0 0-9-16,0-7-21 15,8-5-57-15,4-8-66 16,10-10-65-16,1-9-21 16,2-14-63-16</inkml:trace>
  <inkml:trace contextRef="#ctx0" brushRef="#br0" timeOffset="92220.13">22098 10998 440 0,'0'-29'215'16,"0"10"-60"-16,0 2-77 0,0 5-24 15,0 4-1-15,0 4 11 16,0 4-10-16,3 12 21 15,10 8 11-15,3 12-26 16,0 9-22-16,6 4-17 0,-4 8-7 16,3 8-5-16,-3 8 1 15,-4 5 3-15,-2 3-3 0,-4 5-5 16,0-6 1-16,-2-6-6 16,-6-12 1-16,0-16 4 15,0-8-7-15,0-10 4 0,0-7 6 16,0-17-2-16,0 0 5 15,0-17-13-15,0-11 2 16,3-16-2-16,6-6-1 16,-1 2 0-16,4 6 4 0,-1 11-1 15,5 6-5-15,1 8 1 16,4 10 5-16,3 7 2 16,0 11-3-16,1 11-3 0,-2 1 3 15,3 5-2-15,-2 2-3 16,-4-2-59-16,0 0-84 0,-3 1-74 15,0 0-22-15,-3-12-41 16,3-10 41-16</inkml:trace>
  <inkml:trace contextRef="#ctx0" brushRef="#br0" timeOffset="92602.72">22952 11292 472 0,'0'-41'291'0,"-18"9"-56"16,1 7-72-16,1 4-27 15,1 14-10-15,-6 7-13 0,-3 19-22 16,-6 15-35-16,3 15-25 16,2 15-12-16,6 13-3 0,10 1 0 15,9-5-14-15,0-8-7 16,9-11-16-16,5-12-19 16,3-8-10-16,0-13 7 0,0-21 6 15,-3-9-14-15,3-15 4 16,-1-21 5-16,5-12 19 15,-4-13 6-15,-9-7 18 16,0-8-3-16,-5 8 10 0,-3 4 12 16,0 16 11-16,0 12 7 15,0 16-23-15,0 13-15 0,5 16 22 16,3 20 18-16,4 21-1 16,6 16-12-16,-2 12-10 15,2 9-5-15,3-1-6 0,0-3-15 16,-1-13-44-16,-4-9-97 15,1-14-88-15,-2-14-11 16,2-24 1-16,-6-12-57 16</inkml:trace>
  <inkml:trace contextRef="#ctx0" brushRef="#br0" timeOffset="93117.41">23226 10917 323 0,'14'-89'275'15,"-6"18"-11"-15,-8 24-98 16,0 14-75-16,0 25-22 0,0 37 110 15,0 27 1-15,0 30-41 16,0 19-15-16,0 19-40 16,0 1-23-16,0 6-28 0,0-5-23 15,0-10 1-15,0-9-15 16,3-17-1-16,2-20-47 16,-1-18-67-16,-4-16-46 15,0-11-9-15,0-25 4 0,0-9-21 16,3-24 22-16,5-19 28 15,4-22 41-15,9-19 31 16,3-16 24-16,13-17 12 0,7-5 18 16,5 7 19-16,0 16 18 15,-8 18 13-15,-5 18 19 0,-9 15 16 16,-5 16 12-16,-6 15 0 16,-8 10-2-16,-8 16 14 15,0 26 57-15,-13 14 7 0,-12 21-4 16,-10 8-20-1,-9 8-14-15,-5 2-8 0,5-10-36 16,6-13-21-16,11-8-48 16,6-11-7-16,7-12 0 0,14-9 0 15,0-4 0-15,14-12 0 16,7 0 0-16,6 0 0 16,14-8 0-16,3-5 0 15,7 1 0-15,-8 5 0 16,2-1 0-16,-5-1 0 0,-7 4 0 15,-4 3-152-15,-9 2-120 16,-1 0-93-16,-6 0-2 16,-1-5 2-16</inkml:trace>
  <inkml:trace contextRef="#ctx0" brushRef="#br0" timeOffset="93550.02">24147 10978 390 0,'0'-24'331'0,"0"3"-52"16,-11 5-79-16,-3 3-37 16,-8 5-18-16,-4 6-8 0,3 2-25 15,-6 0-46-15,-4 23-24 16,2 10-11-16,2 12-3 16,4 6-6-16,10 11-11 15,7-1-4-15,8-4-1 0,0-4-6 16,12-7 0-16,-1-10-17 15,6-4-20-15,3-12 3 0,0-7 3 16,0-13 0-16,5-5 1 16,1-10 2-16,-4-11-1 15,-2-6 7-15,2-12 13 16,-5-6 5-16,-8-2 23 0,-9-1 24 16,0 4 49-16,-17 3 46 0,4 11-81 15,0 11-57-15,13 2 0 16,-8 11 0-16,8 3 0 15,0 16 0 1,8 12 0-16,5 9 0 0,8 4 0 16,2 3 0-16,6 0 0 15,2-3 0-15,2 0 0 16,4-4 0-16,4-5-44 0,-3-5-345 16,-3-2-52-16,-4-6-10 15</inkml:trace>
  <inkml:trace contextRef="#ctx0" brushRef="#br0" timeOffset="94299.02">25078 10425 444 0,'-12'-41'222'0,"1"3"-60"15,3 7-70-15,8 3-34 0,-13 7 0 16,13 8 11-1,-8 6-7-15,8 7-33 0,-22 65 93 16,11 4-7 0,-1 16 2-16,0 17-27 0,0 13-20 15,-1-2-7-15,0 5-24 16,5-5 1-16,8-7-6 16,-7-12-22-16,7-9-5 0,0-16-1 15,0-11-1-15,0-14-1 16,0-6 4-16,0-15-5 15,0-6-2-15,0-6 5 0,0-3-8 16,0-8 13-16,0 0 16 16,0 0 10-16,0 0-2 15,0 0-34-15,12 0-1 32,12-8 0-17,17-3 0-15,13-6 0 16,11 2 0-16,7-2 0 0,1 0 0 15,5 5 0-15,-10 0 0 16,-7 5 0-16,-9-2 0 0,-10 6 0 16,-14-2 0-16,-4 5 0 15,-8 0 0-15,-7 0-18 16,-4 0-164-16,-5 0-57 16,0 0-74-16,-14 0-45 15,-15-8-19-15</inkml:trace>
  <inkml:trace contextRef="#ctx0" brushRef="#br0" timeOffset="94736.66">25021 10482 38 0,'-17'0'130'0,"1"0"103"16,6 0-52-16,-3 0-11 15,13 0-39-15,-8 0-32 16,8 0-20-16,0 0-11 16,0 0-23-16,21 0-5 0,13 0-11 15,20-9-1-15,11-3-18 16,6-5 13-16,0-2-6 16,-6 2-14-16,-8 5 3 0,-13 0 0 15,-7 3 1-15,-9 3-4 16,-8 0 2-16,-7 3-7 15,-4 3-14-15,-5 0-48 0,-4 0-72 16,0 0-60-16,0 0-43 16,0 11-62-16</inkml:trace>
  <inkml:trace contextRef="#ctx0" brushRef="#br0" timeOffset="96164.28">26101 10369 40 0,'0'-6'69'16,"0"3"98"-16,0 3-15 15,0 0-38-15,0 0-18 16,0 0-30-16,0 0-8 15,0 0-7-15,0 0 4 0,-9 0 1 16,1 11 1-16,0 2-15 16,-3-1-8-16,-1 0-10 15,4 5-11-15,0-5 0 0,-2 0-3 16,2 0 0-16,8-12-3 16,0 9-6-16,0-9 4 0,-8 0-1 15,8 0 1-15,0 0 5 16,0-5 7-16,0-7-11 15,5-9-7-15,6-3-1 0,7-4 0 16,2-6 2 0,-1 7-3-16,6 2 0 0,4 1 4 15,7 3 2-15,1 5-8 16,-1 4-1-16,-1 4 3 16,-13 3 3-16,3 5 7 0,-4 0-6 15,-7 17-3-15,0 4 6 16,-6 3 0-16,0 5 5 15,-8 4-3-15,0 6 4 0,0 3 4 16,-13 3-2-16,-4-2-1 16,3 0-3-16,-3-4-7 0,-3-7 3 15,3-3 4 1,3-4 0-16,-4-5-5 0,1-4 2 16,4-4-5-16,4-12 4 15,9 9-1-15,-9-9-3 16,9 0 4-16,0 0-2 0,0 0 1 15,0 0 4-15,0 0 8 16,0 0 1-16,0 0 0 16,4 0-10-16,7-5-1 0,5-2-5 15,5-2 1-15,1 2-2 16,-5-2 3-16,9 2 0 0,5-4-2 16,2 4-7-16,1 3 3 15,-3 4 4-15,4 0 0 16,-4 0-2-16,-2 11 1 15,-7 4-1-15,0 0 0 0,-11 5 5 16,-1 3 1-16,-6 0-5 16,-4 5 1-16,0 5 1 15,-14-1 8-15,-5-4-3 0,-9 1 12 16,-15-1 6-16,0 0 2 16,-5 1 3-16,-5-5-3 15,4-6-7-15,5-3-2 0,1-3 0 16,12 0-4-16,7-12 3 15,8 9 0-15,3-9-6 0,4 0 0 16,9 0 1-16,0 0-10 16,0 0 0-16,0 0-21 15,0-4-33-15,0-4-31 16,5-1-37-16,4-3-55 16,2-3-47-16,2-10-25 0,3-8-58 15</inkml:trace>
  <inkml:trace contextRef="#ctx0" brushRef="#br0" timeOffset="97020.59">26612 10050 126 0,'-11'-9'274'15,"-6"6"-74"-15,6-2-40 16,-1 5-69-16,12 0-23 15,0-5 0-15,0 3-10 0,0-3-20 16,9 1-21-16,9-4-5 16,16-1-7-16,10 3-7 15,10-7 6-15,-3 3-1 0,-3 3-3 16,-6 3 4-16,-5 1-7 16,-8-2 4-16,-7 5 5 15,-5 0 6-15,-5 0 22 0,-4 0 15 16,-2 0 12-16,-6 0-4 15,0 0-8-15,0 0-13 16,3 0-10-16,-3 17 3 16,5 2 8-16,3 6 1 15,0 3 13-15,1 9-15 0,-3 11 1 16,2 11-10-16,5 5-1 16,-1 6-12-16,0-1-3 15,2 4 2-15,-5 0-8 0,5 0-1 16,-2-3 1-16,0-3 2 15,1-9-4-15,-2 0 5 16,6-9-1-16,-6-4-6 0,2-4 4 16,3-5-13-16,-3-3 11 15,-6-5-3-15,1-8 0 0,0 0 6 16,-8-3-10 0,5-5 4-16,-5-4 3 0,3 0 3 15,-3-8-10-15,0 8 4 16,0-8-5-16,0 0 7 15,0 0-8-15,0 9 6 0,0-9 3 16,0 13 3-16,-11-6-6 16,-5 2 0-16,-9-2 5 0,-4 2 0 15,-5-2-4-15,-6 1-1 16,1 1-2-16,-1-1 5 16,-2-8-4-16,5 8 12 0,6-8-10 15,2 0 8-15,5 0-9 16,4 9-3-16,2-9 3 15,10 0-3-15,8 0-1 16,0 0 0-16,0 0-1 0,0 0-31 16,0 0-48-16,0 0-72 15,0 0-83-15,0 0-54 16,8-9-47-16,2-7 7 0</inkml:trace>
  <inkml:trace contextRef="#ctx0" brushRef="#br0" timeOffset="97494.55">27580 9952 78 0,'0'-12'232'15,"0"0"-80"-15,0 3-59 16,0 4-42-16,0 3-14 16,0 2 8-16,0 0 5 0,0 7 1 15,0 14 4-15,0 8-6 16,0 11-15-16,0 1-9 15,0 4-10-15,0-4 0 16,0-4-12-16,8-9 5 0,5-4-4 16,-3-7 5-16,3-17 0 15,0 0-4-15,0 0-3 16,-2-17-1-16,1-7 1 0,-9-8 1 16,-3-6-5-16,0-7 6 15,0 0-6-15,0 4 5 16,-12 10 0-16,1 6-2 0,-5 9-12 15,-5 16-15 1,-10 8-43-16,-6 16-38 0,0 12-58 16,0 9-112-16</inkml:trace>
  <inkml:trace contextRef="#ctx0" brushRef="#br0" timeOffset="97876.12">27619 10774 341 0,'13'12'206'16,"-8"-12"-45"-16,-5 0-63 0,0 14-24 16,0-14 20-16,0 0 21 15,0 0 3-15,0 0-21 16,0 0-20-16,0 0-5 0,0 0-1 15,0 0 19-15,0 0 19 16,0 0 4-16,0 0-1 16,0 0-13-16,0-5-99 47,4 5 0-32,8 0 0-15,3 17 0 0,1 7 0 16,1 9 0-16,-4 2 0 15,-6 11 0-15,-7 2 0 16,-11 6 0-16,-10 6 0 0,-10 5-282 16,-16 0-268-16,-21 4-25 15</inkml:trace>
  <inkml:trace contextRef="#ctx0" brushRef="#br0" timeOffset="105099.93">25940 6577 101 0,'-17'-7'273'16,"6"-2"-82"0,2 6-35-16,0-2-51 0,9 5-38 15,0-5-5-15,-8 5 5 16,8 0 20-16,0 0 3 15,0 0-7-15,0 0-20 16,0-2-21-16,8-3-16 0,4 1-6 16,18-4-7-16,22-1-4 15,41-8 8-15,51-11-3 16,57-8 10-16,56-13 25 16,38-8-7-16,43-12-14 0,38-12-7 15,37-5-2 1,12-3-9-16,7 0 3 15,14-2-5-15,12 10-8 16,6 8 0-16,-14 5 2 16,-27 6 2-16,-38 9-8 0,-35 8-1 15,-44 9 14-15,-40 8 3 16,-46 2 7-16,-51 7-7 16,-42 2 7-16,-36 5-3 0,-26 3 2 15,-19 6-13-15,-16-1-2 16,-16-1-10-16,-5 5-69 15,-18 0-102-15,-30 0-147 16,-39 12-77-16</inkml:trace>
  <inkml:trace contextRef="#ctx0" brushRef="#br0" timeOffset="107095.78">25894 6561 149 0,'-11'-8'229'0,"2"1"-87"15,-4-2-40-15,7 1-39 0,6 4-26 16,-9-1-6-16,9 1 8 15,0 2 23-15,0-4 16 16,0 6-8-16,0 0-13 0,0 0-26 16,0 0-11-16,0 0-14 15,0 12-8 1,0 9 3-16,0 15 9 0,9 21 29 16,-3 24 40-16,2 31 20 15,0 18 5-15,-2 32-14 16,-3 30-8-16,-3 10-31 0,0 7-19 15,0-5-18-15,0-9-6 16,5-12 6-16,-2-13-9 16,1-10-2-16,-4-18-3 0,5-8 10 15,-2-8-16-15,-3 0 7 16,0-3 3-16,0-2-4 16,0-7-1-16,0-7 9 15,0-19-4-15,0-14-14 0,-8-13 6 16,8-16 6-16,0-12-2 15,0-9 5-15,0-7-4 16,0-10 2-16,0-7 2 16,0 0 38-16,0 0 8 0,0 0-2 15,0 0 4-15,0 0 7 16,0 0-36-16,0-5-24 47,0 3 0-47,0-3 0 0,0 1 0 15,0 1 0-15,0-2 0 16,5 1 0 15,4-4 0-31,7-8 0 16,10-6 0-16,16-2 0 16,15 1 0-16,11-6 0 15,19-3 0-15,21-6 0 0,35-3 0 16,28 1 0-16,18-8 0 15,20 2 0-15,-2 2 0 16,-1-1 0-16,3 4 0 16,-3 1 0-16,0 3 0 0,1 5 0 15,0-2 0-15,2 6 0 16,-6 0 0-16,-4 5 0 16,-13-2 0-16,-2 4 0 15,-12 0 0-15,4 1 0 16,-5-1 0-16,-6 2 0 15,-6 3 0-15,-13-2 0 16,-13 2 0-16,-9 4 0 0,-11 1 0 16,-6 1 0-16,1 3 0 15,-1 1 0-15,1 4 0 16,7 2 0-16,-6 0 0 16,0-5 0-16,1 1 0 15,1 0 0-15,-3 0 0 16,2 0 0-16,-5-3 0 15,-2-2 0-15,-3 1 0 16,-1-3 0-16,-6-2 0 0,-8 0 0 16,-9 5 0-16,-2-4 0 15,-6 0 0-15,-3 1 0 16,-3 1 0-16,-5 3 0 0,-5-1 0 16,-8-1 0-16,-6 5 0 15,-9 4 0-15,-9-5 0 16,-4 2 0-16,-3 3 0 15,-5-4 0-15,0 4 0 0,-5 0 0 16,-3-5 0 15,0-2 0-31,0-5 0 0,-8-5 0 16,0-7 0-16,-1-13 0 16,2-11 0-16,7-19 0 15,-13-14 0-15,13-20 0 0,-9-25 0 16,9-22 0-16,0-13 0 15,0-10 0-15,-6-5 0 16,6 5 0-16,-13 0 0 16,13 8 0-16,-8 1 0 15,8 3 0-15,0 9 0 16,0-2 0-16,8 10 0 0,5 8 0 16,2 11 0-16,2 10 0 15,0 14 0-15,-6 18 0 16,3 17 0-16,-6 10 0 15,-2 18 0-15,2 8 0 0,-3 7 0 16,-5 4 0-16,0 5 0 16,0 5 0-16,0 2 0 15,0 1 0 48,0-4 0-63,0 4 0 15,0-4 0-15,0-4 0 16,0-4 0-16,0-5 0 16,0 1 0-16,4-1 0 0,-4 4 0 15,4 3 0-15,-4 0 0 16,5 7 0-16,-5 3 0 16,0 0 0-16,0 0 0 15,0-1 0-15,0 1 0 0,0 1 0 16,-13-2 0-1,-3-2-327-15,-4-1-152 16,-13-1-13-16</inkml:trace>
  <inkml:trace contextRef="#ctx0" brushRef="#br0" timeOffset="109193.01">25951 7339 9 0,'0'-5'14'0,"0"5"15"16,0 0 25-16,-8 0 34 0,8 0 48 15,-7 0-29-15,7 0-31 16,-13 0-26-16,13 0-16 16,-8 0-12-16,-1 0 0 15,9 0 5-15,-8 0 5 16,8 0-1-16,0 0-1 0,0 0 4 15,-7 0-4-15,7 0 8 16,0 0 18-16,0 0 3 16,0 0-10-16,0 0-14 0,0 0-3 15,0 0-11-15,0 0 0 16,7-4 7-16,-2 0-5 16,-2 0-3-16,6 0-8 15,7 0-1-15,12 1 7 16,15-6-1-16,12-3-6 0,15-1-1 15,6 2-2-15,11 2-10 16,1 1 2-16,5-4 3 16,1 3-2-16,-1 2-1 0,-8-2-2 15,-1 6 2-15,-1-7-6 16,-11 8 3-16,-2-4-1 16,-6 4 8-16,-8-4-4 0,-2 6-5 15,-5 0 10-15,-5 0-4 16,-1 0-3-16,-9 0-1 15,0 0 3-15,-6 0 7 16,0 0-7-16,-3 0-3 16,-2 0 0-16,-2 0 0 0,4-3 2 15,-4 3 1-15,-3 0 3 16,0 0-7-16,-2 0 6 16,-1 0 0-16,6 0-2 15,-4 0 2-15,-5 0 1 0,0 0-1 16,-4 0-6-16,-5 0 2 15,5 0 4-15,-3 0 0 16,-2 0-5-16,3 0 3 0,2 0 0 16,-1 0 0-1,1 0 1-15,1 0-3 0,-1 0 3 16,0 0-3-16,-3 0-1 16,2 0 3-16,1 0-4 15,4-4 5-15,1 4 2 16,4-5-1-16,3 5 0 0,-6 0-2 15,4 0-5-15,-2 0 6 16,-1 0-3-16,-2 0 9 16,-4 0-7-16,2 0 0 15,2 0-5-15,3 0 9 0,0 0-4 16,9 0 4-16,4 0-9 16,-4 0 5-16,-2 0 2 15,3 0 1-15,-10 0-4 16,-7 0 1-16,0 0 0 15,-4 0 2-15,-5 0 7 16,0 0 4-16,0 0 14 0,0 0 8 16,0 0 5-16,0-3 7 15,0-6-12-15,-14-7-13 16,5-8-13-16,-4-12-6 16,-4-8 3-16,1-10-6 15,0-12-4-15,0-7 2 0,-1-4 4 16,5-5-4-16,0 5 7 15,-1 0-10-15,1 8 8 16,1 3-3-16,11 14-4 16,-8 3 9-16,0 13-8 15,8 8-6-15,0 6-15 16,0 6-10-16,-9 4-29 16,9 7-33-16,0 5-41 15,0 0-28-15,-12 12 16 0,-5 9-7 16,-11 3-116-16</inkml:trace>
  <inkml:trace contextRef="#ctx0" brushRef="#br0" timeOffset="110240.21">25744 6000 21 0,'4'-13'48'16,"5"4"48"-16,-5 2 78 16,0-5-35-16,-4 3-21 15,0 2-37-15,4-1-18 0,0 4-4 16,1-5 4-16,-5 6 0 16,0-7-11-16,1 8-14 15,-1 2-13-15,0-6 0 16,0 6-2-16,0 0 2 0,0 0-14 15,0 0 2-15,0 0-19 16,0 18 3 0,5 6-1-16,-1 4 4 15,4 9 2-15,-3 7-2 0,3 6-1 16,-5-2 5 0,6-3-4-16,-4-7 2 0,-1-7 2 15,-4-4-6-15,4-4 6 16,-4-12-4-16,0 1 1 15,0-12 5-15,0 0-3 16,0 0-1-16,0 0 0 0,0 0 8 16,0-16-9-16,0-8-13 15,-8-12-1-15,8-9-6 16,-8-9 10-16,8-3-4 16,0 4 8-16,0 1-1 15,0 7 6-15,0 4 0 0,0 8 3 16,0 5-4-16,0 3 2 15,0 9 1-15,0 0-6 16,0 4 8-16,0 4-7 16,0 4-4-16,0 4 2 15,3 0 0-15,10 7 6 0,3 7-4 16,11 1 3-16,8 5 0 16,1 10-4-16,4-2 5 15,-4 5-1-15,-7-5 0 16,-6 3-6-16,-1 3 3 0,-11-1 0 15,-6-5 3-15,-5 1-2 16,-13 0-1-16,-4-6 3 16,-10 6 0-16,-6-5 3 15,2 2-4-15,-3-7 1 16,6-3 4-16,3-3-6 16,10-3 4-16,1-10-2 0,3 11-3 15,11-11-12-15,0 0-11 16,0 0-2-16,0 0-9 15,0 0-19-15,0 0-25 0,3 0-19 16,5-5-33-16,6-8-79 16,-2-7-150-16</inkml:trace>
  <inkml:trace contextRef="#ctx0" brushRef="#br0" timeOffset="110822.79">26143 5612 91 0,'0'-19'123'0,"0"2"39"15,0 1-42-15,0 4-36 16,0 3-30-16,0 9-21 16,0 0 1-16,0 0-9 0,0 0-15 15,0 0-4 1,3 17-8-16,0 3 4 15,6 12-3-15,-1 10 2 16,0 6 3-16,5 10 3 16,-5-2-3-16,0-3 1 15,-3 4 8-15,-2-1 7 0,-3-1-3 16,0-7-5-16,0-3-10 16,0-9 3-16,0-8-3 15,0-7-1-15,0-4 2 16,0-5 5-16,0-12 11 0,0 0 9 15,0 0 15-15,0 0 3 16,0-7-17-16,5-15-15 16,4-11-26-16,0-6-18 15,9-10 3-15,6-1 8 16,-1 5 7-16,2 9 6 0,1 8 2 16,-7 11 0-16,1 17 1 15,-2 0 3-15,-2 21-7 16,4 8 9-16,-4 2 1 15,0 7-3-15,0 2 1 0,-2 1 1 16,-3-1-2-16,1-7 0 16,-4-4 1-16,-8-5 0 15,0 0-2-15,0-4-3 0,0-2-10 16,0-2-19 0,0-4-24-16,0-5-15 0,0-7-13 15,0 0-35-15,4 0-55 16,4-16 12-16</inkml:trace>
  <inkml:trace contextRef="#ctx0" brushRef="#br0" timeOffset="111338.7">26884 5796 45 0,'0'-3'106'15,"-11"3"92"-15,-1 0-66 16,0 0-46-16,0 0-41 15,-6 0-14-15,4 15-7 16,-6 1-11-16,-2 10-3 16,7 2-5-16,-2 3 3 0,6 7-6 15,-3-2 1-15,14 2-2 16,0-7 3-16,0 2-2 16,0-9-7-16,0-2 9 15,0-6-6-15,6-4 3 0,-3 0-1 16,2-12-8-16,3 0 4 15,-2 0 0-15,3 0-2 16,3-9-4-16,0-6-2 16,6-11-10-16,-2-5 5 15,10-59 12 1,-12 37 3-16,-2-1 6 0,0 11 12 16,-4 5 14-16,-5 10-8 15,-3 8-6-15,0 7-10 16,0 9-1-16,0 4-6 0,5 17 2 15,-2 3 3 1,5 13 6-16,1 3-5 16,0 4 4-16,-1 6-9 15,4-2 6-15,4 1-6 0,-4-4 2 16,4-5 1 0,-4-2-5-16,-3-11 2 0,-1-2-11 15,-3-5-18-15,-2-4-22 16,-3-12-16-16,0 0-54 15,0-16-64-15,0-13-107 16</inkml:trace>
  <inkml:trace contextRef="#ctx0" brushRef="#br0" timeOffset="111620.5">27011 5618 21 0,'0'-42'64'0,"0"10"78"15,0 7 40 1,0 5-68-16,0 8-42 0,0 4-37 15,0 8-18-15,0 0-12 16,0 8 0-16,0 16 4 16,0 13 3-16,5 16 0 15,-1 8-1-15,4 3-1 0,-2 6-2 16,-1-1-1-16,3-3-3 16,1-10-1-16,-5-10 1 15,0-6-6-15,-4-8 4 16,0-6 3-16,0-7-5 0,0-7-13 15,0 1-19 1,0-13-15-16,0 0-23 0,0-9-73 16,0-10-49-16</inkml:trace>
  <inkml:trace contextRef="#ctx0" brushRef="#br0" timeOffset="112056.3">27238 5544 37 0,'0'-18'65'16,"0"7"55"-16,0 3 48 16,0 4-66-16,0 4-42 15,0 0-30-15,0 0-10 16,0 21 1-16,-12 3 5 16,1 12-8-16,-7 9 5 15,-7 8 1-15,3 1-4 16,-7-6-8-16,1 1-2 0,3-13-2 15,0-8-1-15,10-3-2 16,3-8 0-16,-1-6 4 16,13-2 2-16,0-9 0 15,0 0 3-15,0 0 0 0,0 0-11 16,5 0 7-16,3 0-6 16,1 0-3-16,-6 0-2 15,3 0 1-15,7 0-1 0,8 0 1 16,4 12-2-1,3 4 7-15,4-3-5 16,4-1 0-16,-2-1-2 0,-3-11 4 16,-5 10 3-16,-9-10-8 15,-6 7-3-15,0-7-4 16,-8 0-11-16,-3 0-12 0,0 0-18 16,0 0-17-16,0 0-19 15,0 0-43-15,-6 0-50 16</inkml:trace>
  <inkml:trace contextRef="#ctx0" brushRef="#br0" timeOffset="112836.49">27458 5634 26 0,'0'-12'63'16,"0"-2"51"-16,0 7 53 0,0-1-55 16,-9-1-40-1,1 5-29-15,8 4-24 0,-7 0-5 16,-1 0 1-16,-1 0-10 16,1 13 3-16,-5 6-5 15,-4 6 0-15,3 3 4 16,-3 5 3-16,1 5 6 0,0 2-1 15,5 5-5-15,-3-1-2 16,3-2 0-16,11-6 0 16,0-3-5-16,0-1-3 15,0-7 2-15,0-6-2 0,8-2 3 16,1-5 1-16,-1 0-8 16,0-12 2-16,-2 0 4 15,3 0-2-15,-1 0 0 16,0-3 1-16,0-14-10 15,5-7 1-15,0-9-9 16,-4-7 10-16,5-5-6 0,-6-8 5 16,-4-1 1-16,0 2 7 15,-4 2 0-15,0 6 2 16,0 3 3-16,0 10 5 16,0 1 3-16,-8 7-2 15,8 7-6-15,-8-2 10 0,8 10-1 16,0 0-2-16,0 8 1 15,0 0-2-15,0 0-9 16,0 0-6-16,0 0 6 16,0 0 1-16,0 0 0 15,0 0-8-15,0 8-2 16,0 7 4-16,0 7 6 16,0 6-3-16,0 8 7 0,3 5 0 15,6 4-1-15,4 0-5 16,-1 1 11-16,3-2-8 15,6-4 2-15,-4-6 1 16,-2-6-1-16,2-4 3 0,-1-5-6 16,-4-2 2-16,0-8-7 15,-8-9 4-15,-4 0 3 16,0 0-2-16,0 0 1 16,0 0-5-1,4 0-19-15,2-9-47 16,-3-3-48-16,-3-7-72 0,0-10-33 15</inkml:trace>
  <inkml:trace contextRef="#ctx0" brushRef="#br0" timeOffset="113667.52">27624 5328 14 0,'-8'0'26'0,"8"-3"17"15,0-23 462 17,0 19-388-17,0 2-63 1,0 5-42-1,0 0-3-15,0 0-5 16,0 0-3-16,0 0-4 0,0 9 1 16,0 3 2-16,0 5 0 15,0 2 0-15,0 5 1 16,0 5 1-16,0 8 0 16,3 4 0-16,-3-1-1 15,5 5-1-15,-1 3 6 0,0-3-5 16,-4 0-3-16,0 0 4 15,5-4 2-15,-5-4-5 16,4 0 2-16,0-5-1 16,1-3 0-16,-5-5 0 15,3-1 3-15,-3-2-6 0,5-4 1 16,-2-5 9-16,-3 0-5 16,0-4-4-16,0 5 2 15,0-13 2 1,0 0-4-16,0 0 5 15,0 0-1-15,0 0-1 16,0 0 1-16,0 0 2 0,0 0 8 16,0 0 2-16,0 0 2 15,0 0-1-15,0 0-2 16,0 0-2-16,0 0-2 16,0 0-8-16,0 0 3 0,0 0 0 15,7 0 1-15,1 0-3 16,5 0 1-16,4-4-4 15,3 4-1-15,0 0 2 16,-3 0 4-16,-6 0-2 16,1-5-10-16,-3 1-13 15,-1 1-27-15,-3-2-21 16,-5-2-27-16,0-6-38 0,0-8-39 16,0 0 11-16</inkml:trace>
  <inkml:trace contextRef="#ctx0" brushRef="#br0" timeOffset="114140.13">27650 5282 38 0,'-13'0'82'0,"0"0"89"0,5 0-30 16,8 0-47-16,-8 10-41 15,8-10-9-15,0 0-8 16,0 0-1-16,0 0-4 0,0 0-9 16,0 0-11-16,0 0 0 15,0 0-5-15,8 0-3 16,0 0-2-16,5 0 5 16,3 0-8-16,-5 0 4 0,6 0-1 15,-6 0-1-15,3 0 2 16,-2 0-4-16,0 0 4 15,4 0-7-15,-5 0-2 0,3 0-6 16,-2 0-7 0,-3 0-16-16,-6 0-78 15,2 0 5-15,-5 0-37 16,0 0-12-16</inkml:trace>
  <inkml:trace contextRef="#ctx0" brushRef="#br0" timeOffset="114807.65">27836 5479 19 0,'0'-9'42'0,"0"1"45"15,0-1 70-15,0 2-10 16,0 0-34-16,0-2-45 15,0 4-13-15,0 2-1 16,0 3-5-16,0 0-23 16,0 0-5-16,0 0-9 15,0 0-9-15,0 0-7 16,0 0 5-16,0 0-4 0,0 0-2 16,0 8 1-16,0 8 2 15,0 6 3-15,0 6-3 16,0 2 2-16,0 9 2 15,0 2-3-15,0 3 3 16,0-7 0-16,7-2-1 16,2-6 0-16,-5-8 2 15,5-4-1-15,-6-6-4 16,2-11-1-16,4 0 6 16,-1-4-2-16,-2-13-2 0,2-6 0 15,-8-7-2-15,0-5 4 16,0-6-9-16,0-1 1 15,0 2 2-15,0 4-1 16,0 7 2-16,-11 8-8 16,3 7-2-16,-4-1-1 15,-1 13 7-15,0 2 1 0,2 0-3 16,-2 0-8 0,1 0-30-16,1 0-26 15,11 11-48-15,0-11-33 0,0 0 0 16</inkml:trace>
  <inkml:trace contextRef="#ctx0" brushRef="#br0" timeOffset="115365.95">27873 5254 45 0,'0'-7'53'0,"0"-1"21"16,0 3 15-1,0 2 5-15,0 3-12 16,9-5-34-16,5 3-20 0,7-9-14 16,9 4-9-16,-5-2 0 15,1 6-5-15,-6-6 2 16,-4 6-2-16,1-1 6 16,-9 4 10-16,0 0 8 0,-8 0-4 15,0 0 2-15,0 0-6 16,0 0-2-16,0 0-11 15,0 7 4-15,0 5-9 16,0 2 6-16,0 1-1 16,4 6 6-16,0 3 7 15,1 4-8-15,-2 10 4 16,2 9 6-16,-2 8-9 16,2-3-2-16,-1 5-3 0,4 1-2 15,-3-7 0-15,-2 2 0 16,3-7-4-16,-1-6 4 15,0-8-1-15,-5-2-1 16,4-10 2-16,-4-8-2 16,0-1 4-16,0-3-4 0,0-8 3 15,0 0-5 1,0 0 5-16,0 0 0 16,0 0 6-16,0 0 2 15,-9 10-9-15,-2-10-1 16,0 12-2-16,-11-4 2 15,-2 3-4-15,-1 3-17 16,1 0-41-16,0-1-41 16,2 0-103-16</inkml:trace>
  <inkml:trace contextRef="#ctx0" brushRef="#br0" timeOffset="116896.55">31555 10669 336 0,'-12'-37'274'0,"-5"1"-25"16,-3 3-97-16,-4 4-68 0,-6 9-29 15,5 7 23-15,-10 6 30 16,-1 7-2-16,-4 7-38 15,-1 19-32-15,0 10-9 16,5 21-11-16,2 12 3 16,16 13-6-16,18 4-4 0,10-5-5 15,16-5 0-15,10-14-1 16,5-12 1-16,2-15-1 16,8-14-3-16,-7-21 7 15,-5-13-1-15,-5-18 19 16,-12-15 5-16,-16-15 20 15,-6-16-19-15,-12-8-11 16,-4-5-15-16,-2 0-40 0,1 4-42 16,0 13-45-16,4 13-73 15,0 19-79-15,5 15-16 16,-6 26-35-16</inkml:trace>
  <inkml:trace contextRef="#ctx0" brushRef="#br0" timeOffset="117195.77">30979 11804 407 0,'0'-37'414'0,"0"9"27"0,0 10-166 16,0 18-148-16,0 27-59 16,-8 29 4-16,-5 26 47 15,1 20-12-15,12 12-90 16,0 2-17-16,0 2 0 16,0-7 0-16,3-17-14 15,10-18-293-15,0-9-125 0,3-22-11 16,-4-13 23-16</inkml:trace>
  <inkml:trace contextRef="#ctx0" brushRef="#br0" timeOffset="117611.59">30682 13294 834 0,'-21'34'423'16,"4"-11"-200"-16,8-6-115 15,-5-5-51-15,2 0-30 16,12-12 2-16,-12 0 49 0,12 0 6 16,-9 0-25-16,9-12-30 15,0-5-17-15,13 1-6 16,4-1 2-16,1 5-2 16,7 5-4-16,0 7-6 15,0 11 12-15,-2 18 18 16,3 17 2-16,-10 18-24 0,-16 22-4 15,-8 16 0-15,-13 6 0 16,-12 4 0-16,-3-7 0 16,-1-8 0-16,5-11 0 15,2-17 0-15,12-15 0 16,18-14 0-16,9-11 0 0,18-13 0 16,28-16 0-16,27-9 0 15,26-7 0-15,12-8 0 16,6 0-147-16,1 0-66 15,-14 3-59-15,-14 9-11 16,-23 3-1-16,-16 9-35 16</inkml:trace>
  <inkml:trace contextRef="#ctx0" brushRef="#br0" timeOffset="118010.66">30833 14865 471 0,'-53'36'412'0,"12"-6"49"16,8-11-151-16,9-7-155 16,8-3-91-16,16-9-90 0,0 0-26 15,0-9 17-15,16-6 12 16,13-6-8-16,2-4-10 16,7 5 15-16,-2 4 8 15,1 4 6-15,-5 8 3 16,-2 4 24-16,-13 0 34 15,0 13 26-15,-4 1 20 16,-8 9-8-16,-5 0-35 0,0 2-21 16,0-1-14-16,0 5-2 15,8 3-13-15,8 5 7 16,7 3-9-16,6 1-1 16,9-1 1-16,-3 2 1 15,-1-6-1-15,-11-3 0 0,-10-4 0 16,-13-1 0-1,-25 5 0-15,-14 2-33 0,-15-1-82 16,-8-1-111-16,-3-1-78 16,0-4-19-16,9-3-7 15,4 0-12-15</inkml:trace>
  <inkml:trace contextRef="#ctx0" brushRef="#br0" timeOffset="118344.08">30768 16002 462 0,'8'24'347'0,"-8"-9"-45"16,0 6-127-16,0 12-45 15,-8 16-55-15,8 9-39 16,0-2-18-16,3-3-8 16,11-5-2-16,5-6-4 15,10-6-1-15,11-12-22 0,16-8-30 16,15-16-33-16,5-16-11 15,4-12 28-15,-2-18 23 16,-13 3 54-16,-16 1 86 16,-13 6 80-16,-10 11 65 0,-9 17 37 15,-14 20-264-15,-3 26-16 16,-17 18 0-16,-4 25 0 16,-1 14 0-16,-8 10 0 15,1 9 0-15,-7-1 0 16,-2 2-383-16,-1-9-76 15,-3-8 43-15,-2-12 26 0</inkml:trace>
  <inkml:trace contextRef="#ctx0" brushRef="#br0" timeOffset="118721.68">31116 18029 518 0,'0'-20'331'0,"0"-6"-25"16,9-5-114-16,16-10-94 16,15-1-55-16,16 2-55 15,9-5-33-15,8 4-14 16,5 4-35-16,-1 5-42 0,-9 4-40 15,-8 4-10-15,-9 3-6 16,-15 4-46-16</inkml:trace>
  <inkml:trace contextRef="#ctx0" brushRef="#br0" timeOffset="118961.08">31612 17637 421 0,'-52'28'250'15,"-5"5"52"-15,-5 7-10 16,1 6-18-16,4 7-73 15,9 0-73-15,10 0-52 16,16-4-29-16,22-8-6 0,11-1-26 16,18-7-15-16,10-4 0 15,15-5 0-15,3 0 0 16,0 1 0-16,-13-10 0 16,-7-1 0-16,-12-2 0 0,-14-5 0 15,-11 2-89 1,-32-9-123-16,-20 0-140 0,-25 0-44 15,-33-9-37-15</inkml:trace>
  <inkml:trace contextRef="#ctx0" brushRef="#br0" timeOffset="121140.52">33386 10671 306 0,'20'0'213'16,"-3"0"-6"-16,-8 0-48 0,-9 0-40 16,0 0 4-16,0 0 18 15,-13 0 42-15,0 0 12 16,-7 0-41-16,-8 0-69 0,-12-2-34 16,-14-3-22-16,-11 5-17 15,-11 0 1-15,-11 0 1 16,-4 0-1-16,-3 18-11 15,-8-2 12-15,4-4-12 0,1 4 0 16,7-4 2-16,14 0-6 16,11 1-3-16,8-5 8 15,9-8-2-15,6 8-6 16,14-8 0-16,3 0 0 0,10 0-4 16,1 0-7-16,14 0 1 15,-6 0-2-15,6 0-9 16,0 7-6-16,0-7-5 15,0 0-3-15,0 0 0 0,0 0-22 16,0 0-31 0,0 0-60-16,0 9-63 15,0-9-27-15,6 0 0 0,2 0-8 16,-2 0 16-16</inkml:trace>
  <inkml:trace contextRef="#ctx0" brushRef="#br0" timeOffset="121588.77">32379 10396 309 0,'0'-33'257'0,"0"9"-3"0,0 4-77 16,0 12-85-16,-19 8-40 16,-15 21 6-16,-14 16 33 15,-20 10-24-15,-11 14-25 16,-5 8-13-16,6 0-16 0,9-2-5 15,12-11-6-15,17-8-7 16,17-6 6-16,14-6-16 16,13-4 1-16,15-2-12 15,19-2 7-15,14 0 5 0,10-3 10 16,5-1 4-16,3-3 6 16,-5-2 1-16,-8 2-3 15,-13-5 14-15,-10 2 4 16,-14-6 4-16,-9-12 6 15,-2 7 4-15,-9-7 5 16,0 9 35-16,0-9 1 0,0 0 28 16,0 0 15-16,-14 0-25 15,3-14-68-15,-1-5-27 16,4-14 0-16,0-16 0 0,8-8 0 16,0-12 0-16,0-8 0 15,0-5-87-15,-8-1-169 16,8 3-84-16,-13 8-48 15,-6 6-23-15</inkml:trace>
  <inkml:trace contextRef="#ctx0" brushRef="#br0" timeOffset="124567.44">28619 6057 4 0,'0'-8'10'15,"0"4"15"-15,-11-1 19 16,3 1 23-16,0 1 21 15,-1-2 9-15,1 0-12 16,8 3-37-16,-9 2-22 16,9 0-6-16,0 0 7 0,0 0 11 15,0 0-1 1,0 0 8-16,0 0-4 0,0 0 6 16,0 0 7-16,0 0-1 15,0 0 1-15,0 0-12 16,0 0-14-16,0 0-10 0,0 0-12 15,0 0-3 1,0 15-5-16,5 11 8 16,2 2-4-16,1 3 1 0,1 2 1 15,4 0 3-15,-5-1-2 16,-1 5-3-16,6-2 3 16,-2 4-1-16,-1-3 2 15,-2 1-3-15,3-1-1 16,-2-3 2-16,-1-2 3 0,-5-1-5 15,0-5-2-15,-3 3 0 16,0-4 0-16,0-4 2 16,0 1-6-16,0-6 8 15,0 3-6-15,0-6 9 16,0 0-6-16,0 0-1 16,0-4-2-16,0-8 3 15,0 13-2-15,0-13-2 0,0 11 4 16,0-3-1-16,0 1 1 15,0-1-4-15,0 4 1 16,5 0 7-16,-1 3-8 16,0 3 3-16,1-2 1 0,-1-4-1 15,0 0 1-15,0-12-1 16,-4 9 6 0,0-9 2-16,0 0-10 15,0 0 8-15,0 0 11 16,4 0 10-16,1 0 2 15,-2 0-12-15,-3 0-6 16,6 0-2-16,-3 0-2 0,0 0-2 16,5 0-7-16,0 0 2 15,4 0 5-15,9 0-7 16,11 0 12-16,9 0-4 16,3 0-4-16,10-9-9 15,8 1 8-15,6 0 4 16,-3 0-7-16,-1 1-2 15,6-2 5-15,-6 2 0 16,-2-4 1-16,40 9 0 16,-68 2-7-16,0 0 5 15,-3 0 1-15,-1 0-1 16,-1 0-2-16,-6 0 2 16,6 0 0-16,4 0-2 15,-5 0 3-15,1 0 2 0,-1 0-3 16,-4 0-5-16,0 0 5 15,-7 0 3-15,-6 0 0 16,3 0-5-16,-2 0-2 16,-1 0 4-16,-2 0 4 15,4 0-3-15,-2 0-1 16,1 0 2-16,0 0-4 16,2 0 2-16,-6 0 0 15,0-5 1-15,-2 1 1 16,-3 4-2-16,-3 0-5 0,6 0 5 15,2 0 2-15,-4 0-4 16,0-4 3-16,4 0 0 16,-3 0 3-16,-1 4-3 15,0-4-2-15,-4 4-2 16,0-3 13-16,0 3-7 16,0-5 14-16,0 5 16 15,0 0 4-15,0-4-5 16,0 4-15-16,0 0-10 15,0 0-2-15,0 0 1 0,0 0-3 16,0 0-2-16,0-5 6 16,0 2 7-16,0-6-8 15,0 1-5-15,0-3 3 16,0-6-1-16,0-4-1 16,0-7 9-16,0-4 8 0,-8-9-6 15,8-13 2 1,-9-10 1-16,9-9-4 15,0-8-5-15,0-2 8 16,0 2-12-16,0 0 4 0,4 4-6 16,-4 8 0-16,0 8-6 15,0 11 11-15,0 15-6 16,0 6-30-16,0 12-48 16,0 9-79-16,0 8-54 15,-16 17 16-15,-7 6 4 16,-7 3-73-16</inkml:trace>
  <inkml:trace contextRef="#ctx0" brushRef="#br0" timeOffset="125349.51">28979 5031 34 0,'0'-9'85'0,"-9"1"119"16,9 8-58-16,-8 0-41 16,8 0-49-16,0 0-28 15,0 0-11-15,0 0-10 0,0 0 8 16,0 17 3-1,0 11 3-15,0 6 4 0,0 5-5 16,0 7-2-16,0 0-9 16,0-2-4-16,0-4 0 15,0-4-3-15,0-4-1 16,0-7-3-16,0-8 6 16,0-5 2-16,0-3 0 15,0-9 2-15,0 0 16 0,0 0 15 16,0-9 5-16,0-7-28 15,-14-14-17-15,6-5-7 16,8-6-3-16,-8-4 6 16,8 6-5-16,0-3 1 15,0 4-4-15,8 6 3 16,0 3 3-16,0 9 5 16,1 4-1-16,4 4-5 15,-4 3 4-15,9 9 1 0,4 0 2 16,0 17 2-16,7 7-4 15,-4 6 3-15,-5 1 2 16,-4 7-2-16,-13-3-1 16,-3 7 1-16,0-3 3 15,-16-1 1-15,-4-2-6 0,1-3-1 16,-2-4 6 0,-1-5 0-16,8-4 0 15,-3-3-5-15,5-5-3 16,-2-12-12-16,5 0-16 0,-4 0-34 15,-4-4-26-15,1-15-97 16,0-10-33-16</inkml:trace>
  <inkml:trace contextRef="#ctx0" brushRef="#br0" timeOffset="125764.55">29193 5014 25 0,'19'-21'55'0,"1"9"62"15,-2 5 68-15,-7-2-62 16,-5 6-47-16,3 3-41 16,-4 0-17-16,3 12-1 15,-4 7-3-15,5 10 3 0,-5 8 1 16,0 4-5-16,-4 3-1 16,0 2-3-16,0-2-6 15,0-3 1-15,0-4-2 16,-8 0-4-16,-1-10 9 15,9-2-8-15,-9-4 4 16,9-9 1-16,0-12 1 16,0 0-2-16,0 0 2 15,0-12-4-15,9-9-1 16,0 2 11-16,3 2-5 0,0 1 0 16,0 4-6-16,4 3 0 15,1 6 0-15,-5 3-2 16,-4 0-2-16,1 12 6 15,-1 7-5-15,-5 9-6 16,-3 6-36-16,0 1-25 0,3-1-48 16,5-6-40-16,1-17 11 15,3-11-88-15</inkml:trace>
  <inkml:trace contextRef="#ctx0" brushRef="#br0" timeOffset="126148.16">29556 5410 37 0,'8'-26'117'16,"-8"10"101"-16,0 1-58 15,0 2-39-15,-14 1-43 16,-3 4-5-16,1 4-9 16,-2 0-15-16,9 4-19 0,-5 0-16 15,14 0-10-15,0 0-2 16,0 0-1-16,0 13-1 16,0 2 1-16,0-2-3 15,0-1-15-15,5 5-11 16,4-5-18-16,0-12-4 15,4 0 8-15,0-5-5 16,0-8 3-16,2-7 16 16,1-8 14-16,-3-4 7 15,-1 4 24-15,-4-1 15 0,0 8 6 16,0 9 5-16,-8 0-14 16,5 8-7-16,-5 4-10 15,0 0-9-15,0 0 0 16,3 16 3-16,0 4-3 15,2 8 4-15,-5 0-3 16,0 6 0-16,0-1-8 0,0 0-28 31,0-5-56-31,0-4-41 0,0-7-71 16,0-17 4-16</inkml:trace>
  <inkml:trace contextRef="#ctx0" brushRef="#br0" timeOffset="126614.07">29672 5112 174 0,'8'-29'203'0,"-5"9"-60"16,-3 4-43-16,0 7-42 0,5 6-22 15,-2 3-12-15,-3 0-5 16,0 20 2 0,0 8 0-16,0 10-7 15,0 10-6-15,0 7-3 0,0 1-1 16,-11 4-8-16,-3 1-40 15,7-11-32-15,7-14-23 16,0-12-47-16,0-24-20 16,0-8 38-16,0-16 48 15,13-13 39-15,3-8 21 16,7-8 13-16,6-4 17 0,1 4 15 16,-8 9 69-1,-1 8 86-15,-4 10-42 0,-6 7-45 16,-3 7-39-16,-8 8-24 15,0 4 16-15,-13 7 17 16,-6 14-12-16,-6 7-9 16,-2 1-20-16,2 4-8 15,4-1-5-15,7-7-6 16,0-1-1-16,14-4-2 16,0-4-1-16,0-4 2 0,14-3 2 15,0-2 0 1,12-7-6-16,-1 0-1 0,-3 0-8 15,3 0-32-15,-6 0-37 16,3-12-44-16,-2 0-71 16,0-4 1-16</inkml:trace>
  <inkml:trace contextRef="#ctx0" brushRef="#br0" timeOffset="126980.1">30036 5112 43 0,'0'-8'88'0,"0"8"118"15,-12 0-58-15,0 0-52 16,-1 0-40-16,-1 12 0 16,-8 9 0-16,1 8-22 15,2 11-14-15,-1 5-8 16,4 7-10-16,3-2-2 16,13-6-1-16,0-11-17 15,0-10-3-15,13-6-4 16,3-17 1-16,7-12-12 15,3-12 12-15,2-9 8 16,-9-3 16-16,-2-4 7 0,-5 2 13 16,2 5 10-16,-6 10 2 15,-8 5-14-15,3 6-10 16,2 5-10-16,-5 19 1 16,0 8 1-1,0 8 3-15,0 10-1 16,-8 2-25-16,8 2-31 15,-8-10-46-15,8-16-77 16,0-16-21-16</inkml:trace>
  <inkml:trace contextRef="#ctx0" brushRef="#br0" timeOffset="127246.48">30110 5050 58 0,'16'-31'129'16,"-4"5"55"-16,-4 11-61 15,-5 2-41-15,-3 5-36 16,0 4-16-16,0 4-6 16,0 12-2-16,-8 13 5 15,-4 11 1-15,-2 14 2 16,-4 2-13-16,6 5-7 16,0 1-1-16,0-2-7 0,4-6 1 15,8-10-2-15,0-7 3 16,0-9-10-16,0-8-9 15,0-3-13-15,0-13-10 16,11-5-30-16,6-14-40 16,8-14-67-16,-5-11 3 15</inkml:trace>
  <inkml:trace contextRef="#ctx0" brushRef="#br0" timeOffset="127393.42">30149 5007 66 0,'0'-8'102'0,"0"2"47"16,0 3-29-16,0-1-59 16,5 4-32-16,8 0-24 15,6 0-23-15,3 0-88 16,-8-5-74-16</inkml:trace>
  <inkml:trace contextRef="#ctx0" brushRef="#br0" timeOffset="128024.43">30304 5137 10 0,'-8'0'10'0,"8"0"7"16,0 0 7-16,0 0 12 16,0 0 22-1,0 0 21-15,0 0 15 16,4 0 0-16,4-5-37 0,6-2-26 16,-3-2-12-16,9-3-11 15,-1-5 0-15,7 1 8 16,-6 4 3-16,-4 0-2 15,-4 3-1-15,1 6 7 16,-9-1-7-16,-4 4-3 16,0 0-8-16,0 0 0 15,0 16 4-15,0 8 1 0,0 5-5 16,0 8 2-16,-12 4-3 16,4-6 1-1,-1 3-6-15,9-7 2 0,-8-1 0 16,8-5-2-16,-11-1 2 15,11-9-1-15,0-2 1 16,0-5 2-16,0-8 2 16,0 0-3-16,-9 0 4 15,9 0 8-15,0-8-2 16,0-5-7-16,0-2-4 16,-8-2 4-16,8 1-1 15,0 0-3-15,0 3-1 16,0 1 0-16,0 5 0 15,0 2-3-15,0 1-15 16,0 4-9-16,0 0-7 0,0 0-2 16,0 0-4-16,0 0 3 15,0 0-7-15,0 0-28 16,0 0-36-16,0 0-46 16</inkml:trace>
  <inkml:trace contextRef="#ctx0" brushRef="#br0" timeOffset="128260.62">30308 5468 20 0,'-12'0'42'15,"4"0"37"-15,8 0 50 16,0-10 15-16,0 10-65 0,5-5-37 15,10 3-21-15,7-3-12 16,4 5-3-16,8-4-17 16,-3-4-40-16,-1-1-99 15,-6-2-8-15</inkml:trace>
  <inkml:trace contextRef="#ctx0" brushRef="#br0" timeOffset="128743.92">30508 5050 37 0,'-9'-3'86'0,"9"-6"38"15,0 6 8-15,0-1-49 16,0-1-42-16,9 5-19 16,6 0-11-16,7-4-2 15,3 1-7-15,-3-7-3 0,-1 8 0 16,-4-4-4-16,-3 6 6 16,0 0 2-16,-6 0 4 15,-4-2 13-15,-4 2 3 16,0 0 8-16,0 0-11 15,0 0 0-15,0 0-6 16,0 0 0-16,0 0-8 16,0 0-2-16,0 8-5 0,0 4 3 15,8 4-2 1,-4 4 7-16,6 8-5 16,-7 1 1-16,5 3 4 15,-5-2 0-15,-3-3-7 0,0 3 10 16,0-2 3-16,-14-5 0 15,-17 3 0-15,-9 6-8 16,-3 4-29-16,-8 2-61 16,7-6-131-16</inkml:trace>
  <inkml:trace contextRef="#ctx0" brushRef="#br0" timeOffset="130175.7">30807 5707 19 0,'-11'-9'43'0,"11"2"56"16,-8-2 81-16,8 1-43 15,0-4-19-15,0 3-29 16,0 2-16-16,0 7-6 15,0-5-20-15,0 5-19 16,0 0-17-16,0 12-8 16,0 13 1-16,0 16 0 15,8 12 3-15,3 16 5 16,2 9-4-16,0 3 1 0,-1 4 0 16,1-4 6-16,-4-3-8 15,5-8-6-15,-6-9 5 16,0-14-3-16,-4-5 1 15,-4-10 4-15,0-3-2 16,0-8-6-16,0-6 6 16,0 1-12-16,0-4 7 15,0-12 1-15,0 13-4 16,0-13 3-16,0 8 0 16,0-8 4-16,6 8-4 15,-3-8 10-15,-3 0 4 0,5 0 6 16,-5 0-1-16,3 0-7 15,2 0 0-15,-4 9 7 16,7-9-1-16,6 7-3 16,7-7 2-16,3 12-7 15,13-12-3-15,3 0 0 16,8 0 3-16,13 0-7 16,8 0 5-16,8 0-6 15,10-7-3-15,6-2-2 16,3-3-2-16,12-4 8 15,-4 0-3-15,-2 0-3 0,-2-1 2 16,-11 1 2-16,-7-1 0 16,-9 5-4-16,-7 0 1 15,-10 5 1-15,-2 2-3 16,-15-4 6-16,-1 6-3 16,-7-1 0-16,3 4-5 15,-3 0 7-15,3 0 0 0,-1 0-3 16,2 0 5-16,-2 0-4 15,3 0-2-15,-4 0 0 16,1 0 8-16,-1 0-12 16,-4 0 2-16,-7 0 6 0,1 0 2 15,-6 0-3-15,-4 0-3 16,-5 0 3-16,-7 0 4 16,0 0-9-1,0 0 9-15,0 0 5 0,0 0 7 16,0 0 13-1,-13-4 8-15,2-4-10 0,3-4-1 16,0-5-10-16,-4-4-5 16,0-10 8-16,-2-14 0 15,6-13 4-15,0-7-4 16,2-9-6-16,6-10-2 0,0-6-2 16,0 0-1-16,0 5-9 15,0 4-2-15,0 3 3 16,0 6-1-16,0 10 2 15,0 10-2-15,0 10 0 0,0 13-7 16,0 5 2 0,0 8-6-16,-9 4-16 0,9 4-17 15,0 8-22-15,0 0-26 16,0 0-32-16,0 0-30 16,0 0-23-16,0 12 24 15,-12 0-39-15,0 5-32 0</inkml:trace>
  <inkml:trace contextRef="#ctx0" brushRef="#br0" timeOffset="130940.94">31498 4868 63 0,'-6'-8'160'16,"6"3"33"-16,0 1-43 15,0 4-55-15,0 0-35 16,-10 0-12-16,10 0-8 15,0 0-16-15,0 0-17 16,0 9 2-16,0 10-8 0,0 14 4 16,0 12-4-1,-8 7 4-15,8 6-3 16,0-4-2-16,-8-6 4 16,8-6-3-16,0-6 2 0,-8-8-3 15,8-4 1-15,-9-7 1 16,9-17 1-16,-13 0 4 15,4-8-16-15,0-20-32 16,9-13 10-16,0-8 12 16,9-9 10-16,0-3 2 15,7 4 4-15,2 8 1 16,4 8 11-16,-5 5-6 16,13 8-6-16,-1 11 6 15,7 5-4-15,5 12-4 16,-5 7 4-16,-2 15 1 15,-11 6 3-15,-7 8-3 0,-12 9 1 16,-4 0 1-16,-17 0-1 16,-1-4-1-16,-16-1 0 15,-5-6 1-15,-12-7 1 16,4-2 0-16,1-4-6 16,14-5-7-16,10-8-25 15,11-8-29-15,11 0-49 16,0-17-119-16</inkml:trace>
  <inkml:trace contextRef="#ctx0" brushRef="#br0" timeOffset="131640.16">31746 4779 120 0,'8'-17'144'0,"0"8"7"15,-3 2-56-15,3 7-46 16,-3 0-20-16,1 16 6 15,2 13-2-15,4 6 7 16,-4 11-16-16,-8 6 1 0,0 2-7 16,0-1-2-1,-11-4-6-15,-1-4-2 16,4-13-5-16,8-7 3 0,0-6-3 16,-8-7 1-16,8-12 28 15,0 0 20-15,8-12-10 16,9-11-27-16,5-11-7 15,12-1 0-15,-3 2-1 16,-2 4-8-16,-7 13 3 16,-7 4-6-16,-3 2 4 15,0 10-3-15,-3 13-2 16,0 8-13-16,2 3-33 16,1 6-46-16,4-6-17 15,1-5-6-15,3-5 2 0,3-14 9 16,-1 0 26-16,-1-5 30 15,-5-12 33-15,-5-3 44 16,1-9 50-16,-4-4 48 16,-8 5-35-16,0 5-12 15,0 2-31-15,0 8-24 16,0 5-14-16,-11 8-3 16,-1 0 7-16,4 17 1 0,-5 8-7 15,4 2-4-15,-3-3 5 16,12 2-5-1,-8-5 0-15,8-9 1 0,0-5-3 16,0-7 0 0,8-7-8-16,1-9 7 15,8-10 1-15,-1-3 7 16,-1 0 21-16,1 6 15 16,-3 2-4-16,-5 6-11 15,0 2-16-15,-3 13-7 0,-5 0 0 16,0 8-1-16,0 12 5 15,0 5-6-15,0-1-1 16,0 0-6-16,0 1-35 16,0-5-48-16,0-6-65 15,0-14-77-15</inkml:trace>
  <inkml:trace contextRef="#ctx0" brushRef="#br0" timeOffset="131848.44">32343 4708 29 0,'0'-3'82'16,"0"3"140"-16,4 0-91 15,-4 20-41-15,0 8-4 16,0 6-16-16,0 5-10 16,0 7-22-16,-12-1-13 15,0 3-15-15,-2-4-4 16,3 2-4-16,-1-8-47 15,12-6-43-15,0-13-27 0,0-19-75 16,9 0 0-16</inkml:trace>
  <inkml:trace contextRef="#ctx0" brushRef="#br0" timeOffset="132072.1">32417 4957 28 0,'19'-45'107'0,"-2"9"116"16,-6 9-70-16,-3 4-47 15,-3 7-56-15,-5 5-14 0,0 6-12 16,0 5-5-16,0 0 0 15,-16 16 10 1,0 0-8-16,-4 9-7 0,-1 3-7 16,0-2 0-16,6-2 1 15,7 0-7-15,8 1 0 16,3-4-5-16,13-6-17 16,4-3-25-16,9-3-21 15,4-9-19-15,-1 0-48 0,-1 0-36 16,-1-9 19-16</inkml:trace>
  <inkml:trace contextRef="#ctx0" brushRef="#br0" timeOffset="132438">32753 4838 87 0,'0'-7'211'16,"-12"-2"-61"-16,-4 2-22 0,4 7-56 15,-5 0-23-15,-3 11-8 16,-5 12-10-16,1 0-10 15,0 10-9-15,4-1-6 16,-1 0-4-16,9-2-1 16,12-7-7-16,0-7-12 15,0-4-12-15,0-3 10 0,0-9 8 16,12-9-9 0,6-10 2-16,-4-11 12 0,6-2 12 15,2-4 8-15,-7 3 31 16,-6 5 19-16,-1 7-11 15,-3 8-22-15,-2 1-19 16,0 8-5-16,-3 4-9 16,0 0-2-16,0 14 8 0,0 1-3 15,0 10 2-15,0 4-1 16,0 3-21-16,0 0-50 16,0-8-39-16,5 2-60 15,-2-14-53-15</inkml:trace>
  <inkml:trace contextRef="#ctx0" brushRef="#br0" timeOffset="132753.48">32842 4660 79 0,'0'-16'159'15,"0"9"20"-15,0-4-50 16,0 4-47-16,0 7-42 15,0 0-19-15,0 0-7 16,0 13-4-16,0 11-9 16,0 8 7-16,0 5 3 15,0 3-6-15,-8 2-1 0,8-6-2 16,0-3 0-16,0-4-2 16,0-10 3-16,0-2 0 15,0-5 2-15,0-3-3 16,0-9-3-16,4 0 6 15,9 0-2-15,7 0-3 0,3 0-2 16,6 0-18-16,1-5-39 16,-3-7-63-16,3-4-104 15</inkml:trace>
  <inkml:trace contextRef="#ctx0" brushRef="#br0" timeOffset="132877.69">32920 4644 58 0,'0'-12'70'0,"0"4"0"16,11-1-28-16,6-3-48 15,-1 0-81-15</inkml:trace>
  <inkml:trace contextRef="#ctx0" brushRef="#br0" timeOffset="133304.38">33179 4639 103 0,'-11'21'223'0,"-2"0"-92"16,5-9-40-16,-4 0-33 16,0-12-8-16,3 8-4 0,1-8-9 15,-3 0-11-15,11 0-5 16,-9 0-4-16,9 0-3 15,0 0-2-15,0-8-21 16,9-4-10-16,5-5 6 0,4 6 2 16,2-1 2-1,12 3 4 1,-15 9 1-16,-2 0 4 0,-1 9 2 16,-6 3-2-16,-5-1 1 15,-3 9 1-15,0 6 2 16,0 2 1-16,-11 4 2 0,-3 5-1 15,-1-1-4-15,1-3 1 16,8-4 4-16,6-5-7 16,0-8 3-16,0-4-3 15,0-3 4-15,6-9-4 0,3 8 3 16,4-8-6 0,8 0-12-16,-2-12-39 0,9-5-38 15,1-7-56-15,-6-9-48 16</inkml:trace>
  <inkml:trace contextRef="#ctx0" brushRef="#br0" timeOffset="133752.74">33419 4437 20 0,'0'-12'43'0,"0"3"13"15,8 1 2-15,5 4 9 16,6 4-5-16,1 0 4 15,6 0-9-15,2 0-26 16,-4 0-14-16,0 0-10 0,-2 0-6 16,-7 0 3-16,-3 0-3 15,0 0 6-15,-3 0 1 16,0 8 7-16,-9-8 9 0,0 8 15 16,0-8 3-16,0 0 6 15,0 0 3-15,0 0-12 16,0 0-16-16,0 8-12 0,0 1-3 15,0 3-1-15,0 7 18 16,0 7 1-16,0 10 5 16,11 4-7-16,1 5-8 15,4 0-6-15,1 0-1 16,-2-4-6-16,2-5 1 0,-1-3-3 16,-4-10 2-16,0-1 0 15,-4-6-5-15,-2-4 4 16,-6-4-1-16,0 3-1 15,-18-1 2-15,-10 2 1 16,-26 4-32-16,-22 13-51 16,-17-2-76-16,-8 7-131 15</inkml:trace>
  <inkml:trace contextRef="#ctx0" brushRef="#br0" timeOffset="136597.49">21123 8580 10 0,'-12'0'18'15,"-2"0"2"-15,3 0 5 16,0 0 22-16,-6 0 46 0,5 0 71 15,-5 0-47-15,6 0-37 16,-6 0-22-16,1 0-18 16,0 0 8-16,-5 0 15 0,1-7 30 15,4-1 14-15,3-6 2 16,2 6-9-16,-3 1-9 16,6-2 5-16,2 2-17 15,6-2-5-15,0 6 2 0,0-6-15 16,0 4-9-16,0 3-3 15,0-3-16-15,0 5-9 16,3-6-12-16,5-1-6 16,12 3-11-16,9-4 7 0,15-3-2 15,13-2-2-15,16 0 5 16,9-2-5-16,7 2 10 16,6 1-13-16,1 4 9 0,5 4-10 15,5 4 2-15,0 0 7 16,-3 12-11-16,-4 9 11 15,0 3-5-15,-6 0 7 0,-5 3-10 16,-1 7 1 0,2-1 3-16,0 3-1 0,4 4 2 15,5-2 1-15,-4 4-4 16,-5-8 6-16,-5 4-6 16,-7-6 2-16,-12 1 8 0,-6-5-7 15,-16-4-5-15,-5-3 1 16,-11-4 11-16,-2 0-3 15,-5-6-10-15,-4 1 6 0,-4 0 2 16,5 0-2-16,-5 5 0 16,4 0 0-16,-4-6-3 0,4 5 9 15,2 1-6-15,-2 2-3 16,-1 7-1-16,5-2 5 16,-3 5-3-16,5-1 7 15,-8 2-5-15,3-3-2 16,-1 2 6-16,2-1-9 0,-9 1 2 15,4-1 3-15,-1 1 0 16,1-1-1-16,-5-4 4 16,0 5-1-16,0-1 0 0,3 6-7 15,3-6 5-15,-3 3 3 16,2 2 1-16,0 0-4 16,-5 3-5-16,4 2 6 15,-1-8 1-15,0 4-2 0,3-1 0 16,-6-8 0-16,0-5 0 15,-4-3 0-15,2-5 1 16,-6-5-1-16,0-7 5 16,0 0-4-16,0 0-3 0,0 0 5 15,0 0-1-15,0 0 2 16,0 0-2-16,0 0 3 16,0 0-6-16,0 0 5 0,0-7-2 15,0-3-19-15,0-1-58 16,0-6-94-16,0-2-84 15,-10-10-85-15,-6-3-73 16</inkml:trace>
  <inkml:trace contextRef="#ctx0" brushRef="#br0" timeOffset="137496.45">22999 9781 413 0,'-25'-17'251'0,"6"5"-62"16,2 4-84-16,9 5-54 16,8-2-23-16,-8 5 14 15,8 0-3-15,0-5-5 0,0 5-11 16,12 0-1-16,17 10 10 15,20 5-3-15,20 10-6 16,17 4 4-16,10 7 4 0,10 9 2 16,8 8 8-16,-1-1-14 15,0 6-8-15,3-5-2 16,-17-3-10-16,-9-6-1 0,-17-3-1 16,-16-13-3-1,-13-4 1-15,-11-7 12 0,-7-9 19 16,-15-8 32-16,-3 0 35 15,-5 0 33-15,-3-16-48 16,0-21-46-16,0-21-22 0,-11-19-3 16,11-21-9-16,0-16-4 15,0-11 0-15,0-2-10 16,0 9 0-16,8 13 15 0,-5 14-12 16,2 18 5-16,-5 16-4 15,0 13 8-15,0 12-1 0,0 6-9 16,0 7 12-16,0 6-10 15,0 5 4-15,0 0-8 16,0 8 5-16,0 0-3 16,0 0 3-16,-16 0 3 15,-13 13-1-15,-15 3 1 0,-19 12-3 16,-19 4 4-16,-17 10-5 16,-9 2 8-16,-11 5-5 0,-11 7 3 15,-7 2-1-15,-6-2 0 16,0-3 5-16,15 0-13 15,12-12 11-15,23-4-4 0,17-9-4 16,19-7 7-16,12-6-4 16,17-2 3-16,6-13-5 15,11 0 9-15,11 8-3 0,-8-8-7 16,8 0 5 0,0 0 3-16,0 0-3 15,0 0 1-15,0 0-1 16,0 0 6-16,0 0-12 15,0 0 4-15,0 0-2 0,0 0 6 16,-8 0-3-16,8 0 2 16,0 0-6-16,0 0 7 15,0 0-7-15,0 0 9 0,0 0-9 16,0 0 2 0,0 0 3-16,0 0 1 0,0 0 2 15,0 0-9-15,0 0 3 16,16 0 3-16,20 16 2 15,21 1 2-15,27 3-5 0,27 1 0 16,19-2 0-16,13 7-82 16,3 2-201-16,-1 1-181 15,-6-9-71-15</inkml:trace>
  <inkml:trace contextRef="#ctx0" brushRef="#br0" timeOffset="142551.51">21643 12941 27 0,'-12'0'62'0,"-1"0"59"15,-2 0 45-15,-2 0-64 16,6 0-31-16,-7 0-25 0,7 0-20 16,-2 0-14-16,4 0-2 15,9 0 6-15,-8 0 9 0,-3 0 11 16,-1 0 6 0,0 0 6-16,-2 0 5 0,3 0 4 15,3 0 3-15,-6 0 7 16,4 0 0-16,-2 0 5 0,2 0-4 15,2 0 8-15,0 6 2 16,8-6 5-16,-8 0-15 16,8 0-3-16,0 0-10 0,0 0 2 15,0 0 0-15,0 0 5 16,0 0-7-16,0 0-3 0,0 0-3 16,0 0-13-16,5 0-36 62,3 0 0-62,0 0 0 0,0 0 0 16,-3 0 0-16,-1 0 0 15,0 0 0-15</inkml:trace>
  <inkml:trace contextRef="#ctx0" brushRef="#br0" timeOffset="142738.19">21412 12947 2047 0,'-10'0'0'16,"2"0"0"15</inkml:trace>
  <inkml:trace contextRef="#ctx0" brushRef="#br0" timeOffset="143619.1">21402 12947 2047 0,'14'0'0'15,"3"-6"0"-15,6-1 0 16,10-4 0-16,7-1 0 15,9-4 0-15,8 0 0 0,4-2 0 16,4-1 0-16,8 3 0 16,8-5 0-16,12 2 0 0,8-2 0 15,2 1 0-15,1-1 0 16,-6 6 0-16,-8-3 0 16,-9 6 0-16,-11 0 0 0,-14 0 0 15,-8 4 0-15,-6 4 0 16,-7 0 0-16,-1 4 0 15,-6 0 0-15,0-5 0 16,1 0 0-16,2-2 0 0,8 0 0 16,3-2 0-16,7 1 0 15,5-4 0-15,-2-2 0 0,0 3 0 16,-3-2 0-16,-3 6 0 16,-6-2 0-16,-2 2 0 15,-7-5 0-15,2 3 0 0,4 2 0 16,3-4 0-16,5 0 0 15,6-1 0-15,8 0 0 16,9 0 0-16,6 1 0 16,11-2 0-16,5-4 0 0,-3 5 0 15,7-4 0-15,1 5 0 16,-4-1 0-16,3-1 0 16,-4 0 0-16,-2 1 0 0,7 0 0 15,-2 0 0-15,5 0 0 16,3 0 0-16,1-2 0 0,3 2 0 15,-3 5 0-15,-1-3 0 16,-3 3 0-16,-5 0 0 16,-1-7 0-16,-2 2 0 15,-5 0 0-15,-2 5 0 0,-2-5 0 16,-4-1 0-16,1 1 0 16,-1-1 0-16,-1 1 0 15,6 0 0-15,-2-5 0 0,6 2 0 16,-5 2 0-16,-4-4 0 15,-3 5 0-15,-9 1 0 16,-5-1 0-16,-1 0 0 0,-8 3 0 16,-3 1 0-16,-2-4 0 15,-1 3 0-15,-3 2 0 16,9-6 0-16,-2 0 0 16,3 6 0-16,2-1 0 15,3 0 0-15,-1-1 0 0,1 1 0 16,-6 0 0-16,3 4 0 15,-5 4 0-15,-5-3 0 16,1-2 0-16,3 1 0 0,1-1 0 16,-4 3 0-16,-6-8 0 15,1 3 0-15,-6-3 0 16,0 7 0-16,-11 0 0 16,-7 3 0-16,-2 0 0 0,-2 0 0 15,-4-5 0-15,-5 5 0 16,2 0 0-16</inkml:trace>
  <inkml:trace contextRef="#ctx0" brushRef="#br0" timeOffset="143668.31">28311 11804 1748 0,'0'13'-461'0,"-16"4"7"15,-13 2 43-15</inkml:trace>
  <inkml:trace contextRef="#ctx0" brushRef="#br0" timeOffset="154686.1">4052 2413 357 0,'-41'21'243'15,"21"-21"-109"-15,32-17-66 16,48-27-33-16,55-34-2 16,48-39 25-16,27-26 28 15,8-4-16-15,-7 16-28 16,-28 22-24-1,-33 28-7-15,-32 20 11 0,-29 16-5 16,-20 16 3 0,-17 8-4-16,-12 9-7 15,-12 12-8-15,-8 0 6 16,0 17-18-16,-16 4-71 16,-1 7-93-16,-8 17-46 15,-2 12-122-15</inkml:trace>
  <inkml:trace contextRef="#ctx0" brushRef="#br0" timeOffset="155172.54">3429 4999 345 0,'-28'20'274'0,"5"-8"-27"15,3-5 10-15,6-7-52 16,14-7-70-16,17-25-63 15,48-38-35-15,60-40-8 16,75-44 8-16,55-45 3 16,33-26 1-16,9 1-10 15,0 25-10-15,-20 28-18 16,-38 37-3-16,-40 27 11 16,-41 30-10-16,-36 20 5 15,-29 13 2-15,-23 15-1 16,-21 8 20-16,-18 6 1 15,-10 2 1-15,-5 5-4 16,-8 8-12-16,0 0-9 16,-8 0 3-16,0 0-2 15,0 0-17-15,0 0-53 16,0 0-79-16,0 0-88 16,0 0-72-16,-11 0-15 15,-14 17-61-15</inkml:trace>
  <inkml:trace contextRef="#ctx0" brushRef="#br0" timeOffset="155709.6">4616 6228 168 0,'-36'28'265'0,"4"-8"-91"16,2-5-39-16,7-2 3 15,6-13 5-15,5 0 11 16,4 0 2-1,8 0-60-15,0 0-42 0,23-23-18 16,38-30 16-16,42-36 17 16,35-42 9-16,40-24-1 15,42-4-17-15,28 9-29 16,7 12-7-16,-7 14-5 16,-25 20 5-16,-35 13 29 15,-38 23-12-15,-37 11-41 16,-28 16 0-16,-25 8 0 0,-13 13 0 15,-21 3 0-15,-4 4 0 16,-11 6 0 0,-2 2 0-16,-9 1 0 0,-12 4 0 31,4 0 0-15</inkml:trace>
  <inkml:trace contextRef="#ctx0" brushRef="#br0" timeOffset="156003.7">6838 4822 2047 0,'-14'0'0'16,"6"0"0"0,0 0 0-16,2 0 0 15,-4 0 0 1,2 0 0-1,0 0 0 1,0 0 0-16,-1 0 0 16,1 0 0-16,0 0 0 15,-3 0 0 1,-2 0 0 0,5 0 0-16,-1 0 0 15,1 0 0 16</inkml:trace>
  <inkml:trace contextRef="#ctx0" brushRef="#br0" timeOffset="157180.73">6694 4831 2047 0,'0'7'0'15</inkml:trace>
  <inkml:trace contextRef="#ctx0" brushRef="#br0" timeOffset="157641.29">6694 4836 2047 0,'0'-5'0'0,"0"0"0"16,0 1 0-16,0-3 0 15,-11-14-208 1,-9-11-610-16</inkml:trace>
  <inkml:trace contextRef="#ctx0" brushRef="#br0" timeOffset="159451.9">31436 10819 26 0,'5'0'112'0,"3"0"99"16,-5 0-72-16,3 0-44 15,-2 0-41-15,4 0-15 0,0 9 4 16,0-9 10 0,1 8 12-16,-1-8 7 15,-8 0 6-15,0 0 4 16,0 0 8-16,0 0-6 0,0 0-2 15,0 0-3-15,0 0-17 16,0 0-4-16,0 0 3 16,0 0-9-16,0 0-7 15,0 0-9-15,0 0-14 16,0 0-11-16,0 0-12 16,0 0-27-16,0 0-53 15,0 0-55-15,0 0-47 16,0 0-38-16,0 0-19 15,-8 0-54-15</inkml:trace>
  <inkml:trace contextRef="#ctx0" brushRef="#br0" timeOffset="162580.79">24348 5869 20 0,'0'-11'41'16,"0"3"15"-16,0 3 26 16,0 1 49-16,0 4-15 15,-8 0-44-15,-1 0-25 16,1 0-19-16,8 0-4 15,0 0-3-15,-8 0 4 16,8 0-1-16,0 0 1 16,0 0 1-16,0 0-1 15,0 0 5-15,0 0 5 0,0 0-4 16,0 0 5-16,0 0 1 16,0 0-2-16,0-4 11 15,0 0 9-15,0-1 1 16,0 1-16-16,0-3-14 15,5-5-12-15,6-4-8 0,9-5-9 16,13-4 5 0,7-3-1-16,9 4 6 0,8-10-12 15,4 6 4-15,4-5 4 16,3 5 1-16,-3-1-7 16,-6 5 0-16,-7 5 2 15,0 2-4-15,0-4 7 16,-6 5-5-16,-2 4-1 15,-2 0 2-15,-2 4-5 0,3-1 4 16,8-3-6-16,0 5 1 16,2-1-8-16,-2-1-4 15,-8 5-2-15,-4-1 8 16,-4 2 9-16,-8 3-3 16,-2 0 4-16,-4 0 5 15,-4 0-5-15,-3 0 7 0,-1 0-3 16,-1 0-3-16,0 0 3 15,2 0-4-15,-6 0 2 16,-5 0 2-16,2 8-5 16,-5-8 3-16,0 7 8 15,0-7-8-15,0 0 5 16,3 0-3-16,2 0 4 16,2 0-6-1,1 0 2-15,-5 0 0 16,6 0-2-16,0 0 7 15,-1 0-9-15,-8 0 6 16,4 0 2-16,0 0-9 16,2 0 3-16,-1 0 3 0,-1 0 1 15,1 0 1-15,-5 0 0 16,0 0-5 0,3 0-5-16,-3 0-11 15,0 0-18-15,0 0-24 0,0 0-42 16,0 0-41-16,0-7-86 15,0-5-3-15</inkml:trace>
  <inkml:trace contextRef="#ctx0" brushRef="#br0" timeOffset="163189.54">25793 5201 50 0,'0'-4'75'0,"0"1"66"0,0-1 24 15,0 4-58-15,0 0-42 16,0 0-26 0,0 0-10-16,0 0-11 0,0 0-6 15,0 0-6-15,0 0-7 16,0 0 5-16,0 0 0 15,0 11 5-15,3 1-4 16,10 1 2-16,4-5-1 0,3-8-1 16,3 13-4-16,2-13 2 15,1 7-3-15,-3-7 0 16,1 9 4-16,-3-9-3 16,-4 0-3-16,-6 0 0 0,-3 8-5 15,1 1 0 1,-5-9 3-16,-4 7 0 0,0 2 3 15,-13 7 1-15,-3 0 1 16,-4 12 1-16,-5 5-2 16,-2 3-3-16,3 1 7 15,-2-3-4-15,6-6-3 16,4-4 5-16,4 0 1 0,4-3-1 16,8-2 2-16,-12-2 1 15,12 0-1-15,-9-10 12 16,9-7 22-16,0 0 31 15,0 0 29-15,0 0 4 16,0-12-23-16,0-7-35 16,0-14-21-16,0-3-7 15,0-2-13-15,3-2-1 16,6 4 0-16,0 7-12 16,-1 1-20-16,0 7-25 0,-4 4-48 15,1 5-39-15,-2 5-32 16,0-2-88-16</inkml:trace>
  <inkml:trace contextRef="#ctx0" brushRef="#br0" timeOffset="164276.43">31302 4330 32 0,'-8'-6'66'0,"2"-5"56"16,-7 4 43-1,1-5-64-15,-5 0-43 16,-3 4-24-16,0 0-7 16,-4-4-5-16,-5 2-2 15,1 3-6-15,-9-2-5 0,-8 2-1 16,2 2-6-16,-11 1-1 16,-3 4 1-16,1 0 1 15,-1 0-2-15,-1 0-1 16,1 13 2-1,1 3-1-15,-4 9 0 0,3-1-1 16,-2 4 3-16,7 1-6 16,8-1 7-16,-1 5 2 15,8-1-5-15,0 2-3 16,6-2 2-16,2 0 0 16,4-2-1-16,6-11 4 15,2-3 1-15,5 0-3 16,12-3-2-16,-8-6 3 15,8-7 1-15,0 10-2 16,0-10 2-16,0 0 4 16,0 0-6-1,0 0-10-15,0-5-37 16,0-7-68-16,8-9-117 16</inkml:trace>
  <inkml:trace contextRef="#ctx0" brushRef="#br0" timeOffset="164620.88">30146 4392 67 0,'8'-10'112'0,"0"8"69"0,-3-7-59 16,-5 9-43-16,0 0-39 16,0 0-18-16,0 0-11 15,-13 16-8-15,0 5 3 16,1 3-3-1,1 5-2-15,11 4 0 16,0-2 3-16,0 2-2 16,5-4 1-16,1-5-3 0,11-3 0 15,-1-4 5-15,5-6-2 16,-1-11 0-16,-4 0 16 16,1 0 9-16,-2-11-4 15,2-6-4-15,-4-4-3 16,-1 1-2-16,-5-1-8 15,-7 2-6-15,0-7-29 16,0 7-18-16,4-2-19 16,0 4-66-16,10 2-89 15</inkml:trace>
  <inkml:trace contextRef="#ctx0" brushRef="#br0" timeOffset="165235.43">33318 3760 62 0,'-33'0'188'0,"1"0"-37"15,-1 0-65-15,1 17-38 16,-9 3-14-16,-5 5-9 15,-2 3-12-15,5 8-4 0,-3 2-2 16,2 2-4-16,7 1 0 16,5-1 0-1,2-3-1-15,7 0 1 16,6-5-1-16,1-7-3 0,4-4 3 16,5-6 0-16,7 1-2 15,-8-3 0-15,0-5-1 16,8 0-5-16,-8-8-3 15,8 9-16-15,0-9-33 16,0 0-77-16,-14 0-58 16</inkml:trace>
  <inkml:trace contextRef="#ctx0" brushRef="#br0" timeOffset="165752.69">32679 4086 124 0,'8'-15'221'16,"1"-2"-79"-16,0-4-46 15,-1 5-25-15,-8 4-12 16,0 4-10-16,0-1-18 16,0 6-14-16,0 3-12 0,0 0-6 15,-13 20-1 1,0 4 2-1,-1 8 5-15,1 6-8 16,1-2 0-16,12 1-1 0,0-5 1 16,0-4-8-16,8 2 1 15,9-7-11-15,3-2 5 16,3-1 0-16,7-3 7 16,-3-9 3-16,-2-8 4 15,-5 0 1-15,0 0 1 16,-7 0 6-16,-1 0 9 15,-4 0 9-15,-5 0 6 0,-3 0 4 16,0-8 2 0,0-5 20-16,0-6-17 15,-8-10-15-15,-3-4 0 0,-6-4 0 16,0 1 5-16,2 0-15 16,-1-3-7-16,-5 4 1 15,5 7-6-15,4-1-6 16,-4 5 5-16,-1 8-7 15,5 4-17-15,0 12-48 16,-4 0-18-16,-4 19-9 16,-1 10-5-16,-3 4-76 15,4 0-68-15</inkml:trace>
  <inkml:trace contextRef="#ctx0" brushRef="#br0" timeOffset="170693.49">18186 10261 523 0,'-31'-76'170'0,"-6"-2"-89"15,-4-1-64-15,0 11-10 16,-2 3-4-16,-6 12 11 16,-12 12 14-16,-12 9-4 15,-13 11 5-15,-20 21-4 16,-15 16 9-16,-22 21-8 0,-23 20-4 16,-33 21 5-16,-24 14 0 15,-22 16 2-15,3 5-1 16,-3 9 5-16,2 5 3 0,4 3-3 15,0 9 9 1,-1 7 2-16,4 29 20 0,13 33-3 16,12 19-6-16,27 10-24 15,26-6 2-15,25-11-4 16,27-13 3-16,29-15 0 16,20-11-6-16,25-11-2 0,32-7 7 15,16-5 22-15,31-4-5 16,43 1-13-16,37-3-7 15,31-12-10-15,24-4-8 16,22-11-1-16,11-6 2 0,8-14-5 16,5-3 0-16,7-7 10 15,9-10-5-15,12-4 11 16,13-7 6-16,10-14-2 16,13-6-26-16,13-11 0 15,32-10 0-15,28-9 0 0,25-11 0 16,5-13 0-16,7 0 0 15,16-13 0-15,20-11 0 16,12-9 0-16,10-7 0 16,13-8 0-16,21-9 0 0,0-1 0 15,-7-7 0-15,5-4 0 16,6 0 0-16,-1-5 0 16,-18-2 0-16,-19-6 0 15,-24 1 0-15,-21-5 0 0,-22-8 0 16,-31-7 0-1,-31-6 0-15,-35-5 0 16,-29-7 0-16,-14-4 0 0,-18 2 0 16,-12-12 0-16,-8-10 0 15,-6-14 0-15,-16-17 0 16,-10-21 0-16,-17-22 0 16,-19-10 0-16,-18 7 0 15,-19 13 0-15,-20 11 0 16,-20 12 0-16,-21 11 0 0,-18 5 0 15,-11 1 0-15,-11 0 0 16,-9 1 0 0,-9-1 0-16,-3-6 0 15,-13-2 0-15,-11-2 0 16,-13-3 0-16,-19 1 0 0,-26 0 0 16,-24-1 0-16,-29 2 0 15,-22-1 0-15,-18-4 0 16,-8 1 0-16,-5-6 0 15,-7 5 0-15,-16 12 0 16,-29 19 0-16,-36 17 0 16,-23 18 0-16,-12 20 0 15,-10 14 0-15,-18 26 0 0,-27 17 0 16,-10 16 0-16,12 12 0 16,17 12 0-16,14 0 0 15,6 12 0-15,-6 0 0 16,-6 9 0-16,6-2 0 15,18 11 0-15,-1 2 0 0,0 4 0 16,-9 9 0-16,-8 7 0 16,4 15 0-16,16 5 0 15,13 9 0-15,8 3 0 16,-11 1 0-16,1 1 0 0,0 1 0 16,9 8 0-16,17 3 0 15,17 6 0-15,5 7 0 16,7 3 0-16,7-4 0 15,9-4 0-15,16-5 0 16,15-11 0-16,20-9 0 16,19-3 0-16,10-9 0 0,16 0 0 15,13-5 0-15,18 3 0 16,14 2 0-16,7 0 0 16,16 4 0-16,5 4 0 15,12 1 0-15,11-4 0 0,10-10 0 16,3-8 0-16,10-6 0 15,9-14 0-15,2-3 0 16,5-4 0-16,0-10 0 16,12-2 0-16,-13-1 0 15,7 1 0-15,-3-1-25 16,9 4-180-16,-12 1-38 16,4 3-9-16,-1 2-3 0,-4 6 24 15,2 0-32-15,-5-4-17 16</inkml:trace>
  <inkml:trace contextRef="#ctx0" brushRef="#br0" timeOffset="174392.75">17459 15952 243 0,'-8'-16'211'0,"8"3"-45"16,-11 2-35-16,11-1-49 0,-7 3-22 16,7 7-10-16,-9-9-6 15,9 4-9-15,0 2-10 16,-8-6-2-16,0-5-12 0,-6-9-8 15,3 1 6-15,-9-4 19 16,-6 2-7-16,-5 6-5 16,-11 4-11-16,-1 12 2 0,-2 4 1 15,0 20 11-15,1 12 6 16,3 22 1-16,13 20 27 16,7 23-1-16,21 17 0 15,0 15 4-15,13 11-8 16,6-2-13-16,6-4-17 0,4-12-7 15,-1-13-8-15,0-14-1 16,-4-18-8-16,-3-11-19 16,-4-18-44-16,-6-10-48 0,-2-12-38 15,-5-5-32-15,-4-10-29 16,0-11-82-16</inkml:trace>
  <inkml:trace contextRef="#ctx0" brushRef="#br0" timeOffset="174672.47">16741 16933 523 0,'-32'0'436'15,"7"0"-97"-15,9 0-158 16,16-7-126-16,16-10-31 16,30-8-14-16,30-16-3 0,25-6-2 15,15-8-2-15,0 3-5 16,-2 11-65-16,-16 8-17 15,-12 9 20-15,-18 12 25 0,-15 5 13 16,-16-1 12 0,-9 8 5-16,-17 0 3 0,-11 10 8 15,0 3-6-15,-11 0-15 16,-3-1-38-16,5-12-43 16,-4 0-52-16,-4-4-50 0,-1-17-41 15,4-11 8-15</inkml:trace>
  <inkml:trace contextRef="#ctx0" brushRef="#br0" timeOffset="174886.38">17566 15822 368 0,'8'-53'236'15,"0"17"-56"-15,-3 8-78 0,-1 12-49 16,-4 16-18-16,9 27 71 16,-3 30 53-16,6 29-2 15,1 24-50-15,4 8-40 16,-2 4-26-16,2-1-28 15,-1-7-2-15,1-12-4 0,-2-12-35 16,2-12-47-16,2-18-85 16,-7-7-52-16,5-12-10 15,-3-12 17-15,-3-14-15 0,-3-15-15 16</inkml:trace>
  <inkml:trace contextRef="#ctx0" brushRef="#br0" timeOffset="175368.71">18126 16506 81 0,'3'-20'228'0,"-3"-8"-66"0,0-6-37 16,0 1-13-16,0 1-20 15,0 3-4-15,0 1 9 16,0 9 15-16,0 2-14 0,-8 9-33 16,2 8-36-16,-6 25-11 15,-1 14-7-15,0 11-1 16,13 2-9-16,0 1 3 0,5-3-4 15,7-11 5-15,9-5-6 16,7-10 1-16,7-16-13 16,6-8-32-16,5-17-17 0,-1-11-2 15,-9-8 21-15,-12-9 23 16,-12-8 20-16,-12 3 21 16,-12 6 44-16,-17 7-8 15,-7 9-14-15,-13 11-27 0,-13 17-2 16,-6 13-11-16,3 8-8 15,8-2-41-15,13 7-95 16,15-2-73-16,17-1-47 0,21-10-41 16</inkml:trace>
  <inkml:trace contextRef="#ctx0" brushRef="#br0" timeOffset="175918.21">19056 16083 443 0,'8'-29'312'16,"-24"1"-59"-16,-13 7-108 0,-12 9-66 16,-8 12-31-16,2 12 0 15,1 9-6-15,11 12-14 16,5 11-4-16,13 5-2 0,17 8-11 16,0-5-10-16,17-2 2 15,16-14-16-15,12-8-26 16,9-16-37-16,2-15-41 0,1-17-16 15,-9-14 24-15,-7-9 47 16,-8-14 33-16,-14-5 38 16,-10 1 45-16,-9 1 25 15,0 6 40-15,-14 13-13 0,3 12-41 16,0 18-29-16,11 22 11 16,0 18 21-16,0 21-2 15,32 76 0 1,-2-65-47-16,9-13-11 0,9-15-16 15,6-16-26-15,2-27-58 16,1-22-30-16,3-24 1 0,-3-17 24 16,-7-17 47-16,-14-17 27 15,-12-6 26-15,-10-106 117 16,-28 116 1 0,-6 13 48-16,0 18-4 15,-5 15-58-15,4 20-52 0,5 16-37 16,-1 21 3-16,9 37 11 15,8 28 3-15,0 29-12 16,14 139 5-16,-3-111-30 16,5-4-24-16,5-13-82 15,-4-15-92 1,-6-14-92-16,6 30-334 16,-17-82 303-16</inkml:trace>
  <inkml:trace contextRef="#ctx0" brushRef="#br0" timeOffset="176077.78">19426 15961 334 0,'-8'-16'403'15,"8"-6"-70"-15,0 7-145 16,0-4-103-16,14-8-55 16,16-1-22-16,6 0-29 0,6-1-55 15,-3 0-91-15,40-23-360 16,-42 35-62-1</inkml:trace>
  <inkml:trace contextRef="#ctx0" brushRef="#br0" timeOffset="176650.8">22329 15501 516 0,'-24'-21'268'16,"0"-3"-95"-16,-1 0-84 15,3 3-45-15,4 4-23 0,1 6 4 16,-5 7-1-16,-3 4-6 16,-9 12 4-16,-6 12 10 15,-5 12 34-15,0 19 22 0,5 9 0 16,7 9-20 0,179 379 22 30,-33-469-185-30,-54-11 48-16,32-75-22 16,-54 39 54-16,-12-10 18 15,-13 1 2-15,-12 1 15 16,-28-58 100 0,7 76-9-16,-4 13 17 0,6 13-8 15,3 11-39 1,3 17-28-16,4 17-53 0,9 20 0 15,9 16 0-15,11 11 0 0,22 10 0 16,14-1 0 0,103 49-6-16,-66-80-285 15,6-10-89-15,5-12 92 16,10-20-17-16,4 0-69 0</inkml:trace>
  <inkml:trace contextRef="#ctx0" brushRef="#br0" timeOffset="177067.56">24092 15235 721 0,'-21'0'462'0,"1"0"-154"15,9 0-158-15,-3 0-75 16,14 0-43-16,-8 0-18 15,8 0-6-15,0 0-1 16,0 0-13-16,0 0-5 0,0 0-4 16,0 0 5-16,0 0 8 15,0-3-4 1,0-6-27-16,0 2-6 0,0-6-3 16,0 4-27-16,0 2-66 15,0-2-75-15,0 9-49 16,0 0-37-16,-8 0-5 0</inkml:trace>
  <inkml:trace contextRef="#ctx0" brushRef="#br0" timeOffset="177266.06">24247 15679 336 0,'22'41'318'15,"0"-13"-35"-15,-11 1-68 0,7 0-37 16,-2 8 11-16,-4 3 27 15,-6 0-29-15,-6 10-62 0,0 3-125 16,-14 8 0-16,-15 13 0 16,-16 10 0-16,-20 10-201 15,-14 4-223-15,-25 4-16 0,-18-5 10 16</inkml:trace>
  <inkml:trace contextRef="#ctx0" brushRef="#br0" timeOffset="178781">22634 14955 57 0,'0'-12'144'0,"-13"-5"53"15,13 0-64-15,-12 1-30 16,12-3-31-16,-8-2-15 16,8 1 0-16,0-6-1 0,0 3-7 15,0 3-1-15,0-1-8 16,0 4-4-16,3 6-3 15,6-1 2-15,-9 3 4 16,0 6 10-16,0 3 6 0,0 0-10 16,0 0-12-16,0 0-14 15,0 0-4-15,0 0-8 16,0 0-5 0,0 0-1-16,0 12-4 15,0 4 10-15,5 14 10 0,3 9 0 16,0 6-1-16,0 3 0 15,5 5-2-15,-2 0-7 16,1 0 3-16,1 0-4 0,-2 1 5 16,-2-2-1-16,3 0 16 15,2 6 10-15,-6-1-3 16,-2-1-6-16,2 6-8 0,1 4-9 16,-1-6-3-16,0 2-3 15,0-10-1-15,1-3 1 0,-2-3-5 16,1-15-3-1,-5-5 4-15,2-11 1 0,-1-2 0 16,-4-13 3-16,0 8-9 16,0-8 10-16,0 0-1 15,0 7-8-15,0-7 7 32,0 0-4-32,0 0 7 0,0 0-10 15,0 0 6-15,0 0 10 16,0 0-3-16,0 0-3 15,0 0-1-15,0 0 1 16,0 0-3 0,0 0-4-16,0 0 3 15,0 0 1 1,0 0-2-16,5 0 0 16,6 0 0-16,7 0-1 0,10-7 4 15,4-5-2-15,6 1-7 16,-3-2 5-16,-2 3 5 0,-5 6-6 15,-3 1-1-15,-10-1-7 16,2 4 3-16,-9 0-19 16,-5 0-55-16,-3 0-66 0,0 0-40 15,0 0-32-15,-8 0-5 16,-3 0-11-16,-5 0-27 16</inkml:trace>
  <inkml:trace contextRef="#ctx0" brushRef="#br0" timeOffset="179115.62">22593 15007 223 0,'-20'-3'233'0,"3"-1"-66"16,5-1-72-16,12 1-44 0,0-4-27 16,0-4-14-16,20-4-5 15,12-5-3-15,14-4-1 16,6 6 0-16,2-2-9 0,-10 5-5 15,-8 8-19-15,-2 0-16 16,-15 8-11-16,-7 8-9 16,-4 9-61-16,-8-3-47 15</inkml:trace>
  <inkml:trace contextRef="#ctx0" brushRef="#br0" timeOffset="180061.66">23056 15182 218 0,'-8'-7'218'15,"-6"-6"-63"-15,8 5-57 0,6 1-46 16,-8 3-29-16,8 4-12 16,0 0-6-16,0 0-2 15,0 0-2-15,0 0 0 0,0 0 7 16,0 0 4-16,0 0 10 16,0 7-2-16,0-7 10 15,0 0-4-15,0 9-3 0,0-9-5 16,0 0-11-1,0 7-3-15,0-7 1 0,0 0-3 16,0 0-1-16,0 0 0 16,0 0-6-16,0 0 10 15,0 0-1-15,0 0 3 0,0 0-1 16,0 0 6-16,0 0-5 16,0 0 4-16,0 0 4 15,0 0-4-15,0 0-8 0,0 0 4 16,0 0 2-16,0 0-3 15,0 0-2-15,0 0 8 16,0 0-1-16,0 0-1 0,0 0 4 16,0 0 1-1,0 0 2-15,0 0 0 0,0 0-5 16,0 0 7-16,0-12-11 16,0 1-7-16,5-1 3 15,4-5-5-15,5 0 1 0,-3 1-3 16,7 4 0-16,-6 0 3 15,4 3-8-15,-5 5 11 16,2 4-3-16,4 0 0 0,-2 13-3 16,-1 3 6-16,-8 8 1 15,2 5 1-15,-8 4 8 16,0 2 4-16,-11 3-2 0,-6-2-3 16,-3-3 4-16,0-4 0 15,-2-6-1-15,8-6-4 16,1 0-7-16,13-10-2 15,0-7 7-15,0 0-7 0,0 0-14 16,5-11-8-16,11-6 6 16,4 2 11-16,5-2-4 15,-2 1 8-15,2 4-7 0,-5 3-2 16,0 9 6-16,2 0 1 16,-7 0 1-16,1 17-4 15,1 3 6-15,0 4 0 0,-7 1-1 16,-5 3-3-1,-5 5 4-15,0-5 0 0,0 1 4 16,-15-1-8-16,-11 1 3 16,-1 0-4-16,2-8 3 15,0-7-2-15,4 0-16 0,7-7-25 16,0-7-27-16,14 0-42 16,0-7-49-16,0-10-19 15,0-11-33-15,6-5 8 0</inkml:trace>
  <inkml:trace contextRef="#ctx0" brushRef="#br0" timeOffset="180477.49">23300 14881 114 0,'4'-12'192'0,"0"5"-39"15,1-2-48-15,-2 9-49 16,4 0-29-16,6 0-7 15,4 0-1-15,3-4-10 16,3 0-4-16,7 0-3 0,-6 0 0 16,-3 4 3-16,-6 0 11 15,-3 0 19-15,-3 0 23 16,-9 0 16-16,0 0 4 16,0 0 7-16,0 0-17 15,0 0-16-15,0 0-11 0,0 0-14 16,0 0-11-16,0 16 25 15,0 12 23-15,4 13-9 16,0 8-4-16,4 12-6 0,0 4-18 16,9 4-5-16,-3 0-5 15,8-3-9-15,-1-5-4 16,-2-1 2-16,-2-6-6 0,-6-14 0 16,2-6 3-16,-8-6-6 15,-5 2 8-15,-8-2-9 16,-10 0-23-16,-7 4-66 15,-10 0-101-15,-18 5-101 16,-15 0-58-16</inkml:trace>
  <inkml:trace contextRef="#ctx0" brushRef="#br0" timeOffset="181775.55">3415 14926 423 0,'-14'-40'295'0,"3"3"-85"15,-1 5-103-15,-5 3-46 16,0 5 0-16,6 9 23 16,-2 2-11-16,2 3-37 15,11 10-21-15,-13 0-3 16,-4 23-11-16,-2 7-7 16,-5 19 10-16,2 9-4 15,8 11 4-15,6 8-8 16,8-4 4-16,8 0 3 0,6-11-16 15,8-18-10-15,5-10-9 16,3-18 14-16,-3-16-2 16,6-16 5-1,-5-18 2-15,-8-10 15 16,-3-14 4-16,-9-3 16 0,-8 2 9 16,0-3 29-16,0 9-1 15,0 7-13-15,0 19-27 16,0 6-10-16,0 9-8 15,8 12-3-15,12 12 3 16,12 11-1-16,9 10-7 16,8 8-10-16,5 0-102 15,-6 0-94-15,-3-4-70 16,-12-9-67-16</inkml:trace>
  <inkml:trace contextRef="#ctx0" brushRef="#br0" timeOffset="182041.74">3687 14612 623 0,'-26'-61'297'16,"6"13"-91"-16,9 11-83 15,2 8-47-15,9 14-31 16,0 15-29-16,0 12-2 16,17 24 6-16,6 31 23 15,14 18-1-15,-1 12-9 0,4 3-15 16,-1-5-9-1,-4-9-3-15,3-17-6 16,-6-17 4-16,-4-11 2 16,-3-13-3-16,-5-11-7 0,0-17-15 15,5 0-24-15,2-25-76 16,-2-14-98-16,-4-14-69 16,-10-13-63-16</inkml:trace>
  <inkml:trace contextRef="#ctx0" brushRef="#br0" timeOffset="182201.2">3678 14507 327 0,'-20'-13'188'0,"8"1"-84"16,12-4-50-16,15 1-29 15,14-6-19-15,12-1-26 16,8 3-59-16,2-2-107 15,4-3-20-15</inkml:trace>
  <inkml:trace contextRef="#ctx0" brushRef="#br0" timeOffset="182507.93">4263 14226 312 0,'-17'17'244'15,"-3"-2"-31"-15,-5 7-65 16,-7 6-47-16,-1 4-23 15,6 4-8-15,6 6-36 0,21-2-13 16,0 5-7-16,21 3-10 16,11-3-6-16,9-7-7 15,6-15-12-15,4-6-12 16,-4-17 2-16,-6-9 0 16,-8-10 11-16,-9-19 12 15,-11-10 9-15,-13-9 3 16,-13-4 12-16,-7 8 9 15,-4 8-11-15,-9 9-9 16,1 16-26-16,-1 3-46 16,4 9-69-16,4-1-65 0,14 2-81 15</inkml:trace>
  <inkml:trace contextRef="#ctx0" brushRef="#br0" timeOffset="182891.05">4392 13888 359 0,'-16'-16'283'0,"5"4"-80"16,-3 3-99-16,14 1-47 15,0-4-38-15,14 0-11 16,13-8-29-16,14 0-37 16,7-2-1-16,-3 3 18 15,-3 3 21-15,-11 4 22 16,-6-1 33-16,-9 4 27 15,-8 7 23-15,0 2 2 0,-3 0-10 16,-5 0-28-16,3 0-21 16,6 19-3-1,7 19 44-15,8 10-19 0,12 10-22 16,10 5-17-16,3 3-2 16,0-4-6-16,-1-5 1 15,-3-5-4-15,-8-4 0 16,-9-2-6-16,-7-7 1 15,-10 3-9-15,-11 2-16 16,-11 6-31-16,-15 2-66 16,-14 4-66-16,-8 2-20 0,-6-1-55 15,2 1 3-15</inkml:trace>
  <inkml:trace contextRef="#ctx0" brushRef="#br0" timeOffset="183689.73">4031 16261 255 0,'-28'-16'276'16,"0"1"-76"-16,-4 1-92 15,-1 7-57-15,4 7-26 16,1 0-5-16,6 0-8 0,4 0-7 16,1 16-1-16,1 4 1 15,0 5-9-15,3 11 10 16,13 14 10-1,0 8-1-15,0 0-6 0,17 0 0 16,11-4-4-16,5-10-1 16,8-7-6-16,-1-13-2 15,4-8-1-15,-3-16 0 16,0-8-1-16,-6-12-2 16,-5-13-1-16,-11-11 11 15,-11-10 7-15,-8-6 15 0,-11-2 37 16,-5 10 44-16,0 2 21 15,-1 15-24-15,6 6-32 16,11 12-32-16,0 6-22 16,0 2-15-16,0 2-4 15,0 7-7-15,6 7 6 16,16 13 1-16,5 9-1 16,11 3-56-16,-2 5-108 15,4-4-64-15,-3-9-40 0,-6-12-40 16</inkml:trace>
  <inkml:trace contextRef="#ctx0" brushRef="#br0" timeOffset="183945.42">4401 15777 517 0,'-12'-44'253'16,"12"11"-107"-16,-8 17-72 15,8 16-34-15,0 21 20 0,8 19 35 16,8 21 2-16,4 16-34 15,10 9-24-15,2-1-16 16,4-6-10-16,4-15-8 16,1-16 0-16,0-10-13 15,0-15-17-15,2-23-3 0,-1 0-15 16,-7-19-18-16,-5-10-31 16,-6-8-42-16,-8-8-33 15,-8-3-41-15,-8-9-58 16</inkml:trace>
  <inkml:trace contextRef="#ctx0" brushRef="#br0" timeOffset="184097.51">4461 15582 282 0,'-20'-12'288'15,"4"0"-85"-15,7 4-98 0,9-5-56 16,14-2-24-16,11-6-27 15,10-4-67 1,6-3-95-16,2 0-109 0</inkml:trace>
  <inkml:trace contextRef="#ctx0" brushRef="#br0" timeOffset="184587.52">4982 15362 273 0,'-13'-11'317'0,"5"2"-5"0,0 1-52 16,8 4-51-16,-9-4-31 15,9 4-46-15,0 0-55 16,0 4-43-16,0 0-25 16,0 0-10-16,6 0-2 15,10 16 4-15,4 5 4 16,4 11-10-16,3 5 2 15,-1 8 5-15,-3-4-4 16,-1-1 2-16,-6-4 3 16,-3-8-3-16,-2-11-8 0,-3-1 6 15,-8-16-3-15,0-4-21 16,-13-13 3 0,-6-11 15-16,-6-13 3 15,-2-4 9-15,-2 2-4 16,1 4 7-16,3 7-2 15,4 4 2-15,5 8-6 16,4 8 1-16,-1 3-3 16,5 6-4-16,8 3-11 15,0 0 9-15,0 8 6 16,-8 8 3-16,8 4-2 16,-11 8-4-16,11 0-47 15,-13 1-58-15,4 0-55 16,1-3-61-16,8-7-33 15,-8-7-40-15,8-12 15 16</inkml:trace>
  <inkml:trace contextRef="#ctx0" brushRef="#br0" timeOffset="184987.35">5091 15137 227 0,'0'-16'299'0,"0"4"-44"0,-8 0-88 15,8 5-77-15,0-2-42 16,0-8-32-16,16 1-23 16,9-8-27-16,2 0-24 15,6 0 12-15,-4-2 17 16,-4 7 17-16,-5 2 9 16,-4 4 24-16,-4 11 18 15,-3 2 5-15,-6 0-13 16,-3 0-11-16,8 15-2 15,0 10 32-15,9 7 16 0,4 4-19 16,1 8-28-16,11 2-2 16,13 0-6-1,2-7-5-15,0-2-5 0,-3-5-1 16,-8-7 0-16,-8-4 0 16,-10-4 0-16,-5 3-6 15,-14 4 2-15,-17 9 4 16,-15 15-2-16,-9 19-40 15,-4 1-76-15,-3 9-93 16,-1 5-67-16,1 4-35 0</inkml:trace>
  <inkml:trace contextRef="#ctx0" brushRef="#br0" timeOffset="185603.26">4836 17266 206 0,'-8'-29'305'15,"-6"5"-40"-15,3 9-93 0,-6 2-67 16,6 5-51-16,-2 4-13 15,0 4-12-15,-1 10-19 16,0 9-4-16,-2 9 1 16,7 8-3-16,9 2 3 15,0 2 3-15,0-4-8 0,14-3-2 16,-3-5 3-16,6-11-8 16,-1-4-5-16,5-13-10 15,-1-13-9-15,4-8-3 16,1-14-1-16,-6-15 13 15,-3-3 14-15,-2 6 33 16,-14 1 30-16,0 8 60 16,0 7 30-16,0 6-11 15,0 10-58-15,0 5-39 16,0 10-30-16,3 10-5 0,10 5-1 16,6 10 0-16,6 6 1 15,4 7-9-15,4-7-58 16,-2-2-124-16,3-8-93 15,-3-9-39-15,1-12-40 16</inkml:trace>
  <inkml:trace contextRef="#ctx0" brushRef="#br0" timeOffset="185852.1">5266 16741 375 0,'0'-55'357'0,"-8"10"-41"15,8 16-118-15,0 8-101 16,0 14-52-16,0 7-26 15,3 28 25-15,14 25 70 16,8 21-14-16,3 11-32 0,4 0-29 16,1 1-18-16,-4-13-13 15,-1-12-2-15,-8-7 0 16,0-19 3-16,0-6-11 16,-4-13-10-16,4-16 3 15,6-11-8-15,2-11-7 16,-3-6-15-16,-2-6-55 15,2-1-91-15,-8-7-82 16,-6-2-62-16,-6-8-26 0</inkml:trace>
  <inkml:trace contextRef="#ctx0" brushRef="#br0" timeOffset="186013.79">5295 16600 428 0,'-25'-13'322'0,"9"0"-110"16,8-3-115-16,8-8-56 16,20-8-26-16,12-9-66 15,9-4-109-15,8-3-102 0,-1 2-49 16</inkml:trace>
  <inkml:trace contextRef="#ctx0" brushRef="#br0" timeOffset="186434.64">5744 16315 323 0,'-16'19'490'15,"4"-19"-327"-15,0 10-36 16,12-10 3-16,-8 0-12 16,8 0-31-16,-8 0-47 0,8 0-14 15,0 0-9-15,0 0-5 16,0 0 2-16,0 0 8 15,0-10-2-15,0-2-12 16,0 1-8-16,8-6-2 16,5 6-4-16,-2 1 3 0,5 10-5 15,1 10 3-15,-4 9 3 16,-2 18 13-16,-3 8-1 16,-3 8-2-16,-5-1 3 15,0 2-2-15,0-10-2 16,0-3-6-16,0-11 8 15,0-11-3-15,0-7-6 16,0-12 4-16,3 0-8 0,10 0 12 16,7-12-6-16,9-7-9 15,2-7-15-15,7-3-43 16,-6 0-60-16,-4-2-57 16,-7-2-49-16,-2-5-37 0,-5-1-42 15</inkml:trace>
  <inkml:trace contextRef="#ctx0" brushRef="#br0" timeOffset="186834.53">5948 15923 175 0,'-16'-28'333'16,"0"4"-31"-16,2 8-76 16,14 0-99-16,0 4-55 15,0-1-32-15,0 1-19 16,17 0-8-16,7-5-12 0,1 6 1 15,5-6-4-15,-7 5 7 16,-3 3-6 0,-7 1 12-16,-1 4 21 0,-8 0 56 15,-4 4 17-15,0 0-9 16,0 0-13-16,0 0-26 16,0 0-1-16,0 0-17 15,0 0-11-15,0 12-25 0,8 9 5 16,4 11 10-16,9 14 20 15,7 11-7-15,7 3-15 16,4 1-2-16,1 1-8 16,3-5-2-1,44 41-4-15,-51-63 0 16,-4-1 0-16,-12-11 0 16,-4-2 0-16,-7-1 0 0,-9 8 0 15,-12 17 0-15,-21 12-88 16,-12 17-203-16,-11 7-167 15,-8 1-55-15</inkml:trace>
  <inkml:trace contextRef="#ctx0" brushRef="#br0" timeOffset="190567.5">3219 8841 497 0,'-16'-20'183'0,"-4"-1"-64"16,0 0-33-16,0 6-11 0,-2-6-12 15,6 5-4-15,0 4-10 16,0 3-18 0,-1 1-21-16,-2 8-8 15,-5 0 3-15,-9 21-4 16,-5 11-5-16,-1 9 9 16,2 8-3-16,9 3-7 15,6 5 6-15,15-3-3 16,7-6 5-16,21-2-7 15,10-14-1-15,11-13-5 16,6-19-9-16,5 0-18 16,-4-16-2-16,-10-3 3 15,-1-9 2-15,-11-13 5 0,-5-5 6 16,-9-3 19-16,-10-3-1 16,-3-5 7-1,0 0-4-15,-16 4 9 16,0 8 23-16,2 9 23 15,3 8 7-15,-1 7-2 16,4 4-12-16,8 10-19 16,-8-2-19-16,8 9-7 15,0 12 0-15,0 13 1 16,0 12-5-16,11 7 5 16,11 1-2-16,10-4-4 15,16-5 8-15,8-8 1 0,18-10-2 16,11-10 1-1,-4-8-3-15,-7 0 2 16,-12 0 8-16,-19-8-9 16,-7-1 2-16,-6 0 8 15,-14-3-12-15,-5-4 2 16,-6 4 0-16,-5 0 0 16,0 4-24-16,0-1-34 0,0 6-57 15,0 3-64-15,0 0-50 16,0-4-84-16</inkml:trace>
  <inkml:trace contextRef="#ctx0" brushRef="#br0" timeOffset="191676.98">3565 9744 133 0,'-9'-13'261'15,"1"2"-60"-15,8 4-27 16,-12-3-45-16,12 7-25 15,0 3-32-15,0 0-41 16,0 0-19-16,0 24-4 16,12 16-6-16,8 22 1 15,10 14 2-15,2 8-3 16,-1-8-8-16,-2-12 11 16,-4-10-5-16,-6-13 1 15,-2-9 1-15,-4-8 3 0,-9-12 5 16,-1-12-12-1,0-7 9-15,6-22-16 16,7-23 1-16,9-26-1 16,7-7 5-16,9 4 1 15,5 10-4-15,2 18 8 16,-3 21-4-16,-5 20-4 16,-4 12-3-16,-4 32 7 15,-7 21-4-15,-16 13-2 16,-21 11 1-16,-26 8-1 0,-14-2 5 15,-18-15 3-15,2-10 1 16,8-13 0-16,3-21 3 16,10-12-5-1,15-20-8-15,8-13-9 16,9-10-8-16,7-7-14 16,8 2-29-16,3-1-50 15,10 8-54-15,2 10-88 16</inkml:trace>
  <inkml:trace contextRef="#ctx0" brushRef="#br0" timeOffset="192092.53">4433 10848 342 0,'-12'21'249'0,"12"-9"-81"16,0 1-81-16,0-13-42 16,0 7-10-16,0-7 0 15,0 0-10-15,0 0-10 16,9-7 0-16,2-11-5 16,3-1 10-16,-8-6 28 15,-6-5 23-15,0 2-5 16,-23 4-29-16,-14 7-14 15,-13 13-10 1,-10 13-9-16,-2 20-1 0,2 16 2 16,11 12 1-16,17 3-6 15,20 1 2-15,24-7-2 16,20-6 3-16,26-12 4 16,18-7-6-16,18-17 4 15,13-12-17-15,-2-12-30 0,-12-7-57 16,-11-7-60-16,-14-3-40 15,-14-2-46 1,-15-2-27-16</inkml:trace>
  <inkml:trace contextRef="#ctx0" brushRef="#br0" timeOffset="194496.16">5501 12928 351 0,'-12'-24'153'0,"-4"4"-53"16,-4-3-33-16,3 4-18 15,-3-1 18-15,0 3 35 16,-5-2-28-16,-4 2-11 15,-2 1-9-15,-2-1 9 16,-7 3 0-16,-9-4-7 0,-7 5-12 16,-18 1 3-16,-13 5-10 15,-14 7-4-15,-16 0-4 16,-21 12-1-16,-12 4-8 16,-8 8-3-16,3 5-2 15,2 4 0-15,9 0-7 16,11 7 3-16,11 1-4 15,7 3-3-15,15 4 1 16,7 2 7-16,3-1-8 16,8 0 2-16,6 3-5 15,2 3 3-15,6-3 1 16,-5 7 0-16,-6 15-10 16,-1 4 10-16,3 8 3 15,0 4 4-15,-1 3-2 16,10 0-1-16,3-3-6 15,7-1 0-15,15-3-2 16,9 1 5-16,11-7-1 16,9 5-7-16,14 1 2 15,0-1-3-15,9-4 4 0,4 0-3 16,-2-7 1 0,5-5 1-16,6-3 4 15,-6-10-4-15,0-7-3 16,3 0 7-16,3-3-1 15,-2-6 1-15,3 1-2 16,-1-5 2-16,1-8 3 16,3 2-3-16,-4-6-1 0,3-3 1 15,4-2 4-15,4-2 3 16,-6-6-11-16,-2 2 5 16,3-2 2-16,1 4-3 15,4-15-1-15,4 11 7 16,2-3 1-1,10-8 2-15,5 9-5 16,-2-9 3-16,5 7-5 0,-5-7 0 16,-4 0 3-16,-1 0-9 15,-7 0-2-15,-9 0 4 16,-1 0 0-16,-3 0 1 16,-2 0 0-16,4 0 2 15,-4 0 2-15,-1 0-7 16,3 0 3-16,3 0 0 15,-2 0 3-15,4 0 3 16,1 0-5-16,-1-4 3 16,1-4 4-16,-1-1-4 15,5 2 0-15,0 0-6 16,2-4-3-16,-2 5 10 16,5-3-9-16,-7 1 8 15,-2-1-3-15,-4 9-6 16,-4-3 6-16,-2-5-1 15,2 4-10-15,3-5 12 16,1 1 5-16,-1-3-10 0,0 2 1 16,1 1-5-1,4-1 4-15,-1 2 4 0,1-2-7 16,-1 1 7 0,-4 1 1-16,0-6-7 15,6 0 5-15,-3 6 0 0,1-6 0 16,1 0 6-1,-1 1-2-15,6 1-2 0,-6-7 9 16,1 2-6-16,-5 4 15 16,1 0-1-16,-6 1-1 15,-1 1-21-15,-6 3 0 16,3-5 0-16,6-5 0 16,7-4 0-16,6 2 0 0,2-6 0 15,-1-3 0 1,7-5 0-16,-2-4 0 15,2 2 0-15,-6-2 0 16,-4-1 0-16,-4 2 0 0,-4-1 0 16,2 1 0-16,-3-10 0 15,-2-1 0-15,-3-7 0 16,-4-3 0-16,-4-8 0 16,-3-1 0-16,2 2 0 15,-6 2 0-15,2 2 0 16,-9 3 0-16,4 3 0 15,-4 2 0-15,0-1 0 16,0-4 0-16,0-4 0 16,0 0 0-16,0-5 0 0,0 5 0 15,0 5 0 1,-13 3 0-16,6 0 0 16,-1 0 0-16,0 0 0 15,-6 5 0-15,6 3 0 0,0 8 0 16,0 10 0-16,8 1 0 15,-8 6 0-15,8 4 0 16,0-1 0-16,0 5 0 16,0 0 0-16,0 3 0 15,0-2 0-15,-8 3 0 16,8-1 0-16,-11 1 0 16,11-5 0-16,-14-2 0 15,14-2 0-15,-11-3 0 16,4-5 0-16,-1 1 0 15,-1 0 0-15,-4-3 0 0,5 0 0 16,-1 4 0-16,1-2 0 16,2 4 0-16,-2 2 0 15,-1 3 0-15,1-1 0 16,8 4 0-16,-9 5 0 16,9 0 0-16,-12 1 0 15,4 2 0 1,8 1 0-16,0-1 0 15,0 5-136 17,0 0-310-32,0 0-14 0,-8 14-2 15</inkml:trace>
  <inkml:trace contextRef="#ctx0" brushRef="#br0" timeOffset="196203.18">5535 14634 219 0,'3'-5'241'16,"2"1"-47"-16,-5 1-30 15,0-1-31-15,0-2-6 16,0 2 10-16,0 4-16 15,-8 0-8-15,-1 0-24 16,1 0-3-16,-5 0-19 0,-3 0-26 16,-9 0 3-16,-3 0 1 15,-4 0-3-15,-4 0-22 16,-9 0-5-16,-12 14-7 16,-9-2-6-16,-10 7-1 15,-11 7 2-15,0 2-2 16,-11 3 3-16,-5 3-8 15,2 1 7-15,-5 7 4 16,2-1 3-16,2 0-2 16,9 4-4-16,3 3-5 15,0 4 3-15,2 5 4 16,2 0 0-16,1 4-9 16,4 6-1-16,4 2 1 0,4 9 0 15,8-6 6-15,8 1 2 16,7-4-9-16,10-3 4 15,4-9 0-15,7-4 0 16,9-4-2 0,7-6 7-16,3 3 2 0,10 0-5 15,0-2-7-15,0 1 5 16,10-1 4-16,3 0 0 16,7 1 0-16,4 0-3 15,0-4 3-15,1-4 3 16,4-5-5-16,2-7-4 15,7-5 7-15,3-9 5 16,2-1-1-16,7-10-1 16,4 0-6-16,6 0 3 15,5 0-1-15,8 0-1 0,0-10 0 16,4-1 3 0,-1-1-7-16,3-4 7 15,-3-1-4-15,6-8 3 0,3-7-5 16,1-5 0-16,-2-2 0 15,-7-3 0-15,-4 3 0 16,-3 1 0-16,-4-3 0 16,-11 1 0-16,-1-2 0 15,-5 3 0-15,-1-6 0 16,5-4 0-16,-1 0 0 16,1-4 0-16,0-5 0 15,-4 6 0-15,-4-1 0 16,0 8 0-16,-5 5 0 0,0-2 0 15,-4 6 0-15,2 0 0 16,-5 0 0-16,-5-2 0 16,1 2 0-16,-7 3 0 15,3 4 0-15,-4 1 0 16,-5 0 0-16,1-1 0 16,-9 1 0-16,-1-5 0 15,-7 0 0-15,0-3 0 0,0-9 0 16,-15-5 0-16,-7-6 0 15,-5-5 0 1,-6 0 0-16,-3 13 0 0,-4 6 0 16,-2 13 0-16,2 5 0 15,0 8 0-15,-7 9 0 16,4 7 0-16,-3 0 0 16,2 16-202-16,4 7-138 15,-2 19-17-15,-1 15 18 16,3 6-29-16</inkml:trace>
  <inkml:trace contextRef="#ctx0" brushRef="#br0" timeOffset="197036.26">6680 15451 92 0,'3'-3'146'0,"-3"3"10"15,0 0-43 1,0 0-11-16,0 0-13 0,0 0 0 16,-8 0 2-16,-1 0-6 15,-6 0-12-15,-7 0-23 16,-6 0-16-16,-12 0-7 16,-12 0-12-16,-13 12-3 15,-12 8 0-15,-12 12 0 0,-10 9-2 16,-10 14 12-16,-10 14-10 15,-6 12-9 1,-8 8 1-16,-6 9 5 0,-2 4 24 16,2 3 8-16,8-4 0 15,6-2 4-15,8-7-26 16,7 7-6-16,8-1-10 16,4 2-3-16,5 2 6 15,8 4-9-15,8 0 4 16,8 0 1-16,12-4-2 0,16 0 3 15,13-1 9-15,15-2-6 16,13-10 1-16,16-12 2 16,18-10 0-16,14-11 6 15,12-4 6-15,10-10-3 16,7-10-2-16,8-8 1 16,10-7 0-16,2-9-4 15,4-8-5-15,8-12-1 16,5-8-1-16,8-14-3 15,8-15-1-15,15-16 2 16,18-17 5-16,12-11-4 0,7-8 6 16,1-6-4-16,-12-3 0 15,-20 1-4-15,-17-9 7 16,-22-4 11-16,-22-8-6 16,-20-8 16-16,-18-10 6 0,-19 6 29 15,-17 11 69-15,-11 10-97 16,-5 7-38-1,-16 16 0-15,-10 21 0 0,-5 12 0 16,-2 12 0-16,-5 16 0 16,3 8 0-16,-3 13 0 15,-5 8-145-15,-7 8-122 16,-7 8-58-16,-8 12-15 0,0 5-6 16,0 8-277-16</inkml:trace>
  <inkml:trace contextRef="#ctx0" brushRef="#br0" timeOffset="198868.6">9145 13714 264 0,'0'-17'269'16,"0"6"-61"-16,0 1-89 16,0 6-63-16,0 4-32 15,0 0-11-15,0 0-10 0,3 0 3 16,0 14-4-16,2 5 3 15,-5 5 6-15,0 14 0 16,0 2 3-16,0 8 25 16,-11 9 10-16,-11 9 0 0,-2 3-3 15,-12 5-19-15,-4-1-9 16,-10-9 0-16,-4 2-7 16,-9-5-10-16,-7-4-1 0,-6-8 2 15,-3-8-1-15,3-8 8 16,10-14-6-16,10-7 0 15,7-12 6-15,13-12 5 16,8-12-1-16,10-12-3 16,18-9-8-16,14-16 2 0,21-13-7 15,22-7 5-15,13-8-5 16,12-5 3-16,2-4 1 16,6-1 4-16,-1 11-8 15,1 3-2-15,-13 7 8 0,-9 4-2 16,-10 10-1-16,-15 11 3 15,-9-2-11-15,-14 13 8 0,-12 0-5 16,-8 1 13 0,-16 1-11-16,-13 4 9 0,-11-2-9 15,-8 7 11-15,-9 1-7 16,-8 5-1-16,0 11 11 16,-1 5-2-16,6 9-1 0,3 9-6 15,3 10 11-15,2 19 12 16,8 14-9-16,7 13 2 15,17 8-4-15,20 13-13 0,3 3 1 16,18 0 10-16,12-11-11 16,7-4 9-16,8-12 9 15,9-10-6-15,5-12 5 16,3-7 0-16,0-9-4 16,-4-12 2-16,-9 0-18 0,-12-12 9 15,-7 0-4-15,-8 0-1 16,-5 0-1-16,-8 0 2 15,-4 0-20-15,-5 0-32 0,-3 0-66 16,0 0-69-16,0 0-49 16,0-4-31-16,0-4-34 15</inkml:trace>
  <inkml:trace contextRef="#ctx0" brushRef="#br0" timeOffset="199530.64">9846 13124 206 0,'0'-30'294'0,"0"7"-73"0,0 2-71 16,0 5-76-16,-12 4-22 15,1-1-5-15,-3 1 5 16,3 0-2-16,-3 0-6 0,0 0 17 15,-4 4 10-15,2-1 0 16,-1 6-18-16,-5 3-21 16,-7 0-7-16,1 20-4 15,-5 4 16-15,-5 4-15 16,3 9-1-16,2 7-7 0,9 9-1 16,8 4-2-16,2 5-9 15,14 2 2-15,0 3-2 16,14 2 7-16,7-9-7 0,1-7-1 15,11-13 2-15,8-6-2 16,-4-15 3-16,-1-5 0 16,1-14 3-16,-6-5-3 15,-1-11-1-15,-9-8-3 0,-7-14 6 16,0-2-5 0,-11-8-3-16,-3-6-1 0,0-3 4 15,0 0 5-15,-8 4-2 16,-4 1-1-16,4 2-9 0,-4 5 7 15,3 9 6-15,-2 3 8 16,3 9 1-16,-1 8-1 16,9 0 7-16,-11 3 2 0,3 8-6 15,8 3 0-15,-8 2-12 16,8 0-3-16,0 0-5 16,0 7-9-16,0 10 9 15,0 7 6-15,4 12 5 16,11 10 8-16,13 2 2 0,9-3-4 15,8 0 6-15,9-4 0 16,5-8-3-16,10-9 2 16,4-8-10-16,6-16-7 0,-8 0-62 15,-6 0-144-15,-11 0-201 16,-18-9-143-16</inkml:trace>
  <inkml:trace contextRef="#ctx0" brushRef="#br0" timeOffset="200678.88">9659 15802 253 0,'25'-33'347'0,"-8"9"-20"16,-5 7-101-16,-1 5-117 15,-2 4-56-15,-1 5-29 0,3 3-15 16,10 0-1-16,4 19-11 16,0 10 16-16,2 8 3 0,3 7-2 15,-7 11 14-15,-6-4 3 16,-6 11 15-16,-11-2 3 15,-8 1 7-15,-12 0-4 0,-9-4-7 16,-4-8-16-16,-7-9-3 16,-3-6 11-16,-2-11-11 15,3-7 11-15,2-16 5 0,0-7-10 16,2-9-12 0,6-12 0-16,4-9 2 0,8-8-23 15,11-11 1-15,9-11-16 16,13-5 8-16,11-6 2 15,9-7-5-15,8-5 7 0,3 1-6 16,-4 3-6-16,-2 4 2 16,-7 6 2-16,-7 2 12 15,-6 10 3-15,-15-3-9 0,-3 6-5 16,-12 0 13-16,-5 13 12 16,-3 7 12-16,-7 8 4 15,-2 9-19-15,-8 8-8 16,-3 7 4-16,-1 9-15 15,-8 21 6-15,-5 15-2 0,3 17 8 16,-2 12 1-16,5 9 2 16,7 11-1-16,11 5-5 15,14 1-1-15,16-3 0 0,13-3 0 16,15 1 3-16,18-8 2 16,5-9-10-16,11-12 2 15,12-8 6-15,2-17 2 0,1-7-3 16,-4-13-4-16,-8-12 3 15,-7 0 0-15,-15 0-1 16,-10 0 2-16,-9 0 3 0,-7 0 0 16,-9 0-1-1,-8 0 2-15,0 0-11 0,0-4-37 16,0-4-86-16,0-5-132 16,0-2-93-16,-11-6-14 0,-3-8-1 15</inkml:trace>
  <inkml:trace contextRef="#ctx0" brushRef="#br0" timeOffset="201494.5">10736 15118 128 0,'3'-21'264'16,"-3"0"-31"-16,0 7-30 15,0 0-58-15,-11 2-37 0,-2 4-19 16,1 4-2-16,-3 4-3 15,-7 0-28-15,-3 16-16 16,-7 13 2-16,-1 16-6 0,-2 12-7 16,2 12-7-16,5 5-6 15,10 6-7-15,18-2-4 16,0-4 1-16,9-10-5 16,12-10-3-16,3-13-18 15,4-13 0-15,9-13 6 0,8-15-12 16,0-20 0-16,-1-17-12 15,-3-15 12-15,-8-9 10 0,-9-5 11 16,-13-7-1-16,-11-4 6 16,-8-1 18-16,-7 13 45 15,-1 12 37-15,3 18-16 0,0 9-33 16,5 11-31-16,8 6-17 16,0 9-1-16,0 24-1 15,13 18 3-15,8 10 1 0,7 5-5 16,5 5-5-1,2-5 13-15,2-10-17 0,-1-1-61 16,-7-8-94-16,-4-10-100 16,-5-12-45-16,-4-16-42 15</inkml:trace>
  <inkml:trace contextRef="#ctx0" brushRef="#br0" timeOffset="201809.44">11028 14650 561 0,'0'-32'349'0,"0"10"-99"0,0 10-122 16,0 12-73-16,0 12-8 15,0 29 64-15,0 21 40 16,0 23-34-16,8 7-45 0,3 8-34 16,11-7-18-16,-3-8-9 15,2-11-3-15,-1-18-5 16,-4-10-3-16,-3-10 12 0,-2-11-10 15,3-8 2-15,-6-10 1 16,0-7 0-16,4-4 0 16,8-13-12-16,5-11 7 0,7-8-6 15,4-5-6-15,2-4-29 16,-7 0-54-16,-1 0-109 16,-7 0-109-16,-3-2-64 15,-7-3-29-15</inkml:trace>
  <inkml:trace contextRef="#ctx0" brushRef="#br0" timeOffset="201977.27">10983 14544 364 0,'-9'-20'218'0,"9"3"-86"15,0-3-73-15,22-5-28 16,13-3-14-16,15 0-5 15,3 2-14-15,4 11-23 0,0 6-73 16,-5 2-81-16,-3 7-58 16</inkml:trace>
  <inkml:trace contextRef="#ctx0" brushRef="#br0" timeOffset="202326.4">11711 14385 364 0,'-14'-9'314'0,"3"1"-48"0,-5 5-101 16,-4 3-58-16,-6 0-5 15,3 9 17-15,3 11-18 16,-2 11-32-16,8 10-20 16,0 8-22-16,14 4-9 0,5-3-7 15,10-3-5-15,6-5 4 16,3-11-9-16,9-1-2 15,-1-14 1-15,1-4 3 0,-1-12-6 16,-4-3 1-16,-3-14 2 16,-4-8 6-16,-10-7-4 15,-11-8-6-15,0-5 2 0,-15-1-10 16,-10 7 1 0,-3 1-12-16,-4 9-58 0,-6 9-58 15,7 4-50-15,5 4-43 16,6 3-32-16,9-3-38 15</inkml:trace>
  <inkml:trace contextRef="#ctx0" brushRef="#br0" timeOffset="202708.24">11787 14007 631 0,'0'-21'379'15,"0"4"-141"-15,-8 5-120 0,8 5-63 16,4-2-27-16,16 1-11 15,13 1-5-15,12-2-9 16,12 4-21-16,-1 2-7 16,1-1 9-16,-8-4 10 15,-8 4 1-15,-12-1 21 16,-10 5 33-16,-7 0 43 0,-4 0 38 16,-8 0 20-16,0 0 20 15,0 0-141-15,0 12-29 31,14 17 0-31,9 11 0 16,13 17 0-16,13 17 0 0,8 4 0 16,1 2 0-1,-1 2 0-15,-9-4 0 0,-8-5 0 16,-6-4 0-16,-15-4 0 16,-19-3 0-16,-19 0 0 15,-31-4 0-15,-28 4-130 0,-26 0-316 16,-26-2-12-16,-20 0 7 15</inkml:trace>
  <inkml:trace contextRef="#ctx0" brushRef="#br0" timeOffset="204822.2">12184 16847 25 0,'-8'0'54'16,"2"0"38"-16,6 0 39 0,-8 0-21 15,8 0-47-15,0 0-29 16,0 0-18-16,0 0-7 16,0 0-5-16,0 0 2 15,0 0 3-15,0 0-4 0,0-4 6 16,0 1 7-16,0-1 11 15,-9-1 14-15,1 5 4 16,-1-7-11-16,-3-5 5 0,1-2 7 16,-6-1 9-16,5-6 27 15,-5-2 15-15,1-2 12 16,5 4 5-16,-3-3-11 0,3-1-18 16,-2 1-26-16,5 0-7 15,8 2-23-15,-8 6-3 16,8 4-10-16,0 5-9 15,0 7-11-15,0 0 0 16,0 16-2-16,8 13 7 0,9 11-1 16,6 13-7-16,5 9 9 15,3-3 2-15,0-2-4 16,-2-3-2-16,-6-9-4 0,-1-13 9 16,-6-7-7-16,-3-5 5 15,-7-8 2-15,-1-3 2 16,-2-9-1-16,-3 0 1 0,8-17-14 15,1-11 2 1,7-10-3-16,5 2-6 16,4 0 8-16,-1 3 3 15,4 5 0-15,4 7 1 0,1 4 0 16,0 15 2-16,0 2-7 16,-7 12 7-16,4 4-4 15,-10 7 6-15,-2 2 3 0,-12 3-3 16,-6 5-3-16,0 0-4 15,-20 3 5-15,-9-3 2 16,-4-5-4-16,1-8 6 0,1-4-2 16,-3-3 1-16,11-4-9 15,-1-9-2-15,-2-5-12 16,6-7-22-16,9-9-23 16,2-3-20-16,9 0-32 0,0-4-61 15,0 0-60-15,0 3-41 16,0 0-18-16</inkml:trace>
  <inkml:trace contextRef="#ctx0" brushRef="#br0" timeOffset="206170.29">13770 16766 139 0,'-12'-20'249'0,"-1"-4"-23"16,-5-1-46-16,4 5-64 16,-3 1-45-16,1 5-7 15,-1 2 3-15,5 8 9 16,0 4-20-16,-1 0-31 16,2 16-11-16,-5 17 5 0,0 12 3 15,2 7-17-15,14 5 3 16,0 1-8-16,5-1-2 15,12-6-20-15,2-8-8 0,5-12-16 16,5-5-7-16,-1-14-1 16,0-12 9-16,-2-12 5 15,-1-9-1-15,-11-12 12 0,0-13 15 16,-14-5 8-16,0-11 1 16,-17 2 15-16,-3 2 23 15,4 8 27-15,-2 11 1 0,7 10-23 16,3 13-14-16,8 4-16 15,0 12-7-15,0 0 4 16,8 21 2-16,8 7 4 16,10 4-5-16,0 6-5 15,12-3 0-15,-2 3 0 0,1-10-17 16,-4-4-47-16,-1-4-89 16,-4-4-67-16,-9-4-76 15</inkml:trace>
  <inkml:trace contextRef="#ctx0" brushRef="#br0" timeOffset="206486.53">14021 16375 306 0,'-14'-28'348'0,"3"3"-62"0,0 5-101 16,11 8-83-16,-9-1-35 0,9 6-13 15,0 3-19 1,0 4-22-16,0 11 4 0,9 18 9 15,7 21 1-15,8 14 0 16,1 14-16-16,-2 3 5 16,6 0-10-16,-5-2 0 0,4-10-3 15,1-13 1-15,-4-8-2 16,3-6 1-16,1-10-1 0,-7-7-4 16,3-13 8-16,6-12-6 15,0-9-16-15,4-8 4 16,4-6-4-16,-7-5-10 15,-4-6-36-15,-4 3-70 16,-7-7-69-16,-13 7-33 0,-4-7-42 16,-8 5 0-16</inkml:trace>
  <inkml:trace contextRef="#ctx0" brushRef="#br0" timeOffset="206645.14">14033 16449 371 0,'-12'-41'140'0,"12"-8"-75"16,12 1-28-16,16-10-23 16,13 7-7-16,11-4-2 15,10 11-23-15,-2 7-65 16,-6 10-101-16,-7 2-169 0</inkml:trace>
  <inkml:trace contextRef="#ctx0" brushRef="#br0" timeOffset="207218.32">14703 16189 184 0,'0'-17'345'0,"-11"1"-34"16,-2-7-69-16,0 1-53 15,5 1-9-15,8 6 5 0,-9 2-1 16,9 5-44-16,0 1-62 15,0 7-69-15,9 15-9 16,7 18 0 0,8 16 0-16,1 4 0 15,4 3 0-15,-5-3 0 0,1-7 0 16,-5-7 0-16,-4-1 0 16,-3-14 0-16,-5-5 0 15,-5-5 0-15,0-14 0 16,2 8 0-16,-5-20 0 15,-11-12 0 1,-6-14 0-16,1-2 0 16,-5-6 0-16,2 6 0 0,-1 4 0 15,2 8 0-15,2 2 0 16,-1 2 0-16,1 5 0 16,0 2 0-16,5 6 0 0,-6 1 0 15,4 6 0-15,5 1 0 16,1 3 0-1,-1 0 0-15,0 12 0 0,8 7 0 16,-12 2 0-16,-2 2 0 16,3 2 0-16,2-4 0 15,3-5 0-15,6 1 0 16,-9-4 0-16,9-6 0 0,-8-7 0 16,8 0-86 15,0 0-69-31,0 0-56 0,0 0-49 15,0 0-30-15,0-13-8 16,8-11-10-16</inkml:trace>
  <inkml:trace contextRef="#ctx0" brushRef="#br0" timeOffset="207721.11">14706 15631 208 0,'0'-28'211'0,"0"3"-62"15,5 5-60-15,4-1-41 0,2 6-23 16,5-1-12-16,5-1-3 16,4 4-7-16,-1 2-1 15,6-6-2-15,-5 6-1 0,-3 0 3 16,-5 5 8-16,-7 1 30 16,-2 1 30-16,-3 4 27 0,-5-3 4 15,0 3 1-15,0 0-3 16,0 0 5-16,0 0-10 15,0 0-4-15,0 0-12 16,0 0-24-16,0 0-14 16,0 0-14-16,0 0-18 0,0 0 1 15,0 0-7 1,12 7 1-16,4 15-5 16,5 9 8-16,7 13 1 0,1 9-3 15,7 13 2-15,5 11 11 16,3 8-9-16,1 5 0 15,0 0-4-15,0-1 4 0,0-7-4 16,-10-10-2 0,-1-5 0-16,-6-16 0 0,-9-5-9 15,-2-12 6-15,-4-11 5 16,-5-2 2-16,-8-7-4 16,0 3 11-16,0 0-9 0,-21-1-2 15,-7 8-13-15,-8 4-77 16,-13 6-147-16,-13 2-108 0,-6 6-31 15,-5-1-19-15</inkml:trace>
  <inkml:trace contextRef="#ctx0" brushRef="#br0" timeOffset="208931.87">11811 17471 282 0,'-15'-5'286'16,"2"1"-7"-16,5-4-73 15,8 5-86-15,-7-2-54 16,7 0-28-16,0 5-22 16,7 0-2-16,5 0-2 0,4 0-8 15,0 0-3-15,-4 10 1 16,1 1-2-16,-10 14-10 16,-3 8-72-16,-19 12-121 0,-13 12-93 15,-13 2-56 1</inkml:trace>
  <inkml:trace contextRef="#ctx0" brushRef="#br0" timeOffset="210080.09">12543 15940 360 0,'-14'-45'243'16,"3"0"-41"-16,-1 4-60 0,0 9-28 16,-1 8-5-16,13 7-13 15,-8 5-34-15,8 4-38 16,0 0-15-16,0 8-5 0,0 0 4 16,8 0-8-16,0 0 2 15,-3 0-7-15,4 0 11 16,-9 0-5-16,3 0-3 15,-3 0-1-15,0 0 4 0,0 8 0 16,0-8 3 0,0 0-3-16,0 0 0 15,0 0 1-15,0 0 3 0,0 0-4 16,0 0-3-16,0 0 7 16,0 0-7-16,0 0 10 15,0-4-3-15,0-3 3 0,0 7 2 16,-9 0 13-16,9-5 2 15,0 1 5-15,-8-1 0 16,8 5-5-16,0-2 0 16,0-3 4-16,0 5-3 15,0-5 11-15,0 3 4 0,0 2-1 16,0 0-5-16,0-5-3 16,0 5-7-16,0 0-1 15,0 0-10-15,0 0-7 0,0 0 5 16,0 0-8-16,0 0 6 15,0 0-6-15,-8 0-2 0,8 0 7 16,-8 0-3-16,8-6-6 16,0 6 3-16,0 0-4 15,0 0 7-15,-9 0 1 0,9 0-12 16,-6 0 1-16,6 0 6 16,0 0 4-16,0 0-2 15,0 0 1-15,0 0-3 16,0 0 7-16,-8 0-13 15,0 0 1-15,-2 0 1 16,2 0 8-16,0 0-11 16,8 0 6-16,-12 0-7 15,12 0 7-15,0 0 2 0,0 0-2 16,0 0 0-16,0-2-12 16,12 2 8-16,9 0-1 15,6 0 6-15,12 20 2 16,9 12-10-16,4 10 10 0,-3 9 0 15,0 16-6-15,-6 4 8 16,-4 8 1-16,-12-2-3 16,-6 0-7-16,-4-4-1 0,-6-8 1 15,-3-11 4-15,-3-6 5 16,-5-10-12-16,0-7-2 16,0-5-22-16,0-2-61 0,0-5-75 15,0-3-58-15,-9-3-46 16,2 0-1-16,-6-5 9 15,-4-8-9-15</inkml:trace>
  <inkml:trace contextRef="#ctx0" brushRef="#br0" timeOffset="211910.45">10898 17252 126 0,'-12'-26'281'15,"-1"6"-38"-15,-2-1-42 0,3 4-65 16,-2 3-23-16,14 0 8 16,-8 3-5-16,0 3-20 0,8-1-46 15,0 6-29-15,0-2-16 16,0 5-3-16,8 0-1 15,9 12-4-15,3 5 8 0,8 4-4 16,1 2 1-16,-1 2 0 16,0-4-2-16,-2-9-8 15,-1 0 2-15,-6-12-2 0,-2 0 6 16,-5-10 2 0,-4-4 3-16,-8-11-1 0,0-5 11 15,0-1 22-15,-8 3 33 16,8 6-4-16,-8 6-21 15,8 8-29-15,0 0-7 0,0 8-11 16,0 0-3-16,0 0-4 16,0 8-26-16,8 9-73 15,6 7-68-15,-5 9-76 0,-1 13-23 16,-8-3-58-16</inkml:trace>
  <inkml:trace contextRef="#ctx0" brushRef="#br0" timeOffset="212343.24">9607 17833 457 0,'-13'-21'273'0,"5"7"-91"0,8 0-91 16,-8 11-51-16,8 3-19 15,5 0-12-15,11 7 1 16,8 5-7-16,4 5 0 16,5-1-2-16,-1-3-1 0,-4-13-2 15,-2 0-5-15,-6 0-1 16,-1 0 2-16,-5-20 5 15,-6-8-3-15,-8-15 2 0,0 3 4 16,-8-1 10-16,-6 4 14 16,3 8 17-16,3 9-16 15,8 9-15-15,0 2-11 16,0 6-5-16,0 3 2 16,0 12 3-16,8 7-5 15,8 14-1-15,1 8-25 0,-2 8-47 16,-3 4-41-16,-4 4-35 15,-8 0-48-15,0-3-52 16</inkml:trace>
  <inkml:trace contextRef="#ctx0" brushRef="#br0" timeOffset="212593.55">9281 17593 382 0,'-11'-33'239'0,"-5"16"-94"16,3 17-72-16,1 37-31 15,-1 37 10-15,13 34 33 0,0 28 22 16,17 15-25-16,15-1-35 16,14-7-20-16,14-12-11 15,22-18-7-15,18-20-6 16,31-27-3-16,16-25-30 0,11-25-89 15,-4-16-114-15,-11-16-95 16</inkml:trace>
  <inkml:trace contextRef="#ctx0" brushRef="#br0" timeOffset="213624.46">13148 15508 316 0,'0'-19'285'16,"-9"6"-74"-16,9 5-103 16,0 5-54-16,0 3-32 0,0 0-10 15,0 0-7-15,0 0-2 16,5 0-1-16,3 0 0 15,4 0-5-15,0 0-4 0,0 0 0 16,-4 0-20-16,0 0-42 16,-8 0-69-16,0 0-90 15,0 7-38-15</inkml:trace>
  <inkml:trace contextRef="#ctx0" brushRef="#br0" timeOffset="213807.58">13371 15712 632 0,'8'8'281'0,"-4"-8"-139"16,-4 0-73-16,0 0-38 15,5 8-10-15,2 9-10 0,-2 15-7 16,3 13-9 0,-5 16-79-16,-3 13-98 0,0 0-104 15,0-2-347-15</inkml:trace>
  <inkml:trace contextRef="#ctx0" brushRef="#br0" timeOffset="-214491.78">13425 17556 375 0,'0'0'251'0,"0"-4"-65"0,0 4-68 15,0 0-53-15,0 0-12 16,0 0-6-16,0-4-11 16,0 4-18-16,0-5-11 15,0 5-3-15,0 0-1 16,0 0 5-16,0 0 10 0,0 0 7 15,0 0 3-15,0 0 3 16,0 0-1-16,-9 0-9 16,9 0-8-16,0 0-2 15,0 0 0-15,0 0 5 0,0 0 13 16,0 0 21-16,0 0 14 16,0-4-17-16,0 4-12 15,0 0-13-15,0 0-16 0,3 0-6 31,-3 0 1-31,0 17-9 0,0 15-47 16,0 14-86-16,-8 11-111 16,-8 3-77-16,-4-2-59 15</inkml:trace>
  <inkml:trace contextRef="#ctx0" brushRef="#br0" timeOffset="-213409.23">12241 16315 65 0,'0'-9'194'15,"-8"1"1"-15,2 0-20 0,-4 1-30 16,2-3-46-16,0 7-33 15,-4-6 0-15,-1 1-4 16,-1 0-15-16,-3-4-12 0,-9 0-6 16,3 0-1-16,-6 5 10 15,2-4 9-15,-2 4 4 16,1 3-15-16,-11 4-21 16,-1 0 2-16,1 17-5 15,2-5-4-15,5 4-1 0,4 12-6 16,6 13 13-16,6 12-5 15,9 20 10-15,7 13 1 16,3 11 1-16,9 1 7 0,13-1-4 16,8-6-7-16,7-11 23 15,12-9-21-15,13-12 0 16,13-4-7-16,7-15-10 0,5-11 3 16,-1-15-5-16,1-14 8 15,3-11-4-15,-3-17-7 16,-10-9 12-16,-7-12-11 15,-8-4 5-15,-17-9-2 0,-10-6 0 16,-19-9 3-16,-19-5-2 16,-15-2-4-16,-18 1 11 15,-19 2-3-15,-13 12 3 0,-17 7-7 16,-3 10-6-16,-4 11 8 16,4 13-7-16,6 7-22 15,14 13-70-15,13 8-96 0,12 0-69 16,10 25-4-16,11 3-14 15,19 5-15-15</inkml:trace>
  <inkml:trace contextRef="#ctx0" brushRef="#br0" timeOffset="-211029.48">14107 17617 39 0,'-21'7'134'0,"-1"-7"72"0,4 10-41 15,1-10-24-15,4 0-25 16,4 0-24-16,9 0-8 16,-6 0-8-16,6 0-7 0,0 0-19 15,0 0-6-15,0 0-9 16,0-10-11-16,3 3-7 16,14-2-1-16,17-6 6 15,18-13 6-15,24-10 15 16,25-10 9-16,24-8 11 0,19-11 11 15,14-2-18-15,3-5-14 16,-1 6-16-16,-9 3-21 16,-21 8-2-16,-17 8 6 0,-25 8-7 15,-14 13 1-15,-21 4-2 16,-13 7 4-16,-10 5 0 16,-12 3 8-16,-4 6 6 0,-6 3 3 15,0 0-4-15,-8 0-8 16,0 0 4-16,-8 7-8 15,-14 10-2-15,-9 8 3 16,-17 2-1-16,-14 11-5 16,-20 5-1-16,-18 12 0 0,-18 2-4 15,-17 2 2-15,-10 8 9 16,-13-3-10-16,-5 2 4 0,4-1-3 16,14-3 4-16,18-11 4 15,22-6-9-15,23-9-2 16,26-10 11-16,16-11-14 15,14-6 2-15,64-21 6 16,32-16 4-16,26-22-1 16,34-11-5-16,23-16 3 15,23-8 7-15,10-10 2 16,1-3 1-16,-9 6-3 0,-19 11-3 16,-30 15 0-16,-26 18-1 15,-30 10 25-15,-26 10 36 16,-17 9-25-16,-30 9-40 0,-33 10 0 15,-32 26 0-15,-28 9 0 16,-29 15 0-16,-28 11 0 16,-16 8 0-16,-13 1 0 0,-1-6 0 15,15-2 0-15,19-10 0 16,30-6 0-16,29-15 0 16,25-10 0-16,31-9 0 15,35-12 0-15,44-17 0 16,41-11 0-16,37-21 0 0,32-16 0 15,24-16 0-15,11-9 0 16,-4 4 0-16,-8 10 0 16,-32 10 0-16,-31 17 0 0,-33 12 0 15,-33 12 0-15,-35 14 0 16,-37 11 0-16,-37 17 0 16,-36 16 0-16,-29 10 0 0,-25 14 0 15,-16 9 0-15,-7-1 0 16,9 1 0-16,10-6 0 15,28-6 0-15,31-14 0 16,27-11 0-16,27-10 0 0,38-7 0 16,34-12 0-16,31-12 0 15,28-12 0-15,29-16 0 16,15-10 0-16,10-7 0 0,-9 5 0 16,-17 4 0-16,-18 11 0 15,-31 7 0-15,-24 11 0 16,-22 6 0-16,-67 26 0 15,-29 11 0-15,-22 13 0 16,-17 7 0-16,-19 9 0 16,-1 4 0-16,-1-1 0 15,8-1 0-15,21-12 0 16,20-10 0-16,25-9 0 16,17-3 0-16,39-13 0 0,22-8 0 15,35-20 0-15,31-13 0 16,30-14 0-16,21-20 0 0,11-6 0 15,4-4 0-15,-3 4 0 16,-18 8 0-16,-17 11 0 16,-34 13 0-16,-25 13 0 15,-32 12 0-15,-65 36 0 16,-29 17 0-16,-29 12 0 16,-23 13 0-16,-17 7 0 15,-17 7 0-15,-3 7 0 0,4-7 0 16,15-7 0-16,24-12 0 15,32-11 0-15,22-11 0 16,24-10 0-16,37-13 0 0,20-12 0 16,36-12 0-16,35-20 0 15,27-18 0 1,18-14 0-16,19-11 0 0,3 0 0 16,-3-4 0-16,-21 6 0 0,-21 13 0 15,-28 15 0-15,-23 13 0 16,-26 7 0-16,-23 13 0 15,-34 12 0-15,-29 19 0 16,-25 15 0-16,-31 11 0 0,-19 7 0 16,-14 10 0-16,-3-2 0 15,8-6 0-15,15-7 0 0,28-8 0 16,21-11 0-16,21-9 0 16,19-7 0-16,47-15 0 15,24-14 0-15,24-11 0 16,17-12 0-16,15-10 0 15,5 2 0-15,0-6 0 16,-9 10 0-16,-17 7 0 16,-17 9 0-16,-19 12 0 15,-17 3 0-15,-11 13 0 0,-39 21 0 16,-18 8 0 0,-11 2 0-16,-10 7 0 15,-7 1 0-15,0-1 0 0,8-1 0 16,8-9 0-16,12-4 0 15,13-7 0-15,11-5 0 0,9-12 0 16,20 0 0 0,17-12 0-16,10-10 0 15,16-6 0-15,9-8 0 0,1-1 0 16,-4 5 0-16,-9 7 0 16,-11 5 0-16,-9 8 0 15,-11 3 0-15,-9 9 0 16,-33 17 0-16,-12 7 0 15,-7 4 0-15,-2 1 0 16,3-1 0-16,-2 0 0 16,8-2 0-16,6-7 0 0,10-6 0 15,8-4 0-15,5-9 0 16,13 0 0 0,11-9 0-16,8 1 0 0,4-4 0 15,5-4 0 1,-6-1 0-16,-5 1-112 0,-6 8-260 15,-3 8-118-15,-13 0-20 16</inkml:trace>
  <inkml:trace contextRef="#ctx0" brushRef="#br0" timeOffset="51263.94">25748 6141 437 0,'-12'-20'233'0,"4"1"-76"16,8 2-48-16,0 1 1 15,0-1 22-15,0 1 10 0,0 1-14 16,11-6-22-16,7 4-11 16,-2 10-26-16,-1 7-27 15,1 7 2-15,6 14-5 16,-2 8-8-16,3 2-8 0,-1 10-11 15,2 4-1-15,1 4-7 16,-6-4 2-16,-2 0-6 16,0-9 3-16,-5 0-6 15,-1-7 7-15,-3-4-6 16,-5-6 3-16,3-6 3 0,-2-13 9 16,-4 0 0-16,0 0-2 15,0 0 0-15,4-13-8 16,4-6 2-16,0-18-11 15,5-11-3-15,1-6 6 0,8 1-5 16,2-4 2-16,4 0 0 16,5 0 1-16,7-4 0 15,5 5 3-15,0 2-2 0,-5 6 4 16,-4 8 5 0,-7 11-17-16,-1 4 14 0,-7 8-11 15,1 14 9-15,2 3 9 16,-1 17-6-16,6 6 8 15,-1 11-13-15,1 10 11 16,2 5 1-16,-1 8-1 0,-1 0-2 16,-1 5 0-16,1-3 10 15,-1-2-3-15,-6-2-6 16,0-7 2-16,-6-8 0 0,-5-8-10 16,2-7 0-16,-10-9 0 15,-3-4 0-15,0-3 0 16,0-18 0-1,0-10 0 1,0-19 0-16,-8-14 0 0,8-12 0 16,0-15 0-16,0-2 0 15,14-1 0-15,-2-2 0 16,8 1 0-16,4 2 0 16,4 3 0-16,10 6 0 0,6 3 0 15,5 13 0-15,-1 6 0 16,1 14 0-16,-5 7 0 15,-1 13 0-15,-4 7 0 0,3 9 0 16,-3 21 0 0,-3 12 0-16,-3 19 0 0,-4 13 0 15,-5 16 0-15,0 4 0 16,-2 1 0-16,-6-4 0 16,-6-6 0-16,-2-9 0 15,1-10 0-15,0-13 0 0,-1-7 0 16,-3-10 0-16,-5-9 0 15,3-6 0-15,2-12 0 32,-2-5 0-32,-3-11 0 0,0-3 0 15,0-10 0-15,0-4 0 16,0 0 0-16,0 1 0 16,0 6 0-16,0 3 0 15,0 7 0-15,0-1 0 16,0 4 0-16,0 11 0 15,0-4 0-15,0 2 0 0,0 0 0 32,0-3 0-17,0-6 0-15,0 2 0 16,-8-10 0-16,8-3 0 0,-12-4 0 16,-1-5 0-16,1-8 0 15,1 0 0-15,2-4 0 16,-2 5 0-16,-3-1 0 15,2 4 0-15,1 8 0 16,-3 5 0-16,3 5 0 16,-1 2 0-16,-1 1 0 0,-2-1 0 15,-7 4 0-15,-1 5 0 16,-6 1 0-16,-1-5 0 16,3 3 0-16,-6 6 0 15,2 3 0-15,-3 0 0 0,6-5 0 16,4 1 0-16,3 4 0 15,4 0 0-15,6 0 0 16,5 0 0-16,-8 0 0 16,2 0 0-16,-5 9 0 15,3 3 0-15,-3 7 0 16,-4 10 0-16,-6 16 0 16,-3 9 0-16,1 6 0 15,1 6 0-15,0-1 0 0,-1-5 0 16,6 1 0-16,6-7 0 15,0-9 0-15,4-5 0 16,7 0 0-16,6-4 0 0,-9 3 0 16,9-8 0-16,0-3 0 15,0 1 0-15,0-4 0 16,0-1 0-16,0-4 0 16,0-4 0-16,0-4 0 15,0 2 0-15,0-3 0 16,0 1 0-16,5 6 0 0,-1-2 0 15,-1-4 0-15,-3-5 0 16,0 2 0-16,0-14 0 47,0-6 0-31,0-5 0-16,0-9 0 0,0-12 0 15,0-4 0-15,0-4 0 16,0-7 0-16,0-5 0 15,0 0 0-15,-7 4 0 16,7 3 0-16,-13 15 0 16,5 1 0-16,-1 6 0 15,-3 4 0-15,1 4 0 0,-6 3 0 16,1 0 0-16,-5 2 0 16,1 2 0-16,-4 6 0 15,0 2 0-15,-1 5 0 0,2 0 0 16,-7 0 0-16,-2 12 0 15,-5 4 0-15,-2 5 0 16,-4 4 0-16,7-5 0 16,4 0 0-16,2 1 0 0,4-1 0 15,0 5 0 1,4 3 0-16,0 4 0 0,-3 10 0 16,5 2 0-16,0 5 0 15,0 8 0-15,3 0 0 16,5 5 0-16,-1-4 0 15,13 0 0-15,0-4 0 0,0-5 0 16,0-5 0-16,0-3 0 16,0-4 0-16,0-5 0 15,0-4 0-15,0-4 0 0,0-7 0 16,0-5 0 0,0 1 0-16,0-22 0 46,0-7 0-46,0-13 0 0,8-11 0 16,9-18 0-16,0-1 0 16,0-8 0-16,-3 3 0 15,3 8 0-15,-1 1 0 0,2 3 0 16,-2 4 0-16,2-2 0 16,4 5 0-16,-2 9 0 15,0 3 0-15,-3 9 0 16,-1 4 0-16,1 7 0 15,-2 6 0-15,2-3 0 16,2 10 0-16,2 0 0 0,4 0 0 16,-1 0 0-16,0 0 0 15,-2 0 0-15,-4 0 0 16,3 0 0-16,0 13 0 0,-1 0 0 16,-1-1 0-16,3 5 0 15,-1 6 0-15,-2 6 0 16,-2 0 0-16,-2 3 0 15,2 5 0-15,-1-1 0 0,-4 4 0 16,0-2 0-16,-4-2 0 16,-2-3 0-16,-3-9 0 15,-3 1 0-15,0-5 0 16,0-3 0-16,0-6 0 16,0-2 0-16,0-14 0 46,0-3 0-46,0-7 0 0,0-11 0 16,0-9-96-16,0-7-214 16,0 3-94-16,5-7-53 15</inkml:trace>
  <inkml:trace contextRef="#ctx0" brushRef="#br0" timeOffset="52465.56">26646 6679 32 0,'0'-7'83'16,"0"1"105"-16,0 4-5 0,0-4-17 15,0 3-40-15,0 3-23 16,0 0 3-16,0 0 7 15,0 0-22-15,0 0-34 0,0 0-35 16,0 0-16-16,0 0-8 16,0 17 8-1,0 7-5-15,9 4-2 0,-3 0 4 16,7 6-3-16,-1-6-2 16,-4 1 5-16,1-6-9 15,0-6-13-15,-1-1-32 0,-5-3-46 16,2-1-74-16,-5 0-36 15,0-12-68-15</inkml:trace>
  <inkml:trace contextRef="#ctx0" brushRef="#br0" timeOffset="52779.04">26949 6630 144 0,'0'-8'246'0,"0"8"-73"0,-6 0-74 15,-2 0-42-15,-6 17 10 16,3-1 5-16,2 4-26 16,9 5-20-1,0 16-2-15,5-24-18 16,7-6-4-16,5 1 1 0,2-12-2 16,5 0 3-16,1-9-4 15,3-5 1-15,-3-12 6 16,1-3 4-16,-12-8 22 0,-3 1 5 15,-11 0 11-15,0 3-16 16,-8 5 4-16,-1 9-21 16,-13 6-20-16,-3 8-45 15,2 5-36-15,-5 12-60 0,-6 13-51 16,-3 3-90-16</inkml:trace>
  <inkml:trace contextRef="#ctx0" brushRef="#br0" timeOffset="66923.07">26389 8068 159 0,'-31'-5'217'0,"2"1"-75"0,7 0-48 16,6 4-46-16,7-3-23 15,9-1-11-15,17-4-3 16,34-5-1-16,30-8-1 0,28-2-7 16,25-6-2-16,19 1 2 15,15-5 0-15,-2 0-1 16,-8 2 6-16,-11-2 6 0,-17 3 6 15,-20 7-2 1,-30 2 16-16,-19 4 26 16,-15 10 26-16,-14-3 16 0,-10 8 15 15,-8 2-35-15,-6 0-23 16,-8 0-32-16,0 7-15 16,0 16-4-16,3 16 3 15,6 8-7-15,4 15 6 16,0 0-7-16,-2-2-3 0,5-6 7 15,4-11-10-15,1-5 2 16,-5-10 3-16,-7-9-3 16,-1-6 2-16,-8-4 0 15,0-9-8-15,-25 0-7 0,-15 0-6 16,-22 0-9-16,-20 0 14 16,-9 0 3-16,-11 0 1 15,-3 0 9-15,-1 0-6 16,4 0 10-16,9 0-3 15,8 0 0-15,11 0-1 0,18 0-2 16,14 0-12-16,15 0-8 16,11 0-7-16,8 0-13 15,8 0-17-15,8-5-29 16,8-1-28-16,7-7-28 0,11-8-45 16,-3-3-41-16</inkml:trace>
  <inkml:trace contextRef="#ctx0" brushRef="#br0" timeOffset="67372.12">29114 7411 664 0,'34'-20'236'0,"-14"12"-122"15,-8 21-59-15,-12 15-22 0,0 16-4 16,0 22 1-16,0 15-11 16,0 14-5-1,0 1-3-15,8-4-1 0,8-11-10 16,8-8 4-16,12-16-1 16,14-12 2-16,7-18-3 15,11-14-2-15,14-22-7 16,3-10 1-16,8-14 1 0,5-3 1 15,-4-9 4-15,-5-1-3 16,-5 2 7-16,-10-5 1 16,-17 0 15-16,-16 0 22 15,-12 5 14-15,-13 0 15 16,-16-6-14-16,-33 2-26 16,-20-2-11-16,-24 9-15 15,-17 9-3-15,-16 10-32 16,-12 10-53-16,-4 12-62 15,7 0-42-15,3 17-2 0,23 4 0 16,22-6-70-16</inkml:trace>
  <inkml:trace contextRef="#ctx0" brushRef="#br0" timeOffset="67721.96">30986 7364 400 0,'36'-17'328'0,"-10"4"-88"16,-9 1-125-16,-9 8-58 15,-5 4-34-15,2 0-11 16,-2 12-2-16,1 17-6 16,8 11 2-16,10 10-6 0,9 7 5 15,14-5-1-15,20-6-4 16,17-9 3-16,9-18-7 15,12-19-8-15,3-8 2 16,-5-20 7-16,-7-13-1 16,-18-12 16-1,-19-5 36-15,-21-6 8 0,-27-5-5 16,-29-2-26-16,-29 7-6 16,-21 7-17-16,-23 7 2 15,-8 15-12-15,-8 14-71 0,-1 21-89 16,5 17-66-16,7 15-49 15</inkml:trace>
  <inkml:trace contextRef="#ctx0" brushRef="#br0" timeOffset="68037.95">32716 7090 625 0,'0'-41'433'15,"-11"6"-198"-15,-15 10-119 16,-5 13-63-16,-11 12-16 16,2 0-15-16,-3 28-7 15,5 12-2-15,11 10-3 0,14 2-3 16,13 5 0-16,23-4-1 16,24-4-9-16,13-8-26 15,16-20-6-15,11-21-4 16,-4-14 6-16,-2-10 15 0,-10-16 12 15,-14-13 7 1,-21-4 25-16,-24-4-10 0,-28 4-7 16,-28 9-20-16,-29 11-20 15,-30 17-102-15,-23 20-101 16,-28 20-39-16,-20 24-67 16</inkml:trace>
  <inkml:trace contextRef="#ctx0" brushRef="#br0" timeOffset="68603.04">26873 9137 338 0,'-20'-4'213'0,"-6"1"-33"16,4-1-75-16,-6 4-53 15,-1 0-13-15,-4 7-9 0,9 9-2 16,2 2-5-16,11-2-13 16,11 5-1-16,11-6 1 15,26 2-4-15,28-1-4 16,32-16 0-16,27 0-2 15,13-16 2-15,5-14-1 0,-4-5-5 16,-19-10 5-16,-23-8-4 16,-22-3-1-16,-31-11-9 15,-30 3 2-15,-32-1-5 0,-32 8 10 16,-25 16 2-16,-29 16 1 16,-14 20 1-16,-3 18-10 15,7 17-40-15,2 13-40 0,22 11-25 16,13 6-20-16,24-3-67 15,28-3-164-15</inkml:trace>
  <inkml:trace contextRef="#ctx0" brushRef="#br0" timeOffset="68902.72">28461 8808 419 0,'65'-29'391'0,"-25"10"-130"16,-23 2-139-16,-17 10-56 15,-12 2-32-15,-5 5 9 16,1 0-21-16,4 0-4 0,12 0-6 16,0 12-7-16,15 0 1 15,22 5-4-15,16-1-11 16,20-4-22-16,4-12-7 16,1 0 5-16,-10-8 13 0,-16-5 17 15,-18-2 1 1,-20-11-2-16,-32-2-1 0,-21-3 4 15,-23-2-3-15,-20 4 0 16,-6 13-10-16,-3 11-33 16,7 5-67-16,5 16-61 15,19 9-36-15,16 0-84 0</inkml:trace>
  <inkml:trace contextRef="#ctx0" brushRef="#br0" timeOffset="69201.58">29809 8593 513 0,'12'-9'391'0,"-20"9"-183"15,-18 0-104-15,0 0-54 16,-8 17-19-16,12-1-16 16,0 4-4-16,22 13-3 15,0 3-1-15,16 6-8 0,17-6-24 16,19-3-62-16,13-9-17 15,12-16 11-15,4-12 33 16,-3-17 29-16,-14-11 29 16,-18-12 27-16,-22-11 20 15,-21-1 7-15,-17-1-14 16,-27 4-14-16,-11 7-13 16,-10 11-13-16,2 14-70 15,1 9-93-15,16 12-72 0,10 0-71 16</inkml:trace>
  <inkml:trace contextRef="#ctx0" brushRef="#br0" timeOffset="69502.41">30752 8479 517 0,'24'-9'414'0,"-15"1"-180"15,-9 0-123-15,-17 5-55 16,-4-2-25-16,5 5-6 15,3 0-18-15,13 0 2 0,5 16-11 16,14 9 2-16,24-1-17 16,14 1-56-16,16-1-25 15,6-11 5-15,3-13 32 16,-8 0 27-16,-15-17 18 16,-9-8 11-16,-18-7 19 15,-24-5 33-15,-19-2 11 0,-22-3-8 16,-16 5-25-1,-11 9-11-15,2 8-3 16,6 7-42-16,10 13-91 0,15 0-84 16,14 16-68-16,13 1-315 15</inkml:trace>
  <inkml:trace contextRef="#ctx0" brushRef="#br0" timeOffset="69801.14">32059 8304 739 0,'0'0'359'16,"-12"0"-180"-16,-14 12-91 16,3 1-34-16,2-2 1 15,5 3-20-15,16 0-14 16,0 7-11-16,16 0-1 16,16 3-1-16,22-4-1 15,14-7-6-15,11-13-12 0,3-13 5 16,-14-11 1-16,-11-13 3 15,-21-2 15-15,-21-11-6 16,-25-3-9-16,-28 0 2 16,-27 9-5-16,-28 7-41 0,-16 17-56 15,-2 15-77-15,10 12-69 16,11 15-21-16,25 11-48 16</inkml:trace>
  <inkml:trace contextRef="#ctx0" brushRef="#br0" timeOffset="70102.04">32948 8161 417 0,'40'-21'488'0,"-10"6"-100"16,-13 2-188-16,-11 5-101 16,-6 3-28-16,0 3 21 0,3 2-20 15,2 0-38 1,3 0-17-16,1 0-7 0,8 12 0 15,1 0-5-15,12 0-6 16,7-5-10-16,-1-7-21 16,4 0-13-16,1 0-6 0,-3 0 9 15,-7-7 1-15,-2-9 22 16,-15-9 2-16,-14-4 20 16,-11-3-2-16,-21-4-4 0,-16 3 5 15,-17 8-6-15,-8 14-57 16,-3 11-97-16,-11 20-80 15,-2 17-29-15,2 15-11 0,7 10-31 16</inkml:trace>
  <inkml:trace contextRef="#ctx0" brushRef="#br0" timeOffset="73454.04">27543 5862 34 0,'0'-4'91'0,"0"4"80"15,0 0-53-15,0 0-44 16,0 0-39-16,0 0-15 16,0 0-3-16,0 0 1 15,0 0-2-15,0 0-1 16,0 0 3-16,0 0 11 0,0 0 0 15,0 0 8-15,0 0-6 16,0 0-1-16,0 0 0 16,0 0-7-16,0 0-3 15,0 0-8-15,0 0-3 0,0 0-5 16,0-5-4-16,0 2-2 16,0 3-6-16,0 0-37 15,0 0-25-15,0 0-15 16,0 0-42-16,0 0-96 0</inkml:trace>
  <inkml:trace contextRef="#ctx0" brushRef="#br0" timeOffset="73780.06">26796 6256 156 0,'0'0'168'0,"0"0"-88"0,0 0-92 16,0-12-138-16</inkml:trace>
  <inkml:trace contextRef="#ctx0" brushRef="#br0" timeOffset="73950.77">27981 5976 201 0,'0'0'154'0,"0"0"-112"16,-9 0-191-16</inkml:trace>
  <inkml:trace contextRef="#ctx0" brushRef="#br0" timeOffset="74977.23">29250 4986 98 0,'-8'0'214'0,"8"0"-65"15,-10 0-37-15,10 0-50 0,0 0-29 16,0 0-4-16,0 21 42 15,10 7-9-15,1 13-26 16,0 8-13-16,6 4-14 16,-5 3-5-16,1-3 2 15,-1-12-1-15,-4-8 0 16,-1-12-1-16,1-9 10 16,-3-12 18-16,3 0 10 15,1-12-23-15,7-17-16 16,13-16 0-16,11-12 0 0,11-4-6 15,3 3 7-15,-5 9 0 16,-8 13-4-16,-9 11-3 16,-8 12 5-16,-4 13 7 15,-3 13 8-15,-5 15 10 16,-4 5-12-16,-8 5-4 16,0-5-2-16,0-5-8 15,0-9 6-15,0-7-5 16,5-12 3-16,4 0 2 15,0 0-7-15,13-12-11 0,12-11 5 16,9-11 0-16,5 2 6 16,2 7 6-16,-10 5 0 15,-3 12 1-15,-14 8 10 16,-2 12 12-16,0 10-2 16,-6 6-11-16,-2 5-5 15,-5-2-5-15,5-3-16 16,-1-2-72-16,4-2-72 0,20-7-33 15,21-17-87 1</inkml:trace>
  <inkml:trace contextRef="#ctx0" brushRef="#br0" timeOffset="75442.04">32059 4750 548 0,'7'0'227'0,"-2"0"-118"16,-5 0-56 0,0 0-26-16,0 12-10 0,0-5-9 15,0 3-6-15,0 2-1 16,0-4-1-16,0-8-18 16,0 11-20-16,0-11-10 15,0 0 4-15,9 0 4 16,13 0-17-16,21-11 0 15,8-14 18-15,6-3 26 16,-1 0 19-16,-2-2 11 0,-13 10 4 16,-17 8 3-16,-2 12 2 15,-11 0 33-15,-8 25 32 16,-3 12-6-16,0 2-17 16,0 3-26-16,0-10-19 15,0-3-1-15,0-10-2 16,17-5 14-16,20-14-12 15,20-10-12-15,24-13-2 16,24-18-3-16,17-9-2 0,5-1-1 16,-10-2 13-16,-11 7 28 15,-24 14-3-15,-17 8-24 16,-22 3-11-16,-10 9-9 0,-13 12-15 16,-9 16-9-16,-11 17-82 15,-11 20-108-15,-29 16-45 16</inkml:trace>
  <inkml:trace contextRef="#ctx0" brushRef="#br0" timeOffset="79301.99">26174 6166 64 0,'-28'21'242'15,"0"-9"-89"-15,2 0-9 16,7-4-37-16,3-8-18 0,4 0 27 15,12 0 14-15,0 0-11 16,4 0-21-16,20-3-20 16,41-23-26-16,57-17-12 0,58-27-11 15,41-20-4 1,28-11 4-16,2-6-1 16,-8 6-9-16,-10 7-11 0,-23 13 7 15,-26 17-14-15,-36 9 9 16,-32 15 1-16,-34 8 11 15,-27 12-8-15,-19 3-3 16,-12 5-10-16,-10 3-15 0,-14 9-29 16,0 0-41-16,-22 0-54 15,-12 17-52-15,-20 4-10 16,-16 12-12-16,-12 7-50 16,-9 9 9-16</inkml:trace>
  <inkml:trace contextRef="#ctx0" brushRef="#br0" timeOffset="79602.49">26260 6406 485 0,'-102'46'224'0,"25"-14"-91"16,23-8-48-16,23-7-3 16,15-17 2-16,29 0-29 15,39-24-23-15,49-17-3 0,52-21 5 16,45-11-2-16,25-12 1 15,6-5 17-15,0 2-9 16,-11 2-13-16,-6 7-3 16,-20 6-18-16,-23 8-1 15,-30 13-8-15,-30 10 12 16,-28 11-9-16,-24 5 9 16,-16 11-8-16,-17 6-4 15,-12 9-21-15,-12 0-29 0,-24 0-78 16,-29 0-58-1,-28 17-24-15,-20 0-27 0,-13-1-54 16</inkml:trace>
  <inkml:trace contextRef="#ctx0" brushRef="#br0" timeOffset="80799.74">26728 5919 174 0,'-158'28'241'16,"23"-9"-58"-16,29-7-63 15,24-12-31-15,30 0-4 16,23 0-11-16,29-14-27 15,54-19-20-15,55-20 1 0,59-20 3 16,41-17 2-16,34-3-6 16,18-3 6-16,20 4-6 15,20 2-9-15,3 9-9 16,-12 12 0-16,-33 7-3 0,-47 13-6 16,-54 13 8-1,-44 8-5-15,-41 8-11 16,-61 11 4-16,-65 9-1 0,-69 19 2 15,-57 15 5-15,-44 6 1 16,-20 9-7-16,-13 4 6 16,1 5 2-16,2-5 0 15,17-5 6-15,26-8-5 0,40-6 3 16,43-6 4-16,34-12 8 16,31-3-4-16,40-13-3 15,49 0 6-15,61-17-4 16,63-11-7-16,43-18 3 0,51-6-1 15,48-9 4 1,40 1-9-16,20-7-4 16,-2 6-6-16,-24 4 0 15,-22 9-1-15,-47 7 3 0,-51 11-6 16,-52 11-19-16,-48 3-4 16,-56 12 7-16,-51 4 15 15,-64 20 5-15,-58 13 8 16,-57 15-6-16,-52 14 8 15,-37 7-6-15,-12 9 3 0,5-2 5 16,18-2 0 0,34-13 0-16,45-8-6 0,39-13 15 15,37-15 9-15,34-8-3 16,27-9-5-16,41-8-12 16,41-21-6-16,61-15 6 15,79-14-5-15,71-7 1 16,50-8-5-16,22-4-11 15,11 1-5-15,13-1-1 16,-3 7 11-16,-17 8 4 0,-32 10-4 16,-47 12 7-16,-60 6 4 15,-55 7-3-15,-53 8-4 16,-63 11 8 0,-91 15-4-16,-95 14 3 0,-70 19 3 15,-58 12-2-15,-43 10 3 16,-10-1-1-16,5 2 5 15,27-11 2-15,40-11 0 16,51-13 3-16,56-8 20 16,46-6 4-16,43-10-19 15,45-12-13-15,63-8 1 0,92-8 1 16,93-17-8-16,72-8-5 16,69-11-2-16,61-5-15 15,41 0 2-15,9 0-1 16,-23-2-13-16,-39 11 6 15,-49 3 12 1,-60 7 9-16,109-5 4 16,-288 30 6-16,-50 5-2 15,-64 8 4-15,-82 17 2 16,-90 16 2-16,-100 11 13 0,-70 12-1 16,-28 6-18-16,16-5 8 15,46-3-4-15,60-9 1 16,63-13 25-16,50-12 9 15,62-3-20-15,73-17-5 16,81 0-11-16,95-17-7 16,78-12-2-16,51-8 7 15,21 2-9-15,-10-6 2 16,-15 3 1-16,-22 10 1 16,-22-1-7-16,-34 4 2 0,-33 10 2 15,-40 3 7-15,-37 0 1 16,-30 3-12-16,-28 6-9 15,-17-2-6-15,-22 1 6 0,-8 0 9 16,-8 4-9-16,-19 0-11 16,-15 0-53-16,-18 0-61 15,-12 13-7-15,-9 2 6 16,-1 1 1-16,1 2-26 0,5-3-94 16</inkml:trace>
  <inkml:trace contextRef="#ctx0" brushRef="#br0" timeOffset="82581.09">26805 6422 24 0,'0'-4'83'16,"0"-3"110"-16,-12 2-45 15,-1-3-37-15,0 0-42 16,-3 1-26-16,-7-1-4 16,-7-1 16-16,1 1 13 0,1 3-10 15,-1 5-23-15,-4 0-16 16,-6 0-12-16,-4 0-1 15,-11 13 2-15,-3 4-4 16,-5 3 2-16,2-1-3 16,-1 6 2-16,4-4-1 0,3 0 3 15,7 4 35-15,4 2 1 16,0 2-7-16,7-1-9 16,4 1-2-16,2-5-1 15,10 4-2-15,0 1 5 0,3 4 36 16,6 3 21-16,-3 3 8 15,14 3-26-15,0-1-15 16,0 0-12-16,0-4-6 0,14-5-4 16,2 4 4-16,9-3-3 15,2 0-8-15,10-4-9 16,5-5-3-16,6 1-2 16,9-10 2-16,12-3 0 15,12-3-5-15,9-9 1 0,3 0 6 16,4 0-11-16,6-9-1 15,-4-3 6-15,9-1-8 16,-1-2-4-16,9-6 6 0,-8-3 0 16,-6 4 0-16,-7-5 2 15,-12 1 1-15,-2 1-5 16,-10-2 3-16,-11 0 0 0,-7 0 4 16,-8-3 0-1,-10 4-6-15,-2-10 6 0,-4-1-5 16,-1-7 0-16,-7-1 6 15,0-3-5-15,-4-2-1 16,-3-1 1-16,-5-1 11 16,-9 1 11-16,0 5 16 15,0-1-17-15,-14 5-5 0,5-1-5 16,-8 4-1-16,-13 0-4 16,-5 5-1-16,-16 3-8 15,-8 5 1-15,-15 3 1 16,-16 9 0-16,-14 12-12 15,-18 0 16-15,-8 12-2 16,-9 5-6-16,6 3 4 0,4 5 2 16,7 3-2-16,11 5-6 15,13-1-16-15,16-4-37 16,22 1-64-16,16-4-27 0,9 4-26 16,10-1-21-16,7 3-10 15,10 7-17-15,8 3-28 16,0-5-45-16</inkml:trace>
  <inkml:trace contextRef="#ctx0" brushRef="#br0" timeOffset="83379.89">29637 6057 88 0,'0'-21'93'0,"0"1"38"0,0 4-29 16,-8-1-20-1,-3 5-9-15,3 0-8 0,-4 3-11 16,0 2-6-16,-10-1-20 16,-9 4-6-16,-17 4-6 15,-9 0 0-15,-8 0 14 16,-5 0 8-16,-3 12 14 16,-5 0 0-16,-6 9-2 15,-4 7 6-15,1 8-7 0,11 5-12 16,7 9-10-16,7 2-14 15,9 0-1-15,13 4 3 16,11 6 25-16,13 3 6 16,16 1-8-16,11-2 4 15,18-2-9-15,21 0-15 0,21-10-6 16,24-4 1 0,11-6-8-16,15-13-4 0,9-10 6 15,8-10-4-15,1-9-2 16,5-13 0-16,3-16-1 15,0-11-3-15,-17-13 0 16,-16-8 6-16,-21-8-7 16,-20-8 2-16,-24-5-1 15,-24 1 5-15,-25-4 2 0,-20-1-1 16,-22 0-1 0,-18 10 6-16,-19 2-5 15,-12 8-9-15,-25 18 7 16,-13 15-4-16,-12 17-10 0,-1 16-19 15,3 9-49-15,9 10-48 16,20 10-27-16,17 4-29 16,19 3-11-16,26 1-76 15</inkml:trace>
  <inkml:trace contextRef="#ctx0" brushRef="#br0" timeOffset="84245.32">32071 5634 37 0,'4'-12'120'15,"-4"-2"80"-15,0 7-48 16,0-1-40-16,-12-1-45 16,0-3-19-16,-5 0 0 15,-8-4-3-15,-7-4-8 16,-7 3 3-16,-12 1-6 16,-8 4 2-16,-11 8 2 15,-3 4-2-15,-5 7-4 16,5 14-3-16,-3 2 25 15,2 11-14-15,6 7 2 16,3 8-15-16,4-1-10 16,9 10-4-16,2 3 3 0,10 3 11 15,6 5 3-15,11 9-1 16,11-1-11-16,12 5-3 16,7-1 0-1,13-3-5-15,10-6-8 0,2-6 6 16,12-9-2-16,8-4 5 15,13-8-7-15,5-9 0 16,15-8 2-16,13-7-2 16,11-13-4-16,18-8 0 15,6-12 2-15,-2-12 8 16,3-14-37-16,-1-5-33 0,-3-19 29 16,-8-7 15-16,-12 0 6 15,-16-5 15-15,-18 1-4 16,-19 0 15-16,-15-1 3 15,-14 5 21-15,-13 4-1 0,-7 4-1 16,-8 4-13 0,-15 5-7-16,-10 3-13 0,-11 0-6 15,-16 8 2-15,-26 0-1 16,-20 10 1-16,-19 5 1 16,-17 6 5-16,-12 8-12 15,-4 8 2-15,-5 4 1 16,5 16-47-16,8 4-52 15,12 6-37-15,7 2-85 16,14 3-29-16,7 2-102 0</inkml:trace>
  <inkml:trace contextRef="#ctx0" brushRef="#br0" timeOffset="113897.75">18585 1494 489 0,'-12'-25'265'0,"12"-5"-94"16,0 11-71-16,0 3-20 0,0 4 22 16,0 2-13-16,0 7-35 15,0 3 4-15,16 9 13 16,5 7 29-16,7 7-17 15,-4 15-34-15,3 7 10 0,-2 3-16 16,-3 1-19-16,-4 4-12 16,-1-3-3-16,-1-9-2 15,-2-13 0-15,-7-9-7 0,1-3 12 16,-2-9 20-16,-3-7 14 16,2 0 0-16,-2 0-17 15,0-11-19-15,10-17-10 16,3-16 0-16,9-10-5 15,11-6-33-15,5-10-56 16,8 1-60-16,3 4-65 0,1 8-54 16,-8 8-21-16,-5 8 13 15,-7 13-1-15</inkml:trace>
  <inkml:trace contextRef="#ctx0" brushRef="#br0" timeOffset="114329.66">18779 1354 175 0,'-51'0'212'0,"6"0"-73"16,8 0-46 0,12-3-21-16,11-6-24 0,14-3-21 15,0 1-12-15,14-6-12 16,11 4 4-16,17 1-7 16,6 1 0-16,9 2 3 15,3 1-14-15,-4 4-19 0,-6 4-7 16,-7 0 1-16,-2 0 1 15,-8 12 2-15,-4-3 10 16,-4-2 12-16,-6-7 8 16,-2 0 3-16,0 0 25 15,0 0 34-15,-8-3 51 0,-4-6 48 16,-5 2 51-16,0 2 27 16,0-2-3-16,0 3-33 15,0-2-56-15,0 6-66 16,0 0-58-16,3 34-20 15,6 23 0 1,4 24 0-16,4 21 0 16,-2 12 0-16,5 7 0 15,2-2 0-15,-7-14 0 16,2-11 0-16,-1-21-63 0,-5-15-157 16,2-18-92-1,-5-11-22-15,0-29 36 0,-2-12-2 16</inkml:trace>
  <inkml:trace contextRef="#ctx0" brushRef="#br0" timeOffset="114546.14">19584 1282 349 0,'3'-66'239'16,"-3"21"-51"-16,0 18-72 16,0 6-52-16,0 21 30 15,0 16 67-15,0 30 62 0,0 23-74 16,9 28-53-16,3 17-26 15,5 8-30-15,-6 1-25 16,2-12 0-16,3-11-11 16,-4-18-4-16,-2-21-81 15,-2-18-108-15,0-10-78 16,-2-24-66-16,0-26-22 0,-3-23 63 16</inkml:trace>
  <inkml:trace contextRef="#ctx0" brushRef="#br0" timeOffset="115029.37">20047 1114 324 0,'10'-15'150'0,"-10"15"-53"15,0 12 4-15,0 12 7 16,-18 12 20-16,-4 9-2 16,3 0-39-16,-5-10-31 15,3-5 10-15,6-10 9 0,1-8 2 16,3-12-5-16,11 0-29 15,0-19-38-15,0-18-37 16,17-16 6-16,10-8 3 16,11-4 8-16,2 8 0 15,-1 12 9-15,-5 12-2 0,-11 14-3 16,-1 14 3-16,-3 5 11 16,2 30 5-16,-4 9 2 15,-9 14 5-15,-8 13 7 16,-8 10 2-16,-9 10-11 15,-7 4-2-15,-9-5-3 16,1-7 1-16,-1-13 1 0,9-13-6 16,3-11-3-16,9-13 14 15,4-7-4-15,8-9 11 16,0-12-10-16,0 0-2 16,0 0-9-16,0 0-10 0,8 0 7 15,9 0 0-15,9 0-3 16,8 0 3-16,11 7 1 15,9-7 3-15,-2 0 3 16,0 0-23-16,-2 0-40 16,-10 0-35-16,-3-7-57 15,0-12-84-15,-8-19-22 0,-10-9-7 16</inkml:trace>
  <inkml:trace contextRef="#ctx0" brushRef="#br0" timeOffset="115245.97">20091 492 511 0,'-65'-48'346'0,"17"11"-160"15,16 7-128-15,7 14-47 16,14 8-6-16,11 8-4 0,20 24 33 16,12 18 7-16,9 14-18 15,-1 6-14-15,-9 3 2 16,-1 0-10-16,-17 4 1 15,-13 0-8-15,-9-7-85 0,-11-1-82 16,-8-1-35-16,-9-10-102 16</inkml:trace>
  <inkml:trace contextRef="#ctx0" brushRef="#br0" timeOffset="115410.65">19536 1192 341 0,'-17'0'186'16,"17"0"-86"-16,3-4-49 0,21-4-26 16,31-8-10-16,21-13-8 15,30-4-1-15,29-7-18 16,18-8-76-16,14-9-121 16</inkml:trace>
  <inkml:trace contextRef="#ctx0" brushRef="#br0" timeOffset="115728.12">20839 932 315 0,'-8'0'245'16,"-1"0"-57"-16,9 0-92 16,0 8-48-16,0 0-21 0,0 4-7 15,9 9 43-15,7 3-16 16,3 9-14-16,3 0-16 15,-2-5-5-15,0 0-3 16,-4-9-3-16,-4-6 1 16,-4-3-3-16,-8-10 26 0,5 7 37 15,-2-7 10 1,-3 0-6-16,4 0-37 0,5-5-13 16,4-14-33-16,10-10-17 15,14-8-9-15,8-4-48 16,0 1-70-16,0 4-59 15,-10 3-12-15,-2 4-40 0</inkml:trace>
  <inkml:trace contextRef="#ctx0" brushRef="#br0" timeOffset="116793.93">20806 981 178 0,'-31'0'199'0,"9"-12"-63"16,15-5-52-16,7-3-36 15,7-5-13-15,6 4 8 16,7 2 0-16,3 2-16 16,11 11 2-16,2 6 2 0,2 6 18 15,6 15 27-15,5 8 9 16,4 15-5-16,-1 17-17 16,1 12-8-16,-5 13-16 15,-3 7-18-15,-5 1-9 0,-7-8-6 16,-4-13-1-1,-9-13-1-15,-9-10 3 0,-3-14-7 16,-8-10 8-16,0-12 20 16,0-14 4-16,-11-12-15 15,-2-20-17-15,3-22-8 16,-3-18-8-16,0-17-10 0,13-9-2 16,0-3 15-16,0 2 2 15,9 14 10-15,3 12 1 16,1 6 2-16,2 20-2 15,-4 9-3-15,3 14-6 0,3 13 8 16,-2 11-1-16,4 16 33 16,7 20-3-1,2 18 3-15,0 10 1 0,1 10-3 16,-4 2-6-16,-1 6-13 16,0-1 0-16,-9-7-9 15,1-14 6-15,-2-6-4 16,-6-18-1-16,0-8 1 15,-3-6 1-15,-5-10 7 0,0-12-2 16,0 0 12-16,0 0 30 16,0-17-28-16,-9-19-27 15,-3-13-6-15,4-13-13 16,8-7-18-16,-9 0 1 0,9 4 14 16,0 4 16-1,0 8 0-15,0 4-1 16,9 1 5-16,-1 7-6 0,4-1 8 15,0 11-2-15,4-2 4 16,1 9 2-16,-6 4-7 16,1 8 1-16,2-1 7 15,-6 8-7-15,-2 5-1 0,3 0 0 16,-1 18 1-16,5 5 10 16,-1 10-9-16,0 0 9 15,-4 3-5-15,-8-3 5 16,0-4-4-16,0-10 7 15,0-2 0-15,0-5 9 16,0-3 13-16,-8-9 12 16,8-5-6-16,0-11-17 15,0-13-10-15,0-11-10 0,14-10 2 16,0 8-8-16,6-1 0 16,1 13 4-16,0 11-2 15,-7 8 2-15,8 6-3 16,-1 5 3-16,-7 21-2 0,3 11 4 15,-9 8 5-15,-8 14 0 16,0 11 4-16,-25 8 6 16,-6 8-1-16,-9 5-8 15,3-8 0-15,1-9-4 16,11-12 0-16,9-17-1 16,3-11-2-16,13-8-6 15,0-9 3-15,0-12 4 0,16 0 2 16,10 0 0-16,14-9 1 15,8-3-4-15,6-4 1 16,6-4 9-16,-3-1-13 16,-5 4-14-16,-10 6-33 0,-15 2-22 15,-3-1-41-15,-2-5-66 16,-10-4-43-16,0-5 29 16,-9-10-45-16</inkml:trace>
  <inkml:trace contextRef="#ctx0" brushRef="#br0" timeOffset="116997.92">21785 276 629 0,'-21'-37'219'0,"10"14"-119"16,-3 6-54-16,14 10-17 15,0 7-4-15,14 11 1 16,9 13 0-16,11 10-9 0,2 9-8 15,-2 6-1 1,-8 9-7-16,-9 11 2 16,-17 12-104-16,-20 13-169 0</inkml:trace>
  <inkml:trace contextRef="#ctx0" brushRef="#br0" timeOffset="117526.18">20702 4774 626 0,'0'-5'340'0,"0"5"-144"0,0 0-102 16,0 0-45-16,0 0-33 16,0 0-6-16,0 13-5 0,0 4-4 15,0 3 5-15,8-1-10 16,-2 3 9-16,7-6 3 0,-4-4-7 16,-1-4 6-16,-1-8-2 15,2 0 5-15,7 0 2 16,9-17-6-16,11-13-2 15,13-16-5-15,7-11-1 0,10-8 2 16,4-9-12-16,-2-3-14 16,0 3-60-16,-6 14-69 0,-10 7-61 15,-11 11-26-15,-13 19-25 16,-20 7-121-16</inkml:trace>
  <inkml:trace contextRef="#ctx0" brushRef="#br0" timeOffset="118240.37">20753 4579 156 0,'-37'12'240'0,"14"-12"-86"0,6 0-71 16,17-9-43-16,0-3-15 15,13-4 6-15,3-4 23 0,3 4 0 16,6 4-17 0,4 3-7-16,7 9 25 0,7 13 20 15,-1 7 17-15,3 13-10 16,1 15 15-16,1 17 2 0,2 16-2 15,1 13-25-15,-10 5-32 16,-8-6-23-16,1-8-14 0,-9-12 0 16,-2-15 0-16,-11-18 2 15,0-11 5-15,-6-8 2 16,-5-21 6-16,0-9 2 16,0-23-18-16,0-22-1 0,0-22-10 15,0-22-14-15,0-17 10 16,12-7 5-16,4 1 1 15,10 6-2-15,5 9 5 0,3 21-5 16,0 16 3-16,9 23 0 16,-4 23-2-16,1 23 9 0,2 16-7 15,-2 20 7-15,-7 14-4 16,-6 2 4-16,-10 1 3 16,-12-8-3-16,-5-5 3 0,-14-7 0 15,-2-10 2-15,-3-5 6 16,-6-18-8-16,3 0 0 0,-4-18 3 15,9-9 3 1,6-18-8-16,11-15 0 0,6-9-8 16,12-5-1-16,6 8 8 15,4 13-3-15,5 14 3 0,-1 14-1 16,0 13 3-16,5 12-2 16,-4 24 16-16,1 17 14 15,-11 12-20-15,-7 12-1 0,-12 4 0 16,-4 12 12-16,-20 5-13 15,-8 4 0-15,-5 2 2 0,1-6-9 16,4-8-9-16,7-18 3 16,13-10 4-16,8-14 0 15,0-6 6-15,8-11-6 16,3-3-3-16,15-4 12 0,10-12-6 16,5 0 2-16,7 0-5 15,5-7-4-15,-1-5-3 0,-2-1-43 16,-6-6-80-1,-6-7-103-15,-12-6-94 0,-5-10 0 16,-8-10 35-16</inkml:trace>
  <inkml:trace contextRef="#ctx0" brushRef="#br0" timeOffset="118398.07">21801 3456 592 0,'-19'-86'309'16,"1"25"-162"-16,10 20-87 0,8 25-31 15,8 16 33-15,10 20 15 16,4 21-21-16,8 21-15 16,2 19-21-16,-1 16-10 0,3 13-34 15,-11 4-121-15,-1 0-133 16,-10-8-71-16</inkml:trace>
  <inkml:trace contextRef="#ctx0" brushRef="#br0" timeOffset="119522.19">22482 4335 737 0,'10'0'353'0,"-2"0"-178"0,-4 0-91 16,-4 0-23-16,0 0 22 16,0 0 7-16,0 0-44 15,4 8-20-15,4 3-11 0,-1 3-6 16,1-7 1-16,0 0-9 15,0-7 2-15,1 0-7 0,-1 0 10 16,5-2-9-16,6-15 6 16,6-11-15-1,12-13-4-15,7-16-20 0,8-8-27 16,5-13-40-16,5-3-38 0,-1 4-31 16,-4 8-5-16,-9 16 14 15,-10 11 5-15,-10 14-17 16,-17 16 14-16,-11 12 44 0,-31 9 41 15,-15 10 35-15,-7 7 29 16,-7 6 42-16,-1 0 67 0,4-3 74 16,11-5-59-16,12-3-32 15,8-9-21-15,10-1-2 16,5-11 1-16,11 0 13 0,0 0-13 16,0 0-32-16,0 10-3 15,8 2 13-15,3 4 20 16,10 8 0-16,4 5-6 15,3 11 14-15,1 10 15 0,-2 5-9 16,7 6-12-16,-6 8-21 16,0 10-16-16,-4-3-8 0,-2-2-5 15,-8-13-7-15,3-8 4 16,-5-13-1-16,-3-11 2 16,-9-13-2-16,0-4 13 0,0-12 38 15,0 0 41-15,0-7-30 16,0-14-31-16,0-16-38 15,0-19-11-15,8-22-2 0,11-10-4 16,6-10-4-16,7-4 10 16,4 8 4-16,2 13 4 15,-2 12-4-15,-2 16 8 0,-3 15-8 16,-2 14 10-16,-6 12-6 16,1 12-1-16,-2 12 4 0,-1 9 1 15,-7 8 9-15,0 2-2 16,-6 3 2-16,-8-6 5 15,0 0-5-15,0-7 6 0,0-6 1 16,-13-1-2 0,13-14-1-16,0 0-1 0,0 0 15 15,0-4-14-15,0-19-3 16,0-4-8-16,0-14-6 0,0-7-7 16,8-1 2-16,5-1 8 15,3 10-3-15,0 8 1 16,-4 6 1-16,1 7-1 0,-2 7-6 15,6 12 7-15,1 0 4 16,-4 8 0-16,3 8-2 16,3 4 0-16,-3 1-2 0,-6 7 5 15,0 8 2-15,-2 9 15 16,-4 5-6-16,-5 2 10 0,0 1 8 16,-14 4 1-1,-2-3-12-15,1-7-8 0,-1-1-6 16,-2-10 0-16,7-4-5 15,0-3 2-15,2-4 7 16,9-9-9-16,0-4 4 0,0-3-10 16,0-9 8-16,0 0-15 15,0 0 2-15,9 0 3 0,2 7 0 16,9-7-1-16,5 0 7 16,3 0 1-16,10 0-4 15,1 0-7-15,-2 0-5 0,-1 0-37 16,-3 0-35-16,-7 0-21 15,-8-7-37-15,-5-10-50 16,-13-7-66-16,0-9 72 16,0-7 3-16,-16-10 21 0,-7-7 24 15,-15-12-59-15</inkml:trace>
  <inkml:trace contextRef="#ctx0" brushRef="#br0" timeOffset="119704.95">23455 3484 75 0,'-42'-106'180'16,"6"4"28"-16,3 10-13 15,12 14-47-15,11 16-64 0,1 22-42 16,9 15-19-16,9 13 20 16,9 21 18-16,16 19-6 15,2 21-13-15,0 7-18 16,2 19-8-16,-6 5-11 16,-8 5-19-16,-7 1-85 0,-17-1-95 15,0 1-40-15,-20-9-38 16</inkml:trace>
  <inkml:trace contextRef="#ctx0" brushRef="#br0" timeOffset="120105.31">22917 4114 112 0,'0'0'182'16,"0"0"-23"-16,0 0-29 15,0 0-38-15,0 0-16 16,0 0 17-16,-11 0 21 16,3-7 2-16,-4 1-8 0,-1 4-4 15,5-6-14-15,1 8-33 16,-2 0-30-16,-4 0-18 0,1 0-5 16,-4 8-6-16,-4 12 0 15,-6 12-25-15,1 10-31 16,-10 9-59-16,4 6-71 0,-3 0-45 15,10-7-23-15,7-5-12 16</inkml:trace>
  <inkml:trace contextRef="#ctx0" brushRef="#br0" timeOffset="120670.68">22779 4183 50 0,'5'-15'97'15,"3"3"65"-15,-3-1-48 16,-1-2-33-16,-4 1-31 0,0 1-3 16,0-2 5-16,0-5 18 15,0-1 13-15,0 2 21 16,0 2 7-16,-9 5 2 0,-4 8-15 15,5 4-2-15,-1 0-17 16,-2 0-24-16,0 0-26 0,-1 0-16 16,-9 7-15-1,-3 10-19-15,-9 4-60 0,-4 7-53 16,1 5-65-16,3 3-23 16,5 1-19-16,12-1-22 0</inkml:trace>
  <inkml:trace contextRef="#ctx0" brushRef="#br0" timeOffset="125446.13">19113 2947 459 0,'-16'12'350'15,"3"-12"-126"-15,13 13-123 16,5-6-46-16,19 2-13 16,20-9 70-16,30 0 30 15,40-12-15-15,47-17-32 16,59-21-34-16,52-13-12 0,36-28-23 16,20-30-6-16,20-31-2 15,8-32-12-15,6-26 2 16,-10-15-3-16,-15 1-10 15,-35 5-12-15,-38 7 6 0,-49 10 19 16,-46 6 13 0,-45 9 10-16,-39 3 12 0,-45-4-5 15,-40-6-20-15,-51 149-10 16,-65 45-29-16,-70 0 2 16,-78 0 1-16,-57 0 8 15,-70 0 2-15,-75 0-1 16,-49 0 9-16,-25 0-9 0,-17 0 11 15,4 0 1-15,38 0-5 16,40 0 2-16,45 64-5 16,45 180 5-16,51 22-2 15,62 15 1-15,73 10 2 16,77 0 1-16,82-18 0 0,75-30 9 16,76-32 0-1,80-35 11-15,89-41 5 0,80-45-14 16,52-50 2-16,37-40-12 15,27-40-3-15,-5-31-14 16,-33-26-11-16,-52-18-33 16,-53-6 23-16,-65 2-7 0,-53 11 24 15,-53 13-9-15,-44 13-4 16,-36 9 8 0,-25 16-36-16,-21 17-63 0,-16 7-82 15,-12 13-82-15,-8 7-21 16,-16 13-69-16</inkml:trace>
  <inkml:trace contextRef="#ctx0" brushRef="#br0" timeOffset="128191.46">20583 5869 20 0,'-23'9'63'16,"-8"-1"93"-16,8-1-6 0,-2 1-56 16,2-8-30-16,1 13-27 15,2-5-11-15,0 1 1 0,3-9 9 16,6 8 6-16,2-8-6 15,9 0-7-15,0 0-4 16,0 0-6-16,0 8-5 0,9 4-2 16,2 5 15-16,18 2 24 15,21 7 18-15,26-2 2 0,30-5-20 16,32-2-1-16,28-17-5 16,26-12-22-16,27-21-5 15,29-25-14-15,24-27-1 16,16-32 3-16,6-34-6 0,-11-23 0 15,-11-34 0-15,-13-28 18 16,-19-25-5-16,-25-11 4 16,-28-2 3-16,-29 21 2 0,-36 30 52 15,-37 28 30-15,-35 25-27 16,-38 18-15-16,-32 14-27 16,-42 11-18-16,-39 7-7 15,-46 8-17-15,-46 19-4 0,-73 24 6 16,-75 36-4-16,-61 41 11 15,-57 46-1-15,-56 48-4 16,-21 55 2-16,8 64-4 16,38 39 5-16,42 33 3 15,62 8-3-15,64 0-3 0,84-12 8 16,80-8-8-16,79-16-2 16,79-20 1-16,82-30 4 0,69-28 0 15,64-36 2-15,73-30-1 16,69-35-4-16,37-29-8 15,25-33-21-15,11-24-8 0,-3-19 3 16,-18-18 10-16,-31-17 1 16,-41-5-5-16,-49-8-16 15,-48-2-43-15,-48 0-38 16,-44 4-24-16,-33 0 4 0,-38 4-9 16,-32 4 157-16,-21 8-179 15,-19 9 25-15,-18 7-35 0</inkml:trace>
  <inkml:trace contextRef="#ctx0" brushRef="#br0" timeOffset="133099.18">26706 7114 129 0,'-15'0'282'0,"1"0"-41"16,3-7-18-16,11-3-88 15,0 8-53-15,0-7-10 16,8 1 18-16,12 1-1 0,14-10-4 15,15-4-19-15,15-3-3 16,9-4-41-16,8-1-2 0,6 5-6 16,-8-5-7-16,3 4-6 15,-3 6-1-15,0-2-11 16,-11 1-32-16,-6 3-21 0,-8 1-14 16,-15 4-5-16,-10 3 5 15,-9 9 0-15,-12 0-24 0,-5 0-32 16,-3 0-30-16,-16 0-21 15,-11 12-57-15</inkml:trace>
  <inkml:trace contextRef="#ctx0" brushRef="#br0" timeOffset="133382.32">26841 7131 403 0,'-22'0'218'0,"11"0"-51"15,11-4-47-15,8-4-91 16,17-4 23-16,15-9 19 16,22-3-5-16,11 1-8 15,7-2-18-15,5 4-12 0,1 0-7 16,-5 6-3-16,-3-2-1 16,-6 5-4-16,-11 3 1 0,-4 2-8 15,-12 7-4 1,-8 0 0-16,-14 0-8 0,-3 0-5 15,-7 0-37-15,-13 0-46 16,0 0-44-16,-13 0-43 0,-10 0-29 16,-14 0-50-16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8T15:38:43.87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11479 4306 194 0,'-13'0'236'16,"2"0"-88"-16,11 0-49 15,-9 0-53-15,9 0-23 16,0 0-2-16,0 7 7 15,0-7-5-15,0 0-12 0,0 0-8 16,9 0 1-16,2 0 1 16,2-7 9-16,3-5 5 0,0-8 8 15,-4-13-3-15,-4-4 2 16,-3-8-17-16,-5-3 16 16,-13-2 3-16,-3 6-3 0,-12 8-5 15,-13 8-6-15,-4 6-3 16,-7 19-6-16,-13 18-5 0,-12 27 3 15,-10 27 13-15,3 24 5 16,2 22 14-16,9 10-11 16,13 10-15-16,14-4-4 15,24-15-2-15,22-6 4 0,6-15-7 16,28-14 7-16,13-11-2 16,15-17-1-16,12-18 3 0,5-9-2 15,8-14 0-15,-6-12-2 16,-4 0-2-16,-7-12-3 0,-15-1 2 15,-9 0-14-15,-14-3-13 16,-7 1-43-16,-9-1-39 16,-4-10-31-16,-9 2-9 0,-3-5-27 15,0-3-40-15</inkml:trace>
  <inkml:trace contextRef="#ctx0" brushRef="#br0" timeOffset="316.04">11918 4619 98 0,'24'-23'215'16,"-13"6"-49"-16,-3 6-39 16,-8 6-33-16,0 5-40 0,-17 16 0 15,2 8 4-15,-5 17 8 16,-1 8-16-16,6 4-17 0,15 0-13 16,4-1-8-16,12 2-9 15,12-9 6-15,12-9-8 16,14-13 0-16,7-6-5 15,8-17 6-15,0-12-5 0,-9-16 5 16,-6-8 0-16,-18-14-7 16,-19-12 2-16,-17-2 5 0,-17-2 14 15,-11 11 18-15,-13 5-8 16,-8 10-14-16,-4 11-7 0,1 13-8 16,-1 8-23-16,5 8-59 15,7 0-67-15,11 15-25 0,11 2-65 16,19-5 17-16</inkml:trace>
  <inkml:trace contextRef="#ctx0" brushRef="#br0" timeOffset="648.63">12559 4501 402 0,'24'-12'241'0,"-7"5"-47"16,-9 1-67-16,-5 6-21 15,-3 0-24-15,0 0-19 0,0 0-32 16,0 9-18-16,5 7-1 15,7 13-8-15,4 9 2 16,9 1 0-16,2 7-9 0,11-6 4 16,-3-4 1-16,6-8-12 15,5-6-3-15,-3-10 0 0,3-12-6 16,-7-9 1-16,-1-11 4 16,-11-13 12-16,-2-3 6 15,-11-4 16-15,-11-6 3 0,-3 7 40 16,0 5 37-16,0 6 16 15,0 7-42-15,0 10-35 16,0 3-26-16,0 8-5 0,0 0-14 16,0 16 6-16,9 8-3 15,2 8-79-15,1 12-74 0,-4 6-80 16,0-1-50-16,1-5-48 16</inkml:trace>
  <inkml:trace contextRef="#ctx0" brushRef="#br0" timeOffset="1180.84">13461 4278 381 0,'9'-46'280'0,"-6"14"-106"15,-3 12-88-15,0 16-33 16,0 21 22-16,0 18 30 16,0 22-19-16,0 16-15 0,0 6-36 15,0 2-19-15,0-8-3 16,0-11-7-16,0-14-10 0,0-12 0 15,0-11-2-15,0-18-7 16,0-14-32-16,0-22-5 0,11-23 19 16,1-22 10-1,10-20 13-15,-2-3 15 0,0 7 24 16,-1 21-9-16,-2 20-13 16,4 21-3-16,7 28 31 0,5 24 13 15,7 21 2-15,9 17-7 16,8 9-4-16,-5 8-21 15,2-6-9-15,-2-4-3 0,1-7-7 16,-5-14-10-16,-8-15 4 16,-2-17-13-16,-3-21-23 15,7-23-17-15,-2-29 12 0,1-28 5 16,-5-34 2-16,6-31-2 16,-6-33 4-16,0-16 22 15,-7 4 45-15,-9 23 77 0,-4 35 41 16,-7 34 15-16,-5 26-55 15,-4 29-61-15,0 15-30 0,0 33-6 16,0 33 4-16,0 43 13 16,0 50 20-16,0 34-3 15,-8 23-9-15,8 9-15 0,0-9-13 16,4-13-5-16,8-11-6 16,5-25-48-16,2-20-114 0,2-21-116 15,-5-23-75-15,-4-17-4 16,-9-25 7-16</inkml:trace>
  <inkml:trace contextRef="#ctx0" brushRef="#br0" timeOffset="1746.23">14317 4278 499 0,'-36'-57'274'0,"7"12"-99"16,13 9-97-16,16 7-44 0,0 9-6 15,12 0-6-15,21-1-2 16,16 4-9-16,20-3-8 0,12 0-6 15,0-1-20-15,-4 6-13 16,-4-1-13-16,-11 3-1 16,-14 0 22-16,-11 5 21 15,-9 1 31-15,-7 2 38 0,-10 1 28 16,-3-1 19-16,-8 5 2 16,0 0-14-16,0 0-25 0,3 0-31 15,2 14-17-15,-5 10-4 16,4 16 30-16,1 22 88 15,3 19-14-15,3 20-16 0,-2 9-79 16,0 4-29-16,-3-8 0 16,2-18 0-16,-2-13 0 0,-3-19 0 15,-3-14 0-15,0-15 0 16,0-4 0-16,0-34 0 16,0-17 0-16,8-32 0 15,5-30 0-15,7-24 0 16,9-20 0-16,7 4 0 15,1 16 0-15,0 20 0 0,-5 25 0 16,1 24 0-16,-4 16 0 16,-2 26 0-16,1 16 0 0,-4 15 0 15,-4 8 0-15,-7 13 0 16,-10 4 0-16,-3-4 0 16,0-5 0-16,-11-3 0 15,0-8 0-15,-3-10 0 0,14-7 0 16,0-5 0-16,-6-22 0 15,6-8-221 1,-9-18-105-16,9-12-48 16,0-12-22-16,0 0 35 15</inkml:trace>
  <inkml:trace contextRef="#ctx0" brushRef="#br0" timeOffset="2262.8">15816 3861 382 0,'-25'-32'300'16,"6"8"-52"-16,6 7-124 15,5 10-69-15,8 7-31 0,0 16-1 16,8 16 26 0,8 13 10-16,9 12-25 0,8 5-18 15,2-1-3-15,6-8-5 16,-4-13-5-16,-1-7-5 0,0-9-1 15,2-16 4-15,2-12-2 16,9-21 1-16,-1-15-7 16,0-17 5-16,-2-16 0 0,-10-4 39 15,-12 2 63-15,-8 15 54 16,-8 16 30-16,-3 11-51 0,-5 16-70 16,0 34-17-16,-16 36-38 15,-13 49-8-15,-13 41 0 16,-6 35 0-16,-9 26 0 15,1 16 0-15,-4 16 0 0,1 1 0 16,11-9 0-16,9-21 0 16,10-20 0-16,12-25 0 0,9-22-480 15,8-30-52-15,0-25 34 16</inkml:trace>
  <inkml:trace contextRef="#ctx0" brushRef="#br0" timeOffset="2745.48">19475 3578 444 0,'0'-25'260'0,"0"4"-59"15,0 9-94-15,0 5-46 16,0 7-18-16,0 0-7 0,0 12-8 16,-13 12 8-16,5 16 0 15,0 18 2-15,0 14 1 16,8 10-8-16,-9 8-10 15,9 4-10-15,0-5-10 0,0 0-19 16,0-11-97-16,0-8-124 16,-11-10-73-16,0-11-31 15</inkml:trace>
  <inkml:trace contextRef="#ctx0" brushRef="#br0" timeOffset="3211.35">19475 3342 542 0,'0'-70'252'16,"5"9"-95"-16,13-36-33 15,-2 61-80 1,10 2 6-16,5 6-19 0,20 4-7 16,4 11-6-16,10 13-5 15,1 16-7-15,-6 17-2 16,-4 8 1-16,-10 12-5 0,-18 15 8 15,-20 14 1-15,-19 12 1 16,-22 3-2-16,-16-1-1 0,-8-8-4 16,0-11-5-16,9-20 7 15,6-12 0-15,10-14-4 16,8-9 7-16,7-10-7 16,17-12-13-16,0 0-3 15,17-5 9-15,7-7-1 16,17-1 4-16,9 7-3 15,2 6-1-15,1 6 7 0,-2 16-1 16,-1 10-1-16,-7 17 2 16,-13 9 1-16,-14 11 1 0,-16 3 4 15,-28 6-9-15,-15-1 5 16,-16-8-2-16,-6-7-6 16,-1-14 6-16,6-11-3 0,5-13-25 15,4-12-37-15,8-12-29 16,4-19-24-16,7-10-24 0,13-11 9 15,19-22-11-15,0-23-119 16</inkml:trace>
  <inkml:trace contextRef="#ctx0" brushRef="#br0" timeOffset="3744.02">20498 3053 530 0,'28'-30'231'0,"-7"11"-107"15,-8 3-52-15,-5 12-28 16,-8 4 2-16,0 20 48 0,3 25 39 16,4 20-45-1,-2 28 11-15,3 25-31 0,0 13-21 16,1 2-25-16,-1-11-12 16,0-11-4-16,0-22-1 15,0-19-2-15,0-22-1 0,-8-11 6 16,0-12-2-16,0-15 10 15,0-10 0-15,0-19-3 0,-14-34-16 16,0-35-3-16,-4-39-6 16,-1-27 4-16,-1-14 9 0,-1 10 37 15,0 10 69-15,6 19 5 16,4 19 15-16,11 24-119 16,0 21-8-16,0 17 0 15,6 19 0-15,27 20 0 16,24 21 0-16,25 26 0 0,7 19 0 15,0 19 0-15,-9 19 0 16,-13 19 0-16,-28 12 0 16,-18 7 0-16,-21 7 0 0,-21-10 0 15,-15-12 0-15,-9-12 0 16,-3-20 0-16,0-18 0 0,-6-16 0 16,-3-12 0-16,4-10 0 15,5-10 0-15,12-3 0 0,7-9 0 16,14-8 0-16,2 0 0 15,13 0-244 1,5-4-71-16,12-12-72 16,8-12 2-16,21-14 43 0</inkml:trace>
  <inkml:trace contextRef="#ctx0" brushRef="#br0" timeOffset="4016.26">21829 2834 771 0,'0'-23'524'0,"0"12"-259"15,0 3-140-15,0 8-59 0,0 0-39 16,0 0-15-16,0 0-10 16,0 0 2-16,8 12-2 15,5 1 3-15,-5-13-6 0,6 7 6 16,-3-7-6-16,-3 0-2 15,-2 0 2-15,-6 0-3 16,0-13-18 0,0-2-8-16,-11-2-1 0,0-2-46 15,-1 7-73-15,12 3-98 16,-13 9-59-16,0 12-54 16</inkml:trace>
  <inkml:trace contextRef="#ctx0" brushRef="#br0" timeOffset="4226.29">22106 3467 681 0,'40'12'414'15,"-3"-3"-172"-15,-4 4-117 16,-1 3-5-16,-4-1 142 0,-3 6-59 16,-2 0-203-16,-6 4 0 15,-5 7 0-15,-4 16 0 16,-8 17 0-16,-23 24 0 15,-26 21 0-15,-24 18 0 0,-29 9 0 16,-28 13-545-16,-25 5-48 16</inkml:trace>
  <inkml:trace contextRef="#ctx0" brushRef="#br0" timeOffset="5473.15">10407 7629 234 0,'-46'0'215'0,"-6"7"-63"15,-1-7-35-15,5 0-51 16,0 0-24-16,6 0 1 15,10 0 21-15,7 0 1 16,13 0-4-16,12 0-7 0,5 0-24 16,30 0 6-16,50-12 20 15,70-16-11-15,86-27 11 0,107-21-8 16,115-25-9-16,106-23-20 16,112-14-9-16,91-7-1 15,81-7-3-15,44 5-7 0,33 9 6 16,-7 5-7-16,-23 7 52 15,-35 4 34-15,-57 11 59 0,-55 9 85 16,-64 9-155 0,-67 11-73-16,-79 5 0 0,-79 9 0 15,-75 10 0-15,-75 9 0 16,-71 8 0-16,-56 13 0 0,-54 8 0 16,-35 4 0-16,-29 4 0 15,-24 4 0-15,-16 8 0 0,-13 0 0 16,-8 0 0-16,-28 0 0 15,-25 10-341-15,-28 12-329 16</inkml:trace>
  <inkml:trace contextRef="#ctx0" brushRef="#br0" timeOffset="6073.2">12851 10563 816 0,'-45'0'428'0,"5"-5"-111"0,8 5-164 16,10-3-83-16,11-1-40 16,11 4-28-16,0 0 9 15,0-5-20-15,0-2-2 0,11-2 2 16,7-2-17-16,2-10-2 16,4-7-7-16,-4-10-4 0,-8-2-5 15,-12-6 6-15,-20 3 26 16,-16 10 17-16,-21 12 6 0,-25 30 3 15,-18 32 23-15,-23 40 17 16,-7 37 28-16,5 32 6 0,10 21 9 16,23 17-14-1,27 12-83-15,32-1 0 0,33-16 0 0,37-21 0 16,36-31 0 0,37-34 0-16,23-36 0 0,25-37 0 15,21-35-84-15,4-35-182 16,0-23-111-16,-18-16-28 0,-13-13 0 15</inkml:trace>
  <inkml:trace contextRef="#ctx0" brushRef="#br0" timeOffset="6356.16">13732 10832 788 0,'-33'-30'426'0,"-3"14"-135"16,-4 16-143-16,-6 14-65 15,-1 22 31-15,-2 22 81 0,7 14-193 16,11 16-2-1,11 12 0-15,20-8 0 0,12-6 0 16,16-12 0-16,17-21 0 16,12-21 0-16,7-20 0 0,5-21 0 15,0-19-98-15,-12-12-33 16,-13-9 56-16,-19-8 34 0,-25-9 25 16,-17 1 15-16,-15 4 15 15,-12 2-4-15,-8 4-2 0,-5 10-3 16,0 9-35-16,4 7-60 15,8 6-77-15,9 2-76 0,7 5-29 16,18 4 14-16,11-6 0 16,19-1 60-16</inkml:trace>
  <inkml:trace contextRef="#ctx0" brushRef="#br0" timeOffset="6638.53">13753 10644 173 0,'45'-3'319'0,"-12"3"-33"0,-10 16-8 15,-3 13-32-15,-2 18-13 16,-7 15 18-16,-3 7-9 0,1 0-223 15,2 0-19-15,10-7 0 16,3-10 0-16,13-11 0 0,8-13 0 16,8-19 0-16,7-18 0 15,0-19 0-15,-4-21-52 0,0-20-46 16,-13-16 46-16,-6-9 31 16,-12-12 55-16,-14 0 42 15,-11 9 28-15,0 16-95 0,0 19-9 16,-8 23 0-16,0 16 0 15,8 57 0-15,0 23 0 16,0 16 0-16,13 8 0 16,2-1 0-16,5 3-98 0,5-5-358 15,0-14-21-15,-2-15 31 16</inkml:trace>
  <inkml:trace contextRef="#ctx0" brushRef="#br0" timeOffset="6939.1">14853 10473 470 0,'8'-60'563'0,"0"16"-95"0,-8 10-213 16,9 18-134-16,-1 16-55 15,4 27 38-15,-3 19-104 0,-1 11 0 16,-2 4 0-16,2 0 0 16,1-4 0-16,-4-14 0 0,-2-9 0 15,2-13 0-15,-2-14 0 16,2-11 0-16,4-20 0 0,-2-21 0 15,1-15 0-15,3-13 0 16,3-1 0-16,-3 13 0 16,6 13 0-16,-5 7 0 0,2 13 0 15,0 19 0-15,6 9 0 16,6 28 0-16,-2 10 0 0,4 10 0 16,-3 4 0-16,2 2 0 15,3-1-71-15,-3-9-374 0,6-7-25 16,4-13 15-16</inkml:trace>
  <inkml:trace contextRef="#ctx0" brushRef="#br0" timeOffset="7137.93">15743 9630 923 0,'-22'-141'664'16,"3"22"-204"-16,-2 25-460 0,1 29 0 15,9 21 0-15,11 31 0 16,0 34 0-16,14 35 0 0,12 43 0 15,5 38 0-15,2 23 0 16,4 11 0-16,-1-5 0 0,2-7 0 16,-2-21 0-16,1-19 0 15,-6-22-404-15,-5-19-172 0,-12-18 85 16</inkml:trace>
  <inkml:trace contextRef="#ctx0" brushRef="#br0" timeOffset="7637.23">15601 10208 585 0,'-57'-77'533'16,"11"8"-128"-16,11 7-180 16,13 10-137-16,22 4-53 0,8 6-19 15,22 1-12-15,14 5-53 16,9 3-61-16,12 9-8 0,12 3 51 16,8-3 34-16,5 3 21 15,-6 7 19-15,-10 0 5 16,-9 11 47-16,-11 3 66 0,-6 24 72 15,-9 17-52-15,-1 15-145 16,-10 22 0-16,-4 10 0 16,-3 15 0-16,-4 3 0 0,-6 4 0 15,-3-4 0-15,-8-13 0 16,0-11 0-16,0-17 0 0,0-20 0 16,0-17 0-16,0-16 0 15,0-24 0-15,0-25 0 0,0-27 0 16,0-26 0-16,0-25 0 15,13-12 0-15,3-14 0 0,9 11 0 16,3 15 0-16,1 23 0 16,-7 23 0-16,8 24 0 0,-3 19 0 15,3 26 0-15,-6 22 0 16,1 13 0-16,-5 10 0 16,-8 4 0-16,-4 0 0 0,-8-4 0 15,0-5 0-15,-8-7 0 16,-4-8 0-16,-5-9 0 0,0-5 0 15,-2-11 0-15,-2 0 0 16,5-2 0-16,-1-10 0 0,3-9-242 16,-4-8-178-16,7-4 18 15,-3-8 19-15,6 6-215 0</inkml:trace>
  <inkml:trace contextRef="#ctx0" brushRef="#br0" timeOffset="8103.08">17176 9461 484 0,'-13'-26'301'0,"1"2"-28"15,0 2-95-15,1 3-74 0,11 7-35 16,-9 0 2-16,9 3 14 15,0 5-2-15,0 1-24 16,0 3-27-16,0 0-4 0,0 0-2 16,0-5 8-16,0 5 27 15,0-4 69 1,0 4-101-16,12 12-29 0,5 13 0 16,3 11 0-16,8 9 0 0,9 5 0 15,7-8 0-15,5 0 0 16,3-9 0-16,7-16 0 15,-4-17 0-15,5-17 0 0,-3-16 0 16,-3-11 0-16,-4-10 0 16,-10-6 0-16,-12 3 0 0,-8 7 0 15,-6 11 0-15,-14 9 0 16,0 14 0-16,-14 16 0 16,-11 38 0-16,-3 38 0 0,-7 43 0 15,-4 26 0-15,4 25 0 16,2 16 0-16,14-4 0 0,6-2 0 15,13-17 0-15,17-21-98 16,15-20-566-16,11-24 56 0</inkml:trace>
  <inkml:trace contextRef="#ctx0" brushRef="#br0" timeOffset="8320.71">20136 8796 1425 0,'0'-24'622'0,"0"40"-622"0,0 37 0 15,0 32 0-15,0 22 0 16,0 9 0-16,0 8 0 0,9-3 0 16,7-3 0-16,8-3 0 15,1-14 0-15,-3-15 0 0,4-14 0 16,-4-14-172-16,-8-16-392 15,-2-15 51-15</inkml:trace>
  <inkml:trace contextRef="#ctx0" brushRef="#br0" timeOffset="8784.95">20031 8856 391 0,'-65'-146'828'0,"37"86"-565"15,0-42-32-15,28 58-129 16,39-30 130 0,10 54-232-16,19 7 0 0,22 13 0 15,16 21 0-15,8 15 0 16,0 18 0-16,-5 18 0 16,-15 10 0-16,-17 7 0 0,-25 1 0 15,-17 4 0-15,-29 0 0 16,-26-5 0-16,-25-8 0 0,-20 0 0 15,-20-12 0-15,-12-12 0 16,4-16 0-16,3-15 0 0,11-19 0 16,16-14 0-16,14-22 0 15,20-12 0-15,29-13 0 0,24-10 0 16,25-2 0-16,27 9 0 16,20 13 0-16,6 15 0 0,5 21 0 15,1 25 0-15,-12 18 0 16,-11 22 0-16,-15 26 0 15,-21 10 0-15,-27 8 0 0,-22 9 0 16,-28 0 0-16,-23 1 0 16,-28-9 0-16,-12-14 0 0,-16-10 0 15,2-18 0-15,7-13 0 16,12-24-75-16,10-23-426 0,15-16-29 16,18-20 66-16</inkml:trace>
  <inkml:trace contextRef="#ctx0" brushRef="#br0" timeOffset="9035.04">21529 8283 920 0,'32'-48'644'0,"-7"15"-233"15,-8 16-339-15,-6 26-72 0,2 32 0 16,-5 28 0-16,0 24 0 15,-3 18 0-15,4 15 0 0,-3 4 0 16,5-1 0-16,3-3 0 16,2-12 0-16,0-11 0 0,0-22 0 15,1-17 0-15,-1-10 0 16,-3-16 0-16,-5-22-486 16,-8-25-9-16,0-20 51 0</inkml:trace>
  <inkml:trace contextRef="#ctx0" brushRef="#br0" timeOffset="9318.25">21575 8254 313 0,'-37'-86'438'0,"1"10"-45"15,1 11-122-15,16 12-130 0,11 8-50 16,8 9-14-16,19 7 60 16,18 13 46-16,24 16-180 0,17 29-3 15,18 23 0-15,10 30 0 16,5 28 0-16,-10 16 0 15,-16 16 0-15,-16 0 0 16,-21 1 0-16,-18-12 0 0,-22-10 0 16,-16-7 0-16,-22-12 0 0,-14-13 0 15,-21-7 0-15,-7-14 0 16,-10-18 0-16,5-14 0 16,0-14 0-16,4-22 0 0,8 0-316 15,12-16-42-15,13-6 17 16,20-6 48-16,20-8-14 0</inkml:trace>
  <inkml:trace contextRef="#ctx0" brushRef="#br0" timeOffset="9850.29">23158 7558 280 0,'-17'-40'291'0,"-3"-1"-3"15,-2 8 23-15,8 5-68 16,1 3-10-16,0 5 31 0,2 8-127 16,-4 12-137-16,-6 28 0 15,0 41 0-15,-2 49 0 0,-2 46 0 16,12 27 0-16,13 13 0 16,13 0 0-16,12-14 0 0,10-24 0 15,10-14 0-15,0-26 0 16,3-24 0-16,0-21 0 15,3-19 0-15,-4-22 0 0,5-16 0 16,5-12 0-16,2-12 0 16,-7-3 0-16,-5-6 0 0,-9 2 0 15,-14-5 0-15,-7-1 0 16,-9 1 0-16,-8 5 0 0,0-3 0 16,0 2 0-16,-14 1 0 15,3-2 0-15,-3 1 0 0,-4 4 0 16,2-4 0-16,-4 8 0 15,0-4 0-15,-1-5-335 0,0 1-63 16,1 1 16-16,1-10 17 16</inkml:trace>
  <inkml:trace contextRef="#ctx0" brushRef="#br0" timeOffset="10199.73">23170 7285 479 0,'-32'-24'359'16,"-1"3"-20"-16,9 6-133 0,2 2-86 15,6 5-30-15,16 1 1 16,5-1-3-16,19-1-29 0,20-3-24 16,29-4-3-16,21-1-12 15,19 1 5-15,6-1-5 0,-1 10-14 16,-8 2-3-16,-20 5-8 16,-19 0-20-16,-14 0-46 0,-15 0-61 15,-19 0-67-15,-9 0-69 16,-14 21-38-16,-22 8-24 15,-15 14 22-15</inkml:trace>
  <inkml:trace contextRef="#ctx0" brushRef="#br0" timeOffset="10565.84">23353 9086 485 0,'-37'23'319'16,"4"1"-12"-16,6-3-100 15,6-4-75-15,4-5-11 0,17-12 17 16,14 0 18-16,17 0-22 15,29-16-86-15,30-14-48 0,20-5 0 16,19-6 0-16,6-1 0 16,-6 2 0-16,-10 3 0 0,-18 5 0 15,-19 3 0-15,-22 10 0 16,-18 6 0-16,-14 0 0 16,-14 6-53-16,-14-1-157 0,-14 4-97 15,-11-1-60-15,-7 5-21 16,-1 0 34-16</inkml:trace>
  <inkml:trace contextRef="#ctx0" brushRef="#br0" timeOffset="11032.34">24826 7604 1037 0,'9'-58'788'0,"-4"14"-566"15,-2 7-222-15,-3 16 0 16,5 42 0-16,-2 32 0 16,0 28 0-16,6 25 0 15,-1 18 0-15,0 3 0 0,0 4 0 16,5-12 0-16,0-17 0 16,-3-17 0-16,-2-16 0 0,5-11 0 15,-5-13 0-15,1-14 0 16,-5-10 0-16,-4-14 0 0,0-14 0 15,0-22 0-15,-8-23 0 16,-5-30 0-16,-3-18 0 16,-4-24 0-16,-1-9 0 15,-3-2 0-15,4 16 0 0,0 19 0 16,3 17 0-16,5 22 0 16,4 13 0-16,8 15 0 0,-8 8 0 15,8 9 0-15,-8 7 0 16,-1 9 0-16,-2 21 0 0,-7 12 0 15,-1 11 0-15,-9 5 0 16,3 1 0-16,-1-1 0 0,9-5 0 16,-1-6 0-16,6-10 0 15,12-4-107-15,-13-8-311 0,2-3 17 16,3-13 63 0,-1-9 3-16</inkml:trace>
  <inkml:trace contextRef="#ctx0" brushRef="#br0" timeOffset="11315.21">25241 7078 467 0,'40'-33'503'0,"-12"9"-69"0,-10 17-189 15,-10 21-28-15,-8 29-36 16,-21 21-181-16,-4 22 0 0,1 15 0 16,8 10 0-16,16 2 0 15,13-7 0-15,9-15 0 16,21-15 0-16,4-18 0 0,13-22 0 15,5-20 0-15,5-24 0 16,-4-28 0-16,-4-20 0 16,-15-27 0-16,-13-15 0 0,-24-12 0 15,-10-1 0-15,-23 6 0 16,-20 8 0-16,-4 7 0 16,-5 13 0-16,-2 12 0 0,6 12-307 15,9 12-157-15,-1 4 11 16,18 9 47-16</inkml:trace>
  <inkml:trace contextRef="#ctx0" brushRef="#br0" timeOffset="11697.45">25773 6541 737 0,'6'-21'442'0,"8"2"-206"15,5-2-121-15,10 1-55 0,13-1-9 16,3-3 21-16,3 3-25 15,0 2-21-15,-7 2-9 0,-5 5 1 16,-2-1 22-16,-11 5 18 16,1 1 34-16,-6 7-56 0,-2 0-36 15,-1 0 0-15,1 12 0 16,5 11 0-16,2 22 0 16,2 21 0-16,5 18 0 15,2 23 0-15,5 15 0 0,7 16 0 16,2 18 0-16,-3 10 0 15,2 5 0-15,-4-5 0 0,-6-2 0 16,-10-14 0-16,-7-15 0 16,-18-18 0-16,-9-15 0 0,-20-13 0 15,-11-10 0-15,-21-15 0 16,-21-7 0-16,-20-4 0 16,-5-8 0-16,-1-9 0 0,7-8 0 15,13-6 0-15,9-10 0 0,14-12-530 16,17-8-2-16,12-7 52 15</inkml:trace>
  <inkml:trace contextRef="#ctx0" brushRef="#br0" timeOffset="11999.87">27616 6687 1079 0,'0'-23'874'16,"-8"-11"-780"-16,8 26-94 15,0 1 0-15,3 7 0 32,5 0 0-32,1 0 0 15,0 0 0-15,-1 0 0 16,-3 0 0-16,-5-5 0 0,0-3 0 15,0 0 0-15,-13 0 0 16,0 4 0-16,-3-4 0 0,4 8 0 16,1 0 0-16,-7 0-281 15,-6 12-288-15,-4 8 21 16</inkml:trace>
  <inkml:trace contextRef="#ctx0" brushRef="#br0" timeOffset="12212.99">27608 7404 1129 0,'33'0'815'0,"2"17"-712"15,7 18-103-15,3 19 0 16,-5 19 0-16,-12 17 0 16,-16 11 0-16,-12 10 0 0,-32 6 0 15,-25 2 0 1,-24 2 0-16,-21-2 0 0,-28-6 0 15,-28-3-513-15,-18-3-7 16,-1-6 76-16</inkml:trace>
  <inkml:trace contextRef="#ctx0" brushRef="#br0" timeOffset="14776.21">27158 1639 429 0,'0'-41'292'0,"-8"10"-9"16,8 6-113-16,0 4-89 0,0 10-39 16,0 11-25-16,0 11-12 15,0 26 6-15,0 25 19 16,0 19-11-16,0 16-10 15,0 6-5-15,0-11-4 0,0-9 0 16,0-14 7 0,0-22-11-16,0-9 10 0,0-14-6 15,0-7 7-15,0-10 15 16,0-7 33-16,-9-19-27 16,-3-22-16-16,-1-24-4 15,4-21-5-15,9-16-16 0,0-12-5 16,14-8-1-16,12 0 8 15,5 9 3-15,9 15 4 16,4 21-8-16,7 15 7 16,-2 18-2-16,-2 19 1 15,-3 22-4-15,1 14 6 0,-9 18 4 16,-11 16-5 0,-13 15 9-16,-12 9 1 15,-23 9-2-15,-19 3 5 0,-15-3-8 16,-5-4 6-16,3-14-10 15,6-11 5-15,13-13 4 16,12-7-9-16,10-12-31 16,18-5-4-16,8-12-6 0,18 0 19 15,13 0 3-15,15 0 12 16,3 0 1-16,-4 0 5 16,-13 16 0-16,-8 5 5 15,-10 7 3-15,-11 4 3 0,-11 9-2 16,-11 3 6-1,-11-3-1-15,-10-4-5 0,-8-3-2 16,-8-6-5-16,2-13 1 16,2-2-27-16,7-13-39 15,4-9-85-15,4-7-56 16,4-13-31-16,14-7-34 0</inkml:trace>
  <inkml:trace contextRef="#ctx0" brushRef="#br0" timeOffset="15275.17">27698 1570 315 0,'37'-44'302'16,"-9"7"-86"-16,-5 9-110 0,-1 6-44 15,-7 10 15-15,-2 10 1 16,3 2-24-16,0 32-9 16,-2 17-11-16,-3 20-4 15,3 16-7-15,-4 12-10 16,-2 1 1-16,-4-8-10 15,0-9-6-15,-4-15 5 0,0-18-1 16,0-15 4-16,0-14 47 16,0-19 86-16,0-14-64 15,-12-32-37-15,-2-32-17 16,3-23-10-16,0-20-9 16,11-15 1-16,0-2 5 15,0 7-6-15,0 18 14 16,0 20 45-16,5 18 7 15,-2 24-35-15,8 18-24 16,14 21-5-16,24 24-2 0,19 28 0 16,22 34-6-16,4 20 1 15,-9 18-3-15,-15 12-4 16,-18 2 10-16,-21-5-2 16,-18-7 5-16,-26-12-3 15,-18-12 6-15,-13-13 6 16,-7-17-9-16,0-9 0 15,1-16 9-15,10-10-9 16,4-4 0-16,7-9-6 16,9-12-37-16,4 0-37 0,4 0-66 15,12 0-83-15,0 0-93 16,0-12 5-16,0-9-26 16</inkml:trace>
  <inkml:trace contextRef="#ctx0" brushRef="#br0" timeOffset="15874">29123 1078 177 0,'8'-21'211'16,"0"-3"-30"-16,1 8-12 15,-2 4-6-15,-7 3-15 16,0 1-33-16,0 8-48 16,0 0-35-16,0 12-22 15,0 16 3-15,0 26 6 16,-13 28-2-16,2 24 6 0,-6 12-11 15,6 0-9 1,-1-9-2-16,12-11 1 16,0-20 1-16,0-14 3 0,0-18-4 15,0-13 4-15,12-10 11 16,5-11 24-16,14-12-8 16,14 0-10-16,17-4-14 15,6-11-7-15,9-11 2 16,-4 3-7-16,-8-7 3 15,-12-2-69-15,-10-5-97 16,-14-2-93-16,-12-7 7 16,-17 0-6-16,0 7 31 15</inkml:trace>
  <inkml:trace contextRef="#ctx0" brushRef="#br0" timeOffset="16017.23">29258 1294 119 0,'-54'-45'192'16,"13"0"-44"-16,12 0-38 15,15 9-35-15,14 8-32 16,0 4-18-16,19 3-11 16,10-1-3-16,15 8-11 15,11-4-17-15,7 7-63 0,4 2-45 16,-4 4-101-16</inkml:trace>
  <inkml:trace contextRef="#ctx0" brushRef="#br0" timeOffset="16340.78">30097 1062 380 0,'-16'-12'254'0,"-1"0"-98"16,-2 2-66-16,-2 8-30 16,1 2-6-16,4 0-15 15,4 12-19-15,-4 16 8 16,-2 17-17-16,7 15-5 15,11 14-3-15,0 0 4 16,0-5-9-16,11-13 3 16,7-11-3-16,-2-13 5 15,1-11 29-15,2-21 4 16,2-21 5-16,-4-23 4 0,-6-13-4 16,-5-12 3-16,-6 0-15 15,0 3-17-15,-14 7-28 16,-3 4-57-16,1 10-75 15,-5 14-76-15,2 5-52 16,-6 11-33-16</inkml:trace>
  <inkml:trace contextRef="#ctx0" brushRef="#br0" timeOffset="16739.38">30085 969 446 0,'4'-9'320'0,"0"1"-130"15,5 0-86-15,-1 0-41 16,8 0-26-16,12-6-19 16,21 2-12-16,13-4-9 15,3 1-5-15,-1 2 5 16,-7 1 4 0,-9 4-2-16,-10-1 15 0,-14 1 26 15,-12 8 14-15,-6 0 20 16,-1 0 0-16,-5 0-18 15,0 0-19-15,0 0-18 16,0 0-8-16,0 12-12 16,8 22 25-16,9 18 42 15,10 23 1-15,15 17-7 16,11 22 2-16,4 12-25 16,8 5-8-16,0-9-22 15,-12-17 0-15,-13-19-3 16,-20-20 6-16,-29-18 5 15,-38-8-9-15,-43-2-123 16,-35-7-181-16,-30 2-139 16,-21-5-39-16</inkml:trace>
  <inkml:trace contextRef="#ctx0" brushRef="#br0" timeOffset="17654.83">27917 3422 297 0,'-32'-16'242'0,"7"4"-54"16,4 12-91-1,10 12-49-15,-6 26 3 0,6 19 38 16,3 20-16-16,8 12-22 16,0 13-7-16,0 1-19 15,0-11-6-15,0-11-13 0,0-12 1 16,3-15-2-16,2-18-2 16,-2-12 12-16,-3-8 43 15,0-16 35-15,0-16-36 0,-8-24-28 16,8-29-24-16,0-33-8 15,0-20-9-15,0-13 12 16,8 2 9-16,5 15 31 16,-1 25-15-16,-1 19-15 15,6 17-7-15,0 16-8 0,6 16-3 16,10 17 8-16,-1 20-11 16,1 17 2-16,-4 23 6 15,-14 19 3-15,-15 14-2 16,-12 4 5-16,-7 0 4 0,-2-11-7 15,-4-13 4-15,1-17 3 16,8-10 6-16,2-14-8 16,6-8 4-16,8-8-7 15,0-8-1-15,8 0-1 0,10-12-10 16,10-8 2-16,13-6 2 16,3 7-1-16,1 10 6 15,-1 9-7-15,-6 21 2 16,-10 15 7-16,-12 19 5 15,-16 4 0-15,-16 12 3 0,-12-2-8 16,-5-5-4-16,-3-6 7 16,-1-9-7-16,1-13-20 15,7-8-58-15,4-7-58 16,9-13-77-16,0-8-11 0,4-8 20 16,12-17-93-16</inkml:trace>
  <inkml:trace contextRef="#ctx0" brushRef="#br0" timeOffset="18187.91">28388 3447 397 0,'28'-61'278'15,"-7"17"-79"-15,-8 11-100 16,-5 13-58-16,-2 11-14 16,3 21 40-16,-1 30 54 0,0 22-4 15,5 26-39-15,3 16 7 16,-4 11-35-16,-1-2-27 15,2-13-12-15,-1-21 0 16,0-16-7-16,-4-15 1 16,-2-18 5-16,-3-12-2 0,-3-20 45 15,0-8 18-15,0-25-36 16,0-31-17-16,-9-31-9 16,9-26-7-16,-8-15 0 15,8 3 22-15,-7 14 17 0,7 18 25 16,0 20-26-16,4 15-14 15,7 18-16-15,11 15-8 16,6 9-6-16,17 12-4 16,15 12 8-16,9 20-12 15,4 21 7-15,-8 15-1 0,-8 22-6 16,-21 11 13 0,-16 9-3-16,-20 7-1 0,-17-3 6 15,-18-5 1-15,-18-6 1 16,-15-10-1-16,-5-15 4 15,8-14-14-15,8-16 13 0,11-7-1 16,15-9-3-16,7-7-8 16,7-6-36-16,8-7-29 15,9 0-29-15,0 0-39 16,0-7-16-16,0-6-24 0,5-3-21 16,-1-3-12-16,4-2 12 15,1 0-8-15,2 6 5 16,2-2 49-16</inkml:trace>
  <inkml:trace contextRef="#ctx0" brushRef="#br0" timeOffset="18669.93">29651 2779 756 0,'12'-28'396'0,"-3"4"-190"16,-6 7-98-16,-3 10-44 15,0 7-27-15,0 0-20 16,5 24 7-16,3 25 86 16,3 32 3-16,-2 38-12 0,2 27-39 15,6 21-33 1,-5-5-15-16,1-10-4 16,4-23-10-16,-8-23 0 0,1-29 0 15,-10-20 0-15,0-12 0 16,0-12 0-16,0-12 0 15,0-10 0-15,8-11 0 16,0 0 0-16,0-11 0 16,7-17 0-16,15-15 0 15,7-4 0-15,2-15-40 16,7-11-311-16,-1-4-59 16,-11-4 12-16,1 3-6 15</inkml:trace>
  <inkml:trace contextRef="#ctx0" brushRef="#br0" timeOffset="18819.93">29809 2959 324 0,'-39'-62'261'0,"9"10"-61"16,13 7-81-16,17 9-59 16,0 8-26-16,17 2-19 0,22 9-5 15,23 6-18-15,23-1-74 16,9 3-93-16,-4 7-112 15</inkml:trace>
  <inkml:trace contextRef="#ctx0" brushRef="#br0" timeOffset="19717.14">30666 2784 279 0,'0'-12'245'15,"0"4"-18"-15,0-1-77 16,0 5-18-16,0 1-21 0,0 3-21 16,0 0-40-16,0 12-29 15,0 12 1-15,8 16 15 16,4 17-8-16,0 9-2 16,4 3-6-16,1 0-7 15,-1-4-8-15,0-8 1 16,-3-8-5-16,-4-8 2 15,-3-13 0-15,2-4-9 0,-3-3 8 16,-5-9-3-16,3-4 1 16,2-8 4-16,-5 0 1 15,0 0-3-15,0 0 0 16,0 0 14-16,0-8 32 16,0-8-19-16,0-16-13 15,0-13-7-15,-13-9-5 16,2-6 1-16,-6-6-5 15,-7 1 3-15,0-3 1 0,-1 2-1 16,5 9-7-16,8 8 3 16,12 9 2-16,0 7 0 15,0 9 1-15,0 3-6 16,0 5 1-16,0 7 0 16,-8 1 12-16,8 8 3 15,-14 0-9-15,6 0 0 16,2 0-1-16,-3 0-4 15,-3 12-7-15,0 9 13 16,-6 3 0-16,-5 5-7 16,-2-1 2-16,5 5 2 15,0-9-6-15,1-3 7 0,2-5 2 16,5 1 0-16,-2-9-1 16,14-8 1-16,-8 0-5 15,8 0-4 1,0 0-12-16,0 0-88 0,0 0-122 15,0 0-98-15,0 0-8 16,8-8 4-16</inkml:trace>
  <inkml:trace contextRef="#ctx0" brushRef="#br0" timeOffset="20101.03">31022 2515 412 0,'0'-21'234'15,"0"5"-96"-15,9-1-70 16,8 5-35-16,11-3-15 0,12-2-3 16,17 4-8-1,7 1-7-15,1-4 0 16,3 4 1-16,-11 0 8 16,-14 0 56-16,-7 0 63 0,-11 2 55 15,-9 8 2-15,-8 2-11 16,0 0-6-16,-3 0-55 15,-2 0-58-15,-3 0-25 16,5 7-19-16,7 17-11 16,7 21 0-16,15 22 0 15,6 17 0-15,17 19 0 16,5 2 0-16,3 9 0 16,-8-7 0-16,-6-10 0 15,-15-12 0-15,-11-16 0 16,-25-7 0-16,-39 0 0 0,-52-3 0 15,-46 7-255-15,-54 3-153 16,-40 7-21-16,-21 3-13 16</inkml:trace>
  <inkml:trace contextRef="#ctx0" brushRef="#br0" timeOffset="22788.91">31771 5606 749 0,'-30'-30'1013'16,"12"-7"-728"-16,10-3-285 15,8 9 0-15,0 5 0 16,0 9 0-16,0 10 0 16,-14 7-173-16,2 21-430 15,-11 15-15-15</inkml:trace>
  <inkml:trace contextRef="#ctx0" brushRef="#br0" timeOffset="22925.69">31517 6627 785 0,'6'39'298'16,"2"-9"-300"-16,-5-6-239 15,6 0-40-15,0 4 10 16</inkml:trace>
  <inkml:trace contextRef="#ctx0" brushRef="#br0" timeOffset="23048.1">31616 7359 620 0,'0'28'191'0,"0"-7"-194"15,0-2-193-15,0 10-87 16</inkml:trace>
  <inkml:trace contextRef="#ctx0" brushRef="#br0" timeOffset="23160.35">31843 8154 1 0</inkml:trace>
  <inkml:trace contextRef="#ctx0" brushRef="#br0" timeOffset="23777.94">32235 10139 815 0,'1'-37'444'16,"7"1"-214"-16,5 8-159 15,0 7-78-15,0 9-1 0,-1 7 7 16,-4 5 6-16,-5 0 5 16,-3 9-7-16,0 8 2 15,-11 7 0-15,-6 4 0 16,-12 5 15-16,-10 2 4 0,-10 8-4 16,-13-7-7-1,-8-3-1-15,-3-9-7 0,1-12 2 16,-6-12-4-16,4-12 3 15,9-12-6-15,18-13 5 16,18-11-2-16,23-11-2 16,17-1 6-16,18 2-3 0,18 2 10 15,22 11-8-15,4 13-4 16,0 15-6-16,1 17 4 16,-9 32-3-16,-8 18 9 0,-17 16-11 15,-18 9 6-15,-19 13 6 16,-14-3 3-16,-24 5 1 15,-8-9-8-15,-10-8-3 16,-7-8-8-16,-2-13 9 16,6-11-20-16,3-14-22 15,7-9-59-15,10-18-79 0,9 0-71 16,6-18-28-16,9-5-26 16,12-10 21-16</inkml:trace>
  <inkml:trace contextRef="#ctx0" brushRef="#br0" timeOffset="24211.04">31384 10114 234 0,'17'-64'265'0,"-8"2"13"15,-1 14-18-15,-8 15-91 16,0 12-76-16,0 21-38 16,-26 21 22-16,-5 29 65 15,-19 26 13-15,-10 27-36 16,-5 10-42-16,-5 9-32 0,10 1-24 15,10-10-7 1,15-10-2-16,10-22-11 0,11-15 21 16,14-19-14-16,17-10-8 15,20-12 0-15,20-9 0 0,16-16 0 16,102-9 0 0,-82-7 0-16,5-8 0 15,-9-5-40-15,-7-4-94 0,-12-2-94 16,-13-6-79-1,-15-4-26-15,-8-4 15 0,-17-8-8 16</inkml:trace>
  <inkml:trace contextRef="#ctx0" brushRef="#br0" timeOffset="24361.58">31401 10033 510 0,'0'-39'222'0,"26"-11"-114"15,17 1-107-15,13 0-65 16,14 8-12-16,6 5-1 16,19 3-17-16,11 0-96 15</inkml:trace>
  <inkml:trace contextRef="#ctx0" brushRef="#br0" timeOffset="24760.1">32651 9403 352 0,'0'-14'230'0,"0"-1"-7"16,0-1-67-16,5 0-38 15,7-5-9-15,13 4-16 0,15 2-19 16,8-1-18-16,9-1-26 16,7 5-13-16,1-1-10 15,4 5 3-15,-7 1-8 16,-9 7-4-16,-13 0 5 0,-11 0 0 15,-5 0-2-15,-4 0 1 16,-7 13-1-16,-5 2 11 0,-3 14 43 16,-5 15-3-16,0 16-7 15,0 19-1-15,-13 14-19 0,0 9-11 16,2 8 0-16,2 0-13 16,9 0 4-16,0-8-9 15,0-12 4-15,0-14 0 0,0-6-6 16,0-18 3-16,0-7 3 15,-11-12 0-15,-2-5-10 16,-8-4 3-16,-7-4-7 0,-16-2-10 16,-17-2-79-16,-9 0-122 15,-10-4-100-15,-15 1-30 16,-4-13-318-16</inkml:trace>
  <inkml:trace contextRef="#ctx0" brushRef="#br0" timeOffset="27838.27">24789 2161 1258 0,'-23'0'469'0,"23"-12"-350"0,23-5-95 16,39-4-2-16,31-11-5 16,29-5-10-16,20-7-3 15,13 3-7-15,-5 1-8 16,-17 2-87-16,-18 7-131 0,-21-3-147 15,-26 2 3-15,-19-4-455 16</inkml:trace>
  <inkml:trace contextRef="#ctx0" brushRef="#br0" timeOffset="28237.66">25739 1379 426 0,'-34'-25'255'16,"4"6"-102"-16,9 3-52 15,10 4 6-15,11 1 13 0,0 4-37 16,16 7-39-16,16 0-24 16,21 13-11-16,4 4-7 15,0 10 0-15,0 9-6 16,-9 14 5-16,-3 7 0 16,-4 12 0-16,-6 12 1 15,2 9-1-15,-4 8 0 16,-5-1-1-16,-2 0 4 15,-9-7-6-15,-11-9 6 0,-6-10-1 16,-15-16 1-16,-19-5 4 16,-13-9-3-16,-12-3 2 15,7-15-3-15,4-3 6 16,12-20 15-16,2 0 28 0,2-20 128 16,4-16 15-16,3-22-58 15,0-19-56 1,7-20-82-16,1-13 0 0,0-9 0 15,4-3 0-15,3 5 0 16,2 7 0-16,8 15-101 16,-8 23-379-16,0 23-59 15</inkml:trace>
  <inkml:trace contextRef="#ctx0" brushRef="#br0" timeOffset="29536.55">29293 10848 543 0,'-57'0'324'0,"14"0"-74"16,13 0-129-16,15 0-76 15,15 0-25-15,23 0-5 16,30-4 11-16,25-12 7 0,15-5-8 16,16-3-12-16,10-2-10 15,-6 7-7-15,-8-5-36 16,-7 4-65-16,-21-5-89 16,-17 0-76-16,-10-6-64 15</inkml:trace>
  <inkml:trace contextRef="#ctx0" brushRef="#br0" timeOffset="29985.21">29918 10413 379 0,'0'-42'225'16,"0"6"-31"-16,0 8-84 15,0 8-41-15,0 8 13 16,0 7 55-16,0 5 57 0,0 24 82 15,0 28-20-15,0 27-131 16,0 17-125-16,-7 19 0 16,-1 6 0-16,8 3 0 15,0-10 0-15,0-17 0 0,0-16 0 16,0-19 0-16,0-21 0 16,0-18 0-16,0-40 0 15,0-26 0 1,0-19 0-16,0-19 0 0,0-13 0 15,0-4 0-15,0-4 0 16,0 1 0-16,0 7 0 16,-12 14 0-16,3-39 0 15,9 82 0 1,0 10 0-16,16 10 0 0,17 17 0 16,21 19 0-16,11 23 0 15,8 14 0-15,-5 19 0 16,-2 6 0-16,-19 8 0 0,-13 1 0 15,-22-9 0-15,-29-8 0 16,-32-8-110-16,-32-9-328 16,-29-2-34-16,-20-8 21 15</inkml:trace>
  <inkml:trace contextRef="#ctx0" brushRef="#br0" timeOffset="31041.69">24797 9520 212 0,'-24'0'284'0,"4"0"-31"16,5 0-49-16,6 0-77 16,9 0-15-16,-8 0 43 15,8-8 71-15,0-3-15 0,0-10-101 16,11-8-36-16,10-7-31 16,12-5-16-16,4-3-18 0,6 3-9 15,7 0 0-15,3-1 0 16,4 7 0-16,-5 1 0 0,-2 11 0 15,-2-2 0-15,-5 4 0 16,-5 5 0-16,-6 4 0 0,-7 1 0 16,-9 1 0-16,-3 8 0 15,-10 2 0-15</inkml:trace>
  <inkml:trace contextRef="#ctx0" brushRef="#br0" timeOffset="32231.23">25346 9012 2047 0,'0'-6'0'0,"0"4"0"16,-11 2 0 15,-7 0 0-15,-10 15 0-16,-8 2 0 0,-6 3 0 15,-6 5 0 1,-9 3 0-16,-2-4 0 0,-7 1 0 15,1 0 0-15,3-4 0 16,11-6 0-16,9 2 0 0,13-5 0 16,10-12 0-16,5 0 0 15,28 0 0-15,23-12 0 16,23-13 0-16,17-7-31 16,17-5 6-16,11-3 4 0,2-1 8 15,-2-1 2-15,-3 6 1 16,-12 8 11-16,-19 4-1 0,-14 3 0 15,-21 4 14-15,-11 10 35 16,-25 7-5-16,-20 0-41 16,-29 20-3-16,-19 12 0 15,-26 9 0-15,-19 9 0 0,-14 7 0 16,-3-1 0-16,-1 1 0 16,10-4 0-16,16-8 0 0,18-9 0 15,24-8 0-15,18-8 0 16,20-2 0-16,25-6 0 0,25-12 0 15,26-12 0-15,28-10 0 16,23-6 0-16,15-8 0 0,9-4 0 16,4-2 0-16,-8 1 0 15,-12 5 0-15,-17 8 0 0,-20 4 0 16,-21 3 0-16,-15 8 0 16,-15 1 0-16,-22 8 0 15,-14 4 0-15,-23 0 0 16,-15 21 0-16,-17 4 0 0,-17 3 0 15,-7 4 0-15,0 5 0 16,9-1 0-16,6-3 0 0,13-5 0 16,17-7 0-16,14-4 0 15,13-5 0-15,14-12 0 0,27 0 0 16,22-5 0 0,10-11 0-16,13-8 0 0,9-4 0 15,2-2 0-15,-2-3 0 16,-9 6 0-16,-14 2 0 15,-9 8 0-15,-20 6 0 0,-4-1 0 16,-18 3 0-16,-26 9 0 16,-13 0 0-16,-18 9 0 0,-16 7 0 15,-16 3 0-15,-9 11 0 16,1-5 0-16,3 2 0 0,10-6 0 16,13-4 0-16,24-6 0 15,10 1 0-15,17-12 0 0,34 0 0 16,29-7 0-1,18-9 0-15,16-14 0 16,13-3 0-16,1 2 0 16,-1 3 0-16,-4-1 0 0,-9 9 0 15,-17 3 0-15,-19 4 0 16,-12 1 0-16,-13 8 0 0,-32 4 0 16,-13 0 0-1,-15 12 0-15,-8 5 0 0,-8 0 0 16,-2 3 0-16,5-5 0 15,4 1 0-15,11-3 0 0,11 0 0 16,5-5 0-16,11-8 0 16,15 7 0-16,15-7 0 15,19 0 0-15,13-11 0 16,15-6 0-16,7-3 0 16,4-1 0-16,0-2 0 15,-7 1 0-15,-13 2 0 0,-13 9 0 16,-16-1 0-16,-11 8 0 15,-30 4 0-15,-17 0 0 16,-13 16 0-16,-19 0 0 16,-6 9 0-16,-10-2 0 0,-2-2 0 15,2-2 0-15,9 3 0 16,11-6 0-16,19-4 0 0,9 0 0 16,11-12 0-16,10 8 0 15,13-8-13-15,13 0-165 16,7 0-46-16,8 0-4 15,9 0-28-15,-1-8-10 16,5 1 13-16,-4-2-14 0</inkml:trace>
  <inkml:trace contextRef="#ctx0" brushRef="#br0" timeOffset="33612.19">25675 5312 376 0,'0'-49'218'16,"0"-1"-42"-16,0 11-37 0,-8 2 14 16,8 4 14-16,-13 9 11 15,2 3-35-15,0 9-50 0,-6 3-51 16,-9 9-16-16,-5 17-9 15,-6 15-2-15,-8 13-13 16,-6 17 1-16,-3 15-3 0,0 13 5 16,2 7-4-16,3-2 0 15,9-7-3-15,4-7 8 16,8-3-2-16,7-9-9 16,4-12 12-16,6-7-9 0,3-14-10 15,8-3-15-15,-8-14-9 16,8-2-15-16,0-5-7 0,0-12-14 15,0 9-12-15,0-9-11 16,0 0-8-16,0 0-24 16,0 0-58-16,0-12-15 0,-13-9-72 15</inkml:trace>
  <inkml:trace contextRef="#ctx0" brushRef="#br0" timeOffset="34012.24">24905 5544 125 0,'0'-33'244'16,"0"9"-79"-16,0 5-58 0,0 4-48 15,-13 15-13-15,4 17 31 16,-3 16 42-16,-5 20-12 16,-11 20-31-16,-4 17-26 0,-9 8-23 15,1 7-9-15,-1-4-8 16,8-6-6-16,11-10 2 0,8-16-6 15,14-11 4-15,5-13-3 16,12-9-2-16,14-8 6 16,12-11-1-16,19-9-4 15,12-8-2-15,7-12 0 0,4-6 1 16,-8-1 3-16,-7-2-5 16,-13 2 7-16,-17 2 4 15,-9 8 8-15,-9 6 14 0,-11 3 11 16,-3 0 5-16,-8 0-8 15,0 0-19-15,0 0-14 0,0 0-16 16,0 0-49-16,-11 0-60 16,-11 0-73-16,0-5-30 15,-16-3-13-15,-6-4-27 0</inkml:trace>
  <inkml:trace contextRef="#ctx0" brushRef="#br0" timeOffset="34277.76">24746 5793 213 0,'0'-54'238'0,"-8"9"-56"16,8 13-66-16,0 4-37 15,0 12-18-15,0 4 4 0,0 12-8 16,4 12 32-16,12 16 12 16,12 20 1-16,4 17-15 15,9 13 1-15,5 7-20 0,6 5-26 16,0-5-13-16,2-7-21 15,-2-13-1-15,-8-14-1 16,-10-5-1-16,-8-13-4 16,-4-9-3-16,-10-7-4 0,-3-10-38 15,-6-7-45-15,-3 0-64 16,0 0-68-16,0 0-57 0,-8-12-4 16,8-7 6-16</inkml:trace>
  <inkml:trace contextRef="#ctx0" brushRef="#br0" timeOffset="35292.22">25757 5687 297 0,'0'-34'225'0,"0"10"-30"15,0 3-67-15,0 6-24 16,0 2 1-16,0 5 7 0,0 1-23 15,0 7-37-15,0 0-27 16,0 0-19-16,0 0-4 16,-18 19 6-16,1 15-9 0,3 10 5 15,-11 4-6-15,1 10 5 16,0-2 0-16,4-2 1 16,8-6-10-16,12-8 8 0,0-6-8 15,0-6-6-15,0-7 1 16,7-6-1-16,6-2 1 15,7-13 0-15,4 0-2 16,0 0 1-16,6-8 3 0,-7-4 9 16,-2 0 3-16,-7 0-3 15,0 2 1-15,-3 3 2 16,-3-5-1-16,-2-1 0 0,-6 0 9 16,0-1-3-16,0-3-6 15,0-4 7-15,0-4 5 0,0-3 9 16,0 0 1-1,-14-9 1-15,14-3-10 0,-11-2-5 16,2 7 13-16,9 1 9 16,0 2-5-16,0 8-13 15,0 7-10-15,4 1-1 0,9 4 0 16,7 4-8-16,0 8-1 16,5 0 6-16,0 20-6 15,-1 5 6-15,-3 4 1 0,-6 2-4 16,-3 3 4-16,-3-6 3 15,-5-4-2-15,-4-4 0 0,0-3-1 16,0-4 2-16,0-13 1 16,0 7-3-16,-9-7 8 15,1-28-69 17,-3-42-46-17,11 41 87 1,6-32 4-1,7 37 21-15,0 0 5 16,3 3-9-16,-1 6 0 0,1-6 4 16,6 5-4-16,-6 4 4 15,0-1-3-15,9 4 26 32,-25 9-16-32,0 0-16 0,0 17 5 15,0 4 6-15,0 3-3 16,0 5 3-16,0-1-5 0,0 1-4 15,8-5 4-15,-1 1-4 16,7-6-4-16,0 3 11 16,3-6-12-16,-1-4 10 0,5-12-4 15,1 0 0-15,-5 0 2 16,5 0-4-16,-4 0 4 16,-9 0 0-16,4-12-1 0,-1-4 5 15,-4-10 11-15,-3-5 15 16,-5-7 13-16,0-5 6 15,0 1-4-15,0 1 1 16,0 10 10-16,0 2-17 0,0 8-11 16,0 6-13-16,0 2-14 15,0 5-36-15,0 4-73 0,0 4-92 16,0 0-72-16,-13 0-25 16,4 16 29-16,-2 8-14 15</inkml:trace>
  <inkml:trace contextRef="#ctx0" brushRef="#br0" timeOffset="35443.86">26216 5919 256 0,'-8'45'163'16,"0"-5"-39"-16,-1-11-37 15,9-5 2-15,-9-8 9 16,9-4 15-16,0-12-25 0,0 0-31 16,0 0-29-16,0 0-35 15,0 0-84-15,0-4-97 16,0-13-56-16,5-11-9 15</inkml:trace>
  <inkml:trace contextRef="#ctx0" brushRef="#br0" timeOffset="35792.21">26500 5482 149 0,'28'-57'225'16,"-4"14"-50"-16,-6 5-24 16,-4 10-9-16,-5 4 24 15,-1 3 33-15,-5 9-9 0,-3 4-50 16,0 4-59-16,0 4-41 15,0 0-21-15,0 21-7 0,0 7-2 16,5 13-6-16,3 11-2 16,5 5-2-16,-2-4-3 15,6-8-3-15,-1-5-7 0,1-12-13 16,-2-6-3-16,2-10-6 16,-6-12 16-16,3-5 1 0,-7-14 6 15,5-19 3-15,6-2 10 16,-7-1 2-16,-2 6 2 15,-3 6 2-15,-1 4 8 16,-2 8 5-16,-3 4-4 16,0 5-4-16,0 0-7 0,0 8-6 15,0 0-24-15,0 0-70 16,0 0-89-16,0 0-92 0,0 0-20 16,-8 0-6-16,-2 0-137 15</inkml:trace>
  <inkml:trace contextRef="#ctx0" brushRef="#br0" timeOffset="36108.31">26646 5268 162 0,'-50'-37'499'0,"27"19"-350"15,2 6-40-15,9-4 24 16,0 5 27-16,12 3-9 0,0-1-40 16,0 1-48-16,0-1-36 15,3 1-12-15,6-3-10 16,-5 2-2-16,0-3-3 0,-4-1 0 15,0 2 0-15,-20-6 9 16,-8 1 1-16,-13-5-3 0,-8 6 9 16,-3-2 1-16,-2 1 5 15,6 4-8-15,8 3 11 16,11 1 8-16,8 4 13 16,9 0-12-16,12-4 6 0,0 3-8 15,0 2-17-15,9-1-11 16,6-6-7-16,15-1-5 15,14-2-26-15,11 2-68 0,11-1-70 16,1 1-81-16,-7 0-68 16,-8 11-10-16,-8 0 6 0</inkml:trace>
  <inkml:trace contextRef="#ctx0" brushRef="#br0" timeOffset="36575.21">26130 5442 135 0,'-29'0'279'0,"9"0"-47"16,9-3-83-16,11-6-62 0,6-7-46 15,19-4-19-15,20-6-12 16,17-2-5-16,20-4-25 16,9-5-30-16,7 0-15 0,7 4 18 15,-3 1 2-15,-8 3 10 16,-13 10 21-16,-15 2 8 0,-19 6 13 15,-13 1 12-15,-14 7 15 16,-5-1 7-16,-6 4 5 16,-5-5 13-16,-4 1-10 15,4 4 10-15,-4 0-1 0,4 0 24 16,-4 0 12-16,0-4 14 16,0 4 7-16,0-4 12 15,4-5 24-15,-4 9-3 0,0 0-15 16,0 0-94-16,0 17-39 47,5 9 0-32,4 6 0-15,-1 12 0 0,1 0 0 16,5 6 0-16,-6-1 0 16,4 4 0-16,2-4 0 15,-8-5 0-15,2-6-88 16,-5-2-252-16,-3-8-79 0,0-4-10 15,0-2 52-15</inkml:trace>
  <inkml:trace contextRef="#ctx0" brushRef="#br0" timeOffset="36721.39">27056 5365 556 0,'0'-37'233'16,"0"8"-107"-1,4 5-52-15,9 3 11 0,4 6 14 16,14-6-23-16,9-3-33 15,14 4-28-15,2-5-83 0,-5 4-128 16,0-3-92-16,-11 3-86 16</inkml:trace>
  <inkml:trace contextRef="#ctx0" brushRef="#br0" timeOffset="42535.7">26771 2865 63 0,'-8'-4'163'0,"0"0"3"16,-4 0-37-16,3 1-36 16,9 3-31-16,-11-5 1 0,11 5 21 15,0 0 23-15,0 0 15 16,0 0-6-16,-8 0-5 15,8 0 14-15,0 0 6 0,0 0 4 16,0 0-8-16,0 0-9 16,0 0-24-16,0 0-56 15</inkml:trace>
  <inkml:trace contextRef="#ctx0" brushRef="#br0" timeOffset="43754">26715 2841 2047 0,'8'-5'0'0,"0"3"0"16,4-3 0-16,8 0 0 16,22-2 0-16,14-1 0 15,21-5 0-15,16-4 0 16,17 2 0-16,8-6 0 16,2-3 0-16,7-2 0 0,8 3 0 15,-5 4 0-15,-2-7 0 16,4 6 0-16,-7-1 0 15,-4 2 0-15,-2-3 0 16,3-3 0-16,3 1 0 16,1 0 0-16,1-4 0 15,-2-1 0-15,-7 1 0 0,-7-5 0 16,-15 4 0-16,-11 5 0 16,-8 1 0-16,-7 1 0 15,-11 6 0-15,0-1 0 16,-2 3 0-16,3-3 0 15,5 0 0-15,9 5 0 16,-6 0 0-16,5 3 0 16,-4 1 0-16,0-1 0 15,-4 2 0-15,-8-2 0 16,-7 6 0-16,-7-6 0 0,2 6 0 16,-5-5 0-16,7 0 0 15,2-1 0-15,2 1 0 16,10 0 0-16,7 3 0 15,1-3 0-15,-4 5 0 16,0-6 0-16,5 1 0 16,-5 0 0-16,-8 1 0 15,-4 2 0-15,-2-3 0 0,8 4 0 16,-7 0 0 0,-3-5 0-16,-5 5 0 15,-3 0 0-15,-3 1 0 16,-7 3 0-16,-2-5 0 0,-8 5 0 15,-2-4 0-15,-3 1 0 16,-2 3 0-16,-6 0 0 16,-2 0 0-16,3 0 0 15,-6 0 0-15,-3-5 0 47,-12 1 0-31,1-3 0-16,0-10 0 15,-3-12 0-15,-2-8 0 16,-8-12 0-16,-1-12 0 16,-4-9 0-16,-7-10 0 0,-4-15 0 15,-5-5 0-15,2-7 0 16,0 3 0-16,4 1 0 16,5 6 0-16,3 7 0 15,6 12 0-15,-1 9 0 16,7 9 0-16,4 6 0 15,-2 14 0-15,4 4 0 16,1 7 0-16,4 3 0 16,-4 7 0-16,1-2 0 15,-3 4 0-15,6 6 0 16,0-1 0-16,-4 0 0 16,0-5 0-16,-4 0 0 15,-4 1 0-15,-1 1 0 16,-7-1 0-16,-14-1 0 15,-14 0 0-15,-17 1 0 0,-16 0 0 16,-21 8 0-16,-15 8 0 16,-18 0 0-16,-15 0 0 15,-17 0 0-15,-18 17 0 16,-19-1 0-16,-12-1 0 16,-7 2 0-16,-2 4 0 15,2 3 0-15,8-1 0 16,3 3 0-16,13-2 0 15,4 0 0-15,1 5 0 16,7-1 0-16,11-2 0 0,18-2 0 16,19 0 0-16,22-4 0 15,16 0 0-15,20-3 0 16,11-5 0-16,18 0 0 16,15-12 0-16,9 8 0 0,10-8 0 15,6 0 0-15,9 0 0 16,3 0 0-1,-5 0 0-15</inkml:trace>
  <inkml:trace contextRef="#ctx0" brushRef="#br0" timeOffset="44128.19">26329 691 2047 0,'0'17'0'16,"8"7"0"-1,5 15 0-15,1 16 0 16,8 14 0-16,2 12 0 15,1 14 0-15,-1 10 0 0,5 1 0 16,-4 4 0 0,-7-6 0-16,-1 3 0 0,0-5 0 15,-4-5 0-15,-3 2 0 16,3-10 0-16,-2-3 0 16,-1-9 0-16,-2-9 0 15,-4-11 0-15,-4-3 0 0,0-10 0 16,0-7 0-16,0-1 0 15,0 1 0-15,4-5 0 16,-1-2 0-16,2-1 0 0,-5-9 0 16,0-4 0-16,4-4 0 15,1-3 0-15,-2-9 0 16,-3 7 0-16,3-7 0 62,2 0 0-46,-2 0 0-16,2 0-500 16,7 10-53-1,14 4 77-15</inkml:trace>
  <inkml:trace contextRef="#ctx0" brushRef="#br0" timeOffset="46397.61">27147 3375 240 0,'-14'-39'208'15,"6"7"20"-15,8 4 17 16,-9 8-83-16,9 8-43 0,0 3-25 15,0 2 16-15,0 7-9 16,0 0-43-16,0 19-17 16,9 26 35-16,-1 29 78 0,6 23-10 15,-8 18-77-15,2 18-67 16,-5 6 0-16,2-1 0 16,-2-7 0-16,-3-9 0 15,0-9 0-15,6-11 0 0,-3-16 0 16,5-13 0-16,-3-12 0 15,3-12 0-15,-3-5 0 0,-2-6 0 16,5-7 0-16,0-5 0 16,-3-7 0-16,-1-2 0 15,-1-5 0-15,-3 0 0 0,0-3 0 16,5-9 0 0,-2 0 0-16,5 0 0 0,-3 0 0 15,3 0 0-15,5 0 0 16,4 8 0-16,5-8 0 15,15 0 0-15,11 0 0 16,17-8 0-16,17-8 0 0,12-8 0 16,10-9 0-16,15-1 0 15,11-1 0-15,8-3 0 16,3 3 0-16,2-2 0 0,0 5 0 16,-2 2 0-16,-2 2 0 15,-4 5 0-15,-2-3 0 16,-2 2 0-16,-7 0 0 15,0 4 0-15,-12-1 0 0,-3 0 0 16,1 1 0 0,-5 0 0-16,2-1 0 15,-2 4 0-15,5 2 0 0,-5 2 0 16,1 0 0-16,0 1 0 16,-1 1 0-16,-4-1 0 15,-5 0 0-15,-5 0 0 0,-6-1 0 16,-6-3 0-16,-11-1 0 15,-3 6 0-15,-4-3 0 16,-4 3 0-16,0-2 0 16,5 1 0-16,-2-4 0 0,0-1 0 15,0 4 0-15,0-2 0 16,-6 3 0-16,-4-1 0 16,-7 2 0-16,0-1 0 15,-4 3 0-15,3 2 0 16,-3-6 0-16,2 1 0 15,4 0 0-15,0-1 0 0,-5 5 0 16,-4 4 0-16,1 1 0 16,0-1 0-16,-5-2 0 15,-4 0 0-15,0 1 0 16,-6 5 0-16,-5-5 0 0,-6 2 0 16,-4 3 0-16,-7-4 0 62,0-1 0-62,0-3 0 0,0-8 0 16,0-5 0-16,0-10 0 15,0-11 0-15,0-10 0 16,0-18 0-16,0-6 0 16,0-18 0-16,0-4 0 0,0-9 0 15,0-7 0-15,9-3 0 16,-5 3 0-16,-4 8 0 15,0 13 0-15,0 7 0 16,0 13 0-16,0 11 0 16,0 13 0-16,0 8 0 15,-9 5 0-15,9 8 0 16,-8 4 0-16,8 7 0 16,0 5 0-16,0 3 0 0,-6 2 0 15,-2 7 0 1,8-5 0-1,-9 1 0-15,9 1 0 16,0-6 0-16,-8-4 0 16,0 7 0-16,8-4 0 0,-8 3 0 15,-5 2 0-15,5-2 0 16,-5-2 0 0,1 1 0-16,-7 4 0 0,-7-4 0 15,-2-1 0-15,-8 2 0 16,-5 1 0-16,-7 0 0 15,-9 6 0-15,-12-5 0 16,-13 5 0-16,-18 0 0 16,-15 0 0-16,-15 0 0 15,-12 0 0-15,-5 0 0 0,2 7 0 16,-1-7 0-16,7 0 0 16,6 0 0-16,9 10 0 15,17 2 0 1,7 0 0-16,16 0 0 0,7 4 0 15,4 1 0-15,3-2 0 16,13 3 0-16,9-4 0 16,8 3 0-16,0 0 0 15,3-5 0-15,4 0 0 16,-4 1 0-16,1-1 0 16,1 0 0-16,1-4 0 15,3 5 0-15,-2-5 0 0,-2 4 0 16,4-5 0-16,-3 2 0 15,0-1 0 1,-11 0 0-16,-5 4 0 0,-2-4 0 16,2 1 0-16,-2 4 0 15,-5-2 0-15,-7 6 0 16,-1-1 0-16,0 1 0 16,-3-1 0-16,-2 4 0 15,-4 1 0-15,1-2 0 0,1 2 0 16,-1 0 0-16,3-1 0 15,5 1 0-15,3-5 0 16,2-1 0-16,7 2 0 16,4-4 0-16,5 2 0 0,-5 2 0 15,1-5 0-15,-1 0 0 16,5 1 0 0,1-5 0-16,4-1 0 0,2 7 0 15,1-7 0-15,-1 1 0 16,0 1 0-16,5-9 0 15,4 11 0-15,0-11 0 16,-2 8 0-16,3-8 0 0,2 0 0 16,2 9 0-16,1-9 0 15,2 8 0-15,0-8 0 16,4 0 0-16,-4 9 0 0,-1-9 0 16,5 0 0-16,-4 0 0 15,-1 8 0-15,0-8 0 16,3 8 0-16,-4-8 0 15,2 8 0-15,0-8 0 16,4 7 0-16,-1-7 0 16,1 0 0-16,0 0 0 0,3 0 0 15,1 0 0-15,12 9 0 16,-11-9 0-16,3 0 0 16,-2 0 0-16,2 0 0 31,0 0 0-16,-4 0 0 1,4 0 0 0</inkml:trace>
  <inkml:trace contextRef="#ctx0" brushRef="#br0" timeOffset="46723.32">27153 3016 2047 0,'0'7'0'15,"0"4"0"1,0-5 0 0,0 7 0-1,0-2 0-15,-12 10 0 16,4 3 0-16,-4 5 0 0,4-1 0 15,-1 0 0-15,9-3 0 16,0 3 0-16,0 5 0 16,0 0 0-16,0 3 0 0,0 5 0 15,0 1 0-15,3-2 0 16,3-8 0-16,-3-4 0 16,-3-7 0-16,0 0 0 0,0-9 0 15,0-4 0-15,0 1 0 16</inkml:trace>
  <inkml:trace contextRef="#ctx0" brushRef="#br0" timeOffset="46772.2">27116 3603 1797 0,'0'7'-431'0,"0"5"11"0,0 0 9 16</inkml:trace>
  <inkml:trace contextRef="#ctx0" brushRef="#br0" timeOffset="50302.26">27336 8179 404 0,'0'-18'305'0,"0"-3"-28"15,0-2-102-15,4-7-69 16,0 2 5-16,0-4 78 16,-4-5 50-16,0-7-14 0,0-9-209 15,0-4-16-15,0-5 0 16,0-2 0-16,0-5 0 0,0-1 0 16,0-4 0-16,-8 1 0 15,-4 3 0-15,-3 1 0 0,-7 5 0 16,-2-5 0-16,0 0 0 15,-1 2 0-15,1 8 0 16,-6-3 0-16,-1 6 0 16,-6 3 0-16,-3-1 0 0,-5 1 0 15,-8 1 0-15,1 2 0 16,-1 2 0-16,5 3 0 0,-2 5 0 16,7-1 0-16,0 4 0 15,8 4 0-15,2 4 0 0,2 6 0 16,1-2 0-16,3 4 0 15,-7 2 0-15,1 2 0 0,2 1 0 16,-6-1 0-16,1 1 0 16,-2-1 0-16,-2 2 0 15,1-6 0-15,-12 1 0 16,-2 0 0-16,-7 3 0 0,-8 0 0 16,-5 6 0-16,-9-1 0 15,-4-1 0-15,-3 2 0 0,-5-6 0 16,1 5 0-16,-9 0 0 15,-7-1 0-15,-8 0 0 0,-10 5 0 16,-11 4 0-16,-13 4 0 16,-4 0 0-16,2 0 0 0,-5 0 0 15,5 12 0-15,-2 1 0 16,0 4 0-16,-4-1 0 16,1 5 0-16,-5 3 0 15,-2 9 0-15,-7 3 0 0,2 4 0 16,0 5 0-16,3 0 0 15,1 3 0-15,8 7 0 0,4 1 0 16,8 1 0-16,8 0 0 16,4-4 0-16,7 4 0 0,9-5 0 15,5 5 0-15,3 4 0 16,-1 3 0-16,6 6 0 0,4 1 0 16,5 5 0-16,6 2 0 15,-1 8 0-15,6 2 0 0,3 10 0 16,8 3 0-16,4 2 0 15,5 3 0-15,2-3 0 16,7-1 0-16,8-5 0 0,8-5 0 16,-2-6 0-16,10-8 0 15,8-5 0-15,0-4 0 0,2-4 0 16,6 0 0-16,6-4 0 16,-3 1 0-16,13 2 0 0,-13 2 0 15,0-6 0-15,2 6 0 16,-1-4 0-16,1-7 0 0,-3-1 0 15,2-6 0-15,1 2 0 16,2-5 0-16,-4 3 0 16,5 1 0-16,8 8 0 0,0 0 0 15,0 5 0-15,0 2 0 16,0 0 0-16,0 2 0 0,0 3 0 16,8 0 0-16,-3 1 0 15,3-1 0-15,1-3 0 16,-2-2 0-16,5-2 0 0,1-6 0 15,3 2 0-15,4-5 0 16,1-3 0-16,3-3 0 0,-1-2 0 16,7 0 0-16,2 4 0 0,1-4 0 15,2-1 0-15,7 6 0 16,1 0 0-16,8-3 0 16,-3 2 0-16,5-6 0 15,4 0 0-15,0-7 0 0,0-3 0 16,4-2 0-16,4-3 0 0,-2 1 0 15,7 0 0-15,-2-3 0 16,2-3 0-16,-1 1 0 0,-1 2 0 16,-3-7 0-16,2 2 0 15,-2-4 0-15,-1-6 0 0,2 2 0 16,2-1 0-16,1 0 0 16,3-1 0-16,7-11 0 0,-3 12 0 15,6-12 0-15,2 0 0 16,3 0 0-16,6 0 0 15,1 9 0-15,-1-9 0 0,8 0 0 16,1 0 0-16,3 0 0 16,5 0 0-16,3 0 0 0,6 0 0 15,3-4 0-15,2-8 0 16,6 0 0-16,5-4 0 0,-4 4 0 16,-6-4 0-16,-5-1 0 15,-4 0 0-15,-8 1 0 0,-1-3 0 16,-5-6 0-16,-1 0 0 0,4-4 0 15,1 5 0-15,0-4 0 16,-7-2 0-16,5 3 0 16,-4-6 0-16,-6 1 0 0,-4 4 0 15,-8-4 0-15,-1-2 0 16,-7 2 0-16,-3-1 0 0,-1-5 0 16,4 2 0-16,-6-3 0 15,0-2 0-15,2 0 0 0,-2-1 0 16,2-2 0-16,3 0 0 15,-4 3 0-15,0 0 0 0,0 9 0 16,-4-1 0-16,-5 4 0 16,-1 1 0-16,-8 0 0 0,2-2 0 15,-4-2 0-15,-1 0 0 16,1-5 0-16,-2-1 0 16,9-3 0-16,0 1 0 15,1 0 0-15,-5-1 0 0,-2 1 0 16,-6-1 0-16,-5 1 0 15,-1 2 0-15,-3 5 0 0,-2 1 0 16,1 0 0-16,-11 4 0 16,2-6 0-16,-4-2 0 0,-2-5 0 15,2 2 0-15,4-3 0 16,3-2 0-16,1-6 0 0,-5 2 0 16,4-2 0-16,1 1 0 15,-4 6 0-15,-2-6 0 16,-3-1 0-16,2-3 0 0,-4-7 0 15,3-11 0-15,0-1 0 16,2 3 0-16,-1 0 0 16,-2 3 0-16,-3 5 0 0,-3 1 0 15,0 3 0-15,-3-4 0 16,-7-1 0-16,-4 1 0 0,0 3 0 16,-15 7-17-16,-13 2-734 15,-18 24-525-15</inkml:trace>
  <inkml:trace contextRef="#ctx0" brushRef="#br0" timeOffset="69254.98">2974 4396 368 0,'-10'-99'289'0,"-3"23"-97"16,1 18-39-16,4 14-33 0,0 16-46 15,8 11-28-15,-12 29-21 16,12 42 6-16,-13 63 90 16,-2 75 47-16,-10 92-33 15,-3 83-61-15,-9 57-34 16,4 28-19-16,6 4-19 15,5-26 3-15,5-43-6 16,9-53-20-16,8-61-84 0,0-61-83 16,0-57-66-16,0-47-32 15,0-50 14-15,0-66-76 16</inkml:trace>
  <inkml:trace contextRef="#ctx0" brushRef="#br0" timeOffset="69588.1">2638 4615 704 0,'-12'-85'219'16,"12"21"-106"-16,-8 14-56 16,8 16-26-16,0 15-18 0,5 7-3 15,18 19 20-15,34 27 55 16,24 30 33-16,26 31 5 15,23 26-15-15,20 29-3 16,12 29-30-16,5 26-31 16,-1 19-14-16,-11 3-11 0,-13-3-5 15,-12-15-7 1,-17-18-9-16,-16-28 10 0,-16-25-5 16,-16-33-10-16,-11-23-15 15,-18-24-43-15,-12-19-44 16,-13-10-64-16,-11-12-91 0,-11-17-28 15,-13-10 25-15,-12-18 12 16</inkml:trace>
  <inkml:trace contextRef="#ctx0" brushRef="#br0" timeOffset="69887.49">3031 6696 486 0,'-97'40'427'16,"18"-7"-102"-16,13-9-142 0,20-8-93 16,19-16-49-16,14 0-45 15,21-16-1-15,32-29 9 16,34-19-4-16,27-26 3 16,21-13-3-16,16 2-8 0,1 8-6 15,-13 12 4-15,-21 12 0 16,-20 15 9-16,-20 18-2 15,-20 7 7-15,-13 9 3 16,-16 7 2-16,-7 9-1 16,-9 4-26-16,0 0-52 15,-12 0-91-15,-4 0-81 16,0 0-3-16,3-8-31 0</inkml:trace>
  <inkml:trace contextRef="#ctx0" brushRef="#br0" timeOffset="70370.82">4014 5637 185 0,'17'-25'289'0,"-9"9"-61"15,-8 4-68-15,0 4-61 16,0 8-31-16,0 0-21 16,5 0-18-16,3 17-3 0,11 15 71 15,11 25 4-15,10 12-25 16,5 17-34-16,3-1-15 15,4 1-15-15,-2-1 1 16,-2-7-11-16,-2-16-2 0,-10-14 5 16,-7-11-6-16,-10-14 5 15,-7-6 0-15,-4-5 2 16,-8-12 68-16,0-17-8 16,-11-22-35-16,-6-31-32 0,1-27 6 15,7-17-1-15,9 3-3 16,0 10-1-16,14 16 1 15,2 11-6-15,12 13 8 16,7 13-13-16,7 10 11 16,-2 19-4-16,0 10-2 15,-1 9 7-15,-12 12 5 0,-3 8 2 16,-7 0 4-16,-6 1 1 16,-3-5-3-16,-8-3-2 15,0-1 0-15,0-5-3 16,0 3-11-16,0-10-37 0,0 0-81 15,0 0-118 1,0 0-59-16,-16-12-50 0</inkml:trace>
  <inkml:trace contextRef="#ctx0" brushRef="#br0" timeOffset="70752.16">4863 5067 651 0,'13'-17'216'0,"-5"17"-161"15,1 0 5-15,2 26 45 16,10 10 31-16,7 21-43 16,9 17-35-16,7 8-20 15,2 3-25-15,-7 1-3 16,1-10-2-16,-7-11-2 16,-4-11-4-16,-9-19-2 0,-7-5 8 15,-9-14 12-15,-4-16 8 16,-17-16-21-16,-11-21 2 15,-9-25-4-15,-2-19-19 0,5-4 7 16,6 4 12-16,8 8-5 16,8 16 0-16,12 8 2 15,0 12-7-15,16 9 8 16,11 6-8-16,14 6 3 0,5 13 6 16,-6 3-6-16,-4 7 4 15,-4 5 10-15,-7 1 4 16,-8-4-5-16,-9 3 2 15,-5-5-3-15,-3 2-7 16,0-2-2-16,0 3-53 0,0-10-75 16,-8 0-80-16,8 0-41 15,0-14-9-15,5-17-58 16</inkml:trace>
  <inkml:trace contextRef="#ctx0" brushRef="#br0" timeOffset="71119.03">5741 4382 305 0,'0'-35'303'0,"-8"12"-100"16,-13 17-80-16,-15 23-31 16,-9 23 22-16,-3 29 13 15,3 17-2-15,8 16-44 16,14 7-20-16,14 1-35 16,18-4-9-16,18-13-11 0,22-11-6 15,16-17-19-15,9-19-36 16,6-26-44-16,6-20-27 15,-8-16 13-15,-15-20 16 0,-14-21 40 16,-20-14 35-16,-21-5 62 16,-24-14-6-16,-16-5 19 15,-14-2 35-15,-3 11 73 0,5 15 54 16,4 13-33 0,7 16-87-16,8 14-48 0,9 13-20 15,16 10-22-15,0 13 3 16,8 25-2-16,14 12-6 15,9 7-2-15,14 9-26 0,5 4-143 16,7 1-172-16,-6-9-50 16,-2-13-21-16</inkml:trace>
  <inkml:trace contextRef="#ctx0" brushRef="#br0" timeOffset="71568.17">6143 4000 716 0,'-26'-76'336'15,"7"13"-135"-15,2 24-103 16,6 14-51-16,11 25-26 16,16 21-1-16,15 22 5 0,23 24-13 15,11 5-5-15,12 2 4 16,4-8-31-16,4-18-39 16,-6-15-22-16,-11-33 16 0,-3-21-1 15,-5-28 10-15,-6-28 26 16,-13-28 32-16,-14-21 41 15,-5-10 17-15,-11 3 51 16,-6 10 53-16,-5 21 72 16,0 25-16-16,0 21-126 0,0 18-94 15,0 26 0-15,6 50 0 16,8 75 0-16,-6 95 0 16,-4 89 0-16,-4 78 0 15,-12 72 0-15,-2 41 0 0,8 14 0 16,6-5 0-16,0-18 0 15,0-35 0-15,6-42 0 0,8-46 0 16,2-51 0-16,0-49 0 16,0-49 0-16,-4-44 0 15,1-42 0-15,-5-35 0 0,1-24 0 16,-9-22 0-16,0-24 0 16,0-23-155-16,-17-25-246 15,1-18 51-15,-4-19 46 16,-5-20 1-16,-7-9-230 0</inkml:trace>
  <inkml:trace contextRef="#ctx0" brushRef="#br0" timeOffset="72423.55">2553 12634 698 0,'-28'25'481'0,"7"-9"-118"16,5-5-193-16,4-11-109 15,12 0-69-15,9-7 0 0,26-33 36 16,43-46 40-16,51-65-16 16,78-67-16-16,90-68-18 15,77-61 1-15,60-50-9 16,53-40 6-16,33-19 27 15,12-16-43-15,-4-9 0 0,-8 2 0 16,-17 23 0-16,-19 29 0 16,-38 35 0-16,-32 42 0 15,-39 41 0-15,-42 41 0 0,-50 44 0 16,-50 44 0-16,-50 47 0 16,-50 30 0-16,-40 30 0 0,-28 24 0 15,-20 17 0-15,-22 7 0 16,-6 10 0-16,-9 6 0 0,-16 18 0 47,-1-2 0-47,9 1 0 15,0 1 0 1</inkml:trace>
  <inkml:trace contextRef="#ctx0" brushRef="#br0" timeOffset="72640.55">10247 5824 2047 0,'-11'0'-104'47,"-5"0"-515"-47,-12-3-6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8T15:40:15.11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7406 3154 300 0,'0'-36'269'0,"-8"8"-105"16,-5 2-61-16,4 11-20 15,2 2 11-15,7 5-9 16,0 3-34-16,0 5-27 15,0 21-5-15,-11 25 12 0,-3 39 12 16,3 49 18-16,-3 49 19 16,4 44 38-16,-6 35-3 15,-6 23-17-15,2 31 27 0,-4 35-33 16,-9 15-8 0,-3 0-76-16,-4-10-8 0,-6-24 0 15,-1-21 0-15,-4-35 0 16,8-33 0-16,2-30 0 15,0-26 0-15,5-27 0 0,4-26 0 16,7-25 0-16,6-24 0 16,1-23 0-16,7-16 0 15,11-19 0-15,0-7 0 0,0-11 0 16,20-18 0 0,25-11 0-16,36-20 0 15,44-17 0-15,54-17 0 0,56-7 0 16,58 4 0-1,35 2 0-15,22 19 0 0,12 24 0 16,3 23 0-16,-17 26 0 16,-21 16 0-16,-44 18 0 0,-36 11 0 15,-42-1 0-15,-43-4 0 16,-32-3 0-16,-34-11 0 0,-17-9 0 16,-22-11 0-16,-17-2 0 15,-12-9 0-15,-9-12 0 0,-5-5 0 16,-11-30 0-16,-3-43 0 15,0-48 0-15,-17-41 0 0,1-41 0 16,1-44 0 0,3-34 0-16,12-30 0 0,0-18 0 15,0 4 0-15,4 9 0 16,10 12 0-16,0 12 0 0,3 14 0 16,-6 25 0-16,2 16 0 15,-5 23 0-15,-8 19 0 16,0 29 0-16,0 24 0 0,-16 21 0 15,-6 22 0-15,-2 17 0 16,-8 14 0-16,-16 12 0 0,-17 13 0 16,-20 11 0-16,-25 7 0 15,-37 18 0-15,-31 12 0 16,-37 23 0-16,-29 12 0 16,-28 18 0-16,-24 11 0 15,-12 11 0-15,-2 0 0 0,5 5 0 16,25-12 0-16,30-6 0 15,34-19 0-15,37-5 0 16,37-14 0-16,32-8 0 0,33-16 0 16,24 0 0-16,16 0 0 15,12 0 0-15,9 0 0 16,16 0-124 31,0 0-39-47,0 0-16 15,0 0-29-15,0 0-48 16,5 0-5-16,6 0-15 16,3 0-8-16</inkml:trace>
  <inkml:trace contextRef="#ctx0" brushRef="#br0" timeOffset="1081.68">8656 1684 508 0,'-25'-48'140'16,"-10"3"-72"-16,-6 12-30 15,-3 9-8-15,-10 11-10 0,-1 13-6 16,1 25-3-16,0 20 2 16,10 28-9-16,8 20-1 15,12 10-3-15,10 2 3 0,19-6-4 16,12-18 2-1,8-12-2-15,7-20-1 0,4-22 1 16,1-18 3-16,-1-26-7 16,2-23 2-16,-7-29 6 15,-3-16 2-15,-8-17 12 16,-3 0 13-16,-4 4 21 0,-7 13 23 16,4 16 9-16,-6 16-31 15,4 16-29-15,-1 16-20 16,10 21-1-16,11 30 6 0,12 30-7 15,1 30 5-15,-3 23-7 16,-5 18 5-16,-18 8-6 16,-12-2 6-16,-3-11-7 15,-18-14 2-15,-7-23-3 0,0-20 4 16,-4-12 0 0,-4-16 6-16,2-13-8 0,2-11 11 15,9-17 2-15,8-12-23 16,12-26-13-16,24-26 2 15,17-26-2-15,19-19 7 0,13-15 5 16,13-3 7-16,0 10 1 16,-5 16 5-16,-8 19-3 15,-20 22 4-15,-13 17-1 0,-11 17-3 16,-12 12-2-16,-6 14 5 16,-8 26 1-16,-3 14 1 15,0 12 1-15,0 6-2 16,0-5 0-16,0-4 1 15,0-13 4-15,5-8-1 16,7-12-5-16,1-16 8 0,6 0-5 16,2-16 1-16,4-15-3 15,-1-12 5-15,-8-5 1 16,-4-1 20-16,-12 1-12 16,0-1-10-16,-12 4-11 0,-4 4-30 15,-1 5-68-15,-3 13-93 16,0 1-54-16,-1 6-30 15</inkml:trace>
  <inkml:trace contextRef="#ctx0" brushRef="#br0" timeOffset="1363.89">9526 1482 487 0,'32'-21'226'16,"-7"8"-111"-16,-9 4-52 15,0 9-29-15,4 26 48 0,4 19 53 16,5 24-25-16,-1 16-22 15,-3 14-33-15,-5-7-22 16,-5-6-16-16,2-13-6 0,-4-20 0 16,-5-13-3-1,-5-11 24-15,-3-8 36 0,0-14 14 16,6-7 8-16,-3-7-22 16,5-22-39-16,-1-23-9 15,10-21-20-15,13-23-42 16,5-13-101-16,6-5-76 0,0 0-56 15,3 9-18-15,5 9-14 16,-4 4 19-16</inkml:trace>
  <inkml:trace contextRef="#ctx0" brushRef="#br0" timeOffset="1548.53">10456 838 101 0,'32'-37'270'16,"-7"7"-71"-16,-10 11-66 15,-7 8-55-15,-8 11-29 16,0 7-11-16,0 27 71 15,0 17 45-15,0 28 18 0,-12 18-50 16,1 17-61-16,3 5-30 16,8-3-14-16,0-5-10 15,0-10-19-15,0-11-44 16,0-12-73-16,3-14-69 0,5-15-39 16,-5-12-2-16,-3-12-16 15</inkml:trace>
  <inkml:trace contextRef="#ctx0" brushRef="#br0" timeOffset="1714.31">10378 1677 235 0,'-33'-50'278'0,"6"10"-57"16,-3 7-84-16,11 8-31 15,6 6-5-15,13 3-27 16,0-1-22-16,8 5-29 0,16 0-13 16,22-4-8-16,19-10-23 15,12 3-76-15,9-2-44 16,7 1-44-16,-3 4-25 15,-11 3-42-15</inkml:trace>
  <inkml:trace contextRef="#ctx0" brushRef="#br0" timeOffset="1990.95">11256 1225 391 0,'12'-9'214'16,"-8"6"-60"-16,-4 3-48 15,0 0-10-15,-10 0-2 0,-1 15-10 16,-6 11-31-16,6 5-27 15,-1 3-6-15,12 1-9 16,0-1-7-16,12-6 4 0,5-5-8 16,5-1 4-16,4-10-8 15,2-12-10-15,-3 0 8 16,-4-12 0-16,-7-12-2 16,-1-9-7-16,-13-8 5 0,0 1 1 15,-8-1-8-15,-7 4-2 16,-2 8-11-16,-5 5-36 15,3 12-32-15,3 3-35 16,8 7-38-16,8 2-62 16,0 0-191-16</inkml:trace>
  <inkml:trace contextRef="#ctx0" brushRef="#br0" timeOffset="2246.16">11978 757 438 0,'0'-37'273'15,"-12"8"-83"-15,-10 13-60 16,-4 4-41-16,1 12-22 16,1 0-19-16,2 12-20 15,6 16-11-15,4 14-7 16,1 14-6-16,11 17 3 0,0 17-4 16,0 8-2-16,-8 11-1 15,0 2 3-15,8-1-8 16,-9-6-37-16,9-9-59 15,-8-17-56-15,1-13-20 0,-7-17 3 16,-2-20-31-16,-4-17 9 16,-9-18-53-16</inkml:trace>
  <inkml:trace contextRef="#ctx0" brushRef="#br0" timeOffset="2861.85">11556 1664 154 0,'-25'-53'226'16,"5"5"-82"-16,8 6-44 15,4 10-31-15,8 8-32 0,0 7-19 16,0 1-7-16,16 4-6 15,16 0-1-15,19-4-2 16,13 0-25-16,8-6-38 0,5-2-31 16,-3-4-62-16,-7-4-17 15,0-6 51-15,-6-6 52 16,-6 0 36-16,-9-5 58 16,-13-1 141-16,-12-1 16 0,-15-3-29 15,-6 9-14 1,-6 5-10-16,-7 11-1 0,-3 4-18 15,2 10-16-15,3 0-24 16,11 15-41-16,-7 0-17 16,7 27-6-16,-13 21 18 15,1 30 3-15,-5 31-17 0,-2 22-2 16,-2 16-2-16,4 3-9 16,1-4-28-16,-1-7-86 15,-2-18-74-15,-2-15-24 0,1-20 36 16,-1-24 38-16,2-26 24 15,-3-25 64-15,3-18 117 16,3-26 13-16,4-19-2 16,4-14 1-16,8-8-11 15,0-2-18-15,8-5-15 16,12 3-11-16,7 1-6 0,11 4-10 16,14 4-10-16,8 7 1 15,5 11-3-15,1 5-11 16,-4 8-20-16,-11 10 10 0,-1 9 7 15,-13 2 10-15,-9 4 9 16,-7 5 6-16,-5 4 24 16,-10 4 17-16,3 0 13 15,-9 0 0-15,0 0-12 0,0 8-6 16,0 13 39 0,0 11-19-16,0 22-13 0,0 6-22 15,0 13-7-15,0 2-10 16,0-3-11-16,0-7-80 15,0-11-92-15,0-13-53 0,-12-18-39 16</inkml:trace>
  <inkml:trace contextRef="#ctx0" brushRef="#br0" timeOffset="2963.49">12377 960 129 0,'-13'-28'177'16,"0"15"-85"-16,1 26-49 15,4 19-43-15,8 4-161 16</inkml:trace>
  <inkml:trace contextRef="#ctx0" brushRef="#br0" timeOffset="3244.25">12823 1404 238 0,'8'-33'241'16,"-8"1"-77"-16,0 0-75 15,0-2-29-15,-8 3-14 16,8 2 16-16,-13 4 25 0,5 6 1 16,-3 7-8-1,-2 1-26-15,4 11-18 0,-2 13-19 16,-5 13-1-16,-5 17-7 16,1 14-2-16,3 16 0 15,9 6-6-15,8 3-4 16,8-5-25-16,9-9-70 0,8-7-67 15,2-16-28-15,6-22-2 16,4-23-22-16,-1-14 29 16</inkml:trace>
  <inkml:trace contextRef="#ctx0" brushRef="#br0" timeOffset="3544.27">12984 1539 81 0,'22'-78'245'0,"-14"5"-63"0,-8 8-10 16,0 15-30-16,0 15-52 15,0 5-40-15,0 14-27 16,0 9-12-16,0 7-3 0,8 7-3 15,3 9 0-15,5 4 0 16,9 1-5-16,4-4 5 16,7-6-7-16,7-11-2 15,-1-11-22-15,-2-10 5 0,-1-11 2 16,-7-10-6-16,-13-6 14 16,-11-1 23-16,-8 3 37 15,-19 12 40-15,-13 11-1 16,-15 23 27-16,-4 23 37 0,-6 16-11 15,4 27-34 1,13 20-14-16,15 11-27 0,25 0-20 16,11 1-23-16,14-8-11 15,15-13-5-15,14-16-30 16,11-20-85-16,8-17-160 0,0-24-136 16,-4-19-91-16</inkml:trace>
  <inkml:trace contextRef="#ctx0" brushRef="#br0" timeOffset="7637.62">4469 4765 130 0,'-11'-8'179'0,"-1"1"-62"16,4 3-24-16,0-5-5 16,8 5 10-16,-9 0 2 15,1 0 17-15,8-3 15 16,-12 2 7-16,12 0 0 15,-9 2-2-15,1-1-8 16,8 4-40-16,-8 0-38 16,8 0-24-16,0 0-22 15,0 0-1-15,13 0-3 0,19 17 0 16,25 2-1-16,28 6 2 16,25-5 0-1,20 1 6-15,11-9-5 0,14-1-7 16,4-11 7-16,-4 12-5 15,-22-1-1-15,-19 0 10 16,-16-3-5-16,-22-8-3 16,-16 8 1-16,-17-8 7 0,-12 0-3 15,-10 0 4-15,-5 0-1 16,-5 0 4-16,-3 0-10 16,-8 0 9-16,0 7-3 15,0-7-9-15,0 0-4 16,0 0-6-1,0 0-34-15,0 0-59 16,0 0-65-16,-8 0-68 16,0-7-32-16,-2-9-13 0,-4-8 31 15,3-5-209 1</inkml:trace>
  <inkml:trace contextRef="#ctx0" brushRef="#br0" timeOffset="8391.02">5871 4554 281 0,'-16'-12'215'0,"-2"0"-55"0,4 4-28 16,0 4 10-16,14-1-36 16,0 5-20-16,0-3-42 15,0-1-22-15,20-5-10 16,17 6-2-16,16-2-10 15,12-2-1-15,5 1-2 0,7 4 4 16,-1 2-5-16,-2 0 5 16,-9 0 0-16,-8 0-11 15,-12 11-1-15,-14 1 5 16,-6 4-3-16,-10 13 12 16,-9 8-3-16,-6 10 3 0,-24 15 15 15,-17 15 2-15,-16 13 9 16,-8 0-2-16,-1 0-1 0,1-4 4 15,5-13 4 1,8-13-5-16,6-6-11 16,10-13-7-16,7-8-7 0,4-9 5 15,9-8-5-15,10-4 8 16,6-4 18-16,0-8 11 16,0 0 15-16,0 0-1 15,0 0 4-15,0 0-2 16,0-12-15-16,0-4-13 0,0-14-15 15,0-5-11 1,0-18-2-16,0-12 2 0,-9-4-2 16,0 0 3-16,-2 2 7 15,-3-2-7-15,0 0-7 16,0 7 3-16,3 5-6 16,2 10 2-16,0 6 4 0,9 9 4 15,-8 7-9-15,8 4 8 16,0 9-13-16,-6 0 10 15,6 3-9-15,-8 7 12 16,-1 2-3-16,9 0-8 0,0 0 0 16,0 0 4-16,0 0-6 15,0 0-5-15,0 0-3 16,0 0 2-16,0 0-12 16,-8 0-17-16,8 0-8 15,0 0-7-15,0 0-11 16,0 0-26-16,0 0-18 15,0 7-5-15,0-7 11 0,0 7 20 16,0-7 13-16,3 0 4 16,2 9-4-16,4-1-25 15,-1-8-84-15,-5 12-37 16</inkml:trace>
  <inkml:trace contextRef="#ctx0" brushRef="#br0" timeOffset="9967.26">3285 3617 126 0,'-32'-64'197'0,"-2"3"-86"16,-6 4-11-16,-4 4-34 15,-5 7-11-15,-8 11-3 16,-8 6-1-16,-12 18-6 15,-9 11-7-15,-4 28 8 16,5 25-9-16,17 23-3 16,14 35 9-16,26 27-1 15,28 21-17-15,20 3-12 16,20-3-7-16,18-9-2 0,7-15-3 16,0-16 2-16,-5-21-47 15,-11-18-54 1,-8-18-45-16,-12-17-22 15,-17-17-74-15</inkml:trace>
  <inkml:trace contextRef="#ctx0" brushRef="#br0" timeOffset="10351.18">2471 4912 190 0,'-85'0'201'0,"9"0"-53"16,11 0-36-16,25 0-48 15,18-12-37-15,27-12-13 0,35-21-3 16,38-24-3-16,22-17-10 15,22-15 6 1,4-6-5-16,-12 2 2 16,-16 16 4-16,-25 15 32 0,-16 17 51 15,-16 15 9-15,-17 19-24 16,-12 11-36-16,-12 12-19 16,0 20-7-16,0 25-4 15,0 17 1-15,0 11-4 16,13 4-1-16,11 0-3 15,9-12 2-15,3-8 6 16,4-12-4-16,1-13-4 16,-5-12 0-16,-7-20 1 0,-10 0 8 15,-10-24-11-15,-9-16-1 16,-20-17-5 0,-9-5 5-16,-4-2 2 15,-2 2-5-15,2 10-27 0,1 11-38 16,4 8 71-16,-2 12-250 15,9 6-16-15,2 6-279 16</inkml:trace>
  <inkml:trace contextRef="#ctx0" brushRef="#br0" timeOffset="10782.91">3276 3957 226 0,'9'-42'234'15,"-9"1"-64"-15,0 5 41 16,0 3-44-16,0 9-47 15,0 8-52-15,3 8-39 16,13 8-16-16,8 20-7 16,14 13 5-16,14 14-3 15,5 11-4-15,1-1 1 16,-10 0-3-16,-4-4 1 16,-11-11 0-16,-13-7-2 15,-8-11 12-15,-12-7 2 16,-16-17-8-16,-12-3 5 0,-10-18 4 15,3-15 1-15,3-18-8 16,2-6-1-16,13-6-4 16,17 9-6-1,6 4-3-15,13 8 2 0,18 12-3 16,5 14 9-16,1 15-5 16,-2 4 5-16,-5 11-3 15,-6 6 6-15,-10-1-8 16,-8 1 2-16,-4-1-3 15,-8-4 6-15,0 5-12 16,0-5-42-16,-14 0-58 16,14 0-62-16,-6-12-24 15,6-5-24-15,-12-20-36 0,12-10-106 16</inkml:trace>
  <inkml:trace contextRef="#ctx0" brushRef="#br0" timeOffset="11265.38">3813 3520 105 0,'18'-53'222'16,"-1"8"-76"-16,-1 13-51 15,-2 8-31-15,-6 12-26 16,-1 12-8-16,5 16 12 16,9 17 11-16,2 20-8 15,6 11-15-15,4 10-9 16,-8-5-11-16,-4-13-8 16,-10-10 8-16,0-14 13 15,-5-11 49-15,-6-21 6 16,0-17-18-16,-9-24-9 15,9-28-23-15,0-16-16 16,9-17 1-16,10-4-10 16,10 5-2-16,10 11-4 0,4 21 2 15,1 16 1-15,5 25-3 16,-1 28 8-16,1 21-3 16,-5 23-4-16,-12 18 10 15,-10 6-1-15,-11-7-8 16,-2-8-1-16,-9-16 9 15,0-18 31-15,0-19-13 16,0-24-15-16,0-20 14 16,3-21-9-16,13-17-8 15,13-3-6-15,7 3 4 16,5 14 28-16,4 18-9 16,5 18 17-16,2 15-7 15,5 17-12-15,-5 17-5 16,-3 11-10-16,-9 13-4 15,-7 7-6-15,-8 2-44 0,-10-5-39 16,-6-5-41-16,-1-4-45 16,-8-7-42-1,0-8-42-15,-8-2-63 0</inkml:trace>
  <inkml:trace contextRef="#ctx0" brushRef="#br0" timeOffset="11864.23">2668 5337 454 0,'-96'73'238'0,"28"-21"-85"15,17-15-72-15,4-4 20 16,47-41-54-16,33-25 10 16,37-24-1-16,36-28-3 15,35-33 1-15,42-33 5 16,49-29 9-16,40-19-16 16,19-8-4-16,3-2-12 15,-28 15-11-15,-34 22-14 16,-32 25-3-16,-38 26-1 15,-32 23 5-15,-24 20 1 16,-25 19 19-16,-20 13 12 16,-16 18 8-16,-14 7-4 15,-10 4-8-15,-4 5-10 16,-6 5-12-16,-3 2-5 16,-8 5-11-16,0 0 3 0,0 0 2 15,0 0 2-15,0 0 2 16,0 0 0-16,0 0-1 15,0-4 1-15,0 4-2 16,0 0 1-16,0 0 1 16,0 0 6-16,0 0 3 15,0 0-16-15,-8 0-47 63,8 0-91-48,0 0-91-15,0 13-61 16,-11-1-48-16,-1 8-9 16,-4 8-335-16</inkml:trace>
  <inkml:trace contextRef="#ctx0" brushRef="#br0" timeOffset="14809.53">7686 4489 295 0,'-32'0'159'0,"-1"0"-46"0,-43-4 270 32,76 1-315-17,28-11 10 1,29 2-55-16,152-28 8 15,-65 16-30-15,6-5 4 16,0 5-5-16,-9-2 5 0,-10 7-7 16,-22 3 1-16,-15 4 2 15,-20 3-3-15,-22 1 2 16,-11 8 8-16,-17 0 2 0,-7 0 20 16,-10 0 8-1,1 0-2-15,-8 0-2 0,0 20-14 16,0 12 4-16,0 14-3 15,-8 11 4-15,8 13-2 0,-7 7-8 16,7 4-6-16,0 0 3 16,0 0-5-16,0-7-6 15,0-9-1-15,0-5 5 0,0-6-5 16,0-8 3-16,0-7-3 16,0-5-3-16,0-6 5 0,0-4-1 15,0-8-1 1,0-3 0-16,0-6 0 0,0-7 3 15,0 0-2-15,0 0-5 16,0 0 9-16,0 9 0 16,0-9-9-16,0 0 7 15,0 0-6 1,0 0 0-16,0 8 5 16,0 1 1-16,0-9-5 15,0 7-1 1,0-7 5-1,0 0 1-15,0 0 1 16,0 0-6-16,0 0 8 16,0 0-5-16,0 0 1 0,0 0 3 15,0-5-5 1,0 3-1-16,0-3 8 16,0 1-3-16,0 4 2 0,0 0-2 15,0 0 0-15,0 0 0 16,0 0 2-1,0 0-1 1,0 0-9-16,0 0 11 16,0 0 10-16,0 0 13 0,0 0-1 15,-14 0-15-15,-2 0 1 16,-11 11-16-16,-19 10 6 16,-14 4 2-16,-22 8-7 15,-14 12-1-15,-26 2 1 0,-22 11 8 16,-1-1-2-16,-1-3 8 15,15-7 18-15,19-6-3 16,18-8 8-16,17-8 17 0,20-9 17 16,11-4-23-16,19-3-17 15,5-9-14-15,11 0-6 16,11 0-6-16,0 0-2 16,0 0-2-16,0 0-4 0,0 0-1 15,0 7 2-15,3 2-2 16,5-9 6-1,-2 7-1-15,-3-7 1 16,6 0 3-16,-5 0-5 16,0 0 6-16,-1 0-3 15,-3 0 3-15,9 0 3 16,-1-7-9-16,-5-14 0 16,5-20 0-16,6-20 0 15,2-19 0-15,-3-6 0 0,-7-7 0 16,2-9 0-16,-8-1 0 15,5 1 0-15,4 5 0 16,-6 3 0-16,2 13 0 16,-5 12 0-16,0 11 0 15,0 13 0-15,0 13 0 0,0 8 0 16,0 3 0-16,0 9 0 16,0 4-2-16,-8-1 2 15,8 6 2-15,0 3-4 0,0 0-2 16,0 0-2-16,0 0 8 15,0 0-4-15,0 0-1 16,0 0-2-16,0 0-9 16,0 0 3-16,0 0-28 15,0 0-41-15,0 0-36 16,0 8-55-16,3 4-26 16,10 0-36-16,6 1 0 15,11 2-1-15,2 2-71 0</inkml:trace>
  <inkml:trace contextRef="#ctx0" brushRef="#br0" timeOffset="16462.91">9391 4461 51 0,'0'7'164'0,"0"-7"24"16,0 0-61-16,0 0-30 15,0 0-23-15,0 0 12 0,0 0 6 16,0 0-3-16,0 0-17 15,0 0-25-15,0 0-13 16,5 0-7-16,3 0-8 16,0-12-6-16,5-4-10 15,1-4 4-15,8-1-5 0,-6 2 3 16,0 2 6-16,-8 5 9 16,0 0 0-16,-4 3 5 15,-4 3 7-15,0 6-10 0,0 0-3 16,0 0 1-16,0 0 3 15,0 0-2-15,0 0-14 16,0 0 2-16,0 11-8 0,0 8 4 16,0 9 0-16,0 10 3 15,0 8 4-15,0-2-9 16,5 4 2-16,-2-3-6 16,-3-4-2-16,0-4 10 0,0-5-6 15,0-4 1-15,5-4-3 16,-2-2 7-16,2-6-11 15,-5-4 5-15,0-12 6 0,0 7-6 16,0-7-1-16,3 0 5 16,3 0-1-1,-6 0 1-15,0 0-6 0,0-3-19 16,0-6-28-16,0-2-40 16,0-1-36-16,0-1-19 15,-14 1-19-15,14 0-10 0,-8 3-26 16,8 1-26-16</inkml:trace>
  <inkml:trace contextRef="#ctx0" brushRef="#br0" timeOffset="16906.64">9382 4962 36 0,'0'7'87'0,"-11"2"97"16,11-9-55 0,-17 8 20-16,17-8-90 15,0 0 3-15,0 0 6 16,0 0 1-16,0 0-9 0,0 0-16 16,0 0-8-16,9-5-11 15,-1-2-11-15,9-2-7 16,3-3-1-16,8-4-2 0,9 0 3 15,3-5-6-15,0 0-1 16,1 6 0-16,-4 2 2 16,-6 0 1-16,-5 6 5 0,-6 2 12 15,-9 1 9-15,-6 4 15 16,-5 0 5-16,0 0-2 16,0 0-7-16,0 0-12 15,0 0-3-15,0 0-15 0,0 0-6 16,0 0 4-16,0 0-7 15,0 0 2-15,0 0-1 16,0 0-6-16,0 0-13 16,0 0-33-16,0 0-30 15,0 0-34-15,0 0-21 16,0 0-33-16,-11 0-42 0,-5 0-62 16</inkml:trace>
  <inkml:trace contextRef="#ctx0" brushRef="#br0" timeOffset="24860.43">22186 3232 649 0,'21'-57'377'0,"-3"12"-179"15,-9 12-109-15,0 14-46 16,-1 5-28-16,-3 14-10 15,-2 26 14-15,-3 38 15 0,0 54 30 16,-20 57 13-16,-12 41-17 16,-12 24-4-16,-10 16-23 15,-6 10 2-15,-1 5-4 0,0 7-1 16,9-5-8-16,-2-17-5 16,9-23-14-16,13-26 4 15,5-32-9-15,1-29 4 0,9-27-3 16,6-30 4-16,5-20 2 15,6-21-4-15,0-15 11 16,0-16-4-16,14-17 3 16,35 0-8-16,35-21 1 0,49-15-1 15,48-9-2-15,39-3-4 16,24-2 1-16,2 9 2 0,-7 9 0 16,-10 7-3-16,-14 5 8 15,-17 8-1-15,-18 7 0 16,-21 5-4-16,-30 0 9 0,-23 0 16 15,-27 0 31-15,-17 0-18 16,-16 0-38-16,-15-2 0 16,-6-9 0-16,-8-4 0 15,0-17 0-15,-6-29 0 0,5-37 0 16,5-40 0-16,-1-33 0 16,3-25 0-16,-6-19 0 0,-8-18 0 15,-9-16 0-15,-21-19 0 16,-24-8 0-16,-20 3 0 15,-16 17 0-15,-8 24 0 0,-13 24 0 16,-11 32 0-16,-8 31 0 16,-15 34 0-16,-8 30 0 15,-14 33 0-15,-10 27 0 16,-6 21 0-16,-1 16 0 16,4 9 0-16,16 7 0 15,22 4 0-15,19 2 0 0,20-1 0 16,25-5-145-16,21 0-62 15,20 5 7-15,19 4-66 16,18 4-51-16,11-5-59 0</inkml:trace>
  <inkml:trace contextRef="#ctx0" brushRef="#br0" timeOffset="25446.4">23099 3797 191 0,'-10'29'216'0,"-2"-5"-103"16,-1 0-57-16,5-3-25 15,0-9 15-15,-1 0 26 0,9-12 18 16,-6 0-4-16,-2 0 3 16,8 0 13-16,0 0 17 15,0 0 8-15,0-12-22 0,0-9-44 16,3-8-30-16,12-6-17 15,9-6-8-15,5 4-6 16,4 4 5-16,-1 8-10 16,5 11-1-16,-3 5 8 0,-3 9-4 15,2 16 1-15,-1 12-7 16,1 14 6-16,-4 10 6 16,-10 8-4-16,-10 3 0 15,-9 1 2-15,-14-2 0 0,-5-1-4 16,-10-4 3-16,-4-9 6 15,-7-7-4-15,0-8 9 0,3-10-14 16,9-1 12-16,3-10 0 16,10-12 24-16,15 0 17 15,0 0-3-15,0 0 10 0,8-8-20 16,4-1-10-16,0-3-7 16,4 0-2-16,8 0-18 15,9 0-3-15,7 4 11 16,5 8 1-16,4 0 15 0,0 8 5 15,0 4-9-15,-1 5-8 16,-9 2-12-16,1 2 7 16,-9-4-2-16,-2-3-11 0,-10 0 5 15,-7-2-4-15,1-12 8 16,-5 8-4-16,0-8-15 16,-8 0-54-16,0 0-73 0,0 0-90 15,0 0-69-15,0 0-44 16,-16-8-19-16</inkml:trace>
  <inkml:trace contextRef="#ctx0" brushRef="#br0" timeOffset="29170.04">7548 6318 3 0,'0'0'3'0,"0"0"4"16,0-4 5-16,0-1 11 15,0 0 13-15,0 5 21 0,-8 0 24 16,8 0 36-16,-12 0-39 16,12 0-32-16,0 0-24 15,-8 0-9-15,-1 0-4 16,9 0 0-16,0 0 4 0,0 0-7 16,0 0 1-16,0-2 5 15,0 2-1-15,0-5 1 16,0-1-7-16,0 4 0 15,9 2-1-15,7 0 5 16,12 0 5-16,24-5 0 16,30-7 8-16,28-8-3 0,19-9 1 15,21 1-2-15,5-1-6 16,-4 4-6-16,-13 5-3 16,-16 4-5-16,-17 4 4 0,-20 4-2 15,-19 4 4-15,-23 4 0 16,-11 0-2-16,-10 0 2 15,-10 0 6-15,-12 0 2 0,-9 9-5 16,-16 3-2 0,-15 4 0-16,-7-1-4 0,-10 2-1 15,-14-5 0-15,-12 4-3 16,-21 5 6-16,-17-1-3 16,-12 5 3-16,-2-5-8 0,1 0 7 15,9 0-2-15,8-3 0 16,14-1 2-16,19-7 12 15,13-9 16-15,23 0 15 0,11 0-5 16,10 0-11-16,9 0-14 16,12 0-14-16,6 0 3 15,0 0-6-15,11 0 8 32,13-5-6-17,20-11 0-15,21-7 3 16,22-7-3-16,10-7 3 0,8 1-2 15,9-1-5-15,0 1 0 16,-8 3 5-16,-8 9-1 16,-19 4-2-16,-8 7 5 0,-20 5-5 15,-9 1-2-15,-13 7 4 16,-15 0 1-16,-6 0 2 16,-8 0-12-16,-11 12 5 0,-17 4 1 15,-26 12 3 1,-14 9-4-16,-22 3 4 0,-15 5 1 15,-5 0 2-15,5-5-3 16,4-3 1-16,12-9-3 16,14-2 4-16,18-7 10 0,14-7 3 15,13-12-3-15,11 9-6 16,6-9 2-16,13 0 0 16,0 0 1-16,18-4-6 0,13-9 0 15,17 2 0-15,10-6-6 16,2 0 8-16,2 5-5 15,-10 4 0-15,-7 0 0 16,-3 8-1-16,-6 0 4 16,-9 0-6-16,-6 0-11 0,-4 0-11 15,-5 0-21-15,0 0-28 16,-4 0-29-16,3 8-15 16,3-8-62-16,-6 0-48 0</inkml:trace>
  <inkml:trace contextRef="#ctx0" brushRef="#br0" timeOffset="30467.35">9303 6016 34 0,'-17'0'78'0,"4"-4"50"0,13 0 6 16,-12 0-51-16,12 4-23 15,0 0-21-15,-7 0-11 16,7 0-3-16,0 0-7 15,0 0-1-15,0 0-8 16,0 0 0-16,0 0-8 0,0 0 6 16,3 0 8-16,10 0 8 15,3 8 9-15,4 1-2 16,9-9 11-16,4 12-13 0,11-12 15 16,13 0 6-16,17 0-1 15,23 0 0-15,24-5 6 16,21-7-10-16,13-4-18 0,12-1-10 15,2-7-3-15,7-4 0 16,2-10 2-16,0-2-3 16,14-5-1-16,14-7-2 15,21-6-1-15,18 1 0 16,15-8-8-16,7 0 7 0,1 0-9 16,0 3 4-16,9 3 5 15,3-3-6-15,0 5-1 16,-8 0 3-16,-12 8-2 0,-21 4-1 15,-19-1 2-15,-21 6-3 16,-17 4-1-16,-8-1 3 0,-10 1 0 16,-5 2-1-16,2 2 8 15,2-5-7-15,4 2-4 16,0-3 3-16,-2-2 3 16,-7 3 0-16,-7 0-1 15,-9 5 3-15,-11 4-4 0,-14 0-1 16,-11-1 0-16,-9 4 4 15,-9 1-6-15,2 0 4 16,98-30 0-16,-83 25-1 16,9-2 1-16,7 2-1 15,4 0-1-15,-1 1 0 0,-8-1 7 16,-6 6 8-16,-12-4 12 16,-13 8-7-16,-11-2 0 15,-15 3-3-15,-5 1 2 16,-9 0-1-16,-2 1-6 0,6-5-9 15,10 2 2-15,1-3 4 16,0 2-6-16,6 4 14 16,2-5-2-16,5 4-11 15,-5-2 5-15,-2 3-4 0,-1-1-4 16,-3 0 3-16,-6 6-4 16,-3-6 1-16,-4 6-4 15,-4 3 5-15,-5-1-2 0,2-4 0 16,-3 5 0-16,7 0 4 15,2 1-4-15,17-3-3 16,12 3 6-16,10 0 0 16,4-2-7-16,4 1 2 15,2 4 2-15,-4-4 6 0,-3 3-6 16,-11-2-3-16,-5 7 3 16,-12-4 0-16,-11-1 4 15,-9 0 1-15,-8 3-12 16,-8-3 7-16,-5 1-2 0,0 1 5 15,-6 3-7-15,-2 0 3 16,4 0 1-16,-2 0 2 16,5 0-2-16,1 0 4 0,3 0-4 15,-2 0 7-15,-3 0-8 16,-3 0 3-16,0 0 4 16,1 0-4-16,-4 0 1 15,-6-4 1-15,1-1-7 16,0 5 3-16,0-5 7 0,1 5-7 15,-1 0 6-15,1 0-4 16,-8 0 0-16,5 0-2 16,-3 0-4-16,2 0 8 0,-5 0 0 15,0 0-2-15,0 0 9 16,0 0 0-16,0 0-5 16,-8 0-14-1,8 0-21-15,-12 0-39 16,12 0-50-16,-8 0-69 0,0 0-47 15,-2 0-17-15,-1 0-72 16</inkml:trace>
  <inkml:trace contextRef="#ctx0" brushRef="#br0" timeOffset="31350.81">21249 3301 137 0,'-24'-9'233'0,"4"2"-70"15,2-2-46-15,7 5-45 47,3-4 157-47,11 8-214 0,5 0-4 16,6 0-3-16,9 0 3 15,42 0 9 1,-28 0-14-16,5 12-3 0,0-3-3 16,4-9 1-16,-1 7 2 15,0-7-2-15,-8 0-3 16,-6 9 2-16,-6-1 1 16,-8-8-2-16,-5 8 3 15,-9 0-1-15,-3-8-3 16,0 11 2-16,0-11-2 0,0 18 8 15,-6 3-3-15,-8 7 24 16,-2 13-7-16,-2 3-6 16,4 4 9-16,-6 5-1 0,2 5 7 15,-1-5-11-15,2 0 2 16,1-5-5-16,4-3-6 16,-5-5 6-16,0 2-1 15,6-6-2-15,3 0 1 0,1-7-9 16,-2-1 0-16,9-7 6 15,-8 0-11-15,8-9 6 16,-9 1-2-16,9-13 3 16,0 7 3-16,0-7 7 0,0 0 9 15,0 0 8-15,0 0 10 16,0 0 9-16,0 0 29 16,0 0 8-16,0-7 24 0,0-6 16 15,0-4-31-15,-8-16-57 16,8-11-41-16,-8-13 0 15,8-8 0-15,-13-8 0 0,6-5 0 16,-4 6 0-16,-3 3 0 16,2 2 0-16,-1 10 0 15,6 10 0-15,-1 5 0 16,8 11 0-16,-8 6 0 16,8 4 0-16,0 9 0 0,0 3 0 15,0 2 0-15,0 2 0 16,0 1 0-16,0 0 0 62,0 0 0-46,0 0 0-16,0 4-7 31,0 0-67-15,0 0-61-16,0 0-76 15,0 0-74-15,0 8-60 16,0 5-53-16</inkml:trace>
  <inkml:trace contextRef="#ctx0" brushRef="#br0" timeOffset="36391.33">22811 4769 9 0,'-10'0'11'0,"10"0"8"16,-13 0 13-16,4 0 25 0,9 0 41 15,-8 0 24-15,8 0-46 16,0 0-20-16,0 0-21 16,0 0-13-16,0 0 0 0,0 0 6 15,0 0-1-15,0 0 4 16,0 0 3-16,-9 0 0 15,9 0-6-15,0 0 3 16,0 0-1-16,0 0-10 0,0 0-1 16,0 0 0-16,0 0 0 15,0 0 4-15,0 0 0 0,0 0 2 16,0 0-8-16,0 0-6 16,0 0 9-16,0 0-3 0,0 0-1 15,6 0 2-15,2 0-3 16,4 0 0-16,8-4-2 15,8 1-1-15,9-2 1 0,7 1-2 16,7 1-9-16,-3-6 1 16,-5 5 5-16,-3 0-9 15,-1 0 2-15,-10 4-2 16,-2 0 2-16,-3 0 4 0,-7 0-2 16,-1 0 8-16,-4 0-8 15,-1 0 7-15,-2 0 10 0,0 0 5 16,-1-4 0-16,0 4-4 15,-3 0-5-15,-2-3-2 0,-3-1-7 16,0 4-6-16,0 0 2 31,0 0 2-31,0 0-8 16,0 0 9-16,0 0-4 16,0 0-4-16,0 0 3 15,0 0 1-15,0 0 0 16,0 0-4-16,0 0 3 0,0 0-3 15,0 0-10-15,0 0-26 16,0 0-23-16,0 0-39 0,-8 0-36 16,8 0-28-16,-8 0-7 15,8 0-39-15,-13 0 14 0</inkml:trace>
  <inkml:trace contextRef="#ctx0" brushRef="#br0" timeOffset="37074.41">22779 5067 14 0,'-8'0'26'16,"8"0"33"-16,-12 0 60 15,4 0 28-15,2 0-56 0,6 0-31 16,-8 0-23-16,8 0-16 15,0 0-2-15,0 0 10 0,0 0 3 16,0 0-6-16,0 0-12 16,0 0 1-16,0 0 2 0,0 0 1 15,0 0-9-15,0 0 6 16,8 0-3-16,-2 0-5 16,5 0 2-16,6 0-3 15,9 0 2-15,5 0 3 0,6 0-3 16,4-8 2-16,5-1 17 15,-3 2 7-15,2-1-11 0,-4-5-4 16,-6 5-7-16,2 1 2 16,-4 1-2-16,-9 4 1 0,-2-4-2 15,-6 3 10-15,-6-1 2 16,-2 4 5-16,-8 0 8 16,0 0-11-16,0 0-1 0,0 0-8 15,0 0-7-15,0 0 0 16,0 0-10-1,0 0 2-15,0 0 3 0,0 0-5 16,0 0 4 0,0 0-5-16,0 0-3 15,0 0-4-15,0 0-5 0,0 0-3 16,-8 0-14-16,8 0-9 16,0 0-25-16,-6 0-23 0,6 0-17 15,0 0-12-15,0 0-1 16,-12 7-35-16,4-7-22 0</inkml:trace>
  <inkml:trace contextRef="#ctx0" brushRef="#br0" timeOffset="41217.39">22833 5470 18 0,'0'0'35'15,"0"-2"25"-15,0-4 35 16,0 2 28-16,-9 4-37 0,9 0-23 16,0-5-25-16,0 3-9 15,0 2-9-15,0 0 5 0,0 0 3 16,0 0-6-16,0-5-2 16,0 5-3-16,0 0 5 15,0 0-1-15,0-4 3 0,0 1 1 16,0-2 0-16,0 5 2 15,0 0-4-15,0 0-2 16,0 0-6-16,0 0 2 16,0 0-2-16,0 0-5 0,0 0 3 15,0 0-3-15,0 0 5 16,0 0-4-16,0 0-4 16,0 0 1-16,0 0-2 0,0 0-2 15,0 0 3-15,0 0-6 16,0 0 0-16,0 0-4 15,0 0 2-15,0 0 3 16,0 0 0-16,0 0-4 16,0 0 1-16,0 0-2 0,0 0-2 15,0 0 3-15,0 0-3 16,0 0 1-16,4 0 6 16,-4 0-4-16,0 0 1 15,0 0 3-15,0 0-5 0,0 0 7 16,0 0-2-16,0 0 0 15,0 0 1 1,0 0-1-16,0 0-4 16,0 0 8-1,0 0-2-15,0-4 7 16,0 4-5-16,0 0-1 0,0 0 2 16,0 0 0-16,0 0-5 15,0 0 1 1,0 0-5-1,0 0-2 1,0 0 6-16,0 0-1 16,0 0 2-16,0 0 0 15,0 0 1-15,0 0-6 0,0 0 3 16,0 0 0-16,0 0 2 16,0 0-7-16,0 0 5 0,0 0 2 15,0 0-4-15,0 0-2 16,0 0 1-16,0 0 4 15,0 0 2-15,0 0-3 16,0 0 0 0,0 0-3-16,0 0-3 15,0 0 9-15,5-5-3 16,-2-2 3-16,5 3-1 16,0 0 0-16,-2 0-3 15,-2-1-1-15,4-2 3 16,-5-3-4-16,5 2 4 0,1 0-6 15,2 1 1-15,2-1 3 16,-1-1 1-16,0 2 0 0,-4 2 1 16,1 1-7-16,-4 4 6 15,-2 0 1-15,-3 0-6 16,0 0 5-16,0 0 1 16,0 0-3-16,0 0 3 15,0 0-6-15,0 0 5 16,0 0-2-16,0 0 4 15,0 0-4-15,0 0-1 16,0 0 3-16,0 0 1 0,0 0 2 16,0 0-2-1,0 0-4-15,0 0 4 0,0 0-1 16,0 0 1 0,0 0-6-16,0 0 6 0,0 0 0 15,0 0-4 1,0 0 7-1,0 0-8-15,0 0 1 16,0 0 3-16,0 0-2 0,0 0 6 16,0 0-10-16,0 0 4 15,0 0 4 1,0 0-5-16,0 0 6 16,0 0-7-16,0 0 7 15,0 0-8 1,0 0 8-16,0 0-6 0,0 0 3 31,0 0-5-31,0 0 5 16,0 0 3-16,0 0-5 0,0 0-2 15,0 0 2-15,0 0 5 16,0 0-3-16,0 0-4 16,5 0-4-16,-2 0 9 15,3 0 0-15,3 0-6 16,0 0 4-16,-1 0-3 0,1 0 7 15,-1 0-5-15,-3 0 1 16,3 0 2-16,-2 0 0 16,3 0-2-16,-1 0 3 0,3 0-6 15,3 0 0-15,-2 0 4 16,0 0 0-16,-1 0-1 0,2 0-3 16,-1 0 3-16,-4 0 2 15,1 0 0-15,0 0-6 16,-1 0 4-16,-5 0 1 0,0 0-3 15,2 0 4-15,-2 0-3 16,2 0 1-16,-1 0 1 16,1 0 0-16,-2 0 0 0,1 0-6 15,0 0 4-15,4 0 7 16,-4 0-6-16,5 0-5 0,-4 0 3 16,3 0 2-16,0 0 3 15,-1 0-6-15,4 0 4 16,2 0 1-16,0 0-2 0,0 0 2 15,-4 0-1-15,0 0-1 16,-1 0 0-16,0 0 0 16,1 0 2-16,0 0-1 0,-1 0-1 15,1 0-7-15,-1 0 5 16,-5 0 7-16,0 0-4 0,-3 0-3 16,0 0 1-16,0 0 2 15,0 0-2-15,5 0-1 0,3 0-2 16,-4 0 4-16,1 0 0 15,3 9 1-15,-5-9-2 0,2 7 1 16,-2 2 3-16,-3-1-4 16,0-8 3-16,0 13-5 15,4-5 5-15,2-8-2 16,-3 12 1-16,-3-5-1 16,0-7-2-16,0 9 5 0,0-9-2 15,0 0 0-15,0 0-2 16,0 8 2-16,0-8-5 0,0 7 3 15,0-7-1-15,0 9 0 16,0-1 2-16,0-8-1 16,0 9 5-16,0-9-8 0,0 11 6 15,0-11-4 1,0 13 2-16,0-6 0 16,0-7 5-16,0 14-8 15,-9-14 1-15,2 11 2 16,7 1 5-16,-13-12-3 0,13 13-6 15,-12-1 6-15,4-3-7 16,0-2 8-16,0-7-2 0,0 12 1 16,0-12-1-16,8 8-1 15,-13 1-4-15,4-9 3 16,1 12 6-16,8-12-2 0,-11 7-5 16,5 3 3-16,-8-3-5 15,2-7 7-15,3 12-8 16,9-3 8-16,-13-9-5 0,5 7 7 15,2-7-3-15,6 0-4 16,0 0 4-16,-9 9-2 16,1-2-1-16,8-7 2 15,-8 9-1-15,-1 0 1 0,1-9 2 16,8 7-4-16,-12-7 3 16,4 9 0-16,-1-9-4 0,1 0 3 15,2 7 1-15,-2-7 1 16,-1 12-3-16,0-12 7 15,1 0-2-15,-1 0-2 16,1 0 1-16,8 0 1 0,-11 0-3 16,-3 0 1-16,4 0 2 15,-2 9 2-15,2-9-2 16,-1 0 1-16,-2 0-8 0,3 0 3 16,-3 0 0-16,0 8 2 15,1-8 0-15,3 8-3 0,0-8 0 16,0 0-2-16,-4 0 2 15,1 0-3-15,-1 0 9 16,0 0-9-16,5 0 8 16,-3 0-5-16,-1 0 0 0,-1 0-1 15,2 0 1-15,-2 0 0 0,0 0 1 16,1 0 6 0,-4 0-7-16,0 0 1 0,0 0-5 15,-1 0 3-15,6 0-2 16,0 0 3-16,2 0 6 0,9 0-4 15,-9 0-5-15,9 0 8 16,-8 0-7-16,-1 0 0 16,9 0 1-16,0-4 5 15,0 4-1-15,0 0-1 16,0-4-4-16,0 1 0 0,0-2 4 16,0-4 1-1,0-3-7-15,0 0 3 0,-8-4 1 16,8-4-2-16,0-1 0 15,0 2-5-15,0-2 7 0,0 0 0 16,0 6-4-16,0-6 0 16,0 3 3-16,0 7-3 15,0-1 4-15,0 5-6 0,0-2 6 16,0 4 0-16,0 2 3 16,0-1-8-16,0 4 2 15,0 0-2-15,3 0 0 16,2 0 5-16,0-5-4 15,-5 5 1-15,4 0 2 0,-4-8 1 16,4 8-7 0,0 0 10-16,0-4-3 0,1 4-4 15,-2 0 0-15,3 0 2 16,-3-5 2-16,2 3 4 0,1-3-3 16,2 1-6-16,-5 1 6 15,6-2-4-15,-4 5 4 16,3-4 0-16,0-1-1 0,5-2 0 15,-2 3 0-15,-3 0-3 16,1 4 4-16,-1 0-3 16,-5 0 2-16,2 0-1 0,4-4 2 15,-5 4 2-15,-1 0-3 16,5-5-1-16,-3 1-2 0,-2 1 4 16,2 3 1-1,2 0 0-15,-2 0-5 0,-2 0 5 16,2 0 1-16,-2-5-3 15,-3 0-2-15,0 3 0 0,0 2 0 16,5 0 2-16,-2 0 0 16,2 0 0-16,-5 0-1 15,0 0 2-15,4 0-3 0,4 0 6 16,-4 0-9-16,1 0 5 16,-2 0 0-16,3 0 0 0,-6 0-3 15,0 0 6 1,0 0-5-16,3 0 2 15,-3 0 3-15,5-6 0 0,-5 6-6 16,0 0 0-16,3 0 3 16,-3-2 0-16,0 2 3 15,0 0-4-15,0 0 3 16,0 0-5 0,0 0 6-16,0 0-2 15,0 0 2-15,0 0-1 16,0 0-5-16,0 0 1 0,0 0-3 15,0 0 7-15,0 0 4 16,0 0-8 0,0 0 3-16,0 0 1 15,0 0-7-15,0 0 8 16,0 0-5-16,0 0 12 16,0 0-9-16,0 0 3 0,0 0 6 15,0 0-4-15,0 0 0 16,0 0 2-16,0 0 3 0,0 0-7 15,0 0-3-15,0 0-4 16,0 0 7-16,0 0-6 0,0 0 9 16,0 0-9-16,0 0 3 15,0 0 0-15,0 0 0 16,0 0 0 0,0 0-3-1,0 0 4 1,0 0 0-16,0 0-5 15,0 0 6-15,0 0-2 16,0 0-4-16,0 0 1 0,0 0 1 16,0 0 4-16,0 0-4 15,0 0 4 1,0 0-7-16,0 0 5 16,0 0 2-16,0 0-8 15,0 0 6 1,0 0 3-16,0 0-6 15,0 0 1 1,0 0 2-16,0 0 2 0,0 0-1 16,0 0 0-1,0 0-3-15,0 0-1 16,0 0-3-16,0 0 6 16,0 0 2-16,0 0-6 15,0 0 4 1,0 0-3-16,0 0 3 0,0 0 3 15,0 0-6-15,0 0-1 16,0 0 6-16,0 0-1 16,0 0 1-16,0 0-2 15,0 0-7-15,0 0 4 16,0 0 4-16,0 0-6 16,0 0-33-16,0 0-21 15,0 0-32-15,-8 8-133 16,-1-8-20-1,9 12 14-15</inkml:trace>
  <inkml:trace contextRef="#ctx0" brushRef="#br0" timeOffset="43776.57">24923 6684 12 0,'-18'-41'9'0,"0"8"-8"0,6 5-7 16,0 4-9-16</inkml:trace>
  <inkml:trace contextRef="#ctx0" brushRef="#br0" timeOffset="44329.29">24835 6439 29 0,'0'-5'51'16,"0"3"47"-16,0-3 52 0,0 0-53 16,-9 1-21-16,9 1-21 15,-8-1-15-15,8 4-4 0,0 0 12 16,0 0 7-16,0 0 0 15,0 0 8-15,0 0-11 16,0 0-10-16,0 0-13 16,0 0-9-16,5 0-9 0,-2 0-7 15,6 0-3-15,-4 0-1 16,6 11 6-16,4 14 1 0,11 19 4 16,5 18 21-16,11 24 0 15,5 19 7-15,7 25 1 0,3 29 11 16,0 29-2-16,-1 31 8 15,6 22 14-15,-5 15-1 16,-1 13-6-16,-11 12 18 16,-10 11 3-16,-5 18 2 0,-5 4-6 15,-13-2-7-15,-4-10-11 16,-5-20-29-16,-3-23-34 0,-8-22 0 16,-3-13 0-16,-6-20 0 15,0-14 0-15,0-19 0 0,3-16 0 16,-3-21 0-16,0-19 0 15,0-22 0-15,8-20 0 16,9-20 0-16,-8-16 0 0,8-8 0 16,0-13 0-16,-9-16-113 31,9-9-90-15,-13 2-10-16,13-2 6 15,0 1-6-15,-8-4 0 0,8 0 10 16,0-2-16-16,-9 3 5 15</inkml:trace>
  <inkml:trace contextRef="#ctx0" brushRef="#br0" timeOffset="46242.38">24981 13397 35 0,'0'7'134'16,"0"-7"181"0,0 0-211-16,-8 0-29 15,8 0-22-15,0 0-17 0,0 0-6 16,0 0 3-16,0 0 5 15,0 0-6-15,0 0 14 16,0 0 3-16,-8 0 8 0,8 0 3 16,0 0-2-16,0 9-8 15,0-9-4-15,0 0-14 0,0 0-5 16,0 0-10-16,0 0-9 16,0 0 7-16,0 0-2 0,0 0-3 15,0 0-12-15,0 0 9 0,0 0-3 16,0 0-2-16,-8 0 1 15,8 0 9-15,0 0 2 0,0 0-1 16,-10 0 5 0,10 0-8-16,0 0 2 0,0 0 7 15,0 0-6-15,0 0 0 16,0 0-6-16,0 0-2 0,0 0 4 16,0 0-5-16,0 0-3 0,0 0 1 15,0 0 3-15,0 0 6 16,0 0 0-16,0 0 1 0,0 0-8 15,0 0-3 1,-8 0 0-16,8 7-1 16,0 2-3-1,0-9 6-15,0 0-1 16,0 0 0 0,0 0-6-16,0 0 7 15,0 0-4-15,0 0 3 47,0 0-5-31,0 0 9-16,0 0-2 15,0 0-13-15,0 0 4 16,0 0-6-16,0 0-5 0,0 0-1 16,0 0 1-16,0 0 8 15,0-4 11 1,0-5 0-16,0 6 5 15,0 3-6-15,0-5 14 16,0 5 3-16,0-4 12 0,-8 4 16 16,8 0 5-16,-10 28 72 15,-3 22 49-15,-3 23-117 0,-1 29-56 16,5 24 0-16,-3 24 0 16,-1 21 0-16,-6 17 0 0,1 7 0 15,-2 5 0-15,-1-6 0 16,-2 1 0-16,0-6 0 15,-4-6 0-15,3-12 0 16,-3-9 0-16,-2-7 0 0,-1-13 0 16,4-4 0-16,1-2 0 15,0-6 0-15,-1-9 0 0,10-2 0 16,2-14 0-16,17-6 0 16,0-11 0-16,8-15 0 0,12-6 0 15,8-19 0-15,17-13 0 16,17-13 0-16,20-22 0 0,17-18 0 15,23-14 0-15,25-11 0 16,15-11 0-16,13-6 0 16,11-6 0-16,6-4 0 0,4 6 0 15,1 3 0-15,7 4 0 16,-1 9 0-16,4 10 0 16,-3 5 0-16,-6 9 0 0,-10 12 0 15,-18 5 0-15,-16 7 0 16,-17 0 0-16,-18 0 0 15,-23 0 0-15,-18 0 0 0,-23 0 0 16,-7-6 0-16,-22-14 0 16,-13-20 0-16,-13-37 0 15,-16-37 0-15,-12-40 0 0,-10-38 0 16,2-36 0 0,-1-33 0-16,6-29 0 0,6-10 0 15,13 3 0-15,12 12 0 16,3 24 0-16,10 29 0 0,3 28 0 15,0 29 0-15,-4 25 0 16,1 25 0-16,-5 18 0 16,-8 22 0-16,0 11 0 0,0 17 0 15,-16 12 0-15,-4 13 0 16,-13 7 0-16,-15 11 0 0,-17 9 0 16,-12 5 0-16,-25 24 0 15,-19 4 0-15,-26 8 0 0,-24 9 0 16,-20 9 0-16,-17 3 0 15,-2 4 0-15,3 1 0 16,3-2 0-16,10-3 0 0,7 0 0 16,18 1 0-16,9-6 0 0,14 0 0 15,12-3 0 1,20-3 0-16,18-10 0 0,22-8 0 16,22-4 0-16,14-8 0 15,18-3 0-15,20-4 0 0,8-1 0 16,8-8 0-16,13 0 0 15,2 0-242-15,10-5-68 0,5-3-10 16,3 4 15-16,4 4 10 16,-1 0 22-16</inkml:trace>
  <inkml:trace contextRef="#ctx0" brushRef="#br0" timeOffset="47207.82">26057 14280 132 0,'-8'-17'363'15,"0"5"-217"-15,0 4-20 16,-1 0-18-16,-4 3-6 0,4 1-22 16,0 4-23-16,9-2-4 15,-13 2-2-15,13-6-9 0,-8 1-9 16,8 5-12-16,0 0-4 15,0-7-11-15,0-2 1 0,0-3-9 16,13-4 0-16,-2-4-1 16,9-1 0-16,5-3-13 0,4 0-11 15,7 3-2-15,4 2 6 16,5 3 12-16,-5 4 7 16,2 7 2-16,-8 5 10 15,1 0 14-15,-8 12 9 0,-7 4 3 16,-6 4 4-16,-14 5 2 15,0 7 13-15,-14 0 6 0,-2 2 10 16,-4-1-9-16,-4-1 8 16,-1-4-19-16,6-7-12 0,-2-1-16 15,4-4-8-15,1-4-8 16,5-12-2-16,11 0-10 16,0 0-17-16,0 0-10 0,8-3-4 15,11-6 3-15,10 1-1 16,2-4 5-16,4 3 16 0,1 9 6 15,4 0 5-15,1 13 6 16,-3 3-6-16,-4 5 5 16,0 4 0-16,-6 2-1 0,-9 2 22 15,-5-5 3-15,-14 4 6 16,0 5 8-16,-22 1 8 16,-3-3 9-16,-6 1-5 0,-4 2 11 15,-7-1-7-15,6-5-10 16,-2-9-30-16,2-2-15 0,8-4 0 15,2-5 0-15,9-8 0 16,0 0 0-16,4 0 0 16,13 0-4-16,0-5-20 15,0-3-13-15,0 0-21 16,0 1-12-16,0-3-22 0,0-1-26 16,4-1-25-16,0 3-41 15,4 2-31-15,1 2-10 16,-4 5 1-16,1 0-18 0,2 0 41 15</inkml:trace>
  <inkml:trace contextRef="#ctx0" brushRef="#br0" timeOffset="48142.65">26191 15451 19 0,'-9'0'33'0,"9"0"22"0,-11 0 34 15,11 0 43-15,-13 0-47 16,1 0-20-16,4 0-11 16,0 9-8-16,8-9-1 15,-12 0 6-15,12 0-2 0,0-4-2 16,0-1-4-16,0-2-13 15,9-5-9-15,2 0-10 0,5-5-7 16,4 5-3-16,6 0-1 16,2-1 2-16,0 5 0 0,-2 1 0 15,-4 2-1-15,-2 1-3 16,-2 4 1-16,-7 0 3 0,-3 0 6 16,0 0 10-16,-4 0 6 15,-4 0 16-15,0 0-1 0,0 0-1 16,0 0-9-1,0 0-13-15,0 0-10 0,0 0-5 16,0 0 3 0,0 0-3-16,0 0 2 0,0 0 14 15,0 0 5-15,0 0 1 16,0 0-7-16,0 0-12 0,0 0 4 16,0 0-11-16,5 0-2 15,3 0 1-15,0 0-9 16,8 0-5-16,0 0-5 0,1 0-9 15,-1 0-8-15,0 0-4 16,-3 0-9-16,-4 0-19 0,-6 0-12 16,-3 0-10-16,0 0-14 15,0 0-33-15,0 0-22 16,0 9 17-16</inkml:trace>
  <inkml:trace contextRef="#ctx0" brushRef="#br0" timeOffset="48488.95">26321 15705 37 0,'-14'0'127'0,"3"0"51"0,0 0-82 16,-6 0-32-16,5 0-15 16,-2 0-3-16,6 0-1 15,8-5-1-15,-6 1 0 0,6 4 4 16,0 0 5-16,0-5 4 15,0 5 1-15,0 0-9 0,0 0-17 16,6-7-14-16,16 0-12 16,7-4-5-16,2 4-14 0,11-5-11 15,-3-4-5-15,7 4 1 16,-1 1 1-16,-5-3 2 16,-7 7-2-16,-10-2 5 0,-3 5-1 15,-7 4 0-15,0 0-11 16,-9 0-15-16,-4 0-17 15,0 0-13-15,-8 13-21 0,-6-2-36 16,3 1-9-16</inkml:trace>
  <inkml:trace contextRef="#ctx0" brushRef="#br0" timeOffset="48822.68">26342 15928 97 0,'-18'0'159'0,"1"0"-37"16,1 0-53-16,1-5-26 0,-1 5-24 16,3 0-3-16,0 0-5 15,13 0 8-15,-6 0 4 16,6 0 11-16,0 0-7 0,0-4 2 16,0 1-3-16,0-1-2 15,6 4 11-15,7-4 0 0,4-4-9 16,4-1-6-16,1-4-7 15,4 6 0-15,-6-2-8 16,5 2-3-16,-6-1-4 0,2 0 2 16,1 3-1-16,-8 2-7 15,-1 3 1-15,-1 0-13 0,-3 0-11 16,0 0-16-16,-6 0-17 16,2 0-7-16,3 0-18 15,-5 12-40-15,-3-5-24 0,0 5 33 16</inkml:trace>
  <inkml:trace contextRef="#ctx0" brushRef="#br0" timeOffset="49087.9">26459 16054 43 0,'-13'0'119'0,"2"8"61"16,-6-8-54-16,-4 0-10 16,2 9-14-16,-1 3-22 0,-1-5-6 15,5 2 3-15,8 3-9 16,8 0-7-16,0-2-15 15,3-10-12-15,14 0-10 16,3 0-16-16,8 0 3 0,6 0-17 16,2-14 0-16,1 2-3 15,-3 0-1-15,1 0 2 0,-8 0-12 16,-7 0-7-16,-7 0-23 16,-4 4-21-16,-9 0-20 0,0-2-13 15,0 3-3-15,-14-2-3 16,3 9-31-16,-2-8-29 0</inkml:trace>
  <inkml:trace contextRef="#ctx0" brushRef="#br0" timeOffset="51634.88">25136 12045 591 0,'0'-5'324'0,"-8"1"-111"0,8 4-112 16,0 0-47-16,0 0-30 16,8 12-7-16,4 8 9 15,7 4-4-15,10 14-8 0,2 8-6 16,7 6 2-16,-2 5-5 16,-2 5 2-16,-3-3-2 15,-2 2 5-15,-7 4 13 0,-6-3 5 16,-7-1 6-16,0 1-7 15,0-2 1-15,-5-3-15 0,0-3-2 16,-4-14-2-16,0-11-4 16,0-5-3-16,0-8 12 0,0-9-5 15,4-7 5-15,6-7-4 16,-2-9-9-16,1-8 9 0,5-10-8 16,2-1-6-16,5-11 8 15,2-5-11-15,10-4 9 0,4 3-5 16,-1-3 3-1,6 8-9-15,46-38 1 16,-47 51 13-16,-5 6-6 16,-10 4 5-16,-7 7 1 0,-7 1-2 15,-4-1-4-15,-8-2-1 16,0 2 2-16,-11-4 11 0,-9 2 11 16,-6-2 4-16,-10 1 5 15,-10 4 6-15,-5 4 4 0,-10 3 7 16,-4 1-15-16,-4 4-20 15,2 4-5-15,2 0-6 0,9 0-41 16,5 0-73 0,-3 12-76-16,0 4-62 0,7 5-54 0,3-1-31 15,2 1-2 1</inkml:trace>
  <inkml:trace contextRef="#ctx0" brushRef="#br0" timeOffset="52916.21">9360 5739 125 0,'-14'-24'195'16,"6"3"-88"-16,8 5-53 16,0 3-28-16,0 1-16 15,0 5-5-15,0-2-2 0,5 1-12 16,6 1-22-16,-2 7-69 16,-1 0-53-16</inkml:trace>
  <inkml:trace contextRef="#ctx0" brushRef="#br0" timeOffset="53863.15">9626 5618 57 0,'-23'-12'140'0,"3"-1"19"0,3 4-66 16,4 1-39-16,3 0-26 15,10 5-10-15,-9-6 0 16,9 6 0-16,0-2-6 0,0-4-6 16,0 2 1-16,0 1 0 15,0 4-3-15,-8-3 6 16,8 5 6-16,-8 0 2 16,-1 0 1-16,-4 0-8 15,3 18-2-15,-7 5 6 0,1 13-5 16,-1 5 0-16,6 9-2 15,2-1-5-15,9-1 3 0,0-8-9 16,0-2 7-16,12-10-2 16,13-9-2-16,4-2-3 15,7-17-2-15,4 0 1 0,1-4-8 16,0-11-6-16,-5-11 8 16,-4-5 0-16,-4-7 6 15,-6-2 2-15,-10 4 5 16,-6-2 1-16,-1 9 7 15,-5 6 5-15,0 6 3 0,0 6-9 16,0 1 4-16,-8 10-7 16,-4 0-4-16,0 17 0 15,12 8-3-15,-8-1 3 0,8 5-1 16,0-6 0-16,0-2-2 16,11-4-5-16,3-5-2 15,1-12-9-15,2 0-9 0,-1-8 7 16,1-9 1-1,-7-8 7-15,4-7 10 0,-6-5-3 16,-5 5 4-16,2 0 11 16,-5 4 3-16,0 11 1 15,0 6-5-15,0 0-8 0,0 4-3 16,3 7 1-16,3 0-5 16,2 13 8-16,-2-1-2 15,7 0-5-15,3 0 1 0,0-12 2 16,4 0 0-16,6 0-7 15,-3-8-4-15,1-13-4 16,-2-11 2-16,-3-7 6 16,-3-7 1-16,1 0 5 0,-5 2 4 15,-3 11 10-15,-5 9 0 16,-4 3-7-16,0 10 2 16,0 7-10-16,0 4 6 0,0 15-2 15,4 6-1-15,4 3 0 16,0 5-1-16,1-1 5 0,-1-2-5 15,-2-11 0-15,2-2 3 16,2-13-4-16,-2 0 1 16,0-4-1-16,0-13-3 0,1-11 4 15,-6-8 3-15,0 3 19 16,-3 0 25-16,0 8 0 16,0 9-7-16,0 4-24 15,0 3-4-15,0 9-8 0,0 0 0 16,8 14-2-16,0 1-4 15,6 10-9-15,2 11-59 0,3 14-66 16,6 2-100-16</inkml:trace>
  <inkml:trace contextRef="#ctx0" brushRef="#br0" timeOffset="55294.41">17566 2153 171 0,'21'-69'179'16,"-5"-1"-74"-16,-5 1-47 16,-2 0-26-16,-1 0-1 15,-8 3-5-15,0 2 16 0,0-2-7 16,-13 6-10-16,1-6-3 16,-3 6 11-16,-6 6-9 15,-3 6 2-15,-1 2-12 16,-7 14-8-16,-6 8-7 15,3 7 1-15,-5 9 2 0,-2 8-2 16,2 25-3 0,-1 15 3-16,5 25 4 15,7 20 0-15,4 25 0 0,10 25 1 16,6 16-2-16,9 11-1 16,9 1 2-16,6-5-3 15,6-6 1-15,-1-10-2 16,6-19 1-16,-3-19 0 0,-4-12 1 15,-1-23 0-15,-2-13-2 16,-4-11-2-16,-4-12 2 16,0-9 4-16,-5-7-4 15,-3-5-6-15,0-12-14 0,0 7-34 16,0-7-28-16,0 0-57 16,-11-12-80-16</inkml:trace>
  <inkml:trace contextRef="#ctx0" brushRef="#br0" timeOffset="55810.33">16907 2796 160 0,'-33'-12'218'0,"7"0"-90"16,9 4-53-16,4-1-34 16,13 5-15-16,0-4-9 15,16 1 1-15,21-10 1 16,16-4-15-16,12-3 0 15,13-4 1-15,6-1-1 16,-2 1 0-16,-9-1-5 0,-12 4 1 16,-9 1-1-16,-12-1 9 15,-7 5 21-15,-12 3 16 16,-7 4 7-16,-8 11-6 16,-6 2-2-16,0 0-11 0,0 0-17 15,0 8-10-15,0 9-3 16,0 6 5-16,0 13-7 15,5 6 1-15,3-1-1 16,4-4-1-16,0-5 4 16,0-4-7-16,6-7 7 15,8 3 0 1,-10-24-7-16,2-7 3 0,2-14 0 16,4-15 2-16,0-14-2 15,4-7 2-15,-8-4-2 16,1 4 8-16,-8 7 6 15,0 14 0-15,-7 12-12 0,-2 8-4 16,1 6 2-16,3 10-4 16,3 17 0-16,7 12 9 15,2 8-2-15,-1 9-5 16,3-3-29-16,-4-1-56 16,4-7-52-16,-5-1-13 15,-9-13-75-15</inkml:trace>
  <inkml:trace contextRef="#ctx0" brushRef="#br0" timeOffset="56127.68">18073 2385 354 0,'17'-45'197'15,"-1"4"-45"-15,-4 8-71 16,-4 9-37-16,0 8-24 16,1 11-1-16,3 5 18 15,5 26 9-15,2 9-20 0,6 11-10 16,-4 2-6-1,-10 2-9-15,-3-10-1 0,-8-12 1 16,0-4 2-16,0-7-1 16,-8-17 6-16,0 0-3 15,0-12-1-15,8-13 0 16,0-12 2-16,0-11-2 0,8-1-3 16,3 3 1-16,3 10-7 15,-3 8 6-15,5 12 0 16,2 8-3-16,5 8 1 15,10 20 5-15,4 12-4 0,7 4-14 16,0 7-33 0,4-3-100-16,6-5-75 0,-6-10-77 15</inkml:trace>
  <inkml:trace contextRef="#ctx0" brushRef="#br0" timeOffset="56659.71">19016 1950 338 0,'0'-29'206'16,"0"4"-78"-16,0 8-67 16,-8 5-32-16,8 0-1 15,0 5-7-15,0 2-12 16,0 1 1-16,0 1-8 16,0-1 0-16,0-7 16 15,0 4-3-15,-14-5-14 16,3 1 3-16,-1 2 7 0,0 1-8 15,0 4 2-15,-1 4-4 16,-3 16-4-16,1 8 3 16,-2 14 4-16,4 10-1 15,1 6-1-15,12 3-1 0,0 0 0 16,12-5 4-16,5-7-4 16,2-4-4-16,9-8 0 15,6-14-7-15,3-10-9 16,3-9-14-16,9-21 0 15,0-19 14-15,-3-22 4 16,-7-19 6-16,-4-16 7 0,-5-14 0 16,-6-6 11-16,-8-6 0 15,1 6-3-15,-6 5 7 16,2 15 14-16,-5 12 37 16,-4 20 16-16,-4 16-10 15,0 13-28-15,0 14-32 0,0 11-4 16,0 11-3-16,0 21-7 15,0 19 4-15,4 26 0 16,1 28 4-16,-2 14 0 16,-3 15-3-16,0-1-11 15,6-8-49-15,-3-9-46 16,0-11-53-16,-3-16-43 16,0-18-55-16</inkml:trace>
  <inkml:trace contextRef="#ctx0" brushRef="#br0" timeOffset="56959.17">19170 1864 223 0,'-13'-62'189'16,"13"11"-84"-16,0 1-51 15,17 1-26-15,15 4-17 16,9 1-6-16,8 2 0 16,8 6-3-16,-3 8 0 15,-3 8-3-15,2 8 8 16,-13 7 2-16,-7 5-2 15,-9 0 7-15,-4 0 6 16,-7 0-3-16,-5 0-4 0,-4 0-3 16,1 0-8-16,-2 12 5 15,-3 9-1-15,4 8 7 16,0 8-4-16,0 7-8 16,0 0 3-16,0 1-3 15,-4-1 0-15,6-2-25 0,-6-10-49 16,0-9-46-1,0-9-89-15</inkml:trace>
  <inkml:trace contextRef="#ctx0" brushRef="#br0" timeOffset="57087.85">19489 1392 405 0,'-6'-66'143'0,"6"13"-72"0,0 8-36 15,5 9-25-15,5 8-32 16,14 8-39-16,5-1-89 15,7 5-279-15</inkml:trace>
  <inkml:trace contextRef="#ctx0" brushRef="#br0" timeOffset="57358.66">19998 1204 97 0,'0'0'244'15,"-12"9"-81"-15,4-9-65 16,8 8-43-16,0 3-25 15,0 6-8-15,0 7-1 0,8 10-13 16,9 1-4-16,-3 5 4 16,12 3-6-16,-3-7-2 15,2-8-3-15,1-4-3 16,-12-8 8-16,-6-16 3 16,-8-8-12-16,0-17-11 15,-11-6 11-15,-5-9 14 16,-5-3-5-16,1 7-2 0,-4 4-10 15,3 3-27-15,-2 5-43 16,3 1-43-16,-1-2-89 16</inkml:trace>
  <inkml:trace contextRef="#ctx0" brushRef="#br0" timeOffset="57691.27">20051 1090 65 0,'23'-8'218'16,"2"0"-57"-16,-4 8-49 15,-2 0-43-15,6 16-21 16,4 13-3-16,-1 11-9 16,-3 14-12-16,1 6-11 15,-9-3-7-15,0-8 0 0,-4-12 2 16,-9-9 11-16,-4-15 48 16,0-13 0-16,0-20-26 15,0-18-13-15,9-15-12 16,10-11-14-16,17-10 2 15,10 10 8-15,2 2 3 16,-3 18 11-16,-3 11-13 0,-8 13-3 16,4 11 5-1,3 18 1-15,2 15-2 0,8 17-8 16,-4 16-6-16,-9 16-46 16,-16 17-81-16,-13 11-95 15,-9 5-94-15</inkml:trace>
  <inkml:trace contextRef="#ctx0" brushRef="#br0" timeOffset="58367.33">16693 3504 342 0,'-90'13'157'16,"5"-1"-38"-16,8-12-46 16,12 7-30-16,20-7 3 15,12 0 12-15,18 0-5 0,15 0-13 16,28-7-8-16,37-18 9 15,53-16 12-15,56-24-1 16,62-20 2-16,68-17-4 16,66-17-9-16,36-9 2 15,13-7 7-15,8-3-8 0,-1 0-14 16,-13 2-7-16,-31 9-11 16,-49 15-1-16,-58 10 13 15,-52 19 25-15,-55 19 49 16,-42 14 21-16,-37 14 11 15,-28 7-9-15,-16 8-58 0,-17 10-61 16,-7 3 0-16,-8 4 0 16,-6 4 0-16,-4 0 0 15,2 0 0-15,-2 0 0 16,2 0 0 15,-2 0 0-15</inkml:trace>
  <inkml:trace contextRef="#ctx0" brushRef="#br0" timeOffset="59338.47">21459 1767 2047 0,'0'-16'0'16,"0"-18"0"-16,5-27 0 16,-5-25 0-16,0-19 0 15,0-9 0-15,-16-9 0 0,-4 6 0 16,-6 2 0-16,-5 5 0 16,-2 10 0-16,-4 5 0 15,-3 15 0-15,4 10 0 16,8 18 0-16,2 9 0 15,6 12 0-15,5 5 0 16,-2 14-18-16,4 5-32 0,-75 3-161 31,31 13 177-31,-13 3 10 16,-23 8 18-16,-24 5-9 16,-30 12 3-16,-36 7-42 15,-32 8 1-15,-37 15-1 16,-31 1 14-16,-35 3 17 15,-14 4 13-15,-4 3 3 0,5-2 4 16,7 2 7 0,3 3-3-16,11 2-9 0,19-2 8 15,19-8 0-15,35-4 0 16,44-13-2-16,38-10-3 16,42-10 5-16,32-12 2 15,24-7-7-15,20-5-14 16,12-4-13-16,13-8-4 15,12 0 9-15,-8 0 11 0,8 0 7 16,-8 0 4-16,8 0 3 16,0 0 5-1,0 0-6-15,0 0 5 16,-7 0 1 0,7 0-4-16,0-4 1 0,0 4 9 15,0-4-9-15,0 4 7 16,0-4-5-1,0 4 0-15,0-4-9 0,0 4 1 32,0 16-2-32,0 14 9 15,0 22-7-15,3 29 14 16,1 33 3-16,0 24 2 16,5 18 0-16,-3 6-9 0,11 1 0 15,0-4-4-15,3-9-3 16,2-8 3-16,-4-11 1 15,6-12 0-15,-2-19-1 0,2-14 2 16,-5-16-2 0,-2-18 1-16,-5-11-1 0,0-13 3 15,1-6-3-15,-10-10 5 16,2-12 3-16,-5 0-3 16,0 0 12-16,0 0-2 0,0 0 3 15,0-5-8-15,0-2 4 16,0 2-7-16,0-3-1 15,-8-1-5-15,8 5 1 0,-8 1 12 16,8 3-6-16,0 0 4 16,-8 0-9-16,8 0 3 15,-9 0-4-15,9 0 0 0,0-4 6 16,9-6-3 0,15-1 5-16,36-13-4 0,42-22-10 15,49-15-71-15,40-8-103 16,24-12-138-16,25 0-114 15</inkml:trace>
  <inkml:trace contextRef="#ctx0" brushRef="#br0" timeOffset="74887.17">25626 15182 22 0,'-8'-4'47'0,"8"4"52"15,0 0 61-15,0 0-43 0,-8 0 31 16,8 0-102 0,0-3 16-16,0-1 3 0,0-1 16 15,0 1 10-15,0 4-10 16,0 0 0-16,0 0-19 16,0 0 1-16,8 0-15 15,-3 13-17-15,-2-6-16 0,3 1-9 16,-3-8-6-16,2 9 2 15,-5-1 5-15,3-8-6 16,-3 0 2-16,0 0-6 0,0 0 4 16,0 0-3-16,0 0-3 15,0 0-1-15,0 0-2 0,0 0 1 16,0 0 3 0,0-8 4-16,0 3-3 15,0 1 3-15,0 4 6 16,0 0 0-16,0 0 2 15,0 0-2-15,0 0-2 16,0 0 4-16,0 13-3 16,0-4-1-16,0-9-5 0,0 11 2 15,0-2-5-15,0-9 8 16,0 12-19-16,8-5-3 0,0-7-4 16,4 0-10-16,4 0-7 15,-3 0-4-15,-5-3 1 16,0-10 12-16,-3 1 11 0,-4 1 9 15,-1-2 11-15,0 1 2 16,0 0 6-16,-6 3 7 0,-5 5 6 16,-3 4 7-1,2 0-3-15,0 0-2 0,-1 9-6 16,2-2-6-16,11 2-5 16,0 3-2-16,0-4-1 0,0-8 1 15,3 12-7-15,10-12-4 16,-1 0-13-16,4 0-20 15,2 0-4-15,-2 0-13 0,-1-3 13 16,-3-6 10-16,-3 1 8 16,-5-1 14-16,-4 6 9 0,0-2 4 15,0 5 6-15,-13 0 6 16,1 0-6-16,-3 0 5 16,-1 12-1-16,2 1-5 15,2-1-2-15,12-12-8 0,0 9 7 16,4-9-11-1,4 0-5 1,6 0-17-16,2-5-5 0,-6-2-13 16,-2-6 11-16,-3 0 13 15,-5 1 15-15,0 5 10 0,0-2 3 16,-16 6 5-16,1 3 8 16,-1 0 8-16,-2 0-2 15,6 12 0-15,-1-1-7 0,2 1-7 16,11-3 2-16,0 0-4 15,0-9-1-15,0 0-1 16,0 7-4-16,0-7 5 16,8 0-9-16,8 0-2 0,0 0-13 15,1-7 3-15,-1-6-4 16,-4 1 4-16,-4 3 4 0,-5 2 10 16,-3-2 0-16,0 1 0 15,-17 4 3-15,3 4 7 16,-7 0 7-16,-3 0 0 0,4 12 7 15,0 4-3-15,3-4 3 16,5 1-4-16,4 3-7 16,8-3-10-16,0-1 4 0,8-5-9 15,4-7 2-15,5 0-7 16,3 0-2-16,-4-3-3 16,0-5-1-16,0-4 10 0,-2 0 1 15,-6 3 2-15,-8 1 1 16,0-1 5-16,0 1-1 15,0 8 4-15,0 0 3 0,0-4 3 16,0 4-6-16,0 0 1 16,0 0 0-16,0 0-6 0,0 0 2 15,0 0-3-15,0 0 2 16,0 0-4-16,0 0 0 16,0 0 1-16,0 0-5 15,0 0-2-15,0 0-3 0,0 0-4 16,0 0-4-16,0 0 6 15,0 0 1-15,0 0-8 16,0 0-21-16,0 0-5 0,0 0-21 16,0 0-26-16,0 0-48 15,0 0-57-15,0 0-31 0</inkml:trace>
  <inkml:trace contextRef="#ctx0" brushRef="#br0" timeOffset="76355.28">27000 15203 55 0,'0'-4'153'0,"0"-5"17"15,0 6-62-15,0-2-54 16,0 1-40-16,0 4-22 15,0-3 1-15,0 3 4 0,0 0-25 16,0 0-71-16,-8 0-79 16</inkml:trace>
  <inkml:trace contextRef="#ctx0" brushRef="#br0" timeOffset="76793.85">25618 15081 164 0,'0'-5'198'0,"0"2"-59"16,0-6-47-16,0 7-49 0,0-3-31 15,0 5-8-15,0 0 0 16,0-6 1-16,8 3-5 0,1-1-2 16,2 0-7-16,-3 4-12 15,1 0-32-15,-1 0-38 16,-4 0-69-16,-4 0 1 16</inkml:trace>
  <inkml:trace contextRef="#ctx0" brushRef="#br0" timeOffset="76944.06">25716 15207 269 0,'0'0'204'0,"0"-4"-74"16,-8-5-91-16,8 2-75 0,0-5-21 16,0-1 7-16,0 1-2 15,0-1-36-15,8 2-28 16,-2 3 4-16</inkml:trace>
  <inkml:trace contextRef="#ctx0" brushRef="#br0" timeOffset="77075.58">25773 15159 299 0,'0'0'191'16,"-12"7"-43"-16,3-7-78 16,1 0-45-16,8 0-20 0,-8 9-10 15,8-9-27-15,0 0-46 16,0 0-56-16,0 0-56 0</inkml:trace>
  <inkml:trace contextRef="#ctx0" brushRef="#br0" timeOffset="77359.39">25804 15251 151 0,'0'0'284'0,"0"0"-73"0,0 0-100 15,0-3-68-15,0-10-41 16,0 1-3-16,0 1 2 15,0-2-3-15,8 1-22 0,1 0-37 16,4-1-10-16,-6 5 1 16,2 1 2-16,-1 3-13 15,0-2-14-15,-5 6-1 0,2 0 12 16,-2 0 25-16,3 0 22 16,-3 0 19-16,-3 10 47 15,0-3 44-15,5-7 62 16,-2 8-15-16,1-8-50 15,-4 0-41-15,0 0-42 0,0 0-43 16,0 0-59-16,0 0-13 16</inkml:trace>
  <inkml:trace contextRef="#ctx0" brushRef="#br0" timeOffset="77548.08">26005 15265 190 0,'-12'0'196'16,"4"-9"-66"-16,-5 1-59 16,4 0-38-16,9 3-33 15,-9-2-7-15,3-2 3 0,6 6-6 16,0-1-19-16,0-1-26 16,0-3-33-16,0 3-43 0,0 1-1 15</inkml:trace>
  <inkml:trace contextRef="#ctx0" brushRef="#br0" timeOffset="77695.52">25954 15216 246 0,'0'-4'189'16,"0"-5"-59"-16,-11 0-66 16,11 2-64-16,-7 2-34 0,7-2-18 15,0 3-18-15,0-5-49 16,0 9-36-16</inkml:trace>
  <inkml:trace contextRef="#ctx0" brushRef="#br0" timeOffset="77863.52">26037 15248 70 0,'-10'-4'188'15,"2"-5"-46"-15,8 2-59 16,-8-5-50-16,2-1-36 0,6 0-11 15,0 5 1-15,0 4-3 16,0 1-31-16,0-6-60 16,0 5-25-16</inkml:trace>
  <inkml:trace contextRef="#ctx0" brushRef="#br0" timeOffset="78441.03">26114 15216 50 0,'4'-4'144'16,"-4"-1"62"-16,0 1-21 0,0 0-41 16,0-1-61-16,0 1-29 15,-9 4-8-15,-2-3 6 0,-3-2-19 16,-5 1-22-16,-9 4-7 15,-4 0-4-15,-6 0 1 16,2 0 0-16,-4 9-1 16,-1-2 2-16,3 6-4 0,5-4 1 15,6 3 3-15,6 0-6 16,6 4 4-16,7 0 2 16,8 6-5-16,13-2-11 0,5 0-11 15,16-3-25-15,11-17-26 16,3 0-11-16,9 0-5 0,5-5 10 15,-10-7 18-15,-5-4 6 16,-10-5 13-16,-12 0 41 16,-13 1 48-16,-12-1 4 0,-23 2 14 15,-11 2-2-15,-10 5 0 16,-5 7-4-16,-5 5 15 0,-2 0 11 16,4 0-2-16,2 12-16 15,15-3-27-15,5 0-15 16,12-9-12-16,18 11-7 15,0-2 3-15,18-1-16 0,12-8-16 16,10 0-13-16,5 0-16 16,-5 0-7-16,-3 0 2 0,-9-8 15 15,-3 8 16-15,-8-4 19 16,-8-1-3-16,-6 1-13 16,-3 4-35-16,-12 0-45 15,-14 0-60-15,-5 0-19 0</inkml:trace>
  <inkml:trace contextRef="#ctx0" brushRef="#br0" timeOffset="79572.34">16904 16005 381 0,'0'-32'176'0,"0"4"-40"15,0 2-62-15,0 7-41 16,0 8-18-16,0 11-7 0,0 6 9 16,0 27 10-16,0 24 15 15,0 29 10-15,0 23 2 0,0 26 6 16,0 11 2-16,0 5-1 15,0-5-20-15,3-15-12 16,10-23-11-16,9-14-14 0,0-24 0 16,7-18 0-16,16-18-4 15,6-18-5-15,17-20-8 0,8-20-29 16,12-17-12-16,7-13-5 16,7-6 17-16,-2-2 25 15,-2 10 8-15,-17 7 5 0,-11 8-2 16,-18 12 13-16,-11 13 7 15,-8 5 7-15,-10 7 14 16,-6 0-2-16,-6 12-3 0,-11-5-1 16,0-7-2-16,0 0-2 15,0 0-3-15,0 0-16 0,0-12-2 16,-8-11 1-16,-3-18-5 16,-6-13-4-16,2-15 6 0,-10-12 0 15,-3-12-3 1,-9-9 1-16,-9-5 0 0,4-2-5 15,-9 3 5-15,3 17 2 16,-5 16-2-16,-7 20-7 0,-5 25-18 16,-8 18-11-16,-9 20-2 15,1 18-11-15,0 14-3 0,4 5-3 16,8 10-5-16,12 4-9 16,9 4-16-16,14 5-28 0,18-6-17 15,16-2-60-15,0-9 1 16</inkml:trace>
  <inkml:trace contextRef="#ctx0" brushRef="#br0" timeOffset="80204.64">17193 16530 207 0,'0'-8'173'0,"0"1"-76"16,0-2-45-16,8-3-30 0,3-10-12 15,10 3 1-15,7-5-6 16,5-4-7-16,-1 2-4 0,1 3-10 16,-6 1-12-1,-2 7-5-15,-3 2-8 0,-10 9-2 16,-9 4 8-16,-3 0 19 15,0 0 15-15,-11 17 28 0,-7 2 17 16,-2 3-12-16,-7 2-3 16,-2-1-4-16,-2-2-3 0,1-1-1 15,6-6-4-15,10-2 3 16,8-12-6-16,6 7-8 16,0-7-4-16,12-7-2 0,7-5-7 15,6-9-3-15,7 0 0 16,1 1-10-16,-6 4 1 0,-2 8 2 15,-9 4 6-15,-6 4 7 16,-10 0 2-16,0 16 3 16,-13 8 0-16,-8 5 2 15,-4-1-1-15,1-4-1 0,4 2 3 16,4-7-1-16,4-2 2 16,12-10 2-16,0-7 1 0,0 0-4 15,0 0 2-15,12 0-3 16,4-12-3-16,9-4-5 0,2 1 2 15,3-2-4 1,-6 5 1-16,-5-2 7 0,-2 7-1 16,-4 0 7-16,-13 7 5 15,0 0 0-15,0 0 4 0,0 0-2 16,0 12-7-16,0 0-4 16,0 0-1-16,0 0-14 15,0-12-18-15,0 0-23 16,8 0-58-16,4 0-45 15</inkml:trace>
  <inkml:trace contextRef="#ctx0" brushRef="#br0" timeOffset="81069.75">17683 16078 89 0,'0'-7'201'0,"-12"-2"-70"0,4 6-62 16,8-2-37-16,-7 1-15 15,7 4 3-15,0-3 11 0,0 3-4 16,0 0-6-16,0 0 1 16,0 0 11-16,0 7 23 0,0 5 3 15,4-3 6-15,2 3-11 16,2-4-5-16,6 0 6 15,-3-8 12-15,10 0-1 16,7 0-8-16,21-8 4 0,25-16 4 16,43-14 3-16,46-14-29 15,44-17-14-15,42-4-14 0,30-4-4 16,35 4-7-16,37-1-3 16,31 5 0-16,21-1 3 15,2 9-7-15,-1 8-5 0,-20 9-16 16,-27 7 0-16,-31 4 6 15,-34 8 13-15,-34 5 6 0,-29 4 1 16,-39 4-3 0,-35 3 8-16,-33 5 5 0,-29 1 25 15,-25-2 23-15,-17 1 35 16,-20 4 12-16,-6 0-17 0,-8 0-35 16,0 0-11-16,-3-3-21 15,7-1-14-15,4-2-4 0,3 6 2 16,-4 0-4-16,0-4 1 15,-4 4-3-15,-4 0-4 16,-2-2 3-16,-7 2 5 0,1-5-1 16,-3 5-2-16,-5-5 2 15,0 5-4-15,4 0 3 16,4 0 5-16,8 0-6 16,4-3 1-16,6-1-4 15,-3-5 3-15,6 1 3 16,1 8-4-16,-5-4 0 0,5-4 5 15,-3 4 1-15,3-1-9 16,2 2 6-16,0-6 0 0,1 7-3 16,-2-3 0-16,3 5 6 15,-3-6-4-15,7 3-10 0,-2-1 10 16,1-4-6-16,-1 4 7 16,-2 0 2-16,-9 4-7 15,-7 0 9-15,-1 0-3 0,-4 0 2 16,-4 0-9-16,-8 0 6 15,4 0 1-15,-5 0 3 16,3 0-9-16,6 0 2 0,-1 0 4 16,0 0-2-16,6 0-2 15,-2 0-9-15,-4 0-21 16,-5 0-29-16,-3 0-48 0,0 0-69 16,0 0-72-16,0 0-53 15,-11-9-25-15,-7 2 24 0</inkml:trace>
  <inkml:trace contextRef="#ctx0" brushRef="#br0" timeOffset="81503.16">24625 14845 423 0,'0'-17'264'0,"-14"1"-69"0,14 4-78 15,-8 5-26-15,8 2 37 16,0 1 53-16,0 4-9 0,0 0-64 15,0 0-53-15,0 0-31 16,5 12-11-16,12 4-8 16,0 5-10-16,13-1-20 0,6 1-32 15,6-5-20-15,-3-5-7 16,4 2-11-16,-4-5 6 0,-5-8 22 16,-8 9 22-1,-5-9 25-15,-8 8 9 0,-5-8 11 16,-8 0 7-16,0 11 18 15,-12 1 7-15,-5 2 5 0,-4 1 2 16,3 1 7-16,-8-4 0 16,-2 1-4-16,0-1-1 0,-1 6-6 15,1-7-1-15,0 1-15 16,6-12 4-16,5 0-17 0,8 0 0 16,0 0-6-16,9 0-18 15,0-12-2 1,9-4 2-16,-3-9-2 15,2 5-15-15,1-5-10 0,-9 5-34 16,0 0-45-16,0 7-76 16,0 1-61-16,-14 4-34 0,0 0 36 15</inkml:trace>
  <inkml:trace contextRef="#ctx0" brushRef="#br0" timeOffset="82651.17">26081 15265 48 0,'0'-17'150'0,"0"4"41"15,0 6-39-15,-8-2-44 16,8 6-51-16,0 3-26 0,0 0-21 16,0 0 4-16,0 0 4 15,0 0 1-15,0 0-6 16,0 0 1-16,0 0 14 15,-8 0 8-15,8 0 2 0,0 0 2 16,-12 12 2-16,0 0-15 16,-5-1-5-16,-2 3-10 0,-6-3-3 15,-7 2 0-15,-4-1-3 16,-7 1 2-16,-5 3-1 16,-12 0 1-16,-4 0 12 0,-10 1-1 15,-12-2 4-15,-12 6-4 16,-11 1-2-16,-16 1-1 0,-17 1-15 15,-25 0 3 1,-13 5 4-16,-10-1-3 0,-8 1-7 16,-7-1 5-16,-2 1 1 15,-3-1-8-15,-5 1 7 0,-2 4 0 16,2-1-6-16,-3 1 3 16,3 4-3-16,-2 3 4 0,7 0-1 15,3 1 1-15,13 0 6 16,2 1 5-16,14-6-5 0,8 4 3 15,9 1-5-15,12-1-5 16,7-3 0-16,9-1-7 0,11 2-3 16,7-6 5-16,15 1-1 15,6-5-2-15,8 1-2 16,4-5 2-16,6 1 3 16,2-5 5-16,1 4-2 0,8-3-1 15,0 0 3-15,5-6 3 16,3 1-6-16,4 1 3 0,8-5 0 15,6 0-2-15,1-12 2 16,7 8 1-16,5-8 6 16,7 0 2-16,5 0 1 0,3 0 3 15,11 0-5-15,-8 0-4 16,8 0 1-16,0 0-4 16,-13 0-3-16,5 0-2 15,-3 8 4-15,-6 1 1 0,-2 3-7 16,-7 0 12-1,-5 0-12-15,-7-1 3 0,-6 2 6 16,-5-1-8-16,1-3 5 16,-5 3 5-16,5-4-7 0,2 0 2 15,7-8 2-15,5 8 5 16,9-8 2-16,8 10 1 0,11-10-3 16,6 0 0-16,0 0 2 15,0 0-3-15,0 0-1 0,0 0 3 16,3 0-4-16,6-10-1 15,-1 2-5-15,0 0-3 0,0 0-19 16,1 4-19-16,-6 1-31 16,-3 3-34-16,0 0-32 15,5-5-30-15,2 1-27 16,1-3-31-16</inkml:trace>
  <inkml:trace contextRef="#ctx0" brushRef="#br0" timeOffset="82999.53">19024 16477 400 0,'0'-16'261'0,"0"8"-82"16,-13 8-93-16,-7 0-52 0,-8 19-15 15,-9 11-1-15,-7 7 26 16,-2 3-17-16,3 1-9 16,4-1-6-16,7-7-15 15,13-4 5-15,4-10 1 0,15-2-4 16,0-5-9-16,1-12-2 15,21 0-3-15,7 0 0 0,10-4 2 16,7-4-2-16,2 0-9 16,0-3 4-16,2 1 7 0,-10 3 13 15,-8-1-4-15,-7-1 5 16,-9 1-1-16,-3 0 10 0,-5 0-1 16,-8-1 7-16,-8-3-7 15,-8 0-8-15,-6 0-1 16,3 0 1-16,-5 0-26 15,-6 0-39-15,-1 3-34 0,-6 9-15 16,-4 0-19-16,-3 12-59 16,-5 5 6-16</inkml:trace>
  <inkml:trace contextRef="#ctx0" brushRef="#br0" timeOffset="83499.35">17713 17385 418 0,'-25'8'350'0,"3"1"-138"16,8 7-121-1,1 7-75-15,0 15-13 0,13 3-5 16,-8 4 8-16,8 7 5 16,0 1-12-16,0 0 3 0,8 0 0 15,8-12-2-15,8-4-8 16,9-17 7-16,13-8-11 15,10-12-1-15,14-12 0 0,7-8 2 16,8-8 5-16,3 0 4 16,-1 2 2-16,-11 5 3 0,-8 1-9 15,-11 4 6-15,-10 5 0 16,-12-2 1-16,-6 3 10 16,-4 3 9-16,-6-2 11 15,-2-2 1-15,-5-1 5 0,-4-1-11 16,1-4 0-16,-9 1 0 15,0-7-11-15,0-2 2 0,0-3-4 16,-17-11-12-16,-3 4 5 16,-5-9-5-16,-7-2 4 15,-5 6-4-15,-8-1-1 0,-7 7-3 16,-9 16 2-16,-9 8-4 16,-5 20 0-16,-15 8-10 0,0 16-8 15,-3 2 0-15,8 2-7 16,9 2-17-16,8-4-14 15,17 1-24-15,15-5-32 16,10-6-15-16,14-3-19 0,12-6-53 16,17-4 10-16</inkml:trace>
  <inkml:trace contextRef="#ctx0" brushRef="#br0" timeOffset="84340.7">18191 17393 606 0,'-13'-20'313'0,"7"8"-122"16,6 0-99-16,0 0-48 15,0 2-10-15,0 4-7 16,11-4-13-16,5 3-12 16,9-2-21-16,-1 1-14 0,1 1 9 15,-1-2-1-15,-3 1 10 16,-6-1-11-16,-2 9-3 0,-7 0-6 15,0 0 8-15,-3 0 6 16,-3-2 9-16,0 2-3 0,0 0 6 16,0 0 10-1,0 0-2-15,0 0 5 0,0 0 9 16,0 0 11-16,0 0-3 16,0 0 0-16,0 0-4 0,0 0 2 15,0-5-2-15,17-7-6 16,19-10 3-16,29-6 20 0,41-8 11 15,40-14-19-15,38-9-8 16,42-19-9-16,51-12-11 16,56-12 6-16,52-10-10 0,39-16 10 15,29-1-2-15,27-6 5 16,-2 4 9-16,-9 10 23 0,-28 11 2 16,-39 15-14-1,-41 14-8-15,-47 12-14 0,-46 13-2 16,-50 11 1-16,-37 9-5 0,-45 3 7 15,-31 9 26-15,-24 7 23 16,-24 6 21-16,-11-4 1 16,-18 8 4-16,-8 0-13 0,-6 7-18 15,-6 0-18-15,0 0-13 16,-8 0-16-16,3-5 4 16,2 5-8-1,-5 0 3-15,4 0-4 16,-1 0 0-16,-3 0 5 0,0 0 1 15,0 0 1-15,8 0-5 16,0 0-6-16,-4 0 1 16,5 0 7-16,-5 0-5 15,4 0 7-15,-4 0-6 0,4 0 2 16,1 0 1-16,2 0 1 16,9-5-4-16,14-2 9 0,13-1-14 15,14 0-4-15,17-5 4 16,12 2 0-16,10-3 0 0,15-1-5 15,1-1-2-15,9-1 2 16,-9 4 6-16,-3 2 2 16,-15 2 9-16,-20 4-10 0,-18 2 10 15,-14-1-4-15,-15 4 8 16,-10 0 17-16,-7 0 7 16,-5 0 17-16,-9 0-41 15</inkml:trace>
  <inkml:trace contextRef="#ctx0" brushRef="#br0" timeOffset="84450.84">26588 15244 2000 0,'0'0'-165'0,"0"0"-71"0,-9 0-93 16,3 7-29-16,-2-7-7 15</inkml:trace>
  <inkml:trace contextRef="#ctx0" brushRef="#br0" timeOffset="84847.07">26604 15318 212 0,'0'-29'291'0,"0"1"-41"16,0-1-110-16,-8 9-71 0,8 2-17 15,-8 6 43-15,8 8 29 16,0 4-12-16,0 0-51 0,0 0-23 16,0 0-8-16,0 9 1 15,5 3 0-15,-2 5-4 16,2-1-10-16,-2 0-5 16,-3-3-4-16,0-2 0 0,-20 6 0 15,-3 0-5-15,-10-5 0 16,5 0 1-16,3-12 4 0,9 7-16 15,3-7-13-15,2 0 1 16,11-7 1-16,0-5 2 0,5-5 7 16,9-3-5-1,7-5 8-15,4 1 2 0,-3-1 4 16,4 5 2-16,-9 4 3 16,-4 4-5-16,-3 0 1 0,-2 2-14 15,-3 10-19-15,-5 0-40 16,0 0-63-16,-13 0-52 15,-2 0-35-15,-6 13-17 0,5 3-23 16</inkml:trace>
  <inkml:trace contextRef="#ctx0" brushRef="#br0" timeOffset="85845.88">26513 15603 189 0,'8'-5'197'0,"-1"5"-82"16,1 0-54-16,0 0-31 15,0 0-10-15,1 12-1 0,0 5 10 16,-9-1 16-16,0 0-2 16,0 2-6-16,-13 1-6 15,-13 5-6-15,-14 9-7 0,-25 4 2 16,-19 7 0-16,-30 11-1 15,-30 1 1-15,-37 8 6 0,-51 10 8 16,-61 11 4-16,-51 8 49 16,-51 10 47-16,-35 5 34 15,-24 7-6-15,-5-5-29 16,4-5-30-16,20-7-32 0,26-8-14 16,26-9-16-16,34-7 7 15,40-10-41-15,37-7-7 0,40-2 0 16,34-11 0-16,40-7 0 15,32-14 0-15,37-2 0 0,24-9 0 16,20-4 0-16,12-8 0 16,13 0 0-16,11 0 0 15,9 0-14-15,0 0-4 0,0 0 10 16,0 0 3-16,0 0 8 16,0 0 0-16,0 0 0 15,0 0 8-15,-6 0-5 16,6 0-5-16,0 0-8 0,0 0 1 15,0 0-28-15,0 0-31 16,0 0-36-16,0 0-25 0,0 0-31 16,0 0-34-16,0 0-22 15,0 0-10-15,0 0 22 16,-8 8 18-16,0-8 21 0,-6 7 36 16,2 4 40-16,-5-11 37 15,-2 0 30-15,7 7 47 0,3-7 77 16,9 0 63-1,0-7-45-15,0-11-23 0,9-5-33 16,6-5-26-16,10-2-10 16,3 2 31-16,-3 3 33 0,-5 6 32 15,-4 2 11-15,-3 4-10 16,-5 5-25-16,-8 8-22 16,0 0-19-16,-16 25 2 0,-10 16-9 15,-5 12-15-15,-10 11-22 16,0 1 0-16,4-3-5 0,10-13-8 15,5-10-3 1,6-10 0-16,8-8-3 0,8-14-8 16,8-7-12-1,13-11-12-15,15-12 5 0,9-11 11 0,12-2 8 16,-1 3 5-16,1 0-11 16,-3 8 1-16,-5 5 5 15,-9 5 2-15,-12 1 6 0,-3 1-2 16,-7 6 10-16,-7 7 7 15,-5-3 2-15,-1 3 11 0,-5 0 4 16,0-5-9-16,0 1-2 16,0-4-7-16,-8 0-12 0,-3-4 5 15,-1-4-5-15,-1-9 0 16,-4 0-1-16,-3 1-4 16,5-4-18-16,2 3-25 15,0 0-36-15,13 0-50 0,0 7-57 16,4-3-40-16,21 2-17 15,20-7-29-15,24-2 30 16</inkml:trace>
  <inkml:trace contextRef="#ctx0" brushRef="#br0" timeOffset="86278.37">26290 15748 674 0,'-8'-36'524'0,"-10"8"-189"15,1 3-174-15,4 5-98 0,-1 0-32 16,2 4 24-16,4 4 71 15,8 3-48-15,0 1-78 16,8 8 0-16,15 0 0 16,22 0 0-16,16 0 0 0,9 0 0 15,2 0-33-15,-7 0-56 16,-13 0 19-16,-10 0 23 0,-14 0 25 16,-8 8 7-16,-20-8 8 15,-12 12 4-15,-16-3 9 16,-17-2 5-16,-16 2 13 0,-4-9 7 15,0 8-8-15,5-8-12 16,9 0-9-16,20 0-50 0,5 0-52 16,12 0-73-16,2 0-61 15,12 0-23-15,0 0 3 0,15 0 9 16,14-12-3 0</inkml:trace>
  <inkml:trace contextRef="#ctx0" brushRef="#br0" timeOffset="88242.36">26889 14494 186 0,'3'-12'246'0,"3"-4"-49"16,-3 4-22-16,2 4-62 15,-1-1-34-15,4-3-12 0,1 0 13 16,2 5 33-16,-3-2 29 15,4 6-11-15,1-2-20 16,2 5-35-16,7 0-29 16,1 0-8-16,6 0-10 0,1 0-2 15,1 12-13-15,6 0-5 16,-1 5-3-16,1-1 0 16,3 4-2-16,2 5-6 0,-7-1 14 15,1 0-14-15,2 2 9 16,-7-3 0-16,2 7 12 15,-4-2 0-15,-1 5 8 0,0-2 7 16,2 8-5-16,-7-9-29 16,-2 8 0-16,-2 2 0 15,1 2 0-15,2-2 0 0,-7 4 0 16,-1 5 0-16,-3-5 0 16,-3 6 0-16,1-1 0 15,-1-1 0-15,-8-3 0 16,3 5 0-16,-3 2 0 0,0 0 0 15,0-2 0-15,0 0 0 16,0-2 0-16,0 4 0 0,-8 3 0 16,8-4 0-16,-12 2 0 15,4 5 0-15,-3-2 0 16,-3 1 0-16,-1 0 0 0,-2 5 0 16,1 0 0-16,-4-4 0 15,-1 4 0-15,0 3 0 16,-2 1 0-16,-10 3 0 15,1 0 0-15,-5 0 0 0,-3 0 0 16,-2 5 0-16,0-6 0 16,-4-2 0-16,-3-1 0 0,-3-1 0 15,-10-2 0-15,-6-5 0 16,-6-5 0-16,-7-2 0 16,-12-9 0-16,-13-1 0 0,-8-7 0 15,-6-4 0-15,-8-5 0 16,-7-7 0-16,-10-10 0 0,-8-7 0 15,-10-7 0-15,-7-10 0 16,-5-7 0-16,-4-10 0 16,-4-10 0-16,0-13 0 15,-4-8 0-15,0-9 0 0,1-11 0 16,7-5 0-16,10-7 0 16,5-9 0-16,15-7 0 0,6-6 0 15,20-6 0-15,14-6 0 16,20-3 0-16,15-1 0 0,17 5 0 15,23 4 0-15,13 4 0 16,21 4 0-16,13 4 0 16,13 0 0-16,19 4 0 15,12 4 0-15,8 3 0 0,13 11 0 16,11 1 0-16,9 11 0 16,7 6 0-16,8 5 0 15,6 12 0-15,-1 5 0 0,-5 2 0 16,1 10 0-16,-10 7 0 15,-5 9 0-15,-14 3 0 0,-8 6 0 16,-16 1 0-16,-10 7 0 16,-8 2 0-16,-12 5 0 0,-5 0 0 15,-7 0 0-15,1 0 0 16,-4 12 0-16,-3-3 0 16,0-2 0-16,-1 4 0 0,-4-5 0 15,0-6 0-15,4 13 0 16,0-5 0-16,0-1 0 15,6-7 0-15,0 13 0 0,6-13 0 16,7 0 0-16,-5 0 0 16,0 0 0-16,-6 0 0 15,-4 0 0-15,-4 0 0 0,-4 0 0 16,0 0 0-16,-4 9 0 16,0-9 0-16,0 0 0 46,5 0 0-46,-1 0 0 0,0 8 0 16,1-8 0-16,-1 11 0 16,-2-2 0-16,-1-1 0 15,-1-8 0-15,5 8 0 0,-9 0 0 47,0 0 0-31,0-8-44-1,0 11-318-15,0 3-1 0,4-3 32 16,13 7 29-16,6-4 15 16</inkml:trace>
  <inkml:trace contextRef="#ctx0" brushRef="#br0" timeOffset="89207.42">25172 13994 151 0,'-21'-25'266'15,"-2"1"-67"-15,1 0-48 16,-1 3-67-16,3 2-47 16,-2-2 11-16,11 10 42 0,11 3 6 15,0-2-16-15,0 5-32 16,11 3-20-16,14-3-3 0,11 5-7 15,5 0-5 1,9 12 0-16,-2 12 2 0,4 9-6 16,-2 12-3-16,-6 8-4 15,-6 8 1-15,-15 4 0 0,-11 1 0 16,-12-5 0-16,-9-6 10 16,-9-5 15-16,-12-5 12 15,-10-4-1-15,-9-5-3 0,-3-8-14 16,-8-3-8-16,-2-5-3 15,0-3-2-15,5-17 4 0,5 0 3 16,11-5-1-16,9-9-6 16,11-20-3-16,9-11-4 15,12-12-5-15,12-7 5 16,9-10-5-16,6 5-2 0,7 7-22 16,2 10-30-16,-3 7-49 15,-1 11-55-15,-4 7-55 0,6 7-36 16,-6 7-23-16,4 5 3 15</inkml:trace>
  <inkml:trace contextRef="#ctx0" brushRef="#br0" timeOffset="90322.56">26974 14487 360 0,'0'-21'254'0,"4"6"-20"0,4-2-92 16,1 1-67 0,4 4-40-16,4 0-15 0,10-2 8 15,11 8 9-15,5 6-9 16,10 0-11-16,4 23 13 0,5 22 12 16,-5 16 1-16,-2 16-2 15,-6 17 3-15,-4 11 6 16,-8 6 4-16,-5 3-8 0,-7 0-7 15,-6 0 5-15,-2 5 9 16,-8-2 13-16,-9 6-1 16,-9 2-15-16,-8-2 3 0,-6-1-4 15,-7-5-1-15,-2 2-48 16,-9-5 0-16,-8-9 0 16,-7-3 0-16,-9-5 0 15,-4-7 0-15,-9-9 0 0,-10-3 0 16,-10-9 0-16,-13-7 0 15,-14-5 0-15,-17-5 0 0,-21-7 0 16,-15-4 0-16,-22-13 0 16,-10-9 0-16,-13-19 0 0,0-2 0 15,-1-20 0-15,1-8 0 16,3-13 0-16,5-6 0 0,13-7 0 16,10-13 0-16,14-13 0 15,11-16 0-15,12-7 0 16,9-12 0-16,9-3 0 15,11 3 0-15,15 4 0 0,20 6 0 16,18 5 0-16,19 1 0 16,21-1 0-16,25 0 0 0,21-7 0 15,23-2 0-15,18-3 0 16,11-1 0-16,7 7 0 16,4 1 0-16,6 10 0 0,-1 7 0 15,4 9 0-15,5 7 0 16,2 9 0-16,14 8 0 0,5 9 0 15,2 6 0-15,6 6 0 16,-2 8 0-16,4-1 0 16,-3 5 0-16,4-1 0 15,-4 9 0-15,-8 0 0 0,-13 7 0 16,-13 9 0-16,-13 13 0 16,-11 7 0-16,-10 9 0 0,-15 7 0 15,-5 1 0-15,-7-1 0 16,-3 1 0-16,-7-5 0 15,0-6 0-15,-5-7 0 0,-5-2 0 16,0-6 0-16,-3-1 0 16,0-14 0 31,0-9-124-47,0-4-141 15,0 1-50-15,0 0-15 0,-11-3 13 16,-5 1 4-16</inkml:trace>
  <inkml:trace contextRef="#ctx0" brushRef="#br0" timeOffset="90787.61">25219 14154 393 0,'5'-42'297'16,"4"10"-107"-16,-1 3-101 16,0 9-47-16,0 1-19 0,0 1 41 15,3 6 24-15,6 12-28 16,4 9-5-16,0 14-1 16,-1 22 6-16,-1 21 4 0,-2 15 12 15,-5 7-17-15,-4 7 1 16,-8-2 1-16,0-3-2 15,0-9 2-15,-20-3-10 0,-5-9-14 16,-14-7-16-16,-12-10-11 16,-6-7-9-16,1-9 0 15,-1-12 1-15,1-15 3 0,2-13 2 16,2-16-10-16,8-17 1 16,3-11-3-16,14-14-15 15,9-11-13-15,18-8-7 0,9-10-3 16,16 3 8-16,14 1-6 15,13 11-13-15,10 3-11 0,6 11 0 16,3 10-16-16,-6 10-38 16,-13 14-37-16,-8 7-20 15,-10 6-4-15,-6 6 3 0,-9 5-44 16,-6 4-7-16</inkml:trace>
  <inkml:trace contextRef="#ctx0" brushRef="#br0" timeOffset="91838.89">26837 14601 89 0,'16'-21'278'0,"-4"6"-62"16,-4-1 4-16,0 4-67 16,3-1-64-16,7 0-42 0,2 5-9 15,13 4 10-15,7 4 15 16,9 12 3-16,12 14 8 16,12 9 11-16,8 18-8 0,0 16-17 15,-3 9-16-15,-13 7-18 16,-13 8-5-16,-10 5 18 15,-11 1 15-15,-10-6 20 0,-8 9 19 16,-13 0 0-16,-13 4-93 16,-8 0 0-16,-7 3 0 15,-12 2 0-15,-5-2 0 0,-9 1 0 16,-2-1 0-16,-9-2 0 16,-9-2 0-16,-8-6 0 15,-5-6 0-15,-12 0 0 0,-11-8 0 16,-7-7 0-16,-8-4 0 15,-9-5 0-15,-8 0 0 0,-8-8 0 16,-9-4 0-16,-7-10 0 16,-4-5 0-16,-6-9 0 15,-3-17 0-15,1-16 0 0,-1 0 0 16,-4-16 0-16,-1-13 0 16,7-4 0-16,3-8 0 0,4-4 0 15,10 2 0-15,14-6 0 16,12-4 0-16,20-4 0 15,18-9 0-15,18-10 0 16,21-19 0-16,25-19 0 0,15-15 0 16,17-18 0-16,13-12 0 15,3-7 0-15,4 2 0 0,-1 10 0 16,3 11 0-16,-1 10 0 16,-7 14 0-16,3 12 0 0,-1 14 0 15,2 8 0-15,2 8 0 16,3 3 0-16,10 5 0 15,7 4 0-15,13-1 0 0,7 6 0 16,19 4 0-16,9-2 0 16,11 1 0-16,14 8 0 15,9 4 0-15,4 13 0 16,4 4 0-16,3 6 0 0,-3 7 0 16,-8 2 0-16,-12 1 0 15,-12 5 0-15,-17-3 0 0,-12 10 0 16,-17 0 0-16,-12 0 0 15,-7 0 0-15,-12 0 0 16,-5 10 0-16,-4 5 0 0,1 10 0 16,-6 4 0-16,2-5 0 15,-5 4 0-15,0-4 0 0,1-6 0 16,-5-7 0 0,0-2 0-16</inkml:trace>
  <inkml:trace contextRef="#ctx0" brushRef="#br0" timeOffset="91892.25">25400 14394 1890 0,'0'0'-242'16,"0"-9"-53"-16,-9-2-13 0,-4 2 24 15,-2 0-12-15,-2 2 66 16</inkml:trace>
  <inkml:trace contextRef="#ctx0" brushRef="#br0" timeOffset="92302.21">25253 14263 362 0,'12'-37'165'0,"-1"-4"-56"16,2 5-47-16,-1 8-25 0,1 0 6 16,-6 6 29-16,7 2 12 15,2 9-5-15,-4 2-25 16,3 9-1-16,7 12 13 0,-2 13 7 15,2 15-19-15,0 14-6 16,-4 8 0-16,-10 8 14 16,-7 4-16-16,-1 4-3 15,-6 0-17-15,-15-6-8 0,-9 1-9 16,-9-4-1-16,-10-2 13 16,-8-10-6-16,1-10 3 0,7-9-11 15,5-9-3-15,2-14 3 16,10-15-5-16,4 0-1 0,8-15-1 15,6-18-4-15,14-11 0 16,5-14-10-16,12-11 5 16,12-4-6-16,2-1-13 0,11 0-21 15,2 2-34-15,0 1-31 16,-3 7-41-16,-5 8-58 0,-8 3-30 16,-6 8-46-1</inkml:trace>
  <inkml:trace contextRef="#ctx0" brushRef="#br0" timeOffset="93500.21">27076 14406 179 0,'17'-21'250'0,"-6"4"-69"16,6 0-47-16,3 3-71 15,8 1-28-15,10 13-16 16,9 0 21-16,15 20 32 0,6 16 8 16,1 18 4-16,6 15-15 15,-10 21-21-15,-5 16-9 0,-7 12 1 16,-13 8 17 0,-8 7 21-16,-10 14 26 0,-14 5-11 15,-8 7-16-15,-22-2-29 16,-7 2-7-16,-7-7-14 15,-4-7 5-15,-13-9 0 0,-8-16-2 16,-8-8 10-16,-12-12-3 16,-14-1-19-16,-12-15-18 0,-18-1 0 15,-19-10 0-15,-14-9 0 16,-18-6 0-16,-5-9 0 16,-11-8 0-16,-2-9 0 0,-10-12 0 15,-2-8 0-15,-1-12 0 16,-5-17 0-16,8-11 0 15,15-17 0-15,14-15 0 0,8-18 0 16,14-8 0-16,6-11 0 16,9-6 0-16,11 2 0 15,14 4 0-15,11 3 0 0,9 4 0 16,16 5 0-16,9 0 0 16,9 4 0-16,16-5 0 0,10-3 0 15,9 0 0-15,12-2 0 16,12 6 0-16,8 0 0 0,0 3 0 15,6 4 0 1,0 5 0-16,3-1 0 0,7 5 0 16,3 1 0-16,6 2 0 15,1 5 0-15,2 5 0 0,-3 1 0 16,-2 3 0-16,3 7 0 16,-3 4 0-16,6 6 0 15,4-3 0-15,8 2 0 0,13 3 0 16,6 5 0-16,5 4 0 15,9 4 0-15,1-1 0 0,7 5 0 16,-4-1 0-16,3 5 0 16,-4 0 0-16,-3 0 0 0,-6 3 0 15,-2 2 0-15,-9-3 0 16,-8 8 0-16,-17 2 0 16,-7 0 0-16,-5 0 0 15,-3 0 0-15,-5 7 0 0,-8 2 0 16,-1-1 0-16,3-1 0 15,-6 2 0-15,4-9 0 16,-3 8 0-16,2 0 0 0,-3-8 0 16,0 0 0-16,1 0 0 15,-6 0 0-15,-3 0-61 32,0 0-76-17,0 0-72 1,-8 0-44-16,-4 0 2 0,1 0 24 15,-6 0 36-15,5 0 26 16,-5-8-12-16,1-4 20 0,1-5-61 16</inkml:trace>
  <inkml:trace contextRef="#ctx0" brushRef="#br0" timeOffset="93867.03">24981 14230 36 0,'20'-29'68'0,"5"6"88"16,4-1 9-16,-1-2-16 15,1 2-8-15,-1 8-41 16,-1 4-14-16,8 12-5 16,-1 12 18-16,0 16 5 0,-3 13-21 15,-2 15-28-15,-4 11-18 16,-6 4-14-16,-11 3-3 16,-8-5-8-16,0-3 8 0,-16-4-6 15,-12-10 1-15,-9-4 0 16,-11-2-3-16,-9-7 7 0,-8-1-9 15,0-9 5-15,3-10-10 16,15-3 10-16,6-16-8 0,12 0-9 16,13-16 3-16,16-15 3 15,0-19 9-15,16-6-8 16,13-9 0-16,12-1 0 16,6 6-7-16,4-2 0 0,0 5-4 15,-3 5 1-15,0 7-23 16,-14 8-21-16,0 7-30 15,-11 11-45-15,-7 3-43 0,-4 4-43 16,-12 7-10-16,0 5-27 16,0 0 25-16</inkml:trace>
  <inkml:trace contextRef="#ctx0" brushRef="#br0" timeOffset="94874.49">26845 14430 118 0,'20'-17'230'0,"-1"1"-67"16,-2 4-19-16,-4 3-56 16,0 1-42-16,-2 8 4 0,0 0 31 15,6 21 28-15,3 12 7 16,14 11-18-16,6 16-30 15,53 96 1 1,-39-70-56-16,58 96 7 16,-58-84-12-16,-5 4 6 0,-13 4 6 15,-17 0 13-15,-10 8 5 16,-21 4 22-16,-16 4 30 16,-17 1 61-16,-12-1 18 15,-12-5-118-15,-12 2-51 0,-9-10 0 16,-11-1 0-16,-13-7 0 15,-16-1 0-15,-17-6 0 0,-11-5 0 16,-11-6 0-16,-18-2 0 16,-17-12 0-16,-15-9 0 15,-17-14 0-15,-7-22 0 0,4-24 0 16,-2-21 0-16,6-20 0 16,9-18 0-16,6-15 0 0,10-8 0 15,9-4 0-15,14-7 0 16,13-4 0-16,19-1 0 15,21-9 0-15,25-6 0 16,23-13 0-16,35-7 0 0,30-9 0 16,25-2 0-16,25 2 0 15,15 4 0-15,13 3 0 0,8 4 0 16,3 5-23-16,9 0-41 16,4 3 8-16,9 6 2 0,4 6 19 15,-1 18 19-15,5 12 2 16,0 15 12-16,3 18 5 15,4 11 1-15,5 17-1 0,4 4 3 16,4 7 6-16,-5 9-9 16,-3 0 1-16,-8 0 0 15,-9 0 3-15,-8 0-4 16,-12 0-5-16,-16 0-2 0,-11 0 4 16,-15 0-2-16,-7 0-1 15,-6 0 1-15,-7 0-1 0,-4 0 1 16,-2 9 4-16,-5-9 5 15,0 8 0-15,0-8-3 0,0 0-7 16,3 0 3 0,2 8-3-16,-2-8 3 15,-3 0 4-15,0 0-7 0,0 0 9 16,0 0-8-16,0 0-19 16,0 0-15-1,0 0-36-15,0 0-44 16,0 0-36-16,0 7-7 0,0-7 8 15,0 13 21-15,5-13 22 16,3 9 5-16,-3-9 1 0,3 0-9 16,-4 0-36-16,0 0-25 15</inkml:trace>
  <inkml:trace contextRef="#ctx0" brushRef="#br0" timeOffset="95414.67">25276 14226 221 0,'5'-15'223'0,"-2"-2"-42"16,2 5-55-16,-5-1-55 15,0 6-37-15,0 7 6 16,0 0 3-16,0 12 15 0,0 11 3 15,-8 23-4-15,-8 15 4 16,0 11-16-16,-6 10-4 16,3-1-1-16,-1-2-5 15,-1-10-12-15,5-7-10 0,1-15-7 16,7-6 3-16,8-13-9 16,0-7 1-16,0-14 5 0,0-7-8 15,12-12-24-15,2-16-5 16,12-20 7-16,2-19 7 15,5-9 4-15,2-14 12 0,6-7-2 16,0 2-1-16,-4 7 4 16,-4 9 3-16,-10 20-3 0,2 13 2 15,-2 14-4 1,2 11 3-16,1 13 7 0,2 20 6 16,0 17 10-16,1 20 3 15,-10 15-11-15,-6 15-8 0,-9 6 6 16,-4-4 3-16,-12-8-1 15,-7-8 9-15,-11-3-9 16,-7-9-10-16,-3-9-3 0,-3-3-6 16,-5-13 1-16,6-3-32 15,5-9-47-15,4-4-60 0,4-12-68 16,9 0-39-16,4 0-53 16</inkml:trace>
  <inkml:trace contextRef="#ctx0" brushRef="#br0" timeOffset="96072.48">26260 15244 64 0,'8'0'166'0,"-3"0"9"16,-2 0-36-16,3 0-30 0,-6 0-51 16,0 0-34-16,3 0-35 15,2 0-52-15,-4 7-43 0,-1-7-72 16,0 14-4-16</inkml:trace>
  <inkml:trace contextRef="#ctx0" brushRef="#br0" timeOffset="96230.66">26386 15426 143 0,'0'0'280'15,"0"0"-75"-15,0 0-89 0,0 0-66 16,0 0-49-16,0 0-18 15,0-4-24-15,0 4-50 16,0 0-73-16,0 0-59 0</inkml:trace>
  <inkml:trace contextRef="#ctx0" brushRef="#br0" timeOffset="97111.21">26548 15496 339 0,'0'-24'313'0,"0"-4"-96"16,0-1-158-16,0 5-166 16,0-1-33-16,0 5 48 0,0-1 43 15,0 10 21-15,0 3 14 16,0 3 6-16,0 5-4 0,0 0 6 16,0 0 3-16,0 8 5 15,0 1 5-15,0-9 5 16,0 12 5-16,0-12-1 15,0 0 1-15,0 7 1 16,0-7 0-16,0 0-1 0,0 0 7 16,0 0 6-16,0 0-3 0,0 0-3 15,0 0-18-15,0 0-3 16,0-3-4-16,0-1-3 16,0-4-9-16,0 4-14 0,0 0-17 15,0-4-4-15,0-1-11 16,0 1-27-16,0 0-7 0,0-5 9 15,0 1 14-15,-12 0 23 16,4 3 27-16,1 2 33 16,-6-2 62-16,2 6 74 15,-3-6-42-15,-2 1-7 0,0 3-22 16,-4 5-24-16,-4 0 14 16,-2 0 21-16,3 18 9 15,2 2-26-15,0 4-28 0,9 1-17 16,12 0-15-16,0-1-5 15,12-3-12-15,5-6-11 0,8-6-20 16,3-9-17-16,4 0-2 16,1 0 3-16,-5-13 20 15,-2 2 15-15,-10-6 10 0,-9-3 16 16,-7-5 8-16,-7 1 21 16,-9-1 30-16,-6 4 38 15,-2 5 19-15,-4 3-11 0,0 10-23 16,-2 3-18-16,7 0-26 15,-3 12-17-15,6 1-13 16,7-2-6-16,13 1-8 0,0 1-1 16,5-5-2-16,12 1-12 15,7-9-33-15,8 0-17 0,6 0-10 16,-2 0-3-16,0-9 15 16,-7 1 6-16,-6 0 6 15,-6-4 16-15,-8 0 14 0,-9-1 15 16,0-3 20-16,-21 4 7 15,1-1 10-15,-5 1 12 16,5-1 5-16,0 7-11 0,0 1-15 16,-1 0-15-16,5 5-4 15,3 0-4-15,1 0-6 16,12 0-19-16,0 0-21 0,0 0-21 16,0 0-13-16,9 12-18 15,2 2-12-15,3-7-1 0,1-7-4 16,2 8 0-16,-1-8-10 15,0 0-15-15,0 0 8 0,1 0 31 16</inkml:trace>
  <inkml:trace contextRef="#ctx0" brushRef="#br0" timeOffset="99882.74">17841 17434 121 0,'0'12'219'0,"-8"-12"-31"0,8 0-22 16,0 0-48-16,0 0-52 16,0 0-19-16,0 0 0 15,8 0-4-15,13-9-11 0,6-3-16 16,20-7-6-16,13-2-14 15,8-3-3-15,181-54-137 32,-192 66 85-17,-49 24 41 1,-81 32 19 0,19-10-2-16,-11-2 1 0,-3 0 2 15,3 1 13-15,0-4 0 0,8-1 4 16,14-4 3-16,4-7-8 15,16-5-2-15,12-12-6 16,14 0-2-16,20-12-2 0,15-8-1 16,14-8 5-16,18-9-7 15,15-4 1-15,5 0 3 0,-1 4-3 16,-13 6-2-16,-14 1-3 16,-13 10 3-16,-18 8-1 15,-18 12 5-15,-43 12-5 16,-13 8 4-16,-10 10 1 15,-4 1 0-15,-5 2 6 16,2-5-2-16,6 0 6 0,7-3 1 16,10-4-3-16,9-4-6 15,7-6-1-15,13-11 6 0,8 0-4 16,16 0 1-16,13 0-5 16,12-11-4-16,11-12 1 15,8 0 3-15,2-1-6 0,-8-1-20 16,-6 5-5-16,-11 8 3 15,-15 3 7-15,-13 9 11 16,-9 0 5-16,-17 12 7 16,-10 5-4-16,-6-1 5 0,2 5 2 15,-3-1-2-15,6 0 5 16,-1-2-4-16,10-6 4 0,2-1 3 16,4-11-2-16,13 0-3 15,0 0 0-15,0 0-4 0,8 0-2 16,5-7 2-16,7-7-1 15,9-1-6-15,4-2 0 16,-1 1 5-16,-4 4-3 16,-3 3-4-16,-9 7 7 0,-12 2 3 15,-4 0 1-15,-20 11-2 16,-13 9-3-16,-8 5 1 16,-3 7 3-16,-5 0-4 0,1 2 6 15,3-6 4-15,8-4 1 16,4-7-1-16,9-5 0 0,8-5-1 15,16-7-3-15,0 0-4 16,12-3 6-16,13-9-6 16,11-14-4-16,10-2-8 0,6-3 6 15,5-3-2-15,-5 7-8 16,-10 2 0-16,-11 8 1 16,-6 6 8-16,-13 6 6 0,-12 5 5 15,-16 8-1-15,-8 9-3 16,-12 6 3-16,-6 3 4 15,1-3 2-15,0-1-5 0,6-3-3 16,5 2 2-16,12-4-7 16,1-5 7-16,8-12-6 0,9 0 7 15,13-10-9 1,12-2 3-16,3-7-2 16,5-1-1-16,-1 3 1 0,-3 0 0 15,-7 1-2-15,0 8 0 16,-11 4 2-16,-2 4 4 15,-9 0 4-15,0 12 1 0,-20 4-5 16,-5 5 2-16,1-1-7 16,0 1 4-16,2-5 1 15,8-4 0-15,1 1-2 0,5-13 2 16,8 8-9-16,0-8 9 16,4 0-7-16,8-13 6 0,7 0-10 15,6-3-3-15,4-8-4 16,4 0 3-16,-1 3 2 15,-4 5 8-15,-9 4-3 0,-1 5 0 16,-2-3 9-16,-2 10 2 16,-8 0 0-16,-6 0 1 15,0 14-2-15,0-2 2 0,-20 7 0 16,0 2-6-16,-5-1 4 16,5 1-3-16,0-10-4 15,3 1 8-15,6-2-8 0,-3-10 0 16,14 8-3-16,0-8-1 15,0 0 2-15,6-8-2 0,5-4 1 16,5-5 3-16,5 0 3 16,-1 2-4-16,-1-2 4 15,-1 4 2-15,-6 6 1 16,-2 2 7-16,-10 1 4 0,0 4 8 16,0 0 1-16,-14 0 2 15,-3 9-2-15,2 3-2 0,-1 0 2 16,-4-4-2-16,2-8-8 15,7 12-5-15,-2-12-6 16,4 0-1-16,9 0 5 0,0 0-9 16,0 0 5-16,0 0-8 15,0 0 0-15,0 0 0 0,0 0 4 16,6 0-6-16,2-3-4 16,3-6-6-16,2 1-11 15,0 4-8-15,-2 0-6 0,6 4 11 16,-6 0 15-16,1 0 5 15,1 0 3-15,-5 0 2 16,2 0 10-16,-7 8-5 0,-3-8 12 16,0 13 7-16,0-13 1 15,0 11 9-15,0-2 2 16,-9-1-2-16,9-1 5 0,-8-7-8 16,8 9-6-16,0-9-2 15,0 0-8-15,0 0 4 0,0 0-7 16,0 0-4-16,0 0 1 15,0 0-5-15,0-5-9 16,0-2-2-16,0 3-11 16,0-4 7-16,0-1-5 0,0 5 2 15,0 4 2-15,0-3 9 16,0 3 6-16,0 0 1 0,0-4 10 16,0-1-1-16,0 2 1 15,0 3 10-15,0 0 2 16,0 0 6-16,0 0-7 0,0 0-6 15,0 0-5-15,0 0-2 16,0 0-4 0,0 0 0-16,0 0-2 15,0 0-1-15,0 0-1 16,0 0 2-16,0 0 2 16,0 0 2-16,0 0-2 15,0 0-7-15,0 0-5 16,0 0-18-16,0 0-11 0,0 0-5 15,0 0-15-15,0 0-10 16,0 0-16-16,0 0-11 16,-8 0-6-16,8 0-19 0,-12-5-27 15,12-3 2-15</inkml:trace>
  <inkml:trace contextRef="#ctx0" brushRef="#br0" timeOffset="100167.88">18186 17471 61 0,'0'0'92'16,"0"0"36"-16,0 0-22 0,0 0-43 16,0 0-34-16,0 0-14 0,0 0-7 15,0 0-1-15,0 0-10 16,0 0-8-16,0 0-26 16,0 0-70-16,0 0-31 15</inkml:trace>
  <inkml:trace contextRef="#ctx0" brushRef="#br0" timeOffset="101663.42">18224 17380 3 0,'0'0'1'16,"0"-3"3"-16,0 3 8 16,-13 0 21-16,5 0 36 15,-1 8 63-15,1 0-2 0,-2-8-42 16,-3 9-20-16,-4-2-28 16,5-7-10-16,-4 9 8 0,1-9 10 15,-2 7 4-15,4-7 0 16,1 0-7-16,12 0 1 0,-8 0 0 15,8 0 13-15,0 0 7 16,0 0 11-16,0 0 4 16,0 0-8-16,0 0 10 15,0 0-11-15,0 0-7 0,0 0-13 16,0 0-12-16,8-7-14 16,17-9-14-16,23-13-7 15,26-7 0-15,39-14 18 0,40-14 9 16,40-10 0-16,35-7-16 15,29-8-10-15,41-6 1 0,30-3-8 16,30-2 1-16,15-7 6 16,14 5-1-16,4 0-3 0,-4 10-2 15,-9 11-3-15,-24 12 3 16,-37 7-2-16,-33 12-10 16,-35 10-14-16,-34 4-12 15,-24 7-5-15,-25 2-3 0,-19 0 18 16,-17 4 6-16,-23-2 18 15,-12 1-1-15,-18 3 8 0,-12 5-2 16,-16-1 8-16,-9 1 5 16,-12 4-3-16,-7 4 4 15,-5 4-3-15,-2-3-7 0,-3 2 1 16,0 0-5-16,1 5-5 16,-3 0 9-16,-1-2-2 0,1-3 5 15,-5-1 5-15,0 6 3 16,-4 0 4-16,5 0-9 15,-5 0 4-15,1 0-5 0,4 0-12 16,-2 0 5-16,2 0-7 16,4 0 9-16,-1 0 0 15,0 0-7-15,5 0 2 0,-2 0 0 16,2 0-3-16,-1-2-3 16,-1-3 6-16,3 2 0 0,-7-2-4 15,6 1 3-15,-1-4 4 16,1 5-3-16,-2-6 2 0,1 1-5 15,0-1-3-15,1 2 0 16,4-2 3-16,1 2 3 16,8-2-4-16,2-4 4 15,5 1 0-15,4 0 1 0,2-4-7 16,7-1 0-16,2 2 0 16,0-2 2-16,0 1 0 0,-5 4 0 15,-12 1 0-15,-2-4 2 16,-5 8 3-16,-2 0-1 15,-4 2 3-15,-1-4-2 0,0 6-1 16,-3-5 0-16,0 4-4 16,-3 0 5-16,2-1-6 0,0-3-5 15,-2 4-9 1,-3-1 2-16,-4 5 1 0,-4 0 6 16,0 0 0-16,0 0 6 15,0 0-5-15,5 0 0 0,-5 0-1 16,3 0 6-16,5 0-3 15,6 0 6-15,-2 0-2 16,5 0 4-16,2-7-4 0,1-2-9 16,0 2-11-16,5-1 13 15,-2 0 0-15,-1 3 11 0,-4 2-7 16,-1-2 6-16,-4 5 0 16,-4 0-1-16,-1 0-1 0,0 0 6 15,-1 0-4 1,2-4 1-16,2 4 2 0,2-3-3 15,-1-2 0-15,5 0-2 16,0 5 2-16,-1 0 0 0,-1-3 3 16,1-2-1-16,2 1-4 15,-7 4 5-15,1 0 5 16,-1 0 8-16,-3-4-2 0,-2 1 4 16,-2-1-2-16,-4 4 10 15,0 0-11-15,0 0-3 0,0 0-8 16,0 0-1 15,4 0-4-31,0 0-4 16,4 0-16-16,-4 0-21 15,0 0-49-15,-4 0-63 16,0 0-58-16,0 0-24 0,0 0-6 16,0 0-10-16</inkml:trace>
  <inkml:trace contextRef="#ctx0" brushRef="#br0" timeOffset="101920">25931 15228 67 0,'-11'0'197'0,"-3"0"-15"15,6 0-37-15,8 0-54 0,-7 0-44 16,7 0-27-16,0 0-5 16,0 0-5-16,0 0-4 15,12 0-25-15,0 0-39 0,4 0-26 16,1 0-25-16,-2 0-46 16,2 0 5-16</inkml:trace>
  <inkml:trace contextRef="#ctx0" brushRef="#br0" timeOffset="102043.52">26049 15228 61 0,'0'0'201'0,"0"0"-14"0,0 0-35 16,0 0-65-16,0 0-42 15,0 0-24-15,0 0-15 0,0 0-14 16,0 0-42-16,0 0-40 16,0 0-48-16,0 0-46 15</inkml:trace>
  <inkml:trace contextRef="#ctx0" brushRef="#br0" timeOffset="102985.05">26350 16071 43 0,'0'-5'60'15,"0"1"14"-15,0-4 17 0,0 1 8 16,-8 1-38-1,8 4-12-15,-13-4-14 0,5 6-17 16,-6 0-3-16,3-2 1 16,-3 2 4-16,-4 0 5 0,-4 0 4 15,0 0-1-15,-3 0 1 16,1 8 0-16,-4-8 5 0,-1 11-3 16,-4 1-6-16,-3 1-6 15,-7-1-10-15,-11 0 3 16,-11 5 1-16,-9 2 1 0,-13 2 5 15,-9 3 2-15,-17 0-3 16,-18 5 0-16,-18 4-9 16,-26-1 8-16,-12 4 13 0,-16 10 16 15,-16-2-7-15,-12 9-19 16,-12 4-6-16,-18 0-8 0,-6 4-3 16,-5 3 3-16,-2 3-5 15,2-3 2-15,10 1-2 16,4 2 0-16,12-6 5 0,5-2-5 15,13-1 3-15,13-6-1 16,12 2 3-16,10-6 0 0,4 2-2 16,16-2-2-16,14 1 1 15,14-3-5-15,20-2 0 0,9-4 3 16,17 1-4 0,12-8 1-16,19-4 2 0,14-5 1 15,13-5-1-15,8-10 3 16,14-9 5-16,2 8-9 0,9-8 6 15,8 0-3-15,-9 0 9 16,9 0-4-16,0 0 8 16,0 0-3-16,0 0 0 0,0 0-5 15,0 0 1-15,0 0-7 16,0 0-3-16,0 0-4 16,0 0-20-16,0 0-30 0,0 0-38 15,0 0-32-15,0 0-14 16,0 0-6-16,0-8 2 15,0-1-30-15,0 2 21 16,0-1-47-16</inkml:trace>
  <inkml:trace contextRef="#ctx0" brushRef="#br0" timeOffset="103850.23">19441 17665 92 0,'0'-3'195'0,"0"3"-20"16,-12 0-14-16,1 0-49 15,0 0-51-15,-3 8-36 0,6 1-11 16,8-9-4-16,-8 7-3 15,8-7 0-15,0 0-10 0,0 0 5 16,12 0-5 0,9-7-12-16,1-10-15 0,13-3-13 15,-4 0-4-15,3-6 0 16,-3 7 18-16,-1 2 15 0,-15 5 16 16,-1 3 16-16,-8 1 17 15,-1 8 28-15,-5 8 8 16,0 9-6-16,-17 7-14 0,2 1-19 15,-2-1 1-15,4 5-16 16,2-8-2-16,11-7-1 0,0-1-4 16,0-13-2-16,0 0-4 15,0 0-2-15,3-2-7 16,5-11 7-16,5-8-3 16,-1-3 8-16,-4-5-5 0,1 0 2 15,0 1-6-15,-6 7 1 16,5 2 4-16,0 3 1 15,0-1-3-15,4 1-4 0,4-1 10 16,2 0-2-16,2 3-5 16,7-3 0-16,14-9 9 0,19-2-2 15,27-8-3-15,26-14 3 16,34-3-3-16,31-11 2 16,37-14-1-16,33-7-5 15,40-8-1-15,41-4-3 0,36-13 2 16,29-4 1-16,17 3 2 15,-1 6 0-15,-9 2 5 16,-13 14-5-16,-32 8 13 0,-23 12 6 16,-33 7 3-16,-28 10 0 15,-33 2 1-15,-27 9 1 0,-28 5 7 16,-31 8-4-16,-23 3 16 16,-25 10 6-16,-24 1-9 0,-16 2-14 15,-21 5-15-15,-6 1-3 16,-14 6-5-16,-4 0-2 15,-4 0-3-15,2 0 1 0,-2 0-4 16,1 0 0-16,-3 11 6 16,3-11-2-16,0 0 4 0,3 7-4 15,3-7 2-15,3 0-1 16,1 0 0-16,6 0-4 16,0 0 4-16,0 0 0 15,-10 0 2-15,-6-5-2 0,-1 5 10 16,-7 0 28-16,-6 0 14 15,-3 0 14-15,0 0 7 0,0 0-5 16,0 0-12-16,0 0-9 16,0 0-20-16,0 0-15 0,0 0 5 15,0 0-11-15,0 0-3 16,0 0 1-16,0 0-4 16,0 0-3-16,0 0-20 15,0 0-31-15,-12 0-61 16,4 0-94-16,0 0-83 15,0 0-40-15,-4 0 4 16,-5 0 14-16</inkml:trace>
  <inkml:trace contextRef="#ctx0" brushRef="#br0" timeOffset="104199.88">26570 15806 466 0,'-18'0'372'0,"2"0"-91"15,1 0-149-15,2 0-108 0,5 0-22 16,8 0-7-16,0 0-4 16,0 0-50-1,0 0-26-15,0 0-11 0,0 0 3 16,0 0 19-16,0-9 19 16,0 2 29-16,0-2 12 0,0 1 7 15,0 4 10-15,0-3 10 16,0 3 6-16,0-1 13 0,0-3 18 15,0-1 21 1,0 1 17-16,0 0-1 0,0 0-3 16,0 1-20-16,0-2-22 15,0 2-15-15,0 2-17 0,0 0-30 16,0 3-37-16,0-3-38 16,0 5-35-16,0 0-18 0,0 0 5 15,0 0 7-15,0 12-27 16,5 0-11-16,-2 0 38 15</inkml:trace>
  <inkml:trace contextRef="#ctx0" brushRef="#br0" timeOffset="105697.39">26811 16111 96 0,'5'0'130'0,"-2"0"3"15,-3 0-54-15,0 0-31 16,0 0-11-16,0 12 0 15,-14 0 4-15,-6 9 7 0,-6-1-2 16,-10 8-3-16,-4 5-1 16,-13 7-18-16,-12 1-6 15,-17 0 6-15,-12 3 2 0,-13 6 11 16,-17 3 15-16,-23 5-6 16,-18 2 3-16,-27 2 15 0,-23 2 14 15,-16 10-4-15,-12 2-3 16,-14 3-15-16,2-3-17 0,-2-2-17 15,2-5-13-15,4-4 3 16,11-1 2-16,12-6 1 16,13-6-3-16,13 3-10 15,10-4-5-15,19-1-6 0,14-6 1 16,12-2-2-16,18-6 0 16,10-3 3-16,15 0 5 0,10-2-6 15,9 3 6-15,6-6 4 16,6 0-7-16,5 1 3 15,-1 3-4-15,-4 4 3 0,-5 2-17 16,-5-2 0-16,-7 0 6 16,-4 2 9-16,1-2 1 0,0 1 0 15,-1-8 5-15,7-1 2 16,10 1 1-16,9-5-2 16,3-3 4-16,4-2 0 15,10 3-6-15,0-3-4 0,7-3 4 16,3-4 3-16,9 0-2 15,2-12-6-15,13 9 11 16,3-9 1-16,2 0-6 0,12 0 5 16,-9 0 7-16,9 0 1 15,0 0-6-15,0 0-4 0,0 0 1 16,0 0-2 0,0 0 0-1,0 0 3-15,0 0-3 0,0 0-2 16,0 0 6-16,0 0-4 15,0-4 9 1,5-4-5-16,3-1-5 16,0-3 5-16,0-4 6 0,4-1 5 15,7-3-1-15,11-3 13 16,14-11-6-16,29-10-17 0,43-21 3 16,45-20-8-16,46-21-9 15,41-9-1-15,35-11-7 16,40 0 4-16,33-9 5 0,25 0 2 15,22 2 5-15,19-2 13 16,16 2 12-16,13 1 18 0,-2 12 25 16,-11 8-7-1,-16 19-36-15,-30 12-21 0,-38 12-39 16,-46 15-35-16,-54 13-9 16,-61 9 22-16,-50 12 25 0,-41 4 22 15,-37 4 32-15,-31 4 34 16,-20 8 16-16,-22 0-16 15,-15 0-4-15,-7 0-7 0,-5 0-4 16,-4 8-9-16,7-8-5 16,5 7-20-16,6-7-6 15,7 0 2-15,6 0-3 16,8 0-22-16,0 10 4 16,0-10-3-16,0 0 3 15,0 0-7-15,0 0 7 0,0 0-14 16,0 7-21-16,0-7-44 15,0 0-47-15,0 0-52 0,0 0-22 16,0 9 17-16,0-9 26 16,8 7 24-16,-2-7 4 0,-3 0 19 15,-3 8 27-15,5-8 29 16,3 0 24-16,-1 0 23 16,2 0 21-16,4 0 28 0,-7 0 40 15,3 0 64-15,-4-4-6 16,-2 0-29-16,2 4-20 15,-5 0-26-15,0 0-17 0,0 0-13 16,-13 0-4-16,1 0-6 16,1 0-1-16,-3 0 1 15,14 0-7-15,-11 0-4 0,11 0-10 16,0 0-9-16,0 0-3 16,0 0-5-16,0 0 4 0,0 0 11 15,0 0 7-15,0-4 17 16,-18-4 9-16,2 4 5 15,-2 4 0-15,-3 0 7 16,0 0 12-16,6 0 9 16,2 0 1-16,2-5-2 15,11 3-8-15,-10-3-9 0,10 5-21 16,0 0-38 0,0 0-33-16,10 0-39 0,1 0-35 15,2 0-43-15,2 0-37 16</inkml:trace>
  <inkml:trace contextRef="#ctx0" brushRef="#br0" timeOffset="106197.96">27194 16437 302 0,'-13'-13'186'0,"1"5"-70"0,-4 0-64 15,-4 8-37-15,-6 0-8 16,1 0 12-16,-10 0 32 0,-4 16 15 16,-11 9-8-16,-16 8-19 15,-15 7-23-15,-18 4-1 16,-34 14-7-16,-28 11-8 0,-37 8 11 16,-42 12 5-16,-35 10 39 15,-27 2 69-15,-15 8 42 16,-8 6 15-16,8-1-19 0,9 0-50 15,6-3-41-15,19-6-25 16,15-3-9-16,24-5-2 16,21-6-20-16,25-10-3 0,23-8-10 15,21-7 5-15,17-10-6 16,21-7 6-16,25-10-11 0,21-9 4 16,16-10-5-16,18-8-13 15,12-4-6-15,7-8 3 16,17 0-5-16,0 0 11 0,0 0 10 15,-8 0 7-15,8 0 9 16,-8 0 7-16,8 0-6 0,0 0 7 16,0 0 6-1,0 0-8-15,0 0 7 0,0 0-4 16,0 0-13-16</inkml:trace>
  <inkml:trace contextRef="#ctx0" brushRef="#br0" timeOffset="106562.77">21736 18451 2047 0,'12'0'0'0,"16"-15"0"16,22-10 0-16,27-12 0 16,44-20 0-16,49-16 0 15,50-20 0-15,49-18 0 0,43-11-30 16,32-12-32-16,39-8 31 16,23-1 17-16,12 0 35 15,1 10 40-15,-13 7-6 16,-20 15-55-16,-25 14 0 0,-33 16 0 15,-35 12 0-15,-46 11 0 16,-47 13 0-16,-50 12 0 0,-40 9 0 16,-36 9 0-16,-27-3 0 15,-21 6 0-15,-26 5 0 16,-8 2 0-16,-14 5 0 0,-2 0 0 16,0 0 0-16,0 0 0 15,2 0 0-15,6 0 0 0,4 0 0 16,12 0-43 31,0 0-12-47,0 0-7 0,0 0-20 15,0 0-34-15,0 8-39 16,0-8-44-16,0 9-35 16,-11-2-6-16,3 5 1 0,-5-4-26 15</inkml:trace>
  <inkml:trace contextRef="#ctx0" brushRef="#br0" timeOffset="106719.56">27008 16974 667 0,'-22'-12'228'0,"2"-4"-164"15,3-1-189-15,6-3-80 0,11-5-41 16</inkml:trace>
  <inkml:trace contextRef="#ctx0" brushRef="#br0" timeOffset="106895.49">27218 17047 509 0,'-16'-7'214'0,"-5"-6"-107"16,-2-3-131-16,-6-9-116 0,4 1-71 15,6 0-13-15</inkml:trace>
  <inkml:trace contextRef="#ctx0" brushRef="#br0" timeOffset="107078.62">27223 16884 390 0,'8'0'226'0,"-4"0"-30"16,-4-3-90-16,0-6-93 15,0-4-92-15,0 1-46 16,3 1 17-16,-3-1 32 0,0 0-1 16,0 2-18-16,0 6-6 15,0 2 7-15,0-3 22 0,0 5 24 16,0 0-7-1</inkml:trace>
  <inkml:trace contextRef="#ctx0" brushRef="#br0" timeOffset="107179.19">27243 16802 5 0,'3'13'21'0,"2"-1"27"16,-2-3 40-16,2-2 53 0,-5-7-38 15,0 0-37-15,0 0-30 16,0 0-22-16,0 0-38 16,0 0-33-16,0 0-40 0,0 0-26 15,0 0 20-15</inkml:trace>
  <inkml:trace contextRef="#ctx0" brushRef="#br0" timeOffset="110063.54">20814 18330 21 0,'3'0'66'0,"7"-5"84"0,-2-3-9 16,0 0-56-16,0 0-30 15,1 0-30-15,-6 0-13 0,0 0-5 16,2-1 6-16,-2 6 5 16,2-1-2-16,-5-1 0 0,0 5 0 15,0 0-10-15,0 0-4 16,0 0-1-1,0 0 7-15,0 0-2 0,0 0 14 16,0 0 15-16,0 0 11 16,0 0 12-16,0 0 1 0,0 0 4 15,0 0 4-15,0-4 13 16,0 1-1-16,9-6-2 16,7 0-3-16,8-2-2 15,20-14 0-15,30-11 5 0,34-21-2 16,47-16-12-16,49-16-12 15,47-14-17-15,46-7-13 16,40-9-8-16,36-2-18 0,31-10-21 16,26 1-21-16,19-5-19 15,3 6-4-15,-11 7-18 0,-14 16-4 16,-28 13 0-16,-34 10 7 16,-44 14 10-16,-49 13 18 15,-57 7 30-15,-48 12 20 16,-45 12 32-16,-38 5 36 0,-25 1 25 15,-28 2 17-15,-14 0 9 16,-17 5-18-16,0 5 0 16,-22-2-29-16,2 2-20 0,-2 2-18 15,0 5-9-15,1 0-13 16,2 0 6-16,2 0-21 0,5 0-18 16,0 7-13-16,-4 7-14 15,-1 1-18-15,-2 1-5 0,-10 10 16 16,-2-2 14-16,-12 4 22 15,-5 1 15-15,-5-1 3 16,-1-4 1-16,-3 5 3 0,2-6 8 16,6 3-7-16,4-6 13 15,5-4-12-15,6-4 5 16,15-3-3-16,7-9-6 0,12 9 2 16,17-9-12-16,11 0-7 15,9-9-15-15,10-7-18 16,5-1-4-16,13-3 3 0,0 0 9 15,6-1 13-15,-9 1 10 16,-7 3-8-16,-11 7 14 0,-10-1 8 16,-14 9 8-1,-12 2 12-15,-8 0 4 0,-25 13 4 16,-7-3 11-16,-7 7-3 16,-9 0 14-16,5 2-1 0,-2 2-10 15,5-4-3-15,12-5-9 16,3 0-6-16,8-12-3 0,5 0-8 15,12 0-8-15,9 0-8 16,11 0-10-16,8-5-18 16,4-7-10-16,10-4 13 0,-6-1 18 15,1 0 14-15,-9 3 6 16,-8 0 12-16,-8 7 13 0,-4 3 13 16,-5 0 12-16,-3-1 3 15,0 5 3-15,0 0-6 16,0 0-12-16,-11 0-15 15,-1 0-1-15,12 0-11 0,-8 0 4 16,8 0-4-16,0 0-4 16,0 0-5-16,0 0-14 31,0 0-43-31,0 0-30 16,0 0-40-16,0 0-34 0,0 0-8 15,0 0-19-15,4-8-25 16</inkml:trace>
  <inkml:trace contextRef="#ctx0" brushRef="#br0" timeOffset="112120.53">27147 13676 135 0,'22'-19'227'0,"16"6"-95"16,9 13-45-16,15 13-44 15,9 23-18-15,11 28-4 16,12 30 12-16,-4 24 16 0,-8 21-10 16,-22 7-17-16,-16 1-4 15,-23-9-4-15,-21-8 6 16,-21-15 7-16,-18-13 13 15,-23-17-9-15,-15-12-3 16,-17-12-12-16,-15-16-1 0,-9-13-12 16,1-11-2-16,1-12-4 15,20-14-2-15,20-15-11 0,22-13-15 16,26-16-8-16,28-16-1 16,31-8 17-16,23 5 14 15,16 6 6-15,12 13 6 0,9 17 11 16,11 19 9-16,-6 26 13 15,-9 19 1-15,-14 13 1 16,-16 8 4-16,-25 8 11 16,-23-1-6-16,-22 2 9 0,-23-10 13 15,-18-2-10-15,-11-5-24 16,-11-10-10-16,-12-10-13 0,-2-7-11 16,0-11-5-16,12-7-15 15,17-12-10-15,18-12-10 16,21-13-13-16,22-16 5 0,25-8 8 15,24-2 18-15,16 16 7 16,12 5 3-16,12 14 3 0,1 16 9 16,-10 12 2-16,-10 12 0 15,-16 9 2-15,-19 7 6 16,-19 8 7-16,-16 2 4 0,-28 2 9 16,-20 0 0-16,-17-2-2 15,-21-1 1-15,-12-9-10 16,-7-3-6-16,3-6-5 15,6-2 0-15,11-17-19 0,15 0-14 16,16 0-16-16,23-12-22 16,22-9-7-16,18-7 7 0,19-5 10 15,18-3 4-15,9-4 22 16,11 2 11-16,2 7 13 16,5 1 3-16,1 10-2 0,-9 3-1 15,-12 5 0-15,-13 0 3 16,-11 3 3-16,-10 6 4 15,-6 3 3-15,-9 0 6 16,-4 0-7-16,-17 0-3 0,-2 0-3 16,-6 8-3-16,4-8 4 15,2 9 1-15,2-9 5 0,6 0-8 16,11 0 3-16,-13 0-4 16,13 0 5-16,0 7-3 15,0-7 0-15,0 0 7 0,0 0-4 16,0 0 0-16,0 0 0 15,0 0 3-15,0 0-4 16,0 0 8-16,0 0-9 16,0 0 8-16,0 0-2 0,0 0-8 15,0 0 2-15,0 0-8 16,0 0 5-16,0 0-1 16,0 0 3-1,0 0-11-15,0 0 6 16,0 8-2-16,0-8 7 0,-8 9-5 15,8-9 2-15,0 0 2 16,0 7-3-16,0-7-3 0,0 0 9 16,0 0-5-16,0 9 1 15,0-9 0-15,-8 0 1 16,8 0 1-16,-9 0-5 0,9 0 7 16,0 0-11-1,0 0 7 1,0 0-1-16,0 0 2 0,0 0 7 15,0 0 4-15,0 0-1 16,0 0 2-16,0 0-3 16,0 0 0-16,0 0-8 0,0 0 0 15,-8 0 1-15,8 0 0 16,0 0-1-16,0 0-2 16,0 0-4-16,0 0 1 15,0 0 5 1,0 0-8-16,0 0 1 15,0 0 8-15,0 0-4 16,0 0-2-16,0 0 8 16,0 0-2-1,0 0-10-15,0 0 1 0,0 0 7 16,0 0-5-16,0 0 6 16,0 0-7-16,0 0-13 0,0 0-18 15,0 0-25-15,0 0-9 16,-8 0-13-16,8 0 5 15,-12 0-5-15,4 0 3 0,-4 0-15 16,-2 0-14-16,0 0-47 16,-3 0-34-16</inkml:trace>
  <inkml:trace contextRef="#ctx0" brushRef="#br0" timeOffset="115027.56">25954 13066 46 0,'0'25'104'0,"5"0"63"15,-1-6-66-15,-4-7-27 16,4 2-18-16,-4-14-12 0,0 7 0 15,0-7 7-15,0 8 23 16,0-8 16-16,0 13-5 0,0-5-7 16,0-1-16-16,0 6-9 15,0-5 1-15,0-8-2 16,0 11 14-16,0-11 6 0,0 0 7 16,0 0-1-16,0 0 0 15,0 0 6-15,0 0-4 16,13-15-34-16,9-17-22 0,13-29-13 15,12-25 0-15,15-33-2 16,8-35-7-16,5-33 0 16,7-34-2-16,-1-14-3 0,-4-9 3 15,-4 3-5-15,-11 6 0 16,-5 2 0-16,-13 5-3 0,-6 0-3 16,-16 5 5-16,0-1-5 15,-6 11 9-15,-5 14-5 16,2 16-17-16,-4 11 18 15,-1 18 3-15,-8 16-5 0,0 13 10 16,0 6-4-16,0 8 6 16,0 10-8-16,0 4 6 15,0 7 2-15,0 9 0 0,0 4 1 16,0 4 5-16,-8 7 1 16,-1 8-2-16,1 6 0 15,0 0-3-15,8-2-8 0,-8 5 4 16,1 5 0-16,7-5-5 15,-9 4 4-15,1 1 0 16,8-6 1-16,-9 5-2 16,9 4-3-16,0-4 9 15,-13 6-5-15,5-3-3 0,-2 5 2 16,-3 1-6-16,2 1 9 16,-3-3-3-16,2 2 2 15,0-5-1-15,-4-1-3 0,-4 2 0 16,0-1 4-16,-2 1 4 15,-1-1-9-15,-3 1 2 16,7-1 1-16,-1 1 0 0,-1 3 1 16,5 3 3-16,1 3-7 15,-6-3 1-15,0 2 3 0,1 0-5 16,1-5 10 0,-6 1-7-16,-1-2 1 0,-2 1-2 15,0-2 2-15,-6-2-2 16,3 1 0-16,-3-3 2 15,3 8 0-15,2-1 7 0,1-2-5 16,0 5-3-16,-6 2-5 16,-1-2-3-16,-3 0 14 15,-1 2-6-15,-2-3-2 16,1 1 2-16,4 6-2 0,2 2 8 16,6 1-8-1,0-2 3-15,-1 2 6 0,1 0-12 16,-1 3 6-16,1 2-3 15,0 2 3-15,2 1 0 16,7-1 2-16,2 0-3 0,2 5 1 16,-2 1 4-16,4 3-2 15,1-5-3-15,-1 6 6 16,13-1-3-16,-6-1-2 16,6 1-2-16,-9-1 4 0,9 6 0 15,0-1 5-15,-8-1-3 16,8 5-8-16,0-4 4 15,0 1-3-15,0-2 3 16,-8 5 10-16,8-4-8 16,-9-3-2-16,9 2 0 15,-12-3 5-15,12 0-7 0,-11-1-1 16,0 1 6-16,-3-4-2 16,2-1-1-16,-1 2 0 15,1-6 2-15,1 1-4 0,-6-4 4 16,-4-1-5-16,-3-2 8 15,1-2-6-15,-6-3-1 16,4 2 0-16,2-2 5 16,-3 8-5-16,7-1 6 0,2 2-5 15,6 2-1-15,-3 5 3 16,6 0 0-16,8 3-3 16,-7 5 1-16,7 1-2 15,0 3 2-15,0 0 2 16,0 0 1-16,0 0-4 0,0 0 0 15,0 0 6-15,0 0-15 16,0 0 6-16,0 0-4 16,0 7 7-16,0 14-2 15,0 8 1-15,7 7 4 0,1 14 1 16,6 2-7-16,-3 0 4 16,1 5 4-16,-1-4-3 15,2 1-2-15,-4-6 4 16,3-4-1-16,-4 2-4 15,1-11-1-15,-3-1 11 0,-1-6-9 16,-5-4 2-16,0 2 0 16,0-11 0-16,0 1 4 15,0 2-7-15,0-7 2 16,0 1 3-16,0 1 1 0,0-1-5 16,0-4 3-16,0-8 1 15,0 8-2-15,0 0 4 16,0-8-2-1,0 0 0-15,0 0 4 0,0 0-2 16,0-12-1-16,0-4-23 16,-8-13 7-16,8-7 4 15,0-9 6-15,0-5-29 16,-12-2 5-16,4-5 11 0,-4 1 7 16,-5-2 9-16,6 5-10 15,-1 4-5-15,-1 4 11 16,2 10 1-16,11 1-1 15,-10 6 6-15,2 9 0 0,8-3-7 16,-8 6 8-16,8 8-11 16,0-1 9-16,0 6-8 15,0-1 13-15,0-1-6 16,0 3-5 0,0-4 2-16,0 2 10 15,0-1-7-15,0 3 0 16,0-3-2-1,0 1 0-15,0-4 4 16,0 4-6-16,0-4 4 16,5 4-7-16,2-4-3 0,1-1 2 15,6-3-5-15,-3-1 1 16,6 2 6-16,-6-1 0 16,2-1 1-16,3 1-2 0,1 4 2 15,5-4-18 1,13 3 6-16,4 2 3 0,11-3-1 15,-1 8 2-15,-1-3 0 16,-6 1-9-16,-8 4-7 16,-5 0 2-16,-9 0 3 0,-4 0 6 15,-8 0 7-15,-2 0 8 16,-6 0 0-16,0 0 7 16,0 0 1-1,0 0-4-15,0 0 1 16,0 0-4-16,0 0 4 15,0 0 4-15,0 0-2 0,0 0-8 16,0 0 6-16,0 0-4 16,3 0 0-16,6 16-1 15,2 9 2-15,9 12 4 16,9 8-2-16,4 12 4 16,3 3 2-16,4 1-1 0,2 1-3 15,-2-5 4-15,0-9-4 16,-3-8-2-16,-8-7 1 15,-8-4 4-15,-9-12 1 16,-6-6 1-16,-6-2 1 0,0-9 0 16,0 12-7-16,-15-5 3 15,-18 5-2-15,-15 5-4 16,-17 7 7-16,-12 9-5 16,-13 5 0-16,-7 3 0 15,1-1 1-15,-3-1 0 0,6 3-1 16,0-6 2-16,11 1-2 15,14-9 0-15,14-3 4 16,14-4 1-16,7-5-3 0,13-4 0 16,8-4 2-16,3-8-11 15,9 9 12-15,0-9 0 16,0 0 0-16,0 0-2 16,0 0 3-1,0 0 1-15,0 0-2 0,0 0-4 16,0 0-5-16,0 0 5 15,0 0 5-15,0 0-9 16,0 0 3-16,0 0-4 0,0 0-9 16,5-5-37-16,-5 5-40 15,0 0-63-15,0 0-51 16,0 0-40-16,0-9-80 16</inkml:trace>
  <inkml:trace contextRef="#ctx0" brushRef="#br0" timeOffset="116397.13">21855 4733 174 0,'-26'-15'263'15,"7"-7"-103"-15,2 7-53 16,-4-1-49-16,2 0-30 0,-3-1-10 16,-1 0 22-16,-3 5 12 15,4 0-5-15,-11-4-26 16,-11 4-9-16,-15 3-10 16,-14 6 4-16,-15 3-5 15,-26 0 5-15,-29 0-3 0,-24 12-2 16,-19 4 0-16,-20 1 0 15,-14 2-1-15,-11 3-5 16,-14-3 6-16,-19 1 1 0,-24 0-5 16,-20 6 5-16,-3 5 0 15,1 10-2-15,1 3 3 16,1 6 6-16,0 3 2 0,7 5-2 16,13-7-8-16,15 3 14 15,26 4 3-15,24-2-1 16,19 6-5-16,10 7-6 15,7 4-2-15,4 8 1 16,-1 0-7-16,3-3 4 0,2-1-7 16,4-4 10-16,5-4-3 15,1-7 0-15,11-5-1 16,14-8 5-16,0-5-5 16,8 2 5-16,-8 2-2 0,2-2-7 15,-4 2 4-15,1 1-3 16,-7-1 2-16,2 1 1 15,8-1-3-15,9-3 2 0,6-4 3 16,17-4-3 0,19-8 0-16,17-5 1 0,13-3 3 15,16-6-7-15,9-2-1 16,12-1 2-16,2-12 5 16,5 12-2-16,7-12 3 15,-3 12-5-15,1-4-3 0,-4-8 4 16,4 8 2-16,0-8 3 15,12 0 18-15,-8 0 9 16,8 0 6-16,0 0 6 16,0 0-9-16,0 0-1 0,0 0 8 15,0 0-10-15,0 0-7 16,0 0-4-16,0 0-13 16,4 0-7-16,-4 0 2 15,0 0 0-15,0 0-2 0,0 0-17 16,0 0-26-16,0 0-20 15,0 0-15-15,0 0-16 16,0 0 8-16,0 0-12 16,0-4-19-16,0-8-33 0,0-9-15 15,-8-7-36-15,8-13 22 16</inkml:trace>
  <inkml:trace contextRef="#ctx0" brushRef="#br0" timeOffset="116846.7">11885 6394 57 0,'11'-41'169'0,"5"2"1"16,1 1-64-16,-4 6-25 15,-5 7-25 1,0 9-22-16,-8 3-11 0,0 13-10 16,0 0-10-16,-16 29 12 15,-17 20 9-15,-23 20 3 0,-18 21 7 16,-16 16-1-16,-6 4-7 16,2-9 1-16,9-11-9 15,12-16-6-15,20-23 3 0,16-10-4 16,12-8-3-16,17-8-7 15,16-5 5-15,28-8-2 16,26-12-2-16,15 0 3 0,17 0 9 16,7-4 3-1,-3 4-5-15,-9 0 9 0,-11 0-8 16,-10 0 3-16,-14 0-10 16,-14 0 9-16,-7 0 12 15,-13 0 22-15,-8 0 15 0,-4 0 25 16,-8 0 1-16,0-8-20 15,0-4-36-15,-16-5-18 16,-5-11-5-16,-4-8-8 0,-2-9-2 16,-6-9-6-16,3-5-11 15,4-3 2-15,1-3-14 16,5-1-14-16,8 6-15 16,-2 2-10-16,14 10 2 15,0 7-15-15,0 12-17 0,0 9-28 16,0 8-15-16,6 12 24 15,2 0-68-15,0 21-66 16</inkml:trace>
  <inkml:trace contextRef="#ctx0" brushRef="#br0" timeOffset="119491.42">30850 12617 285 0,'-25'-58'251'0,"-9"-15"6"16,-5 2-77-16,-7-2-56 16,1-1-41-16,2 1 0 15,-5 0 37-15,-3-4 46 16,7-1 10-16,-5-3-10 16,-5-1-57-16,-2-3-62 0,-9-5-47 15,-11 0 0-15,-14 2 0 16,-15-2 0-16,-26-3 0 15,-19-2 0-15,-24 5 0 16,-22 2 0-16,-13-3 0 0,-15 1 0 16,-12 5 0-16,-4 0 0 15,-15 4 0-15,-14 7 0 16,-16 1 0-16,-10 8 0 16,-5 1 0-16,4 2 0 0,-1 1 0 15,4 4 0-15,1 4 0 16,-4 4 0-16,-10 4 0 15,-2 4 0-15,5 8 0 0,-2 5 0 16,-5 8 0-16,-2 11 0 16,-13 9 0-16,-5 0 0 15,2 17 0-15,2 8 0 0,2 6 0 16,-5 7 0-16,-8 8 0 16,-8 9 0-16,4 15 0 0,4 11 0 15,0 9 0-15,-7 8 0 16,-15 4 0-16,0 7 0 15,-3 1 0-15,6 8 0 16,3 4 0-16,8 8 0 0,9 13 0 16,10 16 0-16,18 11 0 15,23 8 0-15,30 6 0 16,20 3 0-16,20 1 0 0,16-1 0 16,6 1 0-16,12-1 0 15,11 5 0-15,7 10 0 0,13 6 0 16,11 5 0-16,9 2 0 15,13-4 0-15,13-6 0 16,13-6 0-16,15-7 0 16,15-9 0-16,-13 187 0 15,58-176 0-15,16 7 0 16,12-6 0-16,15-8 0 16,24-7 0-16,14-10 0 0,23-7 0 15,26-8 0-15,16-8 0 16,20-2 0-16,17 2 0 0,15 3 0 15,10 7 0-15,10-3 0 16,9-8 0-16,13 0 0 16,7-6 0-16,4-12 0 0,10-4 0 15,-2-6 0-15,0-8 0 16,-3-8 0-16,-8-10 0 16,-8-6 0-16,-9-5 0 15,0-7 0-15,-4-12 0 0,-5-6 0 16,-2-48 0-16,-2-8 0 15,3 0 0-15,-3 0 0 16,0 0 0-16,10 0 0 0,7 0 0 16,13 0 0-16,11 0 0 15,5 0 0-15,1 0 0 0,2 0 0 16,1 0 0-16,2 0 0 16,7 0 0-16,8 0 0 15,1 0 0-15,7 0 0 0,-5-13 0 16,-3-10 0-16,-7 1 0 15,-1 6 0-15,-10 1 0 16,-5 2 0-16,-11 1 0 16,-12 4 0-16,-5-3 0 0,-3-7 0 15,0-3 0-15,7-7 0 16,-1-3 0-16,11-11 0 0,9 1 0 16,5-3 0-16,7-5 0 15,-6-3 0-15,-4-5 0 16,-7-4 0-16,-8-1 0 0,-8 2 0 15,-10-2 0-15,-3 2 0 16,0-6 0-16,-3-3 0 16,-3-4 0-16,0-8 0 15,-7-3 0-15,-4 4 0 16,2 2 0-16,-11 2 0 16,0 2 0-16,-11 5 0 0,-8 3 0 15,-7 9 0-15,-9 5 0 16,-5 0 0-16,2-2 0 15,0-4 0-15,-2-6 0 16,6-10 0-16,-5-7 0 0,-1-13 0 16,-2-6 0-16,-12-7 0 15,-10 2 0-15,-16-7 0 16,-11-4 0-16,-10-7 0 16,-7-2 0-16,-11-6 0 15,-5 0 0-15,-9 5 0 0,-9 0 0 16,4-5 0-16,-12-2 0 15,-1-2 0-15,-6-8 0 16,-5-7 0-16,-2-14 0 0,-8-6 0 16,-9-13 0-16,0-8 0 15,-21-1 0-15,-15 2 0 0,-21-6 0 16,-16 0 0-16,-25-8 0 16,-19-2 0-16,-13-6 0 15,-17-8 0-15,-6 0 0 16,-22 4 0-16,-31 12 0 15,-40 28-99-15,-42 31-480 16,-40 35 96-16,-45 37 56 16</inkml:trace>
  <inkml:trace contextRef="#ctx0" brushRef="#br0" timeOffset="120491.97">11664 12447 538 0,'-26'-45'305'0,"-4"4"-120"16,12 9-101-16,0 7-45 0,5 6-19 15,5 7-12-15,8 0-2 16,0 7-6-16,0 5 1 16,8 24 6-16,10 21 6 0,9 20 23 15,7 17 14-15,6 15-9 16,5 9-13-16,3 12-13 16,0-4-4-16,-2 1-8 0,-2-9-2 15,-9-9-3-15,-1-11-1 16,-5-17-10-16,-5-13-42 15,-4-14-41-15,-9-14-47 16,-1-12-57-16,-10-16-66 0,-16-21-31 16</inkml:trace>
  <inkml:trace contextRef="#ctx0" brushRef="#br0" timeOffset="120856.16">11520 12810 332 0,'-25'-57'149'0,"9"-10"-57"0,8-2-44 16,8-7-21-16,17-6-7 16,15-7-1-16,12-1 0 15,16-4-4-15,10 10 4 16,4 18 2-16,-3 21-8 16,-1 21-3-16,-10 24 10 0,-6 21 1 15,-15 19-9-15,-8 17 1 16,-16 17-5-16,-15-1 2 15,0-1-4-15,-15-6-1 0,-2-14 13 16,0-15 28-16,1-10 37 16,4-9 1-16,-4-18-22 15,0 0-8-15,3-12-24 0,1-8-8 16,4-9-4-16,8-3-10 16,0-4-2-16,0-5-9 15,0-1-7-15,0 6-20 16,0 8-35-16,0 4-52 0,3 6-37 15,2 8-28-15,-1 5-28 16,4 5-19-16</inkml:trace>
  <inkml:trace contextRef="#ctx0" brushRef="#br0" timeOffset="121255.27">12136 12325 277 0,'13'22'177'0,"0"-8"-76"16,-5 3-48-16,3-5-23 15,6-4 3-15,-1-8 10 16,8 0-5-16,4 0-14 0,9-12-16 16,8-13-3-16,11-11-3 15,4-9-2-15,5-7-2 0,-7-5 1 16,-9 0 3-16,-12 0-4 16,-14 0 3-16,-10 4 1 15,-13-1 1-15,-16 14-2 0,-12 4 10 16,-12 15 3-16,-14 17 5 15,-6 16 21-15,-5 18 13 16,0 18 17-16,4 17 0 0,7 11-18 16,19 10-13-1,13 0-10-15,22-5-13 0,18-3-3 16,10-14-4-16,16-7-2 16,13-16-3-16,8-13-1 0,3-11 4 15,6-6-8-15,-6-11 1 16,-6 0-15-16,-13-3-14 15,-8-7-27-15,-6-8-37 0,-5-3-39 16,-6-7-14-16,-8-8-14 16,-13-9-64-16,-3-5 29 0</inkml:trace>
  <inkml:trace contextRef="#ctx0" brushRef="#br0" timeOffset="121822.14">12976 11686 218 0,'0'-25'201'0,"0"10"-68"16,0-2-52-16,0 5-31 15,0 4-12-15,0 0 1 0,0 3 5 16,0 2-8-16,0-6-12 16,0 2-3-16,0-3-7 15,0 3 0-15,0-2 10 0,0 1 6 16,0 1 4-1,0 3-7-15,0 0-3 0,0 4-11 16,0 0-2-16,0 0 6 16,0 0-6-16,0 0-4 15,0 0-4-15,0 0-2 0,0 15 3 16,5 9 0-16,3 5 0 16,4 0 1-16,5-1-7 15,-2-2 8-15,6-12-1 0,-4 0-6 16,0-14 4-16,-2 0-1 15,-4-16-11-15,-2-10-1 16,-4-5 3-16,-5-7 9 16,-22-43-5-1,4 45 14-15,-12 3-5 0,-1 8-2 16,-4 5 6-16,0 8 2 0,-3 12-3 16,-1 12 11-16,-1 8-1 15,2 13 1-15,2 11 10 16,12 14 10-16,8 11-3 0,16 4 1 15,4 1-14-15,16-5-8 16,16-5-11-16,18-10 3 16,5-13-6-16,9-7-2 0,-4-15-8 15,0-8-27-15,-7-11-26 16,-5 0-26-16,-6 0-34 16,-15-7-26-16,-6-10-23 15,-5-7-19-15,-8-8-44 0,1-10 47 16</inkml:trace>
  <inkml:trace contextRef="#ctx0" brushRef="#br0" timeOffset="122187.83">13303 11451 294 0,'-14'-38'203'0,"3"2"-59"0,2 7-41 16,9 8-35-16,-8 5-12 16,8 4 4-16,0 9-14 15,0-1-21-15,0 4-18 16,0 0 2-16,8 19 1 0,4 7-8 15,4 2 2-15,5 3-1 16,-1 2-7-16,4 1 8 16,-3-6-5-16,4 1 1 0,-2-6-24 15,3-6-14-15,-2-10-9 16,-4-9-1-16,-3-15-7 16,-1-11 14-16,-4-10 21 0,-5-10 14 15,-7-1 14-15,0-4 13 16,0 3 18-16,0 14 9 15,-11 9 6-15,11 4-20 16,0 12-17-16,0 11-2 0,0 17 56 16,8 16-13-16,0 11-18 15,3 14-16-15,6 6-17 16,0 5-7-16,-2-3-25 0,1-13-78 16,1-8-60-16,-1-14-12 15,2-14-57-15,-4-17-12 16</inkml:trace>
  <inkml:trace contextRef="#ctx0" brushRef="#br0" timeOffset="122620.47">13776 11039 343 0,'0'-41'197'0,"-11"9"-73"16,11 7-55-16,-7 10-33 0,7 2-18 15,0 4-10-15,0 9 0 16,7 0 9-16,4 17-7 15,5 3 8-15,6 8-5 0,2 1-5 16,1-1 0-16,-6 0-1 16,-3-2-5-16,0-6 0 0,-7-4-2 15,-1-6 4-15,-8-4 8 16,0-6 13-16,0 0 9 16,0 0-6-16,-8-4-14 0,-4-12-7 15,-1-8-4-15,13-10-3 16,0-6-6-16,0-5 7 15,13 2-3-15,-1 5 0 16,4 10 5-16,-3 8-5 0,-1 8 0 16,4 8 3-16,0 4 7 15,1 12-8-15,-1 0 4 16,-3 4-1-16,-5 1 3 0,-3-2-5 16,-2 2-1-16,-3-4 1 15,0-1 1-15,0-5-3 0,-8-7-1 16,-5 9 4-16,5-9-14 15,8 0-20-15,-13 0-24 16,4 0-40-16,9-9-151 16,0-10-14-16</inkml:trace>
  <inkml:trace contextRef="#ctx0" brushRef="#br0" timeOffset="123085.84">14361 10396 302 0,'-8'-27'159'0,"-2"2"-52"16,-7 4-29-1,-5 9-34-15,-1 12 5 0,-6 8 19 16,1 12 2-16,-2 10-17 0,4 4-21 16,4 7-11-16,5 1-9 15,9-7-3-15,8-1-4 16,0-6-5-16,8-4 1 15,9-7 4-15,-1-5-9 0,5 0 7 16,4-12-3-16,3 0 3 16,1 0-6-16,-1 0-2 15,1 0 0-15,-1 0-1 0,-4 0 7 16,-3 0 0-16,-1 12-2 16,-4 5-5-16,-4 4 4 0,-4-2-3 15,-8 2 7-15,0 4-2 16,-12-2-3-16,-4-2 2 15,-8 4 1-15,-6-5 3 16,4-1-2-16,-8-2-1 0,6-4 0 16,-1-1 1-16,8-4-1 15,6-8 0-15,7 0 0 16,8 0-12-16,0 0 1 16,0 0-21-16,0 0-16 15,0 0-21-15,8 0-15 0,0-8-23 16,4-1-78-16,0-1-20 15</inkml:trace>
  <inkml:trace contextRef="#ctx0" brushRef="#br0" timeOffset="123485.19">14641 10221 312 0,'0'-29'164'15,"0"6"-42"-15,0 0-23 16,0 8-28-16,0 3-17 0,0 7-15 16,0 5-16-16,0 0-9 15,5 22 12-15,7 11 35 16,9 11-18-16,-2 13-24 0,6 5-7 16,-1 2-6-16,2-2-3 15,-11-6 5-15,1-3-10 16,-3-7 0-16,-5-11-39 15,-4-6-53-15,-4-5-37 0,0-11-36 16,-16-13-99-16</inkml:trace>
  <inkml:trace contextRef="#ctx0" brushRef="#br0" timeOffset="123643.38">14386 9696 460 0,'-36'-82'122'0,"-2"17"-22"15,10 17-33-15,6 10-33 16,4 10-16-16,10 8-10 0,8 8-19 16,0 12-18-16,0 16-24 15,16 16-35-15,8 9-87 16,4 4-48-16</inkml:trace>
  <inkml:trace contextRef="#ctx0" brushRef="#br0" timeOffset="123984.24">14915 9891 354 0,'0'0'221'0,"0"0"-74"15,-13 0-69-15,0 9-33 0,5-2-8 16,8 10 13 0,0 7 2-16,0 16-12 0,0 17-9 15,8 17-15-15,5 3-5 16,6-3-9-16,3-9-2 0,3-12 7 15,1-12-9-15,-1-9 4 16,-4-11 2-16,-5-9-5 16,1-12 5-16,-6-8-10 0,1-13-4 15,-7-15-1-15,-5-18 0 16,0-6-1-16,-17-13 7 16,-5-5 5-16,-4 0-1 0,-2 9-1 15,0 9 3-15,2 5-12 16,6 16-34-16,4 9-47 15,5 14-39-15,11 9-31 16,-9 7-64-16</inkml:trace>
  <inkml:trace contextRef="#ctx0" brushRef="#br0" timeOffset="124400.72">14986 9789 162 0,'17'-41'208'15,"-1"6"-83"-15,1 1-33 16,-5 6-20-16,2 7-20 16,-3 5-17-16,0 13-7 15,9 3 15-15,6 28 0 0,2 12-3 16,5 17-11-16,-1 5-14 16,-4 3-5-16,-2-4-4 15,-7-4-5-15,-2-12-1 16,-10-14 4-16,-3-10 5 0,-4-9 4 15,-8-12-8-15,-9-7-1 0,-2-19-2 16,2-18 0-16,5-21 1 16,12-16-1-16,0-15-1 15,0 0 1-15,12 10 0 0,5 9-1 16,2 16 3 0,10 16 0-16,7 13 8 0,10 11 15 15,1 21 33-15,7 13-7 16,3 15-17-16,-4 17-15 15,-10 17-6-15,-5 7-9 0,-6 5-4 16,-7-3-1-16,-12 0-4 16,-10-7-32-16,-3-2-45 15,-16-5-31-15,-9 0-45 0,-2-9-18 16,1-8-59-16</inkml:trace>
  <inkml:trace contextRef="#ctx0" brushRef="#br0" timeOffset="125964.93">17411 9883 489 0,'13'-45'203'0,"-13"8"-93"0,0 7-58 16,-21 15-23-16,-15 11-7 16,-81 38 59-1,24 26-22-15,-35 34 22 16,-45 35-6-16,-56 44 6 0,-47 38 0 16,-49 46-9-16,-60 52 11 15,-57 45-12-15,-46 21 25 0,-32 3 43 16,-20 0 26-16,17-10-107 15,39-27-58-15,54-36 0 16,55-36 0-16,59-42 0 0,49-40 0 16,47-37 0-1,48-31 0-15,39-29 0 0,36-21-51 16,29-19-132-16,18-14 14 16,22-13 29-16,8-5 33 15,8-10 38-15,12-8 32 0,0 0 16 16,0 0 18-16,0 0-9 15,0 0-1-15,0-5-13 0,3-3-14 16,0 0 3-16,-3 3 16 16,6 3 9-16,-6-8 5 15,0 6 4-15,0 1 2 0,0-1 4 16,3-1 1-16,2 5 2 16,-1 0-2-16,0 0-6 15,-4 0 4-15,0 0 8 0,0 0 5 16,0 0 10-1,0 0 11-15,4-3 1 0,-4 3-1 16,0-4 5-16,0 4 2 16,0 0-5-16,0 0-10 15,0 0-9-15,0 0-8 0,0 0 5 16,0 0-6-16,0 0 4 16,0 0 8-16,0 0-3 15,0 0 7-15,0-4 6 0,0-4 16 16,0-1-9-16,0-11-23 15,-12-13-2-15,-5-16-10 16,-2-16 1-16,-10-25-1 0,-7-27-4 16,-10-29 0-1,-6-22-6-15,-5-7 7 0,-3-3-14 16,-11 3-2-16,-5-1-10 16,-1 10-9-16,-4 3 13 15,2 7-1-15,8 10 7 0,1 7 7 16,4 17 1-16,6 13 8 15,7 15-6-15,9 17 1 16,3 16-2-16,13 15 4 0,3 11 1 16,5 10-6-16,8 8 1 15,-1 5-3-15,13 4 5 16,-8-1-7-16,8 9 1 16,-8 0-6-16,8 0 11 15,-11 0 0-15,-2 0 2 0,-4 9-2 16,-2 3 10-16,-5 4-1 15,-4 3-6-15,-5 4 2 16,1 0 2-16,-6-2-2 16,2 4 4-16,3-5 1 0,9-3-3 15,8-5 6-15,2-12 10 16,14 7-11-16,0-7 9 16,0 0-1-16,0 0-13 0,17-19 1 15,23-31 4 1,47-43-7-16,63-47 2 0,93-38-5 15,91-34-16-15,58-32 4 16,67-33-13-16,53-28-25 16,24-9 16-16,13 13 21 0,-4 21 5 15,-25 28 2-15,-47 31 7 16,-61 31-1-16,-72 31 1 16,-67 28 3-16,-66 30 4 0,-54 19-4 15,-37 16-1-15,-37 14 6 16,-21 11-2-16,-23 8-6 15,-10 9 9-15,-10 4-8 0,-1 7-1 16,-6 1 2 0,-5 5-7-16,-3 2 9 0,0 1-18 15,5 4-15-15,-5 0-24 16,0 0-25-16,0 0-10 16,0 0 4-16,0 0 12 15,0 0 17-15,0 0 23 0,0 0 11 16,4 0 10-16,4-3 8 15,-3-6 4-15,3 1-5 16,-5-1 6-16,2-3 1 0,3-4 0 16,-3 1-2-16,-2-2 5 15,5-4-2-15,1 4-1 16,-6-2 4-16,5-1 4 16,3-5-8-16,3 1 5 15,6-4 1-15,0 2 2 0,0 2 0 16,-3 3 20-16,-4 6 0 15,-6-2 1-15,1 6-12 16,4-2 8-16,-4 0-7 16,0 6 5-16,6-1-7 0,1 8-11 15,13 20 20-15,17 29 12 16,25 28 3-16,22 32-3 16,26 31-8-16,12 26-12 0,12 25-6 15,4 28-14-15,1 30 2 16,-9 12-87-16,-13 3-91 15,-18-11-43-15,-21-29-67 16</inkml:trace>
  <inkml:trace contextRef="#ctx0" brushRef="#br0" timeOffset="137462.79">3690 13372 416 0,'-69'-73'302'0,"4"3"8"16,9 9-127-16,10 12-86 16,15 14-52-16,6 5-3 15,8 10 1-15,5 8-22 16,12 12 9-16,9 25 83 16,14 22 33-16,14 35 14 15,11 32-39-15,14 25-103 16,6 15-18-16,11 6 0 0,0-6 0 15,3-16 0-15,0-24 0 16,-14-24 0-16,-6-21 0 16,-10-26 0-16,-6-14 0 15,-6-29 0-15,0-36 0 0,-3-37 0 16,-9-32 0-16,-6-26 0 16,-14-11 0-16,-8 6 0 15,0 20 0-15,-14 22 0 16,3 19 0-16,-6 19 0 0,4 15 0 15,7 13 0 1,6 16 0-16,0 24 0 16,6 16 0-16,11 10 0 15,13 2 0-15,2 1 0 16,8-9 0-16,10-3 0 16,-2-12 0-16,5-17 0 15,-5 0 0-15,-7-21 0 0,-8-4-8 16,-15-2-21-16,-9-3 0 15,-21 2 0-15,-20 7 8 16,-22 9 7-16,-5 12 6 0,-8 0 4 16,2 8 3-1,8 5-19-15,9-6-51 0,12-7-73 16,12 0-47-16,16 0-13 16,11 0 31-16,18-11 16 15,15-13 22-15,12-14 14 16,6-7 23-16,2-3 31 0,-3-5 39 15,-4-1 28-15,-8 7 30 16,-14 2 22-16,-10 12 33 16,-4 8 26-16,-10 9 14 15,-3 4-12-15,0 12-16 0,5 0 21 16,4 24 6 0,-1 5-20-16,8 8 7 0,3-1-42 15,9 0-31-15,9-7-19 16,8-13-8-16,3-16-5 15,6 0-32-15,-5-20-11 0,-5-8-8 16,-11-12-10-16,-17-10 23 16,-16-2 14-16,-16 7 13 15,-17 4 7-15,-7 16 3 16,-5 13-4-16,-3 12 2 0,-1 0-3 16,0 9-25-16,8-2-59 15,13 2-88-15,12-2-67 16,16 1 12-16,11-8-30 0,14 0 16 15</inkml:trace>
  <inkml:trace contextRef="#ctx0" brushRef="#br0" timeOffset="137683.43">5133 12691 252 0,'10'-24'303'0,"-5"4"-55"0,-5 2-82 15,0 11-72-15,0 2-27 16,8 5 7-16,9 26 87 15,8 17-30-15,10 21-42 0,10 5-38 16,3 0-25 0,9 4-17-16,-4-8-17 0,0-5-42 15,1-11-67-15,-11-8-46 16,-7-9-19-16,-7-8 9 16,-9-9 4-16,-12-15-9 15,-8-22-35-15,-22-14 26 0</inkml:trace>
  <inkml:trace contextRef="#ctx0" brushRef="#br0" timeOffset="137928.9">5326 12831 70 0,'-85'-90'226'0,"3"0"-36"0,9 0-50 16,16 4-58-16,18 5-30 15,18 0-28-15,21 8-9 16,17 9 5-16,23 10 0 16,17 22 1-16,8 23-13 15,3 32 6-15,2 32-3 16,-14 21 2-16,-15 14 0 15,-17 13 0-15,-18 1-1 0,-15-7 0 16,-12-2 2-16,-2-16-10 16,-11-15 4-16,6-12-8 15,0-10-31-15,4-18-50 0,2-24-41 16,3-4-7-16,3-24-30 16,16-21-42-16</inkml:trace>
  <inkml:trace contextRef="#ctx0" brushRef="#br0" timeOffset="138412.44">5863 11579 334 0,'-29'-85'185'0,"-20"-3"-52"15,-24-2-60-15,-20 0-27 0,-30 2-4 16,-31 2 14-16,-23 7 19 15,-30 23 1 1,-33 22-16-16,-29 32-20 0,-11 30 7 16,-8 41 22-16,-4 41 41 15,4 53 26-15,3 56 15 16,12 54 10-16,31 45-18 16,39 49-40-16,44 47-96 15,50 34-7-15,55 5 0 0,54-18 0 16,49-25 0-16,52-43 0 15,51-54 0-15,33-56 0 16,38-62 0-16,42-68 0 16,37-74 0-16,29-77 0 15,23-79-37-15,2-62 6 0,3-64 6 16,-19-49 12 0,-30-44 7-16,-46-23 7 0,-54-9 5 15,-59-12 0-15,-58-20-3 16,-52-26 9-16,-54-3-5 15,-38 16 0-15,-36 33 22 16,-23 47 1-16,-20 59-29 0,-15 57-13 16,-18 56-66-16,-27 61-109 15,-22 54-100-15,-23 48-38 16,-4 42 19-16,11 31 22 16,26 25 11-16</inkml:trace>
  <inkml:trace contextRef="#ctx0" brushRef="#br0" timeOffset="140734.9">7381 14299 2047 0</inkml:trace>
  <inkml:trace contextRef="#ctx0" brushRef="#br0" timeOffset="140824.63">7369 14308 2047 0,'-11'12'0'0,"-11"5"-4"16,-5 7-365-16,-14 9 14 15,-13 10 45-15,-14 14 33 16,-25 14-21-16</inkml:trace>
  <inkml:trace contextRef="#ctx0" brushRef="#br0" timeOffset="141231.76">4868 16636 326 0,'-68'80'224'0,"14"-18"-18"16,13-16-84-16,17-15-58 15,7-14-30-15,17-17-6 16,9 0 36-16,11-17 53 16,16-19 15-16,13-25-1 0,17-25-18 15,10-28-28-15,19-24-25 16,9-21-21-16,15-19-14 16,14-14-10-16,22-15 1 15,20-12-4-15,18-18 1 0,19-24 0 16,16-15 1-16,7-9 17 15,4 11 34-15,1 18-14 16,-9 29-21-16,-16 22-15 16,-20 31-13-16,-20 28-2 0,-28 24 0 15,-30 24 0-15,-22 20 0 16,-27 21 0-16,-19 17 0 0,-13 11 0 16,-10 8 0-16,-15 9 0 15,-3 4 0-15,-8 4 0 0</inkml:trace>
  <inkml:trace contextRef="#ctx0" brushRef="#br0" timeOffset="141319.88">8413 12655 2047 0,'-8'0'0'0,"0"8"0"15,-5-8 0 17,5 0-88-32,-4 0-183 0,-4 0-44 15,-4 0-15-15,-9-4 16 16,-12-4 28-16</inkml:trace>
  <inkml:trace contextRef="#ctx0" brushRef="#br0" timeOffset="141889.42">7463 12655 240 0,'-54'0'356'0,"11"0"-66"16,5 0-78-16,11 0-96 15,10 0-56-15,4 0-26 16,13 0 15-16,0 0 31 0,0-8-30 15,16-5-25 1,22-4-15-16,18-6-6 0,26-6-3 16,19-7 0-16,8-1 0 15,-3 4-10-15,-7 4-6 0,-16 10 0 16,-12 2 1-16,-24 9 7 16,-10 4 1-16,-9 4 2 0,-11 0 6 15,-9 0 21-15,-8 0-2 16,0 16 0-16,0 14 9 0,0 9 31 15,-11 14-5 1,2 16 5-16,9 14 18 0,0 6-17 16,0 4-9-16,3 0-20 15,11-6-9-15,1-10-11 0,5-8-3 16,2-7-3-16,-7-10-4 16,2-2 4-16,-1-14 0 0,1-3-4 15,-6-10 6-15,-2-6-6 16,-5-4-3-16,-22-13 0 31,-10-9 0-31,-15-7 0 16,-14-12 0-16,-8-10 0 0,-9-7 0 15,-7-7 0-15,-4-13 0 0,-2-4 0 16,8-4 0 0,5 6 0-16,9 7 0 0,11 11 0 15,15 13 0-15,5 11 0 16,11 5 0-16,2 9 0 0,5-1 0 15,5 7-21-15,2 5-202 16,9 0-75-16,-13 19-37 16,2 10 36-16,-1 9 13 0,0-3 16 15</inkml:trace>
  <inkml:trace contextRef="#ctx0" brushRef="#br0" timeOffset="145541.57">9964 17259 391 0,'-19'-7'230'0,"-3"-8"-31"15,-2-4-79-15,-1-9-57 0,6-8-31 16,2-9-7-16,10-9-5 16,7-11-10-16,15-9-5 0,13-6-1 15,18-15-4-15,19-2-2 16,15-4 6-16,18-1-1 0,16 5-5 16,11 2 3-16,9 14-2 15,4 8 2-15,-4 19 5 0,-4 18 9 16,-15 16-8-16,-18 20 3 15,-16 12 11-15,-20 12 18 16,-20 17 31-16,-17 13 33 16,-15 2 13-16,-9 2 20 0,-9-5 7 15,-7-9-30-15,-6-7-45 16,3-5-27-16,3-12-28 0,8-7-23 16,8-13-31-16,0 0-24 15,0-9 3-15,12-10-6 0,8-10 12 16,5 1 14-16,8 2 25 15,-1 6 11-15,3 5 1 16,-5 9 4-16,-10 6 8 0,-4 21 12 16,-8 3 9-16,-8 13-5 15,-8 5 4-15,-12 1 1 0,-4 2-3 16,-5-4-2-16,-8-5-9 16,5-2-6-16,8-10-10 15,4-7-13-15,7-10-42 16,13-7-38-16,0-7-1 0,0-14-8 15,13-8 25-15,1 2 40 16,8-3 20-16,3 6 15 0,-6 8 5 16,2 8 12-16,-4 8 9 15,-7 8 19-15,-5 8 7 0,-5 8 5 16,-8 8-10-16,-7 5-14 16,-10 1 12-16,-3-7 2 0,-1-2-10 15,1-1 0-15,3-7-13 16,5-5-9-16,3-4-17 15,9-12-32-15,8 0-18 16,8-12 4-16,13-8-8 0,7-10 6 16,8 3 13-16,9-2 17 15,0 10 14-15,0 2 3 0,-5 13 10 16,0 4 12-16,-6 12 7 16,-11 14 10-16,-7 2 9 0,-8 2-2 15,-8 4 8-15,-8-1-9 16,-8 3 3-16,-7 0 1 15,-6 2-16-15,-7-2-10 16,-10-3 0-16,3-5-13 0,-7 0-4 16,10-3 1-16,7-9-3 15,13-7-33-15,8-9-39 0,12-5-2 16,4-6 10-16,12-10 15 16,7 1 24-16,11-1 15 15,-3 0 4-15,2 10 4 0,-4 2 7 16,-4 9 17-16,-1 0 8 15,-8 13 22-15,-4 8 10 0,-7 7 6 16,-5 1-6-16,0-1-6 16,-17 3-3-16,1-1-9 0,-5-2-17 15,-4-2-8-15,-1-3-13 16,-8 1-6-16,-2-2-21 16,-1-3-3-16,-3-3 7 15,-2-4 5-15,10-3 9 0,5-9-18 16,10 0-24-16,4 0-18 15,13 0-9-15,0 0 26 0,0-9 22 16,8 1 20-16,5-3 2 16,-1-3 1-16,1 7 1 15,-2 0 8-15,5 2-5 0,-3 5 11 16,-1 0 7-16,1 0 1 16,-1 0 9-16,-4 12 10 0,0 0-2 15,-4-12-2-15,0 12-13 16,0-12-8-16,-4 0-6 15,0 0-5-15,0 0-1 16,0 0-9-16,0 0-5 0,0 0-5 16,0 0 8-16,0 0 2 15,0 0-3-15,0 0 7 0,0 0 2 16,0 0 3-16,0 0 3 16,0 0-10-16,9 0 0 15,-1 0 12 1,-2 0 0-16,8-8 9 15,-3-1-4-15,7-3-6 0,1-5 0 16,1-2 5-16,2-5 6 16,-7-9-7-16,5-7-6 15,1-10-7-15,-1-10-16 16,1-13-2-16,-10-13-8 0,-6-8 18 16,-5-6-2-16,-16-12 3 15,-16-5 11-15,-15-1-6 0,-5-2 6 16,-18 7 7-16,-6 4 0 15,-9 2 4-15,0 14 15 0,-5 13 4 16,-4 6-6-16,-2 12-9 16,-6 17 11-16,-5 17-17 0,-6 13-3 15,-5 15-1-15,-4 15-4 16,-3 21 10-16,-4 18-1 16,-2 15 1-16,1 12 0 15,8 8 24-15,10 2 5 0,4 2-10 16,15 9-9-16,14 5-14 15,8 9-1-15,14 10 2 0,14 9-3 16,5 2 1-16,11 6-1 16,10 0 8-16,9-5-3 0,8-7-1 15,3 0 11-15,14-10-2 16,12-2-18-16,7-6 0 16,18 1 0-16,2-3 0 0,13-6 0 15,7-3 0-15,14-12 0 16,3-9 0-16,12-16 0 15,14-11 0-15,10-19 0 16,18-10 0-16,11-25 0 0,21 0 0 16,12-20 0-16,8-20 0 15,8-22 0-15,7-28 0 0,1-19 0 16,6-17 0-16,-6-9 0 16,-17-3 0-16,-10-5 0 15,-26 5 0-15,-19-1 0 0,-29 5 0 16,-25 0 0-16,-28 0 0 15,-26-6 0-15,-27 1 0 16,-16-3 0-16,-19 5 0 0,-18 2 0 16,-8 13 0-16,-7 17 0 15,-5 11 0-15,-1 17 0 0,-3 12 0 16,4 16 0-16,3 12 0 16,5 8 0-16,0 13 0 0,10 4 0 15,1 12 0-15,6 0 0 16,4 0 0-16,4 9 0 0,2 2 0 15,3 1 0-15,2 1 0 16,6-1 0-16,-3 0 0 0,6 4 0 16,0 5 0-16,-1 4 0 15,-2 3 0-15,2 0 0 16,2 1 0-16,1-1 0 16,14 1 0-16,0-1 0 0,0 6 0 15,0-3 0-15,0 6 0 16,8-1 0-16,9-3 0 0,7-4 0 15,6-10 0-15,2-5 0 16,4-7 0-16,5-7 0 0,-6 0 0 16,3-12 0-16,-5-4 0 15,-5-4 0-15,-8-5 0 16,-3-4 0-16,-9 5 0 0,-8 3 0 16,0 6 0-16,0-1 0 15,-13-2 0-15,1 8 0 0,-1-3 0 16,6 4 0-16,7 2 0 15,-9-2 0-15,9 1 0 16,0 4 0 0,0 0 0-16</inkml:trace>
  <inkml:trace contextRef="#ctx0" brushRef="#br0" timeOffset="145715.07">11994 15977 2047 0,'-8'0'0'16,"0"0"0"31,-1 0 0-47</inkml:trace>
  <inkml:trace contextRef="#ctx0" brushRef="#br0" timeOffset="145799.59">11969 15977 2039 0,'0'0'-291'0,"0"0"-15"0,-8-8 8 16,8-9 13-16,-11-7 8 16,-1-9 13-16</inkml:trace>
  <inkml:trace contextRef="#ctx0" brushRef="#br0" timeOffset="146621.62">11686 15558 456 0,'-32'-17'292'0,"-9"1"-35"16,-8-1-104-16,0 2-83 16,0-2-46-16,-3 6-14 0,-5-3-1 15,-8 7-2-15,-4 7 18 16,-9 0 1-16,-6 7-9 15,-17 14-5-15,-18 15-5 0,-19 18-2 16,-16 20 5-16,-17 18 14 16,-7 23 61-16,-1 19 62 0,13 17 55 15,16 15-2-15,14 17-191 16,28 21-9-16,26 15 0 16,30 18 0-16,28 6 0 0,27 6 0 15,29-11 0-15,26-15 0 16,23-24 0-16,20-28 0 0,29-27 0 15,28-40 0 1,25-31 0-16,21-35 0 0,23-38 0 16,13-42 0-16,11-39 0 15,12-41 0-15,10-32 0 0,-1-22 0 16,-8-14 0-16,-16-10 0 16,-21 0 0-16,-27-3 0 0,-30 4 0 15,-27-6 0-15,-35 1 0 16,-26 9 0-16,-34 5 0 15,-31 15 0-15,-30 11 0 0,-31 18 0 16,-25 16 0-16,-28 11 0 16,-17 17 0-16,-20 26 0 0,-12 19 0 15,-8 24 0-15,-5 16 0 16,1 17 0-16,8 21 0 16,6 12 0-16,19 11 0 0,10 17 0 15,15 18 0-15,15 6 0 16,15 0 0-16,18 1 0 0,14-10 0 15,19-2 0-15,19-5 0 16,5-5 0-16,14-7 0 16,14-8 0-16,16-7 0 0,8-5 0 15,11-9 0-15,9-13 0 16,4-15 0-16,1 0 0 0,0-7 0 16,-9-10 0-16,-5 0 0 15,-11-6 0-15,-12-1 0 0,-8-2 0 16,-13 2 0-16,-11 1 0 15,-10-30 0 1,-3 25 0-16,-11 2 0 0,2 6 0 16,1 4 0-16,-1-1 0 15,-3 10 0-15,1-2 0 0,-2 5 0 16,1 4 0-16,-4 0 0 16,-5 0 0-16,1 0 0 15,4 13 0-15,0-13 0 0,8 7 0 16,0-7 0-16</inkml:trace>
  <inkml:trace contextRef="#ctx0" brushRef="#br0" timeOffset="146794.12">11983 16133 2047 0,'0'7'0'0</inkml:trace>
  <inkml:trace contextRef="#ctx0" brushRef="#br0" timeOffset="146881.6">11986 16140 2047 0,'0'0'-187'0,"0"0"-123"16,0 0-34-16,0 0 10 0,-8 0 14 16,-12-7-231-16</inkml:trace>
  <inkml:trace contextRef="#ctx0" brushRef="#br0" timeOffset="147763.51">11065 15777 434 0,'-94'-32'250'16,"1"-5"-55"-16,-4 6-86 15,-1-3-70-15,-1 10-44 0,3 8-6 16,-6 7 6-16,-2 9-2 16,-10 21 14-16,-5 15 19 15,-2 21 19-15,2 25 23 0,2 28 25 16,3 23 22-16,9 36 17 15,11 20 14-15,10 20-15 0,22 15 18 16,22 7-13-16,23 5-136 16,26-4 0-16,30-17 0 15,32-13 0-15,30-33 0 16,32-26 0-16,26-33 0 0,27-29 0 16,21-28 0-16,13-32 0 15,7-33 0-15,12-29 0 0,10-29 0 16,7-18 0-16,8-26 0 15,3-17 0-15,2-12 0 16,-10-13 0-16,-19-5 0 0,-25-6 0 16,-25-8 0-16,-27-1 0 15,-29 2 0-15,-28-1 0 0,-28 5 0 16,-31 7 0-16,-21 3 0 16,-26 9 0-16,-34 8 0 15,-23 10 0-15,-20 8 0 0,-24 10 0 16,-21 13 0-16,-16 13 0 15,-15 20 0-15,-11 11 0 0,-2 21 0 16,-1 17 0-16,5 15 0 16,4 18 0-16,4 20 0 15,3 16 0-15,15 15 0 0,4 9 0 16,10 9 0-16,17 8 0 16,11 8 0-16,18 8 0 0,15 8 0 15,21 3 0-15,15-6 0 16,25-10 0-16,8-16 0 15,12-12 0-15,17-11 0 0,16-17 0 16,12-16 0-16,11-17 0 16,10-12 0-16,4-17 0 0,-2-7 0 15,-1-4 0-15,-8-5 0 16,-6 4 0-16,-11 0 0 16,-10 2 0-16,-10 7 0 0,-14-2 0 15,-8 6 0-15,-9 4 0 16,-2 1 0-16,-9 1 0 0,0 7 0 15,0-1 0-15,0-1 0 16,-9 5 0 31,1 0 0-47,0 0 0 16,0 0 0-16,1 0 0 15,-1 0 0-15,0 0 0 16,0 0 0-16,-5 0 0 15,0 9 0-15,1-9-48 16,1 13-201-16,-1-13-27 0,-9 0-23 16,0 7 18-16,-7-7 11 15,-1 0-2-15</inkml:trace>
  <inkml:trace contextRef="#ctx0" brushRef="#br0" timeOffset="148579.56">10536 16202 335 0,'-85'-30'214'0,"0"2"-71"15,5 3-60-15,-2 5-54 16,5-1-24-16,4 9-7 0,0 12 3 16,-1 12 9-16,-2 13 7 15,3 19 15-15,-1 30 38 16,5 27 34-16,7 38 19 0,18 32 12 15,17 24-15-15,14 21-8 16,13 12 3-16,19-7-4 16,27-15-10-16,14-18-21 0,25-25-30 15,20-20-10-15,23-26-21 16,14-22-19-16,15-26 0 0,15-30 0 16,11-27 0-16,7-31 0 15,14-35 0-15,14-31 0 16,13-32 0-16,10-30-29 0,5-15-25 15,-1-6 26-15,-14-3 11 16,-16 7 2-16,-19 7 9 16,-26 6 0-16,-23 8-1 0,-26 9-8 15,-24-2 0-15,-27 7 11 16,-27 0 5-16,-22 1-1 16,-21 7 13-16,-33 7 9 0,-18 4 0 15,-28 8-5-15,-17 9 10 16,-23 3 1-16,-22 9 4 0,-18 20-2 15,-15 15-26-15,-13 18-4 16,1 16 0-16,-1 24 0 0,8 16 0 16,7 18 0-16,19 15 0 15,15 9 0-15,12 10 0 16,20 10 0-16,17 12 0 0,20 15 0 16,24 14 0-16,25-1 0 15,28-4 0-15,24-7 0 0,21-17 0 16,20-22 0-16,20-22 0 15,13-23 0-15,9-22 0 16,10-21 0-16,0-16 0 0,-2-14 0 16,-15-6 0-16,-5-5 0 15,-17-2 0-15,-17-4 0 0,-14 7 0 16,-14-1 0-16,-17 4 0 16,-7 8 0-16,-10 9 0 0,-7 7 0 15,-7 5 0-15,-4 1 0 16,-6 1 0-16,1 6 0 0,-1 4 0 15,6 4 0-15,-2 0 0 16,0 0 0-16,1 0 0 16,-1 0 0-16,3 0 0 0,-3 9 0 15,1 3-84-15,-2 5-20 16,3-5-2-16,0 4 0 16,-1 1-7-16,-1-2-30 0,0 2-28 15,2-1-32-15,-2-4-20 16,1 4-19-16,-4-4-10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8T15:42:51.43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9189 2347 25 0,'-8'-3'50'16,"8"-1"33"-16,0 4 34 15,0 0-17-15,0 0-43 16,0 0-17-16,0 0-13 0,0 0-2 16,0 0-3-16,0 0-5 15,0 0-3-15,0 0-1 16,0 0-6-16,0 0 0 15,0 0-4-15,0 0 2 0,0 0-3 16,0 0 0 0,0 0 2-16,0 0 14 15,0 0 6-15,0 0 7 16,0 0-1-16,0 0-1 16,0 0-6-16,0 0 4 0,0 0-2 15,0 0-7-15,0 0-2 16,0 0-7-16,0 0-2 15,0 0-4-15,0 0 5 16,4 0-4-16,-4 0 1 0,0 0 3 16,0 0-2-16,0 0-1 15,0 0 4-15,0 0-5 16,0 0 2-16,0 0-3 16,0 0-2-16,0 0 0 15,0 0 3 1,0 0-1-16,0 0-7 0,0 0 9 15,0 0-3-15,0 0-1 16,0 0 2-16,0 0 2 16,0 0-3-16,0 0 2 0,0 0 1 15,0 0-2-15,0 0-2 16,0 0 1-16,0 0 7 16,4 0 9-16,0-5 16 15,-4 2 5-15,4-6 21 16,-4 4 6-16,0-2 15 15,0 0-14-15,0-2-3 0,0 4 8 16,0-3-9-16,0 4-9 16,0 2-5-16,0 2-10 15,0 0-9-15,0 0 2 16,0 0-11-16,5 0 0 0,-5 0-7 16,3 0 0-16,0 0-11 15,-3 0-5-15,0 10 3 16,0 8-1-16,0 6 5 15,0 9 6-15,0 7 5 0,5 6-8 16,-2-7-1 0,2 3 2-16,-2-5-12 0,-3-5 5 15,0-4 3-15,0-2-1 16,0-7-2-16,0-3-2 16,0-4 1-16,0-12 1 15,5 9-3-15,-1-9 6 0,1 0-7 16,-5 0 7-16,0 0-3 15,0 0 10-15,0 0-9 16,0 0 0-16,3 0-2 0,-3-4-1 16,0-6-55-1,0-1-102-15,0-10-92 16,0-6-7-16,0-6-5 16,0-3 47-16,0-6 17 15,0 1-9-15,0-5-118 16</inkml:trace>
  <inkml:trace contextRef="#ctx0" brushRef="#br0" timeOffset="648.47">9265 2079 27 0,'0'-15'60'16,"0"2"60"-16,0 0 35 16,0 1-68-16,0 0-33 15,0 5-12-15,0-2-8 0,0 1 2 16,0 0-4-16,0-5-9 15,-8-11 27 1,8 13-17-16,-11-2 14 16,3-1 0-16,8 8-8 15,-14 1-9-15,3 1-3 16,0 4-10-16,-6 0-2 0,-1 0-9 16,-1 0-3-16,-1 15-3 15,-1 7 1-15,-3 6 4 16,-1 8 2-16,1 6-7 15,-1 7 1-15,0-1-1 0,2 5 1 16,-2-3 3 0,5-3-1-16,5 6 7 0,-2 4-5 15,4-2-1-15,1 1 4 16,12 1 11-16,0-4 16 16,0-5-13-16,9 1 11 15,2-4-4-15,7-4-7 0,4-1-7 16,8-3-3-16,2-7 4 15,5-2 9-15,8-9 2 16,4-2 0-16,6-5 1 0,7-12-15 16,-2 0-1-16,2-7 2 15,3-6-3-15,-8-4-3 16,-4 1 12-16,-10 0 20 16,-5-4-1-16,-2-9-10 15,-3-3 8-15,-8-9 1 16,-7-4-4-16,-4-7-1 0,-6-10-5 15,-8-7-13-15,-8-5-5 16,-9 1 19-16,-7 4-2 16,-6 1 3-16,-1 1-2 15,-6 7-5-15,1 6-16 0,-4 10 4 16,-1 7-11-16,3 5-2 16,7 3 2-16,-3 12-27 15,6 5-52-15,4 12-84 16,-3 12-78-16,-7 9-37 15,2 12-31-15,5 8-54 16</inkml:trace>
  <inkml:trace contextRef="#ctx0" brushRef="#br0" timeOffset="1879.77">9249 4363 37 0,'0'-12'48'16,"0"0"23"-16,0 3 35 16,0 5 11-16,0 2-43 0,0 2-29 15,0 0-17-15,0 0-4 16,0 0-4-16,0 0 5 15,0 0-7-15,0 0 2 0,0 0 2 16,0 0-1-16,0 0-4 16,0 0 3-16,0 0 0 15,0 0 7-15,0 0-1 0,0 6-3 16,0-6-4-16,-8 9-3 16,0-9-9-16,8 0 6 15,-9 0-2-15,9 0-1 16,0 0 11-16,0 0 19 0,0-9 15 15,0 3-10-15,5-7-12 16,4-1-13-16,2-1-7 0,1-1-11 16,8-1 2-16,2 0-3 15,2 1 1-15,3 0-5 16,1 4 3-16,-2 7-2 0,-6 5 6 16,-1 0-7-16,-2 14 6 15,-4 5 3-15,-4 9-3 16,-9 13 12-16,0 9-2 15,-17 2-1-15,-5 5-4 16,3 0-5-16,-5-7-4 0,-1-5 6 16,6-9-4-16,2-8 5 15,5-7-11-15,-1-9 5 0,13-4 6 16,0-8-2-16,0 0 2 16,0 0-3-1,9 0-2-15,2 0 9 0,14-8 9 16,8-9 2-16,10-3 10 15,6 1-2-15,6-3-7 0,-4 3-16 16,-5 2 5 0,-7 6-11-16,-5-3 3 0,-6 2-2 15,-8 4-1-15,-8 4 0 16,-4 4-15-16,-8 0-26 16,0 0-47-16,0 0-43 0,-11 0-28 15,-7-5-29-15,-1-2-19 16,-6-5-21-16</inkml:trace>
  <inkml:trace contextRef="#ctx0" brushRef="#br0" timeOffset="2346.16">9501 4026 244 0,'-13'-45'162'16,"2"5"-65"-16,-5 2-36 15,-6 2-19-15,3 2 1 0,-5 6-15 16,-4 4-3-16,-9 8-1 15,1 4-4-15,-10 8-4 16,-1 4-5-16,-4 11 2 0,3 15 16 16,0 14-9-16,2 13 4 15,3 21 3-15,-4 16 9 0,7 10-3 16,4 6-15-16,12-1 5 16,11 2 9-16,13-10 4 15,17-6 7-15,11-7 2 0,13-10-6 16,11-9-9-16,10-16-5 15,6-13-12-15,9-7 0 16,5-16-3-16,-1-13-7 16,1-13 3-16,8-11-1 0,2-9-2 15,-2-8 3-15,-9-9-5 16,-13-1 2-16,-14-14-1 0,-13-8-1 16,-17-8 7-16,-15-11 2 15,-9 3 28-15,-25-1 19 16,-15 5-5-16,-9 8-4 0,-9 3-18 15,1 13-13-15,-3 8-12 16,-2 9-2-16,5 8-35 16,-3 12-40-16,3 10-53 15,0 14-42-15,5 17-27 0,-2 16 5 16,2 16 16-16,6 16-56 16</inkml:trace>
  <inkml:trace contextRef="#ctx0" brushRef="#br0" timeOffset="3594.07">9289 6508 97 0,'0'0'199'0,"-8"-5"-50"15,8 5-49-15,0-2-30 0,0-3-11 16,0 0-7-16,0 5 1 16,0 0-11-16,0 0-6 0,0 0-18 15,0 0 7-15,0-2 2 16,0-3-6-16,8-4 1 15,1 6-11-15,-1-5-4 16,0 0-5-16,5-4 3 0,-2 0-3 16,5 2 3-16,1 3-3 15,3-2-2-15,-3 6-1 16,3 3 1-16,-4 0 2 0,-4 0-3 16,1 0 0-16,-5 12 8 15,-3 5 6-15,-5 7 8 16,0 4 5-16,0 4-11 0,-13 5-3 15,-3 4-9-15,2-1-1 16,0-2-2-16,1-10-1 0,1-4 5 16,12-7-6-16,0-6 3 15,0-11-3-15,0 0 1 16,0 0-5-16,8 0-8 16,4-8 10-16,12-4 1 0,5-5 8 15,2 2-5-15,2-1 0 16,-4 4 0-16,-4 4 4 0,-1 8-4 15,-8 0 0-15,-4 0 0 16,1 0 5-16,-10 11 6 16,-3 1-6-16,0 4 7 0,-8 1-7 15,-8 4 4-15,-4 3 0 16,-4 0-8-16,-6 1 0 16,3-5-1-16,-6-4 0 15,5 0 5-15,2-4-3 0,7-12 0 16,-1 8-1-16,8-8 1 15,12 0 2-15,-8 0-12 0,8 0-16 16,0 0-16-16,0-3-8 16,0-6-32-16,0 6-30 0,0-6 110 15,8-7-227-15,0-1-1 16,0 2 47-16</inkml:trace>
  <inkml:trace contextRef="#ctx0" brushRef="#br0" timeOffset="4175.72">9553 6162 138 0,'-16'-44'227'0,"-3"7"-87"16,-6 8-55-16,1 5-30 0,-1 4-21 15,-7 3-4-15,-1 4 5 16,-8 11 2-16,1 2-10 0,-4 0-2 15,-5 15-1-15,-5 6 6 16,6 7-3-16,3 5 2 16,1 12-9-16,3 8-5 15,4 9 2-15,10 7-4 0,2 7-6 16,4 10-2-16,9-2 0 16,1 2 9-16,11 4 4 0,0-5 12 15,0 1 5-15,11 0 0 16,9-5 9-16,6-3-12 15,2-2-6-15,8-7 2 0,9-2-10 16,4-11-1-16,-1-8-2 16,8-11-1-16,1-12 0 0,8-13-9 15,5-12 2-15,4-12 1 16,2-13-3-16,6-12-2 16,3-11-3-16,-1-6 6 15,-5-6-5-15,-11-1 0 0,-11-8 4 16,-12 0-1-16,-14-5-3 15,-9-4 9-15,-18 1-3 0,-4 0 19 16,-17-4-10-16,-3 3 33 16,-8 6 5-16,-6 5-24 15,-5 3 13-15,-1 7-22 0,-6 5-13 16,-4 6-6-16,2 7-11 16,0 5-7-16,3 10-4 15,5 8-12-15,-2 7-7 0,7 9-32 16,2 0-59-16,4 0-64 15,9 12-43-15,7 4 11 16,7 1-33-16,6 7-184 16</inkml:trace>
  <inkml:trace contextRef="#ctx0" brushRef="#br0" timeOffset="5657.69">11551 6207 122 0,'8'0'197'0,"1"0"-61"0,-5 0-45 15,5 0-30 1,-9 0-20-16,0-4 11 0,0 0-3 16,0-5 2-16,0 2-3 15,0-1-4-15,0-8-13 0,0-10-13 16,0-2 7-16,-9 0 16 16,-4-4 3-16,-1-1 7 15,-8-1-9-15,2 6-10 0,0 0-15 16,0 7-12-16,-2 6 3 15,4-2-7-15,1 10-4 16,4 3 2-16,1 4 1 0,1 0 4 16,-6 0-1-16,0 15-5 15,0 5 3-15,-2 9-1 16,-1 4-2-16,-1 3-2 16,5 6 5-16,-1 6-5 0,6 12 13 15,-2 10 2-15,5 8 1 16,8 3 8-16,0 5-6 0,0 4-3 15,8-6-5-15,5-2-3 16,-2-8 8-16,3-10-10 0,-3-6 2 16,0-9-5-16,-1-9 8 15,-6-9-5-15,4-5 2 16,-8-9-4-16,4-5 1 0,0-5 5 16,-4-7-7-16,0 0-5 15,0 0-36-15,0 0-64 16,0-12-61-16,-8-12-34 15,-4-9-21-15,-4-7-16 16</inkml:trace>
  <inkml:trace contextRef="#ctx0" brushRef="#br0" timeOffset="5946.48">11011 6655 80 0,'-7'0'214'0,"7"0"-49"16,-8 0-62-16,8 0-37 15,0 0-24-15,0-4-9 16,12-1 22-16,11-2 20 0,15-2 6 16,5 1-19-16,11 1-21 0,-5-2-20 15,-5 1-10 1,-7 4-6-16,-9-1 0 0,-8 5-3 16,-2 0 5-16,-6 0-5 15,-10 0-1-15,-2 0 8 0,0 0-4 16,0 0-1-16,0 0 2 15,0 0-7-15,0 0-6 0,0 0-16 16,0 0-24-16,0 0-33 16,0 0-53-16,0 0-30 15,0-3-48-15,0-1 7 0</inkml:trace>
  <inkml:trace contextRef="#ctx0" brushRef="#br0" timeOffset="6389.07">11723 6264 177 0,'0'-20'216'0,"0"-1"-68"16,0 5-34-16,0 4-35 16,0 4 10-16,0 4 9 15,0 4 1-15,0 0-26 0,0 0-20 16,0 0-18-16,0 0-9 15,0 0 0-15,0 0-1 16,0 12 12-16,3 9 53 16,9 3-3-16,-4 8-21 0,5 10-12 15,-1 2 6-15,0 1-12 16,1-1 3-16,-6 0 0 0,1 2-7 16,0-6-14-16,1-2 8 15,-6-7-10-15,2-2-7 16,-5-4-5-16,3-10-8 0,2 2 3 15,-5-5-8-15,3-12 8 16,-3 8-5-16,0-8-3 16,0 0-1-16,0 0 3 0,0 0 4 15,0 0-3-15,0 0-2 16,0-8-4 0,0-4-49-16,-11 0-111 15,11-5-108-15,-11 1-99 16,-6 1-44-16,1-2 17 0</inkml:trace>
  <inkml:trace contextRef="#ctx0" brushRef="#br0" timeOffset="8486.56">12011 5853 24 0,'0'-8'56'0,"0"0"57"0,0-1 39 16,0 2-53-16,0-6-42 16,0 1-26-16,0 0-11 0,0 0 4 15,0 4 13-15,0-5 7 16,0 5-7-16,0 1-3 0,0-3-6 16,0-1 2-16,0 3 0 15,0-5 0-15,0 1-1 16,-12-5 1-16,12 2 19 0,-13-1 4 15,1 0-5-15,-4-6-11 16,0-2-2-16,-8 5-2 16,-6-8 15-16,3 8-4 15,-3-1-12-15,-1 1-12 0,-1-3-9 16,-1 6 2-16,1 0-5 16,2-1 0-16,3 2-2 15,-3 7 0-15,7 2-4 0,-2 6 2 16,2 0 1-16,-2 0-2 15,0 0-1-15,-4 0 1 16,1 8 1-16,-1 5-4 0,-4-1 2 16,1 5-5-1,1-5-1-15,-6 4 11 0,4 6-5 16,5-8-1-16,-1 3-1 0,1-1 0 16,4 1 1-16,2-1 3 15,3 1 0-15,-1 2 2 16,0 3 0-16,-2-3-7 0,2 6 3 15,1-1-2-15,-2 5 1 16,1 4-1-16,-5-1 4 0,2 5-10 16,-2 8 12-16,1 6 0 15,2 7 12-15,3 4-1 16,-1-2-6-16,-1 6-9 0,0-6 6 16,6-3 12-16,-1-3-6 15,3-6 0-15,1-3-5 16,12-4-3-16,0-2 10 0,0-1 11 15,0 3-7-15,0-1-4 16,0 1-1-16,0-1-6 16,4 1 3-16,4-1 6 0,0 2 8 15,5-1-12-15,4-1-5 16,-3-4 3-16,4 2 1 0,-2-7 2 16,4 2-13-16,-1-4 5 15,3-1-2-15,-3-4-1 0,6 2 3 16,-1-2-10-1,0-5 6-15,4 7 6 0,-2-7-8 16,-1 2-1-16,3-4 1 16,-4 0-1-16,0-3 1 0,1 0 2 15,-1-3-5-15,1 1 3 16,-6-12-1-16,5 13 1 0,1-6-1 16,0-7 5-16,-1 0-5 15,3 0 3-15,3 0 0 0,-3 0-3 16,6 0 2-16,-1 0 1 15,1 0 3-15,0 0-9 0,5-7 6 16,-6 1-9 0,-1-1 9-16,-1 3-6 0,2-4 6 15,1 0 0-15,-1-4-6 16,4 0 1-16,1-1 2 0,-1-3 4 16,5 0-7-16,0-1 6 15,-6 1-2-15,3 3 0 0,-11-3 4 16,-2 4-5-16,-4 0 2 15,0 0-2-15,-6-4 0 0,4-4-6 16,3-1 9-16,2-3 3 16,-4 3-11-16,4-3 7 15,0-4 0-15,1-1-4 0,-3-4 1 16,1 4-1-16,-3-2 4 16,0-1-4-16,-7 2-2 15,0 2 4-15,-5-1 4 0,-5 1 1 16,2 0-1-16,-5-2-3 15,0 3-6-15,0-2 5 0,0 1-2 16,0-1-1-16,0-4 1 16,0 2 6-16,0 2-6 15,0 1 2-15,0-1-1 0,0 1 3 16,0-1-10-16,0 1 8 16,0-1 5-16,0 4-3 0,-8 1-4 15,8-5-5-15,-13 1 3 16,5-8-2-16,0-2 10 15,0 6-3-15,-1 0-4 16,-2-1 1-16,-3-1-5 0,3 3 12 16,-1-2-9-16,0 0 1 15,4 2 4-15,-5 5-3 0,1 2 4 16,-1 3 4-16,3 6-6 16,-4-2-9-16,3 1 13 15,2 0-10-15,-4 4 6 0,3 0-4 16,1-1 2-16,1 0 0 15,0 5 1-15,8 1-7 16,-8 3 13-16,8-5-9 0,-9 6 1 16,1-2 4-16,8 1 2 15,-11 1-4-15,11-7 3 16,-9 10 5-16,9-4-13 0,-8 2 4 16,8-8 1-16,-8 7-1 15,8-1 2-15,0-1-4 0,-8 1 5 16,8 0-8-16,-10 0 3 15,10 4 1-15,-6 0-6 16,6 0-10-16,0 0-22 0,0 0-33 16,0 0-26-16,0 0-15 15,0 0-19-15,0 0-18 16,-8 0-23-16,0 12 3 16,8-12-2-16,-14 12-30 0,3-2 16 15</inkml:trace>
  <inkml:trace contextRef="#ctx0" brushRef="#br0" timeOffset="9950.29">9473 9133 213 0,'-12'-7'238'0,"12"-1"-50"0,-8-1-25 16,8 5-40-16,0 1-13 16,0-1 9-16,0 4-2 0,0 0-14 15,0 0-22-15,0 0-31 16,-14 0-12-16,14 7-26 15,0 6-6-15,0-1-4 16,0 5 1-16,0-2 1 0,0 6-5 16,0 0-1-16,14-6-1 15,2-3 1-15,3-4 3 0,11-8-7 16,-2 0-10-16,4 0-18 16,1 0-18-16,-4-8-6 0,-1-7 13 15,1-11-3-15,-10-2 19 16,-2-4 14-16,-6-6 20 15,-6 7 25-15,-5-1 30 16,0 2 3-16,0 2 32 0,-13 7 24 16,5 6 21-16,-4 2 8 0,4 5-24 15,8 8-121-15,-7 0-3 16,7 12 0-16,0 17 0 16,0 11 0-16,0 13 0 15,0 4 0-15,0 0 0 0,7-3 0 16,1-1 0-16,0-9 0 15,-4-4 0-15,1-4 0 0,3-6-87 16,-8-10-291-16,0-3-7 16,0-6 44-16,0-11 40 0,0-4 57 15</inkml:trace>
  <inkml:trace contextRef="#ctx0" brushRef="#br0" timeOffset="10316.69">9708 8959 265 0,'-24'-66'224'0,"-4"6"-66"15,-5 6-40-15,-4 11-30 0,1 11-11 16,-5 7-2-16,1 16 12 16,-4 9 5-16,-7 21-3 0,4 15 12 15,-2 21-19-15,4 15-26 16,5 20-6-16,11 5-13 0,13 7-12 16,16 8-4-16,8-3-11 15,12-4-2-15,17-3-8 16,7-7 1-16,5-11 2 15,8-11 2-15,11-11-4 0,5-21 5 16,14-16-7-16,10-25-2 16,5-17 2-16,2-23-15 0,3-22-3 15,-10-15-15-15,-13-12 4 16,-13-10 17-16,-20-7 4 16,-12 0 5-16,-24-3 5 0,-15 4 13 15,-13 6 13-15,-14 10 4 16,-9 11 21-16,-7 14-7 15,-4 14-21-15,-7 14-27 0,-6 15-23 16,-5 17-57-16,0 4-44 16,0 21-78-16,-1 7-59 0,15 9-13 15,1 0-22-15</inkml:trace>
  <inkml:trace contextRef="#ctx0" brushRef="#br0" timeOffset="10806.64">9575 10933 185 0,'-14'12'243'0,"6"-12"-59"15,8 0-49-15,0 0-62 16,0 0-28-16,5 0-20 0,12 0-2 16,7 0 12-16,8-4 1 15,8-4-2-15,8 1-4 0,3-2-18 16,-4 1-10-16,-9 3-2 15,-10 5-33-15,-8 0-33 16,-7 0-36-16,-6 0-29 0,-7 0-16 16,0 0-35-16,-16 0 2 15</inkml:trace>
  <inkml:trace contextRef="#ctx0" brushRef="#br0" timeOffset="11148.38">9611 10982 77 0,'-20'0'233'16,"4"0"-25"-16,2 0-54 0,3 8-54 15,4 4-39-15,-7 5 0 16,3 8 9-16,-6 7 12 16,2 4-15-16,2 1 4 0,-4-4-32 15,8-4-16-15,9-5-11 16,0-8-9-16,0-4 0 16,0-12-1-16,9 8-5 0,8-8-9 15,11 0-20-15,8-8-21 16,5-4 13-16,4 3 16 0,0 9 11 15,-5 0 8-15,-4 9 4 16,-7 8 10-16,-9 3 12 0,-12 8 5 16,-8 0 3-16,0 5-1 15,-11-1-7-15,-6 1-5 16,-4 0-6-16,-3-1-6 0,1-7-3 16,-3-6-20-16,3-3-27 15,7-4-32-15,-1-12-36 0,5 0-33 16,12 0-12-16,0-2-14 15,0-19-37-15</inkml:trace>
  <inkml:trace contextRef="#ctx0" brushRef="#br0" timeOffset="11530.7">9724 10840 47 0,'-27'-54'203'15,"-8"12"23"-15,-1 8-44 16,-4 18-43-16,-9 16-44 0,-6 20-12 15,-2 20 12-15,-5 20 30 16,2 22 2-16,-2 17-25 16,10 14-22-16,2 9 5 15,18 13-20-15,13 3-15 0,19 0-19 16,11-7-15-16,18-10-7 16,19-14-3-16,14-17-9 0,11-21-2 15,12-21-39-15,12-27-10 16,17-31-10-16,7-22-6 0,6-28 12 15,-1-21-2-15,-13-22 0 16,-20-5 13-16,-24-11 21 0,-24-7 14 16,-25 0 14-16,-20 0 20 15,-25 8 33-15,-15 15 21 0,-16 18-17 16,-9 16-21 0,-12 16-18-16,0 15-15 0,-1 11-15 15,-2 15-40-15,6 12-52 16,4 0-73-16,10 20-65 0,2 9-16 15,15 11-31-15</inkml:trace>
  <inkml:trace contextRef="#ctx0" brushRef="#br0" timeOffset="11963.81">9343 13232 148 0,'-12'17'270'16,"12"-5"-72"-16,0-12-53 15,0 0-61-15,0 0-44 0,12 0-22 16,13-12-7-16,7-8-9 16,7-5 0-16,8 1-1 15,-4 5-3-15,-6 2 2 16,-9 5 5-16,-3 4 2 0,-9 8 38 16,-3 11 15-16,-5 10 14 15,-5 8 4-15,-3 7-13 0,0 4-22 16,-11 10-13-16,-2-3-8 15,1 3-6-15,4 3-3 0,8 1-4 16,-8-6-6-16,8 0-4 16,0-2-15-16,0-10-46 15,0-7-62-15,0-8-54 0,0-9-32 16,-8-12-22-16,8 0-4 16</inkml:trace>
  <inkml:trace contextRef="#ctx0" brushRef="#br0" timeOffset="12147.31">9428 13611 336 0,'0'-4'225'16,"0"-3"-61"-16,0 3-78 15,0-1-37-15,3-3-9 0,13 4 19 16,6 0-6-16,5-3-21 16,3-3-17-16,2-1-20 0,4-2-36 15,1-3-45-15,-6 4-33 16,-1-5-25-16,-6 0-35 15,-4-2-15-15,-4-2-95 16</inkml:trace>
  <inkml:trace contextRef="#ctx0" brushRef="#br0" timeOffset="12514">9749 13135 47 0,'-21'-31'157'0,"-2"-7"24"0,-6 2-27 15,-7 3-14-15,-1 5-30 16,-8 3-24-16,-9 9-13 0,-3 16 19 15,-2 0 21-15,-11 29 24 16,1 6 19-16,1 11-19 0,10 7-19 16,9 8-25-16,13 12-19 15,12 8-9-15,11 14-9 16,21 5-9-16,17 6-36 0,21 1-11 16,10-14 0-16,13-12 0 15,12-15 0-15,7-21 0 16,11-25 0-16,6-20 0 0,5-33-22 15,-5-20-41-15,-7-11-13 16,-12-14-6-16,-22-12 16 0,-19-4 25 16,-17 5 29-16,-24 3 18 15,-19 5 1-15,-18 12 10 0,-16 8-3 16,-13 12-5-16,-3 9-5 16,-3 12-16-16,0 15-35 15,-2 13-69-15,5 13-89 0,3 15-60 16,5 12-23-16,6 13-11 15,6 8 47-15</inkml:trace>
  <inkml:trace contextRef="#ctx0" brushRef="#br0" timeOffset="13378.51">9648 14738 101 0,'-22'0'198'0,"3"0"-62"15,3 13-45-15,0-5-38 16,2 1-24-16,3-1 6 16,4 0 14-16,7-8 9 15,-9 9-4-15,9-2-12 0,0-7-11 16,0 7-12-16,0-7-11 16,9 10-2-16,-2-3 0 15,4-7-2-15,11 13 6 0,2-1-7 16,4-4-1-16,29 0-4 15,-30 3 2 1,3-1 3-16,-6-10-2 0,-4 7 2 16,-4-7-3-16,1 0 3 0,-2 0 1 15,-1 0 11-15,-3 8 1 16,3 0 7-16,-3 2 2 16,-3 2-3-16,0-4-2 15,5 3-6-15,-2 1 1 0,-3 2-5 16,1-7-1-16,-6 5 3 15,2-3-2-15,-5-9-3 0,0 8-2 16,0-1-5-16,0-7 8 16,0 13 4-16,0-13 8 0,0 12-8 15,0 6 3-15,-17 1-12 16,1 1 13-16,-4 5-1 16,0-1-5-16,-5 1-7 0,1-1 1 15,-1 0-2-15,-3 1-4 16,5-8 6-16,1-6-6 15,2-11-9-15,5 0-2 0,2 0-6 16,13-11-5-16,0-6 4 16,0-12 10-16,0-3-5 15,13-12 10-15,5-6 5 0,4-3-6 16,-2 0-6-16,0 0 6 16,-3 0 8-16,-9 9-1 0,-5 3 3 15,-3 4 8-15,-11 4 5 16,-6 10 0-16,-3-1 2 0,-8 2 4 15,-4 6 5-15,-1 9 5 16,0-2-2-16,5 9-20 16,-1 0-4-16,4 21-1 15,1 7-5-15,-1 8-4 0,9 3-2 16,5 0-37-16,11 1-34 16,0 1-36-16,0-9-31 0,9-2-22 15,1-14-2-15,3-4-27 16,7-12 6-16</inkml:trace>
  <inkml:trace contextRef="#ctx0" brushRef="#br0" timeOffset="13894.32">9928 14437 179 0,'-21'-15'157'0,"2"-6"-46"0,-11 5-18 15,3 5-9-15,-6-2 4 16,5 3 0-16,-6 10 2 0,-5 0-5 16,-7 0-3-16,-2 23-4 15,-5 9 0-15,-4 8 27 16,0 8 7-16,0 14 2 0,5 7-15 16,3 16-21-16,12 5-34 15,9 9-20-15,17 2-10 0,11-4-15 16,6-7 10-16,10-9-8 15,9-7-2-15,7-8-1 16,9-9 4-16,8-6-2 16,5-9 10-16,3-9-11 0,11-5 1 15,13-8 4-15,7-12 0 16,10-8-1-16,8-8 1 0,3-12 2 16,-3-8-5-16,-5-10-9 15,-3-7-5-15,-12-3-9 0,-12-9-15 16,-19 0 4-16,-14 0 12 15,-17-4 7-15,-15-5 6 0,-21-3 7 16,-18 0 11 0,-13 4 10-16,-18 5 18 0,-8 2 5 0,-8 5 7 15,-4 14-17 1,-1 5-25-16,5 10-21 0,7 2-18 16,10 10-27-16,8 5-56 15,14-2-60-15,10 5-48 0,5 1-24 16,6 3 3-16,4 0-3 15,4 0 4-15</inkml:trace>
  <inkml:trace contextRef="#ctx0" brushRef="#br0" timeOffset="14709.73">9684 12655 17 0,'0'-12'41'0,"0"-4"63"16,0-1 79-16,0 1-38 16,0 4-17-16,-8-1-24 0,0 5-18 15,-1 0 1-15,1 3 14 16,8 1 2-16,-11 4-13 0,11 0-35 15,0 0-11-15,0 0-13 16,-9 0-11-16,9 0-6 0,0 0-9 16,0 9-1-16,0 3-5 15,4 5-3-15,4-5 5 0,5 0-2 16,-1-1-3-16,-1 1 1 16,2-12-12-16,0 0-20 15,-2 0-20-15,1 0 9 16,-4 0 8-16,0 0 19 0,-3 0 12 15,-5 0 10-15,0-2 11 16,-8 2-7-16,0 0 5 16,-6 0 1-16,8 0 3 15,-6 0-5-15,-1 0 4 0,4 0-8 16,9 0 0-16,-11 0 0 16,11 0-5-16,0 0 3 0,0 0-8 15,0 0 4-15,0 0-4 16,0 0-5-16,0 0 7 15,0 0-16-15,0 0-11 16,0 0-12-16,0 0-11 0,0 0-12 16,0 0-21-16,0 0-21 15,0-5-16-15,0 5-12 0,0 0-31 16,0 0 0-16,0 0 36 16</inkml:trace>
  <inkml:trace contextRef="#ctx0" brushRef="#br0" timeOffset="15175.34">9692 12572 33 0,'0'-3'69'0,"0"-5"66"16,0-5 13-16,-13 1-60 16,5 5-31-16,-4-6-20 15,1 1-17-15,3 5 7 0,-1-4 5 16,1 9 11-16,8-3 5 16,-8 1 2-16,8 4 5 0,-8 0 4 15,8 0 10-15,0 0 2 16,0 0-6-16,-8 0-5 0,8 0-17 15,0 0-12-15,0 11-3 16,0 7-4-16,0 7 12 0,0 5-17 16,4 0-7-16,8 8-1 15,4-6-5-15,4 0-6 0,0-1 2 16,6-8-2 0,-4-3 5-16,0-8-8 0,3-3 1 15,-7-9-12-15,7 0-18 16,-3 0-10-16,-3-5-2 0,-3-7 8 15,-2-4 11-15,-6-1 15 16,-8-2 4-16,0-2 9 0,-8 0 2 16,-6 1 16-16,-2 4 6 15,0 4 8-15,-1 0 3 0,1 3 0 16,-1 9-14-16,3 0-9 16,2 0-6-16,-2 0-13 0,3 0-1 15,-3 11-17-15,3 1-15 16,4-2-33-16,-2-2-29 15,9 0-40-15,0 0-210 16,0-8 135-16,0 0 10 16</inkml:trace>
  <inkml:trace contextRef="#ctx0" brushRef="#br0" timeOffset="15574.45">9705 12301 248 0,'-34'-25'178'15,"3"10"-32"-15,-2 1-39 16,1 11-45-16,0 3-24 16,-2 8 12-16,2 13 30 0,-1 7 17 15,5 13-17-15,3 11-33 16,8 10-18-16,11 11-14 0,6 4 0 16,3 8 2-16,14-3-10 15,7-5 2-15,3-4-2 0,16-6-6 16,1-15 1-16,5-8 1 15,2-11-3-15,11-12-3 0,-1-21 4 16,7-8 0-16,9-20-8 16,6-15-27-16,-6-9-35 15,-9-16-12-15,-8-14 20 0,-11-12 31 16,-11-8 10-16,-19 0 17 16,-14 4 31-16,-12 10 16 15,-15 10 20-15,-11 13 11 0,-6 11 8 16,-10 18-7-16,-8 16-31 15,-5 16-19-15,-6 4-8 0,0 24-20 16,-3 10-6-16,12 1-44 16,2 1-51-16,4 9-75 0,8-1-65 15,3 2-53-15,7 2-212 16</inkml:trace>
  <inkml:trace contextRef="#ctx0" brushRef="#br0" timeOffset="16639.31">6191 2755 430 0,'-48'12'229'0,"8"0"-83"15,10-12-71-15,15 9-29 0,15-9-13 16,12 0 5 0,32-4 23-16,46-13 3 15,44-7 0-15,41-12-16 16,20-10-8-16,14 2-22 0,8-1-4 15,-18 5-7-15,-16 6-7 16,-29 11-2-16,-25 2 1 16,-27 3 5-16,-25 8-1 15,-23 1-4-15,-15 5 8 0,-9 0-6 16,-15 4 0-16,-3-5-2 16,-7 2-1-16,-5-1-29 15,0-1-46-15,-8-2-102 16,-8-10-66-16,-14-7-72 15</inkml:trace>
  <inkml:trace contextRef="#ctx0" brushRef="#br0" timeOffset="17088.08">7991 1701 342 0,'-21'0'163'0,"5"0"-69"16,5 0-47-16,11 12-22 15,0 0-7-15,7 14-2 0,21 5 4 16,17 8-8 0,16 11-1-16,13 0-7 0,2 2 3 15,2-4-3-15,-1-2-6 16,-5-6 3-16,-2-7-4 16,-19-5 3-16,-8-6 0 15,-15-5-5-15,-12-3 3 0,-7 3-1 16,-9 4 5-16,-22 2-2 15,-6 11 6-15,-9 7-4 16,1-1-2-16,3-3 4 16,6-10 2-16,-3-2 6 0,11-8 22 15,-3-5 11-15,0-12-1 16,-4 0 1 0,-2-17-14-16,0-3-1 0,-4-11 9 15,-1-15-16-15,4-11-12 16,4-11-5-16,5-12-7 15,5 0 1-15,1 2-6 16,14 2-5-16,0 10 2 0,0 18-12 16,0 10-41-16,-8 14-51 15,8 12-25-15,0 12-4 16,0 24-84-16</inkml:trace>
  <inkml:trace contextRef="#ctx0" brushRef="#br0" timeOffset="17688.2">6525 4965 129 0,'-41'-8'238'16,"5"1"-77"0,2-2-37-16,11 5-51 0,7 4-32 15,3-4-10-15,13 4-5 16,0 0-7-16,13-4-6 15,18-4 7-15,31-6 7 0,31-5 0 16,29-9 0-16,25-10-3 16,6-5-4-16,10 1-12 15,-4 1-6-15,-17 10 1 16,-22 3 0-16,-14 6 0 0,-19 6 1 16,-26 4-4-16,-18 4 0 15,-11-1 7-15,-10 7 8 0,-11 2 6 16,-3 0-7-1,-8 0 4-15,0 0-10 0,0 0-11 16,-8 0-38-16,-3 0-56 16,-11 0-88-16,-5-10-48 15,-6-2-32-15</inkml:trace>
  <inkml:trace contextRef="#ctx0" brushRef="#br0" timeOffset="18234.25">7788 4221 275 0,'0'-28'231'15,"0"7"-78"-15,0 5-56 0,0 7-46 16,0 9-27-16,3 12 9 16,5 22 23-16,10 22 1 15,-4 21-6-15,8 17-15 16,-3 11-11-16,2 2-14 0,-1-6-3 16,1-12-1-16,-1-11-10 15,-4-16 8-15,-3-15-5 16,-2-13 4-16,-2-14 2 0,-9-20-17 15,0-16-27-15,-12-24-5 16,-9-26 12-16,-3-20 15 0,-4-19-1 16,-4-21 11-16,-6-9 4 15,2 9 18-15,-2 12 24 16,7 16 13-16,5 25 8 0,7 17-11 16,2 15-21-1,6 13-12-15,3 6-14 0,8 10-3 16,0 12 1-16,8 12-1 15,20 4 4-15,20 9 1 16,18 3-8-16,15 1 6 0,4 3-3 16,-4-2 0-16,-4-7-4 15,-12 6 6-15,-11-4-1 16,-10 7-9-16,-12 5 8 0,-7 4-2 16,-14 5-2-16,-11 5 4 15,-19 6 6-15,-13 0-6 16,-10 5-3-16,-9-2 5 15,-6-3 8-15,-4-3-6 0,4-7-3 16,9-9-5-16,9-7 6 16,15-5 2-16,5-11-6 15,5-1 0-15,6-7-19 0,8-7-23 16,0 7-35-16,0-7-37 16,0 0-43-16,0 0-45 0,0 0-78 15</inkml:trace>
  <inkml:trace contextRef="#ctx0" brushRef="#br0" timeOffset="18803.38">6391 7233 402 0,'-29'0'246'0,"5"7"-78"0,-1-7-79 16,5 9-44-16,8-9-20 15,12 0-9-15,0 0-3 16,15 0 3-16,23 0 13 16,22 0-2-16,30-4 5 0,19-13-3 15,9-2-10 1,9-7-11-16,-2 2-3 0,-7 0-2 15,-13 3 4-15,-12 2-6 16,-11 2 2-16,-17 1-7 0,-8 3 18 16,-12 3 14-16,-9-1 18 15,-3 4 3-15,-6 0-8 16,-2 2-11-16,-9 1-16 0,0-1 0 16,-2 2-4-16,-6 3-7 15,-5 0-2-15,-3 0 0 16,0 0 0-16,0 0-21 0,0 0-32 15,0 0-45-15,-11 0-44 16,-3 0-45-16,3 0-32 16,-5 0-57-16</inkml:trace>
  <inkml:trace contextRef="#ctx0" brushRef="#br0" timeOffset="19702.11">7665 6748 129 0,'0'-24'275'16,"0"0"-78"-16,0 8-37 0,0 4-44 15,0-2-39-15,0 11 1 16,0 3-6-16,0 0-24 16,0 0-27-16,0 0-9 0,0 20 0 15,0 13 11-15,8 17 7 16,8 6 8-16,1 13-16 16,4 5-4-16,-2-3-7 15,3-2-8-15,-2-7 5 0,-4-9-6 16,1-8-3-16,-7-8-3 15,-2-13 6-15,-3-8 1 0,-5-3 0 16,0-13 3-16,0 0-5 16,0-8-22-16,-13-13-19 15,-1-14 12-15,-12-15 8 0,-2-12 17 16,-4-7 3-16,-4-7 0 16,-5-10-5-16,3 1 5 0,-2 7 2 15,9 9 1-15,2 12 3 16,4 8 2-16,8 12 1 15,6 9 1-15,3 7 7 16,8 8-10-16,0 11-2 16,0 2-1-16,0 0-8 0,0 7 5 15,11 5 28-15,14 5-4 16,15 4-5-16,10 3-6 16,10-4-3-16,10-4-11 0,7-7 3 15,7-9 4-15,5 0-7 16,-2 0 3-16,-16 0 2 15,-5-5-10-15,-17 1 5 0,-12 1-4 16,-14 3 7-16,-5 0-2 16,-6 0 10-16,-8 0 0 15,-4 0-2-15,0 0 6 16,-8 15-9-16,-4 13 9 0,-5 14 6 16,-8 10 3-16,-7 10 5 15,-1 7-4-15,-2 5 8 0,-3 2 12 16,3 2 1-16,-2-6-19 15,0-2-3-15,4-5-8 16,5-8-16-16,4-8 9 0,8-12-5 16,2-9-2-16,3-4 2 15,11-12 7-15,-7-12-3 0,7 0 6 16,0 0 3 0,0 0 0-16,0 0 7 0,0 0 2 15,0 0-2-15,0 0 6 16,0 0-2-16,0 0 2 15,0 0-13-15,0-3-17 47,0-1 0-47,0-1 0 47,0 2 0-31,0 3-30 15,0 0-67-15,0 0-57-16,0 0-55 0,0 0-54 15,0 0-26-15,0 8 0 16,0-1-13-16</inkml:trace>
  <inkml:trace contextRef="#ctx0" brushRef="#br0" timeOffset="21864.43">24786 2344 232 0,'-13'-9'193'16,"13"-3"-37"-16,0 5-60 0,0-2-53 15,0-3-12 1,0-1-9-16,0-3 3 0,8-8 1 15,-3-4-10-15,-5-8 2 16,0-2 15-16,0-2 15 16,-16 4 17-16,-1 7 22 0,-4 8-27 15,-3 5-23-15,-3 11-17 16,-12 5-13-16,0 14-5 16,-4 10-1-16,-3 12 7 15,5 18 1-15,1 15-2 0,9 19-1 16,9 10-2-16,14 8 0 15,8 5 2-15,8-6-6 16,8-7 4-16,7-8-4 16,2-12-2-16,1-14-5 15,-7-11-22-15,-2-12-27 0,-6-9-27 16,2-11-13-16,-8-6-12 16,-5-6-26-16,0-9-3 0,-14-13-88 15</inkml:trace>
  <inkml:trace contextRef="#ctx0" brushRef="#br0" timeOffset="22078.58">24266 2897 170 0,'-28'-16'283'0,"2"4"-53"15,7 0-77-15,11 5-82 0,8 2-40 16,8 5-10 0,3-4-12-16,14-1 0 0,15-2 5 15,14 0-5-15,11-4-4 16,0 4-6-16,-9-1 3 15,-5 4-2-15,-12 0 3 0,-10 4-3 16,-6 0-7-16,-6 0-30 16,-8 0-27-16,-5 0-26 15,-4 0-42-15,0 0-51 0,0 0-32 16</inkml:trace>
  <inkml:trace contextRef="#ctx0" brushRef="#br0" timeOffset="22471.36">25281 2449 604 0,'8'-23'433'0,"-4"6"-132"16,-4 5-135-16,0 0-5 0,0 3 42 16,0 6-24-16,5 3-179 15,-2 0 0 1,2 0 0-16,-2 16 0 0,5 12 0 15,2 14 0-15,-2 5 0 16,0 7 0-16,0-4 0 16,4-1 0-16,-4-10 0 15,-1-6 0-15,-3-4 0 16,1-10 0-16,-5-2 0 0,0-4 0 16,0-5 0-1,4-8 0 32,0 0 0-31,1 0 0-16</inkml:trace>
  <inkml:trace contextRef="#ctx0" brushRef="#br0" timeOffset="22667.77">25387 2817 1942 0,'-13'0'-387'16,"-6"0"-77"-16,-19 0-56 16</inkml:trace>
  <inkml:trace contextRef="#ctx0" brushRef="#br0" timeOffset="24094.05">5696 1323 231 0,'0'-12'207'16,"0"3"-96"-16,0 9-39 15,0 0-11-15,0 0-2 16,5 12-3-16,3 13-11 15,-1 12-8-15,2 12-6 16,2 3-9-16,-3 0-15 16,-2-2 0-16,-6-9-5 15,0-9 3-15,0-13 0 16,0-1 2-16,0-18 17 16,0-7-5-16,0-19 0 15,0-19-14-15,0-20 3 16,11-8 0-16,10-1-5 15,3 5 7-15,-1 12-6 0,7 12-2 16,-6 13-1-16,1 7 6 16,4 13 14-16,-2 12-6 15,-2 12 2-15,-6 13-6 16,-3 7-2-16,-2 6-3 16,-11 3-4-16,-3-6 0 15,0-6 0-15,0-8 0 16,0-5 4-16,0-4 1 15,0-12 6-15,0 0 12 16,0-9-5-16,8-6-9 16,9-12-4-16,7-7-8 15,3 1 4-15,-1 8 1 0,-1 5 2 16,-5 8 2-16,-1 12 22 16,3 0 1-16,-3 16-7 15,2 8-6-15,-2 5-2 16,-2-1-5-16,-4-1-1 15,-2-4-13-15,-2-7 8 16,-1 1 1-16,-4-5-11 16,-4-12 1-16,0 7-19 15,0-7-29-15,0 0-37 16,0 0-43-16,0 0-52 16,0 0-3-16,8-7 34 15,9-14-75-15,8-7 68 0,7-9-39 16,4-7 200-16,5-2 9 15,-1 1 35 1,1-2 67-16,-5 1 66 0,-7 1-69 16,-9 9-28-16,-9 8-9 15,-3 8 13-15,-8 2-10 16,0 11-26-16,0 7-22 16,-11 0-4-16,-6 25 11 15,-2 9 3-15,-2 20-13 16,4 8-10-16,6 7-5 15,11-5-4-15,0-6 3 0,8-14-7 16,4-7-1-16,4-14 2 16,1-5 3-16,-2-18-3 15,-1-18 2-15,-8-13-4 16,-6-19 3-16,0-12 1 16,0-6-3-16,0 4 7 15,-11 7 16-15,2 12 15 16,1 11-4-16,8 15-17 15,0 6-13-15,0 11-3 16,8 2-4-16,9 20 2 16,2 4 2-16,3 9-40 0,2-2-52 15,-4 2-48-15,1-4-36 16,-8-5-50-16,-7-8 0 16</inkml:trace>
  <inkml:trace contextRef="#ctx0" brushRef="#br0" timeOffset="24264.08">6833 1021 415 0,'8'-40'201'16,"0"7"-61"-16,-3 9-45 16,-5 7-21-16,0 10-39 15,3 7-10-15,10 0 22 0,-2 19-16 16,6 10-17-16,-1 8 0 16,1 6-7-16,-5 3-28 15,-3-1-50-15,-9 0-58 16,0-1-72-16,0-3-85 15</inkml:trace>
  <inkml:trace contextRef="#ctx0" brushRef="#br0" timeOffset="24407.16">6732 829 427 0,'-8'-60'147'15,"0"11"-72"-15,8 8-34 16,0 13-24-16,0 9-20 15,3 1-45-15,10 10-69 0,6 0-109 16</inkml:trace>
  <inkml:trace contextRef="#ctx0" brushRef="#br0" timeOffset="24759.83">7104 646 306 0,'17'0'157'0,"-4"14"-68"0,-4 1-21 15,2 10 14-15,10 7 6 16,-2 7 0-16,1 11-27 16,6 0-22-16,-6-7-10 15,-4-5-21-15,-5-5-1 16,-2-13 2-16,-9-4 0 16,0-16-3-16,0 0 1 15,0-12-3-15,0-16-2 0,0-13 12 16,0-4-8-16,5 0 12 15,3 9 8 1,-1 8-9-16,5 6-14 0,4 15 30 16,9 7 3-16,4 12-10 15,-1 8-9-15,1 8-12 16,-4 13-3-16,-6 8-27 16,-7 8-40-16,-3 7-65 15,-9 3-56-15,0 2-51 16,0-8-57-16</inkml:trace>
  <inkml:trace contextRef="#ctx0" brushRef="#br0" timeOffset="28862.68">25784 2107 263 0,'-32'-117'242'15,"1"-9"-14"-15,-7-4-57 16,-2 7-57-16,-9 13-32 16,-3 17-25-16,-18 11-20 15,-11 17-16-15,-12 17-7 16,-17 20-7-16,-20 19-3 0,-20 29 3 16,-12 29 8-16,-10 36 2 15,6 42-1-15,5 36 4 16,10 27 2-16,16 18-7 15,22 4-4-15,28 0 3 0,23-8 2 16,34-9-5 0,28-13-4-16,36-15 0 0,29-15 7 15,29-22 4-15,32-24 10 16,37-24-3-16,34-35-12 16,31-25-7-16,13-32-4 0,2-18-2 15,-11-20-11-15,-23-17 3 16,-16-12 1-16,-19-13-12 15,-21-8-2-15,-17-8-5 0,-23-4 17 16,-20-8 18-16,-22 0 9 16,-20 0 16-16,-20-3 15 15,-17-3-6-15,-14 11 7 16,0 10 34-16,-20 11-1 0,1 6-29 16,-11 13-20-1,3 11-16-15,-3 10-14 0,6 11-5 16,-1 8 4-16,1 4-11 15,0 8 3-15,1 7 6 16,1 2-1-16,-4 2 0 16,4 4 0-16,-3-4-3 0,-4 7 1 15,1-1-3-15,-1-1 7 16,-4 1-5-16,2-4 3 16,-6 4 1-16,1 1 0 15,4-2-8-15,7 5 4 0,4 0 6 16,10 0 2-1,-3 0-3-15,14 0-4 16,-8 0 9-16,8 0-9 0,0 0 3 16,0-4 4-1,0-1-5-15,0 3 1 16,0-3-2-16,-6 5 1 16,-3 0 0-16,9 0 5 15,-8 0-13-15,8 0 13 16,-8 0 0-16,8-5-5 15,0 5-2-15,0-2-5 16,0-3 8-16,0 5-5 16,0 0 8-1,0 0-9-15,0 0-15 16,0 0-40-16,0 0-64 0,0 0-76 16,0 0-57-16,0 0-54 15,-9 7-39-15</inkml:trace>
  <inkml:trace contextRef="#ctx0" brushRef="#br0" timeOffset="30233.84">25273 4876 285 0,'0'-12'255'15,"0"3"-12"-15,0 3-54 16,0 0-88-16,0 1-39 0,0 5 6 16,0 0 10-16,0 0-15 15,0 0-25-15,0 0-24 16,0 0-8-16,0 17-1 0,8 7 14 16,-5 4 1-16,2 6 0 15,-5 3 8-15,0 4 11 16,0-1-17-16,0 1-14 0,0-4 2 15,0 0-7-15,0-5-1 16,0 1 3-16,0-9-30 16,0 0-44-16,4 1-46 0,1-5-49 15,3-8-37-15,0 0 3 16,-1-12 34-16,7 0 0 0,-3-16-44 16,6-8 73-16</inkml:trace>
  <inkml:trace contextRef="#ctx0" brushRef="#br0" timeOffset="30535.17">25507 4791 263 0,'6'-26'195'0,"-6"11"-38"0,0 6-62 15,0 9-47-15,0 16-22 16,0 9-3-16,0 8-5 16,0 7 1-16,0 1-8 0,3 0-4 15,5 0-2-15,5-10 0 16,3-5 0-16,0-6-5 0,1-4 0 15,3-4 3-15,-3-12 3 16,-5-3 0-16,-4-10-4 16,-5-7 4-16,-3-8 5 0,0-10 4 15,-14-2 9-15,-3 4 9 16,-1 3 3-16,2 4-19 16,4 8-6-16,1 9-21 15,11 5-15-15,-8 3-29 0,0 4-31 16,-1 0-44-16,0 0-25 15,1 11-46-15,8 5 11 0</inkml:trace>
  <inkml:trace contextRef="#ctx0" brushRef="#br0" timeOffset="30983.28">25830 4404 273 0,'-29'-69'291'0,"-7"12"-104"16,-8 11-92-16,-18 22-52 0,-16 16-28 16,-12 20 7-16,-1 13 7 15,5 20-3-15,5 20-4 16,2 25-6-16,11 19 6 0,8 17-6 15,12 12-3-15,14 5 0 16,18-3-2-16,16-15-3 16,24-6 1-16,17-14 4 0,21-15-6 15,11-21-1-15,15-24-2 16,13-26 6-16,15-22-5 16,9-30-8-16,0-28-9 0,-7-11-1 15,-16-18-2-15,-17-17-9 16,-16-7 7-16,-17-8 10 15,-18-8 8-15,-19 0 32 0,-15 3 0 16,-15 9-13-16,-14 13-13 16,-4 15-13-16,-3 12-13 15,-1 18-36-15,1 15-35 16,-5 16-43-16,1 18-27 0,-1 11-34 16,3 19-38-16</inkml:trace>
  <inkml:trace contextRef="#ctx0" brushRef="#br0" timeOffset="31416.42">25439 6672 169 0,'-11'0'291'0,"3"-6"-57"16,8 6-59-16,-9 0-91 16,9 0-45-16,0 9-15 0,0 7-4 15,6 13 3 1,-3 9 4-16,-3 5-8 0,0 6-7 16,5 3-9-16,-2 3 1 15,-3-3-8-15,0-7-13 0,0-4-31 16,0-5-34-16,0-3-33 15,0-8-19-15,0-10-23 0,0-7-50 16,0-8 33-16</inkml:trace>
  <inkml:trace contextRef="#ctx0" brushRef="#br0" timeOffset="31677.68">25615 6843 267 0,'0'-16'304'15,"0"3"-11"-15,0 4-103 0,0 1-95 16,0 4-46-16,3 4 1 16,-3 0 25-16,0 0-8 0,5 0-32 15,4 8-15-15,-1 7-4 16,-2 12-10-16,2 1-1 0,1 0 1 16,-1 4-5-16,4 1 0 15,2 0-1-15,-6-4 4 16,0-6-6-16,0 2-34 15,-1-4-75-15,1-5-52 0,-5-4-40 16,2-12-8-16,-5 0-2 16,0 0-5-16,0 0-107 15</inkml:trace>
  <inkml:trace contextRef="#ctx0" brushRef="#br0" timeOffset="32081.38">25898 6533 203 0,'-12'-69'272'0,"-8"3"-43"16,-8 5-80-16,-6 5-49 15,-1 10-50-15,-6 14-16 16,-4 16 9-16,-6 7 10 16,-3 18 0-16,0 20-8 0,2 23 18 15,0 26 3-15,3 20 4 16,5 16 6-16,6 7-23 0,11 1-16 15,10-8-9-15,17-8-7 16,0-13 0-16,20-10-8 0,13-14-8 16,20-21-1-1,16-15-11-15,15-21-22 0,9-19-37 0,7-23 1 16,-1-15-6 0,-4-11 8-16,-10-13 1 0,-8-9 23 15,-21-7 14-15,-16-9 14 16,-18-4 5-16,-15-3 14 15,-14-1 10-15,-15 4 10 0,-9 13-17 16,-11 7-13-16,-38-32-111 16,35 74-60-16,0 15-61 15,-3 14-61-15</inkml:trace>
  <inkml:trace contextRef="#ctx0" brushRef="#br0" timeOffset="32554.65">25731 8337 343 0,'-10'-13'336'15,"-3"0"-26"-15,13 10-124 16,0 3-99-16,0 21-43 16,0 6-22-16,0 10-6 0,0 4 0 15,0 4-8-15,0-1 0 16,0 1-7-16,5-1-2 0,-2 2-29 15,2-6-52-15,-4-7-69 16,-1-9-50-16,0-3-10 16,0-9-22-16,0-12 14 0</inkml:trace>
  <inkml:trace contextRef="#ctx0" brushRef="#br0" timeOffset="32981.91">25858 8299 401 0,'8'-16'299'0,"-5"4"-14"16,2 0-105-16,-5 4-91 0,0 4-46 16,0-1-10-16,0 5 5 15,0 0-3-15,0 0-11 16,0 0-10-16,0 0-5 0,3 0-8 16,3 0-2-16,2 0 4 15,4-3-1-15,5-1-1 0,-1 4-4 16,2 0 2-16,8 0-1 15,-1 0 6-15,-6 16-6 0,6 13 20 16,-4 12 3-16,-10 6 5 16,-3 10 18-16,-8 5 4 15,0 2-1-15,-13 2-4 16,-2-4-16-16,-5-5-1 0,3-14-7 16,1-5-10-16,1-10-2 15,7-9 2-15,8-4-9 0,0-8-1 16,0-7 5-16,3 0-2 15,14 0-1-15,11-5-6 0,12-7 9 16,5-3-5-16,3-3 2 16,2 3 5-16,-2-1-13 15,-5-1-50-15,0 1-62 0,-12 4-53 16,-5 0-46-16,-10 2-34 16,-8 10-11-16,-8 0-14 15,-8 0 58-15</inkml:trace>
  <inkml:trace contextRef="#ctx0" brushRef="#br0" timeOffset="33611.8">26203 8190 448 0,'-68'-91'184'16,"-10"15"-65"-16,-3 9-67 0,-9 24-29 16,0 15-12-16,2 11 12 15,-2 17 30-15,5 17 22 16,3 14-5-16,5 27 6 0,12 27-1 16,9 24-26-16,14 22-11 15,15 12-5-15,19 3-16 0,12-3-4 16,18-10-4-16,12-10-4 15,14-12-3-15,14-19-3 0,12-18 4 16,13-21-4-16,12-24-6 16,16-22-4-16,5-18-3 0,2-23-4 15,-1-13 0-15,-5-15 10 16,-12-11 3-16,-14-13-3 16,-13-12 0-16,-17-11 10 15,-13-14 7-15,-21-7 15 0,-13-8-7 16,-13-8 14-16,-13-1 2 15,-13 9 1-15,-12 12 3 0,-11 15-10 16,-2 23-17-16,-8 17-13 16,2 18-17-16,-3 16-36 15,-1 18-45-15,4 10-40 0,3 9-35 16,7 9-11-16,7 7 8 16,2 8-9-16,11 9 2 0</inkml:trace>
  <inkml:trace contextRef="#ctx0" brushRef="#br0" timeOffset="35043.46">25769 10544 60 0,'0'-10'188'16,"0"6"-4"-16,0-5-27 15,-8 7-38-15,8-7-47 16,0 5-1-16,0-4 5 0,0 4 9 16,0-1-1-16,0 2-17 15,0-1-18-15,0 4-10 0,0 0-11 16,0 0-15-16,0 16 4 15,0 16 36-15,0 13 1 16,0 16-19-16,0 13-14 0,0 2-5 16,0 2-6-16,0-1-6 15,4-7-5-15,0-10 3 0,5-5-6 16,-8-15 5 0,4-12 2-16,-1-3-7 0,1-9-6 15,-5-5-33-15,0-11-33 16,0 8-19-16,0-8-19 0,0 0-32 15,0-12-20-15,0-4-5 16,-9-8-36-16,9-5-11 16</inkml:trace>
  <inkml:trace contextRef="#ctx0" brushRef="#br0" timeOffset="35658.91">25931 10567 56 0,'0'-9'78'0,"0"6"53"16,0-1-3-16,0 4-45 0,0 0-28 15,0 0-30-15,0-5-10 16,0 5 5-16,0 0 10 0,0 0-5 15,0 0 2-15,0 0-1 16,5 0 1-16,-5 0 10 16,0 0-2-16,4 0 7 0,-4 0-1 15,0 0 1-15,0 0-8 16,0 0-6-16,0 0-11 16,0 0-4-16,0 0-9 15,0 0 2-15,0 0-1 0,0 0-2 16,3 0 1-16,5 0-2 15,8 0 3-15,10-12-6 0,5-8-1 16,10 0 4-16,0 3-2 16,-1 1-2-16,-4 8 5 0,-7 4-2 15,-9 4 7-15,-4 0 27 16,-3 21-1-16,-13 3 7 16,-8 3 2-16,-10 10-4 15,0 1-13-15,-7-2-7 0,5-4-9 16,-2-2-4-16,11-10 1 15,11-1-3-15,-8-6 2 16,8-2-8-16,0 3 3 0,13 1 1 16,7 1 0-16,8 6-6 15,1-2 5-15,-7 5-1 0,4-6-3 16,-4 2-1-16,-13-4-5 16,-1-2-3-16,-8-2-9 0,-8 2-16 15,-6 2-32 1,-7-5-51-16,-1 1-34 0,8-5-13 15,-3-8-5-15,6 0-21 16,-2-5 24-16</inkml:trace>
  <inkml:trace contextRef="#ctx0" brushRef="#br0" timeOffset="36026.12">26440 10208 238 0,'0'-69'228'16,"-17"13"-56"-16,-12 11-83 15,-15 12-38-15,-16 22-20 0,-19 11 11 16,-14 23 31-16,-14 17 9 16,-1 22 18-16,-7 23-8 0,6 30 19 15,8 24 2 1,14 18-16-16,21 14-27 0,15 12-24 16,23 9-24-16,28-9-6 15,25-12-8-15,24-21-6 0,22-19-1 16,24-34 5-16,19-31-11 15,24-41 2-15,17-37-17 16,15-38 6-16,0-31-3 0,-6-24 3 16,-20-22 4-16,-22-12-4 15,-27-15-7-15,-26-13-3 0,-30-13-2 16,-27-3 15 0,-27 10 9-16,-18 18 2 0,-21 29-5 15,-11 27-6-15,-12 35-35 16,-7 26-53-16,-5 30-68 0,-5 24-62 15,0 30-35-15,11 18-37 16</inkml:trace>
  <inkml:trace contextRef="#ctx0" brushRef="#br0" timeOffset="36324.94">25877 12572 320 0,'-11'0'229'0,"0"14"-28"16,11-2-38-16,0 12-38 0,0 17 7 15,0 13 24-15,0 6-12 16,0 5-34-16,6 4-39 0,7 1-43 15,-4-1-12-15,-1-12-6 16,4-8-23-16,-3-8-70 16,-1-13-84-16,-5-4-72 15,5-7-44-15,-8-9 0 0,5-8 18 16</inkml:trace>
  <inkml:trace contextRef="#ctx0" brushRef="#br0" timeOffset="36640.43">26121 12854 495 0,'9'-16'351'0,"-1"4"-101"0,-3 5-127 16,-2 7-65-16,5 0-20 15,1 12 18-15,2-1 2 0,6 1-18 16,8 1-25 0,1-13-1-16,14 0-11 0,-6 0-7 15,3-8-17-15,-1-13-1 16,-2-3 9-16,-6-9 2 0,-4 2 7 15,-8-8 4-15,-2 7 16 16,-6 12 21-16,0 4-2 0,-7 2 2 16,-1 14-10-16,0 14 13 15,0 10-3-15,0 5-16 16,0 4-9-16,0-1-5 0,0-2-42 16,0-11-73-16,0-3-80 15,6-4-64-15,2 0-4 0,0-12-14 16,5-8 15-16</inkml:trace>
  <inkml:trace contextRef="#ctx0" brushRef="#br0" timeOffset="36974.61">26596 12484 127 0,'-44'-41'272'16,"-17"9"-47"-16,-15 11-41 0,-15 21-73 16,-13 25-20-16,-10 32 42 15,-7 30 79-15,-6 17 57 0,8 19 1 16,20 10-117-16,17 9-153 15,20 10 0-15,26-2 0 16,36-3 0-16,12-16 0 16,29-17 0-16,24-20 0 0,20-31 0 15,21-25 0-15,16-31 0 16,14-26 0-16,19-31-38 16,9-19 1-16,-5-17-2 0,-14-15-4 15,-15-9-3-15,-26-11-3 16,-17-10 28-16,-24-4 13 0,-15-8 5 15,-31 1 13-15,-17 9 29 16,-23 14 24-16,-19 22-12 0,-21 24-25 16,-19 23-13-16,-14 31-38 15,-11 19-31-15,-1 16-58 16,-3 11-77-16,5 14-102 16,9 2-61-16,7 3-14 0</inkml:trace>
  <inkml:trace contextRef="#ctx0" brushRef="#br0" timeOffset="38771.37">27800 7698 243 0,'0'-33'150'0,"0"-3"-30"15,-14-2-43-15,2 5-27 16,-5 0-2-16,1 5-1 0,1 3 8 16,-5 9-10-16,-5 4-13 15,5 5-10-15,0 7-4 16,-2 0-6-16,4 19-5 15,2 14 16-15,-6 16 1 16,2 17 14-16,5 16 3 0,-2 15-9 16,9 8-14-16,8 9-9 15,0 1 2-15,12-9-10 16,4-5-2-16,4-12-1 0,6-15-8 16,-7-13-25-16,1-13-31 15,-4-10-39-15,-3-14-27 16,-5-8-13-16,-8-16-40 0,0 0-8 15</inkml:trace>
  <inkml:trace contextRef="#ctx0" brushRef="#br0" timeOffset="38934.69">27426 8354 172 0,'-25'-33'217'0,"8"11"-72"16,3 6-55-16,0 4-45 15,14 4-16-15,0 4 3 0,6 4-5 16,10 0-13-16,10 0-7 15,16-5-4-15,7-2 0 16,4-5-9-16,0 3-46 0,-13-4-48 16,-5-2-77-16,-1-2-35 15</inkml:trace>
  <inkml:trace contextRef="#ctx0" brushRef="#br0" timeOffset="39486.5">28018 7881 291 0,'5'-4'170'16,"-5"4"-54"-16,0 0-49 15,0 0-25-15,0 0-5 0,0 0-4 16,0 0-12-16,0 0-11 16,0 0-2-16,-13 0 1 15,13 0-5-15,-12 0 5 16,12 0 11-16,-9 0 4 15,9-5 5-15,-8-3 0 16,8 0-7-16,0-5-4 0,0 1 1 16,13 0-7-16,0-1-7 15,3-2-2-15,7 3-1 16,6 4-1-16,1 3 2 16,-3 5-1-16,3 0 9 0,-5 17 14 15,1 2 9-15,-9 10-6 16,-6 4 9-16,-11 8-3 15,0 3-4-15,-15 5-2 16,-10 1-8-16,-3-6 2 16,-5 1-13-16,6-9-7 15,-3-7 0-15,6-8 2 0,8-5-4 16,7-4 5-16,9-4 5 16,0-8-6-1,0 0 6-15,12 0-4 0,9 0-2 16,12 0 7-16,7 0 7 15,4 0 4-15,10 0 17 16,3 12-3-16,3 0-18 16,-4 4-4-16,-6 1-8 0,-9 4 3 15,-8-4-28-15,-11-6-39 16,-4-3-54-16,-10-8-52 16,-8 0-43-16,0 0-32 15,-12-12-35-15</inkml:trace>
  <inkml:trace contextRef="#ctx0" brushRef="#br0" timeOffset="40800.71">28557 7354 59 0,'-16'-48'70'0,"1"3"36"0,3 5 32 15,-5 2-46-15,1 10-34 16,-1 4-21-16,-2 4-20 16,-6 4 2-16,1 4 3 0,-4 3-6 15,-1 1-2-15,5 4-3 16,0 4 5-16,-1 0 7 16,3 0 3-16,0 0-4 0,-7 0 3 15,1 0 13-15,-5-4-4 16,-3-5 0-16,-1 1 5 15,-4 0-11-15,-5 3 1 16,11 3 5-16,-3-3-12 16,4 5-6-16,0 0-7 0,3 0 4 15,-3 0 1-15,3 0-8 16,-6 12 12-16,0 0 0 16,-5 1 11-16,3 3 2 0,-2 5 5 15,-3-2-8-15,-2 2 10 16,6 3-6-16,-4 6 3 15,7-7-15-15,0 5-6 0,5 0 1 16,4 1 8-16,-1 8 5 16,5 9 5-16,-4 7 7 15,-1 7 14-15,4 9-11 0,2 5-12 16,2 0-17-16,0-5-10 16,10-5 5-16,-1-2-2 15,12 0-4-15,0-11 1 16,0 2-3-16,0-3 5 0,0-3-3 15,0 3-3-15,3-5 6 16,6 0 2-16,-1 3-5 16,3-3 5-16,6 5-5 0,3-2 7 15,3-4-7-15,3 1 6 16,-1-4-4-16,3 0 3 0,1-1 9 16,-1 1-12-1,-1-4 3-15,8-4-8 0,-10 0 7 16,9-6 6-16,-3-2-3 15,4 0-1-15,-4-6-2 16,7 2-6-16,-1 3 7 0,2-2-2 16,5-3 4-16,6-3-4 15,-1-4-4-15,4-3 1 0,0-9-3 16,4 0 6-16,-1 0-1 16,1 0-7-16,3 0 7 15,2-5-5-15,3-7 3 0,-3-4-10 16,1 0 7-16,-2-9 6 15,-4-3-10-15,0-5 4 16,-9-3 1-16,-3-10 0 16,-3-2 0-16,-7-9-5 15,-2-8 1-15,-1-4 1 0,-2-5-5 16,-4 1 7-16,0 4-3 16,-6 8 11-16,-7 8-6 15,-2 8-5-15,-2 9 7 16,-9 9 14-16,0 2-8 0,0 4 0 15,0 5-12-15,0 3-1 16,0 1 5-16,0-4 1 16,-14 3-8-16,8-2 6 15,6 2-3-15,-8-4 3 0,0 1-1 16,-1 0-1-16,1-3 1 16,-1-2-4-16,9-4 4 15,-12-3-2-15,4-5 2 16,0-3-2-16,2-2 0 15,-3 2 2-15,0 0-4 0,1 3 10 16,-1 4-8-16,1 1 3 16,-3 3 1-16,-1 0-4 15,-4 2 2-15,-2 2 2 16,7-3-6-16,-6 2-2 0,1 6 13 16,-1 2-11-16,2-3 2 15,1 4 2-15,-2 0-5 16,5 1 2-16,-1 4-4 0,0 0 1 15,-2-4-8 1,6 5-7-16,8-3-2 0,-8 8-3 16,8-3 5-16,-8-3 9 15,8 3-5-15,0 1 7 16,-7-4-9-16,7 4 0 0,0 4-7 16,0-4-7-16,0 1-17 15,-8 3-15-15,8 0-30 16,0 0-38-16,-8 0-31 15,8 0-28-15,-8 0-12 0,-5 0-42 16,0 11 4 0</inkml:trace>
  <inkml:trace contextRef="#ctx0" brushRef="#br0" timeOffset="42098.53">31576 2278 70 0,'9'-52'143'16,"-6"-6"-11"-16,0-6-48 16,-3-2-34-16,0 1-16 15,-6-1-10-15,-11 2 9 16,-4 7 21-16,-9 0-6 15,-5 10-8-15,-3 1 6 16,-1 8 0-16,-2 10-11 16,0 12-12-16,6 16-13 15,-2 13-6-15,1 18 2 16,-10 23-2-16,2 19 1 16,-5 16 4-16,9 10-9 15,7-2 5-15,13 0-1 16,8-2-1-16,3-11-4 15,9-2 2-15,0-14 3 16,0-6-4-16,0-7 0 16,5-7-11-16,-1-8-35 15,0-7-33-15,-4-9-40 16,0-3-74-16,-13-13-37 16</inkml:trace>
  <inkml:trace contextRef="#ctx0" brushRef="#br0" timeOffset="42269.66">30698 2610 152 0,'-12'-17'265'0,"12"5"-81"15,0-2-79-15,0 7-43 16,9 0-18-16,7-7-5 16,20 3-18-16,24-6-5 15,18 0-11-15,8-2-5 16,-1 3-52-16,-8 4-102 15,-15-6-124-15</inkml:trace>
  <inkml:trace contextRef="#ctx0" brushRef="#br0" timeOffset="42814.34">31750 2209 109 0,'12'0'229'0,"-7"9"-109"16,-5 3-51-16,0 5-26 16,0-1-11-16,-13-3-15 15,5-3-4-15,8 3-1 16,-8-5-4-16,8-8-3 16,0 9 4-16,0-9 14 15,0 0 17-15,0 0 21 16,0 0-1-16,8-9-26 15,4-8-16-15,10 3-9 16,4-8-9-16,8 6 0 16,-6 8-2-16,4 8-1 15,-2 0 4-15,-11 12-2 16,-3 9 0-16,-8 2 2 16,-8 9 2-16,-17 7 1 15,-9 1-2-15,-17 5 1 16,-1-5-6-16,1-7 3 15,5-5 1-15,8-6 3 16,16-10-6-16,3 0 3 16,11 0-1-16,0-12 3 15,8 12-1-15,9-3-1 16,18-9 2-16,12 7-7 16,12-7 6-16,6 0-4 15,0-7 2-15,-5-2 3 16,-12 1-3-16,-6 0-9 15,-15-5-13-15,-2-4-35 0,-9 3-44 16,-7-11-37-16,-9-5-84 16,0-7 36-16</inkml:trace>
  <inkml:trace contextRef="#ctx0" brushRef="#br0" timeOffset="43730.13">32099 1546 89 0,'-11'-33'181'16,"-11"-7"-66"-16,-2-6-42 16,-5 1-30-16,-7 2-6 15,-8-2 1-15,-13 5-8 16,-16-1-7-16,-23 4-6 15,-32 7-3-15,-21 11 6 16,-18 11-7-16,-12 8 3 16,2 12 6-16,4 14-10 15,17 5-2-15,15 23 4 16,26 23-4-16,12 24 7 16,22 30 13-16,10 23 5 15,20 17-11-15,11 12-3 16,16 5 6-16,24-6-1 15,8-1 1-15,20-15-7 16,26-4 10-16,22-15-9 16,28-13 2-16,30-19-7 15,33-21-5-15,28-34-2 16,25-31 3-16,15-37-11 16,2-34 2-16,-14-27 0 0,-16-25-8 15,-26-24-24 1,-26-24-10-16,-33-21 4 15,-29-15 14-15,-31-10 14 16,-30 1-2-16,-32 4 6 16,-27 16 4-16,-27 16-3 15,-11 29-4-15,-8 24-28 16,-9 33-45-16,-11 36-28 16,-16 29-11-16,-8 26-63 15</inkml:trace>
  <inkml:trace contextRef="#ctx0" brushRef="#br0" timeOffset="44977.69">31190 4900 209 0,'-40'0'258'0,"6"0"-25"0,11 0-92 15,3 0-69-15,7 0-26 16,13 0 11-16,13 0-7 16,14 0-20-16,23 7-17 15,21-7-1-15,19 0-6 16,12 0 3-16,-1-2-6 15,-8-3-2-15,-11-2 1 16,32 7-1-16,-74 0-9 16,-10 0-24-16,-16-5-26 15,-5 0-33-15,-9 5-52 16,0 0-20-16,-9 0-51 16,-2 0 4-16</inkml:trace>
  <inkml:trace contextRef="#ctx0" brushRef="#br0" timeOffset="45293.61">31291 5453 137 0,'-28'15'215'0,"8"-4"-73"16,6-11-31-16,14 8-25 15,0-8 3-15,14 0-4 16,18 0-22-16,24 0-9 16,31 0-19-16,18 0-15 15,17-5-5-15,0-2 2 0,-10 0-8 16,-9-3-1-16,-22 5-5 16,-21-2 3-16,-10 7 0 15,-18-4-9-15,-11 1-10 16,-11-6-28-16,-10 9-40 15,-10 0-69-15,-14 0-38 16,-8 12-72-16</inkml:trace>
  <inkml:trace contextRef="#ctx0" brushRef="#br0" timeOffset="45594.07">31246 6333 275 0,'-17'16'260'16,"6"-4"-65"-16,11-12-87 15,0 14-53-15,16-14-25 16,16 0 12-16,25 0 41 16,17 0-15-16,15 0-23 15,13 0-17-15,-1-9-11 16,-4 1-10-16,-10-1-6 0,-19 6 1 15,-11 3-2 1,-13 0 4-16,-11 0-13 0,-14 0-20 16,-5 0-15-16,-6 0-43 15,-1 0-31-15,-7 0-36 0,0 0-19 16,0 0-54-16,-12 0-149 16</inkml:trace>
  <inkml:trace contextRef="#ctx0" brushRef="#br0" timeOffset="46075.65">31221 7078 45 0,'-31'24'176'0,"2"-3"-29"16,6-4-44-16,7-5-36 15,6 0-10-15,10-12 6 16,0 7 25-16,13-7 30 16,12 0 10-16,15 0-5 15,13 0-24-15,15-3-32 16,9-6-23-16,9 2-8 0,0-5-3 15,-5-1-12-15,-4 0-5 16,-15 6-3-16,-14-3-4 16,-8 8-3-16,-8-3 7 15,-2 5 5-15,-11-4-3 16,-3 1-3-16,-4-2-1 16,-3 5-4-16,-5 0 2 15,-4 0-8-15,5 0 3 16,-2 0-8-16,2 0 1 15,-5 0 4-15,0 0-20 16,0 0-31-16,0 0-45 16,0 0-73-16,-13 0-59 0,0 0-49 15,-3-4-43-15</inkml:trace>
  <inkml:trace contextRef="#ctx0" brushRef="#br0" timeOffset="48371.74">30403 4774 45 0,'-17'-9'92'0,"0"1"77"0,4 1-47 16,3-2-37-16,2 5-27 16,0 0-10-16,0-4 11 15,8 8 13-15,-10 0 0 16,10-3-15-16,0 3-27 16,0 0-11-16,0 0-15 0,0 0 2 15,-12 0-6 1,0 11 1-16,0 2 2 15,-4-6 2-15,-1 2-7 0,-4-9 4 16,7 7-1-16,-3-7 3 16,5 0 2-16,12 0-4 15,0 0 3-15,0 0 6 16,0 0-9-16,12 0 0 16,5-7-3-16,3-2 1 15,0 6 0-15,0-1-3 16,-4 4 3-16,-7 0-6 0,-2 0 7 15,-7 19 0 1,0 7 3-16,-12 5-3 0,-3 11 0 16,-10 6 2-16,-4 2-2 15,5-3 3-15,0-6-4 16,2-4-4-16,6-8 4 16,6-5-1-16,10-7 1 15,0 0-2-15,0-6 3 0,0-2-1 16,3-2 1-16,9 3 1 15,7-10 8-15,15 0-3 16,11 0-1-16,7 0-2 16,6-10-8-16,-6 3 7 15,-4-5-3-15,-6-1-5 16,-11 6-23-16,-2-6-50 16,-7-4-61-16,-8 1-39 15,-1-7-52-15</inkml:trace>
  <inkml:trace contextRef="#ctx0" brushRef="#br0" timeOffset="48654.5">30714 4725 165 0,'0'-24'199'0,"0"7"-82"16,0 5-52-16,0 8-29 15,-8 4-15-15,-3 16-3 16,2 8 3-16,9 14 1 0,0 7-7 15,0 0-7-15,9-2-1 16,2-5-3-16,6-5-2 16,-1-9 5-16,0-8 10 15,0-16 15-15,1 0-10 16,-6-16-6-16,-3-8 3 0,-8-5-5 16,0-9 2-16,-8 4-10 15,-3 4-9-15,-6 5-11 16,1 5-34-16,-5 8-49 15,1 12-41-15,-2 0-86 16</inkml:trace>
  <inkml:trace contextRef="#ctx0" brushRef="#br0" timeOffset="49237.87">30214 5678 111 0,'-6'-4'216'15,"-2"-1"-91"-15,8 1-47 16,-14 4-39-16,14 0-18 0,0 0-4 15,-7 0-2-15,7 0-2 16,0 0 2-16,0 0-4 16,0 0 3-16,-8 0-4 15,8 0 4-15,0 0 14 16,0 0 11-16,0 0-1 16,0 0 13-16,4 0 3 15,12-8-18-15,7-8-17 16,14-3-10-16,12-7-6 15,1 6 5-15,-6 4-9 16,-9 4-1-16,-5 12 7 0,-9 8 10 16,-10 16 0-16,-11 14 7 15,0 9-17-15,-19 14 8 16,-10 6-8-16,-8 2-3 16,0 0 0-16,6-9-5 15,5-11 3-15,7-8 0 16,7-13 0-16,4-6 4 15,8-6 1-15,0-4-10 16,0-12 3-16,8 0 4 16,4 0 2-16,11 0-3 0,11-5 1 15,10-8-18-15,8-7-40 16,1-8-54-16,-4-3-59 16,0-8-58-16,-11-1-7 15</inkml:trace>
  <inkml:trace contextRef="#ctx0" brushRef="#br0" timeOffset="49436.98">30861 5556 360 0,'20'-41'234'15,"-4"5"-33"-15,-3 10-87 16,-5 7-19-16,-3 3 14 16,-4 8-28-16,4 4-39 15,4 4-26-15,-1 12-11 16,0 16-1-16,0 17-3 15,1 20-23-15,-9 16-58 0,0 18-51 16,0 6-67-16,-13-3-51 16,1-5-36-16</inkml:trace>
  <inkml:trace contextRef="#ctx0" brushRef="#br0" timeOffset="49870.77">30200 6570 41 0,'-14'0'150'16,"3"0"23"-16,3 7-58 15,8-7-34-15,-10 0-25 16,10 9-2-16,0-9 2 15,0 0 6-15,0 0 7 16,14 0-23-16,1 0-24 16,10 0-8-16,7-9-5 15,6 2-5-15,-3-2-3 0,-5 9-1 16,-7 0 1-16,-6 0 0 16,-13 13-3-16,-4 7 4 15,-13 8-2-15,-11 8-3 16,-7 9 5-16,-3 0 1 15,6 0-2-15,4-4 0 0,7-9-1 16,17-7 5 0,0-4-9-16,9-5 4 15,11-4-3-15,13-12 4 0,8 0-1 16,6 0-7-16,5-9-19 16,2-7-61-16,-6-4-50 15,-1-9-52-15,-12-3-39 16</inkml:trace>
  <inkml:trace contextRef="#ctx0" brushRef="#br0" timeOffset="50402.04">30706 6427 67 0,'0'-9'182'0,"0"2"-28"16,-8-1-48-16,8 3-38 15,-12 1-29-15,12 4-10 16,0-4-2-16,-8 1-2 16,8 3-5-16,0 0 3 0,0 0 5 15,0-4 3-15,8-1-8 16,1 2-3-16,2-2-8 16,-3 5-5-16,1 0-5 15,-6 0-1-15,2 0-1 16,-5 0-4-16,0 0 6 15,3 0-2-15,2 13 8 16,-2 2 5-16,-3 2-5 16,0 2 4-16,0 3-3 0,-8-3 1 15,-3 2 2-15,-1-1-3 16,-1 1-3-16,1-5-3 16,12-4 3-16,-8-3 2 15,8-9 2-15,0 0 2 16,0 0 6-16,8 0 1 0,4 0-3 15,8 0 0 1,14 0-10-16,5 0-4 0,6 0 0 16,4 0-3-16,-5 0 1 15,-6 0 2-15,-2 0-7 16,-8 12-6-16,-8 0-21 16,-3 0-10-16,-4 5-19 15,-10-5-24-15,-3 4-14 0,0 1-13 16,0-5-52-16,-11 0-22 15</inkml:trace>
  <inkml:trace contextRef="#ctx0" brushRef="#br0" timeOffset="51151.68">30480 7168 30 0,'-14'21'100'0,"7"-1"81"16,7-4-74-16,-13-4-39 0,13 0-19 16,-12 0-12-16,4 4 11 15,-3 1 12-15,-1 7-2 16,-1 5-11-16,-5 4-5 15,-1 3 5-15,-1 2-9 0,3-8-13 16,-3-4 0 0,5-6-4-16,2-9 3 15,2-1-2-15,11-10 12 0,0 0 10 16,0-5-5-16,8-11-22 16,8-17-8-16,11-8-9 15,15-4 2-15,-2 5 4 16,-1 8-3-16,4 7-1 15,-12 8-8-15,-7 5 6 0,-3 4-2 16,-8 8 8-16,-4 8 1 16,-9 18 8-16,0 15 19 15,-17 15 6-15,-9 20-19 16,-2 19-7-16,-5 3-3 16,4-1-4-16,7-3-7 15,5-6 1-15,9-9-1 16,8-10 1-16,4-12 0 15,8-7 2-15,11-14-1 0,7-8 0 16,10-7-2-16,6-9 4 16,1-12-5-16,5 0 1 15,-1-9 2-15,-4-3-1 16,-4 0-8-16,-12 0-27 0,-5 0-32 16,-10-4-45-16,-8-1-40 15,-8-3-22 1,0-5 8-16,-13-3-22 0,2-5 2 15,-6-3-81-15</inkml:trace>
  <inkml:trace contextRef="#ctx0" brushRef="#br0" timeOffset="51567">30816 7421 164 0,'12'-38'201'15,"2"14"-73"-15,-6 4-46 16,0 11-34-16,-5 9-6 15,-3 0 7-15,0 17 9 0,0 4-11 16,0 2 6 0,-8 2-25-16,8-1-9 15,-8-3-9-15,8 0 0 0,0-10-6 16,0-2-1-16,0-9-1 16,8 0-8-16,6 0 12 15,12 0-3-15,4-9-6 16,1 0 4-16,1 7 1 15,-4-3-5-15,-6 5 4 0,-7 7 13 16,-1 11 11-16,-14 10 11 16,0 4 15-16,-17 2-1 15,-3 2-2-15,-2-3-8 16,7-5-14-16,3-5-11 16,12-1-2-16,0-2-2 15,12-4-10-15,8 1 4 16,12 4-1-16,9 3-6 15,0 4 9-15,-5 8-11 16,-7 1 0-16,-10 5-27 0,-19-3-45 16,-11 11-62-16,-26 3-82 15,-16-6-80-15</inkml:trace>
  <inkml:trace contextRef="#ctx0" brushRef="#br0" timeOffset="57282.57">6362 2751 58 0,'-24'0'78'0,"7"9"83"15,17-9-66-15,0 0-36 16,25 0-17-16,23-5-10 15,34-14 3-15,27-14 3 16,30-11 2-16,18-14-1 0,15-4-17 16,-6 9-8-1,-19 14-6-15,-27 5-5 0,-22 10 0 16,-25 8 0-16,-24 4 3 16,-16 3 18-16,-12 9 19 15,-10 0 5-15,-8 0-8 16,-3 0-13-16,0 0-6 15,0 0-9-15,0 0-6 16,0 0-5-16,0 0 0 16,0 0 5-16,0 0-1 0,0 0-2 15,0-5-1-15,0 2-1 16,0-1 3-16,0 4 2 16,0 0-8-16,0 0 3 15,0 0-3-15,0 0-1 16,0 0 2-16,0 0 0 15,0 0 5-15,0 0-5 32,0 0 5-32,0 0-6 15,5 0 5-15,-5 0-1 16,0-5-2 0,0 5 2-1,0-3-8-15,0-1-22 16,0 4-35-16,0 0-44 15,0 0-20-15,0 0-47 0,0 0-59 16</inkml:trace>
  <inkml:trace contextRef="#ctx0" brushRef="#br0" timeOffset="58054.7">9246 2597 400 0,'-13'0'193'0,"13"0"-72"0,-12 0-48 16,12 0-16-16,0 0 14 15,0-4-9-15,0 0-15 16,0-1-15-16,0 5-17 15,0 0-4-15,0 0-2 16,0 0-1-16,0 0 3 16,0 0-1-16,0 0 10 15,0 0 1-15,0 0-3 0,-8 0 4 16,8 0-7-16,0 0-2 16,0 0-1-16,0 0 3 15,0 0-11-15,0 0 0 16,0 0 2-16,0 0 14 0,0 0 8 15,0 0 8-15,0 0 6 16,0 0-2 0,0 0-7-16,0 0-7 0,0 0 1 15,0 0-11-15,0 0 7 16,0 0-2-16,0 0 3 16,0 0 3-16,0 0-1 15,0 0-3-15,0 0-9 16,0 0 8-16,0 0 5 0,0 0-8 15,0-3 6-15,0 3 4 16,0-4 8-16,0-1 3 16,0 5-12-16,0 0 12 15,0 0-1-15,0-5-6 0,0 3-21 16,0-3-12-16,0 1 0 31,3 1 0-15,2-2 0-16,-2 0 0 15,-3 5-116 1,0 0-116-16,0 0-110 16,0 0-53-16,-22 10-56 0</inkml:trace>
  <inkml:trace contextRef="#ctx0" brushRef="#br0" timeOffset="59754.4">1007 3044 140 0,'-13'-8'176'16,"13"6"-83"-16,-8 2-50 15,8 19-20-15,0 13-9 16,0 13-2-16,3 9 3 16,11 9-6-16,-2 7-3 15,-1-1 2-15,1-8-5 16,1-7-1-16,-5-14 1 16,1-7-2-16,-6-13 4 15,-3-8 12-15,0-12-5 16,0-7-1-16,0-14-4 0,0-21-1 15,0-15-6-15,0-6-2 16,8-4 2-16,4-2 4 16,5 8-2-16,-1 5-1 15,3 11 1-15,-2 8-1 16,-4 13 0-16,4 7 2 16,-3 13 2-16,4 4 4 15,-7 21 5-15,6 3 11 16,-6 9-9-16,2 0-3 15,-10-5-3-15,-3-9-5 16,0-2 3-16,0-5 10 16,0-12 18-16,0 0 14 15,0-4-25-15,0-11-8 16,0-14-10-16,9-4 0 16,8-3-6-16,3-1-4 15,5 8 5-15,2 10-9 16,3 5 9-16,-4 14-7 15,-1 0 3-15,3 21 5 16,1 8-1-16,-4 6-2 16,-5 3 0-16,-4 3-2 15,-3-5 2-15,-5 4-4 16,-8 2-33-16,0-2-46 16,0-3-23-16,0-13-7 0,8-16-18 15,3-16-25-15,11-16-87 16</inkml:trace>
  <inkml:trace contextRef="#ctx0" brushRef="#br0" timeOffset="60302.75">1781 3057 124 0,'8'-46'204'0,"-8"11"-71"15,-8 6-20-15,-4 8-50 16,1 9-27-16,-6 5-17 16,4 7-9-16,1 0-7 15,12 19 1-15,-7 9 3 16,7 13 5-16,7 8-8 15,13-1-1-15,10-5-1 16,1-7 2-16,1-8-1 16,-2-8 0-16,-6-11-2 15,-4-9 3-15,-4-5-2 16,-2-11-4-16,-11-7 7 16,-3-11-3-16,-8-2-2 15,-9 0 8-15,0 2 20 16,-1 6 0-16,1 7-6 15,1 5-7-15,2 9-3 16,14 2-8-16,0 5-7 16,9 0 3-1,7 17 7-15,13 3-7 16,4 4 4-16,7-3-2 16,2-1-7-16,-2 1 1 15,-4-5-34 1,-7 0-37-16,-9-8-12 0,-4-8 2 15,-4-12-68 1,-12-9-7-16,0-12 42 0,0-3 55 16,-12 0 64-16,12-2 153 15,-8 10 3-15,-5-17 58 16,13 25-135 0,0 20-71-1,0 0 0-15,5 0-5 16,11 17-2-16,4 8 1 15,1 3-5-15,-2 0-39 16,3 5-45-16,-12-4-103 16</inkml:trace>
  <inkml:trace contextRef="#ctx0" brushRef="#br0" timeOffset="60462.82">1843 2634 338 0,'-33'-45'181'16,"9"4"-74"-16,4 11-54 16,7 6-28-16,13 8-32 15,0 8-24-15,8 8-36 16,9 12-93-16</inkml:trace>
  <inkml:trace contextRef="#ctx0" brushRef="#br0" timeOffset="60902.36">2216 2760 264 0,'12'0'168'0,"0"0"-76"16,1 7-43-16,4 5-17 16,2 1-3-16,2 6-6 15,4 11-8-15,-6-2-3 16,-2 6-6-16,-9-2-6 15,-8-3 3-15,0-5-3 16,0-5 0-16,0-5 5 16,-8-14 5-16,8-10-6 15,-8-9 0-15,8-19-2 16,0-6-1-16,8-9 2 16,4 5 3-16,5 3 3 15,2 8 1-15,1 13-10 16,1 7 1-16,4 13 6 15,-1 4 0-15,0 11-5 16,-4 3 3-16,-1 1-1 16,-2 2-3-16,1-1 1 15,-7-4 4-15,-3 0-5 16,-5-12-5-16,-3 9 5 16,0-9 1-16,0 0-18 15,0 0-15-15,0 0-15 16,0 8-27-16,0-8-34 15,-11 8-96-15</inkml:trace>
  <inkml:trace contextRef="#ctx0" brushRef="#br0" timeOffset="62581.68">806 4274 82 0,'-11'0'132'16,"-2"0"22"-16,5 0-50 16,8 0-37-16,-8 0-22 15,0 0-13-15,8 0 8 0,0 0 7 16,0-8-2-16,0 4-18 15,13-4-9-15,11-9-5 16,17-12-6-16,19-16-2 16,25-17-1-16,29-13 2 15,32-20-1-15,26-10 0 16,18-5-6-16,1 9 1 16,-12 11-1-16,-29 16 1 15,-25 17 1-15,-27 12 5 16,-21 9 4-16,-21 12 17 15,-10 3 6-15,-13 5 4 16,-10 4-6-16,-3 4-4 16,-3-1-10-16,-6 2-5 15,-2-2-6-15,-1 6-3 16,0-2-2-16,6 0-3 0,-2 5 6 16,-1-4-4-1,6-2 1-15,-1 0-1 16,1 6 0-16,-2-7-5 15,5 2 5-15,5-2-2 16,-1-2 1-16,0 6 5 16,1-2 0-16,-8 5-4 15,-5 0 0-15,0 0 0 16,-4 0 4-16,-5-4-7 16,2 4 0-16,-2-3 2 0,5-2 1 15,6 1-3 1,1 0 6-16,5 0-3 15,2-5 5-15,-6 6-7 16,-5-1 3-16,-3 4 0 16,-3 0 12-16,-5-5 23 15,0-2-7-15,0-5-13 16,0-5-3-16,0-4-1 16,-13-8-7-16,2-6 0 15,-5-15-5-15,-9-7 2 0,-7-8-1 16,-6-8-2-16,-6-5 2 15,0 2-3-15,-2-3 4 16,-2 2 1 0,3 0-7-16,5 9 6 15,4-1 2-15,-1 2-4 16,4 11-4-16,1 3 1 16,-2 8 2-16,8 9-2 15,-4 7 1-15,2 4-4 16,-1 13 7-16,-2 4-6 15,-3 8 3-15,-3 8 0 16,-11 12 4-16,-17 10-3 16,-17 5 5-16,-14 14-9 15,-15 12 2-15,-18 13 1 16,-17 11 0-16,-17 9 6 16,-3 0-8-16,-1-2 8 15,0 0-11-15,14-11 5 0,15-12 0 16,20-12 1-16,24-13 1 15,21-12 3-15,20-7 3 16,17-8-11-16,12-10-8 16,7-7 2-16,17 0 5 15,-12 0-3-15,12 0 3 0,0 0-3 16,0 0 11-16,0 8-4 16,0-8 0-1,0 0 0-15,0 0 5 16,0 0-8-1,5 0 0-15,-5 9 1 16,4-1 2-16,4 4 5 16,-5 9-6-16,9 7 3 0,1 13-4 15,4 8 8-15,-1 8 0 16,3 15 1-16,3 15 4 16,1 14-2-16,5 5-4 15,0 8 2-15,-2-4 0 0,2-3-5 16,0-10-1-16,-8-12 1 15,0-11 3-15,-3-14 0 16,-1-11 1-16,-8-12 4 16,0-14-1-16,0-7 5 15,-3-3 3-15,-5-13 16 16,0 9 15-16,0-9 9 16,3 0 3-16,-3 0-18 0,0 0-5 15,0-9-20-15,0 1-3 16,0 1-7-16,0-3 4 15,0 3-11-15,0-2 1 16,0 6 1-16,0 3 1 0,0 0 4 16,0 0-9-1,5 0 6-15,-5 0-1 16,0 0-2-16,0 0 3 31,0-4-2-31,0 0 0 16,0-4-2-1,0-1-1-15,0 1-15 0,0-4-24 16,0-4-32-16,9-5-27 16,-1-3-40-16,3-5-38 15,5-7-27-15,5-18-135 16</inkml:trace>
  <inkml:trace contextRef="#ctx0" brushRef="#br0" timeOffset="66366.13">9594 2926 25 0,'0'-4'66'15,"0"0"71"-15,-8 0 15 16,8 0-42-16,0 4-29 15,0-3-36-15,0-1-15 16,0-2 8-16,0 6 8 16,0 0 4-16,0-4 0 15,0 1-13-15,0-1-20 0,0 4-7 16,0 0-5-16,5 0-2 16,-5 0 2-16,0 0-7 15,0 0 4 1,0 0 0-16,0 0-5 0,3 0 2 15,2 0-2 1,-5 0 4-16,0 0 1 16,4-5-2-16,-4 2 5 15,0-2-8-15,0 1-12 16,0 4-19-16,0 0-39 16,0 0-30-16,0 0-15 0,0 0-47 15,0 12-12-15</inkml:trace>
  <inkml:trace contextRef="#ctx0" brushRef="#br0" timeOffset="66850.83">9659 4603 331 0,'-11'-12'222'16,"3"0"-46"-16,8 1-79 15,-9 1-47-15,9 6-27 16,0 4-9-16,0 0-6 15,0 0 1-15,0 0-6 16,0 0-4-16,0 0 3 0,0 0 4 16,0 0 6-16,0 0 5 15,0 0 4-15,0 0 6 16,0 0-7-16,0 0 1 0,0 0-7 16,0 0 1-16,0 0 6 15,0 0-6-15,0 0-1 16,0 0 11-16,0-3-12 0,0-2 0 15,0 1-7-15,0 0-2 16,0 4-2 0,0 0 0-16,0 0-8 15,0 0-18-15,0 0-42 0,0 0-41 16,0 0-44-16,0 13 1 16,0-1-18-16,0 4-50 15</inkml:trace>
  <inkml:trace contextRef="#ctx0" brushRef="#br0" timeOffset="69054.19">9546 6691 319 0,'0'-4'185'16,"-9"1"-75"-16,9 3-52 15,0 0-31-15,0 0-14 16,0 0-6-16,0 0 0 16,0 0 0-16,0 0-2 0,0 0-1 15,0 0 0-15,0 0 1 16,0 0 15-16,0 0 5 16,0 0 5-16,0 0 1 0,0 0-10 15,0 0-8-15,0 0-1 16,0 0-3-16,0 0 3 0,0 0 0 15,0 0 6-15,0 0-10 16,0 0 2-16,0 0 1 16,0 0-8-16,0 0 0 15,0 0-1-15,0 0 2 0,0 0-3 16,0 0 5-16,0 0-8 16,0 0 0-1,0 0 3-15,0 0-4 0,0 0 7 16,0 0 0-16,0 0 2 15,0 0-1-15,0 0-4 0,0 0 0 16,0 0 2-16,0 0-1 16,0 0 8-16,6 0-8 15,-3 0 3-15,-3 0-1 0,0 0 0 16,4 0-1 0,-4 0-1-16,0 0 4 0,0 0-3 15,0 0-6 1,0 0 8-16,0 0-8 0,0 0 9 15,0 0-8 1,0 0 0-16,0 0-1 16,0 0 6-16,0 0-6 0,0 0 5 15,0 0 0-15,0 0-4 16,0 0 4-16,0 0 1 0,0 0-5 16,0 0 4-16,0 0 0 15,0 0-1 1,0 0 5-16,0 0-4 15,0 0 5-15,0 0-3 0,0 0-1 16,0 0 6-16,0 0 4 16,0 0 5-16,0 0 3 15,0 0 0-15,0 0-1 0,0 0-7 16,0 0-11-16,0 0 1 16,0 0 5-16,0 0-9 0,0 0-2 15,0 0 4 1,0 0 1-1,0 0-6-15,0 0 8 0,0 0-8 16,0 0 9-16,0 0-4 16,0 0-4-16,0 0 8 15,0 0-6 1,0 0 2-16,0 0-2 0,0 0 6 16,0 0-1-16,0 0-2 15,0 0 1 1,0 0 4-16,0 0-6 15,0 0 1 1,0 0 0-16,0 0-1 0,0 0 8 31,0 0-13-31,0 0 12 16,0 0-1 0,0 0-1-16,0 0-3 15,0 0 3-15,0 0-2 16,0 0-8-16,0 0 2 15,0 0 7 1,0 0-12-16,0 0 6 16,0 0 7-16,0 0-10 0,0 0 0 15,0 0 8-15,0 0-7 16,0 0 4-16,0 0 4 16,0 0-4-16,0 0-2 15,0 0-1-15,0 0 3 16,0 0 5-16,0 0-1 0,0 0-1 31,0 0 9-31,0 0 2 0,0 0-8 16,0 0 2-16,3 0 4 15,2 0-4-15,-2 0 0 16,-3 0-3-16,0 0 1 0,0 0-3 16,0 0-2-16,0 0 5 15,0 0 1-15,0 0-2 16,0 0-8-16,0 0 3 15,0 0 1 1,0 0 9-16,0 0 0 16,0 0 1-16,0 0 2 0,0 0 7 15,0 0-7-15,0 0 1 16,0 0-13-16,0 0 9 16,0 0-8-16,0 0 0 0,0 0-1 15,0 0-1 1,0 0-5-16,5 0 10 15,-5 0-9-15,0 0 0 0,0 0 4 16,0 0-3-16,0 0 5 16,0 0-6-16,0 0 6 0,0 0 5 15,0 0-7-15,0 0 1 16,0 0 0-16,0 0 3 16,0 0-3-16,3 0-2 15,-3 0 2-15,0 0-3 16,0 0 4-16,0 0 3 15,0 0 5-15,0 0-8 16,0 0 2-16,0 0-1 0,0 0-9 16,0 0 6-16,0 0 1 15,6 0-2-15,-6 0-2 16,0 0 3 0,0 0 2-16,0 0-9 15,0 0 4-15,0 0 3 16,0 7-3-1,0-7 5-15,3 9 1 16,-3-9-7-16,0 0 6 16,5 0-5-16,-5 0 4 0,3 0-5 15,-3 0 2-15,0 0 3 16,0 0 5-16,5 0-7 16,-5 0-3-16,0 0 5 15,0 0-4-15,0 0 3 16,0 0 6-16,0 0-5 0,0 0-1 15,0 0 1 1,0 0 2-16,0 0 2 0,0 0-3 16,0 0 3-16,0 0 9 15,0 0 8-15,0 0-3 0,0 0 4 16,0 0-5-16,0 0-6 16,0 0-1-16,0 0-6 15,0 0-8-15,0 0 8 0,0 0-1 16,0 0-3-1,0 0-7 1,0 0 8-16,0 0 3 16,0 0-2-16,0 0-11 15,0 0 5-15,0 0 10 0,0 0-11 16,0 0 7 0,0 0-7-16,0 0 0 15,0 0-1-15,0 0-6 16,0 0-37-16,0 0-36 0,0 0-47 15,0 0-47-15,0 0-34 16,0 0-16-16,0 0-3 16,0 0-20-16,3 12-141 0</inkml:trace>
  <inkml:trace contextRef="#ctx0" brushRef="#br0" timeOffset="70353.23">13680 5731 313 0,'-29'0'197'0,"4"0"-51"15,-2 0-55-15,5 0-28 16,3 0-10-16,3 0 26 0,4 0 24 16,4 0 14-16,-2 0-1 15,10 0-2-15,0 0 3 16,0 0 9-16,0-5-18 0,0 1-25 15,6 1-20-15,2-6-15 16,4-3-16-16,11-4-6 16,19-9 0-16,22-10 0 0,30-15-26 15,37-7 0-15,38-12 0 16,38-9 0-16,30-10 0 0,26-10 0 16,37-8 0-1,38-13 0-15,31-16 0 0,26-11 0 16,11-17 0-16,20-15-34 15,20-17 1-15,4-4 1 16,-7-1-6-16,-8 8 13 0,-11 9 11 16,-16 21 9-16,-30 19-4 15,-37 20 7-15,-44 19 8 16,-39 13-8-16,-34 13 0 0,-29 14 5 16,-23 11 6-1,-23 8 1-15,-18 8-4 0,-18 13-13 16,-17 3 7-16,-9 9 1 15,-18 0 3-15,-10 7 2 16,-8 5-6-16,-12 0-3 16,-1 0 6-16,-2 0-10 0,1 0 8 15,-1 0 1-15,7-3 1 16,4-1-7-16,5-5 5 16,1 6 3-16,4-6-3 0,-4 2-5 15,-10-3 7-15,-8 7 3 16,-8-1 29-16,-7 4 17 15,-6 0-7-15,-7 0-25 16,1 0-20-16,-3 0 0 16,-2 0 0-1</inkml:trace>
  <inkml:trace contextRef="#ctx0" brushRef="#br0" timeOffset="70431.77">22873 2340 2047 0,'-11'0'-238'16,"11"0"-78"-16,-13 0-31 16,13 7 15-16,-13-7 9 0</inkml:trace>
  <inkml:trace contextRef="#ctx0" brushRef="#br0" timeOffset="71227.22">22797 1950 424 0,'-26'-16'258'16,"6"3"-83"-16,6-1-81 15,5 8-52-15,9 1 6 16,0 1 48-16,0 4-8 16,0 0-39-16,12 0-24 0,7 0-11 15,10 9-3-15,16 3-1 16,12-4 0-16,8 0-6 15,0-1 2-15,-4 2-8 16,-10-1 0-16,-8-8-1 16,-12 9 3-16,-5-9 0 15,-10 7 3-15,-4 2-7 0,-9-9 2 16,-3 12-1-16,0 1 1 16,0 2 3-16,0 9 0 15,-12 10 5-15,-4 6 6 16,-1 8 4-16,-3 6-2 0,-3-1 7 15,1-6-14-15,1 3 0 16,2-5 14-16,2 1 13 16,2-7-5-16,1-2-8 15,14 0-3-15,-8 1-2 16,8-7 0-16,0-2-6 0,0-6-8 16,0-1 5-16,0-10-4 15,0 0 5-15,0 0 14 16,-8-3 1-16,8-2 0 15,-8 2-7-15,8-1-8 0,0 0 7 16,0 0-14-16,0 3 6 16,-9 2 5-16,3-1-6 15,6 2 2-15,-8-3-4 0,8 1 0 16,-8-12 8-16,8 8-2 16,0-8 2-16,-9 0 12 15,9 0 9-15,0 0 4 16,0 0 27-16,0 0 21 15,0 0-73-15,0-8-12 16,-12-4 0-16,-5-13 0 0,3-7 0 16,-8-8 0-16,-2-17 0 15,-4-9 0-15,4-8 0 16,3-3 0-16,4-4 0 0,1 4 0 16,5 8 0-16,-2 8 0 15,5 8 0-15,0 11 0 16,8 14 0-16,-9 3 0 15,9 9 0-15,0 9 0 16,0-3 0-16,0 7 0 16,0-1 0-16</inkml:trace>
  <inkml:trace contextRef="#ctx0" brushRef="#br0" timeOffset="71685.66">22751 2014 2047 0,'-6'0'0'31,"6"-4"0"16,0 1 0-31,0-1 0-16,0-1 0 15,0-3 0 1,-8 4 0-16,8-4 0 15,0-1 0-15,0-3 0 0,0 5 0 16,0 2 0-16,0 1 0 16,0-1 0-16,0-2 0 15,0 2 0-15,0 2 0 16,0 3-8 31,0 0-66-47,0 0-3 15,0 0-24-15,0 0-47 16,0 0-49-16,0 0-43 16,0 0-27-16,0 13-3 0,-9-2-28 15</inkml:trace>
  <inkml:trace contextRef="#ctx0" brushRef="#br0" timeOffset="76243.99">3135 7510 86 0,'-14'-42'195'0,"3"-2"-76"16,-2 3-43-16,-3-3-28 15,-1 2-18-15,-2 2 5 0,3 4-11 16,-5 4-5-16,1 7 11 16,3 8-6-16,2 5-4 15,-7 12-14-15,-1 12-2 16,-1 12 1-16,-2 14-2 16,6 10 0-16,4 21 6 15,7 13 1-15,9 12 1 0,14 8 2 16,2 4 6-1,12 3 8-15,1-2-12 16,2-15-5-16,-1-6-2 16,-3-11-6-16,3-12-6 15,-6-9 5-15,-5-13-21 0,-2-10-22 16,-6-6-28-16,-1-5-13 16,-10-8-13-16,0-12-92 15</inkml:trace>
  <inkml:trace contextRef="#ctx0" brushRef="#br0" timeOffset="76460.1">2776 8308 363 0,'-20'-12'179'16,"12"-4"-67"-16,8-1-58 16,8-4-24-16,17-8-17 15,10-5 0-15,15-12-3 0,7-4-7 16,0 7-3-16,-8 5 2 15,-5 10-7-15,-12 8-4 16,-7 8-14-16,-9 3-26 16,-5 5-35-16,-5 4-38 15,-6 0-52-15,0 0-138 16</inkml:trace>
  <inkml:trace contextRef="#ctx0" brushRef="#br0" timeOffset="76744.17">3296 7554 180 0,'13'-48'236'0,"-10"7"-69"16,-3 9-10-16,0 7-59 15,0 8-8-15,0 6-24 16,0 6-33-16,0 5-15 16,8 0-9-16,5 21 1 15,4 10 17-15,2 24 16 16,10 9-14-16,2 10-12 0,7 7-2 15,-2-3-10 1,-3-9-3-16,-10-8 1 16,-1-8 0-16,-5-13-6 15,-7-11-5-15,-2-8-19 0,-3-5-22 16,-5-16-49-16,-8-9-88 16,-7-15-1-16,-7-25-38 15,-6-28 20-15</inkml:trace>
  <inkml:trace contextRef="#ctx0" brushRef="#br0" timeOffset="78175.17">3070 6574 88 0,'-54'-54'196'16,"2"18"-91"-16,-6 16-49 0,-2 20-28 15,-5 16-11-15,-8 24 1 16,-6 17-3-16,-5 24 7 15,-1 19 3-15,-1 8-1 16,4 15-2-16,14 11 1 16,8 11 11-16,14 3-3 15,14-6-8-15,12-12-5 16,20-16-4-16,0-16 6 0,8-15 8 16,4-18 12-1,5-14-11-15,-2-10-3 16,1-13-9-16,1-2-2 15,-1-9-2-15,-3-5-6 16,-2 0 7-16,3 0-4 0,-3-12-1 16,-3 7 9-16,-1-7-1 15,-1 0 2-15,-3 0-1 16,-3 0-1-16,0 0-8 16,0 9-1-16,0-9-3 15,0 8 3-15,0-8-5 16,0 12-2-16,0-3-1 15,0-2 2-15,5 2 1 16,-2-1-6-16,2-8 8 16,-5 13-3-16,0-2-2 15,3-2-1 1,2 3 1-16,4 4 1 16,-6 4 0-16,5 1 0 15,-3 3 4-15,1-4-4 16,0-1-1-16,-3-1-3 0,6-2 0 15,-6-4 7 1,2 0-2-16,-2 5-4 16,-3 4 5-16,5 7-4 15,4 13 8-15,2 6 6 16,0 8-4-16,3-7-4 16,-2 1 3-16,0-4-4 0,-1-9-3 15,2-3 5-15,-1-5 1 16,-4-3 1-16,0-4 5 15,5-6 0-15,-5-2 6 16,0-13 1-16,4 0 3 16,4 0-4-16,13-9 20 15,10-7 27-15,27-21 12 16,32-24 10-16,32-28-21 16,44-29-35-16,46-20-12 15,31-13-10-15,21 1 1 16,-3 7-14-16,-18 12 3 15,-23 22-4-15,-38 15 4 0,-35 25-2 16,-38 16 6-16,-30 12 1 16,-24 13-8-16,-17 12 17 15,-19 4 28-15,-5 3 36 16,-11 5 8-16,-2 0 9 16,-9 4-73-16,0-5-22 31,0 2 0-31,0-6 0 15,0-2 0-15,0-15 0 0,-17-10 0 16,-8-20 0-16,-7-13 0 16,-9-22 0-16,-8-11 0 15,-8-15 0-15,-3-18 0 16,-1-12 0-16,2-15 0 16,2-14 0-16,6-6 0 0,7-1 0 15,8 15-18-15,3 26 3 16,4 24 6-16,5 30-1 15,4 22 0-15,-1 21-3 16,2 13-2-16,-6 16 3 16,-12 16 3-16,-16 20-4 15,-19 19 3-15,-30 32 1 16,-23 23 0-16,-27 27 4 16,-14 21-4-16,-17 13 11 0,-15-1-5 15,-6-7 1-15,2-12 4 16,3-18 3-16,20-19-9 15,24-16 7-15,33-22 2 16,34-18-12-16,23-14-1 16,25-8-9-16,15-8-8 15,12-3 1-15,13-9 9 16,0 0 6-16,0 0 5 16,0 0 2-16,5 0 2 0,-2 0 1 15,2 0-5 1,-5 0 0-16,0 0-3 15,0 0-7-15,0 0-2 0,0 0 8 16,0 0 1-16,0 0 3 16,0 0 2-16,0 0-1 15,0 0 6-15,3 0-5 32,2 0-1-32,-1 0-20 15,-4 0-16-15,5 0-5 16,3 7 6-16,7 10 8 0,10 8-25 15,3 25-77 1,12 25-79-16,9 44-66 16,1 39-136-16</inkml:trace>
  <inkml:trace contextRef="#ctx0" brushRef="#br0" timeOffset="79971.32">23528 5410 139 0,'-26'8'200'16,"2"-8"-69"-16,4 0-18 16,3 7-31-16,5-7-30 15,4 9 1-15,8-9 9 0,0 0-2 16,5 0-15-16,6 0-1 15,15 0-2-15,13-9 13 16,18-6-13-16,17-6-18 0,10 0-7 16,16-3 3-16,-1 0 9 15,7 0 14-15,0-4 1 16,-13 3 5-16,-16 6 4 16,-13 6 10-16,-15-1-20 0,-11 7 1 15,-9-1 11-15,-14 4 5 16,-2 4-3-16,-10 0-11 0,-3 0-14 15,0 0-18-15,0 0-1 16,0 0-15-16,0 0-11 0,0 0-38 16,0 0-56-16,-8 0-69 15,0 0-53-15,-4 0-17 16,1 19 29-16,-6 8 15 0,-9 0-40 16</inkml:trace>
  <inkml:trace contextRef="#ctx0" brushRef="#br0" timeOffset="80404.09">23494 7131 383 0,'-31'0'282'15,"2"0"-44"-15,13 0-85 0,16 0-74 16,0-4-31-16,0-4-12 16,16 0 14-16,16-8 14 0,13-5-1 15,12 1-6-15,8-1-9 16,8-3-14-16,4 4-10 0,4 0-6 15,1 3-2-15,4 1-1 16,-5 4-9-16,-1 0-3 16,-7-5-2-16,-3 5 0 15,-10 0 0-15,-12 3 2 0,-14 2 3 16,-11 2 5-16,-7 1-3 16,-7 4-14-16,-5 0 4 0,-4 0-7 15,0 0-36-15,-9 0-52 16,-3 0-52-16,1 0-65 15,-3 0-34-15,0 0-11 0,-7 0-15 16</inkml:trace>
  <inkml:trace contextRef="#ctx0" brushRef="#br0" timeOffset="80869.05">23421 9006 453 0,'-25'13'212'0,"6"-13"-56"0,3 10-76 16,2-10-42-16,14 0-10 16,0 0 21-16,0 0 7 15,6 0 5-15,14 0 12 0,11 0 2 16,23-10 1-16,19-3-9 16,15-2-9-16,15-5-13 0,8-1-20 15,2 2-7-15,-5 2-8 16,-9 1 6-16,-11-1 9 0,-14 5 49 15,-17 5 14-15,-13 1 20 16,-16 4 6-16,-7 2-72 0,-8 0-42 16,-7 0 0-1,3 0 0-15</inkml:trace>
  <inkml:trace contextRef="#ctx0" brushRef="#br0" timeOffset="80966.22">24493 8854 2026 0,'0'0'-408'16,"0"0"-24"-16,0 0 32 16,0 8 28-16</inkml:trace>
  <inkml:trace contextRef="#ctx0" brushRef="#br0" timeOffset="82300.61">28546 2665 35 0,'-11'14'92'15,"2"-7"90"-15,1-7-74 0,0 7-24 16,0-7-32-16,-2 0-16 16,10 0-7-16,-8 0 18 15,8 0 13-15,0 0 1 16,0 0 4-16,0 0-2 16,0 0-2-16,0 0 9 15,0 0 6-15,5 0-11 16,8 0-8-16,11 0-34 0,21-7-5 15,15-5-12 1,17-3 3-16,9-6-2 16,3 0-1-16,1 1-5 0,-5 0-4 15,-12-1 3-15,-8 4 5 16,-16 6-4-16,-13-2 1 16,-7 4 7-16,-10 1-5 15,-7 4-4-15,-4 0-14 16,-8 4-53-16,0-8-96 15,0-4-78-15,8-9-33 16,1-2-8-16</inkml:trace>
  <inkml:trace contextRef="#ctx0" brushRef="#br0" timeOffset="82717">29493 2128 94 0,'11'-28'239'0,"-3"4"-70"0,-8 7-54 16,0 4-55-16,0 13-19 15,0 0-12-15,0 13 19 16,0 20 44-16,-8 20-9 16,-3 20-20-16,-1 16-7 15,-4 5-13-15,2 3-13 16,2-6-16-16,1-10-3 16,11-12-4-16,-9-12-7 15,9-12 4-15,0-13-3 16,0-12 5-16,0-6-5 15,0-14 3-15,0-14-38 16,0-22-1-16,0-25 14 16,0-25 11-16,3-14 6 0,3-12 20 15,-6 3 3-15,0 6 20 16,0 19-3-16,0 14-10 16,0 17 16-16,0 12-1 15,0 13-26 1,15 16-5-16,18 12-8 15,12 20 8-15,6 16-6 0,6 17-3 16,-3 8 0-16,-10 9-1 16,-10 3-6-16,-17 5-51 15,-17 3-34-15,-30 9-87 16,-27 1-149-16</inkml:trace>
  <inkml:trace contextRef="#ctx0" brushRef="#br0" timeOffset="83482.56">4986 10871 399 0,'-45'-39'209'0,"-8"2"-94"15,1 9-58-15,7 7-31 16,3 4-6-16,6 9 7 16,9 1 4-16,5 7-6 0,3 0-2 15,3 30 24-15,0 21 60 16,7 23 7-16,9 23-10 15,9 20-22-15,14 26-15 16,10 16-28-16,11 4-19 16,10-1-8-16,-2-7-10 15,0-13-24-15,2-15-65 0,-7-17-67 16,-9-12-50 0,-11-12-19-16,-5-17-12 15,-15-18-25-15</inkml:trace>
  <inkml:trace contextRef="#ctx0" brushRef="#br0" timeOffset="83649.64">4836 12472 436 0,'-65'-50'221'0,"4"-2"-79"16,12 7-46-16,12 9-33 15,17 3-22-15,20-12-14 16,25-12-8-16,27-16-6 0,21-4-6 16,9-1-5-16,-2 13-15 15,-10 15-57-15,-13 18-41 16,-14 8-32-1,-10 5-27-15,-11-2-69 0</inkml:trace>
  <inkml:trace contextRef="#ctx0" brushRef="#br0" timeOffset="84131.64">5306 11357 316 0,'8'-13'150'0,"-4"6"-73"16,1 7-34-16,3 0-4 15,-5 11 29-15,5 6-9 16,-3-2-15-16,-5 6-8 16,0 4-10-16,0 0-2 15,-8-6-1-15,-5-7 18 16,-2-12 15-16,2 0-7 16,1-12-13-16,0-7-11 15,12-11-9-15,0-6-9 0,0-1-7 16,12 0 0-16,8 5 4 15,5 7-5-15,4 13 7 16,-1 12-2-16,5 12-3 16,-6 16 11-16,-2 27 24 15,-12 21 4-15,-13 22 13 16,0 16-17-16,-17 0-17 16,-4-8-6-16,2-13 8 15,3-20 20-15,2-20 12 16,14-15 19-16,0-18-14 0,0-8-20 15,0-12-8-15,22-12-9 16,13-13 0-16,22-11 5 16,13-9-12-16,7 1-8 15,-4 6-1-15,-8 7-11 16,-8 1-37-16,-10 10-57 16,-8 3-61-16,-16 5-44 15,-6-5-36-15,-17-2-8 16,-13-9-21-16,-14-17 37 15</inkml:trace>
  <inkml:trace contextRef="#ctx0" brushRef="#br0" timeOffset="84647.5">5374 10840 304 0,'-96'-96'148'0,"-1"12"-44"16,-1 27-37-16,1 21-19 0,-1 24-10 15,-4 20 13-15,5 20 7 16,-4 22 15-16,-6 23 15 15,-6 27 19-15,-1 24 6 16,1 26-6-16,11 25-32 16,17 13-22-16,28 2-18 15,30-2-15-15,30-1-4 16,42 1 30-16,28-6 8 16,21-7-15-16,19-14-17 15,16-22 1-15,10-15-10 16,2-25-16-16,1-22 7 15,5-21 4-15,8-24-2 0,7-23-4 16,16-31 1-16,14-25-3 16,-2-31 0-16,-12-15 0 15,-23-14 0-15,-30-1 8 16,-30-9-4-16,-27-4-4 16,-26-5 13-16,-22-9 7 15,-20-3 2-15,-12-12-15 16,-21-5-5-16,-11-3 6 0,-10-6-5 15,-11 2-2-15,-9-4 3 16,-5 1-6-16,-16 13 9 16,-6 12-8-16,-8 18-2 15,-5 24-1-15,0 25-8 16,-9 20-24-16,-2 25-22 0,0 17-27 16,2 11-48-16,7 11-55 15,2 10-59-15,7 3-29 16,9-5-73-1</inkml:trace>
  <inkml:trace contextRef="#ctx0" brushRef="#br0" timeOffset="86643.44">29363 5080 197 0,'-17'-4'200'16,"9"-1"-60"-16,8 1-43 15,8 4-39-15,17 0-26 16,18 0-18-16,19 0-9 16,12 0-7-16,2 0-31 0,6 0-39 15,-6 0-27-15,-8 0-48 16,-14 13-6-16,-21 0 38 15</inkml:trace>
  <inkml:trace contextRef="#ctx0" brushRef="#br0" timeOffset="86783.18">29654 5325 37 0,'-48'40'137'16,"6"-8"26"-16,16-4-64 16,9-7-40-16,17 1-31 15,12-3-15-15,16 1-5 16,17-3-17-16,8-2-48 15,4-6-91-15,0-1-14 0</inkml:trace>
  <inkml:trace contextRef="#ctx0" brushRef="#br0" timeOffset="86943.53">29770 5862 313 0,'-22'19'128'0,"10"-3"-39"0,3 9-5 16,9-16-63-16,9-1-12 15,3 3 1-15,5 3-10 16,5-2-9-16,8-1-39 16,-3 2-36-16,3-1-83 15,-6-1 2-15</inkml:trace>
  <inkml:trace contextRef="#ctx0" brushRef="#br0" timeOffset="87071.04">29805 6235 92 0,'-27'41'211'0,"5"-3"-94"16,6-11-30-16,8-7-34 15,8-3-23-15,0-1 2 16,16-4-12-16,9 0-9 16,7-3-16-16,7-9-42 15,12 12-44-15,-4-12-88 0</inkml:trace>
  <inkml:trace contextRef="#ctx0" brushRef="#br0" timeOffset="87198.13">29980 6772 88 0,'-20'33'230'16,"2"-9"-108"-16,7-3-52 0,11 0-36 16,0-1-22-16,0 8-38 15,11 0-74-15,2 2-99 16</inkml:trace>
  <inkml:trace contextRef="#ctx0" brushRef="#br0" timeOffset="87350.63">30036 8071 352 0,'6'66'176'16,"10"-18"-67"-16,19-7-53 15,13-8-29-15,22-5-30 16,3-4-33-16,4-6-50 16,-9-7-69-16,-14-2-49 15</inkml:trace>
  <inkml:trace contextRef="#ctx0" brushRef="#br0" timeOffset="87586.61">30028 8706 193 0,'8'0'175'0,"6"0"-85"16,3 0-47-16,9 0-22 15,7 0-21-15,3 0-6 0,2-2-11 16,-10 2-8-16,-5-6-1 16,-6 6 4-16,-4 0 11 15,-13 0-7-15,0 0-40 16,0 0-38-16,0 0-14 0</inkml:trace>
  <inkml:trace contextRef="#ctx0" brushRef="#br0" timeOffset="87762.38">30338 8910 167 0,'0'12'196'0,"0"-3"-74"15,3-9-11-15,-3 0-40 16,0 0-26-16,0 0-13 16,0 0-6-16,0 0-17 15,0 0-8-15,0 0-40 0,0 0-53 16,0 0-77-16,0-9-61 15</inkml:trace>
  <inkml:trace contextRef="#ctx0" brushRef="#br0" timeOffset="88019.76">30714 8995 953 0,'0'0'468'0,"0"0"-232"0,0 0-131 15,0 0-51 1,0 0-24-16,0 0-14 0,0 0 22 16,0 0 38-16,0 0-9 15,0 0-63-15,0 9-4 32</inkml:trace>
  <inkml:trace contextRef="#ctx0" brushRef="#br0" timeOffset="88242.6">30714 9004 2031 0,'-8'0'-221'0,"0"0"-83"16,2-9-50-16,-4-3 35 15,-2-4-10-15</inkml:trace>
  <inkml:trace contextRef="#ctx0" brushRef="#br0" timeOffset="88740.57">30785 8406 701 0,'-22'-9'675'0,"6"1"-122"15,3 0-435-15,13 0-118 16,0 3 0-16,0 2 0 16,0 3-232 31,-11 0-238-47,-1 0-34 0</inkml:trace>
  <inkml:trace contextRef="#ctx0" brushRef="#br0" timeOffset="90114.68">3674 12525 64 0,'-13'-12'134'0,"7"3"8"15,6 2-57-15,0-4-32 16,0 9-15-16,0-3-9 16,0-2 3-16,0-2 15 15,6 5 1-15,-6 1 0 16,0-2-8-16,0 5-12 15,0 0-14-15,0 0-5 16,0 0-5-16,0 0 0 16,0 0-7-16,0 0 0 15,0 0-1-15,0 0-16 16,0 0-12-16,0 0-20 16,0 0-27-16,5 0-21 15,3 0-114-15</inkml:trace>
  <inkml:trace contextRef="#ctx0" brushRef="#br0" timeOffset="90620.47">3957 11304 393 0,'-52'-5'200'0,"8"-2"-56"0,12 3-40 16,7-2-24-16,9 0-1 15,16-2 15-15,0 3-30 16,0 1-27-16,25-1-1 16,32 5 20-16,27 14 4 15,30 14 23-15,28 15-10 16,24 35 4-16,21 25-4 16,17 13-24-16,15 15-21 15,8 5-15-15,5-11-4 16,-14-11-7-16,-22-16 0 15,-31-21-1-15,-26-16-1 0,-33-11 3 16,-25-19 0-16,-25-6-6 16,-14-8 12-16,-19-9-7 15,-7-8-2-15,-7 0-20 16,-9 0-72-16,-12-12-98 0,-12-13-60 16,-17-17-50-16,-16-13-6 15,-12-11 7-15</inkml:trace>
  <inkml:trace contextRef="#ctx0" brushRef="#br0" timeOffset="91003.47">5334 10733 511 0,'-23'-64'186'0,"-2"10"-65"16,5 14-63-16,3 11-24 15,6 10 4-15,-3 19 6 16,-2 24 33-16,-3 38 36 16,-5 35 22-16,0 41 22 15,-6 45 1-15,-1 45 12 16,-6 33 43-16,-5 11-181 0,2 4-32 16,-9-2 0-16,-3-10 0 15,-8-3 0-15,-14-9 0 16,1-24 0-16,3-45 0 15,18-37 0-15,11-39 0 16,9-30 0-16,12-25 0 16,7-19 0-16,4-12 0 0,9-13 0 15,0-16 0 17,-11-4-222-32,-2-13-229 15,-3-4-3-15,-9-2 17 16</inkml:trace>
  <inkml:trace contextRef="#ctx0" brushRef="#br0" timeOffset="93449.92">3913 12382 22 0,'0'0'72'16,"0"-4"69"-16,0 1-9 16,0-2-44-16,-8 5-35 15,8 0-21-15,0 0-16 0,0 0 1 16,0 0 2-16,0 0 5 16,0-4 2-16,0 4-2 15,0 0-2-15,0 0-1 16,0 0 2-16,-8 0 7 15,8 0 19-15,-11 0 6 16,-2 12 2-16,-4 4 1 16,-8 8-9-16,-7 5 0 15,-3 3 5-15,-14 2-11 16,-5 1 4-16,-6-1-1 0,-8-1-1 16,-6-1 1-16,1-4 8 15,-1-7-5-15,6-13 2 16,3-8-16-16,7-8-10 15,7-13 4-15,2-15-5 16,-1-14-13-16,5-14-1 16,2-14-8-16,-2-8 3 15,5-7-4-15,2-4 3 16,2-1-12-16,3-3 12 16,4 7-2-16,5 0-3 15,1 3-4-15,6 11 3 16,0 3-1-16,5 4-5 15,4-1 8-15,8 5-5 16,-11 0 8-16,-3 7-2 16,6 1-1-16,0 2 1 0,8-3 3 15,-11-4-11-15,11-4 10 16,0 1-10 0,0 5 3-16,0 3 6 15,0-1-5-15,0 5 2 16,0 5 4-16,0-1-7 15,0-4 0-15,0 0-3 0,4 7 8 16,3 3 0-16,6-3-1 16,-1 2 1-16,4-1-2 15,4-1 1-15,0 5 0 16,2 2-4-16,-2-2-1 16,-1-4-4-16,5-4 5 15,-2-1 0-15,-3 1 8 16,2 1-6-16,-4 2 2 15,-1 10-4-15,-4 4 8 16,-4 7-3-16,0 0-4 16,5 1 0-16,-5 4 3 15,3-4-1-15,3 2 5 16,-3 2-7-16,0 0 4 16,3 3-6-16,-2 2 5 15,-4 2 4-15,-1 0-5 16,1 1-1-16,0-1 2 15,0 1 0-15,-2 1 1 16,2 2 1-16,-5 0 1 16,2 1-9-16,-1 1 9 15,-1 3 0-15,-3 4-6 16,0 4 4-16,0-5-5 16,0 5 2-1,0-4-6-15,0 4-9 16,0 0-9-16,0 0-13 0,0 0-20 15,0 0-37-15,0 0-38 16,0 0-18-16,0 0-5 16,0 0-24-16,-12 9-27 15,1-9-17-15</inkml:trace>
  <inkml:trace contextRef="#ctx0" brushRef="#br0" timeOffset="94298.82">2700 9137 13 0,'-20'10'25'0,"8"-10"36"16,-2 11 46-16,14-11 29 16,-8 0-49-16,8 0-26 15,0 0-24 1,0 0-12-16,0 0-8 15,0 0 0-15,13-9-10 0,11-3-1 16,4-4-3-16,12-3-3 16,2-7 7-16,3 2-6 15,-6 1-4-15,2 0 4 16,-3 8 1-16,-11 0-1 16,-2 3-1-16,-4 7 2 15,-10 5 2-15,-3 0 0 16,-3 0-7-16,-5 0 6 15,0 0-5-15,0 0 5 16,0 0-2-16,0 0 2 16,0 0 4-16,0 0 7 15,0 0 3-15,0 0 0 16,0 0-1-16,0 0-8 16,0 0-6-16,0 0 1 15,0 0-4-15,0 8 5 16,0 8-6-16,3 5 4 15,2 4-1-15,4 2 29 0,-1 9 16 16,3 9-18-16,2 1-14 16,-2 2-2-16,6 1 4 15,-4-4-7-15,-2-4-4 16,1-4 2 0,1-9-1-16,-6-8-3 15,-7-4 3-15,0 1 4 0,0-5 1 16,0-12 1-16,0 7-5 15,0-7 0-15,0 0 1 16,0 0-2-16,0 0 5 16,0 0 9-16,0 0 9 15,0 0 6-15,0 0-1 16,-7-7-16-16,-9-5-5 16,-4 1-7-16,-5-6-3 15,-4-4 2-15,-4-3-5 16,-2-6-6-16,-6 2 6 15,0 0-3-15,0 4 7 16,1-1-8-16,7 1 11 16,6 3-7-16,2 6 4 15,8 3-7-15,4-2 6 16,6 7-3-16,7-1 3 16,-9 4-5-16,9 0-1 15,0 4-1-15,0 0 6 16,0 0-17-16,0 0-33 15,0 0-41-15,0 0-48 0,0 16-18 16,0 7-68 0</inkml:trace>
  <inkml:trace contextRef="#ctx0" brushRef="#br0" timeOffset="96960.63">24348 11088 129 0,'-33'-5'261'15,"-4"-2"-67"-15,-3 0 5 0,3 2-29 16,5 0-31-16,10 0 6 15,11 3 9-15,11 2-17 0,0-8-5 16,8-1 29 0,13 0 5-16,15-3-106 0,18 0-60 15,14-4 0-15,17-4 0 16,8-1 0-16,9 2 0 0,3 2 0 16,1 2 0-16,-4 2 0 15,-9 1 0-15,-8 3 0 0,-12 6 0 16,-16-2 0-16,-16 1 0 15,-8 4 0-15,-14 0 0 0,-9 0 0 16,-23 0 0 0,-12 0-249-16,-2 0-84 0,-16 16 6 15,0 1 42-15,-5 6 33 16,-2 2 7-16</inkml:trace>
  <inkml:trace contextRef="#ctx0" brushRef="#br0" timeOffset="97443.21">24266 12805 256 0,'-32'29'207'16,"2"-2"-51"-16,7 0-2 15,3-4-14-15,3 2 3 0,9-4-1 16,8-5 21-16,3-4 30 16,11 0 34-16,6-12 28 0,11 0-244 15,15 0-11-15,6-5 0 16,14-2 0-16,7-9 0 0,3-6 0 15,6 3 0-15,4-5 0 16,-1-1 0-16,-4 5 0 0,-4 3 0 16,-4 1 0-1,-8 4 0-15,-11 1 0 0,14-11 0 16,-48 18 0-16,-9 4 0 16,-3 0 0-16,1 0 0 15,-9-4 0 1,0-4 0-1,0-4 0-15,-12-5 0 16,-1-10-173-16,13-15-299 16,0-15 17-16,8-12 30 0</inkml:trace>
  <inkml:trace contextRef="#ctx0" brushRef="#br0" timeOffset="98258.63">24411 8481 468 0,'-6'-7'268'16,"6"0"-18"-16,0 2-104 16,0 5-76-16,14 0-27 15,11 0 29-15,9 8 49 0,5 14 20 16,4 6-4-16,5 12-40 15,4 8-28-15,4 9-32 0,1 1-17 16,5 3-15-16,-5-9-42 16,-5-7-40-16,-11-4-43 0,-8-13-33 15,-10-2-45-15,-6-11-16 16,-6-2-5-16,-11-13 17 0,0-9 6 16,-14-7-4-16,-3-13 53 15,-3-11 60-15,-2-8-5 0,7-9 94 16,-5-12 25-1,3-9 103-15,1 4 125 0,1 10-3 16,-6 6 50-16,4 14-52 16,1 11-78-16,0 16-64 0,-9 17-37 15,-7 38-2-15,-4 26 10 16,-10 26-27-16,-2 20-33 0,0 12-42 16,6 8-96-16,6 4-112 15,7 0-58-15,9-3-41 0,4-13-24 16</inkml:trace>
  <inkml:trace contextRef="#ctx0" brushRef="#br0" timeOffset="98807.52">24433 11311 270 0,'-28'-19'298'0,"3"-5"-56"15,4-2-41-15,10 7-68 0,3 3-46 16,8-2-13-16,8 6-7 15,16 4 19-15,12-4-13 16,18 0-13-16,10-5-33 0,13 5-12 16,16-4-2-16,8-1-17 15,7 3-6-15,-9-3-4 0,-1 4 2 16,-7 9 9-16,-19 4-3 16,-10 0 1-16,-18 0 3 0,-12 11 0 15,-7 2 6-15,-14-1-3 16,-11 5-17-16,0-1-25 0,-19 6-51 15,-1-3-53-15,-9 2-51 16,-4-2-39-16,1 3-9 16,-4-3-18-16</inkml:trace>
  <inkml:trace contextRef="#ctx0" brushRef="#br0" timeOffset="99223.3">24566 12797 917 0,'-31'0'529'15,"2"0"-42"-15,7-6-373 16,22-8-114-16,14-10 0 0,18-7 0 15,25-7 0-15,16-3 0 16,17-1 0-16,8 6 0 0,-2 7 0 16,1 6 0-16,2 7 0 15,-12 5 0-15,-5 9 0 0,-4 2 0 16,-5 0 0-16,-4 0 0 16,-9 0 0-16,-6 8 0 0,-10-8 0 15,-9 0 0-15,-9 0 0 16,-5 0 0-16,-6 0 0 0,-6 0 0 15,-9-8 0 1,-9-1 0-16,-6-3 0 16,-2 0 0-16,-7 4-30 0,1 0-300 15,-7 1-34-15,-2 7 4 16,-1 0 33-16,1 0 25 0</inkml:trace>
  <inkml:trace contextRef="#ctx0" brushRef="#br0" timeOffset="99410.57">25163 12992 700 0,'-20'10'632'16,"0"-10"72"-16,3 0-693 0,5-5-11 16,12-2 0-16,8-7 0 15,13-5 0-15,10-4 0 0,11-4 0 16,3-1-145-16,-2-1-241 15,3 1 10-15,-5 3 58 0,-4 5 37 16,-11 4 37-16</inkml:trace>
  <inkml:trace contextRef="#ctx0" brushRef="#br0" timeOffset="99573.44">25451 12859 215 0,'-12'25'253'16,"-2"-5"-34"-16,-8-8 21 0,6 0-41 15,0-4-24-15,8-8-42 16,8 0-65-16,0 0-53 0,0 0-84 15,0 0-58-15,3 0-14 16,9-13-13-16,5 1 10 0,-1 1 3 16,6-1 141-16,-4 0-207 15,-1-5 8-15,-3 0 34 0</inkml:trace>
  <inkml:trace contextRef="#ctx0" brushRef="#br0" timeOffset="99778.9">26282 13499 40 0,'-14'0'12'0,"-2"7"-25"0,-8-7-25 16</inkml:trace>
  <inkml:trace contextRef="#ctx0" brushRef="#br0" timeOffset="99839.53">25920 13486 30 0,'-99'-42'39'0,"-6"-27"-38"16</inkml:trace>
  <inkml:trace contextRef="#ctx0" brushRef="#br0" timeOffset="101022.03">1636 7974 295 0,'-13'0'156'16,"13"0"-51"-16,0 0-53 0,0 0-28 16,0 0-8-16,0 0-1 15,0 0 20 1,0 0 20-16,0 0 7 0,0 0 18 15,-9 0 14-15,9 0 26 16,-11 0 36-16,-5 0-29 16,-13-5-49-16,-19-2-31 15,-25-9-17-15,-21-9-6 16,-19-15 6-16,-9-26 12 0,-8-22-13 16,-1-24 3-16,5-19-7 15,4-19-15-15,14-25-5 16,7-20-3-16,14-21-4 0,19-12 12 15,14-8-8-15,23 1-1 16,17 3-1-16,23 8-13 16,19 13 4-16,17 7 9 0,13 7 2 15,10 23-8 1,9 20 2-16,1 23 5 0,-10 25 3 16,-8 25-7-16,-3 15 0 15,-6 18-1-15,-12 10 0 16,-7 11 3-16,-10 6-2 0,-11 10 4 15,-3 6-3-15,1 5-2 16,-9 0-2 0,0 0 1-16,0 0-5 15,0 0-8-15,0 0-13 0,0 0-19 16,0 0-11 0,0 0-19-16,0 0-26 0,0 0-35 15,0 12 2-15,7 4 14 16,15 13-17-16,6 3-21 15,12 1-89-15</inkml:trace>
  <inkml:trace contextRef="#ctx0" brushRef="#br0" timeOffset="102552">8116 6582 214 0,'-11'-17'205'16,"3"0"-30"-16,8 6-29 15,0 3-34-15,0 4-26 16,0-1 12-16,0 5-8 0,12 0-4 15,7 0 18-15,19 17 3 16,14 7-25-16,18 4-34 16,6 5-21-16,9 0-8 0,1-1-12 15,-4 1-3-15,-11-1-2 16,-6-3-23-16,-12-9-39 16,-11 1-37-16,-14-4-33 0,-7-6-13 15,-9-3-7-15,-8-8-11 16,-4 0 12-16,-16 0-27 0,-13 0-7 15,-7-15 36 1,-5-12 52-16,0-3-4 0,4-8 101 0,6-7 24 16,2-3 103-16,7-9 60 15,11-4-50-15,3-1-16 0,8 9-5 16,0 14-11-16,0 5 7 16,0 10-5-16,0 8-17 15,-8 9-27-15,0 7-28 16,8 12-20-16,-14 27 0 0,0 35-9 15,-8 32-2-15,3 33-45 16,-5 23-114-16,-1 25-98 0,4 8-100 16</inkml:trace>
  <inkml:trace contextRef="#ctx0" brushRef="#br0" timeOffset="103069.62">8280 9833 786 0,'-17'-7'397'16,"4"2"-171"-16,13-2-119 15,0-2-73-15,5 5-20 0,14-3-6 16,23-6-2-16,18-4-5 16,18-6 1-16,7 2-7 15,4 4 1-15,1 1-7 0,-14 4-9 16,-11 4-5-16,-11-1-12 15,-18 6-30-15,5 3-164 16,-30 0 70-16,-11 0-12 16,0 17 14-16,-17 7 0 15,-6 4-41-15,-5 9-127 0</inkml:trace>
  <inkml:trace contextRef="#ctx0" brushRef="#br0" timeOffset="103383.35">8364 11459 348 0,'-19'0'341'15,"2"0"-48"-15,5 0-107 16,12 0-96-16,0 0-45 0,12 0-23 15,8 0-8-15,13 0-5 16,15 0 3-16,12 0-9 16,14 0-1-16,7 0 1 0,4 0-7 15,-3 0-2-15,-6 0-25 16,-5 0-31-16,-11 0-26 0,-12 0-19 16,-11 0-5-16,-12 7-16 15,-14-7-4-15,-2 13-31 0,-9-1-41 16</inkml:trace>
  <inkml:trace contextRef="#ctx0" brushRef="#br0" timeOffset="103666.56">8617 12729 551 0,'0'7'282'16,"0"-7"-95"-16,0 9-99 0,0 3-49 15,0-4-28-15,0-8-4 16,0 12-3-16,8-12 0 0,6 0-1 16,11 14 2-16,7-14-8 15,9 6-27-15,8-6-39 0,5 0-27 16,3 0-28-16,-2 0-18 15,-1 0-2-15,-5 13-33 16,-5-1 10-16,-7 0-61 0</inkml:trace>
  <inkml:trace contextRef="#ctx0" brushRef="#br0" timeOffset="103883.78">8517 13986 439 0,'-14'15'271'0,"0"-4"-50"15,14-11-106-15,0 0-55 0,17-11-33 16,12-4-10-16,10-9-14 16,12-9-18-16,6 1-29 0,7-5-37 15,-4 8-57-15,-3 5-26 16,-7 8-26-16,-11 4-19 15</inkml:trace>
  <inkml:trace contextRef="#ctx0" brushRef="#br0" timeOffset="104207.77">9018 15375 610 0,'28'-13'285'16,"-3"2"-122"-16,-2-6-116 16,6-3-111-16,7 0-54 15,10-6-5-15,-2 2-22 0,2-1-44 16,-3 9-29-16</inkml:trace>
  <inkml:trace contextRef="#ctx0" brushRef="#br0" timeOffset="104394.73">9351 15916 524 0,'0'0'323'16,"0"-12"-94"-16,9-14-141 15,10-13-126-15,22-14-58 16,16-9-35-16,12 2-40 0,8 4-54 15,-3 6-15-15</inkml:trace>
  <inkml:trace contextRef="#ctx0" brushRef="#br0" timeOffset="106179.23">373 4285 205 0,'-32'12'184'0,"2"2"-54"16,14-14-57-16,16 0-38 15,0 0-22-15,16 0-4 16,21-5-5-16,16-11 5 0,15-5-5 15,6-7-4-15,-1-1 5 16,-11 0 6-16,-10 2 14 16,-11 2 22-16,-17 8 5 15,-5 4 5-15,-5 3 0 16,-11 1-5-16,-3 9-26 16,0-4-2-16,0 4-21 15,0 0 0-15,0 0-7 0,5 0 0 16,3 16 2-16,4 9 3 15,8 12-1-15,0 11-2 16,5 2 7-16,4 2-7 16,-1-4 4-16,-3-6-3 15,-5-10 1-15,-8-7 0 0,-1-10 5 16,-6 2-3 0,-5-5-1-16,0-3 14 0,-13-9-4 15,-10 0-6-15,-11 0 0 16,-11 0-6-16,-11 0 1 15,-10-5 4-15,-2-7-2 16,-5-1-1-16,-1-2 1 0,6-6 4 16,3 1 7-1,-33-32 6-15,63 23-15 16,5 3 2-16,11 3-1 0,6 2 2 16,1 1-6-16,12 8-3 15,-8 3 0-15,8 2-5 16,0 7-22-16,0 0-35 15,0 0-14-15,0 20-25 16,0 17-30-16,0 9-4 0,-8 5-78 16</inkml:trace>
  <inkml:trace contextRef="#ctx0" brushRef="#br0" timeOffset="111854">21631 15476 49 0,'-28'0'103'16,"3"0"67"-16,0 0-59 15,1 0-21-15,0 8-19 16,0 1 1-16,2-9 11 0,3 13 17 15,-1-13 14-15,2 6 5 16,2 4 16-16,6-10 0 16,-3 0 2-16,13 0-22 0,0 0-19 15,0 0 0-15,0 0-19 16,0 0-22-16,13 0-15 0,5-10-8 16,12-1 2-16,5-6-21 15,11-2-13-15,6-7 0 0,13 2 0 16,9-4 0-16,12-1 0 15,12 1 0-15,6-1 0 16,10-4 0-16,8 5 0 16,16 0 0-16,8 3 0 0,5-3 0 15,2 6 0-15,2 3 0 16,-2 2 0-16,-3 1 0 16,-7 0 0-16,-7 9 0 0,-8 2 0 15,-6 5 0-15,-9 0 0 16,-7 0 0-16,-7 0 0 0,-8 0 0 15,-1 12 0-15,-8 0 0 16,-5 4 0-16,-9 5 0 0,-2 4 0 16,-11 3 0-16,-1 4 0 15,-12 0 0-15,-10 1 0 16,-13-4 0-16,-11 4 0 0,-8-1 0 16,0 0 0-16,-11 0 0 15,-5 7 0-15,-4 2 0 16,-9 3 0-16,-7 4 0 0,-7 5 0 15,-4 1 0-15,-5-1 0 16,-10-2 0-16,-8 6 0 16,4-4 0-16,-10-3 0 0,0-1 0 15,-4-5 0-15,-7-3 0 16,-1-4 0-16,-8-5 0 0,-3-2 0 16,-8-2 0-16,-6-5 0 15,-9-6 0-15,-5-4 0 16,-1-2 0-16,-2-11 0 0,4 0 0 15,7 0 0-15,6-11 0 16,8-11 0-16,0-2 0 16,3-9 0-16,4-3 0 0,10 1 0 15,1-3 0-15,11 2 0 16,10 3 0-16,15 0 0 0,13 4 0 16,14-7 0-16,16-9 0 15,11-7 0-15,18-2 0 0,8-3 0 16,5 3 0-16,17 3 0 15,2 6 0-15,7 4 0 16,1 1 0-16,-6 7 0 16,1 9 0-16,-8 0 0 0,-8 3 0 15,-3 4-205-15,-9 9-65 16,-8-1-17-16,-4 9 11 0,2 0 25 16,-7 0-12-16,1 13 21 15</inkml:trace>
  <inkml:trace contextRef="#ctx0" brushRef="#br0" timeOffset="112618.25">22431 15353 26 0,'-13'-11'59'16,"-2"3"14"-16,-5-8 79 0,-2-1-53 15,-1 0-25-15,-7 1-4 16,3-1-16-16,-6 1-9 0,5 0 2 16,-1 0 6-16,1 0 7 15,3 4 15-15,-4 3 14 16,-2 5 16-16,-6 4 12 16,-3 9-11-16,-10 10-28 0,-4 10-32 15,-1 13-23-15,-2 3-8 16,0 2-8-16,0 8-4 0,4 5 4 15,5 6 1-15,11 8 9 16,14 2 2-16,9 2-11 16,20-1-6-16,16 0-8 0,29-16-38 15,22-17-63-15,27-15-75 16,32-29-17-16,29-9-6 0,26-11 34 16,12-4 5-1,0-4-23-15</inkml:trace>
  <inkml:trace contextRef="#ctx0" brushRef="#br0" timeOffset="113178.74">22463 15786 1 0</inkml:trace>
  <inkml:trace contextRef="#ctx0" brushRef="#br0" timeOffset="114366.45">23896 15745 3 0</inkml:trace>
  <inkml:trace contextRef="#ctx0" brushRef="#br0" timeOffset="114458.31">23986 15691 8 0,'8'0'16'0,"1"0"1"15,-6 0-7-15,-3 0-12 0,0 0-12 16,0 0-18 0</inkml:trace>
  <inkml:trace contextRef="#ctx0" brushRef="#br0" timeOffset="116546.5">23817 14206 14 0,'0'-5'19'0,"0"5"15"16,0 0 13-16,0 0 131 15,0 0-83 1,0 0-31-16,0 0-21 16,0 0-6-16,0 0-7 0,-10-4 3 15,10 4 1-15,-8-3 6 16,8-6-1-16,-12 2 0 15,12-2 2-15,-13-3 18 0,5-1 6 16,2 1 3-16,-8 1-5 16,3-6-11-16,-2 1 0 0,-3-1-7 15,0-3-1-15,-1 4-1 16,-4 0-6-16,-4-2-9 16,0 3-22-16,-9 3 3 15,-6 4-5-15,-10-1-4 16,-2 9-3-16,-9 0 5 0,-8 0 2 15,-9 17 0-15,-2 0-7 16,-7 4 17-16,-1 2-6 0,-2 1 12 16,-4 10-10-16,-2-2 14 15,-2 5 10-15,1 7 13 0,-2 4-5 16,6 10-5-16,9 4 6 16,2-2-15-16,10 5-5 15,2 1 0-15,9 3 3 0,9 0 16 16,11-4-4-16,8 4 27 15,8 3 11-15,13 2 1 16,4-6-73-16,8-1-4 16,13-3 0-16,8-2 0 0,7-9 0 15,12 1 0-15,13-11 0 16,12 0 0-16,17-12 0 0,15-3 0 16,15-2 0-16,19-11 0 15,15-6 0-15,12-9 0 16,13 0 0-16,7 0 0 0,6-5 0 15,-1-7 0-15,1-5 0 16,-9-2 0-16,-2-6 0 0,-18-4 0 16,-13 1 0-16,-21-4 0 15,-24 4 0-15,-24-5 0 16,-16-1 0-16,-19-2 0 16,-20-5 0-16,-9-4 0 0,-9-8 0 15,-18-5 0-15,-7-2 0 16,-10-5 0-16,-4 1 0 0,-11-2 0 15,-2 1 0-15,-1 8 0 16,1 5 0-16,-6-2 0 16,1 5 0-16,1 5 0 0,-9 3 0 15,-3 4 0-15,-11 8 0 16,-2 5 0-16,-8 8 0 0,-4 8 0 16,-13 8 0-1,0 0 0-15,-3 0 0 0,0 8-23 16,2 4-128-16,10-1-68 15,4 3-60-15,11 1-20 0,12 6 32 16,13 0-25-16,14-1-224 16</inkml:trace>
  <inkml:trace contextRef="#ctx0" brushRef="#br0" timeOffset="117428.41">23059 12757 75 0,'-16'-23'209'0,"-2"-2"-48"16,-4 7-52-16,2 6-38 16,-3 0-26-16,-7 8-20 15,-2 4-6-15,-4 0 3 16,-10 9-1-16,-8 3 11 0,-6 4 5 15,-8 6 6-15,-13 1 5 16,-6 5-8-16,-1 9 21 0,-5 3-7 16,-1 10 4-16,4 7 4 15,2 8-2-15,2 7-24 0,9 14-17 16,9 4-6-16,9 3-9 16,15 1 3-16,16 7 13 15,8 1 6-15,20 5-7 0,0-2 4 16,17-3-4-16,9 0-6 15,20-4-8-15,10-9 8 16,23-12-7-16,14-9 0 16,24-14-7-16,21-17-1 0,17-17 6 15,10-20-1-15,9-8 1 16,2-12-3-16,-10-17-4 0,-7-9-8 16,-13-11-13-16,-24-12 7 15,-20-2 11-15,-26-12 3 16,-19-5 4-16,-20-2 20 0,-15 0 2 15,-19 2 7-15,-3-3 0 16,-17 6-9-16,-7 7-3 0,0 1-5 16,-9 4-1-1,-5 4-10-15,-1 2 17 0,-4 11-4 16,-4 4 3-16,-1 12-5 16,-6 6-5-16,-6 14-8 0,-10 8-4 15,-10 12-19-15,-13 0-44 16,-14 16-40-16,-1 4-14 0,-2 4-26 15,5-3-21-15,3 4 0 16,4-2-1-16,5 2 3 0,8 0-35 16,3-1-125-16</inkml:trace>
  <inkml:trace contextRef="#ctx0" brushRef="#br0" timeOffset="118127.24">23108 11719 88 0,'-60'-40'246'15,"-2"2"-93"-15,-7 6-53 0,-4 7-51 16,-12 18-22-16,-8 7-17 16,-12 12-2-16,-8 12-3 15,-6 9 17-15,2 12 10 0,-2 15 14 16,5 13 21-16,7 21-3 15,-1 16-13-15,7 9-8 0,8 7-11 16,16-1-9 0,17-3-2-16,13-8-2 0,21-12-4 15,12-12 1-15,19-9 2 16,12-7 4-16,14-8 1 0,18-9-6 16,16-14 4-16,17-5 1 15,19-15-1-15,21-10-8 0,22-13-2 16,20-17 1-1,6-2-8-15,0-10-4 0,1-8-2 0,-11-4 3 16,-14 1-4-16,-17-1 0 16,-12-3 1-16,-19-5 2 15,-16-1-2-15,-17-1 4 0,-16 1 2 16,-13-3-2-16,-15-8-2 16,-13-6-3-16,-8-8 8 15,-20-11-2-15,-14-4 0 16,-10-3 12-16,-13-1-5 0,-8 5 19 15,-12 3 4-15,-13 13-1 16,-12 16-7-16,-11 12-12 0,-14 12-6 16,-6 18-5-16,-9 15 0 15,-4 12-18-15,-1 7-29 16,5 15-23-16,12-1-27 0,14 2-21 16,17 1-10-16,17 1-23 15,18-3-11-15,13-6-22 16,13-9-45-16</inkml:trace>
  <inkml:trace contextRef="#ctx0" brushRef="#br0" timeOffset="118692.82">21891 10408 517 0,'-49'-89'157'16,"-8"8"-77"-16,-5 16-44 15,-4 18-20-15,-8 19-14 16,-4 13 8-16,-3 10 10 0,-1 5 9 16,5 24-9-16,9 18-1 15,3 18 1-15,8 23 6 0,8 14 1 16,8 17-7-16,9 8 1 15,15 8-12-15,17 1 1 0,8-10 0 16,24-7 4 0,21-11 1-16,29-13-7 0,23-14 0 15,21-15 8-15,21-16-6 0,24-21 0 16,19-24-2-16,18-12-2 16,7-16 0-16,-6-9-9 15,-8-12 5-15,-22-3-6 16,-21-6 4-16,-29-2 0 0,-22-10-2 15,-24-10 5-15,-18-16 2 16,-22-13-2-16,-32-11 4 0,-22-11 4 16,-27-9 12-16,-27 6 19 15,-23 8 14-15,-27 8-6 16,-19 11-14-16,-21 21-13 0,-14 22-10 16,-22 27-9-16,-8 25-5 15,-4 24 1-15,-4 25-8 0,3 16 0 16,10 20-10-1,15 13-24-15,21 8-24 0,20 4-45 16,27-1-22-16,34 1-48 16,33-5-51-16,23-8-56 0</inkml:trace>
  <inkml:trace contextRef="#ctx0" brushRef="#br0" timeOffset="120373.61">23149 15793 87 0,'0'21'204'0,"0"-1"-78"15,-11-4-41 1,11 0-38-16,-14 1-15 0,14 0-6 15,-8-1 6-15,0-4 72 16,8-4-46-16,0-8 11 16,0 0 2-16,0 0-14 15,5 0-4-15,3 0-16 0,3-13-14 16,3-6-9-16,1-9-5 16,2-1 0-16,3-4 8 15,-4 9 25-15,-4 3 22 0,-3 5 10 16,-1 4 6-16,-3 4-10 15,-5-1-13-15,0 9-12 0,0 0-12 16,0 0 7-16,0 21 21 16,3 15-15-16,6 5-13 15,-6 8-20-15,5-1-15 16,0-6-15-16,0-6-49 0,-3-7-59 16,3-5-68-16,-8-3-51 15,0-9-17-15,0-12 7 0,0 0-16 16</inkml:trace>
  <inkml:trace contextRef="#ctx0" brushRef="#br0" timeOffset="121005.88">23447 14731 53 0,'3'-9'133'0,"-3"-3"53"0,0 5-52 15,0-2-25-15,0 2-31 16,0 2-23-16,-9 2-8 16,9-2 12-16,-7 5 5 15,7 0-15-15,0 0-9 0,0 0-17 16,0 0-5-16,0 0-3 16,0 0 2-16,0 0 5 0,0 0 6 15,0 0-6-15,0 0 0 16,0 0 2-16,3 0-8 15,7-5-6-15,-2 1-5 0,8 1 1 16,-1 3-1 0,6 0-1-16,0 0 3 0,-4 0 4 15,-8 0 25-15,-1 7 2 16,-2 11 25-16,-6 2 0 0,-14 4-2 16,0 4-8-16,-7 1-12 15,0 0-21-15,6-5-1 16,3-8-11-16,4-4-11 0,8 0 4 15,0-3 0-15,12 0 4 16,11-9-4-16,10 0-7 0,4 0-18 16,3-9-27-16,4-5-40 15,2 0-20-15,-1-7-25 16,-5-1 2-16,-6 8-1 0,-12-3 4 16,-5 5-5-16,-14 0-13 15,-3-1-51-15,-20 5 21 16</inkml:trace>
  <inkml:trace contextRef="#ctx0" brushRef="#br0" timeOffset="121704.62">22906 13449 57 0,'0'-13'182'0,"-13"2"-9"15,13 2-53-15,-7 1-43 16,7 1-35-16,0 7-13 0,0 0 11 15,0 0-2-15,0 0 12 16,0 0-13-16,0 0-7 16,0-4-12-16,0-1-6 0,7-1-7 15,6 0-2-15,3-2-3 0,8-1 4 16,1-3-5-16,3 5 3 16,1-2 3-16,-1 2-6 15,-3 7 1-15,-10 0 3 16,2 0 8-16,-9 0 14 0,-8 0 11 15,0 16 5-15,-8 3-9 16,-9 2-13-16,-2-1-3 0,-2-4-12 16,4 0 4-16,6-3-7 15,11-5 0-15,0 1 1 0,0-3-5 16,0 4 8-16,11 2-4 16,6 4 0-16,8 0-1 0,2 5 2 15,-3-5-2-15,-3-4-2 16,-7-4 0-16,-6-8 3 15,-8 13-1-15,-17 2-3 16,-9 6-21-16,-7-4-14 0,1 3-29 16,-2-3-40-16,-4-2-39 15,-2-2-25-15,2-13-46 16,2 0-133-16</inkml:trace>
  <inkml:trace contextRef="#ctx0" brushRef="#br0" timeOffset="122420.56">22849 12525 65 0,'-8'-24'152'15,"8"2"25"-15,-13 2-37 16,1 4-12-16,4 3-28 16,8 1-26-16,-7 5-11 15,7-2-11-15,0 5-10 0,0 0-6 16,0 4-18-16,0 0-14 15,0 0 3-15,4 0-6 0,-1 0-4 16,0-4 7-16,-3 0-8 16,5-4 1-16,-2 0 1 15,2-3 0-15,-1-1 0 0,-4-6 3 16,0 2 5-16,0 0-6 16,0 4 1-16,0-5 1 0,0 1 0 15,0-1 12 1,0 0 13-16,0 6 19 0,0-1 12 15,-9 3 2-15,9 7-5 16,-8-4-10-16,8 6-15 0,0 0-12 16,0 0-7-16,0 0-3 15,0 12-1-15,0 5-1 0,8 8-2 16,6-1-1-16,2 5 6 16,0-10-11-16,0 2 2 15,1-4 1-15,-1-5-4 0,-4-5 0 16,5-7-5-16,-5 0-4 15,1 0-1-15,-4-7 0 0,9-5-9 16,-6-9 7-16,1-3 12 16,0 0-1-16,-7-2 4 15,-2 11 6-15,-4 1 16 16,0 3-7-16,0 8 2 0,0 3 1 16,0 0-6-16,0 12-3 15,0 4-2-15,0 4-9 0,0 4 4 16,0 4-3-16,0 2-40 15,0-5-71-15,0-2-72 16,0 1-35-16,0-2-13 0,0-7-39 16</inkml:trace>
  <inkml:trace contextRef="#ctx0" brushRef="#br0" timeOffset="122952.57">22409 10636 138 0,'-26'-21'197'16,"-4"6"-81"-1,-2-2-36-15,0 1-31 0,7 4-19 16,4 3-4-16,11 7 6 16,2-3-3-16,8 5-4 0,0-5-4 15,3 1-8-15,8 1-7 16,9-5-4-16,10-1 3 15,5 0-3-15,11 2-6 0,-2-1 2 16,2-1-6-16,-2-3-21 16,-4 5-19-16,-2-2-26 15,-7 4-30-15,-10-2-59 0,-5 2-1 16</inkml:trace>
  <inkml:trace contextRef="#ctx0" brushRef="#br0" timeOffset="123418.66">22324 10425 10 0,'0'0'24'16,"0"0"39"-16,5 12 71 15,-5 0 8-15,0 4-63 0,0 1-25 16,0-1-22-1,-8 5-10-15,0-1-5 0,8-1-6 16,0-2-2-16,0-5-3 16,0-3-2-16,0-9 1 0,0 7-1 15,8-7-4-15,9 0 4 16,3 0-3-16,5 0 3 16,6-7-4-16,3-2 1 0,-3 1 0 15,2 0-3-15,-1 8 6 16,-7 0 0-16,-1 0 0 0,-8 0 11 15,1 16 4-15,-9 4-6 16,-8 5 0-16,-13 0 5 16,-12 0-9-16,-7-2-4 15,-4 1 4-15,0-7-3 0,1-6 5 16,-19 3 16 0,37-14-12-16,6 0-7 0,11 0-2 15,0 0-3-15,0 0-6 16,3 0-3-16,8-8-9 15,3-5-23-15,-3 1-37 0,2 0-29 16,0 3-73-16,-5 9-218 16</inkml:trace>
  <inkml:trace contextRef="#ctx0" brushRef="#br0" timeOffset="125431.67">11803 14784 245 0,'-16'0'211'0,"0"-8"-91"16,-1-4-44-16,6-1-37 0,3 0-8 15,8 1-7-15,0-4 9 16,0 0-14-16,8-9-8 16,12-7-7-16,9-9 4 0,18-16-1 15,32-12-1-15,26-21-2 16,34-19-2-16,30-21 4 16,35-12-6-16,22-6-2 15,27 2 3-15,22 9 1 0,22 10 2 16,12 14-3-16,-4 17-3 15,-17 25 8-15,-20 17-5 16,-24 25 2-16,-26 29 1 0,-18 16 17 16,-25 22 1-16,-25 22 28 15,-20 22 4-15,-21 30 10 0,-20 36 7 16,-24 32 3-16,-25 23 17 16,-19 17 5-16,-21 8-3 15,-13 0-1-15,-18 3-26 0,-23 2-14 16,-14 4-11-16,-25 3-8 15,-21-5-5-15,-24-2-8 16,-34-10-11-16,-34-7-3 0,-37-16-1 16,-29-17 12-16,-16-24 7 15,-6-26 16-15,-3-26-9 16,6-26-16-16,3-33-5 0,11-32 2 16,13-32-10-16,16-37-2 15,22-28 4-15,25-38-1 0,35-26 2 16,32-31-4-16,41-23 2 15,45-21-1-15,48-6-10 16,57-12-4-16,55 2-24 0,52-3-26 16,31-3-28-1,15 11-1-15,5 10-7 0,-6 21-4 16,-16 30-33-16,-19 32-24 16,-27 32-12-16,-31 29 6 15,-36 28 31-15,-24 17 58 0,-14 19 37 16,-23 13 17-16,-19 9 10 15,0 10 3-15,-19 11-18 16,-6 2-15-16,-4 0-45 0,1 2-52 16,-4-3-2-16</inkml:trace>
  <inkml:trace contextRef="#ctx0" brushRef="#br0" timeOffset="125778.54">13713 14931 297 0,'-22'-5'216'16,"-2"-7"-114"-16,5-1-90 15,2-2-106-15,4-2-86 0,13 1 14 16</inkml:trace>
  <inkml:trace contextRef="#ctx0" brushRef="#br0" timeOffset="125947.53">13854 14922 364 0,'-8'21'268'0,"-5"-9"-116"16,13 0-109-16,-6-12-128 16,6 0-23-16,11 0 33 0,9-8-32 15,14-12-62-15</inkml:trace>
  <inkml:trace contextRef="#ctx0" brushRef="#br0" timeOffset="126103.22">14682 14682 576 0,'0'0'366'0,"-11"0"-155"15,-2 0-165-15,1 0-184 0,12 0-24 16,0-8 46-16,8-9-17 16,9 1-34-16,4-3-33 0</inkml:trace>
  <inkml:trace contextRef="#ctx0" brushRef="#br0" timeOffset="126223.55">14731 15562 385 0,'-20'53'152'0,"1"-17"-91"0,-2-8-133 16,-1-7-161-16</inkml:trace>
  <inkml:trace contextRef="#ctx0" brushRef="#br0" timeOffset="126355.53">14228 16384 407 0,'-20'24'192'16,"0"-12"-131"-16,0-12-166 0,-2 0-153 15</inkml:trace>
  <inkml:trace contextRef="#ctx0" brushRef="#br0" timeOffset="126494.87">13724 16429 526 0,'-33'8'211'16,"5"-8"-117"-16,4 0-167 15,8 0-102-15,8-8-30 0,8-13 23 16</inkml:trace>
  <inkml:trace contextRef="#ctx0" brushRef="#br0" timeOffset="126627.78">13388 15908 198 0,'-34'-49'189'15,"9"-4"-102"-15,7 0-76 0,4-9-167 16</inkml:trace>
  <inkml:trace contextRef="#ctx0" brushRef="#br0" timeOffset="126767.76">13509 15171 415 0,'0'0'233'15,"-8"0"-124"-15,8 0-154 16,11-9-95-16,15-16-49 0,13-11 21 15</inkml:trace>
  <inkml:trace contextRef="#ctx0" brushRef="#br0" timeOffset="126923.58">14418 14568 691 0,'-15'0'249'0,"-2"0"-138"15,5 0-190-15,12 0-107 16,9 0 47-16,11-12-16 0,16-12-55 16</inkml:trace>
  <inkml:trace contextRef="#ctx0" brushRef="#br0" timeOffset="127062.76">15149 14308 709 0,'0'0'298'16,"0"-9"-174"-16,0 2-243 16,0-5-108-16,4-10 8 0,12-10-23 15</inkml:trace>
  <inkml:trace contextRef="#ctx0" brushRef="#br0" timeOffset="127196.01">15511 14580 264 0,'0'28'114'0,"0"-7"-127"15,0-9-136-15</inkml:trace>
  <inkml:trace contextRef="#ctx0" brushRef="#br0" timeOffset="127327.76">15547 14983 697 0,'13'29'236'16,"-2"-9"-124"-16,6-4-104 16,2-2-59-16,7-14-49 15,2 0-51-15,-3 0-61 0,-9 0-45 16</inkml:trace>
  <inkml:trace contextRef="#ctx0" brushRef="#br0" timeOffset="127467.5">15503 15639 437 0,'-37'57'298'0,"3"-8"-105"16,-9-8-98-16,7-5-67 15,3-3-50-15,9-10-22 16,-1-6-60-16,5-4-71 16,-8-13-81-16</inkml:trace>
  <inkml:trace contextRef="#ctx0" brushRef="#br0" timeOffset="127587.55">14480 16465 410 0,'-24'21'217'0,"2"-9"-144"16,6-12-198-16,4 0-143 16</inkml:trace>
  <inkml:trace contextRef="#ctx0" brushRef="#br0" timeOffset="131522.26">16534 12301 365 0,'-40'20'264'0,"7"-5"-80"16,10-4-87-16,6-11-51 16,8 7-19-16,9-7-9 0,0 0 2 15,9-5-10-15,14-15 3 16,31-17-8-16,26-20 3 0,39-19 0 15,32-22 13-15,34-16 2 16,40-11-11-16,35-6-2 16,32 5 2-16,16 3-9 15,5 8 3-15,-13 14-6 0,-15 13 4 16,-27 9-4-16,-29 15 2 16,-34 10-2-16,-37 14-3 0,-36 8 11 15,-34 7 20-15,-23 9 45 16,-19 0 23-16,-16 4 8 0,-11 3-8 15,-3 4-19-15,-4 5-22 16,-8 0-17-16,-4 0 2 16,0 0-5-16,0 0-18 0,0 0-3 15,0-3-16-15,0 3-14 16,0 0-27-16,0 0-22 0,-8 0-26 16,8 0-15-16,-12-4-36 15,0-4-17-15,-4 0-18 16,-1-5-11-16,1-4 6 0,-5-2-37 15,-4-1 2-15</inkml:trace>
  <inkml:trace contextRef="#ctx0" brushRef="#br0" timeOffset="132050.57">20006 10432 452 0,'-14'0'328'0,"-4"0"-85"16,6 0-120-16,3 0-69 0,9 0-26 15,0 0-10-15,0 0-6 16,13 0-9-16,16 0-2 16,15 0-3-16,16 0 5 0,10 0-16 15,3 0-3-15,-1-7-1 16,-7-2-3-16,-11 6 3 16,-10-2 5-16,-12 5 5 0,-7 0 7 15,-8 0-4-15,-5 0 2 16,-7 0 3-16,-5 0 9 0,0 0 2 15,0 21 3-15,0 3 8 16,-13 12 2-16,-4 14-8 16,0 7-5-16,5 7-6 0,1 2 1 15,11-6-3-15,0-2 6 16,0-8-7-16,0-6-2 0,0-9-1 16,3-1 2-16,2-10 0 15,-2-9-3-15,3-2 6 0,-6-1 4 16,0-12 9-16,0 0 1 15,0 9-2-15,0-9 10 16,0 0-2-16,0 0 0 0,-9 0-13 16,-7-11-5-16,-5-12-11 15,-7-9 7-15,-5-13-4 0,-4-7-3 16,-2-8-2-16,-4-11 2 16,8 2 5-16,-1 4-2 15,-1 9-1-15,9 6 3 0,3 10-5 16,5 7 0-16,3 9-24 15,5 7-44-15,12 5-47 0,0 5-41 16,0 2-23-16,0 0-17 16,0 3-49-16</inkml:trace>
  <inkml:trace contextRef="#ctx0" brushRef="#br0" timeOffset="133252.64">21123 8213 46 0,'0'0'61'0,"0"0"41"16,0 0 41-16,0 0-45 15,0 0-28-15,0 0-30 0,-12 0-22 16,-2-7-5-16,3-5-7 15,0-9 1-15,-6 2 6 0,1-6 5 16,0 0 2-16,-6 4-4 16,3 1-7-16,-2 9-1 15,-4 2-5-15,-2 9-1 16,-11 0-4-16,-1 20-2 0,-10 9 4 16,-4 8 0-16,-7 7 2 15,-5 13 4-15,-1 0-9 16,5 5 3-16,5-1 0 15,10-4-2-15,11-4 6 0,5 0-1 16,13-9-3-16,9-3 4 16,8-8 2-16,8-5-8 0,9-4 8 15,9-7-8-15,5-5 7 16,14-12-3-16,4 0-1 0,7-8 3 16,9-8-7-16,0-5 3 15,5 0 1-15,-5 1-4 16,-4-1 1-16,-9 6 2 0,-3 7 0 15,-7 8 0-15,-6 0 2 16,-8 0-1-16,-2 12-3 0,-9 8 6 16,1 4 5-16,-6 9-5 15,-3 0 3-15,-9 8 3 0,0-1 1 16,-17 5-5-16,-8 0-2 16,-11-1 0-16,-12 1-3 15,-6-8-4-15,-3 0 6 0,1-9 0 16,-1-5-3-16,4-1 2 15,9-10 0-15,6 0 0 16,11-12 2-16,5 0-1 0,11 0 5 16,11 0-7-16,0 0 3 15,0 0-6-15,0-5-4 0,8-2-11 16,9-5-6-16,-1-1-14 16,3 2-14-16,6-6-11 0,-5 1-20 15,0 0-58-15,-3-6-11 16</inkml:trace>
  <inkml:trace contextRef="#ctx0" brushRef="#br0" timeOffset="133684.71">21193 7969 149 0,'15'-43'219'16,"2"2"-91"-16,-1 4-37 15,-5 4-41-15,2 4-25 16,-5 5-9-16,0 5 10 16,1 5 5-16,-1 1 7 0,0 11-14 15,0 2-11-15,-4 0 2 16,8 20 15-16,4 12-2 15,1 14-4-15,3 19-6 0,-1 12-1 16,7 12-10-16,-3 8 2 16,7 5-7-16,-1 5-2 15,-6-5 1-15,1-5-1 0,-3-8-3 16,-4-11 5-16,-3-9-1 16,-1-17 3-16,-4-7-4 15,-5-12-5-15,-4-9-11 0,0-3-1 16,0-9-6-16,0-12-20 0,0 0-24 15,0 0-22 1,-17-12-18-16,-3-9-39 0,-3-11-25 16,-6-12 34-16</inkml:trace>
  <inkml:trace contextRef="#ctx0" brushRef="#br0" timeOffset="134366.97">20990 8458 136 0,'-26'0'198'16,"10"0"-73"-16,4 0-51 16,12 0-30-16,0 0-22 0,8 0-13 15,12 0-1-15,17-7-2 16,16-6 1-16,12-7-3 16,9-5-6-16,6-7 3 15,10-5-1-15,3-4 0 0,0 0 2 16,-3 5-1-16,-6-2 1 15,-3 7-2-15,-5 3 1 0,-11-1 1 16,-9 4-2-16,-8 5-3 16,-7-1 1-16,-9 5 6 15,-8 1-5-15,-10 1 2 0,-6 7 2 16,-5-1 8-16,-3 3 7 16,0 2 2-16,-16 3-3 15,-1 0-4-15,-3 0 0 16,-5 0-1-16,2 10 3 0,-6 8 0 15,-4 6-6-15,1 13 3 16,-4 8-1-16,2 8 1 0,3 8 4 16,6 8 3-16,4 8-9 15,10-4 3-15,11 1-4 16,0-10-5-16,11-7-5 0,10-7 2 16,4-15 3-16,3-5-1 15,0-10-12-15,0-8 3 0,5-12 0 16,-1-12-1-1,2-8-2-15,-5-12-5 0,-7-9 7 16,-1-8-5-16,-5-9 6 16,-7-11 5-16,-9-4-3 0,0-4 10 15,0 7 15-15,-13 10 21 16,-3 11 18-16,4 16-3 16,-1 8-18-16,2 9-6 0,11 8-14 15,-12 4-9-15,12 4-5 16,0 0-3-16,0 0-7 0,0 12 5 15,3 9 0-15,9 8 0 16,13 4 3-16,3 3-4 16,3 0-3-16,8 1-18 15,-7-4-22-15,1-5-27 0,2-8-29 16,2-3-10-16,-1-5-7 16,-3-12-41-16,-4 0-25 0,-9-5 36 15</inkml:trace>
  <inkml:trace contextRef="#ctx0" brushRef="#br0" timeOffset="134750.96">22508 8092 88 0,'0'-49'209'16,"-12"8"-53"-16,12 8-38 0,-8 10-39 15,8 6-39-15,0 4-15 16,0 6-4-16,0-2 3 16,0 9-12-16,0-2-9 15,0 2 0-15,0-5-4 0,0 5 6 16,4 0-5-16,-4 0-3 15,4 0-2-15,-4 0 6 16,0 0 0-16,0-5 1 0,0 2 6 16,-8-5-2-16,-6 3-4 15,3 1 13-15,-4 4-6 0,-6 0-3 16,-3 13-5-16,-1 6 7 16,0 14 11-16,1 13 2 15,3 6 0-15,9 4-1 16,12 2-4-16,5-1-1 0,10-5-3 15,15-2 2-15,7-10-8 16,7-7-1-16,0-9-3 0,-3-7 2 16,0-5-1-16,-9-12-3 15,-8 0-10-15,-4 0-8 16,-3 0-15-16,-5-5-12 0,-4-7-24 16,-8-8-17-16,0-8 1 15,0-8-22-15,-11-10-39 0,-7-2-16 16</inkml:trace>
  <inkml:trace contextRef="#ctx0" brushRef="#br0" timeOffset="135016.79">22585 7538 112 0,'16'-45'208'15,"-4"6"-68"-15,-4 6-36 0,0 8-38 16,0 9-22-16,-3 4-10 15,-1 3 7-15,0 9 6 16,4 12 16-16,5 13 5 0,2 19-11 16,10 22-2-16,1 19-19 15,-9 12-16-15,5 6-7 0,-6-1-3 16,-3-5-6 0,-2-7-10-16,-3-14-44 0,-4-14-32 15,-4-12-23-15,0-19-25 16,0-9-37-16,-17-22-48 0,-2-13 34 15</inkml:trace>
  <inkml:trace contextRef="#ctx0" brushRef="#br0" timeOffset="135365.47">22886 7513 209 0,'20'-41'196'16,"-9"13"-70"-16,-2 11-50 15,-5 17-25-15,-4 10 2 16,0 9 26-16,0 18-7 0,-21 16-11 15,-30 87 21 1,21-68-59-16,-1-1-11 16,2-7-6-16,1-15-5 0,7-8 0 15,4-13 0-15,6-8 2 16,3-8 6-16,8-3-3 0,0-9 1 16,0 0 1-16,0 0 3 15,0 0-2-15,8-9 0 16,8-3-6-16,8 4 12 0,7-1 8 15,8 1 7-15,4 8 5 16,6 0-11-16,4 17-11 0,-4 0-5 16,-10-2-8-1,-1 6 0-15,-11 0-33 0,20 93-626 47,-64-90 437-47</inkml:trace>
  <inkml:trace contextRef="#ctx0" brushRef="#br0" timeOffset="136697.71">21058 9516 59 0,'-21'13'197'16,"2"0"-28"-16,-1-6-56 0,4-7-42 15,3 9-33-15,5-9-11 16,8 0-1-16,0 0 8 16,0 0-11-16,21-14-5 0,18-10-2 15,31-16-7-15,18-9 4 16,31-12 7-16,17-12 8 15,28-5 12-15,20 1-3 0,10-1-5 16,7 5-16-16,5 0-8 0,-7 9 0 16,-13-2-5-1,-20 9-2-15,-19 7-1 0,-30 11 0 16,-19 5 4-16,-29 10-1 16,-16 5 5-16,-16 5 18 0,-9 6 3 15,-13 8 7-15,-6 0-17 16,-1 0-9-16,-4 0-2 15,-4 0-6-15,0 0 0 0,4 0 3 16,-4 0-1-16,5 0 7 16,-5 0 7-16,3 0 2 0,-3 0 5 15,0 0 0-15,0-4 0 16,0-4-7-16,6-3 0 16,-6-15-16-16,0-10 5 15,0-16-4-15,0-17-2 0,0-21-3 16,-9-20-2-16,-8-16 5 15,-3-8 3-15,-5-9-6 16,0 5-1-16,-3-2 3 0,0 14 1 16,-4 12 1-16,2 12-1 15,3 21 17-15,-3 17 3 0,7 10-12 16,-2 13-4-16,1 13-4 16,5 4-1-16,-3 7-1 15,1 5-2-15,2 5-5 0,-5-2 5 16,-1 9-2-16,-6 0-3 15,-7 0 5-15,-2 12-3 16,-9 4 3-16,-13 1-8 0,-14 7 6 16,-14 4-1-16,-15 10 6 15,-17 2-2-15,-16 5 3 16,-12 3 0-16,-8 4-2 0,-13 10 4 16,-12 0-8-16,-12 0 5 15,-9 2 3-15,2 5-4 0,3-1-3 16,7-1 6-16,14-7-1 15,16-2-4-15,12-5 1 16,28-13 2-16,24-6 3 16,25-11 1-16,21-2-1 15,14-9-2-15,11-12-3 0,10 0-1 16,4 0-2-16,13 0-7 16,0 0 5-16,0 0 8 0,0 0-7 15,0 0-1-15,0 0 3 16,0 0 5-16,0 8 0 15,0-8 1-15,0 0-5 0,0 0 0 16,0 12-3-16,0 4 7 16,0 12 4-16,0 23 0 15,0 25-2-15,0 26 1 0,0 21 6 16,0 19-10-16,5 13 7 16,8 7-1-16,3 1-2 15,4-1 4-15,5 2-5 16,4-6 1-16,-2-7 0 0,1-18 2 15,1-20-7-15,-1-21 2 16,-3-19-1-16,-4-21 1 0,-7-12-1 16,3-11 4-16,-4-8 6 15,-9-9-10-15,0-4 2 16,-4-8 8-16,0 0 8 0,10 0-2 16,-7 0-1-16,0 0-2 15,13-12-5-15,22-17-10 16,22-19 6-16,29-21-4 0,32-13-3 15,26-12-3-15,24-3-5 16,12 3-37-16,-5 5-46 16,-8 8-80-16,-12 8-68 0,-19 7-28 15,-21 13-9-15</inkml:trace>
  <inkml:trace contextRef="#ctx0" brushRef="#br0" timeOffset="139925.41">11393 8596 146 0,'0'0'231'0,"0"0"-95"16,0-3-64-16,0-2-33 16,0-3-17-16,0 5-4 0,0-6 10 15,8 1 3-15,5-9-2 16,6-3-2-16,6 1-1 15,5-6 6-15,2 0-6 0,4-4-6 16,4 5-3-16,-4 0-10 16,2 1-3-16,-2-2 3 15,1 4-9-15,-5 0 3 0,4 2-1 16,0-7 0-16,2 2 4 16,-2 0 4-16,4-2 2 15,-2 3-5-15,-3-5 5 16,3 3 5-16,-2 1-8 0,-3-1-4 15,-1 0-1-15,-4 5 2 16,-2 5 0-16,-7-1-8 16,6-5 4-16,7 1 1 0,16-13-1 15,17-12 2-15,25-12 1 16,29-18-5-16,22-9 2 16,26-14 0-16,28-9-2 0,39-6 0 15,43-10-6-15,36-6-1 16,28-9-5-16,20-9 10 15,29-8-3-15,40-11 2 16,22-9 1-16,10-1-3 16,18 6-15-16,19 11-11 0,-9 20-10 15,-17 17 19-15,-24 17 7 16,-11 15 4-16,-14 17 6 16,-26 16 4-16,-29 11 1 0,-39 14 2 15,-42 13 8-15,-41 2 0 16,-39 8 7-16,-41 1-5 15,-39 4 1-15,-32 4 10 16,-31 0 12-16,-23 0 12 0,-8 0 2 16,-14 0-4-16,-9-5-9 15,-3 5-9-15,-2 0-9 16,-6 0-8-16,0 0-10 0,0 0 6 16,0 0 1-16,0 0-8 15,0 0 4-15,3 0-4 16,-3 0-12-16,0 0-31 15,0 0-46-15,0 0-21 16,0 0-27-16,-9-3-46 16,1-6-40-16</inkml:trace>
  <inkml:trace contextRef="#ctx0" brushRef="#br0" timeOffset="140457.84">22001 4596 356 0,'-9'-9'174'0,"1"1"-72"16,8-1-54-16,0 9-27 16,0-2-11-16,0 2-9 0,0 0 2 15,13 0-6-15,3 0 3 16,15 7-2-16,15 5 3 15,6 0-6-15,9 0-4 16,3-4 4-16,-7-1-1 16,-3 4 0-16,-14-11 2 0,-10 12 1 15,-12-12 0-15,-5 11 1 16,-10 1 5-16,-3 4-2 16,-8 9 0-16,-6 12 5 0,-6 7-3 15,-11 11 0-15,5 3-2 16,1 9-1-16,-4 2 0 0,8 4 1 15,6-4 1 1,3-3-3-16,-2-5-1 0,14-12 6 16,-8-9-1-16,8-11-1 15,0-8 3-15,0-4 8 16,-8-6 12-16,8-11 25 0,-8 0 26 16,-1-9 9-16,0-10-40 15,-4-14-21-15,-5-20-12 16,7-13-9-16,-1-9-2 0,1-12 6 15,3 0-8-15,-2 2 3 16,-2 8-4-16,0 11 5 16,-5 18-30-16,6 11-45 0,-1 8-53 15,4 9-66-15,8 8-73 16</inkml:trace>
  <inkml:trace contextRef="#ctx0" brushRef="#br0" timeOffset="141415.24">23413 6114 389 0,'-44'-62'132'0,"-9"1"-59"15,-15 5-43-15,-19 2-16 0,-23 10-11 16,-24 3 3-16,-21 4 2 16,-22 4 2-16,-25 14-1 15,-21 19 2-15,-26 15 4 16,-27 27 3-16,-29 18 4 0,-12 17 0 15,6 17-4-15,5 13 1 16,18 14 3-16,20 17-6 0,15 21 9 16,22 17 5-16,16 27 3 15,25 33-7-15,15 25-7 0,25 16-2 16,20-1-4 0,29-12-9-16,33-19-4 0,25-22 14 15,32-18 7-15,30-18 9 16,38-12 25-16,33-12-1 0,32-13 1 15,31-11-13-15,36-22-2 16,32-20-15-16,44-23-11 16,41-24-9-16,30-31 1 0,17-26-8 15,4-26 3-15,-1-20 2 16,-2-20 6-16,-7-20-7 16,-15-9-1-16,-22-13 4 0,-31-3 16 15,-35-12 18-15,-29-8 24 16,-32-9 17-16,-29-11 22 0,-28-13-15 15,-21-12-19 1,-23-13 7-16,-25 1-9 0,-21-1-18 16,-19 13-34-16,-17 13-14 15,-14 14 0-15,-11 13 0 16,-10 17 0-16,-9 17 0 0,-10 11 0 16,-11 8 0-16,-17 13 0 15,-6 8 0-15,-9 5 0 0,-9 6 0 16,-4 5 0-16,-3 8 0 15,-1 9 0-15,4 3 0 16,8 9 0-16,17 3 0 0,12 2 0 16,13 2 0-1,11 5 0-15,8 3 0 0,10 5 0 16,9 1 0-16,7 3 0 16,1 0 0-16,8 0 0 15</inkml:trace>
  <inkml:trace contextRef="#ctx0" brushRef="#br0" timeOffset="141615.51">22383 6325 2047 0,'0'-4'0'15,"0"1"0"-15</inkml:trace>
  <inkml:trace contextRef="#ctx0" brushRef="#br0" timeOffset="141897.18">22383 6318 2045 0,'0'0'2'0</inkml:trace>
  <inkml:trace contextRef="#ctx0" brushRef="#br0" timeOffset="141998.68">22383 6318 2024 0,'0'0'-123'15,"0"0"-126"-15,-8 0-158 16,-26 23-124-16</inkml:trace>
  <inkml:trace contextRef="#ctx0" brushRef="#br0" timeOffset="-182858.19">14273 1261 431 0,'-62'-81'287'16,"-14"15"-56"-16,-13 18-97 0,-10 20-53 15,1 18-8-15,2 27 18 16,2 20 10-16,12 27-2 15,14 44-20-15,16 46 2 16,14 41-18-16,19 34-23 0,19 18-16 16,0 14-13-16,11 4-1 15,9 3-10-15,10-6 1 16,2-19-5-16,1-27-24 0,-1-38-80 16,1-31-78-16,-6-37-81 15,-6-28-34-15,-9-34-5 0,-12-27-8 16</inkml:trace>
  <inkml:trace contextRef="#ctx0" brushRef="#br0" timeOffset="-182409.34">13294 3546 728 0,'-44'-54'300'0,"10"9"-136"16,11 16-86-16,-2-11-17 16,25 23-45-16,8 5-7 15,12-1-6-15,17-2 0 16,19-9-18-16,9-9-78 15,12-3-95-15,4-6-31 0,6-6 17 16,-1-5-10 0,-6-9 53-16,-7 3 63 0,45-40 253 15,-78 63 68 1,-15 11 15-16,-9 5-52 16,-3 8-53-16,-5 4-50 0,-8 8-26 15,0 0-11-15,0 0-23 16,3 24-6-16,5 12 6 15,4 18 1-15,9 10-14 0,3 5 3 16,12 1-10-16,5-13 0 16,8-11-1-16,3-11-5 15,5-14-11-15,0-21-4 0,2-8-1 16,-12-20 1-16,-1-13 13 16,-10-8 7-16,-10-4 14 15,-12 3 51-15,-6 11 18 16,1 9-19-16,-6 10-17 0,-3 5-25 15,0 5-20-15,0 10-9 16,8 0 3-16,0 17 3 16,8 11-45-16,0 6-106 0,1 1-110 15,-1-2-42-15,-3-4-14 16,0-10 16-16</inkml:trace>
  <inkml:trace contextRef="#ctx0" brushRef="#br0" timeOffset="-182110.36">14902 2703 425 0,'16'-42'283'16,"-5"15"-87"-16,-6 6-98 0,-1 13-49 16,1 8-20-16,-2 0-3 15,5 17 14-15,0 7-4 16,1 9-10-16,0 7-12 16,2-4-5-16,-2-3-8 0,-1-10 7 15,-5-5 3-15,2-11-8 16,-5-7 10-16,3 0-2 15,6-14-7-15,3-20-18 0,4-15 1 16,12-8 6-16,5 4 5 16,-1 8-4-1,2 9 6-15,-8 16 2 0,4 7 6 16,-1 13 7-16,2 13-5 16,2 7-6-16,-4 9 0 0,-1 4-48 15,1 3-68-15,-6 0-70 16,-1-3-53-16,-6-9-55 15</inkml:trace>
  <inkml:trace contextRef="#ctx0" brushRef="#br0" timeOffset="-181610.34">15836 2323 116 0,'8'-33'309'0,"-4"9"-82"15,-4 5-62-15,0 7-74 16,0-2-37-16,0 7 2 0,-8 0-12 15,8-4-24-15,0 5-6 16,-7-6-11-16,-7-5 2 16,3 5 7-16,-3 3 30 15,3 1 19-15,11 8-11 0,-11 0-28 16,11 0-13-16,-13 29 3 16,13 17-1-16,-8 10-2 15,8 16-3-15,0 6-6 0,0-1 1 16,11-7-4-1,7-13 6-15,2-9-3 0,4-10-18 16,8-14-30-16,8-24-34 16,13-8-40-16,13-29-22 15,7-23 17-15,3-30 38 0,6-25 34 16,-5-26 26-16,-7-24 21 16,-10-5 34-16,-15 8 37 15,-14 15 35-15,-9 21 51 0,-19 28 8 16,-3 20-3-16,0 21-32 15,0 16-36-15,0 17-39 16,-8 12-33-16,8 12-11 16,0 36 7-16,-12 34 4 15,-1 36-1-15,13 15-6 16,0 14-7-16,0-1 1 0,0-8-6 16,8-8-56-16,6-11-98 15,-3-18-64-15,2-20-28 16,-4-19-48-16,-9-18 22 0</inkml:trace>
  <inkml:trace contextRef="#ctx0" brushRef="#br0" timeOffset="-181127.9">16461 2164 252 0,'-23'-41'322'0,"-3"10"-95"0,7 3-111 16,5 6-60-16,14 6-14 16,0 0 5-16,0 4-26 15,17 0-8-15,20-9-3 0,16-8-23 16,12-3-16-16,11-8-12 15,2-3-13-15,-5 4 23 16,-9 3 14-16,-10 7 12 16,-17 8 15-16,-9 9 28 0,-13 5 15 15,-7 1 2-15,-3 6 20 16,-5 0-14-16,0 0-17 16,0 0-19-16,0 0-10 0,0 0-9 15,0 0-4 1,0 0 0-16,0 0-4 15,0 0 3 1,4 0-1-16,-4 0 3 16,0 0-1-16,0 0 1 0,0 0 1 15,0 0 3-15,0 0-3 16,4 0-2-16,-4-2 15 16,5-3 3-16,-5 5 0 15,0 0-5-15,0 0-9 0,0 0-3 16,4 0-9-16,-4 7-4 15,4 16 7-15,4 12 6 16,3 15-4-16,1 3 2 16,4 3 0-16,2 1 1 15,-4-4-1-15,3-9-2 0,-4-2-2 16,-1-15-46-16,-4-2-121 16,-3-8-70-16,-5-17-49 15,0-4-25-15</inkml:trace>
  <inkml:trace contextRef="#ctx0" brushRef="#br0" timeOffset="-180985.55">17098 1311 724 0,'-23'-62'250'0,"-3"13"-123"16,6 13-63-16,1 11-34 16,2 5-18-16,8 8-50 15,9 0-86-15,0 7-67 0,22 5-2 16,5 0-49-16,7 0 35 15</inkml:trace>
  <inkml:trace contextRef="#ctx0" brushRef="#br0" timeOffset="-180762.28">17258 1354 187 0,'6'71'213'0,"-6"-2"-85"16,0 0-53-16,5 0-17 16,3-5-20-16,1 3-7 0,7-16-4 15,8-10 5-15,4-8-15 16,4-17-3-16,-2-16-5 15,-1-16 0-15,-1-17-2 16,-12-15-5-16,-4-18 6 16,-12 2 2-16,0-2 5 0,-20 13-3 15,-5 5-45-15,-7 11-58 16,-6 12-44-16,3 9-74 16,2 9-1-16</inkml:trace>
  <inkml:trace contextRef="#ctx0" brushRef="#br0" timeOffset="-180445.09">17566 1277 467 0,'16'-7'287'15,"-7"-2"-132"-15,0 9-78 16,-3 0-46-16,-3 0-9 16,6 24-9-16,-1 10-3 15,5 16-5-15,0 6 8 0,-5 1-12 16,3-10 2-16,-2-9 3 15,-1-14-8-15,0-12 16 16,-5-12 1-16,5-16-25 0,5-25-14 16,3-23 16-16,9-19 5 15,11-2 19-15,5 3 34 16,-4 19 19-16,-9 17-10 16,-3 13-18-16,-5 17-13 0,8 16 5 15,4 21-8 1,4 11-9-16,6 17-4 0,1 17-11 15,4 11-44-15,-12 15-100 16,-9 7-105-16,-15 2-59 16,-11 1-23-16</inkml:trace>
  <inkml:trace contextRef="#ctx0" brushRef="#br0" timeOffset="-179531.08">14069 4510 667 0,'-125'69'240'0,"22"-16"-79"0,32-13-89 16,20-11-43-16,23-17-12 15,36-12 6-15,51-25 11 0,65-37-4 16,80-46 4 0,76-52 7-16,74-47 20 0,69-25 27 15,46-12 13-15,27 4 64 16,4 4-5-16,-5 16-36 16,-24 20-124-16,-33 22 0 0,-50 24 0 15,-57 25 0-15,-51 25 0 16,-52 22 0-16,-49 26 0 15,-46 15 0-15,-35 13 0 16,-29 11 0-16,-19 9 0 0,-19-1 0 16,-10 9 0-16,-9 0 0 15,-7 0 0-15,-5-4 0 32,0-3 0-32,0-19 0 15,0-18 0-15,0-34 0 0,0-31 0 16,0-29 0-16,0-21 0 15,0-21 0-15,-13-10 0 16,-9-2 0-16,-9 6 0 16,-19 10 0-16,-22 13 0 0,-33 17 0 15,-50 20 0-15,-56 77 0 16,-49 49 0-16,-37 0 0 16,-23 0 0-16,-21 0 0 15,-24 0 0-15,-29 0 0 16,-12 52 0-16,-10 84 0 15,-10 18 0-15,-4 17 0 0,3 12 0 16,29 16 0-16,38 17 0 16,38 8 0-16,43 8 0 15,35-1 0-15,40 2 0 16,43-1 0-16,34-5 0 0,42 2 0 16,41-6 0-16,44-11 0 15,41-17 0-15,35-24 0 0,38-28 0 16,37-34 0-16,43-38 0 15,46-40 0-15,32-31 0 16,20-28 0-16,9-25 0 0,-7-16 0 16,-15-17 0-1,-21-3 0-15,-21 3 0 0,-25 9 0 16,-39 12 0-16,-34 8 0 16,-35 16 0-16,-22 8 0 0,-25 14 0 15,-20 2 0-15,-12 5 0 16,-11 0 0-16,-6 8 0 15,-19 4-112 17,0 0-148-32,-6 0-89 15,-4 0-23-15,-3 12 13 0,-1-12 64 16</inkml:trace>
  <inkml:trace contextRef="#ctx0" brushRef="#br0" timeOffset="-174190.93">11520 8719 11 0,'-9'0'18'0,"9"0"18"16,0 0 38 0,0 0 69-16,0 8-15 0,0-8-36 15,-8 9-29-15,8-9-23 16,0 0-16-16,0 0-6 15,0 0 0-15,0 0-7 0,0 0 3 16,0 0 0-16,0 0 3 16,0 0 5-16,0 0 9 15,0 0 5-15,0 0 11 0,0 0 9 16,0 0-1-16,0 0-2 16,0 0 0-16,0 0-5 15,0 0 9-15,0 0 15 0,0 0-1 16,0 0-12-16,0 0-14 15,0-5-6-15,0 5-14 16,0-4-1-16,0 0 13 16,0 0-11-16,0 4-14 0,4-4 1 15,0-1-5-15,0-1-3 16,-4 0-2-16,5 1 3 16,-2-2 2-16,-3 2-6 0,0-2 0 15,5-2 5-15,-2 6-4 16,2-5-6-16,4 0 5 15,-6-1-1-15,5 1-3 16,0 1-1-16,-4-7 3 16,0 7 1-16,1-1 2 0,3-1-3 15,-3 5 5-15,-2-3-2 16,0-1-5-16,5-1-2 16,-4 1 6-16,4-1-3 0,5-3-1 15,4-4 0-15,7-1 2 16,0 2 2-16,5-6-2 15,-1 1 6-15,4-5-6 0,4 1-3 16,6-4-2-16,1-4 3 16,6-5 3-16,5-1-4 15,-2-3 7-15,5 1-4 0,3 0 4 16,5-1-7 0,5-3-2-16,0-2 13 0,3-2-4 15,-1-1-4-15,5 4 0 16,1 0-7-16,-6 1 7 15,1 2-1-15,0 1 2 0,-2 1-2 16,-3-4 1-16,0 6-7 16,-2 2 13-16,-1-1-6 15,1 5-4-15,-7 4 7 0,-2-1-3 16,0 5-2-16,1-2 2 16,2 2 6-16,2 5-6 15,-5-2-3-15,0 4 5 16,0-3-5-16,-2 4-1 0,-1 0 8 15,-2-6-6-15,-3 3 8 16,3-2-6-16,5 2-4 16,5-7 2-16,-2 2 4 0,6 0 0 15,3-1-2-15,-1 0-5 16,2 2 5-16,-5-1-2 16,0-2 2-16,-5 7 7 0,-3 3-10 15,2-6-1-15,1 2 4 16,1 0-5-16,-1-4 12 0,5-1-9 15,3-3 6-15,10 0-6 16,3-10-1-16,13 1 10 16,6-2-10-16,11-2 6 15,10 1-1-15,6-3-5 16,-1 4 1-16,7-3 6 0,1 3-6 16,4-7 3-16,9 0-5 15,7-5 1-15,4-2 1 16,8-3 9-16,9-6-11 0,4-3-1 15,16 0 10-15,8-1-5 16,9 5-4-16,-2 5 4 16,-7 3-13-16,-16 3 10 0,-12 5-5 15,-22 5 6-15,-15 4 2 16,-11 0-7-16,-9 2 7 16,-9 2-8-16,-8 3 3 15,-7 4 3-15,1 2 1 16,-12-2 1-16,-1 9-2 0,-4 0-2 15,-1 2 8-15,-4 3-4 16,3-1-2-16,2 0 0 0,4-1 2 16,7 3-2-16,-1-3 2 15,5 3-1-15,7-1-6 16,-7-1 4-16,-6 3-1 0,0 2-2 16,-14-1-1-16,-9-2-2 15,-11 6 5-15,-11 1-5 0,-10-2 7 16,-7 5 0-16,-5 0 0 15,-8 0-3-15,-4 0 2 16,0 0 0-16,-5 0 4 16,2 0-3-16,-1 0 5 15,4 0-7-15,0 0 7 0,0 0-7 16,1 0 7-16,-5 0-2 16,1 0-2-16,-2 0-3 0,5 0 8 15,-3 0-4-15,-3 0 2 16,3 0-2-16,3 0-3 15,-5 0 8-15,2 0-4 0,-2 0 1 16,2 0 0 0,-5 0 0-16,0 0-3 0,0 0 4 15,0 0-2-15,0 0 7 16,0 0-11-16,0 0 5 0,0 0-6 16,0 0 5-16,0 0 4 15,0 0-4-15,0 0 3 16,0 0-2-16,0 0 5 0,0 0-2 15,0 0-3-15,0 0 6 16,0 0-6-16,0 0 2 16,0 0-3-16,0 0 5 0,0 0-4 15,0 0-1 1,0 0 1-16,0 0 1 0,0 0-7 16,0 0 10-1,0 0-1-15,0 0-3 0,0 0-6 16,0 0 8-16,0 0 0 15,-8 0-7 1,8 0 0-16,0 0 2 0,0 0 2 16,0 0-2-16,0 0 4 15,0 0 1-15,0 0-7 0,0 0-1 16,0 0 1-16,0 0-1 16,0 0 8-16,0 0-6 15,0 0-1-15,0 0 6 0,0 0-2 31,0 0-6-15,-8 0 4-16,8 0-1 16,0 0 1-16,0 0 4 0,0 0-9 15,0 0 7-15,0 0 1 16,0 0 6 0,0 0-10-16,0 0 1 0,0 0 3 15,0 0-7-15,0 0 6 16,0 0-3-1,0 0 0-15,0 0 0 0,0 0 0 16,0 0-31-16,0 0-87 16,0 0-135-16,8 0-137 15</inkml:trace>
  <inkml:trace contextRef="#ctx0" brushRef="#br0" timeOffset="-172768.61">29525 12492 88 0,'16'0'139'15,"-1"9"7"-15,-2-1-58 0,-4-8-15 16,-1 11-9-16,-4-11 16 16,4 9 29-16,0-2 18 15,1-7 21-15,2 8 14 16,-3-8-3-16,1 0-23 0,2 0-23 15,1 0-24-15,2-8-29 16,2-8-20-16,-4-7-8 16,-1-11 9-1,-3-7-14-15,-3-3-8 0,-5-9-1 16,0-8-12-16,0-8 7 0,0-4-11 16,0-4 14-16,-13-1-8 15,2-3-5-15,-6-1-1 16,-2-1 2-16,-7-2 10 15,-5-3-6-15,-2-1 3 0,-8-2-9 16,-1 2-2-16,0-5 0 16,-7 1 0-16,-13-1 0 15,-3-3 0-15,-4-2 0 0,-9 2 0 16,2-1 0 0,-3 5 0-16,5 8 0 0,-2 7 0 15,8 9 0-15,3 8 0 16,5 9 0-16,2 2 0 15,6 9 0-15,2 13 0 0,11 4 0 16,3 3 0-16,6 4 0 16,1 5 0-16,10 5 0 15,-1-2 0-15,8 6 0 0,-2-2 0 16,3 5 0-16,3-4 0 16,-1 0 0-1,9 0 0-15,-11 4 0 16,3 0 0-1,8-4 0 1,0 0 0-16,0 0 0 16</inkml:trace>
  <inkml:trace contextRef="#ctx0" brushRef="#br0" timeOffset="-169212.72">28230 9924 2047 0,'-13'-10'0'0,"-3"-2"0"15,-1 1 0-15,-2-2 0 16,-2-2 0-16,-4-10 0 0,-6-3 0 16,-11-11 0-16,-10-4 0 15,-9-6 0-15,-7-3 0 16,-14-5 0-16,-9-5 0 0,-5 5 0 15,-9 0 0-15,-13 5 0 16,-9 7 0-16,-3 9 0 16,0 11 0-16,5 5 0 0,3 8 0 15,0 12 0-15,5 0 0 16,3 0 0-16,10 15 0 16,0 10 0-16,15 4 0 0,5-1 0 15,10 4 0-15,9-4 0 16,17-2 0-16,9-7 0 15,17-2 0-15,4-5 0 0,10-12 0 16,13-12 0 15,-2-8 0-15,-3-9 0-16,0-12 0 16,0-3 0-16,-18-9 0 0,-12-4 0 15,-7-4 0-15,-14-1 0 16,-28 1 0-16,-25 1 0 15,-27 6 0-15,-27 6 0 16,-21 7 0-16,-20 9 0 0,-8 8 0 16,-8 11 0-16,-3 9 0 15,-6 4 0-15,-3 12 0 16,-6 8 0-16,7 5 0 0,6 4 0 16,16-1 0-16,18 1 0 15,24-5 0-15,24-4 0 0,22-4 0 16,29-3 0-16,16-6 0 15,23-7 0-15,17 0 0 0,10 0 0 16,8 0 0 0,4-4-17-16,9-12-30 0,-6-8-9 15,6-10 11-15,-8-9 8 16,-9-11 11-16,-7-7 14 0,-8-3 1 16,-14-1-7-16,-14-1 9 15,-22 9 5-15,-16 9 6 16,-24 15 1-16,-15 14-2 0,-22 19 6 15,-11 11 5-15,-9 13 1 16,-1 12-1-16,8 6-4 0,13 2 0 16,17 1-8-16,21-8 2 15,22-6 1-15,23-5 2 0,15-11-4 16,17-1 0-16,10-14 1 16,9 0 7-16,9 0-14 15,1-9-2-15,-5-7 0 16,-2-9-4-16,-5-8 4 15,-11-7 0-15,-14-5-10 0,-17 1 17 16,-20 0-11-16,-21 6 8 16,-25 14-2-16,-21 17 14 0,-28 14-4 15,-14 21 3-15,-14 13-4 16,1 16 11-16,0 7-5 16,3 9 3-16,5 7 0 0,17-5-2 15,10 0-3-15,26-11-8 16,20-6 0-16,25-15 1 15,17-1-1-15,18-14-5 0,22-3 3 16,14-9-7-16,14-9-10 16,9-7-16-16,11 0-3 15,0 0 7-15,-12-4 3 0,-5-8 2 16,-11-4-5-16,-18 0 7 16,-18 3 6-16,-26 13 13 0,-23 16 3 15,-14 18-2-15,-10 11 9 16,-10 20 12-16,1 20 5 0,-4 17 5 15,3 12-6-15,5 7 8 16,12 2-18-16,17-2-4 16,16-6-4-16,16-13-5 15,16-8 7-15,20-18-10 0,16-5-1 16,13-11 8-16,16-10-24 16,0-10-8-16,8-4 4 15,4-11-10-15,5-5 14 0,-4-8 15 16,-1-2 8-16,-9-10-1 15,-3 0 8-15,0 0 6 0,0 0 20 16,0 0 0-16,0-6 0 16,-12-1-7-16,0-6-3 0,-5 5 9 15,4 0-8-15,2 4-12 16,-1 4-7-16,-7 0-4 16,-2 12-4-16,-4 5-3 15,-3 7 6-15,2 0-4 0,2 3-3 16,5 3 6-16,7 2 0 15,-1 6-2-15,13-2-1 16,0 1 8-16,0 2-3 0,0 4-1 16,0-3-3-16,0-4 1 15,0-3-1-15,0-9 1 0,0-7 3 16,0-5-4-16,0 0 12 16,0-12-1-16,0 8-3 0,-8-8 13 15,-6 8 0-15,0 4-16 16,-11 9 2-16,-12 7-5 15,-12 18 3-15,-2 10-3 16,-2 9-1-16,2 8 2 0,8 4-4 16,7 0 3-16,11-2 0 15,10-2 3-15,15-4-5 16,0-4 2-16,4-4-7 0,7-8 5 16,6-1-3-16,2-3 7 15,6 5 2-15,-4 2-8 0,-5 6 9 16,-1 11-7-16,-6 16 6 15,-9 10 4-15,0 6-4 16,-12 11 39-16,0 0-4 16,-4 3 1-16,-1-1-18 0,5-8-22 15,0-5 0-15,12-11 0 16,8-9 0-16,8-11 0 16,12-10 0-16,13-6 0 0,11-9 0 15,13-8 0-15,9-5 0 16,2-1 0-16,3 8 0 0,-6 0 0 15,-13 14 0-15,-6 9 0 16,-14 7 0-16,-12 9 0 16,-12 8 0-16,-7-2 0 0,-9 2 0 15,0-4 0-15,-14-1 0 16,14-4 0-16,0-3 0 0,5-4 0 16,12-2 0-1,7-2 0-15,12-5 0 0,12-1 0 16,14 6 0-16,4-1 0 15,7 10 0-15,-1 2 0 0,6 3 0 16,-5 10 0-16,-8 1 0 16,-5-3 0-16,-7 2 0 0,-2-4 0 15,-9-5 0-15,-2-4 0 16,2-3 0-16,-2-9 0 16,11-4 0-16,9-8 0 0,8-1 0 15,10-1 0-15,7-3 0 16,8-3 0-16,0 0 0 15,1 3 0-15,-6 5 0 16,-6 4 0-16,-12 1 0 0,-10-2 0 16,-11 2 0-16,-8-6 0 15,-9-3 0-15,-4-8 0 0,5-4 0 16,4-8 0-16,12-1 0 16,15-7 0-16,21-4 0 0,20-9 0 15,17-5 0-15,13 2 0 16,7-1 0-16,0 4 0 15,0 0 0-15,-4 4 0 0,-4 1 0 16,-4-1 0-16,-8 0 0 16,-9 1 0-16,0-2 0 15,-2-1 0-15,2-2 0 0,11-5 0 16,5 2 0-16,9 3 0 16,4-4 0-16,-1-8 0 15,1 12 0-15,5-12 0 0,-6 9 0 16,3-9 0-16,-8 0 0 15,3 0 0-15,-6 7 0 0,0 2 0 16,-8-9 0-16,1 0 0 16,2 0 0-16,4 0 0 15,-3-5 0-15,5-3 0 0,-1-4 0 16,2-4 0-16,-1-5 0 16,7-2 0-16,6-4 0 15,8 4 0-15,6-1 0 0,3-1 0 16,1 1 0-16,-2 0 0 15,0 0 0-15,-8 3 0 16,-14 0 0-16,-6 1 0 0,-17-1 0 16,-13 2 0-16,-8-7 0 15,-7 0 0-15,-5-3 0 0,-1 0 0 16,2-5 0-16,4 2 0 16,3-4 0-16,4-1 0 0,7-3 0 15,-5-1 0 1,3 0 0-16,-1 4 0 0,-2 1 0 15,-10 3 0-15,-3 4 0 16,-9 1 0-16,-4 4 0 0,1 5 0 16,-6-3 0-16,0 6 0 15,-3 4 0-15,4 0 0 0,5-5 0 16,3 2 0-16,8-10 0 16,3 1 0-16,7-5 0 15,-1 1 0-15,-6-6 0 0,-3-3 0 16,-9 2 0-16,-11-2 0 15,-6 5 0-15,-14-2 0 0,-8 1 0 16,-6 6 0 0,-5 2 0-16,-2 1 0 0,3-5 0 15,4-4 0-15,16-4 0 16,4 1 0-16,20 0 0 0,5 0 0 16,10 3 0-16,4-1 0 15,6-1 0-15,2 1 0 0,-4-1 0 16,-4-3 0-16,-10 3 0 15,-7-3 0-15,-11-3 0 16,-14 1 0-16,-8 4 0 0,-7-5 0 16,-9-4 0-16,1-5 0 15,4-2 0-15,2 0 0 16,6-7 0-16,2-1 0 16,9-1 0-16,-1-2 0 0,2-1 0 15,4-1 0-15,4 0 0 16,-1-4 0-16,4 0 0 15,5 0 0-15,2-1 0 0,-4 5 0 16,3 1 0-16,-4-2 0 16,-7 5 0-16,-6 0 0 15,-7 4 0-15,-16-5 0 0,0 1 0 16,-9 4 0-16,-9 0 0 16,-8 5 0-16,0 4 0 15,-13 3 0-15,5 0 0 16,0 4 0-16,0 8 0 15,8 0 0-15,0 5 0 0,0 0 0 16,8-2 0-16,4 7 0 16,5-6 0-16,2 1 0 15,9 0 0-15,6-6 0 0,6 3 0 16,3 2 0-16,-1-4 0 16,-2 4 0-16,-3 1 0 15,-1 0 0-15,-7-2 0 0,-4 2 0 16,-9 5 0-16,-4-1 0 15,-4 3 0-15,-8 0 0 16,0 1 0-16,0 5 0 0,0-3 0 16,-12 2 0-1,4 4 0-15,0 0 0 0,8 4 0 16,-8-1 0-16,8 2 0 16,0-3 0-16,0 3 0 15,0-2 0-15,8 2 0 0,0-5 0 16,4-4 0-16,0-2 0 15,2 2 0-15,-3 0 0 16,3 1 0-16,3-7 0 0,1 6 0 16,-6 0 0-16,-5-1 0 15,1 3 0-15,-8-4 0 16,0 2 0-16,0 4 0 0,0-4 0 16,0-2 0-1,0 3 0-15,-8-2 0 0,1 1 0 16,-5 4 0-16,-1 0 0 15,0 0 0-15,1 2 0 16,6 3 0-16,6 3 0 0,-8-1 0 16,8 2 0-16,-8 3 0 15,-2 0 0 1,2-4 0 15,0-1 0-15,0-2 0-16,-1-3 0 15,3 3 0-15,-19-17 0 16,17 12 0-16,-1-1 0 16,0 1 0-16,1 5 0 15,8-4 0-15,-8 4 0 0,8 0 0 16,-6 2 0-16,6 1 0 16,0 0 0-16,-9 1 0 15</inkml:trace>
  <inkml:trace contextRef="#ctx0" brushRef="#br0" timeOffset="-169072.32">29103 12456 2047 0,'-12'0'0'32,"3"7"0"-32,1-7 0 15,-5 0 0-15,4 0 0 16</inkml:trace>
  <inkml:trace contextRef="#ctx0" brushRef="#br0" timeOffset="-168886.63">29041 12472 2047 0,'-6'7'0'16,"-2"-7"0"-16,-2 7 0 16,2-7 0-16,0 0 0 15</inkml:trace>
  <inkml:trace contextRef="#ctx0" brushRef="#br0" timeOffset="-168297.91">29001 12486 2026 0,'0'0'-427'15,"0"0"-13"-15,0 0 18 16</inkml:trace>
  <inkml:trace contextRef="#ctx0" brushRef="#br0" timeOffset="-167001.08">18392 6691 252 0,'-51'9'225'0,"2"-9"-77"16,-76-4 184 15,125 4-229-31,0 0-13 16,0-12 37-1,19 3-106-15,19 0-11 0,27-2-6 16,28-5 2-16,29 4-4 16,15 3-2-16,18 9-5 15,8 9 4-15,2 10-3 16,2 10 8-16,0 8-4 0,-9 3 0 16,-19 5-3-16,-18 1 0 15,-23-3 0-15,-21-1-1 0,-20-6 14 16,-17-7-4-16,-11-8 5 15,-8-7 5-15,-9-1 2 16,-4-5-3-16,-8-8 1 0,0 9-5 16,0-9-5-16,3 0 0 15,-3 0-12-15,0 0-72 16,0 0-38-16,0 0-61 16,-14 0-64-16,-8-4-36 15,-7-5 22-15</inkml:trace>
  <inkml:trace contextRef="#ctx0" brushRef="#br0" timeOffset="-166435.27">19726 7135 400 0,'-20'17'204'0,"9"-5"-86"16,11 0-60-16,0 3-29 16,11 3-14-16,12 1-9 15,16 2 17-15,4 3 8 0,19 0-9 16,11 5-6-16,7-1 8 15,6 1-7-15,3-1 0 16,-2-2-8-16,-12-7 1 16,-10-7 1-16,-6-3 6 0,-17-2 3 15,-8-7 5-15,-11 0 7 16,-7 0 12-16,-2 0 31 16,-6-19-22-16,-4-13-33 0,-4-18-9 15,0-11-2-15,0-16-6 16,0-9-4-16,0-2-2 15,0-6 11-15,0 3-10 16,-8 14 8-16,8 9-1 0,-12 11 4 16,3 12 0-16,1 12 0 15,8 4 3-15,-13 10-11 16,13 7-5-16,-10 3 4 0,-3 9-5 16,-8 0 3-16,-15 24-1 15,-21 17 1-15,-21 12 3 0,-13 16-4 16,-17 8 6-16,-5 8-2 15,3-2 0-15,6-11 0 16,9-6 2-16,14-9 1 0,21-12 3 16,10-9-4-16,13-13-4 15,12-1 1-15,7-10-3 0,5 0 7 16,13-4 1 0,0-8 0-16,0 0-7 15,0 0 3-15,0 0 0 16,0 0-5-16,0 0 2 0,0 0 1 15,0 0-22-15,0 0-39 16,0 0-55-16,0 0-52 16,-8 0-52-16,-1 12-68 0</inkml:trace>
  <inkml:trace contextRef="#ctx0" brushRef="#br0" timeOffset="-138149.29">2756 2967 95 0,'4'-8'135'15,"4"3"14"-15,-8 1-52 16,5 4-15-16,-2 0-21 15,2 0-14-15,-5 0-5 0,0 0 0 16,0 0-11-16,0 0-3 16,0 0-5-16,3 0-10 15,2 0 1-15,-1 0-3 16,1 0-3 0,-2 0 1-16,1 0-2 15,0 0 2-15,0 0-5 16,5 0-2-16,7 0 14 15,7 0 2-15,7 0 1 16,5 0 2-16,3 9-10 16,-3-9-2-16,6 8 5 15,5-8 1-15,-2 0-2 16,5 9-9-16,3-1 3 16,-4 0-2-16,1 4 5 0,4 5-4 15,4-2-1 1,-1 6 5-16,6 0-1 15,-5 3-8-15,-1 0 6 16,-2 0-3-16,-3 1 1 16,-1-6 1-16,-4 3-3 15,-6-3-1-15,-4 2-2 16,-4-1 0-16,-4 5 0 0,2-5 6 16,-6-5-3-16,1 8-3 15,-1-4 0-15,0 1 4 16,-4 0-6-16,5 1 2 15,-5 3 4-15,0 1-9 16,-1 0 5-16,-2-2 2 16,1 7-3-1,-4-2 7-15,3 0-2 0,4 1-4 16,-4-1 4-16,-2 0-3 16,2 1-1-16,-1-5-2 15,0 4 7-15,0 2-1 16,1-5-2-16,0 4-2 0,-6-6-1 15,1 1 2-15,0 0 0 16,1 2-3-16,-2-2-1 16,1-4 5-16,-4 0-2 15,0 4-1-15,6 1 7 16,-7-6-10-16,1 4 6 16,1-4-2-16,-1 1 1 15,0 0-1-15,0-3-8 16,1-5 13-16,-6 1-3 15,2-1 1-15,-2 0-4 16,2-4-2-16,-3-8 7 0,3 12-5 16,-5-12 2-16,4 13-1 15,1-5-2-15,-2 3-3 16,2-1 10-16,-2-3-5 16,2 5-2-16,-5-3 5 15,0 3-3-15,3 0 0 16,2 0 0-16,4 0 3 15,-6 0-2-15,2 1 1 16,2 0 1-16,-4 2-6 16,3-2 5-16,-3 2 0 0,2 2 1 15,-2 4-1-15,2-2 0 16,-2 2 3-16,2 1-1 16,4 1 6-16,-6-3-8 15,5 1-2-15,-5-4 1 16,2-1 2-16,3 0 1 0,-3-1-2 15,-1 2 1-15,-4-1 0 16,4 1-6-16,4-1 4 16,-5 4-1-16,2 1 4 15,4-5-7-15,-6 1 3 16,0 2 0-16,2 2 0 16,-2-4 3-16,2-5-5 15,-2 0 6-15,3 0-6 16,-3 0 2-16,2 4 0 0,-2 1 0 15,2-1-2-15,-1 1 3 16,0-2-4-16,1 6 3 16,-2-1 6-16,0-3-8 15,-3 3 0-15,0 1 4 16,0 2-2-16,0-1 5 16,0-3-5-16,0-3 5 15,0 7-2-15,5-8-4 16,-2 0 5-16,2 2 0 0,-2-1-7 15,-3 0 4-15,0 1-9 16,0 3 10-16,0 1 7 16,0 2-9-16,0-1-2 15,0 2 2-15,0-3 5 16,0-2-7-16,0-2 2 16,0-1-2-16,0 5 5 0,0-6 0 15,0 2-2-15,0-1 3 16,0 5-3-1,0-2 2-15,0 6-1 0,0 0 0 16,0 0 2-16,0-2-4 16,0-2-4-16,0-5 5 15,0 1-1-15,0-2-2 16,0 2 5-16,0-1-4 16,0-4-5-16,0 5 14 0,0 0-6 15,0 3 2-15,0-5-3 16,0 1-1-16,-8 1-2 15,8 0-1-15,-8-1 7 16,8 1-5-16,0-2 4 16,0 2-6-16,0-2 0 15,0 2 9-15,0 0-6 16,0 3-3-16,0 0 3 16,0 1-6-16,0 0 8 15,-6-6-3-15,6 2 4 0,0 2-3 16,0-2-2-16,0-1 2 15,0 1-3-15,0-1 6 16,0 0 1-16,0 1 0 16,0-2-4-16,0 6-5 15,3 3 5-15,5 2 4 0,0 2-3 16,0 1 3 0,4-1-1-16,4 3 13 15,0 3-1-15,0-1-12 0,6 3 3 16,2 4-1-16,4 1 3 15,0-1-3-15,1 3 4 16,4-4-2-16,0-2 3 16,-1 0 3-16,0 4-12 0,-4-1 7 15,0 1-5-15,1-1 0 16,-5-2 2-16,1-2-3 16,-1 0 17-16,1 4 21 15,0-2 6-15,-7 2-16 16,4 1-6-16,-2 4-10 15,0-1-6-15,5 5-1 16,-5 0 4-16,0 3 7 0,5 3-13 16,-5-3 1-16,-1 1 12 15,3 1-7-15,-3-3-1 16,-3 3-3-16,1-5-1 16,-1-4-3-16,0-1-1 15,0 1-1-15,-2-5 6 0,-3 2 1 16,2-1 8-16,-5-5-5 15,3 1 11-15,3 4 4 16,-6 0-1-16,-2-6-15 16,8 2 4-16,-2 0-7 15,-4 0 4-15,0 0 3 16,1-2 3-16,-3 6 14 0,7 1-3 16,-4-2 23-16,-1 4 7 15,-5-2-53-15,2-2-5 16,-1 5 0-16,0 1 0 15,5-7 0-15,-2 2 0 0,-4-1 0 16,2-3 0-16,-2 3 0 16,-3 2 0-16,0-2 0 15,0-3 0-15,0-1 0 16,0 2 0-16,0 1 0 16,0 11 0-16,0 3 0 15,0-1 0-15,0 1 0 0,0 1 0 16,0-1 0-16,-8 3 0 15,0-4 0-15,2-2 0 16,-3-5 0-16,0 0 0 16,1-2 0-16,-1 3 0 0,1-1 0 15,0 0 0-15,2-5 0 16,-3 1 0-16,-3 1 0 16,-1-2 0-16,1-4 0 15,1 2 0-15,-3-2 0 16,3-8 0-16,-2-4 0 0,1 2 0 15,0-2 0-15,1 0 0 16,2 0 0-16,1-3 0 16,0-1 0-16,8-4 0 15,-9-2 0-15,9-7 0 16,0 0 0 0,0 2 0-1,0-1 0 32,-7-8 0-31</inkml:trace>
  <inkml:trace contextRef="#ctx0" brushRef="#br0" timeOffset="-137014.89">5709 10571 2047 0,'7'-13'0'0,"10"-11"0"15,11-16 0-15,9-22 0 0,8-24 0 16,3-22 0-16,2-32 0 16,-2-22 0-16,-7-26 0 15,-9-18 0-15,-8-23 0 16,-12-8 0-16,-7 2 0 15,-5 11 0-15,-22 17 0 16,-5 23 0-16,-11 26 0 0,-2 16 0 16,-8 18 0-16,0 20 0 15,-6 5 0-15,-3 18 0 16,-3 7 0-16,2 10 0 16,-2 2 0-16,-2 10 0 0,2 2 0 15,4 5 0-15,-5 5 0 16,-1 6 0-1,2 3 0-15,-2 4 0 0,5 2 0 16,5 0 0-16,3 0 0 16,0 1 0-16,4-1 0 15,5 5 0-15,3-1 0 16,1 2 0-16,4 3 0 0,4-1 0 16,3 0 0-16,3 5 0 15,7 5 0-15,-2-2 0 16,6 4 0-16,-2 2 0 15,2-6 0-15,-2 1 0 16,1 4 0-16,-4 0 0 0,-1 1 0 16,6-6 0-1,-7 5 0-15,7 0 0 16,-2 4 0-16,6 0 0 0,7-4 0 16,-8-1 0-16,8-2 0 15,0 2 0-15,0 2 0 16,0-6 0-16,0 5 0 15,3-4 0-15,5-5 0 0,12-19 0 16,14-25 0-16,11-24 0 16,3-25 0-16,1-16 0 15,-2-15 0-15,-9-11 0 16,-11-2 0-16,-5 4 0 16,-9-2 0-16,-13 6 0 15,-13 8 0-15,-9 8 0 16,-9 8 0-16,-14 6 0 15,-8 8 0-15,-9 2 0 0,-9 4 0 16,-15 5 0-16,-15-1 0 16,-18-4 0-16,-15 5 0 15,-11 3 0-15,-1 5 0 16,7 7 0-16,8 6 0 16,10 5 0-16,8 6 0 15,7 5 0-15,5 3 0 16,7 7 0-16,9 11 0 15,4 6 0-15,4 8 0 16,7 6 0-16,13 7 0 16,4 0 0-16,13 4 0 15,12 4 0-15,4 0 0 16,3-5 0-16,9 1 0 16,-1 4 0-16,6-4 0 15,7-1 0-15,-9 5 0 16,-2-4 0-16,11 1 0 15,-8-2 0-15,8 1 0 16,-9-3 0-16,1 2 0 16,8 1 0-1,-11 1 0-15,11-2 0 16,-8 1 0-16,8-3 0 16,0 1 0-16,0 2 0 0,-9 2 0 15,9-3 0-15,-9 0 0 16,9 2 0-16,-8-2 0 15,-1 1 0 1,9 0 0 0,-8 4 0-16,8 13-7 31,5 6-482-15,20 15 91-16,27 11 34 15</inkml:trace>
  <inkml:trace contextRef="#ctx0" brushRef="#br0" timeOffset="-133562.11">3064 2938 8 0,'-8'0'17'16,"8"0"15"-16,-8 0 22 15,8 0 27-15,0 0 35 16,-8 0-24-16,8 0-40 16,0 0-24-16,0 0-11 15,0 0-3-15,0 0-3 16,0 0-3-16,0 0 1 16,0 0-5-16,0 0 5 15,0 0 7-15,0-3 4 16,0-1 2-16,-9-1-3 15,9 5 4-15,-7 0-3 16,7 0 3-16,0 0 4 16,0 0 1-16,0 0-5 15,0 0 5-15,0 0-5 16,0-4-3-16,-8 0-2 16,8 0-3-16,-8 0-6 15,8 4-5-15,0 0 5 16,0 0-6-16,0 0-2 15,0 0-5-15,0 0-23 16,-9 0-33-16,9 0-31 16,0 0-30-16,-11-7-97 15</inkml:trace>
  <inkml:trace contextRef="#ctx0" brushRef="#br0" timeOffset="-132389.29">2942 2577 99 0,'0'-10'150'16,"0"8"-3"-16,0-3-54 16,0 5-27-16,0 0-13 15,0 0-10-15,0 0-11 16,0 0-2-16,0 0-15 16,0 0 0-16,0 0-7 15,9 0-3-15,8-4 15 16,6-4-5-16,10-1 3 15,7-2-7-15,1 1-5 16,3 3 2-16,2 2-5 16,-2 2 6-16,2 3 0 0,-6 0 3 15,1 0 1 1,0 0-1-16,-2 0 5 16,6 0-7-16,0 0-7 15,3 12-1-15,6 1 2 16,-2-2-6-16,6-2 3 15,-2-1 1-15,1 3-2 16,0-1 1-16,-4-3 0 16,-2 2 0-16,3 3-1 15,-5 0 4-15,-2-4-1 16,-1 5 5-16,-5 0 1 16,-1-3-3-16,2 3 16 15,-2-1-8-15,0 0-5 16,0 5-3-16,-3-1 6 15,-1 1-6-15,1 2-5 16,-1 2 3-16,2 0 0 16,-5-1 0-16,-6 1 0 0,3-2 4 15,-3 5 1-15,-3 1-1 16,4 4-3-16,-3 0 6 16,-1 2-6-16,1 2-2 15,-1 0 9-15,0 3-10 16,-2 2 4-1,-3-1 4-15,2-2-12 0,-1 10 2 16,-1 0 6-16,3 5-6 16,-1-3-2-16,-2 7-1 15,1 3 6-15,2 4 4 16,-7-1 3-16,2 2 10 16,-1 3 4-16,-5-1-4 15,2-2-6-15,-2-6 5 16,-2-3-5-16,-1-3 6 0,0-6 4 15,1 2-1-15,-1-3-5 16,0 2 2 0,-1 5-5-16,2 2-6 15,-1-2-1-15,0-2 0 0,0 0-8 16,-4 1 2-16,4-4 9 16,-3-4-9-16,3-3 6 15,-5-3 12-15,-3-1-5 16,5-2 4-16,-5 0 2 15,5-4-4-15,-5 0-3 16,4 6-2-16,-4-6-5 0,0 1-2 16,4-1 4-16,-1 1-7 15,-3-1-2-15,5 1 1 16,-5-1 2-16,0 1 12 16,0 3-8-16,0 5 2 15,0 0 18-15,0 0-6 16,0-5 5-16,0 1-3 15,0-4-7-15,0-5-1 16,0-1-4-16,0-1 3 0,0-6-5 16,0-8 2-16,0-8-6 15,-8 9 0-15,8-9 0 16,-13 0-55-16,-3-14-143 16,-9-14-170-16,-15-20-80 15</inkml:trace>
  <inkml:trace contextRef="#ctx0" brushRef="#br0" timeOffset="-121522.7">6123 11054 442 0,'0'0'248'16,"0"0"-45"-16,0 0-62 15,0 0-34-15,0 0 32 16,-9 0 24-16,9 0 16 16,0 0-15-16,0 0-18 15,0-2-31-15,0-4-115 16,3-1 0-1,6-1 0-15,12-9 0 0,20-15 0 16,19-21 0-16,21-24 0 16,18-25 0-16,9-33 0 15,11-27 0-15,2-30 0 16,-2-24 0-16,-10-8 0 0,-12-3 0 16,-20-6 0-16,-28-2 0 15,-20-12 0-15,-25-20 0 16,-24-8 0-16,-26 9 0 15,-22 24 0-15,-27 24 0 16,-19 34 0-16,-14 34 0 16,-10 25 0-16,-4 22 0 15,-5 18 0-15,1 20 0 0,8 12 0 16,3 12 0-16,18 8 0 16,11 5 0-16,17 8 0 15,12-1 0-15,12 5 0 16,12 4 0-16,8 1 0 15,6-2 0-15,5 1 0 16,6 3 0-16,8 1 0 16,4 4 0-16,3-4 0 15,13 4 0-15,-8 0 0 16,8 0 0 15,0 0 0-15,0-4 0-16,8-1 0 15,5-3 0-15,7-12 0 16,17-16 0-16,20-22 0 16,23-19 0-16,21-25 0 15,18-25 0-15,14-26 0 0,14-18 0 16,3-8 0 0,-12-5 0-16,-16-4 0 0,-24 1 0 15,-29-1 0-15,-25-2 0 16,-28-2 0-16,-25 9 0 15,-23 12 0-15,-28 8 0 16,-30 12 0-16,-23 20 0 16,-25 14 0-16,-16 14 0 15,-1 14 0-15,5 12 0 16,9 15 0-16,14 9 0 16,22 12 0-16,24 15 0 15,19 3 0-15,21 8 0 16,13 7 0-16,9 0 0 15,5 2 0-15,14 3 0 16,9-9 0-16,15-5 0 16,25-11 0-16,11-10 0 15,6-2 0-15,-6-5 0 16,-6 4 0-16,-11-2 0 16,-10 1 0-16,-16-3 0 15,-17-4 0-15,-12-8 0 16,-12-1 0-16,-17-2 0 15,-21 2 0-15,-14 10 0 16,-22 7 0-16,-33 16 0 16,-35 17 0-16,-36 19 0 15,-29 23 0-15,-14 13 0 16,6 15 0 0,8 4 0-16,19-2 0 0,29-2 0 15,30-14 0-15,31-7 0 16,33-9 0-16,20-6 0 15,20-6 0-15,12-4 0 16,12-12 0-16,6 8 0 47,-10 1-224-47,29-2-208 16,-20 1-44-16</inkml:trace>
  <inkml:trace contextRef="#ctx0" brushRef="#br0" timeOffset="4437.58">8381 2031 45 0,'-8'-10'76'0,"8"3"58"16,0 0 17-16,0-2-52 15,0 4-23-15,0-2-26 16,0 3-2-16,0 0 3 16,0-5 5-16,0 5-3 15,0 1-3-15,0 3-2 0,0 0-11 16,0 0-2-16,0 0-4 15,0 0 0-15,0 0-5 16,0 0 1-16,-9 0-13 16,9 11-2-1,-8 2-7-15,8 4-1 0,0 1 15 16,0 12 12-16,0 7 1 16,0 3 10-16,0 13 16 15,0 4 19-15,0 4-21 16,0 8 24-16,0 5-13 0,0-1-8 15,0 1-16-15,0-2-3 16,0 3 6-16,0-2 28 16,0-1-16-16,0 1 0 15,0 1-10-15,8 4-48 16,1 2 0-16,-1 2 0 0,0 4 0 16,0-5 0-1,-3 1 0-15,1-5 0 0,2 1 0 16,-3-1 0-16,3 0 0 15,-4-3 0-15,1 2 0 16,-5 5 0-16,3 2 0 16,2-2 0-16,-2 4 0 0,5-4 0 15,-4 0 0-15,0-3 0 16,-4-5 0-16,5-4 0 16,-2-7 0-16,2-2 0 0,-5-2 0 15,0-2 0-15,3 1 0 16,2 0 0-16,-2 5 0 15,3 4 0-15,-6-1 0 16,3 3 0-16,2 9 0 16,3 0 0-16,-5 2 0 0,5-3 0 15,1 7 0-15,-1-6 0 16,-4-4 0-16,4 0 0 16,-4 0 0-16,4-3 0 0,-3-1 0 15,-2 0 0-15,0 0 0 16,-3-3 0-16,5-6 0 15,-2-6 0-15,3-7 0 0,-6-1 0 16,0-13 0 0,3-5 0-16,2-8 0 0,-1-4 0 15,-4-4 0-15,0 0 0 16,0-4 0 0,0 1 0 15,0 0 0-16</inkml:trace>
  <inkml:trace contextRef="#ctx0" brushRef="#br0" timeOffset="4596.67">8600 6696 2047 0,'0'12'0'15,"4"0"0"-15,0 0 0 16,0-3 0-16,1-2 0 0,-5 3 0 15,0 1 0 1,0-3 0 0</inkml:trace>
  <inkml:trace contextRef="#ctx0" brushRef="#br0" timeOffset="4706.39">8617 6772 2047 0,'0'-3'0'16,"0"-1"0"-16</inkml:trace>
  <inkml:trace contextRef="#ctx0" brushRef="#br0" timeOffset="6330.73">8620 6765 2047 0,'5'-5'0'0,"1"3"0"0,7-8 0 16,15-2 0-16,34-9 0 15,36-15 0-15,43-21 0 16,67-19 0-16,84-26 0 16,76-28 0-16,68-25 0 0,76-26 0 15,56-8 0-15,25-4 0 16,28 3 0-16,12 8 0 15,-6 5 0-15,-2 9 0 0,-5 14 0 16,-18 8 0-16,-34 7 0 16,-32 12 0-16,-49 11 0 15,-60 13 0-15,-70 18 0 16,-69 17 0-16,-65 10 0 16,-51 13 0-16,-47 8 0 15,-31 8 0-15,-30 10 0 0,-15 2 0 16,-16 5 0-16,-10 4 0 15,-6-1 0-15,-6 9 0 16,-1 0 0-16,-2 0 0 0,-4 0 0 16,-4-4 0-16,4-3 0 15,4 2 0-15,12-3 0 16,8-3 0-16,9-1 0 0,5-1 0 16,1 0 0-16,2 1 0 15,4 0 0-15,4 1 0 16,4-6 0-16,5 1 0 15,71-25 0 1,-64 20 0-16,3-4 0 16,15-3 0-16,140-37 0 15,-86 33 0-15,9-5 0 16,5 5 0-16,3-1 0 16,-3 0 0-16,-9 0 0 15,-9 6 0-15,-6-2 0 0,-9 5 0 16,-18 3 0-16,-13 9 0 15,-22 0 0-15,-20 4 0 16,-12-1 0-16,-9 5 0 16,-8 0 0-16,-8 2 0 15,-4 2 0-15,0 0 0 16,-2 0 0-16,-3 0 0 0,2 0 0 16,1 0 0-16,-3 0 0 15,2 0 0-15,-2 0 0 31,3 0 0-31,-3 0 0 16,2 0 0-16,3-6 0 0,0 1 0 16,1-2 0-16,-2 2 0 15,1 1 0-15,4 1 0 16,4-1 0-16,5-4 0 16,4 0 0-16,15-4 0 15,21-1 0-15,15-4 0 16,10 1 0-16,4 0 0 0,-2 3 0 15,-1 2 0-15,-3-6 0 16,6 5 0-16,4 0 0 16,-6 1 0-16,-3 1 0 15,-6 3 0-15,-14-1 0 0,-12 3 0 16,-5 1 0-16,-8 0 0 16,-7 0 0-16,-6 0 0 15,-5 4 0-15,-1 0 0 16,-5 0 0-16,-1 0 0 15,-2-4 0-15,3-1 0 16,0 2 0-16,6 3 0 16,1 0 0-16,1 0 0 0,3 0 0 15,3-4 0-15,-1-1 0 16,-1 2 0-16,1 3 0 16,2 0 0-16,6 0 0 15,-6 0 0-15,-1 0 0 0,-5-4 0 16,-6-1 0-16,-3 1 0 15,-2 1 0-15,-6 3 0 16</inkml:trace>
  <inkml:trace contextRef="#ctx0" brushRef="#br0" timeOffset="7452.13">23946 2755 2047 0,'0'9'0'15,"-8"-9"0"1,8 8 0 0,0-1 0-16,0 2 0 15,-9 3 0-15,9-1 0 0,0 7 0 16,0-2 0-16,0 8 0 16,0 10 0-16,9 1 0 15,3 6 0-15,-4-4 0 16,4 4 0-16,-1-1 0 0,-3 1 0 15,1-4 0-15,3 4 0 16,0 7 0-16,1 5 0 16,12 58 0-1,-19-51 0-15,7 5 0 16,0-1 0-16,0 2 0 16,-2 0 0-16,1 3 0 0,-1-4 0 15,-3 5 0-15,2-1 0 16,-2-5 0-16,4 1 0 15,-4 0 0-15,3 1 0 0,2-1 0 16,-1 0 0-16,1-1 0 16,0 6 0-16,3-1 0 15,-1 0 0-15,1 0 0 0,1 0 0 16,0 2 0-16,-5-7 0 16,-1 5 0-16,0 2 0 15,3 1 0-15,-6 10 0 16,-4 4 0-16,0 2 0 0,0 6 0 15,-4 5 0-15,0-2 0 16,0 0 0-16,0-2 0 16,0-7 0-16,0-6 0 0,0 0 0 15,0-6 0-15,6 3 0 16,-6-3 0-16,0-2 0 0,0 3 0 16,0 0 0-16,-10-4 0 15,10 1 0-15,-8 4 0 16,8-6 0-16,0 6 0 15,0 3 0-15,0 4 0 0,0 5 0 16,0 2 0-16,8 16 0 16,2-3 0-16,-1 6 0 15,4 3 0-15,-4-5 0 0,-1-2 0 16,4-5 0-16,0-9 0 16,-4-3 0-16,0-9 0 0,0-8 0 15,1-8 0-15,-1-8 0 16,0-5 0-16,-8-2 0 15,3-10 0-15,-3 0 0 0,0-2 0 16,0-2 0-16,0-3 0 16,0-4 0-16,0-5 0 0,0-4 0 15,0-3 0-15,0-2 0 16,0 2 0-16,0-5 0 16,0 0 0-16,0 1 0 15,0-5 0 1,0-1 0-16,0 3 0 15</inkml:trace>
  <inkml:trace contextRef="#ctx0" brushRef="#br0" timeOffset="7595">24521 9029 2047 0,'5'0'0'0,"-1"0"0"16,1 0 0 0</inkml:trace>
  <inkml:trace contextRef="#ctx0" brushRef="#br0" timeOffset="8075.94">24538 9029 2047 0,'5'0'0'16,"-2"0"0"-16,-3-5 0 0,5 0 0 16,-1-2 0-16,4-1 0 15,11-13 0-15,27-14 0 0,30-32 0 16,43-42 0-16,39-55 0 16,33-59 0-16,37-53 0 15,43-47 0-15,38-47 0 0,32-46 0 16,12-14 0-16,7 14 0 15,-7 34 0-15,-19 49 0 16,-32 48 0-16,-42 43 0 16,-41 43 0-16,-36 28 0 15,-34 25 0-15,-21 19 0 16,-29 17 0-16,-18 22 0 0,-15 10 0 16,-13 13 0-16,-12 16 0 15,-10 8 0-15,-1 13 0 16,-7 6 0-16,-1 6 0 15,-11 4 0-15,1 1 0 16,0-2 0-16,2-4 0 0,2-2 0 16,7-6 0-16,6-12 0 15,10-12 0-15,12-8 0 16,0 0 0-16,-1 4 0 16,-5 9 0-16,-9 8 0 15,-12 7 0-15,-9 8 0 16,-2 9 0-16,-4 4 0 15,-1 0 0-15,-8 0 0 16</inkml:trace>
  <inkml:trace contextRef="#ctx0" brushRef="#br0" timeOffset="8530.77">29866 3244 1932 0,'-17'-21'-878'16</inkml:trace>
  <inkml:trace contextRef="#ctx0" brushRef="#br0" timeOffset="12311.41">24506 4183 393 0,'0'-36'219'16,"0"3"-39"-16,0 5-85 16,0 3-22-16,0 7 55 15,0 1 86-15,0 4 71 16,0 0-1-16,0 10-108 0,0 15-176 31,-8 17 0-15,8 34 0-16,0 48 0 0,0 45 0 15,-14 46 0-15,8 54 0 16,-2 55 0-16,0 22 0 0,8 5 0 16,0-15 0-16,0-22 0 15,8-30 0-15,3-17 0 16,1-31 0-16,1-23 0 15,-2-34 0-15,-2-35 0 0,-5-29 0 16,1-25 0-16,-5-24 0 16,0-25 0-16,0-67 0 15,0-60 0-15,3-52 0 16,10-53 0-16,2-57 0 16,1-64 0-16,5-49 0 0,-4-17 0 15,-9 1 0-15,-8 12 0 16,0 27 0-16,-11 42 0 15,-3 43 0-15,6 60 0 0,8 51 0 16,-8 45 0-16,8 37 0 16,0 40 0-16,0 72 0 15,0 85 0-15,0 84 0 16,-16 96 0-16,-17 99 0 0,-7 53 0 16,-1 9 0-16,8-22 0 15,14-35 0-15,19-52 0 0,0-54 0 16,6-58 0-16,2-47 0 15,0-52 0-15,1-38 0 16,-9-47 0-16,0-108 0 16,-9-74 0-16,-2-53 0 15,3-50 0-15,8-55 0 0,0-58 0 16,3-41 0 0,13-11 0-16,14 7 0 0,-3 24 0 15,3 46 0-15,-6 61 0 16,-2 57 0-16,-8 53 0 15,-6 47 0-15,-3 51 0 0,-1 69 0 16,-4 83 0-16,0 104 0 16,-14 114 0-16,-8 85 0 0,-3 42 0 15,4 15 0-15,13-21 0 16,8-49 0-16,8-55 0 0,4-65 0 16,5-59 0-16,-9-52 0 15,1-49 0-15,-9-49 0 16,-12-123 0-1,-1-75 0-15,0-75 0 0,13-60 0 16,0-62 0-16,0-61 0 16,18-40 0-16,7-13 0 15,6 17 0-15,-2 41 0 0,-10 64 0 16,-2 74 0-16,-5 64 0 16,-3 62 0-16,-5 69 0 15,-4 77 0-15,0 83 0 0,-21 101 0 16,-11 109 0-16,-14 78 0 15,2 33 0-15,7 3 0 0,14-24 0 16,15-48 0-16,8-59 0 16,11-55 0-16,6-56 0 15,-1-51 0-15,-4-42 0 16,-3-46 0-16,-1-63 0 0,-5-72 0 16,2-69 0-16,4-61 0 15,-6-60 0-15,5-58 0 0,3-56 0 16,6-20 0-16,1 16 0 15,-7 33 0-15,0 60 0 16,-2 64 0-16,-9 59 0 0,0 53 0 16,0 51 0-16,0 56 0 15,-14 77 0-15,0 96 0 16,-15 96 0-16,-2 78 0 0,-3 33 0 16,9 8 0-16,25-14 0 15,0-26 0-15,16-47 0 16,10-44 0-16,-6-45 0 0,-1-44 0 15,-2-44 0-15,-5-38 0 16,-3-48 0-16,-1-59 0 16,-3-58 0-16,1-63 0 0,6-50 0 15,5-43 0-15,0-37 0 16,-6-20 0-16,-3 11 0 0,-8 38 0 16,0-98 0-1,-13 249 0-15,7 43 0 16,-7 62 0-16,-8 62 0 15,-5 72 0-15,-12 58 0 16,2 39 0-16,2 13 0 0,10 1 0 16,12-13 0-16,12-32 0 15,8-29 0-15,4-37 0 0,1-32 0 16,-6-29 0-16,2-21 0 16,-4-19 0-16,-5-24 0 0,0-30 0 15,3-36 0-15,5-28 0 16,1-26 0-16,2-18 0 15,5-11 0-15,1 2 0 0,4 0-98 16,1 0-480-16,17 3-14 16</inkml:trace>
  <inkml:trace contextRef="#ctx0" brushRef="#br0" timeOffset="13394.58">29436 4615 851 0,'15'-73'542'16,"2"13"-191"-16,0 10-180 0,-6 14-86 15,-3 8-38-15,-4 7-47 16,-4 9 0-16,0 3 0 15,0 26 0 17,0 11 0-32,-9 17 0 15,9 21 0-15,0 22 0 16,0 26 0-16,0 21 0 0,9 27 0 16,0 26 0-16,4 19 0 15,4 18 0-15,-8 2 0 16,7 2 0-16,6-10 0 15,-1-11 0-15,-7-8 0 0,8-6 0 16,-1 2 0-16,3-2 0 16,3 3 0-16,3-2 0 15,1 1 0-15,-2-9 0 16,-1-7 0-16,-3-14 0 16,-4-16 0-16,-5-10 0 15,-5-14 0-15,-2-17 0 0,2-17 0 16,3-17 0-16,-7-23 0 15,1-14 0-15,-3-19 0 16,-2-5 0-16,2-14 0 16,-5-33 0-16,4-33 0 0,4-35 0 15,3-41 0-15,6-39 0 16,3-38 0-16,5-32 0 16,-1-18 0-16,1-8 0 15,-9-5 0-15,-13-6 0 16,-3-14 0-16,-19-2 0 0,-6-2 0 15,1 16 0 1,-4 22 0-16,2 19 0 0,12 30 0 16,1 40 0-16,1 39 0 15,-1 39 0-15,6 32 0 16,-2 33 0-16,-4 48 0 16,1 62 0-16,-4 68 0 15,-8 81 0-15,-6 59 0 0,-1 27 0 16,2-7 0-16,10-26 0 15,7-32 0 1,12-40 0-16,0-33 0 0,0-33 0 16,3-33 0-16,-3-22 0 0,5-23 0 15,-1-15 0 1,1-17 0-16,-2-11 0 0,-3-23 0 16,0-21 0-1,0-30 0-15,0-29 0 16,0-27 0-16,-17-30-358 15,1-24-294-15</inkml:trace>
  <inkml:trace contextRef="#ctx0" brushRef="#br0" timeOffset="15790.72">30243 3207 72 0,'0'-13'81'15,"0"3"-15"-15,0-3-34 16,0 1-27-16,0 0-1 16,0 7 17-16,0 1 36 15,0 4 23-15,0-3-20 16,0-2-4-16,0 5-13 16,0 0-7-16,0 0 11 15,0 0 14-15,0 0 0 16,0 0 0-16,0 0-1 15,0 0 4-15,0 0 3 16,0-4 16-16,0 0 0 16,0 4 1-16,0-4-11 0,0 4-23 15,-12 0-22-15,0 0-20 16,-7 20 2-16,-19 26 18 16,-22 31 57-1,-30 44 64-15,-24 33-24 16,-28 29-25-16,-20 17-15 0,-21 12-63 15,-12 4-22-15,-12 5 0 16,-8 10 0-16,-4 17 0 16,3 4 0-16,5-3 0 0,4-13 0 15,12-16 0-15,8-21 0 16,15-19 0-16,16-22 0 16,10-15 0-16,7-13 0 0,12-16 0 15,6-3 0-15,11-7 0 16,5 6 0-16,8 5 0 15,7-1 0-15,5 0 0 16,9-5 0-16,6-8 0 0,13-14 0 16,3-11 0-16,12-14 0 15,7-13 0-15,8-12 0 0,3-9 0 16,2-5 0-16,6-6 0 16,1 0 0-16,3-6 0 15,-1 2 0-15,-4 0 0 0,2 2 0 16,-1-1 0-16,3-2 0 15,1 0 0-15,0 0 0 0,0 0 0 16,1 1 0 0,-6 2 0-16,-3 2 0 0,-2 3 0 15,-6 0 0-15,-4 9 0 16,-7 8 0-16,-9 0 0 0,1 7 0 16,-2 4 0-16,0 2 0 15,1-5 0-15,0 0 0 16,6-9 0-16,11-8 0 0,2-4 0 15,7-7 0-15,11-4 0 16,3-5 0-16,8-14 0 16,13-14 0-1,10-20 0-15,14-20 0 0,12-26 0 16,12-25 0-16,4-15 0 16,-5-4 0-16,-7 13 0 15,-13 14 0-15,-9 23 0 16,-14 23 0-16,-17 24 0 0,-17 33 0 15,-32 49 0-15,-29 40 0 16,-15 29 0-16,-18 20 0 16,7 5 0-16,4-13 0 0,16-11 0 15,15-22 0-15,21-19 0 16,18-18 0-16,22-15 0 0,24-17 0 16,26-16 0-16,18-20 0 15,19-19 0-15,9-27 0 0,5-23 0 16,-7-25 0-1,-5-21 0-15,-17-11 0 0,-15 4 0 16,-20 16 0-16,-29 21 0 16,-17 32 0-16,-26 40 0 0,-27 37 0 15,-23 46 0-15,-16 31 0 16,-10 21 0-16,10 8 0 16,16-4 0-16,19-7 0 0,23-14 0 15,21-11 0-15,30-18 0 16,21-15 0-16,22-19 0 0,27-18 0 15,19-25 0-15,14-21 0 16,-4-17 0-16,1-22 0 16,-16-16 0-16,-15-16-27 0,-20-10-6 15,-17-1 72-15,-23 20-18 16,-21 19-21-16,-22 32 0 16,-26 34 0-16,-22 35 0 0,-16 32 0 15,-6 26 0-15,-2 15 0 16,13 6 0-16,17-9 0 0,20-10 0 15,25-10 0-15,31-16 0 16,14-14 0-16,25-20 0 0,29-16 0 16,22-20 0-16,12-19 0 15,3-23 0-15,-6-15 0 16,-17-16 0-16,-19-14 0 16,-14-9 0-16,-17-7 0 0,-20 6 0 15,-19 11 0-15,-27 29 0 16,-18 29 0-16,-25 36 0 0,-20 36 0 15,-13 34 0-15,-8 19 0 16,8 16 0-16,17 1 0 16,15-8 0-16,26-8 0 0,23-14 0 15,17-14 0-15,21-13 0 16,19-17 0-16,12-16 0 0,22-16 0 16,9-23 0-16,16-23 0 15,-7-15 0-15,-7-12 0 0,-11-16 0 16,-13-13 0-16,-21-13 0 15,-15 6 0-15,-13 6 0 16,-17 23 0-16,-16 27 0 16,-15 23 0-16,-22 30 0 0,-13 38 0 15,-7 24 0-15,0 14 0 16,12 14 0-16,13-1 0 0,21-4 0 16,20-7 0-16,24-13 0 15,8-11 0-15,16-14 0 0,21-16 0 16,20-24 0-16,16-13 0 15,13-19 0-15,6-20 0 16,-1-16 0-16,-14-24 0 16,-15-16-2-16,-18-15-34 0,-16-11 25 15,-17 8 55-15,-19 16-39 16,-16 20-5-16,-19 29 0 16,-21 37 0-16,-17 40 0 0,-17 41 0 15,-8 40 0-15,0 34 0 16,9 12 0-16,12 2 0 0,25-10 0 15,18-14 0-15,34-10 0 16,12-22 0-16,22-15 0 0,19-23 0 16,16-17 0-16,15-22 0 15,14-24 0-15,4-22 0 0,0-13 0 16,-6-22 0 0,-14-13-83-16,-14-16 28 0,-19-16 24 15,-20-8 26-15,-16 4 86 16,-22 16 12-16,-24 21-93 0,-19 25 0 15,-21 26 0-15,-17 40 0 16,-12 30 0-16,-3 29 0 16,4 21 0-16,12 3 0 0,20-1 0 15,20-5 0-15,20-13 0 16,29-10 0-16,9-15 0 0,22-8 0 16,21-13 0-16,23-16 0 15,10-15 0-15,8-22 0 0,4-16 0 16,-2-16 0-1,-15-16 0-15,34-97-11 16,-86 84 22-16,-20 13-11 16,-16 16 0-16,-15 17 0 0,-19 14 0 15,-15 26 0-15,-16 13 0 16,-12 12 0-16,0 6 0 0,0 11 0 16,12-1 0-16,16-5 0 15,11-8 0-15,13-4 0 16,11 2-141-16,9-10-263 15,13-4-4-15,4-4 36 0,13-8 32 16</inkml:trace>
  <inkml:trace contextRef="#ctx0" brushRef="#br0" timeOffset="21114.65">24724 3520 122 0,'-16'0'254'0,"4"0"-90"15,6 0-24-15,6 0-59 0,-13 0-19 16,4 12 18-16,-3 9 22 16,-2 8-19-16,5 11-33 15,-7 13-11-15,-2 8-6 0,1 8-13 16,6 5-9-16,0 4-5 15,11 3-2-15,-9-5 4 16,9 7-2-16,0-2-6 0,0-5-2 16,0-5 3-16,0-7 1 15,0-11 0-15,0-8-4 16,0-8 5-16,0-12 2 16,0-9 2-16,0-16 11 15,0-9 8-15,0-23-8 0,0-24 13 16,-8-27 43-16,0-15 51 15,-1-4 64-15,0 5 62 0,1 8-217 16,-3 19-34-16,2 17 0 16,9 18 0-16,-11 13 0 15,3 22 0-15,-5 28 0 0,-8 47 0 16,-7 46 0-16,-12 47 0 16,-8 34 0-16,-6 35 0 15,0 27 0-15,3 14 0 0,6-10 0 16,12-16 0-16,13-24 0 15,8-33 0-15,12-32 0 16,0-36 0-16,3-34 0 16,6-32 0-16,-1-37 0 0,4-48 0 15,10-61 0-15,12-65 0 16,15-71 0-16,10-43 0 0,9-26 0 16,1-14-2-16,0-2-1 15,-8 9 8-15,-9 24-5 16,-10 38 0-16,-11 47 0 0,-10 46 0 15,-4 40 0-15,-9 33 0 16,-2 45 0-16,2 60 0 16,-8 71 0-16,-9 66 0 15,-21 64 0-15,-10 51 0 16,-14 54 0-16,-3 26 0 0,5-2 0 16,3-29 0-16,9-44 0 15,12-49 0-15,11-44 0 0,9-49 0 16,8-37 0-16,-8-33 0 15,8-33 0-15,-9-31 0 0,9-51 0 16,0-42 0-16,0-59 0 16,4-64 0-16,5-61 0 15,3-36 0-15,5-18 0 0,-3 0 0 16,0 8 0-16,-6 26 0 16,-4 44 0-16,-4 49 0 15,0 47 0-15,0 48 0 16,0 42 0-16,-21 128 0 15,-10 64 0-15,-14 79 0 16,-12 79 0-16,0 59 0 16,1 23 0-16,3-3 0 0,15-25 0 15,14-33 0-15,12-41 0 16,12-47 0-16,0-45 0 0,12-41 0 16,0-42 0-16,-4-35 0 15,0-50 0-15,1-61 0 16,-1-51 0-16,3-53 0 15,1-50 0-15,5-57 0 16,8-62 0-16,3-40 0 0,9-16 0 16,-1-1 0-16,5 22 0 15,-8 34 0-15,-9 51 0 0,-8 53 0 16,-8 51 0-16,-3 46 0 16,-1 42 0-16,1 43 0 15,-5 58 0-15,0 65 0 0,0 65 0 16,-22 72 0-16,-3 82 0 15,-7 55 0-15,-5 17 0 16,1-2 0-16,8-24 0 16,7-34 0-16,13-43 0 0,8-56 0 15,8-41 0-15,5-47 0 16,-1-36 0-16,0-38 0 16,0-35 0-16,-4-42 0 0,0-55 0 15,4-46 0-15,1-45 0 16,3-45-83-16,3-53-62 0,6-47-27 15,4-34 10-15,2-8 28 16,3 8 53-16,-6 17 44 16,-3 27 34-16,-13 38 26 0,-3 49 33 15,-9 43 2-15,0 45-38 16,0 34-16-16,-9 33-6 16,0 35-2-16,-2 51 3 15,-11 58 45-15,-5 63 30 0,-12 77 18 16,-15 86-2-16,-3 60-18 15,-4 30-25-15,1 6-29 16,10-2-9-16,13-33-1 0,17-42-2 16,20-47-1-16,0-46 1 15,12-53-8-15,5-44 2 0,-1-38-1 16,-1-35 2-16,-2-46-13 16,0-48-25-16,0-57-30 0,-2-66-20 15,4-56-3-15,1-49 3 16,2-50 12-16,-2-44 24 15,-1-36 26-15,7-9 15 16,-2 17 3-16,0 24 4 16,0 28 2-16,-4 50 32 0,-8 55 56 15,-3 56-12-15,-5 45-49 16,0 40-18-16,0 47-2 0,0 46 6 16,-16 55 58-16,-9 64 65 15,-7 78-2-15,-9 81-18 16,1 45-67-16,3 31-48 0,8 0 0 15,8-12 0-15,15-25 0 16,6-42 0-16,11-47 0 0,5-44 0 16,5-47 0-16,-1-41 0 15,-9-32 0-15,3-35 0 16,10-104-37 0,-13-60-46-16,5-53 10 0,1-48-2 15,0-46 8-15,0-44-14 16,-3-41 14-16,3-20 19 15,4 7 23-15,0 21 15 0,-4 34 21 16,-11 39 26-16,-6 44-7 16,0 48-8-16,0 37-9 15,0 39-7-15,0 28-11 0,0 23 0 16,0 39 2-16,0 39 14 16,-11 58 64-16,-6 57 3 15,-4 72 21-15,-7 75-16 16,-5 48-26-16,-4 24-18 0,6-3-21 15,2-21-18-15,8-30 0 16,11-35 0-16,10-41 0 0,0-40 0 16,9-41 0-16,-3-37 0 15,2-33 0-15,-5-27 0 16,-3-30 0-16,0-45 0 0,0-56-35 16,5-57-56-16,4-50-2 15,-1-48-9-15,4-57-2 16,3-53 27-16,9-24 14 15,2-1 27-15,2 26 25 0,-3 36 23 16,-9 48 17-16,-8 54 16 16,0 52-11-16,-8 43-27 15,0 30-13-15,0 45 7 0,0 49 38 16,0 63 61-16,-16 71 38 16,-5 93-12-16,-7 80-39 0,-9 47-87 15,1 20 0-15,-2 6 0 16,14-25 0-16,9-43 0 15,15-42 0-15,0-54 0 0,5-46 0 16,4-42 0-16,0-39 0 16,-1-35 0-16,0-30 0 0,-2-44 0 15,-6-44 0-15,4-58 0 16,4-52 0-16,0-48-1 16,4-36-73-16,-1-27-11 15,2-33 16-15,-1-18 14 0,5-6 22 16,-5 25 13-16,-4 41 33 15,-8 48 36 1,0-56-19-16,0 198-33 0,0 63 9 16,-8 81 67-16,-13 85 15 15,-4 76-13-15,-6 58-69 0,-11 41-6 16,3 20 0-16,1 0 0 16,10-24 0-16,12-37 0 15,16-44 0-15,0-41 0 16,0-42 0-16,4-40 0 0,4-36 0 15,2-25 0-15,-2-32 0 16,0-37 0-16,4-49 0 0,2-57-96 16,8-61-30-16,4-55 26 15,-1-41 10-15,5-17 17 0,-3-15 18 16,-2 16 31-16,-7 33 34 16,-10 52 27-16,-5 47-24 15,-3 55-14-15,0 55-1 0,-11 61 27 16,-7 66 44-16,-2 52-21 15,-8 45-24-15,-6 38-8 16,9 14-16-16,-1-3 0 16,9-20 15-16,9-23 7 0,8-39-14 15,0-33 1-15,8-31-5 16,0-24 3-16,5-34 2 0,0-32-7 16,2-40-12-16,4-42-23 15,7-45 2-15,-3-36-7 16,2-28 11-16,1-13 10 0,-4-3 16 15,0 19 56-15,-11 38 40 16,-2 36-20-16,-5 33-52 16,-4 32-22-16,0 36 18 0,0 47 34 15,-21 42 24-15,-4 39-69 16,-3 31-8-16,-4 25 0 16,-4 7 0-16,2-7 0 0,8-15 0 15,5-22 0-15,3-24 0 16,7-24 0-16,2-21 0 0,9-20 0 15,0-16 0-15,-6-14 0 16,6-39 0-16,0-22-20 16,0-22-13-16,0-18 17 15,3-4 6-15,0 2 4 16,3 9 6-16,-6 20-4 16,0 14-6-16,0 16 4 15,0 8 2-15,0 9-5 0,0 5 5 16,0 2 1-16,0 5-2 15,0 12 7-15,0 4-4 0,0 5 0 16,0-1 8-16,0-3-8 16,0 0 4-16,0-6-1 15,0 1 0-15,0-4 2 0,0-8 5 16,0 8-4-16,0-8-10 16,0 0 7-16,0 0 5 15,0 0-3 1,0 0 5-16,0 0-15 15,0 0 14-15,0 0-5 16,0 0-7-16,0 0 12 0,0 0-10 16,0 0 6-1,0 0 1-15,0 0-12 16,0 0 10-16,0 0-9 0,0 0 10 16,0 0-5-16,0 0-3 15,0 0 12-15,0 0-4 0,0 0-6 16,0 0 0-1,0 0 8-15,0 0-4 16,0 0-9-16,0 0 10 16,0 0-1-16,0 0-5 0,0 0 8 15,0 0-8-15,0 0 5 16,0 0-2 0,0 0-2-16,0 0 4 0,0 0-2 15,0 0 3-15,0 0-1 16,0 0 2-16,0 0 3 15,0 0-14-15,0 0 9 16,0 0 1 0,0 0-5-16,0 0 6 0,0 0-7 15,0 0 1 1,0 0 4-16,0 0 0 16,0 0-5-16,0 0 7 15,0 0-2-15,0 0-4 0,-9 0 8 16,9 0-10-16,0 0 6 15,-8 0 3-15,8 0-9 16,0 0 6-16,0 0 1 16,0 0-7-16,0 0 7 15,0 0-4-15,0 8 1 0,0 1-1 16,0-9 6 0,0 0-8-16,0 8 5 0,0-8 1 15,0 8-7-15,0-8 11 16,0 0-8-1,0 0 6-15,0 0 0 16,0 0 0-16,0 0-6 16,0 0 0-16,0 0 1 15,0 0 6-15,0 0-6 32,0 0 4-17,0 0-5-15,0 0-3 16,0 0 9-16,0 0-3 15,0 0-10-15,0 0 10 16,0 0 5-16,0 0-13 0,0 0 6 16,0 0-4-16,0 0 10 15,0 0-1-15,0 0 1 16,0 0-9 0,0 0 2-16,0 0 1 15,0 0 2-15,0 0 1 16,0 0-6-16,0 0 5 0,0 0-3 15,0 0 6-15,0 0-8 16,0 0 8 0,0 0-6-16,0 0 3 15,0 0-3-15,0 0 8 16,0 0-8 0,0 0 7-1,0 0-6-15,0 0-4 16,0 0 3-16,0 0 4 15,0 0 3-15,0 0-7 0,0 0 0 16,0 0 7 0,0 0-4-1,0 0-4-15,0 0 5 16,0 0-7-16,0 0 2 16,0 0 8-16,0 0-7 0,0 0 0 15,0 0 3 1,0 0 1-16,0 0 4 0,0 0-13 15,0 0 5-15,0 0-1 16,0 0 6-16,0 0 1 0,0 0-1 16,0 0-9-1,0 0 2 1,0 0 6-16,0 0 2 0,0 0-5 16,0 0 6-1,0 0-8 1,0 0-1-16,0 0 8 15,0 0-2-15,0 0 1 16,0 0-5-16,0 0 3 0,0 0-5 16,0 0 1-1,0 0 4 1,0 0 4-16,0 0-7 16,0 0-2-16,0 0 5 15,0 0 3 1,0 0 0-16,0 0-7 0,0 0 4 15,0 0-5-15,0 0 8 16,0 0-8-16,0 0 0 16,0 0 11-16,0 0-2 0,0 0-4 15,0 0 2-15,0 0 4 16,0 0 4-16,0 0-7 16,0 0 4-16,-8 0 4 15,8 0-14-15,0 0 9 0,0 0-4 16,0 0-2-1,0 0 7-15,0 0-14 0,0 0 8 16,0 0 7-16,0 0-7 16,0 0 9-16,0 0 3 15,0-8-14-15,0 0 0 16,-9-4 0-16,1-4 0 16,0-10 0-16,-4-10 0 0,0-14 0 15,1-6 0-15,-3-13 0 16,6-12 0-16,8-15 0 15,0 0 0-15,0-9 0 16,0-14 0-16,0-7 0 0,0-9 0 16,0-7 0-16,5-4 0 15,3-1-6-15,-4 0 0 16,1 2 2-16,-2-2-1 0,-3 8 12 16,0 10-13-16,0 7 4 15,-8 8 4-15,-1 7 3 0,9 14-10 16,-8 4 5-16,8 5-2 15,0 12-3-15,0 7 4 16,0 8-2-16,0 11 7 16,0 10-3-16,-7 4 2 15,7 7 12-15,-14 5-7 0,14 3-8 16,-11 4 0-16,11 2 0 16,-8-1 0-16,8 0 0 0,-9 0 0 15,9 1 0-15,-8-3 0 16,8 2 0-16,0 0 0 15,0-5 0-15,-11 1 0 0,3-5 0 16,8-6 0-16,-13-2 0 16,5-9 0-16,0 3 0 15,8-6 0-15,-9 1 0 0,9-1 0 16,-6 4 0-16,6 5 0 16,0 7 0-16,0 8 0 15,0 4 0-15,0 3 0 16,0 1 0-16,0 9-25 15,0 0-33 1,0 9-31-16,0 1-12 16,0 13 12-16,0 4 33 0,15 19 20 15,9 6-26 1,12 12-60-16,9 10-73 0,8 5-45 16,7-3-52-16,5-7-46 0</inkml:trace>
  <inkml:trace contextRef="#ctx0" brushRef="#br0" timeOffset="24592">24939 4494 580 0,'-23'-38'271'16,"-1"2"-124"-16,7 8-80 0,5 4-23 15,0 7 0-15,4 5 60 16,8 3-1-16,0 5-29 16,0 4-44-16,0 13-19 15,0 16 0-15,0 23 37 0,0 34 51 16,0 32 60-16,-8 37 7 16,-4 35-77-16,-1 38-89 15,0 28 0-15,2 13 0 0,-2 4 0 16,1 0 0-16,1-4 0 15,-1-9 0-15,-2-3 0 0,3-5 0 16,2-4 0-16,9-3 0 16,0-9 0-16,20-8 0 0,9-10 0 15,12-1 0-15,5 3 0 16,1-1 0-16,2 5 0 16,3 1 0-16,-2-1 0 15,-2-8 0-15,-3-4 0 0,-4-1 0 16,-8-8 0-16,-5-3 0 15,-4 0 0-15,-5 2 0 0,-6 7 0 16,-13 2 0-16,0 5 0 16,-13-2 0-16,-6-5 0 0,-5-6 0 15,-4-8 0-15,-5-2 0 16,1-6 0-16,-2-4 0 0,2-4 0 16,-1 0 0-16,4-4 0 15,5-8 0-15,1-4 0 0,2-6 0 16,5 0 0-16,1-7 0 15,2 0 0-15,13 0 0 16,0-3 0-16,0-5 0 16,0-2 0-16,13-10 0 0,2-8 0 15,9-15 0-15,2-15 0 16,-3-18 0-16,2-17 0 0,-4-17 0 16,-5-15 0-16,-5-12 0 15,-2-18 0-15,-1-33 0 0,-1-31 0 16,1-36 0-16,6-41 0 15,-6-42 0-15,4-52 0 0,-1-60 0 16,5-55 0 0,5-57 0-16,-4-63 0 15,-6-54 0-15,0-34 0 0,-2-26 0 16,0-19 0-16,-9 19 0 0,0 29 0 16,-18 28 0-16,-1 51 0 15,-1 63 0-15,-5 64 0 0,5 76 0 16,0 71 0-16,3 60 0 15,2 72 0-15,-7 98 0 16,-9 120 0-16,-19 113 0 0,-22 115 0 16,-12 96 0-16,-2 54 0 15,4 21 0-15,17-13 0 0,17-37 0 16,18-52 0-16,30-61 0 16,5-62 0-16,15-61 0 15,5-56 0-15,-1-53 0 0,1-50 0 16,-3-47 0-16,4-66 0 15,-3-71 0-15,2-67 0 0,-3-79 0 16,-7-58 0-16,-2-56 0 16,2-56 0-16,7-41 0 0,1-11 0 15,5 14 0-15,1 42 0 16,-4 58 0-16,-10 76 0 16,-2 65 0-16,-10 57 0 0,-3 63 0 15,0 68 0-15,-16 85 0 16,-11 101 0-16,-18 120 0 0,-12 100 0 15,-8 70 0-15,8 35 0 16,19-8 0-16,21-39 0 16,17-53 0-16,8-62 0 0,9-56 0 15,9-61 0-15,-3-49 0 16,2-48 0-16,-3-42 0 0,-2-45 0 16,3-52 0-16,2-61 0 15,1-65 0-15,-4-67 0 0,-1-60 0 16,4-49 0-16,-2-35 0 15,1-18 0-15,-2 14 0 0,-6 55 0 16,-8 75 0-16,-8 79 0 16,-12 109 0-16,-12 103 0 15,-12 92 0-15,-10 71 0 0,6 54 0 16,-1 21 0-16,8-3 0 16,10-13 0-16,6-32 0 15,17-36 0-15,0-34 0 0,0-45 0 16,3-34 0-16,2-32 0 15,-2-24 0-15,7-29 0 0,-2-43 0 16,3-46 0-16,1-62 0 16,4-66 0-16,1-62 0 0,0-65 0 15,-5-58 0-15,1-69 0 16,2-41 0-16,-3-33 0 16,-4-25 0-16,1-5 0 0,-5 23 0 15,0 27 0-15,-4 38 0 16,0 43 0-16,0 42 0 15,-17 47 0-15,-3 47 0 0,-3 39 0 16,-3 43 0-16,-2 27 0 16,-5 27 0-16,4 27 0 0,4 26 0 15,3 17 0-15,1 18 0 16,-1 15 0-16,13 12 0 16,-5 13 0-16,14 4 0 0,-8 2 0 15,8 6 0-15,0 5 0 16,0-2 0-16,-12 1 0 15,-2-7 0-15,3-10 0 0,0-8 0 16,-6-8 0-16,0-3 0 16,-3-1 0-16,0-3 0 15,1 3 0-15,1 7 0 16,1 2 0-16,6 8 0 0,0 4 0 16,2-5 0-16,1 1 0 15,-4-5 0-15,4-8 0 0,8-4 0 16,-14-12 0-16,5-8 0 15,-5-7 0-15,3-8 0 16,-7 0 0-16,2-1 0 16,-1-2 0-16,-2 2 0 15,-2 5 0-15,1 6 0 0,-1 9 0 16,2 8 0-16,-6 5 0 16,3 4 0-16,-4-2 0 15,4 10 0-15,8-2 0 16,-3 10 0-16,6 3 0 0,-3 6 0 15,6 6 0-15,8 1 0 16,-12-1 0-16,3 9 0 16,-2 4 0-1,-1 0 0-15,4 0 0 16,0 0 0 0,-1 0 0-16,-8 0 0 0,-14 14 0 15,-14-2 0-15,-20 4 0 16,-20 8 0-16,-29 4 0 15,-29 9 0-15,-27 4 0 16,-34 3 0-16,-30 6 0 0,-17 6 0 16,-15 6 0-16,-9 2 0 15,-18 5 0-15,-15 10 0 16,-9-3 0-16,-3 2 0 0,7 3 0 16,4-1 0-16,1 0 0 15,-5 1 0-15,-8-2 0 16,-9 3 0-16,6 1 0 15,12-2 0-15,7 0 0 16,3-3 0-16,8-2 0 0,-3-2 0 16,9-1 0-16,7 1 0 15,8-1 0-15,14-4 0 0,3 5 0 16,9 0 0-16,-1-5 0 16,0 3 0-16,-4 6 0 15,6-6 0-15,9 2 0 0,13 5 0 16,9-4 0-16,5 0 0 15,2-3 0-15,7 2 0 16,-8-6 0-16,2-3 0 0,4-3 0 16,4 0 0-16,11-5 0 15,19-5 0-15,15-4 0 16,19-4 0-16,18-2 0 16,15-5 0-16,17-4 0 0,12-4 0 15,12-1 0 1,-25 8 0-16,58-24 0 15,4-4 0-15,8-8 0 0,-1 9 0 16,4-9 0-16,4 8 0 16,-9 0 0-16,-7-1 0 0,-8 6 0 15,-10-4 0-15,-11 3 0 16,-6 0 0-16,-5 4 0 16,-4 1 0-16,-10 2 0 15,4 1 0-15,-7 5 0 16,-3-1 0-16,-1 2 0 0,4-7 0 15,11 2 0-15,9-5 0 16,13-4 0-16,13-12 0 0,12 7 0 16,8-7 0-16,2 0 0 15,14-2 0 17,0-7 0-17,8 1 0-15,-2 0 0 16,2-9 0-16,0-7 0 15,4-12 0-15,3-18 0 0,7-6 0 16,-2-9 0-16,0-4 0 16,-9 4 0-16,-6 7 0 15,-5 13 0-15,0 8 0 0,-13 13 0 16,-7 8 0-16,-3 11 0 16,-10 9 0-16,-16 29 0 15,-16 25 0-15,-9 15 0 0,1 16 0 16,5 3 0-16,11 3 0 15,21-10 0-15,11-12 0 16,17-12 0-16,8-15 0 16,19-14 0-16,19-13 0 15,23-15 0-15,12-20 0 0,3-17 0 16,-5-15 0-16,-11-13 0 16,-19-17 0-16,-25-7 0 15,-16 0 0-15,-32-2 0 0,-21 14 0 16,-21 21 0-16,-6 27 0 15,-10 29 0-15,-8 29 0 16,6 27 0-16,2 21 0 0,8 6 0 16,17-2 0-16,21-8 0 15,20-7 0-15,24-15 0 0,21-6 0 16,18-16 0-16,26-17 0 16,25-12 0-16,15-20 0 15,5-13 0-15,-5-3 0 16,-15-10 0-16,-25 2 0 15,-20-1 0-15,-22 1 0 0,-23 2 0 16,-16 11 0-16,-19 15 0 16,-15 11 0-16,-12 18 0 15,-6 15 0-15,0 12 0 0,-3 10 0 16,11-2 0-16,15-2 0 16,9-10 0-16,16-8 0 15,12-8 0-15,12-3 0 0,17-10 0 16,23-7 0-16,24-14 0 15,18-16 0-15,4-7 0 16,-2-8-67-16,-9 1-22 16,-23-5 1-16,-25 4 24 0,-21 5 27 15,-36 6 20-15,-22 18 6 16,-21 16 14-16,-13 14 4 16,-2 14 8-16,-9 13 0 0,4 11 0 15,11 1 7-15,13-8-13 16,20-12 1-16,12-5-4 15,17-8-5-15,16-8-3 0,12-4 2 16,22-8 1 0,17-8-1-16,28-12 3 0,5-8-9 15,1-4-14-15,-3-5-1 16,-17 4 12-16,-16 4 8 16,-22 5 8-16,-10 3 2 0,-17 9 2 15,-11 5-1-15,-11-3-4 16,-6 10 3-16,-4 0-7 15,-1 0-1-15,1 12 3 0,7-1-4 16,5-11 3-16,4 6-6 16,4-6 10-16,12 0-1 15,0 0 1-15,0 0-3 0,0 0-5 16,0 0 3 0,0 0-1-16,0 0-7 0,0 0 12 15,0 0-10-15,0 0 7 16,0 0-5-16,0 0-2 15,0 0 6-15,0 0-21 0,0 0-36 16,0 0-51-16,0 0-46 16,0 0-69-16,0 0-21 15,0 0 32-15,0 9 22 0,-12-9-9 16,-1 0 17-16</inkml:trace>
  <inkml:trace contextRef="#ctx0" brushRef="#br0" timeOffset="27585.2">10631 6489 344 0,'0'36'196'16,"0"-13"-85"-16,0-1-59 15,0-6-24-15,0-4-14 16,0-4 18-16,0-8 42 0,0 0 30 15,0 0 22-15,0 0 18 16,0 0 26-16,-8 0 42 0,8-8 44 16,-14-13-72-16,-2-23-184 15,-11-37 0-15,-11-46 0 16,-14-51 0-16,-17-43 0 16,-12-23 0-16,-14-24 0 15,-14-30 0-15,-5-27 0 0,0-22 0 16,10 4 0-16,15 23 0 15,11 18 0-15,13 27 0 16,16 21 0-16,13 31 0 16,10 28 0-16,10 27 0 15,10 30 0-15,6 23 0 16,0 30 0-16,0 21 0 0,0 19 0 16,0 12 0-16,0 13 0 15,0 11 0-15,0 33 0 31,0 14 0-31,0 14 0 16,6 17 0-16,10 25 0 16,1 33 0-16,7 31 0 15,6 42 0-15,2 52 0 16,12 38 0-16,13 11 0 0,8-8 0 16,9-24 0-16,2-34 0 15,3-36 0-15,-8-36 0 16,-6-36 0-16,-11-24 0 0,-15-31 0 15,-5-19 0-15,-11-18 0 16,-7-18 0-16,-10-29 0 16,-6-37 0-16,-14-52 0 15,-5-62 0-15,-5-64 0 16,-4-50-2-16,-13-20-33 0,-5 0 8 16,-3 7 3-16,-6 17 9 15,-2 21 3-15,0 24 8 16,3 25 7-16,11 36 7 15,10 41 8-15,8 31-17 16,9 43-13-16,16 52 5 16,5 52 27-16,11 71 35 0,12 56-24 15,4 73-31 1,4 78 0-16,10 49 0 0,-2 6 0 16,8-17 0-16,5-40 0 15,0-42 0-15,-4-49 0 16,-8-51 0-16,-12-42 0 15,-9-42 0-15,-8-38 0 0,-8-35 0 16,-8-46 0-16,-24-45 0 16,-14-46 0-16,-6-59 0 15,-8-71 0-15,-5-57 0 0,1-32 0 16,3 2 0-16,-1 4-15 16,5 14-17-16,5 20 20 15,7 31 6-15,6 39 3 16,5 46-1-16,9 44-6 15,6 50-5 1,11 56 15-16,46 185 97 16,-10 23-97-16,4 106 0 15,-4 103 0-15,-4 62 0 0,-2 67 0 16,2 25 0-16,13-24 0 16,15-51 0-16,10-66 0 15,3-77 0-15,-4-70 0 0,-12-72 0 16,-13-48 0-16,-12-44 0 15,-10-46 0-15,-14-52 0 0,-8-58 0 16,-22-73 0-16,-10-86 0 16,-9-80 0-16,-8-45 0 15,-3-36 0-15,0-33-82 16,3-30-12-16,4 11 7 16,5 19 27-16,6 24 22 15,12 25 13-15,5 27-11 0,5 31 16 16,12 29 0-16,0 45 6 15,7 46 4-15,1 43 11 16,-8 38-13-16,5 50 1 16,4 53 9-16,5 77 38 15,4 78 53-15,6 73 37 16,-1 97-9-16,7 112-41 16,-6 68-41-16,1 68-16 15,-6 38-11-15,5-17-4 0,12-56-4 16,13-70 0-16,6-85 0 15,-4-87 0-15,-5-77 0 0,-14-64 0 16,-7-53 0-16,-14-61 0 16,-11-61 0-16,-8-75 0 15,-9-76 0-15,-10-92 0 0,-11-75 0 16,-10-40-13-16,-9-37-172 16,-3-29 31-16,-9-13 43 15,0 21 55-15,-4 39 26 16,-5 38 16-16,5 41 10 15,5 42 2-15,7 39-5 16,12 42 2-16,8 37 0 16,9 36 9-16,10 36-13 15,7 32 2-15,6 38-1 0,9 48 10 16,21 59 42-16,12 59 22 16,11 79 20-16,5 97-12 15,3 71-31-15,2 43-20 16,2 32-12-16,5 8-9 0,9-32 2 15,2-55 3 1,1-68-4-16,-8-73 3 0,-8-62 7 16,-13-55 14-16,-11-41 74 15,-11-41-7-15,-15-53-94 0,-7-78 0 16,-16-81-10-16,-17-76-104 16,-12-51-14-16,-11-43 15 15,-9-38 29-15,0-32 2 0,0 1 15 16,-1 23 29-16,7 32 16 15,-4 39 13-15,7 44 4 16,8 48 8-16,11 50-3 16,9 43 0-16,11 45-13 15,17 54 16-15,12 60 49 16,24 67 37-16,13 84 21 0,7 97-33 16,6 71-32-1,-5 36-27-15,-1 21-9 0,6-6-4 16,-2-32 3-16,2-54-10 15,-5-64 2-15,-13-66 6 16,-6-51 16-16,-16-45 62 0,-8-49 20 16,-14-65-81-16,-22-86-69 15,-10-70-27-15,-12-50 2 16,-5-56 14-16,-4-43 16 0,0-37 7 16,4-1 18-16,6 33 5 15,-2 45 11-15,5 58 11 16,7 52 3-16,9 45-17 15,7 44-10-15,17 41 3 16,0 41 5-16,9 41 7 16,9 49-6-16,12 40 7 15,6 25-5-15,2 11 1 0,-2-2 2 16,-4-19 3-16,-4-19 0 16,-4-24-7-16,-8-20 3 15,-3-26 3-15,-4-10 2 0,-1-18 1 16,-8-7 7-16,0-9 14 15,0-12-2-15,0 0-8 16,-17-12-11-16,1-9 2 16,-4-7 0-16,0-2-8 0,-5-1 2 15,1-7-1-15,2 2-1 16,6 4-3-16,1-1 1 16,2 9 3-16,2-1 0 15,2 5-5-15,0 3 8 16,9 5-5-16,0 5-2 0,0-2 5 15,-6 6 3-15,6 3-10 16,0 0-1-16,0 0-6 16,0 0 3-16,0 0-2 0,0 0-6 15,0 0 0-15,0 0-6 16,0 0 4-16,0 0 8 16,0 0 0-16,0 0 3 15,0 0-2-15,0 0 7 16,0 0 1-16,0 0-1 15,0 0 4-15,0 0 5 16,0 0-4-16,0 0-7 16,0 0 8-16,0 0-2 15,0 0-2-15,0 0 3 16,0 0 0 0,0 0-1-16,0 0-5 15,0 0 11-15,0 0-3 16,0 0-2-1,0 0 1-15,0 0-6 16,0 0 7-16,0 0-2 0,0 0 0 16,0-4 3-1,0-1-9-15,0 1 4 16,0 4-2-16,0 0 5 0,0-4-3 16,0 4 2-16,0 0-1 15,0 0-5 1,0 0 6-16,0 0-3 15,0 0-1 1,0 0 3 0,0 0-3-16,0 0 1 15,0 0 2 17,0 0 1-17,0 0-1-15,0 0 6 16,0 0-10-16,0 0 0 15,0 0 6 1,0 0-5-16,0 0 9 16,0 0-5-1,0-4 6 1,0-4-6-16,0 8 0 16,0-4 4-16,0-1-1 15,0 2-2-15,0-1-1 0,0-1-8 16,0 1 9-16,0 1-5 15,0 3-2-15,0 0 6 16,0 0-1-16,0 0 0 16,0 0-9-16,0 0-22 0,0 0-81 15,0 0-116-15,0 0-100 16,6 0-47-16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8T14:26:14.426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12328 4022 238 0,'3'-25'212'0,"2"0"-72"15,-5 10-65-15,0 1-39 16,0 7-26-16,3-1 3 16,2 4-7-16,-1 4-4 0,-1 0-1 15,6 23 16-15,-1 23 17 16,5 22 14-16,-1 27 13 15,-4 18-12-15,-1 22-8 16,-2 3-19-16,3 8-8 0,-5-3-7 16,5-9-6-16,-3-12-1 15,0-15-1-15,-1-21-3 16,-4-17-16-16,0-17-20 0,0-14-28 16,0-15-34-16,0-23-58 15,0-16-96-15</inkml:trace>
  <inkml:trace contextRef="#ctx0" brushRef="#br0" timeOffset="365.98">12450 4026 364 0,'-18'-29'207'0,"7"8"-64"16,11 5-70-16,0 3-38 15,0 7-18-15,0 1-5 0,16 5-2 16,20 11-3-16,26 6 2 16,19 7-7-16,12 14-2 0,0 10 2 15,-4 13 4-15,-10 12-5 16,-18 13 1-16,-21 2-2 16,-16 6-1-16,-19 0 2 0,-17-4-4 15,-22 0-4-15,-14-4 7 16,-13-5 6-16,-8-8 0 15,-8-8 8-15,4-8-2 16,4-7-9-16,3-11 6 0,18-6-8 16,8-8 1-16,10-9 1 15,11-4-5-15,7-12-11 0,12 0-24 16,0 0-31-16,4 0-22 16,11-7-44-16,13-19-95 0</inkml:trace>
  <inkml:trace contextRef="#ctx0" brushRef="#br0" timeOffset="1014.84">13792 4318 337 0,'-19'-28'261'0,"-9"7"-87"15,-4 6-81-15,-9 15-47 0,-8 12-17 16,-5 16-3-16,-3 13-3 15,6 11-10-15,6 10-1 16,8 7-9-16,12 0 1 0,14-3-2 16,11-11-2-16,8-1 2 15,9-9-9-15,10-14-22 16,9-1-13-16,6-15-12 16,3-15 0-16,3-11-19 0,1-18 10 15,-8-15 34-15,-9-14 19 16,-12-11 27-16,-9-7 22 15,-11-7 17-15,0 2 29 0,-11 12-10 16,-1 7 6-16,4 18-2 16,0 12-9-16,0 7-33 0,8 13-23 15,-9 12-10-15,9 16-5 16,0 24 4-16,13 22-1 16,2 12 1-16,10 7-3 0,4 0 1 15,10-8-3 1,8-7-1-16,-4-14-7 0,11-11-7 15,-2-16-10-15,5-14-10 16,0-18-17-16,0-27-7 0,0-17 8 16,-3-30 7-16,-7-26 23 15,-6-19 9-15,-8-21 15 16,-10-9 13-16,-11 2 8 0,-12 8 27 16,0 20 45-16,0 25 31 15,-9 24-7-15,3 24-49 16,6 15-36-16,-12 26-16 0,4 36-8 15,-6 42 33 1,3 32 12-16,3 27-21 0,8 23-8 16,3 10-7-16,10-3-8 15,4-10-3-15,6-14-6 0,2-12-2 16,0-17-5-16,-1-21-41 16,-5-17-33-16,-2-14-47 0,-5-17-24 15,-3-14-20-15,-5-19-40 16,-4-19-47-16,0-23-10 15</inkml:trace>
  <inkml:trace contextRef="#ctx0" brushRef="#br0" timeOffset="1764.11">14118 4111 353 0,'-40'-17'168'0,"8"5"-72"15,7 4-38-15,11 8-25 0,14 0-1 16,0 0 12-16,14 0-7 15,20 0 5-15,22 0-18 16,21 0-11-16,16 0-7 0,12-13-1 16,5-5-2-16,4-8-3 15,-10-3-2-15,-11-2-1 0,-11 2 6 16,-20 4-7-16,-13 8 4 16,-13 5 5-16,-10-1 9 15,-15 9 25-15,-3 4 14 0,-8 0-2 16,0 0-10-1,0 0 1-15,0 0-13 0,0 0-3 16,0 0-3-16,-13 0-9 16,13 0-5-16,-12 10-3 0,-4 2-6 15,-5 12 8-15,-4 9-8 16,2 3 4-16,-5 9-8 16,3 4 2-16,9-1 8 0,3 1-9 15,13 0 8-15,0 1-7 16,5-6 2-16,8-3 4 15,-2-6-3-15,5-1 2 0,1-10-8 16,0-8 2-16,-5-4 3 16,-1-12-4-16,1 0 2 15,1 0 4-15,-5 0-5 16,4 0 4-16,-4-12-1 0,0-7 2 16,2-14-4-16,-7-3 7 15,0-2 5-15,2-2 2 0,-5-1 8 16,0-4 10-16,0 0-5 15,-8 5 17-15,-1 3-2 16,-3 5 3-16,12 8 5 0,-12 3-6 16,4 4 4-16,8 5 2 15,-8 5-20-15,8-2-12 16,0 9-8-16,0 0-3 16,0 0-11-16,0 0 9 0,0 0-14 15,0 16 2-15,0 5 9 16,8 11 1-16,8 10 6 15,6 1-10-15,0 2 2 0,11 4 7 16,3-3-4-16,6-3 0 16,5-1-2-16,2-6-2 0,5-3 5 15,-7-9-3-15,-1-7 5 16,-10-5-2-16,-12-5-2 16,-3-7-11-16,-9 0-37 0,-4 0-111 15,-8-15-113-15,0-10-54 16,-16-4-60-16</inkml:trace>
  <inkml:trace contextRef="#ctx0" brushRef="#br0" timeOffset="2507.64">12238 5800 59 0,'-32'12'149'15,"-1"0"17"-15,-7 1-61 16,-5-5-28-16,-3 5-29 0,-6-2-2 16,2-2 10-16,-1-1 4 15,3-8 13-15,15 7 8 16,2-7-5-16,8 0-4 15,10 0-12-15,15 0-11 0,0 0-13 16,7 0-8-16,17 0-12 16,25-12 14-16,41-11-10 15,57-18 8-15,59-20 10 0,59-17-14 16,47-7-10-16,37-1-5 16,21 9-9-16,-6 8-5 15,-18 7 1-15,-34 14 4 0,-29 3 3 16,-37 8-2-16,-26 5 1 15,-38 4-2-15,-30 2 2 16,-45 10 5-16,-25 4 68 0,-22 0 57 16,-18 4 43-16,-19 4 5 15,-7-1-121-15,-6 5-59 16,-6 0 0-16</inkml:trace>
  <inkml:trace contextRef="#ctx0" brushRef="#br0" timeOffset="3910.14">15991 5035 2047 0,'0'0'-101'16,"0"0"-37"-16,0 0-15 0,0 8-30 16,0-8-31-16,-9 0-21 15,9 0 19-15,-13 0-2 0,5 0 24 16,0 0 46-16,1-5 63 15,-1 2 48-15,8-1 46 16,0-1 56-16,0 5 74 0,0 0-24 16,0 0-20-16,0-4-24 15,0 1-13-15,0-2-8 0,0 5 4 16,0 0 16-16,0-5 1 16,0 3 4-16,0-4 0 0,0 6 3 15,0 0-1 1,0 0 22-16,0 0-13 0,0 0-5 15,0-2-19-15,0 2-12 16,0 0-12-16,0 0 1 0,0 0-6 16,0-6 11-16,0 3 31 15,0-6 13-15,0-7-26 16,-8-16-24-16,-5-13-27 0,-3-21-4 16,-1-27-4-16,-8-21-3 15,2-27 0-15,-5-22-13 0,0-20 1 16,-1-4 7-16,-1 6 0 15,7 15 4-15,-3 16 1 16,4 19-3-16,-3 22 2 16,7 27 13-16,7 17-12 15,0 15 0-15,11 19 1 16,-9 5-4-16,9 7-5 0,0 6-16 16,0 5-1-16,0 1-2 15,0 7 8-15,0 0-5 16,-8 0 6-16,0 0 7 15,0 0-5-15,0 0-14 0,8 0-3 16,-16 0 4-16,-6 0 5 16,-1 11 4-16,-11 1 1 15,-13 4 12-15,-18 1-2 0,-21 3 0 16,-22 5-2 0,-41 5 6-16,-32 5-5 0,-43 10 5 15,-27 7 6-15,-26 10 2 16,-23 7 1-16,-22 4-7 15,-11 1 4-15,1-1 2 0,16-8-7 16,34-4 10-16,44-13-11 16,43-7 5-16,42-13 5 15,37-7-5-15,35-5 3 0,24-3-5 16,21-13-2 0,16 0 2-16,8 0-4 0,12 0-2 15,0 8 3-15,8-8-2 16,4 0 4-16,0 0-6 15,1 0 2-15,-2 0-4 0,-2 0 1 16,-1 0-3-16,-5 0 0 16,-3 0 4-16,5 8 6 15,-5-8-1-15,0 7-2 0,0-7 8 16,0 0-5-16,0 0 7 16,0 0-8-16,0 0 1 15,0 0 4-15,0 0-3 0,0 0 4 16,0 0 1-1,0 0-2-15,0 0 0 16,0 0 3-16,0 0-9 16,0 0 6-16,0 13-9 15,0 13 11-15,0 17-5 16,0 27 6-16,0 31 0 16,0 25 1-16,0 20 1 15,0 14-1-15,0 10-5 0,0 2 2 16,0 3-3-16,4 1 1 15,5-11-3-15,3-9 10 0,-2-23-9 16,4-14-3-16,-6-22 5 16,3-14 2-16,-2-19-5 15,-2-11 5-15,-2-13 0 0,-2-11 1 16,-3-8 0-16,0-5 0 16,0-4-1-16,0-12-4 15,0 0-2-15,0 0 7 16,0 0-1-16,0 0 5 0,0 0-6 15,0 0 1-15,0 0-3 16,0-9 4-16,0 2-6 16,0 2 1-16,0-2 0 0,0-2 2 15,0-3-2-15,0 1 2 16,0-2 1-16,0 5-4 0,0-1 5 16,-8 9 0-16,8-4-1 15,0 1-1-15,0 3-2 16,0 0 1-16,0 0-2 31,0 0 4-31,0 0-4 16,0 0 7-1,0 0-7-15,0 0 7 16,5-5-16 0,15-7 8-16,21-4-10 15,19-8-37-15,19-5-94 0,21-4-60 16,23-7-21-16,10-6-58 15,0 2-14-15</inkml:trace>
  <inkml:trace contextRef="#ctx0" brushRef="#br1" timeOffset="10899.2">4588 10795 63 0,'8'-45'175'0,"0"5"-37"16,-5 1-49-16,-3 4-38 15,0 6-5-15,0 5 7 16,0 4 24-16,0 8 17 0,0 0-6 16,0 3-7-16,0 0-22 15,0 9-15-15,0 0-15 16,0 0-14-16,0 0-5 16,-11 0-13-16,-5 30 8 15,-8 15-8-15,-9 23 6 16,-12 22 6-16,-12 20-6 15,-13 24-1-15,-6 17-1 16,-9 11 2-16,-1 6-2 16,1-6-1-16,9-15-3 0,11-17 4 15,11-25-3-15,13-24 2 16,14-19-2-16,5-21-2 16,11-13-25-16,11-7-28 15,0-21-24-15,16-12-38 16,9-21-37-16,7-19-70 15,3-15 3-15</inkml:trace>
  <inkml:trace contextRef="#ctx0" brushRef="#br1" timeOffset="11415.06">4571 10682 14 0,'0'-13'40'0,"0"4"52"15,0 1 79-15,0 0-62 16,0 0-33-16,0 0-14 16,0 0-7-16,0 1 5 15,3-3 12-15,3 3-3 16,-6-2-7-16,0 5-11 0,0 0-5 16,0 4-10-16,0 0-9 15,0 0-11 1,0 0-13-16,3 0-7 0,10 21 5 15,7 20 6-15,17 23 8 16,12 26 7-16,11 24-5 16,6 21-5-16,2 17-1 15,2 13-7-15,-7-3-2 16,-1-6-3-16,-5-24 5 0,-5-12-4 16,-6-28 2-16,-11-18-5 15,-10-17 0 1,-5-16-15-16,-12-18-30 0,-8-13-61 15,-8-20-64-15,-15-9-26 16,-10-21-51-16</inkml:trace>
  <inkml:trace contextRef="#ctx0" brushRef="#br1" timeOffset="11732.99">4085 11577 331 0,'-41'-10'166'16,"11"3"-61"-1,19 3-50-15,11 4-30 0,19 0-6 16,30 0 2-16,30 0 1 16,25-8 1-16,23-1-10 15,3 2-8-15,-10-2 2 16,-13 9-7-16,-23 0-7 15,-18 0 2-15,-18 0 7 16,-15-3-4-16,-9 3 1 0,-7 0 2 16,-9-5 1-16,0-3-2 15,-8-1-15-15,0-2-17 16,0-1-29-16,0 0-30 16,0-5-76-16,-16 0-29 15</inkml:trace>
  <inkml:trace contextRef="#ctx0" brushRef="#br1" timeOffset="12345.89">5063 10282 132 0,'-34'-93'178'0,"-2"6"-78"16,-4 11-43 0,-9 2-32-16,-3 13 0 0,-5 3-12 15,-9 14 3-15,-7 7 0 16,-9 9-6-16,-5 7-5 16,-11 14-1-16,-11 7-2 15,-13 17 4-15,-5 11-3 16,-7 12 1-16,1 8-4 15,-1 14 4-15,-2 7 1 16,3 12 4-16,3 14 20 16,4 11 1-16,1 15-3 0,6 17 8 15,9 21 9-15,10 21 11 16,15 26 8 0,15 27-24-16,21 20-8 15,30 7-6-15,30 1-8 0,35-10 3 16,35-19 5-16,33-18-2 15,28-28-6 1,35-28 8-16,47-27 30 0,47-34 5 16,39-39-16-16,14-37-16 15,-3-38-11-15,-8-37-13 16,-16-29-4-16,-22-40 1 0,-26-40-1 16,-34-45 2-16,-45-44 5 15,-52-38-7-15,-57-23 4 16,-61-14 10-16,-52-5 23 15,-45 6 42-15,-35 28-22 16,-18 39-28-16,-20 42-21 16,-24 54-61-16,-31 50-70 15,-18 48-70-15,-1 44-63 0,9 38-66 16</inkml:trace>
  <inkml:trace contextRef="#ctx0" brushRef="#br1" timeOffset="24094.56">27763 10664 546 0,'0'-23'271'16,"0"2"-125"-16,-9 4-79 16,9 10-33-16,0 7 27 15,0 0 35-15,0 11-7 0,0 18 34 16,0 24-12-16,-8 21-22 15,-3 23-21-15,-6 16-16 0,0 14-24 16,5 8-21-16,4-2-11 16,8-3-59-16,0-11-78 0,0-17-83 15,8-20-65 1,1-22-12-16,3-18-9 0</inkml:trace>
  <inkml:trace contextRef="#ctx0" brushRef="#br1" timeOffset="24611.19">27852 10567 474 0,'-24'-73'233'0,"-1"8"-83"16,5 11-73-16,3 6-29 16,8 3 7-16,9 5-11 0,21-1 14 15,20 1-5-15,22-2-15 16,16 6-21-16,19 7-9 15,5 8-5-15,-12 16-4 16,-10 15 5-16,-19 14-2 0,-13 12 6 16,-21 18-5-16,-20 13 2 15,-21 1-1-15,-18 8 3 16,-21 10 7-16,-27-1 9 0,-18 1 6 16,-12-5 17-16,3-11-3 15,5-9-3-15,19-12-22 16,17-17-10-16,20-7-5 0,12-6 5 15,15-7-14-15,9-12-5 16,18 0 2-16,14-7-11 16,22-10-8-16,20-7-10 0,17-3-4 15,14 2 16-15,5 4 14 16,2 13-15-16,-10 8 1 16,-3 12-5-16,-14 17 10 0,-16 11-1 15,-18 12 11-15,-22 14 9 16,-28 11 4-16,-24 9 2 15,-24 4 20-15,-17 7 18 0,-17-4 6 16,-1-4-9-16,11-14-16 16,10-14-11-16,18-17-8 15,11-11-18-15,9-13-28 16,10-20-37-16,16-8-49 0,9-16-33 16,22-12-46-16,10-14-58 15</inkml:trace>
  <inkml:trace contextRef="#ctx0" brushRef="#br1" timeOffset="25725.07">29366 9456 132 0,'-12'-33'130'0,"-1"9"-22"16,1-1-35-16,1 4-15 16,-5 5-13-16,-10 0-5 15,0 3 4-15,-8 2 4 0,-5-1-9 16,-4 0-1-16,0-5-5 15,-7 0-1-15,-4 1 1 16,-6 4 0-16,-8 0 3 0,-13 0-7 16,-7 0-1-1,-10 4-5-15,-10-1 23 0,4 9 21 16,1 0-7-16,5 0-4 16,7 0-18-16,1 17-13 0,5 3 5 15,-5 4-3-15,-3 5-3 16,-5 8-10-16,-3 8 2 15,4 6 0-15,-1 7-5 0,8-1 0 16,5 0 17-16,9 4 10 16,-1 4 4-16,7 8 0 0,0 8 6 15,3 14 1-15,0 3-7 16,10 7-13-16,6 2 6 16,4-1 3-16,12-1 0 15,4-3 38-15,1-5 1 0,9-7-55 16,5-4-22-16,5-9 0 15,11-5 0-15,0-1 0 0,0-7 0 16,11 1 0-16,5 1 0 16,1-1 0-16,4 4 0 0,1 0 0 15,8 0 0-15,-3-1 0 16,6 4 0-16,1-8 0 0,3 0 0 16,8-2 0-16,4-5 0 15,1-1 0-15,7-3 0 0,8 1 0 16,2-6 0-1,-1-3 0-15,2-4 0 0,0-4 0 16,5-5 0-16,1-4 0 16,2-3 0-16,11-8 0 0,-4-4 0 15,12-13 0-15,2-5 0 16,7-8 0-16,7-7 0 16,3-4 0-16,3-9 0 0,2-8 0 15,-6 1 0-15,-2-5 0 16,-10-5 0-16,-4 2 0 0,-7-4 0 15,-8-6 0-15,-3-3 0 16,0-4 0-16,-6-6 0 16,-5 1 0-16,-3-4 0 15,-8 0 0-15,-9 5 0 16,-3 0 0-16,0 3 0 0,-5 2 0 16,5-2 0-16,-5-3 0 15,2 0 0-15,-7 0 0 16,-2-5 0-16,-2 0 0 0,-1 6 0 15,-6-1 0-15,1 5 0 16,-9 2 0-16,-7 0 0 16,-9-2 0-16,0-5 0 15,-13 2 0-15,-4-1 0 16,-8 4 0-16,-2-7 0 0,-4 2 0 16,-11 0 0-16,-3-1 0 15,-9 6 0-15,3 2 0 16,-2 6 0-16,5 4 0 15,2 6 0-15,7 6 0 16,5 7 0-16,6 4 0 0,8 6 0 16,4 6 0-16,3 8 0 15,-12 9-46-15,-11 14-377 0,-21 14-32 16,-23 14 12-16</inkml:trace>
  <inkml:trace contextRef="#ctx0" brushRef="#br1" timeOffset="28520.88">28213 6957 193 0,'-17'0'233'16,"0"0"-52"-16,8-5-74 0,9 0-53 15,-8 1-25 1,8-3 10-16,0-1 9 0,-9-1-16 15,0-2-15-15,-3-11-13 16,-1-2 2-16,-1-4-3 16,-8-1-3-16,-2-4 0 0,-9 5 4 15,-4-1-6-15,1 5 5 16,-4 5 4-16,0 5-9 16,3 11 9-16,4 3-5 0,1 17 4 15,7 7-4-15,0 16 3 16,10 17 7-16,1 21 2 0,14 20-5 15,0 16 3 1,14 7 1-16,6 1-3 0,3 1-9 16,2-10 6-16,1-15-5 15,-7-8-1-15,-2-21 1 16,-1-11 1-16,-3-19-5 0,-5-6-23 16,1-8-24-16,-1-13-38 15,-8-12-40-15,0-17-23 16,0-10-46-16,0-17 3 15</inkml:trace>
  <inkml:trace contextRef="#ctx0" brushRef="#br1" timeOffset="29037.11">27601 7437 284 0,'-34'-13'203'0,"15"0"-56"15,5 6-71-15,14-1-44 0,0-1-21 16,14 2-3-16,18-2-1 15,16-3-5-15,22-6-2 0,18 3-4 16,19 0-13-16,-2-2-9 16,2 0 1-16,-16 1-1 15,-10 4 10-15,-10 3 7 0,-23 2 9 16,-12 2 1-16,-7 2 9 16,-14 3 4-16,-7 0 10 15,-3 0 8-15,-5 0 16 16,0 0 12-16,-13 0-5 15,-2 0 16-15,-9 0 0 0,-5 0-3 16,-8 0-9-16,0 0-11 16,1 15-15-16,-1 6-17 0,2 3-1 15,5 9-12-15,13 3-2 16,17 6-1-16,0 2-9 16,8-7-35-16,14-4-13 15,7-9-15-15,7-12-18 0,10-12 3 16,-7-12 25-16,-2-9 21 15,-5-10 23-15,-7-7 12 16,-5-7 13-16,-12 0 27 16,-8 2 12-16,0 5 20 0,0 10 6 15,0 8-24-15,0 4-14 16,-8 6-16-16,8 10-14 16,0 13 0-16,0 8 0 0,8 12-6 15,8 7 4-15,5 6-11 16,7 1-48-16,1-2-45 15,7-7-67-15,4-7-58 0,2-6-38 16</inkml:trace>
  <inkml:trace contextRef="#ctx0" brushRef="#br1" timeOffset="29357.05">29106 7330 295 0,'0'-36'392'15,"-15"8"-109"-15,-2 2-134 16,4 11-75-16,1 2-16 0,1 0 34 15,11 5 2-15,0 6-44 16,0-4-26-16,0 3-47 16,0 3-8-16,0-4-16 15,0-4-8-15,0-1-13 16,0 2 18-16,-11-2 30 16,-7-3 10-16,-26 0 26 15,15 12 0 1,-2 8-1-16,-2 8 4 0,-1 12-1 15,6 10-15-15,8 6 1 16,2 5-2-16,18 8-4 16,0-5 4-16,0-2-6 0,14-9-21 15,7-5-57-15,6-3-87 16,11-8-66-16,1-17-64 16</inkml:trace>
  <inkml:trace contextRef="#ctx0" brushRef="#br1" timeOffset="29701.93">29408 7277 399 0,'0'-11'218'0,"-8"2"-91"15,8 5-66-15,-9 4-32 16,9 0-8-16,0 0-6 0,0 0-3 16,0 0-9-16,12 0-3 15,4 0-1-15,4 0-8 16,6 0-11-16,-1 0-12 15,2-8 8-15,-3-9 8 0,-4-2 4 16,-3-7 3-16,-5-5 6 16,-12-7 0-16,0 7 27 15,-8 2 37-15,-5 3 2 0,-6 14-9 16,-6 12-11 0,-7 10 14-16,-4 9 5 0,-7 19-11 15,4 10-18-15,10 10-4 16,12 2-7-16,17 5-18 15,20 1 5-15,17-9-15 0,16-12-29 16,16-14-38-16,5-10-69 16,-2-21-40-16,-3-9-26 15,-5-19-37-15,-10-8 59 16</inkml:trace>
  <inkml:trace contextRef="#ctx0" brushRef="#br1" timeOffset="30134.07">29955 6630 205 0,'-16'-48'229'16,"0"7"-26"-16,4 16-51 15,-1 5-60-15,6 8-41 16,-2 12 7-16,-4 17 20 0,5 19 20 16,-1 25-11-16,-2 20 2 15,11 17-31-15,0 8-23 16,0 0-18-16,0-5-9 0,0-8 0 15,0-10-10-15,0-15-17 16,3-15-12-16,5-13 0 16,1-13 1-16,-1-20 6 15,10-14-2-15,1-23-2 16,9-14 17-16,9-14 6 16,8-3 3-16,3 4-3 0,3 8 3 15,-12 17 5-15,-2 6 8 16,-9 19 11-16,-8 7-7 15,-2 21-6-15,-15 8 2 16,-3 11 6-16,-21 5 1 0,-10 7-11 16,-6-3 2-16,-8 0-5 15,4-8-3-15,6-8-19 16,1-10-49-16,11-6-66 16,1-17-67-16,6-7-16 15,16-10-5-15,0-15 13 16</inkml:trace>
  <inkml:trace contextRef="#ctx0" brushRef="#br1" timeOffset="30451.09">30584 6839 159 0,'13'-10'297'16,"-9"10"-54"-16,-4 0-71 0,-9 0-81 15,-5 14-30 1,-3 1-8-16,1 10-6 0,2 4-26 15,14 6-11-15,0 11-2 16,14 0-13-16,11-7-27 16,6-6-17-16,3-13-8 15,1-8-1-15,-7-12 12 0,-8-12 28 16,-7-8 20-16,-13-13 14 16,-20-6 18-16,-9-11 9 15,-12 1 12-15,-12 8-18 0,-4 4-14 16,-2 9-15-16,2 3-19 15,6 13-40-15,17 4-67 16,12 8-39-16,22 0-15 16,17 8-29-16,11-8 11 15</inkml:trace>
  <inkml:trace contextRef="#ctx0" brushRef="#br1" timeOffset="30750.57">30907 6760 137 0,'42'-8'258'16,"-12"0"-28"-16,-15 0-15 15,-9 0-54-15,-6 8-35 0,0 0-34 16,-9 0-35-16,-3 13-30 16,0 6-16-16,3 10-10 15,9 11-5-15,0 5-30 0,13 0-42 16,10-5-28 0,5-6-13-16,6-13 5 15,-2-14 22-15,2-12 31 0,-6-14 38 16,-9-19 42-16,-15-9 44 15,-4-7 51-15,-20 5 39 16,-8 5 15-16,-4 3-46 0,-10 8-60 16,-6 8-30-16,-6 10-17 15,6 3-17-15,5 12-49 16,1 0-91-16,11 7-67 16,6 11-28-16,7-3-16 0,18-3-13 15</inkml:trace>
  <inkml:trace contextRef="#ctx0" brushRef="#br1" timeOffset="30966.98">31373 6314 508 0,'40'-42'329'0,"-12"10"-109"16,-7 11-101-16,-9 9-56 16,-4 4-11-16,-8 8-15 15,0 20-5-15,0 29 54 0,0 29 21 16,0 28-45-16,-12 16-31 15,4 4-15-15,8-4-43 16,-10-13-66-16,10-14-65 16,0-19-59-16,0-19-33 15,0-17 11-15,0-23-10 16,0-24 43-16</inkml:trace>
  <inkml:trace contextRef="#ctx0" brushRef="#br1" timeOffset="31199.61">31746 6639 321 0,'37'-78'257'0,"-9"20"-17"15,-7 19-70-15,-13 9-59 16,-8 14-13-16,-18 16 36 16,-21 16 39-16,-21 18-16 15,-13 6-45-15,8-2-56 0,11-2-29 16,21-3-14 0,17-2-10-16,26 7 2 0,21-2-5 15,34 2 3-15,28-7-13 16,29-6-25-16,16-10-11 15,9-1-11-15,-5-7 11 0,-17-7-27 16,-22 8-99-16,-29 0-120 16,-20-8-43-16,-26 0-24 15</inkml:trace>
  <inkml:trace contextRef="#ctx0" brushRef="#br1" timeOffset="32364.71">2456 8247 394 0,'4'-34'312'15,"-1"2"-64"-15,2 7-120 16,-2 6-69-16,2 3-26 15,-2 7-26-15,6 9-9 16,4 0 4-16,6 21 3 0,14 7-5 16,8 13 0-16,8 4 0 15,8 4-13-15,3-1-72 16,5-7-56-16,5-8-51 16,-1-13-41-16,-9-20-15 15</inkml:trace>
  <inkml:trace contextRef="#ctx0" brushRef="#br1" timeOffset="32681.08">3271 8002 338 0,'-11'-40'268'0,"-5"11"-52"15,3 9-62-15,1 12-76 16,-4 8-36-16,-4 16-26 16,-9 17-3-16,-4 15-6 15,1 13-2-15,-1 9-3 16,1-9-5-16,4-8-6 0,3-13-3 15,10-11-1-15,1-8-2 16,6-4 7-16,8-6 0 16,0-11 5-16,0 0 0 15,0 0-2-15,0 0 7 16,0 8-7 0,0 4 0-16,14 4 0 15,2 13 5-15,3 15 0 16,6 18-2-16,-2 10 2 15,2 11-2-15,0-2-35 0,-4-8-82 16,-2-4-51-16,-2-12-73 16,-6-11-229-16</inkml:trace>
  <inkml:trace contextRef="#ctx0" brushRef="#br1" timeOffset="32997.86">3494 8520 360 0,'-11'-28'190'0,"0"6"-84"16,-7 19-50-16,2 3-26 0,4 25-7 15,1 3-8-15,11 8-13 16,8 4-1-16,15-2-5 16,11-7 2-16,10-10-8 15,5-21-10-15,-1 0 7 16,-3-5 6-16,-13-11 4 0,-12-12 3 15,-20-4 19-15,-12-5 7 16,-12 0-4 0,-12 5-1-16,-2 7 24 0,-2 5-22 15,-1 12-19-15,0 8-17 16,6 0-39-16,7 0-56 16,12 12-52-16,16-12-65 15</inkml:trace>
  <inkml:trace contextRef="#ctx0" brushRef="#br1" timeOffset="33363.07">3902 8235 277 0,'16'-22'220'15,"-8"11"-72"-15,-5 3-72 0,-3 8-37 16,0 0-19 0,9 12-10-16,2 12-1 15,15 17 0-15,5 4-5 0,11 0-6 16,3-5 2-16,-2-7 4 15,-1-9-7-15,-2-8-1 16,1-16 4-16,-1-4-8 16,-3-12 1-16,-8-13 9 0,-10-7 1 15,-11-4 11-15,-8-5 22 16,-8 0 38-16,-8-1 27 16,-1 6-3-16,-1 4-15 15,-4 8 5-15,10 6-26 16,4 6-28-16,8 4-19 15,0 8-8-15,0 4-12 0,0 8 9 16,17 12-7-16,16 9 0 16,2 4-4-16,10 3-47 15,0 1-57-15,-5-4-43 16,2-4-31-16,-2-5-20 0,-4-4-65 16</inkml:trace>
  <inkml:trace contextRef="#ctx0" brushRef="#br1" timeOffset="37785.46">6229 11339 59 0,'-13'-7'162'0,"-4"0"2"15,1-2-62-15,1 2-33 16,2 2-18-16,1 0-5 0,3 2-1 16,9-1 1-16,0 0-3 15,0-2-5-15,0 6-9 16,0 0-3-16,0 0-2 0,0 0 3 15,0 0 1-15,0 0-9 16,0 0 7-16,0 0 0 16,0 0 6-16,0-3 3 15,0 3-3-15,5 0 0 16,3 0-10-16,8 0 15 16,17 0 29-16,7 0-12 0,10 0-7 15,2 0 10-15,4 0-10 16,6 0-12-16,1 0-4 15,8-8-3-15,-3 0-8 16,11-1 1-16,-3 1-4 0,6 1-8 16,-3-2-4-16,0 2-1 15,-3-2 7-15,6 2-10 16,0-4 4-16,1 4-2 0,7 0 3 16,3-2-3-16,10-3-5 15,-2 0 4-15,5 1 5 16,8-1-7-16,8-2-2 15,7-2 8-15,4-4-3 0,11 3 2 16,1-3 0-16,-2 4 4 16,-9 0-6-16,-9-5-1 15,-7 4-1-15,-8 5 2 0,-14 0-2 16,-5 0-1-16,-14 5 3 16,-4 2-6-16,-8 1 5 0,-4 4-1 15,-1 0 1-15,2 0 2 16,3 0-6-16,4 0 11 0,-1 0-9 15,5 0 11 1,1 0-7-16,-1 0-2 0,0 0 7 16,-4 0-5-16,1 0-6 15,-5 0 4-15,-1 0 0 0,5 0-1 16,5 0 1-16,3 0-2 16,4 0 4-16,9-4-4 15,-3-5-3-15,8 6 5 0,-2-4-4 16,-4-4 6-16,-4 9-3 15,-8-3-9-15,-7 5 9 0,-5-5 1 16,0 3-1-16,0-7-4 16,-4 6 3-16,0-2 3 0,0 1 1 15,-1 0-1 1,5 0-8-16,0 0 11 0,9 4-11 16,2 0 13-16,6 0-11 15,0-4 6-15,-2 0-1 0,2 0 3 16,-5-1-5-16,-4 0 2 15,0-2-1-15,0 2-2 0,-1-2-4 16,6 3 6-16,-1-4 0 16,-1-1-1-16,3 2-2 15,-3 3 2-15,1-2 3 0,4 3 1 16,1-1-1-16,0 0-6 16,4 2 1-16,-2 2 4 0,1 0 2 15,-3 0-3-15,2 0-3 16,6-6-1-16,8 1 10 15,8 1-12-15,8-4 5 16,3 1 3-16,3-2-5 0,2 2 10 16,-3-5-6-16,-1 3-4 15,-1 1 3-15,6-4 2 0,-1-1-5 16,8-3 0-16,-2 1 6 16,8-2-6-16,1 0-2 15,1 1 8-15,-4-1 0 0,-4 5-1 16,-8-3 10-16,-4 2 26 15,-10 1 19-15,-4 4-15 16,-11-1-19-16,-10 5 2 0,-4-4-15 16,-3 4-6-16,1-4-5 15,1 4 0-15,4-4 0 16,3 4 0-16,9-4 0 0,2-1 0 16,2 2 0-16,-1-3 0 15,2 3 0-15,-3-1 0 0,3 0 0 16,-3-1 0-16,-3 7 0 15,1-7 0-15,4 0 0 16,4 2 0-16,3-2 0 0,-1 1 0 16,7 0 0-16,3 0 0 15,3 0 0-15,2-1 0 16,-3 2 0-16,3-3 0 16,-5 8 0-16,-10-3 0 0,-6 1 0 15,-8 4 0-15,-9 0 0 16,-3-5 0-16,-4 2 0 0,-2-2 0 15,-3 5 0-15,5 0 0 16,-1 0 0-16,1 0 0 16,2 0 0-16,-3 0 0 0,-5 0 0 15,1-4 0-15,1 4 0 16,-6 0 0-16,-3-3 0 0,0-1 0 16,-1 0 0-16,5 4 0 15,2 0 0-15,-2 0 0 16,4 0 0-16,-1 0 0 15,5 0 0-15,4 0 0 0,1 0 0 16,4 0 0-16,-8 0 0 16,0 0 0-16,-4 0 0 0,-8 0 0 15,-6 0 0-15,-5 0 0 16,-5 0 0-16,-1 0 0 16,0-5 0-16,3 2 0 0,1-6 0 15,4 7 0-15,3-4 0 16,1 1 0-16,0 5 0 0,-4-4 0 15,4 1 0 1,0 3 0-16,-1 0 0 0,1 0 0 16,-1 0 0-16,-2 0 0 15,0 0 0-15,-7 0 0 0,2 7 0 16,4-7 0-16,-4 0 0 16,-1 11 0-16,2-11 0 15,-2 6 0-15,3-6 0 0,-2 8 0 16,-3-8 0-16,-2 13 0 15,1-13 0-15,0 0 0 0,-3 0 0 16,2 0 0-16,0 0 0 16,5 0 0-16,3 0 0 15,0 0 0-15,2 0 0 0,-1 0 0 16,0 0 0-16,4 0 0 16,0 0 0-16,0 0 0 15,0 0 0-15,-2 0 0 16,2 7 0-16,3-7 0 0,2 0 0 15,0 0 0-15,-2 0 0 16,-3 0 0-16,-4 8 0 0,-8-8 0 16,-9 0 0-16,2 0 0 15,-7 0 0-15,3 0 0 16,-3 9 0-16,6-9 0 0,-6 7 0 16,3-7 0-16,-3 0 0 15,2 0 0-15,-4 0 0 16,-4 0 0-16,-6 0 0 0,2 0 0 15,-4 0 0-15,-4 0 0 16,-4 0 0-16,9 0 0 16,4 0 0-16,-5 0 0 0,13 0 0 15,2 0 0-15,1 0 0 16,-1 0 0-16,1 0 0 16,5 0 0-16,-7 0 0 0,2 0 0 15,-1-2 0-15,1-3 0 16,-4 1 0-16,-7-1 0 15,4 5 0-15,-1-3 0 16,-2-2 0-16,2 5 0 0,1 0 0 16,-4 0 0-16,3 0 0 15,-1 0 0-15,-5 0 0 16,3 0 0-16,-1 0 0 0,2 0 0 16,1 0 0-16,2 0 0 15,-3 0 0-15,2 0 0 0,1 0 0 16,-4 0 0-16,-2 0 0 15,2 0 0-15,-4 0 0 16,4 0 0-16,-5 0 0 0,-5 0 0 16,4 0 0-16,-1 0 0 15,1 0 0-15,1 0 0 0,1 0 0 16,-2 8 0 0,2-8 0-16,3 0 0 0,-3 0 0 15,-9 0 0-15,0 0 0 16,-1 0 0-16,-3 0 0 15,-2 0 0-15,2 0 0 32,3 0 0-32,1 0 0 15,3 0 0-15,0 0 0 16,-1 0 0-16,2 0 0 16,-4 0 0-16,-1 0 0 0,-5 0 0 15</inkml:trace>
  <inkml:trace contextRef="#ctx0" brushRef="#br1" timeOffset="37885.01">26694 10261 2030 0,'0'0'-159'15,"0"0"-99"-15,-8 0-128 0,-9 0-15 16,-6 0 1-16</inkml:trace>
  <inkml:trace contextRef="#ctx0" brushRef="#br1" timeOffset="44761.1">13818 9769 72 0,'-17'-13'213'16,"0"-2"-53"-16,3 2-36 0,-3 0-37 16,5 1-22-16,-2 1-1 15,6 2 12-15,8 1 9 16,-6 0 2-16,6-1-12 0,-8 6-23 15,8-1-16-15,0 4 1 16,0-5 0-16,3 3-14 0,8 2-7 16,28-10 1-1,30-1 0-15,32-6 3 0,32 0-2 16,25-2-8-16,22-2-5 16,2-3-4-16,2 0-3 15,-15 3 2-15,-19 4 1 0,-16 1-7 16,-24 8 6-16,-20 0 1 15,-21 0 7-15,-20 0-9 0,-14 4 1 16,-13 4 8-16,-8 0-4 16,-4 0 7-16,-2 0-3 0,-8 0-7 15,0 0-4-15,0 0-41 16,0 0-39-16,0 0-38 0,0 0-41 16,0 0-9-16,0 0 14 15,0 0 8-15,-13-12-101 16</inkml:trace>
  <inkml:trace contextRef="#ctx0" brushRef="#br1" timeOffset="45244.06">15449 9175 64 0,'-16'-13'191'0,"-3"0"-26"16,3 1-43-16,-1 1-20 0,0-1-15 16,3 3-16-16,1 9-5 15,13-3-5-15,0 3-16 16,0-4-6-16,0 4-14 0,0 0-10 15,16 0-10-15,15 7 0 16,17 6 3-16,9-1-7 0,19 0 3 16,9 0-8-1,8-4 2-15,-9 5-4 0,-6-1-18 16,-14 0-10-16,-10 0 9 16,-18 0 1-16,-12 1 13 0,-11-1 5 15,-13 4 4-15,-16 9-3 16,-16 7 9-16,-13 13 2 0,-17 16-3 15,-3 8 6-15,-3 5-2 16,-2 0-2-16,4-3-3 0,6-5 4 16,13-14 2-16,5-7-5 15,8-9 1-15,11-10 2 16,6-6 6-16,6-9-3 16,11-11 12-16,0 0 13 15,0-2 0-15,0-15-4 0,0-16-7 16,0-23-5-16,0-26-9 15,0-12-6-15,0-7 43 0,0-1-19 16,-6 5 0-16,6 7 1 16,-10 12 6-16,10 17-15 15,0 12-12-15,0 13-4 0,0 8-22 16,0 12-46-16,-8 6-48 16,8 10-39-16,0 21-43 0,4 12-62 15</inkml:trace>
  <inkml:trace contextRef="#ctx0" brushRef="#br1" timeOffset="45959.97">16490 11661 296 0,'0'-8'196'0,"0"1"-51"15,0 7-65-15,0-5-33 0,-9 0-2 16,0 5 29-16,-2 0 24 16,-6 0-6-16,-2 0-24 0,-13 0-27 15,-10 0-18-15,-11 15-11 16,-12-5 4-16,-23 11-11 16,-23 0 3-16,-22 3-4 15,-17 9 1-15,-22 3 1 0,-9 4-6 16,-18 2 1-16,-14-2 2 15,0-4-2-15,-2 1 9 0,7-9 17 16,17 1 25-16,20-9 18 16,29-3 16-16,23-5 7 15,31-5-6-15,23-7-21 0,21 10-26 16,10-10-19-16,14 0-13 16,14 0-1-16,6 0-2 0,0 0-8 15,3 0-9-15,5 0-15 16,-1 0-1-16,-2 0-8 15,3 0-10-15,-8 0-8 16,3 0-13-16,-3 0-16 0,0 0-29 16,0 0-22-16,0 0-34 15,0 0-17-15,0 0-8 16,5 0-27-16,4 0 9 0</inkml:trace>
  <inkml:trace contextRef="#ctx0" brushRef="#br1" timeOffset="46458.94">13871 11836 423 0,'0'-25'266'15,"-13"2"-90"-15,4 2-87 16,1 2-45-16,-2 3-7 16,-3 3 10-16,1 4 17 0,-2 9-11 15,-5 0-16-15,-9 11-21 16,-9 16-8-16,-8 4-6 15,-3 14-1-15,-6 4-1 0,2 4 0 16,8-3 4-16,7-7-10 16,9-1 3-16,7-11 6 0,4 3-5 15,17-6 7-15,0-4-3 16,9 2-2-16,15-7 1 16,12 2-4-16,14-4 1 0,15-5-1 15,4 4 1-15,4 4 7 16,0 0-2-16,-3 5-9 15,-6 3 4-15,-7 5 2 0,-8-1 1 16,-13-4-4-16,-9-2 4 16,-2-7 3-16,-7-3 1 15,-10-4 15-15,-2-12 30 0,-6 0 18 16,0 0-19-16,0-16-23 16,-14-15-9-16,-4-14-5 0,-2-21 5 15,1-15-8-15,-2-12 8 16,-1-9-7-16,8-1-7 0,-3 6-3 15,1 12-6 1,0 16-29-16,3 16-47 0,5 16-45 16,8 13-55-16,0 12-20 15,0 7 8-15,0 5-37 0,5 7-12 16</inkml:trace>
  <inkml:trace contextRef="#ctx0" brushRef="#br1" timeOffset="47956.75">17286 9475 110 0,'8'-8'279'0,"-4"2"-66"16,0 1-41-16,6 0-61 0,-7 1-21 16,0 1-18-16,0 3-5 15,5 0 22-15,6 0 10 0,6 7-19 16,8 9-29-16,5 9-11 16,2-1-19-16,3 4-4 15,-5 1 4-15,-2-1-5 16,-1-2-5-16,-7-2-8 0,-6-3-5 15,-6-6 8-15,-1-2-9 16,-6 0 3-16,-4-13 1 16,4 7 1-16,-1-7 3 0,0 0-4 15,2 0 2-15,4 0 2 16,7-17-4-16,12-19-6 16,12-17-11-16,11-17-4 0,9-7-7 15,5-3 13-15,-1 1 6 16,1 7-15-16,-8 7 1 0,-11 12-9 15,-10 11-13-15,-12 14-21 16,-8 9-37-16,-5 2-39 0,-2 9-33 16,-9 3-11-1,0 5-37-15,-17 0-4 0</inkml:trace>
  <inkml:trace contextRef="#ctx0" brushRef="#br1" timeOffset="48356.17">17704 9308 104 0,'0'0'239'0,"0"0"-72"0,0-7-33 15,0 3-36-15,0-1-22 0,0-2 1 16,0 7 8-16,0 0-8 16,12 0 10-16,8 0-9 15,8 7-21-15,15 9-19 0,4 9-15 16,2 3-5-16,2 10-6 15,-1 2 0-15,-1 1-9 16,-4-1 7-16,0-2-3 0,-5-7-6 16,-7-6 6-16,-12-5 4 15,-7-8 19-15,0 0 10 0,-6-12 21 16,0 0 10-16,0 0 8 16,8-14-39-16,12-16-21 15,17-14-8-15,16-14-8 0,20-7 4 16,17-5-1-16,3 1-6 15,5 9 7-15,-5 2-12 16,-3 10 3-16,-9 4 4 0,-7 2-8 16,-14 10-15-16,-11 7-46 15,-13 9-45-15,-15 4-47 16,-9 8-58-16,-7 4-30 0,-13 0-3 16,-13 0-19-16,-11 16-172 15</inkml:trace>
  <inkml:trace contextRef="#ctx0" brushRef="#br1" timeOffset="49553.59">4308 13864 186 0,'0'-15'217'16,"0"2"-59"-16,0-4 2 15,0 17-128 1,0 0-9-16,0 0-11 15,0 12-6-15,8 8 3 16,3 10 1-16,5 6-2 0,9 4 20 16,-1 4 4-16,0 2-1 15,-2-5-11-15,-2-1-4 16,0-2-8-16,0-10-5 16,0-4 1-16,1-7-1 15,0-9 5-15,2-8 2 0,10-13 5 16,4-16-3-16,12-18-2 15,11-27-8 1,14-20 7-16,6-9 2 0,2 7-8 16,-8 14 1-16,-13 18 1 15,-13 9-3-15,-13 16-2 16,-10 10 3-16,-5 10-5 16,-7 2 1-16,-1 4-12 15,-3 5-13-15,-9 8-8 0,0 0-33 16,0 0-16-1,0 0-27-15,0 0-20 0,-17 8-67 16,-3 5 6-16</inkml:trace>
  <inkml:trace contextRef="#ctx0" brushRef="#br1" timeOffset="50019.25">4778 13893 58 0,'-7'-21'124'0,"7"0"37"15,0 1-59-15,0 4-23 0,0 0-22 16,0 0 1 0,0 5 4-16,0-4 6 15,0 13-14-15,0 2-9 16,4 7-33-16,7 14 3 15,9 15 6-15,34 78 7 16,-21-40-23 0,-1-1 1-16,-4 1-6 15,1-17-3-15,-5-10 5 0,-4-13-2 16,-3-10 3-16,-5-8 0 16,-1-8 6-16,3-8 5 15,0-8 5-15,8-16-10 16,5-16 4-1,63-107 15-15,-17 45 4 16,139-122 23 0,409-185-11 15,-442 325-48-31,-1 7-22 0,-3 8-32 16,-13 7-29-16,-16 10-39 15,-15 7-36-15,-22 5-61 16,-27 11-17-16</inkml:trace>
  <inkml:trace contextRef="#ctx0" brushRef="#br1" timeOffset="51118.51">28643 12629 140 0,'8'0'213'0,"1"0"-37"16,-4 0-21-16,-5 0-40 15,0 0-24-15,0 0-4 16,3 0 7-16,2 10 3 0,-2-10 2 16,6 12 6-16,2 4 4 15,1 8-33-15,9 7-33 16,3-3-21-16,1-1-13 15,31 34 5-15,-28-38-12 16,-2 0 2-16,-6-12-5 16,-5 1 2-16,-2-12 3 15,-5 0 1-15,1 0 2 16,0 0 15-16,2 0 9 16,9-19-18-16,17-22-6 0,15-15-14 15,14-18 7-15,10-9-3 16,2 2 3-16,-5 3-2 15,-5 9-3-15,-12 10 9 0,-5 4-3 16,-11 15-6 0,58-86-215 15,-90 104 74-31,-5 3-39 0,-3-2-247 16,-16 14 201-1,-8 7 3-15</inkml:trace>
  <inkml:trace contextRef="#ctx0" brushRef="#br1" timeOffset="51583.87">29208 12247 95 0,'-12'0'186'0,"12"0"-33"16,0 0-20-16,0 0-41 0,0 0-29 15,12 0-4-15,4 0 21 16,2 14 11-16,1-7 5 15,4 5-9-15,-1 0-20 16,-2 5-18-16,0-1-1 16,-3 6 7-16,-5 1 9 0,-4 5-9 15,4 4-12-15,1 1-13 16,7 1-17-16,0-2-1 16,0-2-7-16,2-7-3 15,0-4 1-15,4-3 14 0,0-4 5 16,12-12-2-16,6 0 12 15,18 0-7-15,17-14-8 16,25-12-8-16,12-10-6 16,15-13-7-16,7-8 8 15,-4-4 0-15,-4 0-4 16,-12 4 3-16,-21 7-1 0,-16 10-2 16,-16 9-4-16,-17 6 17 15,-14 5 16-15,-11 3 7 16,-7 5-9-16,-2 3-19 15,-7 6-2-15,-7 3-18 0,0 0-51 16,0 0-80-16,0 0-76 16,-15 0-42-16,-7 15-5 15,-5 1 14-15,-11 1-19 16</inkml:trace>
  <inkml:trace contextRef="#ctx0" brushRef="#br2" timeOffset="76477.94">15183 10591 20 0,'0'0'68'0,"3"0"83"0,2 0-10 15,-5 0-52-15,0 0-37 16,0 0-29-16,0 0-12 15,0 0-4-15,0 9-3 0,0-2-4 16,0-7-1-16,0 8 1 16,4-8 1-16,-4 0 0 15,0 0 3-15,0 0 3 0,0 0 14 16,0 9 8-16,0-9 2 16,0 0-5-16,0 0 0 0,0 0-1 15,0 0-3-15,0 0-5 16,0 0-2-16,0 0 0 0,0 0 3 15,0 0 5-15,4 0 5 16,0 0 10-16,-1 0-3 0,-3 0-1 16,0 0-9-16,0 0 0 15,0 0-6-15,0 0 2 16,3 0 11-16,3 0 3 0,2 0 1 16,-5 0 19-16,2-9 12 15,3 1-9-15,1-8-2 16,6-12 0-16,10-25-10 0,11-28-7 15,13-33-5-15,16-37 4 16,16-27-6-16,17-22-4 0,11-16-12 16,18-8-3-16,15-13-2 15,8-8 6-15,8 3-1 0,0-3 10 16,0 13-13-16,1 13-2 16,-9 20-10-16,-3 10 1 0,-1 10-4 15,-4 9 3 1,8 2-1-16,0 2-7 0,5-2 3 15,-2 1-1-15,2 5 2 16,0 3 1-16,-13 5 4 0,-1 2-1 16,-7 6 3-16,-2 7-3 15,106-113-6 1,-123 139 5-16,-7 2-5 0,-1 10 5 16,-2 3 1-16,0 8-1 15,95-65 10 1,-112 86-9-16,-6 4 2 15,-3 0-3 1,102-89 11-16,-136 120-7 0,-14 11-6 16,-9 2-5-16,-7 8-17 15,-7 10-59-15,-8 3-78 16,0 0-78-16,-19 21-76 0,-27 11-60 16</inkml:trace>
  <inkml:trace contextRef="#ctx0" brushRef="#br2" timeOffset="77408.75">15299 10721 244 0,'0'-7'212'0,"-8"-2"-37"16,0 5-24-16,8 4-63 15,-12 0-30-15,12 0 4 16,0 0 1-16,0-3-3 0,0-1-17 16,0 4-13-16,0-5-8 15,0 5 1-15,0 0 1 0,0 0-7 16,6 0-7-16,-3 0-3 15,5 9 15-15,3 7 47 16,6 8 29-16,4 5-16 0,6 6-6 16,11 7-3-16,1 8-14 0,7 6 2 15,11 13 31-15,6 12 6 16,8 15-70-16,10 19-28 0,16 20 0 16,16 15 0-1,17 18 0-15,12 15 0 0,13 17 0 16,8 7 0-16,5 8 0 15,4 2 0-15,8 1 0 0,2 7 0 16,5-1 0-16,4-1 0 16,3-2 0-16,3-10 0 0,0-7 0 15,7-13 0-15,-9-15 0 16,-17-18 0-16,-15-19 0 0,-25-22 0 16,-26-28 0-16,-25-20 0 15,-22-19-65-15,-24-17-61 0,-33-21-103 16,-25-24-91-16,-28-25-23 15,-28-32 15-15,-18-38 34 16</inkml:trace>
  <inkml:trace contextRef="#ctx0" brushRef="#br2" timeOffset="78207.99">15528 10714 54 0,'-22'0'151'0,"5"0"19"16,2 0-56-16,-2 0-21 16,1 0-32-16,7 0-14 15,-5 0 3-15,2 0 15 0,-2 0 12 16,14 0-7-16,0-4-6 16,0-1-25-16,0 1-5 0,0 1-8 15,10-1-3-15,6-4 8 16,20-9 15-16,38-20-4 0,39-24-6 15,49-28-18-15,58-33-12 16,52-37-3-16,52-29 4 0,54-20-9 16,44-11-3-16,34-9 5 15,2-4-6-15,2-1 7 16,-10 2-1-16,-24 3 0 16,-29 5-2-16,-35 14 7 0,-37 22-5 15,-41 24-7-15,-40 29 14 16,-44 27-7-16,-46 26 0 0,-41 19 0 15,-32 19 0-15,-24 9-5 16,-24 14-3-16,-15 13-35 0,-18 7-31 16,-18 0-51-16,-21 12-55 15,-23 9-56-15,-25 15-55 0</inkml:trace>
  <inkml:trace contextRef="#ctx0" brushRef="#br2" timeOffset="79024.56">15291 10636 185 0,'-11'-23'189'15,"-6"1"-66"-15,5 2-36 16,0 4-41-16,12 5-22 0,-8 1-13 16,8 3 9-1,0-1 29-15,0 3 32 0,0 1 21 16,-8 0 10-16,0-4-2 15,-4-4-17-15,-5-9-18 0,-11-3-22 16,-17-14-21-16,-20-5-3 16,-21-18-5-16,-26-19-13 0,-32-25 9 15,-25-23-3-15,-25-25 5 16,-23-8 13-16,-11-3 50 0,-11 5 118 16,-1 9 6-16,-3 15-209 15,3 13 0-15,8 13 0 0,14 14 0 16,14 15 0-16,18 6 0 15,24 10 0-15,24 11 0 16,28 11 0-16,25 6 0 16,20 8 0-16,20 7 0 0,12 5 0 15,13 3 0-15,5 6 0 16,6 2-37-16,9 5-137 16,0 0-18-16,0 0 6 0,0 0 10 15,0 0 21-15,9 0 5 16,6 22-7-16,13 13 21 0,13 22-47 15,8 17-61-15</inkml:trace>
  <inkml:trace contextRef="#ctx0" brushRef="#br2" timeOffset="79656.92">15158 10486 288 0,'-12'0'182'15,"1"-4"-45"-15,-2 4-43 16,0 0-37-16,0 0-18 0,1 0 1 16,1 0 18-16,-6 12 14 15,-3 8-1-15,-5 12-7 0,-6 25 4 16,-6 34-2-16,-8 27-4 16,-6 27-14-16,-17 38 2 0,-8 25-10 15,-21 23 19-15,-18 19 22 16,-18 18 30-16,-22 10 12 0,-15 10-1 15,-14 10-7-15,-6 2-115 16,-4-3 0-16,2-12 0 16,19-20 0-16,14-24 0 0,20-30 0 15,21-33 0-15,21-26 0 16,21-35 0-16,19-27 0 16,16-25 0-16,13-15 0 0,11-18-118 15,9-11-154-15,8-21 12 16,0-4-12-16,4-25 11 0,4-28 30 15,8-25-9-15,4-20 46 16</inkml:trace>
  <inkml:trace contextRef="#ctx0" brushRef="#br2" timeOffset="80370.5">15353 10966 70 0,'-29'-9'234'16,"4"-3"-73"-16,6 0-54 0,7 0-38 15,3 4-31-15,9-4-23 16,0-6-7-16,0 6 9 16,9 1 20-16,0-1 33 0,-3 0 13 15,2 8 1-15,-3 4-1 16,-2 0-10-16,2 0 4 0,7 16 41 15,13 12 0-15,18 13-17 16,22 11-13-16,30 14-3 0,30 11-19 16,33 7-12-16,38 2 0 15,30 5 8-15,31 2-10 0,15 1-29 16,25-1-23-16,22-3 0 16,29 1 0-1,13-11 0-15,2-3 0 0,4-15 0 16,-8-11 0-16,-19-1 0 0,-29-9 0 15,-34-4 0-15,-38-1 0 16,-38 0 0-16,-40 2-4 0,-35-2-50 16,-29 4-5-16,-28-2 2 15,-19-2-14-15,-22-3-27 0,-22-5-35 16,-17-3-43-16,-17-5-25 0,-17-3-32 16,-20-5-33-16,-20-12-34 15</inkml:trace>
  <inkml:trace contextRef="#ctx0" brushRef="#br2" timeOffset="81402.82">14244 10864 81 0,'4'-7'184'0,"-4"-2"-31"0,0 1-45 16,0 0-34-16,0 8-35 15,0 0-21-15,0 0-2 0,0 0 0 16,0 0 11-16,-12 0 3 15,-5 0-3-15,-11 0 1 0,-9 16 6 16,-10 7 11-16,-18 15 0 16,-21 10 5-16,-21 18-4 0,-18 15-5 15,-25 22-4-15,-24 17-1 16,-30 28 14-16,-25 18 20 0,-29 22 23 16,-14 17 24-16,-3 5 5 15,1 5-37-15,10 1 4 16,14-7-30-16,13-7-19 15,22-10-13-15,16-17-13 0,25-17-6 16,24-19-2-16,20-20 2 16,21-22-8-16,14-16-3 0,23-16-18 15,15-15-19-15,15-15-24 16,11-6-43-16,6-12-19 16,10-17-43-16,-2 0-22 0,4-8 9 15,1-9 18-15,4-7 27 16,8-8 23-16,0-5-40 15,-7-5-20-15</inkml:trace>
  <inkml:trace contextRef="#ctx0" brushRef="#br2" timeOffset="82551.08">18971 10384 89 0,'0'-4'244'16,"0"-5"-56"-16,0 1-14 0,0 1-37 16,-8-3-44-16,8 3-29 15,0 0-15-15,0-6-13 0,0-3-19 16,8 0-8-16,4-1-5 15,7 0 2-15,3 2 0 16,2 2 0-16,1 1 2 0,-1 3 8 16,0 1 10-16,1 1 1 15,3-2 0-15,7-7 2 0,19-12 2 16,28-18-12-16,40-23-7 16,44-33-8-16,49-23-15 0,49-23-16 15,29-18 1-15,23-22 7 16,9-18 7-16,7-18 12 0,2-14 7 15,-5 3 22-15,-17 7 11 16,-19 21-8-16,-33 27 4 16,-37 30 1-16,-39 32-14 15,-42 28-6-15,-35 26-8 0,-28 18-5 16,-22 13-1-16,-17 9-4 16,-12 8 1-16,-11 8 0 0,-9 4-3 15,-4 4-3-15,-4 0-15 16,0 0-20-16,0 0-41 0,0 0-35 15,-8 7-50-15,-5 10-26 16,-1 4-20-16,-8 3-50 0</inkml:trace>
  <inkml:trace contextRef="#ctx0" brushRef="#br2" timeOffset="89240.32">11061 7421 67 0,'8'0'171'15,"-8"12"-38"-15,0-12-56 16,0 7-22-16,4-7-20 0,0 0-4 16,-4 0-10-16,0 0 6 15,4 0 2-15,-4 0 4 0,6 0 4 16,-6 0 1-16,0 0 5 15,0-3 4-15,0-1-2 16,0-2-5-16,0 6-6 16,0-3-8-16,0 0-9 0,0-7-4 15,0-2-9-15,0-4-1 16,-14 1-3-16,2-6 0 16,-2 0 3-16,3 1-5 0,-6-1 2 15,-2 4 2-15,-2 2-4 16,2 2 3-16,-3 6-6 0,2 2 2 15,-4 5 1-15,0 0 2 16,-5 12 3-16,1 9-6 0,-4 12 4 16,-4 20-5-1,-2 21 3-15,-3 11 1 0,1 5 0 16,7 0-1-16,6-10-2 16,10-10 2-16,9-13 1 0,8-8-1 15,8-12-5-15,17-10 3 16,10-6 2-16,14-5 1 15,8-16 0-15,9 0 1 0,-1-12-1 16,-5-5-3-16,-6 1 1 16,-10 1 1-16,-9 1-4 0,-5-1-11 15,-11-6-30-15,-6 1-47 16,-10-5-31-16,-3-3-20 16,-11-3-48-16,-9-12 13 15</inkml:trace>
  <inkml:trace contextRef="#ctx0" brushRef="#br2" timeOffset="89738.97">10864 7090 200 0,'-26'-36'179'0,"-7"3"-82"16,-8 5-44-16,-8 4-24 0,-8 2 2 15,0 6 0-15,-3 4 1 16,-5 12-1-16,-4 0-11 0,-9 24-5 15,-4 14-10-15,3 14 0 16,-3 12 5-16,9 15-6 16,8 11 0-16,16 12-1 15,13 7 0-15,14 13 4 0,22 8 7 16,17 5 1-16,19-4-1 16,21-5 6-16,21-12 4 15,20-18 26-15,14-14-7 0,15-14-13 16,-1-10-22-16,5-17-2 15,-6-13-4-15,-3-14 4 0,4-14-3 16,-1-21-3-16,5-15 3 16,0-21-2-16,-8-17 1 0,-9-16-6 15,-11-15-12-15,-20-22 4 16,-17-23 2-16,-21-10 6 16,-24-1 4-16,-20-3 9 15,-17 5 2-15,-18 12 1 0,-23 9-5 16,-7 13 3-16,-8 10 4 15,-7 13-6-15,-6 17-5 16,-3 25-2-16,-13 22-2 0,-7 26-4 16,-10 19-3-16,2 19-15 15,2 10-36-15,15 9-37 0,15 0-25 16,15 0-17-16,18-4-59 16,14-5 11-16</inkml:trace>
  <inkml:trace contextRef="#ctx0" brushRef="#br2" timeOffset="90371.74">20806 3147 18 0,'0'0'83'15,"8"0"134"-15,0 7-71 16,-3-7-23-16,-1 0-40 16,0 9-32-16,0 3-1 15,4 7 5-15,2 6 17 16,-1 12-21-16,4 11-23 0,4 14-10 15,4 7-10-15,1 9-5 16,8 3 2-16,2 0-2 16,-4-3-8-16,1-5-1 0,-1-8-14 15,-3-9-18-15,0-6-22 16,-7-9-12-16,4-5-14 16,-11-11-3-16,-1-10-12 0,-10-15-76 15,0-13 1-15</inkml:trace>
  <inkml:trace contextRef="#ctx0" brushRef="#br2" timeOffset="90687.88">20803 3256 385 0,'-20'-37'177'16,"12"4"-58"-16,8 10-60 15,0 7-34-15,16 4-8 0,15 3-2 16,21 1 1-1,22 8 2-15,15 0 3 0,14 12-9 16,-2 12 2-16,-8 16-13 16,-15 18 4-16,-17 15-4 15,-18 8 0-15,-18 10 0 0,-17 1 2 16,-19 2-1-16,-17 0 7 16,-26-4 0-16,-11-10 0 15,-5-1 2-15,1-14-3 0,4-9-3 16,18-10-3-16,4-14-2 15,18-8 0-15,3-4-18 0,9-7-35 16,13-13-25-16,9 0-23 16,8-4-55-16,3-8-78 15</inkml:trace>
  <inkml:trace contextRef="#ctx0" brushRef="#br2" timeOffset="91387.85">22194 6415 203 0,'0'-28'191'0,"0"-1"-62"16,0 1-40-16,0 2-35 15,0 6-4-15,0 4 16 16,0 4 8-16,0 3-13 15,0 9-27-15,0 0-12 0,0 17-10 16,0 10 5-16,5 15-2 16,8 15-1-16,0 9-7 0,-4 3-1 15,5 4 2-15,2-5-8 16,-4-6 4-16,-3-9-6 0,-1-7 4 16,0-11-4-16,-1-11-34 15,1-2-53-15,-8-11-41 0,0-11-49 16,0-7-81-16</inkml:trace>
  <inkml:trace contextRef="#ctx0" brushRef="#br2" timeOffset="91613.17">22183 6284 174 0,'0'-32'268'0,"-9"3"-98"15,9 1-73-15,9 4-52 16,11 0-24-16,11-5-9 15,16-4-6-15,10-3-3 0,8 3 2 16,3 0-10-16,5 0 2 16,-8 5-6-16,-11 7-5 0,-20 6-15 15,-8 7-11-15,-4 3-8 16,-13 5-8-16,-9 13 2 16,0 2-30-16,-6 10-47 15,-11 8-11-15</inkml:trace>
  <inkml:trace contextRef="#ctx0" brushRef="#br2" timeOffset="91833.33">22174 6594 115 0,'-11'8'211'0,"11"-8"-79"16,0 0-46-16,11 0-40 15,9-8-22-15,19-4-5 0,4-5 9 16,13-7 6-1,10-3-10-15,2-3-7 0,2 2-6 16,-5 4-7-16,-11 3-11 16,-15 4-9-16,-10 6-28 0,-7-2-29 15,-13 4-32-15,-4 1-75 16,-5 8 20-16</inkml:trace>
  <inkml:trace contextRef="#ctx0" brushRef="#br2" timeOffset="92068.96">22313 6797 161 0,'-24'19'222'0,"2"-1"-72"15,6-6-48-15,4-3-40 0,6-9-11 16,6 7-2-16,0-7 12 16,6 0-14-16,14 0-16 15,17-7-8-15,16-5-14 0,16-4-2 16,17-6-6-16,6 3-12 15,-2-9-25-15,-5-2-33 0,-12 2-10 16,-8-6-21-16,-6 2-7 16,-11 0-45-16,-8-5-14 0,-11 1-89 15</inkml:trace>
  <inkml:trace contextRef="#ctx0" brushRef="#br2" timeOffset="92468.91">22960 5553 451 0,'-144'-179'296'16,"59"108"-233"0,-12 15-28-16,-9 20-15 0,-8 15-6 15,1 16 0-15,-2 21 1 16,7 22 0-16,1 26-2 0,11 43 0 16,-75 209 3-1,106-116-14-15,15 7 8 16,18-3-4-16,24-8-3 15,20-17 6-15,16-17 7 0,22-20 14 16,19-11 4-16,24-25 11 16,21-25-15-16,23-24-18 0,27-32-5 15,9-30 2-15,7-26-13 16,-9-27-2-16,-13-24-3 16,-22-18-5-16,-12-24 5 0,-22-18 4 15,-23-17 3-15,-22-8 0 16,-24-3 15-16,-28 3 4 0,-26 18-2 15,-23 13-5-15,-25 27-26 16,-17 18-7-16,-15 22-35 16,-9 20-43-16,-7 21-39 15,-7 16-16-15,4 4-64 0,1 8-9 16</inkml:trace>
  <inkml:trace contextRef="#ctx0" brushRef="#br2" timeOffset="93201.06">21416 2731 303 0,'-17'-33'149'0,"-4"5"-48"16,-2-1-38-16,-6 1-17 15,-2 4-17-15,-12 7-8 0,-8 10-2 16,-14 7-1 0,-21 16 7-16,-20 20 12 0,-16 17 0 15,-7 25-11-15,-4 24-3 16,6 27-5-16,17 30-13 16,19 20 0-16,31 8 0 0,33 5 3 15,35-14-5-15,37-7 3 16,37-19 5-16,31-23-6 0,32-27 7 15,27-24-5 1,17-30 12-16,9-27-7 0,6-26-5 16,-9-27-1-16,-9-21 6 15,-18-24-7-15,-26-25 1 16,-25-28 2-16,-32-33 0 0,-31-21 11 16,-35-7 18-16,-35 0 33 15,-36 8-11-15,-29 11-18 16,-18 18-12-16,-9 20-9 0,-5 23-13 15,-6 28-17-15,1 26-67 16,8 19-78-16,14 29-31 16,6 21 11-16,12 26 9 15,18 16-47-15,16 15-150 0</inkml:trace>
  <inkml:trace contextRef="#ctx0" brushRef="#br2" timeOffset="93999.63">24241 6533 49 0,'0'-13'203'16,"-12"1"-17"-16,-8-5-19 0,-4 1-35 16,-4 1-35-16,-7-1-15 15,-8-1-19-15,-4 8 3 16,-4 9-3-16,8 0-17 0,-2 29-23 15,3 15-4-15,8 23-5 16,0 18-5-16,11 16 0 16,9 5-2-16,14 8 4 0,17 0-6 15,7-3-1-15,14-6-7 16,5-12-2-16,13-12 6 0,9-15 0 16,12-17-1-16,10-21 5 15,10-19-7-15,12-30-6 16,10-24-2-16,-2-27-7 0,-4-27 0 15,-11-16 9-15,-20-13 8 16,-17-7 19-16,-26 4 20 16,-23 5-3-16,-24 12-8 0,-23 17-19 15,-21 12-4-15,-18 16-16 16,-15 19-30-16,-13 21-73 16,-15 22-72-16,-15 24-28 0,-8 15-51 15</inkml:trace>
  <inkml:trace contextRef="#ctx0" brushRef="#br2" timeOffset="94781.82">21464 12280 372 0,'-13'-28'388'15,"-4"-1"-28"-15,3 5-131 16,-7 3-117-16,-2 2-57 16,-7 7-27-16,-2 7 0 0,-4 5 11 15,-9 29 33-15,-1 18-4 16,7 27-13-16,2 20-25 16,12 17-17-16,11 7-2 0,14 3-6 15,19-7-3-15,17-7-7 16,13-14 5-16,8-19-24 0,11-22-8 15,9-15 8-15,9-25-10 16,7-24-12-16,1-25-20 0,-1-20-20 16,-11-24 2-16,-17-29 18 15,-19-21 26-15,-24-15 25 0,-22-1 18 16,-19 13 21-16,-24 25 0 16,-12 24-20-16,-23 27-25 0,-15 25-27 15,-11 24-36-15,-12 25-45 16,-5 18-24-16,-4 18-23 15,-5 14-48-15,-6 15-45 0</inkml:trace>
  <inkml:trace contextRef="#ctx0" brushRef="#br2" timeOffset="95513.55">19983 15004 637 0,'-45'-42'278'0,"-9"11"-98"16,-6 6-88-16,-1 12-47 15,4 13-27-15,-8 13 21 0,0 12 59 16,-5 15 46-16,2 21 37 16,-1 16-20-16,7 13-50 15,11 12-48-15,12 5-63 0,25-7 0 16,14-5 0-16,23-14 0 16,22-17-55-16,17-19-60 0,15-16-42 15,11-29-6-15,10-8 14 16,9-25 20-16,1-20 16 0,-1-11 11 15,-11-13 22-15,-11-9 25 16,-20-7 27-16,-16-6 13 16,-24 6 20-16,-25-2 16 0,-17 10 14 15,-19 4-1-15,-21 12-9 16,-11 7-10-16,-14 10-14 0,-7 6-24 16,-6 11-38-16,-4 6-52 15,-3 8-45-15,-3 5-68 16,-6 9 9-16</inkml:trace>
  <inkml:trace contextRef="#ctx0" brushRef="#br2" timeOffset="96577.91">12506 15432 237 0,'-12'-17'182'0,"-1"0"-50"16,2-2-25-16,-1 2-49 15,0 1-21-15,3 0-19 0,-4 0-4 16,-3-1 8-16,-4 4 28 16,-4 1 22-16,-4 1 8 0,-5 1 3 15,-7 10-26-15,-9 0 8 16,-8 0-20-16,-4 17-8 16,-4 4 16-16,0 8 18 0,3 6 10 15,11 15 2-15,6 15-3 16,12 17-20-16,21 15-31 0,17 14-12 15,23-3-6-15,29-1-14 16,28-18 5-16,20-16-9 16,22-17-17-16,2-22-9 15,4-22-2-15,-6-19-9 0,-10-21-9 16,-15-13-11-16,-13-17-1 16,-20-12-1-16,-21-11 15 0,-26-5 14 15,-22-7 10-15,-25-3 16 16,-23-3 15-16,-18 10 21 0,-10 11 10 15,-11 13-16-15,2 20-6 16,-5 20-19-16,3 17-27 0,-4 21-32 16,3 15-64-16,-2 14-51 15,1 10-32-15,-1 10-75 16</inkml:trace>
  <inkml:trace contextRef="#ctx0" brushRef="#br2" timeOffset="97361">9850 14154 79 0,'-27'-29'104'15,"-3"1"-1"-15,-2-6-13 0,-1 2-33 16,-3-5-20-16,-5 5-1 16,1-4 11-16,-2 3 8 15,2 4 2-15,-3 8 10 16,-4 2-1-16,8 7-3 16,-7 3-21-16,3 9 4 0,-3 12-10 15,-3 14 5-15,6 9-11 16,1 18-10-16,5 12-6 0,9 21-5 15,12 16-2-15,16 15 7 16,16 9-5-16,12 5-1 0,23-5-9 16,12-12 6-16,18-11-5 15,12-19 0-15,18-19 3 16,3-20-5-16,3-20 3 0,0-25 0 16,-7-9 2-16,-15-15-6 15,-23-17-3-15,-16-27-1 16,-22-27 1-16,-26-27 3 15,-32-32-10-15,-30-21 10 0,-23-4 16 16,-17 4 15-16,-2 20 11 16,1 29-15-16,7 28-24 0,7 25-22 15,3 24-27 1,2 21-45-16,2 19-52 0,6 22-32 0,-2 15-60 16,2 22-241-16</inkml:trace>
  <inkml:trace contextRef="#ctx0" brushRef="#br2" timeOffset="102636.25">6114 10941 1 0,'0'0'2'0,"0"0"3"15,0 0 6-15,0 0 16 0,0 0 21 16,0 0 46-16,0 0 43 16,0 0-57-16,0 0-35 15,0 0-17-15,0 0-15 0,0 0-3 16,0 0 0-16,0 0-1 16,0 0 2-16,0 0 0 15,0 0 5-15,0 0 5 16,0 0-1-16,0 0 2 15,0 0 1-15,0-3-1 16,0-2-7-16,0 1-4 16,0 4 4-16,0 0-2 0,0 0 2 15,0 0-3-15,0 0 6 16,0 0-1-16,0 0 0 16,0 0-9-16,0 0 4 15,0 0-3-15,0 0 3 0,9 0-5 16,-6 0-3-16,5 0-1 15,5 0 2-15,0 0 4 16,-2 0-4-16,6 0 6 16,2 0-2-16,5 0-11 15,6 0 5-15,2-3 2 16,1 3-3-16,3-5 8 0,2 1-4 16,-2 4-1-16,-4 0-2 15,-4 0 2-15,-5 0-3 16,-1 0 3-16,-5 0 1 0,-2 0 7 15,2 0-5-15,-6 0 0 16,3 0-1-16,0 0 0 16,4 0-1-16,-2 0-6 15,4 0 0-15,5-4 2 16,-1-5 0-16,0 6-4 16,-4-2 3-16,2-3 1 0,-4 3 1 15,-1 3-3-15,-4-3 0 16,-2 5 1-16,5 0-3 15,-3-5 2-15,4 3 3 0,-3-7-6 16,8 6 7-16,-1-6-2 16,-2 5-3-16,1 0 1 15,2-4 0-15,-7 4 0 16,2 0 0-16,-6 4 0 0,3 0 0 16,-4 0-5-16,3-5 5 15,-1 0 6-15,4 3-6 16,1-3-4-16,-2 0 2 15,2-2 5-15,5 3-4 16,1-4 4-16,-3 4-3 0,0-1 4 16,1 2-3-16,0-1-3 15,-1 0 4-15,-4-2-3 16,4 3-2-16,-5-1 3 0,2 0-3 16,5 2 5-16,-3-4-2 15,2 1 1-15,-2 1-5 16,1 1 6-16,6-2-2 0,-6 1-2 15,4-3 2 1,1-2 3-16,-6 6-2 0,3-1 0 16,-6-1-1-16,0 2 0 15,0 3-3-15,1-4 7 16,-1 4-6-16,0 0 4 16,0-5-7-16,1-1 4 0,-3 6 1 15,3 0 2-15,0 0-2 0,3-2-2 16,0-3 2-16,1 1 0 15,-2 4 0-15,6 0 2 16,-1-3-2-16,5-2-3 0,5 1 5 16,6-3 2-16,4 2-9 15,5-3 5-15,8 0-2 16,0 3 1-16,4-3 5 16,-2 1-3-16,-2 3-1 0,-3-1 1 15,-5 5-1-15,-5 0 0 16,-3 0 1-16,-9 0 0 0,2 0-1 15,-8 0-2-15,4-4 2 16,2 0 0-16,1-4 1 0,0 4-4 16,-2-4 6-16,3 3-5 15,-3-2 8-15,-1 2-6 16,-4 3-2-16,-1-3 2 0,-3 5-2 16,-7 0 0-16,2 0-1 15,0-5 6-15,-6 1-3 16,5 1-5-16,0-5 12 0,0 3-3 15,4 1-5-15,-3 4-2 16,0-4 3-16,3-1 2 16,0-2-2-16,1 2 0 0,-5 2-1 15,3-6-2-15,3 5 3 16,2-4 4-16,4 1-4 0,5-2 3 16,-1 1-5-16,4-1 0 15,4 2 5-15,2 2-6 16,3-2 4-16,-1 2-1 0,5 0 2 15,-5-2-4-15,4 3 5 16,2 0-7-16,-2 4 4 16,1-4 3-16,5-5-6 15,-7 5 4-15,7 2 0 0,-5-7 0 16,-2 5-4-16,-1-6 6 16,-2 3-3-16,1 0-2 0,-1-2 2 15,5 1-2-15,-3 0 0 16,3 0 8-16,-5-2-4 0,-1 8-1 15,4-8-6-15,-7 8 5 16,-4-3 2-16,-4 1-1 16,-4 4-3-16,-2 0 0 0,-6 0 2 15,-4-5 3-15,1 2-8 16,1-6 12-16,4 6-7 16,3-1 2-16,7-5-5 0,8-3 3 15,2-1 0-15,2 6 1 16,5-2-3-16,-6 2 0 15,3 2 4-15,-2 1 2 0,-3 1-4 16,0-1-3-16,-8 4 4 16,-6-5-5-16,3 2 4 0,-12-1 1 15,4 4-1-15,-2 0 5 16,0 0-7-16,5 0-1 0,3-5 3 16,6-1 1-16,-3 6-3 15,2 0 6-15,2 0-4 16,2 0-4-16,-4 0 3 15,0 0 3-15,0 0-2 0,-1 0-2 16,-4 0 2-16,-1 0-3 16,3 0 9-16,-3 0-3 15,11 11-6-15,3-4 8 0,7-7-8 16,1 9 1-16,7-9 4 16,6 7-1-16,-2-7-3 0,5 0 7 15,-3 0-4-15,3 0 3 16,-5 0-8-16,4 0-3 0,-2 0 9 15,-2 0 3-15,-3 0-9 16,-3 0 1-16,-7 0 9 16,-5 0-7-16,-5 9-2 15,-8-9 3-15,-2 7-2 0,-7-7 4 16,-3 0 1-16,-2 8-6 16,-1-8 3-16,-3 0 3 0,-3 0-5 15,5 9 1-15,-1-9 3 16,0 0-1-16,5 0-2 15,-3 0-1-15,0 0 0 0,-2 0 3 16,5 0 2-16,-6 0-2 16,1 0-4-16,-4 0 4 0,0 0-2 15,0 0 1-15,1 0 1 16,0 0-1-16,2 0-1 16,6 8 1-16,2-8 2 15,10 0-6-15,5 0 5 0,2 9-2 16,4-9 5-16,1 8-6 15,0-8 4-15,-6 0-5 16,3 0 8-16,-9 0-9 0,-6 0 8 16,-4 8-4-16,-1-8-4 0,-5 7 6 15,-6-7-4-15,1 0 0 16,0 0 7-16,3 0-6 16,3 0 1-16,2 0-3 0,0 0 3 15,4 0 0-15,1 0 1 16,-2 0 0-16,6 0 0 0,-1 0-4 15,-3 13 3-15,4-13-4 16,-5 11 7-16,-4-1-1 16,-3-10-5-16,0 7 3 15,-7-7 0-15,2 0 1 0,1 0-3 16,-1 9 5-16,3-9-5 16,7 0-1-16,-4 0 2 0,8 0 1 15,-2 0-1-15,0 0 2 16,0 0 3-16,0 0-7 0,1 0 2 15,-5 0 1 1,0 0 3-16,-4 0-6 0,-4 0 8 16,0 0-6-16,-3 0 1 15,4 0 2-15,-1 0-5 0,1 8 3 16,-2-8-4-16,4 8 4 16,2 0 2-16,-1-8-2 0,5 8 2 15,-2-8-1-15,-2 0-1 16,-1 0 2-16,-4 0-6 0,0 0 6 15,0 0-5-15,-4 0 4 16,2 0-1-16,-6 0 2 0,0 0-5 16,0 0 8-1,0 0-8-15,0 0 0 16,0 0 5 0,0 9-7-16,0-9-14 0,0 0-23 15,0 0-28-15,0 0-39 16,0 0-30-16,-10 0-91 0</inkml:trace>
  <inkml:trace contextRef="#ctx0" brushRef="#br2" timeOffset="103916.94">14154 9960 16 0,'0'-8'29'0,"0"0"28"0,0 0 46 16,0 4 41-16,0 0-55 15,0 4-24-15,0 0-23 0,0 0-7 16,0 0-1-16,0 0 0 16,0 0 7-16,0 0-1 15,0 0-14-15,0 0-10 0,0 0-2 16,5 0-13-16,7 8 4 16,5 8 3-16,6 3-2 0,6 6 3 15,-1 5-6-15,5-2 0 16,4-4 6-16,-1 0-7 15,5 0 4-15,0-4-6 16,-1 3 1-16,-4-7-2 0,-4-5 1 16,-4 1 1-16,-2-1-3 15,-6-5 7-15,-9-6-8 0,3 8 2 16,-6-8 1-16,-8 9 3 16,0-9-1-16,0 0-3 15,0 7 7 1,0-7 0-1,0 9-5-15,-17 3 4 16,1 0-3-16,-4 5 3 16,0 3-6-16,-5 0 1 15,1 4 1-15,3 1-7 0,1 3 6 16,3 0 2-16,-3 1-2 16,0-1-2-16,3-2 4 0,1-2 4 15,4-4-4-15,1-4-1 16,11-3 8-16,-9 0-7 0,9-6-1 15,-9-7-4-15,9 0 12 16,0 8-2-16,-8-8-4 0,8 0 3 16,0 0-1-16,0 0 0 15,0 0-6-15,0 0 4 16,0 0 3-16,0 0-3 16,0 0 1-16,0 0 4 0,0 0-1 15,0 0 6-15,0 0 6 16,0 0 0-16,0-8-10 0,-8-9-13 15,-3-7 4-15,-1-11 2 16,4-11-10-16,-5-3 9 0,0-4 1 16,2 1 0-16,2-3-6 15,1 4 6-15,0-2-5 0,8 7 2 16,-6 9 2 0,6 4-1-16,0 9-2 0,0 7-2 15,0 6 6-15,-10 3-8 16,10-1-1-16,-8 5 9 0,8 2-2 15,0 2 1-15,0 0-3 16,0 0-2 0,0 0 6-16,0 0 0 15,-8 0-1 1,8 0-5-16,0 0-2 0,0 0-12 16,0 0-3-16,0 0-7 15,0 0-3-15,0 0-6 0,0 0-11 16,0 0-21-16,0 0-6 15,0 15-37-15,0 2-77 0</inkml:trace>
  <inkml:trace contextRef="#ctx0" brushRef="#br2" timeOffset="119809.08">11783 10596 55 0,'0'-5'87'16,"0"1"61"-16,0 0-34 15,0 0-38-15,0 4-25 16,0-4-23-16,0 0-5 0,0 0 1 16,0 0-2-16,0 4 3 15,0 0-4-15,0 0-7 0,0 0-3 16,0 0-2-16,0 0-3 16,0 0 2-16,0 0-4 15,4 0 3-15,-4 0-4 0,0 0 1 16,0 0-1-16,0 0 5 15,5 0 1-15,-5 0 5 16,4 0 0-16,-4 0 5 0,0 0-1 16,0 0-8-16,0 0 0 15,0 0 1-15,0 0 10 0,0 0-4 16,0 0-1-16,0 0 0 16,0 0-7-16,0 0-3 15,0 0-3-15,0 0 0 0,0 0 5 16,0 0-5-16,0 0 8 15,0 0-2-15,0 0 1 0,0 0 3 16,0 0 2-16,0 0 1 16,0 0-6-16,0 0-2 15,0 0-3-15,0 0 2 16,0 0-8-16,0 0 5 16,0 0 1-16,0 0 6 15,0 0-8-15,0 0-1 0,0 0 1 16,0 0-4-16,0 0-1 15,0 0 4-15,4 0 2 16,-1 8-4-16,5-8 8 16,0 8 0-16,1-8-2 15,-1 0 17-15,-5 0-5 16,5 0-2-16,6 0-3 0,2-8-10 16,8-12 3-16,13-10-1 15,11-14-4-15,9-13 5 0,13-19-2 16,1-15-4-16,8-1-2 15,-3-3 2-15,-2 10 3 16,-9 11-5-16,-14 17 2 0,-9 17 1 16,-13 7-1-16,-10 8 0 15,-2 9 3-15,-9 4-3 16,-4 8 0-16,-4 4-6 0,0 0 1 16,0 0-2-16,0 0-11 0,0 0-3 15,0 0-9-15,0 0-17 16,0 8-25-16,0 5-19 15,0-2-12-15,0 8-12 16,-9 8-19-16,-2-4-51 0,-9 6 4 16</inkml:trace>
  <inkml:trace contextRef="#ctx0" brushRef="#br2" timeOffset="120373.81">11974 10413 155 0,'0'-10'203'0,"0"3"-55"0,0-1-35 16,0 0-37-16,0 3-16 15,0 5-1-15,0 0-1 0,0 0-3 16,0 0-25-16,0 0-14 15,0 0-10-15,0 0 3 0,9 0-12 16,7 13 5-16,3 2 2 16,11 7 0-16,-2-6-2 0,4 1 3 15,1-2-1-15,-1-2 2 16,1-13 5-16,-6 8 3 16,-2-8 3-16,-4 0 1 15,-5 0 1-15,0 0-10 0,-4 0 1 16,-4 0-1-16,0 0 10 15,4 0-9-15,5-17-1 0,11-11 0 16,18-13-5-16,15-21-7 16,11-9 6-16,18-15 0 0,6-5-3 15,10 2-1-15,0-1 1 16,0 0 0-16,-9 9 0 16,-9 8 1-16,-9 9 0 0,-11 11-4 15,-14 11 5-15,-15 15 4 16,-9 5-3-16,-14 6 0 15,-5 4-1-15,-3 4 3 0,0 4-5 16,-8 0-3-16,0 4-11 16,0 0-4-16,0 0-10 0,0 0-1 15,0 0-15-15,-11 16-24 16,-2 6-33-16,-6 1-23 16,-3 13 3-16,-2 5-15 0,-3-1-26 15,-6-2 11-15</inkml:trace>
  <inkml:trace contextRef="#ctx0" brushRef="#br2" timeOffset="121289.14">4461 13824 419 0,'-20'-37'172'15,"4"5"-44"-15,4 6-53 16,0 7-24-16,12 6-13 0,-9 2-6 15,9 1-18-15,0 10-7 16,13 12 2-16,20 22 26 16,7 11-1-16,13 14-11 15,4 12-6-15,3-2-8 16,-3-9-9-16,-5-10 3 16,-3-10 0-16,-3-12 4 15,-10-15-1-15,1-13 3 16,-4-16 4-16,-1-25-5 15,4-24 2-15,1-20-5 0,3-14 1 16,0-6-1-16,6 0-2 16,-2 2-1-16,-7 18-3 15,-4 12 1-15,-5 15-7 16,-7 18-6-16,-5 7-15 0,-4 13-10 16,-4 8-26-1,-5 3-24-15,-3 9-6 16,0 0-2-16,0 0 1 0,0 0-14 15,-17 13-44-15,-1 2-9 16</inkml:trace>
  <inkml:trace contextRef="#ctx0" brushRef="#br2" timeOffset="121821.72">4681 13933 127 0,'0'-16'231'16,"0"-1"-75"-16,0 5-59 16,0 0-49-16,0 0-19 15,8 3 3-15,-4 9 8 16,-1 0-3-16,6 0 7 0,7 17 2 16,9 16 4-16,7 12-24 15,1 12-7-15,4 4-8 16,-1 3 0-16,0-2-9 15,2-5 1-15,-10-9-2 16,1-7 0-16,-10-7 0 16,-2-11-1-16,-2-12 2 15,-1-11 9-15,-8 0 7 16,7 0-2-16,4-14 1 0,4-19-8 16,10-16-2-16,17-24-1 15,22-22-5-15,18-23 9 16,24-8-10-16,16-2 0 15,16 0 6-15,6 10-3 16,8 8-2-16,-8 16-3 0,-12 19 2 16,-24 13 0-16,-29 17 0 15,-20 12 3-15,-20 10 5 16,-14 5 1-16,-9 11 3 0,-10-2 1 16,-3 6 1-16,-6 3 4 15,-3 0-9-15,0 0-3 16,0 0-17-16,0 0-11 15,0 0-8-15,0 0-24 16,0 0-15-16,-8 0-43 0,-5 0-58 16,2 7-48-16,-6 5-31 15</inkml:trace>
  <inkml:trace contextRef="#ctx0" brushRef="#br2" timeOffset="123319.52">28643 12904 194 0,'-12'-9'230'0,"12"2"-50"15,0-2-39-15,0 6-51 16,0-1-28-16,0 4-12 0,0 0-3 16,0 0 14-16,8 0-4 15,0 0 4-15,2 0-11 16,1 7 3-16,6 9 18 0,-3 5-10 15,4 7-2-15,-2 4-13 16,-2 5-8-16,0 4-10 0,-3 4-2 16,3 0-2-16,-2 0-3 15,0-2-11-15,1-1-1 16,-2-10-4-16,6-3 5 0,-2-8-2 16,10-9 13-1,7-17 3-15,18-19-2 0,7-16-2 16,16-23-13-16,12-21 0 15,8-21-7-15,9-23 1 16,8-14-3-16,3-8-2 0,0-2 10 16,3 13-3-16,-12 19-1 15,-10 22-6-15,-17 20 0 16,-20 17 4-16,-13 20 2 16,-12 8-2-16,-10 14 0 0,-11 2 5 15,-3 5-8 1,-8 5-1-16,0 7-9 0,0 0-30 15,0 0-58-15,-8 0-42 16,-8 0-56-16,-5 15-47 16,-7 13 7-16,-8 5 17 15,-10 8-27-15</inkml:trace>
  <inkml:trace contextRef="#ctx0" brushRef="#br2" timeOffset="123968.95">29293 12561 242 0,'0'-8'197'16,"-9"-4"-23"-16,9 3-54 16,0 2-40-16,0-2-27 15,0 2 2-15,5-1 31 0,3 4 45 16,1-7 13 0,-1 9-14-16,-1 2-39 0,1 0-38 15,1 0-1-15,-1 17 7 16,3 2 8-16,3 14-26 15,1 8-9-15,7 12-15 0,1 9 3 16,3 2-18-16,-2-3-1 16,-1-4 1-16,-2-7 3 15,-5-10-10-15,-4-3 7 0,-1-8 2 16,-3-15 6-16,-2 0 11 16,2-5 11-16,0-9 13 15,0 0-10-15,13 0-14 0,10-23-12 16,26-16 6-1,24-26-11-15,30-16-4 0,28-22 0 16,14-7 0-16,13-9 0 16,0 5 0-16,-1 13 0 15,-21 7-5-15,-13 18 10 16,-17 9-8-16,-22 15 6 0,-19 12-3 16,-20 12 0-16,-12 7 0 15,-17 4 0-15,-8 5 0 16,-4 8 0-16,-3 4-5 15,-9 0-38-15,0 0-15 16,-13 8-36-16,-5 8-43 16,-7 3-27-16,-4 4-29 0,-7 0-4 15,-10 6-7-15,-2-4-3 16,-5-1-37-16,-4-5-1 16</inkml:trace>
  <inkml:trace contextRef="#ctx0" brushRef="#br2" timeOffset="128909.97">3378 14886 118 0,'-9'-12'190'16,"9"3"-79"-16,-8 6-52 16,8 3-29-16,0 0-5 15,0 0 8-15,0 0 13 0,0 0 0 16,0 0-5-16,0 0 3 16,0 0-9-16,0 0 3 15,5 12 10 1,7 4-14-16,4 0-6 0,5 0-10 15,7 5-3-15,12-2 12 16,10 2 5-16,1 0 1 16,11-1 15-16,-2 0-18 15,5 0-7-15,4-3 8 16,1-5-7-16,3-4-8 16,4 0-13-16,7-8 11 0,6 9-8 15,9-9 7-15,-2 8 3 16,4-8 9-16,-3 7-3 15,-6-7 2-15,-2 0 6 16,-5 0-9-16,-4 0-3 16,1 0-14-16,0 0 1 15,1-7 12-15,16-14 13 16,14-8-12-16,18-3 6 16,6-8-14-16,-4-2 0 0,-2-1-2 15,-13 0-2-15,-13 4 4 16,-10-2-3-16,-11-4-3 15,-6 4-3-15,-7-4 1 16,0-8 3-16,-3-8-1 0,2-11 4 16,4-13 3-1,2-15 7-15,1-4 6 0,-7-6 17 16,-7-4 22-16,-5-1 14 16,-10 7 6-16,-2-3-4 15,-15 5-16-15,-1 0-63 0,-12 2 0 16,-1-4 0-16,-4-9 0 15,-4-10 0-15,-9-15 0 16,0-8 0-16,0-13 0 16,0-4 0-16,-14 3 0 0,-2 5 0 15,-7 9 0-15,-6 13 0 16,-4 6 0-16,-4 9 0 16,-3 8 0-16,0 3 0 15,-5 6 0-15,-5 0 0 16,-2-1 0-16,-4 0 0 15,-10 0 0-15,-2 0 0 0,-13 0 0 16,-9 5 0-16,-9-1 0 16,-1 4 0-16,-6-1 0 15,-3 6 0-15,-5 0 0 16,5 3 0 0,-1 4 0-16,5 6 0 0,2 6 0 0,7 13 0 15,2 8 0-15,1 8 0 16,3 5 0-16,0 2 0 15,-2 7 0-15,-6 2 0 16,0 4 0-16,0 1 0 16,-3 8 0-16,1 3 0 15,-2 9 0-15,-1 4 0 16,3 0 0-16,-7 0 0 16,2 12 0-16,0 1 0 15,-8-1 0-15,3 8 0 16,-3 5 0-16,1 4 0 15,3 7 0-15,-5 9 0 0,5 5 0 16,3-3 0 0,9 3 0-16,12-2 0 0,8 4 0 15,4 10 0 1,0 4 0-16,-4 11 0 16,-1 8 0-16,-7 5 0 15,-1 8 0-15,-2-1 0 16,-2-7 0-16,5-10 0 15,12-6 0-15,8-12 0 16,11-10 0-16,11-2 0 0,5-2 0 16,10 1 0-16,4-1 0 15,7 6 0-15,1 2 0 16,-1 5 0-16,6 5 0 16,-1-1 0-16,3-4 0 15,9-3 0 1,-8-2 0-16,8 1 0 0,0 3 0 15,0 6 0-15,0-1 0 16,0 1 0-16,0 8 0 16,5-4 0-16,-2 10 0 15,6 5 0-15,3 13 0 16,4 8 0-16,1 3 0 16,-2 1 0-16,6-4 0 15,-5-8 0-15,3-10 0 16,3-10 0-16,-2-7 0 15,0-7 0-15,5-2 0 16,0-2 0-16,2 1 0 16,6 1 0-16,4 7 0 15,2 7 0-15,-1 2 0 16,-2 3 0-16,-4 5 0 16,1-5 0-16,4 0 0 15,-4 1 0-15,-1-3 0 16,-1-8 0-16,-1-5 0 0,-3-9 0 15,3 1 0-15,2-6 0 16,1 0 0-16,-1 2 0 16,1-6 0-1,-1 2 0-15,-1 2 0 16,8-4 0-16,-4 2 0 16,3-5 0-16,-3-1 0 0,2 2 0 15,-1-6 0-15,-2-4 0 16,-2-3 0-16,-5-4 0 15,2-6 0-15,-4 2 0 16,-5-4 0-16,-5-5 0 16,2-4 0-16,-1 0 0 15,-2-12 0-15,-6 7 0 16,3 2 0-16,2 0 0 16,-2-1 0-16,3 0 0 15,-3 1 0-15,6-2 0 16,-1 0 0-16,-3 3 0 15,-2-10 0-15,0 0 0 16,3 7 0-16,-6-7 0 16,-5 0 0-16,-3 0-3 31,0 0-62-31,0-3-30 16,0-1-28-16,0-1-33 15,0 0-56-15,0 5-38 16,-11 0-6-16,2 0-9 15,-4 0-31-15</inkml:trace>
  <inkml:trace contextRef="#ctx0" brushRef="#br2" timeOffset="130025.29">11803 10458 12 0,'0'0'29'0,"-11"0"36"16,11-5 56-16,-13 1 25 15,13-1-44-15,-11 2-25 0,11-1-12 16,-14-1-12-16,14-2-1 16,-11-2 14-16,3 1 2 15,8 1 5-15,-9-6-4 0,9 5-2 16,0-1-5-16,0 1-9 16,0 1-18-16,0 2-8 0,0 0-10 15,0 5-13 1,0 0 2-16,0 0-8 0,0 0-4 15,0 17 3-15,9 4 7 16,7 8-4-16,8 2 3 16,1 7-1-16,3-1-1 0,-3-5-1 15,-1 0 4-15,0-2-4 16,1-7 0-16,-7-2-2 0,-1-7 0 16,0 1 6-16,-4-3-7 15,-5-12 3-15,0 0 3 0,0 0 3 16,-5 0-2-16,5 0 12 15,0-9-4-15,6-9-6 16,5-5-1-16,10-12-3 0,8-11 0 16,3-11-5-16,10-9 3 15,6-7-3-15,13-4-7 16,4-4-25-16,0 4-36 16,-4 7-47-16,-4 4-36 0,-5 10 1 15,-6 7 3-15,-10 4-10 16,-12 5 1-16,-10 11 23 0,-14 9-34 15</inkml:trace>
  <inkml:trace contextRef="#ctx0" brushRef="#br2" timeOffset="130474.18">12153 10225 157 0,'0'-6'198'0,"0"-5"-67"16,0 4-40-16,0-2-37 16,0 2-18-16,0 2-3 15,4 5 5-15,1-4 3 0,-5 4-4 16,0 0-16-16,0 0-12 15,8 13-2-15,3 17 10 16,6 9 0-16,-1 14 0 16,8 7-9-16,4 6-6 0,5-2 1 15,-1-10-2-15,1-9 4 16,-1-13 10-16,4-7 2 0,5-13 10 16,7-12 0-16,6-12-6 15,2-17-8-15,6-12-1 0,-5-7-3 16,-5-9 0-16,-3-9-5 15,-4-4 0-15,0 1-5 16,-5 5-2-16,1 8-3 0,3 6-25 16,-4 9-29-16,2 8-32 15,-2 5-13-15,1 9-1 16,-1 2 6-16,2 5-40 16,-2-1-34-16</inkml:trace>
  <inkml:trace contextRef="#ctx0" brushRef="#br2" timeOffset="133936.2">31750 10710 327 0,'0'-9'208'15,"0"2"-57"-15,0-1-59 0,0-1-33 16,-12 1-4-16,-2-4 26 16,5-1 26-16,1 1 28 15,-1 4-14-15,0-3-28 16,9-2-5-16,-8 0-5 16,8-3-12-16,0-11-4 15,-9-11-17-15,9-7-16 0,-11-13-11 16,-5-6 0-16,-4-5-4 15,-1-5-1-15,-7 4-2 16,-1 1 5-16,-4 6-11 16,-3-3-1-16,-1 9-7 0,1 3-2 15,1 6-2-15,-4 3 6 16,2 4-4-16,2 4 5 16,-3 5-2-16,-1-1-1 15,-2 1-2-15,-4 3 6 16,0 1-6-16,0-1 0 0,-3 1-4 15,-3-1 9 1,-3 0-10-16,5 5 5 0,0 1 2 16,5-3-1-16,-1 7-5 15,6-2 5-15,-4 1-4 16,7 5 4-16,-1-8 2 0,6 7-9 16,-6-3 11-16,0-3-5 15,-5 3 4-15,0-2-8 16,-7 1 2-16,-2-1-1 15,4 5 7-15,-2 0-7 16,-1-1 8-16,7 2-5 16,3 2 2-16,-1 1-6 15,0 0 2-15,-4 0 2 0,0-1 1 16,-3 2-3-16,-2-2 6 16,2 1-6-16,-4-4 7 15,-2 5-6-15,2-6-1 0,-5 0 4 16,0 1-2-16,0-1 3 15,-5 5 0-15,2 0-7 16,4 0 4-16,2 3-4 0,1 2 8 16,1-2-3-16,5 1-1 15,-7 3 5-15,0 3-4 16,2-7-1-16,0 5 0 16,-5 0-4-16,-5 0-2 15,-3-1 8-15,1-1 0 16,-6 0-2-16,1 1-3 0,1 3 3 15,-1 2 8-15,5 0-13 16,-2 0 6-16,4-5-1 16,6 0-1-16,3 3-2 0,1 2 5 15,2 0 1-15,10 0-5 16,3 0 5-16,1 0 0 16,-1 0-8-16,1 0 9 0,4 0-5 15,-2 0-2-15,2 0 5 16,-4 0-2-16,-1 7 1 15,1 0 2-15,-7 4-3 16,4 0-4-16,-1 1 7 0,-1-1-2 16,0-1-10-16,1 2 10 15,1 0-3-15,-4 4 5 0,3 1-6 16,1-1-1-16,0-1 4 16,2 5-5-16,2 3 6 15,-3 0 5-15,-1-3-6 0,3 6 2 16,2-3-4-16,1 1 2 15,5 0-4-15,-1 5 10 16,2 4-6-16,-1 0 2 16,2 0-6-16,3-1 4 0,-2-5-6 15,-2 3 13-15,-3-2-8 16,1 0 7-16,2 5 2 0,-5 3-10 16,-2 6 2-16,2-1 1 15,-1 4 3-15,-3-3-2 16,2 4-4-16,8 0 0 15,-4-2 9-15,6 2 5 0,0-3 2 16,0 2-10-16,-1-4 10 0,1 0-10 16,4 0-4-1,-1-1 0-15,1-4 0 0,4 2 0 16,3-10 0-16,0 1 0 16,7 2 0-16,-2 4 0 0,-1-4 0 15,1 2 0-15,0 0 0 16,-1-2 0-16,9-1 0 15,-8 2 0-15,8 1 0 0,0 3 0 16,0 2 0-16,0-2 0 16,0-3 0-16,0-2 0 0,0-2 0 15,5-1 0-15,-2 5 0 16,6 1 0-16,-4 1 0 16,-2-2 0-16,2 0 0 0,-5-2 0 15,0 7 0-15,3-7 0 16,-3 7 0-16,5-2 0 15,-1 2 0-15,-4-2 0 0,0 2 0 16,3-3 0-16,2 1 0 16,1 1 0-16,3 0 0 15,0 0 0-15,-1 4 0 0,0-1 0 16,0 1 0-16,1 3 0 16,-3 2 0-16,2-2 0 0,0 0 0 15,2 6 0-15,-2 0 0 16,0 2 0-16,0 0 0 15,1 0 0-15,2 2 0 16,0 3 0-16,3-3 0 0,1-3 0 16,-1-1 0-16,-3-1 0 15,6 0 0-15,-6-4 0 0,2-5 0 16,0 1 0-16,-2-2 0 16,3 3 0-16,-5-2 0 15,4 1 0-15,0 4 0 0,0-1 0 16,4 2 0-16,-3 3 0 15,11-1 0-15,-1 6 0 0,1-6 0 16,0-3 0-16,3-4 0 16,3-1 0-16,4 2 0 0,-4 1 0 15,2 3 0-15,-1-2 0 16,1 6 0-16,-1-2 0 16,4 7 0-16,9-8 0 15,4 3 0-15,4-2 0 0,7-4 0 16,5 6 0-16,3 2 0 15,5 1 0-15,1-3 0 0,-1-3 0 16,-8 3 0-16,-6-5 0 16,-7-2 0-16,-8 0 0 15,-3-7 0-15,-1-3 0 0,6 3 0 16,6 2 0-16,5 1 0 16,11 7 0-16,6-2 0 15,3-3 0-15,1-5 0 0,-2-3 0 16,3-4 0-1,-11-5 0-15,-3 0 0 0,-9-3 0 16,-3-5 0-16,4-1 0 16,0-1 0-16,3-2 0 15,5-12 0-15,4 7 0 0,9-7 0 16,4 0 0-16,-1 0 0 16,7 0 0-16,10 0 0 15,5 0 0-15,1-5 0 0,1-2 0 16,-3 7 0-1,-1 0 0-15,-7 0 0 0,-6 0 0 16,-1 0 0-16,-6 0 0 16,0 0 0-16,1 0 0 15,-6-7 0-15,3-2 0 16,-7-2 0-16,-3-7 0 0,-5-1 0 16,1-10 0-16,1-4 0 15,-6 1 0-15,-2-5 0 16,-6-3 0-16,1-10 0 0,-2 2 0 15,-4-1 0-15,-4-4 0 16,0-1 0-16,-8 2 0 16,6-5 0-16,0 0 0 15,-5-3 0-15,-3-2 0 0,-1 1 0 16,-4-1 0 0,1-3 0-16,-5-3 0 0,0-1 0 15,1 2 0-15,-2-2 0 16,3 0 0-16,4 5 0 15,-5-2 0-15,5 2 0 16,-1-2 0-16,-6 1 0 0,3-4 0 16,-1 3 0-16,-8-3 0 15,5 1 0-15,-1-1 0 16,-2 0 0-16,2-10 0 0,0-2 0 16,-1 0 0-16,0 3 0 15,1-1 0-15,-5 8 0 16,-4 3 0-16,-4 6 0 15,0 9 0-15,-8-1 0 16,0 2 0-16,0 2 0 0,0 2 0 16,-8-4 0-16,8-3 0 15,0 3 0-15,-12 0 0 16,4-5 0-16,-8-5 0 16,-2-7 0-16,-5-4 0 0,-1-1 0 15,-2 5 0-15,0 5 0 16,-8 11-152-16,-6 8-224 15,-13 17 36-15,-12 16 58 16,-14 12 49-16,-1 8-5 16,-4 12 36-16</inkml:trace>
  <inkml:trace contextRef="#ctx0" brushRef="#br2" timeOffset="137297.03">4136 15765 250 0,'-16'0'211'16,"5"8"-78"-16,3-8-56 16,8 0-31-16,0 0 4 15,0 0 1-15,0 0-7 0,0 0-10 16,8 0-14-16,3-4-1 15,10-3-6-15,4-7 3 16,2-6-6-16,6 0-6 16,0-4 3-16,-1-4-2 15,-4 3-2-15,-4 4-3 16,-2 5 9-16,-11 9 2 16,-3-2 8-16,-3 1 20 15,-2 8 4-15,-3 0 2 16,0 8-14-16,0 8-17 0,9 12 14 15,3 14 2-15,5 18-6 16,2 18-2-16,6 9-14 16,4-7 0-16,-1-2-3 15,1-14-5-15,-9-14 3 16,-4-14-2-16,-5-8-1 16,3-12 5-16,-6-4-12 15,-6-12-6-15,-2 0-29 0,0 0-26 16,0 0-57-16,-10-12-45 15,-7-4 4-15,-4-7 19 16,-2-3-40-16,-3 6 14 16</inkml:trace>
  <inkml:trace contextRef="#ctx0" brushRef="#br2" timeOffset="137596.34">4319 16477 283 0,'0'17'180'15,"0"-5"-75"-15,5-3-44 16,7-9-14-16,11 0-2 0,7 0 3 16,11-9-8-1,7-11-6-15,13-17-5 0,13-9-18 16,2-5-6-16,-3-3-3 16,-4 5 3-16,-16 14-6 15,-12 5 7-15,-8 7-4 16,-14 6 14-16,-6 8 5 15,-5 9 3-15,-8 0-13 0,0 0-23 16,-12 0-41-16,-2 0-25 16,-5-2-21-16,-6-12-15 15,-2-2-24-15,-11-16-19 16,-3-18 10-16</inkml:trace>
  <inkml:trace contextRef="#ctx0" brushRef="#br2" timeOffset="138012.07">4495 15256 152 0,'-49'-74'201'0,"-8"18"-49"16,-8 15-46-16,-8 20-40 16,-12 19-31-16,-18 13-18 15,-11 21-8-15,-6 22 19 16,-3 19 10-16,6 29 1 16,8 20-16-16,10 30 0 15,19 21-6-15,18 15-11 16,23-1 1-16,22 1-2 15,26-10 0-15,18-14 5 16,22-23-5-16,24-19 3 16,29-24 4-16,28-29 7 15,572-81 49 17,-522-52-61-32,-19-22 0 0,-20-16-5 15,-22-11-2-15,-26-11 8 16,-25-2 5-16,-22-7 10 0,-30-7 3 15,-29-5 13-15,-27 2-3 16,-20 8-3 0,-17 14 29-16,-13 14-21 0,-11 22-15 15,-13 16-33-15,-9 20-19 16,-2 12-26-16,-2 21-70 16,7 13-31-16,11 3-22 15,11 16 15-15,20-1-10 16,22 1-27-16</inkml:trace>
  <inkml:trace contextRef="#ctx0" brushRef="#br2" timeOffset="139226.65">9583 10041 50 0,'0'-20'124'0,"-8"4"44"16,8-1-55-16,0 5-36 16,0 5-18-16,0 2-18 0,0 1-7 15,0 1-1-15,0-2-4 16,0 5-9-16,-9 0-4 16,9 0-7-16,0 0 1 0,0 0-5 15,0 0 5 1,-8 0-6-16,8 0 6 0,-8 0-4 15,8 0 3-15,-7 0 2 16,7 0-1-16,0 0 5 16,-9 0 0-16,9 0 2 0,0 0-7 15,0 0 8-15,0 0-2 16,0 0-5-16,0-4 6 0,0 0-7 16,9-4-4-16,-2 0-6 15,4-1-3-15,6-3 4 16,8 0 1-16,-2 0-1 0,7 0-2 15,-7 4-2-15,-1 8 3 16,-4 0-6-16,-1 11 5 16,-1 10-2-16,-2 8 6 15,-4 4-1-15,-2 6-1 16,-8 10-6-16,0 4 8 0,-11-5-5 16,-4-2 2-16,-2-5 3 15,0-8-2-15,6-10 1 16,3-5 4-16,8-6-6 0,0-12 2 15,0 0 0 1,3 0-2-16,8-8 2 16,3 0-6-16,-3-6 4 15,6 0 0-15,6-8-2 16,10-1 2-16,8-6-1 16,4-8 4-16,3-1-3 15,2 2 5-15,-2 3-12 0,-3 4 7 16,-4 1 0-16,-5 9 4 15,-7-2-10-15,-4 5 7 0,-11 4 2 16,0 4-6-16,-6-2-7 16,-8 8-27-16,0 2-31 15,0 0-33-15,-14 0-21 0,-5-5-5 16,-9 0-13-16,-9-6-9 16</inkml:trace>
  <inkml:trace contextRef="#ctx0" brushRef="#br2" timeOffset="139692.96">9697 9700 52 0,'-26'-21'70'0,"3"0"85"15,-6 2-39-15,-4 3-49 16,0 4-20-16,1 2-23 16,-3 10-10-16,-4 0-4 0,4 13-1 15,-3 3 7-15,-1 9 2 16,-1 7 3-16,2 9-6 15,5 2-3-15,6 12 0 16,6 2 2-16,4 8 2 0,6 13-5 16,11 3 2-16,0 1-3 15,0-1-3-15,11-7-3 16,15-10 13-16,5-7 6 0,14-12 7 16,8-9-4-16,15-15-2 15,19-21 0-15,19-12-10 16,16-16 0-16,12-17-8 0,2-12 3 15,0-12-2-15,-19 0-2 16,-19-5-3-16,-17-3 0 0,-24-5 1 16,-21-1 2-16,-23 3 3 15,-30-6 2-15,-23 1 0 16,-25 4 11-16,-25 7-2 16,-21 12-2-16,-10 15-1 0,-9 10-6 15,0 7-4-15,8 11-1 16,18 7-5-16,15 3 3 15,11 9-20-15,21 0-36 0,12 12-44 16,12 14-26-16,14 14 3 16,11 22-59-16,8 14-58 0</inkml:trace>
  <inkml:trace contextRef="#ctx0" brushRef="#br2" timeOffset="140940.85">29264 15154 536 0,'-19'-7'277'16,"-6"3"-134"-16,1-2-75 0,8 6-39 16,4 0-16-1,-1-4 4-15,0 2 23 0,13-3 26 16,0-3-1-16,0 4-12 16,0-1-32-16,0 5-2 15,0-4-14-15,9-4 1 0,3-4-4 16,10-4 0-16,1-2-5 15,5 3 3-15,0 3-2 16,1 4-1-16,-1-1 3 0,-3 9 4 16,0 0-5-1,-5 0 1-15,-3 0 0 0,-6 17 4 16,-2-1 8-16,-9 8 7 16,0 5 2-16,-20 4 0 15,-5 0-3-15,-9-2 6 16,-5 2-3-16,-4-5 3 0,4-3 6 15,4-4-12-15,5-4-9 16,9-6-6-16,10-11-13 16,11 0-19-16,0 0-7 0,11 0 1 15,15 0-25-15,14 0-14 16,10-7-4-16,2 3 11 16,1 4 23-16,-5 0 23 15,-8 0 11-15,-6 0 4 16,-7 0 4-16,-6 8 15 0,-7 7 9 15,-11 6 11-15,-3 4 1 16,-9 7 12-16,-2 9 10 16,-7 9-19-16,-1 2-11 15,-1-2-11-15,-2-7-2 0,-1-3-8 16,-2-3 3-16,1-7 2 16,-1-11-5-16,0-3-2 15,6-7 0-15,2-9-8 0,0 0-28 16,5-5-40-16,1-2-27 15,11-6-27-15,0-6-37 16,5-6-3-16,10-12-5 16,14-3-29-16,2-6 20 15</inkml:trace>
  <inkml:trace contextRef="#ctx0" brushRef="#br2" timeOffset="141540.43">29716 14893 232 0,'-17'-48'185'16,"-7"3"-42"-16,0 4-45 15,-4 4-46-15,-5 6-21 16,-4 2 1-16,1 4 14 0,-5 0 11 16,-4 6 0-16,-3 2 9 15,-6 1 2-15,-8 7 8 16,-1 7 4-16,-7 2 32 0,-3 0 5 15,-4 16 17-15,-2 7-13 16,0 11-15-16,3 6-15 16,-1 13-13-16,7 11-16 0,5 10-59 15,3 4-3-15,14 7 0 16,8 0 0-16,7 1 0 16,9 3 0-16,4 1 0 0,12 9 0 15,8-2 0 1,8 0 0-16,7 2 0 0,14-2 0 15,4-5 0-15,7-6 0 16,8-3 0-16,11-10 0 16,6-9 0-16,3-6 0 0,5-13 0 15,4-10 0-15,5-10 0 16,-3-8 0-16,8-17 0 16,2 0 0-16,6-13 0 0,-4-11 0 15,4-13 0-15,-10-11 0 16,-4-18 0-16,-11-11 0 15,-6-16 0-15,-8-13 0 16,-12-4 0-16,-11-4 0 16,-15 0 0-16,-18 5 0 15,-9 2 0-15,-17 6 0 0,-9 6 0 16,-9 9 0-16,-10 15 0 16,1 0 0-16,2 14 0 15,-8 9 0-15,2 7-139 0,1 8-180 16,4 9-37-16,2 12 37 15,6 12 48-15,0 0 10 16,3 0-120-16</inkml:trace>
  <inkml:trace contextRef="#ctx0" brushRef="#br2" timeOffset="167414.26">6468 9842 384 0,'0'-16'191'16,"0"0"-61"-16,0 0-58 0,0-1-10 15,0 4 22-15,0 1 7 16,-8 1-7-16,8 1-8 16,0 3-1-16,-9 3 4 15,9-3 28-15,-11-6 8 0,-1 0-9 16,3-2-20-16,-4-2-10 16,1-4-32-16,-4-2-11 15,-4-11-12-15,-4 1 5 16,-9-3-11-16,1 3-1 15,-6 2-1-15,-2-7-8 16,1 6-1-16,-2 4 25 16,0 3-4-16,1 5-25 0,-6-1 0 15,3 5 0-15,-7 0 0 16,2 4 0-16,-5-5 0 16,-1 4 0-16,2 2 0 15,-1-1 0-15,5 0 0 16,0-1 0-16,2 2 0 0,2-3 0 15,-2 2 0 1,3 0 0-16,1 1 0 16,6-1 0-16,-1-1 0 0,1 4 0 15,-1 1 0-15,2 0 0 16,-4 8 0-16,4-3 0 16,-1 3 0-16,-1 0 0 15,1 0 0-15,-10 0 0 16,-1 0 0-16,-7 0 0 15,-3 7 0-15,0 2 0 0,-8-9 0 16,1 7 0-16,-1 1 0 16,3-8 0-16,10 10 0 15,4-10 0-15,1 6 0 16,7-6 0-16,4 10 0 16,-2-10 0-16,7 7 0 15,-1-7 0-15,-6 9 0 16,-5 3 0-16,-7 0 0 15,-2 0 0-15,-4 5 0 16,-6-1 0-16,2 1 0 16,-1-5 0-16,4 3 0 15,8-2 0-15,11-5 0 0,6-8 0 16,7 12 0-16,1-3 0 16,0 3 0-16,-4 0 0 15,-4 4 0 1,-5 4 0-16,-3 0 0 15,-1 4 0-15,4-2 0 0,6-6 0 16,2 0 0-16,4 0 0 16,0-2 0-16,4-2 0 15,7-1 0-15,-8-3 0 16,6 3 0-16,-3 6 0 16,-6 5 0-16,-3-3 0 15,-1 6 0-15,1 3 0 16,-6 2 0-16,6-2 0 15,1-4 0 1,-2 0 0-16,4 0 0 16,0 1 0-16,1 0 0 0,-1 2 0 15,-1 7 0-15,-13 2 0 16,4 5 0-16,-6 3 0 16,-3 1 0-16,-2 3 0 15,2-3 0-15,4-2 0 16,4-11 0-16,3 0 0 15,4-4 0-15,4-2 0 16,0-7 0-16,7 2 0 16,1-1 0-16,1 1 0 15,0 3 0-15,0-1 0 16,-1 3 0-16,1 3 0 16,-4-1 0-16,-1 5 0 15,2 3 0-15,-3-4 0 16,2 1 0-16,0 4 0 15,0-5 0-15,-2 0 0 16,4-3 0-16,-4 0 0 16,2-6 0-16,5-1 0 15,-2-2 0-15,1 0 0 16,-1-3 0-16,6-2 0 16,-2 2 0-16,5-4 0 15,0 2 0-15,8-2 0 16,-13-1 0-16,6 0 0 15,7 5 0-15,-13-5 0 16,1 4 0-16,-1 5 0 16,1-1 0-16,-3 4 0 15,2-4 0-15,1 0 0 16,4-3 0-16,0 4 0 16,1-2 0-16,7 7 0 0,0 2 0 15,0 1 0-15,0-5 0 16,0 4 0-16,0 0 0 15,0-3 0-15,-9 3 0 16,9 0 0 0,0 6 0-16,0 6 0 15,0 5 0-15,0 8 0 0,0-1 0 16,0 2 0-16,0-6 0 16,0-2 0-16,0-2 0 15,3-3 0-15,3-1 0 16,-3 1 0-1,1-1 0-15,4 1 0 0,0 3 0 16,1 2 0-16,-1 2 0 16,0 6 0-16,4-2 0 15,0 3 0-15,-1-4 0 16,3-2 0-16,-3-10 0 16,-3 0 0-16,4-3 0 15,-4-8 0-15,0 0 0 16,5 2 0-16,-5-5 0 15,0-1 0-15,4-3 0 16,-4-4 0-16,0 2 0 16,0 1 0-16,1 4 0 0,0 1 0 15,2-5 0-15,1-1 0 16,-4 4 0-16,0-7 0 16,6 0 0-16,-4 4 0 15,3 1 0-15,-1-2 0 16,1 7 0-16,4-2 0 15,-2 0 0-15,2 1 0 16,-1 4 0-16,-1-5 0 16,1 0 0-16,2 0 0 15,-7 1 0-15,6-5 0 16,-6 1 0-16,3-2 0 16,2 2 0-16,0-1 0 15,0-4 0-15,1 5 0 16,-2-2 0-16,2 3 0 15,-1 2 0-15,1 1 0 16,3-5 0-16,-5 9 0 16,2-1 0-16,2 0 0 15,-2-4 0-15,-4 1 0 16,0-1 0-16,1 1 0 16,-1 0 0-16,-1-1 0 15,4-4 0-15,-3 5 0 0,-2 4 0 16,6-1 0-16,-4 1 0 15,-1 2 0-15,3 2 0 16,-2 0 0-16,-1-1 0 16,4 5 0-16,-4-1 0 15,5-3 0 1,0 0 0-16,-3-1 0 0,3 0 0 16,-1-2 0-16,-2-3 0 15,1 7 0-15,2-1 0 16,-1-2 0-16,1 2 0 15,-2 3 0-15,5-3 0 16,2 3 0-16,-4-3 0 16,4 0 0-16,-5-4 0 15,-3-1 0-15,4-4 0 16,-2 0 0-16,-1 2 0 16,1-3 0-16,1 2 0 15,3 3 0-15,0 0 0 16,-3 2 0-16,4-5 0 15,-5-6 0-15,0 2 0 16,1-5 0-16,2 0 0 16,2 0 0-16,-1 4 0 15,-1 1 0-15,3 0 0 0,-6-5 0 16,3 1 0-16,3 2 0 16,-1-2 0-16,-2-5 0 15,-2 0 0-15,-1 0 0 16,0 2 0-16,0-3 0 15,4 1 0-15,5 0 0 16,-4 0 0-16,1 0 0 16,3 0 0-16,4 2 0 15,-1-2 0-15,2-5 0 16,-3-7 0-16,3 12 0 16,2-3 0-16,-1-2 0 15,6 2 0-15,-4 0 0 16,4-2 0-16,-6-7 0 0,6 9 0 15,-3-2 0-15,-2-7 0 16,1 9 0-16,-2-9 0 16,6 0 0-16,4 0 0 15,3 0 0-15,4 0 0 16,6 0 0-16,2 0 0 16,-3 0 0-16,-1 0 0 15,-2 0 0-15,-10 0 0 16,-3 0 0-16,-4 0 0 15,-5 0 0-15,-4 0 0 0,-4 0 0 16,4 0 0-16,0 0 0 16,1 0 0-16,5 0 0 15,-3 0 0-15,3 0 0 16,2 0 0-16,4 0 0 16,-3 0 0-16,-1 0 0 15,-4 0 0-15,1 0 0 16,-1 0 0-16,1 0 0 15,-1 0 0-15,0 0 0 16,-2 0 0-16,-4 0 0 0,3 0 0 16,4-4 0-16,-1 4 0 15,1-5 0-15,-4 2 0 16,-1-1 0-16,3-5 0 16,-2 6 0-16,0-1 0 15,0-5 0-15,-1 0 0 0,0 2 0 16,1-2 0-16,-1 6 0 15,1-6 0 1,2 2 0-16,3-5 0 0,2-2 0 16,1 2 0-16,3 0 0 15,-4-4 0-15,4-1 0 16,-4 5 0-16,-2-1 0 16,-3-2 0-16,3 3 0 0,-10 4 0 15,0-1 0-15,-3 2 0 16,-3-2 0-16,0 1 0 15,-3 1 0-15,2 2 0 16,-2 1 0-16,2-4 0 16,-1-1 0-16,4 2 0 0,0-5 0 15,0 0 0-15,1-1 0 16,-1 0 0-16,5 1 0 16,-5 0 0-16,4 0 0 15,0 0 0-15,6 0 0 16,-7-2 0-16,1 2 0 15,2-2 0-15,-4-3 0 0,4 0 0 16,-3 1 0-16,5-1 0 16,6-2 0-16,-6-1 0 15,1 2 0-15,-6 6 0 16,1 1 0-16,-2-6 0 0,-2 6 0 16,-1-2 0-16,1 1 0 15,-2-5 0-15,2 6 0 16,0-5 0-16,3-1 0 15,3 0 0-15,-3 1 0 16,2-1 0-16,-1-3 0 16,-4 0 0-16,0 3 0 0,6-2 0 15,-3-2 0-15,1 1 0 16,1-1 0-16,-2 1 0 16,-2 0 0-16,-1 4 0 15,0-1 0-15,-3 4 0 0,-1 2 0 16,1-6 0-16,-2 0 0 15,5 1 0-15,-3 1 0 16,-1-1 0-16,4-1 0 16,-4-4 0-16,1 5 0 15,3-3 0-15,-3 2 0 16,-2-4 0-16,1 1 0 0,1-1 0 16,0 1 0-16,-2 4 0 15,-3-5 0-15,4 2 0 16,1-2 0-16,-2 1 0 15,3 4 0-15,-7-5 0 0,1 2 0 16,4-3 0-16,1 2 0 16,-5 0 0-16,1-2 0 15,-2 3 0-15,1-1 0 16,0 3 0-16,1 2 0 16,-1-2 0-16,0-3 0 15,1-5 0-15,-3 1 0 0,2-1 0 16,1 5 0-16,0-5 0 15,-1 1 0-15,3 0 0 16,1-1 0-16,1 0 0 0,-2 1 0 16,-2 0 0-16,0-2 0 15,-1 3 0-15,-2 4 0 16,0-3 0-16,-3 2 0 16,-3 4 0-16,5-6 0 0,-2 7 0 15,2-5 0 1,-2-5 0-16,2 1 0 0,-1-4 0 15,1 3 0-15,-2-3 0 16,2 4 0-16,-2 3 0 16,-3 4 0-16,0 0 0 0,0 1 0 15,0-3 0 1,0-2 0-16,0 1 0 0,0-5 0 16,0-5 0-16,0 0 0 0,0-4 0 15,0-2 0-15,0-8 0 16,0-1 0-16,0-5 0 15,0 0 0-15,0 7 0 16,0 0 0-16,0 8 0 16,-8-1 0-16,8 3 0 15,-8 0 0-15,8 5 0 0,-9 4 0 16,9-5 0-16,0 1 0 16,0-1 0-16,-8 4 0 15,8 0 0-15,-8-2 0 0,8-3 0 16,0 2 0-16,-9 0 0 15,9-1 0-15,-6 5 0 16,6 1 0-16,0 2 0 16,-8 1 0-16,8-1 0 0,-9 1 0 15,9-5 0 1,-9 1 0-16,9 0 0 0,-8-1 0 16,0-3 0-16,8-4 0 15,-8 3 0-15,8 0 0 16,-7 1 0-16,7-1 0 15,-13 8 0-15,13 2 0 0,0 2 0 16,-7 0 0-16,-2 2 0 16,9-2 0-16,-8-3 0 15,8 4 0-15,-8-5 0 16,8 1 0-16,-8 3 0 0,8 1 0 16,-12 0 0-16,12 4 0 15,-8 0 0-15,0-5 0 16,-1 0 0-16,9 1 0 15,-12 1 0-15,4-5 0 16,0-2 0-16,-1 3 0 0,1-2 0 16,8 3 0-16,-11-1 0 15,2-1 0-15,1 1 0 16,-4-7 0-16,3-3 0 16,-2 0 0-16,-2 6 0 0,1-1 0 15,1-1 0-15,3 0 0 16,-2 1 0-16,-1 4 0 15,3 3 0-15,8 4 0 0,-9 1 0 16,9 5 0 0,0 0 0-16,0-2 0 0,-8 1 0 15,8 0 0-15,-11-5 0 16,3-4 0-16,-1 1 0 16,1-3 0-16,-1-2 0 15,-3 1 0-15,4-1 0 0,8-2 0 16,-11-2 0-16,2 0 0 15,1 0 0-15,0 5 0 16,0 0 0-16,8-1 0 16,-13 2 0-16,5-2 0 0,0-3 0 15,-1 3 0 1,1-3 0-16,-3 3 0 0,4 1 0 16,-2-1 0-16,-4 2 0 15,5-2 0-15,-1 1 0 16,1-6 0-16,-3 3 0 15,-1-1 0-15,3-5 0 0,1 1 0 16,-4 0 0-16,-1-3 0 16,-2 3 0-16,-1-1 0 15,-2 1 0-15,4 0 0 16,-3 1 0-16,4 1 0 16,2 6 0-16,-2-1 0 15,2 4 0-15,-3 6 0 0,3-2 0 16,-3 2 0-16,4-1 0 15,-6 3 0-15,-6-4 0 16,2 6 0-16,-3-5 0 16,1-1 0-16,2 1 0 15,4-6 0-15,0 3 0 0,-4-5 0 16,4-3 0-16,-1-3 0 16,2-3 0-16,-2 5 0 15,4 4 0-15,5 4 0 16,-4 7 0-16,1 9-367 15,-1 12-174-15,-10 21 7 0</inkml:trace>
  <inkml:trace contextRef="#ctx0" brushRef="#br2" timeOffset="186267.86">15153 10432 184 0,'5'0'177'0,"-2"-7"-84"15,2-2-41-15,-5 1-26 16,3-4-15-16,5-4-1 16,1-1 0-16,0-2 10 0,-1-2 6 15,-2 1 2-15,3 4-2 16,-4-1-9-16,-2 0 5 0,2 2 6 15,3-2-1-15,1-3 3 16,-6-5-4-16,5-7 2 16,1-5 8-16,3-8 1 0,4-4-3 15,1-4-9-15,-2-5 6 16,2 2-8-16,-1-9-3 16,4-1-5-16,1-3-9 15,3 0-4-15,-4 12 25 0,-3 0-9 16,3 0-10-16,3-3-14 15,7-10 3-15,2-7-4 0,7-8 8 16,7 0 1-16,3-2 3 16,0 1-10-16,0 9 5 15,-5 4-3-15,1 4 8 0,-4 5-11 16,-2 2 7-16,1 2-1 16,-1-2 1-16,-4 4 2 15,-2-2-3-15,-4 2 1 0,-1-1 2 16,-4-3-6-16,5 1 2 15,-6-1 4-15,3 9-2 16,-3 1-4-16,-2 0 6 16,-4 6-5-16,-2 7-1 0,2 0 6 15,0 3-3-15,-1 4 0 16,0 3-3-16,5 0 5 16,-1 1-5-16,3 0 3 0,8-1 0 15,0-4-2-15,2 0 2 16,-6 5 1-16,29-29-2 15,-31 28 4 1,0 0-8-16,1 1 10 0,-9 0-5 16,0 5 0-16,1-2 1 15,-2 4-1-15,-1 1 0 0,1-1-2 16,1 2-7-16,3-6-4 16,5 0 4-16,3 1 4 15,1 0 0-15,-1-4 2 0,1 2 3 16,-6 3-2-16,-2-2 3 15,0 0-1-15,-7 6 0 0,3-6-2 16,-4 4 3-16,4 0-3 16,-2 1 2-16,5 0-4 15,2 0 0-15,2-5-3 16,0 2 6-16,4-7-11 16,1-2 9-16,-6 0 3 0,2-1 3 15,1 4-3-15,-7-4-1 16,-2 5-2-16,-1 3 2 0,0-3 3 15,0 4 1-15,1 0-3 16,-6 3 1-16,2 0-3 16,-1 1 3-16,0 0-1 0,0 0-3 15,1-5 0-15,-1 1 4 16,0 0 4-16,0 3-4 16,1 2-3-1,-2-3 0-15,1 6 6 0,1 0-6 0,-2 1 4 16,-1-2-1-16,-2 5 1 15,-5 0 0-15,0 3-6 16,2 5 4-16,-5 0 0 16,0 4 3-16,0 0-6 0,0 0 4 15,0 0-2-15,0 0 4 16,0 0-6-16,0 0 6 16,0 0 0-1,0 0-9-15,0 0 4 0,0 0-2 16,0 0 2-16,0 0 1 15,0 0 2-15,0 0 3 16,0 0-1-16,0 0-2 16,0 0 0-16,0 0-7 15,-8-4 3-15,1 4 3 0,-10-5-4 16,-8-3-2-16,-7 4-1 16,-17 4 0-16,-11 0 9 15,-5 0-5-15,-6 0 4 0,6 0-1 16,5 0 0-16,5 0 1 15,9 0 2-15,10 0-5 16,7 0 3-16,9 0 3 0,9 0-1 16,11 0-1-16,0 0-7 15,11 0 4-15,17 0-5 16,13-5 8-16,15-2 1 16,18-5-6-16,13 0 0 0,4 0 3 15,11-1-7-15,2 0-1 16,3 5 3-16,0 4-16 15,-11 4 3-15,-7 0 2 16,-7 0 3-16,-17 0 13 0,-17 0 0 16,-14-4 1-16,-12 4 5 15,-5 0 5-15,-9 0 2 16,-8 0 7-16,0 0-4 0,0 0-10 16,0 0 0-16,0 0-4 15,0 0 0-15,0 0-5 16,0 0 2-1,0 0-1 1,0 0 3-16,5 0 0 16,-2 0-4-16,2 0-4 15,3 0 7-15,0 14 3 0,9 5-5 16,2 5 3-16,2 4-2 16,4 6-3-16,3-1 10 15,1-1-11-15,-2 0 7 0,1-2-4 16,-2-7 2-16,-6-2 0 15,-4-5 3-15,-4 1-3 16,-4-5 3-16,-8-12 7 16,0 0 8-16,0 0-1 15,-12 0-3-15,-12 0-7 0,-16 0-1 16,-21-9-2-16,-21-3 2 16,-15 0-3-16,-13 0-8 15,0 4 7-15,5-5 0 0,6 5-7 16,11 1 8-16,15-1-2 15,11 2 2-15,14 4 0 16,8-3-1-16,11 5-5 16,9 0 3-16,7 0 2 0,13 0 2 15,0 0-1-15,0 0-7 16,0 0 2 0,0 0 6-16,0 0-6 15,0 0 3-15,0 0 0 16,0 0-4-1,-8 0 8-15,8 0-9 16,0 0 7-16,0 0-5 0,0 0-1 16,0 0-5-16,0 0-13 15,0 0-10-15,0 0-18 16,5 0-23-16,3 0-2 0,0 0 0 16,4 0 7-16,5 7 5 15,3 1-3-15,3-8-37 16,11 0-45-16,5 0-1 15</inkml:trace>
  <inkml:trace contextRef="#ctx0" brushRef="#br2" timeOffset="188164.89">17238 5964 16 0,'0'0'27'15,"0"0"19"-15,-8 0 27 16,8-5 36-16,-9 1 4 16,9-1-45-16,0 5-28 0,0 0-23 15,0 0-7-15,0 0-2 16,0 0-5-16,0 0 1 16,0 0 1-16,0 0 1 0,0 0-3 15,0 0-1-15,0 0 13 16,0 0 0-16,0 0-3 15,0 0-6-15,0 0-3 0,0 0-1 16,0 14 3 0,12-2 1-16,5 3 2 0,2 2-1 15,10 3-3-15,7-3 4 16,8 0 6-16,15-2 9 16,13-2-4-16,10-1-5 0,1-12-5 15,7 12-5-15,-8-12-4 16,-9 7 8-16,-8-7-6 15,-8 10 1-15,-16-10 6 0,-11 0 1 16,-13 8 4-16,-3-8 14 16,-6 0 7-16,-4 0-8 15,-4 0-1-15,0 0-7 0,0 0-15 16,0 0 0 0,0 0-2-16,0 0-1 15,0 0 0 1,0 0-5-16,0 0-17 15,0 0-45-15,0 0-43 0,0 0-35 16,-12 0-67-16</inkml:trace>
  <inkml:trace contextRef="#ctx0" brushRef="#br2" timeOffset="191309.55">17290 5983 12 0,'0'-5'15'16,"0"5"6"-16,0 0 6 0,0 0 4 16,0 0 0-16,0 0 3 15,0 0 3-15,0 0 18 16,0 0 19-16,0 0 5 0,0 0-20 16,0 0-15-16,0 0-18 15,0 0-9-15,0 0 2 16,0-2 1-16,-13-3-4 15,13 0 2-15,-13 3-7 16,7 2 4-16,6 0-8 0,0-5 4 16,0 1-4-16,0-1 1 15,0 5-3-15,0 0-4 16,0 0 0-16,0 0 1 0,0 0-1 16,0 0 2-16,0 0-1 15,0 0 2-15,0 0 3 16,0 0-5-16,0 0 0 0,0 0 1 15,0 0 0-15,6 0-1 16,2 0-2-16,6 9 1 16,2 3 2-16,8 0-3 15,1-4 4-15,2 1-6 16,3-1 5-16,-5-8-5 0,-2 13 3 16,2-13 2-16,-5 7-3 15,-3-7 2-15,-5 0-2 16,-4 0 4-16,-8 0 1 15,0 0 5-15,0 0 7 0,-11 0-5 16,-7 0-2-16,-7 0-7 16,-11 0-2-16,-9-7 1 15,-7 7 1-15,-5-5-5 0,1 1 3 16,6 0-1 0,1-4 3-16,8 3 1 0,10 1-7 15,5 4 4-15,11 0-4 16,4 0 1-16,11 0-1 15,0 0-1-15,8 0 2 0,2 0-1 16,14 9 5-16,6 3 2 16,2-3-5-16,9-2 2 15,3 5 1-15,5 0 0 0,0-2-2 16,0-3 0-16,3 1 0 16,1-8 1-16,0 8-2 15,-4-8 3-15,-7 0-5 16,-11 0 3-16,-6 0 0 15,-7 0 2-15,-4 0 6 0,-11 0-4 16,-3 0 2-16,0 0-8 16,-20-4 3-16,-12-4-6 15,-7-3 6-15,-15 1-3 0,-3 3 3 16,-8-2-1-16,4 1 2 16,0 1-2-16,3 2 1 15,10 1 4-15,9-4 0 0,10 4 9 16,7-1-10-16,11 1 4 15,11 4-7-15,0 0 3 16,8 0-7 0,0 0 3-16,9 0 0 15,12 0 2-15,7 0-4 0,9 13 9 16,7-5-7-16,1 1 0 16,-5-9 2-16,-2 12-3 15,-7-12 1-15,-6 12-2 0,-9-5 2 16,-8-7-1-16,-4 10 1 15,-3-10-4-15,-9 0 0 16,0 0 3-16,-9 0-8 16,-11 0 4-16,-8 0 4 0,-12 0-5 15,-6 0 3-15,-3 0 2 16,5 0 3-16,8 0 0 16,7 0-1-16,10 0 2 15,7 0-3-15,12 0 4 0,0 0-5 16,15 0 3-16,18 0-1 15,18 0-2-15,23 0 5 16,16 0-4-16,18 0 1 16,7-5 2-16,2 0-4 0,-7 2 0 15,-17 3 2-15,-19 0-7 16,-20 0 4-16,-18 0-1 16,-17-4-3-16,-19 4 4 0,-24 0-2 15,-20 0 0-15,-17 0 5 16,-15 0-3-16,-10 0 1 15,-1 0 4-15,14 0 0 16,17 0 3-16,10 0 1 16,20 0-4-16,9 0-2 0,4 0-4 15,26 0 4 1,12 0-1-16,15 0 1 16,17 0 0-16,13 0 1 0,2 0-1 15,1-5-5-15,-11 5-1 16,-15 0-4-16,-12 0 6 15,-21 0-1-15,-11 0-2 0,-14 0 2 16,-17 0 4 0,-12 12-4-16,-17 0 4 0,-5-3 0 15,6-9 0-15,-1 8 1 16,12-8-3-16,14 9 3 16,5-9 1-16,6 0-2 0,12 0 0 15,8 0-3-15,3 0 0 16,19 0 5-16,7 0-3 15,14 0-1-15,13 0-2 0,14-9 5 16,3 1-1-16,-4 4-7 16,-7-1-2-16,-18 3-1 15,-17 2 3-15,-10 0 2 16,-9 0-1-16,-8 0 4 16,-20 0 3-16,-16 0-1 0,-16 0-3 15,-10 0 2-15,-3 7 5 16,-5-7-2-16,13 0-4 15,15 0 6-15,8 0-1 0,14 0-3 16,9 0-2-16,11 0 0 16,14 0 2-16,19 0-6 15,19 0 6-15,18 0-2 16,15 0 0-16,1-5-5 0,-5 3 3 16,-17-3-3-16,-15 0 2 15,-15 5 2-15,-14 0 0 16,-12 0-1-16,-16-3 0 15,-21 3 3-15,-21 0 1 0,-15 0 0 16,-15 0 2-16,-10 0-1 16,5 0 2-16,11 0 7 15,10 0 3-15,16 0 6 16,16 0-5-16,15 0-7 0,9 0-4 16,24 0-6-1,13-4 4-15,7-5-3 16,13 1 4-16,8-4 1 0,-1 4 0 15,-3 0-4-15,-12 3-2 16,-13 5 1-16,-8 0 5 16,-7 0-3-16,-13 0 4 15,-9 0-6 1,-7 0 3-16,-4 0 0 0,4 9-4 16,-1-1 3-16,5-8 0 15,4 9 0-15,8-9-5 16,0 0-1-16,0 0-1 15,8 12 1-15,4-12 5 16,5 12-1-16,2-5 2 16,1-7 0-16,2 10-3 15,-5-10 1-15,-2 0-2 16,-4 0 4-16,-6 7-4 0,-5-7 9 16,0 0-8-16,0 0 0 15,-8 0 9 1,8 0-3-16,-11 0-5 0,11 0 6 15,-12 0-2-15,12 0 3 16,-9 0-5-16,9 0 2 16,0 0 4-16,0 0 0 0,0 0 2 15,0 0 1-15,0 0-1 16,0 0-4-16,0 0-2 16,0 0-1-16,0 0-2 0,0 0 5 31,4 0-4-31,4 0-7 15,-2 0-3-15,-3-5-21 16,0 3-22-16,-3-3-38 16,0-3-63-16,0-5-75 0</inkml:trace>
  <inkml:trace contextRef="#ctx0" brushRef="#br2" timeOffset="196385.3">27085 13982 369 0,'0'0'278'16,"-9"0"-86"-16,9-4-92 15,0 0-52-15,0-1-20 0,0 5 40 16,0 0 23-16,0 0 9 16,0 0-22-16,-8 13-3 0,-8 24 30 15,-11 24 9-15,-24 28-35 16,-9 24-22-16,-13 13 8 16,-13 10 20-16,0-6-7 0,-4-4-41 15,8-4-37-15,0-12 0 16,9-9 0-16,4-6 0 15,7-17 0-15,9-14 0 16,13-14 0-16,6-14 0 0,15-12 0 16,3-3 0-16,16-10-61 15,0-11-78-15,0 0-20 16,0 0-32-16,4-4-33 0,4-8-1 16,1 0 16-16,-3-4 19 15,-6-4-23-15,0-2 15 16</inkml:trace>
  <inkml:trace contextRef="#ctx0" brushRef="#br2" timeOffset="196834.57">26061 15036 130 0,'0'-29'276'16,"0"5"-72"-16,0 3-40 15,0 6-55-15,0 7-41 16,-8 3-10-16,8 5 18 0,0 0 23 16,-12 16 32-1,-2 21 10-15,-5 16-32 0,-9 16-31 16,-4 4-35-16,4 6-14 16,2-6-1-16,6-4-17 0,4-7 0 15,4-11-6-15,12-5-9 16,0-5 11-16,9-8-12 15,5-5 3-15,20-8-18 0,6-8-5 16,10-12 10-16,6 0 4 16,4 0 7-16,9 0 4 15,0-7 1-15,-3-3-2 0,-6 8 1 16,-10-3-3-16,-11-1 4 16,-10 6 0-16,-7 0-2 0,-7 0 2 15,-7 0 0 1,-8-2-1-16,0-3-34 0,-8-3-48 15,-7-4-63-15,-7 0-37 16,-2-5-25-16,0-2 6 0,-4-7 29 16,-6-2-6-16,-1-1-9 15,-4 1 45-15</inkml:trace>
  <inkml:trace contextRef="#ctx0" brushRef="#br2" timeOffset="197167.13">26016 15212 31 0,'-28'-37'71'0,"3"-1"80"0,5 2-6 15,5-1-58-15,-1 1-26 16,2 3-16-16,14 5-3 16,0 8-7-16,-7 7 9 15,7 5-1-15,0 4 16 0,0 4 17 16,7 12 20-16,15 4-12 16,6 12-9-16,4 10-24 0,4 3-14 15,5 3 9-15,3 5 3 16,4 4-11-16,3 0-12 15,159 192 19 17,-180-209-29-17,-8-8-4-15,-5-6-6 0,-5-6-4 16,-3 0 0-16,-1-4 4 0,-8-12-4 16,0 0-6-16,0 0-29 15,0 0-46-15,0-4-57 16,-11-4-26-16,-3-3-16 0,2-3-2 15,0 7-32-15,-1-2-15 16</inkml:trace>
  <inkml:trace contextRef="#ctx0" brushRef="#br2" timeOffset="209332.09">2991 3985 620 0,'0'-9'248'16,"0"5"-13"-16,0-4-117 15,0 4-60-15,0 4-21 0,0 0 2 16,5 0 5-16,-5 0-12 16,3 0-16-16,2 0-10 15,7 28 18-15,12 17 11 16,9 21 14-16,7 15-20 16,10 13-14-16,6 7-5 15,-4 0-8-15,2-7-6 0,-7-11-1 16,-4-14-15-16,-12-12-39 15,-5-17-47-15,-7-10-47 16,-10-15-33-16,-6-15-46 16,-3-4 17-16,-12-30-11 15</inkml:trace>
  <inkml:trace contextRef="#ctx0" brushRef="#br2" timeOffset="209681.36">3231 3957 119 0,'-28'-74'198'0,"0"13"-67"15,2 8-41-15,3 13-21 0,7 2-11 16,3 10 1 0,2 3 1-16,11 4-6 0,0 7-9 15,0-3-15-15,16-3-14 16,12-10-1-16,13-2-5 16,16-5-9-16,3 5-1 15,5 8 1-15,-8 11-2 16,-13 13-11-16,-4 8 11 15,-10 18 1-15,-11 17 7 0,-11 23 12 16,-16 10-3-16,-11 10-2 16,-11-1 14-16,-2-6 9 15,-4-15 0-15,0-7-12 16,-1-7-8-16,-4-10-10 16,5-7-6-16,4-9 9 15,2-8-15-15,8-16-11 16,1 0-36-16,4 0-38 0,1-11-18 15,4-10 14-15,12-7 8 16,0-20 86-16,0-19-230 16,12-14 11-16</inkml:trace>
  <inkml:trace contextRef="#ctx0" brushRef="#br2" timeOffset="210232.76">3565 2979 446 0,'0'-12'157'16,"0"4"-53"-16,0 3-36 15,0 1-10-15,0 4 11 16,0 0-1-16,0 0-4 16,0 0-23-16,0 0-17 15,0 0-10-15,3 0-14 16,2 0-2-16,3 9 5 0,12 16 7 15,9 12 2-15,10 15 2 16,7 17-5-16,3 12-1 16,0 9-3-16,-6 0 0 15,-2-1-5-15,-3-3 3 16,-10-17-4-16,-5-13-2 16,-3-10 4-16,-4-14 1 15,-7-8 3-15,-1-7-2 0,-8-17 2 16,0 0-20-16,0-21-12 15,0-20-5-15,0-16-4 16,5-12 11-16,3-6 12 16,0 4 4-16,3 15 13 15,3 10-1-15,2 14 12 0,3 7 4 16,2 9-7 0,7 7 1-16,4 9-8 0,4 9-2 15,2 7 1-15,3 2 2 16,-6 1-1-16,-2 1-1 15,-4 5 9-15,-4 3-5 16,-2 0 4-16,3 2-12 0,-7-7 3 16,-2-2-2-16,-6-9-17 15,-3 1-33-15,2-13-29 16,-6 0-29-16,-4 0-34 16,0 0-9-16,0-25-83 0</inkml:trace>
  <inkml:trace contextRef="#ctx0" brushRef="#br2" timeOffset="210545.24">4624 2926 287 0,'5'-16'224'16,"-3"3"-71"-16,3 2-58 16,-5 3-26-16,0 3-6 15,0 5 3-15,0 0-14 0,4 0-17 16,1 0-6-16,3 8-14 15,3 8 0-15,6 13 10 16,7 9-12-16,0 9-8 16,4 3 1-16,1 3-4 15,-1-1 2-15,2-7-6 16,-11-4 0-16,-3-13-12 16,-2-4-23-16,-6-7-14 0,-8-4-23 15,0-13-40-15,0 0 6 16,-8-13 6-16,-9-16 8 15,-7-19-106-15,-9-18 35 16</inkml:trace>
  <inkml:trace contextRef="#ctx0" brushRef="#br2" timeOffset="210733.25">4490 2674 83 0,'-57'-64'206'0,"5"10"-65"0,7 13-36 16,8 12-17-16,10 9-32 15,6 8-22-15,13 5-15 16,8-4-4-16,0 11-10 15,0 0 5-15,0 0-4 16,0 0 3-16,0-2 1 0,0-3 1 16,0 2-5-16,0-2-5 15,0 5 0-15,0 0-16 16,0 0-45 0,0 0-52-16,0 0-80 15</inkml:trace>
  <inkml:trace contextRef="#ctx0" brushRef="#br2" timeOffset="211328.04">5261 2344 318 0,'-12'-16'126'0,"1"-1"-58"16,-3 1-36-16,6 3-13 0,0 7-1 15,-2 1 8-15,1 5 4 16,1 0-7-16,-5 0-6 15,-4 15 1-15,-1 15-2 16,-7 6-5-16,0 13-4 16,1 4-2-16,2 4-3 0,8-1 7 15,1 2-9 1,13-9 1-16,0-8-3 16,5-5 5-16,6-8 1 0,14-7-3 15,7-12 3-15,18-14-3 16,6-11-3-16,4-8-3 15,2-4 3-15,-10 2 2 16,-8 7 1-16,-6 7 1 0,-14 12-1 16,-4 0 5-16,-8 7-3 15,0 14 10-15,-12 8-2 16,0 7 1-16,-8 9-2 16,-8 3 5-16,-4 1-9 15,-4 1-2-15,0-10 2 16,-1-8-1-16,3-4-5 15,8-7 0-15,1-4-10 0,0-5-11 16,13-12-25-16,0 0-25 16,0 0-10-16,8-22-34 15,6-9-95-15</inkml:trace>
  <inkml:trace contextRef="#ctx0" brushRef="#br2" timeOffset="211560.91">5696 2282 396 0,'5'-23'183'16,"-2"6"-58"0,-3 5-48-16,5 3-14 0,-5 6 1 15,3 3-10-15,1 0-21 16,-4 0-11-16,9 12-13 16,7 8-4-16,4 12 4 15,4 4 1-15,6 10-5 16,-2-1 0-16,0 5-3 0,0-6 3 15,1-4-29-15,-6-2-34 16,-1-6-54-16,-11-4-54 16,-3-8-76-16,-8-2 12 15</inkml:trace>
  <inkml:trace contextRef="#ctx0" brushRef="#br2" timeOffset="211726.02">5575 1998 505 0,'-49'-57'255'0,"9"12"-90"16,2 4-78-16,15 7-50 16,2 6-28-16,8 9-8 15,13 2-13-15,0 6-39 16,0 3-55-16,0 8-67 0,5 0-101 16</inkml:trace>
  <inkml:trace contextRef="#ctx0" brushRef="#br2" timeOffset="212160.67">5998 2226 522 0,'18'-17'215'15,"-1"0"-76"-15,-4 3-48 16,-1 0-12-16,-4 7 12 0,-4 3-15 15,-4 4-30-15,0 0-20 16,3 0-22-16,5 11 0 16,9 15-6-16,8 10 2 15,4 9 3-15,2 2-3 16,-1 8-5-16,-4-7-3 16,-4-8-6-16,-5-11-3 15,-7-4-10-15,-5-8 3 0,-5-6 4 16,0-11-14-16,-12-20-6 15,0-21 7-15,-1-15 12 16,2-23 5-16,11-5 5 16,0-6 11-16,8 17-3 0,0 15 3 15,3 14-1 1,3 19 7-16,1 9 1 0,5 16 2 16,9 12 0-16,4 17 0 15,3 11-9-15,1 6-18 16,0 2-53-16,-2-7 71 15,3-7-217-15,2-20-25 16,1-14 6-16</inkml:trace>
  <inkml:trace contextRef="#ctx0" brushRef="#br2" timeOffset="212709.2">6881 1677 273 0,'0'-81'185'16,"-15"14"-2"-16,-2 20-47 15,1 9-51-15,-1 19-35 16,3 10-20-16,-7 20-11 15,4 15-9-15,4 6-2 16,5 9-23-16,8 8 9 16,5 12 8-16,6-3-4 0,3-6-14 15,2-7-22-15,3-9-36 16,3-8-5-16,-3-7 12 16,2-9 13-16,-10-12 28 15,3 0 31-15,-11-9 17 0,-3-15-9 16,0-17 5-16,0-10 19 15,0-7 8-15,0 13 31 16,0 9 12-16,0 10-11 16,0 10-15-16,0 9-16 15,0-1-25-15,0 8-18 16,0 0-1-16,0 0 2 16,16 0-1-16,13 20 3 0,16 4 6 15,12 9-6-15,2 12-2 16,3 12 6-16,-5 18 6 15,-9 21-4-15,-10 18 9 16,-19 19-11-16,-19 10 8 0,-15 9-3 16,-27-6 9-16,-18-8-12 15,-22-16 5-15,-8-23 11 16,3-27 23-16,8-23 16 16,11-20-25-16,6-29-10 15,10-24-14-15,12-32-14 0,12-28 7 16,20-16-10-16,16-14-1 15,20-5-10-15,12 0-17 16,12 10-31-16,7 10-19 16,1 16-52-16,4 12-58 0,1 19-36 15,0 19-77-15</inkml:trace>
  <inkml:trace contextRef="#ctx0" brushRef="#br2" timeOffset="213124.89">9167 2202 280 0,'9'-17'236'15,"-21"0"-121"-15,-21 10-63 0,-24 7-25 16,-16 7-12-16,-19 15 6 15,-23 9 27-15,-15 19 32 16,-20 23 8-16,-19 30 6 0,-32 34-37 16,-33 51-26-16,-38 63-14 15,-47 55-2-15,-37 44 12 16,-22 21 0-16,-8 11 0 16,2-4 8-16,-2-14-8 0,3-27-12 15,6-31-4-15,19-33 2 16,25-38 3-16,29-35-6 15,31-41-2-15,38-38-13 16,37-27-10-16,39-29-4 0,33-20-20 16,29-15-36-1,24-24-35-15,23-6-5 0,23-12-3 16,19-7-15-16,16-2 37 16,12-3 31-16,12 2 17 15,5 3-38-15,-1-1-92 16</inkml:trace>
  <inkml:trace contextRef="#ctx0" brushRef="#br2" timeOffset="214605.7">3312 6618 522 0,'-11'16'183'0,"3"-4"-58"16,8-12-58-16,0 0-38 0,-8 0-6 15,8 0 46-15,-14-7 20 16,0-17-25-16,-15-21-10 16,-13-29-16-16,-14-35-1 15,-21-45-22-15,-20-43-1 0,-18-18-1 16,-15-17 5-16,-12-8 6 16,-4-5-7-16,1 5 6 15,1 8-6-15,14 16-3 16,12 16-9-16,18 22-2 0,10 23-8 15,14 25 9 1,5 28-11-16,20 25-5 0,6 20 3 16,8 12-12-16,9 17 1 15,7 6-3-15,10 11-1 16,-2 3-6-16,4-1-16 16,9 9-7-16,0 0-2 0,0 0-2 15,0 0 21-15,0 0 20 16,0 0 3-16,0 0 10 15,0 0-2-15,-8 0 3 16,8 0 0-16,0 0 3 16,-11 0-1-1,11 9 1-15,0-9 0 0,0 0-3 16,0 0 3-16,3 0 1 16,-3 0 3-16,5 0 0 15,6 0 4-15,6-9-8 16,20-7 12-16,28-20 11 0,53-30 8 15,64-35 0-15,69-40-8 16,63-48-11-16,62-34-1 16,56-38-14-16,31-21 0 15,11 1-3-15,5 9 0 16,-6 19 2-16,-35 25-1 16,-45 33 1-16,-60 33 7 15,-56 32 1-15,-62 28-1 16,-53 23-3-16,-43 27-4 0,-35 16 17 15,-32 8 9-15,-14 11 4 16,-14 9-20-16,-8-1 6 16,-7 5-9-16,-9 4-6 15,3 0 1-15,-3 0 6 16,0 0-4-16,0 0 2 0,0 0-7 16,0 0 1-16,0 0-13 15,0 0-4 1,0 0-13-16,0 0 1 0,5 0 19 15,-2 0 4-15,2 0 7 16,-2 0-3-16,3 0 7 16,-3 0 5-1,0 0 6-15,-3 0 10 0,5 0 1 16,-5 0 0-16,3 0-9 16,2 0-8-16,-1 13-11 15,13 12 17-15,6 22 14 16,19 22 0-16,11 34-3 15,15 23 7-15,8 25 11 16,14 24 34-16,4 24-9 16,2 9-17-16,3-1-17 0,-2-12-16 15,-4-15-6-15,-6-17-2 16,-7-21-1-16,-10-21-5 16,-11-19 6-16,-10-16-6 0,-8-20 0 15,-9-14-2-15,-7-14 4 16,-8-14 0-16,-5-3 9 15,-4-9-4-15,-8-5 6 0,0-7-8 16,0 0-5-16,0 0 0 16,0 0-34-16,0-12-70 0,-8-9-90 15,-4-8-35-15,-5-3-22 16,1 0 44-16,-1 0-15 16,6 0-45-16</inkml:trace>
  <inkml:trace contextRef="#ctx0" brushRef="#br1" timeOffset="130090.07">7415 9187 308 0,'-9'-25'241'16,"9"0"-87"-16,-8 6-73 0,8-7-41 16,0 2 8-16,0-4 38 15,0 0 44-15,-8-5 25 16,-1-4-16-16,-3-3-21 0,1 0 23 15,-6-1 4-15,-5-4-28 16,-1-4-3-16,-5-4-84 16,-8-4-30-16,-5-4 0 0,-4-3 0 15,-8-3 0 1,-4-2 0-16,-5-4 0 16,-1 1 0-16,-2-2 0 0,-5 5 0 15,2-4 0-15,-6 4 0 16,-2-5 0-16,-11 1 0 15,-1 4 0-15,-7 2 0 16,-2-2 0-16,1 8 0 0,1 4 0 16,3 5 0-16,2 2 0 15,5 7 0-15,0-2 0 16,4 4 0-16,3 5 0 16,-69-22 0-1,79 34 0-15,-1 3 0 16,1 1 0-16,-3 3 0 15,3 1 0-15,3-1 0 16,3 6 0-16,5 3 0 0,-3 0 0 16,-5 0 0-16,-3 8 0 15,-11 0 0-15,-2 0 0 16,-4 0 0-16,-8 0 0 16,0 0 0-16,-1 8 0 15,-2 3 0-15,-2 3 0 0,0 0 0 16,5 3 0-16,7 0 0 15,4-1 0-15,11 1 0 16,0-1 0 0,11 0 0-16,-2 4 0 0,-3 4 0 15,-3 9 0-15,-14 3 0 16,-2 7 0-16,-5 4 0 16,-9 3 0-16,-1-3 0 15,3 8 0-15,-1-3 0 16,-1 5 0-16,1 4 0 15,-1 1 0-15,1 3 0 16,2 4 0-16,3 4 0 16,3 4 0-16,4 5 0 15,3-6 0-15,9 7 0 16,5-6 0-16,6 0 0 16,10 0 0-16,6 1 0 15,5-2 0-15,6 4 0 16,2 0 0-16,0 0 0 15,6-2 0-15,5-8 0 0,3-6 0 16,3-3 0-16,-1-3 0 16,1-5 0-1,3 7 0-15,2 9 0 0,-2 15 0 16,1 8 0-16,-1 13 0 16,2 8 0-16,-1 11 0 15,-1 2 0-15,0 5 0 16,2 4 0-16,-2-6 0 15,6-1 0-15,7-8 0 16,-8-1 0-16,8-8 0 16,0-15 0-16,0-10 0 15,0-8 0-15,8-6 0 0,-1 1 0 16,9 5 0-16,2 4 0 16,1 7 0-16,6 9 0 15,0 4 0-15,-1 7 0 16,0 1 0-16,0-4 0 15,1-3 0-15,0-6 0 16,2-4 0-16,6 0 0 16,0 1 0-16,-1-4 0 15,1 1 0-15,2-3 0 16,-2 1 0-16,-1-8 0 0,-4 5 0 16,6-1 0-16,-3 1 0 15,7 4 0-15,-2 3 0 16,1-3 0-16,-4-5 0 15,-1-4 0-15,1 3 0 16,-2-5 0-16,3 8 0 16,-3-6 0-16,6 4 0 15,0 1 0-15,3 4 0 16,1-2 0-16,5-2 0 16,-3-3 0-16,2-8 0 15,0 4 0-15,-5-2 0 0,2-4 0 16,-6-8 0-16,1-4 0 15,-1 0 0-15,-1-4 0 16,4-5 0-16,-4-2 0 16,-3-5 0-16,1-5 0 15,0-3 0-15,-1 0 0 16,1-4 0-16,2-1 0 16,3 1 0-16,3-1 0 0,3 4 0 15,5 2 0 1,4-1 0-16,4-5 0 15,-1 0 0-15,-2-4 0 0,-2-2 0 16,-3-7 0-16,0 2 0 16,-1-4 0-16,4 2 0 15,10-3 0-15,7-4 0 16,13 6 0-16,7-6 0 16,12-1 0-16,13-2 0 15,4-2 0-15,-2 5 0 0,-2-1 0 16,-8-5 0-16,-4 3 0 15,-13-9 0-15,-8 8 0 16,-7-8 0-16,-6 0 0 16,-3 0 0-16,5 0 0 15,2-8 0-15,9-7 0 16,12-12 0-16,11-1 0 16,9-9 0-16,7-2 0 0,7-7 0 15,-1 0 0-15,-4 7 0 16,-9 3 0-16,-8-2 0 15,-6 7 0-15,-6-2 0 0,-4 0 0 16,0-1 0-16,1-1 0 16,-1-6 0-16,-4-8 0 15,5-4 0-15,-8-1 0 16,-6-3 0-16,-3 5 0 16,-13-1 0-16,-6 8 0 15,-4 1 0-15,-15 4 0 0,-2 3 0 16,-1-6 0-16,1-4 0 15,0-6 0-15,-1-9 0 16,3-7 0-16,4 0 0 0,-3 4 0 16,-1 0 0-16,-1 0 0 15,-3 9 0-15,-1 1 0 16,-3 8 0-16,-2 2 0 0,-1 0 0 16,-3 0 0-16,4-4 0 15,-1-4 0-15,4-4 0 0,-1-3 0 16,3-6 0-1,-3 1 0-15,3 3 0 0,-3 1 0 16,3 2 0-16,-6-4 0 16,-8 7 0-16,1-2 0 0,0 6 0 15,-6-1 0-15,1-1 0 16,1-2 0-16,-1-1 0 16,3-8 0-16,-2-9 0 0,4-3 0 15,-5-4 0-15,-1-5 0 16,1 1 0-16,1-11 0 0,-2 0 0 15,3-2 0-15,-7 1 0 16,1 4 0-16,1 7 0 16,-1 8 0-16,0 9 0 15,0 4 0-15,1 9 0 0,-2 1 0 16,1 3 0-16,-4 4 0 16,1-6 0-16,-2 2 0 0,-3-6 0 15,0 2 0-15,0-1 0 16,0 0 0-16,0 5 0 0,0 2 0 15,0 1 0-15,0 10 0 16,0 1 0-16,0 5 0 16,0 1 0-16,-8-1 0 0,0-4 0 15,0 1 0-15,-4-5 0 16,4-4 0-16,0 0 0 16,-5 2 0-16,1-2 0 0,0-5 0 15,0 5 0-15,-1 0 0 16,2 2 0-16,-1-2 0 15,0 1 0-15,-2 2 0 0,3 4 0 16,-2 2 0-16,1 4 0 16,4-4 0-16,-3 3 0 0,-2 0 0 15,5 0 0-15,-9 1 0 16,6-1 0-16,-2 0 0 16,-3 2 0-16,-4 2 0 0,-1-4 0 15,1-4 0-15,-1 5 0 16,2-5 0-16,-3 4 0 15,8 1 0-15,1 0 0 16,0-2 0-16,1 6 0 0,1 4 0 16,-2-1 0-16,4 2 0 15,2 2 0-15,-1 0 0 16,0 1 0-16,-1-1 0 0,-2 2 0 16,-3-2 0-16,6 1 0 15,0-1 0-15,0-3 0 16,0 3 0-16,-3 2 0 0,3-3 0 15,0-1 0-15,-6 2 0 16,3 1 0-16,3 5 0 16,-5-3 0-16,13 2 0 15,-11 0 0-15,2-1 0 0,1 4 0 16,8-3 0-16,-11 4 0 16,11 0 0-16,-14 1 0 15,14 2 0-15,-7 1 0 0,7 0 0 16,-13-1 0-16,13 1 0 15,-9 8 0-15,9-4 0 16,0 0 0-16,0-4 0 0,-8 1 0 16,0 3 0-1,-4-6 0-15,1-3-547 0,-1-6-12 16,-1-4-378-16</inkml:trace>
  <inkml:trace contextRef="#ctx0" brushRef="#br1" timeOffset="133252.09">7219 8760 11 0,'4'-5'8'0,"0"1"2"0,5-4 2 15,-2 3 2-15,1 3 3 16,-3-3 2-16,2 5 8 15,-2 0 13-15,-2 0 27 16,-3 0 38-16,5 0-16 16,-5 0-25-16,0 0-18 15,0 0-10-15,0 0-8 0,0 0-2 16,0 0-3-16,0 0-2 16,0 0-9-16,0-4-6 15,0 0 3-15,0 0 2 0,3 4-3 16,2 0 1-16,-2 0-3 15,-3 0 4-15,0 0 2 16,0 0 5-16,0 0 7 16,0 0-1-16,0 0 5 0,0 0-4 15,0 0-12-15,0 0-1 16,0 0-3-16,0 0-6 16,0 0 4-16,0 0-3 15,0 0-5-15,0 0 5 16,6 0-6-16,-3 0 6 15,2 0 2-15,-1 0 8 16,4 12-2-16,-2 0 1 16,3 0-3-16,-1-3 1 15,0-1 1-15,1-1-3 0,-1 2-7 16,0-1 4-16,-1 1 2 16,2-2-4-16,-4 2 3 15,-2-1 2-15,5-1 5 0,-3 6-7 16,-2-6-1-1,3 1 0-15,2 7-2 0,-2-8 1 16,3 0-7-16,0 2 6 16,-1-1-1-16,-5-8-4 15,2 8 1-15,-2-8 3 16,2 8-5-16,-2-8 6 0,3 9-1 16,-6-2 1-16,3 1-4 15,5-8 1-15,-8 9 3 16,3-1-1-16,2 1 2 0,-2-2 10 15,-3 1-7-15,0 0-4 16,6-1 0-16,-3 4-2 16,2-4-1-16,-1-7 4 15,-4 12-3-15,0 0 6 16,4-12-6-16,0 8 2 16,-1 0-7-16,2-8 9 15,-1 9-4-15,-4-9-3 16,5 8 3-16,-2-8-1 0,-3 8-4 15,0-8 7-15,3 13-3 16,2-6 2-16,-2 2 5 16,-3-1-2-16,5-1 1 0,-5 2-3 15,3-2-1-15,3 6 3 16,-3-4-2-16,-3-1-5 16,5 0 6-16,-2-8-2 15,-3 8-2-15,0-8 1 0,0 11-3 16,0-1 5-1,0-10 0-15,5 7-5 16,-5-7-3-16,0 0 7 0,3 0-4 16,2 0 4-16,-5 8-2 15,5-8 5-15,-5 0-4 16,0 0 2-16,0 0 2 16,0 0 3-1,0 0 5-15,0 0 7 16,0 0 6-16,0 0 13 15,0 0 8-15,0 0 13 0,-10 0-11 16,10 0-2-16,-11-2-16 16,3-8-6-16,-1 2-23 15,-4-4-5-15,2-4-3 0,-1 0 8 16,0-2-2-16,-2-1 0 16,3-2 0-16,0 1-7 15,-3 4 12-15,3-5-1 0,-2 5-9 16,0-1 2-16,7 2 3 15,-2-2 0-15,-1 1 3 16,1 4-6-16,0 1 4 16,8-2-3-16,-9 0 1 15,9 5-8-15,-8 0 9 0,1-5-6 16,7 1 0-16,-8 5-5 16,8-3-1-16,-9 0 10 15,9 1-4-15,-8 0 4 16,8 2-2-16,0-1 4 0,-8 4-2 15,8-1 2-15,0 5 2 16,0 0-1-16,0 0-5 16,0-4-5-16,0 4 3 0,0-3 3 15,0-2 0-15,0 5 5 16,0 0-3-16,0 0 5 16,0 0-2-16,0 0-6 15,0 0-2-15,0 0 2 16,0 0 1-16,0 0-3 15,0 8 8-15,0-8-6 0,0 13 4 16,0-13-4-16,0 12-1 16,0 0 3-16,0-1 3 15,3 12-2-15,5-4 8 0,6 5-8 16,1 4-3-16,-3-2 4 16,1-3 1-16,-2 7 3 15,-2-7-3-15,-1 1-1 16,0-2-2-16,0-2 3 15,1-5-3-15,-5 1 1 0,-1-3 1 16,5 0 2-16,-3-5-1 16,-2-8-1-16,3 7 4 15,-6-7-3-15,0 0-3 16,0 0-4-16,0 0 14 0,0 0-5 16,0 0-5-16,0 0 1 15,0 0 5-15,0 0-2 16,0 0 1-16,0 0-2 0,0 0 0 15,0-3 14 1,0-5-8-16,0 0 1 0,0-5-6 16,0-3-11-16,0-5-3 15,0-2 0-15,-14-7 4 16,6-2 5-16,1 2 1 0,-2 7 3 16,1 4 1-16,8 3-1 15,-8-1-1-15,8 4 3 16,0 5-6-16,-8 0 3 15,8-1 4-15,-9 6-3 0,9 3 1 16,0 0-6-16,0 0 7 16,0 0-8-16,0 0-2 15,0 0-2 1,0 0-1-16,0 0 4 16,0 0-2-16,-8 0 1 0,8 0 0 15,-8 0 3-15,8 8 1 16,0-8-1-16,0 0 5 15,0 0-5-15,0 0 3 0,0 0-2 16,0 0-1-16,0 0-3 16,0 0-7-16,0 0-2 15,0 0-10-15,0 0-3 16,0 0-8-16,0 8-39 0,0-8-69 16,0 12-41-16,0 5-44 15,-12 3-50-15</inkml:trace>
  <inkml:trace contextRef="#ctx0" brushRef="#br1" timeOffset="137944.14">32306 9439 118 0,'0'-16'298'16,"0"4"-27"-16,0 0-84 0,0 2-81 15,0 2-37-15,-8 1 5 16,8-1 47-16,-12-5 35 16,4-3 21-16,-4-4-4 15,-1 0-29-15,-4-4-20 0,2-5-95 16,-10 1-29-1,-1-1 0-15,-4 0 0 0,-8-3 0 16,-9-5 0-16,-5-4 0 16,-2-1 0-16,-2 3 0 15,-1-6 0-15,-4 2 0 16,-4-3 0-16,-4 1 0 0,-4 0 0 16,-9-5 0-16,-12 3 0 15,-7-3 0-15,-13 2 0 16,-12-1 0-16,-15-4 0 15,-9 0 0-15,-1 0 0 0,8 5 0 16,10-2 0-16,14 10 0 16,15-1 0-1,10 5 0-15,9 3 0 0,3 4 0 16,11 1 0-16,-2 4 0 16,-3-1 0-16,3 1 0 15,2-1 0-15,-3 4 0 16,1 3 0-16,-1 1 0 0,6 0 0 15,3 5 0-15,8 3 0 16,0 2 0-16,2 0 0 16,-2 7 0-16,-2 0 0 15,-1 0 0-15,-5 0 0 0,-5 0 0 16,-3 0 0 0,-3 7 0-16,-2 5 0 0,-7 0 0 15,-1 0 0-15,-5 1 0 16,0 2 0-16,1-2 0 15,2 3 0-15,-2-3 0 16,1 1 0-16,7 4 0 0,5-2 0 16,-1 0 0-16,2 5 0 15,-3 0 0-15,8 2 0 0,-2 3 0 16,-6 2 0-16,5 3 0 16,-5 7 0-16,-2 3 0 15,1 4 0-15,-7 4 0 0,1 3 0 16,2 1 0-1,2 0 0-15,0-1 0 0,9-3 0 16,7 0 0-16,-1-5 0 16,10 2 0-16,5 3 0 0,5 4 0 15,-7-1 0-15,4 2 0 16,2 6 0-16,2 1 0 16,3 9 0-16,-2 3 0 0,4 4 0 15,1 5 0-15,-1 4 0 16,0 1 0-16,4 5 0 0,3-7 0 15,0 5 0-15,3-2 0 16,1 7 0-16,1 2 0 16,6 5 0-16,-3 5 0 15,6 2 0-15,1 1 0 0,2-1 0 16,0 2 0-16,5-5 0 16,-1-9 0-16,4-3 0 15,-5-5 0-15,2-7 0 0,3 3 0 16,9 1 0-16,-8 3 0 15,8 5 0-15,0 4 0 0,0-1 0 16,13 5 0 0,8 0 0-16,2-1 0 0,6 1 0 15,-1-5 0-15,0-8 0 0,1-3 0 16,4-4 0-16,-1-4 0 16,6-5 0-16,1 1 0 15,5-6 0-15,9-4 0 0,1 3 0 16,-2-3 0-16,4-2 0 15,1-5 0-15,1-5 0 0,-1 6 0 16,-6-5 0-16,3-5 0 16,-1 2 0-16,-5 3 0 0,1-6 0 15,1 3 0-15,-2 0 0 16,3-3 0-16,6-1 0 16,2-1 0-16,1 0 0 0,1 3 0 15,4-2 0-15,-5 2 0 16,2 0 0-16,0 1 0 15,-2 4 0-15,-3-3 0 16,-1-3 0-16,3 3 0 0,-8-5 0 16,-2-2 0-16,-2 3 0 15,4-6 0-15,-3 0 0 0,0-2 0 16,3-5 0-16,1-1 0 16,0-4 0-16,5-2 0 15,0-3 0-15,0 1 0 0,4-2 0 16,-1 1 0-16,-3-1 0 15,-4-2 0-15,0 0 0 16,-4-1 0-16,-1 2 0 16,1-1 0-16,-2-3 0 0,9-1 0 15,-4 0 0-15,1 1 0 16,3 0 0-16,6-5 0 16,-2 4 0-16,0-5 0 15,2 2 0-15,-2-5 0 0,1-8 0 16,-1 12 0-16,2-12 0 15,-5 9 0-15,4-9 0 16,0 0 0-16,-5 0 0 0,3 0 0 16,-8 0 0-1,2 0 0-15,-10 0 0 0,4 0 0 16,-12 0 0-16,2 0 0 16,-1 0 0-16,2 0 0 15,-5 0 0-15,4 0 0 0,2 0 0 16,10-9 0-16,5 1 0 15,-3-4 0-15,10-1 0 16,-1-2 0-16,7-2 0 16,-2 1 0-16,1-9 0 0,-2 2 0 15,5-6 0-15,-1-4 0 16,-3-7 0-16,-1-6 0 16,1-6 0-16,6-4 0 15,-1-6 0-15,-7-7 0 16,-1-5 0-16,-2-2 0 15,-3-2 0-15,-1-4 0 0,-3-2 0 16,1-2 0-16,-1 3 0 16,-5 2 0-16,1 0 0 15,0-1 0-15,-2 1 0 0,4-5 0 16,-3-2 0-16,0-7 0 16,3-3 0-16,-4 1 0 15,-4 4 0-15,0-1 0 16,-4 6 0-16,-5-3 0 0,-1 1 0 15,-6 5 0 1,3-1 0-16,-7-4 0 0,2 2 0 16,-5-7 0-16,-5 2 0 15,1-1 0-15,2 5 0 16,-2 3 0-16,1 1 0 0,-3 2 0 16,3 7 0-16,1 7 0 15,-2 4 0-15,-1 4 0 16,1 7 0-16,-3 6 0 15,0 4 0-15,-2-2 0 0,1 1 0 16,-1 5 0-16,-3-2 0 16,2 3 0-16,-2-6 0 15,0 0 0-15,0-1 0 16,1 3 0-16,-1-2 0 16,3-5 0-16,-2 3 0 0,2-3 0 15,1 1 0-15,2 6 0 16,-3-3 0-16,3 1 0 15,-8 5 0-15,2-4 0 16,0-6 0-16,2-3 0 0,1-5 0 16,-3 2 0-16,1 2 0 15,-3 6 0-15,-6 3 0 16,5-3 0-16,-5-2 0 0,0 1 0 16,0 5 0-16,0-1 0 15,0 4 0-15,-6 5 0 16,6-1 0-16,-14 5 0 15,6 3 0-15,-3-4 0 16,-7 1 0-16,7 4 0 16,-6 0 0-16,6-1 0 0,-3 0 0 15,-1 3 0-15,1 3 0 16,3-1 0-16,-5-1 0 16,0 5 0-16,-1 3 0 15,4 1 0-15,2 0 0 0,11 4 0 16,-12-1 0-16,4 6 0 15,0-3 0-15,8 3 0 16,-8 7 0-16,-5 0 0 0,0-4-355 16,-5-4-241-1,-16 4 52-15</inkml:trace>
  <inkml:trace contextRef="#ctx0" brushRef="#br1" timeOffset="140873.19">7319 9252 422 0,'-18'-16'239'16,"1"3"-70"-16,4 6-69 15,13 2-35-15,0-2 23 0,0 2 23 16,0 1-5-16,0 4-13 16,5 0-35-16,15-5 6 15,25-6 11-15,37-10 0 16,43-7-8-16,44-4-27 0,32-5-21 16,9 5-11-16,-7-2 4 15,-12 3-11-15,-25 2-2 16,-31 8 1-16,-30 5-4 15,-24 4 7-15,-24 5 1 0,-20-3 3 16,-9 10 13-16,-8 0 16 16,-7 0 17-16,-4 0 4 15,-9 0-15-15,3 0-24 0,2 0-18 16,-1 0 0-16,-4 12 0 16,4 5 0-16,4 7 0 15,0 2 0-15,0 2 0 0,3-5 0 16,6 7 0-16,-4-7 0 15,3-2 0-15,-5-5 0 16,-3 0 0-16,1-3-13 16,-4-5-9-16,-2-8-5 15,-3 0 6-15,0 7-3 0,-17-7 4 16,-7 9-2-16,-17-2-9 16,-19 6 3-16,-21 0 14 0,-18-1 12 15,-17 5-6-15,-23 2 10 16,-16 6-1-16,-11 3-6 15,0 0 3-15,11-2 6 0,22-3-2 16,23-2-2-16,21-6 3 16,20-1 9-16,16-2-5 15,17-4-8-15,6-8 7 0,11 0-4 16,7 8-2 0,4-8-1-16,0 0-2 15,8 0-1-15,0 0 8 16,0 0-2-16,0 0 0 15,0 0-6-15,0 0 6 16,0 0-7-16,0 8 7 0,0-8 1 16,-9 0-3-16,9 0 3 15,-9 0 1 1,9 0 2-16,0 0 3 0,0 0 1 16,0 0 8-16,-11 0 19 15,0-4-16-15,-3-4 10 16,3 0 1-16,-2-5-8 15,-3 6-16-15,5-3-8 16,2 2 0-16,9 4 0 16,0 4-15-16,0 0-44 0,0 0-61 15,0 0-42-15,0 0-85 16,0 10-28-16,12 9 34 16,4 14 24-16,5 12-89 15</inkml:trace>
  <inkml:trace contextRef="#ctx0" brushRef="#br1" timeOffset="141937.89">7681 10180 315 0,'-24'-4'236'15,"5"1"-55"-15,2 3-66 16,4 0-41-16,13 0-7 0,0-4 5 16,0-1-17-16,5 2-26 15,12-6-13-15,23 1-6 16,25-10-6-16,28-1-3 15,22-2 5-15,13-3-6 16,7 0 5-16,-5-1-6 0,-5 0-2 16,-7 1 3-16,-9 4 5 15,-19 4-5-15,-20 2-6 16,-17 7 12-16,-18 0-5 0,-5 7 12 16,-12 0 19-16,-4 0 8 15,-6 0 14-15,-8 0 8 16,0 0-6-16,0 0-12 0,0 0-20 15,0 0-12-15,0 0-14 16,0 0 0 0,3 14 4-16,6 12-7 15,-1 3 9-15,4-2-5 16,0-2 1-16,-4-1 2 0,0-3-1 16,6-1-3-16,-6-4 4 15,-2 1-4-15,-1-5-2 0,-1 1 5 16,-4-13 2-16,0 8 0 15,0-8 0-15,0 9 2 16,0-9-7-16,0 0-7 0,0 0-7 16,0 0 4-16,-12 0-1 15,-13 8 7-15,-18 3 5 16,-28 5-2-16,-22 13 7 16,-20 4 1-16,-16 8-11 15,-15 4 3-15,-1-5 5 0,2 1-1 16,14-1 2-16,7-4-3 15,16-3 8-15,21-4-3 16,20-9 13-16,17-7 6 0,10-2 2 16,13-11 29-16,9 0 4 15,10 0 0-15,6 0-19 16,0 0-17-16,0 0-7 16,0 0-5-16,0 0-8 0,0 0 1 15,0 0-2-15,0 0 2 16,0 0-1-1,0 0-1-15,0-7 1 16,0-6 1-16,6-7-4 16,2-8-3-16,0-10 5 15,1-2 2-15,-4-5-3 0,3 0-3 16,-5 9 0-16,2 8-4 16,0 3 4-16,-5 9-6 15,0 3-7-15,0 6-41 0,0 7-33 16,0 0-43-16,0 0-44 15,0 0-23-15,0 12 19 16,0 0 31-16,6 5 20 16,7-1-11-16,-1 0-78 15</inkml:trace>
  <inkml:trace contextRef="#ctx0" brushRef="#br1" timeOffset="143319">6509 11157 35 0,'10'-12'91'15,"4"-1"90"-15,2 2-41 16,-4-2-39-16,0 5-29 16,0-4-22-16,4 0-20 0,6 0-2 15,2-6 0-15,9-2 2 16,6 1 0-16,6-2-9 16,4-3 3-16,11 0-1 15,10-5 1-15,12 1-3 0,11-5 2 16,3 4-11-16,15-4-5 15,6 1-3-15,17-1 0 16,17-2-2-16,18-7 7 16,19 1 2-16,16-4 3 15,3-3-11-15,8-1 5 0,3-4-8 16,10 1 5-16,16-5 2 16,18 0-6-16,15 0 1 15,0 3-4-15,-1 1 7 0,-4 3-6 16,3-2 1-16,13 4 5 15,17-2-6-15,7 1 1 16,7 1 3-16,-7-2-4 0,1 2 1 16,6 4 0-16,8-1 4 15,2 4-4-15,-13 4-2 16,-15 5 0-16,-21 4 3 16,-12 7 1-16,-16 1-4 15,-9 4 9-15,-12-2-1 0,-8 7-5 16,-7-1 7-16,-8 3 8 15,186-7 28 1,-208 8-17-16,-7 0 1 0,-10-1-12 16,3 2-5-16,-2-2-1 15,5 2-4-15,4-2-3 0,7 6 3 16,6-6 0-16,6 1 0 16,5-4-6-1,199-9 2-15,-201 14-2 16,0-5 2-16,-1 3 2 0,-5 9-9 15,-8 0 7-15,-1 0 1 16,-7 0-7-16,-10 0 6 16,-5 0-4-16,-6 0 4 0,-3 0-5 15,-5 11 2-15,1-11 4 16,4 13-7-16,-2-3 6 0,5-3-5 16,4-7 10-16,9 12-9 15,2-4 3-15,8 0 3 16,-3 1-3-16,-4 3-2 0,-6-5-3 15,-15 2 10-15,-6-2-11 16,-14-7 10-16,-11 9-7 16,-10-9 2-16,-8 8-3 15,-15-8 3-15,-11 0 1 0,-10 0 2 16,-2 0-3-16,-2 0 1 16,-3 0-3-16,0 0 4 15,-10 0-4-15,-5 0-1 0,-10 0 6 16,-7 0-2-16,-7 0-3 15,-11 0 3-15,0 0-1 16,-2 0 1-16,3 0 0 0,5 0-1 16,2 8-2-16,14-8-1 15,4 0 6-15,3 9 0 16,2-9-4-16,-3 0 1 16,2 0-2-16,-4 7 2 0,-6-7 0 15,3 0 4-15,-6 0-7 16,-3 0 5-16,-2 0 0 0,2 0-2 15,-2 0-5-15,3 0 6 16,-4 0 5-16,-13 0 5 16,4 0 20-16,-4 0 9 0,-9 0 4 15,0 0-1-15,0 0-7 16,0 0-20-16,0 0-7 16,0 0-1-16,0 0-5 0,0 0 0 15,0 0-5-15,0 0 0 16,0 0-4-16,0 0-28 15,0 0-34-15,-14 0-51 16,6 0-41-16,-1 0-38 0,-5 0-11 16,-2 0-71-16</inkml:trace>
  <inkml:trace contextRef="#ctx0" brushRef="#br1" timeOffset="144000.93">25038 9056 149 0,'0'-16'246'0,"0"5"-44"16,0-1-51-16,0 1-61 15,0 9-29-15,0 2 4 16,0 0 18-16,0 0 13 0,0 0-16 15,0 0-29-15,0 0-25 16,12 0-12-16,7 0-8 16,14 8 2-16,16 4-7 15,11 4 4-15,10-4-3 0,4 0-5 16,4 5 1-16,-4 4 2 16,0 3-2-16,-12-1-1 15,-14 3-7-15,-11-6 3 0,-8-4-1 16,-8-4 8-16,-11-4-6 15,-10 5 11-15,-10 4 13 16,-16 7-3-16,-13 12-1 0,-11 9-3 16,-3 4-8-16,-4 9 1 15,0 0 5-15,3 5-9 16,12-6-2-16,0-8 8 0,11-8-2 16,5-11 0-16,6-3 2 15,9-8 2-15,-2-3-6 16,13-3 2-16,0-13 0 15,0 0 15-15,-8 0 29 16,8 0 18-16,0 0 26 0,0 0 16 16,0-13-16-16,-13-10-31 15,1-16-27-15,-1-12 0 16,4-14-8-16,-5-9-9 0,6 1 3 16,8 4-10-1,0 0-3-15,0 3-4 0,0 14-3 16,0 4 0-16,0 6-4 0,4 10-3 15,0 7 0-15,1 9-26 16,-2 0-24-16,-3 7-16 16,0 1-8-16,0 8-11 15,0 0-7-15,0 0 9 0,0 0-14 16,0 0-33-16,0 0-30 16,0 0-24-16,-8 8 16 15,-4 4-38-15,-1 1-24 0</inkml:trace>
  <inkml:trace contextRef="#ctx0" brushRef="#br1" timeOffset="151072.73">29778 13026 955 0,'6'-29'619'16,"-6"5"-170"-16,0 4-425 16,0 8-24-16,0 5 0 15,3 17 0 1,7 27 0-16,-6 32 0 0,4 44 0 16,4 46 0-16,-3 49 0 15,2 36 0-15,0 25 0 16,3 8 0-16,-2-1 0 15,-3-3 0-15,-1-5 0 0,-5-14 0 16,-3-18 0-16,0-29 0 16,0-32 0-16,0-28 0 15,0-26 0-15,13-23 0 16,7-20 0-16,9-16 0 16,10-19 0-16,20-10 0 0,24-16 0 15,27-17 0-15,33-12 0 16,24-10 0-16,24 3 0 15,11-6 0-15,8 5 0 16,-1 4 0-16,-6 4 0 0,-12 2 0 16,-20 8 0-16,-21-7 0 15,-20 1 0-15,-25 4 0 16,-24-4 0-16,-24 0 0 0,-17-9 0 16,-17-8 0-16,-9-14 0 15,-14-19 0-15,0-20 0 16,-15-19 0-16,-1-29 0 15,2-20 0-15,14-22 0 0,0-27 0 16,14-24 0-16,8-27 0 16,11-9 0-16,2-10 0 15,0 13 0-15,-11 17 0 0,-7 22 0 16,-14 25 0-16,-3 21 0 16,-25 22 0-16,-7 18 0 15,-7 14 0-15,-12 11 0 0,-14 12 0 16,-16 16 0-16,-24 15 0 15,-20 11 0-15,-25 17 0 16,-31 19 0-16,-25 12 0 16,-26 24 0-16,-14 13 0 15,-7 16 0-15,12 9 0 0,26 3 0 16,25-2 0-16,32 3 0 16,29-8 0-16,29-13 0 15,27-9 0-15,30-3 0 16,18-5 0-16,25-5 0 0,5-1 0 15,11-6 0-15,13-16-273 16,11 0-108-16,8 0-9 16,14-8 11-16</inkml:trace>
  <inkml:trace contextRef="#ctx0" brushRef="#br1" timeOffset="151389.17">30251 13522 400 0,'-48'-4'323'15,"7"-4"-8"-15,8 4-131 16,19-1-84-16,17-2-50 16,41-5-28-16,42-4 4 0,52-6-7 15,46 3 3-15,34 2-7 16,22 6 1-16,-2 0 4 15,-1 5 2-15,-17 1 2 16,-21 2-10-16,-33-6-3 16,-28 2-3-16,-38 2-21 0,-30-2-54 15,-33-2-54-15,-37-4-24 16,-37 9-11-16,-36 4-5 16,-29 10-4-16,-20 9 11 0,-16 9-38 15,-12 10-1-15</inkml:trace>
  <inkml:trace contextRef="#ctx0" brushRef="#br1" timeOffset="151605.02">30437 14019 396 0,'-91'44'239'0,"21"-7"-24"16,22-9-82-16,23-7-65 0,36-4-28 16,43-17-15-16,39 0 2 15,45-4 14-15,41-9 14 16,28-4 4-16,12 1 1 15,0 0-24-15,-3-1-22 0,-17 5-5 16,-21 4-16-16,-28 0-40 16,-28 0-59-16,-36 8-38 15,-34-4-25-15,-39 4-16 16,-35 0-8-16,-38 0-35 0</inkml:trace>
  <inkml:trace contextRef="#ctx0" brushRef="#br1" timeOffset="151839.46">30579 14710 501 0,'-56'26'424'15,"21"-11"-18"-15,19-15-193 16,27 0-106-16,37-8-57 0,42-9-19 16,41-10-21-1,32-7 2-15,18 3-1 0,11-2-8 16,-6 8-7-16,-7 5 5 15,-13 8-10-15,-16 12-44 16,-28 0-87-16,-29 0-95 16,-28 0-51-16,-28 0 18 0,-31 7 16 15,-41 10 28-15,-34 3-73 16</inkml:trace>
  <inkml:trace contextRef="#ctx0" brushRef="#br1" timeOffset="152022.09">31280 14819 163 0,'-168'46'245'16,"27"-10"-21"-16,31-6-7 15,29-11-49-15,27 2-47 16,34-1-28-16,37-4-13 16,31-4-7-16,39-12-13 15,22 0-17-15,20 0-22 16,18-7-17-16,2-1-33 0,2-5-83 16,-1 0-62-16,-7 6-46 15,-18-2-7-15,-20 2 1 16,-26 2 7-16,-36 5-84 0</inkml:trace>
  <inkml:trace contextRef="#ctx0" brushRef="#br1" timeOffset="152221.71">31112 15297 191 0,'-141'49'241'16,"23"-12"-15"-16,28-9-24 0,25-2-61 15,37-12-67-15,36-14-29 16,37 0-22-16,31-12-7 15,35-7 3-15,19-7-7 16,12-2-6-16,7-1 0 0,2 6-8 16,-8-2-40-16,-14 4-97 15,-15 4-93-15,-26 1-77 16</inkml:trace>
  <inkml:trace contextRef="#ctx0" brushRef="#br1" timeOffset="152454.06">30573 15977 566 0,'-28'0'434'0,"28"-4"-109"16,39-8-158-16,43-4-81 16,32-6-40-16,29-1 34 15,10-1 107-15,5-2-31 16,0 7-156-16,-11 2 0 0,-14 5 0 15,-14 0-17-15,-23-1-347 16,-22 5-59-16,-29 4 57 16,-30 4 55-16,-33 0 62 15,-36 8 93-15</inkml:trace>
  <inkml:trace contextRef="#ctx0" brushRef="#br1" timeOffset="152604.03">31444 15889 19 0,'-178'44'104'0,"0"8"136"15,8 2-39-15,23-6 13 16,34 0-41-16,28-3-32 15,31 0-11-15,34-9-8 16,32-7 22-16,33-13 23 16,34-16-29-16,25 0-71 0,24-12-55 15,16-9-125-15,6 1-131 16,0-3-92-16,-12-3-56 16,-19 2 5-16</inkml:trace>
  <inkml:trace contextRef="#ctx0" brushRef="#br1" timeOffset="154451.94">27016 18109 299 0,'-38'-7'204'0,"-2"-1"-12"0,-9-1-43 16,-3 5-44-16,8 4-19 15,6-8 11-15,14 1 37 0,13-10-19 16,19-7-27-16,27-21 15 16,34-17 11-16,37-19-18 15,32-22-18-15,29-14-31 0,24-6-7 16,20-3 22-1,17-1-24-15,7 11-38 0,-9 14 0 16,-14 17 0-16,-25 15 0 16,-37 21 0-16,-37 13 0 15,-27 8 0-15,-26 7 0 0,-17 9 0 16,-16 4 0-16,-7 8 0 16,-10 0 0-16,-10 13 0 31,0-6 0-31,-10 0 0 47,2-7-145-47,8 0-329 15,-12 0 7-15,12 0 46 16</inkml:trace>
  <inkml:trace contextRef="#ctx0" brushRef="#br1" timeOffset="155000.19">28866 16396 450 0,'-43'-21'355'0,"-2"5"43"16,5 1-89-16,6 1-120 0,11 11-85 15,23 3-49-15,9 12-21 16,22 1-16-16,26 3-10 15,24-4 1-15,16-5-10 0,13-7-16 16,9 0-2-16,-7 0-5 16,-9 0-3-16,-18 0 16 15,-17 0 5-15,-15 0 6 0,-16 0 16 16,-17 0 18-16,-11-3 20 31,-9 3 25-31,-13 0-39 0,-3 0-40 0,-4 19 0 16,-5 15 0-16,-4 11 0 15,1 16 0-15,-5 16 0 16,1 8 0-16,7 6 0 0,5-6 0 16,3-4 0-16,11-12 0 15,6-9 0-15,0-11 0 16,0-12 0-16,0-12 0 16,0-4 0-16,0-9 0 0,-13-12 0 15,-7 0 0-15,-14-12 0 16,-5-13 0-16,-13-16 0 15,-10-12 0-15,-6-11 0 16,-3-14 0-16,1-12 0 16,2-8 0-16,8-4 0 0,3 4 0 15,4 10 0-15,11 10 0 16,8 14 0-16,5 10 0 16,4 13 0-16,9 8-442 0,4 19-74 15,12 3 31-15</inkml:trace>
  <inkml:trace contextRef="#ctx0" brushRef="#br1" timeOffset="156680.66">31108 16979 353 0,'0'-13'235'16,"0"5"-26"-16,0-1-72 15,0 1-62-15,0 8-40 16,0 0-21-16,-8 13 30 0,-8 16 52 15,-12 15 24-15,-17 20 18 16,-17 28 6-16,-20 20-16 16,-14 23-20-16,-9 8-34 15,-5 7-18-15,0-4-19 16,5-6-16-16,12-19-3 16,16-20-16-16,16-23 1 15,12-17-3-15,16-16-55 0,12-21-93 16,10-12-104-16,11-20-77 15,3-12-13-15,10-16 32 16,3-9 15-16</inkml:trace>
  <inkml:trace contextRef="#ctx0" brushRef="#br1" timeOffset="157096.84">30106 17826 262 0,'-9'-26'229'16,"1"7"-4"-16,8 0-43 0,-8 8-56 15,8 3-32-15,0 8 13 16,-17 12 22-16,-2 9 1 16,2 8 12-16,5 15 6 15,-5 18-63-15,-2 3-47 16,2 4-18-16,2-1-32 0,6-10 1 15,9-13-2-15,0-5-16 16,3-11-18-16,15-5 7 16,7-8 1-16,14-4-5 15,10-12-6-15,11 0-6 16,10 0 3-16,3 0 11 16,1-7 18-16,-9 0 16 0,-8-7 1 15,-10 2 5-15,-10 4 4 16,-14-1-10-16,-1 6-7 15,-10-6-26-15,2 6-34 16,-11-6-38-16,-3 2-38 0,0-5-22 16,0-2 3-16,-17-5 1 15,1-5-23-15,-8-5 30 16</inkml:trace>
  <inkml:trace contextRef="#ctx0" brushRef="#br1" timeOffset="157329.99">30179 17837 323 0,'-12'-16'204'0,"2"0"-25"15,10 4-45-15,0 0-46 0,0-2-15 16,5 7 21-16,0-2 65 16,-1 9 17-16,4 0 35 15,4 30 50-15,5 22-116 16,6 21-145-16,6 18 0 15,4 2 0-15,4-3 0 16,2-9 0-16,2-12-287 16,-5-7-115-16,-2-18-14 0,-11-7 4 15</inkml:trace>
  <inkml:trace contextRef="#ctx0" brushRef="#br1" timeOffset="175035">33329 10995 218 0,'8'-13'204'0,"1"4"-41"15,-9 2-62-15,0 3-53 0,0-1-17 16,0 5 21-16,0 0 30 16,0 0 29-16,0 0-4 0,0 0-12 15,0 0 1-15,0 0-1 16,0 0 11-16,0 0-7 15,-9 0-7-15,1 0-26 16,2 0-2-16,-7 0-33 0,-4 0-12 16,-8 21 29-16,-10 12 18 15,-16 15-13-15,-8 14-53 0,-2 6 0 16,-9 14 0-16,-2 12 0 16,3 0 0-16,5-2 0 15,2-2 0-15,10-4 0 0,6-6 0 16,10-5 0-16,11-10 0 15,5-8 0-15,3-4 0 16,17-8 0-16,0-9 0 0,0-3 0 16,0-9 0-1,0 9 0-15,0-21 0 16,3-12 0-16,-3 7 0 16,0-7-93-1,0-7-105-15,0-10-75 16,0-7-35-16,0-4 0 15,0-5 20-15,0-3 27 16</inkml:trace>
  <inkml:trace contextRef="#ctx0" brushRef="#br1" timeOffset="175700.52">32404 11715 373 0,'-8'-17'248'16,"0"-2"-54"-16,-1 1-77 16,9 8-44-16,0-5 15 15,0 8 31-15,0 3 6 0,0 4-29 16,0 0-41-16,0 9-14 16,-11 14 2-16,-5 18 19 15,-10 16 19-15,-2 12-23 0,-8 10-16 16,4 2-28-1,4-4-6-15,10-8-4 0,10-9 4 16,8-6-5-16,16-6 1 16,13-4-14-16,12-2-12 15,11-9-8-15,5-5 5 0,8-4 5 16,6-3 11-16,-3-4 1 16,-3-5 7-16,-12 0 10 15,-5-1-2-15,-12 1 6 16,-7 1 26-16,-9-5 4 0,-4 1 10 15,-7-9 7-15,-5 8-12 16,-4-8-4-16,-8-17-44 47,-10-11 0-47,-2-12 0 0,-2-14 0 16,-8-11 0-16,3-8 0 15,-7-4 0-15,3-1 0 16,-7 5 0-16,2 3 0 0,3 6 0 15,-2 7 0-15,1 8 0 16,9 12 0-16,6 9 0 16,2 3 0-16,6 6 0 0,1 6 0 15,10 1 0-15,0 3 0 16,0 4 0-16,-8 5 0 16,8 0-69 30,0 0-122-46,5 10-21 16,2 2-22-16,2 5-36 16,-1 2-2-16,0 6-39 15</inkml:trace>
  <inkml:trace contextRef="#ctx0" brushRef="#br1" timeOffset="183384.32">15143 10698 15 0,'0'-4'24'15,"3"-1"14"-15,0 2 15 0,1 3 27 16,-4 0 35-16,0 0-23 16,0-4-33-16,0-1-16 15,0-1-10-15,0 6-8 0,0 0 1 16,0 0 1-16,0 0 6 15,0 0-4-15,0 0-2 16,0 0-1-16,0 0-5 16,0 0 0-16,0 0-6 0,0 0-3 15,0 0-5-15,0 0-3 0,0 0-3 16,0-2-3 0,0 2 4-16,0 0 8 0,0 0-2 15,0 0 1-15,0 0-5 16,0 0 1-16,0 0 3 15,0 0-6-15,0 0 1 16,0 0 2-16,0 0-4 16,0 0 5-16,0 0-4 0,0 0 6 15,0 0 1-15,0 0-5 16,0 0-3-16,0 0 1 16,0 0 5-16,0 0-3 0,0 0 4 15,0 0 1 1,0 0 1-16,0 0 0 0,0 0 3 15,0 0-8-15,0 0-4 16,0 0 2-16,0 0 2 0,0 0-8 16,0 0 4-16,0 0-3 15,0 0 3 1,0 0-4-16,0 0-2 16,0 0-39-16,0 0-46 15,0 0-49-15,0 0-57 16,0-5-34-16</inkml:trace>
  <inkml:trace contextRef="#ctx0" brushRef="#br1" timeOffset="185168.92">15410 9276 378 0,'-21'0'255'16,"2"0"-66"-16,-1 0-72 0,7 0-33 16,0 0-1-16,5 0 20 15,8-3 39-15,0-6 26 16,0-7-17-16,4-13-67 0,17-19-39 16,19-31-18-16,33-34-14 15,38-45-10-15,45-55-3 16,53-41 1-16,45-32-28 0,31-3 11 15,12-1 4 1,12 5 13-16,2 9-3 0,2 14 4 16,-11 23-4-16,-30 19 4 15,-32 29 4-15,-39 28 0 16,-33 29-9-16,-39 23 3 0,-30 27 8 16,-23 13 14-16,-19 24 6 15,-17 9-9-15,-10 10-10 16,-10 8-4-16,-8 8-4 15,-1 3-3-15,-3 6-1 0,-3 3-2 16,-5 0-3-16,0 0 0 16,3 0 2-16,-3 0-3 15,0 0-6-15,0 0 8 16,0 0-14-16,0 0 5 0,0 0-3 16,0 0-12-16,0 0 0 15,0 0-9-15,-8 0-18 16,8 0-57-16,0 7-50 0,0-7-63 15,-8 13-20-15,-3-4-27 16,-1 3 2-16</inkml:trace>
  <inkml:trace contextRef="#ctx0" brushRef="#br1" timeOffset="185967.19">18978 5568 304 0,'-60'0'205'0,"0"-8"-74"16,3 1-51-16,10-2-18 16,15 2 5-16,13 2-8 0,5-1-9 15,14-1-27-15,17-5-7 16,31-4-11-16,31-13-2 16,25-3 1-16,18-4-4 15,5-5 3-15,-14 4-6 0,-14 8 0 16,-22 10-6-16,-20 2 1 15,-18 5 2-15,-9 4 2 16,-15 8-1-16,-6 0 2 16,-1 8 3-16,-8 12-5 15,0 13 7-15,0 19 8 0,0 22-5 16,-11 15 2-16,-3 5-4 16,7-1-1-16,7-8 2 15,-8-6-1-15,8-15 3 16,0-10-6-16,0-9-3 0,0-9 7 15,0-8-3-15,0-4 0 16,0-7 6-16,0-10 5 16,-14-7 13-16,3 0 31 15,-13 0-21-15,-22-7-15 16,-23-10-6-16,-24-11-2 16,-17-8 2-16,-3-9 24 0,2-5 18 15,12-3-10-15,4-3-14 16,18-1 2-16,13-1 1 15,12 6 4-15,14 7-4 16,14 5-7-16,7 7 1 0,6 9-18 16,2 3-5-16,9 9-2 15,-9 4-7-15,9-1 0 16,0 6 1-16,0-1 1 16,0 4-14-16,0 0-3 0,0 0-13 15,0 0-15-15,0 0-5 16,0 0-11-16,0 0 13 15,0 7 3-15,0 2 15 16,0-9 10-16,0 8 17 16,0-8 2-16,0 0-3 15,0 0 3-15,0 0 7 0,0 0-4 16,0 0 0 0,0 0 5-1,0 0 0-15,0 0-2 16,13 0 1-16,15 0 0 0,25-12-3 15,26-5-5 1,25-7-1-16,21 0 0 16,6-1-41-16,-5 4-86 0,-9 6-62 15,-19 3-55-15,-29 3-56 16</inkml:trace>
  <inkml:trace contextRef="#ctx0" brushRef="#br1" timeOffset="188946.2">6221 11332 64 0,'-8'0'89'15,"8"-5"24"-15,-9 3-1 16,9 2-47-16,0 0-25 15,0 0-22-15,0-5-6 0,0 1 3 16,0-1 3-16,0 5 7 16,0 0-5-16,0 0 4 15,0 0 4-15,0 0 6 16,0 0 4-16,0 0-9 16,0 0-12-16,-8 0-6 15,8 0 0-15,0 0 0 16,0 0-2-16,0 0 11 15,0 0 0-15,0 0 2 0,0 0 3 16,-8 0 1-16,8 0-9 16,-9 0 1-16,9 0 0 15,0 0-8-15,0 0 3 16,-8 0 3-16,8 0-8 16,-8 0 8-16,8 0-6 15,0 0-1-15,-8 0 6 16,-4 0-5-16,3 0 7 15,-2 0-2-15,-6 0-9 16,-8 0 3-16,2 0-3 16,-2 0 11-16,0 0 9 0,9 0-1 15,5 0-6-15,11 0-12 16,0 0-3-16,0 0 3 16,8 0-7-16,1 0-6 15,1 0 2-15,12 0 0 16,2 0 2-16,3 0 8 15,6 0-11-15,5 0 7 16,1 0-1-16,-1 0 1 0,-3 0 4 16,-3 0-9-1,1 0 1-15,-4 0 3 16,-4 9 0-16,-5-9-1 0,-4 0 0 16,-3 0-4-16,-5 0 6 15,0 0-2-15,-8 0 5 16,0 0-4-16,0 0 2 15,0 0-1-15,0 0-5 16,0 0 8-16,0 0-9 16,0 0 2-16,0 0 3 0,0 0-7 31,0 0 9-31,0 0-4 16,0 0 2-16,0 0 1 15,0 0-1-15,0 0 3 16,0 0-5-1,0 0 2-15,0 0 1 16,0 0 1 0,0 0-6-16,0 0 8 15,0 0 0 1,-12 0-9 0,12 0 5-16,-14 0-4 15,-2 0 6-15,1 0-7 16,-6 0 8-16,1 0-4 15,-1 0-5-15,-3-4 7 16,0-1-7-16,-1 5 5 16,0 0-4-16,7 0 1 15,1 0 8-15,4 0-4 0,1 0-2 16,12 0-3-16,0 0 5 16,0-2-3-1,0-3-7-15,12 0-22 16,9 2-3-16,6 3 2 15,11 0-24-15,6 0-25 16,10 0-32-16,11-4-16 0,-1-6-43 16,-2 7-101-1</inkml:trace>
  <inkml:trace contextRef="#ctx0" brushRef="#br1" timeOffset="204919.62">6281 11108 156 0,'-12'0'196'16,"-1"0"-77"-16,2-4-53 16,-3 0-26-16,14-4-10 15,-6 4-4-15,-3-1 0 16,9 2-2-16,0 3 6 16,0-4 7-16,-9-1 6 0,9 3 4 15,0 2 1-15,0 0-8 16,0 0-13-16,0 0-5 15,0 0 4-15,0 0 5 16,0 0 18-16,0 0 16 16,0 0 3-16,-8 0-8 15,8 0-9-15,-8 0-10 16,8 0-14-16,0 0-1 16,0 0-13-16,-8 0 2 15,8 0 3-15,-9 0-2 16,9 0-4-16,0 0-2 0,0 0 11 15,0 0 6-15,-6 0 9 16,6 0-2-16,0 0-8 16,-8 0-4-16,8 0 2 15,-8 0-4-15,8 0-8 16,0 0 6-16,0 0-2 16,-9 0 14-16,0 0 4 15,-2 0 0-15,-1 0-20 16,-1 0-1-16,1 0-7 15,-1 0-6-15,6 0 4 16,7 0-3-16,0 0-3 16,0 0 7-16,0 0-7 15,0 0 4-15,0 0 3 16,0 0-6 0,0 0 5-1,0 0-7-15,7 0 2 0,1 0 5 16,1 0-9-16,-1 0 1 15,0 0 5-15,9 0 2 16,3 0 2-16,8 0 2 16,0 0-11-16,4 0 5 15,6-5 3-15,-2 0-2 16,-3 0 0-16,-1 3-9 16,-2 2 1-16,-2 0 12 15,-5 0-5-15,5-6 9 0,2 4-11 16,-3-7 3-16,3 5-5 15,-6 4 2 1,-5-5-6-16,1 5 11 16,-2 0-8-16,1 0 1 0,1 0 6 15,2 0-7-15,2 0 9 16,0 0-8-16,4 0 5 16,1 0-5-16,-1 0 7 15,1 0-12-15,-4 0 11 16,-6 0 5-16,2 0-11 15,-1 0 6-15,-1 0 0 0,3 0-3 16,-6 0-2-16,3 0-1 16,3-3 3-16,3-1 3 15,-2-4-6-15,2-1 3 16,-1 2 2-16,-4 2-2 16,1 1-4-16,-1 0 5 15,-4 0-5-15,0 4 6 16,1-5-1-16,2 1 2 15,3 4-1-15,-4 0-4 16,4 0-2-16,3-3 5 0,-6-1 2 16,5-1-4-16,-4 5 1 15,2 0 5-15,-2 0-11 16,-5 0 5-16,-2 0 5 16,-4-3-2-16,-6-1-4 15,2-1 2-15,3 5 5 0,-1 0-9 16,2 0 11-1,-1-4-12-15,0 1 1 0,3-2 6 16,3-2-10-16,2 2 12 16,0 1-3-16,1 0-3 15,-1 0 2-15,3-4 5 16,2 3-7-16,-1 3 5 0,1-4-6 16,-5 6 3-16,-4 0 2 15,1-5 0-15,-2 3-6 16,1-3 3-16,1 0 1 15,0 3-4-15,-2-7 6 16,0 6-4-16,3-2 0 16,2-3 1-16,3 4-1 0,3-4-2 15,-3 4 6-15,6-5-3 16,-1 4-1-16,1-2-6 16,-1 2 8-16,0 3-4 0,1-3-5 15,-4 1-2-15,-5-1 1 16,-1 2 8-16,-2 3 3 15,-2 0-8-15,3 0 14 0,-4 0-8 16,-1 0-1-16,4 0 4 16,-2 0-2-16,3 0 1 15,-3 0-1-15,5-4-3 16,5-1 3-16,2 2 4 16,7-5-6-16,2-1 3 15,9 1-3-15,8 0 3 0,8-4 1 16,11-4 2-16,9-5-14 15,4 1 8-15,5-1 0 16,4 1 9-16,-5 5-8 0,-9-2-1 16,3 0-2-16,-11 1-5 15,-11 4 0-15,-9 0 6 16,-6 3-5-16,-11 6 11 0,-6-3-7 16,-5 4 7-16,-9 2-1 15,-2 0-4-15,-1 0 4 16,-3 0-1-16,-5 0-4 15,0 0 2 1,0 0-2 0,0 0 4-16,0 0-5 0,0 0 6 15,0 0-7-15,0 0 9 16,4 0-8 0,0 0 4-16,5 0 0 0,-2-5 3 15,-4 1-2-15,5 0-6 16,6-1 4-16,-3-2-3 15,10-1 4-15,4-5 3 16,11 1-3-16,12-8 1 16,12-1-3-16,11-3 0 15,10-3 2-15,7-3 3 0,7 2-1 16,5-1 2-16,7-4-5 16,-2 5 4-16,-3 3-8 15,-8 5 5-15,-10 5-2 0,-7 0-3 16,-4 8-6-1,-5-1-4-15,3 8 4 0,-2-5 2 16,4 2 3-16,3-6 1 0,5 2 2 16,4-5 4-1,10 0-3-15,2-5-1 0,5-4 0 16,-1 4 0-16,-12 2-10 16,-11 2-6-16,-15 7 3 15,-13-2-5-15,-13-2 7 16,-6 5 12-16,-5 3-4 0,-6 2 3 15,-1-5 5-15,7-2 1 16,2-6-2-16,8 1-6 16,5-1 13-16,7 1-9 0,2 0 4 15,2 0-5-15,-2 3 2 16,-2 2 0-16,-3 3 0 16,-5-1-3-16,-6 5 4 0,-7 0-1 15,2-3 0-15,-9-2 0 16,5 1 4-16,-1-4-9 15,9-1 9-15,7-3-8 16,13-7 1-16,7-2 6 16,5-4-1-16,8-3 2 0,9 4-8 15,-1-4 7-15,0 2-8 16,1 3 5-16,-6 1 2 16,-2 7-2-16,-9 2 0 15,-8 1 0-15,-5 4-2 0,-6-1 3 16,-7 2-4-16,-7 1 6 15,1 6-4-15,-1 0 3 16,9-2-2-16,16-7-6 16,17 1 6-16,10-1-2 15,16-2 1-15,7 3 4 16,7-1-5-16,-5 1 5 0,-3 2-4 16,-8 1 2-16,-8 5-7 15,-14 0 0-15,-10 0 8 0,-18 0-2 16,-11 0 0-16,-7-5-4 15,-12 5 6-15,-2 0-2 16,-2 0 2-16,-2 0 0 0,0 0-6 16,-4 0 4-16,0-4-2 15,0 4 2-15,-5 0 2 16,3 0-2-16,-6 0 2 16,3 0-4-16,2 0 0 15,2 0 0-15,1-3 4 16,1 3 0-16,-1 0-6 15,0 0 6-15,0 0-6 0,-4 0 5 16,4 0 1-16,0 0-4 16,0 0 0-16,5 0 6 15,-2 0-7-15,6 0 6 0,-6-5-5 16,7 5 6-16,-6 0-2 16,0 0-3-16,0 0 1 15,-1 0 1-15,3-4-5 16,-3 0 6-16,2 0 2 0,-5 0-5 15,0 4 3-15,0 0-5 16,-8 0 7-16,0 0-1 16,0 0 1-16,0 0-1 0,0 0 3 15,0 0 0-15,0 0-1 16,0 0-11-16,0 0 8 16,0 0-1-16,0 0-3 0,0 0-11 15,0 0-16-15,0 0-33 16,0 0-30-16,0 0-29 15,0 0-30-15,0 0-35 16,0 0-28-16,0 0-76 16</inkml:trace>
  <inkml:trace contextRef="#ctx0" brushRef="#br1" timeOffset="207200.69">15449 9586 432 0,'-11'25'468'16,"-1"-9"-32"-16,4-9-180 15,8-7-120-15,0-7-52 16,15-34-48-16,31-42-17 0,43-43-7 15,61-56-4-15,70-71 3 16,65-77 4-16,46-31 17 16,60-13 3-16,50-6 2 0,30-3-20 15,2 5-4 1,-10 20-13-16,-13 42 0 0,-32 43 0 16,-48 49 0-16,-65 41 0 15,-64 40 0-15,-65 36 0 16,-47 25 0-16,-35 22 0 15,-28 20 0-15,-22 11 0 0,-15 8 0 16,-12 21-147-16,-17 12-39 16,-17 26-59-16,-23 21-93 15,-31 32-98-15</inkml:trace>
  <inkml:trace contextRef="#ctx0" brushRef="#br1" timeOffset="207616.16">16396 9052 765 0,'-133'0'260'0,"15"-4"-129"16,29-8-57-16,24-5-17 15,35-3-15-15,64-12 1 0,79-25 20 16,93-29 4-16,83-34 20 16,89-36 36-16,89-31 25 15,56-25-29-15,51-4-51 16,30 10-68-16,-6 4 0 16,-34 18 0-16,-44 23 0 0,-56 14 0 15,-77 22 0-15,-77 18 0 16,-74 26 0-16,-61 16 0 15,-55 12 0-15,-34 12 0 0,-32 5 0 16,-31 2 0-16,-15 11 0 16,-8 7 0-16,-23 3 0 15,-11 13-82-15,-10 13-239 16,-18 15-8-16,-9 17 29 0,-19 16-2 16,-24 19-40-16</inkml:trace>
  <inkml:trace contextRef="#ctx0" brushRef="#br1" timeOffset="207965.33">18597 9447 1050 0,'-28'-24'403'15,"28"-18"-195"-15,46-14-108 16,58-17-53-16,72-25-25 0,81-39-2 16,102-39 12-16,76-36 49 15,47-24 3-15,34-12-84 16,16 8 0-16,-16 16 0 0,-42 20 0 16,-50 24 0-16,-51 26 0 15,-60 25 0-15,-61 23 0 16,-62 20 0-16,-47 22 0 0,-41 9 0 15,-37 16 0-15,-31 9 0 16,-20 14 0-16,-36 8 0 16,-25 16-182-16,-26 20-142 15,-25 17-18-15,-24 24 12 16,-20 17-61-16</inkml:trace>
  <inkml:trace contextRef="#ctx0" brushRef="#br1" timeOffset="208232.02">20931 9190 898 0,'-74'46'622'0,"31"-30"-200"15,43-24-317-15,49-20-105 16,52-17 0-16,54-28 0 16,60-21 0-16,69-20 0 15,60-21 0-15,26-3 0 0,-5 0 0 16,-14 13 0-16,-22 13 0 15,-33 15 0-15,-37 15 0 16,-38 14 0-16,-46 10 0 16,-41 19 0-16,-36 9 0 0,-30 10 0 15,-28 8 0-15,-18 5 0 16,-40 7-297-16,-37 11-225 16,-53 17 6-16</inkml:trace>
  <inkml:trace contextRef="#ctx0" brushRef="#br1" timeOffset="208831.96">15556 10473 571 0,'32'-48'505'16,"-8"-2"-113"-16,-7 14-183 15,-5 8-111-15,0 4-56 0,-4 7-16 16,-5 5-13-16,-3 3-1 16,5 6-12-16,-2 3-2 15,3 0-9-15,-3 12 1 16,6 7 7-16,12 23 10 16,19 19 51-16,25 20 5 0,28 16 14 15,37 14-77-15,24 3 0 16,16 7 0-16,1 1 0 15,-4-3 0-15,-17 4 0 0,-20-6 0 16,-22-8 0-16,-18-2 0 16,-19-10 0-16,-19 9 0 15,-11 16 0-15,-12 13 0 0,-15 15 0 16,-6 14 0-16,-8 5 0 16,0-2 0-16,0-6 0 15,0-11 0-15,0-11 0 0,0-14 0 16,9-19 0-16,7-16 0 15,2-21 0-15,-7-20 0 16,0-17 0-16,3-15-65 16,-6-25-191-16,-8-33-121 0,0-33-54 15,-25-27-11-15</inkml:trace>
  <inkml:trace contextRef="#ctx0" brushRef="#br1" timeOffset="209097.19">15454 10973 969 0,'-109'-64'355'15,"20"7"-145"-15,24 12-121 16,20 17-52-16,21 28-19 16,24 33-12-16,24 36 1 0,29 52 3 15,28 66 33-15,28 70 26 16,21 52-26-16,29 33-20 15,16 20-18-15,14 17 1 0,15 0-15 16,0-24-49-16,-9-34-103 16,-17-45-53-16,-20-48-20 15,-28-41-27-15,-29-45-8 16,-31-44-30-16</inkml:trace>
  <inkml:trace contextRef="#ctx0" brushRef="#br1" timeOffset="209795.94">18183 10603 527 0,'-62'-57'228'0,"2"9"-70"15,0 11-81-15,7 8-40 0,8 10-21 16,13 2-13-16,10 9 4 16,6 8 1-16,16 0-1 15,0 15 24-15,24 19 36 0,25 6 13 16,41 10 3-16,43 2-18 15,51 1 6-15,48 4-2 16,39-2 15-16,46-4 2 16,61-2-20-16,49-5-34 0,36-3-14 15,27-1-4-15,21-2-12 16,6-6 4-16,-18-2-5 16,-16-7 9-16,-19-3-8 0,-30-4 16 15,-37-4 24-15,-47 2 12 16,-56-14 10-16,-65 7-50 15,-49-7-14-15,-51 0 0 0,-35 0 0 16,-29 0 0-16,-21 0 0 16,-15 0 0-16,-16 0 0 15,-13-4 0-15,0-4 0 0,-17-3 0 16,-3 1 0-16,0 3 0 16,0-2 0-16,3 5 0 15,4 4 0-15,1-4 0 16,12 0 0-1,0 0 0 1,0 0 0 0,0 4-141 15,0 0-38-15,0 0 14-16,0 0 22 0,0 0 25 15,0 0 17-15,0 0-17 16,3 0-10-16,-3 0-33 15,9 0-30-15,4-9-82 16</inkml:trace>
  <inkml:trace contextRef="#ctx0" brushRef="#br1" timeOffset="210260.08">25533 11002 408 0,'-26'-12'351'0,"4"0"-25"0,1 0-141 16,8 3-96-16,13 6-50 15,0 3-16-15,5 0-14 16,11 0 0-16,11 8 1 0,20 3-7 16,13 6 3-16,13 4-6 15,9 7 3-15,-2 2-6 16,-6-7-3-16,-13 1 8 16,-21 0-4-16,-15 2 3 0,-17 2 2 15,-8 4 3-15,-25 10-4 16,-14-1 3-16,-10-2 1 15,-4 2 1-15,4-4 0 0,8-9 1 16,5-7 4-16,7-5-4 16,6-4-2-16,5-12 4 15,6 0-6-15,12 8 3 16,-8-8-6-16,8 0 5 16,0 0-4-16,0 0 3 15,0 0-2-15,0-4 1 0,0-9 5 16,0-2-5-16,0-13 0 15,0-6 17-15,-13 2-1 16,5-5 12-16,-3 0 15 0,-6 5-10 16,2-1-11-16,1 1-2 15,3 7 9-15,2 5-11 16,9 0-9-16,0 3-13 16,0 6-18-16,0 2-32 0,0 5-61 15,0 4-92-15,0 0-107 0,0 0-75 16</inkml:trace>
  <inkml:trace contextRef="#ctx0" brushRef="#br1" timeOffset="213172.08">26381 12891 126 0,'0'9'211'16,"0"-9"-75"-16,0 0-42 0,0 0-39 15,0 0-29-15,0 0-10 16,0 0-2-16,0 0 33 0,0 0 27 16,0 0 8-16,0 0-2 15,0 0-14-15,0 0-9 16,-8 0 7-16,-1 0-2 16,-2 0-14-16,-5 0 0 0,-5 0-8 15,1 0-9-15,-3 0-1 16,-3 0-15-16,4 0-5 15,-8 0-5-15,1 0-2 0,-2 0 3 16,-3 0 0-16,3 0 1 16,2 0 7-16,-1 0 4 15,4 0 12-15,-5-5-5 0,0 1 7 16,2 1-4-16,-4-1 1 16,2-1-2-16,-6 2 2 15,-40-1 13-15,36-1-21 16,1-1-2-16,-1 4-8 15,0 2-4-15,-5-5-5 16,3 1 6-16,-1-4 1 16,-2 4 9-16,-1-3-2 0,-4-2-6 15,2 1 1-15,-2 4 0 16,-2-3-10-16,-1 1-5 16,-3 0 4-16,-3-4 7 0,-5 2-2 15,1 4-5-15,-1 0 2 16,-3 0-1-16,-2 0-10 0,-4 0 16 15,1 1-5 1,2-2-5-16,-3 5 4 0,1-4 6 16,6-1-4-16,2 3 6 15,2-8 0-15,-3 3 13 0,4-1-2 16,2-1 7-16,-1 0-14 16,-4-3-3-16,0 0 2 15,-8 4-9-15,-7 0-6 0,-14 0 4 16,-9-1 7-16,-6 2-8 15,-8-5 7-15,-5 3-7 16,-9-3 0-16,-2 0 3 0,4-1 2 16,-4 3 0-16,0-5-5 15,8 0 0-15,4-1 0 16,2 0 0-16,-3-2 0 16,2 2 0-16,-8 0 0 0,-2-1 0 15,-8-2 0-15,-4 2 0 16,0 1 0-16,1 4 0 0,-2-5 0 15,6 4 0-15,2 2 0 16,8-5 0-16,11-1 0 16,3 1 0-16,5 1 0 0,4 1 0 15,2 2 0-15,0 0 0 16,1 5 0-16,-4-2 0 16,0 6 0-16,3-2 0 0,-2 1 0 15,1-1 0-15,0 5 0 16,-1 0 0-16,-2 0 0 15,1 0 0-15,-2 0 0 16,-1 0 0-16,-2 0 0 0,-4 0 0 16,3 0 0-16,2 0 0 15,0 0 0-15,3 0 0 16,-3 0 0-16,-1 0 0 0,0 0 0 16,-4 0 0-16,-2 0 0 15,-11 0 0-15,-8 0 0 16,-2 0 0-16,-5 0 0 0,-4 0 0 15,-1 0 0-15,-3 0 0 16,4-4 0-16,4 2 0 16,0-6 0-16,8-2 0 15,0 5 0-15,0-2 0 0,-5 0 0 16,-1-2 0-16,-12 5 0 16,-2 0 0-16,-9 0 0 15,-12 4 0-15,-2 0 0 0,-2-4 0 16,-4-4 0-16,-1-2 0 15,2 3 0-15,-9 2 0 16,-8 3 0-16,-4-3 0 0,-4 5 0 16,0 0 0-16,8 0 0 15,9 0 0-15,15 0 0 16,13 7 0-16,15 3 0 16,14-3 0-16,7 6 0 15,7-5 0-15,9 0 0 0,5-8 0 16,3 12 0-16,5-12 0 15,4 0 0-15,3 0 0 16,-75 0 0-16,83 0 0 16,1 0 0-16,4 0 0 15,-1 0 0-15,-4 0 0 16,2 0 0-16,-1 0 0 0,-4-3 0 16,-2-2 0-1,4 1 0-15,1 4 0 0,5 0 0 16,-1 0 0-16,4 0 0 15,6 0 0-15,7 0 0 16,4 0 0-16,9 0 0 0,11 0 0 16,9 0 0-16,8 0 0 15,8 0 0-15,3 9 0 16,-4-9 0-16,7 7 0 16,-2-7 0-1,-6 0 0-15,-2 0 0 16,4 0 0-16,0 0 0 0,0 0 0 15,4 0 0 1,0 0 0-16,0 0 0 0,-1 0 0 16,1 0 0-1,-4 0 0 1,0 0 0-16,-1 0 0 0,2 0 0 16,-1 0 0-16,4 0 0 15,0 0 0-15,-2-4 0 16,-1 4 0-16,3 0 0 15,-1 0 0-15,1 0 0 16,0 0 0 0,0 0 0 15,0-3 0-31,0 3 0 0,0-5 0 16,8 1 0-16,-8 4 0 15</inkml:trace>
  <inkml:trace contextRef="#ctx0" brushRef="#br1" timeOffset="213244.86">8803 12134 2047 0,'0'-4'0'0,"0"0"-108"0,0 4-134 16,0-4-36-16,0-4-41 16,0-4 25-16,0-9-15 15,0-7 63-15</inkml:trace>
  <inkml:trace contextRef="#ctx0" brushRef="#br1" timeOffset="214072.52">9014 11693 57 0,'0'-2'82'16,"0"2"30"-16,4-5 8 16,-4 1-44-16,5 1-31 15,-5 3-16-15,0 0-16 0,0 0-4 16,0 0 5-16,0-5 7 15,0 1 4-15,0-1 2 16,0 1-10-16,3 0 2 0,2 4-7 16,-2-4 1-16,-3 2-2 15,0 2-4-15,0 0-3 16,0 0-2-16,0 0 4 16,0 0 0-16,0 0-1 15,0 0 4-15,0 0 5 16,0 0 2-16,0 0 0 0,0 0-5 15,0 0 0-15,0 0 3 16,0 0-4-16,0 0-2 16,0 0 2-16,0 0-6 0,0 0 0 15,0 0 4-15,0 0 2 16,0 6 4-16,-8 7 1 16,-9 8 4-16,-2 9 8 15,-10 21-3-15,-13 13 15 0,-9 22 0 16,-11 11-6-16,-10 6-17 15,-6-2-1-15,1-3-9 16,4-13-2-16,8-12-2 16,13-11 1-16,11-17 2 15,13-9 1-15,16-11-5 0,12-13 5 16,16-12-4-16,33 0 20 16,27-12 0-16,30-8 0 15,21-6 4-15,2 3-9 0,1 6-9 16,-16 4 1-16,-18 13-8 15,-14 0 5-15,-20 0-7 16,-19 0 1-16,-13 11 11 16,-10-11 30-16,-12 0 61 15,-8 0 71-15,-14-18-70 0,-8-19-54 16,-16-20-16-16,-11-29-19 16,0-19-6-16,6-25-5 15,1-8-1-15,10-5-2 0,8 8-5 16,7 14-4-16,17 11-35 15,0 16-29-15,0 20-23 16,14 22-71-16,5 19-26 16,10 21 5-16,16 28-9 0,6 36-72 15</inkml:trace>
  <inkml:trace contextRef="#ctx0" brushRef="#br1" timeOffset="214555.88">14191 11995 554 0,'-37'-90'318'0,"1"9"-93"16,4 8-112-16,4 15-50 0,3 16-21 16,8 8 9-16,5 13-3 15,4 4-23-15,8 9-12 16,-11 8-12-16,-1 22-1 0,-14 21 4 16,-15 36-2-16,-19 40 0 15,-21 35 0-15,-21 24 4 16,-11 15 13-16,-9 7 18 0,-12-6 28 15,-8 0 8 1,-4 6 4-16,-9 0-8 0,5-9-14 16,12-15-26-16,12-21-12 15,20-23-14-15,21-25 5 16,15-25-1-16,21-21-6 0,15-18-2 16,8-13-5-16,10-10-22 15,8-8-17-15,8-12-28 16,0 0-52-16,0-16-56 0,0-16-79 15,0-18 4-15,0-18 23 16,5-18 3-16,-5-11 13 16</inkml:trace>
  <inkml:trace contextRef="#ctx0" brushRef="#br1" timeOffset="-214493.08">12056 13441 86 0,'11'-28'236'0,"2"1"-42"0,0 13-30 16,-10 0-45-16,-3 7-56 15,0 7-29-15,0 0-18 16,0 0 1-16,0 21 3 0,0 11 9 16,0 17 12-16,0 13-1 15,0 9-12-15,0 3-15 16,0-5 1-16,0-7-4 0,28 30 2 31,1-58-5-31,16-6-2 0,15-7-3 16,10-9 0-16,6-12 1 15,6 0-4-15,-9 0 4 16,-7 0-3-16,-15 0 3 16,-9 0 0-16,-16 0 9 15,-4 0 11-15,-5 0 20 0,-9 0 4 16,0-4 19-16,-8-1 24 0,0-2 26 16,-13-10-13-16,-12-19-56 15,-6-13-14-15,-11-16-18 16,-2-12-7-16,0-5 0 0,-2-3-6 15,3 3-2-15,-4-1 0 16,7 8-7-16,4 6-20 16,4 7 0-16,7 10-33 15,8 10-15-15,6 15-39 0,-1 6-34 16,12 9-27-16,0 4-3 16,0 8 20-16,0 0 18 15,12 0-60-15,-1 12-22 0</inkml:trace>
  <inkml:trace contextRef="#ctx0" brushRef="#br1" timeOffset="-212978.4">12093 13755 173 0,'0'7'179'15,"0"5"-86"-15,3 1-41 16,6-1-15-16,-1 1-15 15,3-1 6-15,-2 0 1 0,-1-12 10 16,-4 7 14-16,0-7 15 16,-4 0-5-16,0 0 6 15,0 0 40-15,0-7 2 0,4-5-12 16,5-21-46 0,-1-15-27-16,3-23-18 0,1-10 3 15,1-9-6-15,-5 5 5 16,1 4-14-16,-5 7 10 0,0 14-6 15,-4 11 5-15,0 8-3 16,0 8 1-16,0 9-5 16,0 8 3-16,0 4-3 0,0 8-6 15,0 4 6 1,0 0-6-16,0 0-4 16,0 0 1-16,0 0 10 15,0 0-6-15,0 0 1 16,0-4 2-16,0 4 1 15,0-5 0-15,0 1 0 16,0-1 1-16,0 5 3 0,0 0-4 16,0 0 5-16,0 0 3 15,0 0-7-15,0 0 3 0,0 0 0 16,0 0-4 0,0 0 5-16,0 0 0 15,0 0-8-15,0 0 7 0,0 0 5 16,0 0-8-16,0 0-5 15,7 18 8 1,10 2 3-16,7 9 3 16,3 11 3-16,6 10-2 0,9 6-2 15,1 5-6-15,3 0 1 16,2 1 1-16,2 3-8 16,-7-1-28-16,3-3-89 0,-10 1-60 15,-3-1-38-15,-9-8-86 16</inkml:trace>
  <inkml:trace contextRef="#ctx0" brushRef="#br1" timeOffset="-206212.9">6813 10527 22 0,'-8'-8'38'0,"8"3"26"16,0-3 32-16,0 8 36 0,-7 0-42 16,7 0-38-16,-14 0-26 15,14 0-11-15,-8 0-8 16,-4 0 1 0,-1 0 1-16,2 0 7 0,-1 0-2 15,0 0 2-15,4 0 2 16,-6 0 1-16,14 0 7 15,0 0-5-15,0 0 1 16,0 0 2-16,0 0-1 16,0 0-4-16,8 0-7 15,14 0-1-15,22-5 2 16,29-10 14-16,33-10 19 16,28-11-6-16,53-18-7 15,65-10-8-15,56-18-8 0,40-7 13 16,39-9-14-1,48-4-1-15,36-1-11 16,5 6 7-16,-2 12-8 0,5 7 6 16,-1 8 0-16,-10 11-8 15,-24 2 2-15,-23 7-5 16,-2 10-1-16,-9 12 5 0,-12 7-1 16,-25 9 1-16,-28 5-3 15,-28 7-1-15,-20 0-1 16,-29 0 3-16,-29 0 2 15,-27 7-2-15,-35-7 0 0,-35 0-3 16,-27 0 4-16,-30 0 1 16,-19 0-3-16,-19 0-1 15,-7 0 2-15,-2 8 1 16,6-8 0-16,6 0-4 0,10 0 5 16,13 8-2-16,9 1 2 15,7-1-6-15,0-1 10 16,-1-7-8-16,3 13 1 15,-3-1-1-15,-1-5 2 0,-2-7 4 16,-1 13-7-16,-2-4 1 16,0-2 6-16,-5 2-2 15,5 3-2-15,6 0 0 16,13 5-1-16,13 7-4 16,5 4 5-16,2 6-3 0,-5-6 4 15,-1 0 3-15,-10 1-3 16,-6-10 1-16,-15 2-5 15,-2-8 4-15,0-1-1 16,1-12 1-16,4 7-1 0,1-7 2 16,6 0-3-16,7 0 5 15,1-3-3-15,0-1-4 16,-6-5 3-16,-9 9 4 16,-14 0-4-16,-16 0 2 0,-11 0 2 15,-15-3 5-15,-2-2-5 16,-2 0-1-1,7 2-3-15,6-1 2 0,8-1-1 16,9-3 0-16,4 4-4 16,4 4 2-16,0 0 3 15,1 0-1-15,-4 0-3 16,-7 0 3-16,2 0 0 0,3 0-1 16,2 0 1-16,-2 0-4 15,8 12 7-15,8-12-3 16,0 9 0-16,9-9-3 15,5 13 3-15,3-1-5 16,-1-5 8-16,6 2-4 16,4 3 2-16,-5 0-4 0,-3 4 3 15,-9-3-1-15,-11-2 1 16,-14-1-7-16,-12-10 3 16,-10 7 1-16,-8-7 7 15,-16 0-1-15,-3 0-6 0,-1 0 5 16,-2 0-3-1,-4 0-2-15,-4 0 4 0,4 0-4 16,0 0 2-16,4 0 4 16,-5 0-4-16,5 0-2 0,-3 0 4 15,-2 0-2-15,2 0 0 16,-5 0 11-16,3 0-6 16,3 0 2-16,2 0 1 15,0 0-4-15,5 0-3 16,-2 0 1-16,5 0 3 15,4 0-3-15,-3 0-5 0,0 0 5 16,-2 0-3-16,-2 0 1 16,-2 0-2-16,-6 0 9 15,-5 0-5-15,0 0-1 16,0 0 6-16,0 0-2 0,-10 0-27 31,10 0-41-31,-6 0-36 16,6 0-40-16,-13 0-15 15,6 8-67-15,-6-8-22 16</inkml:trace>
  <inkml:trace contextRef="#ctx0" brushRef="#br1" timeOffset="-205592.96">22596 9358 168 0,'-19'-16'236'0,"3"4"-85"15,2-1-47-15,14 4-46 0,-8 5-21 16,8 1 0-16,0 3 0 16,0 0-4-16,0 0 2 15,0 0-7-15,0 0-15 0,14 0 3 16,6 0-12-16,11 12 3 15,15 5-4-15,1 2-4 16,7 2 4-16,0-4-3 0,-1-1 6 16,-5-4-12-1,-8 0 12-15,-9-12-9 0,-5 8 3 16,-4-8 3-16,-13 0-1 16,0 0-3-16,-9 9 4 15,0-9 2-15,0 12 4 16,-15 5 4-16,-18 11-1 0,-10 15 2 15,-19 14-1-15,-12 14-6 16,3 5-2-16,-3 5-2 16,7-3 3-16,10-4 0 0,10-5-6 15,7-12 7-15,7-12 0 16,9-8-6-16,7-13 10 16,6 9 38-1,11-33 8-15,0 0 18 0,0-4-13 16,0-19-23-1,8-20-22-15,3-14-4 0,-2-17-5 16,-3-7-6-16,7-9 7 16,-4-7-8-16,0 3-3 15,2 5 7-15,4 7-6 0,1 14-2 16,2 11 2-16,-2 7-10 16,-4 14-33-16,-1 11-46 15,-3 5-27-15,-2 8-20 0,-3 4-4 16,-3 8 0-16,0 0-27 15,0 12-81-15</inkml:trace>
  <inkml:trace contextRef="#ctx0" brushRef="#br1" timeOffset="-188025.79">7385 6291 381 0,'-12'-35'208'16,"5"2"-54"-16,7 9-63 0,-8 3-26 15,8 9 1 1,0 0 21-16,0 5 13 16,0 1-1-16,0 6-14 0,0 0-16 15,0 0-18-15,0 0-15 16,-9 0-25-16,9 0-7 15,-8 9-6-15,8 7-6 16,0 5 13-16,0 11-8 16,0 17 4-16,0 8 3 15,0 12-1-15,0 5 2 0,0 4-4 16,0-6-5-16,0-3 2 16,0-8 3-16,0-4 4 15,0-4-8-15,0-9 4 16,0-3 3-16,0-7-3 15,0-11 4-15,0 3-5 16,0-11 0-16,0 2-4 16,0-1 6-16,0 0 3 0,0 1-5 15,0 3-2-15,0 0 5 16,0 1 2-16,0-6-5 16,0-1-6-16,0-7 7 15,0-7 5-15,0 8-3 0,0-8-2 16,0 0 0-1,0 0 8-15,0 0-8 16,0 0-4 0,0 0 10-16,0 0-3 0,0 0-1 15,0 0 2-15,0 0 0 16,0 0-2-16,0 0 0 16,0 0 1-16,3 0-2 15,6 0 3-15,-1 0-4 16,4-3 10-16,0-7-5 15,4 2-3-15,6-3 1 16,2-1-2-16,-5-4 0 16,6-1 4-16,0 1-2 15,-1-1 3-15,0 1-6 16,1 4 0-16,-6-4 3 0,-3 3-1 16,1 1 11-16,-1-5-9 15,-3 1 13-15,-2 1-7 16,3 2 6-16,-6 0-2 0,0-3 0 15,-5 1-3-15,0-1-4 16,3-1 5-16,-6 5 7 16,0 0-5-16,0-1 2 0,0 5 3 15,0 1 5-15,0 3 0 16,0-6-5-16,0 8 3 16,-9-3-4-16,9-3 4 0,-11 3-2 15,3 1-5-15,-1 4-5 16,1 0 2-16,0-4-14 15,-5 0 7-15,2 4-6 16,3-4 3-16,0 4-6 16,-6 0-3-16,3 0 6 15,3 0-7-15,0 0 18 0,0 0-9 16,0 0 2-16,8 0-1 16,-9 0-3-1,9-4 0 1,0 1 0-1,0-2 0-15,3 1 0 16,3 4 0-16</inkml:trace>
  <inkml:trace contextRef="#ctx0" brushRef="#br1" timeOffset="-187884.35">7576 6772 2047 0,'5'-3'0'16,"-5"-1"0"-16,3 4 0 16</inkml:trace>
  <inkml:trace contextRef="#ctx0" brushRef="#br1" timeOffset="-187495.88">7584 6760 2047 0,'0'-2'0'0,"5"-8"0"15,-2-2 0-15,2 0 0 0,0-4 0 16,-5-5 0-16,0-2 0 16,0-2 0-16,0-4 0 15,0 1 0-15,0-1 0 16,0 1 0-16,0 4 0 16,0-2 0-16,-10 7 0 15,10-3 0-15,0 6 0 0,-8 1 0 16,8-1 0-16,0-1 0 15,0 5 0-15,0 0 0 16,0 3 0-16,0-3 0 16,0 1 0-16,0-6 0 0,0 1 0 15,0-4 0-15,0-1 0 16,0 0 0-16,0 1 0 16,0-1 0-16,-8 2 0 15,8-1 0-15,0 2 0 0,0-1 0 16,0-2 0-16,0 4 0 15,0 2 0-15,0 2 0 16,0 5 0 0,0 1 0-16,0-2 0 0,0 5 0 15,0 0 0-15</inkml:trace>
  <inkml:trace contextRef="#ctx0" brushRef="#br1" timeOffset="-186686.53">7576 6000 2047 0,'0'-9'0'0,"0"5"0"0,0-5 0 16,0-3 0-16,0 1 0 16,0-5 0-16,0-1 0 15,0 2 0-15,0 1 0 16,0 2 0-16,0 0 0 16,0 1 0-16,0-2 0 15,0 5 0-15,0 8-3 16,0-4 1-1,0 4-2-15,0 0-4 16,0 0 5-16,0-5 2 16,0 5 4-16,0 0 0 15,0 0-2-15,0 0 5 16,0 0-8-16,0-4 1 16,0-3 1-16,0-2-2 15,-9-3-1-15,9 0 0 16,-11-4-3-16,11-1-4 15,-8 2-11-15,0-2 13 16,8 1 9-16,-9 4-3 0,9 3-8 16,-7 5-11-16,7 4 4 15,-8 0-4-15,8-4 6 16,0 4 8-16,0 0-3 16,-8 0 11-1,8 0-9-15,0 0-4 16,0 0 4-16,-9 0-1 0,9 0-5 15,-8 13 5 1,0 3-1-16,-1-4 4 0,9 4 0 16,-8-4-1-16,8 1-1 15,-8 3-10-15,8 1-10 16,0-1-16-16,0 0-1 16,0 0 4-16,0 0 16 15,0-4 5-15,-7 4 12 16,7 0 5-16,0 6-2 15,0-2 6-15,0 0-6 0,0-1 5 16,0 3-3-16,-9 1 8 16,9-1-5-16,-8-3-2 15,8 2 3-15,0-1 0 16,0-4-3-16,0 2-3 16,0-7 4-16,0 1 5 15,0 4 2-15,4-4-12 16,-4 1 1-16,4-5 8 15,-4 0-3-15,5 6-2 0,-1-3-2 16,-4 1 8-16,0 0-4 16,0 1 0-16,0-5-3 15,0 0 5-15,0-8 1 16,0 7-3-16,0-7 1 16,0 0 6-16,0 0-9 15,0 0 6-15,0 0 4 16,0 0-13-1,0-2-5-15,0-3-29 0,4-3-60 16,-1 3-98-16,2-3-82 16,-5-4-89-16</inkml:trace>
  <inkml:trace contextRef="#ctx0" brushRef="#br1" timeOffset="-181775.74">15316 10986 49 0,'0'-4'59'0,"0"0"4"0,0-1-12 16,0-2-30-16,0 3-10 15,0-1-1-15,0 5 12 0,0 0 31 16,0 0 14-16,0 0-22 16,0 0-11-16,0 0-6 0,0 0-11 15,0 0 4-15,0 0 6 16,0 0 7-16,-8 0 15 0,8 0 16 16,-9 0 7-16,9 0 11 15,0 0 3-15,-8 0 11 0,0 0 1 16,8 0-15-16,-6 0-13 15,6 0-14-15,0 0-13 0,0 0-8 16,0 0-7 0,0 0-4-16,0 0-7 0,0 9 1 15,6 11 18-15,2 17 14 16,0 16-10-16,6 25-10 0,-7 22-6 16,5 26-15-16,1 22 12 15,3 10-4-15,4 13 5 0,9 0-8 16,15 0-4-16,8 5-1 15,18-7-2-15,7 4 0 0,8-2-5 16,-4 0-4-16,1-5 4 16,-6-7-3-16,-5-13 3 0,-6-16-4 15,-8-11-2-15,-4-17 4 16,-10-21 4-16,-6-17-6 16,-9-14 0-16,-8-14 3 0,-3-11 3 15,-6-5-3-15,-2-3-5 16,-4-17-8-16,-5 0-12 0,0 0-14 15,0 0-27-15,0-8-17 16,0-4-31-16,3-10-29 0,9-2-28 16,5-4-23-16,2-5-5 15,1-2-12-15,2-3-36 0</inkml:trace>
  <inkml:trace contextRef="#ctx0" brushRef="#br1" timeOffset="-178432.25">15768 14687 97 0,'-17'-13'202'0,"4"-4"-63"0,4 1-49 15,9 0-28-15,0-1-18 16,0 2-9-16,0 2 18 16,0 5 39-16,0 4 52 0,0 4 3 15,0 0 6-15,0 0 16 16,0 0-6-16,0 16-8 0,0 12-28 15,22 13-37-15,18 13-22 16,25 7-51-16,28 8-17 0,26 0 0 16,19-4 0-16,16-4 0 15,1-3 0-15,-2-11 0 16,-7-6-8-16,-7-3-7 0,-13-10 1 16,-12-7 8-16,-13-5 1 15,-17 0 3-15,-14-4 5 0,-21-12-2 16,-13 0 13-16,-8 0 18 15,-11 0-32-15,-8 0 0 16,-9-3 0 0,-17-9 0-16,-1-10 0 15,4-6 0-15,-3-13 0 0,-3-15 0 16,3-18 0-16,6-12 0 16,-3-11 0-16,14-14 0 0,-11-3 0 15,11-2 0-15,0 4 0 16,0 7 0-16,0 8 0 15,0 6 0-15,0 15 0 0,0 7 0 16,-8 8 0-16,8 6 0 16,-13 13 0-16,5 4 0 0,8 7 0 15,-11 2 0-15,-3 4 0 16,3 4 0-16,-5 10 0 16,-5 6 0-16,-10 5 0 0,-15 7 0 15,-6 15 0-15,-17 11 0 16,-16 7 0-16,-14 13 0 0,-14 4 0 15,-17 4 0-15,-13-1 0 16,-6 2 0-16,-1-6 0 16,7 2 0-16,10-9 0 0,6-6 0 15,19-5 0-15,12-7 0 16,20-6 0-16,16-7 0 0,7-6 0 16,16-5 0-16,9-7 0 15,12 0 0-15,3 0 0 0,5 0 0 16,16 0 0-1,5 0 0 1,-1 0 0-16,0 0 0 16,3 0 0-16,-7 0 0 15,0 0 0-15,-2 0 0 16,-3 0 0 0,10 0 0-1,6 12 0-15,19 9 0 0,19 3 0 16,19 9 0-16,30 8 0 15,20 8 0-15,24 8 0 0,9 3 0 16,7 6 0-16,1-1 0 16,-5 0 0-16,-7-4 0 0,-18-12 0 15,-6-8-86-15,-15-8-73 16,-6-14-12-16,-8-2 20 0,-9-17 8 16,-3 0 24-16,-5 0 25 15,-12-5 33-15,-13-2 23 16,-11-2 23-16,-15 9 16 15,-14 0 30-15,-9 0 23 0,-11 0 10 16,0 0-2-16,-17 0 12 16,3 0 14-16,-4 9-6 0,2-9-16 15,5 7-19-15,-1-7-9 16,12 0-4-16,-8 10-2 0,8-10 1 16,0 0-3-16,0 0-12 15,0 0 2-15,0 0-8 0,0 0 5 16,0 0-2-16,0 0 4 15,0 0 0-15,-8 0-5 0,-2-5-1 16,-1-7-8-16,-2-1-4 16,-2-7-1-16,-2-4-8 15,1-5-10-15,0-12 11 16,0-12-2-16,-1-7 7 0,1-9-7 16,3-10 4-16,5-6 0 15,8-7-11-15,0-6-8 0,0-4-6 16,0 4 5-16,0 1 0 15,8 6 11-15,1 10-2 0,-9 8 9 16,0 15 0-16,0 6 9 16,0 10-4-16,0 14 4 0,0 9-2 15,0 2 5 1,-9 5-1-16,-2 3-5 0,-5 9 3 16,-4 0 6-16,-9 14 16 15,-2 1 1-15,-8 17-3 0,-1 9-3 16,-5 11-3-16,2 19-1 15,-7 6-7-15,-4 8-12 0,-3 0 9 16,-3-3-2-16,-1-4-4 16,-3-8 1-16,0-10 4 0,-6-12 2 15,-9-6-10-15,0-10 6 16,-11-8-1-16,1-3-6 0,-6-10 7 16,3-11-3-16,2 10 5 15,14-10 0-15,10 0-3 16,14 0-4-16,11-4 5 15,11-2-5-15,12-1 8 0,4 3-7 16,14-1-1-16,0 2 0 16,0 3 5-16,0-5 2 0,14 1-11 15,4-4 9-15,16 4 1 16,3 0-6-16,7 4 6 0,5 0-5 16,2 0-2-16,4 0 8 15,2 0-4-15,3 8-2 0,5 4 6 16,3 5-11-16,3 3 6 15,2 1 1-15,3-2 4 0,1 7 0 16,2-2-6-16,-3 10 3 16,-8 5-5-16,-3 10 4 15,-6 4-4-15,-11 4 6 0,-5 0 2 16,-5-4-7-16,-6-5 3 16,-4-6-2-16,-4-11 3 0,-7-2 0 15,-4-4-1-15,-5-9 4 16,-5-3-3-16,-3-13 0 15,0 0 3-15,0 0-3 16,-8-10 2-16,-3-6-12 16,-3-7 14-16,3-14-9 15,3-17 4-15,1-5-4 0,-2-16 4 16,9-6-5-16,-13-8 0 16,5 3 5-16,-4 1-8 0,-1 4-8 15,7 3-6-15,-3 4 0 16,0 10 6-16,9 3-7 0,0 8 9 15,-8 8 8-15,8 9-8 16,0 7 10-16,0 8-1 0,0 10-1 16,0-2 3-16,0 4-3 15,-9 1 9-15,9 0-1 16,0 0-2-16,0 4 3 0,0-4-5 16,0 4 3-16,0-3-3 15,0-3 2-15,0 3-2 16,0-1 5-16,0 3-5 0,0-3 5 15,0 0-3-15,0-1 0 16,0 2 0-16,-8-1 6 0,8-1-9 16,0 2-1-16,-11 2 2 15,11 1 5-15,-12 4-3 0,-4 0 4 16,-5 0 2-16,-10 12-1 16,-11 4-5-16,-10 9 4 0,-13 7-2 15,-8 9-2-15,-9 4 3 16,-3-1-3-16,-5 2 9 15,-3 3-3-15,0-6 8 16,2-1-2-16,4-5 5 0,5-4-1 16,12-9-4-16,10-5-1 15,7-2 2-15,13-9 3 0,11-8-10 16,9 0 2-16,7 0-10 16,13 0-2-16,8-8-1 0,17-9 3 15,15-12 6-15,22-5-2 16,17-8-1-16,3 2-8 0,12-1-2 15,4 3 1-15,-1 10-4 16,1 5 1-16,-4 2-3 0,-9 5 1 16,-12 3 12-16,-11 5-2 15,-14 8-1-15,-13 0 6 16,-5 0 1-16,-10 0 2 16,-8 0 18-16,-12 12 9 0,0 9-10 15,-24 11-4-15,-14 12-6 16,-14 18-6-16,-13 7-1 0,-12 9 1 15,-4 3 0-15,-1-4-1 16,6-7-4-16,11-17 2 0,16-13 0 16,10-7 4-16,8-13-3 15,11-9-10-15,20-11-10 0,3-7-2 16,23-14 1-16,21-9-12 16,19-20-6-16,15-8 4 0,9-11-1 15,4 0-3-15,-6-4 3 16,-6 4 8-16,-9 7 5 15,-13 10 9-15,-10 6 1 0,-13 11 12 16,-13 6 16-16,-16 13 20 16,-21 16-4-16,-23 11 10 0,-21 14 18 15,-24 15-5-15,-20 17-13 16,-18 9 10-16,-3 3-6 0,1 0-2 16,2-8-47-16,10-12 0 15,20-12 0-15,23-8 0 0,19-10 0 16,13-7 0-16,22-12 0 15,21 0 0-15,20-15 0 0,23-13 0 16,22-10 0-16,15-7-40 16,12-3-28-16,5-6 1 15,-3 2-9-15,-7 7 12 16,-15 4 16-16,-12 13 25 0,-13 8 17 16,-14 8 6-16,-15 12 30 15,-14 19 42-15,-13 27 4 0,-28 18-11 16,-14 19-17-16,-6 10 9 15,-3 4-13-15,-3-2-44 0,5-14 0 16,5-12 0-16,7-12-212 16,9-13-291-16,-1-7-122 0</inkml:trace>
  <inkml:trace contextRef="#ctx0" brushRef="#br1" timeOffset="-165351.6">25120 17499 150 0,'-14'12'249'0,"6"0"-76"16,1-4-59-16,-1-8-53 16,8 8-26-16,0-8-8 0,0 0 35 15,-9 0 64-15,9 0 48 16,0 0 23-16,0 0-8 15,0 0 17-15,4-8-19 0,9-3-90 16,16-15-97-16,14-14 0 16,27-21 0-16,27-33 0 15,45-37 0-15,40-30 0 16,47-31 0-16,31-15 0 16,20-10 0-16,3 10 0 0,-11 13 0 15,-12 18 0-15,-15 21 0 16,-30 21 0-16,-23 24 0 15,-39 29 0-15,-31 19 0 16,-34 18 0-16,-21 10 0 16,-24 11 0-16,-13 6 0 0,-12 6 0 15,-5 1 0 1,-5 3 0-16,-8 2 0 0</inkml:trace>
  <inkml:trace contextRef="#ctx0" brushRef="#br1" timeOffset="-165252.56">28432 15121 1983 0,'0'0'-166'16,"0"0"-52"-16,0 0-60 16,0 0-9-16,-8 0 7 0,-5-3-25 15</inkml:trace>
  <inkml:trace contextRef="#ctx0" brushRef="#br1" timeOffset="-164339.34">28170 14991 369 0,'-34'-24'249'0,"3"0"-73"0,6 3-82 16,4 5-46-16,8 3-21 15,13 6-3-15,0 2 30 16,0 0 7-16,13 5-12 16,19 0-12-16,21 0-16 15,20 0-9-15,16 0-8 16,13 10 2-16,8-10-5 0,-9 7 1 16,-12-7-6-16,-11 8 4 15,-21-8 2-15,-17 8 7 16,-12-8 18-16,-7 10 12 15,-13-10 6-15,-8 7-15 0,0 1-12 16,-13 8 12-16,-9 12 12 16,-8 10-8-1,-7 10-4-15,1 14-9 0,-5 6-10 16,5 3-3-16,7-2-1 16,6-5-7-16,1-2 2 15,10-10 0-15,12-6 0 16,0-13 1-16,0-9-1 0,0-3 1 15,0-6-6-15,-8-2 6 16,8-13-1-16,0 0 1 16,0 0 1-16,-12 0 3 15,4 0 5-15,-8-8-6 16,-4-5-2-16,-6-8 3 16,3-7 21-16,-11-4 9 15,0-14-9-15,-8-5-12 16,6-6 2-16,-2-5-5 15,2-3-3-15,4 0 3 16,-1 3-5-16,5 5-8 16,-1 4 4-16,7 9-6 0,0 3-2 15,4 8 2-15,9 6 2 16,-4 4 0-16,4 9-2 16,9 1 2-16,0 1 7 15,-8 3-9-15,8 0-3 16,0 7 10-16,0-3-7 0,0 5 1 15,0 0 2-15,0 0 3 16,0 0-7-16,0 0 8 16,0 0-9-16,0 0 7 15,0 0-7 1,0 0 2-16,0 0 3 16,0 0 4-16,0 0-8 15,0 0-5-15,0 0 12 0,0 0-8 16,0 0 7-1,-8 0-10-15,8 0 8 16,0 0 0-16,0 0-6 16,0 0 0-1,0 0 2-15,5 0 2 16,6 0 1 0,17 12-2-16,15 5-51 0,12-1-88 15,15 1-85-15,6-5-44 16,14 1 1-16,-2-13-40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8T15:47:16.87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10484 1965 237 0,'-49'-81'170'15,"-3"7"-71"-15,-10 17-36 16,-3 17-25-16,1 21 1 16,-82 59 121-1,67 33-61-15,3 41-12 16,-1 32-10-16,4 25-11 16,11 20-17-16,9 18-19 0,13 14-22 15,7 8-2-15,14-6-3 16,11-22-10-16,8-32-40 15,0-29-75-15,3-34-61 0,2-36-23 16,-5-31-47-16</inkml:trace>
  <inkml:trace contextRef="#ctx0" brushRef="#br0" timeOffset="350.03">9238 3559 487 0,'-45'-75'241'0,"3"13"-105"15,14 15-56-15,12 6-40 16,21 4-27-16,31-4-7 15,32-8-6-15,38-8-3 16,45-3 4-16,35-2-6 0,21 1-14 16,0 4-9-16,-16 12 7 15,-29 14 6-15,-36 14 4 16,-37 17 8-16,-27 19 4 16,-29 26 10-16,-30 33 6 0,-19 27 13 15,-16 30-3-15,-4 13-10 16,4-7-4-16,7-7-1 15,11-20-6-15,14-24 13 16,14-21-1-16,11-23 4 16,10-27-10-16,10-26-6 0,8-39-1 15,-1-35 2-15,-6-26-2 16,-11-13 3-16,-13-7 14 16,-11 9-3-16,-11 11-2 0,-11 19-4 15,-11 14-11-15,-6 17-17 16,-4 21-51-16,-4 11-78 15,-6 17-50-15,6 8-47 16,4 13-24-16</inkml:trace>
  <inkml:trace contextRef="#ctx0" brushRef="#br0" timeOffset="733.68">10911 3034 312 0,'57'-18'247'0,"-9"-3"-72"15,-3 2-78-15,-2-3-28 16,3 6 1-16,-5 13 21 0,-1 3 3 15,5 24-17-15,-2 17-15 16,4 16-25-16,-7 12-13 16,-5 16-11-16,-5 1-3 15,-10-8-5-15,-8-14 5 0,-4-19 23 16,-8-16 96 0,0-29 11-16,0-21-72 0,-12-24-20 15,1-27-27-15,11-18-7 16,0-11-4-16,15 2-2 15,5 14 5-15,5 20-13 16,-1 20-10-16,12 20 4 0,6 21 1 16,2 16 5-16,0 12 4 15,-3 10-15-15,-12 2 14 16,-9-3 2-16,-9-10 3 16,-6-6 23-16,-5-4 22 0,0-13 1 15,-8 0-25-15,-9 0-17 16,-2-9-9-16,-6-7-37 15,1-8-95-15,3-1-159 16,5-7-115-16,16-8-49 16</inkml:trace>
  <inkml:trace contextRef="#ctx0" brushRef="#br0" timeOffset="1717.06">15288 2853 469 0,'16'-42'344'0,"-4"7"-58"16,-4 10-138-16,-4 10-83 15,-4 6-42-15,0 9-10 16,0 12-4-16,4 21 15 16,1 17 7-16,-1 9-11 0,0 14-9 15,1 7-9-15,-2-8 2 16,5-7-9-16,-5-13-126 15,6-11-131-15,-6-16-53 16,-3-25-49-16</inkml:trace>
  <inkml:trace contextRef="#ctx0" brushRef="#br0" timeOffset="1882.69">15410 1957 775 0,'0'-53'338'0,"-8"13"-203"15,8 12-109-15,0 11-24 16,0 5 0-16,0 12-14 16,4 12-69-16,8 17-107 15,8 11-47-15,-1 8-128 16</inkml:trace>
  <inkml:trace contextRef="#ctx0" brushRef="#br0" timeOffset="2113.23">15868 2739 639 0,'-20'9'389'0,"8"-9"-186"0,3 0-130 16,9-12-34-16,17-14-8 16,20-5 1-16,20-14-8 15,28-8-10-15,20 0-14 16,13 3-14-16,4 6-48 15,-4 7-84-15,-10 13-61 0,-13 8-11 16,-23 16 9-16,-24 0-29 16</inkml:trace>
  <inkml:trace contextRef="#ctx0" brushRef="#br0" timeOffset="2242.16">16396 2776 144 0,'-85'60'272'0,"15"-10"-57"15,22-18-51-15,16-8-66 16,13-7-42-16,19-17-9 0,19 0 14 15,30-9 4 1,28-10-33-16,29-9-22 0,19-10-64 16,5-3-126-16,0-4-176 15</inkml:trace>
  <inkml:trace contextRef="#ctx0" brushRef="#br0" timeOffset="2529.96">18224 1978 841 0,'0'-65'584'0,"0"3"-251"0,0 13-172 16,0 14-72-16,0 2-50 16,0 12-39-16,0 9 0 15,0 5 0-15,8 34 0 16,5 26 0-1,18 126 0 1,-15-65 0-16,2 9 0 0,-1 3 0 16,2-6 0-16,1-3 0 15,6-11 0-15,-9-10-318 16,5-10-205-16,-6-9-53 16</inkml:trace>
  <inkml:trace contextRef="#ctx0" brushRef="#br0" timeOffset="2979.07">24354 1950 1461 0,'0'-16'304'15,"0"3"-172"-15,0 13-74 16,0 0-36-16,0 0-13 16,5 24-5-16,4 13 0 15,3 12 1-15,0 12-3 0,1 8 3 16,-2 0-70-16,0 0-86 15,-2-7-83-15,-9-6-76 16,0-7-28-16,-12-9-66 16</inkml:trace>
  <inkml:trace contextRef="#ctx0" brushRef="#br0" timeOffset="3162.35">24501 1123 1350 0,'-23'-57'400'0,"2"12"-263"16,5 18-179-16,2 4-14 15,14 9 35-15,0 1 0 16,0 5-82-16,0 8-157 16,0 0-93-16,0 12-23 15</inkml:trace>
  <inkml:trace contextRef="#ctx0" brushRef="#br0" timeOffset="3658.15">25573 1489 497 0,'42'-24'337'0,"-11"-2"-146"15,-6 12-133-15,-5 0-38 16,-6 7 13-16,-6 2 46 16,-8 5 0-16,0 0-35 15,0 0-27-15,0 17-5 16,-16 15-2-16,-14 16-4 16,-11 19-2-16,-12 9 6 15,-4 6-6-15,1-5 2 0,7-8-8 16,12-15 2-16,9-13-2 15,9-10 6-15,1-6-4 16,10-8 0-16,8-6 4 16,0-11 5-1,5 0-9-15,6 0 2 0,7 0-1 16,10 0 2 0,12 0 8-16,13 0-8 0,7 0 2 15,5 0-1-15,0 0-6 16,-6 0 5-16,-7 0-3 15,-8 0-3-15,-4 0 3 16,-12 0 0-16,-3 0-3 16,-7 0-12-16,-7 0-28 0,-3 0-28 15,-3 0-38-15,-5 0-46 16,0 0-39-16,0 0-57 16,-13-8-29-16</inkml:trace>
  <inkml:trace contextRef="#ctx0" brushRef="#br0" timeOffset="4110.52">26565 1119 519 0,'13'-37'333'0,"-7"9"-130"16,-2 7-106-16,-4 5-40 15,0 8-8-15,0-1-6 16,0 9-24-16,0 0-18 15,0 9 1-15,0 20 4 0,8 15-3 16,0 26 4-16,-3 20-7 16,-2 10 8-16,2 6-4 15,-5-3-2-15,0-10-2 16,0-12 3-16,0-13-4 16,0-10 1-16,0-13 5 15,0-12-6-15,0-5 1 16,0-7-6-16,0-6-45 15,0-5-64-15,0-10-54 0,0 0-32 16,0-13-58-16,9-12-8 16</inkml:trace>
  <inkml:trace contextRef="#ctx0" brushRef="#br0" timeOffset="4394.42">27076 1114 529 0,'20'-43'261'0,"-12"10"-124"0,-5 12-73 15,-3 9-39-15,0 12-12 16,-14 23-2-16,-3 23-1 16,-3 15-1-16,7 12 5 15,13 4-12-15,9 1 4 16,12-9 3-16,13-7-7 0,17-22 0 16,1-16 6-16,5-24-8 15,-2-24 9-15,1-25-2 16,-17-16 24-16,-15-13 11 15,-16-3 19-15,-8 0-5 16,-15 8 13-16,-15 8-41 16,-1 11-44-16,-6 14-84 15,-2 16-108-15,-12 12-64 16,-6 12-71-16</inkml:trace>
  <inkml:trace contextRef="#ctx0" brushRef="#br0" timeOffset="4908.95">30338 969 595 0,'12'-17'513'0,"-6"5"-263"15,2 12-144-15,-8 12-60 16,0 17-21-16,-14 18-14 15,-6 20-4-15,-6 26-1 16,3 15-1-16,2 16-3 16,0-5-4-16,10-19 5 15,11-18-80-15,-14-24-64 16,8-35-61-16,-7-32-100 16,1-46-18-16</inkml:trace>
  <inkml:trace contextRef="#ctx0" brushRef="#br0" timeOffset="5047.03">30222 463 509 0,'-8'-56'267'0,"8"15"-144"0,0 8-148 16,0 13-92-16,0 11-8 16,-6 9-76-1,6 0-229-15</inkml:trace>
  <inkml:trace contextRef="#ctx0" brushRef="#br0" timeOffset="5241.64">30459 1225 538 0,'0'36'400'0,"7"-12"-195"15,15-2-132-15,27-10-48 16,35-12-24-16,34-5 2 15,16-7-3-15,7-8-55 16,1-1-72-16,-4-8-125 16,-22-7-137-16</inkml:trace>
  <inkml:trace contextRef="#ctx0" brushRef="#br0" timeOffset="5458.81">31337 912 428 0,'-18'-10'445'0,"7"10"-161"16,11 0-152 0,-9 0-76-16,9 0-24 0,0 0-21 15,0 0-13 1,0 12 0-16,3 18 0 16,3 22 6-16,-6 30-2 15,0 28-2-15,0 16-22 16,0 13-125-16,0-5-82 0,0-16-54 15,0-25-58-15</inkml:trace>
  <inkml:trace contextRef="#ctx0" brushRef="#br0" timeOffset="5634.68">31698 1465 505 0,'52'-45'431'16,"4"4"-181"-16,11 8-132 15,13 6-68-15,14-3-32 16,4 2-8-16,-7 9-6 16,-10-2-29-16,-10 0-105 15,-18 9-113-15,-17-5-76 16</inkml:trace>
  <inkml:trace contextRef="#ctx0" brushRef="#br0" timeOffset="5823.99">32164 1033 440 0,'-19'-19'383'0,"5"1"-126"16,14 7-134-16,0 7-70 15,0 4-28-15,0 0-7 0,0 0-9 16,0 24-5-16,0 16 5 16,6 29 1-16,-6 30-9 15,-18 27-123-15,-18 20-138 16,-21 8-153-16</inkml:trace>
  <inkml:trace contextRef="#ctx0" brushRef="#br0" timeOffset="7321.83">4136 8979 599 0,'-16'-29'435'0,"5"10"-166"16,-2 2-137-16,5 5-72 16,8 3-25-16,-9 9-20 0,9 0-8 15,0 0-6-15,0 17-6 16,0 15 3-16,0 13 10 16,0 13 1-16,6 11 2 15,2 4-7-15,-5 4-2 16,2-4 2-16,-2-7-9 15,2-8 5-15,-5-16 2 16,0-3 7-16,0-11-3 16,0-9-10-16,0-7 2 15,0-2 9-15,0-10 3 16,3 0-2-16,2 0-7 0,-2 0 7 16,-3-5-10-16,0-3-28 15,0-4-76-15,0-4-140 16,0-1-104-16,-19-7-70 15</inkml:trace>
  <inkml:trace contextRef="#ctx0" brushRef="#br0" timeOffset="7721.86">3886 8520 461 0,'-65'-26'187'16,"-5"19"-81"-16,-3 14-46 16,0 26-12-16,4 24-13 15,5 33 10-15,7 28-6 16,11 38 14-16,21 33-14 16,25 27-17-16,28-4-9 15,38-25-5-15,44-37-3 16,40-43 1-16,45-59-6 15,32-64-26-15,26-68-58 16,-5-52-38-16,-17-27 0 0,-28-15 32 16,-42-17 38-1,-46-1 39-15,-50 0 18 0,-45 9 35 16,-45 20 22-16,-32 25 42 16,-31 28-20-16,-34 33-29 15,-16 35-21-15,-17 35-18 0,-7 27-11 16,4 29-4-1,15 24-48-15,18 17-77 16,26 11-90-16,31 10-424 0</inkml:trace>
  <inkml:trace contextRef="#ctx0" brushRef="#br0" timeOffset="8187.9">6033 10527 708 0,'16'19'491'0,"-7"-7"-247"16,-5 1-156-16,0-1-86 16,-4-12 6-16,0 8 15 0,0-8 24 15,0 0-31-15,0 0-3 16,0 0 0-16,0 0-9 15,4 0 5-15,4 0-5 16,4-4-4-16,9-4-6 16,2 4 2-16,14 4 3 0,5 0 1 15,-7 0-10-15,-5 12 11 16,-7 8-1-16,-11 9-3 16,-12 12 5-16,-8 11 1 15,-16 5-5-15,-9 5 2 16,-8-6 5-16,5-6-5 15,8-9 2-15,8-13 3 0,8-7 0 16,12-11 1-16,0-10-7 16,6 0 3-16,24 0 6 15,19-19-5-15,19-9-2 16,14-13 2-16,8-4 2 0,-1-5-47 16,-8 3-107-1,-7-3-112-15,-14-7-107 0,-11-3-27 16</inkml:trace>
  <inkml:trace contextRef="#ctx0" brushRef="#br0" timeOffset="8520.28">6231 9708 419 0,'-105'-21'323'15,"-5"34"-113"-15,-4 48-109 16,2 56-49-16,10 55-17 0,14 39-6 15,23 22-4 1,35 2-12-16,46-7-3 0,46-24-8 16,39-40 0-16,38-43-1 15,27-52-1-15,19-48 5 16,8-50-2-16,-2-36 6 16,-17-40-5-16,-20-36-10 15,-36-29-3-15,-34-24 6 0,-38-18 20 16,-34-5 36-16,-32 10 31 15,-28 24-26-15,-31 33-34 16,-30 39-47-16,-30 55-33 16,-22 52-38-16,-10 43-75 0,0 51-98 15,13 37-117-15</inkml:trace>
  <inkml:trace contextRef="#ctx0" brushRef="#br0" timeOffset="9002.84">6403 13172 713 0,'-9'36'285'16,"1"-8"-143"-16,0-3-68 15,8-4-33-15,-11-4-19 16,11-5 55-16,-9-12 31 15,9 0-20-15,0 0-21 16,9-9-22-16,2-3-28 0,17-12-13 16,22-10-12-16,10-1 4 15,9 1-10-15,-3 11-2 16,-6 11-6-16,-12 12 15 16,-9 24 18-16,-16 21 21 0,-11 19 7 15,-12 22-19-15,0 8-4 16,-17-1-8-16,6-8-1 15,4-16 8-15,7-14-8 16,0-15-6-16,10-16 4 0,20-16 3 16,18-8-3-1,18-16-8-15,3-9 5 0,-4 6-1 16,-13 2-8-16,-12 8 2 16,-15 9 5-16,-14 26 18 15,-11 26 1-15,-23 29-5 16,-18 22-7-16,-8 6-12 0,-7 2-9 15,2-14-54-15,6-16-49 16,11-24-75-16,9-21-100 16,4-19-77-16,8-37 13 15</inkml:trace>
  <inkml:trace contextRef="#ctx0" brushRef="#br0" timeOffset="9302.08">6939 12957 378 0,'-73'-66'317'15,"-29"34"-80"-15,-20 40-112 16,-19 48-55-16,-14 47 9 16,-3 56 84-16,3 53 3 15,13 32 3-15,28 15-47 0,38-2-54 16,46-20-30-16,55-35-12 16,52-34-14-16,52-42-21 15,55-49-34-15,43-53 20 16,42-53 20-16,22-52 5 15,11-44-3-15,-11-47 1 16,-26-38-37-16,-46-27-22 0,-60-7 14 16,-62 0 17-16,-65 15 12 15,-56 30 7-15,-49 37-8 0,-45 44-11 16,-36 53-75-16,-34 43-93 16,-27 47-76-16,-28 43 10 15,-20 39 17-15,-11 36-21 0</inkml:trace>
  <inkml:trace contextRef="#ctx0" brushRef="#br0" timeOffset="9734.98">4365 16197 763 0,'-46'-25'568'0,"7"9"-167"16,10 7-212-16,7 9-108 16,11 14-43-16,11 22-31 15,5 20-7-15,9 21 0 16,16 7 0-16,6-9 0 15,4-6 0-15,6-15 0 0,-5-18 0 16,-2-12 0-16,3-24-24 16,3-12-14-16,-2-24 6 15,-2-16 21-15,-8-10 43 16,-10 5 21-16,-1 12-33 0,-11 12-20 16,3 10 0-16,-8 15 0 15,2 23 0-15,6 27 0 16,1 18 0-16,5 13 0 15,5 8-18-15,4-3-305 16,4-5-99-16,-6-15 16 16,-3-14 13-16</inkml:trace>
  <inkml:trace contextRef="#ctx0" brushRef="#br0" timeOffset="10068.03">4705 15619 484 0,'-92'-85'382'0,"-26"44"-106"16,-21 56-139 0,-11 68-62-16,-4 59 2 15,12 48 100-15,20 39 57 0,21 20-45 16,27 8-173-16,37-15-16 16,37-21 0-16,32-31 0 15,38-35 0-15,35-41 0 16,30-44 0-16,23-55 0 15,20-51-37-15,6-41-50 0,-6-38 12 16,-16-27 18-16,-28-28 18 16,-23-29 6-1,-35-18 7-15,-34-6 7 0,-40 3 0 16,-29 16-25-16,-34 31 21 16,-25 37-4-16,-26 47-81 15,-27 44-125-15,-27 45-49 16,-21 45-16-16,-17 27-339 0</inkml:trace>
  <inkml:trace contextRef="#ctx0" brushRef="#br0" timeOffset="10633.52">1416 16791 664 0,'-33'-5'619'0,"9"2"-205"0,8-6-304 15,16 1-157-15,8-8-3 16,16-7 32-16,22-11 2 16,11-7 6-16,8 1-98 15,6 0-112-15,8-2-36 16,-3 1 17-16,-7 5 33 16,-16-1-5-16,-20 8 25 15,-14 10 73-15,-19 7 54 0,-15 12 39 16,-19 8 91-16,-9 8 158 15,-6 5-35-15,-8 7-22 16,0 4-67-16,0 9-48 16,13 8-24-16,3 0-3 0,16-1-7 15,17 1-5-15,16-5 4 16,20-2-11-16,23-1-3 16,17-10-5-16,9-5-3 15,1-7-1-15,-7 2-4 16,-14 4-3-16,-10 3 7 15,-23 9 0-15,-16 11-5 16,-22 5-17-16,-12 1-39 0,-13-11-43 16,-1-15-44-16,-3-11-53 15,-7-17-26-15</inkml:trace>
  <inkml:trace contextRef="#ctx0" brushRef="#br0" timeOffset="10933.1">1538 16009 516 0,'-57'-52'360'16,"-19"42"-114"-16,-11 60-118 16,-1 60-51-16,9 49 26 0,14 36 26 15,25 16-3-15,29 6-12 16,22-15-46-16,34-13-30 16,24-32-17-16,29-34-8 0,15-41-7 15,26-50-6-15,14-44-28 16,10-42-1-16,-8-34-22 15,-18-23-12-15,-27-18 16 16,-32-18 24-16,-41-7 21 16,-37-10 31-16,-30 7-3 15,-30 5-17-15,-26 18-27 16,-20 23-58-16,-12 22-103 16,-15 20-66-16,-9 25-42 0,9 16 10 15,14 6-26-15</inkml:trace>
  <inkml:trace contextRef="#ctx0" brushRef="#br0" timeOffset="11432.28">360 13611 280 0,'-24'-4'188'0,"4"4"-54"16,7 0-62-16,5 0-38 15,8 0-20-15,-9 0 0 0,9 25 10 16,0 15 6-16,0 17 4 15,0 17-7-15,5 11-14 16,4 9-1-16,7-5-6 16,4-3 9-16,9-8-7 0,7-9 3 15,9-5 2-15,8-2-7 16,7-10-2-16,5-10 0 16,3-10 1-16,3-12-5 15,-3-8-2-15,-6-12-1 0,-10-8 2 16,-16-7 7-16,-10-11 3 15,-26-6 29-15,-18-5 29 16,-18 4 6-16,-16 9-27 16,-13 5-21-16,-8 10-15 15,-1 9-10-15,6 16 0 0,6 5-21 16,15-1-56-16,9-4-66 16,14-4-42-16,24-3-41 15,0-9-27-15</inkml:trace>
  <inkml:trace contextRef="#ctx0" brushRef="#br0" timeOffset="11765.86">706 13294 472 0,'-58'-52'282'16,"-15"14"-109"0,-8 26-90-16,-9 21-45 0,-3 26-18 15,0 31 4-15,8 40 7 16,20 44 12-16,25 47 22 0,18 34-18 15,30 22-22-15,31-5-8 16,24-16-8-16,27-25 4 16,20-36-4-16,20-40-8 0,15-41 2 15,10-55 0-15,9-51-11 16,-3-53 1-16,-20-52-16 16,-30-50-4-16,-38-46-7 15,-45-35-8-15,-47-16 28 0,-52 3 20 16,-33 20 32-1,-23 38 59-15,-3 41 5 0,4 39-50 16,9 38-31-16,3 33-39 16,10 26-68-16,10 30-85 15,12 32-77-15,17 17-59 0,17 8-379 16</inkml:trace>
  <inkml:trace contextRef="#ctx0" brushRef="#br0" timeOffset="12114.42">567 11454 362 0,'-61'-8'194'0,"10"0"-88"0,8 4-52 15,15 4-22-15,12-5 1 16,16-3-2-16,0-4-23 16,13-1-7-16,10-3-4 0,14-7 1 15,5-2 4-15,-2 4 0 16,-7 6-2 0,-9 1 17-16,-8 11 4 0,-4 3-6 15,-7 0-13-15,-5 17 3 16,0 14 3-16,0 19-4 15,-14 19 2-15,14 17-5 16,0 11-16-16,0 10-93 0,0 2-112 16,-11-7-334-16</inkml:trace>
  <inkml:trace contextRef="#ctx0" brushRef="#br0" timeOffset="12271.61">404 12104 465 0,'0'-19'408'0,"0"-2"-183"16,0-7-156-16,26-13-72 16,18-7-2-16,5-6 5 0,8-5-64 15,8-8-107-15,4-2-73 16,-1-8-63-16</inkml:trace>
  <inkml:trace contextRef="#ctx0" brushRef="#br0" timeOffset="12615.38">942 10757 294 0,'-54'-7'146'15,"-14"7"-67"-15,-22 21-36 16,-16 20 1-16,-19 18 17 0,-14 24 13 16,-6 15 2-16,-7 19-7 15,89 23-30-15,63 2-14 0,0 3-13 16,0 2 1-16,0-12 2 15,0-13-7-15,0-13-1 16,0-14 1-16,0-19-5 0,11-22 0 16,131-34 3-16,16-32-3 15,8-33-12-15,-3-36-39 16,-15-33 0-16,-32-29 6 16,-34-15 25-16,-42-7 8 15,-40-1-1-15,-32 7 24 16,-29 17 10-16,-16 17 4 15,-5 26-15-15,0 23-29 0,3 21-43 16,6 24-66-16,10 15-87 16,16 12-36-16</inkml:trace>
  <inkml:trace contextRef="#ctx0" brushRef="#br0" timeOffset="13280.05">433 9261 509 0,'-57'-38'184'16,"9"10"-101"-16,11 12-44 16,14 4-23-16,9-1-12 15,14 6-6-15,5 7-7 16,12 0 7-16,2 0-1 0,11 7 2 15,-4 6 3-15,7-1-1 16,4-1-3-16,-3 3 1 16,-3-2 2-16,-5 1-4 15,-7-3 3-15,-2-10 1 16,-6 9 5-16,-3-9-3 16,-8 0 6-16,0 0-2 15,-8 0 4-15,-3 0 12 16,-6 0-3-16,-8 8-15 0,-7 9-6 15,-9-1 1-15,-2 8 2 16,-3 5 1-16,10 6-2 16,12 11-6-16,11 4 5 15,13 2 1-15,15-4 0 0,18-4 1 16,16 2 0-16,13-1 2 16,-1-1-3-1,-1-2-4-15,-12-10 7 0,-10-8-7 16,-14-3-1-16,-12-1 7 15,-12-4-1-15,-17 5 0 16,-12-1 0-16,-7-4 0 16,-4 1 1-16,4-17 6 15,7 0-1-15,4-21-19 0,10-20-7 16,15-23 1-16,0-27-1 16,15-15-4-16,7 1 16 15,-6 8 7-15,-9 7 9 16,-7 13 9-16,-12 7 0 0,-13 13 7 15,-6 9-9 1,-9 10-1-16,2 14-8 16,-3 12-12-16,1 12 5 15,4 12-17-15,8 12-33 0,7 9-57 16,21 12-25-16,0-4-85 16</inkml:trace>
  <inkml:trace contextRef="#ctx0" brushRef="#br0" timeOffset="13629.65">412 8698 495 0,'-76'-19'139'0,"-9"14"-71"16,-8 12-38-16,-9 27 9 0,46 23-10 15,56 27 0-15,0 31-6 16,0 44 5-16,0 36-5 15,0 24-2-15,0 1-14 0,0-15-1 16,0-30 0-16,0-32 6 16,0-38-6-16,44-36 3 15,90-41 6-15,4-52-2 16,1-53-5-16,-11-53 1 16,-22-45-1-16,-29-25 6 15,-37-4 10-15,-40 5 5 16,-32 11-5-16,-21 22 29 0,-12 27 32 15,-3 31-39-15,-5 25-35 16,4 25-12-16,4 24-42 16,9 21-67-16,10 20-68 15,13 26-41-15,13 8-97 0</inkml:trace>
  <inkml:trace contextRef="#ctx0" brushRef="#br0" timeOffset="14028.02">1696 7998 498 0,'13'-36'255'16,"-9"16"-119"-16,-4 11-73 15,-12 22-30-15,-13 15-19 16,-12 12-5-16,-7 14-7 15,-13 3-1-15,-8-1 1 16,-3-7 0-16,2-11 10 16,10-19 10-16,6-19-8 0,18-12-5 15,7-21-13 1,25-19-3-16,14-17-3 16,18-4 1-16,15-1 2 15,10 16 5-15,5 27-1 0,-5 23 3 16,-1 31-3-16,-11 33-4 15,-12 36 5-15,-20 26 0 16,-13 15-2-16,-29 10-19 16,-4-12-50-16,-5-23-40 15,7-17-28-15,7-30-10 16,8-32 15-16</inkml:trace>
  <inkml:trace contextRef="#ctx0" brushRef="#br0" timeOffset="14345.31">1663 7314 249 0,'-76'-61'207'0,"-27"24"-79"15,-25 37-58-15,-24 41-27 16,-9 43-4-16,-6 52-8 0,18 39-16 16,21 29 4-1,35 20 6-15,37 4-4 16,44-13-6-16,43-23 0 0,51-33 9 15,40-42 6-15,41-44-5 16,36-48 1-16,27-53 3 16,14-54-12-16,-8-48-7 15,-29-38-5-15,-53-32-7 16,-53-18 14-16,-56-2 13 16,-52 13 0-16,-51 23-8 15,-28 29-6-15,-23 33-3 0,-12 37-9 16,-10 35-36-16,-4 38-76 15,11 33-49-15,6 36-46 16,16 33-93-16</inkml:trace>
  <inkml:trace contextRef="#ctx0" brushRef="#br0" timeOffset="18970.57">3966 10470 363 0,'5'-9'227'16,"-5"6"-37"-16,0 3-79 15,0 0-30-15,0 0 6 16,0 0 9-16,0 0-10 15,0 0-38-15,7 0-23 16,6 0 2-16,10 12 49 16,11 0 19-16,11 4-25 0,6 7-10 15,6 7-8 1,5-2 10-16,2 6-2 16,1-3-26-16,-8 7-14 0,-3-3 15 15,-5 2 18-15,-2 4-11 16,2 4-3-16,-1 3-31 15,-1 5-8-15,-7 4 0 16,-4-1 0-16,2 6 0 16,-7-1 0-16,1 1 0 15,-2-2 0-15,-8 2 0 0,-1-6 0 16,-4-3 0 0,-1 0 0-16,1 1 0 15,-5-6 0-15,5 6 0 0,-3 3 0 16,-1 3 0-16,-1 1 0 15,1 4 0-15,0-3 0 16,-2 2 0-16,-3-3 0 16,-5-4 0-16,6 0 0 15,-9 0 0-15,0-3 0 16,0 2 0-16,0 1 0 0,0 0 0 16,0 8 0-1,0 5 0-15,0 0 0 0,-9-2 0 16,9 2 0-16,-11-6 0 15,4-2 0-15,-1-9 0 16,-1-1 0-16,-4-2 0 16,1-6 0-16,-1 1 0 15,2-4 0-15,-1-5 0 16,0-2 0-16,-5-4 0 0,1 4 0 16,-1-1 0-16,2-1 0 15,-2 5 0-15,-2 3 0 16,-6 1 0-16,1 0 0 15,-6 3 0-15,7-3 0 16,-3 1 0-16,4-6 0 0,-7 4 0 16,-4 1 0-1,-3 4 0-15,-2 0 0 16,3-4 0-16,2-1 0 0,0-3 0 16,1-8 0-16,-1-1 0 15,1 1 0-15,-1-5 0 16,1 4 0-16,-4 1 0 15,-10-1 0-15,2 1 0 16,-2-5 0-16,7 0 0 16,-1-3 0-16,2-6 0 0,-3 3 0 15,-2 1 0 1,-7-2 0-16,1-1 0 16,-2 0 0-16,-3 1 0 15,1-2 0-15,0-2 0 0,4-5 0 16,1-8 0-16,3 11 0 15,2-11 0-15,1 0 0 16,2 0 0-16,4 0 0 16,2 0 0-16,-3 0 0 15,2 0 0-15,-3 0 0 16,-2-2 0-16,1-7 0 16,-7-3 0-16,2 0 0 15,-5-4 0-15,-5-1 0 0,-3-4 0 16,2 2 0-1,-2-5 0-15,0-5 0 16,0-8 0-16,-5-3 0 16,-3-1 0-16,4-5 0 15,1-1 0-15,3 1 0 0,9 1 0 16,3 6 0-16,8-3 0 16,4 1 0-16,6 0 0 15,-3-4 0-15,3-11 0 16,-3-10 0-16,-1-2 0 15,-3-6 0-15,-5-2 0 16,-7-3 0-16,3 1 0 16,-7 2 0-16,2 2 0 15,-1 6 0-15,5 3 0 16,7-1 0-16,3 4 0 16,8 3 0-16,1-7 0 15,0-6 0-15,4-11 0 16,5-6 0-16,-1-5 0 15,6-4 0-15,3 1 0 16,8-6 0-16,-9 2 0 0,9 4 0 16,0-1 0-16,0 4 0 15,0 1 0-15,0-1 0 16,6 0 0-16,2 0 0 16,-5 10 0-16,2 1 0 15,1 2 0-15,3 4 0 16,-1 4 0-16,-3 7 0 15,3 3 0-15,5-3 0 16,-2 1 0-16,0 0 0 16,6 3 0-16,-1 5 0 15,0 5 0-15,-3 2 0 16,-1 5 0-16,4-3 0 16,-4 3 0-16,5 0 0 15,0 4 0-15,-1 1 0 16,4-4 0-16,4 1 0 15,4 0 0-15,2 1 0 16,-7 1 0-16,5 10 0 16,-4-2 0-16,-2 4 0 15,-3 5 0-15,-2-1 0 16,-2 5 0-16,2-1 0 16,8-2 0-16,3-7 0 15,4 2 0-15,-2 0 0 16,-3-1 0-16,3 5 0 15,-11 3 0-15,2 1 0 16,-5 4 0-16,1-1 0 0,-6 6 0 16,1-1 0-1,5-15 0 1,-9 16 0-16,1-1 0 16,-9 5 0-16,0 2 0 15,0 1 0-15,-14 4 0 78,3 0 0-78,-21-8 0 16,2-1 0 0,-2 7 0-16,-9-4 0 15,-3 2 0-15,-4 4 0 16,-2 0 0-16,-2 0 0 15,4 0 0-15,1 0 0 16,12 10 0-16,7-10 0 16,7 0 0-16,8 0 0 15,5 0 0-15,16 0 0 32,10-10 0-17,13-2 0 1,17-4 0-16,14 0 0 0,3 3 0 15,-1 1 0 1,-2-1 0-16,-10 2 0 16,-6 2 0-16,-10 6 0 0,-8 3 0 15,-11 0 0-15,-5 0 0 16,-4 0 0-16,0 0 0 16,-8 12 0 30,0 5 0-30,8 7 0-16,4 16 0 16,5 17 0-16,0 12 0 15,2 9 0-15,6 3 0 16,-6-3 0-16,3-1 0 16,-3-11 0-16,-3-14 0 15,0-11 0-15,-7-8 0 16,-4-14 0-16,-5-2 0 15,0-10 0-15,-9-7 0 16,-12-7 0 0,-6-10 0-16,-10-2 0 15,-8-10 0-15,-9 1 0 16,-2-4 0-16,-5-5 0 16,-8-6 0-16,4 3 0 15,5-1 0-15,7 6 0 16,8 1 0-16,8 6 0 15,9 0 0-15,4 3 0 16,8 9 0-16,2 0 0 16,3 4 0-16,0-4 0 15,-2 4 0-15,5-1 0 16,0 4 0-16,8 1 0 16,-9 4 0-16,1 0 0 15,8 1 0 1,-8-2 0-16,0 1 0 15,-4 4 0 1,12-3 0-16,-8-2 0 16,8 1 0-16,0-1 0 15,-9 5 0-15,2-2 0 16,7-3 0 0,0-1 0-16,-8 6 0 15,8-2 0-15,0-7 0 16,-8 1 0-16,0-1 0 15,8 7 0-15,-9-3 0 16,9 1 0-16,-8 4 0 16,11-3 0 15,2-2 0-15,4-4 0-16,-6 9 0 15,5 0 0-15,5 0 0 16,6-8 0-16,26 2 0 15,20-8 0-15,21-2-720 16</inkml:trace>
  <inkml:trace contextRef="#ctx0" brushRef="#br0" timeOffset="33699.69">6123 8304 365 0,'-28'0'208'0,"3"-5"-59"16,1 5-33-16,-1 0 1 0,9-3 26 15,3-6 3-15,5 2-18 16,8-2-4 0,0 6 14-16,0-2 2 0,0-4 14 15,0 6-35-15,0-1-119 16,0-4 0-16,5 4 0 16,11-5 0-16,20-6 0 15,26-6 0-15,23-1 0 16,15 8 0-16,15 9 0 0,-2 5 0 15,0 24 0-15,-5 14 0 16,-12 10 0-16,-12 14 0 16,-5 6 0-16,-19 10 0 15,-15 3 0-15,-17 5 0 16,-11-1 0-16,-9-4 0 16,-8-7 0-16,-8-10 0 0,-4-11 0 15,-1-8 0-15,5-8 0 16,-4-8 0-16,4-5 0 15,8-8 0-15,-7-4 0 16,7-4 0-16,-8-8 0 16,-1 9 0-1,1-9 0 17</inkml:trace>
  <inkml:trace contextRef="#ctx0" brushRef="#br0" timeOffset="34183.5">7069 9171 2047 0,'9'0'0'0,"6"-4"0"16,13 4 0-16,12 0 0 16,26 0 0-16,23 0 0 0,29 16 0 15,24 12 0-15,25 13 0 16,11 24 0-16,6 21 0 15,-6 23 0-15,-12 23 0 0,-19 10 0 16,-25 12 0-16,-34 8 0 16,-31 11 0-16,-23 1 0 0,-26 5 0 15,-21-5 0-15,-16-3 0 16,-11-4 0-16,-5-8 0 16,1-16 0-16,3-14 0 15,4-9 0-15,9-23 0 0,4-16 0 16,2-16 0-16,8-15 0 15,1-18 0-15,13-8 0 16,-9-11 0-16,9-5 0 0,-7-8 0 16,-1 0 0-1,-1 0 0 1</inkml:trace>
  <inkml:trace contextRef="#ctx0" brushRef="#br0" timeOffset="34649.33">8522 12053 2047 0,'0'-5'0'16,"9"2"0"-16,6 3 0 0,18 0 0 15,19 12 0-15,18 4 0 16,7 13 0-16,4 11 0 16,1 13 0-16,-5 16 0 15,-7 16 0-15,-10 17 0 0,-11 16 0 16,-22 17 0-16,-18 11 0 16,-18 8 0-16,-13 5 0 0,-21 6 0 15,-13 1 0-15,-13 5 0 16,-16 0 0-16,-13-6 0 15,-3-4 0-15,-1-15 0 0,5-17 0 16,0-10 0-16,7-18 0 16,6-15 0-16,10-17 0 15,9-12 0-15,3-7 0 16,10-14 0-16,0-8 0 0,3-7 0 16,9-6 0-16,2-2 0 15,7-13 0-15,5 0 0 16,6 0 0-16,4 0 0 0,4 0 0 15,4-4 0 1,8 0 0-16,0-1 0 16,0 2 0-16</inkml:trace>
  <inkml:trace contextRef="#ctx0" brushRef="#br0" timeOffset="35410.17">7735 15028 2047 0,'0'16'0'0,"0"9"0"16,-12 15 0-16,-5 10 0 0,-3 7 0 15,-12 11 0 1,-14 18 0-16,-11 20 0 0,-14 16 0 16,-24 8 0-16,-14 4 0 15,-17 6 0-15,-25-2 0 16,-18-8 0-16,-14-13 0 16,-8-15 0-16,-4-17 0 0,0-15 0 15,4-21 0-15,12-15 0 16,21-11 0-16,27-11 0 15,30-12 0-15,28 0 0 16,21 0 0-16,14 0 0 16,19-4 0-16,6-4 0 0,13-1 0 15,0 2 0 1,5 7 0-16,6 0 0 0,5 0 0 16,9 21 0-16,7 15 0 15,9 13 0-15,8 8 0 16,3 12 0-16,-3 5 0 15,-4 2 0-15,-8 2 0 16,-14-1 0-16,-14-4 0 0,-9 6 0 16,-19-8 0-16,-14 3 0 15,-16-5 0-15,-16 0 0 16,-20 1 0-16,-21-5 0 16,-16-11 0-16,-20-9 0 15,-21-9 0-15,-10-15 0 16,-10-9 0-16,8-12 0 15,13-10 0-15,15-6 0 16,22-12 0-16,18-9 0 0,17-2 0 16,17-7 0-16,16-3 0 15,9 3 0-15,11 6 0 16,13 7 0-16,8 10 0 16,5 5 0-16,11 6 0 15,-8 8 0-15,-1 4 0 16,1 0 0-1,8 14 0-15,-15 1 0 16,-15 10 0-16,-7 4 0 16,-11 3 0-16,-9-7 0 15,-8-6 0-15,-3-2 0 16,-6-17 0-16,1 0 0 16,8-8 0-16,12-6 0 15,8 3 0-15,14-2 0 0,5 2 0 16,6 3 0-16,9-1 0 15,2 3 0-15,9 6-388 47,0-11-65-31,12-12 30-16,7-10 35 16</inkml:trace>
  <inkml:trace contextRef="#ctx0" brushRef="#br0" timeOffset="35942.83">14409 8674 307 0,'0'-32'371'0,"0"2"-105"16,0 6-15-16,0 4-74 16,0 8-3-16,0-1 41 15,0 6 44-15,0 2-232 0,0 34-27 32,0 28 0-32,14 36 0 0,6 33 0 15,4 29 0-15,5 25 0 16,-1 10 0-16,1 2 0 0,-1-9 0 15,-3-17 0-15,-5-18 0 16,-8-25 0-16,-4-26 0 16,-8 70 0-1,0-143 0-15,0-12 0 16,-8-15 0-16,-8-30 0 16,-8-29 0-16,-4-36-428 0,-5-40-41 15,9-37 39-15,-1-20 81 16</inkml:trace>
  <inkml:trace contextRef="#ctx0" brushRef="#br0" timeOffset="36259.48">14293 8299 380 0,'-69'-76'252'0,"-20"34"-39"15,-21 42-64-15,-9 66-46 16,-6 48 33-16,-5 48 62 16,1 51 81-16,15 46 28 15,27 35-277-15,39 6-30 0,39-11 0 16,42-23 0-16,41-35 0 15,39-35 0-15,42-41 0 0,39-45 0 16,31-45 0-16,18-45 0 16,9-40 0-16,-4-41 0 15,-13-46 0-15,-20-47 0 0,-33-50 0 16,-36-35 0-16,-47-23-23 16,-51-11 23-16,-48-3 23 0,-48 7-23 15,-42 30 0 1,-44 34 0-16,-37 39 0 0,-36 41 0 15,-19 30 0-15,-14 37 0 16,4 35 0-16,16 23 0 0,22 36-198 16,26 30-154-16,31 27 21 15,32 21 35-15,32 12-29 16</inkml:trace>
  <inkml:trace contextRef="#ctx0" brushRef="#br0" timeOffset="37091.01">14821 13061 732 0,'-20'-14'449'0,"-8"-3"-22"16,2 0-169-16,2 1-93 16,4 0-149-16,9 4-16 0,1 0 0 15,10-1 0-15,0-3 0 16,16-8 0-16,17-13 0 0,21-4 0 15,19-4 0-15,15 0 0 16,14 9 0-16,3 11 0 16,1 22 0-16,-9 17 0 15,-7 29 0-15,-13 21 0 0,-21 27 0 16,-23 17 0-16,-20 16 0 16,-26 18 0-16,-14 8 0 0,-14 5 0 15,-8-8 0-15,0-16 0 16,5-22 0-16,6-24 0 15,15-20 0-15,6-16 0 0,17-16 0 16,13-18 0-16,20-15 0 16,19-7 0-16,15-14 0 0,23-11 0 15,17-12 0-15,10-6 0 16,10-2 0-16,-1-1 0 0,-1 3 0 16,-11 5 0-1,-16 5 0-15,-22 4 0 0,-16-2 0 16,-13 2-347-16,-20-8-97 15,-14-5 80-15,-13-13 51 0,-22-7 52 16</inkml:trace>
  <inkml:trace contextRef="#ctx0" brushRef="#br0" timeOffset="37423.67">15638 12361 307 0,'-197'-85'420'16,"-18"41"23"-16,-28 44-11 15,-17 69-137-15,4 60-145 16,13 63-150-16,26 47 0 0,43 52 0 15,46 26 0-15,46 13 0 16,58-8 0-16,51-25 0 16,55-33 0-16,56-37 0 0,45-43 0 15,40-49 0-15,33-54 0 16,21-53 0-16,14-47 0 0,9-48 0 16,-4-37 0-16,-19-48 0 15,-37-36 0-15,-44-43 0 0,-52-33 0 16,-54-13 0-16,-50 9 0 15,-54 19 0-15,-53 33 0 16,-42 33 0-16,-37 45 0 0,-32 36 0 16,-21 42 0-16,-9 32 0 15,1 23 0-15,8 16 0 16,20 23 0-16,29 7-153 0,25 10-273 16,32 11-4-16,36 7 15 15</inkml:trace>
  <inkml:trace contextRef="#ctx0" brushRef="#br0" timeOffset="37939.86">16834 15093 679 0,'0'16'590'16,"-25"1"-108"-16,-10 0-234 0,2-1-200 15,1-4-48-15,4-1 0 16,3-11 0-16,9 0 0 16,3 0 0-16,13-7 0 15,9-18 0-15,14-11 0 16,23-14 0-16,15-7 0 0,15 0 0 16,18 8 0-16,8 10 0 15,-1 18 0-15,-2 21 0 0,-16 21 0 16,-10 18 0-16,-19 19 0 15,-26 11 0-15,-15 12 0 16,-21 0 0-16,-17 1 0 16,-12-1 0-16,-10-8 0 0,-7-6 0 15,0-19 0-15,7-7 0 16,9-13 0-16,10-11 0 0,13-17 0 16,15-5 0-16,15-9 0 15,18-3 0-15,21 0 0 0,10 8 0 16,10 9 0-16,1 29 0 15,1 16 0-15,-16 21 0 0,-13 15 0 16,-18 11 0-16,-18 7 0 16,-11 2 0-16,-14 5 0 15,-15-7 0-15,-7-10 0 16,-10-8 0-16,-6-12 0 0,-8-7 0 16,-5-14 0-16,-5-11 0 15,6-17 0-15,2-20-449 0,5-17-52 16,13-23 49-16</inkml:trace>
  <inkml:trace contextRef="#ctx0" brushRef="#br0" timeOffset="38322.87">17411 14503 1217 0,'-60'-66'667'15,"-30"35"-504"-15,-23 31-163 16,-20 48 0-16,-22 47 0 0,-16 43 0 15,0 44 0-15,4 42 0 16,18 41 0-16,18 33 0 0,34 15 0 16,32 8 0-16,49-8 0 15,53-16 0-15,56-31 0 0,57-35 0 16,53-44 0-16,45-48 0 16,41-57 0-16,28-58 0 15,23-53 0-15,12-48 0 0,-9-41 0 16,-31-36 0-16,-40-45 0 15,-53-51 0-15,-61-38 0 16,-59-30 0-16,-63-7 0 0,-64 7 0 16,-66 30 0-16,-64 39 0 15,-65 45 0-15,-54 49 0 16,-39 49 0-16,-30 46 0 0,-7 34 0 16,-5 35 0-16,13 24 0 15,25 16-133-15,34 7-180 0,35 8-49 16,45 3-10-16,39-6 9 15</inkml:trace>
  <inkml:trace contextRef="#ctx0" brushRef="#br0" timeOffset="45194.94">26174 12834 756 0,'-28'0'1032'15,"3"-3"-773"-15,5-6-259 0,3 1 0 16,6 4 0-16,11-3 0 0,0-10 0 16,0-8 0-16,19-14 0 15,24-16 0-15,13-6 0 0,13-1 0 16,4 10 0-16,1 11 0 15,-10 8 0-15,-13 9 0 0,-3 8 0 16,-22 16 0-16,-10 12 0 16,-11 16 0-16,-18 17 0 15,-12 12 0-15,-10 5 0 0,-1-1 0 16,-1-13 0-16,9-5 0 16,11-16 0-16,17-7 0 15,9-8 0-15,18-12 0 0,24-2 0 16,6-12 0-16,7 2 0 15,0 8 0-15,-3 4 0 0,-9 12 0 16,-5 12 0-16,-16 13 0 16,-6 8 0-16,-12 4 0 15,-13 4 0-15,-17 0 0 0,-17-3 0 16,-10-6 0-16,-8-9 0 16,-8-1 0-16,-2-14 0 0,-3-8 0 15,-6-12 0-15,0-16 0 16,-7-17-611-16,1-19 9 15</inkml:trace>
  <inkml:trace contextRef="#ctx0" brushRef="#br0" timeOffset="45627.93">25610 10432 975 0,'-16'-109'739'0,"0"24"-406"0,7 20-333 16,9 18 0-16,-8 16 0 15,8 2 0-15,0 8 0 0,0 4 0 16,0 6 0-16,12-6 0 16,9-2 0-16,8-2 0 15,11-3 0-15,5 0 0 16,-1 7 0-16,-3 13 0 0,0 4 0 16,-6 28 0-16,-1 22 0 15,-9 19 0-15,-10 16 0 16,-10 17 0-16,-13 12 0 0,-17 5 0 15,-13-6 0-15,-5-13 0 16,-7-4 0-16,10-23 0 0,9-17 0 16,5-14 0-16,14-11 0 15,12-10 0-15,30-9 0 16,26-12 0-16,24-7 0 16,30-15 0-16,20-10 0 0,14-5 0 15,0-3 0-15,-5 4 0 16,-17-1 0-16,-24 9 0 0,-21 3 0 15,-24 4 0-15,-19 2 0 16,-16-2 0-16,-18 1-210 16,-29-9-254-16,-15-3 43 0,-26-13 6 15</inkml:trace>
  <inkml:trace contextRef="#ctx0" brushRef="#br0" timeOffset="45827.11">25581 8035 1542 0,'-15'-142'505'16,"2"28"-505"-16,6 28 0 15,7 29 0-15,0 17 0 16,0 23 0-16,4 34 0 0,12 45 0 16,7 46 0-16,11 55 0 15,-3 37 0-15,2 20 0 16,-4 11-303-16,-1 1-219 0,-3-4 23 15</inkml:trace>
  <inkml:trace contextRef="#ctx0" brushRef="#br0" timeOffset="46342.92">26389 6610 1217 0,'-104'-232'343'0,"-32"13"-182"16,-28 26-86-16,-37 32-49 16,-25 34-15-16,-15 38-9 15,2 37 6-15,1 47 7 0,6 62 3 16,4 64 23-16,-5 66 50 16,7 57-52-16,3 62-39 0,8 63 0 15,19 48 0 1,25 8 0-16,38-15 0 0,43-20 0 15,46-31 0-15,44-46 0 16,41-54 0-16,40-47 0 0,33-52 0 16,33-50 0-16,25-49 0 15,35-49 0-15,30-49 0 16,23-49 0-16,16-32 0 0,4-32 0 16,0-22 0-16,-5-22 0 15,2-22 0-15,-4-24 0 16,-1-21 0-16,-17-7 0 15,-20 8 0-15,-23 11 0 0,-37 10 0 16,-41 10 0-16,-45 9 0 16,-49-4 0-16,-52 1 0 15,-50 2 0-15,-45 5 0 16,-40 14 0-16,-29 22 0 16,-13 34 0-16,-8 35 0 0,4 35 0 15,-7 35 0-15,2 41-100 16,-3 49-206-16,16 48 21 0,14 45 27 15,16 38 11-15,21 23-3 16,26 13-35-16</inkml:trace>
  <inkml:trace contextRef="#ctx0" brushRef="#br0" timeOffset="48207.05">20458 10384 960 0,'-82'17'552'0,"-5"-10"-247"16,11-7-188-16,8 0-102 0,14 0-15 16,14 0 8-16,12 0 27 15,11-7 10-15,17-14-35 0,25-13-17 16,26-5-16-16,31-10 0 15,26-1 14-15,13 6 3 16,1 16-1-16,-9 11 3 0,-12 17-4 16,-24 20-1-16,-20 14 12 15,-24 12-6-15,-25 5 12 0,-24 11 3 16,-21-2 6-16,-8-3 27 16,1-8-33-16,3-13-12 15,9-7 0-15,10-9 0 16,11-3 0-16,11-4 0 0,25-13 0 15,27 7 0-15,21-7 0 16,20 12 0-16,9 8 0 0,0 10 0 16,-8 5 0-16,-18 15 0 15,-15 7 0-15,-24 7 0 0,-22 10 0 16,-23 3 0-16,-19 5 0 16,-15-1 0-16,-2-7 0 15,-5-6 0-15,1-6-212 0,7-9-114 16,8-9-69-16,5-8-11 15,12-4-301-15</inkml:trace>
  <inkml:trace contextRef="#ctx0" brushRef="#br0" timeOffset="48739.05">21606 12822 356 0,'-20'25'340'0,"1"-5"-6"16,-2-8-74-16,-1 0-110 15,8-12-49-15,0 0 14 0,3 0 52 16,11 0 20-16,0 0-150 15,0-12-37-15,17-8 0 16,10-13 0-16,19-2 0 16,10-11 0-16,9 1 0 0,8 4 0 15,0 9 0-15,0 6 0 16,-4 19 0-16,-9 14 0 16,-11 21 0-16,-12 27 0 15,-21 22 0-15,-16 21 0 0,-32 16 0 16,-17 12 0-16,-11 7 0 15,-8-2 0-15,-3-5 0 0,6-15 0 16,8-18 0-16,13-14 0 16,10-25 0-16,25-11 0 15,18-19 0-15,37-24 0 0,32-10 0 16,35-13 0-16,36-18 0 16,32-16 0-16,21-4 0 0,13-4 0 15,5 1 0 1,-9 2 0-16,-18 9 0 0,-20 9 0 15,-32 6 0-15,-31 14 0 16,-31 8-435-16,-23 9-78 0,-33 7 73 16,-23 11-218-16</inkml:trace>
  <inkml:trace contextRef="#ctx0" brushRef="#br0" timeOffset="48989.33">23012 14694 418 0,'-21'32'456'0,"4"-7"11"16,6-8-124-16,11-9-158 15,0-8-67-15,0 0-58 16,11-8-60-16,10 4 0 16,4 4 0-16,6 15 0 15,11 18 0-15,-3 20 0 0,4 25 0 16,0 15 0-16,2 14 0 15,-4 1 0-15,2 7 0 0,6-1 0 16,2-7 0-16,-4-17-105 16,7-14-489-16,-6-20 46 15</inkml:trace>
  <inkml:trace contextRef="#ctx0" brushRef="#br0" timeOffset="49870.51">22671 8140 521 0,'-183'-100'187'0,"-12"6"-57"0,-17 12-63 15,-14 20-35-15,-15 18-17 16,-13 24-2-16,-9 20 7 16,5 41 27-16,10 36 38 15,8 36 17-15,17 51 30 16,16 52 33-16,15 69 20 0,17 87 14 15,22 73-52-15,23 64-147 16,33 65 0-16,41 32 0 0,43 18 0 16,49 6 0-16,54-11 0 15,56-32 0-15,53-33 0 0,49-29 0 16,45-22 0-16,31-19 0 16,21-17 0-16,23-21 0 0,27-23 0 15,15-32 0-15,6-46 0 16,-12-54 0-16,-16-68 0 15,-24-71 0-15,-27-72 0 16,-24-63 0-16,-32-75 0 0,-30-68 0 16,-28-73 0-16,-28-70 0 15,-28-69 0-15,-31-61 0 16,-24-55 0-16,-40-60 0 0,-36-60 0 16,-36-46 0-16,-39-42 0 15,-39-26 0-15,-39-5 0 0,-41 4 0 16,-41 19 0-16,-38 48 0 15,-26 59 0-15,-22 67 0 16,-15 64 0-16,-16 65-149 0,-15 71-251 16,3 60-32-16,3 61-9 15</inkml:trace>
  <inkml:trace contextRef="#ctx0" brushRef="#br0" timeOffset="56593.75">18577 4510 667 0,'-24'12'313'16,"-4"0"-145"-16,-1 0-87 15,-1 0-42-15,-2-2 5 16,4-3 45-16,0 0 0 0,2-7-14 16,12 0-9-16,3 0-17 15,-3 0 2-15,14 0 7 16,0 0 26-16,0 0 28 0,0-3-50 15,0-8-62-15,0-11 0 16,8-6 0-16,9-5 0 16,6-3 0-16,11-1 0 0,5 0 0 15,6 5 0-15,9 2 0 16,-6 11 0-16,0 10 0 0,3 9 0 16,-3 9 0-16,-5 10 0 15,-1 15 0-15,-11 6 0 0,-6 10 0 16,-8 2 0-1,-8 10 0-15,-9 2 0 0,0 2 0 16,-18-6 0-16,2-10 0 16,4-15 0-16,-1-10 0 0,7-8 0 15,6-6 0-15,3-11 0 32,8 0 0-32,10-7 0 15,9-10 0-15,9-2 0 0,5-2 0 16,10 5 0-16,-5 8 0 15,3 4 0-15,-2 4 0 0,-2 16 0 16,-5 7 0 0,-4 6 0-16,-7 12 0 0,-8 8 0 15,-12 13 0-15,-12 2 0 16,-12 9 0-16,-12 14 0 0,-17 2 0 16,-11-3 0-16,-5-10 0 15,-5-5 0-15,-7-16 0 0,-1-6 0 16,-3-12 0-16,1-9 0 15,7-7 0-15,3-8 0 16,11-13 0-16,6 0 0 0,8-5 0 16,9-3 0-16,3 1 0 15,5 2 0-15,8 0 0 0,12 1 0 16,-8-3 0-16,8 2 0 16,0 2 0-16,0 3-391 62,8 0-133-62,1 8 43 0</inkml:trace>
  <inkml:trace contextRef="#ctx0" brushRef="#br0" timeOffset="57594.02">24859 3683 215 0,'0'-11'286'0,"0"-1"-39"16,0-1-72-16,0 4-89 15,0-2-27-15,0 1 19 16,0 8 37-16,0-3 15 0,0 1-24 15,0 1-26-15,0 3-18 16,0 0 2-16,0 0 6 0,0 0 15 16,0 0-5-16,0 0-2 15,0 0-47-15,0-4-31 16,0-1 0 0,0 0 0-1</inkml:trace>
  <inkml:trace contextRef="#ctx0" brushRef="#br0" timeOffset="58074.69">24859 3603 2047 0,'0'19'0'0,"4"14"0"0,4 12 0 16,4 15 0-16,1 9 0 16,-1 5 0-16,-4 4 0 0,4-5 0 15,-1-3 0-15,2-6 0 16,-4-3 0-16,-1-13 0 0,1-6 0 16,-2-6 0-16,-4-7 0 15,2-5 0-15,-5-3 0 16,0-4 0-16,0-7 0 0,0-1 0 15,3-9 0 32,2 0 0-47,-2 0 0 0,-3-3 0 32,0-5 0-32,0 2 0 15,0-1 0-15,0-5-344 16,5-12-189-16,7-19 0 0</inkml:trace>
  <inkml:trace contextRef="#ctx0" brushRef="#br0" timeOffset="58773.98">26002 3309 206 0,'-9'-8'252'0,"-4"-1"-7"0,5 9-18 16,-5 0-60-16,5 0 12 16,8-3 32-16,-8 3 32 15,8 0 1-15,0 0-171 16,8 8-73 0,8 8 0-16,13 7 0 15,12 11 0-15,11-1 0 16,5-1 0-16,5-4 0 15,-2-3 0-15,-7 0 0 0,-10-9 0 16,-4-4 0-16,-16 0 0 16,-6 1 0-16,-9-1 0 15,-8 4 0-15,0 7 0 0,-11 20 0 16,-11 16 0-16,-10 10 0 16,-8 15 0-16,-2-3 0 0,2-1 0 15,1-2 0-15,1-6 0 16,5-6 0-16,6-9 0 15,1-12 0-15,9-9 0 16,6-7 0-16,11-13 0 0,-8-4 0 16,8-3 0-16,0-9-382 31,0-4-94-31,0-20 44 16</inkml:trace>
  <inkml:trace contextRef="#ctx0" brushRef="#br0" timeOffset="59554.53">27491 3078 261 0,'-14'-21'185'0,"3"4"-11"0,3 5-35 16,-1 0-58-16,1 3-13 16,8 9 18-16,-7 0 24 15,7 0 11-15,0 0-19 0,-8 0-37 16,-1 0-29-16,-4 14-5 15,-4 5 2-15,3 14-8 16,-7 12 13-16,5 12 10 16,-1 12 10-16,6 8-29 15,11 5-4-15,0-6-9 0,8-2 2 16,8-10-10-16,14-9 1 16,9-16-6-16,6-9 3 15,4-18 1-15,4-12-3 0,-5-17 8 16,1-19 3-16,-5-17 4 15,-7-12-12-15,-9-13 20 16,-11-4 45-16,-14 2 6 0,-3 2-47 16,-20 8-31-16,-8 11 0 15,-6 5 0-15,3 13 0 16,2 12 0-16,-2 10-182 16,-7 6-288-16,-2 13 2 15,3 0 40-15</inkml:trace>
  <inkml:trace contextRef="#ctx0" brushRef="#br0" timeOffset="62200">30573 3118 55 0,'5'-12'201'16,"-4"3"-20"-16,4 2-14 15,-5 7-53-15,0-5-48 16,0 1-18-16,0 4 12 16,0-3 6-16,0 3-10 15,0-5-11-15,0 5-19 16,0 0 2-16,0 0-14 16,0 0 9-16,0 0-6 15,0 0-5-15,0 0 4 16,0 0 11-16,0 0 0 0,0 0 10 15,0 0 1-15,0 0 10 16,0 0 0-16,0 0-4 16,0 0-5-16,0 0-4 15,0 0-1-15,0 0-10 16,0 0-1-16,0 0-6 16,0 0-1-16,0 0-5 15,0 0-16-15,0 17 6 16,0 11 5-16,4 13 16 15,0 16-3-15,5 12 1 16,-1 7-1-16,1 2-3 0,3-8-8 16,-1-10-2-16,0-7 1 15,3-12-5-15,-2-13-33 16,-4-8-67-16,1-7-84 16,-9-13-61-16,0-8-39 15,0-12 23-15,0-13 55 0,-13-15-25 16</inkml:trace>
  <inkml:trace contextRef="#ctx0" brushRef="#br0" timeOffset="62354.7">30459 2670 356 0,'-22'-53'250'16,"6"13"-22"-16,10 11-114 15,6 9-53-15,0 3-28 0,0 9 2 16,0-1-16-16,0 9-45 15,11 0-69-15,9 0-64 16,9 17-61-16,4 0-72 16</inkml:trace>
  <inkml:trace contextRef="#ctx0" brushRef="#br0" timeOffset="62562.47">31130 3190 342 0,'3'9'373'0,"-3"-9"11"16,0 0-162-16,0 0-72 15,0 0-23-15,8 0 14 16,4 0-53-16,12-9-44 16,14-3-42-16,13 0-100 15,11-4-159-15,2 4-124 16,2-4-40-16</inkml:trace>
  <inkml:trace contextRef="#ctx0" brushRef="#br0" timeOffset="62758.38">32051 3085 720 0,'12'-12'428'0,"5"-4"-209"16,5-1-104-1,16-2-50-15,10-7 15 16,13 3 6-16,4-2-41 0,9 4-37 16,-4 2-88-16,-5 2-135 15,-5 5-125-15,-7-1-61 16</inkml:trace>
  <inkml:trace contextRef="#ctx0" brushRef="#br0" timeOffset="64979.21">12088 5328 447 0,'-12'0'221'0,"3"9"-78"16,-2-2-64-16,3-7-29 0,8 9 22 15,-8-9 27-15,8 0 3 16,-9 0-24-16,9 0-28 0,-8 0-17 15,8 0 2-15,0 0 10 16,0 0 7-16,0-9 2 16,0 2-3-16,0-2-13 0,3 1-3 15,-3-4-16-15,5-4-17 16,4-5 0-16,2 1-12 16,0 0 14-16,3 0-10 0,6-6 6 15,3 3 2-15,7 1-6 16,-3 3 7-16,6 2-2 0,4 6-7 15,-4 1 3-15,-1 10-1 16,-4 0-4-16,1 0 8 0,-1 14-3 16,-8 1-2-16,1 5 5 15,-4 10 0-15,-10 2 0 16,-7 5 3-16,0 0 1 0,-11 3-2 16,-2-4-1-16,0-4 4 15,2-2-3-15,-1-11 0 0,12-2-1 16,0-8-3-1,0-9 4-15,0 0 1 0,0 0-5 16,0 0-4-16,12 0 4 16,4-5 2-16,9-2-3 0,7-2 7 15,8-3-7-15,5 4-5 16,-5 8 4-16,1 0 1 0,-5 12 0 16,2 8 1-16,-11 0-3 15,-2 9 2-15,-9-1 1 16,-4 1 0-16,-12 3-2 0,0 0 7 15,-23 2 6-15,-10 2-12 16,-8 1 12-16,-3-5 2 16,-2-4 0-16,6 1 9 15,4-9-11-15,8-3 4 0,7-4 3 16,8-13-3-16,2 0-8 16,11 0-1-16,0 0-14 15,0 0-23-15,0 0-54 16,0 0-36-16,3 0-65 0,5 0-51 15,5 7 6-15,-1 6-25 16,3 2-8-16</inkml:trace>
  <inkml:trace contextRef="#ctx0" brushRef="#br0" timeOffset="65762.05">12575 6606 58 0,'0'12'145'16,"0"-12"27"-16,0 9-62 16,0-9-36-16,0 7-25 15,0-7 0-15,0 0 19 16,0 0 22-16,0 0 6 0,0 0-12 15,0 0-20-15,0 0-12 16,0 0-14-16,0 0-3 0,0 0 0 16,0 0-4-16,0 0 10 15,0 0-1-15,0 0-1 0,0-7-6 16,0-2-19-16,8 1-8 16,6-4-5-16,0 0 1 15,6 3-2-15,1 2-2 0,0-5 3 16,-1 2-8-16,5 3 8 15,-1 7-1-15,-5 0 0 0,3 0 3 16,-3 12 2-16,-3 0 2 16,-3 5 10-16,-4 3 10 15,-1 8 4-15,-8 0 10 0,0 5 4 16,-14 4-1-16,-2 0-4 16,-3-1-15-16,-2-3 0 15,-4-5-1-15,2-4-8 0,-3-2-7 16,3-2 2-16,3-5-11 15,3 1 1-15,1-3 2 0,-1-4-3 16,6-1 0-16,-2-8 3 16,1 8 0-16,0-8-9 15,12 0 15-15,-9 0-9 0,9 0 3 16,-8 0-1-16,8 0 3 16,0 0-1-16,-8 0 1 0,8 0 3 15,0 0 5-15,0 0 4 16,0 0-1-16,0 0 0 0,0 0 0 15,0 0-11-15,0 0 4 16,5 0-1-16,3 0 0 16,4 0-1-16,8 0-3 0,8 0 12 15,13-8-9-15,11 0 8 16,5-4 0-16,5 2-5 0,-5 3-7 16,-4-2 5-16,-10 2-8 15,-5 2-2-15,-6 2 6 16,-7 3-6-16,-8 0 0 0,-5 0-7 15,-6 0-26-15,-6 0-42 16,0 0-61-16,0 0-51 0,-6 0-47 16,-12 0-27-16,-6 15-6 15,-7 6 0-15,-12 8 25 0</inkml:trace>
  <inkml:trace contextRef="#ctx0" brushRef="#br0" timeOffset="66310.27">12108 7893 99 0,'0'-8'206'0,"-8"0"-33"16,8-1-24-16,-7 1-28 0,7 4-38 15,0 0-5-15,0 4 12 16,0 0 5-16,0 0-17 0,0 0-33 16,0 0-19-16,0 0-13 15,0 8-9-15,0 13 38 16,7 11 45-16,6 11-8 0,1 7 2 16,4 7-20-16,-1 1-7 15,-3 0 6-15,3-7-7 16,-1-1-10-16,2-9-17 0,-7-8 2 15,-3-6-17-15,1-7-7 16,-1-3 12-16,-5-5-16 0,2-12 7 16,-5 0 0-16,0 0-3 15,0 0-1-15,0 0 2 16,0 0-41-16,-13-12-47 0,1-5-69 16,-1 1-88-16,-3-4-66 15,5-1-34-15,-6 1-15 0</inkml:trace>
  <inkml:trace contextRef="#ctx0" brushRef="#br0" timeOffset="69445.66">11590 5374 133 0,'-9'-18'223'0,"0"6"-42"0,9 5-27 16,0-2-27-16,-8 6-14 15,8 3 0-15,0 0 10 0,0 0-9 16,0-5-18-16,0 5-19 16,0 0 0-16,0 0-2 15,0 0-6-15,0 0-5 0,0-4-6 16,0 4-15-16,0 0-5 16,0 0-8-16,0 0-7 15,0 0-8-15,8 0 29 16,5 0 5-16,-2 9-41 0,6-2-8 15,-1 1 0-15,5 1 0 16,-7-2 0-16,8 2 0 0,-2 2 0 16,0 2 0-16,5 4 0 15,-1-1 0-15,1 1 0 16,0 2 0-16,-3-2 0 0,0 4 0 16,2-6 0-16,1 6 0 15,-5 0 0-15,0-2 0 0,0 2 0 16,1 4 0-1,-5-6 0-15,0 6 0 0,-4-5 0 16,1 1 0-16,3-2 0 16,-4 2 0-16,-3 4 0 0,-2-4 0 15,6 2 0-15,-2 2 0 16,-2 3 0-16,-1 0 0 16,4 5 0-16,-3 0 0 0,-1-1 0 15,-2 0 0-15,2 2 0 16,1-6 0-16,-4 1 0 0,-2-2 0 15,-3-2 0-15,5-1 0 16,-2-3 0-16,-3 1 0 16,5-3 0-16,-5 20 0 15,0-16 0 1,0-4 0-16,0 1 0 0,0 2 0 16,0-3 0-16,0 2 0 0,0-2 0 15,0 3 0-15,0-3 0 16,0 7 0-16,0-2 0 0,0-3 0 15,0 3 0-15,0-5 0 16,0-2 0-16,0 4 0 16,0-5 0-16,-8 5 0 0,0-1 0 15,8-1 0-15,-14 6 0 16,14 5 0-16,-11-2 0 16,4 0 0-16,-2 1 0 0,1-1 0 15,0-4 0-15,0 0 0 16,8 0 0-16,-9 2 0 15,1-6 0-15,0 0 0 0,0 4 0 16,1-3 0-16,-2-1 0 16,-3-4 0-16,2 1 0 0,4-1 0 15,-7 1 0-15,1-2 0 16,-4 1 0-16,0 4 0 0,0 1 0 16,-6 0 0-16,-1-1 0 15,3 0 0-15,-2 1 0 16,3-4 0-16,-1 2 0 0,-6-2 0 15,3 4 0-15,-2-2 0 16,1 2 0-16,-5-5 0 16,2 4 0-16,-6 1 0 0,1-2 0 15,-2 3 0-15,2-6 0 16,-1 0 0-16,1 0 0 0,-4 1 0 16,-2-1 0-16,3 5 0 15,3 0 0-15,-1-2 0 16,0-2 0-16,5-1 0 0,-1 1 0 15,4-5 0-15,6-6 0 16,3-6 0-16,-1 0 0 16,4 11 0-16,5-11 0 15,0 0 0 1,0 0 0 0</inkml:trace>
  <inkml:trace contextRef="#ctx0" brushRef="#br0" timeOffset="69542.66">11129 7727 1593 0,'5'0'-482'0,"-2"0"59"0,5 0 93 15</inkml:trace>
  <inkml:trace contextRef="#ctx0" brushRef="#br0" timeOffset="70071.95">11341 7383 285 0,'3'-19'229'0,"-3"2"-29"16,0 4-14-16,0 1-6 15,0 4 13-15,0 5 24 0,0 3 1 16,0 0-10-16,0 0-77 15,-11 7-131 1,-22 46 0-16,9-3 0 0,-4 11 0 16,-2 3 0-16,3 1 0 15,-3-3 0-15,6-8 0 16,8-10 0-16,4-9 0 0,4-5 0 16,8-10 0-16,0-8 0 15,0 1 0-15,8-6 0 16,4-7 0-16,9 0 0 15,3 10 0-15,9-3 0 0,2-7 0 16,3 11 0 0,-2 2 0-16,0-5 0 0,-4-8 0 15,1 9 0-15,-4-9 0 16,-9 0 0-16,1 0 0 0,-5 0 0 16,-8 0 0-16,0 0 0 15,-4 0 0-15,-4-13 0 16,0-15 0-16,-8-17 0 0,-4-9 0 15,-9-6 0-15,-7-5 0 16,-1-1 0-16,1 2 0 0,1 2 0 16,-2 6 0-16,4 3 0 15,5 12 0-15,4 8 0 0,3 10 0 16,2 6 0 0,11 4 0-16,-8 0 0 0,8 10 0 15,0 3-338 1,8 20-98-16,3 6 59 0,2 2-8 15</inkml:trace>
  <inkml:trace contextRef="#ctx0" brushRef="#br0" timeOffset="71870.17">22751 10579 511 0,'-14'-12'507'0,"-8"0"-60"16,1 3-201-16,10-3-129 15,3 5-77-15,8-1-43 0,0 3-23 16,0 1-69-16,0 4-118 16,0 0-110-16,0-9-35 15,3 2-24-15</inkml:trace>
  <inkml:trace contextRef="#ctx0" brushRef="#br0" timeOffset="72010.75">22801 11100 475 0,'0'54'515'0,"0"-14"-84"16,-9-8-215-16,9-7-202 16,0-8-164-16,0-3-40 0,0 0-54 15,13-6-16-15,1-8-54 16</inkml:trace>
  <inkml:trace contextRef="#ctx0" brushRef="#br0" timeOffset="72145.88">23028 12280 798 0,'0'56'563'16,"0"-10"-208"-16,-8-13-227 15,8-13-237-15,0-4-153 0,8-16-50 16,15 0-22-16,15-12-28 16</inkml:trace>
  <inkml:trace contextRef="#ctx0" brushRef="#br0" timeOffset="72273.82">23511 12895 1126 0,'0'39'543'15,"0"-16"-286"-15,0-4-410 0,0-5-252 16,0-7-24-16,8-7 30 16</inkml:trace>
  <inkml:trace contextRef="#ctx0" brushRef="#br0" timeOffset="72485.49">23706 13499 393 0,'3'39'367'0,"-3"-5"-48"16,5-15-123-16,-2-3-96 0,6-4-41 16,-5-12-13-16,1 0 70 15,-5 0 60-15,0 0-2 16,0 0-73-16,0-8-101 0,0-7-14 15,0-9-157-15,0-1-132 16,0-4-88-16,3-3-18 0,11-5-349 16</inkml:trace>
  <inkml:trace contextRef="#ctx0" brushRef="#br0" timeOffset="74143.87">26861 7710 93 0,'0'-12'204'15,"0"0"-23"-15,-8 3-10 16,0 1-25-16,8-1-28 16,-8 7 2-16,8-8 21 15,0 5 24-15,0 3 1 0,0-3-24 16,0 1-43-16,0 4-49 15,12 0-24-15,20 9-14 16,14 15-10-16,13 12 6 0,15 13-2 16,-1 16-3-16,4 20-7 15,-4 17 9-15,-8 17 6 16,-9 14 4-16,-11 10 0 0,-17 3 13 16,-14 2 9-16,-14-6 18 15,-22-4-23-15,-9-4-32 0,-11-3 0 16,-6-9 0-16,0-7 0 15,-1-18 0-15,8-16 0 16,9-17 0-16,7-10 0 16,9-18 0-16,4-8 0 15,3-6 0-15,9-10 0 0,9-1 0 16,7-11 0-16,15 8 0 16,12-8 0-16,9 14 0 0,9 0 0 15,-2 12 0-15,0 10 0 16,-2 9 0-16,-9 12 0 15,-3 11 0-15,-9 7 0 0,-7 3 0 16,-14-2 0-16,-15 7 0 16,0-7 0-16,-15 3 0 15,-5-6 0-15,3-13 0 16,1-15 0-16,4-8 0 0,12-13 0 16,0-5 0-16,0-2 0 15,5-1 0-15,10 6 0 16,14 6 0-16,10 13 0 0,12 10 0 15,-3 19 0-15,5 16 0 16,4 21 0-16,-9 10 0 0,-8 5 0 16,-14 4 0-16,-18-4 0 15,-21-4 0-15,-11-9 0 16,-13-10 0-16,-8-17 0 0,1-18 0 16,0-11 0-1,-1-13 0-15,3-7 0 0,10-9 0 16,4-3 0-16,8-9 0 15,3-4 0-15,4-8 0 0,7 0 0 16</inkml:trace>
  <inkml:trace contextRef="#ctx0" brushRef="#br0" timeOffset="74301.98">27605 12451 2047 0,'0'-21'0'0,"0"-7"0"16,-9-13-69-16,-2-16-444 15,-7-19-1-15,2-22 48 16</inkml:trace>
  <inkml:trace contextRef="#ctx0" brushRef="#br0" timeOffset="77056.02">28253 12366 228 0,'5'-12'219'0,"-5"0"-11"15,0 4-5-15,0-1-11 16,0 1 1-16,-9 0 54 16,9 8 32-16,-8 0-1 0,2 0-278 31,6 12 0-15,6 1 0-16,6 0 0 15,4-13 0-15,13 0 0 16,7 0 0-16,7-5 0 0,-4-8 0 15,-2-7 0-15,-6 0 0 16,-5-5 0-16,-15-4 0 16,-11 1 0-16,0 5 0 0,-24 0 0 15,-12 16 0-15,-9 7 0 16,0 12 0-16,5 8 0 16,4 10 0-16,7 6 0 0,12 4 0 15,17 2 0-15,0-6 0 16,12-4 0-16,14-6 0 15,10-11 0-15,9-15 0 16,-2-4 0-16,7-17 0 16,-9-7 0-16,-8-8 0 0,-14-9 0 15,-7-3 0-15,-12 3 0 16,-12 0 0-16,-7 4 0 16,-10 13 0-16,-9 7 0 0,-6 13 0 15,0 8 0-15,-2 19 0 16,10 11 0-16,7 2 0 15,13 4 0-15,7 2 0 0,9-5 0 16,14-9 0-16,15-8 0 16,7-8 0-16,9-8 0 15,-2-12 0-15,-1-9 0 16,-6-8 0-16,-7-2 0 0,-9-1 0 16,-12-5 0-16,-8-1 0 15,-11 10 0-15,-10 8 0 16,-9 12 0-16,4 8 0 0,-4 23 0 15,-2 15 0-15,7 7 0 16,9 3 0-16,9 1 0 16,7-4 0-16,7-4 0 0,6-8 0 15,7-10 0 1,3-10 0-16,11-13 0 0,2-13 0 16,1-10 0-16,-6-10 0 15,-2-5 0-15,-7-5 0 16,-11-7 0-16,-6 0 0 0,-5 3 0 15,0 6 0-15,-8 13 0 16,0 2 0-16,-6 11 0 16,3 6 0-16,-1 9 0 0,3 21 0 15,1 8 0-15,8 7 0 16,0 5 0-16,8-2 0 16,13 4 0-16,7-7 0 0,5-8 0 15,4-7 0-15,2-9 0 16,5-12 0-16,7-9 0 15,1-7 0-15,-3-13 0 16,-1-11 0-16,1-13 0 0,-10-11 0 16,-1-15 0-16,-6-6 0 15,-7-7 0-15,-4-6 0 16,-10 3 0-16,-5 5 0 16,-6 9 0-16,0 7 0 0,-17 15 0 15,-4 4 0-15,-7 12 0 16,-9 6 0-16,-2 8 0 15,-12 5 0-15,-1 3 0 0,-5 5 0 16,0 0 0-16,0 0 0 16,4 0 0-16,2-2 0 15,2 3 0-15,-2-2 0 16,8 1 0-16,-3-4 0 0,2-1 0 16,5 5 0-16,-4-4 0 15,7 3 0-15,7 1 0 16,1 4 0-16,5 0 0 0,2 0 0 15,3 4 0-15,9 4 0 16,-4 0 0-16,1 0 0 16,-1 0 0-16,5 0 0 0,-2 4 0 31</inkml:trace>
  <inkml:trace contextRef="#ctx0" brushRef="#br0" timeOffset="78126.12">28127 10824 2047 0,'9'0'0'16,"-5"0"0"-16,0 0 0 15,5 0 0-15,-6 0 0 16,3 0 0-16,2-5 0 15,0-2 0-15,-2-5 0 16,6 3 0-16,-3-3 0 0,-1-4 0 16,-4-3 0-16,-4-8 0 15,0 8 0-15,0-8 0 16,-12 8 0-16,0 3 0 0,-2 0 0 16,5 3 0-16,-5 9 0 15,2 4 0-15,4 0 0 16,-1 0 0-16,9 17 0 0,0 4 0 15,0 2 0-15,13-1 0 16,3-3 0-16,7-3 0 16,3-4 0-16,4-12 0 15,1 0 0-15,1 0 0 16,-4-12 0-16,-3-4 0 0,-5-7 0 16,-6-7 0-16,-14 2 0 15,-8-5 0-15,-14 0 0 0,-10 9 0 16,-4 9 0-1,-7 10 0-15,0 5 0 16,4 13 0-16,-1 6 0 0,9 10 0 0,11-1 0 16,11 1 0-16,14-1 0 15,11-2 0-15,17-7 0 16,13-10 0-16,9-9 0 0,5-9 0 16,2-7 0-1,-5-9 0-15,-12-7 0 0,-10-9 0 16,-14-4 0-16,-16-3 0 15,-15 3 0-15,-9 12 0 16,-13 9 0-16,-8 12 0 0,-10 12 0 16,-3 24 0-16,-1 12 0 15,11 14 0-15,7 2 0 16,11 2 0-16,12-2 0 0,13-3 0 16,9-6 0-16,11-16 0 15,8-7 0-15,5-9 0 16,8-11 0-16,-4-11 0 15,-6-13 0-15,-2-10 0 16,-13-5 0-16,-16-3 0 0,0-3 0 16,-16 5 0-16,-8 12 0 15,-4 3 0-15,-6 12 0 16,3 13 0-16,-2 0 0 0,6 20 0 16,5 10 0-16,10 2 0 15,12 0 0-15,0 1 0 16,21 1 0-16,7-11 0 0,9-2 0 15,10-14 0-15,10-7 0 16,5-16 0-16,6-12 0 16,6-13 0-16,-1-20 0 15,6-16 0-15,-8-17 0 16,-6-19 0-16,-8-17 0 0,-13-17 0 16,-9-16 0-16,-24-4 0 15,-11-4 0-15,-17-1 0 16,-16 9 0-16,-18 6 0 0,-23 10 0 15,-16 9 0-15,-15 14 0 16,-9 23 0-16,-4 24 0 16,0 16 0-16,5 16 0 15,7 13 0-15,9 11 0 0,12 9 0 16,16 0 0-16,16 3 0 16,15 6 0-16,10-1 0 15,9-1 0-15,6 5 0 0,18 0 0 47,8 0 0-47,10 0 0 0,10 12 0 16,7 5 0-16,14 8-465 15,11 10-135-15</inkml:trace>
  <inkml:trace contextRef="#ctx0" brushRef="#br0" timeOffset="78790.99">29999 11459 114 0,'-11'35'269'0,"-6"3"-18"0,-2-3 21 15,-7 7-63-15,3 2-26 16,-6 1 12-16,-1-4 51 16,7-8 36-16,7-9-256 0,3-9-26 15,0-2 0-15,13-26 0 16,8-10 0 0,10-14 0-16,12-7 0 15,4-10 0-15,8 6 0 16,7 3 0-16,-2 8 0 15,4 12 0-15,-3 14 0 0,-8 11 0 16,-7 16 0-16,-12 17 0 16,-13 10 0-16,-8 14 0 15,-25 10 0-15,-9-3 0 16,3 3 0-16,-2-15 0 0,6-7 0 16,2-9 0-1,8-12 0-15,17-8 0 0,17-16 0 16,17 0 0-16,25 0 0 15,10 0 0-15,4 0 0 16,-8 12 0-16,-8 3 0 16,-18-4 0-16,-13 5 0 0,-26 4 0 15,-26 8 0-15,-13 1 0 16,-21-1-69-16,-19-4-537 16,-15-3 41-16</inkml:trace>
  <inkml:trace contextRef="#ctx0" brushRef="#br0" timeOffset="79406.78">29882 9634 309 0,'-21'-11'298'0,"-4"-1"18"15,2 7-113-15,-6 5-38 0,1 0 15 16,4 8 18-16,3-8-28 16,6 9-41-16,2-9-50 15,2 7-79-15,19-23 0 16,11-12 0 0,18-9 0-16,11 0 0 15,9 5 0-15,5 3 0 16,-2 13 0-16,-3 16 0 15,-10 21 0-15,1 26 0 16,-25 31 0-16,-20 24 0 16,-21 20 0-16,-24 13 0 0,-6 3 0 15,-5-12 0-15,4-15 0 16,9-23 0-16,7-14 0 16,11-21 0-16,22-16 0 0,16-21 0 15,27-16 0-15,17-8 0 16,18-12 0-16,18-8 0 15,14-10 0-15,4-2 0 16,5-1 0-16,-13 4 0 16,-18-2 0-16,-15 1 0 15,-21 2 0-15,-15-1-217 0,-20 5-209 16,-17-5 4-16,-29-4 19 16</inkml:trace>
  <inkml:trace contextRef="#ctx0" brushRef="#br0" timeOffset="79674.2">29792 7189 1127 0,'-13'-94'762'15,"4"20"-604"-15,9 17-158 16,-9 21 0-16,9 16 0 16,4 71 0-1,10 52 0-15,16 60 0 0,-3 45 0 16,11 32 0-16,2 8 0 16,6-3-379-16,1-14-189 15,-1-20 27-15</inkml:trace>
  <inkml:trace contextRef="#ctx0" brushRef="#br0" timeOffset="89107.8">26674 8446 303 0,'0'0'315'0,"-8"0"-83"0,8 0-122 16,0 0-58-16,0 0-24 16,-8 0 1-16,8 0-8 0,0 0-18 15,0 0-23-15,0 0-16 16,0 0-8-16,0 0-12 15,0 0-10-15,0 0 4 0,0 0-2 16,0 0 17-16,0 0 24 16,0 0 13-16,0 0 13 0,0 0 15 15,0 0 16-15,0 0 6 16,0 0 9-16,0 0 9 16,0 0 7-16,0 0 0 15,0 0-8-15,0 0-14 0,0 0-22 16,0 0-16-16,0 0-4 15,0 0-28-15,0 0-59 0,0 0-77 16,0 0-78-16,3 0-48 16</inkml:trace>
  <inkml:trace contextRef="#ctx0" brushRef="#br0" timeOffset="89325.6">26805 9126 495 0,'3'0'348'15,"-3"7"-92"-15,0-7-108 16,0 14-29-16,0-14 56 0,0 0 71 16,0 0-39-16,0 0-154 15,3 0-53-15,2 0-8 0,-2 0-193 16,-3 0-140-16,5 0-89 15,3 7-10-15</inkml:trace>
  <inkml:trace contextRef="#ctx0" brushRef="#br0" timeOffset="89526.14">26901 10045 556 0,'0'17'566'0,"-9"-5"-82"15,9-3-244-15,0-9-120 16,0 7-39-16,9-7-81 31,4 0 0-31,0 0-227 0,3 0-187 16,4 8-27-16,3 5 13 16</inkml:trace>
  <inkml:trace contextRef="#ctx0" brushRef="#br0" timeOffset="89667.17">27031 10802 404 0,'0'42'410'0,"-6"-15"18"15,6-4-176-15,0-8-122 0,0-3-84 16,6-4-45-16,6-8-56 16,1 0-140-16,-1 0-183 0,2 0-83 15</inkml:trace>
  <inkml:trace contextRef="#ctx0" brushRef="#br0" timeOffset="90061.18">27336 12218 1523 0,'0'26'524'0,"0"-9"-524"16,0-10 0-16,0 1 0 15,4-8 0 17,0 0 0-17,4 0 0-15,-4 0 0 16,2 0 0-16,-3 0 0 0,2 0 0 16,-2 13 0-16,3-1 0 15,-1 0 0-15,-2 0 0 0,-3-1 0 16,0 2 0-16,0-3 0 15,0-3 0-15,6-7 0 32,-3 0 0-17,2 0 0 1</inkml:trace>
  <inkml:trace contextRef="#ctx0" brushRef="#br0" timeOffset="90209.36">27401 12361 2047 0,'-8'-12'-444'15,"8"-1"-168"-15,-9 2-375 16</inkml:trace>
  <inkml:trace contextRef="#ctx0" brushRef="#br0" timeOffset="90774.94">29326 12048 301 0,'-16'-3'300'16,"3"-2"-48"-16,0 1-110 16,13 2-119-16,0-9-101 0,0-1-30 15,0 1 7-15,0-1 1 16,9-9-34-16,0 1-90 16</inkml:trace>
  <inkml:trace contextRef="#ctx0" brushRef="#br0" timeOffset="90923.02">29634 11556 268 0,'-8'-36'-25'0</inkml:trace>
  <inkml:trace contextRef="#ctx0" brushRef="#br0" timeOffset="116314.06">1773 4324 614 0,'-52'11'230'16,"7"-3"-57"-16,8-8-10 15,9 11 57-15,-1-11 54 16,1 14-13-16,1-14-149 16,-2 12-112-16,4-12 0 0,5 7 0 15,7-7 0-15,29-12 0 32,46-28 0-32,64-38 0 15,76-48 0-15,70-45 0 16,63-29 0-16,73-11 0 15,56-9 0-15,19 0 0 16,0 14 0-16,-17 10 0 16,-42 28 0-16,-56 21 0 15,-62 31 0-15,-66 18 0 16,-63 24 0-16,-43 16 0 16,-39 19 0-16,-27 10 0 15,-22 8 0-15,-14 9 0 0,-13 3 0 16,-5 7 0-1,-8 2 0-15,-1 0 0 16,-5-5 0 0,0 0 0-16,0-2 0 15,0 3 0-15,0-5 0 16,0 1 0-16,-8 0 0 16,-4-4-147-16,-4 0-387 15,-5-9 125-15,-15-8 27 16</inkml:trace>
  <inkml:trace contextRef="#ctx0" brushRef="#br0" timeOffset="116829.97">6117 1521 452 0,'-47'-15'334'16,"7"-2"-4"-16,2 1-135 16,10 0-21-16,12-2-26 0,9 6-65 15,17-4-39-15,39-13-14 16,46-7-17-16,35-3-8 15,15-2-1-15,1 7-5 16,-11 10-1-16,-18 8 2 16,-19 12-2-16,-17 4 0 15,-21 0-1-15,-14 12 3 16,-13 9 7-16,-9 19 0 16,-8 25 17-16,-8 29 51 15,-8 25 5-15,-8 19-28 16,0 6-52-16,8 4 0 15,0-13 0-15,0-13 0 16,0-16 0-16,8-17 0 0,0-16 0 16,4-14 0-16,0-15 0 15,-4-7 0-15,1-12 0 16,-9-10 0-16,0-7 0 16,-25-29 0-1,-12-18 0-15,-15-27 0 16,-18-15 0-16,-10-18 0 15,-1-6 0-15,2-13 0 16,8-4 0-16,0-2 0 16,11 10 0-16,12 15 0 15,7 8 0-15,13 17 0 16,2 18 0-16,14 10 0 16,1 15 0-16,11 11 0 0,0 13 0 15,0 7-237-15,0 0-140 16,0 19 60-16,0 20 65 15,-13 16-46-15</inkml:trace>
  <inkml:trace contextRef="#ctx0" brushRef="#br0" timeOffset="119775.75">27137 7888 115 0,'-12'-24'333'15,"0"3"-33"-15,3 2 49 16,1 7-87-16,8-1-63 16,-6 0-23-16,6 6 17 0,0 2-73 15,0 2-120-15,0 15 0 16,3 17 0 0,8 19 0-16,10 25 0 0,1 34 0 15,-5 26 0-15,0 25 0 16,-1 26 0-16,2 24 0 15,-7 24 0-15,-2 19 0 0,-1 16 0 16,3 4 0-16,-3-2 0 16,1-7 0-16,-5-18 0 0,4-17 0 15,0-16 0-15,6-14 0 16,0-19 0-16,7-16 0 0,1-15 0 16,-5-12 0-16,5-21 0 15,-1-13 0-15,-5-7 0 16,-1-13 0-16,1-7 0 0,-2-13 0 15,-6-8 0-15,-4-13 0 16,-1-12 0-16,-3-7 0 0,0-8 0 16,5-13 0-16,-2 0 0 15,2 0 0 1,-5-13 0-16,0-2 0 16,9-2 0-16,-1-4 0 15,-2-3 0-15,3-6 0 0,-1 3 0 16,0-2 0-16,-4 1 0 15,0-1 0-15,-4 1 0 0,0-6 0 16,0 3 0-16,0-2 0 16,0 0 0-16,0 3 0 15,-12-4 0-15,0 6-142 0,-3 3-52 16,-7 4 29-16,2 5 43 16,0-1 42-16,-5 6 38 15,1 2 20-15,0 1 22 0,-4 0 26 16,3 4 32-16,4 4 48 15,2 0 35-15,2 0 24 0,1 0 9 16,3 0-77-16,2 0-97 16,-1 0 0-16,4 8 0 0,8 9 0 15,0 3 0-15,3 4 0 16,9 8 0-16,9 2 0 16,8 6 0-16,-1 0 0 0,4 1 0 15,4-3 0-15,2-1 0 16,-7-5 0-16,2-8 0 15,-4-3 0-15,-5-6 0 0,0-2 0 16,-2-13 0-16,-2 0 0 16,-1 0 0-16,2 0 0 0,-5-9 0 15,-4-7 0-15,-4-8 0 16,-5-5 0-16,-3-4 0 0,0-3 0 16,0-4 0-16,0-1 0 15,-20-1 0-15,-3 7 0 0,-7-2 0 16,-4 8 0-1,-12 9 0-15,-8 8 0 0,-6 8 0 16,-1 4 0-16,2 0 0 16,5 11 0-16,13 1 0 0,8-3 0 15,14-1 0-15,2 1-403 16,17 2-104-16,4 1 66 0,12 1 97 16</inkml:trace>
  <inkml:trace contextRef="#ctx0" brushRef="#br0" timeOffset="120923.54">28696 12028 145 0,'8'17'277'16,"-4"-5"-44"0,-4-1 12-16,0 2-36 0,0-2-33 15,0 1 6-15,0 2 57 16,0-6 61-16,0-8-259 0,0-8-41 47,-9-13 0-47,9-19 0 15,-6-22 0-15,-2-23 0 16,-1-24 0-16,1-22 0 0,-3-19 0 16,-3-22 0-16,2-15 0 15,4-20 0-15,-4-14 0 16,1-2 0-16,-6 2 0 15,0 15 0-15,0 18 0 16,3 17 0-16,-3 17 0 0,-4 11 0 16,-3 8 0-16,-4 10 0 15,3 3 0-15,1 3 0 0,-1 10 0 16,2 11 0-16,1 8 0 16,7 9 0-16,-1 3 0 15,4 9 0-15,12 8 0 0,0 8 0 16,0 8 0-16,0 9 0 15,-9 9 0-15,9 4 0 16,-8 4 0-16,8 3 0 16,0 4 0-16,-8 2 0 0,8 3 0 15,0-2 0-15,-9 2 0 16,9-6 0-16,-11 5 0 16,3-4 0-16,8 4 0 0,-8-4 0 15,8 3 0-15,-9 1 0 16,9 0 0-16,-8 8 0 15,8-3 0-15,0-2 0 16,0 1 0-16,0 16 0 31,0 8 0-15,-12 10 0 0,-2 14 0-16,-3 20 0 0,-9 15 0 15,3 7 0-15,-7-1 0 16,6-4 0-16,-1-12 0 15,9-13 0-15,5-6 0 0,-2-14 0 16,13-7 0-16,-8-8 0 16,8-9 0-16,0-24 0 31,3-13 0-15,6-12 0-16,3-15 0 0,4-14 0 15,1-8 0-15,-6 5 0 16,2 5 0-16,0 7 0 15,-2 12 0-15,-2 12 0 16,-4 9 0-16,3 3 0 0,-2 8 0 16,11 6 0-16,17 7 0 15,9 0 0-15,18 0 0 16,7 0 0-16,6 12 0 0,-1 0 0 16,-5 1 0-16,-6 2 0 15,-13-2 0-15,-13 0 0 16,-11-5 0-16,-4-8 0 0,-10 12 0 15,-8-3 0-15,-3 3 0 16,-8 4 0-16,-15 9 0 16,-14 8 0-16,-16 10 0 0,-12 6 0 15,-7 4 0-15,-6-1 0 16,1-2 0-16,3-1 0 16,6-1-374-16,3 2-111 15,4-2 17-15</inkml:trace>
  <inkml:trace contextRef="#ctx0" brushRef="#br0" timeOffset="131056.89">26728 16697 1146 0,'0'-32'901'0,"0"8"-901"15,0 7 0-15,0 8 0 0,3 35 0 31,5 19 0-31,1 10 0 0,-2 16 0 16,1-2 0-16,0-4 0 16,6-4 0-16,-6-13 0 15,0-6 0-15,-4-14 0 16,-1-8 0-16,-3-8 0 16,0-24 0-16,8-24 0 15,3-26 0-15,7-16 0 16,5-14 0-16,10-11 0 0,4 6 0 15,-1 11 0-15,-2 13 0 16,-3 20 0-16,-2 12 0 16,-1 8 0-16,-3 17 0 0,1 9 0 15,-9 7 0-15,0 12 0 16,-4 4 0-16,-10 8 0 16,-3 5 0-16,0-1 0 15,-16-3 0-15,4 0-636 0,1-9 25 16</inkml:trace>
  <inkml:trace contextRef="#ctx0" brushRef="#br0" timeOffset="131373.46">27396 16368 922 0,'8'0'398'16,"-3"0"-191"-16,-1 0-96 0,5 0 34 15,-1 0 108-15,0 0-242 16,3 0-11-16,9-4 0 15,6-8 0-15,2-10 0 16,0-10 0-16,6-5 0 0,-11 1 0 16,-3 0 0-16,-7 3 0 15,-4 10 0-15,-9 6 0 16,0 8 0-16,-13 21 0 0,-13 16 0 16,0 16 0-16,-8 14 0 15,6-1 0-15,3-4 0 16,10-4 0-16,6-8 0 0,9-8 0 15,0-9 0-15,17-8 0 16,7-16-32-16,16-12-541 16,13-12 42-16,7-13 87 15</inkml:trace>
  <inkml:trace contextRef="#ctx0" brushRef="#br0" timeOffset="132072.32">28241 15952 503 0,'0'-16'397'15,"-11"3"-87"-15,-2 6-116 16,1 3-33-16,3 4 30 0,9 0-1 16,-9-4-89-16,9 0-101 15,0 0 0-15,0-1 0 16,0-1-7 0,0-7-30-16,0-1 21 15,0 7 15-15,0-1-1 16,0 8 5-16,0 0 3 0,-14 24 48 15,-3 13-54-15,-3 12 0 16,3-1 0-16,6 1 0 16,11-8 0-16,0-3 0 0,5-10 0 15,9-9 0-15,12-19 0 16,5 0 0-16,11-16-153 16,6-13-44-16,9-7 46 0,0-4 57 15,-4-10 49 1,-10 5 31-16,-1 4 33 0,-11 9 36 15,-10 12 1-15,-4 4 22 16,-4 8 22-16,-10 8 7 16,-3 12 32-16,0 7-39 15,8 7-100-15,1-2 0 0,2-5 0 16,7 3 0-16,-2-6 0 16,4-8 0-16,4-8-34 15,0-8-119-15,4-8 30 0,5-13 52 16,-6-3 40-16,-2 0 21 15,1 6 26-15,-10 7 17 16,-7 2 12-16,-6 9 34 0,-3 8 30 16,0 8 31-1,0 9-140-15,0-1 0 0,0-4 0 16,0 0 0-16,0 0 0 16,8-12 0-16,8 0 0 15,8 0 0-15,4 0 0 16,9-12 0-16,0-9 0 0,0 2 0 15,-6-3 0-15,-2 10 0 16,-7 5 0-16,-6-2 0 16,-5 5 0-16,1 0 0 15,-4 4 0-15,-4 0 0 0,-4-4 0 32,0 4-268-17,4 0-198 1,6-7 32-16,6-7 34 15</inkml:trace>
  <inkml:trace contextRef="#ctx0" brushRef="#br0" timeOffset="132607.37">29895 15383 114 0,'23'-49'296'0,"-2"-1"-7"15,-5-2-59-15,-8-2-75 16,0-3-11-16,-8-2 91 0,-8-3 20 16,-21-4-24-16,-27 1-133 15,-38 8-98-15,-44 9 0 16,-51 10 0-16,-52 22 0 15,-35 16 0-15,-28 26 0 0,-29 17 0 16,-17 31 0-16,-10 28 0 16,5 28 0-16,15 41 0 15,21 38 0-15,30 31 0 16,26 19 0-16,45 7 0 16,44-14 0-16,52-18 0 0,60-12 0 15,62-27 0-15,53-24 0 16,58-34 0-16,53-26 0 15,65-29 0-15,62-35 0 0,56-24 0 16,41-36 0-16,44-32 0 16,27-36 0-16,4-43 0 15,-8-37 0-15,-22-39 0 16,-37-28 0-16,-52-21 0 0,-60-2 0 16,-73 15 0-1,-78 15 0-15,-85 22 0 16,-99 15 0-16,-82 25 0 0,-82 22 0 15,-71 22-94-15,-46 30-329 16,-25 31-10-16,-5 31 5 16</inkml:trace>
  <inkml:trace contextRef="#ctx0" brushRef="#br0" timeOffset="135367.59">25850 7261 46 0,'-12'-16'99'0,"-14"-17"200"16,15 18-220-16,-6-2-27 16,2 5-15-16,-6-1-12 15,4 1 1-15,2 4 1 0,-1 0 0 16,-1 0-9-16,1 0-8 16,-5-1-1-16,1 4 6 15,0 3-6-15,0-3 6 0,0 5-6 16,0 0 8-16,-2 0-3 15,-20 0 38 1,11 0-15-16,0 0 2 16,-46 0 40-1,32 7-52-15,-4 10-6 16,-4 0-5-16,-3-1-2 0,-1 8 1 16,0 4 3-16,0 10 0 15,4 8-1-15,0 5 22 16,0 11 11-16,1 7-9 0,7 7-9 15,4 7-1-15,8-2-12 16,5 5-8-16,8 4-1 16,6 3 16-16,8 4-11 0,6 5 0 15,0 0-1-15,6-4-4 16,12-4 0-16,12-10-2 16,1-1 1-16,12-11 5 15,11-2-3-15,11-5 3 16,9-8-1-16,3-7-2 0,4-11-9 15,0-2 5-15,4-9-2 16,8-7 2-16,6-8-7 16,6-13 7-16,5 0-1 0,-5 0-5 15,1-10 2-15,-4-2 5 16,-5-4-1-16,0-8-10 16,1-9 7-16,-2-8 3 0,-2-11 12 15,-4-13-10-15,-14-8 14 16,-5-13-6-16,-11-8 11 15,-12-7-2-15,-10-13-11 16,-20-12 25-16,-18-9 14 16,-14-7 8-16,-24-1-15 15,-17 5-22-15,-19 8-3 0,-12 16-12 16,-12 11-10-16,-3 18 0 16,-5 12 0-16,5 11 0 15,0 19 0-15,-1 11 0 0,-3 9 0 16,3 16 0-16,1 7 0 15,3 17-62-15,0 6-80 16,2 14-81-16,6 12-64 16,13 13-39-16,7 7-44 15</inkml:trace>
  <inkml:trace contextRef="#ctx0" brushRef="#br0" timeOffset="136199.04">26228 9484 198 0,'-17'-28'227'16,"-3"3"-79"-16,-5 5-12 16,-3-2-41-16,-9 7-35 0,-3 2-1 15,-5 5 16-15,-4 4 1 16,2 4-4-16,-7 0-10 15,-3 28-18-15,-8 22-6 0,-4 24 3 16,-9 26 1-16,-3 27 0 16,-1 16-6-16,6 3-15 15,7 1-6-15,16-8 7 16,19-5 1-16,12-4-5 16,22-11 7-16,28-10-6 0,21-8 2 15,21-11-12-15,14-7 3 16,12-12-6-16,15-9 5 15,10-13-2-15,9-18 5 0,9-9 2 16,2-22-3-16,0 0 1 16,-8-16 8-16,-8-4-7 0,-7-9 12 15,-13-8 17-15,-11-4 2 16,-13-12-4-16,-11-9 12 16,-18-11-6-16,-7-12-18 15,-11-12-30-15,-12-12 0 16,-10-2 0-16,-7-2 0 0,-5-6 0 15,-22 5 0-15,-5 0 0 16,-17 3 0-16,-15 2 0 16,-17 4 0-16,-14 6 0 0,-15 10 0 15,-8 16 0-15,-6 11 0 16,6 18 0-16,-1 14 0 16,5 18 0-16,-2 12-234 0,3 26-157 15,1 22 14-15,7 17 21 16,6 17 18-16</inkml:trace>
  <inkml:trace contextRef="#ctx0" brushRef="#br0" timeOffset="137421.09">27016 12418 113 0,'0'-24'229'16,"0"-4"-89"-16,0-2-38 0,0-2-39 15,0 1-28-15,0 2-2 16,0 1 31-16,0-2 25 16,-13 3 9-16,2-6-15 0,-10 4-6 15,-1 0 9-15,0 1-17 16,-7 4-6-16,-8-1 0 16,-5 1 9-16,-6-1 8 15,-3 5 7-15,-11 3-5 16,-8 5-15-16,-2 12 6 0,-4 0-2 15,-3 21-15-15,0 12-10 16,-3 11-40-16,3 18-6 16,7 15 0-16,3 9 0 0,4 7 0 15,11 0 0-15,11 6 0 16,4-6 0-16,12-1 0 16,6-1 0-16,11-1 0 0,10 0 0 15,1-5 0-15,16 5 0 16,13-1 0-16,10-4 0 15,12 1 0-15,18-6 0 16,15-9 0-16,17-11 0 0,11-14 0 16,17-14 0-16,9-16 0 15,7-16 0-15,-4-11 0 16,-3-15 0-16,-14-5 0 0,-16-12 0 16,-16-5 0-16,-11-8 0 15,-17-10 0-15,-17-6 0 16,-6-11 0-16,-18-10 0 0,-16-14 0 15,-8-1 0-15,-20-11 0 16,-22 2 0-16,-18-2 0 16,-19 13 0-16,-8 12 0 15,-7 13 0-15,-4 20 0 16,-7 16-126-16,-6 18-363 0,-1 14 34 16,-2 13 25-16</inkml:trace>
  <inkml:trace contextRef="#ctx0" brushRef="#br0" timeOffset="138728.04">22073 6691 274 0,'-37'-12'215'0,"9"5"-47"15,4-1-44-15,8 2-30 0,-1 3 2 16,6 3 24-16,2 0 11 15,9 0-16-15,-8 0-38 16,8 0-28-16,0 0-18 16,0 0-15-16,0 0 0 0,4 0 4 15,17 20 4 1,19 5 7-16,30 7 12 0,35 8 1 16,33 4 5-16,32 6-9 15,22-1-13-15,7 5-11 16,-2-2-4-16,-5 1-9 0,-17 0 3 15,-21-4-7-15,-25-4 4 16,-18-5-1-16,-23-4 3 16,-18-7-5-16,-13-8-2 0,-13-4-3 15,-10-6 7-15,-11-3 5 16,-6-8-5-16,-9 8 5 16,0-8 1-16,-8 0 2 0,0 0-3 15,0 0-22 1,0-8-69-16,-12-4-89 15,-1-5-108-15,0-7-42 16,-2-12-29-16,-1-5 28 0</inkml:trace>
  <inkml:trace contextRef="#ctx0" brushRef="#br0" timeOffset="139260.74">23998 6866 273 0,'-12'-16'303'16,"1"5"-65"-16,2 6-115 0,9 5-62 15,0 0-28-15,0 0-10 16,0 0-1-16,0 9 23 16,20 6 18-16,20 10-21 15,17 4-12-15,13 2-13 16,15 3-10-16,5-2-1 0,-2 0 3 16,2 1-9-16,-14-5 0 15,-7-3 1-15,-7-5-8 16,-17 1 3-16,-9-6 4 0,-12 1 1 15,-10 6 5-15,-14 2-1 16,-14 8 8-16,-15 13 8 16,-14 16 16-16,-13 12 15 0,-9 9-17 15,-5-5-4-15,4 1-3 16,10-13-11-16,11-8-5 16,8-12-4-16,9-7-4 15,7-15 1-15,5-2 3 16,8-9 7-16,-1 1 13 15,9-13 8-15,-6 0 25 0,6 0 27 16,0 0 26-16,0-13 11 16,0-15-113-16,0-21-12 15,0-26 0-15,0-13 0 16,0-6 0-16,-8-1 0 0,0 7 0 16,8 10 0-16,-13 9 0 15,13 7 0-15,0 14 0 16,0 8 0-16,-8 11 0 15,8 8 0-15,0 5-48 0,0 8-196 16,0 4-74-16,-8 4 11 16,-6 16 66-16,-2 13 31 15,-7 4-49-15</inkml:trace>
  <inkml:trace contextRef="#ctx0" brushRef="#br0" timeOffset="140025.89">21159 8706 342 0,'-19'-20'204'0,"2"-1"-54"16,0 6-48-16,2 2-33 0,4 0-5 15,11 6 0-15,0 2-16 16,0 5-18-16,0 0-13 16,0 0-15-16,17 22 7 0,26 9 9 15,18 14 11-15,25 17 14 16,26 11 6-16,38 13 8 15,45 2-16-15,45 14-16 0,35 13-14 16,27 15-3-16,7 5-8 16,-1-2 0-16,0-6 1 15,-7-10-5-15,-17-9 5 16,-27-16 4-16,-34-9-2 16,-36-14 1-16,-38-10-4 15,-35-13 12-15,-29-10 6 0,-23-11 36 16,-22-5 26-16,-12-7 12 15,-11-5-8-15,-9-8-15 16,0 0-28-16,-8 0-21 0,0 0-10 16,-13-8-37-16,-7-8-62 15,-3-9-67-15,-3-3-73 16,-1-13-55-16,2-8-12 0,4-13-21 16</inkml:trace>
  <inkml:trace contextRef="#ctx0" brushRef="#br0" timeOffset="140459.51">25128 9573 424 0,'-8'-15'265'15,"0"1"-64"-15,8 1-97 0,0 7-50 16,0 6-26-16,0 0 1 16,16 24 6-16,7 13 7 15,10 11-1-15,7 14-17 16,9 11-11-16,8 4-5 15,4 5 7-15,-1 3-9 16,2 0-1-16,-9-3-1 0,-13-9-5 16,-11-3 3-16,-13-5 1 15,-13-9 3-15,-3-2 16 16,-11-6-1-16,-6-3-4 0,-6-4 1 16,-2-4 2-16,-3-5 8 15,-6-4 3-15,0-7-3 16,-9-4 3-16,-5-5-4 0,3-12 12 15,0-8 4-15,-3-13-5 16,3-15-6-16,4-18-1 16,10-19-9-16,1-16-5 15,15-13-8-15,15-17-3 0,0-1-1 16,11-9-11-16,10 13 1 16,4 14-20-16,-1 20-56 15,0 21-65-15,-4 21-89 16,-3 19-28-16,-5 21 39 0,-12 33-55 15,0 15-246-15</inkml:trace>
  <inkml:trace contextRef="#ctx0" brushRef="#br0" timeOffset="140941.85">22974 11446 161 0,'-40'13'280'0,"4"-6"-91"0,8-7-47 16,10 0-64-16,7 9-26 16,11 3-24-16,21 4 28 15,18 9 9-15,31 12 12 0,26 15-12 16,23 13-6-16,23 17-3 16,16 11 8-16,21 9-6 15,15 12-5-15,10-1-2 0,2 2 2 16,6-1 10-16,-8-9 5 15,-10-10 13-15,-15-14-6 0,-21-12-9 16,-23-15-13 0,-30-19-19-16,-19-5-14 0,-25-10-20 15,-21-5 0-15,-12 0 0 16,-12-15 0-16,-6 0-16 16,-10 0-154-16,0-15-132 0,-22 0-61 15,-2-10 10-15,-1-7 2 16</inkml:trace>
  <inkml:trace contextRef="#ctx0" brushRef="#br0" timeOffset="141340.94">25561 12370 420 0,'0'-28'312'0,"0"3"-13"16,0 5-125-16,0 8-87 15,0 0-44-15,0 3-1 16,0 1 7-16,0 8-12 0,8 0-14 15,9 0-14-15,7 20-1 16,9 13 3-16,3 12 3 16,6 12 6-16,-6 7-2 0,-5 14 2 15,-7 3-11-15,-6 2 7 16,-10-3-11-16,-8-1 6 16,-12-8 19-16,-13 0-3 0,-3-11-1 15,-6-6 1-15,-5-14 8 16,-2-8 5-16,-3-7 0 15,-2-7-10-15,6-11-11 16,1-7 5-16,0-18-5 0,8-5-8 16,2-14-8-16,12-11 2 15,17-9 0-15,0-12-4 16,21-10-8-16,9-2-14 0,5-8-32 16,4-5-45-16,8 4-45 15,-7 5-26-15,-3 16-24 16,-6 15-34-16,-6 22-23 0,-13 16-57 15</inkml:trace>
  <inkml:trace contextRef="#ctx0" brushRef="#br0" timeOffset="146233.67">7613 6574 285 0,'3'-16'198'15,"-3"4"-59"-15,0-1-32 0,0 9-18 16,-11 4-2-16,-2 0 6 16,2 0-2-16,-11 12-8 15,-6 12 11-15,-17 13 26 16,-15 12-7-16,-17 12-25 16,-16 13-17-16,-20 6-8 0,-23 11-10 15,-14 1-9-15,-5 2 5 16,6-4 9-16,15-12 6 15,20-14-6-15,22-12-58 16,13-7 0-16,18-11 0 16,18-10 0-16,5-3 0 15,14-6 0-15,4-7 0 16,9-8 0-16,11 0-36 47,4 0-216-32,3-8-76-15,4 0-30 16,11-16 13-16,5-8-9 16</inkml:trace>
  <inkml:trace contextRef="#ctx0" brushRef="#br0" timeOffset="146847.95">6558 6805 78 0,'11'-24'215'0,"-4"3"-58"16,-7 2-60-16,0 2-32 15,0 5-11-15,0 0-4 0,-7 3 12 16,-1 5 13-16,-4 1-8 16,4 3-9-16,8 0-22 15,-13 7-7-15,-2 14 35 16,-19 15 38-16,-13 21-7 15,-18 16-20-15,-14 8-14 0,-5 9-23 16,-6 4-18-16,6 3-10 16,2-3 0-16,17-17-7 15,11-11 1-15,15-18-11 16,10-7 10-16,9-3-9 16,20-6 4-16,0-3 10 15,25-1-10-15,18-5 9 16,28-5 1-16,17-2-1 15,17-4 2-15,13-3-9 0,4 3 6 16,-3 1 3-16,-10-3-1 16,-13 3-3-16,-14-1 0 15,-20-3 10-15,-13-9 62 16,-17 0 83-16,-13 0 52 0,-5 0-212 16,-14-21 0-16,0-15 0 15,-22-20 0-15,-2-13 0 16,-4-10 0-16,-1 2 0 15,-4-4 0-15,2-1 0 16,-6 9 0-16,1-2 0 16,4 11 0-16,-1 11 0 15,4 7 0-15,4 15 0 0,5 6 0 16,0 5 0-16,8 8 0 16,-1 0 0-16,13 3 0 15,-8 9 0-15</inkml:trace>
  <inkml:trace contextRef="#ctx0" brushRef="#br0" timeOffset="146937.96">6463 6919 2015 0,'0'0'-207'0,"0"0"-26"0,5 0-23 15,3 12 21-15,3 4-6 16,6 1-91-16</inkml:trace>
  <inkml:trace contextRef="#ctx0" brushRef="#br0" timeOffset="147833.53">7975 6057 304 0,'-54'-45'158'0,"-6"-3"-66"16,-13-2-37-16,-12 5-12 16,-13 4-7-16,-16 9 4 15,-11 8 16-15,-18 8 21 0,-19 16-11 16,-21 20-5-16,-20 25-1 15,-16 27 27 1,-12 30 4-16,4 34-1 0,2 30-10 16,19 26-17-16,13 19-25 15,27 32 0-15,30 18-12 16,36 3-14-16,40-16-4 16,36-18 1-16,40-31 4 15,41-28-3-15,33-29 5 16,40-32 0-16,49-36-1 0,47-37-2 15,51-46-3-15,31-44-2 16,17-49-3-16,9-48 3 16,-3-36 4-16,-18-26-2 15,-41-5-6-15,-48 1 3 16,-53 0 3-16,-54 0 0 0,-47 5 6 16,-42 4-5-16,-48 7 1 15,-45 13-15-15,-40 16 5 16,-38 23 1-16,-24 35-9 15,-19 32 4-15,-13 36 3 0,-12 32-5 16,-4 30 2-16,0 19 2 16,11 18-3-16,29 3 2 15,34 0-35-15,30-4-42 16,35-1-21-16,26-2 12 16,23-2 12-16,27-3-4 0,3-5-3 15,14-7 3-15,7-4 21 16,3-5 12-1,3-4 11-15,-3-3 6 0,-2-5 7 16,-3-12 11-16,-12 0 0 16,4 0 6-16,-6 0 3 15,-5 0 5-15,2 0-5 16,-5 0 1-16,0 0-3 0,0 0-9 16,0 0-23-16,0 0-8 15,0 0-6-15,3 0-10 16,2 0-4-16,4 0-28 15,-9 0-49-15,3 0-16 16</inkml:trace>
  <inkml:trace contextRef="#ctx0" brushRef="#br0" timeOffset="148895.76">7641 10028 57 0,'-17'0'222'16,"1"0"-22"-16,0 10-50 15,5-10-33-15,-3 7-26 0,3-7-1 16,11 0 25-16,-8 0 33 15,8 0-7-15,0 0-20 16,0 0-27-16,0 0-16 16,8-12-27-16,28-16-22 15,34-20-10-15,39-23 8 0,41-17-3 16,34-10-11-16,19-4 11 16,3 7-10-16,-7 7 0 15,-20 10-5-15,-21 10-5 0,-23 15-2 16,-31 12 2-16,-25 8 0 15,-22 9 7-15,-18 8 10 16,-10 3-8-16,-13 5-6 16,-7 0-7-16,-9 8-56 0,0 0-113 15,-25 0-134-15,-15 16-47 16,-25 4 14-16,-25 1 15 16</inkml:trace>
  <inkml:trace contextRef="#ctx0" brushRef="#br0" timeOffset="149328.22">8051 9304 447 0,'-45'-7'300'16,"14"7"-73"-16,6 0-106 15,4 0-62-15,-4 0-26 0,-1 24-2 16,-13 8 5 0,-1 21 11-16,-8 16-9 0,-5 14-9 15,9 3-15-15,3-2 8 16,12-7 0-16,12-11-5 15,17-9-10-15,9-9 2 0,17-11-4 16,5-5-8-16,17-8 5 16,14-3 1-16,12-4-3 15,10-5-4-15,6 0 8 0,-2 1 3 16,-1 4 3-16,-6-5 1 16,-16 0-5-16,-13-1 13 15,-11-3 18-15,-13-8 61 16,-7 9 31-16,-10-9 35 0,-3 0-64 15,-3 0-100-15,-5-9 0 16,0-22 0-16,-21-28 0 16,-3-22 0-16,-4-20 0 0,-4-26 0 15,-5-6 0-15,-5-8 0 16,3 4 0-16,-7-5 0 0,3 4 0 16,-4 3 0-16,4 5-101 15,-1 0-319-15,3 7-2 16,8 1 23-16,4 9-305 0</inkml:trace>
  <inkml:trace contextRef="#ctx0" brushRef="#br0" timeOffset="149677.99">6686 6000 691 0,'-117'-36'315'15,"16"7"-146"-15,24 8-87 16,20 8-43-16,19 5-14 16,28 8-12-16,34 14 63 15,44 14 28-15,55 15 22 16,34 19-1-16,34 12-10 0,24 15-17 15,22 10-29-15,10 2-69 16,-4 4 0-16,-7-3 0 16,-16-4 0-16,-26-9 0 0,-27-8 0 15,-38-16 0-15,-26-11 0 16,-30-18 0-16,-25-3 0 16,-19-13 0-16,-29-11-339 0,-38-9-163 15,-35-21-34-15</inkml:trace>
  <inkml:trace contextRef="#ctx0" brushRef="#br0" timeOffset="149859.96">7760 5707 824 0,'-65'-114'514'0,"11"24"-174"16,15 26-180-16,10 22-82 16,4 42-44-16,-3 71 18 15,-18 69-7-15,-13 73-45 16,-31 63 0-16,-29 74 0 15,-18 65-111-15,-15 34-282 0,3 6-85 16,4-10-36-16</inkml:trace>
  <inkml:trace contextRef="#ctx0" brushRef="#br0" timeOffset="150709.26">9488 8527 407 0,'-19'-53'392'0,"-3"9"-65"15,6 11-138-15,5 9-90 16,-1 7-52-16,0 10-5 16,12 7 3-16,-14 19-9 0,3 26 34 15,0 29 5 1,11 23-22-16,0 17-22 0,8 5-15 16,15-5-9-16,22-9 5 0,20-15 4 15,25-17-1-15,20-24-9 16,20-24 8-16,12-25-16 15,-1-25 10-15,-8-19-7 16,-14-18 4-16,-23-16 8 0,-25-7 30 16,-28-8 37-16,-26-9-80 15,-34-1 0-15,-26 2 0 0,-31 2 0 16,-19 19 0-16,-20 19 0 16,-13 20 0-16,-4 29 0 15,-4 24 0-15,4 26-252 16,12 18-142-16,7 25-5 15,11 10-16-15</inkml:trace>
  <inkml:trace contextRef="#ctx0" brushRef="#br0" timeOffset="151358.79">9679 13099 809 0,'-23'33'746'0,"-2"-9"-292"16,9-4-416-16,4 5-38 15,3-5 0-15,9 1-57 16,0-5-148-16,0-8-117 0,0-8-87 16,5 0-25-16</inkml:trace>
  <inkml:trace contextRef="#ctx0" brushRef="#br0" timeOffset="151509.85">9640 13632 1288 0,'-33'37'671'0,"4"-9"-583"16,9-7-88-16,5-6-234 0,1-5-193 15,14-10 5-15,-11-14-12 16</inkml:trace>
  <inkml:trace contextRef="#ctx0" brushRef="#br0" timeOffset="151662.31">9493 14230 2017 0,'-37'28'30'0,"1"-11"-30"16,7-17-184-16,6 0-445 16,6-12 184-16,1-16 92 0</inkml:trace>
  <inkml:trace contextRef="#ctx0" brushRef="#br0" timeOffset="151802.97">9176 15016 707 0,'-31'46'336'0,"-7"-18"-285"15,5-17-375-15,-3-11-443 16</inkml:trace>
  <inkml:trace contextRef="#ctx0" brushRef="#br0" timeOffset="151938.03">8389 15330 438 0,'-25'23'139'0,"9"-6"-171"16,4-4-208-16</inkml:trace>
  <inkml:trace contextRef="#ctx0" brushRef="#br0" timeOffset="152073.63">8421 15859 1147 0,'-37'24'657'16,"1"-12"-493"-16,4-12-660 15,-1-12-168-15</inkml:trace>
  <inkml:trace contextRef="#ctx0" brushRef="#br0" timeOffset="152905.87">8984 13563 480 0,'-23'-37'397'16,"-13"5"-82"-16,-5 4-127 15,-8 6-88-15,0 10-36 0,-3 12 48 16,-13 25 69-16,-8 36 29 16,-6 50-210-16,3 47 0 0,-1 41 0 15,15 21 0 1,26-4 0-16,28-13 0 0,38-16 0 15,30-23 0-15,30-22 0 16,18-25 0-16,32-27 0 0,25-40 0 16,39-50 0-16,27-29 0 15,33-36 0-15,12-34 0 16,4-21 0-16,-11-36 0 0,-30-28 0 16,-37-23 0-16,-39-20 0 15,-49-6 0-15,-46 9 0 0,-46 22 0 16,-47 22 0-16,-40 25 0 15,-41 33 0-15,-43 36 0 0,-40 42 0 16,-37 36 0 0,-26 35 0-16,-16 36 0 0,-4 21-68 15,4 26-292-15,12 16-10 0,20 13-1 16,26 7-23-16</inkml:trace>
  <inkml:trace contextRef="#ctx0" brushRef="#br0" timeOffset="153588">6362 16897 873 0,'-49'-50'581'0,"-8"18"-226"16,-3 25-177-1,-5 26-118-15,-4 35-60 0,7 23 0 16,18 17 0-16,20 8 0 16,24-2 0-16,32-2 0 15,25-16 0-15,17-12 0 16,14-22 0-16,17-23 0 0,13-25 0 15,9-21 0-15,-2-20 0 16,-10-16-59-16,-22-16-29 16,-24-13 19-16,-33-11 29 0,-33-14 29 15,-25-11-8-15,-27-7-2 16,-21 5-18-16,-12 16-14 16,-11 15-19-16,-16 19-34 15,-12 24-15-15,-11 27-38 16,-9 23-31-16,-6 23 0 0,-2 19-48 15,-6 19-33-15</inkml:trace>
  <inkml:trace contextRef="#ctx0" brushRef="#br0" timeOffset="155401.41">2208 17259 346 0,'-17'-33'284'16,"-3"5"-39"-16,0 3-111 0,0 1-56 16,0 8-25-16,4 8-11 15,4 8-10-15,3 0-15 16,9 20 0-16,0 18-4 16,0 5 11-16,3 14 5 15,15 4 9-15,2 1-5 16,13-6-4-16,7-3-3 15,12-8-9-15,14-17-12 0,11-11-5 16,3-17-8-16,7-12 6 16,-8-13 2-16,0-7 0 15,-14-5-17-15,-13 0 17 16,-16-2 4-16,-10-4 1 16,-26-5 11-16,-13-1 22 15,-23 3-1-15,-18 7-7 0,-6 7 16 16,-5 11-12-16,0 13-15 15,4 8-9-15,4 8-5 16,4 4-11-16,9 4-32 16,8 1-55-16,6-1-88 15,9 4-91-15,2 8-19 16,2 1-38-16</inkml:trace>
  <inkml:trace contextRef="#ctx0" brushRef="#br0" timeOffset="163987.4">28396 7408 291 0,'-65'32'168'0,"11"-7"-41"16,18-8-42-16,8-6-9 15,8-11 18-15,6 0 40 16,14 0 47-16,0 0 7 16,0-9-50-16,22-7-57 15,21-3-47-15,28-9-16 16,18-6-7-16,21-1-9 16,7 1 3-16,5 6-4 0,0-1-3 15,-10 8-1-15,-1 6-10 16,-10-1-28-16,-11 4-41 15,-16 4-44-15,-15-1-48 16,-13 9-35-16,-15 0-19 16,-5 0-59-16</inkml:trace>
  <inkml:trace contextRef="#ctx0" brushRef="#br0" timeOffset="164238.09">28541 7758 517 0,'-65'25'335'0,"17"-6"-150"16,21-6-94-16,27 3-46 0,27-4 19 15,42 1 29-15,45-13-5 16,28 8-5-16,21-8 10 16,8 0-30-16,-8 0-24 15,-13 0-21-15,-20 0-5 16,-26 0-7-16,-22 0-4 15,-20 0-27-15,-23 0-67 16,-12 0-98-16,-19 0-122 16,-24 0-111-16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8T15:51:09.41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12416 3386 803 0,'0'-52'480'0,"0"7"-171"16,0 17-148-16,-8 7-65 0,1 9-25 15,7 3-26-15,0 9-19 16,0 42 28-16,0 39-52 16,0 37-2-16,0 28 0 0,7 17 0 15,1-1 0-15,5-11 0 16,0-21 0-16,-1-24-73 16,-2-20-367-16,4-22-85 15,-14-22 25-15</inkml:trace>
  <inkml:trace contextRef="#ctx0" brushRef="#br0" timeOffset="149.13">12288 2548 822 0,'0'-99'440'0,"-14"23"-224"16,6 19-241-16,8 19-141 15,0 19 4-15,0 14 23 16,22 17-38-16,4 21-77 15</inkml:trace>
  <inkml:trace contextRef="#ctx0" brushRef="#br0" timeOffset="664.6">12863 2903 564 0,'25'35'173'16,"0"6"-89"-16,-2 8-30 15,2 15 33-15,3 28 73 16,1 21 13-16,-1 18-36 0,-3 7-55 15,-5-4-44-15,0-16-11 16,-3-25-13-16,-6-23 0 16,-2-22-2-16,-1-20 22 15,0-14 24-15,4-24-19 0,5-34-24 16,6-37-9-16,7-37-1 16,5-21-7-16,10-4 7 15,4 13 1-15,-5 25-6 0,-2 27-9 16,-7 26 2-16,3 31 1 15,5 21 11-15,6 40 2 16,5 31 1-16,3 17 2 16,-2 10-6-16,2-4-1 0,-3-13 3 15,-5-20-20-15,-5-20-3 16,2-33-20-16,1-37-24 0,15-36-27 16,-2-37 13-1,5-31 26-15,2-30 29 0,-11-33 5 16,-12-14 15-16,-10-11 58 15,-15 21 87-15,-10 37 114 16,-9 36-104-16,0 35-155 16,0 34 0-16,0 47 0 0,0 56 0 15,0 59 0-15,0 51 0 16,0 38 0-16,3 22 0 16,8 8 0-16,11 2 0 0,7-22 0 15,2-24 0 1,1-28 0-16,1-29-185 0,-4-27-263 15,-10-31 10-15,-10-24-5 16</inkml:trace>
  <inkml:trace contextRef="#ctx0" brushRef="#br0" timeOffset="813.25">14183 2988 769 0,'-40'-66'670'15,"8"17"-303"-15,10 12-218 0,22 12-86 16,13 6-34-16,23-1-29 15,34-1 0-15,23 1 0 16,21-1-288-16,-1 4-207 0,-3 6-74 16</inkml:trace>
  <inkml:trace contextRef="#ctx0" brushRef="#br0" timeOffset="1995.93">17403 2601 756 0,'-9'-41'346'0,"9"4"-158"0,0 8-94 16,0 5-47-1,0 8-21-15,0 4-14 0,0 4-14 16,0 3 0-16,0 5-8 15,14 7 5-15,2 16 5 16,5 12 3-16,2 14 8 16,6 18 21-16,1 5-2 0,-5 13 1 15,-3 5 29-15,-1 3 6 16,-7 6 12-16,0-1-16 16,-6-1-17-16,-8-7-21 0,0-18-9 15,0-15-3-15,0-16 1 16,0-13 22-16,0-14 45 15,0-47-80 1,0-33 0-16,-13-27 0 16,13-29 0-16,0-25 0 0,13-20 0 15,12-3 0-15,2 15 0 16,10 23 0-16,-4 32 0 16,-1 21 0-16,6 35 0 15,10 36 0-15,9 41 0 0,8 39 0 16,-5 35 0-16,-1 28 0 15,-16 7 0-15,-12-4 0 16,-6-16 0-16,-9-23 0 16,-6-27 0-16,-7-18 0 15,-3-18 0-15,0-20 0 0,0-25 0 16,8-31 0-16,3-32 0 16,19-42 0-16,14-34 0 15,18-18 0-15,9 7 0 0,2 28 0 16,-5 30 0-16,-13 32 0 15,-3 29 0-15,10 35 0 16,3 33 0-16,3 32 0 0,1 23 0 16,-4 19 0-16,-7 7 0 15,-13 0 0-15,-8 2 0 16,-6-8 0-16,-6-10-213 16,-8-15-342-16,-2-18 24 15</inkml:trace>
  <inkml:trace contextRef="#ctx0" brushRef="#br0" timeOffset="2196.54">19889 1763 706 0,'7'-58'632'16,"-1"13"-261"-16,-6 17-183 16,0 7-93-16,0 6-40 15,0 6-55-15,0 1 0 0,0 4 0 16,0-1 0-1,0 2 0-15,3 3-192 16,-3 20-186 0,0 13-29-16,-9 3-8 15</inkml:trace>
  <inkml:trace contextRef="#ctx0" brushRef="#br0" timeOffset="2378.41">20421 2426 821 0,'100'33'313'16,"-1"-2"-111"-16,-9 7 18 16,-9 1 77-16,-15 4-103 15,-15-2-194-15,-20 11 0 0,-31 21 0 16,-35 29 0-16,-55 36 0 16,-51 36-324-16,-45 30-264 15,-39 17 36-15</inkml:trace>
  <inkml:trace contextRef="#ctx0" brushRef="#br0" timeOffset="3077.54">14050 5833 357 0,'0'-102'221'15,"-25"8"-47"-15,-4 13-56 0,-7 16 2 16,-4 20 33-16,-14 13 26 16,-3 15 7-16,-11 26-45 15,-6 36-13-15,-2 30-6 0,3 33-7 16,7 17-82-16,17 6-33 16,17 0 0-16,23-11 0 15,22-14 0-15,20-16 0 0,29-12 0 16,29-18 0-16,33-10 0 15,13-14 0-15,9 1 0 0,-3 4 0 16,-23-1 0-16,-17 1 0 16,-31 8 0-16,-30 9 0 15,-34 6 0-15,-33 9 0 0,-29 2 0 16,-22-7 0-16,-14-4 0 16,-6-10 0-16,2-11 0 15,1-9 0-15,3-10 0 0,13-9 0 16,12-15 0-16,12 0 0 15,13 0 0-15,3-15 0 0,13-14-182 16,12-7-215-16,16-16-40 16,20-14-38-16</inkml:trace>
  <inkml:trace contextRef="#ctx0" brushRef="#br0" timeOffset="3643.26">16314 5539 1192 0,'49'-52'855'15,"-11"11"-855"-15,-14 13 0 0,-5 11 0 16,-5 10 0-16,-8 7 0 16,8 20 0-16,2 34 0 0,8 26 0 15,4 25 0-15,4 10 0 16,-2-5 0-16,-5-12 0 0,-5-17 0 15,-5-17 0-15,-2-14 0 16,-5-18 0-16,-4-12 0 16,0-20 0-16,0-12 0 15,4-28 0-15,10-34 0 0,7-40 0 16,22-28 0-16,5-17 0 16,13 1 0-16,3 16 0 0,-3 23 0 15,-3 30 0-15,-5 24 0 16,0 32 0-16,0 33 0 15,-2 28 0-15,2 34 0 0,-3 31 0 16,-13 24 0-16,-17 14 0 16,-7-1 0-16,-14-11 0 0,-3-25 0 15,0-22 0-15,0-18 0 16,0-22 0-16,-6-19 0 16,-8-30 0-16,-2-32 0 15,3-33 0-15,13-27 0 0,0-26 0 16,13-12 0-16,17 2 0 15,4 14 0-15,5 22 0 0,0 26 0 16,2 31 0-16,3 23 0 16,13 29 0-16,8 24 0 15,0 20 0-15,-8 22 0 0,-9 7 0 16,-6 11 0-16,-10 0 0 16,-7-3 0-16,-6-8 0 0,-7-9 0 15,1-10-291-15,0-12-323 16,-7-18 71-16</inkml:trace>
  <inkml:trace contextRef="#ctx0" brushRef="#br0" timeOffset="3801.1">18816 4701 919 0,'25'-52'862'0,"-8"10"-596"0,-6 14-266 15,-3 7 0-15,-8 5 0 16,0 4 0-16,5 7 0 15,-1 5 0-15,0 0 0 0,-4 0-419 16,0 17-213-16</inkml:trace>
  <inkml:trace contextRef="#ctx0" brushRef="#br0" timeOffset="3976.17">19377 5325 1268 0,'44'19'779'0,"-11"2"-779"15,1 3 0-15,-3 5 0 16,1 4 0-16,-4 7 0 0,-3 6 0 16,-7 18 0-16,-18 22 0 15,-18 23 0-15,-23 21 0 16,-33 17-160-16,-30 8-679 0</inkml:trace>
  <inkml:trace contextRef="#ctx0" brushRef="#br0" timeOffset="7021.11">13801 10086 670 0,'-20'-45'321'15,"4"17"-152"-15,0 11-98 0,8 17-32 16,-1 32-12-16,1 35 29 16,8 39 17-16,0 28 5 15,0 25-17-15,13 11-32 0,3 2-19 16,4-18-19-16,5-23-38 16,-5-29-79-16,0-26-73 15,-4-27-73-15,-7-32-95 16</inkml:trace>
  <inkml:trace contextRef="#ctx0" brushRef="#br0" timeOffset="7166.24">13359 9033 1050 0,'-21'-119'213'16,"9"26"-123"-16,4 23-70 15,8 23-23-15,-7 13 4 0,7 14-87 16,7 20-68-16,13 20-35 15,13 20-66-15</inkml:trace>
  <inkml:trace contextRef="#ctx0" brushRef="#br0" timeOffset="7720.26">14312 9771 773 0,'26'27'224'16,"-6"4"-111"-16,5 23-58 15,1 23-2-15,13 20 54 0,-4 22-9 16,6 12-28-16,-1 3-26 16,6-4-20-16,-7-15-21 15,-6-22 6-15,-4-20-9 16,-9-21 12-16,-4-18 2 0,-3-15 1 16,-5-7-1-16,-3-12 0 15,-2-24-18-15,6-20 4 0,2-29-3 16,6-26 1-16,7-23 0 15,0-12 0-15,4 7 10 0,1 23-8 16,-4 26-11-16,3 33 11 16,4 45 5-16,9 38 12 15,5 35-6-15,-1 24 2 0,-3 13-10 16,4-3-4-16,-1-19-2 16,-9-19-3-16,1-16 12 15,-8-24 2-15,-1-29-17 16,0-39-16-16,0-41-3 0,1-38 12 15,-6-44-10-15,2-42-11 16,-4-19-30-16,-5-19-9 16,-5-6 30-16,-2-3 34 0,-9 18 54 15,0 38 80-15,0 44 10 16,0 41-54-16,0 41-52 0,0 45 2 16,0 44 54-16,0 53 74 15,5 46-112-15,6 47-44 16,6 51 0-16,3 30 0 0,11 14 0 15,12-4 0 1,4-23 0-16,10-24 0 0,5-35 0 16,-2-30 0-16,-2-26 0 15,-9-29-339-15,-9-25-55 0,-12-28 9 16,-16-30-28-16</inkml:trace>
  <inkml:trace contextRef="#ctx0" brushRef="#br0" timeOffset="7889.05">15337 9467 983 0,'-66'-56'463'0,"18"6"-210"15,11 14-152-15,17 3-60 16,20 10-22-16,11-2-11 0,27 0-10 16,27-4-3-16,25-3-135 15,23 0-143-15,21-2-119 16,8 3-82-16</inkml:trace>
  <inkml:trace contextRef="#ctx0" brushRef="#br0" timeOffset="8984.25">20246 9167 130 0,'8'-37'249'0,"0"-7"-72"15,2-9-6-15,-2-4-45 0,-8-1-7 16,0 2 2-16,0-1 17 15,-8 3 7-15,-14 7-13 0,1 1-4 16,-7 5 3-16,-9 12-8 16,-2 14-36-16,-15 7-40 15,-11 20-24-15,-17 28-23 0,-5 24 0 16,-8 31 0-16,2 22 0 16,7 26 0-16,17 16 0 0,25 12 0 15,20-6 0 1,24-9 0-16,24-22 0 0,15-19 0 15,18-23 0-15,19-22 0 16,11-24 0-16,12-26 0 0,6-23 0 16,-1-32-51-16,-1-22-19 15,-13-24 5-15,-12-21 13 16,-12-15 17-16,-12-13 7 0,-18-8 15 16,-15-5 11-16,-17-4 12 15,-12-3 11-15,-17 7 32 0,-6 13 34 16,-3 21 37-16,3 18-103 15,2 26-21-15,6 21 0 0,1 11 0 16,6 17 0 0,-2 28 0-16,7 33 0 0,11 36 0 15,8 32 0-15,17 23 0 16,18 2 0-16,23-4 0 0,23-7 0 16,22-22 0-16,15-15 0 15,16-26 0-15,12-19 0 16,-3-21 0-16,-14-24 0 0,-16 0 0 15,-19-13 0-15,-20-6 0 16,-21-9 0-16,-18-9 0 0,-13-4 0 16,-11-4 0-16,-11-3 0 15,-8-4 0-15,-8 2-432 0,-3 1-84 16,-1 5 13-16</inkml:trace>
  <inkml:trace contextRef="#ctx0" brushRef="#br0" timeOffset="9801.16">22016 7237 255 0,'8'-33'290'0,"-4"5"-4"0,-4 4-25 16,0 3-73-16,0 9-45 15,0 4-24-15,0 4-24 0,0 4-23 16,8 36 128-16,5 37-62 16,3 45-138-16,6 50 0 15,-3 35 0-15,5 25 0 0,1 5 0 16,3-10 0-16,-4-11 0 16,2-17 0-16,-3-12 0 0,-3-15 0 15,-3-18 0-15,-2-20 0 16,1-26 0-16,1-21 0 15,0-22 0-15,3-21 0 16,11-11 0-16,23-29 0 0,22-8 0 16,22-15 0-16,16-18 0 15,13-14 0-15,7-1 0 0,-8-2 0 16,-8 2 0-16,-18 3 0 16,-15 8 0-16,-19 9 0 0,-14 3 0 15,-15 5 0-15,-9 5 0 16,-11-2 0-16,-14-4 0 15,-11-13-374-15,-17-10-99 16,-10-17 30-16,-18-17 69 0</inkml:trace>
  <inkml:trace contextRef="#ctx0" brushRef="#br0" timeOffset="9973.2">22212 7123 855 0,'-70'-37'416'0,"21"5"-212"16,29-33-183-16,56 23-25 16,32-6 8-16,31-5-8 0,23-4 2 15,11 4-63-15,2 4-148 0,0 8-69 16,-10 5-68-16</inkml:trace>
  <inkml:trace contextRef="#ctx0" brushRef="#br0" timeOffset="10598.48">24032 7493 801 0,'0'-37'839'0,"-10"8"-432"15,2 10-407-15,8 7 0 16,0 3 0-16,0 18 0 16,4 22 0-16,10 31 0 15,2 23 0-15,2 14 0 16,8-1 0-16,-5-9 0 0,-6-12 0 16,1-16 0-16,-3-16 0 15,-5-12 0-15,-4-12 0 16,0-21 0-16,0-10 0 0,4-22 0 15,0-28 0-15,3-30 0 16,11-29 0-16,72-230 0 31,-63 266 0-31,2 23 0 0,-1 23 0 16,9 25 0-16,11 24 0 16,10 28 0-16,1 34 0 0,-1 20 0 15,-8 12 0-15,-10 0 0 16,-6-12 0-16,-16-22 0 15,-5-15 0-15,-5-20 0 0,-8-12 0 16,-4-58 0 0,-12-28 0-16,12-33 0 0,0-22 0 15,0-17 0-15,12 4 0 16,9 10 0-16,2 25 0 16,3 22 0-16,5 19 0 15,15 28 0-15,6 25 0 0,10 25 0 16,1 19 0-16,2 22 0 15,-11 19 0-15,-6 14 0 16,-9-2 0-16,-8-8 0 0,-7-7 0 16,-6-9 0-16,-9-11-244 15,-1-15-275-15,-8-13 44 0</inkml:trace>
  <inkml:trace contextRef="#ctx0" brushRef="#br0" timeOffset="11131.05">25972 6240 740 0,'-44'-17'547'0,"-7"1"-206"16,8-1-173-16,5 2-81 15,11-1 24-15,6-4-58 0,9 2-53 16,12-1 0 0,0-10 0-16,25-8 0 0,23-12 0 15,29-7 0-15,30-10 0 16,14 1 0-16,4 8 0 16,-3 8 0-16,-12 12 0 0,-20 9 0 15,-17 7 0-15,-16 14 0 16,-14 7 0-16,-6 7 0 15,0 22 0-15,0 21 0 0,10 22 0 16,10 34 0-16,5 24 0 16,3 16 0-16,6 15 0 15,5 1 0-15,6 1 0 0,-3-4 0 16,3-9 0-16,-5 0 0 16,-1-8 0-16,-3-2 0 15,-8-11 0-15,-14-2 0 16,-20-1 0-16,-23 5 0 0,-32 6 0 15,-28 11 0-15,-27-3 0 16,-20-2 0-16,-17-9 0 16,1-12 0-16,-1-20 0 0,11-16 0 15,11-17 0-15,18-17 0 16,19-15 0-16,16-17 0 0,21-20-344 16,20-31-254-16,23-38 57 15</inkml:trace>
  <inkml:trace contextRef="#ctx0" brushRef="#br0" timeOffset="11308.71">28647 5565 2047 0,'18'-90'0'16,"-10"16"0"-16,-5 22 0 15,-3 11 0-15,0 8 0 16,0 12 0-16,0 6 0 0,0 7 0 15,0 3 0-15,0 5-433 16,0 0-125-16,0 21 61 16</inkml:trace>
  <inkml:trace contextRef="#ctx0" brushRef="#br0" timeOffset="11513.75">29363 6558 1154 0,'76'52'893'0,"-3"10"-893"16,5 18 0-16,4 30 0 0,-1 33 0 15,-7 28 0-15,-19 17 0 16,-31 10 0 0,-32 19 0-16,-46 10 0 0,-37 14 0 15,-44-1-149-15,-35 0-579 16</inkml:trace>
  <inkml:trace contextRef="#ctx0" brushRef="#br0" timeOffset="40866.51">8596 2646 328 0,'-14'-41'175'0,"-5"-4"-50"15,-9-4-56-15,-9-3-24 0,-12 2 36 16,-11 2-11-16,-17 5 23 15,-21 20 3-15,-15 10 12 16,-18 13-1-16,-14 34-3 16,-23 23 2-16,-18 19-20 15,-17 23-2-15,-20 18-21 0,-14 10-18 16,-2 12-6-16,8 3 2 16,24-4 2-16,27-7-14 15,35-13-20-15,32-17-3 16,31-11-5-16,29-9 0 0,30-8 1 15,26-6 1-15,26-11 0 16,18-3 4-16,23-5 4 16,12-3-5-16,11 0 6 15,7-8 3-15,7 0-4 16,1-5 1-16,6-3-1 0,4-1-11 16,1 3 0-16,-2 3 0 15,-3 1 0-15,-8 8 0 16,-8 6 0-16,-10 7 0 15,-10 1 0-15,-10 5 0 0,-11 7 0 16,-15 4 0 0,-10 4 0-16,-16 8 0 0,-13 12 0 0,-14 15 0 15,-17 8 0-15,-9 12 0 16,-17 7 0-16,-6-1 0 16,-13-1 0-16,-9 1 0 15,-6 1 0-15,-10-9 0 0,-7-7 0 16,-2-6 0-16,2-6 0 15,3-10 0-15,9-7 0 16,17-9 0-16,14-8 0 0,22-11 0 16,20-4 0-16,20-6 0 15,20-3 0-15,17 0 0 16,16-13 0-16,15-2 0 0,18-10 0 16,10-8 0-16,10-4 0 15,8-4 0-15,5-3 0 16,2-9 0-16,1 8 0 15,-6-8 0-15,-1 7 0 16,-6 6 0-16,-11 0 0 0,-14 4 0 16,-13-3 0-16,-20 7 0 15,-13 3 0-15,-14 14 0 0,-15 15 0 16,-23 16 0-16,-18 20 0 16,-17 21 0-16,-19 13 0 15,-27 11 0-15,-14 5 0 0,-16 3 0 16,-14 4 0-16,-11 2 0 15,1-11 0-15,-1-2 0 16,14-13 0-16,20-21 0 0,22-11 0 16,21-13 0-16,25-8 0 15,23-3 0-15,25-9 0 16,11-4 0-16,26-9 0 16,20-3 0-16,25-13 0 15,14-4 0-15,15-8 0 0,9-3 0 16,8-4 0-16,-3-9 0 15,-2 12 0-15,-10 0 0 16,-17-1 0-16,-14 6 0 0,-13 3 0 16,-16 8 0-16,-13 10 0 15,-15 9 0-15,-14 20 0 0,-19 14 0 16,-20 25 0 0,-17 15 0-16,-15 10 0 0,-13 12 0 15,-12 8 0-15,-8-1 0 16,-10 0 0-16,5 2 0 15,5-10 0-15,17-16 0 0,11-16 0 16,19-18 0-16,23-9 0 16,15-14 0-16,20-11 0 15,21-19 0-15,18-9 0 0,23-11 0 16,10-6 0-16,11-13 0 16,-3 0 0-16,4 7 0 15,-9 5 0-15,-8 5 0 0,-11 4 0 16,-8 3 0-1,-9 9 0-15,-15 8 0 0,-12 16 0 16,-13 7 0-16,-11 15 0 16,-11 5 0-16,-10 9 0 0,-12 5 0 15,-2 2 0-15,-10-3 0 16,-3 0 0-16,1-3 0 16,7-5 0-16,13-3 0 0,5-5 0 15,22-3 0-15,14-5 0 16,18-1 0-16,25-5 0 15,24-16 0-15,24-10 0 0,25-13 0 16,17-6 0-16,3-22 0 16,5 0 0-16,-11-5 0 15,-8-7 0-15,-11-5 0 16,-16-6 0-16,-12-11-313 0,-10-10-232 16,-10-16 3-16</inkml:trace>
  <inkml:trace contextRef="#ctx0" brushRef="#br0" timeOffset="53413.81">28213 2739 350 0,'-17'-29'163'16,"-6"-2"-58"-16,-6 3-36 15,-7-1 8-15,-5 0 6 16,-8 1-13-16,-5 2-14 16,-3 10-12-16,-3 4-7 15,-9 7-16-15,-8 5-9 0,-13 17-1 16,-10 8 6-16,-15 11 2 16,-14 18 10-16,-13 11-2 15,-9 11-5-15,1 14 11 16,3 8 19-16,10 20 10 15,4 16 3-15,2 17-12 16,9 8 2-16,13 3-24 0,12-3-2 16,15-4 4-16,12-9 18 15,13-7-5-15,15-13-3 0,4-12-23 16,5-12-4-16,10-12-15 16,1-13 5-16,7-12-4 15,2-12-3-15,6-13-25 0,7-7-58 16,-9-14-75-16,9-2-85 15,-8-17-80-15,0-7-53 0</inkml:trace>
  <inkml:trace contextRef="#ctx0" brushRef="#br0" timeOffset="53780.07">25626 4038 395 0,'0'-38'291'16,"0"14"-104"-16,-8-5-39 15,8 29-105 1,0 0 15-16,0 29-11 0,-8 21 9 16,8 23 6-16,-7 21-5 15,7 14-18-15,0 16-13 16,0-3-15-16,12-7 0 0,8-17-4 16,8-11 3-16,0-17 5 15,3-16-4-15,8-17-3 16,-4-11 0-16,7-16 0 15,-3-18 1-15,4-16 8 0,-9-19-2 16,0-20-2-16,-11-26 5 16,-7-20 5-16,-6-8 16 15,-10-4 14-15,-18 12 44 0,-5 11-5 16,-14 23-50-16,-2 9-11 16,-7 23-16-16,-2 13-48 15,0 18-123-15,-2 13-140 0,-7 37-90 16,-4 24 12-16,-3 25 18 15</inkml:trace>
  <inkml:trace contextRef="#ctx0" brushRef="#br0" timeOffset="54860.97">24648 7421 550 0,'-77'40'266'0,"12"-8"-124"0,16-3-71 15,11-10-41-15,24-2-14 16,14-4-12-16,28-5-2 16,28-8 0-16,29-17-2 0,22-15-5 15,9-14 2-15,3-11 2 16,-9-6-2-16,-21-7 4 0,-24 4 4 16,-29 6 18-16,-28 6 17 15,-30 14 17-15,-40 24 13 0,-37 16 29 16,-34 39 33-16,-33 40 23 15,-21 35 27-15,-6 40 30 16,12 22-212-16,22 3 0 16,33-9 0-16,37-14 0 0,45-27 0 15,44-22 0-15,44-34 0 16,45-28 0-16,47-37 0 0,36-37 0 16,32-36 0-16,13-32 0 15,-10-33-49-15,-18-22-45 16,-26-10 43-16,-38 11 24 0,-43 12 65 15,-39 26 38-15,-38 28 6 16,-41 27-57-16,-40 35-25 0,-43 23 0 16,-34 43 0-16,-23 39 0 15,-13 23 0-15,5 23 0 0,23 2 0 16,28-3 0-16,44-11 0 16,45-9 0-16,44-17 0 15,49-18 0-15,41-24 0 16,37-23 0-16,26-25 0 0,17-35 0 15,10-32 0-15,-10-26 0 16,-16-25 0-16,-28-16 0 0,-29-9-23 16,-32 9 6-16,-34 12 49 15,-31 20-24-15,-31 28-8 16,-42 34 0-16,-41 31 0 0,-36 38 0 16,-26 37 0-16,-13 26 0 15,5 19 0-15,21-1 0 0,38-1 0 16,40-11 0-16,37-12 0 15,39-13 0-15,42-15 0 16,48-21 0-16,33-23 0 16,28-26 0-16,21-27 0 0,11-30 0 15,-4-30 0-15,-11-21 0 16,-25-11 0-16,-23-1 0 0,-32 10 0 16,-25 12 0-16,-34 13 0 15,-29 19 0-15,-31 21 0 0,-33 26 0 16,-32 18 0-16,-35 26 0 15,-16 18 0-15,-7 14 0 16,9 17 0-16,19 2 0 0,25 10 0 16,28 6 0-16,30 6 0 15,24 9 0-15,28 7-434 16,28 0-128-16,21-5 47 0</inkml:trace>
  <inkml:trace contextRef="#ctx0" brushRef="#br0" timeOffset="55331.4">25335 8881 655 0,'-54'0'294'15,"0"12"-142"-15,3 5-73 0,3-1-19 16,3 6 41-16,3-3 13 15,10 1-9-15,8-3-24 0,4-2-7 16,2-1 6-16,10-7 4 16,8-7 14-16,0 0-28 0,13 0-70 15,13-11 0 1,8-12 0-16,17-4 0 16,1-10 0-16,9 1 0 0,-1 4 0 15,-3 7 0-15,-7 5 0 16,-11 8 0-16,-10 12 0 0,-7 16 0 15,-16 20 0-15,-6 26 0 16,-31 26 0-16,-22 30 0 16,-26 30 0-16,-13 14 0 0,-6 2 0 15,0-11 0-15,15-17 0 16,18-31 0-16,14-24 0 0,23-21 0 16,28-17 0-16,25-24 0 15,32-19 0-15,36-23 0 0,29-26 0 16,22-25 0-16,17-19 0 15,13-9 0-15,5-1 0 16,-9 11 0-16,-23 14 0 0,-26 15 0 16,-23 16-287-16,11-2-868 15</inkml:trace>
  <inkml:trace contextRef="#ctx0" brushRef="#br0" timeOffset="59203.74">20586 13318 81 0,'-35'0'225'15,"-7"12"-63"-15,-2-3-21 16,0-1-18-16,-6-8-35 0,6 11-3 16,0 3 16-16,-1 0 28 15,0 8 29-15,-3-1 10 16,-6 7 6-16,2 4 15 0,-1 9 7 15,-3 8-169-15,2 4-27 0,6-9 0 16,6-2 0-16,11-5 0 16,2-9 0-16,12-12 0 15,17-3 0-15,12-13 0 16,45-25 0-16,61-24 0 0,82-32 0 16,80-38 0-16,82-33 0 15,84-37 0-15,70-39 0 0,51-30 0 16,36-14 0-16,13 4 0 15,-10 11 0-15,-21 22 0 0,-26 19 0 16,-34 21 0-16,-44 19 0 16,-37 22 0-16,-37 18 0 0,-42 20 0 15,-40 9 0-15,-46 17 0 16,-43 14 0-16,-50 9 0 16,-42 20 0-16,-39 9 0 15,-28 15 0-15,-28 4 0 16,-17 4 0-16,-12 7 0 0,-4 1 0 15,-7 7 0-15,-1 0 0 16,-4 0 0-16,1 0 0 16,-2 0 0-16,6 0 0 15,-4 0 0-15,-2 0 0 16,-3 7 0-16,0 1 0 47,0 1 0-47,-11-1 0 15,-7 4 0 1,-10 4 0-16,-8 5 0 0,-15 3-131 16,-9 9-439-16,-10 3 47 15</inkml:trace>
  <inkml:trace contextRef="#ctx0" brushRef="#br0" timeOffset="59838.52">21072 14479 309 0,'-103'47'178'15,"-9"3"-20"-15,-12-1-34 0,-7-5-30 16,2 6-6-16,4 3 30 16,9-6 33-16,15 3 10 0,17-10 4 15,20-2-10-15,27-9-32 16,37-10-15-16,37-10 0 0,54-18-101 16,67-27-7-16,75-24 0 15,64-39 0-15,64-32 0 0,65-35 0 16,53-33 0-1,37-29 0-15,33-24 0 0,20-21 0 16,3-8 0-16,-3-4 0 16,-17 4 0-16,-33 16 0 0,-43 25 0 15,-49 29 0-15,-54 30 0 16,-54 35 0-16,-53 28 0 0,-51 29 0 16,-49 20 0-16,-44 16 0 15,-34 13 0-15,-21 11 0 16,-23 8 0-16,-13 9 0 0,-10 5 0 15,-13-2 0-15,-3 9 0 16</inkml:trace>
  <inkml:trace contextRef="#ctx0" brushRef="#br0" timeOffset="59920.04">28502 11223 2047 0,'0'12'0'0,"0"-1"0"16,-18 6 0-16,-8 12-67 15,-12 6-455-15,-11 11 32 0,-7 7 65 16</inkml:trace>
  <inkml:trace contextRef="#ctx0" brushRef="#br0" timeOffset="61201.11">23817 16518 902 0,'-34'-81'623'0,"-6"12"-218"15,-5 16-288-15,4 15-117 16,3 10 0-16,3 12 0 16,-4 13 0-16,-8 14 0 0,-1 35 0 15,-6 31 0-15,2 31 0 16,8 28 0-16,4 14 0 0,15 1 0 16,12-13 0-16,13-17 0 15,21-23 0-15,10-24 0 16,11-25 0-16,15-29 0 0,7-32 0 15,10-33 0-15,3-32-57 16,0-30-27-16,-7-26 40 16,-10-18 33-16,-13-4 49 0,-4 10 52 15,-15 19-22-15,-9 27-68 16,-5 27 0-16,-7 18 0 0,1 18 0 16,1 23 0-16,-1 26 0 15,0 23 0-15,9 29 0 16,2 17 0-16,10 10 0 0,3 0 0 15,7-8 0-15,0-10 0 16,1-13-164-16,-3-17-379 16,3-12 42-16,-3-14 90 0</inkml:trace>
  <inkml:trace contextRef="#ctx0" brushRef="#br0" timeOffset="61600.17">24595 15631 761 0,'16'-69'605'0,"-7"29"-49"0,-4 40-431 16,-2 43-125-16,2 43 0 16,1 44 0-16,3 34 0 15,3 24 0-15,5 9 0 0,2-5 0 16,9-17 0-16,9-29 0 16,5-31 0-16,3-30 0 0,-6-24 0 15,2-25 0-15,0-22 0 16,-1-23 0-16,1-24 0 0,-5-20-73 15,-7-27-239-15,-8-31-35 16,-9-18 21-16,-9-26 61 0,-3-13 48 16,-8 1 49-16,-12 8 59 15,-12 14 57-15,-18 14 42 0,-6 17 85 16,-13 22 97 0,-4 13 5-16,8 15 33 0,11 14-6 15,15 14-56-15,10 8-49 16,7 7-25-16,22 5-13 0,17-1-12 15,22 1-32-15,17-4-30 16,12-6-76-16,18-2-80 0,7-4-44 16,8 0 7-16,7-10 15 15,-4 5-1-15,-2 9 31 0,-14 4 56 16</inkml:trace>
  <inkml:trace contextRef="#ctx0" brushRef="#br0" timeOffset="61833.29">25713 14967 67 0,'18'-5'244'15,"-10"5"15"-15,-8 0 29 16,-18 16-11-16,-6 10-33 15,-6 14-31-15,3 13 13 16,2 16 3-16,7 9-229 0,18 3 0 16,9 2 0-16,17-11 0 15,17-6 0-15,18-21 0 0,7-21 0 16,5-24 0-16,-2-17-78 16,-11-23-138-16,-7-22 69 15,-16-14 69-15,-14-19 70 0,-14-7 56 16,-21 0 24-16,-17 9-18 15,-11 4-8-15,-7 12-16 0,-7 11-35 16,4 8-42-16,7 19-87 16,6 5-119-16,12 6-83 15,25 3-5-15,3 1 27 0</inkml:trace>
  <inkml:trace contextRef="#ctx0" brushRef="#br0" timeOffset="62133.26">26358 14239 769 0,'6'-15'485'16,"-1"2"-136"-16,4-1-170 0,7-1-86 16,8-10-51-16,17-7 1 15,13-5 26-15,6 4-51 16,5 9-18-16,3 7 0 0,3 15 0 16,1 2 0-16,0 23 0 15,7 13 0-15,3 18 0 16,8 18 0-16,18 19 0 0,8 6 0 15,8 9 0-15,-3 4 0 16,-13-1 0-16,-10-2 0 16,-24 2 0-16,-34 5 0 0,-37 5 0 15,-30 6 0-15,-28 6 0 16,-24-5 0-16,-14-8 0 0,-12-12-460 16,-2-16-52-16,10-12 80 15,9-9-210-15</inkml:trace>
  <inkml:trace contextRef="#ctx0" brushRef="#br0" timeOffset="62682.33">28592 16648 443 0,'-21'-52'464'0,"-9"-1"156"16,-5 8-170-16,-7 12-380 15,-2 12-70-15,4 14 0 0,-1 19 0 16,-7 25 0-16,-5 32 0 16,-7 34 0-16,1 25 0 15,7 15 0-15,8 4 0 0,10-10 0 16,17-10 0-16,17-21 0 16,17-29 0-16,20-27 0 15,12-22 0-15,12-28 0 16,4-36 0-16,3-35 0 0,2-21 0 15,-5-27-18-15,-8-15 27 16,-8-8 0-16,-13-1-9 16,-11 18 0-16,-13 22 0 0,-3 31 0 15,-9 18 0-15,0 21 0 16,0 26 0-16,-9 23 0 16,9 28 0-16,3 22 0 0,19 10 0 15,6 7 0-15,9-2 0 16,2-5 0-16,5-9-20 15,2-15-512-15,-5-12 42 16,-4-14 75-16</inkml:trace>
  <inkml:trace contextRef="#ctx0" brushRef="#br0" timeOffset="62998.28">29216 15850 510 0,'12'-81'485'0,"-8"28"116"15,-4 42-150-15,0 47-451 16,0 54 0-16,0 43 0 0,0 38 0 16,0 16 0-1,0 1 0-15,10-9 0 0,1-21 0 16,0-22 0-16,1-28 0 16,1-22 0-16,0-26 0 15,-1-22 0-15,3-18 0 0,10-20 0 16,7-20 0-16,13-14 0 15,5-9 0-15,7-15 0 16,-1-2 0-16,1-9 0 16,0-9 0-16,-4-3 0 0,-1-5-115 15,1-3-263-15,-8-1 8 16,-14 5 35-16,-5-1 42 16,-14 0 28-16</inkml:trace>
  <inkml:trace contextRef="#ctx0" brushRef="#br0" timeOffset="63128.66">29556 15677 352 0,'-52'-67'286'16,"13"15"14"-16,10 6-75 0,15 10-86 15,23 4-76-15,17-4-32 16,13 3-49-16,12 0-77 16,4 5-96-16,2-2-62 0,0 7-25 15,0 6 11-15</inkml:trace>
  <inkml:trace contextRef="#ctx0" brushRef="#br0" timeOffset="63497.47">30346 15090 586 0,'7'-9'459'0,"-4"9"48"16,-3 20-118-16,0 12-283 0,0 22-106 15,0 15 0-15,0 12 0 16,5 14 0-16,3 2 0 15,0-4 0-15,1-10 0 0,-1-15 0 16,1-10 0-16,-6-18 0 16,-3-7 0-16,0-14 0 15,0-2 0-15,0-5 0 16,0-12-135-16,0-19 0 16,0-25 63-16,-8-26 53 15,0-25 20-15,0-14 22 0,-5-5 35 16,0 4 43-16,-2 8 24 15,-1 16-72-15,-1 16-53 16,2 18 0-16,-2 15 0 0,6 12 0 16,-6 13 0-16,0 12 0 15,-6 25 0-15,-6 16 0 16,-1 17-135-16,10 5-314 0,6-1-3 16,5-4 36-1</inkml:trace>
  <inkml:trace contextRef="#ctx0" brushRef="#br0" timeOffset="63863.98">30503 14931 377 0,'8'-74'442'16,"-8"13"100"-16,5 14-187 0,-5 8-146 16,3 8-87-16,9-2-122 15,13-1 0-15,16-2 0 16,11-1 0-16,13 1 0 15,9-1 0-15,5 1 0 16,8 0 0-16,-1-7 0 0,-1 4 0 16,-7 2 0-16,-18 9 0 15,-15 7 0-15,-13 13 0 16,-11 20 0-16,-12 33 0 0,-9 36 0 16,-9 38 0-1,-4 24 0-15,2 18 0 0,11 10 0 16,0-3 0-16,11-5 0 0,11-7 0 15,0-6 0-15,4-13 0 16,-8-6 0-16,-10-13 0 16,-8-16 0-16,-31-16 0 0,-26-14 0 15,-28-7 0 1,-36-11-399-16,-29-15-97 0,-17-10 102 16,-8-12 50-16</inkml:trace>
  <inkml:trace contextRef="#ctx0" brushRef="#br0" timeOffset="64662.25">28668 13042 718 0,'-21'-101'374'0,"-26"14"-131"15,-32 14-112-15,-26 14-73 16,-28 9-23-16,-28 7 34 0,-28 8 71 16,-38 10 36-1,-45 17-73-15,-41 25-103 0,-41 27 0 16,-49 38 0-16,-41 36 0 0,-43 36 0 16,-30 46 0-16,-27 40 0 15,-17 45 0-15,6 38 0 0,18 38 0 16,38 47 0-16,43 34 0 15,55 31 0-15,59 16 0 0,74 3 0 16,75-15 0-16,74-35 0 16,83-46 0-16,80-54 0 15,78-61 0-15,73-60 0 0,65-71 0 16,65-98 0-16,68-52 0 16,54-20 0-16,37-115 0 15,35-72 0-15,25-77 0 16,9-80 0-16,-1-71 0 0,-17-71 0 15,-27-54 0-15,-48-51 0 16,-55-23 0-16,-57 9 0 0,-68 39 0 16,-71 54 0-16,-79 59 0 15,-74 70 0-15,-76 75 0 16,-70 66 0-16,-63 75 0 0,-53 65 0 16,-43 67 0-16,-19 70 0 15,-4 50 0-15,8 44 0 16,20 42-261-16,32 32-166 0,42 16 39 15,48 9 32-15,52 0 51 16</inkml:trace>
  <inkml:trace contextRef="#ctx0" brushRef="#br0" timeOffset="65194.73">31701 13236 855 0,'37'-64'464'0,"-29"3"-97"16,-31 9-174-16,-34 2-103 0,-41 17-77 15,-43 18-12-15,-57 15 7 16,-48 20 45-16,-55 29-50 15,-48 28-3-15,-53 41 0 0,-36 43 0 16,-20 60 0-16,-11 55 0 16,19 59 0-16,26 52 0 0,40 44 0 15,42 29 0-15,50 5 0 16,58-23 0-16,70-37 0 16,79-52 0-16,76-48 0 15,79-44 0-15,75-48 0 0,80-44 0 16,63-38 0-16,61-37 0 15,60-36 0-15,45-39 0 16,32-38 0-16,17-48 0 0,4-54 0 16,-7-54 0-16,-26-49 0 15,-35-50 0-15,-43-39 0 16,-52-37 0-16,-60-16 0 0,-73-3 0 16,-86 5 0-16,-88 10 0 15,-102 12 0-15,-96 20 0 0,-85 33 0 16,-52 38 0-1,-32 47 0-15,-15 46-201 0,-3 42-138 16,-3 43-52-16,1 37 5 16,10 36 28-16</inkml:trace>
  <inkml:trace contextRef="#ctx0" brushRef="#br0" timeOffset="72316.74">26544 948 311 0,'40'-29'174'15,"-12"5"-24"1,-6 3-46-16,-10 10-4 0,-3-2-4 16,-9 1-10-16,-17 0-31 15,-12-4 3-15,-19-5-26 16,-25 3-9-16,-26 4-3 15,-26 5-3-15,-30 9 2 16,-26 9-15-16,-47 11 12 16,-39 13-10-16,-43 12-2 15,-16 12 9-15,-6 12 10 0,-5 12 7 16,0 14-11-16,12 5 10 16,20 6-7-1,30 0 0-15,35-5-6 0,42-11-12 16,39-12 0-16,41-18-2 15,28-10 0-15,25-14 0 16,20-13 1-16,14-1-3 16,10-10-2-16,8-12 8 15,4 9 0-15,9-9-4 16,-6 0-2-16,6 0-3 0,0 0 15 16,0 0-13-16,0 0 5 15,0-5-10-15,3 1-3 16,0-3-64-16,6-6-99 15,4-12-57-15,8-11-18 16,7-17-3-16</inkml:trace>
  <inkml:trace contextRef="#ctx0" brushRef="#br0" timeOffset="72815.98">22488 1090 281 0,'40'-52'199'0,"-7"8"-41"16,-9 10-62-16,-8 10-20 15,-13 7-21 1,-3 5-19-16,-8 12-15 0,-24 17-9 16,-28 19 5-16,-26 21 1 15,-19 28 0-15,-5 21-8 0,8 9-1 16,14-6-3-16,15-7-5 16,19-16-5-1,18-17 4-15,15-12 0 16,21-12-1-16,8 0 4 0,30-5 7 15,27 1-3-15,28-5 3 16,20 1-4-16,17-1 5 16,3 2 4-16,-6-7-7 15,-17 2-4-15,-16-4 0 16,-18-8 7-16,-19-7 14 0,-13 1 30 16,-9-15 21-16,-13 0 19 15,-5 0 8-15,-5 0 18 16,-8 0 39-16,-4-15-17 15,0-16-56-15,-16-26-44 16,-4-29-15-16,1-31-14 16,-7-21-14-16,-2-10 0 15,8 6 0-15,0 8 0 16,3 11 0-16,0 18 0 0,1 11 0 16,5 13 0-16,-2 12 0 15,13 12 0-15,-8 16 0 16,8 8-64-16,-8 14-83 15,8 5-101-15,-14 14-91 16,14 17 33-16,-9 11 29 16,-5 18-51-16</inkml:trace>
  <inkml:trace contextRef="#ctx0" brushRef="#br0" timeOffset="82516.48">11433 1774 298 0,'-24'-36'140'0,"-4"-1"-55"15,0 0-34-15,-1 5-20 16,5 3-16-16,4 5 8 16,-1-4 2-16,2 3 16 15,2 5-3-15,1 3-15 16,3 5-4-16,5 8-10 15,-3 4-9-15,-6 16 1 16,-4 14 1-16,2 5 3 16,-3 7-8-16,-1 1 4 0,-6 12-3 15,-4 8 12-15,1 16 2 16,-4 14 5 0,-4 9 1-16,-9 7 19 15,-4 5-8-15,-3 0-8 0,2-4 0 16,9-7-1-16,8-10 1 15,9-3 4-15,13-4-9 16,6-1-8-16,9 8 8 16,9 21-6-16,1 20 12 15,12 18 8-15,-3 14 1 16,5 9-8-16,1-1-8 0,0-3-2 16,-5-11 3-16,0-9-6 15,5-18 8-15,0-7-2 16,-5-11 20-16,3-9-6 0,3-4-5 15,-3-5 9-15,7 10-16 16,-3 7 3-16,3 7 14 16,-3 9 15-16,5 9-5 15,2-1-13-15,1-4-5 16,6-3-3-16,-1-5 1 0,6-12-7 16,1-8 2-16,4-9-4 15,-7-7-1-15,0-13-1 16,-4-8-2-16,2-4 8 0,-2-8 6 15,5-4 13-15,0-4 20 16,3-4-1-16,9 0-12 16,4-1-21-16,4-2-25 0,9-2 0 15,-1 0 0 1,-2 1 0-16,3 5 0 0,-4-2 0 16,-5 2 0-16,0-7 0 15,-5 2 0-15,-2-4 0 16,-6-4 0-16,1-5 0 0,4 0 0 15,-4-2 0-15,4-2 0 16,0 4 0-16,0 0 0 16,2-3 0-16,3-1 0 0,4 1 0 15,-5-1 0-15,-1-3 0 16,-1-1 0-16,-2-4 0 16,0 0 0-16,-3-4 0 15,-4 1 0-15,1-13 0 16,11 7 0-16,3-7 0 0,8 0 0 15,9-2 0-15,6-9 0 16,13 4 0-16,10 0 0 16,2-2 0-16,0 5 0 0,-2 1 0 15,-1-2 0-15,-5-3 0 16,-4 0 0-16,1 1 0 16,0-6 0-16,-6-4 0 0,6-3 0 15,0-4 0-15,11-9 0 16,8-3 0-16,9-5 0 15,17 0 0-15,11 0 0 16,9 0 0-16,5-4 0 16,-7 5 0-16,-2-1 0 0,-9 3 0 15,-8 2 0-15,-8 4 0 16,-13 3 0-16,-1 1 0 0,-8-1 0 16,6-4 0-16,11 2 0 15,14-7 0-15,16 2 0 16,16-4 0-16,12-6 0 0,8-3 0 15,1-4 0-15,-11 1 0 16,-2-4 0-16,-8-2 0 16,-4 1 0-16,-9-1 0 15,1-2 0-15,-5 0 0 0,-4-11 0 16,0-1 0-16,0-10 0 16,-3-6 0-16,-4-12 0 15,-9-5 0-15,-5-9 0 0,-6-7 0 16,-15-3 0-16,-5 3 0 15,-13-2 0-15,-10 6 0 0,-6 3 0 16,-9 3 0-16,-5 9 0 16,-6 0 0-16,-8 2 0 15,-3-11 0-15,-3-3 0 0,-1-8 0 16,-4-16 0 0,0-9 0-16,-8-12 0 0,3-3 0 15,-7-1 0-15,-2 9 0 16,-6 6 0-16,-2 6 0 15,-4 1 0-15,-9 1 0 16,-8 2 0-16,-13-1 0 0,-12-4 0 16,-14-2 0-16,-18-2 0 15,-8-3 0-15,-9-5 0 16,3 1 0-16,-2 7 0 16,-6 9 0-16,6 10 0 15,-4 12 0-15,1 9 0 16,-10 9 0-16,-9 9 0 15,-13 8 0-15,-22 4 0 16,-20 4 0-16,-17 6 0 16,0 7 0-16,-7 3 0 15,-5 3 0-15,4 2 0 16,9-1 0-16,4 0 0 16,7-3 0-16,0-2 0 0,-7 5 0 15,-22 5 0-15,-21 7 0 16,-20 8 0-16,-6 5 0 15,8 28 0 1,16 0 0-16,21 0 0 0,15 0 0 16,8 0 0-16,13 0 0 15,12 0 0-15,7 0 0 16,6 0 0-16,-4 4 0 16,-4 20 0-16,-16 4 0 15,-12 5 0-15,-15 4 0 16,-2 4 0-16,3-2 0 15,5-1 0-15,0-2 0 16,3-3 0-16,4-4 0 16,10-1 0-16,9-4 0 0,11-3 0 15,8-1 0-15,12 1 0 16,11-6 0-16,4 3 0 16,5-4 0-1,-1 8 0-15,-4 2 0 16,-2 1 0-16,-2 3 0 0,7-3 0 15,10 3 0-15,-3 0 0 16,-6 6 0-16,-4-6 0 16,5-2 0-16,-4 4 0 15,-1-2 0-15,-3 1 0 16,-5-1 0-16,5-2 0 16,4-2 0-16,10-3 0 15,10-2 0-15,12-1 0 16,5-3 0-16,8 2 0 15,-2 2 0 1,2 2 0-16,-5 8 0 0,-4-1 0 16,-8 8 0-16,-13 9 0 15,-8 5 0-15,-3 7 0 16,9 1 0-16,7-2 0 16,9-4 0-16,1-3 0 15,10-8 0-15,8-5 0 0,8-7 0 16,14-5 0-16,2-9 0 15,6-2 0-15,2-1 0 16,5 2 0 0,-2-14 0-1,3 11 0-15,11-3 0 0,-8 1 0 0,8-1 0 16,-9-8 0 0,1 0 0-1,8 7 0 1,0 3 0 15,0-3 0-15,0 2 0 15,0-2 0-31,8 5 0 0,6 4 0 16,6 6-201-16,12 2-216 15,12 4-5 1,10 1-37-16</inkml:trace>
  <inkml:trace contextRef="#ctx0" brushRef="#br0" timeOffset="85712.69">23820 6318 196 0,'0'-21'285'15,"-9"-8"122"1,9 17-321-16,-8 3-49 16,8 2-5-16,0 2 14 0,0 5-3 15,0 0-12-15,0 0-20 16,0 0-3-16,0 0-6 0,0 0-5 16,0 12 0-16,0 5 5 15,4 16 0-15,6 7 6 16,1 17 0-16,0 5 5 15,1 7-7-15,-4 0 2 0,5-5-11 16,0-7 6-16,-2-7-1 16,1-10 0-16,-4-6 0 15,0-11 0-15,0-2-4 0,-2-9 5 16,-6-12 0-16,0 0 15 16,0 0 17-16,0-9-16 0,0-15-13 15,3-22-2-15,6-12-10 16,2-16 6-16,6-8-6 15,-1 0 9-15,0 1-3 16,6 3-6-16,-3 6 1 0,1 6 11 16,1 9-6-16,-5 9 2 15,4 7-2-15,-1 0-5 16,3 9 9-16,-3 6-4 0,2 7-3 16,-1 3 1-16,6 12-3 15,-3 4 8-15,1 16 0 16,5 12 5-16,-1 10-6 0,1 10 6 15,-1 9-5-15,-3 4 1 16,-1-1-4-16,0 7 1 0,-4-6 4 16,-3-9-5-16,12 35 1 15,-21-55 1 1,-8-13 0-16,0-2 0 16,0-5 5-16,0-12 1 0,0 0 2 15,0 0-1-15,0-8-3 16,-12-13-10-16,4-15 1 15,8-21-4-15,0-17-12 0,0-10 0 16,0-11-7-16,8-3 11 16,7 5-4-16,6 4 6 15,3 8 6-15,-1 7 7 0,3 16-3 16,-1 14-2-16,3 8 5 16,1 12-8-16,-1 10 12 15,8 14-2-15,1 10 0 16,3 13 19-16,5 18 7 15,-4 16-7-15,-1 16 7 0,-2 12-2 16,-2 9 4-16,-7 0 8 16,-5-1 1-16,-6-3 1 0,-5-9-19 15,0-8-2-15,-5-11-6 16,-3-13-3-16,-5-12-6 0,3-13 4 16,-3-3 14-16,0-9 12 15,0-12 24-15,0 0 3 16,0 0-6-16,0 0-23 15,0-12-34-15,0-14-61 16,0-5-32-16,0-2-40 0,0-1-82 16,0 11-77-16,0 2-22 15,0 13-15-15</inkml:trace>
  <inkml:trace contextRef="#ctx0" brushRef="#br0" timeOffset="86809.27">25327 8845 249 0,'0'-24'336'0,"-10"8"-58"15,-6 16-126-15,-12 19-74 16,-12 21-38-16,-9 18-20 0,-4 11 5 15,5 8-1-15,12-3-2 16,10-5-12-16,14-4 3 16,12-8-9-16,9-3-1 15,11-6-1-15,5-10-4 0,10-10-2 16,3-13-5-16,2-15-4 16,0 0 0-16,-3-20 8 0,-6-15-7 15,-6-11 6-15,-13-11 6 16,-12 0 25-16,0 4 35 15,-20 4 28-15,-8 12-12 0,-12 17-10 16,-13 15-17-16,-4 22 25 16,-3 19 38-16,-2 22 1 15,8 24-17-15,15 11-16 0,10 9-64 16,21 3-16-16,20-4 0 16,26-6 0-16,22-14 0 15,22-19 0-15,14-26-20 0,7-36-129 16,1-19 11-16,-2-31 31 15,-12-28 36-15,-16-16 39 0,-23-12 12 16,-13-8 18-16,-28 1 22 16,-10 7 40-16,-23 12 52 15,-18 17 16-15,-11 28-19 0,-17 25-31 16,-17 24-46-16,-8 40-32 16,-2 26 0-16,2 23 0 15,12 16 0-15,18 10 0 0,22 0 0 16,23-11 0-16,19-9 0 15,27-19 0-15,27-18 0 16,19-21 0-16,20-37 0 0,12-24 0 16,7-31 0-16,-3-26-92 15,-11-16 6-15,-17-10 30 0,-18 6 40 16,-17 16 51-16,-21 15 82 16,-19 22-37-16,-17 27-62 15,-18 21-18-15,-13 38 0 0,-9 21 0 16,-6 19 0-16,9 4 0 15,11-1 0-15,17-11 0 16,12-9 0-16,16-12 0 16,12-17 0-16,17-24 0 0,11-20 0 15,9-25 0-15,3-23 0 16,2-23 0-16,-9-2 0 0,-13 1 0 16,-11 6 0-16,-13 16 0 15,-11 14 0-15,-13 11 0 16,-26 17 0-16,-19 20 0 0,-19 20 0 15,-26 20-66-15,-20 30-486 16,-20 23-45-16</inkml:trace>
  <inkml:trace contextRef="#ctx0" brushRef="#br0" timeOffset="88312.15">19768 4815 133 0,'-13'-8'238'0,"5"-5"-72"16,-5 1-29-16,5 4-41 16,8-1-17-16,-11 6 0 15,11-2 0-15,0 5 20 0,0 0 9 16,0 0 6-16,0-4-5 16,0-3-1-16,23-10-43 15,41-11-5-15,67-24-19 0,67-27-9 16,72-25-7-16,45-36-4 15,52-23 20-15,52-19-15 16,27-11-9-16,4 11-1 16,-7 11 3-16,-21 21 13 15,-44 24 0-15,-61 24 1 16,-71 21 9-16,-58 19-42 0,-50 17 0 16,-40 12 0-16,-35 8 0 15,-16 10 0-15,-24 7 0 16,-11 8 0-16,-47 0-255 15,-35 29-151-15,-32 11 6 16,-40 17-32 0</inkml:trace>
  <inkml:trace contextRef="#ctx0" brushRef="#br0" timeOffset="88889.61">20961 4045 272 0,'0'-23'214'15,"0"-6"-21"-15,0 0-60 16,0 8-39-16,-8 2-5 15,-1 2 19-15,1 5-6 0,-3 3-35 16,-2 9-27-16,-8 9-20 16,-10 20-16-16,-23 19 5 15,-19 25-6-15,-20 17 0 0,-5 7-1 16,8 1-2-16,9-3-2 16,16-14 12-16,13-8-12 15,16-13-1-15,16-6 0 0,20-14 3 16,9-4 0-1,16-6 2-15,26-14-1 0,17-9-3 16,22-7-2-16,16-7 3 16,6-9 1-16,4-1-4 0,-17 4 6 15,-12 1-5-15,-19 5 6 16,-11 3-5-16,-16-5 4 16,-9 9 0-16,-7-4 15 0,-8 0 34 15,-10 0 35-15,-7-3 24 16,-7-10-40-16,-10-8-34 15,-8-12-10-15,-2-6 3 0,-2-11-17 16,1-12-5-16,3-11-4 16,4-9-1-16,5-11 1 15,4-5-15-15,4 5-15 16,8 4-33-16,0 15-77 0,0 20-91 16,0 14-78-16,8 16-36 15,4 12 0-15</inkml:trace>
  <inkml:trace contextRef="#ctx0" brushRef="#br0" timeOffset="89339.69">24866 2401 315 0,'21'-40'163'0,"0"2"-24"15,-6 5-32-15,1 6-4 16,-3 6-1-16,-4 5-5 16,-1 4-17-16,-4 5-31 0,1 2-21 15,-2 5-19-15,-3 0-5 16,4 7 3-16,4 19 16 16,8 10 11-16,5 16 1 15,4 10-20-15,3 7-6 16,4 0 0-16,1 1 0 0,-1-4-5 15,-4-6-4-15,0-7 3 16,-7-8-5-16,-2-5-64 16,-6-11-95-16,-4-5-67 15,-9-12-16-15,0-12-62 16</inkml:trace>
  <inkml:trace contextRef="#ctx0" brushRef="#br0" timeOffset="89622.28">25504 2128 397 0,'3'-36'208'0,"-3"11"-100"16,0 25-51-16,0 25-10 15,-16 15 6-15,7 18-22 16,9 2-7-16,3 6-14 16,16-6 5-16,10-7-14 15,11-12 4-15,5-13-1 16,4-20-3-16,0-16 3 15,-8-20 21-15,-10-21-7 16,-10-15 7-16,-21-15 16 0,-8-3-16 16,-14 7 2-16,0 0-14 15,-13 15-28-15,-4 19-50 16,-9 25-78-16,-14 16-67 16,-12 28-108-16</inkml:trace>
  <inkml:trace contextRef="#ctx0" brushRef="#br0" timeOffset="90320.73">24441 6427 106 0,'-8'-9'194'0,"8"2"-85"16,-9-1-61-16,9-1-57 16,0-2-85-16,-13-2-47 15</inkml:trace>
  <inkml:trace contextRef="#ctx0" brushRef="#br0" timeOffset="90835.81">24113 4978 38 0,'0'-13'49'0,"0"5"27"16,0 1 41-16,0-2-11 16,0-3-33-16,0 4-21 0,0-1-15 15,0 2 0-15,0-2-7 16,0 6 2-16,3 3-11 16,3 0-10-16,-6 0-10 0,1 0 0 15,4 0 1-15,-5 0-4 16,0 0-1-16,0 0 2 15,0 0-4-15,3 7 2 16,5 5 4-16,0 5-3 0,2 4 3 16,2 3 2-16,0 3-2 15,0 3-2-15,-1 2-1 0,3-2-3 16,-6-2-3-16,0-5-6 16,-1 2 5-16,2-4-1 15,-4 0 1-15,-2-6-1 0,2 2 6 16,-5-6-3-16,3 3 5 15,0-7-1-15,2-7-5 0,-5 7 8 16,0-7-6-16,0 0-6 16,0 0-9-16,0 0-17 15,0 0-66-15,0-7-55 16</inkml:trace>
  <inkml:trace contextRef="#ctx0" brushRef="#br0" timeOffset="91307.51">24411 4787 19 0,'0'-13'34'0,"0"4"17"16,0 6 9-16,0-2 7 0,-6 5-3 15,6 0-1-15,0 0-15 16,-9 0-18-16,9 0-10 0,0 12-6 16,0 6-5-16,-8 2-3 15,8 4-1-15,0 5-7 16,0-1 6-16,0 1-4 0,4-5 1 16,6-3 0-16,-4-5 4 15,5-1-1-15,3-1-2 0,2-14-1 16,0 0 4-16,0 0-4 15,1 0 1-15,-1-6-4 16,-4-5 4-16,0-5-2 16,1-8 0-16,-4-5-2 0,-9-4 3 15,0 0 2-15,0 0 5 16,-14 2 2-16,3-3 4 16,-3 6-6-16,2 0-5 0,1 8-6 15,2 4-3-15,1 4 0 16,-3 3-8-16,3 9 2 15,-1 0-5-15,0 12-18 16,9 0-100-16,-11 4-26 0</inkml:trace>
  <inkml:trace contextRef="#ctx0" brushRef="#br0" timeOffset="92450.86">24498 4639 20 0,'0'-2'20'0,"0"2"6"16,0-5 11-16,0-1 14 0,0 4 27 15,0-3 36-15,0 5-33 16,0 0-23-16,0-4-17 16,0 4-17-16,0-4-5 15,0 0-2-15,0 4 1 0,0 0-5 16,0 0-3-16,0 0-1 16,0 0-1-16,0 0-2 15,0 0-5-15,0 0 2 0,-14 0-2 16,8 17-1-16,-2-2-2 15,0 6-7-15,8 7-15 0,-9 6-17 16,0 1-38-16,9-1-92 16,-11-3-155-16</inkml:trace>
  <inkml:trace contextRef="#ctx0" brushRef="#br0" timeOffset="93682.05">20161 10546 234 0,'-41'17'211'0,"-5"-5"-57"16,3 0-32-16,7-12-43 15,3 0-6-15,9 0 3 0,7 0 0 16,17 0-15-16,20-20-36 16,31-17-14-16,20-11-2 0,30-14-6 15,23-7 3-15,13-5-9 16,9 5 5-16,-4 7-3 0,-12 14-10 16,-20 7-34-16,-17 10-29 15,-20 5-11-15,-16 12-7 16,-17-1-3-16,-15 8 3 15,-8 7 9-15,-14 0-14 0,-12 12-38 16,-10 6-2-16,-17 5-54 16</inkml:trace>
  <inkml:trace contextRef="#ctx0" brushRef="#br0" timeOffset="93865.14">20656 10453 244 0,'-70'45'188'0,"13"-9"-41"15,15-7-29-15,7-9-46 16,16-7-31-16,19-13-14 0,8 0-2 15,20-17-1-15,24-11-3 16,18-13-6-16,23-11 2 0,18-14-11 16,14-11-4-1,9-8-11-15,-1-9-64 0,6-4 73 16,2-12-262-16,6-8-36 16</inkml:trace>
  <inkml:trace contextRef="#ctx0" brushRef="#br0" timeOffset="124317.09">1143 7433 80 0,'-15'0'152'15,"-2"0"-24"-15,6 0-51 16,-3 0-23-16,4 7 4 0,-4-7-6 16,3 0 15-16,3 0-6 15,8 0-4-15,-14 0-12 16,14 0-10-16,0 0-3 16,0 0-1-16,0 0-7 15,6 0-9-15,13-3-6 0,22-13 6 16,21-9-2-1,22-12-1-15,18-4 6 0,16-4-1 16,0 5-9-16,-9 4-6 16,-16 3-3-16,-15 4 1 15,-21 8 8-15,-17 9-7 16,-6 5 0-16,-15 2 6 16,-6 5 4-16,-10 0-5 0,-3 0 1 15,0 0-3-15,0 0-11 16,0 0-18-16,0 0-31 15,-12 0-31-15,-3 0-45 16,-10 0-19-16,-12 17-53 16,-8 3-239-16</inkml:trace>
  <inkml:trace contextRef="#ctx0" brushRef="#br0" timeOffset="126563.09">1051 7421 14 0,'0'-5'35'0,"0"5"50"15,0 0 85 1,0 0-70-16,-8 0-25 0,8 0-18 15,0-5-24-15,0 2-2 16,0-1 0-16,0 4 1 16,0 0-7-16,0 0-12 15,0 0-6-15,0 0-2 0,0 0-2 16,0 0 6 0,0 12 9-16,8 9 18 0,0 3-4 15,4 8-9-15,-4 5-2 16,4-1-6-16,0 6 2 0,1 2-11 15,4 5 2-15,-7 5 1 16,4 3 6-16,-3-1 4 16,2 2-7-16,-1-1 6 15,-1-5-8-15,2 0 1 16,0 1 7-16,-2-3-4 16,3-1-4-16,-3-5-2 15,0-3-4-15,3-4 4 16,-6-5-8-16,-1-2 0 0,-7-7 9 15,0-2-9-15,0-9 4 16,6 1 2-16,-6-13 2 16,3 7-3-16,0-7 1 15,-3 0 1-15,0 0 0 16,0 0 18-16,8 0 0 0,0 0-8 16,-3 0 1-1,-1-5 3-15,1-2 9 16,-5-1-7-16,3-1-7 0,5 1-2 15,0 0-4-15,0-4-9 16,0 0-3-16,5-5-1 16,-1 1 5-16,1 0 3 15,3-4-9-15,3-1 2 16,3 2 4-16,-2-3-2 0,3 6-5 16,2 1 7-16,-5 1-2 15,6-1-2-15,-7 2 2 16,6 5-1-16,-5 1 2 15,0-2-2-15,0 1 3 16,0 4-2-16,-3 4-3 16,0 0 2-16,-1 0-2 15,-1 0 2-15,1 0 1 16,2 0-4-16,-4 0 6 16,3 8-2-16,-1 0-4 0,2-1 4 15,-7 3 1-15,1-3 1 16,4 2-4-16,-2 3 0 15,1 0 0-15,-3 0 2 16,1-4 5-16,-2 5-9 16,6-1 0-16,-5 1 8 15,0-5-6-15,4 0 0 16,-2 4 4-16,-3 0-5 16,-3 0 9-16,1 0-12 15,3 4 10-15,-1 1-3 0,1 3-8 16,1 0 10-16,4 3-8 15,-6 0 13-15,1-4-10 16,0 6-2-16,1 0 9 16,-1-2-8-16,-4 3 2 15,0-2-2-15,-1 4 5 16,-1 2-2-16,-3-3 4 0,-3-3-3 16,0 5 2-1,0-5 0-15,0 4 5 16,0 0-8-16,0 6 4 0,0-6 3 15,0 1-7-15,0-1 4 16,0 1-4-16,0-1 6 16,-9-4 2-16,2 1-2 15,-4 0-4-15,-3-2 4 16,3 2 1-16,-6-4-7 16,2 0-5-16,-2-2 13 0,1 2-11 15,-4-1 3-15,0 1 0 16,-2-2 5-16,2-2-8 15,1-1 7-15,-2 0-3 16,1-3-1-16,-1-2 5 16,2-1-7-16,-3-3-3 15,3 5 7-15,-1-3-2 16,2-9 2-16,2 0-1 16,-1 0-1-16,3 8-2 15,-4-8 7-15,2 0 1 0,4 0-11 16,1 0 7-16,3 0 0 15,-6 0-3-15,6 0-1 16,-4 0-2-16,0 0 4 16,4 0 3-16,-3 0-3 15,2-8-4-15,1-1 1 0,8 2 1 16,-12-3-3 0,12 8 5-16,-9-8-2 15,1 3-7-15,8-2 4 0,-8 1 3 16,8 1-2-16,0-2-2 15,0 2 3-15,0-2 1 16,0 1-5-16,0-1 1 16,0 2 9-16,0-1-2 15,0-1 0-15,0 2-4 16,0-2 2-16,0 1-1 0,0-4 4 16,0 4-3-1,0 1-2-15,0-6 4 16,0 3 1-16,0 3-4 0,0 3 8 15,0-1-13-15,0 5 6 16,0-3-2-16,0-1 4 16,0 0-1-16,0 4-5 15,0-4 6-15,0 0-4 16,5-5 5-16,-2 5 2 16,5-5-2-16,-2 7-1 0,-3-3-6 15,-3 0 4-15,4 1 5 16,-1 4-12-16,2-3 8 15,-2-1-2-15,-3-1 4 16,8 2 0-16,1-1-6 16,-4-1 8-16,3 1-4 15,0 1-5-15,-1-1 4 16,5 4 1-16,-4 0 0 16,1-6-3-16,-1 3 5 15,0 0-3-15,0 3 1 16,1 0 2-16,-6 0 0 15,5-5-1-15,0-3-2 0,2 3 4 16,-2 1-4-16,0 1-3 16,4-2 4-16,-4 5 2 15,0 0-5-15,0 0 4 16,-5 0-1-16,6 0 0 16,3 0-3-16,-1 0 3 15,3 0 0-15,-3 0-4 16,3 0 11-16,-4 0-11 0,7 0 5 15,-1 0 1-15,1 8-3 16,-1-8 3-16,0 12-5 16,0-2 7-16,1-10-4 15,-1 6 0-15,1-6-3 16,-5 13 7-16,-4-13-4 16,-4 0-4-16,4 9 5 15,-5-9 4-15,2 0-2 16,-5 0-6-16,0 0-13 15,0 0-29-15,0 0-59 0,0-5-80 16,0-6-55-16,0-6-459 16</inkml:trace>
  <inkml:trace contextRef="#ctx0" brushRef="#br0" timeOffset="127760.06">3110 6993 124 0,'0'-29'201'16,"0"5"-70"-16,0 3-20 15,0 4-26-15,0 6-8 16,0 3 4-16,0-1-13 16,0 9-14-16,0 0-15 15,0 0-15-15,0 0-14 0,0 0-9 16,0 0 0-1,0 12-5-15,0 14 6 16,3 9 1-16,10 18-1 16,4 18 4-16,6 5-2 15,3 2-4-15,1-1 2 16,1-8 1-16,1-3-2 0,-1-10-2 16,1-15 2-16,-1-9-1 15,1-7-3-15,-1-12 7 16,0-13-17-1,1-8-1-15,4-22 0 0,27-82-27 16,-35 33 27 0,-5-2 4-16,-8 3 7 15,-12 9-3-15,0 8 5 0,-12 8-3 16,0 13 4-16,-5 6 12 16,-2 11-6-16,-3 6 8 15,6 6-4-15,0 2 2 16,5 9-9-16,2 0-3 15,1 0 0-15,8 13-3 16,0 3 0-16,-8-1 3 16,8 6 3-16,0 0-7 15,0-1 2-15,0-4-8 0,0-4-27 16,5 0-13-16,-2-3-29 16,-3-9-27-16,0 8-17 15,0-8-38-15,0 0-13 16</inkml:trace>
  <inkml:trace contextRef="#ctx0" brushRef="#br0" timeOffset="128326.99">3231 6878 65 0,'-20'-12'173'0,"4"4"-15"16,4 5-52-16,0-2-28 15,12 1-36-15,-8 1-9 16,8-6 2-16,0 2 1 0,0-6-11 15,0 0-6-15,0-7-10 16,8-3-6-16,0-11-7 16,-1-6 7-16,2-1 0 15,-9 4 0-15,0 1 8 16,0 7-1-16,0 4 0 16,0 10 10-16,-9 3 9 15,2 3-9-15,-6 9-2 16,1 0-8-16,-7 0 2 0,-11 11-14 15,-5 12 6-15,-11 0-6 16,-7 5 4-16,-7 1-4 16,-2-5 1-16,2-12 6 15,7-12-4-15,3-8 1 16,7-12 14-16,1-8-12 0,13-13 1 16,10-8 2-16,7-3-4 15,12-10-5-15,12-4-2 16,7-5 8-16,19-8-3 15,11-2 4-15,16-9 2 16,16 0 1-16,5 9 2 16,-3 12 1-16,-1 13-6 15,-12 10-5-15,-13 11-6 16,-9 13 3-16,-8 10-3 16,-7 8-5-16,-9 4-10 15,-2 12-8-15,-6 4 2 0,-4 0-12 16,0 6-16-16,-1-3-18 15,-2 6-1-15,-1 0-4 16,-8 3-15-16,0 0-55 16,0-3-14-16</inkml:trace>
  <inkml:trace contextRef="#ctx0" brushRef="#br0" timeOffset="129125.46">2918 6977 104 0,'-15'8'178'16,"3"-8"-58"-16,4 8-27 0,8-8-42 15,-9 0-18-15,9 0-8 16,0 0 3-16,9-4-15 16,11-8-7-16,8-8-5 15,15-13 1-15,14-8 5 16,14-3-6-16,6-6-3 15,7 2 2-15,3-2-12 16,1 5-22-16,1 1-15 0,-8 3-3 16,-7 9-17-16,-8 4-3 15,-15 7 16-15,-10 9 24 16,-11 0 22-16,-11 3 50 16,-6 6 38-16,-10-7-20 0,-3 8-23 15,0-8-11-15,-12 3-5 16,5-2 2-16,-1-3-5 15,0 5 6-15,-1-2 13 16,-4-3 11-16,5-1 9 16,-3 1 18-16,3 4 16 0,8 0 3 15,-8 1-7 1,8 3-17-16,0-1-26 0,0 0-8 16,0 5-14-16,0 0-11 15,0 0-1-15,0 0-4 16,0 0-3-16,0 0-7 15,0 0 2-15,0 14-4 16,8 5 9-16,7 19-4 0,10 19 6 16,11 14 14-16,10 12-9 15,-3 3-5-15,2 2 3 16,-5-5 0-16,-2-7-5 16,-6-6-4-16,-4-10 5 15,-4-7-7-15,-2-8 4 16,-8-9 5-16,0-7 0 0,-3-8-1 15,-2-9-3-15,-9 0-10 16,4-12-4-16,-4 0-8 16,0 0-10-16,0 0-40 15,0-12-49-15,-21-8-22 0,1-8 6 16,-5-10-2-16,-4-2-37 16,-2-8-21-16</inkml:trace>
  <inkml:trace contextRef="#ctx0" brushRef="#br0" timeOffset="129415.87">4006 6508 188 0,'-15'-12'218'0,"-1"5"-71"16,4 2 1-16,-2 1-63 15,14-1-34-15,0 2-16 16,0-5-15-16,8 0-7 15,10-4-5-15,10-5-7 0,8-4 0 16,10 2 4-16,-6-7-3 16,-4 6-3-1,-4 4 7-15,-7 5 0 0,-9 1-2 16,-7 3 13-16,-1 1 0 16,-5 4-4-16,-3 2-5 15,0 0-3-15,0 0-1 16,0 0-16-16,0 0-34 0,0 0-66 15,0 0-61-15,-17 0-88 16</inkml:trace>
  <inkml:trace contextRef="#ctx0" brushRef="#br0" timeOffset="132720.38">5189 5978 54 0,'-8'-12'142'16,"0"1"32"-16,8-1-49 0,-14 0-5 15,14 0-28-15,-8 0 9 16,8-2 25-16,0 2-3 16,0 4-25-16,0 0-44 15,0 8-28-15,0 0-19 0,0 8-11 16,8 12 5 0,6 18 4-16,5 14-3 15,5 17 0-15,6 5-2 16,-2 3-2-16,-4-8 6 15,1-11-3-15,4 18 0 16,-21-50 5-16,-8-14-1 16,0-12 0-16,-13-17-7 15,-8-20 1-15,1-16-9 16,0-20-2-16,0-16-10 16,8-13 8-16,-1 7 14 0,13 10 0 15,0 16-5-15,0 17-5 16,13 16 7-16,7 15-1 15,9 21 10-15,10 21 4 16,10 19 8-16,-1 21-8 16,2 3-5-16,-10 6 0 15,-2-1-6-15,-11-7 4 16,-7-10-6-16,-6-7-11 0,-6-9-44 16,-4-7-34-16,-4-12-25 15,0-17-13-15,0-9-9 16,0-19 6-16,0-26-24 15,0-22 2-15,-9-26 40 0,9-3 53 16,0-2 40-16,0 14 73 16,0 11 152-16,0 10-57 15,-9 15-34-15,9 14-27 0,0 15-24 16,0 17-29 0,0 11-4-16,0 28 47 15,14 21-15-15,7 16-23 0,6 8-18 16,5 1-8-16,2-13-2 15,1-13-4-15,-2-7-5 16,0-16 1-16,-1-13 3 0,-4-16-4 16,2-24 2-16,-12-22-3 15,-1-22 1-15,-9-14-1 16,-8-4 2-16,0 5 18 16,-11 11 20-16,11 17 14 0,-9 16-7 15,9 18-21-15,0 11-13 16,0 12 11-16,9 31-1 15,7 26-7-15,8 17-8 16,4 11 1-16,4 6-27 16,6-6-60-16,-6-12-53 0,-1-13-58 15,-6-15-30-15,-3-17-36 16</inkml:trace>
  <inkml:trace contextRef="#ctx0" brushRef="#br0" timeOffset="133203.87">6248 5353 152 0,'0'-78'239'0,"0"16"-87"16,0 18-47-16,0 12-42 0,0 11-26 16,0 21 0-1,0 21 56-15,13 24-6 0,4 20-18 16,-2 13-24-16,2 7-21 16,2 1-12-16,-2-14-6 15,-5-15 0-15,0-17-3 0,-4-11-5 16,0-13 8-16,-3-23-5 15,-2-27-5-15,-3-27-8 16,6-21 4-16,-3-14-2 16,5-6 4-16,0 0 1 0,5 16-2 15,-1 17 9-15,0 17-6 16,3 26 5-16,7 26 24 16,4 33 10-16,4 28 5 15,-3 26-12-15,-2 10-16 16,-3 6-10-16,-8-15 3 0,0-13-1 15,-7-23 4-15,-2-16 5 16,3-20 39-16,-4-20-14 16,1-27-18-16,-2-27-6 0,5-22-9 15,0-14 0-15,9-5-5 16,-1 14 7-16,0 16-2 16,0 19-5-16,4 22 39 15,9 23 22-15,4 22-14 0,2 15-24 16,7 18-19-16,-5 10 2 15,24 71-76 1,-37-75-95-16,-5-10-76 16,-5-14-32-16,-11-15-18 15,-3-21-246-15</inkml:trace>
  <inkml:trace contextRef="#ctx0" brushRef="#br0" timeOffset="133568.28">6968 4131 457 0,'-8'-102'210'0,"0"30"-93"16,8 30-63-16,0 38-5 16,0 36 43-16,11 42 19 15,9 28 21-15,9 23-31 0,-2 6-46 16,3 0-30-16,-6-18-10 16,-4-19-11-16,-4-20 5 15,-7-23-1-15,-1-13 0 16,-8-14 2-16,0-17-1 0,0-21-17 15,-12-28-4-15,4-27-7 16,8-17-6-16,3-7 12 0,11 3 7 16,4 17 0-1,7 15 1-15,3 23 0 0,6 18 5 16,-3 30-2-16,3 19-1 0,-11 21 0 16,-10 13 5-1,-13 8 2-15,-8-3-6 0,-8 3 3 16,-13 0-3-16,-4-10-21 15,-3-10-38-15,0-9 61 16,-5-14-240-16,4-5 2 0,5-26 1 16,4-6-8-16</inkml:trace>
  <inkml:trace contextRef="#ctx0" brushRef="#br0" timeOffset="133884.72">7333 4425 312 0,'28'-29'170'0,"-8"13"-68"0,-3 4-36 15,-6 2-6 1,3 10 6-16,-3 0-21 0,2 0-16 16,3-4-14-16,4-3-9 15,5-1-1-15,3-7-1 16,3-12 3-16,-1-4-7 0,-6-10 6 16,-7-8-3-16,-9-3 14 15,-8-6 20-15,0 9 35 16,-16 8 1-16,-6 12-13 0,3 18-21 15,-6 11-7-15,1 24-10 16,4 21 7-16,-1 16 8 16,8 16-14-16,13 12-13 15,5-3 0-15,12-5-9 16,6-12-14-16,10-7-71 0,0-13-72 16,3-17-35-16,4-11-23 15,1-21-22-15,0-13-226 0</inkml:trace>
  <inkml:trace contextRef="#ctx0" brushRef="#br0" timeOffset="134250.6">7954 3846 189 0,'0'-45'220'0,"0"16"-73"16,0 10-60-16,0 19-21 16,0 16 58-16,-8 25 7 15,8 21-20-15,0 13-17 16,0 11-32-16,12-5-24 0,0-2-20 15,1-15-6-15,-2-15-9 16,-2-16 3-16,-1-14 13 16,-5-6 67-16,2-13 24 0,-5-24-60 15,0-29-23-15,0-29-10 16,8-19-12-16,5-10 2 16,3 6-9-16,4 11 12 0,5 22-5 15,2 15 0-15,-3 19-6 16,5 21 7-16,-1 17 24 0,5 26 0 15,-1 14 1 1,-4 6-15-16,-6 2-7 0,-10 1 8 16,-3-8-12-16,-9-5 6 15,0-3-12-15,0-9 2 16,0-8-14-16,0-4-68 0,0 0-70 16,-14-12-103-16,3-3-108 15,-1-13-43-15</inkml:trace>
  <inkml:trace contextRef="#ctx0" brushRef="#br0" timeOffset="134650.17">9014 2736 499 0,'-16'-21'216'0,"-6"4"-103"16,-5 17-53-16,-9 9-22 0,-9 20 43 15,-4 11-7-15,5 8-24 16,3 9-12-16,17 4-14 16,10-3-14-16,14-5-6 15,17-9 2-15,16-6-1 16,15-10 0-16,9-7-7 0,8-1 6 15,3-5-4-15,-6 1-2 16,-9 5 2-16,-7-1-6 16,-15 5 1-16,-14 3-2 0,-8 4 9 15,-9 10-2-15,-21 6-4 16,-9 2 2-16,-5-2 2 16,-1-3-7-16,-2-8-45 0,5-8-56 15,5-14-67-15,5-15-32 16,1-8-27-16,22-25 28 0</inkml:trace>
  <inkml:trace contextRef="#ctx0" brushRef="#br0" timeOffset="134883.01">9447 2665 429 0,'6'-48'225'16,"-6"12"-79"-16,-14 15-59 15,-5 14-20-15,-10 7 6 16,-2 24 2-16,-2 12-10 0,4 12-33 15,4 13-2-15,6 9-19 16,11-1 4-16,8 5-9 16,8-9-5-16,11-1 0 15,14-6 5-15,7-9-10 16,10-13-5-16,1-8-36 0,11-16-30 16,-2-12-67-16,2 0-67 15,-5-24-72-15,-4-13-221 16</inkml:trace>
  <inkml:trace contextRef="#ctx0" brushRef="#br0" timeOffset="135232.21">9866 2543 334 0,'-40'-25'180'16,"-10"10"-62"-16,2 15-28 16,-4 8-14-16,2 13-7 0,10 12-12 15,12 7-7 1,7 6-14-16,10-4-21 0,11 4-6 15,11-6-4-15,13-8-3 16,9-9-5-16,8-16-15 16,3-7-19-16,5-12-8 0,-7-8 15 15,-11-13 5-15,-6-12 14 16,-13-4 17-16,-9-8 7 16,-3-1 20-16,-7 9 29 15,-4 13 18-15,-3 8 1 0,6 8-24 16,8 7-27-1,-8 9-18-15,8 4-3 0,0 30 0 16,0 9-3-16,5 10-4 16,6 5-2-16,6-2-9 15,3-2-70-15,5-5-83 0,-5-9-78 16,1-8-58 0</inkml:trace>
  <inkml:trace contextRef="#ctx0" brushRef="#br0" timeOffset="135615.19">10046 2149 299 0,'0'-54'179'15,"0"23"-74"-15,0 18-41 0,3 29 9 16,6 24 41-16,-2 26 8 16,1 20-24-16,0 7-42 15,0 2-27-15,1-10-7 0,-4-16-15 16,-5-11-6-16,0-19 2 15,0-10 0-15,0-8 4 16,0-21 7-16,-14 0-3 0,6-21-9 16,0-24-2-16,8-24 2 15,0-21-10-15,13-20 3 16,12-4 1-16,2 11 7 0,-2 23 12 16,-1 18-6-1,0 22-8-15,4 19 43 0,10 21 4 16,3 28-8-16,-6 22-11 15,-2 15-11-15,-4 8-12 16,-9 4 2-16,-4-2-14 16,-8-10-31-16,-8-13-47 0,0-12-59 15,0-2-42-15,-8-10-18 16,-3-11-22-16,-6-17-23 16</inkml:trace>
  <inkml:trace contextRef="#ctx0" brushRef="#br0" timeOffset="136999.41">1829 10921 513 0,'-32'8'205'0,"1"1"-98"16,-2 3-56-16,1 0-25 0,2-5-10 16,12-7 7-16,4 9-3 15,3-9 9-15,11 0 17 16,0 0 41-16,0 0 37 15,0 0 11-15,0-5 21 16,0-2-19-16,0-5-6 16,11-4-52-16,10-13-35 15,32-28-7-15,49-57-3 16,73-78 13-16,75-77-47 16,99-60 0-16,107-61 0 0,75-54 0 15,79-33 0-15,61-15 0 16,21-10 0-16,23-6 0 15,-8 19 0-15,-24 33 0 0,-35 38 0 16,-41 43 0-16,-60 41 0 16,-67 40 0-16,-79 47 0 15,-72 43-8-15,-73 45 8 16,-66 43 8-16,-54 30-8 0,-43 24 0 16,-28 17 0-16,-22 13 0 15,-18 11 0-15,-8 5 0 16,-9 7 0-16,-4 2 0 0,0 7 0 31,0 0 0 0</inkml:trace>
  <inkml:trace contextRef="#ctx0" brushRef="#br0" timeOffset="137120.98">11511 3772 2047 0,'-8'0'-462'0,"-12"14"-102"0,-17 14 56 15</inkml:trace>
  <inkml:trace contextRef="#ctx0" brushRef="#br0" timeOffset="149260.07">5575 11905 1041 0,'-54'-48'381'0,"6"13"-181"16,6 9-103-16,15 9-54 15,6 14-32-15,9 11 2 16,12 30-11-16,20 22 3 15,20 19-4-15,18 17-1 0,7-3 0 16,-5-8 1-16,-3-16-1 16,-16-14 4-16,-9-20-1 15,-7-11 2-15,-12-7 11 16,-13-17-9-16,-9-24-7 0,-20-26 10 16,-6-26-6-16,-14-31 4 15,-5-14 0-15,6-10-3 16,8 9 10-16,8 16 2 15,10 21-1-15,11 20-13 16,11 15-6-16,11 15 4 16,18 14 2-16,13 13-10 15,6 8 0-15,-3 29-23 0,-13 15-4 16,-16 16 14-16,-16 19 3 16,-32 7 15-16,-12-7-1 15,-10 0-4-15,1-15-2 16,5-14 7-16,7-14-26 0,11-15-85 15,8-21-73-15,9-16-44 16,13-25-2-16,8-21 56 16,13-15 61-16,7-4 52 15,7 0 29-15,7 14 30 16,-5 10 15-16,-9 14 13 16,1 10 9-16,-5 9 9 15,4 8 1-15,4 16 18 0,5 0 2 16,3 28-3-16,9 13-3 15,0 11-15-15,0 5-12 16,-8-5-10-16,-9-2-1 16,-7-14 7-16,-9-8 38 0,-5-6 46 15,-6-22 20-15,-5-5-36 16,0-23-46-16,-13-20-23 16,-3-21-9-16,4-17-11 15,-1 0-2-15,13 5-6 16,0 16 2-16,0 15-2 15,0 18-5-15,0 16 4 0,17 12 5 16,4 4 4-16,6 20-7 16,3 10 2-16,-3 0-3 15,-2-1 2-15,-6-8 1 0,-2-9-12 16,-4-12 2-16,-5 0-8 16,-8 0-2-16,0-5-11 15,0-14-1-15,0-19 5 16,0-5-6-16,0-11 16 0,0 6 11 15,8 8-1 1,0 12-3-16,4 14 10 0,9 14-3 16,4 20 6-16,2 17-3 15,5 13-7-15,-2-1-71 16,-2-1-57-16,-4-11-51 0,-3-13-20 16,-9-8 15-16,-4-16 32 15,-8-25-34-15</inkml:trace>
  <inkml:trace contextRef="#ctx0" brushRef="#br0" timeOffset="149349.2">6155 10807 286 0,'-49'-86'189'16,"5"22"-66"-16,6 10-64 15,12 18-63-15,1 15-72 16,8 14-75-16,2 14-58 16</inkml:trace>
  <inkml:trace contextRef="#ctx0" brushRef="#br0" timeOffset="149858.74">6354 10860 524 0,'24'9'226'0,"-8"-9"-92"15,-4 12-71-15,1 3-34 16,4 10 28-16,3 8 16 16,8 8-29-16,4 3-14 15,10 0-20-15,-2-1-10 0,-1-12 3 16,-1-6-15-16,-11-5-8 15,-1-11-6-15,-6-9 1 16,-9-17 6-16,3-16 4 0,-11-20 5 16,-3-16 5-16,0-13 7 15,-17 1 13-15,6 7 36 16,0 16 25-16,2 12-22 16,9 12-21-16,0 14-18 0,0 17-4 15,9 10 23-15,13 16 21 16,21 16-16-16,4 1-22 15,2 1-10-15,0-4-2 16,-8-13-4-16,-4-7-13 16,-9-17-13-16,-12-12-25 0,-7-21-5 15,-9-24 3-15,-9-21 18 16,-12-15 8-16,-6-17 15 16,-11-7 14-16,-2 6 25 0,0 22 34 15,3 18 1-15,9 23-28 16,11 26-25-16,17 32-1 15,0 35 1-15,17 33-8 0,15 27 2 16,9 17-4 0,8 4 0-16,-2 1-65 0,7-14-100 15,-5-10-69-15,-9-19-42 16,-12-14-28-16</inkml:trace>
  <inkml:trace contextRef="#ctx0" brushRef="#br0" timeOffset="149988.7">7007 10814 400 0,'-36'-60'307'0,"4"4"-106"16,4 6-102-16,12 9-49 16,16 5-22-16,0-1-14 15,3-3-9-15,16-1-19 0,16-9-94 16,4-2-65-16,9 4-35 16,1 3-55-16</inkml:trace>
  <inkml:trace contextRef="#ctx0" brushRef="#br0" timeOffset="150276.57">7589 9162 628 0,'-73'-53'248'0,"8"12"-64"0,7 18-97 16,14 14-42-16,8 25-23 16,7 30-2-16,13 35 1 15,16 41 1-15,11 33-1 0,23 23-10 16,14 14-6-16,17-5-7 16,8-8 6-16,4-11-13 15,1-14-43-15,-9-20-101 0,-10-25-72 16,-10-18-45-16,-16-22-16 15</inkml:trace>
  <inkml:trace contextRef="#ctx0" brushRef="#br0" timeOffset="150420.21">7447 10461 587 0,'-41'-53'316'16,"8"14"-127"-16,13 5-102 15,11 2-68-15,18-5-14 0,19-10-4 16,20-15-12-16,22-9-53 15,15-2-76-15,4 4-64 16,-2 8-71-16</inkml:trace>
  <inkml:trace contextRef="#ctx0" brushRef="#br0" timeOffset="154305.74">8149 8698 229 0,'0'-17'214'0,"0"6"-96"0,0 11-53 15,-8 11-34-15,0 23-8 16,-6 23-1-16,8 25 7 16,6 14 4-16,3 18-6 15,17 12-11-15,17 1-6 0,20-5-4 16,12-12-4-16,13-15-2 16,-2-15 2-16,5-15-4 0,-3-16 3 15,0-16-5-15,-9-18-8 16,-5-15-20-16,-3 0-37 0,0-15-17 15,-8-10-6-15,-7-16-37 16,-10-8-59-16</inkml:trace>
  <inkml:trace contextRef="#ctx0" brushRef="#br0" timeOffset="159525.84">3166 13563 939 0,'0'-5'405'16,"0"5"-198"-16,26 17-107 15,21 11-37-15,39 18 49 16,27 10 50-16,30 11-103 0,15-3-59 16,8 0 0-16,0-2 0 15,119 39-233 1,-175-64-149-16,-24-9-2 16,-22-12 48-16,-19-19 42 15,-25-26-123-15</inkml:trace>
  <inkml:trace contextRef="#ctx0" brushRef="#br0" timeOffset="159642.95">4316 13372 252 0,'-87'-123'347'0,"8"42"11"16,5 45-20-16,4 60-44 0,13 67-3 15,18 63-124-15,15 61-167 16,16 45 0-16,16 26 0 16,11 14 0-16,14 2 0 15,12-22 0-15,8-27-416 0,4-42-204 16</inkml:trace>
  <inkml:trace contextRef="#ctx0" brushRef="#br0" timeOffset="160393.19">2216 4485 228 0,'-33'-11'210'0,"6"-2"-61"15,2 5-37-15,5 4-30 16,7-1-6-16,13 5 16 15,-7 0 3-15,7-4-17 16,0 1-24-16,0-6-25 16,12 6-16-16,28-2 2 15,33 1-11-15,32 0 2 16,34-4-6-16,16 0 7 16,14-1-3-16,11 4 0 0,-9 5-6 15,-18 0 0-15,-23 0-11 16,-29 0-16-16,-22 0-9 15,-22 0 11-15,-22 0-2 16,-10 0-16-16,-9 0-41 16,-16 0-31-16,-20-11-74 15,-4-2 144 1,-2 2 23-16,-2 3 13 16,0-1 5-16,-4 5-13 0,0-4-27 15,-6 3-57-15,2-2-73 16</inkml:trace>
  <inkml:trace contextRef="#ctx0" brushRef="#br0" timeOffset="160676.2">3110 3964 218 0,'-21'-40'172'0,"2"-1"-59"16,-3 4-31-16,3 5-30 0,3 4 14 16,2 7 21-16,3 9-10 15,3 0-14-15,-1 12-19 16,2 0-17-16,-6 24-12 16,-4 29-5-16,-6 36 0 15,-11 30-5-15,-5 23 0 16,-1 16-7-16,-7 10 0 15,7 6-3-15,0 7-60 16,3 5-118-16,4-8-98 0</inkml:trace>
  <inkml:trace contextRef="#ctx0" brushRef="#br0" timeOffset="161690.76">3092 4416 481 0,'-36'-58'250'0,"-7"13"-38"15,-11 22-62-15,-2 23-80 16,-1 28-39-16,4 25-11 0,8 16-7 16,13 4-7-1,16 1-1-15,16-12-4 16,24-15 0-16,20-14-8 0,21-25 0 16,17-23 6-16,7-31-27 15,-1-31-8-15,-9-33-24 16,-27-25 8-16,-31-15 16 15,-34-9 20-15,-32 9 13 16,-28 24 13-16,-24 32 15 0,-21 36-3 16,-7 51 7-16,-5 52 2 15,4 57 10-15,15 48-10 16,26 34-10 0,34 10-6-16,37-5-1 0,39-24-7 15,40-30-7-15,28-37-3 16,29-46 5-16,11-52-9 15,14-36-40-15,-8-53-23 16,-17-50 4-16,-32-36 12 16,-43-25 6-16,-42-3 22 0,-38 12 33 15,-29 36 56-15,-17 50 24 16,-20 43-26-16,-11 54-27 16,-3 53-5-16,-1 40-9 15,13 29-2-15,15 17-12 16,22-1-4-16,27-8 3 15,29-9-13-15,24-15-51 16,25-12-91-16,20-17-79 16,16-20-100-16</inkml:trace>
  <inkml:trace contextRef="#ctx0" brushRef="#br0" timeOffset="162190.84">3771 3810 333 0,'0'-9'232'16,"0"1"-85"-16,0 8-75 15,9 0-32-15,19 21-16 16,25 8 3-16,21 2 18 16,13 6-2-16,8 5-14 15,-2-10-1-15,-12-4-3 16,-13-8-2-16,-14-8 23 15,-12-3 69-15,-16-9 59 0,-4 0 53 16,-11-11-31-16,-2-19-92 16,-9-30-46-16,0-36-32 15,-9-32-22-15,9-27-36 16,9-16 6-16,16-16-5 0,18-8-11 16,19-4 13-16,14-1-12 15,14 4-30 1,3 17-41-16,1 20-36 0,-9 33-52 15,-17 31-44-15,-14 35-28 16,-18 27-31-16</inkml:trace>
  <inkml:trace contextRef="#ctx0" brushRef="#br0" timeOffset="162655.63">4446 3069 409 0,'-30'-20'227'0,"-5"-22"46"15,22 27-218 1,13 2-35-16,0 10-9 0,5 3-7 16,20 8 10-1,10 12 5-15,13 12-1 0,10 10-10 16,-1 6 2-16,-5 1-1 15,-7-8-8-15,-9-5-3 16,-8-8 8-16,-2-7-5 0,-9-9 10 16,-3-12 24-16,8-21-10 15,10-31-6-15,16-38-16 16,18-39 2-16,11-35 3 16,15-23-8-16,11-13 1 15,11-4-1-15,7 5 2 16,4 16-2-16,-6 24-3 15,-18 25 7-15,-16 32-7 16,-20 24 3-16,-19 21-17 16,-14 22 1-16,-8 5 0 0,-7 14 4 15,-9 4-3-15,-5 5-9 16,-3 2-10-16,0 5-22 16,0 0-11-16,0 0-23 15,0 0-12-15,0 17 3 16,0-1 15-16,-11 9-52 15,-11 3-52-15</inkml:trace>
  <inkml:trace contextRef="#ctx0" brushRef="#br0" timeOffset="168394.76">9977 7714 160 0,'-18'-21'204'0,"7"1"-91"16,-1 5-57-16,12-2-34 16,0 5-19-16,3-6-2 15,9 3 1-15,10-2-3 0,10 0-2 16,9 6 4-16,7 11 0 16,9 11 4-16,8 26-2 0,1 29 1 15,-3 24 1-15,-1 23-5 16,-10 14 3-16,-6 7-2 0,-7-4 2 15,-7-4-3-15,-2-12 1 16,-10-17-1-16,-5-19 2 0,-1-14-2 16,-6-18 0-16,0-13 1 15,-8-14 8-15,3-1-2 16,2-10 1-16,-1-8-5 0,-4 0-5 16,0-8-15-16,0-10-21 15,-12-10-14-15,-4-13-50 0,-5-7-50 16</inkml:trace>
  <inkml:trace contextRef="#ctx0" brushRef="#br0" timeOffset="172223.32">4548 11219 250 0,'-9'-53'143'0,"1"3"-44"15,0 14-29-15,8 8-29 0,-12 7-13 16,12 9-7-16,-8 4 0 16,8 8-8-16,0 0-7 15,0 0 3-15,0 24-5 16,0 21 3-16,0 20 2 16,3 20-5-16,9 24 0 15,4 18-2-15,2 8 4 0,1-4-4 16,6-10-1-16,0-13 2 15,-1-1 1-15,0-9 0 16,9 0 12-16,8-1 16 16,7 5 4-16,5 0-5 15,4-4-11-15,8 4-1 0,-2-6-14 16,7 0 2-16,-1-6-5 16,-4-9 1-16,-3-8-3 15,-1-8 0-15,-4-13 7 16,-1-7 3-16,1-11 2 0,3-11 3 15,5-11-2-15,17-12 7 16,22 0 20-16,32-12 19 16,38-22-3-16,37-17-11 15,32-14-7-15,34-16 1 16,31-9 19-16,17-7 6 0,12-10-2 16,0-7-12-16,-8-8-24 15,0-12-10-15,4-21-5 0,9-25-3 16,6-19-7-16,2-20 7 15,0-25 3-15,-2-33-5 0,-3-36-4 16,-8-38 1-16,-21-17 4 16,-22-18 7-16,-30-3 32 15,-33-7 30-15,-36 18 18 0,-33 29-11 16,-35 30-11-16,-31 39-25 16,-31 30-41-16,-32 35-6 15,-29 29 0-15,-28 14 0 0,-32 17 0 16,-31 13 0-16,-34 12 0 15,-38 7 0-15,-39 18 0 0,-46 11 0 16,-36 21 0-16,-38 29 0 16,-42 32 0-16,-64 43 0 15,-50 50 0-15,-58 58 0 0,-65 49 0 16,-33 64 0-16,-40 77 0 16,-15 63 0-16,7 47 0 15,3 70 0-15,14 48 0 0,39 21 0 16,61 1 0-1,79-30 0-15,80-44 0 16,80-53 0-16,84-58 0 16,79-55 0-16,78-58-83 0,81-58-151 15,57-48-91-15,59-41-44 16,51-39-56-16</inkml:trace>
  <inkml:trace contextRef="#ctx0" brushRef="#br0" timeOffset="178496.13">12067 14076 207 0,'0'0'207'16,"0"0"-44"-16,0 0-17 0,0 0-41 16,-11 0-23-16,-2-8-19 15,1-1-10-15,-1 5-8 0,-3 0 0 16,0 0-10-16,-1 4-3 16,-2 0-5-16,-2 0 5 0,-4 0 8 15,2 0-1-15,-5 0 11 16,3 0 6-16,-3 12-7 0,3 0 16 15,1 0-3-15,3 2 5 16,-3-7-7-16,7 5 15 0,1-3 9 16,4-9 25-16,12 0-60 15,28-9-49 17,46-14 0-32,72-39 0 0,98-40 0 15,109-40 0-15,122-42 0 16,127-39 0-16,137-41 0 0,122-30 0 15,120-24 0-15,113-8 0 16,79 9 0-16,57 12 0 0,26 17 0 16,-21 10 0-16,-43 17 0 15,-63 9 0 1,-86 17 0-16,-88 14 0 0,-104 21 0 16,-102 30-416-16,-112 27-202 15</inkml:trace>
  <inkml:trace contextRef="#ctx0" brushRef="#br0" timeOffset="-126948.79">20689 4782 109 0,'-13'9'229'0,"13"-9"-70"16,-9 0-40-16,9 0-38 16,0 0-4-16,0 0 11 0,0 0 10 15,0 0-33-15,0 0-29 16,6-9-27-16,5 1-44 15,10-1-61-15,3 1-55 0,9-3-64 16,14-6-355-16</inkml:trace>
  <inkml:trace contextRef="#ctx0" brushRef="#br0" timeOffset="-125568.45">26358 1864 108 0,'0'-25'214'15,"0"0"-89"-15,0 2-55 16,-12-1-35-16,-1-2-3 0,1 2-6 16,-5 3 3-16,-2-4-6 15,-6 6 3-15,-4-1-2 16,1-1-6-16,-4 1-10 16,-4 4 3-16,-1-1-1 15,-4 5 4-15,-8 0 1 16,0-1 0-16,-4 2-1 15,2 2-3-15,-8 2 1 16,2 2-3-16,1 1 1 16,-1 4-1-16,0 0-3 15,1 0 3-15,-1 0 7 16,4 11 3-16,1 3-1 16,2-3-8-16,2 2-1 0,0 4 1 15,2 2 2-15,-1 7-2 16,1 2-8-16,1 0 3 15,2 4 4-15,-4 5 0 16,8-1-3-16,-2 0 1 16,4 7 1-16,9-3 7 15,0 5 5-15,-1-1-4 16,4 5 0-16,2 1 1 16,-2-3 8-16,3 3 8 15,5-2 3-15,-1-3-8 16,1 0-9-16,1 0 2 0,5 0 7 15,-1 0-15-15,-1-1 9 16,13 1 5-16,0-1-2 16,0 6 4-16,13-6 6 15,7 2-9-15,16-2 3 16,7 5 0-16,19-4-3 16,12 0 7-16,7-4-5 0,17-5-6 15,14-8-7 1,12-12 3-16,4-16-8 0,11 0-6 15,7-19 2-15,9-19 1 16,7-13-1-16,-1-23-2 16,2-12-1-16,-13-11 18 15,-19-10 22-15,-29-6-3 16,-26-6 17-16,-27-3-14 16,-24 4 14-16,-25 4-2 0,-17 9-48 15,-12 8-7-15,-14 10 0 16,-10 14 0-1,-6 11 0-15,8 15 0 16,2 9 0-16,10 14 0 0,2 8 0 16,7 8 0-16,7 8 0 15,-3 0-45-15,6 0-43 16,6 0-13-16,0 12-1 16,14-12 14-16,-12 12-4 15,12-12-4-15,0 7 3 16,0-7 19-16,0 0 23 15,0 0 6-15,0 0 19 16,0 0 7-16,0 10 3 16,0-10-6-16,0 7 1 15,0-7 0-15,0 0 9 16,0 0 4-16,0 0 2 16,0 0-1-16,0 0 2 15,0 0-3-15,0 0-8 16,0 0-30-16,0 0-44 15,0 9-51-15,4-1-69 16,-4 4-35-16</inkml:trace>
  <inkml:trace contextRef="#ctx0" brushRef="#br0" timeOffset="-124991.7">25683 5526 356 0,'0'-11'265'15,"0"-1"-81"-15,0 0-95 0,0 8-43 16,0-1-25-16,0 2-14 16,0-1-54-16,0 4-74 15,0-7-100-15</inkml:trace>
  <inkml:trace contextRef="#ctx0" brushRef="#br0" timeOffset="-124489.3">24973 6233 474 0,'-21'0'466'0,"5"0"-163"15,8 0-156-15,8 0-81 0,0 0-24 16,0 0 13-16,0 0 0 16,0 0-20-16,0 0-12 15,0 0-5-15,0 0 0 0,0 0-10 16,0 0 3-16,0 0 1 16,0 0-6-1,0 0-4-15,0 0-5 16,0 0 1-16,0 0 1 15,0 0 3 1,0 0 2-16,0 0-2 0,0 0 17 16,0 0 0-16,0 0 11 15,0 0 4-15,0 0 10 16,0 0-11-16,0 0 2 16,0 0-20-16,0 0 2 15,0 0-12-15,0 0 6 0,0 0-15 16,0 0 9-16,0 0-9 15,0 0 8-15,0 0-2 16,0 0 4-16,0 0-9 0,0 0 4 16,0 0 2-16,0 0 14 15,0 0-2-15</inkml:trace>
  <inkml:trace contextRef="#ctx0" brushRef="#br0" timeOffset="-124139.62">24916 6233 1802 0,'-11'0'-399'0,"-7"0"-79"16,-3 0 18-16</inkml:trace>
  <inkml:trace contextRef="#ctx0" brushRef="#br0" timeOffset="-123903.31">24978 6434 332 0,'0'0'316'16,"-9"0"-113"-16,9-2-122 15,0-3-111-15,-8 0-96 16,8-2-94-16</inkml:trace>
  <inkml:trace contextRef="#ctx0" brushRef="#br0" timeOffset="-123752.12">25021 6394 761 0,'-12'-36'437'0,"-1"-1"-218"16,2 5-209-16,-5 7-92 0,4 8-41 16,-6 3-86-16,2-3-130 15</inkml:trace>
  <inkml:trace contextRef="#ctx0" brushRef="#br0" timeOffset="-123603.6">24900 6618 410 0,'13'0'307'0,"-3"-16"-154"15,3 0-210-15,-2-5-105 0,3-3-67 16,-10-1-190-16</inkml:trace>
  <inkml:trace contextRef="#ctx0" brushRef="#br0" timeOffset="-123503.72">24704 6736 32 0,'-13'16'12'15</inkml:trace>
  <inkml:trace contextRef="#ctx0" brushRef="#br0" timeOffset="-120163.87">16331 14001 494 0,'-12'-108'423'15,"4"10"-52"-15,-5 21-110 16,13 19-124-16,-11 17-69 16,11 13-34-16,-8 23-20 0,8 35 4 15,0 47 75-15,0 56 41 16,0 67-134-16,0 56 0 0,0 58 0 16,0 57 0-1,0 32 0-15,10 8 0 0,12-12 0 16,6-24 0-16,1-30 0 15,4-27 0-15,-5-21 0 0,1-24 0 16,-1-16 0-16,1-17 0 16,2-20 0-16,6-20 0 15,-1-27 0-15,1-18 0 0,0-138 0 16,-3-17 0-16,-9 0 0 16,1 0 0-16,-9 0 0 0,-3 0 0 15,0 0 0-15,-6 0 0 16,-5 0 0-16,-14 0 0 62,2 0 0-62,1 0 0 0,1 0 0 16,-1 0 0-16,-1 0 0 16,14 0 0 15,17 0 0-31,25 0 0 0,21 0 0 15,31 0 0-15,26-31 0 16,39-76 0-16,33-7 0 16,39-12 0-16,31-9 0 15,22-3-25-15,3 0-68 16,-3 12 43-16,-14 20 55 0,-22 20 76 16,-30 29 1-16,-32 17-82 15,-37 15 0-15,-28 13 0 0,-29 12 0 16,-23 0 0-16,-22 0 0 15,-16 8 0-15,-12-8 0 16,-6 9 0-16,-10-9 0 0,-8-14 0 16,-17-14 0-1,-3-25 0-15,-8-20 0 0,-6-25 0 16,3-28 0-16,-6-37 0 16,1-32 0-16,-2-38 0 15,2-36 0-15,4-18 0 16,7-7 0-16,9-3 0 0,16 9 0 15,0 11 0-15,0 22 0 16,3 41 0-16,-3 34 0 0,0 35 0 16,-6 32 0-16,-15 21 0 15,-9 23 0-15,-5 18 0 16,-15 8 0-16,-6 12 0 0,-13 5 0 16,-12 14 0-16,-12 9 0 15,-21 3 0-15,-20 12 0 16,-29 8 0-16,-23 8 0 15,-29 9 0-15,-17 4 0 0,-3 7 0 16,4 1 0-16,11 1 0 16,16-2 0-16,18-3 0 15,15 0 0-15,21-9 0 0,12 2 0 16,16-7 0-16,16-5 0 16,18-2 0-16,17-8 0 0,20-4 0 15,10-12 0-15,11 8 0 16,11-8 0-16,7 0 0 15,4 0 0-15</inkml:trace>
  <inkml:trace contextRef="#ctx0" brushRef="#br0" timeOffset="-119984.45">16498 14511 1977 0,'0'8'-348'0,"0"-8"-31"15,0 13 43-15,8-1 45 16,1 4-5-16</inkml:trace>
  <inkml:trace contextRef="#ctx0" brushRef="#br0" timeOffset="-115983.95">32696 5653 285 0,'-20'-12'218'0,"-5"5"-58"16,-20 7-54-16,-32 12 4 16,-35 7 58-1,-230 38 219-15,132-23-203 16,-19 3-32-16,-2-2-35 16,12-1-40-16,16-3-25 15,24 2-36-15,19-4-1 16,27-1-15-16,25-3 0 15,27-5 0-15,19-3 0 0,21-5 0 16,13-5 0-16,12-7-11 16,16 9-19-16,0-9-25 15,0 0-38-15,4 0-56 16,12-11-109-16,8-11-54 16,14-10-7-16,1-12 41 15,6-11 26-15</inkml:trace>
  <inkml:trace contextRef="#ctx0" brushRef="#br0" timeOffset="-115484.73">30836 5332 179 0,'45'-45'242'15,"-11"12"-20"-15,-11 10-69 16,-12 3-60-16,-2 6-19 16,-9 14 6-16,-29 16 76 15,-34 22 71-15,-32 23 5 16,-24 28-82-16,-10 17-68 15,4 5-41-15,11-3-21 16,25-10-14-16,20-15-5 16,19-14 1-16,24-5 0 15,26-2 0-15,11-5-6 0,25-5-14 16,29-2 5-16,16-9-1 16,9-6 7-16,6-2 4 15,-2-5-3-15,-8 1 0 16,-9 0 3-16,-11-5 1 15,-14-1 3-15,-6-1 6 16,-11-6-13-16,-5 1 6 0,-13-10 3 16,0-7 9-16,-4 9 40 15,-8-9 29 1,-5 0-72-16,0-9-9 0,0-15 0 16,0-26 0-16,0-23 0 15,0-27 0-15,0-23 0 16,0-10 0-16,0-10 0 15,0 0 0-15,0 13 0 16,0 21 0-16,0 14 0 16,8 18 0-16,-8 15 0 0,4 18 0 15,-4 11 0-15,0 8 0 16,0 9 0-16,0 13-80 16,0 3-400-16,0 0-41 15,-17 0 41-15</inkml:trace>
  <inkml:trace contextRef="#ctx0" brushRef="#br0" timeOffset="-108261.56">12924 14356 718 0,'-16'12'475'0,"-1"-12"-35"0,-2 8-140 16,6-8-186-16,2 0-114 15,30-11 0 1,22-14 0-16,24-11 0 16,25-14 0-16,15-7 0 15,16-8 0-15,9 1 0 0,4-3 0 16,-7 7 0-16,-15 2 0 15,-9 16 0-15,-22 0 0 16,-20 15 0-16,-12 1 0 0,-20 6 0 16,-15 4-27-16,-14-1-282 15,-8 5-14-15,-6 0 2 16,-12 3 38-16,-5-2 22 0,-6 3 32 16,0-4 85-16</inkml:trace>
  <inkml:trace contextRef="#ctx0" brushRef="#br0" timeOffset="-107812.75">13841 13575 102 0,'-19'-17'250'0,"3"2"-41"15,-1 2-21-15,4 1-35 16,7 4-34-16,6-1 20 16,-9 9 37-16,1 0 36 0,8 14 93 15,0 14-111-15,8 20-194 16,4 26 0-16,4 11 0 16,1 14 0-16,-1-3 0 0,3-6 0 15,6-4 0-15,-3-10 0 16,1-10 0-16,-3-13 0 0,-4-13 0 15,-3-7 0-15,-5-14 0 16,0-5 0-16,-8-39 0 16,0-23 0-16,-16-30 0 15,-8-24 0-15,-9-8 0 16,-4 5 0-16,2 11 0 0,-7 13 0 16,6 16 0-1,7 20 0-15,4 8 0 0,6 8 0 16,2 9 0-16,17 5 0 15,0 5 0-15,25 7 0 0,24 3 0 16,23 0 0-16,11 0 0 16,5 17 0-16,-4 2 0 15,-10 6 0-15,-12 3 0 0,-14 9 0 16,-15 8 0-16,-21 12 0 16,-12 3 0-16,-25 6 0 0,-15-1 0 15,-9 1 0-15,-4-2 0 16,0-2 0-16,1-4-274 15,4-11-97-15,3-2 7 16,5-5 41-16,6-7 20 0</inkml:trace>
  <inkml:trace contextRef="#ctx0" brushRef="#br0" timeOffset="-94845.58">15556 13107 411 0,'4'9'193'0,"-4"-9"-54"0,0 0-72 15,0 0-30-15,0 0-19 16,0 0-1-16,0 0 8 15,0 0 5-15,5 0-12 16,-2 0-11-16,-3 0-1 0,3 0 2 16,-3 0-3-16,0 0 5 15,0 0 4-15,0 0 3 0,0 0-8 16,0 0 2-16,0 0-5 16,0 0 3-16,0 0-3 15,0 0 1-15,0 0-4 0,0 0 0 16,0 0-1-16,0 0 0 0,0-9-5 15,0 1 2-15,0 0 1 16,0 1 4-16,0 1-6 16,0 3-1-16,0-1 3 15,0-1 0-15,0 0 4 0,0 3-5 16,0-7 1-16,0 1-4 16,0-4-3-16,0 4 7 0,-6-1-6 15,-3-2-4-15,0-1 10 16,-2-2-2-16,-2 7 2 0,-4-1-4 15,-2-6-2-15,-2 8 3 16,1-1 3-16,0-4-1 0,-4 7 2 16,3 1 3-16,1-2-4 15,0 5 0-15,3 0 0 0,1 0 0 16,4 0-3 0,-1 0 5-16,13 0-9 0,0 12 7 15,0 12 0-15,0 14 6 16,0 11 4-16,0 11 0 0,0 9-3 15,8 10 8-15,5 7-4 16,-1-1 3-16,4-4 0 0,-3 0-6 16,3-7 1-16,-1-9-3 15,-2-7-4-15,0-11 0 16,-1-11-5-16,-4-3-14 0,2-12-28 16,-9-4-30-16,4-10-33 15,-5-7-22-15,0 8-6 0,0-8-27 16,0 0-11-16,0-3-118 15</inkml:trace>
  <inkml:trace contextRef="#ctx0" brushRef="#br0" timeOffset="-94334.43">15226 13803 145 0,'-20'-12'210'16,"0"0"-75"-16,0 0-28 15,0 2-45-15,9 3-25 0,11 0-4 16,0-3-9-16,0 3-6 15,3-9-9-15,12-6-8 16,15-6 0-16,10-3-3 0,8-2-13 16,1 5 2-16,1-2-5 15,-10 7 4-15,-4 2 11 16,-8 5 0-16,-4 4 6 0,-8-1 10 16,-2 9 9-16,-6 4 15 15,0-5 18-15,-8 2 10 0,0 3 10 16,0 0-13-16,0 0-2 15,0 0-20-15,0 0-8 16,3 0 7-16,6 12 7 0,3 4-8 16,-1 1-13-16,6 3-16 15,4 0-3-15,-5 1 2 0,1-5-4 16,-3 0-6-16,0-4 7 16,-6-12-8-16,0 9-2 15,-8-9-1-15,0 0-3 16,0-9-11-16,0-3 4 0,-13-4 2 15,4-4 0-15,9-1 4 16,0-2 3-16,0 2-2 0,0 0-3 16,9 5 13-16,4 4-6 15,4-4 5-15,-2 4 3 0,2-3-7 16,-1 9 5-16,0 1-5 16,-5 2 5-16,-3 3-1 15,-2 0-9-15,-6 0-35 0,0 0-62 16,0 0-43-16,0 8-32 15,-9-8-26-15,9 6-12 16</inkml:trace>
  <inkml:trace contextRef="#ctx0" brushRef="#br0" timeOffset="-93668.37">15856 13335 235 0,'9'-5'192'0,"-1"5"-49"15,-8 0-43-15,0 0-40 16,3 0-28-16,5-2-3 0,1-8-7 15,3 3-2-15,9-2-12 16,6-3-2-16,7-4-11 0,-3 0-7 16,2 0-5-16,-1-1-4 15,-2 0 12-15,-11 1 3 16,-1 0 4-16,-12 3 5 0,-6 2 8 16,-11-1 10-16,-10 4 0 15,-4 8 11-15,-3 0 1 0,-1 0 0 16,2 8 1-16,-1 4-2 15,2-1-3-15,6 6 2 16,9 4-14-16,11-1-8 0,0 6-3 16,8-7-1-16,12-3-19 15,9 1-25-15,2-10-23 0,7-7-18 16,2 0-23-16,0 0 1 16,-3-7 4-16,0-6 6 15,-9 1 4-15,-3-4-1 0,-9-6 12 16,-8 3 43-16,-8-1 32 15,0 3 58-15,0 0 55 0,-8-2-29 16,0 3-13-16,0 4-16 16,8 3-21-16,0 6-4 0,0 3 0 15,0 0 2-15,0 0 4 16,0 0 5-16,12 0-13 0,2 0-11 16,8-5-9-16,3 0 0 15,2-3-4-15,3-3-6 0,-6-3-4 16,-3 3 2-16,-6-1 3 15,-4 0 5-15,-11-1-3 16,0-3 13-16,-11 4-1 0,-4 0 16 16,-6 3 19-16,-3 6 11 15,-6 3-8-15,3 8-3 0,-3 8-2 16,3 8 7-16,2 9-5 16,4 0-2-16,6 3-13 0,7-3-11 15,8-1-14-15,8-7 4 16,7-5-5-16,9-5-13 0,6-2-10 15,2-13-20-15,0 0-40 16,5 0 78-16,0-7-231 16,-1-10 13-16,-3-4-22 0,-6-7 16 15</inkml:trace>
  <inkml:trace contextRef="#ctx0" brushRef="#br0" timeOffset="-93507.69">16693 12888 131 0,'4'-12'225'15,"-4"-3"-64"-15,0 4-24 16,0-1-30-16,0 0-30 0,0 5 1 16,0 7 0-16,0-5-17 15,0 1-22-15,0-1-35 0,0 5-67 16,0-2-81-16,0 2-50 16,-8 0-42-16,8 0 14 15</inkml:trace>
  <inkml:trace contextRef="#ctx0" brushRef="#br0" timeOffset="-93335.7">16920 13009 411 0,'22'21'241'0,"-8"3"-28"0,0 6-44 16,-8 5-44-16,2 9-16 16,-8 1-21-16,0 5-31 0,0-2-25 15,-20 4-40-15,-2-2-85 16,-7-1-83-16,-10 4-66 15,-1-8-24-15,-3-4-19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8T15:54:54.87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11551 6728 56 0,'0'-8'162'0,"0"0"-5"16,0-1-56-16,0 2-34 15,0-2-24-15,0 6-12 16,0 3 2-16,0 0 5 15,0 0-4-15,0 0-7 0,0 0-5 16,0 0 2-16,0 0 10 16,0 0 14-16,0 0-4 0,0 0-2 15,0 0-8-15,0-5-2 16,0 1-4-16,-6 1-2 16,-8-3-8-16,3-5-9 0,-6-1-4 15,-7-1-3-15,-6 1-1 16,-5 0 5-16,-5 8-2 15,-15 4 2-15,-8 16-1 16,-10 12-4-16,-6 13 3 0,0 13 3 16,0 2 3-16,3 5 6 15,11 5 7-15,11-1-8 0,14 0-8 16,17-8-1-16,23-4 10 16,7-8-13-16,21-14 6 0,21-3-5 15,20-11-3-15,12-5-1 16,5-12-2-16,2 14 2 15,-6-3-4-15,-9 8 1 0,-11 11 4 16,-13 7-1-16,-18 16-2 16,-15 8 0-16,-16 13 7 15,-8 7-4-15,-17 0-4 16,-10 1 13-16,-10-1-9 0,-8-7 2 16,-4-14-5-16,0-6 8 15,5-9-9-15,3-14 8 0,8-5 1 16,8-14-6-16,5-12-2 15,8 0-11-15,8-10-20 0,12-1-10 16,0-10-24-16,4-6-51 16,9-10-55-16,2-9-67 15,2-2-44-15</inkml:trace>
  <inkml:trace contextRef="#ctx0" brushRef="#br0" timeOffset="432.75">12546 6816 64 0,'0'-11'217'0,"-8"-1"-34"16,-4 5-53-16,1 2-45 0,-7 1-35 15,2 4-15-15,-7 0 2 16,-11 12 17-16,-2 8 15 0,-4 14-11 15,-2 9-3-15,7 14-9 16,5 9-9-16,6 3-12 16,13 0-10-16,11-4-3 0,17 0-4 15,9-3-5-15,20-10-3 16,10-3-4-16,14-12-32 16,12-17-56-16,6-20-70 0,5-13-29 15,1-17-38-15,-5-20 0 16</inkml:trace>
  <inkml:trace contextRef="#ctx0" brushRef="#br0" timeOffset="748.57">13168 6822 427 0,'-20'-36'240'0,"-8"15"-52"15,-4 16-86-15,-7 22-37 16,4 15-1-16,-3 17 12 16,11 12 13-16,5 5-25 0,22-2-28 15,0-2-19-15,22-5-1 16,10-13-18-16,14-7-6 0,1-18-62 15,7-19-60-15,0-11-28 16,-12-18 13-16,-2-19 17 16,-10-13 54-16,-9-13 36 0,-15-2 32 15,-6-7 35-15,-6 13 49 16,-6 14 39-16,-2 16-28 0,6 11-45 16,8 17-17-16,-8 12-12 15,8 21 3-15,0 20 0 0,0 7-8 16,5 13-2-1,6 1-8-15,11-2-39 0,2-6-50 16,3-14-50-16,6-11-37 16,-3-17-50-16,-7-17-180 0</inkml:trace>
  <inkml:trace contextRef="#ctx0" brushRef="#br0" timeOffset="1047.49">13606 6622 351 0,'9'-57'239'0,"-6"17"-93"16,2 16-74-16,-5 19-32 0,8 23 31 15,0 16 34-15,-4 24-24 16,1 11-5-16,-2 8-29 0,-3-2-24 16,0-16-7-16,0-9-8 15,0-14 0-15,0-11-1 16,0-8 13-16,5-17-7 16,-2-21-9-16,10-25-9 0,3-27-8 15,12-24 2-15,9-14 6 16,2 3 5-16,0 14 5 0,-4 20-3 15,2 25-1-15,-1 26 7 16,10 23 19-16,-2 28 13 16,0 20 20-16,1 14 0 0,-4 7-31 15,-6 8-12-15,-1-4-10 16,0-4-14-16,-12-8-78 16,-2-4-97-16,-7-4-93 0,-4-11-71 15</inkml:trace>
  <inkml:trace contextRef="#ctx0" brushRef="#br0" timeOffset="1580.19">15449 5201 275 0,'-31'-101'206'0,"-11"2"-41"15,-10 15-32-15,-1 18-20 16,-9 18-38-16,2 19-10 15,-5 20 8-15,0 35-5 0,0 38 24 16,0 50 40-16,9 61 29 16,11 63-48-16,17 30-45 0,15 8-40 15,22-12-9 1,20-20-8-16,11-23-4 0,7-30-13 16,7-28-46-16,0-20-78 15,-6-27-66-15,-3-25-58 0,-9-26-7 16,-15-24 13-16,-13-41-31 15</inkml:trace>
  <inkml:trace contextRef="#ctx0" brushRef="#br0" timeOffset="1713.25">14747 6809 584 0,'-55'-77'345'0,"4"11"-13"16,16 18-140-16,13 7-94 0,11 10-54 16,14 1-18-16,22 3-15 15,28-10-4-15,24-4-7 16,21-9-46-16,7 3-93 15,5 1-132-15,-8 6-74 0,-17 2-56 16</inkml:trace>
  <inkml:trace contextRef="#ctx0" brushRef="#br0" timeOffset="2910.68">16108 4558 235 0,'0'-33'225'16,"0"5"-61"-16,0 5-47 15,0 5-47-15,-9 6-1 0,1 5 9 16,-3 7-5-16,-1 12-20 16,-5 33 56-16,-11 40 44 15,-4 41 4-15,-6 48-22 0,11 44-37 16,10 17-36-16,21 9-31 15,24-12-9-15,30-19-6 0,23-27-6 16,23-27-6-16,18-29-4 16,10-28-11-16,-7-25-63 0,-12-24-88 15,-7-23-67 1,-17-19-61-16,-12-20-45 0,-10-19-26 16</inkml:trace>
  <inkml:trace contextRef="#ctx0" brushRef="#br0" timeOffset="4309.57">22629 2426 260 0,'-8'-22'260'0,"8"3"-47"0,13-5-100 16,31-2-55-16,37 2-26 15,33-1-13-15,25 15 10 16,19 10 10-16,8 28 15 15,5 32 14-15,-5 35-17 16,-11 27-11-16,-22 24-1 16,-31 24-8-16,-29 18-14 0,-28 3-2 15,-25-4-15-15,-20-7 4 16,-24-13-3-16,-22-17-32 0,-14-11-59 16,-17-13-67-1,-18-12-89-15,-9-16-69 0</inkml:trace>
  <inkml:trace contextRef="#ctx0" brushRef="#br0" timeOffset="5457.04">16851 4324 101 0,'-12'-11'216'15,"12"4"-64"-15,-13 2-41 0,13 5-49 16,-8 0-31-1,8 0-16-15,0 0-7 0,0 0-4 16,0 10-3-16,0 5 3 16,0 10 5-16,0 4-5 0,8 3-3 15,5 5 3-15,4-4-4 16,1-5 2-16,7-8-2 16,4-4 4-16,-4-8-4 0,-2-8 3 15,3 0-3-15,-5-8 4 16,-6-13-7-16,-4-10 5 0,3-7 4 15,-6-2 5-15,-8-5 5 16,4 4 15-16,-4 5 23 16,0 11 6-16,0 5-18 15,0 8-12-15,0 3-14 0,0 6-8 16,0 3-11-16,0 0 1 16,4 16 6-1,4 9-8-15,0 6 4 0,3 7-66 16,2-2-75-16,-1 1-72 15,1-5-72-15</inkml:trace>
  <inkml:trace contextRef="#ctx0" brushRef="#br0" timeOffset="6239.68">19037 3444 232 0,'0'-16'178'0,"0"4"-45"16,3 2-49-16,0 2-32 16,2 4-18-16,3 0 0 0,-5 0-8 15,6 4-12-15,4 0 1 16,3 17 2-16,0 8-9 16,4 7 0-16,4 5-4 15,-3 2-2-15,1-1-4 0,-8-2 7 16,3 1-3-16,-5-9-4 15,-3-7 6-15,-1-6-16 16,-2-2-1-16,-6-13 0 0,0 0-12 16,0-21-9-16,0-10 5 15,0-19 11-15,0-6 8 16,0-9 11-16,0-1 6 0,5 13 16 16,3 7 4-16,-4 14-3 15,1 8-14-15,3 16 5 16,9 8 14-16,-2 13-9 15,5 15-1-15,4 13-6 16,2 11-4-16,-6 14-37 0,-12 11-85 16,-16 12-120-16</inkml:trace>
  <inkml:trace contextRef="#ctx0" brushRef="#br0" timeOffset="9567.75">17940 4119 4 0,'0'-5'9'0,"0"2"11"16,0-1 19-16,0-2 24 0,0 4 37 16,0-3 17-16,0 2-42 15,0 3-23-15,0 0-19 16,0 0-1-16,0 0 5 0,0-5 4 15,0 1-9-15,0 0-7 16,0 4-6-16,0 0-2 0,0 0 2 16,0 0 3-16,0 0-5 15,0 0 5-15,0 0-6 16,0 0 3-16,0 0 3 16,0 0-2-16,0 0 0 15,0 0 1-15,0 0-5 0,0 0 4 16,0 0-6-16,0 0-4 15,0 0-2-15,0 0-1 0,0 0-5 16,0 0-3-16,0 0 2 16,0 0-3-16,0 0 0 15,0 0 3-15,0 0 0 0,0 0 2 16,0 0-2-16,0 0 3 16,0 0-8-16,0 0 3 15,0 0 5-15,0 0-3 0,0 0 0 16,0 0-2-16,0 0 4 15,0 0-5-15,0 0 4 16,0 0-5-16,0 0 8 16,0 0-7-16,0 0 3 15,0 0-5-15,0 0 6 16,0 0 0 0,0 0 0-16,0 0-4 15,0 13 3 1,0 3 0-16,4 8 3 0,0 13 15 15,2 11 23-15,0 10-12 16,-3 11 6-16,5 8 16 16,0 9-5-16,-3 4-21 15,-1-2-2-15,4-3-1 0,-3 1 1 16,2-4-2-16,-3 0-3 16,6-4-3-16,-7-6-7 15,2-2-3-15,1-1 6 0,-1-3 0 16,4-10-7-16,-6-7-3 15,2-9-5-15,-2 17 8 16,-3-37-4-16,0 2 1 16,0-11-5-16,0-11 0 15,0 8 6-15,0-8-9 0,0 0-23 16,0 0-23-16,0 0-34 16,0-12-69-16,0-5-26 15,-11-2-13-15,-6-10-11 16,0-12-23-16</inkml:trace>
  <inkml:trace contextRef="#ctx0" brushRef="#br0" timeOffset="10032.69">17603 4851 73 0,'-12'-13'103'0,"-1"6"46"16,5-2-58-16,8 9-36 16,-9-3-27-16,9 3-10 15,-9 0-5-15,9 0-1 0,-6 0 3 16,6 0 2-16,0 17 10 15,0 2-5-15,0 5-7 0,0 2-1 16,0 2-3 0,12-4-7-16,0 0 1 0,0-4-4 15,6-7 1-15,0-13-5 16,3 0-2-16,0 0 3 0,-7-7 2 16,3-10-8-16,-9-8-2 15,-3-3 7-15,-5-4 5 16,0-5-2-16,-13 5 3 0,-4 3 5 15,3 4 3-15,-4 8-7 16,2 5 3-16,-4 9-7 0,1 3 1 16,-2 0-1-16,4 0-6 15,9 15-6-15,8-1-21 16,0 1-10-16,0 6-24 16,0-5-71-16,8 2-33 0</inkml:trace>
  <inkml:trace contextRef="#ctx0" brushRef="#br0" timeOffset="10465.71">18460 4872 284 0,'-13'-17'160'15,"0"5"-44"-15,2 0-48 16,-3 3-19-16,8 2-11 16,-2 7-2-16,8 0-17 0,-13 0-6 15,13 0-7-15,-12 23 1 16,12 7 1-16,-9 2 0 0,9 1-3 16,0 3-1-16,13-4-1 15,5-7 0-15,-1-4-3 0,5-9 1 16,-1 0-1-16,-2-12 2 15,-2 0 2-15,-6 0 0 0,3-4-3 16,-2-13-1-16,-1-7-2 16,-2-3 2-16,-9-7-2 15,0-2 11-15,-9 3 9 16,-7 5-1-16,0 9-3 0,-5-4-1 16,1 7-9-16,4 5 1 15,3 3-9-15,2 8-19 0,2 0-23 16,9 0-28-16,-8 0-29 15,8 0-24-15,-11 0-50 0,2 0 1 16</inkml:trace>
  <inkml:trace contextRef="#ctx0" brushRef="#br0" timeOffset="11282.01">18711 3981 244 0,'-8'-40'169'16,"-6"2"-48"-16,8 9-40 0,6 5-25 15,-8 3 2-15,0 6 16 16,8 6 6-16,0 1-18 15,0 4-20-15,0-1-25 16,0 5-7-16,0 0-6 0,0 13-6 31,13 8 5-31,1 7-3 16,3 8 0-16,8 14 2 0,-1 7 3 16,3 11 19-16,2 6-4 15,-1 3 2-15,1 5 5 0,1-5-3 16,-4-4-16-16,0-4 4 15,-3-7-2-15,1-5-10 16,2-5 4-16,-6-3 0 16,0-8 0-16,-4-8-4 0,1-9-2 15,-5-4 2-15,-1-3-4 16,-2-6 4-16,-4-11 3 0,-5 0 5 16,0 0-1-16,0 0-8 15,0 0 5-15,0-3-3 16,0-9 0-16,0-9-5 0,-14-7 4 15,3-8-3-15,3-2-9 16,0 2 1-16,-5-1 4 0,-3 8-1 16,4 5-9-16,-4 5 4 15,0 2 3-15,0 6 1 0,-6-3 2 16,-1 14 7 0,-3 0-2-16,4 9 3 0,-7 7-3 15,1 8 3-15,-5 10 3 16,9 1-1-16,2 6-3 0,6-4 5 15,16 0 2-15,0-2-10 16,8-2 5-16,8 0 1 0,1-4 0 16,1-5-6-16,1 0 6 15,1-8 0-15,-4-4-2 16,5-12-1-16,-1 8 8 0,-1-8 0 16,3 0-4-16,-3 0 0 15,2-2 2-15,-4-7 0 0,-5-3-3 16,3-1 1-16,1 1-3 15,-2 0 1-15,-3 0-1 16,2 0-3-16,0 0-2 16,-2 3 2-16,1 1 5 0,-4-4-3 15,0 4-12-15,0 0-25 16,-3 3-69-16,-5 1-81 0,0 2-76 16,0 2-15-16</inkml:trace>
  <inkml:trace contextRef="#ctx0" brushRef="#br0" timeOffset="12180.82">20340 4351 95 0,'0'-8'212'15,"0"4"-68"-15,0 0-34 16,0 4-53-16,0 0-27 0,0 0-4 16,0 0 2-16,0 0-9 15,0 0-4-15,0 0-7 16,0 8-3-16,0-8-1 0,-8 11 3 15,-1-2 1-15,9-9-3 16,-12 0 1-16,-2 8 4 16,5-8 0-16,-4 0-2 15,0 0 6-15,1 0 7 0,4 0 10 16,8 0 2-16,0-3 2 16,0-7-2-16,0 3 0 0,0-1-5 15,4 0-4-15,4-1-9 16,0 7-9-16,5 2 3 15,1 0 0-15,3 6-2 0,0 7-3 16,-4-2 3-16,-5 3-6 16,-1-2 2-16,-7 0-3 0,0-5 0 15,0 6 0-15,-11 0 4 16,-6-6-4-16,0-7 1 16,-1 0 3-16,-4 0-4 15,2 0 1-15,3 0-6 0,6-12 5 16,11-4 2-16,0-1-8 15,0 1 7-15,8 3 1 16,4 2 3-16,4 3 1 0,10 8 5 16,-3 0 10-16,6 15 7 15,2 11-6-15,-1 10 3 0,-7 14-5 16,-6 2-11-16,-17 12-7 16,-12 10-35-16,-16-1-64 0,-14 5-83 15,-6 3-44-15,-17-7-53 16</inkml:trace>
  <inkml:trace contextRef="#ctx0" brushRef="#br0" timeOffset="19036.07">21810 2886 24 0,'-9'-8'51'0,"1"3"60"0,0-3 34 16,-1 0-61-16,-3 4-37 16,1-4-20-16,-3 4-5 15,6-1 1-15,-3 3-6 0,-1-8-4 16,0 10 9-16,4-2-4 15,-6 2-3-15,3 0-2 16,-1 0-6-16,-4 0 1 16,-1 0 0-16,2 14-4 0,-2 3 2 15,1-1-1-15,-1 1 1 16,2 7 0-16,-2 4 0 16,1 6-2-16,4 1 1 15,4 7-1-15,8-1-4 16,0-1 2-16,0 5-1 15,0 3 2-15,8 1-1 0,4-4-1 16,4-1-1-16,1-7-3 16,2-3 5-16,2-10-4 15,4-8-1-15,3-4 3 0,-2-12 0 16,-1 0 5-16,1 0-3 16,-3 0-2-16,-1 0 1 15,-6-5-3-15,-3-2 3 16,-5-5 0-16,0-4 1 15,-5-10-2-15,0 2 4 0,3-4-3 16,-3-4-1-16,-3-1 5 16,0 0-8-16,0-3 3 15,0 3 0-15,0 0 5 0,-9 2-5 16,3-2 4-16,6 0 5 16,-8 0-2-16,0 4-5 15,8 1 5-15,0-1 5 16,-10 5 10-16,10 8 1 15,0-1-3-15,0 5 7 16,0-4-2-16,-8 4-1 0,8 4 6 16,-8-1-6-16,8 7 1 15,0-3-12-15,0 5-3 16,0 0-9-16,-8 0 4 16,8 0-4-16,0 0-2 0,0 0 3 15,0 0-10-15,0 0 4 16,0 12 2-16,0 0 4 15,0 0-5-15,0 1 4 16,0 2 2-16,8 2-3 0,8 4 1 16,41 20-5-1,-23-21 4-15,6-1 3 16,2 4 3-16,1-8-9 16,-3 0 3-16,2-1-7 15,-6-14 8-15,-8 12 4 16,-2-12-8-16,-3 0 4 0,-3 0 6 15,2 0-5-15,-4 0-4 16,3 0 2-16,-4 0 0 16,-5 0 1-16,0 0 1 0,-4 0-1 15,-8 0-28-15,0-5-47 16,0-2-68-16,0-2-74 16,-12 1-52-16</inkml:trace>
  <inkml:trace contextRef="#ctx0" brushRef="#br0" timeOffset="21071.66">21145 3627 147 0,'6'-12'184'0,"-3"0"-57"16,2 3-30-16,-1 1-39 0,-4 4-16 16,0 0 9-16,0 4-6 15,0 0-16-15,0 0-9 16,0 0-6-16,0 0-8 0,0 0 1 16,0 0-6-1,0 11 5-15,0 3-3 0,0 5 4 16,0 6 3-16,0 3-4 15,0 4-5-15,0 2 11 16,-12-3 1-16,1 2-5 0,-2 0-3 16,-8 1 3-16,-2 1-4 15,-10-1-2-15,-4-3-1 0,-4-3 0 16,0-2-3-16,1-7 2 16,6-7 6-16,-6-12-8 15,14 0 0-15,1 0 7 0,5-3-9 16,3-8-6-16,4-6 8 15,7-9 4-15,6 2-10 16,0-5 7-16,3-7-1 16,8-3-1-16,3-7 3 0,1-3 0 15,7-4-2-15,1-4 3 16,1 0-3-16,1 0 3 16,-1 1-2-16,1-2 2 0,-4 5-3 15,-2 9 4-15,-2-1-1 16,-1 4-4-16,-3 4 7 15,-5 2-2-15,0 1-4 16,-5 2 3-16,-3-1 1 0,0 5-7 16,0 5 5-1,0-4-3-15,-8 8 5 0,-3 3-5 16,1-2-1-16,2 2 3 16,-3 4 1-16,-3 4 0 15,6 0 2-15,2 1-2 0,-7-3-4 16,5 3 2-16,-5 2 6 15,1 2-10-15,-1-2 6 16,4 1-5-16,-5 4 2 16,-2 0 1-16,3 0 2 0,2 0 2 15,-1 0-1-15,-1 0 2 16,5 0-8-16,0 0 8 16,-1 0-8-16,2 0 7 15,-1 0-6-15,-6 9 4 16,6-1-2-16,-3-1 7 0,2 7-6 15,2-3-4-15,7 2 5 16,-13-2 1-16,4 6-1 16,9 0-2-16,-11-1 0 15,11-1 0-15,-8 1 5 0,8 1-1 16,0 0-6-16,0-5 8 16,0 4-7-16,0 1 1 15,0 3 2-15,0 0 4 0,0 4-1 16,0-4-4-1,3 1-1-15,5 4 0 0,-3-5 5 16,4 0-3-16,-1 0 2 16,4 1 1-16,0 2-2 15,-1 2 0-15,2-4 0 0,-1 3 3 16,4-2-1-16,2-3 1 16,2 1 0-16,-1 1 1 15,6-5-2-15,-1-3 3 0,1 2 0 16,-1 2-4-16,0 3 3 15,4 0-2-15,1 1 1 16,-1 0-4-16,-3-1 5 0,1 4-3 16,-4-3 0-1,-1 2 2-15,0 2 0 0,-3-4-3 16,-1 0 0-16,5-2-1 16,-7-2 0-16,2 4 5 15,-1-7-1-15,4 8-3 0,0-1 11 16,0 3-4-16,0-5 1 15,1 2 3-15,5 0-4 0,-8-1 2 16,8 1-3-16,-4-2-3 16,0-3 4-16,-5 1-6 15,-1-4 1-15,-3-5 3 0,-5-8-6 16,-5 0 4-16,-3 0-2 16,0 0 1-16,0 0-1 15,0 0-33 1,0 0-50-16,0 0-68 15,0 0-104-15</inkml:trace>
  <inkml:trace contextRef="#ctx0" brushRef="#br0" timeOffset="24593.37">11166 4456 289 0,'-24'-28'180'16,"8"-4"-46"-16,2-1-40 0,3 0-14 15,11 0-2-15,0 5 4 16,0 3 8-16,0 9-4 15,0 0-21-15,0 8-26 16,0 8-18-16,0 0-16 0,0 21-1 16,8 16-2-16,4 14 8 15,9 16-7-15,-2 9-1 0,-2 6-3 16,-1-5 4-16,1-4-1 16,-2-11-6-16,-1-9 0 15,-6-13-8-15,-5-11-38 16,2-8-28-16,-5-7-28 0,0-4-46 15,-8-10-35-15,-6-24-43 16,-5-18 11-16</inkml:trace>
  <inkml:trace contextRef="#ctx0" brushRef="#br0" timeOffset="24749.86">10870 3675 330 0,'-41'-86'213'0,"1"10"-81"16,2 10-56-16,10 13-39 0,8 13-16 15,5 11-14 1,6 8-5-16,9 14-36 0,0 7-34 16,12 24-20-16,8 9-67 15,5 16-77-15</inkml:trace>
  <inkml:trace contextRef="#ctx0" brushRef="#br0" timeOffset="25325.11">11251 3985 318 0,'11'0'215'16,"-1"0"-90"-16,-6 0-68 0,4 15-27 15,4 11-12-15,5 9 0 16,3 15 4-16,4 7-10 16,3 7-2-16,3 1-3 0,-6-8-3 15,-4-7-4-15,-4-14 2 16,-2-8 2-16,-3-14-2 15,-3-14 2-15,0-14-3 0,-3-17 3 16,-2-19-4-16,-3-19 0 16,5-12-2-16,3-9 7 15,1 4-3-15,-3 13-2 0,2 16-2 16,5 17 0 0,5 23-1-16,5 17 2 0,14 26 6 15,10 15-5-15,10 6-1 16,5 8 2-16,-5-4-1 15,-4-10 3-15,-10-8-6 0,-5-13 7 16,-11-20-6-16,-2-20-1 16,-8-34-8-16,-5-31-8 15,-12-37 5-15,0-20-3 0,-16-8 10 16,-5-2 3-16,-4 10 2 16,1 20 7-16,0 20 33 15,4 26 2-15,4 22-11 16,3 18-15-16,13 19-14 0,0 29 3 15,9 26 8 1,6 32 2-16,15 26-5 0,5 30-4 16,6 12 3-16,0 4-3 15,4-3 1-15,-1-17-4 16,-2-12-1-16,-2-20-3 0,-8-16-14 16,-4-17-21-16,-8-13-24 15,-7-12-14-15,-5-11-10 16,-8-21-43-16,0-9-88 0</inkml:trace>
  <inkml:trace contextRef="#ctx0" brushRef="#br0" timeOffset="25560.09">11726 3631 289 0,'-29'-4'187'15,"10"-6"-70"-15,5 3-54 0,23-14-25 16,24-7-4-16,29-16 2 16,23-13-14-16,20 0-8 15,4 1-8-15,-3 6-6 16,-8 9 1-16,-21 8 2 0,-17 9-7 16,-14 3-9-1,-14 9-22-15,-12 5-29 0,-8 7-29 16,-12 0-75-16</inkml:trace>
  <inkml:trace contextRef="#ctx0" brushRef="#br0" timeOffset="26240.57">13631 2938 75 0,'-13'-28'211'15,"1"4"-57"-15,0-1-52 16,1 5-44-16,2 3-15 15,-7-3 55 1,8 12-53-16,-4 4-17 0,0 4-11 16,-5 0-15-1,-4 12 0-15,-2 8-2 0,-3 13 1 16,3 13 7-16,2 5-8 16,9 11 4-16,12 3-4 15,0 1-2-15,0-6 7 16,8-3-5-16,4-8 4 0,4-8-5 15,9-9-2 1,1-7-1-16,0-14 1 0,8-11-7 16,-3-24-15-16,2-13 0 15,-9-15-2-15,-3-13 8 0,-12-4 5 16,-9-4 15-16,-9 5 7 16,-4 10 14-16,2 13 5 15,-1 7 2-15,0 14-9 16,12 8-11-16,-8 4-10 15,8 5 3-15,0 7 0 16,0 19-5-16,8 6 1 16,4 7 1-16,8 0 3 15,8 5 3-15,9 0-4 16,7 0-5-16,8 0 5 16,2-9 5-16,0-4-8 0,-2-3-2 15,-8-9-1-15,-7-1-18 16,-7-11-11-16,-7 0-8 15,-4 0-7-15,-5-8-37 16,-4-11-71-16,-10-10-60 16</inkml:trace>
  <inkml:trace contextRef="#ctx0" brushRef="#br0" timeOffset="26533.74">14183 2528 215 0,'-8'-17'195'0,"8"4"-85"0,-7 5-50 16,7 0-28-16,0 4-18 16,0 4-4-16,0 0-4 15,0 0-5-15,0 0 2 16,0 0-2-16,3 0 0 16,1 0-1-16,0 0 0 15,-4 0 4-15,0 0 7 16,0 0 16-16,0 0 8 0,0 0-6 15,0 0-4-15,0-3-15 16,0-2-3-16,0-4-1 16,0 7-4-16,0-3 1 15,0 0 2-15,0 5-7 0,0 0-19 16,0 0-53 0,0 0-35-16,4 17-103 0</inkml:trace>
  <inkml:trace contextRef="#ctx0" brushRef="#br0" timeOffset="26724.74">14679 2918 354 0,'44'-11'263'0,"-7"1"-95"16,-1 10-75-16,1 0-35 0,-6 0-1 15,3 17-1-15,-3 0-26 16,-1 6-14-16,-6 18-9 15,-16 21-11-15,-19 31-116 16,-31 29-134-16,-32 24-103 16</inkml:trace>
  <inkml:trace contextRef="#ctx0" brushRef="#br0" timeOffset="29408.35">10005 3931 25 0,'-20'-16'75'0,"2"1"56"0,2-2-7 16,4 6-59-16,1 0-19 15,-1 5-19-15,-1 1-7 16,1 1-6-16,4 4-5 15,-1 0 0-15,-7 11-8 16,-4 11 2-16,-9 10-1 16,-10 17-1-16,-12 17 0 0,0 19-1 15,-6 16 3-15,-4 22-1 16,-7 10 3-16,-2 14 3 16,1 17 1-16,-4 19-2 0,8 17 1 15,8 6 1-15,12 2 3 16,13-12-6-16,11-13 1 15,21-20-9-15,5-25 5 0,14-19-1 16,10-14 0-16,7-11 1 16,10-13-1-16,-2-12-1 15,0-4 1-15,1-4 0 16,-3-3-6-16,-11-7 3 0,-6 4-2 16,-10 2 2-16,-7 3 6 15,-8 8-5-15,-11 18 4 16,-5 16 1-16,-5 17-3 0,1 7 1 15,0 4-2-15,7-4 1 16,6-8 3-16,7-7-5 16,0-15 3-16,12-10-2 0,5-8-3 15,2-9-1-15,10-7 3 16,2-5 1-16,7-5 3 16,-2 1-4-16,-3 0 1 15,-1 0-1-15,-3-5-2 0,-1 2 1 16,-4-6 1-16,1-3 0 15,-1-1 0-15,-4 1 3 16,1-5 1-16,0-3 1 0,-7-5 9 16,0-3-6-16,-3-8 3 15,-3-6-3-15,1-2 3 16,-4-9-4-16,2 0-6 0,1 7 2 16,-4-7 4-16,1 0-5 15,-2 0 1-15,-3 0 3 0,0 0-1 16,5 0 1-1,-2 0-2-15,2 0 1 0,-2-2-3 16,-3 2 4-16,0-5-6 16,0 1 1-16,0 4 4 0,0 0-3 15,0 0-4 1,0 0-1 0,0 0 6-16,0 0-2 0,0 0 4 15,0 0-1-15,0 0-2 16,0 0 2-16,0 0-2 0,0 0 2 15,0 0-2-15,0 0-5 16,0 0 4-16,0 0 1 16,0 0-4-16,0 0 6 15,0 0-7 1,0 0-23-16,0 0-51 16,0 0-77-16,0 0-114 15</inkml:trace>
  <inkml:trace contextRef="#ctx0" brushRef="#br0" timeOffset="30550.1">13273 11841 279 0,'13'0'169'0,"-5"0"-51"16,-8 0-20-16,0 0-12 16,0 0-7-16,-16 9-27 0,-4 6-26 15,-9 10-12-15,-4 7-3 16,1 13-13-16,4 4 5 15,3-1 0-15,9 2-6 0,3 2 7 16,13-2-1-16,0-2-3 16,9-3 2-16,6-5 1 15,15-3 9-15,10-12 0 16,13-6 0-16,4-6-7 0,3-5-3 16,5-8-1-16,0 12 0 15,1 4 3-15,-5 9-7 16,-8 7 1-16,-13 10-3 0,-12 7 7 15,-15 3 0-15,-13 5-2 16,-21 4-4-16,-7-4 3 16,-9-4-2-16,-4-3 4 0,5-10-3 15,0-7-6-15,7-9-8 16,8-7-27-16,9-4-26 0,12-13-22 16,0-9-31-1,8-19-76-15,9-17-230 0</inkml:trace>
  <inkml:trace contextRef="#ctx0" brushRef="#br0" timeOffset="30799.86">14203 11817 309 0,'-28'-29'194'0,"-9"8"-74"15,-4 14-55-15,-1 7-21 0,-6 24 34 16,5 21 16-1,7 24-9-15,6 21-19 0,14 14-25 16,16 11-22-16,21-1-6 16,12-7-11-16,7-19 6 15,17-10-5-15,7-13-4 0,7-15-6 16,1-14-19-16,5-12-56 16,-3-12-45-16,-2-12-37 0,2-24-58 15,-5-16-25-15</inkml:trace>
  <inkml:trace contextRef="#ctx0" brushRef="#br0" timeOffset="31116.57">14926 11703 365 0,'-24'-57'213'0,"-14"20"-82"0,-1 24-64 16,-7 26-29-16,3 24 9 16,2 20 7-16,9 7-17 15,10 10-17-15,22 3-7 0,8-7-6 16,9-13-6-16,12-12-1 15,4-17-9-15,4-12-14 0,-1-16-1 16,-4-16-10-16,-7-17 3 16,-11-16 13-16,-5-11 11 15,-9-11 5-15,-12 0 13 0,-4 1 8 16,0 9 13 0,4 15 5-16,0 10-15 0,12 16-13 15,0 12-1-15,0 8-6 16,16 24 4-16,8 12-6 0,4 14 3 15,9 2-7-15,-1 0-18 16,1-2-64-16,0-9-72 16,-9-13-61-16,-3-7-18 0</inkml:trace>
  <inkml:trace contextRef="#ctx0" brushRef="#br0" timeOffset="31415.79">15169 11442 322 0,'5'-49'184'0,"-2"13"-75"0,3 16-51 15,2 20-28-15,4 16 2 16,0 16 7-16,4 21-3 16,1 12-8-16,-2 9-12 15,2 0-6-15,-6-15-9 0,-3-14 0 16,1-12 3-16,-4-14 5 16,-5-19-3-16,0-11-6 0,3-25 5 15,1-21-4-15,4-21 0 16,5-8-3-16,-1 1 1 15,5 8 5-15,-3 11 4 0,8 23 7 16,4 21-4-16,-1 22-4 16,5 22 6-16,-3 14-10 15,6 17-2-15,-1 11-1 16,10 2-24-16,6-5-77 0,1-8-61 16,5-18-91-16</inkml:trace>
  <inkml:trace contextRef="#ctx0" brushRef="#br0" timeOffset="31997.51">16214 10111 324 0,'-58'-102'160'16,"-2"7"-40"-16,-2 23-45 15,10 19-28-15,5 20-18 0,8 29 3 16,11 33 13-16,13 36 9 16,15 33-18-16,20 32 0 15,16 26-15-15,13 6-12 0,11 1-7 16,2-4 1-16,8-13-3 15,-2-11-3-15,-3-14-17 0,-4-14-57 16,-4-19-51-16,-8-19-37 16,-18-20-82-16</inkml:trace>
  <inkml:trace contextRef="#ctx0" brushRef="#br0" timeOffset="32149.73">16071 11035 416 0,'-56'-37'246'15,"2"5"-109"-15,19 4-72 0,10 7-38 16,17 0-8-16,16 1-13 16,26 1-4-16,13-6 2 15,27-5-32-15,15-1-27 0,15-7-45 16,4-1-35-16,-12-3-143 16</inkml:trace>
  <inkml:trace contextRef="#ctx0" brushRef="#br0" timeOffset="32496.67">17720 9406 537 0,'-46'29'247'0,"11"20"-90"16,2 32-64-16,18 26-28 0,15 19-16 15,18 8-13-15,29 0-11 16,21-8-8-16,31-15-13 15,22-22-1-15,25-16 1 0,15-24-1 16,14-17-30-16,0-15-85 16,-13-17-92-16,-16-12-80 0</inkml:trace>
  <inkml:trace contextRef="#ctx0" brushRef="#br0" timeOffset="32946.81">19209 8959 35 0,'-17'-33'83'16,"-5"9"70"-16,4 3-23 15,7 4-38-15,0 2-7 16,11 2-15-16,-9 6-12 0,9-1 2 15,0 4-14-15,0 4-19 16,0 0-9-16,0 0-8 16,0 12-8-16,0 4 4 15,0 8-6-15,9 5 3 0,2 4-3 16,0-5-2-16,3-4 4 16,-2-1-5-16,2-5 4 0,-3-6-3 15,0-12-8-15,6 0 1 16,-5-17 5-16,5-7-5 15,-6-12 11-15,1-9-1 0,-4-5 15 16,0 7 11-16,-3 6 8 16,4 8 19-16,-5 10-7 15,-4 2-23-15,3 8-12 16,2 9 1-16,3 17-8 0,4 7-3 16,7 4-2-16,2 10-4 15,4-1-22-15,3 2-70 0,5-1-63 16,7-2-38-16,0-8-66 15</inkml:trace>
  <inkml:trace contextRef="#ctx0" brushRef="#br0" timeOffset="33229.51">20384 8511 487 0,'0'-69'241'15,"0"4"-108"-15,0 12-65 16,0 9-24-16,0 11 29 0,0 9-1 16,0 12-31-16,0 12-19 15,3 40 17-15,11 25 11 16,1 25-1-16,5 27-4 0,2 18-17 16,-3 12-10-16,5-2-8 15,1-3-6-15,0-5-4 0,2-17-11 16,-3-13-64-1,-2-26-82-15,-12-24-48 0,-1-24-25 16,-9-33-68-16</inkml:trace>
  <inkml:trace contextRef="#ctx0" brushRef="#br0" timeOffset="33389.41">20006 8670 405 0,'-23'-28'184'0,"2"3"-82"15,8 9-51-15,13 3-27 16,0 5-15-16,0 1-4 0,8 7 1 16,9 0-6-16,12 11-15 15,3 1-45-15,4 4-53 16,1 1-123-16</inkml:trace>
  <inkml:trace contextRef="#ctx0" brushRef="#br0" timeOffset="33561">21244 9204 697 0,'21'15'375'0,"-5"-5"-190"16,-7-10-139-16,-1 0-36 16,-5 0-2-16,-3 0-10 15,0 0-82-15,0-6-122 0,0-6-48 16,0-9-41-16</inkml:trace>
  <inkml:trace contextRef="#ctx0" brushRef="#br0" timeOffset="34062.18">21163 8080 370 0,'0'-66'219'0,"-9"8"-53"16,9 15-76-16,0 7-38 0,0 11-22 16,0 9-13-16,0 9-7 15,9 7-5-15,7 14 3 16,6 20 7-16,10 18 3 0,4 21 1 16,4 17-2-16,6 8 0 15,-7 8-4-15,1-5-7 16,2-4 2-16,-5-11-5 0,-4-12-5 15,-4-13 5-15,-6-12 0 16,-3-17-1-16,-7-7-5 16,-5-5 8-16,-8-20-6 15,-12-12-9-15,-9-17-2 16,-2-7 6-16,-7-9-2 16,1 0 6-16,1 5 8 0,-1 7-9 15,2 12 0-15,3 14 3 16,2 7 0-16,6 15 2 15,6 9 3-15,10 10-3 0,0 6-6 16,0 1 8-16,10-4-2 16,6-9 4-16,10-3-6 15,2-6 1-15,5-6 0 0,7-13-4 16,-4 0-8-16,2-8-26 16,-11-4-51-16,-1-5-60 15,-8-7-38-15,-2-9-63 16</inkml:trace>
  <inkml:trace contextRef="#ctx0" brushRef="#br0" timeOffset="34411.33">21660 7587 366 0,'-21'-53'233'0,"4"12"-78"0,4 9-73 15,7 8-44 1,6 8-20-16,0 16-8 0,0 6-1 16,3 23-1-16,9 8-1 15,5 8-12-15,5 4 7 16,-8-7-2-16,6-11-2 0,-3-10-7 16,-2-9-3-16,-2-12 5 15,-1-24 3-15,1-13-2 16,-2-16 4-16,-1-13 5 0,-7 7 6 15,-3 1 20-15,0 14 8 16,0-14 18 0,0 47-46-16,8 11 1 15,0 23-10-15,4 23-2 16,4 18-34-16,-3 17-92 16,3 9-57-16,-2-4-121 15</inkml:trace>
  <inkml:trace contextRef="#ctx0" brushRef="#br0" timeOffset="34654.36">23064 8190 810 0,'17'-9'294'16,"-5"9"-154"-16,-6 9-70 16,3 12-37-16,-1 7-20 0,-8 8-2 15,0 10-25-15,0 6-86 16,-17 5-126-16,-5 0-78 0,-12 4-57 16</inkml:trace>
  <inkml:trace contextRef="#ctx0" brushRef="#br0" timeOffset="35458.62">24123 6866 324 0,'0'-27'162'15,"-7"-3"-48"-15,-1 7-33 16,8 2-29-16,0 8-13 15,0 2-11-15,14 2-5 0,3 9-3 16,9 0-2-16,10 12 4 16,4 13 11-16,5 7-14 15,-3 17 2-15,-8 9-1 0,-4 6-1 16,-11 9-1-16,-11 1-9 16,-8 4 0-16,-27 2 5 0,-14-3-7 15,-16-4 2 1,-3-11-5-16,-5-13-5 0,4-13 8 15,4-11-3-15,9-13 4 16,6-12-3-16,10-7 1 16,16-18-3-16,16-13 4 0,16-10-9 15,16-12 2-15,13-9-3 16,9-12 8-16,-1-3-14 16,-1-1 9-16,-8-1-3 0,-6 1 4 15,-16-3-4-15,-8 2-3 16,-14 4 7-16,-17 10-6 0,-8 3 5 15,-12 12-4 1,-6 15 2-16,-2 13-1 0,0 14 4 16,9 15-5-16,-1 12-1 15,14 20 11-15,6 22-4 16,17 10-1-16,8 5-1 0,12 5-4 16,16-1 6-16,8-8-5 15,12-3-39-15,-1-11-71 0,2-5-42 16,-5-12-28-16,-2-11-53 15</inkml:trace>
  <inkml:trace contextRef="#ctx0" brushRef="#br0" timeOffset="35857.87">24770 6297 400 0,'0'-94'284'0,"0"17"-108"0,0 15-86 16,0 19-48-16,-9 13-18 15,9 15-8-15,0 15-9 16,9 32 12-16,7 33 34 0,8 24 13 16,6 21-17-16,1 8-22 15,6 6-9-15,-1-8-9 16,-2-10-5-16,-8-15 1 0,-4-23-7 16,-7-16 6-16,-6-10 4 15,-9-17-4-15,0-18-2 0,-9-7-2 16,-2-21 4-16,11-20-11 15,0-10 5-15,11-14-2 16,11-9 8-16,6 5-2 16,4 12-2-16,4 12-3 15,-2 17-6-15,-3 16 11 0,-2 12-4 16,-1 24 4-16,0 16-9 16,-7 10 4-16,-5 6 10 15,-7 5-9-15,-9 5-19 0,-12-6-19 16,-14-3-23-16,-2-8-19 15,-4-8-22-15,-1-13-39 0,2-7-40 16,-8-13-83-16</inkml:trace>
  <inkml:trace contextRef="#ctx0" brushRef="#br0" timeOffset="36525.3">25338 5299 489 0,'-11'-45'230'0,"11"9"-110"16,11 0-68-16,17 8-21 16,23 14-16-16,17 28 6 0,20 26 14 15,18 46 1-15,16 40-14 16,5 24 0-16,-14 20-7 15,-19 11-10-15,-29-7-5 0,-26-8-2 16,-22-19 4-16,-17-16 1 16,-22-26-4-16,-4-20 2 15,-11-14-17-15,-4-23-62 0,0-16-74 16,5-24-61 0,2-24-70-16</inkml:trace>
  <inkml:trace contextRef="#ctx0" brushRef="#br0" timeOffset="36699.11">26579 5157 603 0,'22'-64'298'0,"-11"9"-139"0,-1 16-90 16,-6 9-30-16,-4 11-23 16,4 6-6-16,-4 5-34 15,0 3-88-15,0 5-28 0,0 17-17 16,-8 11-62-1</inkml:trace>
  <inkml:trace contextRef="#ctx0" brushRef="#br0" timeOffset="36854.3">27096 6040 440 0,'57'57'178'16,"-8"5"-80"-16,-13 2-46 15,-7 10-24-15,-16 7-14 16,-26 13-14-16,-31 11-80 0,-46 9-104 16</inkml:trace>
  <inkml:trace contextRef="#ctx0" brushRef="#br0" timeOffset="37423.26">13716 10266 367 0,'-44'-36'149'0,"3"-2"-46"16,9 7-29-16,2 6 8 15,11 3 10-15,7 6-10 16,0 4-35-16,12 4-26 0,0 8-10 16,0 12-5-16,12 17 1 15,3 16 0-15,9 16-6 16,2 17 2-16,2 7-6 16,4 0-68-16,1-3-63 0,-5-13-30 15,-3-11-66-15</inkml:trace>
  <inkml:trace contextRef="#ctx0" brushRef="#br0" timeOffset="37585.71">13518 9623 395 0,'-22'-98'191'16,"2"17"-95"-16,5 14-51 15,6 23-24-15,9 15-12 16,0 14-8-16,0 15-45 0,9 19-48 15,0 19-79-15,-3 10-277 16</inkml:trace>
  <inkml:trace contextRef="#ctx0" brushRef="#br0" timeOffset="38121.68">13895 9814 361 0,'11'-4'190'0,"3"4"-91"16,-6 0-49-16,3 28-19 15,6 17 7-15,3 16 2 16,0 12-16-16,5 12-8 16,4 2-4-16,-1-6-8 15,-4-5-5-15,-5-14 9 0,-2-17-5 16,-4-12-5-16,-2-18 2 16,-2-15 4-16,-1-28-9 15,4-25 3-15,0-23-4 0,1-26 7 16,-1-17 2-16,4 1 0 15,2 8 4-15,-7 25 10 16,0 19-7-16,1 22-5 0,9 23-1 16,5 21-2-1,8 21 5-15,12 20-7 0,2 7 5 16,0 9-4-16,3-8-1 16,-11-8 0-16,-4-8 1 0,-3-16-2 15,-9-22-17-15,-7-24-14 16,-6-28 4-16,-11-24 8 15,0-20 8-15,-11-11 5 0,-11 0 1 16,-2-3 3-16,-4 5 7 16,0 8 12-16,2 21 24 15,7 19-8-15,4 22-14 0,6 16-8 16,9 24-1-16,15 24 21 16,19 26 19-16,9 23-2 15,8 20-17-15,1 20-16 16,5 14-6-16,0-1 2 0,0-4-14 15,-10-16 1-15,-1-12-31 16,-6-20-56-16,-7-18-47 16,-13-15-25-16,-8-21-81 0</inkml:trace>
  <inkml:trace contextRef="#ctx0" brushRef="#br0" timeOffset="38264.85">14698 9520 349 0,'-35'-36'226'15,"5"8"-94"-15,11 3-64 0,6 5-32 16,13-2-23-16,17-6-1 16,19 0-5-16,13-4-2 15,13 0-24-15,-2-1-47 0,-4 3-41 16,-8 7-82-16</inkml:trace>
  <inkml:trace contextRef="#ctx0" brushRef="#br0" timeOffset="38969.81">15612 8738 192 0,'-11'-32'218'16,"-2"-4"-88"-16,-4 0-36 15,6 3-38-15,-2 0-18 16,2 8 18-16,-2 9 4 0,4 4-27 16,9 8-17-16,0 4-8 15,5 28-4-15,7 17 10 16,9 25 14-16,6 14 4 0,6 14-14 16,5 1-2-16,-2-1-7 15,-1-13-5-15,-2-16-3 16,-7-17 3-16,-6-11-4 15,-9-13 10-15,2-15-5 0,-4-13-1 16,-2-24 1-16,6-21-7 16,2-17 4-16,10-14-5 15,12-14-2-15,7-3 6 0,5 11-2 16,2 17 1-16,3 17-5 16,-1 22 5-16,-8 26-2 15,-5 21 0-15,-8 15 2 0,-11 14-3 16,-12 12 3-16,-9 7 0 15,-22 2 1-15,-9-1-2 0,-12-10-1 16,-8-3 5 0,2-11 0-16,0-18-3 0,5-11-1 15,8-17 1-15,2-12-4 16,11-12 1-16,7-14 3 0,-1-6-9 16,5-5 7-16,4 0-17 15,8 1-10-15,-9 6-26 16,1 6-34-16,8 7-19 0,-8 5-18 15,8 3-56-15,0 2-16 16</inkml:trace>
  <inkml:trace contextRef="#ctx0" brushRef="#br0" timeOffset="39340.21">16653 7969 332 0,'0'-20'219'0,"0"8"-101"16,0 4-62-16,0 8-30 16,0 0-11-16,0 0-8 15,0 0 1-15,0 0-7 0,6 0 0 16,0 0-3-1,-3 0 5-15,-3 0 1 32,0 0 0-17,0 0-7-15,0-3 2 16,0-10-5-16,0-2-1 16,-9-2 5-16,9 0-5 0,-6 1 6 15,6 4-2-15,0 0-7 16,0 3-32-16,0 6-35 15,0 3-28-15,0 0-75 0,0 0-166 16</inkml:trace>
  <inkml:trace contextRef="#ctx0" brushRef="#br0" timeOffset="39535.86">16831 8181 308 0,'20'17'143'15,"28"24"23"1,-19-9-88-16,-4 8-11 0,-5 14-4 16,0 6-23-16,-7 7-17 15,-9 1-10-15,-4 6-14 16,-17 7-65-16,-6 9-95 16,-19 3-140-16</inkml:trace>
  <inkml:trace contextRef="#ctx0" brushRef="#br0" timeOffset="42563.71">10309 2572 328 0,'-16'-54'192'15,"0"-3"-67"-15,0 5-54 16,2 7-23-16,14 13 3 0,-8 4 12 15,8 6-17-15,0 11-19 16,0-1-18-16,0 7-3 16,0 5-3-16,17 17 0 15,4 7-3-15,6 9-4 16,6 15 4-16,-1 5 0 0,1 8-36 16,-4-3-49-1,-4-1 85-15,-5-9-239 0,-16-8-53 16</inkml:trace>
  <inkml:trace contextRef="#ctx0" brushRef="#br0" timeOffset="42717.1">10038 1786 375 0,'-17'-104'107'15,"17"9"-48"-15,0 21-31 16,0 18-15-16,0 19-9 15,11 16-29-15,11 14-44 16,2 14-131-16</inkml:trace>
  <inkml:trace contextRef="#ctx0" brushRef="#br0" timeOffset="43230.71">10459 1945 356 0,'21'8'122'15,"4"4"-61"-15,3 9-27 0,9 11 2 16,2 9-3 0,40 64-4-1,-47-48-21-15,-4-2-4 0,-9-15-1 16,-5-9-1-16,-2-5 2 16,-4-14-2-16,-8-12 3 15,0-5-5-15,0-18 1 16,0-23-3-16,7-18 0 15,1-22 0-15,5-11 4 0,-1 6 2 16,5 14 0-16,-2 24-4 16,6 24 5-16,3 29-6 15,4 29 2-15,5 24 6 0,4 8-7 16,-6 3 2-16,3-1 1 16,-6-19-6-16,-3-11 0 15,-6-21-2-15,3-28 1 16,-11-34 1-16,-6-31-5 15,-5-28 5-15,0-29-7 16,-16-9 10-16,-1-3 0 16,-4 14 19-16,2 22 33 0,2 26 16 15,3 22-18-15,0 21-32 16,14 21-10-16,4 24-3 16,12 33 4-16,9 32-6 15,7 32 0-15,1 34-3 16,2 16-1-16,-2-2-2 15,0-5-44-15,-4-19-50 16,-6-19-24-16,-2-21-51 16,-12-24-55-16</inkml:trace>
  <inkml:trace contextRef="#ctx0" brushRef="#br0" timeOffset="43381.28">11093 1684 223 0,'-16'-57'220'0,"4"9"-100"15,12 8-62-15,4 2-28 16,15 2-16-16,14-2-12 16,7 3-41-16,6 6-49 0,-2 5-100 15,1 8-163 1</inkml:trace>
  <inkml:trace contextRef="#ctx0" brushRef="#br0" timeOffset="43928.86">12291 1139 39 0,'0'-16'94'16,"0"0"66"-16,0 4-43 0,0 3-31 15,-12 5-34-15,-1 4-24 16,-7 0-8-16,-3 13-12 15,-7 11-4-15,3 9 2 16,-3 7 0-16,10 13-3 16,9-2 3-16,11 7-4 15,0-4 0-15,11-5 2 16,9-5-6-16,10-6-5 16,2-7-5-16,3-10-19 0,6-21-2 15,-4-9 4-15,-4-10 8 16,-9-23 12-16,-4-10 7 15,-12-9 5-15,-8-5 6 16,0 6 12-16,-11 6 18 16,-2 11 11-16,1 10-11 15,12 8-22-15,0 9-12 16,0 12-2-16,8 4 3 0,12 16-6 16,8 18-10-16,6 9-37 15,-3 11-29-15,3-1-115 16</inkml:trace>
  <inkml:trace contextRef="#ctx0" brushRef="#br0" timeOffset="44085.38">12905 1369 327 0,'22'-18'168'16,"-4"6"-81"-16,-6 12-44 15,-2 0-24-15,-4 0-12 16,-6 15-2-16,0 13-7 0,-12 10-41 15,-4 7-38-15,-2-4-106 16</inkml:trace>
  <inkml:trace contextRef="#ctx0" brushRef="#br0" timeOffset="44528.09">13054 817 297 0,'0'-46'146'0,"0"7"-55"0,0 10-36 16,0 9-27-16,0 4-16 16,0 12-3-16,0 4-5 15,9 16-4-15,2 8 1 16,6 14 2-16,-2 3-2 16,7 3 2-16,-6 1-2 0,0-9-1 15,-4-3 1-15,-2-9-3 16,-7-7 3-16,0-4 2 15,-3-2 0-15,5-11-5 16,3 0 3-16,4-9 3 16,4-11-6-16,13-8-1 15,7-6 0-15,5 6 2 16,-5 5 2-16,1 10-3 16,-9 13 1-16,-3 0-2 0,-10 17 4 15,-7 7 0-15,-8 9 3 16,-14 3 1-16,-25 9-5 15,-13 0 2-15,-6-9 0 16,-2-8 2-16,6-7 1 16,11-10-4-16,7-11-4 0,8 0-5 15,7-2-23-15,8-11-12 16,13-7-73-16,8-5-99 16</inkml:trace>
  <inkml:trace contextRef="#ctx0" brushRef="#br0" timeOffset="44812.92">13988 517 437 0,'-32'-16'216'16,"7"-1"-99"-16,5 2-62 0,7 2-13 15,3 1 14-15,10 3-26 16,0 6-13-16,0-2-16 16,0 5-13-16,0 0-38 15,0 0-73-15,0 0-54 16,-14 17-94-16</inkml:trace>
  <inkml:trace contextRef="#ctx0" brushRef="#br0" timeOffset="44977.78">14330 867 366 0,'20'11'225'0,"-4"-11"-107"16,-8 13-65-16,1-2-24 0,-9 6-14 15,-14 21-9-15,-17 22-29 16,-31 30-93-16,-31 31-121 16</inkml:trace>
  <inkml:trace contextRef="#ctx0" brushRef="#br0" timeOffset="47190.49">10236 2984 210 0,'-16'-8'200'0,"-4"-4"-81"15,-1 2-60-15,-4 3-24 16,2-2-18-16,-5 2-7 15,-5 2-1-15,1 5-1 0,-1 0-2 16,-5 0 0 0,2 12 1-16,-4 0 2 15,-1 10-1-15,0 1 0 0,-2 10 0 16,-7 3 0-16,5 6 2 16,5 6 0-16,3 9 5 15,1 8 1-15,-1 8 0 16,4 13 1-16,6 4 5 0,2 2-7 15,5 2-1-15,0 0-1 16,-2 1 2-16,8-2 2 16,-8 0 24-16,6 1 7 15,0-8-17-15,-1-5-5 0,1-8 0 16,4-4-4-16,5-7 0 16,-1-6-5-16,0 2 2 15,8-5 9-15,-14 3 14 16,6 1 4-16,0 0-14 0,8 5-6 15,-11-3 2-15,11 3-7 16,-12-1 6-16,12-3-9 16,0-5-5-16,0 3 1 0,0 6-2 15,0 2-2-15,0 7 5 16,0 1-7-16,0-3-4 16,0-3 4-16,0-1-8 15,0 0 3-15,0-8-1 16,0 0 1-16,0 4 8 0,0 0 9 15,0 3-4-15,0 2 7 16,12 65 17 0,-7-71-32-16,-2-6 5 15,5-2-1-15,0-7-3 0,0 0 9 16,1-4 0-16,-6-2-14 16,5-2 2-16,0 4 11 0,0-4 0 15,5 4 1-15,-2-1 4 16,3 6 27-16,1-2-15 15,2-3-6-15,-1-1-11 0,-4-2-12 16,-1-7-9-16,6 7 43 16,4-2-4-16,-2 9-12 15,3 0-13-15,2 11 7 16,0 5-14-16,1 5-3 16,2 3 0-16,3-4 0 0,2 0 0 15,1-3 0-15,3-1 0 16,-1-8 0-16,4-5 0 15,1-4 0-15,0-4 0 0,2-1 0 16,-2-3 0-16,-1-4 0 16,7-3 0-16,-2-4 0 15,5-5 0-15,-1-3 0 0,6-3 0 16,-1-1 0-16,-5 0 0 16,1-13 0-16,-5 8 0 15,2-8 0-15,-6 0 0 16,-4 0 0-16,-3 0 0 0,-1 0 0 15,-4 0 0-15,1-8 0 16,-1-1 0-16,-3-3 0 16,-1 0 0-16,-3 0 0 0,-6 3 0 15,1 2 0-15,-2-1 0 16,-10 0 0-16,-4-5 0 16,0 1 0-16,-8-4 0 0,-10-5-158 15,-5 1-200-15,-10 3-76 16,-15 1-42-16</inkml:trace>
  <inkml:trace contextRef="#ctx0" brushRef="#br0" timeOffset="47622.44">7191 7339 431 0,'-25'-45'194'16,"5"4"-79"-16,8 9-38 0,-1 8-8 15,13 7-1-15,-8 5-17 16,8 3-20-16,0 9-21 16,0 12 3-16,13 8 17 15,7 17 5-15,4 20 8 0,0 22-4 16,5 13-21 0,4 6-2-16,-2 6-6 15,-2-12-10-15,-1-2-4 0,-3-14 0 16,-4-9-16-1,-5-10-39-15,1-14-38 0,-6-5-41 16,-3-14-9-16,-3-8 16 16,-5-16-49-16,0-28-27 0</inkml:trace>
  <inkml:trace contextRef="#ctx0" brushRef="#br0" timeOffset="48155.87">7471 6912 158 0,'-13'-46'209'16,"6"14"-82"-16,7 12-44 16,-9 7-40-16,1 13-25 15,8 8-2-15,-11 17 2 16,-3 7-5-16,14 10-1 0,0 2 3 16,0-7-5-16,6-5-6 15,2-8 2-15,3-7-4 16,13-17 3-16,12 0-5 15,10-4 2-15,6-13 4 0,5-3-5 16,0-1 2-16,-8 6-3 16,-5-1-3-16,-4 6 5 15,-7 10-4-15,-1 10 3 16,1 10 0-16,0 7-1 0,-9 15 0 16,-4 7-1-16,-11 3 6 15,-9 1-1-15,-17 1-3 16,-6-2-1-16,-10-2 2 0,-7-10-1 15,-1-4 1-15,0-12 20 16,4-10 22-16,1-14 24 16,8-10 6-16,7-6-34 15,4 0-14-15,6-3-4 0,11-3-5 16,0-2-9-16,0 3-2 16,8 6-8-16,1-2 8 15,-1 6-4-15,0-3-2 16,-2 7 2-16,4 2-5 15,-6 3 1-15,4 2 4 0,-4 0-11 16,-1 0-16-16,-3 0-10 16,0 0-26-16,0 0-27 0,0 0-41 15,0 7-5-15,0 5-62 16,0 0-219-16</inkml:trace>
  <inkml:trace contextRef="#ctx0" brushRef="#br0" timeOffset="48870.24">7296 9029 321 0,'0'0'191'0,"-9"0"-50"0,9 0-48 16,0-10-32-16,0-5-25 15,22-22-8-15,13-28-10 16,27-29-4-16,31-28-3 15,29-28 8-15,28-18-1 16,8-6-2-16,-8 11-6 16,-11 13-4-16,-21 19 4 0,-21 22 1 15,-19 22-4-15,-18 17 0 16,-14 13 0-16,-15 13 3 0,-7 13-5 16,-3 5 0-16,-10 11 0 15,-2-2-2-15,-9 8-7 16,0 7 0-16,0 2-19 0,0 0-32 15,-9 0-31-15,-2 11-29 16,-4 13-12-16,-10 12-24 0,-3 9-60 16</inkml:trace>
  <inkml:trace contextRef="#ctx0" brushRef="#br0" timeOffset="49253.76">7491 9162 310 0,'-40'33'190'0,"7"-9"-40"15,8-7-14-15,13-17-11 16,12 0-8-16,0-5-21 16,9-20-39-16,10-23-19 15,27-29-15-15,23-25 5 16,31-21-2-16,27-18 3 0,15-6 6 15,5 2-15-15,-6 9-11 16,-20 22 0-16,-15 21-5 16,-19 15 0-16,-22 22-4 0,-17 15 7 15,-12 8 26-15,-11 9 17 16,-8 5 5-16,-7 5-1 16,-2 11-15-16,-2-3-7 0,-6 2-16 15,0 4-4-15,0 0-14 16,0 0 3-16,0 0-3 15,0 0-23-15,0 0-42 16,0 0-58-16,0 0-70 16,0 17-62-16,0-5-21 0,-14 5-55 15</inkml:trace>
  <inkml:trace contextRef="#ctx0" brushRef="#br0" timeOffset="50335.06">13250 1485 29 0,'-8'0'68'16,"8"0"91"-16,0 0-31 15,0 0-42-15,-9 0-28 16,9 0-21-16,0 0-5 0,0 0 6 16,0-12 13-1,9 0-35-15,7-10-5 16,7-6-6-16,11-7-2 16,5-6-3-16,2 0 2 15,0 4-1-15,-4 5-1 0,-6 3 1 16,-1 9 0-16,-11 3-4 15,-3 4 3 1,-2 2 2-16,-6 3-4 16,-5 4 4-16,-3 0-1 15,0 4-5-15,0 0 2 16,0 0-8 0,0 0-10-16,0 0-1 15,0 0-10-15,0 0-14 16,0 0-11-16,0 0-42 15,0 8-37-15,0 4-6 0</inkml:trace>
  <inkml:trace contextRef="#ctx0" brushRef="#br0" timeOffset="51217.93">13368 1791 50 0,'-14'0'101'0,"3"0"69"16,3 0-60-16,8 0-39 15,-9 0-25-15,9 0-17 0,0 0 3 16,0 0-15-16,9-12-5 16,7-10 2-16,12-1-6 15,9-10-1-15,-1 1 2 16,0-5 4-16,2 3 1 15,-6 3-2-15,-7 6 8 16,-5 4 1-16,-5 6 2 16,-2 3 3-16,-5 0-1 15,1 3-5-15,-6 1-2 16,-3 4-2-16,0 4 0 0,5 0-5 16,-5 0-5-16,3 0 1 15,-3 0-4-15,0 0 9 16,0 0-3-16,0 0 5 15,0 0 4-15,0 0 5 16,0 0 1-16,0 0-2 16,0 0-6-16,0 0-1 0,0 0-10 15,0 0 9 1,0 0-9-16,0 0-3 16,0 0 3-16,0 0 1 15,0 0-3-15,0 0-5 0,0-4 7 16,0 4-2-1,0 0-2-15,0 0 2 16,4-4-1-16,-4-1 1 16,0-4 4-16,4 2-2 15,5 2 8-15,0-2 6 16,-3 3-6-16,-1-1 3 0,-2 2-3 16,3-1-5-1,-6 4-4-15,0 0 7 16,0 0-8-16,0 0-2 15,0 0 1-15,0 0 3 32,0 0-4-32,0 0 0 15,0 0 0 1,0 0 1-16,0 0 2 16,0 0-11-16,0 0-14 15,0 0-23-15,0 0-20 0,0 0-18 16,0 0-32-16,0 12-38 15,-9 4-25 1,-2 9-97-16</inkml:trace>
  <inkml:trace contextRef="#ctx0" brushRef="#br0" timeOffset="53779.7">13452 1351 25 0,'-8'0'37'16,"8"12"22"-16,0 4 99 15,0 1-64-15,0 7-45 16,0 0-22-16,0 5-11 16,4-6-4-16,9 0-7 15,-1-8 0-15,-1-3 0 16,-2-4 10-16,-1-8 11 0,0-8-3 16,1-12-15-16,-9-5 4 15,0-7 6-15,0-5-4 16,0 1-4-16,-9-2-7 15,-4 6-1-15,-2 8 4 16,-1 7-4-16,-1 9 1 16,-3 8-3-16,0 19 2 0,-5 20 0 15,1 8-2-15,8 8 0 16,2-3 1 0,6-2 2-16,8-14-3 0,0-8 5 15,5-11-4-15,7-17 0 16,12 0 3-16,5-17-4 15,-1-7 0-15,5-13 0 16,-4-4-4-16,-6-3 4 16,-5-2-5-16,-6 4-4 15,-8-1 2-15,-4 2 5 0,0 13 4 16,-16 3-3-16,-2 14 4 16,-2 11-2-16,-7 17-1 15,-2 15-3-15,-4 12 3 16,9 5 0-16,4 4-2 15,7-4 4-15,13-4-1 16,0-9-1-16,0-7 3 16,5-8 0-16,6-21-1 15,14 0 0-15,4-17-5 0,7-11-1 16,1-13-2-16,-6-4 2 16,-1-4-3-16,-11 2 1 15,-3 4 6-15,-7 6 9 16,-9 9-3-16,0 12-4 15,-17 9-1-15,-6 7-2 16,-5 16 3-16,-2 12 2 16,7 13-8-16,-3 7 2 15,6 6 4-15,9-6 0 16,11-8-1-16,0-2 1 0,0-10 2 16,11-9 1-16,6-6 0 15,8-13-6-15,2-8 0 16,7-8 6-16,-3-13-5 15,-1-3 0-15,-10 0-1 16,-8-1 1-16,-9 9 0 16,-3 3-3-16,-8 13 4 0,-8 8 0 15,-4 17-3-15,-1 11 0 16,2 4 2 0,3 4 1-16,7 1 2 0,9-8-2 15,0-9 4-15,0-7-3 16,9-13-3-16,3 0 1 15,8 0 1-15,4-9 8 16,5-4-4-16,-6 2-4 16,2-6 1-16,-9-2-2 15,-3-3 3-15,-8 3 6 0,-5-6 8 16,0 5 6-16,0 8-1 16,-13 3-6-16,0 4 1 15,2 5-12-15,2 0 3 16,1 0-1-16,8 0-2 15,-8 0 2-15,8 0-5 16,0 0 2-16,0 0-2 16,0 0-1-1,0 0-44 1,-8 18-47-16,-4 7-23 0,-5 6-103 16</inkml:trace>
  <inkml:trace contextRef="#ctx0" brushRef="#br0" timeOffset="59387.82">15836 14368 987 0,'-12'-7'432'0,"-1"7"-205"0,13 15-143 16,5 15-50-16,12 15-23 15,6 7-2-15,2 1-2 0,3-4-5 16,4-1-2-16,-4-7-2 16,-2-4 4-16,-12-9-1 0,0-8 3 15,-6-6-5-15,-24-19-2 16,-8-11-5-16,-9-18-5 15,1-13-1-15,-1-19 10 16,-1-15 1-16,11-1 5 16,11 0 4-16,12 10-6 0,0 11-2 15,12 8 1-15,11 13 14 16,11 14 16-16,3 10 5 16,7 16-7-16,-3 0-6 0,0 16-4 15,-1 5-10-15,-4-1-5 16,2-4 2-16,-11-4-36 15,-1-3-77-15,-3-9-72 0,2 0-64 16,-1-9-22-16,0-14 22 16,4-14 46-16,-4-7 27 15,1-6 59-15,-9 6 69 0,1 2 99 16,-5 11 40-16,-3 5-9 0,-1 9-4 16,-5 10-12-16,0 0-17 15,-3-2-12-15,0 4-1 16,0 1-6-16,0 2 5 15,5-6-6-15,-2-2-2 0,6-6-14 16,0-8-7-16,-1-5-6 16,-8-7 4-16,0-2-9 0,0-1 3 15,-12 1 3-15,-5 6 24 16,6 8 17-16,-6 7 11 0,5 13-14 16,0 4-8-16,3 24 1 15,9 9 6-15,0 12-8 0,0 0-16 16,9 0-3-16,7-4-10 15,4-5-7-15,5-3-15 0,-1 0-34 16,-5-9-49-16,3-8-47 16,-2-4-27-16,-5-12-8 15,-7 0-34-15,0 0-5 16</inkml:trace>
  <inkml:trace contextRef="#ctx0" brushRef="#br0" timeOffset="60053.08">16883 13380 359 0,'8'-22'310'16,"0"11"-58"-16,-8 3-96 15,0 8-81-15,0 12-32 0,5 12-25 16,-2 9 2-16,3 3 7 16,-3 2-16-16,5-5-1 15,-4-5-12-15,1-8 8 0,-2-4-6 16,3-4-2-16,-6-3-6 15,0-9-7-15,0 0-18 0,0-14-7 16,0-9 7-16,-9-14 1 16,9-3 11-16,-9-5 13 0,9 1 5 15,0 10 1-15,0 6-4 16,0 11 8-16,9 10 13 0,3 7 14 16,4 0 25-16,4 19-12 15,1 2-17-15,0 0-6 0,-3-1-10 16,-2-4-5-16,2-4-5 15,-6-3 4-15,-1-9-3 16,-3 0 0-16,-3 0-5 0,3-4-6 16,1-13-1-16,-1-11-8 15,0-5 6-15,-1 2 6 0,2 1 7 16,-1 5 1-16,0 6-8 16,0 2 6-16,-4 9-1 0,9-1 6 15,3 9-5-15,5-4-4 16,5 1-29-16,8-6-40 0,-3-3-17 15,3 0-1-15,-3-4 11 16,2 4 15-16,-9-4 20 0,-2-4 16 16,-6 0 15-1,-8 2 17-15,-8 6 28 0,0 5 18 16,0 2 4-16,-13 5 9 16,5 17 25-16,8 10 19 0,0 6-14 15,0 4-28-15,13-1-20 16,-1-3-10-16,5-9-12 0,3-7-6 15,3-9-9-15,3-8-3 16,-7 0-2-16,1-16-16 0,-4-13-1 16,-2-3 7-16,-10-4-7 15,-4-6-10-15,-8 7-9 0,-10-7-21 16,-7 4-16-16,3 10-36 16,-7 5-58-16,1 6-62 15,-1 4-32-15</inkml:trace>
  <inkml:trace contextRef="#ctx0" brushRef="#br0" timeOffset="60585.55">18008 12655 408 0,'25'-21'365'0,"-8"4"-61"16,-6 6-147-16,-3 3-85 0,0 4-38 15,5 4-12-15,0 12-1 16,2 11-4-16,1 7-7 15,1 2-4-15,-1 1-9 0,0-4 4 16,-5-5-1-16,-2-4-3 16,-1-7 2-16,-3-13 6 0,-5 0-13 15,0-13 1-15,0-15-2 16,0-12-3-16,3-17-7 0,-3-17-26 16,5-8-34-16,-5-6-28 15,3 2-9-15,2 8-4 0,3 13-2 16,0 13 16-16,0 9 19 15,4 20 35-15,4 10 30 0,-3 13 19 16,0 13 18-16,-2 10 11 16,6 11 7-16,-6 4 7 15,6-3-8-15,-1-2-3 0,5-9-8 16,-1-3-5-16,9-13-8 16,2-8-5-16,6-17-7 0,-4-11-15 15,-1-17-10-15,-7-8 13 16,-9-4 11-16,-10-4 22 0,-6 1 27 15,-11 6 28-15,-13 10 34 16,-9 11 21-16,-3 22 6 0,-9 11 8 16,5 27-20-16,6 22-32 15,11 17-38-15,11 11-22 0,12 8-18 16,18-5 2-16,7-9-21 16,14-11-24-16,4-11-63 15,11-12-44-15,0-16-34 16,-7-14-1-16,-3-7-10 0,-2-7-9 15,-6-10-43-15</inkml:trace>
  <inkml:trace contextRef="#ctx0" brushRef="#br0" timeOffset="60835.07">19628 12028 273 0,'0'0'352'0,"-20"0"-28"16,-17 29-88-16,-23 23-116 16,-33 38-55-16,-42 32-40 0,-43 41-13 15,-50 28-8-15,-48 34-23 16,-44 36 6-16,-42 31 20 0,-30 17 41 16,-24 5 42-16,10-5-20 15,12-12-37-15,24-12-45 16,25-20-111-16,32-25-88 0,33-23-50 15,37-35-13-15,36-35-34 16</inkml:trace>
  <inkml:trace contextRef="#ctx0" brushRef="#br0" timeOffset="62315.94">21281 10779 409 0,'-32'-93'201'16,"-9"-6"-76"-16,-8 10-62 16,-4 4-32-16,1 11-13 0,2 17 16 15,2 17 32-15,0 17-13 16,3 23-3-16,4 19 14 15,10 32 15-15,10 44 14 0,21 35 6 16,5 25-7-16,15 20-23 16,12 12-36-16,7 1-12 0,7-11-18 15,3-8 5-15,0-24-21 16,-5-19-36-16,-7-20-56 0,-9-20-70 16,-7-17-41-16,-13-16-9 15,-8-13 15-15,-8-14-23 0,-17-19 48 16</inkml:trace>
  <inkml:trace contextRef="#ctx0" brushRef="#br0" timeOffset="62765.8">20798 12122 268 0,'-52'-18'221'0,"2"4"-44"15,13-8-37-15,10 2-47 0,15-5-40 16,16-10-31-16,20-15-11 16,21-6-5-16,15-19-8 0,9 0-21 15,8-4-54-15,-4 5-51 16,-3 6-20-16,-9 3-25 0,-13 4 8 15,-6 8 45-15,-16 13 52 16,-4 7 35-16,-14 9 47 0,-5 3 121 16,-3 9 80-16,0-1-34 15,-11 6-14-15,3 7-54 0,8 0-42 16,0 12-2-16,0 13 14 16,8 7 17-16,3 5-8 15,10 2-5-15,1 7-24 0,1-2-21 16,1-7-16-16,2-4-12 15,-8-5-10-15,-2-7-1 16,-2-6 3-16,-10-15 1 0,-4 0-3 16,0 0 3-16,0-8-9 15,0-7 0-15,-8-10 2 0,-2-12 5 16,10-8-15-16,0-8 10 16,10-4 0-16,6 5 1 0,4 7-3 15,5 8 2-15,-2 9-1 16,-3 11 13-16,2 11 13 0,-3 6-6 15,-1 0-7-15,-7 12 0 16,-2 4-8-16,-1-1-42 16,-8 1-72-16,0-5-100 0,0 0-82 15,0-4-34-15,0 2 17 16</inkml:trace>
  <inkml:trace contextRef="#ctx0" brushRef="#br0" timeOffset="63065.83">21744 11138 440 0,'4'0'295'16,"1"0"-71"-16,-2 0-107 16,5 0-57-16,0-6-27 15,5 6 11-15,6-6 7 0,6-4-26 16,9-6-14-16,6-13-10 16,5-3-27-16,-1-9-3 0,-3-7-1 15,-13-1 11-15,-11 0 14 16,-14-1 15-16,-11 11 14 0,-13 9 32 15,-7 14 4-15,-12 16 20 16,1 27 26-16,-3 12 0 0,5 14-28 16,5 7-26-16,11 6-27 15,9-2-15-15,12-7-7 0,12-2-22 16,4-16-68-16,10-5-62 16,2-15-74-16,4-7-16 15,1-12-5-15,3-7 3 0,-1-9 4 16,-2-14-123-16</inkml:trace>
  <inkml:trace contextRef="#ctx0" brushRef="#br0" timeOffset="63380.73">22163 10857 106 0,'0'-29'252'15,"0"8"-54"-15,0 9-31 16,0 3-72-16,0 9-38 0,0 0-14 16,8 0-6-16,7 0 5 15,2 0-13-15,8 0-9 0,3 0-20 16,5-12-22-16,-1-8-22 15,-4-8-13-15,-2-9 13 16,-12 0 22-16,-5-2 24 0,-9 1 29 16,-15 2 33-16,-10 7 25 15,-4 13 8-15,1 16 30 16,-6 20 26-16,1 24 30 0,11 18-9 16,1 19-25-16,7 13-67 15,14-6-43-15,9-2-39 0,17-11 0 16,10-15 0-16,12-15-16 0,9-12-106 15,4-21-39-15,-1-12-35 16,-3-9-48-16,-3-15-29 16,-2-9 1-16,-11-7 3 15,-4-9 28-15</inkml:trace>
  <inkml:trace contextRef="#ctx0" brushRef="#br0" timeOffset="64795.55">20741 12923 403 0,'-68'24'201'0,"-3"-2"-31"16,16-6-75-16,9-4-46 0,18-12-25 15,16 0-14-15,24-7-8 16,24-19 5-16,33-10 5 0,37-20-8 16,37-19 1-16,28-18-5 15,32-17-2-15,29-21-2 0,23-11-4 16,16-8 2-16,4-10 11 16,3 2-1-16,-19 8 7 0,-23 14 14 15,-29 23 11-15,-31 16 7 16,-38 22 10-16,-33 19 24 15,-29 15 27-15,-19 10 51 16,-20 5 2-16,-12 10 6 0,-11 4-32 16,-8 0-51-16,-6 0-45 15,-14-5-29-15,-3-3-6 0,-13-12 0 16,-2-13 0-16,-6-13 0 16,-1-14 0-16,-12-14 0 0,-5-19 0 15,0-15-22-15,-1-13 9 16,0-9-16-16,0-14 9 0,0 2 14 15,2 7-1-15,-2 13 11 16,3 16-3-16,0 20-4 16,3 20 2-16,-5 21 1 0,-11 17-4 15,-10 15-8-15,-11 22 12 16,-22 19-4-16,-20 24-2 0,-26 21 4 16,-13 30-2-16,-18 14 1 15,-17 21 3-15,-7 13 2 16,-12 4-4-16,-9 2-3 0,-3 2 0 15,4-4-21-15,7-5 0 16,18-11-6-16,22-13 16 0,22-16-11 16,24-17-21-16,25-17-6 15,19-9 23-15,16-20 15 0,22-7 6 16,16-6 4-16,15-7 4 16,9-7-10-16,16-8 5 15,0 0 0-15,0 0 4 0,13 0 2 16,6 12 1-16,6 6 6 15,3 5-9-15,9 15 7 0,8 19-2 16,3 27-2-16,9 35 4 16,0 27 1-16,5 16 2 0,-6 13 2 15,1 0-5-15,-1-12 2 16,-2-15 2-16,-6-18 0 0,0-16-1 16,-2-21-9-16,-2-20 3 15,-3-16 5-15,-1-17-8 0,4-6 2 16,2-11-5-16,-7-6 1 15,1-4 2-15,7-13-7 16,1 0-2-16,4-7-24 0,15-16 2 16,5-8-25-16,17-9-27 15,4-14-17-15,10-6-13 0,4-11-3 16,1-5-6-16,-4-10-6 16,-2-9-30-16,-14-2-71 0</inkml:trace>
  <inkml:trace contextRef="#ctx0" brushRef="#br0" timeOffset="-205472.32">1574 15358 712 0,'-25'-16'363'15,"11"4"-186"-15,6 12-108 16,8 7-33-16,16 14-18 0,7 12 3 16,11 13-9-16,10 10-1 15,8 13-2-15,2 8 3 16,3-4-5-16,-5-4-5 15,-8-7-1-15,-6-14-1 16,-11-11 4-16,-5-13-2 16,-11-7 7-16,-3-5 3 15,-4-12 10-15,-4-29-15 0,-15-23-8 16,-7-29-3-16,-3-22 4 16,-2-5 6-16,3-4 3 15,4 10 8-15,8 14 0 16,12 14-6-16,0 17-9 15,0 13-1-15,12 14-5 16,11 19-1-16,17 11 11 16,18 19 12-16,2 22-11 15,5 8 4-15,0 8-7 0,-8 5-2 16,-7-10-2-16,-10-2 5 16,-12-14 7-16,-11-12-10 15,-5-8 26-15,-7-16 17 16,-5-12-31-16,-21-24-11 15,-9-21-8-15,2-20 3 0,-1-5 6 16,10 0-4-16,2 13-2 16,17 16-3-1,0 12 1-15,8 16-1 0,17 13 1 16,12 12 17-16,11 21-6 16,9 8-11-16,0 3 7 15,-4 5 4-15,-5-1-4 16,-11 2-1-16,-4-10-4 15,-9-5 5-15,-4-1-3 16,-7-6-5-16,-2-4-17 0,-2-5-43 16,-4-7-73-16,-5 0-98 15,0 0-77-15,0-16-18 16,-14-7-277-16</inkml:trace>
  <inkml:trace contextRef="#ctx0" brushRef="#br0" timeOffset="-204622.92">3045 14418 176 0,'-16'-33'172'16,"0"4"-58"-16,-6 5-37 16,2 8-26-16,0 8-18 15,0 8-7-15,0 20-8 0,0 13 8 16,-2 24 17-16,8 16-3 16,0 12-7-1,14 4-11-15,5-3-11 0,7-9-6 16,7-15-4-16,2-18 2 15,7-11 1-15,5-17-7 16,-1-16 3-16,6-16-6 16,-6-20-9-16,-4-26-1 15,-7-14 6-15,-10-14-4 16,-11-8 11-16,-11 4 17 0,-7 17 16 16,-1 11 31-16,-1 18 4 15,-2 16-10-15,12 12-23 16,-3 20-20-1,13 14-10-15,0 24 3 0,13 22-4 16,11 14 6-16,9 9-6 16,2-8 5-16,9 0-8 15,5-13 7-15,5-15-5 16,3-6-6-16,-2-16-22 16,-1-18-9-16,-5-7 3 0,-8-12 3 15,-6-8-5-15,-10-10-9 16,-3-1-21-16,-7-2 2 15,-7 0-7-15,-8 5-10 16,0 8-3-16,0-1-36 16,-13 5-26-16,3-1 32 15</inkml:trace>
  <inkml:trace contextRef="#ctx0" brushRef="#br0" timeOffset="-204158.53">3113 13306 326 0,'-27'-57'136'0,"2"5"-32"16,4 11-41-16,5 9-29 15,8 7-10-15,8 4 2 16,0 14-9-16,8 20 12 0,13 22 21 15,20 26 16 1,11 37-2-16,13 37 2 16,3 20-3-16,11 6-14 0,-3-2-20 15,1-12-16-15,-7-20-8 16,-10-18 2-16,-6-19-5 16,-10-21 3-16,-11-17-21 15,-6-10-45-15,-5-15-54 16,-11-10-44-16,-4-17-34 0,-7-17-46 15,-15-27-153-15</inkml:trace>
  <inkml:trace contextRef="#ctx0" brushRef="#br0" timeOffset="-203875.52">3475 13084 281 0,'-24'-75'161'0,"-1"19"-26"16,9 10-39-16,0 15-30 15,8 9-12-15,8 6-26 16,-8 12-14-16,8 4-4 16,3 33 2-16,17 23 7 15,13 30 27-15,16 21 7 0,4 13-8 16,9 12-12-16,1-6-5 16,2-4-12-1,0-12-4-15,-3-12-1 0,-5-13-11 16,-10-16-2-16,-4-12 7 15,-7-16-10-15,-9-9-24 16,-2-12-53-16,-4-7-30 16,-10-22-42-16,2-23-52 15,-13-28-33-15</inkml:trace>
  <inkml:trace contextRef="#ctx0" brushRef="#br0" timeOffset="-203543.22">4104 13135 308 0,'-11'-24'164'16,"-3"4"-64"-16,6 13-45 0,8 7-11 16,0 32 19-16,0 20 1 15,17 12-17-15,7 10-18 16,14 0-16-16,2-10-6 16,7-9-1-16,7-16-8 0,-2-19 1 15,3-20-13-15,-7-7 0 16,-7-22 5-16,-14-15 2 15,-10-14 1-15,-17-11 8 16,-13-4 12-16,-15-1 6 0,-13 14 20 16,-3 10 15-1,4 15-17-15,-1 14-16 0,3 13-15 16,3 8-3-16,7 17-30 16,3 7-43-16,13 9-53 15,12-2-22-15,0-3-12 16,0-6-34-16,15-10 24 0</inkml:trace>
  <inkml:trace contextRef="#ctx0" brushRef="#br0" timeOffset="-203126.22">4693 12793 327 0,'9'-20'188'0,"-1"4"-48"0,0 9-46 15,-8-2-13-15,0 4-14 16,0 5-12-16,0 0-15 16,3 0-18-16,2 0-12 15,4 0-5-15,-1 0-2 0,-2 0-1 16,7 0-1-16,-4-2-3 16,-2-3 8-16,1-2 3 15,-3-4 11-15,-5 4 4 16,0-11-4-16,0 4-2 15,0-11 10-15,-13 0 3 16,2 4 19-16,-2 6 31 0,-3 7-23 16,4 8-21-16,-4 20-12 15,-5 29 12-15,-4 28 16 16,6 25-14-16,5 13-7 16,14-2-21-16,17-11-7 0,13-16-1 15,13-26-6-15,19-23-3 16,15-25-18-16,7-28-52 15,6-20-54-15,3-21-57 16,-7-22-22-16,-9-9-13 0,-11-2-21 16,-9 5 5-16</inkml:trace>
  <inkml:trace contextRef="#ctx0" brushRef="#br0" timeOffset="-201667.11">2083 16334 27 0,'-17'13'95'0,"0"4"82"16,1-6-42-16,-1 1-22 15,5-12-15-15,1 9-4 0,2-2 16 16,9-7 25 0,-8 0-4-16,8 0-5 0,0 0-13 15,0 0-39-15,0 0-22 16,14-16-23-16,12-12-7 15,19-16-8-15,20-18-3 16,14-11-2-16,5-4-2 16,1 7-2-16,-12 10-8 15,-7 6 9-15,-18 13 11 0,-8 10 34 16,-7 6 25-16,-13 5 17 16,-3 8 6-16,-2-1-10 15,-1 5-47-15,-6 8-42 16,-5-4 0-16,-3 1 0 15,0-1 0-15,0-1 0 16,0 0 0 0,5 5 0-1,-2-3 0-15,2-1 0 16,-2-1 0-16,-3 2 0 16</inkml:trace>
  <inkml:trace contextRef="#ctx0" brushRef="#br0" timeOffset="-201631.94">2727 15741 1905 0,'0'7'-329'0,"0"7"-46"0,0-3 28 16,0 6 12-1</inkml:trace>
  <inkml:trace contextRef="#ctx0" brushRef="#br0" timeOffset="-200999.72">3288 15439 59 0,'-17'21'151'15,"6"-5"26"-15,-2-8-7 16,5-8-11-16,8 9-10 0,-8-9 17 16,8 0 31-16,0 0 12 15,0 0-30 1,0-13-25-16,45-64 12 15,29-17-66 1,51-40-89-16,58-34-11 0,52-32 0 16,38-23 0-16,22-12 0 15,22 2 0-15,4 17 0 16,-16 21 0-16,-30 24 0 0,-38 29 0 16,-50 28 0-16,-45 25 0 15,-37 24 0-15,-33 19 0 16,-23 10 0-16,-16 12 0 0,-12 8 0 15,-10 4 0-15,-6 3 0 16,-5 1 0-16,0 4 0 16,0-1 0-16,-8 5 0 15,8-3 0 1,0-1 0-16,-8 4 0 47,-1 0 0-47</inkml:trace>
  <inkml:trace contextRef="#ctx0" brushRef="#br0" timeOffset="-200923.97">6516 12969 2047 0,'-12'12'-300'0,"-5"9"-244"15,-7 7 9-15</inkml:trace>
  <inkml:trace contextRef="#ctx0" brushRef="#br0" timeOffset="-198317.7">7369 15178 254 0,'0'-47'219'0,"-16"-11"-80"15,-9-3-42-15,-2 4-32 16,-3-8-28-16,-1-1-5 0,-3 10-5 16,3 3 19-16,-1 12 5 15,2 17-11-15,5 15-20 16,-2 25-8-16,2 34-4 15,10 36 1-15,6 30 2 16,9 37-4-16,16 20 1 0,17 14-7 16,7 1 1-16,9-12-2 15,7-15 1-15,1-18-3 16,-1-19-4-16,1-23-32 0,-7-20-38 16,-10-19-39-16,-7-18-38 15,-12-7-23-15,-13-18-26 16</inkml:trace>
  <inkml:trace contextRef="#ctx0" brushRef="#br0" timeOffset="-197851.3">7150 16216 181 0,'-21'-27'248'16,"10"2"-103"-16,3 5-64 16,8 4-35-16,8-5-26 0,17-8-11 15,10-2-4-15,10-7-4 16,8-2 0-16,7-1-11 15,5-4 3-15,0 1-3 0,-7 2 7 16,-6 7 1-16,-12 1 2 16,-7 11 4-16,-9 7 8 15,-8 4 12-15,-2 1 21 16,-11 11 13-16,-3 0-1 0,0 0-16 16,0 0-14-16,8 13-14 15,5 8 1-15,3 7-5 16,9 6-2-16,3 1-3 0,-3-1-2 15,-2-6-1-15,-3-4 2 16,-3-7-1-16,-5-17-2 0,-4 0-5 16,1 0 11-16,-1 0 4 15,-5-9 4-15,-3-16-7 0,5-10-5 16,-5-15 1 0,3 2 0-16,5 4 5 0,1 6-8 15,-1 9 1-15,4 10 6 16,0 3 9-16,-4 3 3 0,0 4-2 15,-2 9-10-15,-6 0-19 16,0 0-21-16,0 0-34 16,0 0-30-16,0 13-26 0,0 0-13 15,3-1-4-15,0-5-34 16,-3 2 16-16</inkml:trace>
  <inkml:trace contextRef="#ctx0" brushRef="#br0" timeOffset="-197234.89">8076 15558 51 0,'17'0'198'15,"-1"0"-55"-15,-6 0-51 16,20 0 10 0,-10 0-71-16,4 0-11 0,9 0-9 15,-1 0 1-15,4-8-7 16,1-1-4-16,-4-3 4 16,-4-5 2-16,-14 6 11 0,-7-6 23 15,-8 1-1-15,-8-1 5 16,-11-2 0-16,-6 2-4 0,-8 0 17 15,4 6 1-15,1 3-11 16,9 4-23-16,2 4-8 0,5 0-11 31,4 0-4-31,8 12-4 0,0 4-3 0,8 1 5 16,8 2-20-16,8-2-30 16,4-5-21-16,2 0-26 0,2-12-1 15,5 0-10-15,-1-4 1 16,0-12-10-16,-6-7 7 15,-8-11 21-15,0 1 34 0,-6 0 66 16,-11-3 70-16,-5 3 49 16,0 9-26-16,-14 3-12 0,3 5-22 15,-2 8-14-15,5-1-25 16,8 9-8-16,0 0-11 0,0 0-6 16,8 0-2-1,5 0 4-15,12 9 0 0,6-9-11 16,3 8 3-16,5-8 0 15,-2 0 0-15,5-8 0 0,-7-9 0 16,-7 1-5-16,-7 0 7 16,-13-3-1-16,-8-3 11 0,-12 3 13 15,-8-7 17-15,-8 6 24 16,-10 8 24-16,2 4-23 0,-1 8-6 16,1 8-20-16,4 8-16 15,4 9-1-15,6 7-5 16,22 6-1-16,0 6-11 15,22-3-1-15,14-1-3 0,13-7-11 16,16-9-25-16,8-12-51 16,4-12-60-16,-1-12-55 15,-2-7-26-15,-9-15-28 0,-9 2-129 16</inkml:trace>
  <inkml:trace contextRef="#ctx0" brushRef="#br0" timeOffset="-196620.3">9806 14035 305 0,'3'-53'203'0,"-3"9"-55"16,-19 3-24-16,-10-1-32 0,-13 2-6 15,-9-3-7-15,-10-3-15 16,-12 1-27-16,-17 0-10 0,-11 0-7 16,-18 5-8-16,-14 11-4 15,-22 6 1-15,-15 6-3 16,-14 13 5-16,-9 4 8 15,-6 23-4-15,-5 23-12 0,-3 26-5 16,1 35 22-16,-1 39 9 16,7 45 10-16,5 40-9 15,5 40-6-15,7 38-12 0,21 36 6 16,27 18 17-16,38 0 20 16,40-18 40-16,44-23-29 15,50-29-2-15,53-32-4 16,60-42-16-16,57-48-16 0,61-53-11 15,60-58-13-15,47-60 0 16,30-48-11-16,22-50-30 16,8-44-26-16,-2-38-13 15,-21-34 7-15,-40-40 2 0,-51-26 21 16,-57-24 14-16,-58-32 15 16,-62-20 9-16,-59-29 16 0,-52-1 6 15,-50 29 2-15,-36 39 6 16,-32 54 7-16,-25 48-24 0,-28 52-37 15,-28 48-63-15,-33 42-69 16,-24 40-44-16,-18 34-19 16,-5 50 47-16,2 31-48 0,4 33 20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8T16:00:38.80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11081 3064 427 0,'-42'-76'249'16,"11"14"-60"-16,6 17-83 16,5 21-55-16,8 17-18 0,-1 30 58 15,-3 51 80-15,0 71 7 16,-4 88 50-16,-5 69-7 0,-4 47-118 15,-2 43-103 1,-3 27 0-16,12 0 0 0,0-24 0 16,10-41 0-16,12-48 0 0,9-53 0 15,7-55 0-15,4-48 0 16,5-40 0-16,7-41-228 16,13-52-104-16,8-66-59 0,4-77-13 15,3-85 70-15</inkml:trace>
  <inkml:trace contextRef="#ctx0" brushRef="#br0" timeOffset="200.69">11926 3040 545 0,'97'-252'307'0,"-24"65"-108"15,-20 61-102-15,-4 64-47 16,-1 62 13-16,-3 81 97 16,-8 71 39-16,-9 83 30 15,-12 74-48-15,-7 47-164 0,-2 13-17 16,1-2 0-16,0-17 0 15,9-25 0-15,4-31 0 0,1-34 0 16,8-35-23-16,-6-39-218 16,-4-31-53-16,-4-33-2 0,-7-32 23 15,-18-30-1-15,-24-34-21 16</inkml:trace>
  <inkml:trace contextRef="#ctx0" brushRef="#br0" timeOffset="400.02">11191 5496 807 0,'-126'-26'371'16,"15"9"-103"-16,21 10-134 0,22 3-76 16,20-4-25-16,20 8-15 15,11-4-8-15,17-4-7 16,17 0-3-16,27-9 7 0,38-12 0 16,35-19-2-16,29-13-9 15,25-8-1-15,12-5-35 0,4 1-83 16,-9 4-71-16,-20 7-62 15,-17 1-20-15,-13 4-38 0</inkml:trace>
  <inkml:trace contextRef="#ctx0" brushRef="#br0" timeOffset="832.82">14102 2910 620 0,'52'-99'191'0,"-12"15"-87"16,-10 8-55-16,-10 14-22 0,-12 12 10 15,-8 14 71-15,-24 11-13 16,-25 25-51-16,-28 25-14 16,-29 32-10-16,-16 29 18 15,-7 28-2-15,10 16-9 16,19 8-10-16,22 0-13 0,30-3-1 15,27-8 0-15,30-14-8 16,22-16 5-16,34-16-4 0,34-14 4 16,26-20-7-16,21-8 6 15,16-4-2-15,-7 5 1 16,-14 18-3-16,-22 15-11 0,-31 21 0 16,-26 16 12-16,-37 12 4 15,-39 12-3-15,-33 0 7 0,-31-3-3 16,-23-10 6-16,-13-10 21 15,0-14 25-15,1-18 24 16,8-15-18-16,16-11-24 0,16-20-17 16,14-10-55-16,23-10-91 15,21-21-97-15,23-32-124 16,32-38-63-16</inkml:trace>
  <inkml:trace contextRef="#ctx0" brushRef="#br0" timeOffset="1198.15">16128 2413 608 0,'-20'-45'384'0,"-8"0"-116"16,-4 8-136-16,2 1-72 0,7 4-32 15,2 6-5-15,8 2 0 16,5-4-5-16,8-5-16 15,0 2 3-15,0-3-4 0,-7 6 35 16,-4 7 49-16,-2 10-7 16,-16 11-30-16,-20 28-13 15,-20 38 16-15,-16 39 44 0,-12 30-28 16,-1 15-67 0,13 13 0-16,16 4 0 0,19 4 0 15,27 0 0-15,23-5 0 16,20-7 0-16,20-16 0 0,24-17 0 15,23-20 0-15,19-20 0 16,20-22 0-16,7-23-52 0,5-16-205 16,-12-13-82-16,-11-12-33 15,-24 0 9-15,-26 0-300 16</inkml:trace>
  <inkml:trace contextRef="#ctx0" brushRef="#br0" timeOffset="1631.36">10192 8251 572 0,'-309'195'369'0,"29"-33"-21"15,40-32-138-15,53-32-108 16,53-28-48-16,62-28-27 0,72-42-10 15,80-38-9-15,99-55-1 16,105-62 2-16,97-61-2 16,91-49-2-16,88-23 56 0,62-22-6 15,47-12 4-15,38-8 27 16,8 9-35-16,4 20-51 0,-21 32 0 16,-43 34 0-16,-47 31 0 15,-53 37 0-15,-62 32 0 16,-71 30 0-16,-74 23 0 0,-71 20 0 15,-70 19 0-15,-52 10 0 16,-45 9 0-16,-37 7 0 0,-24 5 0 16,-17 8 0-16,-16 4 0 15,-8 0 0-15,-21 0 0 16,-10 0 0 0,-14 0 0-16,-17 0-238 15,-6 0-279-15,-13 0 38 0,-9 0-332 16</inkml:trace>
  <inkml:trace contextRef="#ctx0" brushRef="#br0" timeOffset="4125.99">14383 10009 2 0,'0'0'2'16,"0"-4"7"-16,0-1 21 15,8-1 52-15,4 0 76 0,-6 4-39 16,3-8-37-16,-1 5-22 15,-3 3-26-15,-2 2-11 0,-3 0-1 16,0 0 6-16,0 0-3 16,0 12-3-16,0 7 20 0,0 9 11 15,-8 10-19-15,-3-2-2 16,2 1-7-16,2-7 7 0,-6-7 9 16,4-7 1-1,1-5 6-15,0-11 1 0,0 0-18 16,1-15-3-16,-1-13-4 15,0-22-15-15,8-14-7 0,0-12 1 16,16-3 0-16,12 5 1 16,7 12-5-16,12 15 1 0,2 19 12 15,4 28 19-15,3 24 3 16,1 27-1-16,-5 33-9 0,-10 18-6 16,-19 15-9-16,-18 10-5 15,-22 4 3-15,-23-5 1 0,-25-9 2 16,-30-10-10-16,-18-15 6 15,-24-14-5-15,-10-26 17 16,-3-27 12-16,9-28 13 16,6-29 8-16,16-34-22 0,27-36-17 15,31-37-7-15,32-32 2 16,38-24-6-16,42-17-7 0,43 1 4 16,45 7-2-16,39 9 1 15,34 12-8-15,19 19 10 0,9 22-7 16,-13 24-39-16,-24 30-30 15,-24 21 12-15,-38 23 10 0,-31 24 22 16,-37 20 17-16,-36 39 21 16,-25 30 14-16,-24 29 16 15,-17 21 18-15,-7 12 12 16,-1 11 1-16,12-5-11 0,14-10-17 16,11-18-19-16,25-19-5 15,15-16-11-15,17-26-3 0,16-23 1 16,9-25 2-16,3-29 1 15,-1-27-13-15,-7-26-6 0,-20-20 11 16,-16-16-3-16,-20-7 7 16,-21-7 5-16,-24 7-9 0,-17 11 11 15,-13 16-9-15,-2 21-5 16,-9 19-25-16,0 15-60 0,5 22-75 16,-2 16-89-16,10 17-49 15,3 22-40-15</inkml:trace>
  <inkml:trace contextRef="#ctx0" brushRef="#br0" timeOffset="4325.84">15901 10429 792 0,'-17'41'585'0,"1"-5"-198"0,-4-3-203 15,5 3-155-15,1-4-31 16,6-3-8-16,8-8-21 16,0-9-105-16,0-12-132 15,13 0-90-15,11-28-3 0,9-34-2 16</inkml:trace>
  <inkml:trace contextRef="#ctx0" brushRef="#br0" timeOffset="4710.01">16368 8401 343 0,'0'-97'390'0,"0"28"-115"0,-11 28-121 16,-2 26-80-16,0 26-33 15,5 25-21-15,8 13 3 16,8 5-8-16,21-2-9 0,19-8 0 16,22-7-2-16,19-18-19 15,17-19-48-15,8-14-47 0,-5-23-24 16,-3-20 9-16,-13-20 20 15,-20-17 53-15,-24-4 40 0,-25 8 71 16,-21 25 64-16,-17 21-5 16,-23 32 20-16,-20 35-20 0,-16 35 7 15,-6 23 1-15,11 18-14 16,12 6-32-16,14 1-29 0,27-4-21 16,15-9-19-16,20-3 6 15,20-13-10-15,13-8-9 16,4-11-2-16,3-10-12 0,-4-8-59 15,-6-6-39-15,-10-11-43 16,-11-3-20-16,-4-6 8 0,-8-7-6 16,-3-7 3-16,-1 0 18 15,-4-11-35-15,-1-14 3 0,4-12-72 16</inkml:trace>
  <inkml:trace contextRef="#ctx0" brushRef="#br0" timeOffset="4859.1">17378 8755 242 0,'8'-19'250'0,"-3"6"-53"16,-5 13-43-16,0 25-34 0,-13 11-22 15,2 13 2 1,-2 4 16-16,5 3-14 0,8 1-41 16,0 0-27-16,0-4-20 15,0 0-5-15,0 1-6 0,0 3-8 16,0-5-71-16,0 0-88 16,0-2-79-16,-9-10-46 0,9-6-30 15</inkml:trace>
  <inkml:trace contextRef="#ctx0" brushRef="#br0" timeOffset="5191.8">17587 8704 805 0,'22'-46'312'16,"3"12"-126"-16,4 18-51 0,7 16-12 15,10 26 35-15,2 19 49 16,5 19-86-16,-1 14-121 0,-2 11 0 15,-2 5 0-15,-8 0 0 16,-3-2 0-16,-7-6 0 0,-7-16 0 16,-3-17 0-16,-7-17 0 15,0-8 0-15,-9-16 0 0,-4-24 0 16,0-24 0-16,0-30 0 16,0-31 0-16,2-25 0 15,11-21 0-15,7-15 0 0,14-21 0 16,10-13 0-16,16-3 0 15,8 7 0-15,3 17 0 0,-6 29 0 16,-8 28-85-16,-9 28-294 16,-12 25-70-16,-11 30 12 0</inkml:trace>
  <inkml:trace contextRef="#ctx0" brushRef="#br0" timeOffset="5541.28">21524 6959 466 0,'9'-101'352'16,"-9"20"38"-16,-12 24-113 15,-4 28-139-15,-8 38-75 16,-14 49-25-16,2 50 0 0,0 59 30 16,-1 57-6-16,17 37-31 15,20 12-12-15,24-5-13 0,29-19 1 16,41-34-11-16,43-34-1 15,51-49-75-15,38-46-139 0,23-53-118 16,2-50-48-16,-11-47-18 16</inkml:trace>
  <inkml:trace contextRef="#ctx0" brushRef="#br0" timeOffset="6090.46">23344 6183 872 0,'-118'-106'636'0,"-3"37"-232"0,-1 48-269 15,-3 55-135-15,7 38 0 16,12 34 0-16,19 16 0 0,32 9 0 16,26-6 0-16,37-2 0 15,37-9 0-15,29-16 0 0,22-21 0 16,10-17 0-16,3-19-106 16,-7-24-119-16,-12-27-16 0,-22-21-20 15,-23-30 35-15,-33-20 76 16,-32-21 83-16,-37-8 65 0,-36 4 67 15,-29 14 31-15,-25 22 10 16,-6 20 2-16,-2 17-11 16,8 21-27-16,26 12-29 15,27 0-24-15,34 0-6 0,39 12-9 16,45-3 5-16,54-9-9 16,51 0-7-16,47-21-22 0,35-24-2 15,29-24-6-15,12-25-32 16,3-24-45-16,-7-24-5 0,-21-17 46 15,-35-3 36-15,-40 8 66 16,-44 11 72-16,-44 20 58 16,-37 26 20-16,-27 19-32 0,-23 20-5 15,-25 27 0-15,-9 19-12 16,-8 12-32-16,4 32-11 16,9 29-85-16,10 37 0 0,22 44 0 15,20 45 0-15,23 37 0 16,24 21 0-16,17 4 0 0,14-10 0 15,7-10 0-15,-1-22 0 16,-7-12 0-16,-12-15 0 0,-14-21 0 16,-17-16 0-16,-13-23-205 15,-21-13-333-15,-8-26 39 0,-14-24 102 16</inkml:trace>
  <inkml:trace contextRef="#ctx0" brushRef="#br0" timeOffset="6389.92">24380 5756 608 0,'28'-163'445'0,"-3"38"-162"16,7 31-147-16,17 28-71 0,24 26 36 15,25 19 108-15,20 21-9 16,7 35-200-16,10 32 0 16,4 23 0-16,-11 19 0 0,-7 8 0 15,-14-6 0-15,-19-18 0 16,-18-19 0-16,-17-22 0 0,-18-11 0 15,-13-15 0-15,-10-19 0 16,-12-27 0-16,-12-38 0 16,-5-47 0-16,9-55 0 15,8-47 0-15,29-58 0 0,32-52 0 16,33-52 0-16,35-23 0 16,33 4-33-16,24 18-226 15,13 30-81-15,1 34-36 0,-9 52-55 16</inkml:trace>
  <inkml:trace contextRef="#ctx0" brushRef="#br0" timeOffset="8354.02">19755 13869 804 0,'0'19'573'0,"-26"10"-61"15,-8 4-354-15,-8 8-158 16,-3-6 0-16,5-6 0 0,8-8 0 16,7-9 0-16,8-12 0 15,11-17 0-15,6-28 0 16,0-31 0-16,15-31 0 0,14-18 0 15,7 3 0-15,9 12 0 16,7 25 0-16,1 23 0 0,6 29 0 16,1 33 0-16,-1 29 0 15,-2 33 0-15,-4 27 0 0,-16 25 0 16,-20 12 0-16,-30 12 0 16,-36 5 0-16,-31-6 0 15,-30-10 0-15,-33-18 0 0,-28-19 0 16,-24-23 0-16,-15-28 0 15,-10-27 0-15,9-24 0 16,13-27 0-16,22-28 0 0,35-27 0 16,39-28 0-16,54-28 0 15,56-21 0-15,52-12 0 0,51 1 0 16,44 6-54-16,22 16-388 16,17 32-47-16,6 28 11 0</inkml:trace>
  <inkml:trace contextRef="#ctx0" brushRef="#br0" timeOffset="8869.04">19902 13616 1077 0,'-34'28'475'0,"6"4"-216"16,4 6-135-16,16 3-72 15,16 7-22-15,16 4-14 0,20 10-9 16,18 3-8-16,9 0-11 15,8-8-43-15,2-12-20 16,0-16-59-16,-3-17-3 0,-6-28 16 16,-11-26 16-16,-9-22 42 15,-10-26 30-15,-11-19 21 0,-5-17 16 16,-6-6 14-16,-4-1 23 16,1 2 27-16,3 9 31 15,0 21 20-15,0 19-12 0,0 21-6 0,2 24 27 16,6 34-58-1,4 31-70-15,7 29 0 0,7 24 0 16,-2 16 0-16,2 1 0 16,-10-3 0-16,1-20 0 0,-9-13 0 15,-3-21 0-15,2-20 0 16,3-31 0-16,5-38 0 0,6-37 0 16,8-40 0-16,9-42 0 15,-1-33 0-15,6-20 0 0,2-5 0 16,5 18 0-16,3 36 0 15,-1 40 0-15,-2 50 0 16,-5 58 0-16,0 51 0 0,-5 52 0 16,-3 43 0-16,5 23 0 15,-5 17 0-15,-2 0 0 0,7 0 0 16,-2-13 0-16,8-10 0 16,-5-14-110-16,7-17-393 0,-5-19-17 15,-9-25-392-15</inkml:trace>
  <inkml:trace contextRef="#ctx0" brushRef="#br0" timeOffset="9918.12">23033 12190 934 0,'0'-43'472'0,"-13"18"-171"0,-8 25-155 16,-7 16-70-16,0 17-39 15,-1 12 10-15,1 3-13 0,0-3-34 16,3 0 0-16,-3-9 0 15,2-8 0-15,9-7 0 0,9-9 0 16,8-16 0-16,8-21 0 16,18-22 0-16,10-19 0 0,10-11 0 15,6-1 0-15,3 14 0 16,2 10 0-16,-2 18 0 16,-12 20 0-16,0 16 0 0,-12 27 0 15,-5 23 0-15,-10 7 0 16,-4 9 0-16,-6-3 0 0,-1-6 0 15,3-7 0-15,0-14 0 16,5-11 0-16,9-10 0 0,3-15 0 16,10-8 0-16,1-16 0 15,4-8 0-15,4-9 0 0,-1-8 0 16,-8-4 0-16,1 1 0 16,-3-5 0-16,-1-4 0 0,-4 3 0 15,-2 1 0-15,-9 5 0 16,-6 7 0-16,-3 8 0 0,-8 9 0 15,0 7 0 1,-11 9 0-16,-3 1 0 0,3 0 0 16,-2 5 0-16,5 1 0 15,8 2 0-15,0-1 0 0,0-1 0 16,3-7 0-16,15-13 0 16,7-7 0-16,2-8 0 0,11-13 0 15,1-8 0-15,5-8 0 16,6-12 0-16,6-5 0 0,-4 4 0 15,4 1 0-15,-9 7 0 16,-4 5 0-16,0 17 0 16,-12 11 0-16,-6 13 0 0,-5 23 0 15,3 34 0-15,3 39 0 16,-4 54 0-16,-5 48 0 0,5 35 0 16,2 15 0-16,0 4 0 15,4-8 0-15,-2-21 0 0,-3-29 0 16,-2-27 0-16,-5-33 0 15,-2-28 0-15,-3-26 0 0,-5-27 0 16,2-33 0-16,-8-37 0 16,0-38 0-16,0-31 0 0,-9-30 0 15,-7-28 0-15,-6-23 0 16,-2-13 0-16,-4-4 0 0,-6 5 0 16,-2 8 0-16,-4 8 0 15,-1 16 0-15,0 20 0 16,1 20 0-16,-5 17 0 0,5 20 0 15,-1 24 0-15,0 18 0 16,-3 19 0-16,4 14 0 0,-2 19 0 16,2 15 0-16,8 17 0 15,7 10 0-15,25 10 0 0,17 4 0 16,31-2 0-16,29-9 0 16,21-13 0-16,19-16 0 0,16-12 0 15,16-19 0-15,4-14 0 16,9-17 0-16,-3-10 0 15,-13-17 0-15,-17-15 0 0,-18-9 0 16,-27-12 0-16,-22-5 0 16,-31-4 0-16,-22 7 0 0,-18 13 0 15,-15 16 0-15,-12 22 0 16,-11 15 0-16,-10 21 0 16,-13 28 0-16,-9 32 0 0,-3 49 0 15,-8 54 0-15,4 61 0 0,12 48 0 16,14 28 0-16,16 14 0 15,19-6 0-15,25-10-172 0,9-22-445 16,10-20 35-16</inkml:trace>
  <inkml:trace contextRef="#ctx0" brushRef="#br0" timeOffset="11965.13">8815 14019 484 0,'-46'32'288'16,"6"-7"-49"-16,7-8-119 15,15-6-59-15,4-11-27 0,14 0-7 16,0 0 4-16,18-16 15 16,21-17 19-16,31-21 12 15,36-26-12-15,35-26-17 0,29-16-24 16,30-8-12-16,11 3-9 15,1 7-3-15,-11 5-44 0,-8 8-60 16,-24 15-37-16,-14 9-29 16,-25 14-9-16,-24 12 5 15,-21 14 31-15,-20 10 18 0,-21 12-1 16,-15 9-4-16,-18 7 15 16</inkml:trace>
  <inkml:trace contextRef="#ctx0" brushRef="#br0" timeOffset="12280.54">9594 14201 346 0,'-93'87'305'16,"8"-14"-23"-16,7-16-100 16,18-9-92-16,11-11-41 15,13-14-16-15,10-5 26 16,15-11 8-16,11-7-23 0,17-25-14 15,31-22-1-15,49-43-8 16,54-31-4-16,48-35-5 0,45-11-2 16,23-4-3-16,5 4-6 15,-12 21-5-15,-20 24-1 0,-30 19 2 16,-35 28-19-16,-40 18-21 16,-34 14-6-16,-27 16-8 15,-26 11-26-15,-19 7-40 0,-22 4-55 16,-7 5-46-16,-27 0-13 15,-18-2-20-15</inkml:trace>
  <inkml:trace contextRef="#ctx0" brushRef="#br0" timeOffset="12746.57">10808 11804 596 0,'-15'-53'285'0,"3"17"-111"16,12 7-91-16,0 8-50 15,20 9-11-15,17 0-18 0,14 5 1 16,23-2 2 0,16-3-4-16,10 4 1 0,15 8-4 15,1 12 0-15,3 17 14 16,-6 28 21-16,-6 32 41 0,-11 33 53 16,-3 37 43-16,-6 29 9 15,-10 14-7-15,-4 14-124 0,1 0-50 16,-6-4 0-16,-3-8 0 15,0-16 0-15,-5-18 0 0,2-15 0 16,-5-22 0-16,-5-14 0 16,-3-21 0-16,-12-21 0 0,-6-16 0 15,-6-17 0-15,-4-6 0 16,-10-14 0-16,-3-5 0 16,-8 2 0-16,0 0 0 0,-24-1 0 15,-17 0 0-15,-19-13 0 16,-24-7 0-16,-35-19 0 15,-31-18 0-15,-30-27 0 0,-13-34 0 16,-15-25 0-16,-3-27 0 16,0-16 0-16,8-10 0 0,13-2 0 15,19 7 0-15,23 3 0 16,31 10 0-16,24 12 0 0,23 15-231 16,18 17-124-16,16 19-20 15,10 19 8-15,10 18 22 0</inkml:trace>
  <inkml:trace contextRef="#ctx0" brushRef="#br0" timeOffset="13629.47">10476 12786 16 0,'0'0'50'15,"-8"0"76"-15,8-9 46 0,-12-3-58 16,4-12-17-16,-9-17-24 16,1-12-24-16,-8-16-10 0,-1-12-3 15,-7-14 17-15,-1-6 1 16,-4-5-9-16,1 1-3 15,-5 6-16-15,5 11-11 0,3 9-5 16,4 15-5-16,5 14-1 16,5 10 1-16,2 16 0 15,4 3-3-15,2 9-3 0,-1 4-9 16,12 8 5-16,-8 0 0 16,8 0-1-16,0 0 9 15,-8 0-4-15,8 0-2 0,0 0 8 16,-10 0-5-1,10 8 1-15,0-8-4 0,0 0 1 16,0 0 3-16,10 0-3 16,10 8-1-16,21 0 9 0,24-1-8 15,28-7 4-15,24 10-2 16,21-3-2-16,17 1-31 16,-2 5-61-16,-1 4 94 15,-16 2-197-15,-8 7-13 0,-23-7-4 16</inkml:trace>
  <inkml:trace contextRef="#ctx0" brushRef="#br0" timeOffset="32660.37">17451 8955 6 0,'0'0'7'0,"0"0"2"15,0 0 0-15,0 0 2 16,0 0 5-16,0 0 5 0,0 0 9 16,0 0 11-16,0 0 14 15,0 0 18-15,0 0 14 0,0 0-37 16,0 0-26-16,0 0-17 16,-6 0-9-1,6 0 3-15,0 0 4 0,0-5 5 16,0 5-5-16,0 0 4 15,0 0 0-15,0 0 1 16,0 0 0-16,0 0 1 0,0 0-1 16,0 0-1-16,0 0-2 15,0 0 4-15,0 0 4 16,0 0 5-16,0 0 2 0,0 0-2 16,0 0 9-16,0 0-10 15,0 0 11-15,0 0-4 0,0 0-1 16,0 0-5-16,0 0-4 15,-8 0-7-15,8 0 0 16,0-2-3-16,0-4 1 0,0 6 1 16,0-4 0-16,0 4-1 15,-10 0 2-15,10 0-4 16,0 0-4-16,-8-3-4 16,8 3 6-16,0 0-5 0,0 0 3 15,0 0 1-15,-8 0-1 16,8 0-4-16,0-4 2 0,0-1 2 15,0 1-12-15,0 4-3 16,0 0-9-16,0 0-8 16,0 0 2-16,0 0 7 0,0 0 13 15,0 0-5-15,0 0 2 16,0 0 1-16,0 0-3 0,0 0-4 16,0 0-2-1,0 0 1-15,0 0 0 0,0 0 0 16,0 0-3-16,5 0-9 15,-2 0-28-15,-3-4-45 0,5-4-31 16,-2 0-88-16</inkml:trace>
  <inkml:trace contextRef="#ctx0" brushRef="#br0" timeOffset="33430.04">17614 8784 6 0,'0'-5'16'0,"0"2"16"16,0-6 24-16,0 6 32 15,0-6 45-15,4 5-48 16,-4-4-38-16,0 1-17 16,0-2-16-16,0 1-1 0,5-1 4 15,-5 5 3-15,0 4 0 16,3 0-4-16,-3 0-3 15,0 0-3-15,0 0 0 0,0 0-1 16,0 0 0-16,0 0 1 16,0 0-1-16,0 0 4 15,0 0-5-15,0 0-2 0,-8 0 1 16,-4 13-5-16,6 4 0 16,6-2-2-16,-13 6 2 15,13 3 5-15,0-3-6 16,0-2 2-16,0 1 0 0,0-2-3 15,0-6 0-15,0 0 0 16,13-4 5-16,1 0-6 0,6 0 1 16,2 1 1-16,2 2-3 15,-5 2 2-15,2-1-1 16,1 0 1-16,-8 0 2 0,-1 1-2 16,-6 2-3-16,2 2 6 15,-5-1 1-15,-4 0 1 0,0-3 0 16,0 4 4-16,-13-6-2 15,1 1 5-15,1-3-4 16,3-9 2-16,8 7 2 16,-9-7-5-16,9 0-3 0,0 0 1 15,0 0-4-15,0 0 4 16,0 0-6-16,0 0 3 0,0 0 2 16,0 0-1-1,0 0-6-15,0 0-2 16,0 0-7-16,0 0-7 0,0 0-4 15,0 0-17-15,0 0-18 16,0 0-13-16,0 0-41 16,6-7-52-16,-3-2 14 0</inkml:trace>
  <inkml:trace contextRef="#ctx0" brushRef="#br0" timeOffset="34511.61">17468 9102 30 0,'0'-10'73'16,"0"7"66"-16,0 0 9 15,0 3-63-15,0 0-32 16,0 0-20-16,0 0-9 0,0 0-9 16,0 0 1-16,0 0-4 15,0 0-6-15,0 0-1 16,0 16 0-16,0 8-4 0,0 4 6 15,0 5-1-15,0-1 10 16,-9 1 2-16,1 0-2 0,8-5 2 16,-11 1-4-16,4-10 7 15,-7 1 0-15,-2 2 5 16,-4-6-3-16,-9 4 0 0,-7 2-6 16,-10-3 1-16,-5-3-2 15,-2 0 6-15,-1-8 4 16,3-8 6-16,-2 0 3 15,4-4 11-15,8-4-1 0,4 1-2 16,5-5-6-16,7-4-8 16,5-1-8-16,1-4 0 0,1 1-8 15,1-6-6-15,6 3 3 16,0-6-3-16,-2 5 5 16,5 3-7-16,8 5-5 0,-12 1 7 15,4 2-1-15,8 1-9 16,-8 5 0-16,8-3 0 0,0 2 4 15,0 3 1-15,0 3-5 16,0-3 5-16,-8 1-1 16,8 4-3-16,0 0-1 15,-8 0 3-15,8 0-2 16,-9 0 4-16,9-5-4 16,0 5 4-16,0 0-1 0,0 0-5 15,0 0 3-15,0 0 6 16,0-3-6-16,0 3 2 15,0-4 2 1,0 0-9-16,0 4 8 16,0 0-4-16,0 0-3 15,0 0-4-15,0 0 1 0,0 0-1 16,0 0-9-16,0 0-21 16,0 0-32-16,0 0-49 0,0 0-30 15,0 0-13-15,3 0-19 16,3 0-33-16</inkml:trace>
  <inkml:trace contextRef="#ctx0" brushRef="#br0" timeOffset="65195.47">14649 11772 893 0,'-112'52'741'16,"18"-15"-328"-16,25-12-413 15,41-25 0-15,65-21 0 16,79-43 0-16,80-39 0 0,84-35 0 16,86-26 0-16,73-9 0 15,47-11 0-15,39-3 0 16,18 4 0-16,-6 8 0 15,-30 13 0-15,-41 19 0 0,-50 20 0 16,-63 26 0-16,-61 14-317 16,-66 23-119-16,-54 20 26 0,-62 18 34 15</inkml:trace>
  <inkml:trace contextRef="#ctx0" brushRef="#br0" timeOffset="65445.19">16611 11755 624 0,'-288'159'592'0,"56"-33"-57"16,58-32-252-16,57-29-270 0,55-20-13 15,75-45 0-15,84-33 0 16,89-52 0-16,91-50 0 16,80-32 0-16,78-23 0 0,57-18 0 15,31-7 0-15,17-6 0 16,8-2 0-16,-7 7 0 0,-30 9 0 15,-36 9-251-15,-37 21-69 16,-26 9-57-16,-33 18 64 16,-25 19 24-16,-28 26 46 15</inkml:trace>
  <inkml:trace contextRef="#ctx0" brushRef="#br0" timeOffset="65696.52">23409 8601 1157 0,'38'-41'640'15,"38"-27"-390"-15,42-18-250 0,48-4 0 16,49-3 0-16,41-1 0 15,29-8 0-15,11-12 0 0,4-3 0 16,-17 2-153-16,-25 13-135 16,-38 12-83-16,-48 22 5 15,-53 18 0-15</inkml:trace>
  <inkml:trace contextRef="#ctx0" brushRef="#br0" timeOffset="65895.06">24742 8154 592 0,'-244'142'270'0,"40"-25"-71"0,49-19-101 15,48-21-52 1,50-11-19-16,57-14-8 0,51-15 2 16,62-20-12-16,59-26-3 15,43-23 1-15,37-25-1 0,17-21-2 16,11-19 1-16,3-13-3 16,5-13-42-16,-8 2-58 15,-15 6-42-15,-34 18-5 0,-37 12-40 16,-42 20-91-16</inkml:trace>
  <inkml:trace contextRef="#ctx0" brushRef="#br0" timeOffset="66310.67">20283 15610 906 0,'-82'12'505'16,"12"-12"-75"-16,18-14-224 16,30-20-206-16,44-15 0 0,60-16 0 15,63-20 0-15,64-18 0 16,54-10 0-16,50-14 0 0,39-6 0 16,31-7 0-16,11 3 0 15,-10-6 0-15,-11 1 0 0,-19 2 0 16,-23 11 0-16,-32 6 0 15,-31 19-295-15,-32 13-51 16,-37 27 29-16,-37 14 45 16,-36 17 32-16,-37 16 11 0,-44 17 62 15</inkml:trace>
  <inkml:trace contextRef="#ctx0" brushRef="#br0" timeOffset="66526.74">22090 15147 546 0,'-289'183'332'0,"34"-20"2"16,35-20-108-16,45-21-103 16,50-18-59-16,55-9-26 15,58-21-16-15,66-30-4 16,59-32-3-16,66-40-8 0,55-41 18 16,55-43-1-16,44-25-16 15,25-30-7-15,3-16-75 0,0-1-88 16,-7 9-96-16,-21 24-55 15,-25 21-47-15</inkml:trace>
  <inkml:trace contextRef="#ctx0" brushRef="#br0" timeOffset="67776.13">27792 12973 921 0,'-51'-39'632'0,"2"0"-138"15,2 16-494-15,-2 23 0 0,4 28 0 16,-3 45 0-16,3 38 0 16,13 34 0-16,7 30 0 15,25 17 0-15,0 7 0 0,21-8 0 16,10-11 0-16,14-22 0 16,8-24 0-16,7-24 0 0,13-32 0 15,6-30-294-15,5-35-212 16,6-33 59-16,-4-42 55 15</inkml:trace>
  <inkml:trace contextRef="#ctx0" brushRef="#br0" timeOffset="68090.96">28492 13099 447 0,'-8'-97'447'0,"-8"23"74"0,-7 25-87 16,-11 31-236-16,3 48-198 15,-1 36 0-15,4 27 0 16,6 20 0-16,11 2 0 0,11-7 0 15,11-12 0-15,11-20 0 16,6-18 0-16,12-30 0 16,9-28 0-16,11-25-53 15,6-22-144-15,-1-15 35 16,-3-7 69-16,-5 3 55 0,-14 13 34 16,-10 17 14-16,-10 24 52 15,-7 24 41-15,-6 24 17 16,-7 17-10-16,-3 21-9 0,0 7-60 15,0 0-41-15,-9-4 0 16,9-8 0-16,0-11 0 16,0-13-156-16,0-17-96 0,0-11-78 15,0-17-14-15,0-12 38 16,0-21 8-16</inkml:trace>
  <inkml:trace contextRef="#ctx0" brushRef="#br0" timeOffset="68457.89">28222 13030 526 0,'-49'-33'280'0,"12"9"-1"16,9 8-109-16,28 3-78 15,14 3-50-15,37-5-27 16,20 0 2-16,27-5-11 0,21-3-4 16,6-4-6-16,6-2-11 15,-5 1 1-15,-7 1 6 16,-20 1 6-16,-21 6 3 0,-24 7 30 15,-23 13 34-15,-27 26 59 16,-20 14 26-16,-19 17-9 16,-16 17-11-16,3 2-111 15,8 2-19-15,11-9 0 0,13-8 0 16,16-8 0-16,12-12 0 16,18-21 0-16,9-20 0 15,10-16 0-15,8-25-6 0,-5-20-48 16,-3-8 27-16,-9-8 9 15,-15 2 9-15,-17 12 7 16,-21 10-9-16,-10 8-36 0,-11 12-107 16,-5 14-128-16,2 14-86 15,6 5-6-15,2 24 35 16</inkml:trace>
  <inkml:trace contextRef="#ctx0" brushRef="#br0" timeOffset="68601.52">29204 13649 548 0,'12'65'397'0,"-4"-17"-38"16,-4-15-157-16,0-13-101 16,0-11-81-16,10-18-48 15,0-23-63-15,6-22-79 16,6-15-76-16,2-16-26 0,9-18 2 16,2-18 13-16</inkml:trace>
  <inkml:trace contextRef="#ctx0" brushRef="#br0" timeOffset="68940.64">29753 12484 303 0,'12'17'222'16,"-12"23"27"-16,0 29-4 15,-12 25-54-15,-5 21-47 16,0 7 5-16,3-9 17 0,0-11 22 16,14-16-37-16,0-22-112 15,0-19-39-15,8-24 0 16,12-35 0-16,17-33-104 0,8-47-105 15,3-45-17 1,1-44 21-16,-16-53 38 0,-16-45 38 16,-17-33 57-16,-42-2 80 15,-34 14 141-15,-27 41 164 16,-9 58 66-16,1 57-116 16,7 60-263-16,10 62 0 0,12 52 0 15,21 42 0-15,29 32 0 16,32 16 0-16,32 7 0 15,29 2 0-15,21-6 0 0,12-6 0 16,5-13-51-16,4-15-469 16,-6-7 0-16,-9-20 49 15</inkml:trace>
  <inkml:trace contextRef="#ctx0" brushRef="#br0" timeOffset="70803.64">3070 11226 664 0,'-49'-41'324'16,"-4"17"-146"-16,-4 24-96 16,4 53-37-16,8 58-2 15,16 58-3-15,18 52-10 16,27 25-8-16,33 9-11 16,31-12-3-16,31-23-4 0,26-32-8 15,30-46-49-15,16-52-71 16,-1-49-81-16,-16-53-35 15,-30-57-9-15,-40-54 13 16,-48-56 69-16</inkml:trace>
  <inkml:trace contextRef="#ctx0" brushRef="#br0" timeOffset="71468.99">3861 11479 460 0,'-113'-183'297'0,"6"44"-97"16,14 51-107-16,12 50-50 15,15 51-16-15,23 39-6 16,18 37-7-16,25 25-7 15,25 4-1-15,27-7-4 16,24-22 4-16,14-27-11 16,102-55-94-1,-115-59 15-15,-25-39 20 0,-31-26 28 16,-29-27 43 0,-29-10 41-16,-20-5 6 15,-3 4 2-15,-1 18-4 16,12 27-4-16,11 29-31 15,19 27-10-15,19 30 0 0,27 24 1 16,26 33-8-16,17 20 5 16,7 8-7-16,-4-1 1 15,-5-4 4-15,-11-13 3 16,-11-13-8 0,-10-17 11-16,-7-20-9 0,-4-29-10 15,3-37-15-15,4-38 12 16,9-31-11-16,7-25-23 15,12-4-5-15,11 12 20 16,2 24 13-16,-2 30 5 16,-5 31 6-16,-10 28-5 15,-3 31 16-15,-2 30-8 16,-3 31 23-16,-3 21-3 16,-2 9-2-16,-2 9-4 0,5 1-2 15,-3-8-4-15,2-14 1 16,0-11 4-16,-3-13-4 15,-7-9 1-15,-7-12 1 16,-8-3-1-16,-3-4-4 16,-9-3-7-16,0 3 1 15,-4 1 4-15,1 7-1 16,-2 11 6-16,-3 15 1 16,-8 3-5-16,-12 8 7 15,-12 3 16-15,-13 6 7 16,-11-1 0-16,-10 1-7 0,-7-7-9 15,8-4-12-15,8-15 1 16,13-11-8 0,12-14-10-16,10-15-51 15,7 0-81-15,2-25-34 0,2-14-68 16,-7-19-262-16</inkml:trace>
  <inkml:trace contextRef="#ctx0" brushRef="#br0" timeOffset="71668.77">4182 8052 493 0,'-49'-85'318'16,"9"18"-105"-16,7 35-119 15,12 32-51-15,4 61-19 16,9 53-9-16,8 49-20 15,8 44-100-15,14 45-88 16,10 31-93-16</inkml:trace>
  <inkml:trace contextRef="#ctx0" brushRef="#br0" timeOffset="71835.11">4836 9399 1034 0,'16'-119'388'0,"3"14"-204"16,22 3-115-16,24-4-60 16,30-12-47-16,41-16-75 15,39-8-136-15,25-1-98 16,-1 17-78-16</inkml:trace>
  <inkml:trace contextRef="#ctx0" brushRef="#br0" timeOffset="77592.28">30861 12428 80 0,'63'7'245'0,"-1"-7"-70"16,-8 0 13-16,-13 0 10 16,-14 0-1-16,-5 0 22 15,-6 0 41-15,-9-5 22 16,-4 3-79-16,2-8-203 0,-2-2 0 15,2-4 0-15,3-8 0 16,1-8 0-16,0-10 0 16,2-6 0-16,4-12 0 15,1-10 0-15,2-10 0 0,-10-16 0 16,0-1 0-16,-8-5 0 16,0-1 0-16,-8 3 0 15,-4 6 0-15,-5 9 0 16,1 7 0-16,-7 10 0 15,-8 6 0-15,5 5 0 16,-12 9 0-16,-2 2 0 0,-9 2 0 16,-8-1 0-16,-8 0 0 15,-12-5 0-15,-12-7 0 16,-16-6 0-16,-14-7 0 0,2-3 0 16,3-1 0-16,3 5 0 15,7 7 0-15,3 10 0 16,-7 7 0-16,-9 15 0 15,-16 15 0-15,-30 32 0 16,-36 32 0-16,-32 32 0 16,-37 33 0-16,-24 34 0 0,-17 22 0 15,-15 33 0-15,-7 34 0 16,1 22 0-16,2 31 0 0,14 11 0 16,12 16 0-16,22 15 0 15,20 12 0-15,25 19 0 0,26 7 0 16,31 5 0-16,33 2 0 15,38 6 0-15,47-3 0 0,52-17 0 16,60-22 0-16,62-29 0 16,65-27 0-16,56-32 0 15,58-34 0-15,49-43 0 16,38-50 0-16,38-53 0 0,34-48 0 16,26-54 0-16,23-56 0 15,7-62 0-15,4-68 0 16,-9-69 0-16,-20-68 0 15,-41-62 0-15,-49-63 0 0,-68-48 0 16,-77-26 0-16,-95 3 0 16,-99 23 0-16,-116 40 0 15,-110 63-222-15,-97 70-183 0,-65 80-66 16,-45 73 2 0</inkml:trace>
  <inkml:trace contextRef="#ctx0" brushRef="#br0" timeOffset="-152989.45">29508 9565 541 0,'22'-36'330'15,"-5"8"-50"-15,-3 11-136 16,3 17-63-16,-1 19 11 16,8 20 62-16,1 13 47 15,4 9 15-15,-5-1-208 16,-1 6-8-16,3-1 0 0,-1-9 0 16,-3-1 0-16,-1-16 0 15,-4-9 0-15,-6-11 0 16,6-19 0-16,7-19 0 0,20-38 0 15,18-45 0-15,14-34 0 16,27-18 0-16,18-24 0 16,20-17 0-16,22-18 0 15,5-2 0-15,-4 7 0 16,-12 17 0-16,-22 27-132 16,-28 34-100-16,-26 33-51 0,-25 32-32 15,-34 32 43-15,-28 33 10 16,-42 38 1-16</inkml:trace>
  <inkml:trace contextRef="#ctx0" brushRef="#br0" timeOffset="-152621.9">30214 8812 610 0,'34'-40'410'0,"-1"6"-141"0,-6 11-140 15,6 6-66-15,-5 17-12 16,1 17 32-16,-1 16 62 16,-3 19 13-16,-4 12-49 0,-2 20-89 15,-2 4-20-15,-2-3 0 16,2-2 0-16,4-14 0 16,-3-17 0-16,8-16 0 0,5-10 0 15,19-26 0-15,16-21 0 16,18-20 0-16,21-28 0 15,19-25 0-15,14-23 0 16,15-22 0-16,14-12 0 16,8-3 0-16,0-5 0 15,-11 13 0-15,-9 6 0 0,-16 19 0 16,-20 12 0-16,-23 19 0 16,-19 12 0-16,-16 18-281 0,-20 14-125 15,-17 14-5-15,-24 11-7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8T16:05:31.00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8734 6321 542 0,'-81'-24'312'16,"7"3"-85"-16,12 9-111 0,15 0-68 15,15 4-33-15,15-1-10 16,17 9-4-16,36 0 17 0,38 0 28 16,48 9 16-16,44-9-14 15,53 0-4-15,49-9-21 0,41-3-7 16,27-12-8-16,9-4-1 16,-3-12-6-16,-17-6-1 15,-16-3 9-15,-30 0 1 16,-30 5-5-16,-38 2-5 0,-46 14-6 15,-35 5-20-15,-32 6-26 16,-29 5-41-16,-24 8-49 0,-25 4-39 16,-20 0-44-16,-35 0-15 15,-36 0-18-15</inkml:trace>
  <inkml:trace contextRef="#ctx0" brushRef="#br0" timeOffset="251.04">10699 5897 365 0,'-76'-39'430'16,"10"-2"-37"-16,14 8-106 16,15 5-153-16,12 8-92 0,8 3-35 15,6 8-2-15,11 21-11 16,0 30 28-16,-8 39 47 16,8 50 48-16,-13 43-4 15,13 34-44-15,-11 32-69 0,-3 20 0 16,3 17 0-16,3-1 0 15,8-6 0-15,0-22 0 0,0-23 0 16,0-30 0-16,3-29-197 16,10-23-95-16,-1-29-42 15,4-24 1-15,9-30 7 0,4-27 48 16</inkml:trace>
  <inkml:trace contextRef="#ctx0" brushRef="#br0" timeOffset="914.92">11186 7885 616 0,'16'-17'423'0,"-3"9"-176"15,-2 0-161-15,3 8-137 0,14 8-28 16,9 9 31-16,7-6 25 16,8-11 13-16,5 0 3 15,13-16 0-15,6-13 4 16,6-15-10-16,7-17-7 0,1-12 8 15,-11-9 7-15,-8-8 10 16,-19 1-2-16,-19-1-1 0,-17 4 5 16,-16 13 16-16,-11 13 27 15,-22 14 7-15,-13 18-12 0,-6 21-10 16,-13 21 7-16,-5 32 13 16,-1 27 2-16,0 33 16 0,6 32 12 15,14 25 0-15,9 12-10 16,26-4-30-16,16-8-23 0,25-15-4 31,28-22-9-31,24-21-2 0,28-27-1 0,24-25 1 16,26-33-4-16,19-33-5 0,14-28-14 15,11-31-35-15,-1-30-34 16,-6-37-21-16,-14-28-25 0,-15-24 7 16,-26-12 37-16,-23-6 49 15,-33 14 38-15,-35 20 49 0,-34 29 50 16,-29 22 20-16,-16 23 0 15,-15 25 14-15,-9 19-5 0,9 12-4 16,6 11-118-16,14 15-6 16,17 7 0-16,42 24 0 15,31 24 0 1,28 26 0-16,27 22 0 0,24 36 0 16,14 30 0-16,3 33 0 15,-11 28 0-15,-22 21 0 0,-24 8 0 16,-22-7 0-16,-22-14 0 15,-29-19 0-15,-16-20 0 0,-12-30 0 16,-21-24 0-16,2-30 0 0,-3-16 0 16,3-24 0-16,3-19 0 15,-1-17 0-15,9-20 0 0,8-24-289 16,0-33-54-16,17-37 7 16,12-37 54-16,18-31 19 15,15-38 26-15</inkml:trace>
  <inkml:trace contextRef="#ctx0" brushRef="#br0" timeOffset="1198.11">16295 5374 357 0,'84'-150'224'0,"-19"30"-33"16,-19 30-47-16,-15 29-60 0,-9 20-41 16,-11 25-20-16,-6 27 34 15,-5 35 68-15,-8 44 26 0,-14 52 28 16,-5 62-11-16,-14 48-18 15,1 33-36-15,-2 8-77 16,7 2-37-16,2-12 0 0,9-18 0 16,12-21 0-16,0-25 0 15,12-22 0-15,-14-26 0 0,6-24 0 16,0-26 0-16,8-23 0 16,-7-20 0-16,7-22-12 0,0-19-210 15,0-16-98-15,-12-21-47 16,0-33 20-16,-1-29 21 0</inkml:trace>
  <inkml:trace contextRef="#ctx0" brushRef="#br0" timeOffset="1530.54">15410 7041 423 0,'-86'-15'194'15,"10"-2"-60"-15,5 1-67 0,16 4-49 16,14 0-38-16,12 2-2 16,13 8 11-16,16-3 11 0,26-7 24 15,29-4 9-15,31-6-2 16,27-2-2-16,34-4 0 16,23 0-5-16,30-1 23 0,15-4 11 15,8-3 23-15,0-1-10 16,-8 1 5-16,-11 0-19 0,-19-2-12 15,-25 7-23-15,-27 1-9 16,-23 5-4-16,-24 2-8 0,-25 7 3 16,-18-2-34-16,-14 2-11 15,-16-4-49-15,-13 5-14 16,-13-2-16-16,-3 0-44 0,-5 9-22 16,1 0-40-16,-1 8-4 15</inkml:trace>
  <inkml:trace contextRef="#ctx0" brushRef="#br0" timeOffset="2046.68">21919 5858 333 0,'-56'-74'194'15,"6"16"-58"-15,13 14-37 16,14 12-55-16,9 7-38 0,14 12-6 16,22 13 4-16,15 10 32 15,20 14 32-15,19 21 7 0,12 15-2 16,19 17-24-16,6 17-13 16,15 12-10-16,1 5-17 15,4 2 2-15,0 1 0 0,-2-5 6 16,1-2-1-16,-8-14-7 15,-2-8-3-15,-8-11-3 0,-5-13 1 16,-7-9-9-16,-8-10-5 16,-18-15-23-16,-9-4-16 0,-15-8-16 15,-16-7 0-15,-16-8-11 16,-11-13-29-16,-9-10-12 0,-21-14-1 16,-4-9 8-16,-11-14-40 15,-7-9 0-15</inkml:trace>
  <inkml:trace contextRef="#ctx0" brushRef="#br0" timeOffset="2263.1">23437 5224 439 0,'0'-62'221'0,"-8"12"-21"16,8 14-68-16,-8 10-69 15,8 11-34-15,-17 15-11 0,-5 28-3 16,-16 34 36-16,-14 47 55 15,-26 54 18-15,-23 58-25 0,-26 42-45 16,-26 34-40-16,-17 28-76 16,-14 18-86-16,-2 0-56 0,2-10-28 15,2-24-5-15,8-28-15 16,7-32-175-16</inkml:trace>
  <inkml:trace contextRef="#ctx0" brushRef="#br0" timeOffset="4275.88">11839 13469 149 0,'-8'0'179'16,"2"0"-74"-16,-3 13-34 16,9 6-29-16,-8 10-17 0,8 9-12 15,0 1-2-15,0 11 3 16,0-2-3-16,0 2-1 16,8-6-4-16,1-2-4 0,2-2-1 15,0-4-1-15,7 1 3 16,-2 0 2-16,-1-2 12 0,1 10 13 15,6 5 6-15,-3 3 3 16,2-1-13-16,-1 4 1 0,1 6-5 16,-5 2-2-16,1 3 12 15,-3 7 4-15,4-1-1 0,-2 4-6 16,-4 0 1-16,-1 0-3 16,-6-4-11-16,-5-12 8 15,0-8-9-15,0-8-12 0,0-12-1 16,0-4-2-16,0-10 0 15,0-7-2-15,0-12-8 16,0 0 2-16,-8-3-1 16,-3-10-6-16,-1-6 6 0,-1-10 2 15,0-4 0-15,-3 0-1 16,-1 1-1-16,6-1-6 0,-1-3 4 16,0-2 3-16,-1-9-1 15,5-10-6-15,-1-12-2 0,9-14-8 16,-8-14-11-16,-3-17 6 15,-1-20 6-15,0-25 0 16,-5-21 7-16,1-17-3 16,0-24 0-16,8-12 2 0,8-7 7 15,12 4 8-15,16 11 1 16,13 19-1-16,16 27 4 0,16 28-3 16,20 24 4-16,16 30 4 15,17 28 18-15,17 24-1 0,10 23-10 16,6 22-4-16,5 30-5 15,-3 15 3-15,-3 16-6 0,-11 8-1 16,-17 0-9-16,-26-3-15 0,-17-1-12 16,-27-7-22-16,-20-2-15 15,-18-4-20-15,-22 3-43 16,-13-8-13-16,-12-2-81 0</inkml:trace>
  <inkml:trace contextRef="#ctx0" brushRef="#br0" timeOffset="4642.31">13663 12777 209 0,'17'0'330'0,"-1"14"-94"0,-4-2-44 15,-1 16-78-15,7 20-54 0,-2 17-32 16,7 21-9 0,7 16-8-16,-3 15 14 0,6 9 19 15,-4 0 3-15,-1-3-10 0,1-14-23 16,-5-16-4-16,-4-19-5 15,-3-17-2-15,-5-13-17 0,-4-14-23 16,1-18-20-16,-9-15-11 16,0-23-2-16,-17-26 7 0,-7-22 10 15,-13-15 30-15,-7-9 12 16,-10 4 19-16,-3 13 30 0,-3 21 20 16,-1 19 1-16,-1 24 9 15,-3 17 7-15,0 36 10 0,5 21 3 16,7 25 6-16,8 16-8 15,13 8-18-15,7 4-28 16,8-6-22-16,17-12-13 16,0-19-6-16,5-15-41 0,4-19-69 15,2-14-83-15,3-19-57 16,1-18-33-16,2-16-8 0,-6-15 8 16</inkml:trace>
  <inkml:trace contextRef="#ctx0" brushRef="#br0" timeOffset="5091.72">12396 13294 507 0,'-68'0'400'16,"6"0"-84"-16,13 0-148 0,16 0-153 16,19-4-118-16,25-8-17 15,35-17 26-15,38-12 32 0,34-11 28 16,36-10 19-16,24-10 2 15,31-9-11-15,17-6-21 0,22-2-3 16,13-4-3-16,7-1 11 16,-1 2 16-16,-2 4 11 0,-14 3 21 15,-13 7 11-15,-9 14 5 16,-26 7 12-16,-28 11 1 16,-33 12-7-16,-32 7-1 0,-33 11 15 15,-38 4 5-15,-31 12 11 16,-32 12 30-16,-24 16 42 0,-17 17 20 15,-16 17 14-15,-9 23 7 16,0 21-29-16,9 24-54 0,15 17-46 16,7 12-44-16,18 4 0 15,22 5 0-15,22-16 0 0,26-4 0 16,24-17 0-16,20-17 0 16,21-21 0-16,13-24 0 0,15-24 0 15,10-21-137-15,1-24-110 16,1-24-63-16,-4-25-9 15,-3-24 20-15,-14-22 18 0,-17-18 56 16</inkml:trace>
  <inkml:trace contextRef="#ctx0" brushRef="#br0" timeOffset="5540.88">17018 11543 356 0,'-25'-20'415'0,"-12"12"-49"16,-3 21-46-16,-5 15-156 15,8 17-81-15,6 15-57 0,10 18-14 16,21 7-9-16,0 9-1 16,13 7 13-16,10 10 9 0,10 3-12 15,12 1-10-15,4-2 2 16,-1-3-11-16,0-8 0 16,-2-13 5-16,-14-12-8 0,-12-8 8 15,-20-12 6-15,-11-11-2 16,-28-7 4-16,-17-6-10 0,-16-8 7 15,-18-9-2-15,-15-16 3 0,-13 0 4 16,-4-16 5-16,0-12-8 16,13-13 1-16,16-12-30 0,23-10-29 15,34-21 3-15,36-13 15 16,32-9 9-16,33 0 10 0,37 8 4 16,24 25 3-16,25 28 5 15,15 37 2-15,9 38 20 16,1 38 25-16,-4 37 0 0,-14 26 5 15,-16 15-18-15,-23 4-18 16,-23 2-1-16,-23-9-12 0,-19-13-11 16,-21-20-11-16,-15-17-9 15,-9-19-26-15,-9-22-47 0,0-20-77 16,0-19-43-16,0-30-11 16,0-31 19-16,0-42-8 0,0-44 7 15</inkml:trace>
  <inkml:trace contextRef="#ctx0" brushRef="#br0" timeOffset="5841.73">18203 11126 234 0,'0'-128'403'0,"-17"51"-65"15,-10 52 30-15,-14 55-108 0,0 51-122 16,8 44-64-16,14 35-44 16,10 18-22-16,15 3-4 0,8-15-7 15,19-24 0-15,13-25-18 16,6-27-35-16,8-33-52 0,5-28-33 15,1-29 21-15,2-34 29 16,-3-30 33-16,-11-26 27 16,-14-27 13-16,-18-26 12 0,-22-8 15 15,-14 1 30-15,-15 12 38 16,-10 24 22-16,-20 24-12 0,-4 29-23 16,-10 30-34-16,-1 21-20 0,1 22-40 15,5 21-52-15,6 20-62 16,17 13-48-16,13 7-31 0,16 11 8 15,16 11-15-15,16 14 1 16</inkml:trace>
  <inkml:trace contextRef="#ctx0" brushRef="#br0" timeOffset="5966.46">18706 13380 345 0,'70'98'402'15,"-13"-21"-42"-15,-13-16-98 0,-6-17-136 16,-16-16-146-16,0-6-136 0,-10-22-68 15,-5-22-25-15,-7-22 21 16,0-21-18-16,-15-20-125 0</inkml:trace>
  <inkml:trace contextRef="#ctx0" brushRef="#br0" timeOffset="6222.9">17286 11861 628 0,'-135'-39'389'0,"17"-4"-62"0,18 7-167 16,18 8-130-16,22-1-109 15,35-6-15-15,37-15 23 0,41-12 42 16,36-2 14-16,32-10 10 16,26 5 6-16,28 0 3 0,23 2-11 15,26 3-14-15,16 3-21 16,16 1-47-16,2 3-37 0,-1 7-31 15,-2 6-7-15,-7-2-32 16,-7 11-11-16</inkml:trace>
  <inkml:trace contextRef="#ctx0" brushRef="#br0" timeOffset="6789.7">22126 10289 822 0,'-25'0'386'0,"-6"0"-109"15,-3 0-152-15,6 10-139 0,8-10-96 16,20 8-4-16,9-8 33 16,7 0 30-16,7 0 24 15,2-8 11-15,-5-4 14 0,-3-5-13 16,-6-7 3-16,-6-3 4 15,-5-3 8-15,-13 2 14 0,-10 3 5 16,-19 12 20-16,-15 13 7 16,-11 29 18-16,-9 23 24 0,-4 31-4 15,2 22-34-15,11 13-20 0,11 4-19 16,18 0-5-16,14-12-9 16,25-17 6-16,11-15-15 0,14-13-11 15,15-11-2-15,13-12 6 16,7-8 5-16,5-1 10 15,6 3 0-15,-6 4 3 0,-9 10-1 16,-8 12 2-16,-14 2 5 16,-23 5-5-16,-11 4 4 0,-32-9 4 15,-23-1 11-15,-24-11 9 16,-18-6 14-16,-13-10 15 0,-12-7 3 16,-8-22-24-16,-4-14-20 15,-4-22-5-15,4-24-2 0,7-20-9 16,14-26-6-16,11-15-9 15,14-19-9-15,20-17 1 0,17-8 3 16,23-2-4-16,17 1-18 16,19 9-1-16,15 11-27 15,14 22-36-15,11 15-37 16,14 21-26-16,6 15-5 0,10 16 0 16,7 22 9-16,0 16-24 0,1 12 2 15</inkml:trace>
  <inkml:trace contextRef="#ctx0" brushRef="#br0" timeOffset="7121.77">21505 11446 256 0,'0'159'327'0,"-16"3"-79"16,-14 5-31-16,-1-4-106 0,-11-4-57 16,-2-13-31-16,-3-16-10 15,-4-19-3-15,-6-18-4 16,-7-19 1-16,-5-12-12 0,0-18 10 15,1-16-20-15,-2-11-15 16,9-17-10-16,4-20-3 0,12-21-8 16,17-25-11-16,15-23-27 15,21-27-4-15,22 0 22 0,18 1 34 16,21 21 20-16,15 30 13 16,16 28 14-16,4 31 8 0,11 24-4 15,2 24 1-15,8 13 4 0,2 13-8 16,-1 1-2-16,-9-1-7 15,1-8-4-15,-13-13-20 16,-7-15-34-16,-4-9-35 0,-14-24-31 16,-5-5-49-16,-10-14 4 15</inkml:trace>
  <inkml:trace contextRef="#ctx0" brushRef="#br0" timeOffset="7786.95">22995 11145 624 0,'0'21'262'0,"0"7"-67"0,-18 8-103 15,9 10-70-15,-4-2-41 16,4-3 8-16,1-9 2 0,0-4 16 16,-5-11-1-16,2-17 8 15,-2 0-7-15,-2-12 2 0,-1-13-9 16,3-15-2-16,13-12 1 15,3-18 1-15,10-8-5 0,12 0 1 16,7 6-1-16,6 15 1 16,-3 12 5-16,-2 19 4 15,-2 26-4-15,-1 18 7 0,-6 19 2 16,-5 15-5-16,-2 10-3 0,1 7 0 16,-7-1 3-16,-3-6-6 0,0-14 10 15,-4-10-6 1,4-14-4-16,0-12-3 0,4-12 1 15,10-16-8-15,4-14-6 0,13-15 4 16,4-7-14-16,5-12 6 16,6-2 2-16,-1 5 12 0,-5 17 3 15,-2 11 10-15,-7 21 18 16,-2 24 2-16,-4 24-6 0,-4 18-8 16,-6 15-4-16,-2 6-5 15,-5 5 4-15,-2-3-6 0,-6-13 8 16,-5-11 5-16,-3-16 16 15,0-8 1-15,0-14 3 16,0-15-17-16,0-8-6 0,5-24-8 16,-4-20-2-16,7-27-7 15,-2-19-13-15,2-27-10 0,-5-25-5 16,-3-25-4-16,0-21 12 16,-17-15 12-16,-5-1 19 0,-27 8 20 15,-24 12 15-15,-29 26 6 16,-36 27-3-16,-33 26-4 0,-35 31-7 15,-34 29-13-15,-24 37-3 16,-8 32 5-16,8 28 0 16,16 29-6-16,22 30-17 0,27 14-76 15,24 13-75-15,24 6-57 16,34-3-6-16,35-7 18 0,30-6-13 16,31-10 9-16</inkml:trace>
  <inkml:trace contextRef="#ctx0" brushRef="#br0" timeOffset="8170.08">26299 9195 908 0,'14'-37'417'0,"-6"9"-157"0,-5 3-158 16,10 9-146-16,11 13-56 16,18 3 9-16,22 16 34 0,17 8 31 15,17 12 27-15,11 18 24 16,9 15 25-16,9 20 3 0,2 17-29 15,4 15-6-15,6 9-21 16,8 10-7-16,-3-2-19 16,7-3-8-16,4-9-11 0,0-12-6 15,-2-12-19-15,-6-17-16 16,-14-15-19-16,-15-17-34 16,-20-18-11-16,-20-14-7 0,-22-21-34 15,-27-21-2-15</inkml:trace>
  <inkml:trace contextRef="#ctx0" brushRef="#br0" timeOffset="8386.31">28521 8955 345 0,'-48'-93'255'16,"-1"19"-15"-16,-7 29-43 0,-9 38-71 15,-12 38-41-15,-9 51-41 16,-8 56-11-16,-15 58 9 15,-12 56-4-15,-14 44-14 0,-15 27-15 16,-11 11-4-16,-15-5-18 16,-7-7-31-16,-1-17-32 0,3-20-47 15,-3-21-59-15,7-23-44 16,1-28-29-16,3-31-1 16</inkml:trace>
  <inkml:trace contextRef="#ctx0" brushRef="#br0" timeOffset="12662.97">1628 8112 418 0,'-54'-44'224'0,"18"-10"-65"16,11-4-81-16,13-5-44 16,21-11-22-16,19-7-8 15,26 1 0-15,17 1-4 16,19 18 0-16,3 15 1 0,4 28-4 15,1 25 6-15,0 38-6 16,-9 36 5-16,-7 33-2 16,-18 33 1-16,-24 23 10 15,-23 14-5-15,-17-1 1 16,-31-12 11-16,-20-21 13 0,-6-27 6 16,2-30 16-16,-2-28-11 15,0-23-13 1,0-26-20-16,4-21-2 0,8-23-7 15,10-17-6-15,10-24 1 16,25-12-3-16,11-13 2 16,26 0 2-16,29 8-3 15,23 13-5-15,21 16 6 16,18 25 0-16,19 24 1 0,3 20-3 16,-7 16 2-16,-14 5-7 15,-18 0 10 1,-27-8-2-16,-18-9 7 0,-22-16 18 15,-14 0-7-15,-20-28-12 16,-10-30-8-16,-24-22-2 16,-9-32 5-16,-10-18 4 15,-7-15 7-15,-2-7 8 16,-1 2-7-16,4-2-8 0,8 10 1 16,14 8-1-16,13 4 0 15,20 8-4-15,14 11 1 16,8 18-2-16,9 15 3 15,3 21 4-15,8 26-9 16,14 22 9-16,6 25-4 16,17 28 6-16,16 26 3 0,10 21-4 15,7 10 0-15,-1 12 1 16,-6 1-4-16,-19-16 2 16,-13-17 1-16,-22-19-3 15,-13-18 2-15,-17-16 11 16,-5-7 6-16,-6-4-2 0,-10-5 8 15,-6-12 33-15,0-16-20 16,-19-30-19-16,-17-27-19 16,-13-27-4-16,-8-31 5 15,-5-28-6-15,6-20 3 0,11-13-7 16,13-3-1-16,20 12 2 16,12 20-9-1,25 21 9-15,16 15 1 0,15 25-1 16,24 29 6-16,18 29-6 15,16 40 13-15,11 40-7 16,10 37-2-16,-6 34 2 16,-10 14 3-16,-14 2-1 0,-16-10-3 15,-16-14 2-15,-20-27 3 16,-13-18 2-16,-10-14 0 16,-13-11 2-16,-9-17-12 0,-8-12-13 15,-25-8-3 1,-8-8 11-16,-13-6 11 0,-1 3 8 15,-2 6 0-15,4 13 0 16,1 0-12-16,-2 28 6 16,2 18-2-16,3 15-3 15,1 16-1-15,7 12-36 0,9 1-73 16,13 0-74-16,11-4-8 16,18-17-49-16,12-17-183 15</inkml:trace>
  <inkml:trace contextRef="#ctx0" brushRef="#br0" timeOffset="12945.69">5224 7028 274 0,'30'21'173'0,"-14"8"-76"0,-5 16-47 16,-11 15-20-16,-7 25-6 16,-13 27 1-16,-13 5-8 15,-7 1-4-15,-4-11-3 0,-2-23 3 16,6-22 13-16,7-21 8 15,5-24-11-15,4-34-26 16,8-32-4-16,16-25-4 16,8-19 4-16,16-4 7 0,12 3-2 15,12 13 3-15,10 14-2 16,10 19 11-16,10 10 6 16,4 15-7-16,2 11-6 15,-2 12-12-15,-14 0-26 16,-10 12-41-16,-18 4-32 0,-20-4-46 15,-8 0-5-15</inkml:trace>
  <inkml:trace contextRef="#ctx0" brushRef="#br0" timeOffset="13195.87">5342 5121 655 0,'-19'-66'219'0,"-1"25"-109"16,-2 28-57-16,2 38-23 0,0 36-2 16,9 37-11-16,11 42 4 15,24 34-8-15,17 21-7 16,27 8 1-16,30-7-6 0,19-21-4 16,17-28-15-16,5-33-25 15,-6-28-40-15,-11-29-40 16,-21-26-18-16,-20-31-22 0,-26-19-72 15</inkml:trace>
  <inkml:trace contextRef="#ctx0" brushRef="#br0" timeOffset="13628.87">5496 5226 316 0,'-60'-82'248'15,"20"21"-82"-15,12 16-91 16,12 16-40-16,16 21-16 0,16 21-10 15,15 20-3-15,23 29 10 16,14 35 5-16,17 34-7 16,10 19-11-16,-3 9 2 15,1-5-1-15,2-15-4 0,-10-26 1 16,-8-26-5 0,-7-27 9-16,-11-19-4 0,-5-25 2 15,-10-20-6-15,0-20 6 16,2-14-1-16,-5-2-2 15,-1-5 4-15,-8 2-3 0,-4-3 2 16,-3-4-2-16,-9-2 1 16,-16-9 3-16,0-16 1 15,-16-12-8-15,-9-14 6 0,-7-2-8 16,-9-9 10-16,-3 0-5 16,-4 0 8-16,-2 8-2 15,7 8 0-15,5 14-3 0,5 14-1 16,6 13-6-1,7 16-3-15,8 9-21 0,12 7-33 16,-9 12-23-16,9 13-4 16,0 0 0-16,9 26-8 15,-6 2-67-15,-3 12-24 0</inkml:trace>
  <inkml:trace contextRef="#ctx0" brushRef="#br0" timeOffset="13827.63">5911 5479 378 0,'-31'28'174'0,"2"-9"-56"0,12-6-53 16,17-13-32-16,0 0-8 15,17-13-7 1,15-14 4-16,26-14-7 0,22-11-5 16,16-14-5-16,16 1-5 15,-3 3-7-15,-3 11-34 16,-17 1-44-16,-16 14-24 0,-24 7-61 15,-21 4-31-15</inkml:trace>
  <inkml:trace contextRef="#ctx0" brushRef="#br0" timeOffset="14326.75">5704 5140 192 0,'-146'22'230'0,"17"-6"-84"0,23-4-49 16,24-12-36-16,22 0-35 15,22 0-23-15,22 0-7 16,30-16 0-16,26-14 2 16,37-17-1-16,36-28-7 0,42-14-39 15,31-18 33-15,26-11 9 16,-2-3-5-16,-10 2-4 16,-25 14 8-16,-33 16 6 0,-34 19 2 15,-29 17 7 1,-27 13 25-16,-19 15 9 0,-21 10-14 15,-12 1-11-15,-29 14-4 16,-11 0-6-16,-5 17 3 16,0 8-2-16,9 4-3 0,4 11-2 15,7 13-1-15,13 8 3 16,16 8-8-16,20 0 3 16,17 0-1-16,11-7 0 15,10-10 0-15,7-16-7 0,4-15 6 16,-5-13 3-16,-11-8-2 15,-8-12 3-15,-13-12 2 16,-15-9-5-16,-8-12-3 16,-13-3 2-16,-21-9 4 0,-15 4 6 15,-18 4 5-15,-11 13-1 16,-11 7-8-16,-6 13-1 16,0 16-1-16,9 0-15 15,13 16-29-15,11 13-25 0,13 7-29 16,15 13-86-16,9 8-205 15</inkml:trace>
  <inkml:trace contextRef="#ctx0" brushRef="#br0" timeOffset="14446.38">7101 5349 304 0,'60'76'146'0,"-10"-14"-51"0,-10-17-43 16,-7-9-25-1,-8-8-13-15,-9-6-13 0,-5-11-5 16,-3-3-30-16,1-8-47 15,-4-12-106-15</inkml:trace>
  <inkml:trace contextRef="#ctx0" brushRef="#br0" timeOffset="14977.22">9074 3268 547 0,'14'-74'221'0,"-14"18"-99"0,-14 10-65 16,-2 15-41-16,-8 6-4 16,-4 12-3-16,3 6-8 15,2 7-1-15,-2 0-1 0,1 18 5 16,-1 5 1-16,4 12-3 16,1 8-4-16,4 6-2 15,4 2 1-15,12 3-6 0,4-7 3 16,12-5 4-16,12-2-4 15,14-7-2-15,11-12-3 16,12-21-16-16,11-5-8 0,10-18-12 16,-1-15 2-16,-4-7 8 15,-12-3 17-15,-16 3 15 16,-17 12 17-16,-16 9 11 16,-6 3 0-16,-11 15-7 15,-3 6-13-15,-17 20 9 0,-8 11-9 16,-10 26 8-16,-18 26 0 15,-20 14-3-15,-21 9-3 0,-19-1 4 16,-22-7 0-16,-18-12 10 16,-9-25 9-16,-7-25 10 15,8-24-9-15,6-19 4 0,13-19-2 16,12-14-15-16,18-17-7 16,12-12-9-16,24-8 4 15,19-1-8-15,18 2-4 16,18-3-11-16,21 10-9 15,12 5-26-15,16 2-24 0,16 6-37 16,13 6-22-16,13 10-60 16,3 11-20-16</inkml:trace>
  <inkml:trace contextRef="#ctx0" brushRef="#br0" timeOffset="15359.21">8981 3634 338 0,'37'57'119'0,"-13"9"-55"0,-3 15-31 16,-10 24-2-16,-11 18 8 15,0 11-2-15,-24 9-7 0,-12-4-4 16,-8-14-11-16,-10-10-3 16,-3-22-4-16,4-25 8 15,5-14 13-15,8-22 5 0,8-15-13 16,-1-17-14-16,8-17-9 15,9-15 3-15,16-26-7 0,0-18-14 16,24-19 9-16,18-6 2 16,6 0 7-16,12 7 3 15,5 17-5-15,9 20 8 16,7 20 2-16,4 21 4 0,5 16 2 16,2 16 0-16,6 17-2 15,-5 6-2-15,-11 11-3 0,-9-1-1 16,-16 0-9-16,-17-4-10 15,-12-5-33-15,-6-7-43 16,-15-9-23-16,-7-12-23 0,-12-16-78 16</inkml:trace>
  <inkml:trace contextRef="#ctx0" brushRef="#br0" timeOffset="16041.33">9719 3102 183 0,'0'-45'211'0,"0"11"-103"16,0 18-54-16,5 16-25 16,-5 27 2-16,0 8-5 0,0 14-7 15,0-4-3-15,0-9-2 16,0-7-3-16,-8-5 16 16,8-12 14-16,-8-12-3 0,8 0-9 15,-11 0-17-15,11-17-19 16,-9-11-10-16,9-13 4 15,0-11 0-15,4-5 7 16,12-1 7-16,0 6-5 16,4 11 3-16,-3 13-3 0,3 7 2 15,0 17 8-15,5 4-1 16,4 21 1-16,4 7-1 16,-5 8 4-16,-8 2-4 0,-5-3-2 15,-2-5-1-15,-4-10 1 16,-1-8-1-16,-4-5 4 15,0-7-6-15,4 0 1 0,0 0-6 16,8-14-2-16,4-11 4 16,9-5 4-16,-1-1-1 15,5 6-1 1,-4 5-1-16,-2 4 2 0,2 16 4 16,2 0 0-16,4 19 0 0,1 10 2 15,-4-1-5-15,-4 1 0 16,-4-8 4-16,-7-5 5 15,-5-4 26-15,-3-12 34 0,-9 0 8 16,0-7-27-16,-21-18-30 16,-12-17-12-16,-3-10-1 15,-10-14-2-15,-2-10-5 0,-4-10 3 16,-6-4-4-16,6 2-2 16,-1-6 5-16,-3 3-2 15,2 5 1-15,11 13-7 16,1 13 2-16,13 15 3 15,5 8-2-15,7 12-15 16,7 4-14-16,2 10-15 0,8 8-7 16,0 3 8-16,0 11 20 15,0 6 6-15,0 7-23 16,3 9-2-16,-3 3-20 16,0 4-14-16,0 6-9 0,-12-6-65 15,-9-4-44-15</inkml:trace>
  <inkml:trace contextRef="#ctx0" brushRef="#br0" timeOffset="16390.13">7621 3347 370 0,'-163'51'179'16,"30"-14"-43"-16,35-12-67 15,29-10-42-15,29-15-23 16,32-12-6-16,36-19 4 16,48-26-2-16,54-26 1 15,57-23-1-15,53-19-1 0,40-18 3 16,20-20 13-16,21-11 15 16,16-10 2-16,14-4-14 15,-14 14-11-15,-33 18-3 16,-44 23 0-16,-53 23-3 15,-49 25 2-15,-39 19 8 0,-32 20 1 16,-25 15-6-16,-21 11-3 16,-13 3-3-16,-12 9-13 15,-8 8-40-15,-8 0-64 0,0 13-57 16,-16 7-87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8T16:07:05.73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5286 6199 447 0,'20'-154'182'0,"-3"23"-90"16,-6 29-42-16,-3 29-24 0,2 21-12 15,-10 15-5 1,4 33 14-16,11 45 80 0,5 72 46 15,2 78-5-15,-4 74-51 16,-10 89-38-16,-18 77-18 16,-23 50-25-16,-21 40-3 15,-18 24-4-15,-22-3-7 0,-7-38 4 16,-2-52 23-16,10-61 0 16,14-77-7-16,14-74-10 15,19-60 4-15,18-64-6 16,20-50-3-16,24-53 0 0,28-51-3 15,38-34-2 1,35-35 3-16,37-18 6 16,38-10-5-16,28-8-3 0,18 5 3 15,10 11-4-15,-8 14 2 16,-22 16 0-16,-25 19-2 16,-35 18 2-16,-36 13 2 0,-34 16-1 15,-18 5 1-15,-27 11-3 16,-10 6-6-16,-12 2-14 15,-10 7-38-15,-2 0-26 0,-9 0-50 16,0 0-43-16,0 0-47 16,-16 0-7-16,5 0-19 15</inkml:trace>
  <inkml:trace contextRef="#ctx0" brushRef="#br0" timeOffset="397.52">8433 8890 447 0,'48'-69'333'0,"-15"15"-33"16,-16 14-84-16,-13 11-98 0,-12 10-57 15,-8 14-41-15,-9 5-9 16,-7 24-6-16,-6 21-4 16,3 20 14-16,2 20-4 0,9 17-11 15,8 17 4-15,16 6-7 16,12 2 0-16,16-13-3 15,17-13-8-15,8-24-22 0,7-20-6 16,5-20-26-16,-5-20-22 16,-3-22 17-16,-11-23 11 0,-11-29 21 15,-10-16 22-15,-8-17 15 16,-17-11 12-16,-12-6 19 0,-9 10 36 16,-4 12 49-16,1 20 5 15,5 16-38-15,5 13-37 0,6 10-27 16,8 18-12-16,0 8 1 15,8 37-3-15,14 20-1 16,13 21 4-16,11 19-11 16,6 9-70-16,6 4-115 0,3-8-70 15,0-14-18-15,-9-18-31 16</inkml:trace>
  <inkml:trace contextRef="#ctx0" brushRef="#br0" timeOffset="713.63">9351 8693 478 0,'9'-71'215'0,"-9"22"-90"16,8 32-53-16,3 34-29 0,10 34-6 15,4 35-4-15,3 21 0 16,-4 14 11-16,-8 2 2 16,-5-9-19-16,-6-25-3 15,-5-20-8-15,0-15 12 0,0-26-3 16,0-28-16-16,-16-21-21 15,0-36 7-15,3-44-6 0,5-43 1 16,8-30 4-16,13-6 9 16,4 19 27-16,-2 26-1 0,2 37-15 15,8 41-2 1,10 45 5-16,13 45 14 0,14 44-5 16,2 32-18-16,7 26-8 15,-3 15-82-15,0 6-105 0,5-15-67 16,6-13-38-16,2-24 13 15</inkml:trace>
  <inkml:trace contextRef="#ctx0" brushRef="#br0" timeOffset="1262.56">11604 7257 1167 0,'-36'-102'522'16,"-9"33"-183"-16,-7 45-320 0,-13 48-19 15,-8 49 0-15,-4 45 0 16,-1 29 0-16,9 8 0 16,16 0 0-16,13-17 0 0,16-24 0 15,11-20 0-15,13-25 0 16,0-20 0-16,4-21 0 0,13-28 0 16,11-20 0-16,9-32 0 15,7-34 0-15,5-28-55 16,0-16 24-16,3 4 10 0,5 11 18 15,1 21-5-15,1 26 4 16,15 30-8-16,12 38 9 16,7 50 4-16,13 55 1 0,3 58 6 15,13 57 18-15,4 44 9 0,-1 45-9 16,2 51-13-16,-10 25-6 16,-7 15 0-16,-17-6-8 15,-20-14 4-15,-27-19-2 0,-35-31 8 16,-31-33-9-16,-37-37 0 15,-29-43 0-15,-31-47 0 0,-22-47 0 16,-22-59 0-16,-17-64 0 16,-22-64 0-16,-7-73 0 0,-8-68 0 15,6-59 0-15,20-47 0 16,27-34 0-16,36-9 0 0,52 20 0 16,54 27 0-1,57 37 0-15,48 29 0 0,45 33 0 16,39 30 0-16,38 25 0 15,30 32 0-15,15 24 0 0,2 28 0 16,-2 23-192-16,-7 26-41 16,-18 20-34-16,-15 25-38 0,-22 12-2 15,-19 7-23-15</inkml:trace>
  <inkml:trace contextRef="#ctx0" brushRef="#br0" timeOffset="2727.39">3796 14551 349 0,'-141'90'132'15,"22"-16"-38"1,26-10-42-16,16-10-30 0,20-11-9 16,16-10-2-16,20-11-5 15,21-6 6-15,10-8 12 16,21-8 25-16,31-8 9 15,39-17 5-15,56-28-7 0,66-44-11 16,82-63-15-16,98-67-15 16,109-54-10-16,94-44 6 15,87-41 1-15,75-25 22 0,57-9 46 16,38 18 65-16,28 20 39 16,2 32 15-16,-12 33 11 15,-21 44-74-15,-43 46-136 16,-54 48 0-16,-52 48 0 0,-56 43 0 15,-64 35 0-15,-63 33 0 16,-61 21 0-16,-61 24 0 0,-61 8 0 16,-61 8 0-16,-56-9 0 15,-57-3 0-15,-45-12 0 0,-36-8 0 16,-34-13 0-16,-36-16 0 16,-36-20 0-16,-41-22 0 0,-28-27 0 15,-28-37 0-15,-22-44 0 16,-12-50 0-16,-14-44 0 15,-18-45 0-15,-8-57 0 0,-4-53 0 16,1-38 0-16,7-17 0 16,16-32 0-16,22-16 0 0,18 0 0 15,29 14 0-15,21-1 0 16,21 0 0-16,14 21-24 16,15 28-49-16,-3 37 15 0,-4 37 17 15,-12 33-8-15,-16 32 9 16,-19 27 20-16,-24 35 3 15,-28 23 0-15,-35 33 7 0,-42 29-1 16,-54 30 11 0,-53 36-4-16,-48 43-2 0,-550 90-24 15,375 52 25 1,-65 53 9-16,-53 42-4 16,-47 40-3-16,-43 28 1 0,-11 34-1 15,-9 22 6-15,9 10-6 16,25-12 3-16,27-17-1 15,23-20-6-15,43-29 9 16,44-25-13-16,45-24 9 0,44-26 3 16,53-35-5-16,70-36 6 15,63-33-4-15,64-33 7 16,53-22-11-16,47-14 5 16,36-14-13-16,37-1-7 15,25 2-39-15,20 0-44 0,15 3-5 16,12 1 34-1,13 5 32-15,0-1 20 0,0-2 12 16,0 2 5-16,0 1 7 16,0 4-4-16,0 0 2 15,0 0-1 1,0 0 0-16,0 0-3 0,0 13-1 16,0 16 5-16,0 23-1 15,0 40 3-15,0 60 9 16,5 63 29-16,6 70 34 15,14 90 21-15,4 93-22 16,7 82-33-16,13 85-7 16,8 61-17-16,4 36-5 15,11 14-9-15,10-14 1 0,8-22 5 16,0-40-3-16,-3-58 10 16,0-75-9-16,-11-78 19 15,-6-77 1-15,-9-68-9 16,-9-62-6-16,-7-49-10 15,-9-46-6-15,-4-40 10 0,-7-34-9 16,-5-27-1-16,-7-15-20 16,0-13 9-16,-5-13 12 15,-5-5 5-15,-3-10 4 16,0 0-3-16,0 0 11 16,0 0 5-16,0 0-2 15,0 0-6-15,0 0-10 16,0 0-2-16,0 0 4 0,0 0 1 15,0 0-6-15,0 0-1 16,0 0 8-16,0 0-8 16,0 0 3-1,5 0 0-15,1 0-1 0,8 0 5 16,23-22-2-16,56-35 1 16,85-64 3-1,115-86 1-15,118-96-27 0,116-76-67 16,110-51-32-16,70-30-23 15,45-3-63-15,1 19-99 16</inkml:trace>
  <inkml:trace contextRef="#ctx0" brushRef="#br0" timeOffset="4141.46">23714 6314 282 0,'-30'23'228'0,"8"-7"-43"0,1 1-31 16,4-4-71-16,-2-2-37 16,2 1-25-16,0 4 0 15,-3 1 19-15,6-4 28 16,-4-5 30-16,1-8 9 0,6 8-11 15,11-8-10-15,0 0-15 16,0 0-18-16,0-8-13 0,0-13-17 16,3-7-4-16,14-13-5 15,9-15-18-15,13-11 0 16,18-2 1-16,11-4-3 0,14 8 4 16,7 8-1-16,9 17-2 15,-2 11 0-15,7 16 4 0,2 13-3 16,-3 21-2-16,-5 21-2 15,-7 10-8-15,-14 13 8 16,-16 13-2-16,-17 7 3 16,-24 4 2-16,-19 0 1 0,-23 3 7 15,-24-8 2-15,-11-7 0 16,-12-8 10-16,-12-12-3 0,-3-12 0 16,4-8 1-16,13-8 1 15,14-10-2-15,14-7-6 0,15-3-19 16,25-9-45-16,8 0-17 15,21-9-31-15,24-3 5 0,20 5 33 16,12 7 24 0,9 7 25-16,-1 14 2 0,-5 20 7 15,-10 15 10-15,-13 22 1 16,-16 16 4-16,-17 11 3 0,-24 9 8 16,-16 0 10-16,-19-3 15 15,-18-14 21-15,-12-7 8 0,-12-13-8 16,-9-11-7-16,5-13-9 15,4-14-28-15,4-5-7 0,9-18-43 16,6-16-39-16,11-12-94 16,1-21-64-16,14-24-61 0,12-29-16 15</inkml:trace>
  <inkml:trace contextRef="#ctx0" brushRef="#br0" timeOffset="4590.32">25891 5487 1797 0,'24'-25'250'15,"-3"9"-250"-15,-9 9 0 16,-1 26 0-16,6 47 0 16,-5 39 0-16,2 34 0 0,-11 19 0 15,-3 18 0-15,-9 11 0 16,-7-1 0-16,-5 3 0 0,2-14 0 15,-1-14 0 1,3-18 0-16,8-25 0 0,9-25 0 16,-8-20 0-16,8-18 0 15,0-19 0-15,0-29 0 0,0-35 0 16,5-36 0-16,2-47 0 16,10-52-108-16,4-56 14 0,6-55 48 15,6-34 22-15,4-17 18 16,6-1 17-16,11 3 7 15,7 22 10-15,4 21 27 0,3 35-27 16,2 41-8-16,-2 43-11 16,1 34-9-16,4 37-5 0,9 29 4 15,17 25-3 1,5 24-4-16,15 12 5 0,2 24 2 16,-4 9-9-16,-7 15-55 15,-13 9-45-15,-16 8-100 16,-19 9-89-16,-21 7-46 0,-25 9-42 15</inkml:trace>
  <inkml:trace contextRef="#ctx0" brushRef="#br0" timeOffset="4972.45">26930 5100 971 0,'0'-3'478'16,"0"3"-211"-16,5 0-149 15,-2 28-52-15,5 41-31 0,-8 40-22 16,0 34-3-16,0 17-1 16,0-2-12-16,8-15-26 0,1-17-24 15,6-28-17-15,2-22 1 16,8-22 16-16,7-24-6 0,6-17-8 16,1-13 1-16,4-20 5 15,11-12 31-15,0-13 15 16,-2-3 12-16,-5 3 44 15,-4 8 22-15,-16 12-7 16,-7 13-20-16,-3 12 3 0,0 37-1 16,-5 27 20-16,1 28-4 15,-7 16-19-15,3 11-19 0,-1-2-8 16,0-7-7-16,0-4-3 16,-4-16-51-16,2-21-42 0,-3-16-41 15,-3-17-44-15,0-15-78 16,0-21-18-16,-17-17-1 15,2-19 10-15</inkml:trace>
  <inkml:trace contextRef="#ctx0" brushRef="#br0" timeOffset="5672.89">26531 5722 503 0,'-116'-69'281'15,"14"0"-15"-15,17 9-120 16,20 11-100-16,20 13-106 15,28 7-34-15,34 3-23 0,39 3 34 16,46-1 22-16,40-5-28 16,41 1 50-16,32-5 21 0,25-3 6 15,20-1 7-15,17 0-1 16,12 0 1-16,7-4 3 16,-6 1 8-16,-8-5 1 15,-27 0 29-15,-32-1 38 16,-32 6 51-16,-38 7 35 0,-34 5 45 15,-31 8-3-15,-23-1-27 16,-14 9-43-16,-20 5-28 16,-9 3-34-16,-10 4-26 15,-4 0-20-15,-8 0-17 0,0 11-6 16,0 22 7-16,0 27-1 16,0 30 2-16,-13 24-9 15,6 26 0-15,7 10 0 16,0 2 0-16,0-14 0 0,0-18 0 15,0-18 0 1,0-23-23-16,4-20-36 0,4-13-46 16,-5-18-16-16,5-11-12 15,6-25-17-15,-3-25-1 16,-3-33 18-16,-8-34 29 16,-11-28 43-16,-19-5 56 0,-19 6 61 15,-29 18 3-15,-22 27 30 16,-21 35 11-16,-18 34-16 15,-16 41-16-15,-6 49-25 16,6 37-21-16,16 24-7 16,26 9-12-16,36 0 0 0,32-14-7 15,33-19 9-15,24-20-4 16,25-21-14-16,20-24-19 16,20-28-22-16,17-26-10 15,6-22-3-15,7-31 7 0,-6-20 19 16,-12-19 23-16,-16-8 35 15,-17-2 43-15,-13 17 28 16,-18 14-22-16,-19 14-20 0,-6 14-32 16,-20 11-11-16,-13 13-24 15,-10 11-31-15,-16 13-40 16,-6 0-68-16,-12 20-61 16,1 6-45-16,2 2-49 15</inkml:trace>
  <inkml:trace contextRef="#ctx0" brushRef="#br0" timeOffset="5905.31">30398 4851 1049 0,'17'-8'875'0,"-3"3"-752"16,3 5-123-16,0 0 0 15,8 0 0-15,14 0 0 16,26-7 0-16,17-5 0 16,15-4 0-16,8 0 0 0,2-2 0 15,-6 2-194-15,-8-4-354 16,-7 0 26-16</inkml:trace>
  <inkml:trace contextRef="#ctx0" brushRef="#br0" timeOffset="6987.8">23283 11259 691 0,'-23'-74'413'0,"-19"21"-61"0,-9 21-171 15,-20 24-114-15,-9 28-110 16,-10 29-31-16,-12 20 12 0,-7 21 31 16,-5 16 23-16,-8 11 44 15,1 5 21-15,2 9 4 0,2-5-5 16,11-3-7-16,13-14-24 15,20-11-6-15,21-16-2 16,15-18-6-16,20-6 6 0,17-13-2 16,25-10-5-16,24-2-4 15,16-1-3-15,14-4 1 0,17-2-4 16,9-2 0-16,8 1-5 16,0 0 13-16,2-4-11 0,-6-2-3 15,-3-2-8-15,-9-6-20 16,-12 2-14-16,-9-13-45 0,-14 0-56 15,-12 0-49-15,-15 0-46 16,-10-17-16-16,-4-15-2 16,-10-18-1-16</inkml:trace>
  <inkml:trace contextRef="#ctx0" brushRef="#br0" timeOffset="7286.23">23418 10945 491 0,'0'-69'417'15,"0"17"19"-15,-9 11-93 16,-4 12-166-16,2 13-86 0,-1 11-49 16,4 16-18-16,8 12-12 15,-9 22-9-15,9 26 8 0,-9 32-11 16,9 39 0-16,-11 50 0 16,-2 48 0-16,3 41 0 15,-7 28 0-15,0 13 0 0,4-3 0 16,3-6 0-16,10-20 0 15,-8-21 0-15,8-24 0 0,0-28 0 16,-13-29 0-16,0-28 0 16,5-32 0-16,8-31-167 15,-11-26-71-15,11-25-54 0,-9-20-8 16,1-29 1-16,8-41-10 16</inkml:trace>
  <inkml:trace contextRef="#ctx0" brushRef="#br0" timeOffset="7636.32">24083 11373 387 0,'0'-48'196'0,"9"11"4"16,-1 8-39-16,14 12-48 0,9 17-33 15,17 21-26 1,25 27-5-16,15 37 1 0,15 39 2 16,9 26-6-16,10 25-19 15,2 16-4-15,-3 5-7 0,-2-6-1 16,-10-11 6-16,-8-15 2 15,-11-22-3-15,-11-15-3 0,-8-26-17 16,-18-19-24-16,-13-21-70 16,-11-21-113-16,-13-19-74 0,-16-21-36 15,0-21 8-15</inkml:trace>
  <inkml:trace contextRef="#ctx0" brushRef="#br0" timeOffset="7936.25">25507 11035 1089 0,'-22'-24'499'16,"-21"11"-197"-16,1 13-165 0,-191 530-565 46,181-337 404-46,-82 240 69 16,49-209-17-16,-95 195 4 16,97-231-32-16,5-26-5 15,12-27-50-15,18-25-63 16,9-30-77-16,9-18-60 0,12-24 5 16,18-27 6-16,0-22-10 15</inkml:trace>
  <inkml:trace contextRef="#ctx0" brushRef="#br0" timeOffset="8484.49">25959 10986 569 0,'43'-20'273'0,"-26"11"6"15,-17 9-98-15,-8 16-83 0,-7 6-45 16,-5-6-30-16,3-1-5 15,6 3-12-15,-1-10 4 0,-1-8 12 16,2 0 6-16,-7 0-6 16,7-13-1-16,-3-7-10 0,14-9 0 15,0-7-11-15,17-9-12 16,12-7-1-16,15-3-8 16,21 10 6-16,9 5-13 15,10 17-8-15,7 11 9 0,-3 12-7 16,2 23 19-16,-10 18 15 15,-10 15 0-15,-10 18-7 0,-15 16 10 16,-17 8 13-16,-14-1 4 16,-14 1 9-16,-20-4 3 0,-17-9 2 15,-4-12 21-15,-8-17 14 16,-4-10 13-16,5-13-22 0,-1-9-23 16,8-12-9-16,4-12-20 15,14 0-10-15,6 0-18 16,17-8 0-16,20-13-25 0,16-3 4 15,21 0 10-15,10 3 2 16,4 8 4-16,3 13 11 0,-4 25 9 16,-10 13 16-16,-7 14 9 15,-18 17 13-15,-10 10-5 0,-20 5 3 16,-19 2-9-16,-10 0 12 16,-17-5-13-16,-6-8-2 0,-13-8-16 15,-14-8-28-15,-15-12-50 16,-6-5-34-16,-3-7-24 0,16-8-31 15,8-9-85-15,15-16-39 16,19 0-19-16</inkml:trace>
  <inkml:trace contextRef="#ctx0" brushRef="#br0" timeOffset="8717.74">27771 11140 774 0,'48'-52'594'0,"-7"-1"-33"16,-8 4-443-16,3 1-118 0,7-2 0 15,19 2-226-15,12-6-81 16,11 1 92-16,-1 6 95 16,-2 2 59-16,-13 11 30 15,-13 10 1-15,-14 8-32 0,-19 4-46 16,-9 12-43-16,-14 8-45 15,-9 12-46-15</inkml:trace>
  <inkml:trace contextRef="#ctx0" brushRef="#br0" timeOffset="8917.45">27961 11548 370 0,'-14'12'351'16,"4"-12"-2"-16,10-12-116 0,10-8-109 15,15-14-58-15,26-1-52 16,17-11-20-16,14-2 6 0,11 3 2 16,4 1-8-1,-2 3-29-15,-7 2-87 0,-11 4-93 16,-10 6-57-16,-16 5-18 16,-14 4 12-16</inkml:trace>
  <inkml:trace contextRef="#ctx0" brushRef="#br0" timeOffset="9150.41">29134 10054 455 0,'34'-90'387'0,"-14"21"101"16,-4 20-120-16,-4 20-160 15,-4 29-90-15,0 50-95 16,-4 43-23-16,-4 37 0 0,0 29 0 15,0 24 0-15,-16 9 0 16,-5-2 0-16,-1-6 0 16,-7-13 0-16,4-15-137 0,0-22-233 15,5-28-35-15,3-20 29 16,5-30 18-16</inkml:trace>
  <inkml:trace contextRef="#ctx0" brushRef="#br0" timeOffset="9665.62">29817 10270 794 0,'4'-51'577'15,"-12"8"27"-15,-13 11-532 16,-1 7-72-16,-3 8 0 0,3 5 0 16,4 5 0-16,-4 2 0 15,-2-4 0-15,-1 2 0 16,-3-5 0-16,4 0 0 0,6-9 0 15,18-8 0 1,8-11 0-16,22-13 0 0,22-9 0 16,17 0 0-16,13 11 0 15,4 14 0-15,-1 21 0 16,-3 16 0-16,-7 25 0 16,-8 19 0-16,-19 21 0 0,-20 25 0 15,-28 15 0-15,-25 18 0 16,-26 7 0-16,-26 5 0 15,-18 0 0-15,-10-10 0 0,-1-12 0 16,0-13 0-16,18-24 0 16,15-14 0-16,16-18 0 15,15-14 0-15,22-23 0 16,20-14 0-16,26-27 0 0,16-19 0 16,20-12 0-16,14 0 0 15,14 8 0-15,4 16 0 16,-1 20 0-16,5 21 0 0,5 30 0 15,-4 19 0-15,3 20 0 16,-8 12 0-16,-1 3 0 16,-8-2 0-16,-12 1-250 0,-16-6-70 15,-12-8-23-15,-17-13 17 16,-15-10-2-16</inkml:trace>
  <inkml:trace contextRef="#ctx0" brushRef="#br0" timeOffset="10813.94">31474 9229 477 0,'8'-50'249'15,"-8"4"16"-15,0 15-81 16,-20 10-73-16,-12 16-60 16,-14 27-22-16,-15 22-4 0,-11 30 14 15,-6 18 10-15,5 11-7 16,9 2-25-16,11-7-7 16,19-12-10-16,17-15 6 15,17-13-43-15,14-16-34 16,15-13-35-16,15-17-28 0,13-12 0 15,13-21 24-15,2-7 40 16,1-6 34-16,-11 6 37 16,-10 8 25-16,-16 10 22 15,-7 10 30-15,-17 34 18 0,-12 19-9 16,-12 13-17-16,-6 6-17 16,2 6-15-16,7-6-11 15,9-10-18-15,3-12-8 0,11-19-14 16,16-17-24-1,10-18-23-15,6-20-18 0,6-21-7 16,2-16 2-16,-2-18 22 16,1-17 14-16,-5-24 10 15,-7-10 7-15,-14-13 20 0,-18-2 15 16,-21-3 28-16,-21 15 44 16,-15 14 55-16,-9 22 28 15,0 19-33-15,4 18-58 0,8 15-36 16,9 12-18-16,7 13-13 15,12 3-13-15,17 4-12 16,17 6-7-16,20-5-22 16,20-4-20-16,24-5-10 0,18-8 5 15,5-6 18-15,10-7 22 16,-4 3 20-16,-8-7 10 16,-18 10 29-16,-15 7 39 0,-19 4 26 15,-15 13 11-15,-14 12 1 16,-12 24 23-16,-9 26 16 15,-13 13-16-15,-11 21-31 0,-1 5-33 16,6 5-16-16,-2-6-10 16,4-6-9-16,1-9-21 15,0-12 8-15,8-11-5 0,8-15-9 16,-8-5-13 0,8-14-36-16,0-4-18 0,0-12-14 15,8-12-7-15,0-9 23 16,0-11 25-16,-8-6 30 0,0 2 27 15,0-1 24-15,-12 5-13 16,-8 9 10-16,-11 7-5 16,-12 10 7-16,-4 6-8 0,-7 17-13 15,-6 7-3-15,1-1-42 16,16 4-76-16,6-4-112 16,13-3-82-16,7-4-8 0,17-3-2 15,17-4 37-15</inkml:trace>
  <inkml:trace contextRef="#ctx0" brushRef="#br0" timeOffset="11146.67">32541 9040 464 0,'13'0'249'0,"-5"8"-57"0,-4 8-76 16,-4 9-55-16,0 7-28 15,0 5-23-15,0 0-4 0,0-3-4 16,9-7 0-16,-1-3-14 15,3-7-15-15,6-6-29 16,8-11-31-16,-1-4-11 16,3-8 8-16,8-11 17 0,0-10 29 15,11-8 18 1,50-56 19-16,-50 44 18 0,-15 7 15 16,-5 14 34-16,-10 3 13 15,-16 13 5-15,0 12 16 16,-22 4-2-16,-7 8-21 0,-7 8-17 15,-9 6-27-15,1-7-21 16,8 1-8-16,3-5-49 0,9-11-58 16,5 0-50-16,2-2-28 15,4-11-9-15,13-7-21 16</inkml:trace>
  <inkml:trace contextRef="#ctx0" brushRef="#br0" timeOffset="11513.33">32722 8451 185 0,'-22'-54'266'0,"-2"6"-59"16,-1 7-12-16,-3 8-70 16,2 5-63-16,9 7-31 0,3 6-14 15,2 2-3-15,12 0-6 16,0-4-2-16,8 3-2 16,5-7-8-16,3 0 6 0,-1 1 2 15,-2-1 1-15,-5 5 13 16,-3 1 14-16,-5-2 7 0,-13-4-10 15,-15-2-5 1,-25-7 4-16,-24-3-8 0,-24-11 14 16,-18-9 27-16,-6-8 42 15,7-4 28-15,16-4-19 16,12 3-45-16,22 1-41 0,15 5-5 16,21 2 3-16,20 5-10 15,21-1-7-15,22-2 2 16,34 3-11-16,32 1-2 15,25 7-11-15,21 4-14 0,6 9-28 16,1 2-50-16,-3 14-51 16,-5 4-62-16,-9 12-46 0,-9 0-11 15,-24 21-33-15</inkml:trace>
  <inkml:trace contextRef="#ctx0" brushRef="#br0" timeOffset="11880.04">32583 8027 316 0,'-17'0'288'0,"17"0"-31"16,0-13-82-16,14-3-91 16,12-3-55-16,16-6-28 0,10-3 0 15,13 0-3-15,4 2 7 16,-1 2 23-16,-3 0 7 15,-2 2 15-15,-1 6 2 16,-3 4-1-16,1 4 5 0,1 4 2 16,-1 4 11-16,-6 0 18 15,0 12 33-15,-7 13 30 0,-1 24-13 16,-10 24-137-16,-7 29 0 16,-9 24 0-16,-12 29 0 0,-8 15 0 15,0 10 0-15,-8-1 0 0,-4-6 0 16,4 0 0-16,0-19 0 15,8-14 0-15,0-24 0 16,0-18 0-16,0-21-68 0,0-20-337 16,0-23-5-16,0-22 44 15,-12-21 28-15</inkml:trace>
  <inkml:trace contextRef="#ctx0" brushRef="#br0" timeOffset="12060.35">33318 8430 547 0,'-12'-45'376'16,"12"4"89"-16,0 5-189 0,18-4-148 15,24-2-175-15,19 1-147 16,17 1-49-16,15-1-10 16,8 0 49-16,2 1 44 0,-38 3 34 15,-65 7-27-15,0 7-25 0</inkml:trace>
  <inkml:trace contextRef="#ctx0" brushRef="#br0" timeOffset="13137.4">10524 15187 1547 0,'0'-33'500'0,"0"5"-500"16,-8 7 0-16,8 9 0 0,-11 0-503 15,11 7-237-15</inkml:trace>
  <inkml:trace contextRef="#ctx0" brushRef="#br0" timeOffset="13648.87">13354 14511 2047 0,'17'-41'0'0,"-5"5"0"15,-7 10 0-15,-2 7-496 0,6-2-269 16</inkml:trace>
  <inkml:trace contextRef="#ctx0" brushRef="#br0" timeOffset="14144.99">16444 13945 1979 0,'-11'-40'68'0,"-14"4"-68"15,-4 8 0-15,1 6-270 0,5 6-612 16</inkml:trace>
  <inkml:trace contextRef="#ctx0" brushRef="#br0" timeOffset="14360.74">19519 13116 1930 0,'27'-17'117'15,"-13"2"-117"-15,-14 6 0 16,0 0 0-16,0 2-756 16</inkml:trace>
  <inkml:trace contextRef="#ctx0" brushRef="#br0" timeOffset="14541.88">21001 12953 1199 0,'25'11'532'16,"-19"-2"-257"-16,-12 3-286 0,-16-5-386 16,3-7-200-16</inkml:trace>
  <inkml:trace contextRef="#ctx0" brushRef="#br0" timeOffset="14708.9">20860 14132 555 0,'-29'50'310'0,"-11"-8"-119"0,-13-3-123 16,-9 2-169-16,2-5-131 15,-1-2-56-15</inkml:trace>
  <inkml:trace contextRef="#ctx0" brushRef="#br0" timeOffset="14896.51">19734 15822 2047 0,'-90'54'0'0,"-14"15"0"15,-18 12 0-15,-22 0-365 0,-20-8-462 16</inkml:trace>
  <inkml:trace contextRef="#ctx0" brushRef="#br0" timeOffset="15073.38">13914 17183 1399 0,'-182'30'648'16,"27"4"-648"-16,35 2 0 0,17 4 0 16,18 2 0-16,12-5 0 15,5-16-121-15,-2-21-635 16</inkml:trace>
  <inkml:trace contextRef="#ctx0" brushRef="#br0" timeOffset="15216.59">12145 16596 1520 0,'-73'-30'527'16,"0"7"-527"-16,3 7 0 0,6 4 0 15,-1-1-281-15,0 0-490 16</inkml:trace>
  <inkml:trace contextRef="#ctx0" brushRef="#br0" timeOffset="15379.94">10748 15919 1671 0,'-9'-36'376'0,"9"3"-376"16,0 10-178-16,0-2-394 15,6-15-50-15</inkml:trace>
  <inkml:trace contextRef="#ctx0" brushRef="#br0" timeOffset="15540.2">12919 14434 859 0,'51'-9'335'0,"-15"2"-212"0,-9-3-324 16,-2 3-169-16</inkml:trace>
  <inkml:trace contextRef="#ctx0" brushRef="#br0" timeOffset="15712.23">15889 13897 922 0,'85'-14'465'16,"-20"7"-238"-16,-21 0-284 0,-11 2-351 15,-7 5-146-15</inkml:trace>
  <inkml:trace contextRef="#ctx0" brushRef="#br0" timeOffset="15873.28">18680 13795 1774 0,'42'-21'226'16,"-13"2"-542"-16,-9-3-351 0</inkml:trace>
  <inkml:trace contextRef="#ctx0" brushRef="#br0" timeOffset="16037.23">20297 13180 680 0,'14'-4'202'16,"-14"0"-157"-16,0-5-223 16,-14 7-139-16</inkml:trace>
  <inkml:trace contextRef="#ctx0" brushRef="#br0" timeOffset="16189.09">20817 13482 584 0,'-22'33'302'0,"-16"-1"-150"0,-9 4-166 15,-7 0-228-15,-3 5-126 16</inkml:trace>
  <inkml:trace contextRef="#ctx0" brushRef="#br0" timeOffset="16348.88">19313 14987 1180 0,'-90'45'348'0,"-3"8"-208"15,0-1-246-15,-1 1-299 0,4-11-87 16</inkml:trace>
  <inkml:trace contextRef="#ctx0" brushRef="#br0" timeOffset="16501.34">18118 16339 601 0,'-45'33'261'0,"-6"3"-97"16,-8 9-141-16,-1-4-182 16,-10-5-117-16,-2-8-25 0</inkml:trace>
  <inkml:trace contextRef="#ctx0" brushRef="#br0" timeOffset="16652.43">16746 17035 517 0,'-62'24'337'0,"-3"4"-135"15,-8 6-164-15,-4-6-223 16,1-4-143-16</inkml:trace>
  <inkml:trace contextRef="#ctx0" brushRef="#br0" timeOffset="16805.39">15604 17168 1017 0,'-68'0'248'16,"-11"0"-202"-16,-8 15-272 15,-12-8-171-15</inkml:trace>
  <inkml:trace contextRef="#ctx0" brushRef="#br0" timeOffset="16948.28">13806 17299 1021 0,'-30'0'329'15,"3"12"-218"-15,-3-2-262 16,2-10-227-16,0 0-60 0</inkml:trace>
  <inkml:trace contextRef="#ctx0" brushRef="#br0" timeOffset="18133.57">11417 14703 310 0,'-24'-12'193'15,"1"0"-62"-15,6-2-54 0,5 6-42 16,4 8-49-16,8-4-31 15,0 1-3-15,0 3 3 16,8 0 11-16,0 0 6 0,5 0-6 16,-1 0-40-16,-2 0-62 15,4 0-2-15</inkml:trace>
  <inkml:trace contextRef="#ctx0" brushRef="#br0" timeOffset="18277.02">11768 14694 483 0,'7'0'219'0,"-7"0"-77"15,0 0-87-15,0-3-129 0,0-1-98 16,8-4-60-16</inkml:trace>
  <inkml:trace contextRef="#ctx0" brushRef="#br0" timeOffset="18449.46">12652 14494 390 0,'9'0'129'15,"-9"0"-68"-15,0-7-83 0,4-1-74 16,4-13-95-16</inkml:trace>
  <inkml:trace contextRef="#ctx0" brushRef="#br0" timeOffset="18601.4">13335 14235 102 0,'24'0'206'0,"-8"8"-100"16,-3-8-56-16,-6 0-50 15,1 0-41-15,5 0-80 0,-1-13-7 16</inkml:trace>
  <inkml:trace contextRef="#ctx0" brushRef="#br0" timeOffset="18751.52">13656 14144 128 0,'16'0'215'16,"-3"0"-94"-16,-2 0-47 15,-2 0-40-15,-1 0-29 0,-5 0-23 16,0 0-18-16,2 0-13 16,-2 0-34-16,2 0-33 0,-5 0 0 15</inkml:trace>
  <inkml:trace contextRef="#ctx0" brushRef="#br0" timeOffset="29500.4">21075 1444 330 0,'5'-28'239'0,"-5"4"-45"16,0 3-82-16,0 4-55 15,0 5-17-15,3 5 13 16,-3 7-14-16,0 0-13 16,0 0-20-16,3 11 0 0,5 22 7 15,4 25 30 1,5 24-5-16,0 14-3 0,-3 10-13 15,3 0-1-15,-1-4-10 16,2-13-11-16,-4-12 4 16,0-15-4-16,-3-12 5 15,3-15-4-15,-7-11 1 0,-3-8 9 16,-4-16-5-16,0 0 1 16,0 0-4-16,-8-16-16 15,-12-15-29-15,-8-12 7 16,-9 0 10-16,-7-2 13 0,-2 8 11 15,2 12 6-15,0 18-7 16,-6 7-9-16,6 16 8 16,3 9-2-16,9 3-2 15,15 0-4-15,17 1 7 0,17 0-1 16,18-10 7-16,24-2 0 16,9-17-3-16,5 0-2 15,1 0 4-15,-6 0-3 16,-7-8 2-16,-9 4 5 0,-13-3-26 15,-13 2-47-15,-5-1-66 16,-8 0-65-16,0-6-66 16</inkml:trace>
  <inkml:trace contextRef="#ctx0" brushRef="#br0" timeOffset="29850.16">21635 2100 331 0,'0'0'176'16,"0"0"-36"-16,0 0-60 15,0 0-32-15,0 0-9 16,4 0-10-16,8-8-12 0,3-13-11 16,7-8-13-1,2-6-4-15,0-7 8 16,-4-2 3-16,-7-1 4 0,-13 5 1 15,0 2 16-15,-8 7 4 16,-9 10 2-16,-7 13-15 16,-5 8-7-16,-5 25 3 0,-5 14-1 15,4 19-2-15,1 6 3 16,9 5-5-16,17-3-2 16,8-4 4-16,17-5-5 15,11-14 3-15,17-5-54 0,12-19-48 16,11-19-43-16,11-15-58 15,8-18-26-15</inkml:trace>
  <inkml:trace contextRef="#ctx0" brushRef="#br0" timeOffset="30166.56">22482 1832 186 0,'0'0'181'0,"0"11"-72"15,0-11-25-15,0 8-25 16,0-8 4-16,0 0 8 0,0 0-11 15,0 0-25-15,0 0-19 16,0 0-3-16,10-12-5 16,-2-8-8-16,0-8-5 0,0-10 7 15,-8-2-3 1,0-2 14-16,-12 10 25 0,-4 4-12 16,-9 8-8-16,-7 20-10 15,-10 16 0-15,-6 21 2 16,-4 20 4-16,2 12 3 15,5 4 8-15,14 5-8 0,14-6-4 16,17-1 1-16,9-12-6 16,13-9 2-16,17-9-8 15,12-17-26-15,14-12-49 0,12-12-91 16,10-20-92-16,2-14-348 16</inkml:trace>
  <inkml:trace contextRef="#ctx0" brushRef="#br0" timeOffset="30748.59">24724 1404 155 0,'0'-33'174'16,"0"4"-52"-16,0 6-20 15,-11 0-30-15,-6 4-20 16,-7 3-16-16,-9 9 23 0,-7-2 1 15,-4 9 6-15,-10 16 3 16,-6 17-17-16,-9 19-13 16,4 22-12-16,5 12-4 15,6 6-15-15,18 4-4 16,10-11 2-16,18-9-2 16,21-14 1-16,16-10-2 0,15-14-5 15,13-24-15-15,13-21-8 16,10-25-10-16,5-21-8 15,-4-25 11-15,-7-16 5 0,-14-7 23 16,-15-1 21-16,-17 13 24 16,-11 16 32-16,-9 16 1 15,-8 16-25-15,0 17-19 16,0 11-11-16,-11 13-10 0,-3 20 8 16,3 14-13-1,3 13 0-15,8 11 2 16,0 8-6-16,16-2 5 0,12 1 3 15,12-7-7-15,14-10-40 16,7-12-83-16,4-10-82 16,-1-14-46-16,-3-12-45 0</inkml:trace>
  <inkml:trace contextRef="#ctx0" brushRef="#br0" timeOffset="32795.55">26471 902 138 0,'-20'0'237'0,"0"0"-96"15,4 12-54-15,8 2-46 0,8-2-19 16,0 0-8-16,0 0-1 16,11 5 2-16,14-2-4 15,7-2-5-15,14-5 0 16,3-8 1-16,-2 0-6 16,2-8 6-16,-3-7-7 0,-10-10 5 15,-13-4 8 1,-6 1 5-16,-12-1 15 0,-5 4 2 15,-13 5-19-15,-8 3-10 16,-7 10-2-16,-5 7-2 16,-7 0-2-16,4 15 2 15,-2 6-2-15,6 3-13 16,2 4-33-16,8 6-37 0,5-1-42 16,5-2-97-16</inkml:trace>
  <inkml:trace contextRef="#ctx0" brushRef="#br0" timeOffset="33045.01">26686 1913 581 0,'12'0'285'0,"5"8"-126"16,-1-8-77-16,1 13 1 0,-2-2 23 15,7 6 48-15,-6 3-8 16,-6 8-33 0,-2 8-34-16,-8 10-34 0,0 11-18 15,-31 15-27-15,-37 18-172 16,-43 16-176-16,-39 12-64 16,-33 0-6-16</inkml:trace>
  <inkml:trace contextRef="#ctx0" brushRef="#br0" timeOffset="34109.87">26853 858 158 0,'-16'-41'262'15,"-2"13"-74"-15,0 16-71 16,-6 12-52-16,-5 17-29 0,-7 15-3 15,1 13 0-15,13 8 1 16,5 8-14-16,17-1-7 16,3-6-7-16,14-7 2 15,8-8-6-15,7-11-5 0,8-16 3 16,6-12-8-16,-2-12-11 16,-5-16-5-16,-5-18-2 15,-9-15 10-15,-19 0 26 16,-6 1 49-16,-22 5-11 15,-16 20-2-15,-10 14-13 16,-16 21 0-16,-10 37 9 16,-12 24 7-16,0 33-2 0,9 25 0 15,20 9-12-15,21 12-18 16,36-2-3-16,20-12-8 16,30-22 1-16,27-21-11 15,16-35-41-15,18-31-39 0,1-41-32 16,-6-38-2-16,-11-26 15 15,-21-23 46 1,-20 1 53-16,-29 8 68 0,-25 16 1 16,-20 24-21-16,-25 27-5 15,-25 31 3-15,-15 32 15 16,-12 38 25-16,-5 22-15 16,9 15-17-16,11 7-27 0,26-5-14 15,19 2 2-15,25-9-6 16,24-9 2-16,19-8-3 15,20-11-12-15,14-18-37 16,12-20-80-16,1-14-39 0,-6-18 22 16,-10-18 52-16,-18-2 60 15,-15 1 64-15,-18 7 19 16,-11 3-8-16,-19 9-1 16,-19 16-10-16,-15 18 9 15,-3 6-11-15,-1 5-15 16,8 3-6-16,13-3-47 0,10-5-109 15,18-6-67-15,16-14-102 16</inkml:trace>
  <inkml:trace contextRef="#ctx0" brushRef="#br0" timeOffset="34908.62">28339 646 332 0,'-19'-2'139'0,"-3"2"-59"16,1 0-37-16,-3 11-10 15,1 1 20 1,-2 4 0-16,4-3 8 16,2-6-2-16,2-7 10 0,5 0 23 15,3 0 23-15,9 0 5 16,-11-3-26-16,11-9-27 16,-8-9-8-16,8-2-8 15,0-7-14-15,8-2-20 16,12-4-17-16,14-7 2 15,18 1-9-15,17 0 5 16,3 5 0-16,2 4 2 0,-1 9-6 16,-8 7-1-16,-9 5 7 15,-2 12-4 1,-14 0 2-16,-4 12-7 16,-3 5 0-16,-4 4 11 0,-6 3-7 15,-7 9 7-15,2-1-5 16,-7 4 1-16,3 6-2 15,-8-2 4-15,-6 1-1 16,0-1 1-16,0-3 0 16,-11-5-2-16,-6 1 3 15,0 0-5-15,-3 3 13 16,-8 5-14-16,0-1 7 0,-6 6 2 16,-1-2-5-1,-5 1-2-15,2-4 4 16,6-1-1-16,-1-3-5 15,4-5 10-15,1 1-4 0,4-5-4 16,3 6 7-16,6-6-4 16,4 1-2-16,-2 2 8 15,0 3-8-15,5 3 5 16,8-1-5-16,-8 4-3 16,8-2 12-16,0 2-9 15,0-4 6-15,0-3 2 16,0 1 4-16,0-6-7 0,3 0-1 15,6-3 1 1,-5-9 0-16,0-4-2 16,0-1-5-16,1-3-16 0,-1-8-55 15,0 0-85-15,-4 0-105 16,0 0-75-16,0 11-349 16</inkml:trace>
  <inkml:trace contextRef="#ctx0" brushRef="#br0" timeOffset="35192.51">28518 2389 319 0,'-21'12'275'0,"0"0"-48"0,9 1-104 15,1-3-62-15,11 3-19 16,0 4-13-16,0-1-2 15,11 0-9-15,9 1-11 16,10-9 0-16,2-8-5 16,5 0 4-16,-9-8 1 15,-8-4 35-15,-8-9 37 0,-12 0-1 16,-7 2-39-16,-18-2-34 16,-11 4-22-1,-18 14-108-15,-9 3-108 0,-7 12-97 16</inkml:trace>
  <inkml:trace contextRef="#ctx0" brushRef="#br0" timeOffset="40549.08">19008 5263 428 0,'-25'-39'181'16,"-3"0"-47"-16,-1 8-71 0,1 2-29 15,-1 8-18-15,4 4 3 16,11 1 6-16,-3 4 1 0,5 8-3 16,-5 4-13-16,1 0 1 15,-4 0-3-15,-9 16 9 0,-10 13 12 16,-15 20 16-16,-8 28-1 16,-6 29 3-16,-5 24-17 0,8 16-19 15,12 10-5 1,16-6-3-16,20-15 3 0,22-22-5 15,20-23 1-15,24-24 5 16,21-31-15-16,13-35-10 0,15-32-27 16,1-37-20-16,-8-33-20 15,-4-36 3-15,-19-21 28 0,-16-7 23 16,-19 3 38-16,-16 15 40 16,-17 23 43-16,-9 23 27 15,-8 29-7-15,1 19-41 0,7 18-27 16,-5 12-20-16,2 15-15 15,4 25 7-15,8 29 6 0,0 21 0 16,0 20-5-16,16 16-12 16,11 4-5-16,15-1-1 0,11-8-56 15,7-11-80-15,8-22-66 16,11-14-18-16,-3-26-42 16,-2-24 7-16</inkml:trace>
  <inkml:trace contextRef="#ctx0" brushRef="#br0" timeOffset="40732.37">19665 5121 314 0,'-21'-24'342'0,"5"3"-95"15,4 4-117-15,12 8-67 16,0 2-32-16,0-1-16 16,17-1-5-16,11 2-2 15,20-5-7-15,21-5 6 0,17-4-25 16,7-3-58-16,-3 3-72 15,-9 4-41-15,-11 10-28 0,-22 7-12 16</inkml:trace>
  <inkml:trace contextRef="#ctx0" brushRef="#br0" timeOffset="40867.76">20017 5280 211 0,'-43'60'251'0,"7"-11"-69"0,8-13-49 16,7-8-64-16,8-6-28 15,13-6-9-15,0-4 1 16,5-12 2-16,16 0 1 0,15 0-18 15,21-12-16 1,19-9-49-16,17-10-85 0,9-14-54 16,0-17-78-16</inkml:trace>
  <inkml:trace contextRef="#ctx0" brushRef="#br0" timeOffset="41265.08">20817 4387 609 0,'-11'-44'273'0,"3"14"-95"15,8 11-97-15,0 7-51 16,0 12-12-16,0 0 4 0,0 19 22 16,0 27 19-16,0 27 22 15,16 126 20 1,-8-89-87-16,1-3 1 16,3-10-14-16,5-11 0 0,-6-22-4 15,0-15 2-15,-2-12-2 16,-1-16 7-16,1-14-8 0,0-10-5 15,5-25-4-15,11-17-8 16,9-13 5-16,8-6 8 0,9-6 1 16,-2 9 0-16,-2 12-4 15,-1 17 6-15,-2 14-6 0,-4 18 5 16,-7 22 1-16,-12 9-9 16,-8 19 11-16,-13 7-8 15,-16 7 9-15,-14 2 0 16,-5-4-1-16,-2-9 0 0,-2-9 1 15,4-11-1-15,5-13-26 16,8-9-60-16,1-11-80 0,7-14-33 16,14-15 8-16,0-16 3 15,14-12-27-15,7-9 20 0</inkml:trace>
  <inkml:trace contextRef="#ctx0" brushRef="#br0" timeOffset="41408.53">21269 4765 255 0,'12'-8'214'0,"2"8"-65"0,-8-4-61 15,11 1-35-15,11-1-10 16,9-5 12-16,8 1 10 0,12 1-27 16,11-7-20-16,14-6-6 15,3-3-24-15,-4-3-53 0,-2-2-69 16,-11-4-33-16,-8-5-69 16</inkml:trace>
  <inkml:trace contextRef="#ctx0" brushRef="#br0" timeOffset="41597.72">21821 4091 468 0,'-20'-25'262'0,"4"13"-77"0,3 3-96 15,5 9-43 1,8 26 4-16,0 14 40 0,0 25 0 16,0 16-29-16,0 16-31 15,12 15-17-15,2-3-5 0,-3-3-50 16,6-8-113-16,2-17-90 15,7-17-52-15,-3-19-18 0</inkml:trace>
  <inkml:trace contextRef="#ctx0" brushRef="#br0" timeOffset="41914.19">22898 3814 639 0,'8'-42'335'0,"-5"14"-111"15,-3 8-112-15,0 7-48 16,0 2-26-16,0 2 6 0,0 1-10 16,0 0-18-16,0 0-6 15,0-4-6-15,0-9-3 16,-11 2 11-16,-6-2 6 0,-6 5 32 16,-11 4 0-16,-11 12-4 15,-11 28 32-15,-12 33 28 0,-10 28 15 16,-7 24-76-16,7 15-45 15,22-2 0-15,22-5 0 16,34-10 0-16,34-17 0 16,26-18 0-16,30-21 0 0,23-27 0 15,17-28-93-15,17-26-204 16,11-19-47-16,-4-24-48 16,-8-19-23-16</inkml:trace>
  <inkml:trace contextRef="#ctx0" brushRef="#br0" timeOffset="47655.11">22281 16608 538 0,'-42'-29'411'0,"-11"5"-66"15,-11 12-147-15,-6 12-95 0,-6 29-46 16,-6 23-4-16,6 25 10 16,2 18-2-16,9 9-16 15,17 7-25-15,15-1-6 0,21-8-14 16,12-17-26-16,20-16-36 15,13-21-16-15,7-19-14 0,9-29-23 16,8-13 8-16,0-19 25 16,-2-21 34-16,-4-12 31 15,-11-13 25-15,-9 2 39 16,-14 2 36-16,-4 8 34 0,-10 15 26 16,-3 10 32-16,0 13-4 15,0 10-149-15,0 14-22 0,0 17 0 16,0 16 0-16,6 20 0 15,6 7 0-15,8 10 0 16,8-1 0-16,14-4 0 0,1-8 0 16,10-13-4-16,4-11-380 15,5-18-45-15,-2-11 32 0,-3-11 34 16</inkml:trace>
  <inkml:trace contextRef="#ctx0" brushRef="#br0" timeOffset="47829.4">22849 16686 439 0,'-8'-28'424'0,"8"-2"-42"0,0 5-174 15,0 6-103-15,8-1-53 16,16-5-28-16,17-4-6 0,13-4-14 16,6 0-57-1,8 3-95-15,3 0-92 0,-6 10-57 16,-10 3-7-16,-11 9 17 0</inkml:trace>
  <inkml:trace contextRef="#ctx0" brushRef="#br0" timeOffset="47985.44">23113 16758 164 0,'-57'61'336'16,"8"-12"-16"-16,10-12-46 16,5-13-97-16,14-4-58 0,7-7-19 15,13-13-10-15,13-4-41 16,19-13-36-16,17-12-49 0,15-6-91 15,9-11-99-15,5-7-72 16,-5-3-25-16,0-1 16 0</inkml:trace>
  <inkml:trace contextRef="#ctx0" brushRef="#br0" timeOffset="48736.44">24699 15426 280 0,'-9'-28'250'0,"0"5"4"16,0 1-16-16,1 6-76 0,8 4-42 15,-8 1-18-15,8 3 13 16,0-1 21-16,0 9-7 0,0 0-24 16,0 0-24-16,0 21-6 15,0 14-75-15,8 27 0 0,0 19 0 16,-3 17 0-16,-5 13 0 15,4-2 0-15,-4 0 0 0,4-1 0 16,1-16 0-16,1-13 0 16,-3-20 0-16,2-9 0 15,-1-17 0-15,1-18 0 16,3-15 0-16,9-12 0 0,6-24 0 16,13-17 0-16,10-8 0 15,3-1 0-15,3 10 0 0,-3 8 0 16,-4 10 0-16,0 14 0 15,-5 20 0-15,-4 12 0 16,-7 17 0-16,-6 11 0 0,-7 10 0 16,-16-2 0-16,0 4 0 15,-22-2 0-15,-16-1 0 0,-6-8 0 16,-10-6 0-16,-3-6 0 16,-3-12 0-16,4-17 0 15,8-4 0-15,3-13 0 16,8-15 0-16,9-5-147 0,3-8-82 15,11-8-33-15,14 1-8 16,0-1-2-16,22 4-20 0,7 1 12 16</inkml:trace>
  <inkml:trace contextRef="#ctx0" brushRef="#br0" timeOffset="49036.13">26677 15240 810 0,'0'-37'767'16,"0"12"-297"-16,0 9-470 16,-11 16 0-16,11 16 0 0,-11 25 0 15,11 24 0-15,-14 26 0 16,14 23 0-16,-7 16 0 15,7 9 0-15,0-2 0 0,0-6 0 16,7-10 0-16,2-15 0 16,2-20 0-16,-3-17 0 0,0-16-122 15,-2-16-308-15,-6-17 15 16,0-20 79-16,-9-12 22 16</inkml:trace>
  <inkml:trace contextRef="#ctx0" brushRef="#br0" timeOffset="49285.67">26536 15448 331 0,'0'-102'252'0,"8"21"-24"16,0 15-65-16,10 21-71 15,5 17-28-15,14 20 49 0,7 16 39 16,2 16 14-16,-3 16 5 16,-5 14-39-16,-15 8-48 15,-10 2-35-15,-13 3-17 16,-18-3-16-16,-8-3-14 0,-12-4-2 15,-11-10 0-15,1-5-22 16,-1-9-40-16,10-9-62 0,5-12-77 16,6-12-68-16,11-15-10 15,9-23 40-15,13-20-8 0,20-14-4 16</inkml:trace>
  <inkml:trace contextRef="#ctx0" brushRef="#br0" timeOffset="49518.95">27034 14743 473 0,'22'-44'290'0,"-5"7"-22"0,-8 9-76 16,-1 2-80-16,-5 11 1 15,-3 2 59-15,0 5 56 16,0 8-29-16,3 12-199 0,5 26 0 16,-5 19 0-16,3 23 0 15,-3 14 0-15,2 12 0 0,-1 8 0 16,4 0 0-16,0 0 0 15,1-7 0-15,-1-14 0 16,-2-12 0-16,8-16 0 16,-6-16-339-16,0-12-120 0,5-17 60 15,3-20 48-15,-1-17-145 0</inkml:trace>
  <inkml:trace contextRef="#ctx0" brushRef="#br0" timeOffset="49818.31">27417 15190 267 0,'13'-72'271'0,"-9"16"33"15,-4 13-35-15,0 15-83 0,0 13-63 16,0 6-18-16,0 9 35 16,0 20 12-16,0 5-25 0,7-1-46 15,1-3-59-15,1-2-22 16,2-2 0-16,3-9-87 16,1-8-33-16,2-8-22 15,2-16 11-15,2-9 43 0,1-8 38 16,-6-4 28-16,-4 4 40 15,-1 8 25-15,-8 14 27 16,2 3 8-16,-1 8-13 0,0 8 15 16,1 16-10-16,3 11-10 15,0 3-24-15,3 3-21 16,6-1-33-16,0-3-129 0,-1-5-137 16,0-4-89-16,0-2-16 15,-5-7 38-15</inkml:trace>
  <inkml:trace contextRef="#ctx0" brushRef="#br0" timeOffset="50117.84">28119 14580 320 0,'-6'-61'409'0,"-11"8"-37"0,1 9-123 15,-2 11-91-15,7 9-4 16,-2 3 76-16,6 14-75 15,-6 7-155-15,13 19 0 0,-8 14 0 16,8 12 0 0,13 12 0-16,10 3 0 0,11 7 0 15,5-3 0-15,7 3 0 16,-2-4 0-16,-4 1 0 16,-6 3 0-16,-14-6 0 0,-20-1 0 15,-12 7 0-15,-21-8 0 16,-12 2 0-16,-6-11 0 15,-3-9 0-15,0-8-244 0,10-5-232 16,6-9 24-16,13-4 52 16</inkml:trace>
  <inkml:trace contextRef="#ctx0" brushRef="#br0" timeOffset="50517.07">29204 13991 281 0,'12'-17'225'0,"0"5"-20"16,-4 4-75-16,-2-1-69 15,-3 5-20-15,-3 4 3 16,5 0 9-16,-2 0-2 0,5-3-8 15,4-6-24-15,4-11-6 16,5-8-3-16,-5-4 14 16,-4-5 46-16,-12-1 70 15,-12 7 47-15,-21 6 25 16,-18 21 26-16,-23 28-238 0,-7 29 0 16,-5 28 0-16,4 21 0 15,17 12 0-15,18 4 0 16,18-4 0-16,29-9 0 15,12-15 0-15,27-17 0 0,37-24 0 16,20-21 0-16,17-28-32 16,9-8-552-16,5-15 70 15,6-10 84-15</inkml:trace>
  <inkml:trace contextRef="#ctx0" brushRef="#br0" timeOffset="52596.75">26548 16946 84 0,'-26'12'176'16,"1"-4"-20"-16,-5 5-20 0,3-2-24 16,-3-4-34-16,6-7-12 15,2 10 8-15,11-10 11 0,4 0 1 16,7 0 4-16,0 0-2 15,12 0 18-15,11 0 14 16,11 0 4-16,5 0-18 0,15-5-14 16,3-7-22-16,8-4-12 15,11 0-23-15,11-4-20 0,4-6-11 16,7 3-2-16,5-7-6 16,-2-2 0-16,-4-4 2 15,-1 0 2-15,-1-5-13 16,-6-4-2-16,-2-4 2 15,-7-5-7-15,-2-6 1 0,-4-5 10 16,-9-8 1-16,-10-8 11 16,-3-4-7-16,-1-1 2 15,-8 1 4-15,2 1-7 0,0 8 8 16,-6 7 0-16,4 8-7 16,-8 4 6-16,3 4 2 15,-3 4 8-15,-5 4 4 0,-7 1 2 16,-2 2 2-16,-5-1 7 15,-4-7 4-15,-4 1 2 16,0-4-10-16,-5 0-14 16,2 0-9-16,-5 0 0 15,3-4 0-15,3 0 0 0,-6 5 0 16,0-5 0-16,0 2 0 16,0 4 0-16,-17 2 0 15,1-1 0-15,-4-1 0 0,-6 1 0 16,3 1 0-16,-1-4 0 15,3 0 0-15,6 1 0 16,-1-1 0-16,-1 3 0 16,4 5 0-16,-3 1 0 15,0 3 0-15,-1 1 0 0,-2-1 0 16,-7 6 0-16,3-3 0 16,-2 2 0-16,5-2 0 15,-3 2 0-15,1 3 0 0,-4 1 0 16,0 0 0-16,-3-2 0 15,-4 6 0-15,-7 9 0 16,-4-2 0-16,-10 5 0 16,-3 3 0-16,-4 6 0 0,1-3 0 15,3 10 0-15,1 0 0 16,2 10 0-16,6 5 0 0,-6 13 0 16,-8 10 0-1,-3 14 0-15,-6 12 0 0,-8 15 0 16,0 7 0-16,-6 3 0 15,-2 0 0-15,7-4 0 0,6 1 0 16,5-1 0-16,5-3 0 16,3-1 0-16,9 0 0 15,2-1 0-15,10-12 0 0,3 1 0 16,4-8 0-16,5-1 0 16,2-3 0-16,9-7 0 0,-5-2 0 15,6-3 0-15,3-1 0 16,5-1 0-16,8-3 0 15,-6-4 0-15,6-3 0 16,0-4 0-16,0-1 0 0,0 5 0 16,0-1 0-16,0 5 0 15,0-1 0-15,0 5 0 16,0-1 0-16,0 1 0 0,3 1 0 16,0-2 0-16,0 1 0 15,2-1 0-15,3 5 0 0,1 0 0 16,-1-4 0-16,-4 4 0 15,1 3 0-15,4 9 0 0,0 0 0 16,4 9 0-16,-1 6 0 16,5 6 0-16,3-5 0 15,5 1 0-15,7-10 0 16,4-3 0-16,6-8 0 0,6-7 0 16,4-14 0-16,6-8 0 15,2-7 0-15,1-17 0 16,-1 0 0-16,5-13-194 0,1-8-263 15,4-7 23-15,-2-5 38 16</inkml:trace>
  <inkml:trace contextRef="#ctx0" brushRef="#br0" timeOffset="54959.78">25224 14819 294 0,'0'-35'260'0,"0"0"-52"16,-13-7-67-16,-5 4-80 0,-8-2-33 15,-1 4-3-15,-1 8-1 16,-10 2 27-16,-2 6 22 16,-9 12 11-16,-8 8 18 15,-12 21-11-15,-9 19 26 0,-12 34 5 16,-2 29-5-16,-1 29 6 15,-2 35-25-15,12 29-70 0,5 25-28 16,21 10 0-16,17 1 0 16,18-13 0-16,22-14 0 15,22-23 0-15,18-27 0 0,25-32 0 16,25-35 0-16,24-39 0 16,15-40-73-16,18-34-67 0,11-31 13 15,4-35 13-15,-1-23 21 16,-2-24 32-16,-13-21 28 15,-11-19 25-15,-25-14 22 16,-33-7 12-16,-29-13 27 0,-30 1 26 16,-32 6 46-16,-29 18 14 15,-33 20-30-15,-16 30-48 0,-22 26-25 16,-17 29-29-16,3 30-9 16,2 28-43-16,12 19-108 15,18 14-129-15,23 11-92 0,22 17-26 16,29 8 14-16</inkml:trace>
  <inkml:trace contextRef="#ctx0" brushRef="#br0" timeOffset="55609.33">29148 13061 418 0,'-34'-27'329'16,"-14"2"42"-16,-17 20-94 15,-17 27-91-15,-8 27-16 16,2 39 32-16,-2 48-108 16,5 37-94-16,11 27 0 0,19 11 0 15,19 3 0-15,23-17 0 16,29-16 0-16,30-22 0 16,30-29 0-16,37-37 0 0,38-31 0 15,32-34 0-15,15-32 0 16,6-30-192-16,-10-22-38 15,-7-25 67-15,-20-26 83 16,-26-26 42-16,-26-23 58 16,-34-19 64-16,-37-2 66 0,-40 2 61 15,-39 2-34 1,-38 19-116-16,-38 16-61 0,-30 20 0 16,-28 20 0-16,-4 24 0 15,-2 30 0-15,2 20 0 16,6 24 0-16,3 24-105 0,15 17-116 15,18 15-73-15,22 14-65 16,29 7-9-16,18 13 23 16</inkml:trace>
  <inkml:trace contextRef="#ctx0" brushRef="#br0" timeOffset="56640.58">26780 13404 443 0,'-17'-46'276'16,"-3"4"42"-16,0 0-55 0,3 10-63 16,5 3-52-16,1 5-32 15,11 7-17-15,-9 8 0 0,9 9-17 16,0 0-79-16,9 26-3 16,2 10 0-16,7 13 0 15,1 5 0-15,5 4 0 16,1 5 0-16,-4-2 0 0,2-3-92 15,2-2-202-15,-1-4-39 16,-5-2 21-16,3-4 57 0,-9-11 31 16,-10-1 19-16,-3-11 54 15,-12-6-29-15</inkml:trace>
  <inkml:trace contextRef="#ctx0" brushRef="#br0" timeOffset="56924.69">26788 13860 75 0,'-21'-11'233'15,"5"3"-52"-15,4-2 3 16,12 3-25-16,0 2-46 15,0 5-30-15,0 0-28 0,4 0 13 16,8 22 20-16,10-3 27 16,2 9-13-16,7 1-38 15,5 4-24-15,6-5-20 0,2-5-20 16,2-5 3-16,-7-6-1 16,-2-12-13-16,0 0-17 0,-3-12 6 15,-3-8 13-15,-2-10 4 16,-10-6 6-16,-2 0 4 15,-9-1 41-15,-8 3 12 0,0 11 2 16,0 3 24 0,-16 4-13-16,-9 6-32 0,-13 10-18 15,-13 15-25-15,-18 8-63 16,-12 6-85-16,-9 7-71 0,2 4-63 16,7 5-40-16,7-4-31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8T16:09:41.35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16108 11748 369 0,'-109'-45'262'0,"-22"12"-37"0,-16 14-81 15,-14 9-73-15,-23 10-41 16,-18 24-5-16,-21 14 33 0,-22 14 59 16,-5 17 58-16,-6 12 36 15,0 14 10-15,3 14-82 0,1 14-139 16,6 6 0-16,2 14 0 0,7 8 0 16,11 4 0-16,14-1 0 15,22 1 0-15,18-4 0 16,31-1 0-16,28-2 0 0,32-11 0 15,27-1 0-15,30-3 0 16,32 1 0-16,33-7 0 16,35-11 0-16,43-9 0 0,39-14 0 15,41-19 0-15,45-20 0 16,37-23 0-16,30-19 0 0,34-24 0 16,33-24 0-16,21-20 0 15,10-23 0-15,5-14 0 0,1-16 0 16,-9-15 0-16,-20-9 0 15,-30-18 0-15,-34-6 0 16,-39-15 0-16,-38-8 0 16,-42-11 0-16,-40 0 0 0,-42 0 0 0,-40 7 0 15,-45 7 0 1,-36 16 0-16,-57 12 0 0,-48 9 0 16,-49 22 0-16,-52 11 0 15,-59 23 0-15,-47 18 0 0,-43 22 0 16,-26 16 0-16,-18 16 0 15,-9 12 0-15,5 24-224 0,27 9-183 16,25 3-33-16,39 9-8 16</inkml:trace>
  <inkml:trace contextRef="#ctx0" brushRef="#br0" timeOffset="832.52">16104 8247 572 0,'-98'-53'244'16,"-7"4"-61"-16,-10 3-86 15,-7 6-54-15,-6 16-22 0,-10 12-7 16,-21 12-8-16,-15 17 0 15,-22 19-2-15,-15 21 4 16,-13 23 6-16,-7 31 8 0,-8 35 24 16,-1 34-5-16,0 39 4 0,-2 42-3 15,1 32-15 1,6 25-10-16,15 7 9 0,25-3 3 0,28-5 16 16,39-8 10-1,33-19-16-15,43-17-3 0,52-26 12 16,44-26-15-16,54-31-17 15,52-39-2-15,50-40-4 0,51-47-2 16,50-43-1-16,49-38 1 16,43-35 1-16,26-31-3 0,19-18-1 15,12-17 3-15,1-12-4 16,-9-17-6-16,-15-11 6 0,-23-13-9 16,-25-17 3-16,-26-15-6 15,-27-13 5-15,-42-11 3 0,-40 0-2 16,-50 6 4-16,-52 9 13 15,-51 13 24-15,-60 11 25 16,-54 13-16-16,-58 7-12 0,-58 10-33 16,-51 11-6-16,-50 9-34 15,-51 8-55-15,-57 15-22 0,-36 27-18 16,-38 22 18-16,-21 35 17 16,-16 31 45-16,-4 23 0 0,16 26-17 15,29 17-77-15,32 11-72 16,37 12-64-16,36 9-28 0</inkml:trace>
  <inkml:trace contextRef="#ctx0" brushRef="#br0" timeOffset="1497.6">15604 4883 471 0,'-220'-19'317'16,"-18"10"-115"-16,-14 9-97 0,-16 38-87 16,-12 22-79-16,-8 37 17 15,3 38 22-15,5 36 38 0,16 29 49 16,16 23 30-16,20 26 4 16,29 14-28-16,30 20-27 0,39 5-21 15,41 5-19-15,47-11 1 16,51-21-1-16,51-22-7 0,46-27-4 15,41-24 4-15,32-26 4 16,36-24-1-16,33-27 8 16,39-23 0-16,37-26-6 0,32-22 1 15,15-23-17-15,16-22-11 16,15-19 10-16,8-23-1 0,-1-27 8 16,-2-33 3-16,-9-31-2 15,-7-41 11-15,-18-36 0 16,-25-25 1-16,-31-17-10 0,-49-13-8 15,-44-10-5-15,-50 0 1 16,-49 2 4-16,-51 14 10 16,-55 12 6-16,-53 24 11 0,-65 29 5 15,-62 23 3-15,-68 26 0 16,-51 24-13-16,-65 36 1 0,-59 40 0 16,-57 38 0-16,-30 41 17 15,-29 37-6-15,-15 36 1 0,-2 27-9 16,13 27-13-16,25 10-66 15,35 0-93-15,43-3-88 16,51-15-56-16,62-31-42 0</inkml:trace>
  <inkml:trace contextRef="#ctx0" brushRef="#br0" timeOffset="2145.51">15707 1917 555 0,'-193'-16'205'0,"-1"3"-106"0,0 13-64 16,-11 8-47-16,-5 25 0 15,-2 20 6-15,0 19 22 16,11 27 1-16,3 19 14 16,1 24 6-16,7 26-1 0,10 30-6 15,19 44-7-15,10 29-11 16,22 26-6-16,23 9-2 0,20-4-1 15,29-5-2-15,29-12-5 16,28-14 2-16,36-18 4 16,34-24 1-16,31-25-1 15,34-31-2-15,34-20 3 0,38-37-1 16,41-33-6-16,41-42 1 16,32-41-4-16,19-41-7 0,22-37 7 15,13-32 3-15,16-37 0 16,-4-20 4-16,-4-16 9 15,-18-17 2-15,-11-14 2 0,-17-11-1 16,-25-7 24-16,-28 1-15 16,-35-2 1-16,-39 9-9 0,-49 8-7 15,-46 14-13-15,-54 6 4 16,-53 12 16-16,-56 14 2 16,-66 14-2-16,-61 14-4 15,-51 16-2-15,-59 24-7 16,-52 28 1-16,-49 34 0 0,-28 28-18 15,-21 28-49-15,-12 25-56 16,-3 23-41-16,11 19-13 16,25 7-30-16,33 3-32 0</inkml:trace>
  <inkml:trace contextRef="#ctx0" brushRef="#br0" timeOffset="2727.94">15568 0 423 0,'-130'0'150'0,"-17"0"-69"16,-18 0-43-16,-32 0-24 16,-26 0-4-16,-20 0 10 15,-9 0 16-15,-3 130-2 16,-5 32 0-16,3 30-6 16,14 27 1-16,17 35-7 0,22 21-10 15,35 14-3-15,30 0-6 16,32-7-1-16,44-22 1 15,46-23-3-15,52-22 5 16,47-19-2-16,41-30-3 0,39-23 3 16,32-30 2-16,34-26 5 15,39-30 8-15,43-37-1 0,34-32-13 16,23-37 5-16,18-32-1 16,16-34-8-16,15-28 4 15,-10-27 7-15,-29-35 7 16,-44-22 19-16,-45-22-4 15,-52-7-1-15,-58 9-2 16,-54 6-10-16,-60 19-15 0,-55 12 1 16,-57 20-5-16,-53 15 0 15,-64 25-16-15,-72 26 0 16,-54 39-1-16,-46 44-22 16,-50 41-34-16,-43 41-10 0,-31 37 5 15,-8 28-6 1,14 20-4-16,28 15-22 0,35 11-55 15,38 6-50-15</inkml:trace>
  <inkml:trace contextRef="#ctx0" brushRef="#br0" timeOffset="4260.1">15487 216 46 0,'-13'-10'173'16,"13"-1"-9"-16,-11-1-66 15,11 4-36-15,-9 0-34 16,1-1-14-16,8 1 0 16,0 0-1-16,0 4 19 15,-8 1-2-15,8-2 1 16,0 1-2-16,-6-1-5 16,6 3-3-16,-14-3 9 0,14 5-7 15,0-5-2-15,0 2-5 16,0-1-1-16,-8 4 3 15,8 0 8-15,0 0-6 16,0-4-13-16,0-2 0 0,0 3-6 16,-8 3-3-16,8 0 0 15,-13 0-6-15,13 0 3 16,0 0 0-16,0 0 0 16,0 0-2-16,-8 0 0 15,8 0 9-15,0 0-1 16,0 0 1-1,0-3 0-15,0-6-4 16,0 5 2-16,0 0 2 0,0-1 0 16,0-3 5-16,0 1-1 15,0-2 5-15,0 2 10 16,0 2 4-16,0 1-9 16,11 1-8-16,23 3-7 15,19 19 5-15,24 18 4 0,20 21-6 16,22 27 2-16,10 20-2 15,4 26-20-15,3 15-78 16,-11 16-65-16,-24 10-92 16</inkml:trace>
  <inkml:trace contextRef="#ctx0" brushRef="#br0" timeOffset="8386.99">15291 13432 151 0,'-11'0'248'16,"2"9"-76"-16,9-9-42 0,-8 8-61 16,8-8-31-16,0 0-4 15,0 0 18-15,0 0 13 0,0 0-7 16,0 0-5 0,0 0-10-16,14-8-21 0,0-8-10 15,11-5-2-15,9-8-12 16,0 1 7-16,0-3 1 0,-6 5-6 15,-3 2 1-15,-7 7 5 16,-4 4 4-16,-6 6 2 0,0 3 0 16,-8 0 6-16,0 0 1 15,0 0 8-15,0 4 2 0,0 0-6 16,0 0-3-16,0 0-8 16,0 0-7-16,0 12 2 15,0 5-9-15,0 2 5 0,0 6 0 16,4 0-5-16,1 3 1 15,3 1-2-15,-5 0 1 0,5-6 6 16,-3 1-5-16,-1-2 3 16,0-2-4-16,-4-5 5 15,0-1-3-15,0-3-1 16,0-3-2-16,0 1 9 0,0-9-7 16,0 0-10-1,5 0 2-15,-5 0-21 16,0 0-13-16,0 0-23 0,3 0-8 15,-3 0-22-15,3 0-16 16,-3 0-27-16,0 0-15 0,0 0-36 16,0-5-4-1</inkml:trace>
  <inkml:trace contextRef="#ctx0" brushRef="#br0" timeOffset="8703.54">15474 13607 207 0,'-17'0'226'16,"1"0"-63"-16,7 9-45 0,-1-9-58 15,10 0-17-15,0 0-4 16,0 0 1-16,0 0-6 16,10-9-16-16,12-7-12 15,13-3-1-15,12-10 1 0,2 4-6 16,4 1 3-16,-5-1 0 15,-8 9 2-15,-7 4-2 0,-9 0 3 16,-4 3 0-16,-7 5 2 16,-2 1-2-16,-2 3-3 15,-9 0-5-15,4 0-14 16,-4 0-27 0,0 0-18-16,0 0-12 0,0 0-32 15,0 0-28-15,0 0-55 16,0 0 3-16</inkml:trace>
  <inkml:trace contextRef="#ctx0" brushRef="#br0" timeOffset="10864.95">15003 10266 377 0,'0'0'187'0,"0"0"-72"16,0 0-62-16,-9 0-25 16,9 0-16-16,-11 0-6 0,3 0 4 15,8 0-4-15,-7 0-2 16,7 0 0-16,0 0 0 16,0 0-3-16,0 0 9 15,0 0-2-15,0-5 1 0,0 2-4 16,3-6-3-16,9-2-1 15,8-6 1-15,5-3-6 16,9-1 6-16,-3 5-6 0,6-2 5 16,-6 11-3-16,-1 7 2 15,-6 0 1-15,-5 18-2 16,-2 10 3-16,-9 12-2 0,-8 12 1 16,0 10 3-16,-17 2-3 15,-7 3-4-15,1-3 2 0,-6-2 2 16,6-10 0-1,-3-6-1-15,5-14-1 0,6-8 4 16,2-3 0-16,13-9-3 16,-6-12 8-16,6 0-3 0,0 0 3 15,3 0-4-15,13-16-3 16,16-7 2-16,16-16 3 0,14-2 1 16,11-3 12-16,12-1-3 15,8 4-6-15,1 5-7 16,-4 8-7-16,-5-1-19 0,-17 4-42 15,-6 5-42-15,-18 4-36 16,-12-1-82-16</inkml:trace>
  <inkml:trace contextRef="#ctx0" brushRef="#br0" timeOffset="11812.96">15647 6765 284 0,'-14'0'198'15,"6"0"-68"-15,8 0-59 16,0 0-44-16,-8 0-7 0,8 0-8 16,0 0 3-16,0 0-4 15,0 0-5-15,-10 0-4 0,10 0-1 16,-11 0 2-16,11 0 0 15,0 0-4-15,0 0 5 16,0 0-1-16,0 0 1 0,0 0 2 16,0 0 14-16,0 0-4 15,0-7-2-15,0-7-7 16,8-2-5-16,9 0-3 0,3-5 4 16,3 5-6-1,7-1 3-15,-3 5-3 0,3 9 6 16,-1 3-3-16,-6 0 0 15,-2 0-3-15,-5 12 3 16,-8 5 2-16,-8 7 3 0,0 0-2 16,-15 0-5-16,-2 1 0 15,1-8 6-15,-1-6-2 16,6 1-2-16,11-5 3 16,3-7-3-16,13 0 4 15,17 0-6-15,16 0 2 16,13 0 2-16,6 0-2 15,-3 0-3-15,-9 0 5 0,-10 13-1 16,-14 1 0-16,-20 1 2 16,-12 10-4-16,-33 7 1 15,-16 5-2-15,-12 0-6 0,-4-5-27 16,5-4-43-16,3-6-40 16,1-22-87-16</inkml:trace>
  <inkml:trace contextRef="#ctx0" brushRef="#br0" timeOffset="12512.27">15751 3574 133 0,'0'-8'189'0,"-8"3"-67"15,8 5-40-15,-14 0-33 16,6 0-26-16,8 0-6 16,0 0-8-16,-6 17 4 0,6 8 4 15,0 10-3-15,0 6 0 16,0 4 5-16,6 0-11 16,11 0 0-16,4-9 2 15,6-7-7-15,11-5-2 0,6-12 2 16,10-12-5-16,6-4-7 15,0-16-10-15,2-14-4 16,-10-9 2-16,-11-14 9 16,-12-4 3-16,-14-1 11 0,-7 6 8 15,-8 3 11 1,-11 12 18-16,-4 8 13 0,2 10-9 16,0 6-18-16,5 9-13 15,0 8-7-15,8 15-1 16,0 23 3-16,0 15-4 15,0 16-1-15,3 8-1 16,6 9-23-16,0-5-36 0,-1-8-49 16,-8-11-73-16,0-10-58 15</inkml:trace>
  <inkml:trace contextRef="#ctx0" brushRef="#br0" timeOffset="13147.88">15373 1216 121 0,'-12'-8'205'16,"4"4"-92"-16,8 0-49 16,-8 4-32-16,8 0-20 15,0 0-2-15,8 0 0 16,12 0-1-16,13-4-7 15,10-4 2-15,3 5 1 16,-2-2-3-16,-4-4-1 16,-7 7-11-16,-4-3-19 15,-6 0-35-15,-1 3-91 16</inkml:trace>
  <inkml:trace contextRef="#ctx0" brushRef="#br0" timeOffset="13676.82">15446 1204 231 0,'0'0'168'0,"0"0"-70"15,0-8-36-15,-8 8-23 16,8 0-10-16,0 0-13 16,0 0-4-16,0 0-8 0,0 0-2 15,0 12 1-15,0 5-1 16,0 3 2-16,0 8-4 15,0 6 6-15,0-2-4 16,0 5-1-16,0-2-1 16,0 2 1-16,0-3 1 15,0-6-3-15,0-4 2 16,3-7 1-16,2-5-1 16,-2-5 1-16,2-7 6 15,4 0 3-15,-1-7 1 16,8-10-6-16,8-3-1 15,4-5-2-15,-2 6-1 16,2 2-1-16,0 9 0 16,1 8-2-16,-1 0 0 0,-4 8 2 15,0 9-2-15,-4 2 2 16,-4 6 3 0,-3 3-7-16,-13 5 5 15,0 0 0-15,-13 3 6 0,-6-3 2 16,-6-5 6-16,5-4 7 15,0-8 15-15,3-6 2 16,6-10-7-16,2 0-13 16,9 0-10-16,0 0-2 15,0 0-7-15,0 0-21 16,0 0-67-16,9 0-74 16,-1-4-148-16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8T16:10:05.96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29615 12934 613 0,'-25'-58'456'0,"-12"1"-31"16,-20-1-194-16,-17 6-114 15,-19 10-63-15,-20 9-24 0,-21 21 36 16,-16 12-11-16,-13 37-55 16,2 26 0-16,-2 34 0 0,9 28 0 15,16 30 0 1,28 20 0-16,31 8 0 0,48-4 0 16,48-12 0-16,43-20 0 15,43-26 0-15,33-26 0 16,31-26 0-16,25-29 0 0,18-23 0 15,10-27 0-15,3-25 0 16,-8-27 0-16,-11-19 0 16,-32-29 0-16,-28-15 0 0,-38-15 0 15,-51 7 0-15,-55 3 0 16,-47 8 0-16,-56 14 0 16,-52 19 0-16,-38 20 0 15,-35 17 0-15,-10 16 0 16,-2 15 0-16,12 13-5 0,24 8-392 15,34 8-60-15,28 8-29 16</inkml:trace>
  <inkml:trace contextRef="#ctx0" brushRef="#br0" timeOffset="415.48">28802 14926 623 0,'-90'-7'537'16,"-11"7"115"-16,-13 0-417 16,2 24-235-16,-4 11 0 0,20 15 0 15,14 7 0-15,29 5 0 16,33 7 0-16,36-1 0 15,41 6 0-15,36-12 0 0,38-14 0 16,27-15 0-16,20-33 0 16,22-17 0-16,10-23 0 15,5-25 0-15,-6-25 0 16,-28-17 0-16,-26-11 0 16,-42-12 0-16,-48 3 0 0,-48 11 0 15,-57 13 0-15,-54 22 0 16,-52 25 0-16,-43 23 0 15,-32 23 0-15,-14 27 0 0,-2 24 0 16,19 17 0-16,19 14 0 16,23 6-248-16,37-1-231 15,43-9-48-15</inkml:trace>
  <inkml:trace contextRef="#ctx0" brushRef="#br0" timeOffset="749.25">29431 15064 846 0,'-36'57'478'16,"-49"21"-148"-16,-37 29-165 15,-17 19-80-15,-5 20-41 0,0 17-22 16,11 0-10-16,11-8 14 16,24-23-1-16,24-21-11 15,35-29-36-15,39-29-65 0,25-29-66 16,40-32-37-16,31-31 24 15,31-36 30 1,18-23 78-16,146-158 125 16,-164 118 46-16,-31 3 43 15,-25 17 30-15,-34 17-1 0,-37 16-80 16,-37 19-105-16,-34 18 0 16,-19 22 0-16,-29 19 0 15,-16 18 0-15,-16 14 0 0,-5 12 0 16,1 8 0-16,17 2-278 15,24-5-94-15,27-2-67 16,32 2-8-16</inkml:trace>
  <inkml:trace contextRef="#ctx0" brushRef="#br0" timeOffset="1097.78">29590 15720 910 0,'39'0'607'0,"-39"8"-170"15,-43 22-344-15,-35 18-93 16,-22 17 0-16,-15 16 0 16,-7 17 0-16,0 13 0 0,9-2 0 15,15-4 0-15,21-10 0 16,28-19 0-16,33-14 0 16,32-22 0-16,36-23 0 0,30-24 0 15,34-31-93-15,17-24-25 16,14-24 45-16,2-14 41 15,-10-11 13-15,-23 2 35 16,-22 7 30-16,-33 16 44 16,-35 13-23-16,-40 16 19 0,-38 13-56 15,-34 16-30-15,-33 11 0 16,-23 17 0-16,-11 24 0 16,3 13-36-16,4 7-152 0,15 10-84 15,26 3-108-15,23 3-48 16,38 2 62-16</inkml:trace>
  <inkml:trace contextRef="#ctx0" brushRef="#br0" timeOffset="1413.79">29727 16327 738 0,'46'0'566'16,"-41"29"-39"-16,-35 23-311 15,-22 26-216-15,-21 20 0 16,-9 15 0-16,1 14 0 0,7 3 0 15,9-4 0-15,17-12 0 16,25-21 0-16,23-15 0 16,14-25 0-16,32-20 0 0,23-26 0 15,25-28 0 1,5-23 0-16,12-26 0 0,-10-16 0 16,-16-14 0-16,-20-10 0 15,-28-1 0-15,-37 7 0 16,-40 8 0-16,-42 21 0 15,-35 13 0-15,-25 17 0 0,-17 13 0 16,-5 16 0-16,3 16-118 16,11 0-266-16,20 16 22 15,21 9-10-15,31 6 17 0</inkml:trace>
  <inkml:trace contextRef="#ctx0" brushRef="#br0" timeOffset="1698.54">29594 17027 676 0,'97'36'455'16,"-32"13"-16"-16,-24 7-44 16,-25 17-313-16,-16 13-82 15,-16 10 0-15,-8-11 0 0,-4-13 0 16,-1-6 0-16,9-2 0 16,20-2 0-16,9-8 0 15,22-24 0-15,20-12 0 0,23-23 0 16,17-27 0-1,7-17 0-15,-2-12 0 16,-6-8 0-16,-14-5 0 0,-27 1 0 16,-33 3 0-16,-32 6 0 15,-37 3 0-15,-27 11 0 16,-25 14-238-16,-14 8-61 0,-7 11-31 16,-4 9-55-16,0 4 19 15</inkml:trace>
  <inkml:trace contextRef="#ctx0" brushRef="#br0" timeOffset="6772">27645 13119 46 0,'16'0'93'0,"4"0"82"16,0-3-43-16,-7 3-5 15,-1 0-11-15,-3 0-11 0,-6 0 2 16,0 0 21-16,-3 0 16 15,0 0-1-15,0 0 11 0,0 0-33 16,0 0-52-16,0 0-33 16,0 0-17-16,0 0-10 0,0 0-25 15,0 0-27-15,0 0-25 16,0 0-38-16,5 0-86 16,3 0 51-1,1 0 44-15,-1 0 37 0,-1 0 32 16,-2 0 29-16,-5 0 26 15,0 0 19-15,-12 0 19 16,-10 0 29-16,-1 19 8 0,-5 7 6 16,-6-2-10-16,11 4-16 15,1 6-23-15,11-3-18 0,11-3-26 16,0-4-7-16,11-3-17 16,11-9-18-16,10-12-37 0,13 0-45 15,3-12-34-15,5-11 1 16,1-11 26-16,-14-2 64 15,-6-5 34-15,-17 0 31 16,-9 5 34-16,-8 3 10 16,-22 10 32-16,-11 10 34 0,-8 13 22 15,-4 7-17-15,0 14-34 16,0 8-28-16,10-1-17 0,2 1-12 16,13-1-8-16,12-5-19 15,8-1-17-15,8-6-23 0,12-8-18 16,-1-8-35-16,7 0-31 15,-3-8-27-15,-7-8-23 16,-2 0-41-16,-14-5-32 16,-14 1-34-16,-13 8-25 0</inkml:trace>
  <inkml:trace contextRef="#ctx0" brushRef="#br0" timeOffset="7836.91">16113 13208 362 0,'-22'-19'245'0,"-1"-2"-60"0,-11 5-78 15,-1-1-54-15,-3 1-18 16,-1 1 9-16,-10 2 36 0,-8 0 4 16,-8 13 39-16,-17 0-2 15,-19 0 36-15,-18 21-16 0,-14 8-14 16,-14 11-23-16,-11 5-25 16,-3 12-79-16,-10 8 0 0,0 8 0 15,-3 13 0-15,-6 11 0 16,6 17 0-16,0 12 0 15,7 9 0-15,9 7 0 0,12 4 0 16,15 6 0-16,22-7 0 16,20-2 0-16,28-9 0 15,32 0 0-15,29-11 0 0,37-5 0 16,28-7 0-16,31-10 0 16,27-15 0-16,31-17 0 0,32-17 0 15,38-18 0-15,33-24 0 16,28-12 0-16,18-19 0 0,22-12 0 15,17-12 0-15,9-12 0 16,11-14 0-16,-3-15 0 16,-9-17 0-16,-10-8 0 15,-12-7 0-15,-15-8 0 0,-21-3 0 16,-32-6 0-16,-37-3 0 16,-39-13 0-16,-46-7 0 0,-42-5 0 15,-34-1 0-15,-47 2 0 16,-34 7 0-16,-45 14 0 0,-46 10 0 15,-45 17 0-15,-40 21 0 16,-40 19 0-16,-33 30 0 0,-33 31 0 16,-26 29 0-16,-21 25 0 15,0 21 0 1,7 10 0-16,19 10-124 0,27-1-110 0,26 5-42 16,33-10-21-16,37-5 24 15,33-7-1-15,36-14 3 0</inkml:trace>
  <inkml:trace contextRef="#ctx0" brushRef="#br0" timeOffset="8449.24">15032 14482 300 0,'0'21'299'0,"0"-5"-55"0,0-3-78 15,0-6-62-15,0-7-29 16,0 0 11-16,0 0 24 15,0 0-4-15,0 0-36 0,0-7-37 16,0-10-21-16,8-11-10 16,4-5 2-16,1 4-4 0,-2 5 11 15,-3 3 2-15,1 9 9 16,-6 5 7-16,-3 2 15 16,5 5-5-16,-2 12-1 15,6 5 4-15,0 11 5 0,-1 10-12 16,5 2-13-16,-7 1-7 15,3 3-8-15,-6-2-2 0,5-7-6 16,-3-6 1-16,-2-4-17 16,-3-6-32-16,0-7-44 0,0-1-32 15,0-11-32-15,0 7-19 16,0-7-15-16,0 0-18 16,0 0-8-16,0 0-7 0,0 0-1 15</inkml:trace>
  <inkml:trace contextRef="#ctx0" brushRef="#br0" timeOffset="8617.95">15109 14845 406 0,'-13'12'283'0,"1"-12"-37"16,1 8-82-16,11-8-74 0,0 0-41 16,0 0-17-16,8-8-12 15,12-8-15-15,14-6-31 0,5-1-71 16,10-1-66-16,-1 3-60 15,-3 1-52-15,-8 4-235 16</inkml:trace>
  <inkml:trace contextRef="#ctx0" brushRef="#br0" timeOffset="10308.79">28781 14947 326 0,'0'0'252'15,"-9"0"-68"-15,9 0-100 16,0 0-107-16,0-8-70 0,0-9-14 15,0-4 9-15,9-4-7 16,4 2 8-16,0 3 27 16,-2 4 32-16,-6 4 49 0,-5 3 70 15,0 9 33-15,0 0-16 16,-16 11 9-16,-10 1-25 16,1 6-17-16,-2-2-20 15,2 0-10-15,6-4-14 0,2 0-11 16,6-4-7-16,11-8-19 15,0 0-24-15,0 0-14 16,8 0-16-16,3-8-7 0,9-4 9 16,5-4 26-16,-5 0 20 15,-5 4 27-15,-2 8 29 16,-13 4 26-16,0 0 35 16,-22 8 14-16,-13 4 8 15,-1 9-11-15,-1-2-20 0,1-3-27 16,8 1-27-16,7-4-13 15,5-13-17-15,16 0-9 0,0 0-24 16,3 0-21-16,13 0-14 16,5-8-4-16,9-4 5 15,-2-1 17-15,1 6 20 0,-4-2 18 16,-11 5 15-16,-1 4 22 16,-9 0 33-16,-4 7 19 15,0 6 13-15,-13 7-18 16,1 1-13-16,1 3-25 0,-1-4-13 15,12-4-16-15,0-4-17 16,0 1-20-16,0-13-26 16,8 0-24-16,1 0-5 15,0 0 0-15,9-4 24 0,3 0 29 16,-3-4 14-16,-2 8 17 16,-2 0 11-16,-6 0 11 15,0 0 17-15,-3 0 8 0,-2 0 9 16,-3 0 4-16,0 0-6 15,0 0-3-15,0-4-8 0,0 4-17 16,0 0-7-16,0 0-4 16,0-5-5-16,0 2-9 15,0-1-35-15,0 4-58 16,0 0-61-16,0-5-63 16,0 1-72-16</inkml:trace>
  <inkml:trace contextRef="#ctx0" brushRef="#br0" timeOffset="11781.03">16371 11132 275 0,'-24'-16'189'0,"-4"4"-61"0,-4-4-30 16,-1 4-33-16,-3 0 2 15,-1 0 7-15,1 4 27 16,-5-1 12-16,0 0 5 0,1 6-6 16,-6 3-28-16,-5 0-27 15,-7 0-2-15,-7 0-5 16,-4 12-8-16,-4-1-11 0,-9 7 12 15,-2 1-7-15,-9 6 4 16,-13-1-5-16,-7 5-8 0,-5-1 18 16,-9 2 19-16,-7 5 28 15,-4 7-86-15,0-1-6 0,-4 2 0 16,0 6 0-16,0 4 0 16,8 4 0-16,7 0 0 15,13 8 0-15,10 1 0 0,7 3 0 16,2 4 0-16,15 5 0 15,2 3 0-15,6 0 0 16,7 9 0-16,3 0 0 0,6-1 0 16,5 0 0-16,-3 3 0 15,4-4 0-15,5 1 0 16,5-3 0-16,6-4 0 0,8-1 0 16,4 0 0-16,7-3 0 15,3-1 0-15,4-4 0 0,8 5 0 16,0 3 0-16,0 0 0 15,0 1 0-15,0-1 0 0,0 1 0 16,12-1 0 0,3 0 0-16,15-3 0 0,10 0 0 15,12-1 0-15,14-4 0 16,7-4 0-16,11-9 0 0,11-2 0 16,1-5 0-16,1-8 0 15,1-5 0-15,1-7 0 0,1-4 0 16,6-6 0-16,3-1 0 15,10-10 0-15,2-12 0 16,6 0 0-16,-1 0 0 0,-1-12 0 16,5-5 0-16,0-8 0 15,0-4 0-15,0-3 0 0,0 0 0 16,0-9 0-16,0 0 0 16,-2 1 0-16,8-6 0 15,1-2 0-15,6 0 0 16,8-6 0-16,7 2 0 0,4-1 0 15,5-9 0-15,-1-3 0 16,5-8 0-16,3-7 0 0,2-6 0 16,-7-4 0-16,-2-3 0 15,-13-1 0-15,-17 0 0 0,-10 0 0 16,-17 1 0-16,-18 0 0 16,-10-7 0-16,-17 0 0 0,-16-11 0 15,-17-3 0-15,-15-6 0 16,-17-9 0-16,-14-4 0 15,-8-3 0-15,-21-2 0 16,-17 1 0-16,-21 6 0 0,-18 5 0 16,-25 8 0-16,-18 8 0 15,-21 13 0-15,-23 12 0 0,-25 11 0 16,-21 17 0-16,-16 21 0 16,-7 10 0-16,2 14 0 0,3 12 0 15,2 25 0-15,0 12 0 16,0 15 0-16,9 5 0 0,11 9 0 15,23 3-142-15,24 0-97 16,31 5-69-16,24 2-20 0,29-2 3 16,32-1-3-1</inkml:trace>
  <inkml:trace contextRef="#ctx0" brushRef="#br0" timeOffset="12645.69">13964 12359 368 0,'0'0'265'0,"-8"0"-67"15,-1 0-81-15,9 0-63 0,-8 0-25 16,8 0-1-16,-11 0 20 16,11 0-10-16,-14 11-8 15,-2-3-15-15,0 4-8 16,-3 0-5-16,-3-3 1 0,8-9 9 16,1 0-1-16,0 0 7 15,4 0 2-15,9 0 1 0,-8-5-11 16,8-7-4-16,5-4-1 15,7-3-1-15,9-6-1 16,3 0-3-16,4 5-5 0,1 4 10 16,4 4-10-16,-5-2 2 15,1 11 2-15,3 3 8 0,-2 0-7 16,-4 17-2-16,0 2 6 16,-12 5 15-16,-6 8 5 15,-8 10-11-15,-8 2 10 16,-6 6-9-16,-7-2-2 0,-1 1-5 15,4-8-5-15,1-8-2 16,4-9 2-16,4-7 3 0,3-5 8 16,6-12 3-16,0 0 11 15,0 0 6-15,0 0 5 0,0 0-18 16,12-12-9-16,12-5 0 16,8-7-8-16,14-4 5 0,14-9-2 15,17-5-7-15,9 7 1 16,2-3-28-16,2 3-61 15,-5 1-37-15,6 6-37 16,2 4-65-16,-6 3-23 0,-5 4-42 16</inkml:trace>
  <inkml:trace contextRef="#ctx0" brushRef="#br0" timeOffset="14078.17">28733 15866 313 0,'0'0'284'0,"0"0"-1"16,0-4-86-16,0 1-84 15,0-1-40-15,0 4-7 0,0 0 19 16,0-5 12-16,0 2-6 15,0-1-35-15,0 0-24 16,0-4-25-16,5-1-12 0,7-4-6 16,7-3-3-16,6-4 10 15,-1 5 2-15,1-2-1 16,-6 9 4-16,-1 3 19 0,-7 5 27 16,-2 0 24-16,-4 8-13 15,-5 9-4-15,0-1-18 16,0 1-10-16,0-6-4 15,0 1-13-15,0-2-8 0,6-2-1 16,6 4-7-16,5-1-9 16,5-2 4-16,0-9 3 15,-1 7-13-15,1-7-21 0,-11 0-59 16,-5 0-78-16,-6 0-67 16,-23-7-45-16,-14-5-3 15,-15-4-16-15</inkml:trace>
  <inkml:trace contextRef="#ctx0" brushRef="#br0" timeOffset="15241.66">15186 9330 423 0,'-64'-41'182'0,"-10"4"-58"0,-12 4-57 16,-7 9-28-16,-8 8-15 15,-4 4 14-15,-5 7 18 0,-9 5 18 16,-6 9-15-16,-9 10-20 15,-8 14-15-15,-3 17-11 16,-16 14-3-16,0 26-8 0,-14 14 1 16,-3 16 10-16,-4 10 37 15,-1 3 7-15,8 3 14 16,8 3 4-16,12-1-14 16,18-7-10-16,19-6-19 0,16-3-1 15,26-8-7-15,19-4-7 16,21-4 4-16,19-1 6 0,25-3 6 15,29 0 10-15,31-8 4 16,29-4-23-16,30-5 11 16,23-5-8-16,13-6-3 0,10-7-3 15,2-11-10-15,8-12-6 16,13-17 8-16,14-9-4 0,26-21 2 16,21-22 3-16,17-16-7 15,23-19 3-15,17-18-4 16,26-8-6-16,21-4 0 15,18-3 0-15,-6-1 0 0,-5-4 0 16,-9-6 0-16,-18-7 0 16,-29-7 0-16,-35-12 0 0,-42-17 0 15,-48-10 0-15,-45-18 0 16,-44-14 0-16,-42-10 0 0,-39 4 0 16,-38 3 0-16,-31 9 0 15,-30 3 0-15,-23 10 0 16,-26 11 0-16,-19 12 0 0,-32 16 0 15,-39 27 0-15,-45 22 0 16,-53 33 0-16,-32 33 0 16,-36 28 0-16,-23 33 0 15,-28 19 0-15,-9 26 0 0,17 12 0 16,20 12 0-16,25 4 0 16,27 4 0-16,33 5-188 0,36-2-46 15,38 2-13-15,36-2 14 16,36 3 3-16,37-2 16 0,36-10-46 15</inkml:trace>
  <inkml:trace contextRef="#ctx0" brushRef="#br0" timeOffset="16206.6">13269 10339 576 0,'-15'0'250'0,"-2"0"-102"0,1 0-84 16,2 0-39 0,14 0-16-16,-6-4 14 0,6 1 0 15,0-6-7-15,0-3-10 16,6-5-10-16,11-11-3 0,5-5-2 16,5 1 10-16,3 0-2 15,-4-1 1-15,4-1-2 16,-1 10-1-16,-1 3 3 0,0 9-6 15,1 5 5-15,-9 7 1 16,-1 0 0-16,-1 0-6 0,-6 12 4 16,-4 0 8-16,-8 9-2 15,-8 3 4-15,-8 8 3 16,-6 2 1-16,-1-3-6 0,-1-5 5 16,3-3-2-16,4-6-3 15,6-5-7-15,11-5-7 16,0-7-12-16,0 0-4 15,17 0 7-15,6 0 11 0,10 0-6 16,8 0 7-16,3 0 2 16,-4 0 3-16,-3 0-2 0,0 14 2 15,-9 2-1-15,1 11 0 16,-8 11-3-16,-6 7 7 16,-7 8 1-16,-8-1 1 0,-11 1 8 15,-14 1 6-15,-7-6 5 16,-9-4 1-16,-5-3-1 0,3-8 5 15,-2-8-2-15,8-9-7 16,9-4 4-16,3-12-7 16,5 0-7-16,8 0-19 15,-1 0-24-15,13 0-29 0,-8-8-22 16,8 0-37-16,0-4-44 16,5-1-24-16,6 6-55 0</inkml:trace>
  <inkml:trace contextRef="#ctx0" brushRef="#br0" timeOffset="17820.93">14383 7090 310 0,'-102'-16'187'0,"-20"8"-93"15,-21 8-51-15,-19 29-20 16,-16 19-13-16,-17 18-2 0,-13 15 19 16,-7 20 23-16,-9 21 14 15,1 17 19-15,13 21 6 16,18 14-8-16,26 8-24 15,35 6-17-15,44 4 0 0,33-2-8 16,46-2 2-16,45-5-1 16,48-7 4-16,53-22-1 15,45-20 12-15,43-28 33 0,35-29 2 16,35-23-23-16,36-26-13 16,32-16-14-16,6-12-19 15,-2-8-5-15,2-8-7 0,-2-9 1 16,7-20 0-16,2-19-3 15,-1-27-3-15,8-21-4 16,0-24-8-16,-4-27 4 16,-28-21-2-16,-38-22-4 0,-47-26 12 15,-52-15 3-15,-49-6 15 16,-44 9 33-16,-40 11 10 0,-43 17 24 16,-39 12-28-16,-43 14-9 15,-50 18-21-15,-51 18-10 16,-42 15-7-16,-41 29-3 0,-44 29-2 15,-60 40-9-15,-62 41-6 16,-45 46-5-16,-42 30-14 16,-35 26 0-16,-13 20-13 15,12 13-27-15,25 15-53 0,32 13-63 16,45 12-68-16,55-1-33 16,59-5-65-16</inkml:trace>
  <inkml:trace contextRef="#ctx0" brushRef="#br0" timeOffset="18403.49">12905 8112 193 0,'0'-8'280'0,"0"-4"-57"16,0 0-44-1,-9 3-63-15,9 1-49 0,0 4-23 16,0 0-19-16,0 4-11 16,0 0-7-16,0 0-10 15,0 8 3 1,12 9-2-16,13 0 8 16,3 3-9-16,3 0 1 0,10-1-15 15,-3-7-7-15,-6 1-13 16,-4-13 7-16,-3 0 8 15,-5 0 8-15,-8-13 6 0,-4-6 3 16,-8-9 5 0,0-6 11-16,0-1 11 0,0 1 4 15,-11 2 24-15,-2 8 14 16,5 4 9-16,0 7-8 0,8 5-16 16,0 0-18-16,0 8-19 15,0 0-14 1,0 20 2-16,0 14 3 0,12 13-5 15,5 15-31-15,-1 11-53 16,4 8-63-16,5 5-43 16,2-1 11-16,6-7-39 0,-4-14-37 15</inkml:trace>
  <inkml:trace contextRef="#ctx0" brushRef="#br0" timeOffset="19776.66">14219 4937 252 0,'-44'-16'226'16,"-10"-5"-75"-16,-3 0-71 0,-11 6-41 15,-8 2-17-15,-11 13-3 16,-9 0 2-16,-18 25-6 15,-25 16 9-15,-19 16 5 0,-20 24 0 16,-21 26 16-16,-12 30 5 16,2 26 6-16,8 21-2 15,18 3-6-15,29 3-14 0,28-2-8 16,36-9 7 0,33-11-2-16,36-14-15 0,42-8-1 15,44-11 4-15,53-17 29 16,61-17 16-16,64-28 1 15,62-32-8-15,76-28-15 0,62-22-17 16,36-15-13-16,24-16-7 16,25-14-5-16,8-11 2 0,-11-11 0 15,-5-18-5-15,-6-21 5 16,-13-19-2-16,-37-17-1 16,-52-20 4-16,-53-16-2 0,-63-9 3 15,-57 6-2-15,-61-2 10 16,-48 4 1-16,-51 6 23 15,-47-6-2-15,-32-2 5 16,-44-15-18-16,-34-7-11 16,-44 2-2-16,-53 5-9 15,-64 23-1-15,-66 35-17 0,-73 49-10 16,-88 58 12-16,-71 61-3 16,-48 50 10-16,-40 48 6 15,-3 33-1-15,22 15 0 0,46 6-1 16,49 4-47-16,62-12-52 15,73-1-60-15,74-5-51 16,76 0-36-16,72-5-36 0,55-11-351 16</inkml:trace>
  <inkml:trace contextRef="#ctx0" brushRef="#br0" timeOffset="20221.29">13148 5907 236 0,'-12'-10'252'15,"4"6"-65"-15,-6 1-70 16,14-1-54-16,-8-1-33 0,8 5 4 15,0-8 9 1,0 0-13-16,17-7-14 0,16-7-14 16,12-1-1-16,8-10-1 15,4 0 2-15,0 1-9 16,-9 3-13-16,-12 8-19 16,-7 5-28-16,-9 4-25 0,-9 8-5 15,-1 4-18-15,-10 0-38 16,-18 9-19-16</inkml:trace>
  <inkml:trace contextRef="#ctx0" brushRef="#br0" timeOffset="20685.45">13156 5776 66 0,'-20'0'125'16,"4"0"49"-16,-1 0-59 16,5 0-35-16,12 0-40 0,-9 8-21 15,9 1-7-15,-8 3 1 16,-3 7 19-16,-3 15-2 15,3 5-13-15,4 7-6 16,7 2-5-16,0 1 1 0,0-8-3 16,0-8 0-16,7-6-4 15,4-6 7-15,6-8-5 16,5-5 2-16,4-8-1 16,8 0-2-16,3-8-1 0,2-5 2 15,-2 1-2-15,-1 1 2 16,-4 3-4-16,-2 3 2 15,-6 5 0-15,-7 0 0 16,-6 7 2-16,-3 7-2 0,-8 1 4 16,0 6 13-16,-16 3 6 15,-8 4-3-15,-9-2 0 16,2-3 8-16,2-3 14 0,1-6 9 16,3-7 7-16,5-7-10 15,3 0 2-15,6 0 3 16,-2 0-11-16,13 0-11 0,0-7 0 15,0-2-15 1,0 2-7-16,4-6-11 0,5 0 0 16,-1 1-20-16,3 0-30 15,1 4-49-15,-4-1-56 16,1 7-42-16,-5 2-55 0,-4 0-5 16</inkml:trace>
  <inkml:trace contextRef="#ctx0" brushRef="#br0" timeOffset="23113.49">2629 9219 627 0,'-22'-44'151'0,"-16"18"-79"16,-14 26-38-16,-18 26-20 16,-3 18-7-16,5 29-4 15,10 34-1-15,23 31 0 16,18 17 1-16,26 8 8 16,23-13-1-16,20-19-8 15,16-29 0 1,11-29 4-16,2-40 0 15,3-38 4-15,-5-47 5 16,-16-43-1-16,-13-31 7 16,-27-21 4-16,-23-3-9 15,-27 8 3-15,-21 11 7 16,-13 22 3-16,-9 19-17 0,-4 22-9 16,1 22-1-16,-4 21-33 15,4 25-58 1,5 29-61-16,11 32-20 0,12 24-103 15</inkml:trace>
  <inkml:trace contextRef="#ctx0" brushRef="#br0" timeOffset="23329.22">2301 10041 443 0,'0'0'246'0,"0"9"-116"16,0 24-66-16,0 36-21 15,0 45 21-15,12 45-1 16,10 36-24 0,0 42-10-16,7 22-15 0,4 2-11 15,8-21 1-15,3-28-39 16,2-37-47-16,-7-41-61 16,1-40-31-16,-7-46-96 15</inkml:trace>
  <inkml:trace contextRef="#ctx0" brushRef="#br0" timeOffset="23545.42">2496 10246 839 0,'0'-89'291'0,"0"30"-161"16,13 35-65-1,28 24-29-15,24 37-16 16,28 32-8-16,24 26-9 15,14 18 0-15,2 9-13 16,-8-4-32-16,-11-8-43 16,-16-16-46-16,-24-17-26 0,-26-13-7 15,-23-11-4-15,-25-10-105 16</inkml:trace>
  <inkml:trace contextRef="#ctx0" brushRef="#br0" timeOffset="23745.69">2349 10344 743 0,'-60'-45'283'0,"11"23"-152"15,5 39-68-15,-13 40-33 16,-8 41-16-16,-5 36-7 16,-1 33-5-16,-3 24-26 15,9 17-40-15,16-4-61 16,13-21-55-16,15-26-8 15,21-33-87-15</inkml:trace>
  <inkml:trace contextRef="#ctx0" brushRef="#br0" timeOffset="23993.78">2074 12048 338 0,'9'16'147'16,"6"5"-67"-16,26 3-1 16,33 5 5-16,31 4 5 15,30 0-4-15,27-2-24 16,12 7-33-16,5-2-13 16,-4 9-29-16,-25-1-30 15,-25 1-24-15,-27-2-24 16,-30 0-9-16,-31-7-28 15,-28-7-113-15</inkml:trace>
  <inkml:trace contextRef="#ctx0" brushRef="#br0" timeOffset="24210.64">2711 12104 385 0,'-57'-51'296'0,"13"9"-103"16,12 19-105-16,7 30-45 15,8 43-13-15,9 43 17 16,-3 45 10-16,-10 37-28 16,-7 25-11-16,-4 21-8 15,-4 11-9-15,2-8-18 16,6-22-91-16,3-18-60 16,-2-22-29-16,-3-26-56 15</inkml:trace>
  <inkml:trace contextRef="#ctx0" brushRef="#br0" timeOffset="32686.13">12591 6321 65 0,'0'9'167'0,"-12"-2"-1"16,12-7-45-16,-8 9-20 0,8-9-28 16,0 0-11-16,0 0 2 15,0 0 18-15,0 0 5 16,0 0-7-16,0 0 1 0,0 0 2 15,0 0-9-15,0 0 0 16,0 0-15-16,-8 0 0 16,8 0-7-16,-9 0-2 15,9 0 5-15,-8 0-5 16,8 0 15-16,-8 0-3 0,8 0 17 16,0-5-6-16,-12-3-26 15,4 0-31-15,-4-3-16 16,-5-1 0-16,1-6 0 0,1 6 0 15,-6-4 0-15,0 4 0 16,1-4 0-16,1-1 0 16,-2 1 0-16,-4-1 0 0,0 1 0 15,1 1 0-15,0-1 0 16,-3-6 0-16,-3-2 0 16,-1 1 0-16,-6-3 0 0,-3 6 0 15,-2-1 0 1,-2 2 0-16,-2 2 0 0,6 1 0 15,-4-1 0-15,-2 0 0 16,7 1 0-16,1 4 0 16,7 0 0-16,-3 5 0 15,6-2 0-15,-1-3 0 0,1-1 0 16,-4 2 0-16,5 2 0 16,-3-3 0-16,3 0 0 15,2 4 0-15,3 0 0 16,4-1 0-16,-4 1 0 0,2 0 0 15,5 4 0 1,-7-4 0-16,-3 3 0 0,-2 1 0 16,-9 1 0-16,-5 3 0 15,-5 0 0-15,-2 0 0 16,-8 0 0-16,-9 12 0 0,0-4 0 16,-6 0 0-16,3-8 0 15,0 12 0-15,-5 1 0 16,-1-1 0-16,-2 4 0 15,-6 1 0-15,-12 7 0 0,-4 4 0 16,-2 10 0-16,-10-2 0 16,-4 8 0-16,-3 2 0 15,3 2 0-15,-1 4 0 16,7 2 0-16,-2-1 0 16,5-2 0-16,-2-1 0 15,2-1 0-15,-5 0 0 0,-3 1 0 16,-8 2 0-16,-1 1 0 15,0-4 0-15,-4-1 0 16,-5 2 0-16,1-2 0 0,8 2 0 16,10-3 0-16,1 3 0 15,10-1 0-15,7-1 0 16,1 2 0-16,3-6 0 16,5 5 0-16,3-4 0 15,2 2 0-15,-2 7 0 16,-3 4 0-16,1 6 0 15,2-2 0-15,-3-2 0 16,-2 6 0-16,4 0 0 0,-4 2 0 16,2 6 0-16,-5-1 0 15,-2 0 0-15,-1 4 0 16,-5 0 0-16,1 6 0 16,-1 2 0-16,5-4 0 15,3 0 0-15,13-8 0 16,9-8 0-16,6-8 0 15,10-7 0-15,2-5 0 16,5 0 0-16,10-9 0 16,-3-3 0-16,11-1 0 15,-3-3 0-15,3 0 0 16,-3 2 0-16,-1 3 0 16,-1 1 0-16,-6 3 0 0,3-7 0 15,-1 7 0-15,-7-3 0 16,7 3 0-16,4-6 0 15,4-4 0-15,3-2 0 16,1-7 0-16,8 2 0 16,-1-4 0-16,5-1 0 15,4-4 0-15,-1 0 0 16,9 0 0-16,-11 0 0 16,-2 0 0-16,1 5 0 15,1 4 0-15,-7-6 0 16,7 6 0-16,-2 0 0 15,1-6 0-15,-4 6 0 16,4-4 0-16,-5-1 0 16,2 1 0-16,-1-3 0 15,-1 7 0-15,5-4 0 16,0 0 0-16,-1-2 0 16,2-2 0-16,-3-2 0 15,6-2 0-15,8 1 0 16,-10 0 0-16,1 3 0 15,9-2 0 1,0-2 0-16,-8 3 0 16,0 0 0-16,8 0 0 15,-9-12 0-15,9 13 0 16,0-2 0 0,-8-2 0-1,0-9 0 1,8 8 0-1,0 1 0 17</inkml:trace>
  <inkml:trace contextRef="#ctx0" brushRef="#br0" timeOffset="32842.98">4283 9900 1983 0,'0'0'-229'16,"0"12"-31"-16,0 0 24 0,-11 4 18 16,2 1 28-16,0-3 31 15,1 3-19-15,-9-5-38 16</inkml:trace>
  <inkml:trace contextRef="#ctx0" brushRef="#br0" timeOffset="34124.41">4186 9467 142 0,'7'-28'190'16,"-7"0"-82"-16,0 4-51 15,0 3-28-15,0 1-13 16,0 4-3-16,0 3 3 16,0 0 0-16,0 6-3 15,0 2-9-15,0 2 6 16,0 3 3-16,0 0 0 16,0 0 6-16,0 0 5 0,0 0-3 15,0 0-5-15,0 0-4 16,0 0-2-16,0 0-3 15,0 0 2-15,0 0-5 16,0 0-2 0,0 0 5-16,0 0-1 15,0 15 24-15,0 11 5 16,0 5 8-16,0 19-3 16,0 12-1-16,0 7-15 15,-11 6-6-15,11 8-9 16,-10 3 0-16,10-1 0 15,0 4 4-15,0-4-1 16,-6-7-7-16,6-9 2 16,0-12 0-16,0-7 0 15,0-14 11-15,0-8-4 16,0-7-6-16,0-4-2 16,0-2 4-16,0-2-5 15,0-13 2-15,0 8 0 16,0-8-1-16,0 7 4 15,0-7 2-15,0 0 3 16,0 0-1-16,0 0 6 16,0 0 2-16,0 0-10 15,0 0 0-15,0-3 15 0,0-1-6 16,3-1-9-16,6-2-3 16,11-5-5-16,8-5 0 15,5-4 2-15,7-3 2 16,9 0-4-16,4-4-2 15,-5 4-4-15,1-2 2 16,-8 7 4-16,-6 2-3 16,-2 5-6-16,-4 3 7 15,-9 6 1-15,-3-1 12 16,-4 4 10-16,-10 0 17 16,-3 0-2-16,0 0 7 15,0 0-7-15,0 0 7 16,0 0 8-16,0 0 28 15,0-5 14-15,0 1 2 16,0-3-24-16,0-1-75 16,-8-9 0-16,-4-13 0 0,-4-10 0 15,-6-17 0 1,-2-8 0-16,-3-1 0 16,-1-3 0-16,-6 8 0 15,6 1 0-15,-1 8 0 16,1 6 0-16,3 9 0 15,6 5 0-15,3 4 0 0,2 7 0 16,3 4 0 0,-1 5 0-16,3 5 0 0,1-2 0 15,0 5 0-15,0 0 0 16,8-4 0-16,-9 4 0 16,9 0 0-16,0-1 0 31,0 2 0-16,0-1 0 1,-8 4 0-16,8-5 0 47,0 0 0-47,0 3 0 16,0-4 0-1</inkml:trace>
  <inkml:trace contextRef="#ctx0" brushRef="#br0" timeOffset="34341.64">4286 9377 2047 0,'0'-3'0'0,"0"-1"0"15,0 0 0 17,0-1 0-32,0 2 0 15,0-2 0 1,0 1 0-1,0 1 0 1,0-1 0-16,-6 4 0 16,-2 0 0 15,8 0-146 0,0 7-297-31,0 5-114 16</inkml:trace>
  <inkml:trace contextRef="#ctx0" brushRef="#br0" timeOffset="35559.21">14801 878 428 0,'-13'-15'190'0,"1"-2"-34"16,1 0-77-16,-2 5-27 16,0 0 10-16,2 5 16 0,-3-2-1 15,-2 9-32-15,-3 0-19 16,-19 0-14-16,-11 16-6 15,-11 8-2-15,-5 5 3 16,1 4-2-16,7 8 1 16,12 3-1-16,12 1-9 0,13-4 6 15,12-1 4 1,16-3 2-16,12 0-5 16,13-5-6-16,9-8-11 0,6-2-3 15,4-6 6-15,1-4-3 16,0 0 6-16,-4 1 5 15,-6-1-9-15,-2-1 9 16,-3 5-2-16,-6 7 2 0,-5 0 3 16,-5 10-5-16,-10 3 6 15,-4 4-3-15,-8 10-2 16,-25-3 5-16,-11 7 1 16,-13-1-4-16,-8-5 0 15,-5-3 6-15,2-11 3 16,8-6 0-16,6-9 14 15,15-6 0-15,5-13 6 0,7 0 9 16,7 0 1-16,12 0-10 16,0 0-21-16,0-16-47 15,0-9-63-15,4-7-71 16,7-13-32-16,11-12-107 16</inkml:trace>
  <inkml:trace contextRef="#ctx0" brushRef="#br0" timeOffset="35909.32">15324 606 437 0,'4'-24'250'15,"-4"7"-65"-15,0 5-90 16,0 5-39-16,0-2-22 15,0 9-23-15,0 0-7 16,4 16-2-16,1 20 3 16,3 19-3-16,-3 9 5 15,1 17 2-15,2 13-4 16,4 4 6-16,1 3-13 16,0 2 3-16,-1-11-1 15,0-6 1-15,-5-17 2 0,1-19-6 16,0-11-12-16,0-9 0 15,-8-11-28-15,0-7-25 16,0-12-59-16,0-15-36 16,-19-18-58-16,-1-7-2 15</inkml:trace>
  <inkml:trace contextRef="#ctx0" brushRef="#br0" timeOffset="36524.78">14986 1228 105 0,'-32'-3'232'0,"7"-1"-87"16,7-1-47-16,5 5-34 0,13 0-24 16,0-8-12-16,0 0-14 15,20-4-5-15,21-5-4 16,16-8 2-16,20-2-7 16,16-6 0-16,12 1 3 15,10-5-3-15,10 1-7 16,5-1-15-16,-8 5-7 0,-16 3 5 15,-18 4 4 1,-14 5 10-16,-21 3 10 0,-12 6 13 16,-13 2 17-16,-12 6 11 15,-8-1 11-15,-8 4 4 16,0 0-14-16,-13 0-11 16,-1 0 0-16,-3 0-7 15,-8 0-2-15,-4 0-7 16,-2 7-3-16,-6 9-3 0,-3 11-5 15,2 7-2-15,7 7 9 16,2 4-2 0,4 5-7-16,10-7 5 0,15-1-4 15,0-6 2-15,6-2-3 16,8-11 0-16,6-2-5 16,4-6-9-16,5-15-9 15,-1 0 5-15,4-3-2 16,-4-14-4-16,1-11 3 0,-4-13 8 15,-5-8 9-15,-4-3 1 16,-8-5 15-16,-8 4 22 16,0 3 25-16,-8 16 9 15,0 7-18-15,0 8-28 16,8 7-12-16,0 8-6 16,0 4-9-16,0 12 5 15,12 8-2-15,4 4-2 16,12 5 2-16,5 4 1 0,8-1-8 15,4-4-43-15,3 0-54 16,9 1-44-16,-1-8-55 16,2-9-91-16</inkml:trace>
  <inkml:trace contextRef="#ctx0" brushRef="#br0" timeOffset="36890.28">17023 644 505 0,'0'-17'193'0,"0"4"-94"0,0 5-48 16,0 0-25-16,0 4-11 15,0-1-10-15,0 5-9 16,0 0-15-16,0 0 4 16,0 0 12-16,0-3-12 15,0-1 8-15,-13-4 0 0,-4 8 5 16,-3 0 6-16,-5 0-4 15,-10 15 7-15,-15 10 8 16,1 5-1-16,1 1 2 16,9 7-7-16,9-3-2 15,9 6 0-15,21-1 0 16,0-2-4-16,13-3 4 16,11-1-5-16,4-6 4 15,9-4-11-15,-1 2-13 0,-2-7-22 16,-2-2-20-16,-5-5-20 15,-1-3-13-15,-11-9-27 16,-2 0-65-16,-10-14-139 16</inkml:trace>
  <inkml:trace contextRef="#ctx0" brushRef="#br0" timeOffset="37139.82">17201 377 127 0,'7'-11'218'16,"2"11"-102"-16,-1 0-40 16,0 23-14-16,0 20-5 0,1 9 0 15,2 10-4-15,5 11-12 16,1 4 2-16,4 4-19 16,-2-3-13-16,1-5-2 15,2-5-4-15,-4-7-3 16,-1-11-4-16,-1-5-35 15,-6-5-41-15,-7-7-29 16,-3-9-20-16,0-12-78 16</inkml:trace>
  <inkml:trace contextRef="#ctx0" brushRef="#br0" timeOffset="37506.64">17533 496 341 0,'13'-40'181'0,"-10"7"-37"15,-3 13-58-15,0 6-41 16,0 14-26 0,0 10 9-16,0 14 10 15,-19 14 8-15,-6 14 5 0,-7 9-15 16,-1 4-13-16,1-4-4 16,0-4-8-16,7-9-6 15,3-7 2-15,8-13-1 16,5-7-2-16,9-4 2 15,0-5-4-15,0-12 2 0,0 8 6 16,0-8-11-16,9 0 3 16,5 12 3-16,11-4 0 15,7 0-3-15,15 1 0 16,1-2-2-16,9 2 6 16,0 0-3-16,0-3-1 15,-5 3-1-15,-8-1 2 0,-3-8-3 16,-12 9 0-1,-6-9-34-15,-10 7-95 16,-13 5-115-16,-13 9-110 0</inkml:trace>
  <inkml:trace contextRef="#ctx0" brushRef="#br0" timeOffset="39970.3">24818 1810 362 0,'-12'-53'265'0,"3"9"-32"0,9 8-83 16,0 11-70-16,0 5-22 15,0 8 18-15,0-1 30 16,0 9-3-16,0 4-28 16,-8 0-34-16,8 8-15 15,0 25-2-15,0 24 31 16,0 24-12-16,5 21-20 0,-2 12-12 15,3-1-1-15,-3 2-4 16,5-13-1-16,1-9-4 16,0-16 3-16,-6-10-6 15,2-19 0-15,-2-8-7 0,-3-11-24 16,0-8-39 0,5-9-49-16,-2 0-53 0,0-12-36 15,2 0-22-15,-5 0 9 0,0-20-70 16</inkml:trace>
  <inkml:trace contextRef="#ctx0" brushRef="#br0" timeOffset="40301.43">24546 1888 353 0,'-29'-4'184'0,"10"-1"-31"16,2 5-60-16,6-3-27 15,11-2 3-15,0 1 20 16,0 1-11-16,0-6-33 0,11 2-26 16,17-5-14-16,23-10 1 15,22-6-2-15,10-1 0 16,11-3-8-16,-4 1 2 15,-9-3-13-15,-12 10-4 0,-13 3-2 16,-14 9-12 0,-14 5-17-16,-11 7-35 0,-5 0-36 15,-12 15-5-15,-12 10-42 16,-14 8-66-16</inkml:trace>
  <inkml:trace contextRef="#ctx0" brushRef="#br0" timeOffset="40818.31">24571 2822 89 0,'-11'0'212'15,"-6"7"-60"-15,4 0-20 16,0-7-29-16,5 0-26 0,8 9-6 16,0-9-2-16,0 0-12 15,0 0-14-15,0 0-12 16,0 0-10-16,0 0-5 15,8 0-6-15,10 0 5 16,18 0 4-16,26-11 5 16,13-1-11-16,14-6 0 0,6-2-7 15,-2 0 5-15,-9-1-8 16,-10 5 2-16,-15 4-2 16,-20 4 0-16,-7-1 7 0,-7 9 21 15,-9 0 25-15,-9 0-1 16,-7 0-6-16,0 0-12 15,0 0-21-15,0 0-15 16,0 0-6-16,0 0-23 16,0 0-25-16,0 0-30 0,0 0-17 15,0 0-15-15,0 0-17 16,0 0-18-16,-12 0-56 16,1 0-66-16</inkml:trace>
  <inkml:trace contextRef="#ctx0" brushRef="#br0" timeOffset="42131.88">25482 2335 149 0,'0'-7'217'0,"0"-3"-62"0,0 3-34 16,0 3-38-16,0 4-37 16,0-3-7-16,0-2 10 15,0 5-6-15,0 0-9 16,0 0-19-16,0 0-8 0,3 0-7 15,3 17 5-15,7 7 1 16,4 4-4-16,-1 8 1 16,0 2 1-16,0-5-1 15,-4 3-2-15,1-4 3 16,-1-3-2-16,-3-8-1 16,-6-4 4-16,-3-5 4 0,0 0-3 15,0-12 3-15,0 0-3 16,0 0-1-16,0 0 6 15,0 0 13-15,0-9-6 16,0-11-22-16,0-13-15 0,0-16 7 16,0-8 6-16,0-5 5 15,0 2 1-15,5 2 5 16,4 10-1-16,-1 6 0 16,-2 14-2-16,7 5-1 15,-1 1 0-15,-4 10-3 16,0 12-2-16,5 0 7 0,3 17 18 15,4 16 11-15,5 15 14 16,-2 9-4-16,5 9-2 16,-2-1 2-16,-6-3-17 15,-1-10-11-15,2-3-8 0,-4-8 5 16,-9-13-5-16,-3-6 8 16,-5-8 2-16,0 0-9 15,0-14 4-15,0 0-3 16,3 0-2-16,-3 0-50 15,0 0-124 1,0 0-95-16,-8-14-98 0</inkml:trace>
  <inkml:trace contextRef="#ctx0" brushRef="#br0" timeOffset="45643.16">21258 2323 107 0,'-22'-12'217'0,"5"-4"-81"15,3-1-9-15,2 2-15 16,-2 2-15-16,6 1-17 16,8 4-6-16,0 4 7 0,0-1-15 15,0 2-19 1,0 3-23-16,0 0-6 0,0 0-12 16,0 24 23-16,0 12 36 15,13 14-30-15,0 11-19 16,-2 11 4-16,0 10-11 0,3 4 0 15,-6 4-2-15,0-5-2 16,1-8-5-16,-2-8 2 16,-7-12 2-16,0-11-5 15,0-9 1-15,0-5 1 0,0-7 1 16,0-1 1-16,0-9 1 16,0 3-8-16,4-11 1 15,0-7 6-15,4 0-13 16,6 0 10-16,5 0-2 15,9 0-2-15,8-7 9 0,6-11 1 16,5 3 1-16,2-6 1 16,-4 6-2-16,-3-2-2 15,-10 1 3-15,-4 4-2 0,-3 3 0 16,-5 6 1-16,-8-2-3 16,-4 5 5-16,-5 0-5 15,-3 0 5-15,0 0-4 0,0 0-11 16,0 0-38-16,0 0-60 15,0 0-90 1,0-12-281-16,0 4 198 16</inkml:trace>
  <inkml:trace contextRef="#ctx0" brushRef="#br0" timeOffset="46424.89">22093 2824 194 0,'8'-15'206'0,"-8"-2"-49"16,0 4-2-16,-8 6-25 16,-4 7-22-16,-4-5-25 0,0 2-12 15,-5 3-18 1,1 0-23-16,0 0-14 0,-6 12-4 16,4 8 2-16,-7 6-9 15,4 5-9-15,5 9-2 16,12 5-3-16,8 5-5 0,8-4-15 15,6-2-4-15,3-8-10 16,5-8-1-16,-1-4 8 16,-2-6 7-16,-2-12 12 15,-5-6 8-15,1-4 2 0,-6-11-1 16,-2-9-2-16,-5-9 11 16,0-8 1-16,0-4-4 15,0-7 7-15,0-2-1 16,0 5 14-16,-8 10 24 15,0 5 16-15,8 10-3 0,-9 8-14 16,9 4-23-16,0 7-14 16,0 5-3-16,0 8-3 15,4 8 0-15,12 9 2 16,4 7 0-16,10 1 0 16,2 3 1-16,4-3 2 15,1-9-7-15,-6-2-5 16,3-6-6-16,-3-4-6 15,-5-12 8-15,-3 0-2 16,-2 0 1-16,-4-5-1 0,-2-11 12 16,2-9-1-16,-6-3-1 15,-11-12 11-15,0-1-6 16,0 0 28-16,-6 4 11 0,-2 9-3 16,8 8-11-16,-8 4-6 15,8 4-8-15,0 0 1 16,0 3-8-16,8 0-4 0,6 7 1 15,11 2-6-15,9 0 3 16,0 11 1-16,4 10-1 16,-2 7 1-16,-2 8-1 15,-6 5-1-15,-9-1 3 16,-6 2 2-16,-5-2-6 0,-8-8 7 16,0-3 4-16,0-8-9 15,0-5 2-15,0-4 1 16,0-4-3-16,0-8 4 15,0 0 0-15,0 0-4 0,0 0-12 16,0 0-48-16,0 0-36 16,0-8-44-16,-8-13-77 15,-5-7-3-15,-3-13-12 0</inkml:trace>
  <inkml:trace contextRef="#ctx0" brushRef="#br0" timeOffset="46757.86">22971 1907 125 0,'6'-23'294'15,"-6"10"-90"-15,0 6-33 16,0-2-74-16,0 9-42 16,0-4-27-16,0 4-3 0,0 13 14 15,6 15 26-15,2 14-24 16,4 14-13-16,1 21 49 15,-1 13-26-15,-1 3-17 16,1 9-3-16,-4-5-14 16,0 2-7-16,2-6 0 0,-2-7-3 15,0-9-7-15,-2-8 5 16,8-11-1-16,-6-10-7 16,0-6 2-16,-5-14-1 15,3-8-14-15,-6-4-18 0,0-16-38 16,0 0-43-16,0-7-65 15,0-14-22-15,-9-13 14 16,1-13-52-16</inkml:trace>
  <inkml:trace contextRef="#ctx0" brushRef="#br0" timeOffset="47073.62">22740 2543 156 0,'-33'10'254'16,"4"-10"-84"-16,6 7-29 0,5-7-52 15,18 0-27-15,0 0-22 16,5 0-13-16,24-7-7 16,28-11-6-16,20-2-2 15,19-1 0-15,15-3 16 16,6 1 4-16,-6-3-10 15,-15 6-10-15,-19-1 2 0,-15 9-6 16,-18 5 14-16,-12 3 4 16,-12 4 2-16,-3 0-5 15,-9 0-10-15,-8 0-24 16,0 0-46-16,0 0-70 0,-16 11-82 16,-10 6-88-16</inkml:trace>
  <inkml:trace contextRef="#ctx0" brushRef="#br0" timeOffset="49869.89">30833 1921 354 0,'0'-29'201'0,"0"4"-6"16,-8 9-53-16,-1 4-22 15,0 0-19-15,9 4 0 16,-11 8-15-16,11 0-27 16,-8 0-33-16,0 8-16 15,-4 16-4-15,-4 13 1 16,-5 11-3-16,4 9-4 16,6 1-6-16,11-5-5 15,0-4-5-15,11-12-11 0,6-9 0 16,4-8 2-16,-2-8 13 15,1-12 7-15,-4 0 9 16,2-15-1-16,-7-13 4 16,-2-11-7-16,-4-6 5 31,-5-52 25-31,-14 57-8 0,-2 4-8 16,-13 7-13-16,-2 4-5 15,-3 8-24-15,6 5-70 16,4 9-87-16,-1 3-66 15,11 0-68-15</inkml:trace>
  <inkml:trace contextRef="#ctx0" brushRef="#br0" timeOffset="50518.85">31051 1827 329 0,'22'-20'313'0,"-14"4"-75"16,-5 7-119-16,-3 1-64 15,4 8-32-15,-4 0-9 16,5 0-9-16,-2 19-1 16,5 7 0-16,0 3-4 15,5-1 2-15,3 0-17 16,-1-8-10-16,2-3-12 16,5-5 3-16,-2-3-6 15,2-9 10-15,0 0 14 16,-1-12 19-16,-7-9 17 15,0-4 28-15,-6 0 22 16,-5 6 37-16,-3 2-3 16,0 6-34-16,0 0-27 15,0 11-26-15,0 0-18 16,0 0-3-16,0 15 4 16,4 0-4-16,10 10 2 0,2 0 2 15,1-2-15-15,1 3-19 16,12-11 0-16,-4-15-14 15,12 0 2-15,11-24 4 16,8-21 4-16,5-24 23 16,-2-17 6-16,1-16 15 15,-10-3 14-15,-5-2 29 16,-10 15 42-16,-7 11 65 16,-13 19 43-16,-4 16-27 15,-8 14-76-15,-4 13-46 16,0 6-34-16,0 5-15 15,0 8-14-15,0 16 13 16,0 17 3-16,-9 24-5 16,2 17 2-16,7 7 4 15,0 0-2-15,0-1-2 16,0 3 1-16,4-10 5 16,4-8-10-16,4-8-27 15,5-10-20-15,-4-8-26 16,-3-11-50-16,3-9-35 15,-5-2-20-15,5-7-38 16,-5-10-9-16,-4 0 18 16,-4-10-19-16</inkml:trace>
  <inkml:trace contextRef="#ctx0" brushRef="#br0" timeOffset="50765.91">31803 1567 439 0,'-23'-13'326'16,"1"1"-65"-16,10-1-78 0,12 3-40 16,0 1-18-16,0 0-42 15,16 2-39-15,16-5-18 16,14-5 8-16,10 5-3 16,1-2-19-16,-1 2-8 15,-6 5 2-15,-7-2-5 0,-5 2-35 16,-8-1-57-16,-12 8-75 15,-1 0-53-15,-4 0-32 16,-10 0-5 0,-3 0-49-16</inkml:trace>
  <inkml:trace contextRef="#ctx0" brushRef="#br0" timeOffset="52764.64">27336 2003 202 0,'12'-34'209'16,"-4"-1"-56"-16,1-7-51 16,-4 1-29-16,-2 4 15 15,2 9 35-15,-5-1 22 0,0 10 2 16,0 6-6-16,0 5-37 15,0 8-41-15,0 0-31 16,0 0-16-16,0 0-21 16,0 0-2-16,0 17 3 0,1 12 4 15,4 10 2-15,4 10-2 16,2 13-4 0,2-2 6-16,0 5 0 0,-2 1 4 15,1-6-10-15,-4-3 11 16,5-12-12-16,-4-7 3 15,-1-14-9-15,-4-5-20 16,-1-2 12-16,-3-8-12 0,0-9 5 16,0 0 16-16,0 0 3 15,0-16-9-15,0-18-10 16,-15-18-8-16,-2-23 11 16,0-14 8-16,2-8 12 0,-2-6 6 15,1 3 17-15,2 6-9 16,6 8 1-16,8 10 3 15,0 7-4-15,0 12-3 16,8 8-8-16,1 12 0 16,4 5-5-16,4 7 6 15,3 4-7-15,0 2 3 16,9 5 4-16,7 2-4 16,10 4 4-16,1 4-6 0,2 0-4 15,-4 4-9-15,-9 0-27 16,-7 0-45-16,-4 0-32 15,-10 0-40-15,-2 0-20 16,-6 13-26-16,-7-1-38 16</inkml:trace>
  <inkml:trace contextRef="#ctx0" brushRef="#br0" timeOffset="53214.81">27379 1876 48 0,'-6'20'96'15,"6"-9"82"-15,0-11-66 16,11 0-38-16,6 0-21 16,8-6-4-16,2-7-4 0,6 1-7 15,1-4-18-15,-3 4-11 16,6 0-6-16,-6-3-8 16,0 4-11-16,-8-1-26 15,-4 7-24-15,3 5-32 16,-6 0-47-16,-5 0 9 15,2 0 42-15,-1 0 42 16,0 0 28-16,-4 0 29 0,1 0 68 16,-4-2 125-16,-2-7-46 15,2 6-13-15,-5-2-32 16,0 5-18-16,0 0-9 16,0 0-3-16,0 0-18 15,0 0-28-15,0 0-17 0,0 17-3 16,3 6-8-1,9 6 11-15,1 12-4 16,3 9-1-16,0 6 1 0,6 0-4 16,-8-2-5-16,3-5 2 15,-1-6-3-15,-3 0-8 16,-7-12-49-16,2-11-65 16,-3-2-32-16,-5-18-14 15,0-9-57-15</inkml:trace>
  <inkml:trace contextRef="#ctx0" brushRef="#br0" timeOffset="53424.68">27904 1465 343 0,'-11'-40'187'0,"0"11"-51"16,2 4-49-16,9 8-21 15,0 5-5-15,-8 5-13 16,8 2-20-16,0 5-12 0,0 0-10 15,0 0-4-15,0 0-17 16,0 0-25 0,0 0-26-16,0 0-23 15,0 21-3-15,0 4-48 16,0 3-109-16</inkml:trace>
  <inkml:trace contextRef="#ctx0" brushRef="#br0" timeOffset="53946.1">28355 1648 224 0,'-16'-24'248'0,"0"7"-50"15,-4 6-64-15,4-3-57 16,3 7-30-16,5-1-16 15,8 8-11-15,-8 0 0 16,-6 0-3-16,5 20-1 16,-13 17 5-16,-4 8-8 15,4 7-3-15,1 6-6 0,4-1-1 16,9-1-5-16,8-7-12 16,0-4-3-16,13-10-7 15,8-2 11-15,10-11-8 16,11-10-4-16,9-12 6 15,11 0 5-15,0-9 10 16,-5 1 5-16,-13 8-5 16,-8 0-1-16,-11 0 4 0,-5 0 1 15,-8 8-4 1,-7 5 5-16,-5 6 4 0,0 6 14 16,-17 3 6-16,-3 4-6 15,-5 2-10-15,-3-5-8 16,-1-2 4-16,1-6-1 15,3-5-1-15,5-4-2 16,5 0-1-16,2-12 6 16,4 10-9-16,9-10-16 0,0 0-38 15,0 0-54-15,0 0-23 16,0-10-32-16,0 3-14 16,9-5 34-16</inkml:trace>
  <inkml:trace contextRef="#ctx0" brushRef="#br0" timeOffset="54329.62">28900 1420 273 0,'0'-41'212'15,"0"8"-17"-15,0 10-42 16,0 7-18-16,0 3 11 15,-12 4 3-15,12 6-34 16,-8 3-41-16,8 0-38 16,0 0-23-16,0 14-13 15,0 20 0 1,0 18 0-16,0 14 3 16,0 7 1-16,0 9-4 15,8-1-1-15,0-2-1 0,7-3 4 16,-3-2 0-16,1-9 4 15,-1-12-6-15,2-8 1 16,-6-10-6-16,0-6-12 16,-7-5-46-16,4-3-33 15,-5-10-18-15,0 2-18 16,0-4-3-16,0-9 6 16,0 0 9-16,-11 0-20 15,-6-4-57-15</inkml:trace>
  <inkml:trace contextRef="#ctx0" brushRef="#br0" timeOffset="54645.27">28747 1791 86 0,'-18'-9'252'0,"6"6"-87"16,3-6-45-16,9 6-47 15,0-1-30-15,0-2-8 16,0 2-8-16,17-3-6 16,14 2-1-16,11-2-1 0,11-6-10 15,7 5-1-15,-1-4-3 16,-8 0-2-16,-6 0-1 16,-8 4 1-16,-9 3 0 15,-8 1-2-15,-8 4 2 16,-4 0 0-16,-2 0-5 15,-6 0-18-15,0 0-52 16,0 0-58-16,0 0-79 16,-17 22-22-16</inkml:trace>
  <inkml:trace contextRef="#ctx0" brushRef="#br0" timeOffset="56081.15">22001 4266 142 0,'-25'0'216'0,"3"-4"-92"16,5 4-22-16,-1 0-31 0,2 0-17 16,4 0-3-16,12 0 6 15,-8 0 9 1,8 0 13-16,0-5-3 0,0-3-22 16,3 0-17-16,14-1-19 0,31-7 2 15,45-17-2-15,70-19-7 16,70-18 1-16,67-19 1 15,76-11-2-15,84-19-5 0,64-7 2 16,61 0-6-16,47 0 1 16,18 3-3-16,17 6-6 15,-1 5-2-15,-33 15 2 16,-28 7 2-16,-40 18 1 16,-50 11 0-16,-57 11 7 15,-62 10 2-15,-69 11 1 16,-66 10 6-16,-62 7 8 15,-53-2 49-15,-42 7 37 16,-28-2 10-16,-25 4-17 16,-20 5-33-16,-5 0-24 15,-9 0-23-15,-4 0-14 0,-7-3-26 16,-3 3-76-16,-3 0-76 16,0 0-73-16,0 0-45 15,0 0-8-15</inkml:trace>
  <inkml:trace contextRef="#ctx0" brushRef="#br0" timeOffset="56841.92">23975 5080 474 0,'-17'-54'336'16,"5"14"14"-16,4 7-157 0,8 9-95 15,-9 7-61-15,9 10-18 16,0 2-5-16,0 5-10 16,-8 0 1-16,8 21 5 0,0 11 9 15,0 22 8-15,0 15-5 16,8 17-1-16,-5 15-7 0,6 10-3 16,0-3-7-16,-1-1 2 15,0-9-3-15,4-13-3 16,-4-12 0-16,0-11 0 0,-4-19 4 15,1-6-6-15,-2-8 7 16,-3-9-4-16,0-7 4 16,0-5-5-16,0-8 2 15,0 0 2-15,4 0-2 16,4 0-13-16,6-5 2 16,8-7 6-16,20-5 1 0,15-6 8 15,11-6-9-15,13 1-1 16,5-6 4-16,-1 3 1 15,-3 3 4-15,-4-1-4 0,-7 1 6 16,-5 3-1-16,-13 4-1 16,-13 5 1-16,-7 4 5 0,-13 3-4 15,-5 2 0 1,-7 7-14-16,-3 0-20 0,-5-5-63 16,0 1-80-16,0-3-102 15,0-11-60-15,-13-5-6 0</inkml:trace>
  <inkml:trace contextRef="#ctx0" brushRef="#br0" timeOffset="57108.65">25196 5218 316 0,'23'-33'329'15,"-6"10"-7"-15,-4 5-100 0,-5 2-106 16,0 9-41-16,0-2 27 15,-5 9 27-15,-3 0-35 16,0 0-55-16,8 13-22 0,6 11-5 16,2 17-4-16,0 16 5 15,5 8-6-15,-1 7-5 0,0 6-4 16,0-3 4-16,-3-11-1 16,-3-8-31-16,0-10-60 15,-6-10-70-15,-4-16-71 0,-4-11-67 16,0-13 52-16,0-29 34 15</inkml:trace>
  <inkml:trace contextRef="#ctx0" brushRef="#br0" timeOffset="57421.13">25253 4888 260 0,'-26'-81'282'0,"4"15"-32"0,1 18-71 16,4 11-93-16,4 7-46 15,13 15-14-15,0 3 7 0,0 4-8 16,0-1-6-16,5 9-14 15,8 0 2-15,8 0-4 16,2 0-5-16,2 0-5 16,4 0-8-16,-6 0 1 0,1 0 0 15,-3-3 1-15,-4-8 7 16,-1-6-6-16,-9-9 8 16,2 2 9-16,-9-1 25 0,0 5 24 15,-13 8 29-15,2 5-5 16,-1 7-13-16,-1 0-17 0,2 0-28 15,-7 0-13-15,2 16-2 16,4-1-11-16,1 6-26 16,-6 0-36-16,5 3-52 0,-2 5-66 15,14 4-45-15,-11-3-28 16,11 4-40-16</inkml:trace>
  <inkml:trace contextRef="#ctx0" brushRef="#br0" timeOffset="57756.84">26045 4466 483 0,'-12'-17'336'16,"12"5"-42"-16,-9 3-149 16,9 6-79-16,0 3-35 15,0 15 3-15,3 21 42 0,11 22 15 16,2 19-3-16,3 20-33 16,6 14-24-16,1 7-16 0,-4 4-1 15,3 1-14-15,1-9-47 16,-1-16-97-16,-8-17-93 15,1-17-47-15,-5-14 9 0,-4-21-12 16,-9-18 49-16</inkml:trace>
  <inkml:trace contextRef="#ctx0" brushRef="#br0" timeOffset="58023.3">26146 4660 407 0,'-28'-61'251'0,"-1"8"-37"15,10 13-97-15,2 8-50 0,9 7-24 16,8 4 4-16,0 5-14 16,4 0-15-16,12-5-7 15,11 0-3-15,19-3-7 0,7 0 3 16,8-4-4-16,0 4 1 16,-1-2 5-16,2 10-6 15,-6 4-2-15,1 0 3 16,-1 0-14-16,-5 4-36 0,-8 3-26 15,-7 5-33-15,-3 0-31 16,-7 0-4-16,-11 0-39 16,-7 0-43-16</inkml:trace>
  <inkml:trace contextRef="#ctx0" brushRef="#br0" timeOffset="58304.96">26019 4876 436 0,'-31'20'219'16,"6"-4"-50"-16,10-7-85 16,7-9-43-16,8 0-22 0,14 0 9 15,20-9 21-15,15-7-2 16,15-1-9-16,22-7-7 0,9 5-14 16,-4-7-7-16,3 7 3 15,-9 2-10-15,-11 0 0 16,-17 6 0-16,-17 2 9 0,-12 5 1 15,-8 4 11-15,-6 0-1 16,-6 0-2-16,-8 0-2 16,0 0-25-16,0 0-34 0,0 0-47 15,-8 0-50-15,-6 0-81 16,-6 0-35-16,0 0-25 16</inkml:trace>
  <inkml:trace contextRef="#ctx0" brushRef="#br0" timeOffset="58774.81">27096 4779 363 0,'0'-10'268'0,"0"6"-2"0,0 1-93 15,0-2-64-15,0 5-18 16,0 0 29-16,0 0 13 15,0 0-8-15,0 0-47 0,0 0-34 16,0 0-21-16,-6 12-20 16,6-2-1-16,0 2-3 15,0 7 6-15,0 7 12 0,0 2-7 16,0 1-2-16,0-1 8 16,9 1-11-16,8-1-9 0,14 1-8 15,0-10 6-15,1-2-2 16,4-17 5-16,1 0-1 15,-4 0 13-15,-5-12-5 16,1-10 7-16,-9-6 21 0,-9-8 52 16,-11-13 2-16,0-4-86 15,-17-3 0-15,3 2 0 16,-7 14 0-16,-3 3 0 0,1 7 0 16,1 11 0-16,-2 3 0 15,3 4 0-15,1 3 0 16,-4 9 0-16,-6 0-340 0,-1 26-9 15,-3 4 48-15,3 16 60 16,2 7 23-16,1 4-19 16,3-1-123-16</inkml:trace>
  <inkml:trace contextRef="#ctx0" brushRef="#br0" timeOffset="60435.58">23418 7391 296 0,'-28'0'206'0,"7"0"-64"15,5 0-48-15,7 0-49 16,9 0-27-16,0 0-12 0,0 0 8 16,0 0 12-16,0 0 16 15,0 0-1-15,0 0-4 0,9 0 4 16,3 13 17-16,5-6 22 16,10 3-11-16,14 2-18 15,16-5-23-15,16 7-7 16,20-3-11-16,29-11-10 0,29 0-2 15,26 0 5-15,31-4 4 16,27-13-9-16,22-11-2 0,22-13-8 16,22-12-11-16,17-12-23 15,14-21 3-15,1-19 12 0,-7-18 11 16,-10-27 10-16,-8-28 17 16,-12-26 28-16,-15-24 9 15,-24-5 24-15,-31 5 22 16,-39 13 39-16,-41 11 16 0,-41 17 19 15,-43 12 32 1,-42 8-169-16,-45 8-27 0,-48 5 0 16,-52 11 0-16,-54 22 0 15,-48 23 0-15,-58 28 0 16,-53 38 0-16,-43 32 0 0,-21 32 0 16,-12 33 0-16,-12 24 0 15,-5 29 0-15,5 18 0 0,20 14 0 16,33 9 0-16,31 12 0 15,42 12 0-15,35 16 0 16,41 13 0-16,43 13 0 0,40 3 0 16,38-2 0-16,46-5 0 15,49-14 0-15,43-11 0 16,44-21 0-16,35-17 0 0,32-28 0 16,27-27 0-16,36-27 0 15,22-26 0-15,20-26 0 16,13-24 0-16,-4-12 0 0,-17-17 0 15,-23-11 0-15,-24-10 0 16,-35-2 0-16,-31-1 0 0,-29 4 0 16,-31 1-182-16,-32-6-136 15,-30-3-76-15,-34-1-13 0,-29 7-338 16</inkml:trace>
  <inkml:trace contextRef="#ctx0" brushRef="#br0" timeOffset="62370.78">18191 1807 60 0,'0'-14'134'16,"-13"7"52"-16,13 0-57 15,-6-2-22-15,6 2-29 0,0-3-16 16,0 10-11-16,0 0-21 16,0 0-6-16,0 0-10 15,0 0-8-15,0 0-1 16,0 0-8-16,0 0 4 16,0 10 3-1,6-3-2-15,2 5-3 16,5-3 6-16,-4-9 5 0,-1 11-4 15,0-11 5-15,0 12 4 16,5 6 0-16,1-2-2 16,3 3 1-16,8 6-2 15,4 0-5-15,2 3 2 16,8 5 7-16,0-1 13 0,5-4-12 16,1 1-1-16,0-1 0 15,0 5 22-15,4 0 14 16,3 2-13-16,0-1-18 15,2-1 0-15,-6-1-1 16,-3 1 1-16,0 3 9 16,0-3 2-16,-5-1-14 0,4 0-3 15,2 5 5-15,2 0 6 16,5 0 10-16,4 1-9 16,0 3-6-16,0-6-8 15,-5 1-6-15,0 2-7 0,-3-6 2 16,1 0 4-16,-2 1-3 15,0 0 4-15,-2-1 2 16,-2 0 0-16,-3 2 14 16,0 1 20-16,-1-1 2 15,-4 1-17-15,2-1-12 16,-7-1-1-16,0-2-4 0,-6 2 4 16,5 5 5-16,-3-2-4 15,6 3 10-15,2 3-4 16,-4-2-6-16,3 5-2 0,0-4 2 15,4 4-4-15,2 5 11 16,1-2-4-16,3 5 2 16,8 0 6-16,4-1-1 15,-5 0-26-15,2 2 0 0,-5-5 0 16,1-4 0-16,-10-5 0 16,1-3 0-16,-9-8 0 15,-2 0 0-15,-7-6 0 0,3 2 0 16,-4-1 0-16,-2-4 0 15,3 2 0-15,-2-2 0 16,0 0 0-16,0-1 0 0,0 3 0 16,1-3 0-16,-3 2 0 15,0-4 0-15,3 3 0 16,0-4 0-16,2 5 0 16,1-2 0-16,2 7 0 0,2-2 0 15,0 0 0-15,1 2 0 16,2 2 0-16,8 0 0 15,-8 1 0-15,7-1 0 0,-7-1 0 16,3 6 0-16,-3 0 0 16,-2 0 0-16,1-2 0 0,-8 3 0 15,3-1 0-15,-1-1 0 16,1 0 0-16,4-2 0 16,-1-3 0-16,-1 2 0 0,8-1 0 15,-1-2 0-15,0-3 0 16,-3 2 0-16,3 0 0 0,-6-1 0 15,0-6 0 1,-2-3 0-16,-4 0 0 0,-1-1 0 16,1-2 0-16,0 4 0 15,-2-4 0-15,6 0 0 0,-7 0 0 16,6 0 0-16,0 5 0 16,2-4 0-16,-2-3 0 15,1 0 0-15,-10-3 0 0,-5-7 0 16,1 9 0-16,-4-9 0 15,-4 0 0-15,0 0 0 0,1 0 0 16,-1 0 0 0,0 0 0-16,1 0 0 47</inkml:trace>
  <inkml:trace contextRef="#ctx0" brushRef="#br0" timeOffset="62490.37">22443 5410 2047 0,'5'0'0'0,"-5"0"-82"32,0 0-173-17,0-4-23-15,0 4 4 0,0-5 23 16,0 1 32-16,0 4 0 15,0 0 35-15,0 0 51 0</inkml:trace>
  <inkml:trace contextRef="#ctx0" brushRef="#br0" timeOffset="63568.06">22049 5593 31 0,'-41'15'61'0,"9"-1"63"0,1-7 49 16,5 1-65-16,10 1-16 15,-1-9-26-15,6 7-11 16,11-7 15-16,0 0 14 16,-9 0 23-16,9 0 3 0,0 0-20 15,0 0 4-15,0 0-17 16,6 0-18-16,8 0-2 16,11 0 21-16,18-3 6 0,11-1 4 15,11-5-23-15,4 1-4 16,5 1-14-16,-1 7-15 0,-4 0-7 15,-9 0-10-15,-7 0-1 16,-8 0-10-16,-8 0-1 16,-5 0 4-16,-8 0 0 0,-4 0-2 15,-3 0-5-15,0 0-4 16,-5 0 11-16,-9 0-9 16,-3 0 8-16,0 0 1 15,0 0-4-15,0 0 9 0,0 0 13 16,0-4-25-1,0-13 0-15,0-12 0 0,0-17 0 16,0-1 0-16,-12-10 0 16,4 0 0-16,8 0 0 15,-12 3 0-15,12 1 0 0,-12 1 0 16,12 3 0-16,-8 4 0 16,8 4 0-16,0 8 0 15,-8 5 0-15,8-1 0 0,-9 5 0 16,9 3 0-16,0 6 0 15,0 2 0-15,-8 0 0 0,8 6 0 16,0-2 0-16,0 2 0 16,0 2 0-16,-8 5 0 15,0 0 0 17,0 0 0-32,-5 0 0 31,2 9 0-31,-6 3 0 0,-7 8 0 15,-14 5 0 1,-5 4 0-16,-5 3 0 0,-6 5 0 16,1-2 0-16,2 6 0 15,-6 2 0-15,-5-4 0 0,5 3 0 16,5-3 0-16,6 2 0 16,6 1 0-16,4-6 0 15,3-3 0-15,4-9 0 0,9 1 0 16,3-5 0-16,2-1 0 15,2-4 0-15,4-4 0 16,1-3 0-16,0 1 0 16,8-2 0-1,-6-7 0-15,6 8 0 32,0 0 0-17,-9-1 0 1,1 4 0-1,-1-4 0-15,0-7 0 16,9 12 0-16,-8-3 0 16,8-2 0-1,-8 5 0-15,2-3 0 16,-3-1 0-16,1-8 0 16,0 11 0-16,8 2 0 15,-13-4 0-15,13-2 0 16,-13-7 0-16,7 9 0 0,6-2 0 15,-8-7 0-15,8 8 0 32</inkml:trace>
  <inkml:trace contextRef="#ctx0" brushRef="#br0" timeOffset="63861.77">21595 5665 2032 0,'0'0'-24'0,"0"0"3"16,0 0 10-16,0 0 4 15,0 0-3-15,0 0 5 0,0 0 2 16,0 0 1-16,3 0-6 16,2 0 4-16,1 0 0 15,12 0 1-15,12 0 5 0,13 0-1 16,13 0 6-16,9-3-10 15,8-6 5-15,1 6-2 16,-6-6-9-16,-3 5 15 0,-3 4 0 16,-9-3-5-16,-10-2-2 15,-6 1 1-15,-12 4-3 16,-5 0 7-16,-8 0-28 16,2 0-41-16,-6 0-24 0,-8 0-33 15,0 0-27-15,0 0-16 16,0 0-28-16,0 0-20 0,0 0-22 15,0 0-47-15</inkml:trace>
  <inkml:trace contextRef="#ctx0" brushRef="#br0" timeOffset="171092.13">5657 3891 32 0,'-35'0'58'0,"7"0"59"15,4 12 48-15,3-12-58 16,1 0-39-16,1 12-25 0,-5-3-7 16,-6 3 7-16,-1 5 8 15,-6-1-4 1,1-4 4-16,2 0 11 16,6 0 11-16,4-4 21 0,4-8 6 15,4 0-7-15,2 0-7 16,14 0-5-16,0-4-15 15,0-8-25-15,0-13-18 16,17-11-7-16,20-21-14 16,32-21-1-16,48-16 3 15,41 2-1-15,21 6-2 16,4 20 1-16,-20 25-10 16,-30 30 1-16,-22 28 9 15,-31 27 1-15,-30 30-1 16,-30 23 2-16,-34 25-3 15,-21 13-1-15,-21-2 7 0,-10-7-9 16,-3-19 10-16,7-22-7 16,14-16-4-16,12-21 13 15,12-10-8-15,7-14-4 16,6-8-2-16,11-8-6 16,0-8-61-16,0 0-117 0,0 0-87 15,8-12-22-15,3-12-59 16</inkml:trace>
  <inkml:trace contextRef="#ctx0" brushRef="#br0" timeOffset="171590.87">6236 4208 447 0,'33'-52'231'15,"3"-3"-73"-15,9 4-75 16,11-6-31-16,14 7 5 0,15 7 12 16,9 0-13-16,2 12-23 15,2 6-21-15,-4 10 1 16,-16 6-11-16,-13 1 1 15,-22-1 5-15,-11 6 6 16,-15-10 1-16,-9-12-11 16,-8-15-2-16,-16-29 0 0,0-12-1 15,0-9 3 1,-1-2 1-16,0 6 14 16,1 11 33-16,9 19 15 0,7 16-25 15,-9 11-29-15,9 17-11 16,6 12-2-16,9 29 8 15,10 23-4-15,7 22-4 16,4 23 1-16,5 13 5 16,0-4-13-16,0-8 7 15,-1-13 1-15,-4-20-9 0,2-16-12 16,-6-20-18-16,-1-22 16 16,-1-19-12-1,2-21 14-15,-4-23 10 0,-12-18 10 16,-6-2 20-16,-10 2 24 15,-10 9 28-15,-1 11 1 16,-6 14 13-16,4 3-24 16,2 12-24-16,-1 6-23 15,12 6-8-15,0 5-23 0,0 5-112 16,0 3-81-16,0 0-48 16,-8 0 4-16,-1 0 0 15,-3-14-28-15</inkml:trace>
  <inkml:trace contextRef="#ctx0" brushRef="#br0" timeOffset="171890.98">7219 3028 258 0,'-44'-33'239'0,"7"5"-66"15,9 3-64-15,6 9-38 16,12 0-7-16,10-1 10 0,8 2-11 16,10-10-26-16,12-4-15 15,2-7-15-15,-4-4 5 16,-11-5 1-16,-17 1-3 15,-17-2 23-15,-27 0-15 16,-34 11-1-16,-26-3 32 16,-40 5-21-16,-17 8-11 15,-18 6 1-15,0-6-11 16,13-3 12-16,25-4 41 16,34-1 8-16,34-3-28 15,37-13-23-15,52-16-4 16,61-13-10-16,53-11-11 15,39-1-50-15,24 12-117 16,1 27-101-16,-12 22-63 16</inkml:trace>
  <inkml:trace contextRef="#ctx0" brushRef="#br0" timeOffset="172191.14">7559 2157 412 0,'-11'7'246'15,"-1"-7"-34"-15,12 0-99 16,-8 0-51-16,8 9-28 0,0 3-23 16,8 17 7-16,20 20 36 15,21 23 7-15,16 22-5 16,12 25-9-16,12 19-14 16,1 21-4-16,-10 19-15 15,-18 15-6-15,-25 2 0 0,-25-12 15 16,-32-12 24-16,-26-17 11 15,-22-16 3-15,-19-19-13 16,0-21-26-16,5-21-3 16,12-20-8-16,13-12-5 15,13-16-5-15,11-14-65 16,1-15-128-16,4-15-119 0,4-23-64 16,0-19-8-16</inkml:trace>
  <inkml:trace contextRef="#ctx0" brushRef="#br0" timeOffset="172574.55">6516 3301 636 0,'-56'-25'223'0,"24"-7"-126"16,32-5-92-16,43-7-9 0,47-22 0 15,40-15-26-15,28-13-27 16,24-11-16-16,14-5 16 16,-5 4 24-16,-17 11 20 15,-23 15 39-15,-33 11 49 16,-33 16 47-16,-20 15 10 16,-20 14 35-16,-17 3-36 0,-11 9-50 15,-5 12-40 1,0 0-29-16,4 21 1 15,12 15 3-15,17 16 50 0,12 19-5 16,12 10-20-16,4 5-19 16,0 4-10-16,-8-9-1 15,-4 1-4-15,-9-10-23 16,-6-6-121-16,-13-9-112 0,-10-12-66 16,-11-13-32-16,-12-21-314 15</inkml:trace>
  <inkml:trace contextRef="#ctx0" brushRef="#br0" timeOffset="173155.67">9042 1843 604 0,'8'-76'171'0,"-8"26"-80"16,0 27-44-16,-19 34-8 16,-11 35 21-16,-5 24-8 15,-3 26-26-15,11 8-12 0,10 7 4 16,9-5-13-16,8-9-3 15,16-15 2-15,11-13 0 16,15-12-3-16,6-11 7 16,9-10-7-16,5-8-1 0,-5-2 0 15,-9-12-3 1,-8 3 2-16,-7-5 7 16,-12-12-10-16,-5 9 14 0,-5-9 3 15,-5 0 1-15,-6 0 25 16,0 0 46-16,0 0 36 15,-9-12-51-15,-7-21-29 16,-8-15-20-16,-9-23-9 0,-4-18-6 16,-2-16 0-16,1-18-3 15,5-4 10-15,9 2-4 16,8 3-1-16,16 9-8 16,16 14 0-16,16 22 0 15,18 19-10-15,7 35 4 16,3 23 5-16,5 33 1 15,-5 19 3-15,-9 9-5 16,-20 0-4-16,-10-7 13 16,-12-14 0-16,-9-8 2 0,-17-11-4 15,-8-14-3-15,-3-7 6 16,-1-7 8-16,1-14-7 16,8-4 1-16,-2-10-10 15,8-6-4-15,14-8-1 16,0-4-27-16,8-4-47 0,6-1-30 15,4 6-41 1,-2 8-67-16,-1 7-11 16,-2 7-41-16,-10 11-12 0</inkml:trace>
  <inkml:trace contextRef="#ctx0" brushRef="#br0" timeOffset="173438.65">7961 2185 496 0,'-130'57'294'0,"38"-21"-76"15,31-19-111-15,37-26-40 16,51-27-15-16,63-36-7 16,60-39-15-16,54-32 10 15,27-14 17-15,13-7-1 16,-9 18-18-16,-24 19-17 0,-36 25-14 15,-33 26 0-15,-36 19-5 16,-29 16-1-16,-20 8 2 16,-20 12-20-16,-15 15-33 15,-13 6-63-15,-9 0-70 16,-23 23-55-16,-18 14-31 16,-13 16-63-16</inkml:trace>
  <inkml:trace contextRef="#ctx0" brushRef="#br0" timeOffset="177431.97">18731 667 172 0,'-17'0'254'0,"6"0"-52"16,2 0-39-16,3 0-55 15,-2 0-6-15,8 0 6 0,-9 0 4 16,9 0-38-16,-9 0-40 16,1 0-16-16,8 12-14 15,-13 17 0-15,1 8-1 16,1 7-3-16,11 5 0 0,0 4-3 15,3 0 5-15,8-3 0 16,6-11-2-16,9-6 0 16,5-9 7-16,11-7-6 15,-3-5-3-15,4-12 7 16,-4-5 1-16,-2-10-4 16,-9-13 7-16,-7-10 2 15,-13-10-3-15,-8-1 10 0,-12-1-3 16,-10 2 7-16,-4 4-3 15,-12 7-16-15,6 4 1 16,0 9-11-16,2 7-29 16,7 5-32-16,3 1-62 0,3 6-73 15,4 5-25-15,4 0-15 16,9 0-23-16</inkml:trace>
  <inkml:trace contextRef="#ctx0" brushRef="#br0" timeOffset="177748.13">18999 632 426 0,'25'-13'233'16,"-6"5"-42"-16,-6 3-75 15,-5 5-25-15,1 0-35 16,-1 0-18-16,-5 0-26 0,5 15-6 16,10 10 3-16,2 12-8 15,2 12 4-15,9 1 0 16,-8-3 1-16,2-2-3 15,-4-5-1-15,-7-14-1 16,3-9 10-16,-4-5 63 16,-5-12 81-16,-5 0 34 15,3-9 4-15,1-11-93 0,1-18-50 16,0-9-36-16,9-19-16 16,-1-6-45-16,4-1-71 15,1 3-76-15,-2 13-61 16,-2 11-40-16,4 10 14 15,0 12-24-15,-6 12-182 0</inkml:trace>
  <inkml:trace contextRef="#ctx0" brushRef="#br0" timeOffset="178080.79">19544 537 74 0,'2'28'240'0,"3"-4"-114"16,-5-2-53-16,9-1-25 15,-1-7-7-15,3 0 6 16,3-3 15-16,1-11-6 0,5 0-15 15,5 0-12-15,3 0 0 16,6-8-15-16,-7-4-2 16,-1-5-6-16,-8-6 1 15,-2-6 3-15,-10-4 3 16,-6 1-5-16,-14-1 5 0,-3 5-1 16,-9 7-4-16,1 13-6 15,2 8-3 1,-3 24-2-16,-2 14 4 0,7 10 3 15,6 9 1-15,6 4-2 16,9 1-4-16,12-8 4 16,8-4-5-16,13-13-26 15,1-9-57-15,1-7-31 16,4-9-11-16,-5-12-37 0,3-17-23 16,-4-7-85-16</inkml:trace>
  <inkml:trace contextRef="#ctx0" brushRef="#br0" timeOffset="178453.59">19983 696 235 0,'12'-36'214'0,"-9"3"-47"16,-3 8-47-16,5 9-38 16,-5 4-14-16,0 3-16 15,0 5-20-15,0 4-16 16,0 0-5-16,6 16-5 0,11 5-8 16,0 2 5-16,0 2 1 15,-3 4-1-15,3-4 3 16,-9-5-1-16,1-8-5 15,-9 1 1-15,0-13 15 16,0 0 34-16,0 0 14 0,0-9-30 16,0-10-21-16,0-10-2 15,0-8-11-15,9 0 4 16,-1 5-1-16,-2 8-2 16,2 7-2-16,1 5-4 15,7 12 8-15,1 0-2 16,0 0 3-16,-2 12 0 15,14 12-2-15,-17-15 6 16,-8-9-7-16,-4 8-3 16,0-8 1-16,0 0 3 15,0 0-6-15,0 0-7 16,0 0-36-16,0 0-55 16,0 0-72-16,-8-8-84 0,0-1-49 15</inkml:trace>
  <inkml:trace contextRef="#ctx0" brushRef="#br0" timeOffset="179094.9">20702 419 136 0,'0'-30'215'16,"0"-1"-58"-16,0-2-35 0,-9 0-46 15,-3 5-16-15,-2 8 18 16,6 3 3-16,0 6-14 16,8 6-28-16,-8 5-16 15,8 0-7-15,-11 0-17 16,3 16 3-16,-4 1-1 15,-1 3-8-15,13 12 2 16,-13 14 9-16,13 15-4 0,0 11 4 16,0 14-7-16,0-3 8 15,0-3-7-15,5-6-3 16,3-9-24-16,1-9-56 16,-1-6-54-16,-4-10-13 0,-4-7-63 15,0-9 8-15</inkml:trace>
  <inkml:trace contextRef="#ctx0" brushRef="#br0" timeOffset="179242.5">20421 996 135 0,'0'-25'269'0,"0"6"-86"16,0 3-65-16,7-6-64 16,14 3-27-16,11-2-14 15,13 2-3-15,7-3-10 16,2 3-43-16,-5 3-41 15,-1 0-39-15,-7-2-90 0</inkml:trace>
  <inkml:trace contextRef="#ctx0" brushRef="#br0" timeOffset="179461.79">20961 427 217 0,'8'-50'250'15,"-1"11"-41"-15,2 2-55 16,-1 12-60-16,-3 10-40 15,-2 6-23-15,0 9-20 16,3 12-10-16,-3 16 4 16,2 13-7-16,3 15 4 0,-5 16 5 15,0-1-6-15,2 3-1 16,0-1-12-16,-1-7-78 16,-4-13-52-16,0-7-38 15,0-16-50-15,0-9 42 16</inkml:trace>
  <inkml:trace contextRef="#ctx0" brushRef="#br0" timeOffset="179744.72">21111 655 225 0,'8'-41'242'15,"-4"9"-61"-15,-4 11-72 16,0 9-57-16,0 4-27 16,0 8-17-16,4 12 0 0,5 9-2 15,3 7-6-15,3 4 0 16,6-3 2-16,0-1-2 15,-1-2 1-15,4-11 0 16,-4-2-1-16,-2-13 3 16,-7 0 1-16,-8 0-1 15,-3-17 0-15,0-8-3 16,-6-3 2-16,-8-3-1 0,2 6-6 16,-8 4-15-16,-10 9-12 15,-13 12-27-15,-14 16-13 16,-4 14-16-16,7-2-99 15,14-5-225-15</inkml:trace>
  <inkml:trace contextRef="#ctx0" brushRef="#br0" timeOffset="180243.41">21326 546 399 0,'20'-26'270'0,"-6"7"-43"16,-6 7-79-16,-8 3-44 15,0 0-37-15,0 7-38 16,0 2-19-16,0 0-11 16,3 11-1-1,4 5 3-15,-2 1 2 0,3 2-6 16,0 2 6 0,0 0-5-16,5-6-3 0,1 2-26 15,8-4-33-15,-2-5-31 16,0-8 13-16,-3 0 33 15,-1 0 25-15,-4-13 11 16,-4-3 20-16,-4 4 29 16,-4 3 29-16,0 2 5 0,0 7-13 15,0 0-25-15,0 0-23 16,0 0-7-16,0 12-2 16,0 8-2-16,8 5 2 15,6 3 5-15,0-4-2 16,6-3 3-16,2-8-2 0,-2-13 18 15,3-10 25 1,3-14 25-16,-6-11 3 16,-1-11 29-16,-2-3 30 0,-4-4 3 15,-13 3-50-15,0 7-28 16,0 6-25-16,-8 9-20 16,0 3-40-16,8 8-79 15,-9 10-101-15,9 7-101 16,-8 0-22-16,-5 15 2 0,-6 11 11 15</inkml:trace>
  <inkml:trace contextRef="#ctx0" brushRef="#br0" timeOffset="181093.49">14111 2918 489 0,'-78'24'220'15,"18"-2"-55"1,15-7-79-16,15-2-44 0,20-13-16 16,10 0 2-16,43-4 17 15,63-20 8-15,81-30-13 16,80-27-12-16,100-26-17 15,103-22-3-15,78-17-4 0,82-11 0 16,52 3-4-16,41 4 0 16,33 3 5-16,3 9 12 15,-8 12 19-15,-20 12 40 16,-56 11-9-16,-72 18 10 16,-74 12 24-16,-86 12-26 0,-82 17-3 15,-85 11 7 1,-68 4 62-16,-58 10-89 15,-40 1-52-15,-37 10 0 0,-25 1 0 16,-16 2 0-16,-15 0 0 16,-6 5 0-16,-6 0 0 15,-13 0-217 17,-14 0-346-32,-5 0-3 15</inkml:trace>
  <inkml:trace contextRef="#ctx0" brushRef="#br0" timeOffset="202593.69">22361 769 337 0,'-8'-5'238'0,"8"2"-59"16,-7-1-73-16,7 4-53 15,-14 0-29-15,14 0-1 16,0 0 14-16,0 14-17 0,0 1-8 16,0-3-1-16,0-12-7 15,0 7-3-15,6-7 6 16,-3 0-7-16,2 0 3 16,-2 0-14-16,1 0-52 15,4 0-91-15,6-7-70 0,9-14-375 16</inkml:trace>
  <inkml:trace contextRef="#ctx0" brushRef="#br0" timeOffset="203008.68">23226 663 207 0,'22'-12'238'0,"-10"-5"-87"15,-12-3-37-15,0 0-16 16,0 0 24-16,0 4 25 15,-12 4-23-15,4 3-46 0,0 9-40 16,-6 0-22-16,-1 16-7 16,-7 13-3-16,2 10-7 15,-9 53 2 1,29-48 3-16,6 0 0 16,9-1-8-16,13-13-5 15,13-4 3-15,8-19-29 16,8-14-20-16,5-19-11 15,-2-15 25-15,-8-6 26 16,-6-7 12-16,-14 1 7 0,-10 1 10 16,-13 7 15-16,-1 12 21 15,-8 9-10-15,0 7-23 16,-8 10-13-16,-1 7 0 16,-9 0-2-16,2 16-7 15,-1 4 4-15,3 8-25 16,0 1-46-16,2-2-60 15,-1 3-41-15,13 2-5 16,-7-7-77-16</inkml:trace>
  <inkml:trace contextRef="#ctx0" brushRef="#br0" timeOffset="203341.05">23787 513 376 0,'0'-21'223'0,"0"4"-46"16,-13 5-65-16,13 5-50 16,-11 7-23-16,11 0-19 15,-8 13-4-15,-1 7-13 16,9 4-2-16,0 0 0 16,0 4 1-16,6 1-2 15,5-4-4-15,3-5 6 16,4-4 1-16,-6-4-3 0,1-12 4 15,-5 0 25-15,-2 0 4 16,-6-21-22-16,0-6-2 16,0-10-9-16,-9 4 11 15,-5 9-2-15,2 2-13 16,4 8-17-16,-6 5-24 16,0 9-56-16,-3 16-57 15,-3 5-48-15,0 3-83 16</inkml:trace>
  <inkml:trace contextRef="#ctx0" brushRef="#br0" timeOffset="203809.85">23896 549 266 0,'17'-24'202'0,"-6"2"-44"16,3 11-44-16,-6 3-46 15,-1-1-31-15,-2 9-17 16,3 0-13-16,4 17 6 15,4 8-5-15,4 7 3 16,1 5-7-16,-5-2 1 16,-4-5-5-16,-4-6 3 15,0-3 5-15,0-9 3 16,1-12 24-16,0 0 23 0,-1-8-23 16,2-13-23-16,6-14-1 15,14-15-6-15,2 2 1 16,1 3 2-16,-4 13 1 15,-6 7-8-15,-7 8-7 16,-3 17 9-16,-5 0-1 16,-3 17-1-16,-5 2 5 15,0 2-6-15,0-4 1 16,0-5 8-16,3-12 5 0,2 0 32 16,4 0 21-16,-3 0 20 15,15-12-41-15,9-9-32 16,9 2 2-16,4 2 6 15,3 8-10-15,-2 9 2 16,2 0-8-16,-6 16-7 0,-1 8 2 16,4 14-6-16,-7 2-54 15,-8 5-122 1,-11 3-124-16,-17 2-98 0</inkml:trace>
  <inkml:trace contextRef="#ctx0" brushRef="#br0" timeOffset="204804.74">23670 606 13 0,'11'-8'19'0,"-2"-4"22"16,-1 3 41-16,-5 2 56 15,-3 2-25-15,5 1-29 16,-5 1-20-16,0-2-11 15,0 1-8-15,0 1-6 16,0-2 9-16,0-4 1 16,-8 9 9-16,0 0-8 15,8 0-14-15,-12 0-12 0,-1 0-12 16,-3 0-5-16,-9 14-5 16,3 1 4-16,-4 6-6 15,4 3 5-15,8 2-3 16,-3 2 2-16,5 0-1 15,3 4-3-15,9 0-5 16,9-2 6-16,8-2 4 16,6-5 9-16,6-6 8 15,7-4-1-15,5-13-4 16,3-5 9-16,-2-7 0 0,-8-13 6 16,0-2 6-16,-11-10-1 15,-9-3-12-15,-11-2-6 16,-3 1 1-16,0 1-9 15,-12 7-2-15,-2 4-9 16,0 10-12-16,-2 7-36 16,-2 12-47-16,4 0-51 15,-11 24-36-15,-7 12-37 16,-4 9-74-16</inkml:trace>
  <inkml:trace contextRef="#ctx0" brushRef="#br0" timeOffset="-200329.48">23528 10945 740 0,'-17'-16'462'16,"0"4"-150"-16,6 4-134 16,-6 8-39-16,1 12 14 0,0 12-90 15,0 9-63-15,2 15 0 16,14 14 0-16,0 4 0 0,0-1 0 15,9-5 0-15,4-2 0 16,-2-6 0-16,-1-7 0 16,-2-13-474-16,-5-7-55 15,-3-9 46-15</inkml:trace>
  <inkml:trace contextRef="#ctx0" brushRef="#br0" timeOffset="-200194.72">23316 10473 797 0,'-16'-65'537'0,"-5"13"-213"16,8 7-193-16,3 11-147 16,10 10-49-16,0 4-7 15,0 12-66-15,7 8-129 16,17 21-83-16,5 8-44 0</inkml:trace>
  <inkml:trace contextRef="#ctx0" brushRef="#br0" timeOffset="-199764.87">23766 10909 367 0,'25'53'288'0,"-9"-13"-95"16,-3 2-93-16,-5-6-44 0,-2 0 25 15,-6 2 65-15,0-10 10 16,0-3-34-16,0-9-45 16,0-4-33-16,5-12-23 0,-2 0-6 15,11 0-6-15,7-21-5 16,6-11-2-16,7-12 1 0,-2-6 6 15,1 6 21-15,-1 7 8 16,-7 12 11-16,-6 9-4 16,7 16 58-16,-3 24-14 0,6 25-89 15,2 16 0-15,2 13 0 16,1 3 0-16,2-7 0 0,-4-22 0 16,-1-15 0-16,3-21 0 15,40-69 0-15,-38-11 0 16,1-26 0-16,-6-24 0 15,-2-25 0-15,-7-15 0 16,-6-17 0-16,-7 8 0 0,5 25 0 16,-2 28 0-16,-3 25 0 15,-1 22 0-15,-3 27 0 16,1 19 0-16,11 29 0 0,-1 29 0 16,8 25 0-16,1 19 0 15,-6 12 0-15,2 6 0 0,-7-1-215 16,-6-9-373-16,-8-8 43 15</inkml:trace>
  <inkml:trace contextRef="#ctx0" brushRef="#br0" timeOffset="-199626.46">24405 10933 540 0,'-37'-12'536'0,"9"4"-83"16,3-4-227-16,25-1-140 0,8-11-40 15,28-4-19-15,29-13-23 16,28-8-70-16,23-8-198 0,12-4-113 15,11 0-4-15,-1-5-6 16</inkml:trace>
  <inkml:trace contextRef="#ctx0" brushRef="#br0" timeOffset="-199298.78">25959 9928 419 0,'0'-9'535'0,"0"9"-34"16,-8 0-222-16,8 0-138 0,-8 0-2 15,8 0-106-15,8 0-33 32,8-7 0-32,10-5 0 15,0-10 0-15,0-1 0 16,-6-3 0-16,-4 2 0 0,-8 5 0 16,-8 2 0-16,0 9 0 15,-24 8 0-15,-14 16 0 0,-4 21 0 16,-7 23 0-16,-1 18 0 15,5 8 0-15,8 2 0 16,11 5 0-16,9-13 0 16,17-4 0-16,8-7 0 0,7-12 0 15,13-12 0-15,10-12 0 16,6-12-114-16,10-21-398 0,6-4 50 16,16-17 58-16,27-15 132 15</inkml:trace>
  <inkml:trace contextRef="#ctx0" brushRef="#br0" timeOffset="-198932.08">27328 9914 296 0,'-12'-7'405'16,"12"-5"66"-16,-11 0-114 0,11 0-150 15,0-4-80-15,0-6-48 16,11-6-4-16,9-6-45 0,14 4-30 16,9-11 0-16,13 4 0 15,9 1 0-15,9-2-139 16,-6 10-125-16,-3 4-94 0,-3 3-22 16,-13 13 1-16</inkml:trace>
  <inkml:trace contextRef="#ctx0" brushRef="#br0" timeOffset="-198750.24">27453 10090 491 0,'-57'49'437'0,"13"-12"-14"15,11-12-185-15,11-5-113 0,8-8-41 16,14-12 28-16,17-3 25 16,19-14-137-16,21-11 0 0,11-13 0 15,19-5 0-15,6-2-151 16,4-6-237-16,4 2-69 15,-7-1-4-15</inkml:trace>
  <inkml:trace contextRef="#ctx0" brushRef="#br0" timeOffset="-197568.6">29659 8788 278 0,'-25'-37'360'15,"-7"5"-20"-15,-14 4-76 16,-2 11-124-16,0 13-49 16,-1 4-4-16,1 21 37 0,3 15-20 15,8 9-28-15,14 12-39 16,10 7-16-16,13 2-21 15,5-6-37-15,9-11-20 0,6-8-21 16,10-17-25 0,2-15 13-16,5-18-5 0,-6-19 36 15,-6-16 26-15,-4-18 30 16,-13-6 38-16,-8-1 47 16,0 3 31-16,0 8 7 15,0 18 3-15,0 12-36 0,0 8-32 16,0 20-7-16,0 15-31 15,8 26-17-15,6 25 0 16,4 16 0-16,15 6 0 0,8 3 0 16,6-10 0-16,7-8-308 15,3-16-100-15,-5-21-16 16,-3-19 7-16</inkml:trace>
  <inkml:trace contextRef="#ctx0" brushRef="#br0" timeOffset="-197153.18">30195 7905 181 0,'16'-90'316'15,"-5"21"15"-15,-5 16-38 16,-6 18-97-16,0 6-29 16,0 8 41-16,0 4 60 0,0 5-181 15,0 4-87-15,8 20 0 47,4 4 0-47,0 5 0 16,1 0 0-16,-5-4 0 15,-5-6 0-15,-3-3 0 16,0 1 0-16,0-2 0 16,0 10 0-1,0 19 0-15,0 24 0 16,-11 39 0-16,-5 31 0 15,-5 25 0-15,-7 20 0 16,3 8 0-16,-4-4 0 0,8-4 0 16,11-9 0-16,10-15 0 15,0-17 0-15,0-24 0 16,3-29 0-16,4-19 0 16,1-17-221-16,0-29-304 15,5-32 20-15,8-34 111 0</inkml:trace>
  <inkml:trace contextRef="#ctx0" brushRef="#br0" timeOffset="-196770.67">30923 7669 904 0,'39'-118'571'16,"-10"28"-254"-16,-9 25-163 16,-3 21-82-16,-9 26-43 15,-1 36-29-15,1 41 0 16,-3 43 0-16,-5 43 0 15,0 26 0-15,-13 2 0 0,6-9 0 16,-1-26 0-16,8-29 0 16,0-28 0-16,0-19 0 15,0-25 0-15,0-29 0 0,20-29 0 16,16-36 0-16,18-24 0 16,11-12 0-16,3 3 0 15,-2 16 0-15,-11 22 0 16,-3 31 0-16,-4 30 0 0,-14 26 0 15,-8 27 0 1,-23 16 0-16,-19 7 0 0,-28 1 0 16,-24-5 0-16,-19-12 0 15,-7-12 0-15,1-16 0 16,13-13 0-16,13-16 0 16,19-12 0-16,13-24 0 0,19-21-327 15,19-24-213-15,33-33 3 16</inkml:trace>
  <inkml:trace contextRef="#ctx0" brushRef="#br0" timeOffset="-196630.98">32083 7268 1179 0,'28'-40'739'0,"-11"11"-610"16,-8 6-129-16,-6 2 0 0,-3 9 0 15,0 4 0-15,0 0 0 16,0 8-71-1,-9 0-611-15,-11 20 41 16</inkml:trace>
  <inkml:trace contextRef="#ctx0" brushRef="#br0" timeOffset="-196453.4">32546 7829 684 0,'26'52'433'0,"-12"4"-116"16,3 18-46-16,-6 12-32 15,-11 15-136-15,-20 9-103 0,-24 12 0 16,-29 8 0-16,-33 3 0 16,-24 10-26-16,-20 0-366 15,-16-1-82-15,-18-7-14 16</inkml:trace>
  <inkml:trace contextRef="#ctx0" brushRef="#br0" timeOffset="-195168.32">22938 12548 435 0,'-37'30'300'15,"9"-10"-28"-15,13-1-95 16,15-2-65-16,15 0-5 0,26-5 7 16,36-12 50-16,31 0 16 15,44-24 6-15,44-29-186 0,47-24 0 16,42-26 0-16,31-27 0 15,13-28 0-15,-2-29 0 16,-1-25 0-16,-13-32 0 0,-16-42 0 16,-22-46 0-16,-26-43 0 15,-26-24 0-15,-34-12 0 16,-30 0 0-16,-41 12 0 16,-36 31 0-16,-45 42 0 0,-50 43 0 15,-48 39 0-15,-55 30 0 16,-68 40 0-16,-61 35 0 0,-69 46 0 15,-85 49 0-15,-64 52 0 16,-49 61 0-16,-42 81 0 16,-26 79 0-16,0 60 0 0,12 52 0 15,29 50 0-15,38 48 0 16,55 29 0-16,68 13 0 16,77 4 0-16,82-12 0 0,81-31 0 15,94-48 0-15,88-58 0 16,90-64 0-16,77-60 0 0,64-62 0 15,64-60 0-15,46-52 0 16,39-48 0-16,9-39 0 0,7-28 0 16,-10-24 0-16,-25-14 0 15,-39-3 0-15,-54 1 0 16,-49 4 0-16,-55 13 0 0,-45 19 0 16,-46 12 0-16,-35 12 0 15,-33 9 0-15,-30 3 0 0,-19 7 0 16,-16 9 0-16,-12 5 0 15,-4 4 0-15,-1 8 0 0,9-1 0 16,2 6 0-16,6 7 0 16,6 0 0-16,1 0 0 15</inkml:trace>
  <inkml:trace contextRef="#ctx0" brushRef="#br0" timeOffset="-195094.74">24969 11491 1790 0,'0'0'-427'0,"0"0"-13"0,0 12 11 15</inkml:trace>
  <inkml:trace contextRef="#ctx0" brushRef="#br0" timeOffset="-193707.87">30418 9687 567 0,'8'-29'562'0,"-8"5"-45"0,0 13-262 16,0 11-129-16,0 32-106 15,-8 28-20-15,-12 26 0 16,-14 27 0-16,-18 27 0 15,-24 14 0-15,-27 9 0 16,-23 5 0-16,-23-9 0 16,-21-9 0-16,-25-12 0 0,-22-16 0 15,-15-16 0-15,-14-11 0 16,-14-19 0-16,-1-10 0 0,2-19 0 16,4-9 0-16,12-18 0 15,20-11 0-15,25-9 0 16,42 0 0-16,29 0 0 0,31 0 0 15,22 0 0-15,21 0 0 16,17-5 0-16,15 1 0 16,6 4 0-16,7 0 0 0,8-5 0 15,8 5-308 1,-1-3-25 0,9-6 36-16,1 2 71 15,6-5 85-15,2-10 74 16,0 3 55-16,-4-1 54 0,-7-1 58 15,0 0 55-15,-11 5 60 16,-3 0 55-16,0 4 26 0,0 4-7 16,0 0-272-16,-9 8-17 15,-2 0 0-15,-9 23 0 16,-9 23 0-16,-9 22 0 0,3 22 0 16,-1 12 0-16,3 8 0 15,4-1 0-15,9-10 0 0,4-18 0 16,3-12 0-16,13-16 0 15,-8-16 0-15,8-8 0 0,0-10 0 16,0-26 0 0,14-22 0-16,1-23 0 15,10-26 0-15,-1-14 0 0,6-20 0 16,-6-3 0-16,-1 6 0 16,-2 4 0-16,-2 6 0 0,-2 11 0 15,-1 14 0 1,1 18 0-16,-1 6 0 0,8 13 0 15,5 14 0-15,11 6 0 16,18 6 0-16,9 5 0 0,14 6 0 16,9 13 0-16,4 8 0 0,-1 2 0 15,-3 11 0-15,-10-3 0 16,-10 7 0-16,-21-3 0 16,-21 11 0-16,-23 2 0 0,-25 10 0 15,-31 6 0-15,-22 6 0 16,-23 3 0-16,-23 1 0 0,-6 0 0 15,-1-10 0-15,4-3 0 16,12-9-24-16,8-2-378 0,14-7-6 16,12 0 68-1,9-4 46-15,15-2 42 0</inkml:trace>
  <inkml:trace contextRef="#ctx0" brushRef="#br0" timeOffset="-177315.79">10930 5919 123 0,'0'-18'247'16,"0"3"-58"-16,0 2-50 15,0 5-59 1,0 5-33-16,0 3-22 0,0 0 0 16,0 16 13-16,0 7 21 0,0 7-20 15,-8 10-12-15,8 12 12 16,-8 15 25-16,8 5-9 15,0 13 7-15,0 14-4 0,-8 2 10 16,0 5 0-16,8-1-17 16,0 2-13-16,0-1-4 15,0 0 15-15,0 3 12 0,0 9 0 16,5 4-4-16,-2 8-4 16,2 5 13-16,-5 1-15 15,0-7-12-15,0-2-11 16,0-6-21-16,0-7-7 0,0-3 0 15,0-2 0-15,3-4 0 16,1-2 0-16,4 2 0 16,1 0 0-16,-6 3 0 0,5-4 0 15,-3 7 0-15,-2-1 0 16,3 4 0-16,2 3 0 0,3 2 0 16,6-2 0-16,6 1 0 15,2-4 0-15,0-4 0 0,-1 0 0 16,-5-3 0-16,3-6 0 15,-3 2 0-15,-3 2 0 16,1 0 0-16,-1 2 0 16,-3 2 0-16,-2 10 0 0,-6 2 0 15,-5 5 0-15,0 1 0 16,0 0 0-16,-8-6 0 0,-4-3 0 16,3 0 0-16,-2-4 0 15,3 0 0-15,8 4 0 16,-8-4 0-16,8 1 0 0,0-2 0 15,0 6 0-15,8-6 0 16,8 2 0-16,0-1 0 0,3 4 0 16,3 4 0-16,-2 3 0 15,0 7 0-15,0-7 0 16,5 1 0-16,-4-4 0 16,-7-4 0-16,-6-8 0 0,-8-4 0 15,0-7 0-15,5-7 0 16,-5 2 0-16,0-4 0 0,0-4 0 15,0-5 0-15,0-5 0 16,0-7 0-16,0-3 0 16,0-1 0-16,0 1 0 0,0 3 0 15,0 0 0-15,0-4 0 16,0-1 0-16,0 3 0 16,0-7 0-16,0 2 0 0,0-11 0 15,0 3 0-15,0-9 0 16,0-1 0-16,0-3 0 15,4 0 0-15,4 1 0 0,-3-6 0 16,-2 0 0-16,2-2 0 16,4-2 0-16,-6-4 0 0,4 1 0 15,-2-5 0-15,-2-4 0 16,-3-1 0-16,5-1 0 16,-2-6 0-16,3 0 0 0,-3 0 0 15,-3-4 0-15,5-8 0 16,-2 0 0-16,5 0 0 15,1 8 0-15,-4-8 0 0,2 0 0 16,1 0 0-16,0 0 0 16,4 0 0-16,4 0 0 15,9 0 0-15,4 9 0 0,2-9 0 16,9 7 0-16,10-7 0 16,4 0 0-16,6 0 0 0,5-4 0 15,8-3 0-15,9-6 0 16,11 1 0-16,7-4 0 0,10 0 0 15,9-4 0-15,-2-1 0 16,0 0 0-16,2 2 0 0,-1-2 0 16,-5 1 0-16,-7 4 0 15,-5-5 0-15,-3 2 0 16,-5-3 0-16,1 3 0 16,-1-2 0-16,5-1 0 0,3-2 0 15,0 1 0-15,6-1 0 16,1-2 0-16,3 7 0 0,1 2 0 15,2 0 0-15,-4 6 0 16,0-6 0-16,-4 6 0 0,-2-2 0 16,-1-4 0-16,-1 5 0 15,-10 1 0-15,3-5 0 16,-10 4 0-16,-4-1 0 0,-4 0 0 16,-8 5 0-16,-4 1 0 15,-1-7 0-15,-2 2 0 0,-2 0 0 16,2 1 0-16,3-2 0 15,0-3 0-15,3-1 0 16,6 1 0-16,-1-1 0 0,1 2 0 16,-2 2 0-16,5 1 0 15,0 4 0-15,-1-1 0 16,0 2 0-16,-8-5 0 0,0 2 0 16,3-1 0-16,-3 3 0 15,1-4 0-15,3 0 0 0,2 3 0 16,3-3 0-16,-1 5 0 15,2-2 0-15,4 1 0 16,-2-1 0-16,1 2 0 0,1-2 0 16,-1 1 0-16,1 1 0 15,-1-3 0-15,0-2 0 16,-1 1 0-16,-1-2 0 0,-6 0 0 16,-8 1 0-16,-2 1 0 15,-1-2 0-15,-5 1 0 0,4 3 0 16,-1 2 0-16,10 2 0 15,-2 1 0-15,-3 4 0 0,-3 0 0 16,-5 0 0-16,-4 0 0 16,-4 0 0-16,-5 0 0 15,-4 0 0-15,-7 0 0 16,-6 0 0-16,-10 0 0 0,-1 0 0 16,-3 0 0-16,3 0 0 15,1 9 0-15,-1-9 0 0,4 7 0 16,1-7 0-16,7 0 0 15,1 0 0-15,2 9 0 0,3-9 0 16,-3 0 0-16,-1 0 0 16,-7 0 0-16,-6 0 0 15,-6 0 0-15,-2 0 0 0,-1 0 0 16,-8-5 0 0,0-2 0-16,0 3 0 0,0-1 0 15,0-7 0-15,-8 1 0 16,8-6 0-16,-12-4 0 15,-1 1 0-15,7-3 0 16,-3-7 0-16,9-7 0 0,-12-3 0 16,12-14 0-16,0-6 0 15,0-13 0-15,0-16 0 0,0-18 0 16,0-14 0-16,0-14 0 16,7-15 0-16,1-9 0 15,4-7 0-15,1 1 0 0,-1 7 0 16,0 3 0-16,4 0 0 15,-2 8 0-15,-3-3 0 16,1 0 0-16,-4-5 0 0,-5 0 0 16,6-4 0-16,-5 1 0 15,1 3 0-15,-1 5 0 16,0 7 0-16,-4 8 0 0,0 10 0 16,0 3 0-16,0 3 0 15,0 3 0-15,0-3 0 0,-8 1 0 16,8 3 0-16,0-2 0 15,0 3 0-15,0-1 0 16,0 5 0-16,0 1 0 0,8-2 0 16,0 6 0-16,0-5 0 15,-1 4 0-15,1 3 0 16,0 6 0-16,0 8 0 16,1 0 0-16,4 8 0 0,3-1 0 15,-5 5 0-15,6 4 0 16,-4-1 0-16,-2 0 0 0,2 1 0 15,0 3 0-15,-7 2 0 16,3-1 0-16,4-1 0 16,-2-7 0-16,2 0 0 0,0-4 0 15,-1-4 0-15,-4-1 0 16,3-4 0-16,-2-3 0 16,-1-6 0-16,-4 2 0 15,-4-1 0-15,0 1 0 0,0 2 0 16,0 10 0-16,0-1 0 15,0 5 0-15,0 0 0 16,0 3 0-16,0 5 0 0,0-4 0 16,-9 4 0-16,0-1 0 15,9 5 0-15,-8-4 0 16,8 0 0-16,0 4 0 0,0-5 0 16,0 2 0-16,0-6 0 15,0 0 0-15,0-3 0 16,-11 0 0-16,5-5 0 0,-8 0 0 15,-2 1 0 1,3 4 0-16,-3 3 0 0,4 5 0 16,1 8 0-16,-3 3 0 15,2 6 0-15,1-1 0 16,-3 4 0-16,-2 1 0 0,1-2 0 16,-2 5 0-16,-3 0 0 15,0 0 0-15,-4 1 0 16,3-1 0-16,1 0 0 0,4-1 0 15,3 6 0-15,1 3 0 16,5 1 0-16,7-1 0 16,-14-4 0-16,14 0 0 15,-11-2 0-15,11-3 0 16,-8 2 0-16,8-2 0 16,-12 1 0-16,12 5 0 0,-9-1 0 15,9 5 0-15,0-1 0 16,0 3 0-16,-8 6 0 15,8 0 0-15,0-1 0 16,0 5 0-16,0-1 0 0,0 5 0 16,0-4 0-16,0-1 0 15,0 0 0-15,0 1 0 16,-9 0 0-16,9-6 0 16,0-1 0-16,-8 1 0 15,8 2 0-15,0 0 0 16,0 4 0-16,0-1 0 15,0 4 0-15,0 0 0 0,0 5 0 16,0-5 0-16,0 6 0 16,0 2 0-16,0 6 0 15,0-3 0-15,0 7 0 16,0 0 0-16,0-4 0 16,0 4 0-16,0 3 0 15,0 0 0-15,0 0 0 0,0 0 0 31,0 0 0-15,-8 4 0 0,8-5 0-16,-8 5 0 15,-1 0 0 1,-1-3 0-16,-12-6 0 16,-11 6 0-16,-15-6 0 15,-21 1 0-15,-20 4 0 16,-28 0 0-16,-25 4 0 0,-21 0 0 15,-10 0 0-15,-8 0 0 16,1 0 0-16,-4 0 0 16,-11 8 0-16,-8-8 0 15,-12 0 0 1,-9 0 0-16,1 0 0 0,-4 0 0 16,4 8 0-16,-2-8 0 15,10 12 0-15,13-3 0 16,5 3 0-16,7 0 0 0,4-1 0 15,-6 2 0-15,2 4 0 16,1-1 0-16,5-4 0 16,12 5 0-16,19 0 0 15,15-1 0-15,11 0 0 16,14-1 0-16,2 2 0 0,7 4 0 16,-10-2 0-16,-8 8 0 15,-16-4 0-15,-9 1 0 16,-6 1 0-16,-5-5 0 15,-2 1 0-15,4-7 0 16,5 3 0-16,8-1 0 16,13-3 0-16,13-1 0 0,3 1 0 15,11-1 0-15,10 0 0 16,5-5 0-16,7 2 0 16,11-9 0-16,12 8 0 15,10-8 0-15,9 0 0 0,1 9 0 16,10-9 0-16,0 0 0 15,3 8 0 1,0-8 0-16,1 0 0 0,-1 11 0 16,1-11 0-16,-3 13 0 15,-14-2 0-15,-5 4 0 16,-2-4 0-16,0-3 0 16,2 1 0-16,-27-2 0 15,46-7 0 1,5 8 0-16,6-8 0 0,10 0 0 15,6 9 0 32,0-2 0-47,0 5 0 16,0 2 0 0,0 1 0-16,0 1 0 15,0 5 0-15,0-1 0 0,0 5 0 16,0-5 0-16,0 5 0 15,0 0 0-15,0-2 0 16,0 6 0-16,0-1 0 16,0 0 0-16,0 2 0 0,0-7 0 15,0 3 0-15,0-2 0 16,0-1 0-16,0 1 0 16,0 2 0-16,0-2 0 15,0 0 0-15,0 2 0 16,0-2 0-16,6 0 0 0,2 4 0 15,0 1 0-15,6-1 0 16,-2 1 0-16,0-1 0 16,-1 1 0-16,-3-1 0 15,0 0 0-15,1 2 0 0,0-7 0 16,-5 3 0-16,3-7 0 16,-4 2 0-16,3-4 0 15,-3-3 0-15,-3 8 0 0,5-6 0 16,-2 1 0-16,2-1 0 15,-2 5 0-15,-3-6 0 16,0 2 0-16,5-1 0 16,-1 0 0-16,1 1 0 0,-5 0 0 15,0-2 0-15,0-2 0 16,0 2 0-16,0-1 0 16,0-2 0-16,0 0 0 0,0 0 0 15,0-1 0-15,0 6 0 16,0-1 0-16,0 1 0 15,0 0 0-15,0-3 0 0,0 3 0 16,0 4 0-16,0-4 0 16,0 2 0-16,0 7 0 15,0-2 0-15,-9 0 0 16,9-1 0-16,-8-1 0 16,8 2 0-16,0 1 0 15,0-5 0-15,0 4 0 0,0 1 0 16,0-6 0-16,0 6 0 15,0 0 0-15,0 4 0 16,0-5 0-16,0 0 0 16,0 1 0-16,0 0 0 0,0-6 0 15,0 1 0-15,0 2 0 16,0-3 0-16,0 5 0 16,0 2 0-16,0 2 0 0,0 1 0 15,3-5 0 1,-3-1 0-16,5 3 0 0,-1-2 0 15,1 0 0-15,-5-3 0 16,0 0 0-16,0-1 0 16,0-1 0-16,0-2 0 15,0 4 0-15,0-4 0 0,0-6 0 16,0 6 0-16,0-6 0 16,0 1 0-16,0 6 0 15,0-6 0-15,0-1 0 16,0 1 0-16,0-3 0 15,0-2 0-15,0-7-104 47,0 0-219-47,0 0-62 16,0 0 0-16,0 0-28 16</inkml:trace>
  <inkml:trace contextRef="#ctx0" brushRef="#br0" timeOffset="-166019.03">27280 13787 527 0,'-26'-15'246'16,"3"-2"-109"-16,-6-5-75 15,5 7 0-15,-4-2 54 16,3 2 12-16,4 1-43 0,7 2-40 16,0 5-22-16,6-2-13 15,8 9-4-15,0 0-2 16,0 0-1 0,0 0-8-16,0 0 7 15,0 0-1 1,0 0-4-16,-8 0 5 0,-5 13 16 15,0 2 29 1,-5 6 23-16,-6 4 17 0,-10 3-5 16,3 0-5-16,-7 5 6 15,-2 1 5-15,2-3-44 16,-2 2-44-16,0 0 0 0,0-5 0 16,-1 0 0-16,0 2 0 15,5-3 0-15,-1 2 0 16,1-1 0-16,3-4 0 0,1 1 0 15,0-4 0-15,2-2 0 16,3 2 0-16,-3 0 0 16,5-6 0-16,2 2 0 0,-3 0 0 15,4-6 0 1,-3 2 0-16,1-1 0 0,-1 1 0 16,0-6 0-16,2 5 0 15,-2-3 0-15,5 0 0 0,4-3 0 16,-2-6 0-16,4 9 0 15,-3-1 0-15,1-8 0 16,-2 9 0-16,4-9 0 0,-3 0 0 16,6 7 0-16,-7-7 0 15,1 0 0-15,1 0 0 16,1 9 0-16,-1-9 0 16,-2 0 0-16,2 0 0 0,-2 0 0 15,-3 0 0-15,0 0 0 16,6 0 0-16,-6 0 0 15,0 0 0-15,-4 0 0 16,-3 0 0-16,-1 0 0 0,1 0 0 16,-4 0 0-16,-1 0 0 15,1 0 0-15,-6 0 0 16,4 0 0-16,-3 0 0 0,-5 0 0 16,2 0 0-16,0 0 0 15,1 0 0-15,-4-4 0 16,7 4 0-16,-1-5 0 0,1 0 0 15,-2-2 0-15,7 3 0 16,-3-4 0-16,8-1 0 16,1 3 0-16,0-3 0 15,5 0 0-15,-5 2 0 0,5-2 0 16,-5 1 0-16,-3 0 0 16,-4 0 0-16,1 0 0 15,-3-1 0-15,3 2 0 0,-7-5 0 16,2 0 0-16,-6 2 0 15,3 3 0-15,-4-1 0 0,4-5 0 16,-4 1 0-16,-4 0 0 16,4-4 0-16,-3-5 0 15,-2-4 0-15,-5-3 0 16,-1-5 0-16,3 1 0 0,-2-5 0 16,-1 1 0-16,6-4 0 15,-5-1 0-15,1-5 0 16,-1 2 0-16,-4-6 0 0,0-2 0 15,-4-4 0-15,-4-7 0 16,-3 3 0-16,-1 0 0 16,-4 2 0-16,-6 1 0 0,7 0 0 15,-1-1 0-15,9 7 0 16,2-2 0-16,8 5 0 16,6-2 0-16,5 1 0 0,-5 5 0 15,6-2 0-15,5 1 0 16,1-2 0-16,-2 1 0 15,6-2 0-15,2 2 0 0,5-2 0 16,-1-2 0-16,1-2 0 16,2-5 0-16,-2-1 0 15,5 7 0-15,-2-4 0 0,7 3 0 16,-1-2 0-16,4 2 0 16,-2 3 0-16,3-2 0 0,-3-4 0 15,5 2 0-15,-4-8 0 16,0-3 0-16,0-1 0 15,1-6 0-15,1 7 0 16,0-1 0-16,1 4 0 0,10 3 0 16,-12 6 0-16,12 7 0 15,-8 4 0-15,8 4 0 16,0 2 0-16,0-3 0 0,0 1 0 16,-13-3 0-16,13 2 0 15,-11 3 0-15,3-6 0 0,-1 1 0 16,9-2 0-16,0 3 0 15,-8-6 0-15,8-4 0 16,-8 0 0-16,8 4 0 0,-7-4 0 16,7 0 0-16,-9-3 0 15,9-6 0-15,-8 0 0 0,8-1 0 16,0 2 0 0,0 0 0-16,0 3 0 0,0 1 0 15,0 4 0-15,0 1 0 16,0 3 0-16,0 4 0 15,0 1 0-15,0-2 0 0,0 5 0 16,0 2 0-16,0-3 0 16,0 3 0-16,3 1 0 15,2-1 0-15,4 2 0 0,-9-5 0 16,3 7 0 0,6-3 0-16,-6 6 0 0,2-1 0 15,4-3 0-15,-6 2 0 16,0 2 0-16,2 4 0 0,-2 0 0 15,2 0 0-15,-2 4 0 16,-3-1 0-16,0 4 0 16,0-3 0-16,0-1 0 0,0 6 0 15,0-6 0-15,0 0 0 16,0 6 0-16,0-1 0 0,0 0 0 16,0-2 0-16,0 2 0 15,0 0 0-15,0-1 0 16,0 2 0-16,0-6 0 0,0 2 0 15,0-7 0-15,0 2 0 16,-8 0 0-16,8-2 0 16,-11 3 0-16,2-1 0 15,1 3 0-15,0-3 0 0,1 0 0 16,-2 3 0-16,9 0 0 16,-8 1 0-16,8 4 0 15,-8 0 0-15,-1-4 0 0,9 3 0 16,-8 1 0-16,8-1 0 15,0-2 0-15,-8 2 0 16,8-4 0-16,-11 2 0 0,11-8 0 16,-9 4 0-16,9-1 0 15,0-21 0 1,-9 21 0-16,9-1 0 16,-8 1 0-16,8-5 0 0,0 1 0 15,0-5 0-15,-9 1 0 16,9-6 0-16,-8 3 0 15,8-3 0-15,-9-2 0 0,9 3 0 16,-8-2 0-16,8-2 0 16,-10 0 0-16,10-4 0 15,0 1 0-15,0-2 0 16,-8 1 0-16,8 5 0 16,0-5 0-16,0-1 0 0,0 6 0 15,0-5 0-15,0 0 0 16,0 0 0-16,0 0 0 15,4 2 0-15,0-7 0 16,0 5 0-16,2 5 0 0,-6-1 0 16,0 1 0-16,0 3 0 15,0 5 0-15,0-1 0 0,0-1 0 16,0 3 0-16,0-2 0 16,0 4 0-16,0-3 0 15,0-1 0-15,0 4 0 0,0 1 0 16,-10-4 0-16,10-1 0 15,-8 0 0-15,8 2 0 16,-8-2 0-16,8-1 0 16,-8 2 0-16,8 0 0 15,-12 4 0-15,12-6 0 16,-11 2 0-16,11 0 0 0,-14-1 0 16,14 5 0-16,-11 3 0 15,2-3 0-15,9 3 0 16,-9 1 0-16,9 4 0 0,-8-5 0 15,8 6 0-15,0-3 0 16,-8 3 0-16,8-2 0 16,-11 1 0-16,11-1 0 15,-9-7 0-15,1-1 0 16,0 1 0-16,-1-6 0 16,2 3 0-16,7-6 0 0,-13 1 0 15,1-5 0-15,-4-4 0 16,-4-9 0-16,0-5 0 15,-8-8 0-15,-10-2 0 16,-6-4 0-16,-10 1 0 0,-6-2 0 16,-5 1 0-16,-4-5 0 15,0 0 0-15,5 6 0 16,3 1 0-16,8 7 0 0,7 6 0 16,7 9 0-1,5 9 0-15,9 9 0 0,3 1 0 16,-4 5 0-16,-14-6-491 15</inkml:trace>
  <inkml:trace contextRef="#ctx0" brushRef="#br0" timeOffset="-164438.16">21567 4546 68 0,'3'-12'191'0,"-3"0"-16"0,0 0-66 16,-13-1-52-16,-6 5-23 16,-14 1-8-16,-13-1-1 15,-14 2 1-15,-13 4-7 16,-9-3-4-16,-8 0 3 0,-1 5-3 15,-8-3 0-15,-2-1-1 16,-5-1-10-16,0 5-1 16,10 0-2-16,10 0-1 15,18 0 0-15,18 0 5 16,13 0-2-16,11 0-1 16,10 0 5-16,2 0-2 0,14 0 1 15,0 0 6-15,0 0-7 16,0 0 3-16,0 0 6 15,0 0 0-15,0 0-5 16,0 0 0-16,0 0-10 16,0 0 3-16,0 12-6 15,0 8 4-15,0 10 0 16,8 10 0-16,6 13 2 16,-5 4-5-16,8 5 5 15,0-1 2-15,0-2-3 0,2 3 4 16,1-5 10-16,-3-7 0 15,0-7-5-15,-2-6-4 16,-2-8-3-16,-5-8 11 0,-5-4 38 16,6-9 25-16,-5-8 15 15,0 0 10-15,4 0 3 16,10-5-42-16,13-12-34 0,21-11-16 16,18-17-5-16,20-8 0 15,11-8-6-15,-1-9 0 16,3 6 1-16,-9 2-1 15,-14 6 5-15,-9 8 2 16,-16 6-7-16,-14 6-5 16,-8 3 7-16,-9 9-12 0,-8 7-43 15,-8 5-92-15,-8 12-92 16,0 0-30-16,-24 0-72 16</inkml:trace>
  <inkml:trace contextRef="#ctx0" brushRef="#br0" timeOffset="-163273.4">14358 1876 129 0,'-155'37'221'0,"16"3"-107"16,27-3-49-16,26-6-26 15,29-1-3-15,29-2 20 16,36 0 29-16,44 1-22 0,59-8 10 16,58-5 16-16,63-16-3 15,41 0 5 1,27-16 12-16,33-13-5 16,46-4-30-16,22-11-23 15,-2-14-19-15,-19-18-10 16,-10-27-2-16,-17-22-8 0,-19-18-2 15,-37-7-4 1,-46-1 3-16,-48 1 4 0,-50-1-2 16,-46 5 4-16,-64 3-11 15,-63-4-4-15,-73-3 1 16,-74 3 2-16,-65 9-4 16,-103 65 2-16,-121 73 2 15,-87 0 0 1,-115 0-1-16,-41 0 4 15,-11 4-2-15,6 134-3 16,55 28 6-16,86 18 0 16,99 12 0-16,107 7-5 0,112-8 4 15,112-15 4-15,133-26-8 16,130-28 4-16,110-28 8 16,76-25-8-16,73-27 1 15,60-23 5-15,8-11-2 16,-30-12 1-1,-54-7-11-15,-55-5 12 0,-62-4-10 16,-58 4 4-16,-48-1 8 16,-39 0 11-16,-35 1-3 15,-23 0-7-15,-16 0-2 16,-13 5-14-16,-7 2-50 16,-4 5-113-16,-2 0-111 15,-4 0-76-15</inkml:trace>
  <inkml:trace contextRef="#ctx0" brushRef="#br0" timeOffset="-162690.97">19192 1751 182 0,'-51'-10'219'16,"11"3"-85"-16,7-2-39 0,13 5-21 15,9 0-9-15,11 4-19 16,19-7-18-16,38-9-7 15,53-9 9 1,52-8 6-16,78-5-2 16,101-2 2-16,64 3 12 15,38 1-14-15,33 8 4 16,6 3-1-16,-20 4-15 16,-50 9-2-16,-72 5 12 15,-66 7-10-15,-68 0-8 16,-56-4 9-16,-40-5 5 15,-37 6-12-15,-24-2-8 16,-25-3-2-16,-24-1-7 0,-65 9-13 16,-61 0-67-16,-64 0-67 15,-45 0-44 1,-30 0-30-16,-11 0-92 16</inkml:trace>
  <inkml:trace contextRef="#ctx0" brushRef="#br0" timeOffset="-161376.56">19170 1591 310 0,'-321'12'173'16,"53"-12"-66"-16,57 0-48 15,52 0-31-15,46 0-6 16,37 0 13-16,33 0 11 16,52-12 6-16,64-12-5 15,85-14-2-15,83-6-4 16,47-9-2-16,32 0-3 15,33 4-7-15,25 8-15 16,0 6-5-16,-26 2-2 16,-38 4-5-16,-54 8-1 15,-57 7 3-15,-50 1 1 16,-42 4 12-16,-33 1-9 16,-35 4 2-16,-43 0-8 15,-64 4 1 1,-87 0-5-16,-81 16-1 0,-48 8 1 15,-28 5 5-15,-16-1-1 16,-10 5-2-16,9 0-3 16,33-4 3-16,52-10-1 15,62-3-1-15,51 1 6 16,54-1-3-16,64 1-3 16,71-9 0-16,69-8 4 15,46-8 0-15,44-9 1 16,59-8 3-16,52 1-2 15,25-4-4-15,-7 3-2 16,-42 5 0-16,-55 5 4 16,-62-2-1-16,-58 5 7 15,-51 3-5-15,-70 1-4 16,-85 8 7-16,-103 8-11 16,-82 9 6-16,-56 11-4 15,-43 12 6-15,-48 6-2 16,-27 1 1-16,10 3-1 15,46-5-1-15,71-9 4 16,72-7 15-16,67-8-11 16,62-5-6-16,78-8-2 15,99-8 7-15,117-12-7 16,87-12 7-16,52-8-7 16,53-2-6-16,36 6 4 15,13 3 3-15,-21 9 4 16,-50 4-8-16,-55 7 1 15,-64 5 7-15,-67-3-8 16,-60-5-1-16,-61 8 5 16,-75 0 0-16,-91 0-6 15,-103 16 5-15,-80 5-6 16,-40 2 4-16,-38 6 6 16,-16 0-6-16,6-1 2 15,28-4 0-15,53 0 2 16,68-8-2-16,55 1 2 15,58 0-6-15,70-5 4 16,84 0 5-16,101-12-4 16,88-8-1-16,51-13 5 15,49-8-5-15,47-11 0 16,23 1-2-16,-13-3 3 16,-46 4-1-16,-60 7-1 15,-60 5 3-15,-59 7 3 16,-45 2-2-16,-69 1 4 15,-84 5-11-15,-96 6 6 16,-92 5 1-16,-58 21-2 16,-34 13-7-16,-8 5 11 15,16 1-4-15,40 1-5 16,59-9 4-16,55-2-2 16,57-2 0-16,70 4 2 15,81 1 9-15,72-6-8 16,54-4 9-16,65-23-1 15,52 0 2-15,28-17-7 16,-8-4 9-16,-36-3-5 16,-49 3-2-16,-47 8 0 15,-47 2 15-15,-35 3 15 16,-33-1 0-16,-29 2-14 16,-32-5-10-16,-68 3 0 15,-62 6-10-15,-56 3 3 16,-37 0-5-16,-18 12 0 15,9 4 3-15,20-4-2 16,35 0-5-16,35-5 4 16,37-7 0-16,26 9 0 15,27-9 3-15,19 0-2 16,22 0-1-16,19 0 0 16,37-4-3-16,44-8 8 15,45-4-5-15,31-5-9 16,23 1-38-16,3 5-145 15,-7-8-106-15</inkml:trace>
  <inkml:trace contextRef="#ctx0" brushRef="#br0" timeOffset="-152906.6">25490 6936 78 0,'-34'-24'207'16,"-2"-2"-64"-16,-2 2-51 0,-1 5-38 15,-6 3-29 1,-4-2 0-16,2 6 8 0,-7 4 0 16,0 8-5-16,-2 0-3 15,-9 0-6-15,-3 12 1 0,-11 3-8 16,3 3-3-16,-6 6 11 16,-4 1-7-16,2 4 5 15,-6-1 1-15,2 4 2 0,-3 1 4 16,6 1 3-16,1-2-1 15,2-1 4-15,3-2-1 0,8-5-2 16,-2 1 0 0,2 4-3-16,6-1-4 0,0-4-6 15,5 5 1-15,0-1-3 16,-1 1 1-16,-4-1-2 0,0 8 4 16,3 7-3-16,-3 0-3 15,5 1 0-15,-1 2-3 16,4-1-1-16,-3 0 2 0,-2 5 8 15,0-3-10-15,2-2 6 16,3-4-1-16,2-1-10 16,4 6 13-16,2-2-5 0,7 1-4 15,0-4-2-15,-3 4 2 16,0 0 11-16,1 0 4 0,0-2 1 16,-5 7 0-16,0 0-4 15,-3-3 1-15,-5 3 8 16,-2-2 4-16,8 1 1 15,-6-1 6-15,4 2-2 0,-1-3-7 16,6 3-2-16,0 3-5 16,3-4 2-16,0-1-5 15,2 1 5-15,0 0 0 0,4-4-14 16,-3 0 0-16,2 0-1 16,0 0 8-16,-1 0-12 0,1 0 2 15,-1-2 0-15,2 2 0 16,-3 0 4-16,2 0-4 15,-2 0 0-15,3-4-6 0,1 4 5 16,2-1 3-16,-6 5 13 16,3 3-3-16,-2 10 3 15,1-1-9-15,-1 3 2 16,0-2-6-16,5 0 3 0,2-5 7 16,8-4-6-16,0 0 6 15,2-4-16-15,4 2-2 0,-1 4 0 16,2-3 0-16,-3 5 0 15,2-4 0-15,5 4 0 0,-7-5 0 16,6 2 0-16,-3-2 0 16,2 1 0-16,4 1 0 0,-4-6 0 15,3 2 0 1,3-7 0-16,-3 2 0 0,2 0 0 16,-2-4 0-16,3-1 0 15,0-3 0-15,2-3 0 0,1-3 0 16,-4 6 0-16,0-5 0 15,4 1 0-15,8 0 0 0,-13-1 0 16,4 10 0-16,9 5 0 16,0 6 0-16,0 5 0 0,0-6 0 15,0 2 0-15,0-2 0 16,0 3 0-16,0-4 0 16,9 2 0-16,-1 0 0 15,5 2 0-15,3-4 0 0,9 2 0 16,7-5 0-16,9 1 0 15,8 1 0-15,6-6 0 0,10 5 0 16,9-5 0-16,2 1 0 16,3-3 0-16,-3-3 0 0,-6-1 0 15,-9-7 0-15,-5 3 0 16,-7-6 0-16,0-3 0 16,-5 5 0-16,-3-7 0 0,3 1 0 15,4-2 0-15,6-3 0 16,3-3 0-16,-4 0 0 0,-2-3 0 15,4-4 0-15,-3-9 0 16,-4 12 0-16,-2-12 0 16,-7 0 0-16,4 0 0 15,-4 0 0-15,-2 0 0 0,4 0 0 16,0 0 0-16,7 0 0 16,5 0 0-16,7 0 0 0,10-9 0 15,7 2 0-15,4-4 0 16,1 4 0-16,-1 3 0 0,0-4 0 15,-4 0 0-15,-4 0 0 16,-8-4 0-16,0 1 0 16,-4-1 0-16,-4 2 0 0,0 2 0 15,-4-4 0-15,-2 1 0 16,3-5 0-16,-5-1 0 16,3 4 0-16,-3-5 0 0,2 7 0 15,-8-5 0-15,-4 4 0 16,-2-1 0-16,0-4 0 0,0 1 0 15,-4-3 0-15,3-2 0 16,-1 1 0-16,8-1 0 0,-4 5 0 16,3 4 0-16,-2-1 0 15,2 1 0-15,-3 4 0 16,1 0 0-16,2 0 0 0,-2-5 0 16,-4 1 0-16,-4 0 0 15,-3 0 0-15,1 0 0 16,-7 5 0-16,2-2 0 0,-1-3 0 15,0 0 0-15,1-5 0 16,-1-4 0-16,4 2 0 16,6-5 0-16,0-5 0 0,0 1 0 15,-3-5 0-15,3 0 0 16,-3-1 0-16,-1 6 0 0,-1 0 0 16,-6-1 0-16,2-2 0 15,4-3 0-15,-1-2 0 0,1-4 0 16,7-4 0-16,4-2 0 15,4-3 0-15,51-54 0 16,-40 56 0 0,2 1 0-16,5 6 0 0,-5 7 0 15,0 1 0-15,-10 3 0 16,2 5 0-16,-8 0 0 16,0 0 0-16,-4-2 0 0,1 3 0 15,1-2 0-15,5 1 0 16,1-4 0-16,0 2 0 0,0-2 0 15,-5 3 0-15,-3 1 0 16,0-1 0-16,-1 1 0 16,1 0 0-16,-1-4 0 15,2-1 0-15,-7 5 0 0,-2-4 0 16,1-2 0-16,-5 3 0 16,5-6 0-16,-6 4 0 0,4 5 0 15,-2-2 0-15,2 2 0 16,-4 1 0-16,0 2 0 0,-1 1 0 15,-1-1 0-15,-2-3 0 16,0 0 0-16,5-5 0 16,-4 2 0-16,1-7 0 0,3-3 0 15,1-4 0-15,2 5 0 16,0-4 0-16,1 3 0 16,-1 5 0-16,1 6 0 15,-7 3 0-15,3-2 0 0,-3 4 0 16,-2 2 0-16,0-2 0 15,-3-5 0-15,-2 2 0 0,2 0 0 16,2-9 0-16,2 1 0 16,4-5 0-16,3-3 0 15,1-1 0-15,-1 4 0 0,-1 0 0 16,-1 2 0 0,-1-3 0-16,-5 3 0 0,3-6 0 15,-1 3 0-15,-2-2 0 0,4-1 0 16,0 0 0-16,-1 2 0 15,3 1 0-15,-1 2 0 16,3-5 0-16,-4 4 0 16,-3 1 0-16,-1-5 0 0,-1 1 0 15,2-6 0-15,-4 2 0 16,-1-6 0-16,0 3 0 0,0 1 0 16,-2 1 0-16,-3 0 0 15,-5 5 0-15,2-1 0 16,1 5 0-16,-4-1 0 0,-5-4 0 15,0 1 0-15,0 2 0 16,0 3 0-16,-8 1 0 16,-1 3 0-16,3-3 0 15,-7 2 0-15,0 0 0 0,1-5 0 16,0 1 0-16,0-5 0 16,1-4 0-16,-3-8 0 15,3 0 0-15,-7 0 0 0,7 1 0 16,-5-2 0-16,-1 1 0 15,1 1 0-15,0 0 0 16,-6 2 0-16,8 5 0 0,-7-1 0 16,-1 6 0-16,5 3 0 15,-5 5 0-15,-3-1 0 16,2-3 0-16,-5 3 0 0,-1 0 0 16,1 5 0-1,-1-1 0-15,-4 1 0 0,-3-1 0 16,-5 1 0-16,-4-1 0 15,-3 1 0-15,-5-5 0 0,-4 1 0 16,-5-5 0-16,-7 1 0 16,-4 3 0-16,0-2 0 15,-1 1 0-15,3-2 0 0,-2 3 0 16,-1-4 0-16,-2 4 0 16,-14 6 0-16,-16 4-95 15,-23 12-386-15,-26 11 34 0,-29 0 14 16</inkml:trace>
  <inkml:trace contextRef="#ctx0" brushRef="#br0" timeOffset="-147914.97">12774 6216 494 0,'-32'-21'107'16,"-1"-3"-50"-1,0-6-18-15,1 3-6 0,-41-35 66 16,31 26-35-16,2-4-4 16,-3-1-17-16,-2-4-9 15,-5 0-6-15,-6-4 0 16,-8 4-1-16,-5-3-3 15,-9 2-6-15,-7 1-5 0,-5 5-3 16,-8 5-3 0,-2 5 0-16,-15 14-3 0,-18 16-4 15,-34 8 7-15,-33 17-3 16,-38 16-3-16,-36 12-3 16,-14 11 4-16,-3 5-2 0,-6 13 1 15,-11-1 0-15,-9 9 1 16,-5-1 3-16,15 5 2 15,19 3-2-15,23 2-1 0,21 2-4 16,13 1 3-16,16 3-5 16,8 1 2-16,8-1 1 15,12 2-6-15,13 7 1 16,16 8 4-16,15 8-2 16,13 5 7-16,8 3-4 15,16 0-6-15,9 2 2 16,12-3 3-16,8 6 1 15,4-5 2-15,3-3-8 0,1-6 5 16,1-1 2-16,-5-15-4 16,-6-12 2-16,0-3 3 15,-8-4 0-15,-5-7-3 16,-1-3 2-16,3-8-2 16,5-9 4-16,15-15-6 15,13-7-1-15,17-12 5 16,12-8-4-16,6-6 2 15,12-3-4-15,10-4 2 16,0 5 6-16,0 0-7 16,0-6 1-16,7 1 2 0,1-3-16 15,-5-9-17-15,3 0-22 16,-6 0-36-16,0 0-131 16,0-11-31-1,0-19-11-15</inkml:trace>
  <inkml:trace contextRef="#ctx0" brushRef="#br0" timeOffset="-147598.7">4343 9126 275 0,'-10'0'142'16,"-15"23"-52"-16,-11 39-23 15,-18 48-18-15,-14 49-3 16,-11 33-4-16,-1 14-16 15,10-6-4-15,22-25-13 16,23-25 0-16,25-26-1 16,30-31-1-16,27-27-2 15,22-35-2-15,27-31-1 16,17-31-2-16,15-40 5 16,-5-25 10-16,-11-20 3 0,-20-10 6 15,-21-5-3-15,-24 6-6 16,-17 11-2-16,-20 17-7 15,-12 11-8-15,-8 17-23 16,-16 15-44-16,0 18-61 16,0 15-89-16</inkml:trace>
  <inkml:trace contextRef="#ctx0" brushRef="#br0" timeOffset="-145402.02">22593 12651 372 0,'0'-12'229'0,"-8"-5"-50"0,8 5-73 15,0 0-55-15,0 0-8 16,0 4 11-16,0 2 38 16,0 6 31-16,0 0-2 0,0 0-11 15,0 0-39-15,0 0-19 16,0 17-3-16,0 9 17 0,-8 10-2 15,-5 9-19-15,2 9-8 16,-6 6 13-16,-3 9-17 0,0-1-12 16,-5 7-2-16,2 7 4 15,-7-1-8-15,-5 0-11 16,-2 9 7-16,-4 7-4 16,-5 5-7-16,3 3 0 0,-2 2 0 15,0-2 0-15,0 1 0 16,0 4 0-16,1-4 0 0,0-6 0 15,-1 3 0-15,0 3 0 16,0-4 0-16,-4 0 0 16,-3-2 0-16,3-1 0 0,0-10 0 15,2 1 0-15,-4 0 0 16,2-4 0-16,2-5 0 0,-2 3 0 16,-8 2 0-16,-5 5 0 15,-3-3 0-15,-3 2 0 16,-14 0 0-16,-11 3 0 15,-12 5 0-15,-13 1 0 0,-9 1 0 16,2 3 0-16,-4-6 0 16,2 0 0-16,2-3 0 0,-1-5 0 15,1-6 0-15,-6-7 0 16,-4-7 0-16,-4-3 0 0,-5-4 0 16,-14-10 0-16,-13 1 0 15,-17-8 0-15,-10-1 0 0,-5-3 0 16,-8-5 0-16,-4-2 0 15,-1-6 0-15,-3 0 0 16,-8 1 0-16,-14 4 0 16,-5-5 0-16,-20 1 0 0,-14-1 0 15,-20-4 0-15,-24 1 0 16,-33-9 0-16,-25-5 0 16,-13-1 0-16,-10-10 0 0,-9-12 0 15,-4-13 0-15,4-17 0 16,6-5 0-16,7-10 0 0,2-5 0 15,1-4 0-15,5 2 0 16,11 2 0-16,12 6 0 0,14-2 0 16,19-2 0-1,15-6 0-15,23-7 0 0,13-9 0 16,23-11 0-16,15-8 0 16,25-9 0-16,16-4 0 0,17-5 0 15,18 1 0-15,22 4 0 16,12 9 0-16,16 9 0 15,-78-77 0 1,125 100 0-16,6 4 0 0,4 1 0 16,8 1 0-1,0 7 0-15,3 3 0 0,7 3 0 16,1 5 0-16,6 1 0 16,-2-2 0-16,2 2 0 0,4 3 0 15,-1 4 0 1,1 4 0-16,7 9 0 0,6 5 0 15,6 0 0-15,1 12 0 16,3-1 0-16,2 4 0 16,11 0 0-16,-8 4 0 15,8-1 0-15,0 1 0 0,0-1 0 47,-8 3 0-31,8-8 0-16,0 8 0 15,-9-7 0-15,1 9 0 16,8 23 0 15,0 23 0-15,3 23 0-16,14 29 0 16,3 17 0-16,5 14 0 15,3 3 0-15,1-11 0 0,-1-11 0 16,-3-21 0-16,-1-15 0 15,-8-17 0-15,0-16 0 16,-4-13 0-16,1-11 0 16,-4-10 0-16,-7-7 0 15,-2-16 0-15,0-29 0 16,-11-27 0-16,-10-31 0 0,-4-19 0 16,-7-12-14-16,1-4 8 15,-6 6 5-15,0 15 15 16,0 20-7-16,9 20-7 15,7 19 0-15,5 13 0 16,5 13 0-16,11 6 0 0,0 10 0 16,0 4 0-16,0 5 0 15,8-2 0-15,19-3 0 16,22-5 0-16,17 2 0 16,15 2 0-16,3 13 0 0,3 0 0 15,-11 16 0 1,-11 13 0-16,-8 15 0 0,-16 18 0 15,-17 24 0-15,-24 16 0 16,-15 19 0-16,-27 22 0 16,-14 8 0-16,-15 4 0 15,0-5 0-15,1-3 0 0,10-13-9 16,6-16-179-16,15-16-97 16,10-22-47-16,15-13 21 15,14-15 7-15,14-11 2 16</inkml:trace>
  <inkml:trace contextRef="#ctx0" brushRef="#br0" timeOffset="-142507.17">12851 6281 163 0,'-11'-9'214'15,"2"5"-63"-15,1-3-36 16,0 2-26-16,-5-4-18 0,2 2-1 15,3 0 4 1,-1-7-2-16,-4 2-16 0,2-5 6 16,-5 2 0-16,0-6 11 15,-1-2-20-15,-8-6-25 0,-3-9-9 16,-9-3-1-16,-3-4-1 16,-10-2 2-16,-1-6-13 15,-15-4-1-15,-7 0 4 16,-12 0-6-16,-8 3 0 0,-9 7 6 15,-5 1-8-15,-1 5-1 16,-2 4 0-16,-8 8-4 16,-7 6 4-16,-5 7 5 0,-8 3-7 15,-8 9 5-15,-12 4 3 16,-17 17-6-16,-12 3-5 16,-9 8 5-16,-3 6-1 15,9 2 1-15,2 4 4 16,6 10-4-16,0-3-4 15,-6 6 4-15,-2 4-3 0,-4 5 5 16,-7 4-3-16,0 3 2 16,-7 0-4-16,10 4 0 0,10-1 1 15,9 2 5-15,8-1 0 16,10 1-2-16,3-1-3 16,4 1 0-16,3 2-4 15,0 2 6-15,1 3 0 16,3 0 4-16,3 4-1 15,-8 5-4-15,10 8-3 16,9 8 1-16,7 9 2 0,12 1 3 16,13 4-2-16,12-8-2 15,10-4 2-15,15-11-3 16,10-4 1-16,6-8 0 16,5-3 6-16,-4-9-2 15,4-3 0-15,-2-5-3 16,0-3-2-16,-4-2 7 0,2 6-8 15,-7-6 3-15,5-4 1 16,8-6 0 0,6-5-2-16,5-9-5 0,6-4 9 15,4 2-3-15,4-2 3 16,2 1-2-16,3-1-2 16,0 0 7-16,1 1-4 15,2-4 3-15,0-5-6 16,8-3-2-16,0-5 6 15,-8-4 2-15,8-12-8 0,0 8 5 16,0-8 2-16,0 0-5 16,0 0 4-1,0 0 1 1,0 0-4-16,0 0-3 16,0 0 2-16,0 0 3 15,0 0 1-15,0 0-5 16,0 0 4-16,0 0-3 15,0 0 0-15,0 0 1 16,0 9 4 0,0-9 1-16,0 12-7 0,-7-12 3 15,7 7-4-15,0 2 4 16,0-9 1 0,0 7 0-16,0-7-3 0,-8 10-13 15,8-10-44-15,0 13-55 16,0-13-53-16,-8 7-53 15,-6-7-79-15</inkml:trace>
  <inkml:trace contextRef="#ctx0" brushRef="#br0" timeOffset="-142297.77">4263 9158 175 0,'-26'0'167'0,"7"0"-82"0,-1 0-44 15,4 0-23-15,3 13-11 16,5-1-10-16,8 0-7 16,0-1-73-16,8-1-87 15</inkml:trace>
  <inkml:trace contextRef="#ctx0" brushRef="#br0" timeOffset="-141514.61">23226 11092 687 0,'-16'-12'371'15,"4"3"-96"-15,3 2-125 16,9 2-78-16,0 0-27 0,0-3-19 16,0 6-6-16,0-3-14 15,0 5-57-15,5-4-110 16,4-5-132-16,-2 2-61 15,1-10-27-15</inkml:trace>
  <inkml:trace contextRef="#ctx0" brushRef="#br0" timeOffset="-141359.12">23108 11304 401 0,'-19'0'398'0,"-3"0"-120"16,6 0-154-16,8 0-193 15,8 0-111-15,0 0-17 0,0-8-43 16,0-6-10-16</inkml:trace>
  <inkml:trace contextRef="#ctx0" brushRef="#br0" timeOffset="-141214.24">22893 11498 411 0,'-15'0'249'0,"-1"0"-115"16,3 0-111-16,13 0-89 0,0-7-21 16,0-5-6-16,9-1-38 15,-2-7-42-15</inkml:trace>
  <inkml:trace contextRef="#ctx0" brushRef="#br0" timeOffset="-141091.11">22893 11442 274 0,'-15'12'177'15,"-1"0"-63"-15,3 4-54 16,0-4-30-16,1-3-15 0,12-9-21 16,-8 8-51-16,8-8-92 15,0 9-76-15</inkml:trace>
  <inkml:trace contextRef="#ctx0" brushRef="#br0" timeOffset="-140934.42">22886 11748 673 0,'-21'0'362'0,"5"-9"-155"16,3 2-126-16,5 7-100 0,8 0-26 15,0-11-31-15,0 0-100 16,0-6-51-16,0 3-35 0,0-4 11 16</inkml:trace>
  <inkml:trace contextRef="#ctx0" brushRef="#br0" timeOffset="-140759.14">22816 11834 583 0,'-8'11'279'0,"8"1"-110"0,0-12-83 15,0 0-47-15,0 0 9 16,0 0 23-16,0 0-32 0,0 0-30 16,0-7-90-16,0-7-58 15,0 0-27-15,0-12-2 16,0-6 8-16,0 0-29 0,0-2 8 15</inkml:trace>
  <inkml:trace contextRef="#ctx0" brushRef="#br0" timeOffset="-140655.21">22808 11674 301 0,'0'12'238'0,"-7"-5"-51"0,7 3-71 16,0 2-57-16,0-6-30 16,0-6-14-16,0 0-7 0,0 0-16 15,0 0-94-15,0 0-92 16,0 0-67-16</inkml:trace>
  <inkml:trace contextRef="#ctx0" brushRef="#br0" timeOffset="-139461.17">23491 9036 545 0,'0'-81'278'16,"0"7"-45"-16,0 17-74 15,-8 12-47-15,8 14 0 16,-8 6 7-16,8 8 3 0,0 4-15 16,0 11-40-16,0 2-32 15,0 13-9-15,0 14 24 0,0 18 15 16,0 12-48-16,0 12-17 15,0 8 0-15,0 0 0 16,-12-3 0-16,4 0 0 16,0-5 0-16,8-12 0 0,0-10 0 15,0-5 0-15,0-14 0 16,11-12 0-16,9-16 0 16,13-12 0-16,10-16 0 0,11-14 0 15,8-6 0-15,3 0 0 16,-1-1 0-16,-12 8 0 0,-7 8 0 15,-9 4 0-15,-10 10 0 16,-9 3 0-16,-6 4 0 16,-3 2 0-16,1 10 0 0,-6 0-153 15,-3 0-179-15,0 0-18 16,0 0 44-16,12 13 71 16,2-4 20-16,-3-9 48 15,9 0 60-15,0-9 60 0,2-7 104 16,1-12 150-16,2-13-27 15,-9 1 15-15,-4-2-15 0,-5 6-19 16,-7 6 4-16,0 7-18 16,0 7-18-16,-15 16-38 0,-5 12-33 15,-5 15-7-15,2 19-7 16,-3 11-27-16,10 3-7 16,16 7-3-16,0-4-5 15,3-6-2-15,14-7-22 0,5-14-19 16,1-15 9-16,6-13 7 15,2-16 3-15,2-16 9 16,4-13 3-16,-1-11 12 0,1-9 2 16,-9-4 3-16,-7 8 12 15,-5 7 23-15,-7 9 9 0,-3 13-10 16,-6 12-30-16,0 12-4 16,0 12 4-16,-9 17 1 0,-5 15-5 15,2 5-7-15,-2 1 5 16,6-6-1-16,8-7-6 15,0-10 5-15,0-4-1 16,0-16 2-16,0-7-3 0,8-17 1 16,6-12 0-16,2-7 1 15,0-9-5-15,3-3 5 0,-2 4-5 16,1 6 13-16,-2 9-6 16,-5 5-6-16,-2 12-2 15,2 12 3-15,-3 17 11 0,1 11 10 16,0 12-1-16,-1 13-12 15,-5 4-4-15,-3 1 2 0,5-6-5 16,-1-10-3-16,4-11 2 16,-8-6 5-16,3-12 7 0,-3-13-6 15,0 0-5-15,5 0 5 16,-2-9-3-16,0-8-7 16,7-2 0-16,2-5-25 15,9-8-11-15,1-7 3 0,13-2 2 16,4-3-8-16,11-5 7 15,7-12 15-15,-1-8 13 0,1-3 8 16,-8 2 24-16,-8 5 32 16,-9 4 8-16,-7 11 14 15,-10 15-18-15,-1 10-60 0,-14 16 0 16,0 21 0-16,-14 21 0 16,-6 25 0-16,-3 10 0 15,-6 14 0-15,-1 5 0 16,7-2 0-16,2-1 0 0,0-6 0 15,11-9 0-15,-3-8 0 16,13-9-90-16,-8-11-327 0,8-13 13 16,-8-6 50-16,-1-22 34 15,9-10 92-15</inkml:trace>
  <inkml:trace contextRef="#ctx0" brushRef="#br0" timeOffset="-139311.47">24875 9154 307 0,'0'-62'283'15,"-9"10"-9"-15,2 7-62 0,7 9-73 16,0 8-30-16,0 7 3 15,0 4 2-15,4 5-21 16,12 0-34-16,18-1-30 16,14 2-17-16,12-1-70 0,5 0-98 15,3-1-82-15,2 1-53 16,-5 4-36-16,-11 4-7 0</inkml:trace>
  <inkml:trace contextRef="#ctx0" brushRef="#br0" timeOffset="-135401.52">10707 3972 40 0,'0'-3'58'16,"-12"3"13"-16,12-5 1 15,-7 1-1-15,7 4 0 0,0-3-29 16,0 3-16-16,0 0-9 15,0 0-7-15,0 0 0 16,0 0 1-16,0 0-5 0,0 0-2 16,0 0-1-16,0 0-2 15,0 0-5-15,0-4 1 16,0-2 0-16,0 2-3 16,0 4 1-16,0 0 4 15,0 0-2-15,0 0 4 16,0 0 8-16,0 0-3 0,0 0-3 15,0 0 7-15,0 0-5 16,0 0-1-16,-9 0-3 16,9 0 3-16,0 0-2 0,-8 0 5 15,8 0-6-15,0 0 0 16,0 0 5-16,0 0-2 16,0 0-6-16,0 0 8 15,0 0-1-15,0 0-2 16,0 0 5-1,0 0-1-15,17-2 5 0,18-11-3 16,35-8 2-16,40-7-2 16,40-18 1-16,56-10-5 15,66-5 1-15,50-4 0 16,23 3-6-16,0 5 3 0,-8 13-14 16,-21 12-22-16,-24 8-37 15,-35-2-140-15</inkml:trace>
  <inkml:trace contextRef="#ctx0" brushRef="#br0" timeOffset="-132673.16">10968 7493 284 0,'0'-102'172'0,"0"8"-35"15,0 9-34-15,0 16-27 16,0 16-2-16,0 12-15 0,0 13-21 15,0 12-21-15,0 16-8 16,0 36 47-16,11 63 81 16,-3 79 35-16,-3 78 4 0,-5 68 55 15,-18 70-43-15,-10 78-70 16,-12 44-118-16,-5 33 0 16,0 30 0-16,6-1 0 0,7-25 0 15,10-28 0-15,10-28 0 16,12-40 0-16,0-50 0 15,12-49 0-15,4-53 0 0,1-53 0 16,-1-48 0-16,-3-49 0 16,-5-37 0-16,0-36 0 0,-4-31 0 15,-4-30 0-15,-9-37 0 16,-10-49 0-16,-10-61 0 16,-4-73-80-16,-11-72-46 0,-10-57 8 15,-1-66 14-15,-10-71 21 16,-1-44 40-16,4-32 7 15,11-34 20-15,6 10 9 16,11 28 14-16,15 40-2 0,10 45 1 16,9 45 2-16,0 57 11 15,0 57-7-15,0 61 19 0,0 57-8 16,0 49-19-16,0 49-14 16,0 61 14-16,9 80 40 15,2 91 60-15,2 84 23 16,-1 113 17-16,-7 112-59 0,-5 88-85 15,-14 88 0-15,-17 718 0 32,23-90 0-32,20-747 0 0,12-94 0 15,5-85 0-15,2-78 0 16,-1-69 0-16,-6-55 0 0,-7-52 0 16,-6-55 0-16,-11-73 0 15,-8-86 0-15,-12-99 0 16,-9-84-95-16,-7-76-62 0,-1-85 36 15,6-41 41-15,-2-36 40 16,4-27 14-16,4 0 13 16,9 24 9-16,0 45-1 0,4 45 3 15,12 54 6 1,-8 64 0-16,8 69 11 0,-8 69-4 16,8 61-11-16,0 55-8 15,0 67 10-15,0 83 65 0,8 76 40 16,0 78 1-16,1 105-21 15,-9 90-29-15,3 65-19 0,5 57-18 16,5 25-13-16,6-12-9 16,6-42 1-16,8-60 7 0,2-66-7 15,8-72 0-15,-7-71 0 16,-9-54 3-16,-6-56 8 16,-4-44-11-16,-9-59 0 15,-8-67 0-15,-16-69 0 0,-9-78 0 16,-4-89 0-16,-6-81-48 15,-4-57-30-15,3-49-19 16,-1-50 18-16,6-7 15 0,-1 16 5 16,10 16 20-16,6 30 20 15,16 44 17-15,0 56-1 16,0 72-1-16,0 61 9 0,5 67-15 16,3 65 4-16,4 83 13 15,4 100 50-15,5 103 36 0,4 96 42 16,7 115-37-16,4 102-48 15,9 77-22-15,8 65-13 0,7 13-12 16,5-17-1 0,3-38 1-16,3-55-1 0,-6-78-2 15,-9-80-4-15,-3-87 4 16,-12-73 4-16,-8-66 3 0,-10-51-4 16,-11-68-3-16,-12-83 0 15,-9-106-58-15,-9-94-24 16,-7-99-7-16,-3-100 2 0,-6-78 5 15,3-61 22-15,-2-52 8 16,4-9 24-16,9 7 17 0,8 21 4 16,12 46 12-16,0 71-1 15,0 88-3-15,7 88 0 16,7 83-9-16,-3 72-1 16,2 77 16-16,7 103 63 0,1 124 83 15,-5 125 37-15,-13 129-48 16,-3 134-142-16,-16 110 0 15,0 94 0-15,0 40 0 0,4 9 0 16,12-43 0-16,4-83 0 16,12-101 0-16,8-108 0 0,1-101 0 15,-1-89 0-15,-3-72 0 16,-6-57 0-16,-7-68 0 0,-8-80 0 16,-20-90 0-16,-9-109 0 15,-7-102 0-15,-7-87 0 16,-7-89-57-16,-4-64-51 15,6-42 40-15,4-31 31 0,8-5 16 16,11 24 10-16,9 33 1 16,16 48 6-16,0 77 2 15,0 92 9-15,0 92-10 0,0 102-1 16,0 122 12-16,0 119 51 16,0 113 27-16,-13 126 11 15,-3 127-48-15,-1 91-30 0,1 86-19 16,6 38 0-16,10-17 0 15,0-44 0-15,10-73 0 16,12-89 0-16,2-98 0 0,-4-86 0 16,1-72 0-16,-2-79 0 15,-2-93 0-15,-5-81 0 16,-8-83-32-16,-4-88-62 0,-12-93-18 16,-6-75 19-16,-1-53 43 15,-5-39 32-15,-1 0 40 0,0 51 100 16,6 91 72-16,3 93-133 15,0 93-61-15,-1 107 0 16,2 115 0-16,-2 99 0 0,9 79 0 16,8 57 0-16,3 45 0 15,15 36 0-15,13 8-145 0,17-8-108 16,17-24-62-16,25-33-41 16,20-50-22-16</inkml:trace>
  <inkml:trace contextRef="#ctx0" brushRef="#br0" timeOffset="-131126.96">23571 11446 298 0,'-17'-20'260'16,"8"-5"-41"-16,-5-3-40 16,2-1-45-16,4 5-14 0,8-4-3 15,0-5 2-15,0-3-2 16,0-10 7-16,12-15-17 0,5-11-7 16,5-27-18-16,12-22-19 15,3-39-55-15,3-39-8 16,4-41 0-16,2-28 0 0,-10-22 0 15,-15-19 0 1,-16-20 0-16,-23-19 0 0,-26 11 0 16,-35 24 0-16,-34 28 0 15,-37 36 0-15,-36 29 0 0,-29 26 0 16,-17 26 0-16,-9 22 0 16,15 23 0-16,14 23 0 15,22 14 0-15,19 16 0 0,21 13 0 16,25 13 0-16,15 11 0 15,20 5 0-15,18 7 0 0,16 9 0 16,14 0 0-16,14 4 0 16,7 8 0-16,9 0 0 15,12-4 0 17,0-1 0-32</inkml:trace>
  <inkml:trace contextRef="#ctx0" brushRef="#br0" timeOffset="-130642.55">21042 6166 1938 0,'0'0'-326'0,"0"0"156"16,0 9-11-16,0-9-14 0,4 0 4 15,4 0 29-15,4 0-15 16,5-16-6-16,6-10 43 15,7-5 49-15,-3-9 50 16,3-1 66-16,-4-4 173 0,4-5-26 16,-10-3-34-16,-2 4-35 15,-7 4-18-15,0 9-13 16,-11 8-3-16,0 11-14 0,-11 17-20 16,-18 12-11-16,-27 29 8 15,-25 20 1-15,-22 20 6 16,-1 13-20-16,1 4-5 0,19-5-5 15,19-3 1 1,16-12-6-16,19-9 1 0,19-9 1 16,14-2-3-16,27-9-5 15,18-4 3-15,17 0 1 0,12-5 2 16,8-4-1-16,0 2 2 16,2-8 4-16,-10 0 4 15,-9-10 12-15,-11-3 20 0,-13-5 42 16,-11-12 55-16,-7 0 63 15,-11-17-73-15,-7-15-66 0,-5-17-30 16,-3-16-14-16,0-9-9 16,-16-7-5-16,1-7-8 15,-6-3 0-15,5 7 0 16,4 3 0-16,-1 7-24 16,7 8-79-16,6 18-101 0,-8 15-92 15,8 16-69-15,0 17 19 16,-9 21 2-16</inkml:trace>
  <inkml:trace contextRef="#ctx0" brushRef="#br0" timeOffset="-108178.12">1299 5206 405 0,'19'-12'228'16,"6"12"-113"-16,15 7-52 15,14 18-4-15,1 17 2 0,11 18 11 16,-1 18-3-16,-3 7-30 16,-11-8 0-16,-6-16-6 15,-11-16 41-15,-11-16 71 16,-7-13 51-16,-2-16-25 15,-2-21-37-15,2-27-71 16,16-34-44-16,19-24-33 16,19-16-59-16,14-5-52 15,3 7-81-15,-7 17-42 16,-18 20-38-16,-20 31 12 16,-34 28-44-16</inkml:trace>
  <inkml:trace contextRef="#ctx0" brushRef="#br0" timeOffset="-107730.02">1461 5254 389 0,'-48'0'177'16,"23"-23"-86"-16,25-11-32 15,20-6 6-15,25-5 14 16,20-4 27-16,20 8 4 16,16 9-38-16,18 11-30 15,1 21-17-15,6 12 1 16,4 26 10-16,1 23-1 15,-8 21-9-15,-10 15-5 16,-11 12-15-16,-10-2-1 16,-14-10 1-16,-13-16-5 15,-20-19 2-15,-13-18 3 16,-13-14 5-16,-19-23 0 16,-11-10-15-16,-21-18-5 15,-18-4 8-15,-23 14-8 16,-27 18 4-16,-32 43-1 15,-25 35 3-15,-23 37-1 16,-7 19-1-16,1 9 3 16,11 3 3-16,17-15 4 15,24-24 16-15,28-24 1 16,26-26 17-16,23-19 26 16,12-16 5-16,12-13-13 0,9-16-29 15,-1-21-38-15,9-15-42 16,4-20-44-16,4-13-54 15,8-10-36-15,-11-2-50 16,1-9-51-16</inkml:trace>
  <inkml:trace contextRef="#ctx0" brushRef="#br0" timeOffset="-107195.85">2861 4774 623 0,'42'0'146'0,"-14"17"-68"15,-11 7-35-15,-14 4-7 16,-3-3-8-16,0-10 10 16,0-5 31-16,0-10 30 15,0 0 10 1,8-17-44-16,1-16-37 0,6-19-14 15,15-21-10-15,10-13-4 16,9-4 2-16,3 14-1 16,0 22-1-16,-1 34-9 15,-7 32 5-15,-4 33 6 16,-9 31 4-16,-13 25 2 16,-18 10 0-16,-29 3 6 15,-15-3 9-15,-16-18 1 16,-14-23 6-16,-7-29 14 15,-8-25 7-15,-6-24-3 16,10-29-14-16,17-29-26 16,22-36-1-16,35-29-21 15,30-31-21-15,30-17 20 16,30 6 4-16,14 12-1 16,7 41 15-16,1 37-9 15,3 51-3-15,-4 51 9 16,1 51 20-16,-4 48 19 15,-15 41-17-15,-20 29-11 0,-26 11 1 16,-25 3-9-16,-11-14-19 16,-11-28-71-16,-14-30-89 15,-12-33-106 1,-16-40-73-16,-12-40-24 16</inkml:trace>
  <inkml:trace contextRef="#ctx0" brushRef="#br0" timeOffset="-106148.43">3751 3520 615 0,'53'-69'135'15,"-4"40"-63"-15,0 46 11 16,-2 41 13 0,-1 34-2-16,-5 22-23 0,-1 9-32 15,-4-8-19 1,-4-13-9-16,-7-21-2 15,-8-25-7-15,-5-20 19 0,-12-20 25 16,0-27-19-16,-12-34-21 16,12-40-17-16,0-37-18 15,7-29-13-15,15-7 24 16,6 7 4-16,1 20 18 16,-7 33 3-16,0 25-7 15,3 25-4-15,2 24 7 16,10 24-4-16,4 24 2 15,11 21 2-15,6 7-3 16,2 1 1-16,5-8 0 16,-8-13 0-16,-9-15 1 15,-6-17-1-15,-18-21-7 16,-13-19 2-16,-11-17-4 16,-11-9-2-16,-13-3 11 15,-4 0-1-15,-5-1-2 16,1 9-4-16,-1 8 2 15,4 9 6-15,9 2-20 16,3 10-30-16,17 8-8 16,9 0 17-16,19 0 16 15,66-22 5 1,-33 23 14-16,7 2 3 16,2 5-7-16,-7-1-23 15,2 5-19-15,-8 12 1 16,-8 0 12-16,-8 12 15 15,-8 1 4-15,-9 0 8 16,-11-1-2-16,-13 4 16 16,-8-1 9-16,-14-3 4 15,2 2 21-15,0-14 21 16,3 0-9-16,6 0-15 16,11 0-5-16,0-18-15 15,8-5-6-15,12-5-6 16,9-10-3-16,7 5 2 15,5 0-6-15,8 9 2 16,0 12 4-16,2 12-2 16,-1 12 1-16,-2 9-1 15,-11 4 1-15,-11 3 1 16,-20 0-5-16,-12 1 7 16,-23-4 5-16,-13-10 13 15,2-15 8-15,-1 0 8 16,9-15-14-16,7-13 0 15,13-17-16-15,15-22-8 16,22-5-6-16,21-2 12 16,14 4-9-16,14 18-2 15,10 14 7-15,11 24-2 16,10 14 10-16,5 14 10 16,-1 15-2-16,-3 4-12 15,-13-1-2-15,-20-7 2 16,-21-8 33-16,-14-17 103 15,-19 0 87-15,-19-24-100 16,-27-26-57-16,-30-14-34 16,-41-15-28-16,-41 3-3 15,-22 6-14-15,-14 18-10 16,5 18-26-16,15 19-48 16,13 15-80-16,19 24-82 15,31 12-68-15,22 5-41 16</inkml:trace>
  <inkml:trace contextRef="#ctx0" brushRef="#br0" timeOffset="-105961.23">5481 1014 529 0,'-60'-62'213'16,"-5"22"-97"-16,-13 28-59 15,-11 31-28-15,-9 38-14 16,-3 49-15-16,4 57-45 16,7 40-44-16,16 18-76 15,34-11-154-15</inkml:trace>
  <inkml:trace contextRef="#ctx0" brushRef="#br0" timeOffset="-105799.15">5603 1710 760 0,'41'-123'179'16,"8"1"-87"-16,19 3-46 15,26 5-18-15,15 9-16 16,17 16-16-16,5 20-53 16,-6 19-114-16,-8 17-77 15</inkml:trace>
  <inkml:trace contextRef="#ctx0" brushRef="#br0" timeOffset="-105078.74">2213 8023 470 0,'-110'89'297'0,"16"-22"-99"16,21-23-82-16,23-16-31 15,23-20-17-15,27-25-37 16,27-46-15-16,68-81-3 15,80-62-10-15,75-82 4 16,109-89 1-16,90-72-5 16,68-31-1-16,60-24-17 15,31-14-29-15,-11 23 7 16,-29 39 15-16,-34 55-4 16,-56 57-7-16,-60 50 6 15,-68 55 9-15,-70 43 4 16,-65 46 6-16,-57 30-44 0,-47 36-36 15,-48 26-25-15,-38 29-6 16,-42 26 0-16,-35 20-39 16,-32 19-38-16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8T16:12:17.95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21420 3044 957 0,'-8'-72'474'0,"-2"14"-209"15,2 17-137-15,0 21-70 16,8 20 17-16,-10 40 15 0,10 34-90 16,0 49 0-16,0 39 0 15,0 42 0-15,0 23 0 0,0 14 0 16,0-2 0-16,0-6 0 16,-8-14 0-16,8-19 0 15,0-29 0-15,0-29 0 16,0-36-384-16,8-32-82 0,2-45 10 15</inkml:trace>
  <inkml:trace contextRef="#ctx0" brushRef="#br0" timeOffset="172.92">21391 3488 744 0,'-40'-113'425'0,"3"18"-144"15,4 19-146-15,13 19-76 16,8 12-30-16,12 12-21 15,32 4 1-15,29 10 0 16,30 2-16-16,22 1-36 16,12 7-139-16,5 6-109 0,0 3-12 15,-17 8-48-15</inkml:trace>
  <inkml:trace contextRef="#ctx0" brushRef="#br0" timeOffset="321.85">21578 3810 480 0,'-122'90'344'15,"17"-18"-111"-15,15-15-120 16,26-12-59-16,15-18-37 0,16-4-7 16,21-7-3-16,20 0-11 15,26 0 5-15,26 0-24 16,22-16-113-16,14 0-117 16,10-16-78-16</inkml:trace>
  <inkml:trace contextRef="#ctx0" brushRef="#br0" timeOffset="516.37">22285 3969 448 0,'11'0'435'0,"-11"0"-114"16,0 0-153-16,0 16-88 0,-11 16-1 15,-7 25 116-15,-1 28 109 16,-1 30-287-16,4 15-17 0,7 8 0 16,9 8 0-16,0-3 0 15,9-17 0-15,4-12 0 16,-4-19 0-16,5-22 0 15,-6-25-329-15,0-23-182 0,1-29 21 16</inkml:trace>
  <inkml:trace contextRef="#ctx0" brushRef="#br0" timeOffset="646.42">22194 3655 734 0,'-20'-119'260'0,"6"27"-125"0,0 26-80 16,2 17-33-1,12 17-13-15,-8 7-41 0,8 14-133 16,0 11-91-16,0 15-104 16</inkml:trace>
  <inkml:trace contextRef="#ctx0" brushRef="#br0" timeOffset="1364.7">23537 3850 334 0,'-14'-40'221'16,"2"2"-57"-16,-5 7-84 16,6 1-44-16,-6 5-9 15,1 11 23-15,-5 5 41 0,-7 9-7 16,-12 12-11-16,-13 20 4 16,-15 18 3-16,-11 15 1 0,7 13-23 15,3 7-24 1,12-9-14-16,16-2-13 0,17-12-3 15,24-15 0-15,11-1 2 16,26-12-5-16,29-11 2 0,18-12-10 16,14-11-10-16,8 0-8 15,-2-7 4-15,-1 7 9 16,-18 0 1-16,-7 7 6 0,-18 10 4 16,-13 7-2-16,-7 5-2 15,-23 4 8-15,-3 3 6 0,-14 5-8 16,0 0 2-16,-15 6 3 15,-11 3 4-15,-4-1-4 16,-1 0-3-16,-1-8-2 16,2-5-1-16,3-8 0 0,3-2 1 15,2-10 7-15,7-4-9 16,3-12 3-16,12 8 8 0,0-8-8 16,0 0 1-1,0 0 8-15,0 0-4 16,0 0 14-16,0 0 5 0,0 0-7 15,0 0 2-15,-8 0-2 16,0 0-10-16,-1 0 0 16,1 0-5-16,2 0 0 15,6 0-1-15,0 0 1 16,0 0-9-16,0 0-14 16,0 0-41-16,0 0-37 0,0 0-38 15,0 0-28-15,0-12-47 16,-14-10-29-16,2-6-34 0</inkml:trace>
  <inkml:trace contextRef="#ctx0" brushRef="#br0" timeOffset="1830.41">23300 3801 483 0,'-34'-65'306'15,"3"12"-73"-15,2 21-118 16,4 24-63-16,2 37-3 0,-11 48 37 15,-1 48 41-15,-6 44-2 16,-4 25-37-16,-3 22-20 0,2 7-19 16,7 1-27-16,2-8-13 15,12-24 3-15,9-30-7 0,8-31-7 16,8-34 7-16,0-31 2 16,0-41 0-16,0-46-6 0,0-49-1 15,0-39 0-15,4-38 0 16,9-36-5-16,10-33 2 15,5-20 7-15,6-3 1 16,2 14-6-16,5 29 16 0,3 34-10 16,0 34 0-16,13 43-3 15,10 32-2-15,6 37 6 16,2 32-5-16,-2 30 6 0,-6 18-4 16,-15 18 3-16,-16 4-3 15,-16-1 4-15,-11-8-6 16,-9-8 3-16,-21-12 7 0,-7-12-8 15,-9-12 2-15,-2-14 1 16,2-9-6-16,4-10 10 16,4-12-15-16,9-10-9 0,7-6-24 15,13-12-47 1,24-87-360-16,22 46 133 16,16-8 29-16,20-9-43 0</inkml:trace>
  <inkml:trace contextRef="#ctx0" brushRef="#br0" timeOffset="2097.11">24427 3297 433 0,'17'-25'269'0,"-17"9"-58"0,-8 7-73 15,-12 9-7-15,-12 17 29 16,-12 20 20-16,-5 16-28 16,-1 15-47-16,18 14-52 15,11 13-28-15,21 9 1 16,24 7-10-16,22 3-13 0,11-4 1 15,12-5-7-15,-4-4 8 16,-5-6-2-16,-9-14-6 0,-20-7-2 16,-14-10-8-16,-17 2 3 15,-31-9-5-15,-11-5-20 0,-15-3-44 16,-10-5-67-16,4-10-62 16,1-11-53-16,10-23-31 15,6-11-36-15,15-25 78 0</inkml:trace>
  <inkml:trace contextRef="#ctx0" brushRef="#br0" timeOffset="2296.07">25004 2954 606 0,'79'-143'415'0,"-22"35"-146"16,-13 34-139-16,-12 26-78 16,-12 32-6-16,1 32 104 0,6 37 7 15,3 32 46-15,2 32-184 16,-4 35-19-16,-7 31 0 15,-5 24 0-15,-2 4 0 0,-6-7-3 16,-7-16-365 0,-1-26-54-16,0-27-3 0,0-33 32 15</inkml:trace>
  <inkml:trace contextRef="#ctx0" brushRef="#br0" timeOffset="2421.63">25128 3988 770 0,'-34'-93'553'16,"6"16"-180"-16,9 19-200 15,6 14-106-15,13 7-40 16,0 13-8-16,4 3-16 0,24 4-24 16,26 3-153-16,22-3-205 15,26-3-125-15</inkml:trace>
  <inkml:trace contextRef="#ctx0" brushRef="#br0" timeOffset="2645">26884 3247 1289 0,'5'-7'386'15,"-2"7"-212"-15,6 12-85 16,4 25-55-16,3 23-1 16,-3 23 9-16,-2 10-42 0,-2 13 0 15,-9 7 0-15,0 0 0 16,0-10 0-16,0-13-91 15,0-21-231-15,0-16-85 16,-9-25 19-16,1-28-2 0</inkml:trace>
  <inkml:trace contextRef="#ctx0" brushRef="#br0" timeOffset="2821.27">26816 2670 353 0,'-28'-36'194'15,"-1"7"-93"-15,9 8-54 16,1 4-27-16,2 10-6 0,5 0 15 16,-2-3-8-1,14 2-15-15,0 5-26 16,0 3-65-16,0 0-86 0,0 0-69 16</inkml:trace>
  <inkml:trace contextRef="#ctx0" brushRef="#br0" timeOffset="3243.88">27344 3398 671 0,'21'0'313'0,"-7"0"-157"0,8 13-79 16,3 20-35-16,-2 20 55 15,11 19 93-15,3 19-14 16,-2 2-45-16,3 4-43 16,-12-6-41-16,0-15-19 0,-10-15-8 15,-4-20-9-15,-9-17-11 16,-3-53 0-1,0-31 0-15,0-30 0 16,0-28 0-16,13-12 0 16,4 3 0-16,3 22 0 0,-5 24 0 15,-2 25 0-15,-4 18 0 16,-1 21 0-16,7 29 0 16,10 26 0-16,3 31 0 15,9 17-88-15,8 16-435 0,-5 2-12 16</inkml:trace>
  <inkml:trace contextRef="#ctx0" brushRef="#br0" timeOffset="3493.86">29013 2503 803 0,'8'-61'619'15,"-8"20"-301"-15,0 32-180 16,0 38-66-16,0 32-36 16,-8 34-18-16,-4 21-3 15,-5 20-10-15,6 14-5 16,0 13 5-16,2 4-5 16,0-13-76-16,9-14-130 15,-8-27-115-15,8-24-35 0,0-33 39 16,0-38 35-16</inkml:trace>
  <inkml:trace contextRef="#ctx0" brushRef="#br0" timeOffset="3643.62">29017 2625 461 0,'44'-204'363'0,"-2"33"-108"16,3 28-131-16,11 34-64 16,16 24-34-16,18 20-16 15,12 15-3-15,16 22-9 16,7 15-58-16,0 30-156 15,-13 23-81-15,-40 25-58 16</inkml:trace>
  <inkml:trace contextRef="#ctx0" brushRef="#br0" timeOffset="3910.58">29082 2950 452 0,'-104'71'351'0,"22"-23"-104"15,24-11-121-15,30-13-65 16,28-12-29-16,41-12-14 15,35 0-5-15,35-12-17 16,22-9-7-16,10-3-29 16,-9 3 10-16,-18 6 12 0,-21 2 10 15,-27 11 14 1,-16 2-2-16,-18 0 1 16,-11 19 26-16,-1 13 61 15,-2 13-10-15,-3 19-2 0,-6 14-32 16,-3 4-12-16,1-1-21 15,-6-7-12-15,2-9-123 16,-2-17-162-16,-3-15-51 16,0-33-46-16</inkml:trace>
  <inkml:trace contextRef="#ctx0" brushRef="#br0" timeOffset="4025.15">29906 2518 777 0,'0'-92'242'0,"0"18"-134"15,0 21-141-15,5 17-104 16,2 15-54-16,-7 17-60 16</inkml:trace>
  <inkml:trace contextRef="#ctx0" brushRef="#br0" timeOffset="4626.05">30251 2736 341 0,'9'31'173'15,"-1"11"-71"-15,0 10-6 16,0 18-4-16,-8 15 19 16,0 8 6-16,0 9-22 15,-8-9-39-15,0-15-18 16,8-21-8-16,-8-17 48 16,-1-18 108-16,9-22 6 15,0-38-99-15,0-22-48 0,22-26-39 16,17-20-12-16,26-8-8 15,9 5 5-15,2 14 5 16,-11 24 2 0,-16 16-8-16,-8 27-2 0,-5 25 8 15,-7 15 4-15,-8 12 2 16,-4 13-7-16,-14-1 7 16,-3 5-2-16,-12-5-51 15,-4 1-109-15,3-8-63 16,13-13-20-16,0-16 13 15,13-4 34-15,18-24-24 16,28-22 32-16,29-22 69 16,22-14 55-16,6 1 100 15,-14 16 207-15,-28 15-52 16,-26 13-41-16,-18 12-46 16,-13 18-29-16,-17 11-4 0,-14 11-14 15,-2 14-14 1,3 7-5-16,5 9-3 15,8 9-10-15,13 2 0 16,17 10-3-16,9-1-10 16,9 8-6-16,1 7 0 0,-5 10 5 15,-18 12 6-15,-26 16-6 16,-37 9 1-16,-36 6-4 16,-29-6 2-16,-11-18-15 15,3-15-49-15,16-33-73 16,26-36-120-16,23-47-37 15,29-34-299-15</inkml:trace>
  <inkml:trace contextRef="#ctx0" brushRef="#br0" timeOffset="4840.99">32140 1671 482 0,'52'-120'280'15,"-14"34"-148"-15,-11 41-63 16,-6 57 2-16,-7 50 14 15,-14 47 43-15,0 41-16 16,0 31-1-16,-18 13-34 16,-3 10-32-16,3-4-17 15,-7-5-13 1,-1-4-10-16,3-7-55 0,2-18-149 16,4-18-126-16,5-35-33 15,12-32 8-15</inkml:trace>
  <inkml:trace contextRef="#ctx0" brushRef="#br0" timeOffset="4985.91">31941 2918 1264 0,'-25'-82'560'15,"9"22"-337"-15,16 11-223 0,25 8 0 16,23 6 0-16,34-3 0 16,33 2 0-16,18-2 0 15,14 5 0 1,0 9-446-16,-3 3-160 0</inkml:trace>
  <inkml:trace contextRef="#ctx0" brushRef="#br0" timeOffset="7005">11308 2972 719 0,'-8'-34'207'0,"-4"22"-113"16,-14 40-49-16,-10 54-21 0,-24 66 6 16,-19 62 19-16,-29 56 19 15,-13 31-1-15,-9 20 3 16,8 12-23-16,13-3-14 0,14-24-15 16,27-37-13-16,22-46-1 15,31-44-1-15,28-42 4 16,35-35-4-16,44-36 4 0,56-38-1 15,55-36-10-15,73-33 11 16,80-24-4-16,60-21-5 16,25-4-1-16,23 9 5 15,2 16-5-15,-23 20 7 0,-45 24-2 16,-58 25 0-16,-59 13 0 16,-58 8 8-16,-48 2 29 15,-45 2 7-15,-33-8 52 0,-27-6 52 16,-21-11 38-16,-18 0-188 15,-10-7 0-15,-21-39 0 16,0-27 0-16,-16-27 0 0,-8-31 0 16,-1-23 0-16,0-38 0 15,2-35 0-15,-2-35 0 16,8-28 0-16,6-2 0 16,0 16 0-16,-3 14 0 15,-1 30 0-15,-10 31 0 0,-7 24-94 16,-16 39 8-16,-30 41 29 15,-53 42 20-15,-56 48 18 16,-52 40 13-16,-41 39-7 16,-28 35 3-16,-29 28 1 0,-9 22 9 15,5 7-9-15,28-2-16 16,36-16-38-16,43-19-10 16,43-25-11-16,45-21 4 15,35-24-17-15,35-19-36 16,31-19-21-16,30-19-30 0,15-17-52 15,19-19-341-15</inkml:trace>
  <inkml:trace contextRef="#ctx0" brushRef="#br0" timeOffset="7786.16">12916 1814 160 0,'-8'-4'265'16,"-4"4"-111"-16,4 0-73 16,8 0-41-16,0 0-22 15,0 0-7-15,0 0-6 0,0-3-2 16,0-2-1-16,3-4 2 15,5-2-2-15,6-8 1 16,-3-15 1-16,1-6-4 16,1-13 0-16,-5-1 6 15,-8-2-2-15,0 3-4 0,-8 7-3 16,-8 15 3-16,-9 11 3 16,-7 15-2-1,-10 16 9-15,-6 27-6 0,-8 24 3 16,-1 19 3-16,3 20 2 15,3 9 1-15,9 4-9 16,10-9-1-16,11-10 2 16,12-15 1-16,9-6-3 15,6-17 0-15,5-9 0 0,2-10 3 16,-1-10-3-16,0-5 1 16,-4-5-1-16,1-11 15 15,-6-7 3-15,-3 0-3 16,0 0 1-16,0 0-7 0,5 0 2 15,-2 0-10-15,2 0-2 16,3 0 0-16,1 0-6 16,-2 0 4-16,1 0 1 15,-4 0-3-15,0 0 3 16,2 0 1-16,-6 0-1 16,0 0 1-16,0 0-4 0,0 0 10 15,0 0-5 16,0 0-5-31,0 0 1 16,0 0-15-16,0 0-74 16,3 0-78-16,5-7-92 0</inkml:trace>
  <inkml:trace contextRef="#ctx0" brushRef="#br0" timeOffset="8170">13321 2046 511 0,'0'-25'237'15,"-10"11"-84"1,-4 5-79-16,-2 9-37 15,-4 0-21-15,1 16 0 0,1 5-8 16,7 3-4-16,11 9-7 16,0-2-8-16,8-1 2 15,13-5 4-15,15-11-5 16,7-14-3-16,11 0 2 0,-1-14-18 16,-5-19-14-16,-12-12 1 15,-6-13 24-15,-14 6 19 16,-13 3 2-16,-3 4-8 15,-19 13-8-15,-14 11-12 16,-6 14-23-16,-3 7-27 16,5 0-57-16,8 12-71 15,10-5 23-15</inkml:trace>
  <inkml:trace contextRef="#ctx0" brushRef="#br0" timeOffset="8918.41">13534 1810 112 0,'19'-12'228'0,"-3"7"-90"15,-8 5-61-15,1 9-32 16,-4 10-7-16,3 11-10 16,-1 7-6-16,5 9-7 15,9-2-8-15,3-4 0 16,12-4-5-16,10-6 2 0,1-14-3 16,2-16-5-16,2-12 4 15,-7-22 0-15,-4-13 4 16,-9-19 2-16,-9-4 2 15,-9 6 12-15,-9 14 33 0,-4 14-18 16,0 11-23-16,0 18-5 16,0 23-5-16,0 25 10 15,9 15-7-15,0 18-2 16,8 7-2-16,4-3 2 16,-2-13-5-16,3-12 4 15,-6-21 2-15,0-15 5 16,3-27-4-16,3-25-13 0,6-34 4 15,4-29 1-15,9-21 4 16,0-6-1-16,-4 11 2 16,-6 21 7-16,-6 23-4 15,-9 26-11-15,-3 30 3 16,-2 47 17-16,-3 36 15 0,1 33-8 16,-4 21-7-16,-2 3-2 15,0-12-12-15,6-16 4 16,0-21-3-16,-1-23 4 15,5-23 0-15,-1-31 0 16,7-20 2-16,6-34-6 16,7-31 1-16,9-21 0 15,0-12-5-15,-1 4 5 0,-7 25-2 16,-5 24-2-16,-4 29-1 16,4 27 1-16,2 30 0 15,2 19 4-15,5 13 2 16,-6 8-4-16,2 1 3 15,-4-14-5-15,-6-11 1 0,-2-17-3 16,-3-20 1-16,0-29-7 16,3-33-3-16,-4-26 0 15,-2-19 9-15,2-9-4 16,-6 3 10-16,-3 10 2 16,-8 22 21-16,0 19-13 15,0 17-10-15,0 17-3 16,0 16-1-16,0 12 0 15,0 24 3-15,-16 25-15 0,-4 20-59 16,-3 24-46-16,-7 10-17 16,-1-2-49-16,-1-11-23 15</inkml:trace>
  <inkml:trace contextRef="#ctx0" brushRef="#br0" timeOffset="9201.34">14943 1741 205 0,'-14'-16'207'0,"3"-8"-76"16,11-8-52-16,0 2-37 0,0 11-18 15,8-3-13-15,12 6-1 16,17 1-6-16,16-1 4 16,12-1-5-16,8 2-7 15,1-3 4-15,2 2-3 16,6-4 4-16,-1-6-10 0,0-5-6 16,1-14-32-16,-6-11 8 15,-11-9 19-15,-12-1 33 16,-16 9 29-16,-17 12 43 15,-8 9-11-15,-12 12 0 16,0 6-18-16,0 7-13 16,0 7-20-16,-8 4-16 15,-4 19-1-15,-5 26-19 16,-6 33-78-16,-14 31-115 0,-17 30-138 16</inkml:trace>
  <inkml:trace contextRef="#ctx0" brushRef="#br0" timeOffset="9584.89">12170 4563 297 0,'0'-5'231'0,"0"5"-122"15,0 24-50-15,0 13-32 16,0 16-7-16,0 12-1 0,0 13-3 16,3 3-6-16,5 9-4 15,9 0-3-15,-1-4-23 16,3-14-35-16,-3-10-46 0,1-18-85 16,-12-19-27-16</inkml:trace>
  <inkml:trace contextRef="#ctx0" brushRef="#br0" timeOffset="9741.61">11730 4722 508 0,'-41'-26'223'0,"13"6"-112"16,13 0-66-16,19 1-23 0,24-7-14 16,24 2-3-16,21-5-2 15,20 5 1-15,10 0-20 16,-6 3-91-16,-4 6-53 0,-8 2-94 15</inkml:trace>
  <inkml:trace contextRef="#ctx0" brushRef="#br0" timeOffset="9967.46">12568 4872 230 0,'0'0'311'16,"0"0"-123"-16,0 0-96 15,0 0-47-15,0 0-25 0,0 11-7 16,0 6 3-16,7 7 27 16,5 14-12-16,4 7-18 0,0 7-5 15,1 10-5-15,-1-5-11 16,-3-1-58-16,-5-8-52 16,0-5-29-16,-5-19-49 0,-3-24-34 15</inkml:trace>
  <inkml:trace contextRef="#ctx0" brushRef="#br0" timeOffset="10081.6">12608 4324 230 0,'0'-67'254'0,"0"22"-121"0,0 13-85 16,0 20-72-16,0 20-18 16,0 20-52-16,0 9-114 0</inkml:trace>
  <inkml:trace contextRef="#ctx0" brushRef="#br0" timeOffset="10515.89">13128 4779 399 0,'8'8'175'16,"-5"-8"-70"-16,-3 0-45 16,0 0-9-16,0-5 18 0,0-8-9 15,0-3-27-15,-8 0-4 16,-3 1 7-16,-3 6-4 15,3 1-9-15,-5 8-9 0,0 0-8 16,-6 17-2-16,-1 11-2 16,-3 13 7-16,4 17-4 15,1 10 0-15,8 5 3 16,13 4-8-16,13-4 0 0,8-7 0 16,10-13-4-16,9-16-10 15,10-17-9-15,7-20-36 0,-1-24-63 16,1-21-38-16,-7-20-19 15,-7-17 4-15,-6-17 36 16,-9-9 47-16,-3-3 36 0,-12 10 51 16,-5 19 142-16,-8 21 64 15,0 17-82-15,0 16-56 16,0 15-34-16,0 13-11 0,0 29-2 16,0 14 3-1,0 19-9-15,0 11 1 0,0 4-4 16,5 1-5-16,1-10-27 15,6-6-27-15,4-14-39 0,-2-15-56 16,2-21-10-16</inkml:trace>
  <inkml:trace contextRef="#ctx0" brushRef="#br0" timeOffset="11081.55">13691 4546 324 0,'8'-61'193'0,"-8"16"-69"15,0 21-67-15,0 16-28 0,-14 20-6 16,-8 17 9-16,2 11 5 15,-5 13-7-15,6 4-3 16,-3 0-13-16,6-5-6 16,8-7 0-16,8-7 0 0,0-10 0 15,8-4 1-15,14 1-4 16,1-10-2-16,14-5-7 16,5-10-14-16,5-5-16 0,2-11-19 15,3-7-23-15,3-16 3 16,1-9 11-16,-4-9 28 0,-2-9 19 15,-10-3 13-15,-11 5 9 16,-15 2 10-16,-8 10 25 16,-6 7 16-16,-9 11-5 0,-6 15-10 31,-32-1 72-31,33 40-87 16,-3 21 1-16,5 11-9 15,12 14-6-15,0 3-5 16,12 0 2-16,10-4-8 0,9-13 4 15,4-10-16-15,6-18 6 16,8-24-2-16,8-12-24 0,5-32-44 16,-1-35 0-16,-4-30 11 15,-6-25 28-15,-9-21 18 16,-13-12 18-16,-15-4 11 0,-6 17 35 16,-8 27 40-16,0 25 22 15,0 29-43-15,-11 24-33 16,11 21-21-16,0 28-3 15,0 48 2-15,0 35 1 16,0 33-4-16,0 24-4 0,8 6-3 16,4 5 1-16,1-12-7 15,5-19-36-15,-9-13-60 16,4-26-79-16,-1-19-65 0,-4-26-31 16</inkml:trace>
  <inkml:trace contextRef="#ctx0" brushRef="#br0" timeOffset="11225.48">14304 3943 460 0,'-23'-40'210'0,"7"9"-101"15,16 9-66-15,8 5-22 16,15 6-5-16,27-1-14 0,13-1 0 16,19 13-16-16,3 0-74 15,5 13-68-15,-12 6-107 16</inkml:trace>
  <inkml:trace contextRef="#ctx0" brushRef="#br0" timeOffset="11964.64">12753 7114 698 0,'-23'-36'249'0,"-3"7"-108"15,3 6-78-15,-1 11-40 16,3 7-7-16,1 5-9 0,4 0 0 16,3 19-9-16,13 7 1 15,0 6-8-15,13 5 5 16,6-1-6-16,10-4-6 16,7-7-4-16,6-8 2 0,1-17 7 15,3 0-6-15,-2-17 0 16,-7-8 6-16,-14-11 7 0,-15-8 2 15,-8-1 17-15,-19 0 25 16,-17 1 7-16,-10 7-19 0,-6 5-17 16,-1 2 0-16,1 14-13 15,8 4-1-15,6 12-32 0,10 0-51 16,7 12-42 0,9 12-27-16,12 5-17 0,9 3-72 15</inkml:trace>
  <inkml:trace contextRef="#ctx0" brushRef="#br0" timeOffset="12163.58">12696 7268 489 0,'0'22'254'0,"0"-10"-81"15,0 0-82-15,0 0-49 0,0 9 8 16,0 12 35-16,0 20 3 16,0 24-26-16,0 24-18 15,0 22-23-15,0 11-9 0,0 4-7 16,8-7-11-16,0-14-40 15,1-15-78-15,4-20-57 16,-3-21-20-16,-1-17-23 0,-4-22-34 16</inkml:trace>
  <inkml:trace contextRef="#ctx0" brushRef="#br0" timeOffset="12364.8">12810 7380 315 0,'0'-69'272'0,"0"15"-79"15,0 22-88-15,0 11-57 16,8 16-17-16,5 18-3 16,7 15 12-16,9 22 3 0,7 14-12 15,15 15-14-15,0 1-12 16,5 3 4-16,-2-10-16 16,-10-8-26-16,-3-8-38 15,-12-17-53-15,-10-11-12 0,-7-12 2 16,-12-17-34-16,0-9-28 15</inkml:trace>
  <inkml:trace contextRef="#ctx0" brushRef="#br0" timeOffset="12502.06">12867 7237 475 0,'-61'-40'244'16,"-3"14"-89"-16,-2 19-77 16,1 7-39-16,-3 27-21 15,3 15-7-15,0 15-3 0,0 12-8 16,-1 12-44-16,1 13-60 15,1 8-51-15,-1 5-99 0</inkml:trace>
  <inkml:trace contextRef="#ctx0" brushRef="#br0" timeOffset="12764.34">12709 8487 623 0,'17'0'315'16,"-1"0"-156"-16,3 17-76 15,11 6-44-15,13 15-21 0,11 5 1 16,3 7 3-16,7 11-13 16,1 8-1-16,0-1-1 0,0 2-7 15,-5-5-17-15,-9-11-31 16,-12-10-81-16,-5-12-47 0,-14-6 8 15,-9-15 8-15,-11-11-43 16,-16-25 11-16</inkml:trace>
  <inkml:trace contextRef="#ctx0" brushRef="#br0" timeOffset="12928.68">12998 8601 114 0,'-45'-50'299'0,"8"19"-69"0,5 5-68 15,7 13-71-15,-3 13-43 16,-4 34-2-16,-14 19-1 0,-6 21-20 15,-13 15-12-15,-8 13-8 16,-9 3-14-16,-3 9-38 16,0-4-54-16,5 1-53 0,2-14-70 15,13-16-37-15</inkml:trace>
  <inkml:trace contextRef="#ctx0" brushRef="#br0" timeOffset="13411.01">12799 10270 616 0,'-16'-21'330'0,"-9"14"-119"15,-7 7-114-15,-6 16-48 0,2 13-25 16,0 11 22-16,3 17 17 15,13 3-20-15,20 10-10 0,8-1-19 16,21-4-3-16,15-8-6 16,16-12-22-16,5-21-1 0,9-24 4 15,-4-7-4-15,-7-27 5 16,-8-17 11-16,-20-18-8 16,-22-17 8-16,-13-9 6 15,-33 2 3-15,-12 3-2 0,-11 10 3 16,-1 9-20-16,0 18-36 15,9 13-40-15,7 16-48 0,3 19-33 16,10 17-20-16,9 26-12 16,6 10-44-16</inkml:trace>
  <inkml:trace contextRef="#ctx0" brushRef="#br0" timeOffset="13593.9">12799 10795 217 0,'7'19'362'0,"-7"-1"-83"15,0-2-96-15,-7 12-83 16,-9 25-25-16,-9 25 23 0,-3 27-3 16,-6 25-9-16,3 21-26 15,2 16-29-15,4 0-9 0,11-4-22 16,14-17-31-16,0-21-94 16,6-18-91-16,7-26-74 0,2-28-39 15</inkml:trace>
  <inkml:trace contextRef="#ctx0" brushRef="#br0" timeOffset="13816.58">13136 10986 899 0,'8'-13'319'0,"0"6"-154"15,-4 7-89-15,8 16-35 0,5 16-16 16,5 8 2-16,13 10-3 15,1 3-12-15,7 1-11 16,7-2-4-16,-2-6-17 0,-2-11-33 16,-7-6-67-16,-5-6-62 15,-14-10-44-15,-9-5 4 16,-11-8 10-16,-16-4-4 0,-15-13 54 16</inkml:trace>
  <inkml:trace contextRef="#ctx0" brushRef="#br0" timeOffset="13974.03">12936 10819 326 0,'-31'-19'320'0,"-2"5"-77"16,9 14-92-16,-6 0-87 0,3 21-25 15,-6 12-21-15,-7 3-9 16,-2 14-8-16,-6 2-12 0,-9 14-57 16,-3 2-68-16,-5 5-57 15,-4 5-61-15,-5 3 3 16</inkml:trace>
  <inkml:trace contextRef="#ctx0" brushRef="#br0" timeOffset="14243.34">12579 12366 515 0,'8'28'228'0,"5"8"-39"16,12 9-40-16,19 12-30 16,21 9-31-16,19 3-20 0,11 0-33 15,6 0-17-15,-1-2-10 16,-7-11-15-16,-11-8-18 0,-12-11-90 16,-18-8-49-16,-15-10-20 15,-20-5-5-15,-17-14-2 0,-21-9-22 16,-15-19-113-16</inkml:trace>
  <inkml:trace contextRef="#ctx0" brushRef="#br0" timeOffset="14375.6">12967 12553 142 0,'-62'-61'344'0,"5"12"-73"15,8 17-40-15,0 15-92 16,3 17-65-16,7 28-37 16,-1 22-24-16,-6 22 0 0,2 27-5 15,-2 11-37-15,-1 13-71 16,1 5-69-16,-2 3-36 0,-5-8-55 15,-1-9 11-15</inkml:trace>
  <inkml:trace contextRef="#ctx0" brushRef="#br0" timeOffset="14892.88">13082 13921 641 0,'-28'-24'375'16,"-4"15"-128"-16,-6 9-122 0,3 29-64 16,2 20-31-16,5 20 4 15,7 8 11-15,10 8-6 16,11-2-20-16,16-12-11 0,8-4-10 15,7-19-18-15,12-15-16 16,1-21 5-16,0-20 6 0,1-20-13 16,-9-17 6-16,-7-17 13 15,-15-14 6-15,-14-10 13 16,-22 1 6-16,-10 7-4 0,-8 13 15 16,-7 16-11-16,-2 17-6 15,6 16-21-15,-1 11-50 16,6 12-67-16,5 15-39 0,14 6-14 15,6 5 1-15,13 2-29 16,16 7 20-16</inkml:trace>
  <inkml:trace contextRef="#ctx0" brushRef="#br0" timeOffset="15074.86">13082 14511 524 0,'0'54'283'0,"0"15"-39"0,-11 19-84 16,-2 27-58-16,1 19-37 15,-1 13-2-15,7 11-16 0,6 3-24 16,-9-4-3-16,9-6-18 16,0-18-8-16,0-14-57 0,0-26-95 15,0-19-70-15,4-24-28 16,5-23-8-16,-7-27 15 16</inkml:trace>
  <inkml:trace contextRef="#ctx0" brushRef="#br0" timeOffset="15274.87">13144 15040 278 0,'4'-36'296'0,"-4"10"-50"15,0 10-60-15,0 4-84 16,8 12-33-16,8 9-1 0,16 15 33 16,10 12-5-16,9 9-32 15,11 5-29-15,7 2-23 0,-1-2-9 16,-3-10-26-16,-8-2-88 15,-8-14-108-15,-8-5-45 0,-12-5 27 16,-17-14-8-16,-12-9 33 16</inkml:trace>
  <inkml:trace contextRef="#ctx0" brushRef="#br0" timeOffset="15440.5">13269 14793 205 0,'-65'-78'270'0,"9"20"-36"0,3 26 7 16,-1 25-57-16,2 26-72 15,-1 26-47-15,1 24-36 0,-6 21-16 16,1 12-15-16,6-1-49 16,-2 2-43-16,4-6-57 0,4-7-41 15,0-9-9-15,8-7-31 16,6-13 20-16</inkml:trace>
  <inkml:trace contextRef="#ctx0" brushRef="#br0" timeOffset="15641.38">13128 15923 194 0,'32'38'236'0,"1"3"-96"0,-2-4-50 16,14-1-41-16,7 0-24 15,15 0 12-15,10 1 9 16,8 4-15-16,4 7-17 0,-1 6-7 15,-1-1-20-15,-9 4-84 16,-14-5-59-16,-19-2-113 16</inkml:trace>
  <inkml:trace contextRef="#ctx0" brushRef="#br0" timeOffset="15841.33">13431 16266 457 0,'-43'-8'422'0,"-10"8"-47"16,-4 12-143-16,-5 8-118 16,2 12-56-16,4 10-32 15,-3 8-11-15,2 13-5 0,0 18-18 16,2 19-57-16,1 0-146 0,10 1-96 16,12-11-47-16,2-12-11 15</inkml:trace>
  <inkml:trace contextRef="#ctx0" brushRef="#br0" timeOffset="16378.47">13610 16900 551 0,'-36'-64'294'15,"-8"14"-30"-15,-2 14-118 0,-2 13-79 16,0 10-28-16,6 13-7 16,11 25 34-16,5 22 37 0,10 22-6 15,16 14-21-15,16 2-28 16,13 1-21-16,7-12-17 15,13-16-4-15,5-12-21 0,1-17-18 16,-1-18-11-16,-2-11-2 16,-11-19-4-16,-9-18-1 15,-10-11 2-15,-16-9 28 0,-17-12 11 16,-17-14-2-16,-18 2 10 16,-5 3-5-16,-10 9-12 15,-4 10-68-15,-1 13-75 0,13 17-56 16,9 21-17-16,11 16-28 15,9 17 19-15</inkml:trace>
  <inkml:trace contextRef="#ctx0" brushRef="#br0" timeOffset="16572.91">13699 17198 481 0,'0'25'336'0,"-11"15"-34"16,-5 13-116-16,0 16-83 0,3 17-37 15,13 8-16-15,0 3-21 16,13 1-9-16,7-2-14 0,9-9-13 16,-2-9-45-16,2-18-83 15,-6-6-90-15,2-14-24 16,-7-7 9-16,-7-12-3 0,-3-6 46 16</inkml:trace>
  <inkml:trace contextRef="#ctx0" brushRef="#br0" timeOffset="16872.24">13863 17617 125 0,'0'-40'247'0,"-9"2"-72"16,-4 10-25-16,3-2-50 0,-3 7-50 16,1-5-20-16,-2 0-18 15,14-1-1-15,0 5 6 0,0 7 10 16,0 6 14-16,6 11 32 15,10 0 66-15,11 19 43 0,14 14-30 16,8 7-44-16,8 5-50 16,5 1-30-16,3-11-23 15,-1-1-18-15,-3-11-41 0,-8-7-63 16,-8-4-49-16,-14-2-27 16,-5-10-4-16,-12 0 20 15,-5 0 34-15,-9-10 0 0,-23-9-30 16,-19-9 20-16,-10-10-45 15</inkml:trace>
  <inkml:trace contextRef="#ctx0" brushRef="#br0" timeOffset="16998">13879 17316 218 0,'-73'-17'238'15,"4"9"-49"-15,-5 8-8 0,5 13-73 16,5 6-39-16,4 14-28 16,1 8-17-16,7 16-10 0,8 16-20 15,2 8-40 1,11 4-71-16,2 3-46 0,9-7-66 15,-1-8-23-15</inkml:trace>
  <inkml:trace contextRef="#ctx0" brushRef="#br0" timeOffset="17204.87">13583 18118 121 0,'11'0'272'0,"-2"0"-95"16,-2 8-30-16,6 8-42 0,12 9-27 15,15 12 11 1,13 8 4-16,12 7-14 0,17 1-30 16,6 4-28-16,9-1-20 15,-2-1-52-15,-11-12-79 0,-10-10-51 16,-17-4-29-16,-17-8-32 16,-15-7 38-16</inkml:trace>
  <inkml:trace contextRef="#ctx0" brushRef="#br0" timeOffset="17353.93">13973 18362 331 0,'-78'-11'246'0,"5"11"-6"15,0 15-73-15,9 23-69 16,2 18-44-16,13 26-29 16,13 10-13-16,7 15-23 0,8 2-50 15,9 2-112-15,1-22-51 16,-2-89-65-16</inkml:trace>
  <inkml:trace contextRef="#ctx0" brushRef="#br0" timeOffset="18220.82">13594 8354 388 0,'-17'-25'229'0,"1"4"-67"0,5 0-65 15,-1 5-45-15,12-1-21 16,0 2-3-16,0-6-4 0,0 1-10 16,4 3-2-16,7 4-3 15,2 6-7-15,-2 7 0 16,3 0 5-16,-2 18 6 0,0 14 6 15,4 8 12-15,1 13 6 16,-6 4-15-16,2 0-8 16,0-5-10-16,-2-2-6 0,1-10 2 15,-1-4 3-15,-3-3-6 16,2-8-22-16,-2-5-71 16,0-8-73-16,-3 0-39 0,-5-12-41 15,0 0 34-15</inkml:trace>
  <inkml:trace contextRef="#ctx0" brushRef="#br0" timeOffset="18341.46">13680 8748 116 0,'-13'12'266'0,"2"-5"-92"16,3-7-67-16,8 0-52 0,0 0-23 15,3 0-15-15,9-7-2 16,13-5-4-16,3-5-9 16,9 1-26-16,2-1-54 0,7 0-44 15,-10 10-83-15</inkml:trace>
  <inkml:trace contextRef="#ctx0" brushRef="#br0" timeOffset="19052.08">13569 11869 317 0,'-16'9'267'0,"-3"-9"-80"16,-3 0-66-16,6 0-54 0,4 0-25 16,4-5-13-16,8-7-6 15,0-4-9-15,12-5-8 0,18 1-4 16,10 0-1-16,5 8 2 15,-5 12-3-15,2 16 3 0,-8 20 6 16,-8 18-6-16,-10 15 0 16,-7 12 6-16,-9 5 1 0,0 4 16 15,0-5 8-15,-9-13-12 16,9-11-8-16,0-11-8 0,0-13-2 16,0-14 4-1,12-7-3-15,7-16 1 0,11 0-9 16,6-16-1-16,4-12-5 15,6-4-13-15,3-5-9 0,-5 4-34 16,0 9-36-16,-7 5-27 16,-4 7-1-16,-9 1 15 0,-5 11-11 15,-5 13-32-15,-14 13 0 16</inkml:trace>
  <inkml:trace contextRef="#ctx0" brushRef="#br0" timeOffset="19684.89">14042 15012 138 0,'-9'0'223'0,"-3"0"-67"16,-2 0-43-16,8 0-43 0,-2 0-36 15,0-5-15-15,8-7-7 16,0-7-7-16,0-7-2 0,8-2-5 16,6-4-3-16,8-1-4 15,4 0 4-15,-3 9 5 16,1 3 1-16,-5 10 2 0,-2 7 2 15,-4 4 13-15,-5 12 2 16,-5 5 3-16,-3 7-3 0,0 0-6 16,0 0 2-16,0-3-1 15,0-6-8-15,0-2-4 16,0-5 0-16,13-8 4 0,6 0-5 16,11 0-1-16,8 0 0 15,1 0-1-15,3 12 2 0,-2 4-4 16,-5 10 4-16,-10 2-1 15,-5 4 0-15,-12 5-1 16,-8 4-1-16,0-1 1 0,-15 0-10 16,-10 6-35-16,-3-10-72 15,-6 2-47-15,3-1-74 0</inkml:trace>
  <inkml:trace contextRef="#ctx0" brushRef="#br0" timeOffset="20301.41">14406 16615 49 0,'-7'0'87'0,"7"0"60"0,-13-3-30 16,13-6-31-16,-12 2-15 15,12-2-14-15,-8 6-2 16,8-7-11-16,0 2 9 0,0 0-8 16,0 5 1-16,3-1-8 15,2-1 16-15,4 5 13 0,-6 0 16 16,2 0 4-16,-1 0-13 16,0 12-6-16,3 9 12 0,2 8 0 15,2 4-17-15,2 7-19 16,4 1-17-16,-2-5-6 0,5-3-20 15,2-5 5-15,-3-11-6 16,2-6-15-16,-1-11-8 16,5-7-9-16,-5-9 3 0,0-12-2 15,-9-6 9-15,3-1 12 16,-11 5 5-16,2 5 26 0,-2 5 10 16,2 9 18-16,-5 2 10 15,0 9-5-15,0 0-12 16,3 12-18-16,7 9-12 0,-4 11-9 15,10 10-1-15,1 5-6 16,4 3-28-16,-5-2-103 0,1 6-90 16,-1-2-55-16,-4-2-15 15,0-7-15-15,-8-1-185 16</inkml:trace>
  <inkml:trace contextRef="#ctx0" brushRef="#br0" timeOffset="22263.66">17063 17494 270 0,'0'29'242'16,"-14"-4"-60"-16,-2-5-17 16,-2-4-57-16,-8 1-16 0,-2-6 10 15,0-11 7-15,-1 0 15 16,-1 0 2-16,4 0 12 0,-4-4-41 15,3-11-21-15,-3-13-17 16,4-22-27-16,-8-24-12 0,-2-27 14 16,-5-37 6-16,-5-41-12 15,-6-46-25-15,-10-43-3 0,-1-48 0 16,-7-48 0-16,-7-49 0 16,-7-46 0-16,-12-25 0 15,-4-32 0-15,-1-30 0 0,0-2 0 16,7-2 0-16,17 4 0 15,12 9 0-15,12 19 0 16,11 31 0-16,15 27 0 0,11 23 0 16,16 23 0-16,0 35 0 15,0 36 0-15,8 43 0 0,0 30 0 16,-8 35 0-16,0 24 0 16,0 23 0-16,0 25 0 0,-12 29 0 15,-1 24 0-15,0 22 0 16,7 21 0-16,6 18 0 15,-9 17 0-15,9 7 0 0,-8 5 0 16,8 8-4-16,-8 5-3 16,8 2 0-16,0 5 3 15,0 0-4-15,0 0-2 0,0 0 1 16,0 0 5-16,0 0-8 16,0 0 4-16,0 0 5 15,0 0-1-15,0 0-2 0,0 0 3 16,0 0 0-16,0 0 1 15,0 0 3-15,0 0-7 0,-8-8-7 16,-1-9-1-16,1-8 11 16,1-6-8-16,7-7 7 15,-14 7 2-15,14 5 4 16,-8 7-3-16,0 2 7 0,8 9-6 16,-12 8-7-16,12 0 3 15,-12 16-7-15,1 30 7 16,-6 31 4-16,-5 37 4 0,-4 31-12 15,-4 23 10-15,-1 11-2 16,-1-4 2-16,7-13-2 0,4-27 2 16,5-30 4-16,4-27 5 15,4-30 16-15,8-19-8 0,0-32-4 16,-14-38-5-16,3-32-6 16,-1-38 2-16,0-24-3 15,4-17-4-15,8-16 1 16,0 5 2-16,0 13-4 0,0 14 6 15,8 28-7-15,1 22 5 16,3 20-14-16,8 18 10 16,12 15-9-16,12 14 7 0,15 14 4 15,12 17 0-15,11 16 2 16,6 8-10-16,10 14 7 0,-1 2-6 16,1 2 0-16,-5-6 0 15,-7-7-3-15,-17-8 6 16,-17-10 10-16,-12-1-6 0,-10-6 2 15,-13-4 4-15,-10 0-9 16,-7 8-3-16,-24 22 12 16,-24 27 3-16,-26 32 6 0,-24 33-6 15,-10 32 2-15,-15 31-4 16,-2 15-4-16,3 3 4 16,7-11-4-16,15-20-7 0,18-26 1 15,18-32-8-15,18-32-40 16,14-25-82-16,19-25-108 0,22-24-117 15,14-23-42-15,15-34-386 16</inkml:trace>
  <inkml:trace contextRef="#ctx0" brushRef="#br0" timeOffset="23911.79">21168 7078 304 0,'-105'0'280'15,"14"0"-21"-15,23 0-32 0,15-4-102 16,24 1-62-16,29-10-30 16,35-4-16-16,47-3-5 0,54-16 3 15,58-13 0 1,78-25-4-16,84-19-3 0,68-21 14 15,63-21 1-15,61-15-10 16,28-4 18-16,18 2 6 16,3 7 24-16,-20 10 16 0,-35 13-11 15,-33 13-11-15,-25 7-23 16,-30 7-1-16,-30 14 17 16,-35 3 34-16,-40 9-10 15,-29 8-44-15,-23 3-28 0,-20 11 0 16,-18 2 0-16,-20 4 0 15,-19 3 0-15,-25 7 0 16,-20 3 0-16,-22 2 0 16,-17 6 0-16,-24 5 0 15,-9 2 0-15,-19 4 0 16,-13 1 0-16,-16 8 0 16,-3 0 0-16,2 0 0 0,0 0 0 15,1 0 0-15,11 8 0 16,6 1 0-16,-3-1 0 15,-4 4 0-15,0 0 0 16,-3 1 0-16,-2-1 0 16,2 5 0-16,-2-5 0 0,-7-4 0 15,1-8 0-15,-11 0 0 16,-4 0 0-16,-5 0 0 16,-14 0 0-16,-3 0 0 15,-6 0 0-15,-2 0 0 16,-5 0 0-16,-12 0-281 31,-25 11-288-31,-35 1 2 16</inkml:trace>
  <inkml:trace contextRef="#ctx0" brushRef="#br0" timeOffset="25109.01">32834 3285 394 0,'8'-45'359'0,"-8"9"-23"0,0 7-124 15,0 13-95 1,-8 4-54-16,0 3-28 16,8 9-19-16,-14 0-7 0,8 0-9 15,-10 25 4-15,-1 6 0 16,-3 10 1-16,0-4-4 16,9 0-1-16,11-4 0 15,0-9 2-15,0-4-10 16,8-8-10-16,8-12 2 0,-1-4-10 15,5-12-1-15,5-13 14 16,-5-7 4-16,-4-5-3 16,-3 1 5-16,-9 2-23 15,-4 10-41-15,0 9-60 16,0 7-51-16,0 12 3 16,0 0 36-16,0 7-4 15,0 1-15-15,4 5 30 0,7-5 57 16,6-8 37-16,0 0 34 15,3 0 73-15,-3 0 99 16,-6 0-50-16,-3 0-35 16,-5 0-37-16,3 13-8 0,-3-3-10 15,5 7 18-15,0 4-17 16,2-1-13-16,1 0-3 16,2-3-5-16,2-5-3 15,1-12 2-15,5 0 0 16,2-9-1-16,11-7 3 15,2-8-1-15,1-5 4 16,-1 0 3-16,-3-2-2 0,0-2 2 16,-6 0 5-16,-2 9 19 15,-4 8-5-15,-7 3-4 16,-5 5-13-16,-4 6-14 16,-5 2 4-16,0 27-2 0,0 18-2 15,0 27 5 1,-28 35-86-16,-26 26-175 0</inkml:trace>
  <inkml:trace contextRef="#ctx0" brushRef="#br0" timeOffset="25491.8">23016 8381 1176 0,'9'-20'783'16,"-9"13"-695"-16,0 30-88 0,-13 46 0 16,-8 36 0-16,1 35 0 15,-5 10 0-15,1 13 0 0,8 8 0 16,16-4 0 0,0-8 0-16,16-14 0 0,5-22 0 15,4-21 0-15,-2-29-434 16,2-29-141-16,-13-27 59 0</inkml:trace>
  <inkml:trace contextRef="#ctx0" brushRef="#br0" timeOffset="25658.79">22926 8308 1366 0,'0'-114'681'16,"0"12"-681"-16,17 8 0 15,23 5 0-15,25 9 0 0,19 1 0 16,24 10 0-16,5 17 0 15,9 6 0-15,-1 14 0 0,0 11 0 16,-5 4-397 0,-11 10-108-16,-21 7 34 0</inkml:trace>
  <inkml:trace contextRef="#ctx0" brushRef="#br0" timeOffset="25817.76">23251 8340 484 0,'-138'85'385'0,"8"-11"-38"15,20-17-150-15,25-8-99 0,20-12-46 16,25-9-18-16,23-5-6 16,34-1-8-16,28-10-15 0,32-3-59 15,27-9-80 1,21-9-114-16,19-12-82 0,0-6-37 16</inkml:trace>
  <inkml:trace contextRef="#ctx0" brushRef="#br0" timeOffset="26007.72">23966 8508 394 0,'15'-4'417'0,"-10"4"-10"16,-5 0-139-16,0 0-122 16,0 0-61-16,3 0 22 0,-3 7 70 15,0 18-131-15,0 16-46 16,0 24 0-16,5 12 0 16,4 12 0-16,-2 9 0 15,1-5 0-15,0-6 0 0,1-11 0 16,-4-15 0-16,-2-11-132 15,2-15-376-15,-5-13 21 0,0-22 50 16</inkml:trace>
  <inkml:trace contextRef="#ctx0" brushRef="#br0" timeOffset="26149.12">23986 8040 1159 0,'-33'-94'552'0,"1"16"-251"0,7 16-266 16,6 18-35-16,6 11 0 15,0 14 0-15,13 7-79 16,0 7-325-16,5 5-81 16,7 17-8-16</inkml:trace>
  <inkml:trace contextRef="#ctx0" brushRef="#br0" timeOffset="26390.45">24672 7688 1335 0,'13'-36'712'0,"-2"8"-712"16,-3 15 0-16,1 31 0 15,2 39 0-15,3 43 0 16,-2 47 0-16,-4 37 0 0,0 20 0 16,4 2 0-16,-1-2 0 15,6-13 0-15,3-21 0 16,2-23 0-16,-4-33 0 0,3-28-195 15,-3-33-361-15,-2-37 14 16</inkml:trace>
  <inkml:trace contextRef="#ctx0" brushRef="#br0" timeOffset="26566.12">24835 7673 992 0,'-29'-74'480'0,"9"9"-196"15,7 13-154-15,18 10-81 16,14 10-24-16,27-1-10 16,16-1-8-16,18 11-12 0,13-1-82 15,9 3-119-15,2 5-96 16,-1 4-59-16,-18 12-32 0</inkml:trace>
  <inkml:trace contextRef="#ctx0" brushRef="#br0" timeOffset="26736.92">24746 8515 460 0,'-78'53'433'0,"21"-13"-65"0,17-14-186 16,20-14-129-16,29-12-60 16,26-12-3-16,26-10 10 0,15-2-11 15,18-4-101-15,3-1-119 16,6 2-79-16,-14 2-59 0</inkml:trace>
  <inkml:trace contextRef="#ctx0" brushRef="#br0" timeOffset="27172.9">25809 8565 250 0,'-8'-34'255'15,"0"7"-36"-15,-6 4-21 16,4 4-39-16,-2 3 13 16,-9 4 19-16,-2 3 52 15,-11 9 17-15,-5 0-160 0,-7 17-100 16,-2 11 0-16,-2 10 0 15,5 5 0-15,11 11 0 0,12-1 0 16,22 4 0-16,25-5 0 16,23-2 0-16,21-13 0 15,20-12 0-15,13-25 0 0,8-15 0 16,0-13 0-16,-17-16 0 16,-16-12 0-16,-24-10 0 0,-29-11 0 15,-24-5 0-15,-32 5 0 16,-22 11 0-16,-14 19 0 0,-14 22 0 15,-8 16 0 1,0 21-65-16,2 20-291 0,7 18-33 16,8 11 14-16,8 8 4 15</inkml:trace>
  <inkml:trace contextRef="#ctx0" brushRef="#br0" timeOffset="29418.72">3756 8836 817 0,'-126'-93'266'0,"-10"12"-133"15,-5 27-73-15,-9 30-25 16,0 24 19-16,0 45 18 16,12 36-18-16,11 42-15 15,25 56-9-15,34 53-13 16,44 36-2-16,48 9-11 15,41-16 3-15,40-36 2 16,33-56-10-16,28-67 1 16,38-81 3-16,19-78 0 15,9-69 1-15,-25-57-22 16,-40-32 5-16,-54-19-9 16,-57-2 11-16,-64-4-2 15,-68-3 10-15,-49 6 14 16,-36 21 16-16,-15 37-6 0,-12 41 18 15,9 43 4-15,12 52-6 16,18 43-15-16,23 36-16 16,37 33 1-1,40 22 3-15,49 18-8 16,57 21-4-16,60 14 3 16,79 14-6-16,79 20 13 15,59 21-2-15,19 23-10 16,-17 9-1-16,-42 1-46 0,-59-12-2 15,-60-13-25-15,-61-19-38 16,-53-22-89-16,-43-27-61 16,-36-38-35-16,-29-39-22 15</inkml:trace>
  <inkml:trace contextRef="#ctx0" brushRef="#br0" timeOffset="30567.13">4446 9158 504 0,'-38'-106'369'0,"6"25"-80"16,4 24-119-16,7 17-69 15,5 11-50-15,4 13-34 16,12 16-16-16,20 27 9 0,20 27-6 16,26 12-4-16,15 6 4 15,9 1-3-15,3-7-3 16,1-17-18-16,-14-21 2 15,-7-19-1-15,-11-26-9 16,-14-33-9-16,-14-30 4 16,-20-22 24-16,-14-8 11 15,-11 1 4-15,-9 10 40 16,-6 22 38-16,7 25-35 16,2 14-27-16,9 22-18 15,8 24-1-15,8 21-7 16,14 19 9-16,10 9-10 0,12 1 5 15,5-9-12-15,3-13-7 16,-3-15 0-16,0-21 4 16,0-29-12-16,-8-28-20 15,-13-21 8-15,-13-19 19 16,-15-13 8-16,0 1 8 16,-15 11 14-16,-2 15 22 15,6 27-3-15,-3 20-26 16,8 23-3-16,6 33-2 15,3 34 6-15,14 15-8 16,16 17 9-16,10-1-3 0,14-16 1 16,0-21-3-16,-4-19-2 15,0-29 2-15,-9-24-2 16,-6-33-14-16,-19-29 12 16,-14-23-2-16,-18-13 4 15,-20-8 2-15,-15 3 5 16,-4 17 26-16,2 21 21 15,10 24-20-15,7 19-22 16,8 29-3-16,10 30-6 16,15 37-6-16,15 23 10 15,24 16-6-15,17 1-11 0,16-4-2 16,9-17-12-16,1-25-17 16,-6-19-8-16,-2-29-16 15,-4-37-27-15,-10-32-16 16,-11-29 23-16,-13-15 29 15,-14-11 32-15,-22 6 17 16,-17 12 26-16,-8 24 66 16,-7 22-2-16,-9 20-31 0,1 23-18 15,3 29-8-15,0 25 6 16,12 26-6-16,14 20-12 16,11 1 7-16,16 3-7 15,12-14-7-15,4-19-1 16,10-19-6-16,-2-31-3 0,1-19-4 15,0-31 0-15,-8-16 12 16,-9-15-10 0,-8-9 3-16,-8-7 10 0,-8-1-7 15,0 10 11-15,-8 14 31 16,-5 20-5-16,1 26-23 16,5 28-12-16,7 32 4 15,0 21 1-15,0 18-4 16,10-2 1-16,20-5-1 0,6-7 3 15,13-12 2-15,3-21 1 16,5-15-5-16,-1-22 2 16,-2-16-5-16,-4-19-1 15,-15-12 4-15,-13-10 6 0,-22-4 6 16,-14 1-2-16,-15 13 52 16,-2 10 2-16,-6 17-8 15,1 13-32-15,-1 12-12 16,9 8-6-16,4 0-14 15,8 13 3-15,16 2 5 16,0 2-2-16,16-1 1 16,11 0-5-16,15-3-21 0,6-2-67 15,14-11-61-15,9-7-91 16,11-22-121-16</inkml:trace>
  <inkml:trace contextRef="#ctx0" brushRef="#br0" timeOffset="31432.46">6675 6919 324 0,'-17'12'224'0,"1"0"-75"16,3-3-63-16,13-2-36 16,-6-7-16-16,6 0-13 15,3 0-5-15,8 0-1 0,10 0-3 16,7-19 7-16,10-13-10 15,-3-21 5-15,4-16 9 16,-13-17 29-16,-12-8 40 16,-14-4-9-16,-22-7-38 15,-13-1 10-15,-18 12 26 16,-17 24 21-16,-12 30-29 16,-7 40-21-16,-4 33-13 15,9 28-12-15,19 20 5 0,33 9-21 16,40-1-2-16,52-11 1 15,53-17-8 1,212-8 0-16,-133-70-45 16,10-23-109-16,1-26-126 0,-3-16-59 15,-27-15-83-15</inkml:trace>
  <inkml:trace contextRef="#ctx0" brushRef="#br0" timeOffset="33095.92">3726 13236 240 0,'-88'92'231'16,"-14"5"-77"-16,0 0-51 16,9 0-41-16,15-15-8 15,18-16 1-15,14-21-20 16,24-21-18-16,22-24-6 15,28-37 10-15,37-40-4 16,57-54 11-16,71-74 7 16,85-87-8-16,70-80-6 15,87-58-13-15,69-33-1 16,36-29-3-16,25-1-4 16,-2 24 1-16,-20 30 6 0,-41 23-3 15,-57 38-2-15,-55 36 3 16,-62 53 24-16,-58 53 83 15,-60 48 16-15,-51 50-1 16,-46 37 14-16,-32 27 18 0,-24 27-1 16,-15 8-114-16,-13 16-44 15,-15 6 0-15,0 1 0 0,-6 4 0 16,-8-4 0-16,0-14 0 16,-8-14 0-16,-14-25 0 15,-6-21 0-15,-15-24 0 16,-23-32 0-16,-15-37 0 0,-12-37 0 15,-18-36 0-15,-14-25 0 16,-18-4 0-16,-15 7 0 16,-12 14 0-16,-13 3 0 0,-16 9 0 15,-4 17 0-15,4 19 0 16,8 29 0-16,12 37 0 16,5 38 0-16,-5 48 0 15,1 43 0-15,-14 47-113 16,-23 45-39-16,-36 52 35 0,-29 48 38 15,-22 45 30 1,-35 68 32-16,-48 72 1 0,-44 47 9 16,-23 23 3-1,-4 18 9-15,15-17 9 0,19-37 33 16,39-48 3-16,43-48-18 16,46-45-22-16,48-46-2 15,37-40-10-15,48-37 2 16,34-32 4-16,34-25-8 15,28-20 4-15,21-16 0 16,15-14-5 0,10-7 8-16,5-12 1 0,6 0 16 15,8 0-4-15,-11 0 0 16,-3 0 5-16,8 0 1 16,-2-7 8-16,8 2 0 15,-8 2-4-15,8-1-8 16,-10 4-16-16,10 0-10 15,0 0 1-15,0 16-2 16,6 30 9-16,14 51 4 16,19 106 37-16,32 119 33 15,21 89-20-15,26 85-16 16,20 58-38-16,9 16 0 16,-6 0 0-16,1-17 0 15,-7-52 0-15,-14-71 0 16,-10-75 0-16,-18-72 0 15,-20-77 0-15,-13-56 0 16,-11-51-17-16,-4-52 4 16,3-58-16-16,14-75-68 15,19-73-10-15,28-68 15 16,57-47 24-16,71-30-4 16,67-26-104-16,45-1-194 0,8 27-111 15</inkml:trace>
  <inkml:trace contextRef="#ctx0" brushRef="#br0" timeOffset="34593.41">3004 4684 671 0,'-48'-88'239'15,"-5"-2"-58"-15,-4 4 4 16,4 13 27-16,8 16 11 16,8 11-110-16,12 18-65 15,25 28-35-15,17 46-3 16,21 39-6-16,22 42 1 16,13 25-1-16,9 16-4 15,2 7 3-15,-3-7-9 16,-10-25 8-16,-16-39 2 15,-14-26 11-15,-20-37 6 16,-21-48-15-16,-24-43-14 16,-25-43 0-16,-16-42 5 15,-17-40-4-15,-8-37-5 16,2-32 7-16,-1-19 5 16,10-4-4-16,27 20-7 15,37 15-6-15,33 24 5 16,39 16 11-16,41 18-3 15,36 15 9-15,58 12-12 16,51 16 6-16,26 25-1 16,-2 37-3-16,-23 38-1 15,-34 31-29-15,-38 31-65 16,-47 24-75-16,-44 16-58 16,-45 21-13-16,-47 8-56 15,-54 7-71-15</inkml:trace>
  <inkml:trace contextRef="#ctx0" brushRef="#br0" timeOffset="35126.43">3853 3171 485 0,'-29'0'201'16,"1"23"-96"-16,-12 44-35 16,-18 47 7-16,-7 43-11 15,5 35-24-15,6 8-22 16,18-17-9-16,12-24-1 15,16-26-7-15,11-31-2 16,23-28 3-16,18-25 2 16,21-20-1-16,20-22-3 0,15-11 0 15,7-15 1 1,-5-11 2-16,-17 2-4 16,-20 0 18-16,-29-10-4 15,-23-14-10-15,-26-22 1 0,-20-19-1 16,-15-21 15-16,-12-9 38 15,-5-3 7-15,-1 9-7 16,5 10-24-16,13 15-12 16,11 18-12-16,12 21-8 15,25 12-7-15,22 22 1 16,21 19-5-16,19 32 5 16,6 33 4-16,-6 25 2 15,-14 11-1 1,-16 1-5-16,-10-17 4 0,-14-16 8 15,-8-19 34-15,0-15 38 16,-14-14-14-16,-5-21-27 16,-5-17 2-16,-1-18-27 15,0-19 0-15,5-18-10 16,20-18-3-16,0-9-4 16,9 5-19-16,2 13-36 15,6 12-66-15,-1 18-63 16,1 10-55-16,4 8-21 15,-10 12-70-15</inkml:trace>
  <inkml:trace contextRef="#ctx0" brushRef="#br0" timeOffset="35878.94">3029 4107 432 0,'-87'52'332'0,"19"-18"-67"15,24-19-146-15,30-23-65 16,47-33-29-16,49-47-3 16,60-47-17-16,73-32-1 15,53-13-5-15,29 2-5 16,-9 11-3-16,-37 20-11 16,-44 26 10-16,-49 26 10 15,-39 25 12-15,-34 23 23 16,-23 14 12-16,-22 12 13 15,-12 9-20-15,-11 7-18 16,-14 5-11-16,-3 29-8 16,-20 21 0-16,1 19-2 15,-2 8 4-15,7 9-8 16,14-5 7-16,9-3-4 16,11-13-4-16,13-17 4 15,9-11-3-15,1-16 2 16,6-21-5-16,-4 0 3 15,-5-9-3-15,-2-3-2 16,-11 3-1-16,-6 6 6 16,-4 3-13-16,-9 0 5 15,-8 20 7-15,0 8 4 16,-16 17 1-16,-23 8 1 16,-17 4 2-16,-21 0 12 15,-23-8-1-15,-18-16 29 16,-17-16 1-16,4-17 111 0,3-26-48 15,10-14-42 1,15-18-34-16,22-11-16 16,29-16-15-16,31-12-7 15,39-17-9-15,34-17-5 16,32-16-7-16,201-325-35 31,-216 327 51-31,-25 5 5 16,-22 14-3-1,-22 17-1-15,-110-71-11 16,5 119 18-16,-30 16-2 16,-19 21 5-16,-12 8 2 15,8 16 8-15,19 0-3 16,26 0-2-16,26 0-5 16,27 12-7-16,18 4 3 15,24 5-9-15,18 7-65 16,27 14-90-16,26 10-95 15,29 9-55-15</inkml:trace>
  <inkml:trace contextRef="#ctx0" brushRef="#br0" timeOffset="36092.06">4762 2767 712 0,'24'29'317'0,"4"-29"-153"15,26-20-75-15,28-37-39 16,31-37 1-16,45-37 1 16,37-16-20-16,17 2-15 15,-14 10-10-15,-24 25-37 16,-31 20-106-16,-33 25-133 16,-37 26-122-16</inkml:trace>
  <inkml:trace contextRef="#ctx0" brushRef="#br0" timeOffset="-35092.16">18431 6062 192 0,'-14'-22'215'16,"6"5"-72"-16,2 6-35 16,-2 3-32-16,8-1-5 0,-9 5 4 15,9 4 5-15,0 0-8 16,0 0-14-16,0 0-1 15,0 0-6-15,0 0 4 16,0 0-5-16,0 0 0 16,0 0-1-16,0 0-7 0,0 0-7 15,0 0-9-15,0 0-3 16,0 0-1-16,0 0 4 0,0 0 11 16,0 0 13-16,0 0 10 15,0 0-11-15,0 0 12 16,0 0-5-16,0 0 11 0,0-4-4 15,0 0-35-15,0-1-28 16,0 3 0 31,0-3 0-31,-8 0 0-1,8 3 0 1</inkml:trace>
  <inkml:trace contextRef="#ctx0" brushRef="#br0" timeOffset="-34813.53">18370 5964 2047 0,'0'7'0'0,"-9"5"0"0,0 13 0 16,9 16 0-16,-6 12 0 15,6 7 0-15,0 6 0 16,6-3 0-16,16-5 0 15,4-9 0-15,0-13 0 16,11-6 0-16,4-19 0 0,0-11 0 16,-1-11-51-16,1-14-5 15,-5-8 16-15,-9-12 4 0,-5-14-5 16,-11-10-24-16,-11-10 36 16,-16 2 9-16,-7 4 27 15,-14 8 3-15,-8 7-2 0,-3 14-12 16,-6 12-3-16,-2 11-25 15,5 16-62-15,-3 5-56 16,5 33-46-16,8 17 5 16,9 23 28-16,2 25 5 15,11 10-70-15,3 12-20 0</inkml:trace>
  <inkml:trace contextRef="#ctx0" brushRef="#br0" timeOffset="-34313.48">18638 6489 415 0,'8'-45'207'15,"0"12"-73"-15,-4 9-68 0,-4 7-34 16,4 8-16-16,9 9 9 16,6 17 25-16,18 16 24 15,11 20-8-15,14 12-32 0,3 12-13 16,-4 8-11-16,-4 1-2 15,-5-1-12-15,-7-4-15 16,-9-8-29-16,-7-6-61 16,-9-10-21-16,-9-8-12 0,-5-13-10 15,-6-12-39-15,-20-12 16 16</inkml:trace>
  <inkml:trace contextRef="#ctx0" brushRef="#br0" timeOffset="-33891.98">18906 6411 390 0,'-8'-13'182'16,"8"5"-79"-16,0 5-56 15,0 3-26-15,11 0-8 16,14 0-6-16,18 0 0 0,12 7-5 16,10-7-5-16,8 0-9 15,0 0-46-15,-3 0-59 16,-14-4-108-16</inkml:trace>
  <inkml:trace contextRef="#ctx0" brushRef="#br0" timeOffset="-33716.02">18844 6390 306 0,'-51'0'208'15,"6"0"-89"-15,0 0-62 16,-9 13-27-16,-2 6-7 0,-9 19-3 15,0 10-8-15,2 14-5 16,-4 7-13-16,7 12-50 0,11 4-53 16,11-4-116-16</inkml:trace>
  <inkml:trace contextRef="#ctx0" brushRef="#br0" timeOffset="-33476.56">19019 6997 448 0,'9'-16'173'0,"6"4"-86"16,10 2-45-16,17 10-22 0,10 0-10 15,17 10 4-15,13 6-3 16,6 4-2-16,9 3-4 15,6 3-27-15,-6 3-52 16,-9-1-50-16,-15-4-99 0</inkml:trace>
  <inkml:trace contextRef="#ctx0" brushRef="#br0" timeOffset="-33282.35">19446 7228 508 0,'-28'0'224'0,"3"0"-104"0,1 12-61 16,-6 9-34-16,4 15-6 16,-8 14-8-16,-2 19-7 15,-4 12 2-15,-6 13-15 0,7 3-70 16,2 1-47-16,-1-3-55 16,11-20-82-16</inkml:trace>
  <inkml:trace contextRef="#ctx0" brushRef="#br0" timeOffset="-32765.9">20125 8361 533 0,'-26'-30'203'0,"9"15"-103"16,6 7-66-16,0 8-20 0,2 23-8 15,9 11 1-15,0 14-5 16,6 9-5-16,3 4 3 0,13 4-2 16,7-3-6-16,-1-10-10 15,4-7-11-15,1-16-11 0,-1-13 3 16,-2-16 3-16,-8-21-2 15,3-15 13-15,-8-21 13 16,-5-17 15-16,-12-11 11 16,-12-4 12-16,-5 5 10 0,-8 5 3 15,3 17-3-15,-4 22-21 16,-2 16-12-16,0 15-17 16,-6 23-42-16,3 13-38 0,-3 15-65 15,9 6-86-15</inkml:trace>
  <inkml:trace contextRef="#ctx0" brushRef="#br0" timeOffset="-32565.55">20368 8755 417 0,'8'0'226'0,"-8"9"-90"15,8 3-67-15,9 12-17 0,7 12 41 16,12 14-8-16,12 6-16 15,14 14-20-15,7 7-18 0,7 9-18 16,3 8-7-16,-11-2-6 16,0 3-29-16,-6-9-62 15,-13-17-77-15,-8-13-56 0,-18-20-62 16</inkml:trace>
  <inkml:trace contextRef="#ctx0" brushRef="#br0" timeOffset="-32349.96">20551 8608 404 0,'-17'-15'239'0,"4"6"-118"16,13 9-57-16,0 0-34 0,17 17-9 16,16 6 19-16,16 7 1 15,12 9-10-15,15 11-8 0,18 3-9 16,8 5-6-16,-1 2-13 15,-4 2-39-15,-12-9-78 16,-15-6-55-16,-21-5-80 16</inkml:trace>
  <inkml:trace contextRef="#ctx0" brushRef="#br0" timeOffset="-32167.66">20408 8955 549 0,'-68'-20'287'0,"16"7"-130"0,10 5-79 16,9 8-50-16,10 0-13 16,-3 21-7-16,-2 15-6 0,4 22 3 15,0 15-23-15,-1 15-67 16,5 19-45-16,3 2-34 16,5-7-78-16,12-9-247 15</inkml:trace>
  <inkml:trace contextRef="#ctx0" brushRef="#br0" timeOffset="-31867.82">20917 9728 322 0,'-13'-25'233'0,"13"5"-93"0,0 4-70 16,8 7-27-16,11 9-4 16,11 0 24-16,10 0 4 15,13 17-18-15,12 4-16 0,9 7-16 16,6 0-8-16,7 6-6 16,-4 1 4-16,7-1-20 15,-5-6-39-15,-7 1-74 0,-5-5-38 16,-16-8-64-16,-11-4-23 15</inkml:trace>
  <inkml:trace contextRef="#ctx0" brushRef="#br0" timeOffset="-31534.69">21258 9558 246 0,'-14'-21'275'0,"3"9"-97"0,-6 24-54 16,-2 32-35-16,-2 42-11 16,-7 41 12-16,-1 31-10 0,4 16-22 15,6 7-29-15,7-2-13 16,12-8-23-16,0-16-75 16,9-17-89-16,5-17-65 0,6-23-81 15</inkml:trace>
  <inkml:trace contextRef="#ctx0" brushRef="#br0" timeOffset="-31084.95">22041 10783 371 0,'0'-9'291'16,"0"2"-32"-16,0 7-94 0,0 0-90 15,3 19-26-15,5 14-9 16,5 12 1-16,3 4-8 0,9 7-16 15,-1-2-4-15,6-1-4 16,1-8-9-16,6-9 4 16,-1-8-9-16,5-17-18 15,3-11-11-15,1-19-26 0,-4-26-11 16,-10-23 5-16,-15-23 32 16,-16-18 26-16,-19-5 20 0,-17 8 41 15,-13 17 12-15,-8 23-28 16,-8 26-19-16,-8 20-9 15,-4 20-12-15,7 15-17 0,10 11-62 16,15 10-76-16,20 13-63 16,13-1-66-16</inkml:trace>
  <inkml:trace contextRef="#ctx0" brushRef="#br0" timeOffset="-30868.88">22474 11177 378 0,'26'25'370'0,"-6"-1"-77"16,-1 1-98-16,11 16-88 16,10 11-41-16,14 17-17 15,6 12 4-15,1 4-9 0,4 6-13 16,0-1-12-16,-5-5-12 16,-1-8-10-16,-11-11-35 0,-8-14-70 15,-12-11-78-15,-2-13-59 16,-12-11-6-16,-5-17-15 0,-9-8-248 31</inkml:trace>
  <inkml:trace contextRef="#ctx0" brushRef="#br0" timeOffset="-30602.97">22808 11417 374 0,'-24'-24'250'16,"2"-1"-61"-16,8 1-77 15,3 5-60-15,-3 3-25 0,2-1 3 16,-2 4 4-16,3 2 25 16,0 2 17-16,2 4-9 0,1 5-29 15,0 0-14 1,-5 22 3-16,-3 11 24 0,-4 23 14 16,-4 25 0-16,-6 16-25 15,3 17-24-15,-1 5-12 0,2-2-44 16,8-6-68-16,1-11-67 15,4-9-36-15,13-18 0 0,-9-20-21 16,9-13-30-16</inkml:trace>
  <inkml:trace contextRef="#ctx0" brushRef="#br0" timeOffset="-30386.49">22788 11173 933 0,'-12'-33'493'16,"4"9"-186"-16,8 4-192 16,0 7-108-16,24 6-13 0,20 0 10 15,13-3-2-15,18 5-7 16,8 5 2-16,7 0-26 16,1 15-44-16,-1 4-53 0,-8 1-85 15,-3 4-89-15,-11 5-7 16,-14 4-60-16</inkml:trace>
  <inkml:trace contextRef="#ctx0" brushRef="#br0" timeOffset="-30054.04">23059 12285 731 0,'0'-5'309'0,"0"-2"-141"15,22-5-90-15,18-2-44 0,20 2-18 16,19 5-7-16,8 7 3 15,13 0 2-15,1 7 0 16,8 10-5-16,0 7-15 0,-3 1-60 16,-3 3-91-16,-15-3-64 15,-20-4-12-15,-14-6-34 0,-21-3 51 16</inkml:trace>
  <inkml:trace contextRef="#ctx0" brushRef="#br0" timeOffset="-29853.57">23283 12142 349 0,'-61'0'374'0,"9"0"-68"16,3 29-96-16,5 23-85 0,1 34-63 16,12 20-27-16,11 20-13 15,8 5-20-15,12 0-32 0,0-11-42 16,12-1-47-1,4-14-60-15,1-5-28 0,1-17-34 16,7-9-55-16</inkml:trace>
  <inkml:trace contextRef="#ctx0" brushRef="#br0" timeOffset="-29387.12">24961 13466 742 0,'0'-5'503'0,"0"1"-70"16,-14 0-201-16,3 4-116 16,-2 0-95-16,3 16-21 0,-3 14 0 15,5 1 0-15,8 11 0 16,0 2 0-16,4 0 0 0,8-7 0 16,8-8 0-16,-1-5-43 15,7-12-48-15,2-12-15 16,9-16-25-16,-1-16 3 15,2-22 26-15,-7-10 44 0,-15-14 29 16,-16 1 54-16,-16 4 47 16,-12 16 44-16,-18 12 17 0,-11 11-47 15,-8 19-36-15,-3 15-28 16,-1 0-18-16,9 19-77 0,9 11-101 16,20 3-103-16,11 3-56 15,11 9-18-15,9 7 26 16</inkml:trace>
  <inkml:trace contextRef="#ctx0" brushRef="#br0" timeOffset="-29154.29">25026 13900 370 0,'0'0'465'0,"0"-3"-15"0,0-1-136 15,4 4-157-15,7 16-74 16,14 16-21-16,7 13-13 15,10 12 5-15,6 12-11 0,5 16-43 16,4 10 0-16,3 7 0 16,2 3 0-16,0 1 0 0,-7-8 0 15,-3-13-141 1,-6-11-124-16,-6-17-26 0,-10-17-16 16,-13-12 48-16,-3-28 26 15,-14-11-32-15</inkml:trace>
  <inkml:trace contextRef="#ctx0" brushRef="#br0" timeOffset="-28939.01">25227 13774 374 0,'-22'-36'277'0,"5"8"-21"16,5 6-77-16,12 10-75 0,0 8-44 15,20 4-24 1,11 16-7-16,23 10-4 0,11 3-2 15,9 2-8-15,2 7-11 16,6-7-32-16,-6 2-71 0,-8-9-86 16,-6-3-64-16,-12-4-38 15,-15-5 30-15</inkml:trace>
  <inkml:trace contextRef="#ctx0" brushRef="#br0" timeOffset="-28755.94">25148 13860 428 0,'-74'40'318'0,"1"10"-14"16,0 14-78-16,4 15-105 15,-1 18-57-15,5 12-36 16,5 14-12-16,4-1-13 0,3 3 1 16,-1-10-25-16,15-13-77 15,4-17-92-15,16-16-72 0,19-16-37 16,8-20-13-16</inkml:trace>
  <inkml:trace contextRef="#ctx0" brushRef="#br0" timeOffset="-28555.91">25448 14862 1096 0,'37'-9'629'0,"-1"5"-307"16,12 4-322-16,23 0 0 0,11 8 0 15,22 9 0-15,13 8 0 16,1 2 0-16,-1 2 0 0,-10-1-121 16,-19-4-170-16,-18-3-56 15,-22-5 13-15,-17-3 28 16,-9-13 31-16</inkml:trace>
  <inkml:trace contextRef="#ctx0" brushRef="#br0" timeOffset="-28405.97">25883 14719 500 0,'-79'12'396'16,"-4"25"91"-16,-6 36-24 15,-6 36-262-15,6 34-201 16,7 32 0-16,14 17 0 0,11 4-87 16,18-5-338-16,13-17-30 15,9-19 36-15</inkml:trace>
  <inkml:trace contextRef="#ctx0" brushRef="#br0" timeOffset="-26758.5">16080 4204 423 0,'-74'17'298'0,"14"-10"-87"16,10-7-95-16,13 0-58 15,14 0-13-15,6-3 4 16,17-14-19-16,25-23-13 0,40-29-7 16,49-33-10-16,47-34-3 15,40-9 12-15,14-10-5 16,8 10-6-16,-8 5 5 15,-12 18-5-15,-17 17-1 0,-22 15 0 16,-27 21 6-16,-32 15 8 16,-27 14 21-1,-21 16 13-15,-17 3-3 0,-15 9-8 16,-8 4-18-16,-6 8-11 16,-3 0-5-16,0 12 1 15,9 17-1-15,7 21 5 16,17 14-5-16,11 14 0 15,13 19-4-15,17 13 6 0,7 8-5 16,9 4 9-16,3-8-7 16,-7-12-4-16,-9-13 11 15,-15-17-7-15,-18-14-12 16,-16-13-4-16,-20 0 7 0,-16 0-1 16,-36 7 12-16,-37 14-3 15,-33 15 5-15,-37 21-2 16,-19 12-4-16,-20 12 0 15,-9 12 7-15,-4 5-7 0,4 4 7 16,9 0-2-16,16-5-1 16,19-16-1-16,25-21-3 15,21-15 7-15,23-21-7 16,22-20 5-16,14-17 4 0,19-11 0 16,7-21 8-16,3 0-5 15,5-21-4-15,0-11 0 16,-1-21-2-16,1-16-5 0,-6-12 4 15,-4-10 1 1,-7-11 4-16,-3-6 7 0,-9-11 15 16,1-7-5-16,-4-9-9 15,-5-6-15-15,5-11-3 16,-1-2 4-16,3 7-5 0,6 18-11 16,4 18-63-16,7 23-118 15,6 30-97-15,-2 32-38 16,-8 43-296-16</inkml:trace>
  <inkml:trace contextRef="#ctx0" brushRef="#br0" timeOffset="-24191.83">20112 10539 85 0,'0'-25'208'16,"-13"12"-27"-16,5 6-45 15,8 7-32-15,-12 16 21 0,-4 13 7 16,0 15-8-16,-8 14 15 15,-4 11 12-15,-14 7-18 0,-15 2-22 16,-15-4-10-16,-23-10-17 16,-26-12-15-16,-29-18-3 0,-34-22 3 15,-31-36-40 1,-22-38-29-16,-16-43 0 0,2-54 0 16,6-52 0-16,13-53 0 15,17-35 0-15,26-31 0 0,38-36 0 16,41-35 0-16,48-8 0 15,43 26 0-15,35 39 0 16,33 34 0-16,16 41 0 0,16 33 0 16,7 32 0-16,7 26 0 15,-6 26-8-15,-4 26-10 16,-15 29 8-16,-14 23-4 0,-16 22 2 16,-7 15 1-1,-12 12-5-15,-9 8-33 0,-4 10-1 16,-5 3 1-16,-3 4-18 15,0 0-2-15,0 0-5 16,0 9 9-16,0-2 16 16,-8-7 18-16,-1 12 5 0,3-12-4 15,6 8 12-15,-8-8 8 16,8 0 8 0,0 0-1-16,0 0 13 0,0 0-18 15,-8 0-21-15,8 0-21 16,-10-8 2-16,10 1 17 15,-8-3 9-15,0 3 13 16,8-2 3-16,-12 2 4 16,6-1 3-16,-7 4-1 0,0-5 1 15,1 6 6-15,0-7 0 16,0 8-2-16,-1-4-1 16,1-2-1-16,0 8-5 15,4 0 2-15,-1-3-6 0,9 3-17 16,-11 0-19-16,11 0 6 15,0 0-3-15,-8 0 0 16,8 0-19-16,0 0-23 0,0 0-18 16,0 0 0-16,0 0-22 15,0 7-28-15,-8-7-13 16</inkml:trace>
  <inkml:trace contextRef="#ctx0" brushRef="#br0" timeOffset="-23596.4">17456 5641 236 0,'-32'-45'243'0,"2"9"-93"0,8 2-59 16,1 11-48-16,7 7-23 16,14 4-10-16,0-1-7 15,9 4-2-15,8 7 5 0,19 2-6 16,16 0 2-16,18-5-3 16,15 1 1-16,0 4-5 15,0 0-2-15,-12 0 2 16,-11 9 2-16,-13 2 1 0,-16 6 0 15,-14 3-1 1,-9 18 9-16,-10 9 3 0,-21 15-5 16,-9 11 2-16,-1 4-2 15,-6 5-2-15,1-5-1 16,-2-4 3-16,6-8-3 0,8-8 2 16,4-8-5-16,3-13 3 15,5-7-1-15,1-4 0 16,11-10 0-16,0-1 1 15,-9-7-2-15,9-7 9 0,-8 0 24 16,8 0 25-16,-8 0-4 16,-9-16-26-16,-2-4-14 15,-7-13 0-15,-5-7-1 16,-6-10 5-16,-3-2 2 16,-2-5 7-16,3 0-10 0,5 7-9 15,9 7-6-15,1 5-9 16,7 14-35-16,6 3-47 15,11 9-48-15,-8 5-29 0,8 7-60 16,0 0 9-16</inkml:trace>
  <inkml:trace contextRef="#ctx0" brushRef="#br0" timeOffset="-22248.74">20387 5976 595 0,'-51'-69'291'16,"3"-1"-58"-16,2 12-117 0,5 10-60 16,12 11-27-16,10 12-18 15,5 6 1-15,14 6-10 16,-8 5-2-16,8 4-3 0,0 4-2 16,8 12 2-16,14 16 5 15,24 22 1-15,22 24 4 16,28 23-2-16,31 33 7 15,26 25-1-15,27 20-6 0,15 20 10 16,12 22-9-16,11 25 3 16,10 24-4-16,4 14 1 0,-5 3-9 15,-12-13 5 1,-7-1 2-16,-18-8 4 16,-7 3 22-16,-4 5 29 0,-5 8-1 15,2-1-3-15,-3-5-23 16,2-11-11-16,-5-8-16 0,-4-12 2 15,2-5-7-15,-5-1-2 16,-2-12 4-16,3-5 3 0,-6-10 0 16,1-12-3-16,-3-8 1 15,1-16 0-15,-12-12-5 16,-2-15 1-16,-9-19 1 0,-13-15 0 16,-13-16-3-16,-5-13-1 15,-17-11 6-15,-9-10 0 16,-12-7-1-16,-5 1-3 0,-4-6 13 15,1 1 13-15,5-1 0 16,0 2-7-16,-7-1-8 16,-3-5-4-16,-3-2 11 0,-3-10 6 15,-11-4 7-15,-6-2 14 16,-4-7 2-16,-8-3-19 16,-6-4-2-16,-3 0-15 0,0-12-8 15,-3 10 1-15,-5-10 0 16,0 0 3-1,0 0-12-15,0 0 8 16,0 0-7-16,0 0-8 0,0 0-2 16,0 0 0-16,0 0-8 15,0 0-5-15,0 0-1 16,0 0-5-16,0-5-10 0,0 5-28 16,0-5-57-16,-13-7-72 15,-1-4-67-15,-11 0 8 16,-4 1 35-16,-4-2 14 0,1 0 35 15,2 5 54-15</inkml:trace>
  <inkml:trace contextRef="#ctx0" brushRef="#br0" timeOffset="-21816.24">26252 13686 237 0,'-32'15'266'0,"7"2"-69"16,8 3-49-16,17 9-35 0,9 7-16 16,15 12-21-16,17 1-14 15,20 5-19-15,20-7-15 16,8-5-20-16,12-5-5 0,1-5 0 16,0-7-3-16,-9 0 2 15,-8-9 1-15,-12 0 5 16,-16-4-5-16,-16 0 1 15,-9-12 23-15,-12 8 27 0,-2-8 12 16,-10 0 0-16,-8-8-7 16,0-13-30-16,0-10-10 15,-8-14-1-15,-2-17 7 0,2-11 4 16,-3-13 21-16,-3-2 29 16,0 2 54-16,-7 9-41 15,-4 7-92-15,-3 6 0 0,-9 6 0 16,-2 14 0-16,-12 3 0 15,0 13 0-15,-20 12 0 0,-5 16 0 16,-14 19 0-16,-10 20 0 16,-10 24 0-16,1 14-259 15,1 16-110-15,12 2-32 16,15-6-20-16</inkml:trace>
  <inkml:trace contextRef="#ctx0" brushRef="#br0" timeOffset="-15195.01">24074 15647 455 0,'0'-4'414'16,"-8"0"38"-16,2 4-151 15,-6 0-156-15,-1 0-78 0,0 0-35 16,1 0-11-16,-4 0-10 15,0 0 12-15,-12 12 24 16,-14 9 31-16,-15 12-77 0,-20 7-1 16,-16 12 0-16,-20 10 0 15,-18-2 0-15,-19 2 0 0,-13-4 0 16,-15-7 0-16,-20-6 0 16,-19-12 0-16,-13-17 0 0,-19-16 0 15,-21-32 0-15,-19-30 0 16,-20-35 0-16,-12-37 0 15,-16-25 0-15,-17-35 0 16,-19-44 0-16,-16-52 0 0,-13-51 0 16,4-38 0-16,15-36 0 15,18-48 0-15,21-33 0 0,27-13 0 16,32-16 0-16,37-21 0 16,44 16 0-16,46 22 0 0,45 23 0 15,36 17 0-15,41 17 0 16,36 40 0-16,28 47 0 15,28 56 0 1,116-174 0-16,-87 308 0 16,-12 36 0-16,-13 31 0 0,-11 26 0 15,-12 25 0-15,-12 11 0 16,-9 13 0-16,-4 11 0 0,-4 5-15 16,-4 7-12-16,-4 6-4 15,0 3 16-15,0 0 3 16,0 0 4-16,0 0 9 0,0 0-8 15,-8 0-2-15,0-5 12 16,8 1-6-16,-8 0-4 16,8 0 8-16,0 0 2 0,0-1 2 15,0 5-7 1,0 0 0-16,0 0-5 0,0-3-12 16,0-1-21-16,0-1-42 15,0 5-28-15,0 0-26 0,0 0-7 16,0 0 12-16,0 0 24 15,0 0 41-15,0 0 29 16,0 0 20-16,0 0 9 0,0 0 14 16,0 0-1-1,0 0 14-15,-8 0-1 16,0 0 3-16,8 0 1 0,-12 0 1 16,12 0-1-16,-8 0 10 15,8 0-10-15,0 0 1 16,0 0-16-16,0 0 2 15,0-3-4-15,0 3 4 0,0 0 2 16,0 0-1-16,0-4 1 16,3-1-4-16,8-2-2 15,11-3-3-15,10-1-2 0,7-6 0 16,15 0-7-16,3 5 9 16,0 1-2-16,-4 6 0 15,-8 5-7-15,-6 0 7 16,-7 16 2-16,-7 7-5 15,-8 0 1-15,-9 5-2 0,-8 5 7 16,-17 8 2-16,-18 4-1 16,-26-1-3-16,-23 0 2 0,-19 0-8 15,-6-5 6-15,-5-16 2 16,4-6 6-16,8-17-11 16,12 0 13-16,9-4 3 0,18-9-4 15,9-3-2-15,12-3 5 16,10-8-11-16,13-3-9 15,19-8-17-15,11-7-11 0,18-3-7 16,16-1-19-16,11 8-43 16,3 9-62-16,-3 15-50 15,-7 9-83-15</inkml:trace>
  <inkml:trace contextRef="#ctx0" brushRef="#br0" timeOffset="-13480.29">21674 13061 379 0,'0'0'307'16,"0"0"-45"-16,0 0-70 0,0 0-85 15,0 0-55-15,-8 0-25 16,8 10 6-16,-9 5 36 0,-9 10 0 16,-7 11 6-16,-19 6-16 15,-16 5-23-15,-26 7-17 16,-20-5-3-16,-28-8-8 0,-29-17 4 16,-31-24-4-16,-34-32-1 15,-31-34-3-15,-24-39 17 0,-32-37 13 16,-20-41 15-16,-16-46 2 15,1-40-11-15,14-19-18 0,24-23-3 16,23-17-9-16,33-27-3 16,41-27-1-16,45-5-14 15,44 4-18-15,40 0-18 16,33-3-15-16,24-5-45 0,21 13 8 16,16 31 38-16,14 34 25 15,5 35 7-15,6 38-27 16,-1 40-9-16,4 34 9 0,-2 32 17 15,-3 28 9-15,-5 25 15 16,-6 24 3-16,-4 12 3 16,-5 17 5-16,-2 7-10 0,-1 9 5 15,-3 4-3-15,-5 8 2 16,0 0 1 0,0 0-1-16,0 8 5 0,0-8-7 15,0 9 6-15,0-9 4 0,0 0 2 16,-8 0-3-1,8 0-3-15,0 0 8 16,0 0-1 0,0 0 2-16,0 0-2 15,0 0 0-15,0 0 0 16,0 0-2-16,0 0-16 31,0 0-21-31,0 0-28 0,-8 0-25 16,8 7-20-16,0-7-1 15,0 0 13-15,0 0-20 0,0 0-83 16,-14 0-226-16</inkml:trace>
  <inkml:trace contextRef="#ctx0" brushRef="#br0" timeOffset="-13047.91">16551 6822 429 0,'-22'-8'256'16,"22"-17"-128"-16,17-20-69 15,37-12-38-15,30-12-20 0,31-8-1 16,10-8 5-16,0-1-8 16,-6 5 1-16,-15 8 3 15,-17 16-1-15,-19 19-5 0,-11 31 3 16,-11 24 2-16,-6 30 0 15,-10 27-5-15,-12 23 6 16,-10 22-1-16,-8 11 6 16,0 4-4-16,-8 5-2 0,-7-17-2 15,-1-18 3-15,-5-18 6 16,1-24 20-16,-5-24-10 16,-12-27-10-16,-7-28-2 15,-10-15-5-15,-11-16 6 0,-3-14-4 16,-6-2 4-16,-2-7 1 15,-1 2 9-15,-1 4-12 0,10 4 2 16,6 8-8-16,5 9-15 16,13 8-13-16,8 7-14 15,8 4-32-15,11 13-43 0,17 12-21 16,9 0-82-16</inkml:trace>
  <inkml:trace contextRef="#ctx0" brushRef="#br0" timeOffset="-11900.09">20465 10852 629 0,'0'17'277'15,"-13"-3"-95"-15,-3 4-87 0,-7 2-43 16,-11 0-30-16,-13 1-8 16,-19-1 16-16,-19-7-12 15,-22-13-9-15,-18-13-1 16,-16-24-2-16,-23-27-4 0,-22-43 5 15,-29-43 4-15,-29-49-2 16,-19-41 3-16,-10-21 11 0,4-12 28 16,26-12 14-16,25-8 6 15,34-4-18-15,43 2-18 16,35 16-15-16,42 26-10 0,30 31-26 16,34 20-7-16,26 24-4 15,16 22 5-15,20 19 11 0,12 19-4 16,7 11 9-16,4 22-14 15,-3 13-6-15,-10 15-16 16,-11 16 3-16,-17 13 5 16,-10 7-6-16,-12 10 8 15,-8 5 6-15,-6 6 8 0,-8 0 5 16,0 0 5-16,0 0 2 16,-16 0-5-16,4 0-6 15,0 0-19-15,-2 0-24 0,14 0-6 16,-8 0 2-16,0 0-3 15,8 0 7-15,-8 0-4 16,8 0-5-16,0 0-6 0,0 0-1 16,-10 0-4-16,-3 0-46 15,-4 0 12-15,-7 0 13 16,-3 0 36-16,1 0 35 16,-2 0 37-16,3 0 60 15,1 0 89-15,8 0-27 0,2 0-40 16,5 0-27-16,9 0-26 15,-9 0-14-15,9 0 7 16,0 0 19-16,0 0 3 0,0 0-26 16,0 0-8-16,4 0-16 15,10 0 5-15,11 17 0 16,12 6 2-16,16 15 2 0,4 3-4 16,0 4-3-16,-12 3-1 15,-9 1-2-15,-7-4 3 16,-17-4 1-16,-12-5 2 15,-12-8 5-15,-22 0-7 0,-18-6-3 16,-13-10 2-16,1-12 1 16,-3-12-2-16,10-17 1 15,9-12-13-15,8-12-12 0,8-7-17 16,8-6 5-16,10 4-17 16,14 6-27-16,14 2-49 15,10 7-111-15</inkml:trace>
  <inkml:trace contextRef="#ctx0" brushRef="#br0" timeOffset="-10618.13">18683 5909 283 0,'-16'30'214'0,"-2"-5"-72"16,1-11-51-16,0-1-41 0,-13-13-20 16,-2-4 26-16,-14-19 17 15,-5-32-11-15,-5-26-15 16,-6-25-8-16,0-20 19 0,10-17-11 15,14-7-20 1,15-9-9-16,15-7-2 0,16-5-10 16,12 1 0-16,16 1 1 15,21 2 5-15,19 9-10 16,24 3-8-16,21 13 8 16,12 20 0-16,10 15-1 0,2 19-6 15,10 19 5-15,0 12-5 16,8 15 2-16,-2 10 7 15,-3 12-6-15,-3 8-1 16,-17 12 3-16,-16 0 4 16,-17 0-3-16,-18 0-4 15,-22 12 3-15,-17 0-4 16,-12 1 5-16,-10 0-1 0,-11-6-3 16,-4 0 6-16,-3 2-3 15,2 3 5-15,-6-4-4 16,0-8-7-16,-4 8 6 15,0-8-3-15,4 0 6 0,0 0-2 16,-4 0 0-16,0 0 6 16,4 0-7-1,-4 0 1 17,2 0-1-17,-2 0-12-15,0 0-40 0,0 8-62 16,0 4-56-16,6 9-10 15,-3 3-130-15</inkml:trace>
  <inkml:trace contextRef="#ctx0" brushRef="#br0" timeOffset="-9919.82">20368 8381 107 0,'-14'0'203'0,"4"0"-58"16,-2 8-52-16,12-8-39 0,-9 0-25 15,9 0-10-15,-9 0-3 16,9 0 16-16,-11 0 14 0,2 0 16 16,3 0 4-16,-7 0 1 15,-4 0-18-15,-3 0-1 16,-5 0-10-16,2-8 5 0,-11-5-7 16,-2-1-7-1,-2-9 2-15,-1-4-8 0,-1-2-5 16,-1-4-4-16,0 2-1 15,4-1-1-15,4-2-6 16,6 6 2-16,5 3-1 0,6 1 5 16,1 4-4-16,3 3-10 15,4 4-2-15,8 6-35 16,0-2-72-16,0 9-89 0,0 0-44 16,8 25-49-16</inkml:trace>
  <inkml:trace contextRef="#ctx0" brushRef="#br0" timeOffset="-9253.6">25257 14507 352 0,'24'12'207'0,"-7"-12"-58"15,-9 0-67-15,-8 0-51 0,3-8-41 16,5-4-19-16,2-5 6 16,-2 1 7-16,0 1 10 0,0 6 10 15,-4 1 6-15,-1-1-1 16,-3 9-3-16,0 0 3 16,0 0 0-16,0 0 9 0,0-3 13 15,0-1 6-15,0 4 20 16,0-5 14-16,0-2 13 0,-7-2 17 15,-6-3 20 1,2-5 8-16,-7-2-6 0,7-2-8 16,-6-3-56-16,6 0-35 15,-2-2-19-15,5 2-24 0,8 5-34 16,-8-7-35-16,8 7-63 16,0-6-55-16,0 0-14 15,8 2 20-15,5-2 37 0,-2 0-19 16,5-4-12-16</inkml:trace>
  <inkml:trace contextRef="#ctx0" brushRef="#br0" timeOffset="-7590.04">25869 13843 164 0,'-31'-28'277'0,"-6"-4"-82"0,-3-5-29 15,0 1-50-15,2-5-24 16,1 4-11-16,1 1-16 0,-5-5-23 15,-4-8-17-15,-7-8 0 16,-12-12 9-16,-9-5 34 16,-13-7 28-16,-9-12 5 0,-4-13-41 15,-12-9-23-15,-1-10-10 16,-12-10-14-16,7-7 2 0,-4-13-2 16,-1-9 0-16,0-7-11 15,4 5 11-15,-1 6 10 0,7 15 6 16,-2 6-12-16,3 9-7 15,4 8-2-15,-4 9-4 16,0 2-4-16,6 10 3 16,8 2 3-16,4 2-9 0,8 5 3 15,7-3-5-15,5 6 6 16,4-1-4-16,4 5-2 16,0-2 4-16,3 6 3 0,5 4 4 15,5 0-3-15,5 3-7 16,1 0 1-16,2 5 8 0,2 9-15 15,2 3 9-15,0 1-3 16,-1 2 9-16,0 5-3 16,1 0-8-16,-4 4 1 0,-2 0-2 15,1 4 4-15,2 0 7 16,-2 1-9-16,-1-1 4 16,2-3 1-16,-5 3-3 15,1 0-1-15,0 1 0 0,-2 0 5 16,2 2 1-16,-3 2 2 15,8-1-7-15,-2 1 3 0,5 0-2 16,-1-1 5-16,1 0-6 16,2-3 1-16,2-2 6 15,-4 0-9-15,1 3 8 0,-4-2-2 16,4 1 1-16,-3 0-5 16,2-6 3-16,3-3 6 15,1 4-5-15,4 1-3 16,-1-1 4-16,1 5-7 0,-4-6 9 15,-2 2-10-15,-2-5 10 16,-6 0-9-16,-3 0 7 16,1 0-2-16,0-1 1 0,-1 3 1 15,5 2-2-15,1 0 3 16,8 0-3-16,-1 0 5 16,0-4-12-16,-1 0 10 0,-4-1 1 15,0-1-9-15,1 1 5 16,1 1 0-16,-7-2-2 0,2 1 5 15,-2 1-3 1,1 5 3-16,5-1-6 0,3 5 5 16,6 2-6-16,1 3-5 15,6 1 4-15,3 6 5 16,6 3-2-16,-2-3-2 0,0 0 2 16,1 4-4-16,-1-2 2 15,3 2 8-15,-4 4-8 16,7 0-10-16,2-1 7 0,3 1-7 15,-2-5 10-15,-1 5-1 16,9-4-6-16,-13-4 3 16,1-1 6-16,-2-8-3 0,0-4 8 15,-3 1-9-15,-3-1 2 16,3 4 8-16,1-4-3 16,4 4-5-16,1 5 7 15,-1 4-1-15,-2 4-6 0,6 3 4 16,8 1-4-1,-8 4 8-15,8 3-3 0,-9 2-4 16,9-6 3-16,-11 5-2 0,11 0 5 16,0-4-6-16,-7 4 3 15,7-2-6-15,0 7 13 16,0 2-7-16,0 5 1 16,0 0-9-16,0 0-3 15,0 0 9-15,0 0-13 0,0 16 10 16,0 9-2-16,0 17 4 15,0 6-4-15,-9 13 4 16,9 5-2-16,0-6 1 0,0-3-2 16,0-4 2-16,0-9 3 15,0-10-8-15,0-6-4 16,0-4 1-16,0-7-5 16,0-5-5-16,0-12 10 0,0 0 5 15,0-8 7 1,0-18-8-16,5-10-9 15,3-13 5-15,-5-11 1 16,5-10 3-16,-5-2 7 0,6 2 1 16,-9 5 0-16,5 3 0 15,3 5-4-15,-5 9 2 16,5 8-1-16,2 7 2 0,-2 8-4 16,0 4 1-16,4 5-5 15,-1 4 7-15,5 5-5 16,13 7 6-16,-1 0-5 0,5 0 2 15,-6 0-6-15,-2 16-3 16,1-1 4-16,-12 10-1 16,0 4 2-16,-3 0 1 0,-3 7 0 15,-2 4-20-15,-6 1 5 16,0 3-3 0,-33 52-26-16,9-53 29 15,-9-1 10-15,1-11-13 16,2-2-11-16,2-8-18 0,4-5-27 15,4-4-25-15,7-12-27 16,13-4-66-16,0-20-76 16</inkml:trace>
  <inkml:trace contextRef="#ctx0" brushRef="#br0" timeOffset="-5809.18">2248 5955 150 0,'-52'45'202'15,"15"-17"-97"-15,17-11-51 16,32-17-17-16,36-17 2 16,51-33-5-16,47-38-5 15,39-34 3-15,63-21 3 16,75-20-7 0,58-19-10-16,29-31-9 15,48-35-1-15,46-53-3 16,12-24-1-16,-26-7-4 15,-13 0 3-15,-35-13-3 16,-52-10 1-16,-74-13-1 16,-79 11-1-16,-80 23 6 15,-79 29-8-15,-78 28 5 0,-95 33-3 16,-58 41-1-16,-74 39-2 16,-94 56-1-1,-90 58-9-15,-63 66-3 16,-108 69-1-16,-55 83 9 15,-41 88 2-15,-40 57 0 16,19 21 9-16,69 4-4 16,82-4 5-16,92 16-2 15,100 16 2-15,88 2-2 16,81-12 5-16,83-9 5 16,75-17-8-16,80-17 1 15,93-32-4-15,111-61 3 16,103-77 4-16,60-96-3 15,61-70-1 1,49-58-2-16,9-37 1 0,-30-30 0 16,-49-11-18-16,-45 5-46 15,-58-1-123-15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8T16:19:51.25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8198 4696 919 0,'-29'-64'356'16,"1"14"-162"-16,6 22-117 15,12 28-44-15,10 45-22 0,0 52 2 16,-8 67 3-16,8 80 17 15,-14 74 7-15,3 44-9 16,-2 25-10-16,1 19-10 0,1 6-3 16,-2-26-6-16,5-47-2 15,8-63-5-15,0-64 7 16,0-53 1-16,0-53 9 16,4-65 1-16,16-68-22 0,13-73-14 15,16-68-4-15,7-43 12 16,10-17 8-16,-5 12 10 15,-5 33 1-15,-7 41-4 0,-13 32-4 16,-7 41 2-16,-1 43 14 16,5 47 31-16,-1 41 2 15,9 43-19-15,8 33-12 0,11 14-5 16,13-6-9-16,9-19-3 16,8-25-26-16,2-34-11 0,9-38-43 15,5-53-42-15,3-40-35 16,5-47-7-16,1-30 21 15,-13-19 26-15,-17-19 53 16,-25-14 43-16,-27 6 59 16,-25 18 78-16,-16 35 107 0,-17 35-11 15,-16 41-80-15,-10 45-38 16,-18 48-9-16,-5 54 19 16,-3 39 10-16,13 30-50 0,18 29-61 15,30 11 0-15,27-4 0 16,31-19 0-16,28-25 0 15,22-29 0-15,22-37-42 0,20-35-95 16,12-38-108-16,7-46-90 16,2-38 9-16,0-45 27 0,-9-35 9 15</inkml:trace>
  <inkml:trace contextRef="#ctx0" brushRef="#br0" timeOffset="250.71">11344 5726 309 0,'30'-235'273'0,"-11"24"-33"0,-11 31-61 15,-8 33-27-15,0 37-36 16,0 36-42-16,-8 42-21 16,-4 48 64-16,-7 53 52 0,-10 62-3 15,-4 65-40-15,1 52-53 16,-2 33-73-16,11 7 0 0,11-2 0 16,12-18 0-16,8-19 0 15,11-21 0-15,6-28 0 16,4-26 0-16,4-27 0 15,-5-24 0-15,1-30 0 16,-6-21-36-16,-2-18-145 0,-4-21-21 16,-7-33-79-16,4-33-26 15,-3-36 35-15,6-34 10 0,3-27 37 16</inkml:trace>
  <inkml:trace contextRef="#ctx0" brushRef="#br0" timeOffset="633.35">12587 5316 1038 0,'-16'-41'500'0,"-1"9"-197"15,1 13-165-15,4 19-76 16,-3 19-56-16,-7 41-6 16,-3 47 0-16,7 36 0 0,1 30 0 15,9 219 0 1,19-201 0-16,15-9 0 15,2-15 0-15,4-20 0 0,-4-24 0 16,5-23-104-16,-4-14-92 16,-1-20-65-16,-7-13-30 0,-5-18 40 15,-5-9 51-15,-7-18-31 16,-4-16-5-16</inkml:trace>
  <inkml:trace contextRef="#ctx0" brushRef="#br0" timeOffset="998.84">13091 5707 339 0,'32'-61'212'0,"-7"11"-33"15,-9 14-43-15,-4 13-60 16,-3 5-41-16,-6 18-3 0,-3 37 51 15,0 36 25-15,0 41-28 16,0 29-20-16,0 20-20 16,0-1-22-16,13-3-10 15,7-21-4-15,13-24-1 0,10-24 0 16,6-30-6-16,0-27-16 16,4-33-18-16,0-28-9 15,-8-34 15-15,-14-31 22 0,-9-28 13 16,-22-22 4-16,-22-12 30 15,-13 1 45-15,-14 12 0 16,-5 24-29-16,-6 20-16 0,-1 25-44 16,4 27-125-16,3 27-138 15,7 19-58-15,1 36-74 16</inkml:trace>
  <inkml:trace contextRef="#ctx0" brushRef="#br0" timeOffset="2362.96">6403 10311 540 0,'-12'0'327'15,"12"0"-123"-15,0 0-109 16,0 0-62-16,3 0-22 16,25-4-2-16,37-21 12 15,54-19 0-15,59-33 3 16,86-39 10 0,516-173-10-16,-292 131-18 0,55-5-1 15,37 1 3-15,30 3-9 16,29 4 7-16,0 8 18 15,0 14 18-15,-18 14 2 0,-23 17-3 16,-51 17-15-16,-51 16-7 16,-50 7-5-16,-52 14-16 15,-44 3 7-15,-53 5-1 0,-59 2 19 16,-49 2 46-16,-52-9 48 16,-40-16-47-16,-40-28-20 0,-29-35-28 15,-28-26-14 1,-28-29-5-16,-20-37 0 0,-18-43-6 15,-12-55 5-15,-10-28-9 16,-6-13 4-16,1-14 11 16,11-19-11-16,14-23-5 0,11 4 2 15,16 22-13-15,9 18 4 16,7 28 11-16,-3 30-6 16,-4 34-4-16,-13 28-16 15,-16 35-12-15,-20 34-7 16,-25 19 10-16,-33 25 8 0,-44 24-5 15,-59 38-14 1,-59 43-12-16,-64 48 20 16,-82 55 16-16,-61 48 11 0,-47 32 11 15,-60 26 4-15,-19 11-2 16,-6 1 2-16,-15 0-4 16,19-4-1-16,34-3 5 15,30 2-3-15,23-6 0 16,30-10-3-16,48-14-1 15,57-22 3-15,47-20-9 0,51-25 1 16,49-22 12-16,47-20-7 16,54-14 6-1,44-15 3-15,37-6 2 16,23-13-7-16,27 0 0 0,10 7-4 16,12 5-3-16,13 6 0 15,0 10 6-15,0 21 2 16,5 32-2-16,3 45 16 15,3 61 26-15,-2 87 1 16,4 80 6-16,-2 57-14 16,2 57-10-16,-5 50-11 0,0 9-1 15,1-10-14-15,-1-15 11 16,2-34-4 0,4-45 0-16,2-60-8 0,7-58 5 15,3-57-1-15,-1-52 2 16,-3-42 0-16,0-36-6 15,-3-28 10-15,-3-26-9 16,-2-14 4-16,-3-14-3 16,1-11-14-16,0-5 0 15,-4-8 11-15,-3-12 6 16,-2 0-3-16,3 0 9 0,-3 0-7 16,2 0 3-16,-2 0-7 15,2-5-5-15,-2-2 3 16,0 3 7-16,2-4-6 15,4-4-11-15,6-9-29 16,10-12-56-16,15-9-90 16,18-20-79-16,10-20-116 15</inkml:trace>
  <inkml:trace contextRef="#ctx0" brushRef="#br0" timeOffset="3195.36">4901 10840 57 0,'-25'0'204'0,"6"0"-24"16,1 0-47-16,10 0-45 15,8 0-30-15,0 0-23 16,13 0-14-16,19-12 10 0,28-14-4 16,30-19-10-16,43-23-5 15,55-25-5 1,56-30-17-16,45-23-65 0,30-24-91 15</inkml:trace>
  <inkml:trace contextRef="#ctx0" brushRef="#br0" timeOffset="6585.95">8441 8918 46 0,'0'-4'110'0,"0"-4"81"16,0 4-62-16,0-5-40 0,0 2-31 15,0 0-18-15,0-3 1 16,5-3-4-16,-2 6 4 16,2-6-17-16,-2 6-6 0,-3-1-4 15,0 4 4-15,4-1-12 16,0 5 2-16,-4 0 9 15,0 0 2-15,0 0-1 16,0 0 0-16,0 0 6 0,0 0 9 16,0 0 0-16,0 0-3 15,0 0 8-15,0 0 1 16,0 0-4-16,0 0 4 0,0 0-12 16,0 0-2-16,0 0-3 15,0 0 5-15,0 0 1 16,0 0-3-16,0 0-5 0,0 0-8 15,0 0-11-15,0 0 2 16,0 0-2-16,0 0 0 16,0 0-4-1,0 0 1 1,0 0 3-16,0-4 0 16,0 1-1-1,0-2 0-15,0 5-3 0,0 0-37 16,0 0-25-16,0 0-53 15,0 0-45-15,5 0-23 16,-2 0-22-16,2 0-49 0</inkml:trace>
  <inkml:trace contextRef="#ctx0" brushRef="#br0" timeOffset="7505.66">6253 5751 185 0,'-32'-12'207'16,"-6"-1"-70"-16,2 2-38 0,0-1-27 16,-5 3-23-16,1 6 3 15,-1 3 13 1,0 0-2-16,1 0-1 15,7 0-5-15,4 0-12 16,9 0-15-16,9 0 1 0,2 0-13 16,9 0 8-16,0 0-14 15,12 0-5-15,29-17-3 16,41-20 10-16,47-20 3 16,46-16 2-16,36-12-12 15,24-12 4-15,42-4-2 16,48-2-8-16,36-4 0 0,17 5 5 15,6-3-8 1,23-1-2-16,27-4 5 16,17-5-1-16,1-7 2 0,11-4-2 15,10-1-4-15,-1 7 1 16,-29 6 3-16,-53 12 3 16,-53 12-5-16,-53 18 0 15,-60 15 8-15,-59 12-1 0,-46 11 11 16,-34 11 23-16,-28 1 12 15,-21 6 18-15,-12 4-17 16,-11 0-29-16,-9 5-14 16,-4-2-18-16,-8 2-72 15,-14 7-114-15,-9 0-85 16,-14 11-95-16</inkml:trace>
  <inkml:trace contextRef="#ctx0" brushRef="#br0" timeOffset="7937.78">13229 3207 562 0,'-8'-29'301'0,"0"5"-123"16,8 8-94-16,0 4-42 16,0 0-25-16,16 4-13 0,19-1 5 15,27 4-9 1,23 5 1-16,8 0-1 15,2 17-8-15,-9 9 5 0,-18 2 0 16,-20 8-2-16,-16 12 1 16,-16 18 7-16,-16 11-6 15,-22 12 9-15,-21 1-10 16,-9 1 6-16,-8-10 0 0,-6-4-4 16,2-12 7-16,-2-7-1 15,9-14 7-15,6-7-6 16,9-14 27-16,10-11 35 15,7-12 14-15,2-12-22 16,1-20-20-16,2-21-13 16,1-24-15-16,-2-18-1 0,1-10-4 15,-1 0-4-15,1 2-1 16,-1 6-14-16,-3 16-12 16,4 12-63-16,4 12-51 15,3 12-36-15,13 16-45 16,0 13-26-16,9 13-54 0</inkml:trace>
  <inkml:trace contextRef="#ctx0" brushRef="#br0" timeOffset="10269.95">8495 8784 5 0,'0'0'5'15,"0"-5"5"-15,0 2 8 16,0-1 11-16,0 4 14 0,0 0 21 16,0 0 26-16,0 0 26 15,0 0-40-15,-9 0-36 0,9 0-15 16,0 0-16-16,-8 0 1 15,8 0-6-15,0 0 5 16,0 0-4-16,0 0 3 16,0 0-2-16,0 0 8 15,0 0 4-15,0 0-2 0,0 0 0 16,0 0 4-16,0 0-5 16,0 0-2-16,0 0 2 0,0 0-1 15,0 0 3-15,0 0 9 16,0 0-4-16,0 0 10 15,0-5-4-15,0 5-11 0,0-3 1 16,0-1 6-16,0 4-2 16,0 0 2-16,0 0-1 15,0 0 2-15,0 0-11 16,0 0-5-16,0 0 3 16,0 0-4-16,0 0 2 0,0 0 2 15,0 0 1-15,0 0 7 16,0 0-10-16,0 0-1 15,0 0-5-15,0 0 4 0,0 0-7 16,0 0 4-16,0 0-1 16,0 0-5-16,0 0 4 0,0 0 1 15,0 0-1-15,0 0-7 16,0 0 3-16,0 0 2 16,0 0 2-16,0 0-2 0,0 0-2 15,8 0 4 1,4 0-5-16,1 0 4 0,-2 12-2 15,-2-5 9-15,-1-7-5 16,-1 9-4-16,-2-9 3 16,-1 0 3-16,1 8-6 0,-5-8 2 15,0 0 3-15,3 0-2 16,2 0 1-16,-5 0 0 16,0 0 2-16,3 0 2 0,0 0 0 15,-3 0 0-15,0 0 0 16,0 0 7-16,0 0-1 0,0 0 6 15,0 0 4-15,0 0-9 16,0 0-1-16,0 0 4 16,0 0-4-16,0 0 4 15,0 0-4-15,0 0-2 16,0 0-4-16,0 0 3 0,0 0-3 16,0 0-4-16,0 0 1 15,0 0 5-15,0 12 0 16,5 4 24-16,4 5 58 0,3 8-26 15,8 15-17-15,4 14 14 16,10 22 22-16,9 26 6 16,14 40 0-16,21 35-68 0,27 22-23 15,50 17 0-15,67 4 0 16,88-14 0-16,71-10 0 16,74-25 0-16,69-25 0 15,45-39 0-15,38-47 0 0,32-39 0 16,-1-44 0-16,-13-35 0 15,-16-23 0-15,-27-20 0 16,-43-13 0-16,-52-8 0 0,-55-1 0 16,-56 5 0-16,-60 4 0 15,-52 14 0-15,-57 13 0 0,-47 18 0 16,-42 13 0 0,-35 9 0-16,-24 15 0 0,-19 5 0 15,-12 2 0-15,-11 5 0 16,-11 4 0-16,-6-1 0 0,0 1 0 15,0 4 0-15,0 4 0 16,0-2 0-16,0 4 0 16</inkml:trace>
  <inkml:trace contextRef="#ctx0" brushRef="#br0" timeOffset="10331.51">18409 9764 2047 0</inkml:trace>
  <inkml:trace contextRef="#ctx0" brushRef="#br0" timeOffset="10383.49">18409 9761 2047 0,'0'-9'0'0,"-9"-2"-194"15,1 1-241-15,-6-6 44 0,6-7 39 16,8-11 30-16</inkml:trace>
  <inkml:trace contextRef="#ctx0" brushRef="#br0" timeOffset="10800.44">17971 9204 528 0,'-49'-14'266'16,"10"7"-93"-16,10-1-90 0,16 8-51 16,13 0-18-16,26 0-4 15,18 0-2-15,24 0 2 16,17 8-9-16,10 8 4 0,11 8-4 15,-1 5 1-15,-4 8-2 16,-8 11 2-16,-8 9-1 0,-20 5-1 16,-11 7 4-16,-18 0-1 15,-15-5 2-15,-16 2 10 0,-5-4 12 16,-17-6 17 0,-9-7 9-16,-7 0 3 0,-7-3-6 15,-12-6-14-15,-17 0-8 16,-8 1-15-16,-13-9-3 15,2-2-5-15,-2-10 9 0,14-8-1 16,10-12-1-16,13-5-3 16,8-15-4-16,13-25-5 15,7-24-15-15,14-24 1 0,11-21-1 16,11-10-10-16,9 4-23 16,2 1-24-16,1 16-61 0,2 15-55 15,-2 18-47-15,3 14-54 16</inkml:trace>
  <inkml:trace contextRef="#ctx0" brushRef="#br0" timeOffset="11332.67">22460 10196 1372 0,'0'-82'625'0,"0"13"-575"15,0 18-50-15,11 21 0 16,10 30 0-16,3 24 0 0,4 33 0 16,1 42 0-16,-9 46 0 15,-9 48 0-15,-11 39 0 0,-8 44 0 16,-6 30 0 0,-4 7 0-16,1-19 0 0,6-47 0 15,3-50 0-15,8-52 0 16,0-39 0-16,0-45 0 0,11-105 0 15,19-62 0 1,19-56 0-16,19-38 0 0,14-21 0 16,8 5 0-16,7 21 0 15,4 33 0-15,1 35 0 16,0 50 0-16,-1 49 0 16,-4 52 0-16,-1 50 0 0,7 51 0 15,0 42 0-15,9 29 0 0,10 7 0 16,7-9 0-1,-2-13 0-15,-15-36 0 0,-21-27 0 16,-30-27-696-16</inkml:trace>
  <inkml:trace contextRef="#ctx0" brushRef="#br0" timeOffset="12330.6">23194 8999 221 0,'16'18'228'0,"-8"-6"-44"15,0-1-2-15,-2-11-23 16,-3 0-11-16,-3 0-8 0,0 0 14 16,0 0-5-16,8 0-22 15,9 0-32-15,15-7-32 0,15-14-34 16,18-12-12 0,14-15-3-16,14-21-14 0,12-17 6 15,5-25-2-15,-2-23-7 16,-4-16 6-16,-24-8-3 15,-24-6 4-15,-26 18 12 0,-30 19 38 16,-33 22-1-16,-29 35-53 16,-26 46 0-16,-21 57 0 15,-13 57 0-15,-14 56 0 0,3 41 0 16,16 17 0-16,40 0 0 16,45-13 0-16,38-16 0 0,44-21 0 15,30-20 0-15,35-16 0 16,36-28 0-16,35-26 0 15,32-30 0-15,23-34-537 16,-5-24-39-16</inkml:trace>
  <inkml:trace contextRef="#ctx0" brushRef="#br0" timeOffset="13278.48">12056 7990 312 0,'0'-28'275'0,"-13"3"-104"15,-4 9-73-15,2 4-51 16,-2 12-21-16,1 0 7 0,4 20 10 16,12 13 12-16,12 19 8 15,25 17-4-15,28 14-3 16,31 5 1-16,39 2-11 16,43-11 0-16,42-15-6 15,55-20-3-15,67-24-8 16,51-20-13-16,34-20-5 15,37-19-6-15,30-28 0 0,27-27-5 16,15-26 10-16,20-28-9 0,13-17 2 16,-14-11-1-16,-18 0-1 15,-20 5-5-15,-40 5 9 16,-47 11 10-16,-60 13 6 16,-69 19 26-16,-69 21 64 0,-58 21 59 15,-49 16-35-15,-35 15-135 16,-30 15 0-16,-13 6 0 15,-20 13 0-15,-11 3 0 16,-2 5 0-16,-7 5 0 0,-3 3 0 16,-4 7-299 15,-11 5-79-31,2 4 19 16,-4 1-4-16</inkml:trace>
  <inkml:trace contextRef="#ctx0" brushRef="#br0" timeOffset="13728.2">23138 4986 323 0,'15'-57'196'0,"10"-34"69"16,-17 56-200-16,0 11-19 15,1 7-14-15,-6 8-5 16,-3 9-5-16,8 29 49 15,0 32 45-15,-8 33-7 0,0 40-33 16,-8 46-26-16,-3 27-16 16,-3 9-17-16,3-4-8 15,11-21-4-15,0-33 1 0,11-27 5 16,10-33 20-16,12-29 3 16,20-25-10-16,20-27-6 0,24-25-13 15,25-20 5 1,25-22-5-16,22-19-20 0,14-12-27 15,-4-9-36-15,-18 0-85 16,-17 9-64-16,-30 5-16 16,-33 10-28-16,-29 12 18 0</inkml:trace>
  <inkml:trace contextRef="#ctx0" brushRef="#br0" timeOffset="14710.35">13100 7502 386 0,'-9'-34'198'0,"0"10"-55"15,9 7-62-15,-8 6-41 0,8 6-27 16,0 5-7-16,0 13 0 16,0 17 7-16,14 5-3 15,4 10-4-15,20 8 12 16,14 1-1-16,25-9 14 0,38-21 10 16,58-24 10-16,72-29-6 15,56-23-12-15,35-23-17 16,42-11 2-16,35-11-7 0,25-8-4 15,10-9 0-15,8-17-5 16,22-24-2-16,20-27-2 16,0-34 4-16,-3-33-1 15,-3-11 0-15,-18 8 0 16,-32 13 1-16,-47 18 1 0,-54 21-7 16,-54 25 9-16,-44 25-8 15,-42 27 6-15,-43 21-5 16,-32 21 2-16,-29 16 4 15,-23 20 16-15,-26 13 25 0,-12 7 7 16,-16 4 4-16,-2 9-3 16,-10 4-7-16,-8 4-18 15,0 0-11-15,0 4-15 0,0 0 3 16,0 0-9-16,0 0-1 16,0 0 1-1,0 0-6-15,0 0-19 16,0 0-45-16,0 8-63 15,0 0-57-15,0 1-22 0,0-2 1 16,0-7-50-16</inkml:trace>
  <inkml:trace contextRef="#ctx0" brushRef="#br0" timeOffset="15043.36">22678 3219 407 0,'29'-69'214'16,"-5"11"-51"-16,-4 10-49 16,-3 15-20-16,-9 10-7 15,0 7-12-15,-4 8-20 16,-4 8-30-16,0 12-13 0,13 28 22 16,2 36 5-16,2 39 2 15,-1 37-6-15,0 14-6 16,5 0-12-16,2-7-6 15,11-24-5-15,6-26 5 0,16-23 7 16,26-25 5-16,19-28-15 16,24-33 0-16,19-30-12 15,9-21-10-15,6-23-22 16,-9-12-49-16,-16 0-4 16,-25 11-35-16,-27 13-77 0,-24 17-23 15,-26 12-45-15</inkml:trace>
  <inkml:trace contextRef="#ctx0" brushRef="#br0" timeOffset="15807.7">14570 6325 76 0,'-12'0'247'0,"-1"0"-70"16,0 0-45-16,0 12-36 16,7 0-44-16,-2 5-14 0,8 7-7 15,0 4 2-15,11 6-4 16,18-2 19-16,24-2 4 15,23-11-13-15,38-19-2 0,41-25-6 16,60-44 0-16,81-49-19 16,77-56-3-16,54-38-1 15,54-25-5-15,42-19 1 0,12-20-8 16,5-26 0-16,0-20 2 16,-20 8 4-16,-40 22-1 15,-59 35-4-15,-67 41 3 16,-74 42 8-16,-63 32 4 15,-56 31 48-15,-43 25 24 16,-37 22 13-16,-25 19-38 16,-14 13-26-16,-14 7-15 15,-8 8-10-15,-5 10-7 16,-7-2 0-16,0 6-8 0,-8 3-23 16,0 0-59-16,0 0-78 15,0 7-66-15,0 10-4 16,0 3-103-16</inkml:trace>
  <inkml:trace contextRef="#ctx0" brushRef="#br0" timeOffset="16258.71">23684 1526 471 0,'0'-89'119'15,"-14"3"-43"-15,-12 8-15 16,-13 9 0-16,-15 4 69 16,-6 12-29-16,-5 12-25 15,-5 13-28-15,10 7-26 16,4 19-10-16,5 8-6 15,11 22-6-15,4 18 4 0,12 19-3 16,12 12-3-16,12 3-1 16,16 0 7-16,20-8-4 15,13-10 6-15,13-18 0 16,6-16-9-16,9-19 6 16,1-18-5-16,-4-19 0 15,-9-20-2-15,-10-10 12 16,-14-8-4-16,-17 3 3 15,-16 1 3-15,-8 5 1 16,-21 9-8-16,-10 7-4 16,-6 12-14-16,-2 13-44 15,-12 16-30-15,-9 12-53 16,-10 12-33-16,-7 18-135 16</inkml:trace>
  <inkml:trace contextRef="#ctx0" brushRef="#br0" timeOffset="18154.12">25752 1746 402 0,'-31'-50'179'16,"7"2"-42"-16,2 7-6 15,6 13-37-15,8 3-24 16,8 10-21-16,0 2-22 16,0 13-18-16,20 13 0 15,37 23 32-15,56 37-3 0,79 32-2 16,65 38-22-16,31 32-3 15,10 32-4-15,-5 33-7 16,-13 51-3-16,-19 42 5 16,-30 29-2-16,-40 20 2 15,-36 26 6-15,-41 31-3 16,-39 13-3-16,-30 0 2 16,-25-12 0-16,-20-3-4 15,-20-27 4-15,-12-37 2 0,-7-46-9 16,-3-58 3-16,5-58 1 15,5-56 5-15,4-41 12 16,8-41 12-16,3-38-30 16,-4-42-73-16,6-37-54 0,7-32-6 15,8-24 0-15,0-9 14 16,0-1 1-16,-8 8-58 16,-5 17-31-16</inkml:trace>
  <inkml:trace contextRef="#ctx0" brushRef="#br0" timeOffset="18504.12">27379 8218 476 0,'-31'29'286'0,"5"-8"-62"16,12-6-112-16,14 10-52 0,14 16-24 15,20 16-11-15,14 16 17 16,14 8 14-16,11 9-15 15,4-2-9-15,8-5-5 16,6-6-5-16,-1-16-9 16,-3-8 2-16,-5-13-2 0,-6-11-1 15,-7-18 2-15,-7-14-1 16,0-25-5-16,3-27-7 16,0-20 0-16,-5-20-3 0,-13-14 10 15,-9-10-2-15,-22 3 28 16,-24 9-10-16,-29 18-1 15,-27 16-27-15,-30 23-73 16,-27 26-60-16,-18 24-8 0,-11 24 0 16,-1 26-4-16,5 14 2 15,4 14-33-15,5 3-79 16</inkml:trace>
  <inkml:trace contextRef="#ctx0" brushRef="#br0" timeOffset="19186.27">24758 4228 637 0,'-29'-45'282'0,"4"9"-83"15,11 3-98-15,1 10-53 16,0 3-29-16,13 6-15 15,0 11-4-15,13 3-1 0,18 32 2 16,31 29 3-16,31 36 2 16,25 46 1-16,13 40 2 15,2 62-9-15,4 68 0 0,5 50 0 16,1 32 3 0,-1 44 4-16,0 33-3 0,-9 14-5 15,-6-19 2-15,-9-19 7 16,-7-29 14-16,-15-32 9 15,-6-45 22-15,-10-42 16 0,-9-46 10 16,-16-47-8-16,-14-44-12 16,-8-37-9-16,-12-36 2 15,-10-25-1-15,-3-16-11 0,-5-17-16 16,-3-12-19-16,0-20-43 16,0 0-49-16,-14-8-66 0,-3-8-68 15,0-12-54 1,-3-14-39-16,4-10-37 0</inkml:trace>
  <inkml:trace contextRef="#ctx0" brushRef="#br0" timeOffset="19593.45">26378 10686 472 0,'0'0'299'16,"0"0"-27"-16,0 0-116 15,8 8-76-15,9 15-37 0,15 17-22 16,16 5-7-16,13 5-9 15,12-6-4-15,8-7-4 0,6-8 3 16,-4-13-4-16,3-16-7 16,-6-16 8-16,-1-17 6 15,-14-15 1-15,-17-14-6 0,-20-11 7 16,-15-4 17 0,-13-1 0-16,-24 6-13 0,-17 6-17 15,-20 5-14-15,-20 13-55 16,-13 11-54-16,-4 12-51 0,1 9-31 15,0 8-54-15,7 8-236 16</inkml:trace>
  <inkml:trace contextRef="#ctx0" brushRef="#br0" timeOffset="20734.48">24433 15468 852 0,'-25'-98'455'0,"-3"12"-154"16,-7 25-156-16,-8 25-69 15,-9 36-43-15,-10 48 31 16,-4 54 57-16,-8 54-121 15,4 42 0-15,13 30 0 0,21 14 0 16,23-12 0-16,30-13 0 16,32-29 0-16,23-43 0 0,26-39 0 15,20-44 0-15,18-46 0 16,16-54 0-16,-2-52 0 16,-4-48 0-16,-20-44 0 0,-28-37 0 15,-30-18 0 1,-30 6 0-16,-38 10 0 0,-38 26 0 15,-38 29 0-15,-37 26 0 16,-22 26 0-16,-15 29-31 16,3 23-390-16,6 22-42 0,5 16 9 15</inkml:trace>
  <inkml:trace contextRef="#ctx0" brushRef="#br0" timeOffset="21632.3">26037 15131 677 0,'28'-50'458'0,"-1"-3"-38"15,2 1-123-15,-7 7-102 0,-7 13-195 16,-2 7 0-16,-2 13 0 16,2 26 0-16,-5 36 0 15,0 36 0-15,-8 39 0 16,0 44 0-16,-16 31 0 16,-5 14 0-16,1 2 0 0,4-12 0 15,16-26 0-15,0-26 0 16,25-35 0-16,20-35 0 15,32-37 0-15,27-45 0 0,35-37 0 16,19-44 0-16,17-38 0 16,3-24 0-16,-2-11 0 15,-18 5-149-15,-20 1-330 0,-25 18-17 16,-23 16 42-16</inkml:trace>
  <inkml:trace contextRef="#ctx0" brushRef="#br0" timeOffset="22265.24">27860 14088 556 0,'16'-57'449'16,"-2"8"34"-16,-5 12-191 15,-1 9-148-15,10 28-73 16,4 40-19-16,0 46-52 16,3 45 0-16,-12 35 0 15,-10 26 0-15,-3 14 0 0,-12 6 0 16,3 0 0-16,-2-8 0 16,11-24 0-16,0-26 0 15,16-32 0-15,24-32 0 16,31-38 0-16,33-39 0 15,35-43 0-15,27-34 0 16,208-123 0 0,-196 85 0-16,241-139-992 31,-326 189 505-31</inkml:trace>
  <inkml:trace contextRef="#ctx0" brushRef="#br0" timeOffset="23129.41">29590 14482 444 0,'-8'-24'237'0,"8"3"-48"16,0 6-57 0,0 1-47-16,0 7-20 15,0 7-21-15,16 0 9 16,12 0 32-16,18 12 17 0,9-3-13 16,15-9-34-16,15-4-23 15,18-8-25-15,9-18-5 16,5-18-5-16,-1-22 1 15,-9-14 0-15,-7-19 2 16,-24-14 11-16,-23-1 28 16,-27 4 13-16,-40 3 7 15,-28 18 21-15,-24 19 27 16,-24 31-22-16,-21 39-85 16,-7 51 0-16,-7 60 0 0,6 47 0 15,18 38 0-15,30 15 0 16,37 1 0-16,46-13 0 15,44-20 0-15,46-24 0 16,42-34 0-16,29-27 0 16,27-29-127-16,7-25-332 15,-1-26 0-15,-7-26-8 0</inkml:trace>
  <inkml:trace contextRef="#ctx0" brushRef="#br0" timeOffset="23579.05">31969 13247 223 0,'-8'-46'197'16,"8"6"-45"-16,0 7-18 16,0 12-1-16,0 0 3 0,0 10 15 15,0-3 7-15,0 7-1 16,0 3-13-16,0 1-19 15,0 3-30-15,4 0-39 16,4 14-11-16,5 29 82 16,4 25-113-16,-7 46-14 15,-10 53 0-15,-10 45 0 16,-20 28 0-16,-13 4 0 16,-8-13 0-16,4-23 0 0,1-40 0 15,10-38 0-15,10-33 0 16,9-29 0-16,8-26 0 15,18-42 0-15,25-31 0 16,31-44 0-16,25-38 0 16,17-30 0-16,6-4 0 15,1 25 0-15,3 34 0 16,-3 42 0-16,5 46 0 16,-3 46 0-16,-3 31 0 0,-14 23 0 15,-19 18 0-15,-24 13 0 16,-17 3 0-16,-24-4-68 15,-21-4-545-15,-29-2 41 0</inkml:trace>
  <inkml:trace contextRef="#ctx0" brushRef="#br0" timeOffset="24760.47">32257 12529 850 0,'0'-107'244'0,"-21"-6"-122"15,-19 3-67-15,-28 13-58 16,-34 2-12-16,-51 10 3 16,-59-1 7-16,-52 1 11 15,-49-1 37-15,-37 5 61 16,-43 17 39-16,-45 14-1 0,-29 26-4 16,-29 24-37-16,-33 45-8 15,-22 41-52-15,-26 47-41 16,-29 43 0-16,-18 40 0 0,5 29 0 15,-1 35 0-15,7 50 0 16,31 43 0-16,48 35 0 16,58 28 0-16,70 27 0 0,75 18 0 15,68-5 0-15,78-23 0 16,67-30 0-16,77-34 0 16,74-35 0-16,71-36 0 15,77-44 0-15,94-46 0 16,101-41 0-16,97-45 0 0,107-40 0 15,94-44 0-15,97-51 0 16,83-47 0-16,76-62 0 16,40-62 0-16,20-50 0 15,-35-52 0-15,-70-52 0 16,-60-52 0-16,-41-27 0 0,-36-8 0 16,-63 11 0-16,-176 11 0 0,-509 4 0 15,0 4 0-15,0 9 0 16,0 22 0-16,0 8 0 15,0 11 0-15,0 8 0 16,0 12 0-16,-582 32 0 0,-149 40 0 16,-77 63 0-16,-20 64 0 15,25 64-256-15,37 63-219 16,53 48-10-16</inkml:trace>
  <inkml:trace contextRef="#ctx0" brushRef="#br0" timeOffset="25710.03">14601 16041 703 0,'-40'13'400'0,"11"-13"-141"16,16 8-137-16,18 5-65 15,20 7-24-15,10 13-16 0,13 7-18 16,-1 8 1-16,2 9 2 16,-1 0 0-16,-7 0-1 15,-5-3 5-15,-8-9-8 16,-2-9-2-16,-7-7 4 16,-7-6 1-16,1-6 12 0,-10-5 1 15,-3-12 10-15,0-3-9 16,-16-18-12-16,-7-19-16 0,-3-29-21 15,1-33-16-15,11-33-10 16,14-23 23-16,14-1 23 16,20 12 4-16,2 25 6 0,10 25 6 15,2 27-8-15,5 22 5 16,1 24 3-16,-12 14 0 16,-1 10 4-16,-8 22 0 15,-4 6-5-15,-5 0 6 16,-8 4-5-16,-4 1-4 0,-3 0-90 15,0-4-111-15,-6-1-60 16,5-8-48-16,1-20 18 16</inkml:trace>
  <inkml:trace contextRef="#ctx0" brushRef="#br0" timeOffset="25992.48">15658 15496 548 0,'6'12'276'16,"-1"2"-124"-16,-2-14-85 15,6 7-30-15,0-7-20 0,8 0-1 16,5 0-4-16,8-13-18 16,5-7-15-16,4-11-18 15,-13-12 5-15,-9 0 14 0,-17-6 13 16,-11 3 17-16,-14 10 23 16,-7 16 1-16,-8 15 2 15,-7 22 16-15,-2 24 5 0,10 24-14 16,2 15-16-16,12 16-7 15,19 1-10-15,6-4-12 16,14-8-20-16,11-11-66 0,9-12-88 16,6-18-66-16,0-19-83 15</inkml:trace>
  <inkml:trace contextRef="#ctx0" brushRef="#br0" timeOffset="26322.78">16124 15062 591 0,'26'-67'345'0,"-6"19"-172"16,-1 23-85-16,10 22-44 16,7 18-23-16,5 18 2 15,3 7-1-15,2 15 5 0,-6 1-11 16,-1-3-13-16,-5-5 3 16,-11-11-1-16,-7-9-2 0,-2-6 2 15,-6-10 1 1,0-5 7-16,-8-7 7 0,0-7-9 15,0-22-8-15,0-16 0 16,0-17-12-16,0-11 2 16,0-8 2-16,0-4-2 0,0-1-6 15,0 8 11-15,0 14-6 16,0 11 3-16,0 13-18 16,0 11-18-16,0 8-12 0,0 9-19 15,0 3-15-15,0 2-22 16,0 7-21-16,5 0-10 15,-5 0-43-15,0 0-38 16</inkml:trace>
  <inkml:trace contextRef="#ctx0" brushRef="#br0" timeOffset="26707.57">17098 14874 875 0,'8'-29'380'0,"-8"3"-172"15,0 12-104 1,0 2-60-16,0 3-18 0,5 4-14 16,-2 2-6-16,2-1-3 15,12 4 1-15,7-4-6 16,12-8-2-16,9-8-20 0,4-13-22 15,4-13-14-15,-2-10 6 16,-8-13 2-16,-12-12 8 16,-15-9 16-16,-8 0 34 0,-8 13 26 15,-16 15 31-15,-1 23-19 16,-2 22-20-16,-5 38 14 16,-1 39 14-16,6 34-17 15,6 23-12-15,13 9-11 0,4 2-11 16,11-12-40-16,10-9-75 15,5-21-104-15,2-22-81 16,4-23-52-16</inkml:trace>
  <inkml:trace contextRef="#ctx0" brushRef="#br0" timeOffset="27074.15">17914 14185 390 0,'22'-48'307'16,"-7"15"-145"-16,2 22-80 0,-1 26-42 15,1 34 14 1,-6 20 64-16,-1 21 17 0,-2 12-18 16,-5 4-46-16,-3-8-30 15,0-13-18-15,0-16-10 16,0-21 1-16,0-15 10 0,-11-21 4 16,1-32-28-16,10-33-10 15,0-36-5-15,0-38 8 16,13-28 3-16,6-12 5 0,6 2 8 15,4 22 23-15,-6 24 6 16,2 34-19-16,1 32-13 16,5 32 27-16,11 35 21 15,-3 22-14-15,4 21-4 16,-4 7-23-16,-2 5-10 0,-6-3 6 16,-2-13-8-16,-9-8-26 15,-4-13-51-15,-8-8-102 16,-8-2-91-16,0-7-53 0,-19-2-31 15</inkml:trace>
  <inkml:trace contextRef="#ctx0" brushRef="#br0" timeOffset="27456.82">18796 13515 652 0,'-25'-58'448'15,"-6"14"-151"-15,-11 15-151 16,-7 17-80-16,-3 12-33 0,3 20-14 15,5 8-9 1,11 9-3-16,22 5-2 0,22 6-5 16,25 5 2-16,21 4-11 15,17-4 2-15,7-1-3 16,-4-2 2-16,-8-2 1 0,-13-3 5 16,-14-5-9-16,-22 6 4 15,-20 3-8-15,-32 8-39 16,-16 0-72-16,-14 0-78 0,-8-5-55 15,5-11-42-15,13-13-17 16</inkml:trace>
  <inkml:trace contextRef="#ctx0" brushRef="#br0" timeOffset="27755.6">19113 13791 464 0,'36'-24'444'16,"-7"3"-174"-16,-4 8-144 15,-11 2-85-15,3-1-17 0,5-5-13 16,1-4-5-16,5-10-10 16,10-10-19-16,-2-4-2 15,-7-9 9-15,-7-3 2 0,-8-3 9 16,-14-2 5-16,-8 6 4 16,-12 3 42-16,-13 16 4 15,-7 17 0-15,-6 20-3 0,-1 20 14 16,-5 21 3-1,1 20-3-15,12 19-22 0,5 19-16 16,14 2-15-16,20 1 0 16,3 0-16-16,22-9-64 15,12-10-124-15,12-14-119 0,15-21-78 16</inkml:trace>
  <inkml:trace contextRef="#ctx0" brushRef="#br0" timeOffset="28788.28">20896 13799 642 0,'-79'52'409'0,"-33"26"-170"16,-33 33-123-16,-44 34-57 16,-37 35-15-16,-55 20 63 0,-61 28 80 15,-56 30 57-15,-46 33-244 16,-60 23 0-16,-41 20 0 0,-15 6 0 15,1 7 0-15,16-13 0 16,48-22 0-16,61-30 0 16,65-31 0-16,64-28 0 0,57-41 0 15,53-28 0 1,42-32 0-16,34-28 0 0,34-20 0 16,20-23 0-16,21-13 0 15,12-13 0-15,10-11 0 16,10 1 0-16,4-15 0 15,0 0 0-15,-5 0 0 16,2 0 0-16,-5-6 0 16,-8-5 0-16,-9-18 0 15,-12-17 0-15,-20-14 0 0,-24-30 0 16,-23-36 0 0,-29-41 0-16,-20-33 0 0,-15-18 0 15,-7-19 0-15,4-15 0 16,13-17 0-16,16-9 0 15,17 15 0-15,19 19 0 0,16 36 0 16,16 37 0-16,17 37 0 16,14 31 0-16,9 31 0 15,7 18 0-15,2 14 0 0,1 16 0 16,7 7 0-16,5 10 0 16,0 7 0-16,3 0 0 15,4 0 0-15,1 0 0 0,12 12 0 16,-8-12 0-1,22-5 0 17,14-16 0-32,31-22 0 15,52-35 0-15,67-41 0 16,102-52 0-16,95-64 0 0,87-67 0 16,99-34 0-16,65-28 0 15,60-14 0-15,27-10 0 16,-9 5 0-16,-34 33 0 0,-61 53 0 15,-82 57 0-15,-83 50 0 16,-88 43 0-16,-76 37-101 16,-65 32 16-16,-56 21 47 15,-44 17 17-15,-35 7 18 16,-26 13 4-16,-23 3 7 0,-7 11 1 16,-7-4-6-16,-5 10-3 15,-3 0-3-15,-9 0-27 16,3 0-21-16,2 0-1 0,-5 0 20 15,0 0 11-15,0 0 12 16,0 0 0-16,-8-8 7 16,8 8 6-16,0-4-5 0,0 0 1 15,0 0 4-15,3-4-4 16,10-4 2-16,7 0 9 16,9-6 20-16,2 3 34 0,-1-2 37 15,-6 5-3 1,-5 8-47-16,6 4-12 0,4 33-13 15,11 32-27-15,8 50 0 16,9 59 0-16,13 58 0 16,12 37 0-16,5 21 0 0,13 6 0 15,4 5 0-15,11-8 0 16,-2-15 0-16,-7-36 0 0,-5-33-169 16,-11-38-387-16,-22-37-62 15</inkml:trace>
  <inkml:trace contextRef="#ctx0" brushRef="#br0" timeOffset="30285.28">5591 13843 629 0,'-53'-64'228'15,"1"7"-96"-15,-9 28-65 0,-12 41-28 16,-18 55-1-16,-19 44 14 15,-15 49-6-15,0 21-21 16,10-4-10-16,31-13-10 16,35-22 4-16,27-30-14 15,44-22-3-15,35-28 4 16,33-29-3-16,35-33-15 16,30-17 12-16,23-11 3 15,0 0 1-15,-23 11-4 16,-34 17 2-16,-32 25 8 15,-35 27-2-15,-46 33 2 16,-42 33 0-16,-26 39 2 16,-21 14-7-16,-7-4 4 15,-2-22-2-15,16-27-13 16,12-31-49-16,14-39-98 16,17-48-51-16,14-61-110 0</inkml:trace>
  <inkml:trace contextRef="#ctx0" brushRef="#br0" timeOffset="30501.64">5619 13575 437 0,'0'-162'363'0,"0"27"-107"16,0 37-119-16,0 29-81 16,0 24-28-16,21 29-13 15,15 27-7-15,29 39 7 16,20 36-3-16,17 47-3 0,11 47-4 15,6 32-1-15,-1 7-4 16,-10-3-16-16,-7-17-59 16,-12-18-92-16,-14-31-50 15,-24-30-52-15,-29-21-20 16</inkml:trace>
  <inkml:trace contextRef="#ctx0" brushRef="#br0" timeOffset="30934.26">5733 14565 867 0,'-89'-83'210'16,"23"9"-113"-16,23 6-64 16,34-9-31-16,50-24 2 15,63-30-5-15,59-17-14 16,41 3-33-16,11 3 0 16,0 7-11-16,-20 18-9 15,-34 22 29-15,-33 22 24 16,-41 25 18-16,-33 24 2 15,-34 24 8-15,-37 36 15 16,-23 37 23-16,-20 42 9 16,-5 29-2-16,7 28-25 15,15 3-18-15,18-12 0 0,25-29-9 16,25-26 1-16,23-38-3 16,21-32-3-16,15-38-34 15,3-44-32-15,-5-43-9 16,-19-34 20-16,-13-21 32 15,-27-9 16-15,-23 0 30 16,-20 14 42-16,-17 18 46 16,-10 25-3-16,-2 29-9 15,0 24-57-15,8 24-21 16,4 30-8-16,12 19-5 0,25 21-12 16,8 25 0-16,25 19-14 15,16 10-96-15,21 3-111 16,10-13-57-16,2-23-91 15</inkml:trace>
  <inkml:trace contextRef="#ctx0" brushRef="#br0" timeOffset="31250.95">7791 13071 690 0,'-23'-45'361'0,"-2"11"-193"15,9 11-87-15,3 7-47 16,5 4-14-16,8 5-4 15,0-4-14-15,0 4-2 16,0-2-14-16,0 2 11 0,0-9-6 16,0-7-29-16,-25-4-12 15,-7 3 37-15,-9 7 7 16,-3 15 7-16,0 14 5 16,-2 19 11-16,10 23 6 15,13 22-5-15,14 21 7 0,18 22-15 16,23 7-3-1,20 0-2-15,25-20-3 16,20-20 1-16,9-29-19 0,3-28-42 16,-3-29-77-16,-13-38-92 15,-19-23-66-15,-21-20-16 16</inkml:trace>
  <inkml:trace contextRef="#ctx0" brushRef="#br0" timeOffset="31450.36">8003 11905 631 0,'-25'-60'169'0,"8"39"-86"16,17 58-16-16,9 53 78 0,12 49 4 15,15 32-57-15,13 15-47 16,11 10-23-16,5-1-10 16,0-3-11-16,0-21-5 0,1-33-42 15,-14-33-54-15,-6-39-9 16,-10-50-65-16,-4-53-91 15,-4-48-39-15</inkml:trace>
  <inkml:trace contextRef="#ctx0" brushRef="#br0" timeOffset="31733.39">8672 11532 528 0,'0'-81'192'16,"0"47"-46"-16,-11 63 4 15,-14 64-4-15,-15 59 37 0,-13 39-45 16,-4 17-47-16,4-6-44 15,13-27-24-15,6-32-12 16,15-36 11-16,7-33-4 0,12-23 10 16,8-17-8-16,20-22-10 15,16-12 1-15,18-16-11 16,7-9 0-16,12 0 1 16,9-4 1-16,3 1-8 0,1 4 7 15,-10 5-5-15,-7 1 1 16,-12 5 1-16,-7 6-6 15,-15 2-10-15,-10 5-75 16,-9 0-71-16,-2 21-56 0,-11 8-19 16,-11 11 8-16,-16 10-81 15</inkml:trace>
  <inkml:trace contextRef="#ctx0" brushRef="#br0" timeOffset="32182.28">6058 16660 772 0,'-215'187'243'0,"23"-27"-123"16,30-27-52-16,25-26-22 15,31-31 11-15,33-31 4 0,27-20-22 16,38-25-18-16,45-41 4 15,73-52-18-15,97-75 5 16,102-92 18-16,83-82 32 16,105-48 0-16,64-50-12 15,32-41 4-15,31 10 11 16,7 22 39-16,-35 42 0 16,-44 42-59-16,-52 51-45 15,-75 58 0-15,-79 62 0 0,-86 44 0 16,-66 45 0-16,-51 28 0 15,-46 23 0-15,-27 19 0 16,-27 10 0-16,-13 10 0 0,-15 1 0 16,-6 11 0-16,-21 3 0 31,-5 0 0-31,0 0 0 16,-2 8 0-16,-5 4 0 0,-9 0-236 15,-4 9-120 1,-7 11-17-16,-8 9-15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8T14:29:55.37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13789 7249 200 0,'-13'-9'189'16,"2"6"-67"-16,-1-1-32 0,4-4-38 16,8 4-18-16,0-1-3 15,0 1 5-15,-13 4 7 0,5 0 3 16,8-3-3-16,-11-2-12 15,-6 0-5-15,-3 5-8 16,-8 0-8-16,-14 10-3 0,-3 2-4 16,-4 7 5-16,2 2 4 15,1 8-5-15,2 7-5 16,4 9-4-16,-1 8 5 16,5 12 1-16,7 8 4 0,7 8 1 15,22 5-3-15,0-3 0 16,22-7-2-16,10-2 6 0,13-9-9 15,11-9 6-15,7-2-1 16,13-12 1-16,9-19-3 16,5-12-2-16,7-11 2 0,4-11 0 15,1-23-11-15,-5-9-7 16,-8-19-8-16,-11-6 2 0,-17-14-11 16,-19-7 4-16,-24-6 14 15,-18 9 22-15,-11 14 11 16,-17 7 4-16,-10 8-6 15,-6 7 12-15,-8 5-8 0,-7 9-10 16,-1 3-1-16,-8 9-6 16,3 3 4-16,3 6-9 15,2 2 0-15,11 5-1 0,3 1 8 16,15 1-11-16,6 4 3 16,5-4 1-16,8 6-14 0,-1 0-4 15,13 0 4-15,0 0 2 16,0 0-2-16,0 0-9 15,0 0-9-15,0 14-22 0,8-2-32 16,0 4-27-16,6-1-14 16,-3 2-58-16,-3-1-11 15</inkml:trace>
  <inkml:trace contextRef="#ctx0" brushRef="#br0" timeOffset="782.85">13895 8140 47 0,'0'-15'142'0,"-7"-1"42"16,7 4-60-16,-9 7-33 0,9 5-34 15,0 0-23 1,0 0-12-16,0 17-7 0,-8 19 25 16,-5 25 27-16,4 25 20 15,1 28 16-15,-2 19-14 0,-3 9-8 16,4 10-20-16,9-6-24 15,-8-7-17-15,8-5-8 16,0-9-4-16,0-13-7 0,0-20-1 16,0-18-10-16,0-16-48 15,0-23-73-15,5-14-36 0,3-21-10 16,5-38-111-16,-7-30-202 16</inkml:trace>
  <inkml:trace contextRef="#ctx0" brushRef="#br0" timeOffset="1032.68">13854 8515 542 0,'-8'-21'253'15,"8"8"-110"-15,0 6-73 16,12 3-34-16,18 4-14 16,18 0 1-16,23 17 3 0,19 11 4 15,21 8-5-15,7 9-9 16,4 9-7-16,-6 2-8 0,-9 5 2 15,-13-4-8-15,-18-2 1 16,-15-8-20-16,-17-2-14 16,-15-10-14-16,-13-5-19 15,-13-5-24-15,-3-5-36 0,-23-12-10 16,-19-8-61-16,-18-25-8 16</inkml:trace>
  <inkml:trace contextRef="#ctx0" brushRef="#br0" timeOffset="1248.39">14078 8580 129 0,'-74'-49'245'0,"17"5"-104"16,8 8-63-16,14 8-38 0,5 2-21 16,6 10 13-16,4 8 32 15,4 0 9-15,-4 8-10 16,-6 24-23-16,-5 12-11 16,-14 18-11-16,-7 10-5 0,-1 5-2 15,-5 10-3-15,6-6-7 16,-1-4 3-16,5 0-7 15,-1-7 1-15,0-7 2 16,-44 31-121-16,55-58-1 16,11-12-48-16,6-16-84 0</inkml:trace>
  <inkml:trace contextRef="#ctx0" brushRef="#br0" timeOffset="1511.39">14013 9411 704 0,'0'12'254'0,"0"0"-128"16,0 4-65-16,16 13-28 16,13 7-7-16,15 9 23 0,22 8 33 15,10 8-11-15,18 0-16 16,2 8-27-16,-2 0-14 15,-4-3-9-15,-10-10-7 16,-13-7-20-16,-19-8-40 0,-11-8-62 16,-15-8-29-16,-8-8-14 15,-14-5-30-15,-22-12-4 0,-9-9-32 16</inkml:trace>
  <inkml:trace contextRef="#ctx0" brushRef="#br0" timeOffset="1715.47">14094 9658 390 0,'-39'0'346'0,"0"0"-83"16,3 17-128-16,0 11-69 0,-5 21-30 15,-8 20-15-15,-13 12-13 16,-3 13 9-16,1 0-10 16,0 5-3-16,-1-1-3 15,1-1-3-15,-3-4-10 0,7-7-45 16,3-13-77-16,4-11-62 15,8-14-16-15,5-15-48 0</inkml:trace>
  <inkml:trace contextRef="#ctx0" brushRef="#br0" timeOffset="3794.94">15585 7743 145 0,'-17'48'223'15,"5"-8"-92"-15,3-7-51 16,9-12-35-16,0-6-18 0,0-15-1 16,0 0 31-16,0 0 14 15,9 0-5-15,14-12-1 16,19-24-17-16,23-30-16 15,21-27-10-15,18-21-5 0,15-16-12 16,2-8 1-16,-4-5-5 16,-6 3 1-16,-11 14-4 15,-15 13-1-15,-11 20 0 0,-18 19 4 16,-10 17 0-16,-13 12 1 16,-10 14 0-16,-6 10 5 0,-8 5 14 15,-5 3 2-15,-4 6-5 16,0 2-8-16,0 5 4 15,0 0-1-15,-9 0-11 0,9 0 0 16,0 0-7-16,-8 0 2 16,8 0 4-16,0 0-3 15,0 0-3-15,0 0 2 16,0 0 4 0,0 0 6-16,0 0-3 15,0 0-7-15,0 0 11 0,-8 0 1 16,8 0 9-16,0 0 10 15,0 0-7-15,0 0 3 0,0 0 0 16,0 0-2-16,0 0-9 16,0 0-10-16,0 0 0 15,0 0-2-15,0 0 6 16,0 0-4-16,0 0-5 16,0 0 5-1,0 0-6-15,0 0 4 16,0 0 1-16,0 0 1 0,0 0-5 15,0 0 3-15,0 0 1 16,0 0 1-16,0 0-5 31,3 0 4-15,2 0-2-16,3 12 0 0,5 1 2 16,6 3-3-16,9 7 4 15,10 11-4-15,6 2 6 0,8 9-3 16,5 4 2-1,5 4-6-15,3-1 5 0,0 2 1 16,0 3 1-16,-1 0 2 16,-2 0 4-16,-5-3-11 0,-3-7 4 15,-7 2 2-15,-7-8 3 16,2-1-7-16,-7-7 2 16,-6-5-6-16,-1-3 3 0,-3-5 1 15,-5-3-3-15,-3-4 5 16,-4-1-2-16,-3-1-2 0,-2-11-2 15,0 0 3-15,-3 0 2 16,-2 8-5-16,-3-8 7 16,0 8-4-16,0-8 0 15,0 0-4-15,0 0 4 16,0 0 2-16,-8 0-1 16,8 0-7-16,-8 0 4 0,-4 8-4 15,1 9 5-15,-6 0 2 16,-8 6 1-16,-3 3-2 15,-4-2-5-15,-4 8 3 0,-2 4-2 16,-1 5 5-16,-6 4-1 16,-8 9-1-16,-1-2-2 15,-6 6 5-15,-5-1-6 16,-3 4 1-16,-6-1 5 0,-7 1-1 16,-4 1 3-16,-5-6-9 15,1 2 5-15,-1-5 0 0,-3-1-7 16,-4 5 9-16,-1-4-5 15,5 1 0-15,8-11-2 0,12-1 5 16,8-6-5-16,11 0 6 16,5-3 3-16,10-8-5 15,10-5-3-15,4-3 3 0,11-10 1 16,5-7 0-16,9 9 2 16,0-9-7-16,0 0 6 0,0 0-3 15,0 0-2-15,0 0 10 16,4 0-7-16,4 0 1 0,-5 0-7 15,2 0 11 1,2 0-5-16,-7 0-2 0,5 0 4 16,-2-4-9-16,2 4 12 15,-5 0 0-15,0 0-8 0,0 0 10 16,0 0-6-16,0 0 4 16,0-5-3-16,0-2-3 0,0-5 3 15,0-5-8-15,-13-8 6 16,1-11-2-16,-3-10-9 15,-10-10 0-15,-3-8-2 0,-1-10 6 16,-4-7-1-16,2-5 0 16,-3 4 5-16,-1 0 1 15,2 10-2-15,2 7 7 16,-4 8-5-16,2 8 2 0,6 5-3 16,-2 6 7-16,4 7-6 15,6 2 4-15,-3 8-3 16,11 1-1-16,-2 5 2 0,13 5 6 15,-7 3-6-15,7-2 1 16,-8 1-3-16,8 4 1 0,-8 4-1 16,8-5 4-16,0 5-5 15,0 0 2-15,0 0-6 16,0 0 3 0,0 0 3-1,0 0-1-15,0 0 4 16,0 0-1-16,0 0-8 15,0 0 4 1,0 0 8-16,0 0-16 0,0 0-5 16,0 0-8-16,0 0-15 15,0 0-6-15,0 0-17 0,4 0-22 16,4 0-33-16,3 14-43 16,5-2-85-16,1-1-308 15</inkml:trace>
  <inkml:trace contextRef="#ctx0" brushRef="#br0" timeOffset="4262.79">16749 7180 183 0,'0'0'267'0,"0"0"-72"0,0 0-51 15,0 0-70-15,0 0-35 16,3 0-4-16,3 0 10 15,2 0-7-15,0 0-16 0,5 9-10 16,3-1-4-16,4 4-3 16,-1 0-15-16,2-5-59 0,-1-7-46 15,1 12-31-15,-5 1-49 16,-3-13-36-16</inkml:trace>
  <inkml:trace contextRef="#ctx0" brushRef="#br0" timeOffset="4428.41">16916 7497 363 0,'0'0'195'0,"0"0"-71"15,0 0-58-15,0 0-27 16,0 0 6-16,0 0 14 0,0 0-16 16,0 0-24-16,0 0-57 15,0 0-89-15,-12 0-105 16</inkml:trace>
  <inkml:trace contextRef="#ctx0" brushRef="#br0" timeOffset="4599.92">16559 8035 1179 0,'-8'0'381'0,"0"-8"-235"16,8-1-196-16,-14-3-28 15,14-4 38-15,-8-7-26 0,2-7-160 16,-3-2-151-16,1-5-48 16</inkml:trace>
  <inkml:trace contextRef="#ctx0" brushRef="#br0" timeOffset="4792.97">16472 8097 783 0,'-19'-14'356'16,"-1"-1"-211"-16,4-1-259 15,0-1-81-15,3 5 61 0,1 0 65 16,4-1 5-16,8 1-63 16,-11 0-84-16</inkml:trace>
  <inkml:trace contextRef="#ctx0" brushRef="#br0" timeOffset="4956.89">16266 7629 379 0,'-12'-30'289'0,"-1"2"-93"15,13 8-123-15,-8-1-118 16,8 4-53-16,0 1-15 15,16-4-78-15,14-1-41 16</inkml:trace>
  <inkml:trace contextRef="#ctx0" brushRef="#br0" timeOffset="5125.82">16576 7558 439 0,'-17'0'219'0,"4"0"-92"15,1 0-66-15,-1 0-36 0,7 0-20 16,6-7-41-16,0-3-72 16,0-6-53-16,0-3-78 15</inkml:trace>
  <inkml:trace contextRef="#ctx0" brushRef="#br0" timeOffset="5260.29">16653 7522 153 0,'0'8'252'0,"0"-8"-102"16,-8 0-66-16,8 0-39 16,0 0-30-16,0 0-18 15,0 0-50-15,0-8-68 0,0-8-100 16</inkml:trace>
  <inkml:trace contextRef="#ctx0" brushRef="#br0" timeOffset="5411.51">16883 7648 353 0,'0'10'184'0,"0"-10"-84"0,0 0-46 15,0-50-503 17</inkml:trace>
  <inkml:trace contextRef="#ctx0" brushRef="#br0" timeOffset="5556.33">17026 7783 345 0,'0'13'252'0,"0"-13"-104"0,0 0-74 16,-8 0-40-16,8-13-26 15,-8-4-57-15,0-6-115 0,-1-6-135 16</inkml:trace>
  <inkml:trace contextRef="#ctx0" brushRef="#br0" timeOffset="5724.92">17144 7852 944 0,'0'12'344'0,"-8"-4"-206"16,8-8-210-16,-8 0-43 0,8 0-2 15,-14 0-85-15,-2-8-93 16</inkml:trace>
  <inkml:trace contextRef="#ctx0" brushRef="#br0" timeOffset="7955.32">16648 12736 298 0,'5'29'217'0,"-5"-3"-33"16,3-12-30-16,-3 0-54 0,0-7-28 16,0-7-5-16,0 0 36 15,3 0 27-15,3-4-4 0,2-15-53 16,0-23-37-16,0-19-16 15,4-22-9-15,0-18-5 16,-4-21-6-16,-8-16-2 0,0-9-13 16,0-8-3-16,0 2 2 15,-12 5 0-15,4 10 11 0,0 16-1 16,8 21 3-16,-9 16 6 16,1 18 6-16,8 19 6 15,-8 15-4-15,8 9 10 0,0 3-6 16,-9 9 0-16,9 0-13 15,-6 4 7-15,6 8-31 0,0-4-9 16,0-1-11-16,0 1-3 16,0 1 6-16,0-1 2 0,0-1 19 15,0 2 15-15,0-1-3 16,0-1 6-16,0 5-2 0,0 0 0 16,0 0 1-16,0-4 1 15,0 1 1-15,0-2-3 16,0 1-18-16,0 1 0 0,0-2-8 15,0-3 9-15,0 4 10 16,0-1-2-16,0 2 6 0,0-4-2 16,0-4 2-16,0 9 6 15,0-3-6-15,0 0 6 0,0 3 4 16,0-3 4-16,0 5 15 16,-13 0 12-16,6 0 8 0,-7 0-7 15,-5 0-8-15,-5 7 2 16,-9 10-6-16,-8 4-5 0,-3 8 17 15,-10 2 16-15,1 7 2 16,5-1-4-16,2-1-20 16,12-4-14-16,0-4-8 15,9-2 2-15,11-7-11 0,0-2-2 16,14-5-2-16,0-12-23 16,17 0-3-16,11-7-9 0,14-18 1 15,10-17-9-15,9-6 0 16,7-9 18-16,0-5 13 0,-3 2 9 15,-8 7 4-15,-6 5-2 16,-12 10 0-16,-6 10 0 0,-4 8 5 16,-6 8 0-16,-5-1 6 15,-2 6 8-15,-5 7-6 16,1 0 17-16,1 11 4 0,-1 13 0 16,0 4-16-16,-1 6-3 15,6 3-5-15,-1-1 0 0,1 1-3 16,1-5-4-16,-4-3 3 15,0-5 3-15,-8-8-7 16,2 1 2-16,-8-5-7 0,0 1 2 16,0 2 5-16,-23 2 4 15,-10 3-4-15,-12 0 2 0,-7 2 4 16,-13-3 13-16,-8-3 2 16,-4 0-1-16,-2 2 6 0,6-6 14 15,5-1-6-15,8-11-4 16,11 9-15-16,8-2-5 15,13-7-5-15,3 0-2 0,13 0-1 16,4 0-6-16,8 0-1 16,0 0-7-16,0 0-16 0,8 0-6 15,4 0-25-15,5-4-9 16,-1 4-14-16,-1 0-2 0,1 0-10 16,2 0-17-16,-4-3-21 15,3-1-12-15,-4-5 3 0,4 2 6 16,-6-10-20-16,2-8-40 15,-2-3-114-15</inkml:trace>
  <inkml:trace contextRef="#ctx0" brushRef="#br0" timeOffset="11182.83">19092 9724 281 0,'0'-21'358'15,"0"5"-49"-15,0 1-105 16,0 6-112-16,0 1-53 0,0 8-18 16,0 0-15-16,0 0-2 15,5 17-4-15,3 14 17 0,8 22 2 16,4 20-3-16,1 17 3 15,0 8-11-15,-1-1-9 0,-6 8 3 16,3-9 1-16,1-3-2 16,-7-7 0-16,0-13-27 15,-2-12-7-15,-1-7-32 0,-3-15-30 16,-5-10-12-16,0-12-30 16,0-17-29-16,-13-17-12 15,-4-16-34-15,-2-20 32 0</inkml:trace>
  <inkml:trace contextRef="#ctx0" brushRef="#br0" timeOffset="12014.83">19234 9867 46 0,'-8'-12'88'0,"8"-1"43"16,-12 4-26-16,1 2-52 15,3-5-28-15,8 3-22 0,-9 2-2 16,9 3 2-16,0-1 3 15,0 5 6-15,0 0-4 16,0 0 0-16,0 0 1 0,0 0-5 16,0 0 2-16,0 0 3 15,0 0 2-15,0 0 1 0,0 0 1 16,0 0 7-16,0 0-2 16,0 0 3-16,0-3 7 15,0-2 1-15,0-5-2 16,-12 3-1-16,4-1 5 0,-1-4 2 15,9-1 13-15,-11 2-6 16,11-6 3-16,-8 6-4 0,8-2-6 16,0 1-15-16,0 3-4 15,11 2-11-15,6-5-2 0,9 3-3 16,-1 9 6-16,5 0-4 16,6 14 8-16,1 0-4 15,-1 11 3-15,1 7 4 0,-9 9 4 16,-3 4-5-16,-4 4-3 15,-13 1 1-15,-8-2 12 16,-13-2-7-16,-8-2-2 16,-7-4 3-16,0-7-1 0,-1-5-4 15,1-6-2-15,4-7-5 16,8-2 7-16,2-13-9 0,6 0-8 16,8 0-14-16,0 0-5 15,0-4-13-15,0-5 4 0,0 2 6 16,0-5 0-16,0-1 7 15,0 5-4-15,0-2-10 16,0 7-15-16,0-6-12 16,0 6-18-16,0-6-10 0,0 2-19 15,8-2-44-15,1-3 12 16,-1 0-70-16</inkml:trace>
  <inkml:trace contextRef="#ctx0" brushRef="#br0" timeOffset="12748.9">19446 9431 109 0,'0'-28'243'16,"-8"-1"-67"-16,8 13-48 15,-9 0-53-15,9 4-35 0,0 3-20 16,0 1 11-16,0 3 2 15,0 1-3-15,0 4-8 0,0 0-7 16,0 0 13-16,9 21 14 16,3 3 3-16,5 14-7 0,4 10-11 15,-3 18-6-15,3 19 5 16,-4 8 1-16,-1 5-3 16,0 3-4-16,1-8-6 0,-6-7-10 15,-2-17 4-15,0-10-8 16,-3-11 0-16,2-15 2 15,-3-10 3-15,-2-5-1 16,-3-6-1-16,5-12-3 0,-5-4-12 16,4-17-10-16,4-15-3 15,8-18 2-15,2-11 11 0,5 0 2 16,1 4 3-16,5 5 5 16,-1 11 5-16,1 7-7 0,-1 10 7 15,0 8 8-15,-2 8 8 16,-3 12 23-16,6 12 8 15,1 8-3-15,-8 12 0 16,-1 9-8-16,1 4 3 0,-8 8-8 16,3-1-15-16,-6-2-11 15,15 27-5-15,-20-48-34 16,2-8-46 0,-2-9-44-16,2-12-31 0,-5 0-19 15,2-12-7-15,-5-15 17 0,0-19 9 16,0-13 26-16,0-5 45 15,3-5 58-15,2 7 85 0,-5 14 70 16,0 10-23-16,0 15-8 16,0 2-26-16,0 9-17 0,0-1-9 15,3 5 3 1,-3 4 11-16,0 4-2 0,9 0 22 16,3 12 9-16,5 18 5 15,5 9-19-15,4 11-23 0,-1 11-19 16,-5 4-22-16,-4-5-3 15,1 2-5-15,-2-8-21 0,-3-9-47 16,1-9-52-16,-2-8-67 16,-2-7-32-16,-9-9-28 0,0-12-28 15</inkml:trace>
  <inkml:trace contextRef="#ctx0" brushRef="#br0" timeOffset="12924.85">20207 9353 280 0,'-30'-36'348'0,"1"4"-88"0,6 3-120 16,-3 4-68-16,9 10-39 15,6-2-17-15,3 8-10 0,8 2-22 16,0 3-62-16,0 4-47 16,8 0-16-16,9 0-2 0,7 11-38 15,3 3-17-15</inkml:trace>
  <inkml:trace contextRef="#ctx0" brushRef="#br0" timeOffset="13246.53">20555 9403 119 0,'0'0'215'16,"0"8"-52"-16,-13-8-39 16,-3 0-26-16,-4 8-16 0,-5 0 2 15,5 0 13-15,0 8-19 16,0 0-25-16,4 9-20 0,16 3-13 15,0 5-5-15,11-5-7 16,14 2-3-16,11-7-3 0,8-2-5 16,6-9-2-16,7 0-1 15,-4 1-8-15,-5-2-5 0,-11 6 9 16,-8 4 12 0,-10 2 3-16,-16 7 0 0,-3 2 7 15,-22 0-3-15,-7 1-4 16,-8 0-5-16,-3 0 3 0,-1-4-5 15,5-10-11-15,1-3-35 16,5-16-60-16,4 0-63 0,11-12-18 16,7-11-20-16,8-19 6 15</inkml:trace>
  <inkml:trace contextRef="#ctx0" brushRef="#br0" timeOffset="13429.15">20879 9374 154 0,'29'-25'289'0,"-9"9"-47"15,-4 4-58-15,-7 4-79 16,-1 8-34-16,-8 20 0 0,0 13 26 16,0 16-17-16,0 9-20 15,3 6-28-15,5 5-24 0,5 0-16 16,3-3-74-16,1-9-87 16,-3-9-63-16,0-8-50 15,-6-12-13-15</inkml:trace>
  <inkml:trace contextRef="#ctx0" brushRef="#br0" timeOffset="13596.28">20874 8979 888 0,'-31'-44'395'16,"2"7"-168"-16,6 13-124 15,7 4-52-15,3 2-18 0,0 6-19 16,13 5-18-16,0-2-85 15,0 6-115-15,0-2-106 0,4 5-32 16,5 0-15-16</inkml:trace>
  <inkml:trace contextRef="#ctx0" brushRef="#br0" timeOffset="13979.86">21145 9154 589 0,'0'0'394'0,"0"0"-96"0,0 0-135 16,0 0-65-16,0 0 24 16,0 0 35-16,0 0-16 0,0 0-70 15,0 17-57-15,0 7-14 16,6 12 0-16,6 9 0 16,1 4 0-16,-2 3 0 0,-1-6 0 15,-6-6 0-15,-4-7 0 0,0-9 0 16,0-2 0-1,0-22-16-15,0-22-54 16,0-14 8-16,0-17 4 16,4-17 14-16,7-11 14 0,6 5 22 15,-1 9 17-15,-4 16 4 16,0 13-8-16,-4 19 2 0,6 9 35 16,0 20 2-16,3 13-23 15,-1 17-11-15,5 10-1 0,-1 3-21 16,-1 4-80-16,3-1-76 15,-3-6-80-15,2-9-57 16,0-13 2-16,-1-11-6 16,4-17-172-16</inkml:trace>
  <inkml:trace contextRef="#ctx0" brushRef="#br0" timeOffset="14495.46">21666 8662 359 0,'-9'-20'220'15,"-5"20"-70"-15,6 16-26 0,-5 30-24 16,5 17-6-16,0 15 2 16,8 8-38-16,0 0-29 15,0-5-14-15,3-12-12 16,6-13-35-16,0-10-17 0,-1-18-21 16,0-12-5-16,-8-16-3 15,0-12 12-15,0-13 31 0,0-15 13 16,0-17 7-16,0-17-2 15,-8-2 15-15,8-3 16 16,0 15 26-16,0 14 10 0,0 14-9 16,0 12-14-16,0 12 20 15,4 12 18-15,8 12 7 0,3 20 9 16,10 22 8-16,4 22-7 16,4 19 6-16,4 14 8 0,2 18-14 15,-2 7-20 1,-6 5-28-16,-9-6-6 0,-10-7 8 15,-12-8 12-15,-12-16 15 16,-13-9 21-16,-6-15-53 0,-11-12-31 16,-3-21 0-16,-3-16 0 15,-6-17 0-15,7-24 0 0,-2-21 0 16,4-13 0-16,8-11 0 16,8-3 0-16,18-10 0 15,14-2 0-15,19-8 0 0,10-1 0 16,12 0-32-16,8 4-108 15,5 3-42-15,5 10-38 16,0 7-29-16,-6 8-8 0,-5 12 15 16,-3 9-13-16,-17 11 36 15</inkml:trace>
  <inkml:trace contextRef="#ctx0" brushRef="#br0" timeOffset="15875.94">19489 11556 213 0,'-35'0'231'0,"7"0"-61"16,3 0-49-16,9 0-54 15,3 0-32-15,13 0 0 16,0 0 13-16,5 0 9 15,16-17 1-15,22-11 1 0,27-8-5 16,27-13-4-16,33-9-12 16,34-6-15-16,25-10-7 0,26-7-5 15,26-9-8-15,7 0-8 16,7-3-11-16,-4 8-1 16,-3 4-6-16,-12 3-7 0,-20 9 20 15,-26 7 11-15,-23 10 18 16,-33 6 24-16,-30 12 21 0,-25 9 58 15,-23 4 71-15,-19 5 84 16,-13 3-137-16,-8 6-140 16,-8 2 0-16,0 0 0 0,-8 3 0 15,0-7 0 1,0-4 0-16,0-7 0 16,-8-17 0-16,-3-15 0 0,-2-18 0 15,0-18 0-15,5-27 0 16,8-12 0-16,-9-11 0 0,9-5 0 15,0 1 0-15,-8 0 0 16,2 3 0-16,-5 9 0 0,-7 12 0 16,-4 12 0-16,0 13 0 15,-7 11 0-15,-8 9 0 16,-3 12 0-16,-1 5 0 16,-5 6 0-16,4 5 0 0,-4 4 0 15,1 5 0-15,4 8 0 16,6 4 0-16,1 3 0 0,2 0 0 15,-4 6 0-15,-5 2 0 16,-8 4 0-16,-8 9 0 16,-5 0 0-16,-9 25 0 0,-10 8 0 15,-12 8 0-15,-15 8 0 16,-12 8 0-16,-14 7 0 0,-20 10 0 16,-18-1 0-16,-18 8 0 15,-15-3 0-15,-1 3 0 0,-4-4 0 16,1-4-4-1,16-7-12-15,5-8-9 0,10-7-7 16,7-2-18-16,10-8-18 16,2 0 9-16,13-4 13 0,13-5 23 15,14-8 11-15,18-3 5 16,19-9 1-16,17 1 10 0,17-6-6 16,10-7-2-16,10 0 6 15,12 0-9-15,9 0-7 0,7 9-10 16,0-9 10-16,0 0 2 15,0 0 6-15,0 0 4 0,0 0-3 16,0 0 0-16,0 0 2 16,0 0 6-16,0 0-4 15,0 0 8-15,0 0-12 16,0 0 1-16,0 0 5 0,0 7 1 16,0 2-5-16,7 7 7 15,1 9 6-15,9 14-1 0,-1 15-3 16,0 19 0-16,3 20-2 15,3 19-2-15,2 13 12 0,4 18 6 16,5 12 6-16,1 8-9 16,-3-1-5-16,-2 1-6 0,-1-8-3 15,0-13-5-15,1-11 2 16,-5-14 0-16,0-7 5 16,1-9-8-16,-2-15 4 15,-2-13 2-15,0-11-5 0,-1-12 6 16,-4-10-9-16,1-12 13 15,-5-4-8-15,-6-7 5 0,0-1-11 16,-3-4 11-16,2-12 2 16,-2 8-3-16,2-8-1 0,3 0-1 15,4 0 6-15,8 0-7 16,13-8-1-16,13-8 6 0,18-8-14 16,14-9 0-16,9-3 5 15,12-2 4-15,6 2-3 16,-1-2 3-16,4 3-4 15,-12-3-31-15,-6-2-41 0,-5-1-45 16,-7-4-61-16,-10-7-48 16,-8-1-15-16,-3-3 13 0,-6-6-41 15</inkml:trace>
  <inkml:trace contextRef="#ctx0" brushRef="#br0" timeOffset="19720.53">15827 11914 15 0,'0'-16'48'0,"0"0"97"16,0-1 42-16,0-3-43 0,-8-1-5 15,-3 4-23-15,-3-2-32 16,3 3-7-16,0-1-6 16,-7 5 7-16,7 1-12 15,-3 0-27-15,3 11-19 0,0 0-10 16,2 22-1-16,9 11 5 16,0 8 3-16,0 3-2 0,9 0-1 15,2 2-6-15,14-2 1 16,4-5-9-16,2-16 1 0,6-4 0 15,-1-10-12-15,1-9-11 16,-4-9 8-16,-5-6 5 16,-3-10 5-16,-15-7 2 0,-10-5-5 15,0-8 10-15,-10-4-3 16,-12 0 6-16,-2 1 6 16,1 4-1-16,-2 5-9 0,4 11-5 15,5 9-12-15,4 7-22 16,12 3-28-16,-12 9-38 15,4 16-38-15,8 13-28 0,-12 8-35 16,12 7-21-16</inkml:trace>
  <inkml:trace contextRef="#ctx0" brushRef="#br0" timeOffset="19969.16">15966 12134 251 0,'11'8'283'0,"3"-8"-58"16,-10 8-64-16,-4-8-78 0,0 9-45 15,0-9-9-15,4 19 22 16,3 14 30-16,2 17-11 16,2 10-32-16,2 9-20 0,4 8-6 15,-2 4-3-15,2 0-14 16,-1 1 8-16,-4-7-2 0,4-11 0 16,-3-7-9-16,-5-7-38 15,0-10-44-15,1-11-42 0,-3-8-25 16,-1-9-8-16,-5-12-5 15,0-5-28-15,0-15 15 16</inkml:trace>
  <inkml:trace contextRef="#ctx0" brushRef="#br0" timeOffset="20216.03">16074 12256 374 0,'-11'-21'248'0,"-1"2"-37"15,0 2-75-15,12 4-63 16,0 5-32-16,0 6-3 0,12 2 28 16,11 0 6-16,19 14-28 15,12 7-21-15,9 3-12 16,10 2-4-16,0 2-4 0,-2-4-16 16,-15-3-30-16,-8-1-42 15,-8-4-52-15,-10-4-29 0,-9 0 5 16,-10 0 26-16,-11 0 1 15,-16-12-11-15,-13 0 15 0,-10 0 40 16</inkml:trace>
  <inkml:trace contextRef="#ctx0" brushRef="#br0" timeOffset="20450.93">16181 12240 70 0,'-39'-22'162'0,"1"3"19"16,5 4-54-16,10-3-22 0,1 6-35 15,2 0-13-15,5 4 2 16,1 4 24-16,14 0 3 15,-8 4-18-15,-3 0-25 0,-1 21-19 16,-8 10-4-16,-1 14-13 16,-3 8 0-16,-4 7-5 0,-6 2 5 15,1-1-4-15,-2 0-8 16,2-3-16-16,1-7-20 16,4-5-27-16,3-4-17 0,4-9-16 15,10-14-15-15,3-2-11 16,8-17-41-16,0 0-13 0</inkml:trace>
  <inkml:trace contextRef="#ctx0" brushRef="#br0" timeOffset="20696.02">16266 12722 221 0,'0'12'295'16,"0"-5"-55"-16,0-7-88 0,0 12-76 15,5 0-39-15,11 9-15 16,8-2 5-16,12 7-2 0,13 2 6 16,8 4-19-16,5-4-5 15,-1 0 2-15,-1 1-7 16,-7-3-10-16,-7-6-25 16,-12-4-29-16,-4-4-26 0,-11-12-17 15,-6 0-3-15,-13 0-7 16,0 0-11-16,-17 0-39 0,-15-8 19 15</inkml:trace>
  <inkml:trace contextRef="#ctx0" brushRef="#br0" timeOffset="20899.95">16271 12861 90 0,'-30'0'242'16,"7"15"-48"-16,-2-7-47 0,5 3-55 15,-3 5-46-15,-7 7-16 16,1 4 12-16,-3 9 24 15,-1 9-16-15,-2 7-18 0,-3 10-21 16,-2-5-4-16,3 0-5 16,9-5-12-16,4-6-28 0,8-10-32 15,2-8-33-15,3-7-24 16,11-8-17-16,0-13-36 0,0-9 5 16</inkml:trace>
  <inkml:trace contextRef="#ctx0" brushRef="#br0" timeOffset="31084.93">17789 6720 40 0,'0'-5'70'0,"0"-2"19"15,0 2 6-15,0 2-9 16,0-1-37-16,0 4-19 0,0 0-16 16,0 0-3-16,12-5-1 15,2 1 1-15,-3 1-2 16,4 3-6-16,6 0 5 15,0 0-1-15,2 0-1 16,7 0-3-16,-3 0-3 0,11 7 7 16,-3 5-5-16,6 5-3 15,3-1 4-15,-2 0 4 0,-2 1-3 16,-3 3-1-16,-9-4 0 16,-4 1 1-16,2 4-2 0,-6-6 3 15,-6 1-5 1,4 5 3-16,-2-4-2 0,1 2 0 15,-3 7 6-15,0 2 0 16,2 1 0-16,-3-2-4 0,-2 6 1 16,1 0 4-16,1-5-7 15,-5 1-1-15,-5-4 3 0,-3-2-2 16,0-2 2-16,0-1-5 16,0 0 5-16,0-3-6 15,0-5 5-15,0 0-2 0,0 0-3 16,0 3 0-16,-8 3 6 15,-3 3-5-15,2 3 5 0,1 5-2 16,-3-6-1-16,-2 5-1 16,0 1 4-16,2-4 1 0,-3-1-3 15,5 1 2 1,-5 3-3-16,2 0 0 0,-1-2 3 16,1-2-5-16,1-1 3 15,0 4-4-15,-6-4 3 16,4 2-2-16,0-4 2 0,-3-2 4 15,-1 6-6-15,3 4 4 16,-4-5 1-16,2 0-4 0,-1-3-1 16,3 4 3-16,-7-6-3 15,4 6 5-15,1-5-3 16,1 0-4-16,-2 0 5 0,0 1-3 16,1 0 4-16,4-1-1 15,-4 3 2-15,3 3-3 16,-3-2-3-16,-1 5 4 15,1 4 2-15,-3-5-4 0,-6 1 2 16,1-1-1-16,4-4 1 16,-1-3 3-16,5-1-3 0,-4 1 1 15,-1-2-1-15,5-2-2 16,-1 0 1-16,-2-1 1 16,2 0 1-16,2-1-1 0,-2-1-1 15,1 1 1-15,-1-2 2 16,2-1-4-16,1 0 0 0,-2 0 2 15,1 1-1-15,3-1 1 16,-5-1 1-16,1 3-2 16,-1-2-2-16,3 1 4 15,-8-2-4-15,1 1 4 0,5 4-4 16,-4 1 3-16,5-5-1 16,-2 0 0-16,0 0 0 15,1 0 0-15,0 1 2 0,0-1-4 16,-1 0 5-16,4-1-6 15,4 2 2-15,-9-1 2 0,6-3-1 16,-1 3-1-16,-3 0-2 16,4-4 3-16,-4 1 0 0,-1 2 0 15,2 2 2-15,-2-4 1 16,1-2-6-16,4 1 5 0,0-8-3 16,-2 8 7-1,6 0-10-15,0 1 2 0,-3-9 5 16,-5 13-5-16,4-1 4 15,-6-5-2-15,-2 2 1 0,1-2-1 16,-2 5 0-16,-4 0 2 16,6-2-3-16,-2-4-1 0,1 4 2 15,4-10 1-15,-1 12-1 16,6-12 2-16,-1 12-2 16,-2-12 0-16,3 11-2 0,-3 1 2 15,0 1-1-15,-7 0 4 16,-1-5-3-16,0-1 0 15,-3 7 0-15,1-2-4 0,-1-5 5 16,2 1 0-16,1 0-1 16,2 1 3-16,1-1-3 0,-2 0 4 15,-1-8-7-15,5 12 1 16,-5-12 2-16,1 9 1 16,5-9 5-16,1 0-6 0,2 0 0 15,5 0 3-15,-1 0-5 16,9 0 4-16,-12 0-4 0,12 0 3 15,-11 0 1-15,11 0 0 16,-9 0 0-16,9 0-1 16,-8 0-1-16,0 0 0 15,-5-5-7-15,5-2 2 16,8 3 4-16,-8-1-3 0,8 2 0 16,0 3-6-16,0 0-9 15,0 0-4-15,0 0-11 16,0 0-4-16,8 0-21 0,4 0-58 15,0 0-23-15,1 0-79 16</inkml:trace>
  <inkml:trace contextRef="#ctx0" brushRef="#br0" timeOffset="31704.04">17793 7714 87 0,'0'0'128'16,"8"0"15"-16,1 0-73 16,4 0-36-16,2 0-19 15,1 13-8-15,9 6-1 16,-1 6 0-16,1 0-9 16,1 3 4-16,4 4-5 0,-6-3-6 15,-2-5-14-15,-11-4-31 16,-2-3-17-16,-6-7-7 0,-3 1-8 15,0-11 8-15</inkml:trace>
  <inkml:trace contextRef="#ctx0" brushRef="#br0" timeOffset="31883.9">17785 7860 67 0,'-12'-4'106'16,"12"0"40"-16,-9 4-55 15,9 0-42-15,0 0-24 0,0 0-13 16,0 12-6-16,9 5-4 16,-1 2-3-16,4 2-12 15,2 0-42-15,-3-7-69 0,-6-1-10 16</inkml:trace>
  <inkml:trace contextRef="#ctx0" brushRef="#br0" timeOffset="32082.05">17666 8071 79 0,'0'9'128'16,"0"-9"22"-16,0 0-70 15,0 0-33-15,0 7-23 16,5 3-12-16,7 2 0 0,1 4-6 16,4 4-2-16,-2 3-6 15,2 3-14-15,-6-2-10 0,-3-3-34 16,-3-6-48-16,-5-1-24 15</inkml:trace>
  <inkml:trace contextRef="#ctx0" brushRef="#br0" timeOffset="32249.89">17558 8218 169 0,'0'0'177'0,"0"0"-86"16,0 0-46-16,0 12-20 0,0 0-17 15,8 5-2-15,-4-1-9 16,0 1-14-16,-4-1-48 16,0-3-66-16,-8-3-15 0</inkml:trace>
  <inkml:trace contextRef="#ctx0" brushRef="#br0" timeOffset="32416.01">17343 8368 67 0,'0'9'167'16,"-9"-9"-15"-16,9 0-74 16,0 8-39-16,0 4-18 0,0 1-11 15,0 0-8-15,0 2-4 16,3 1-13-16,3 0-10 0,-6-5-52 16,0 0-39-16,0-4-15 15</inkml:trace>
  <inkml:trace contextRef="#ctx0" brushRef="#br0" timeOffset="32581.89">17128 8543 75 0,'8'13'185'16,"0"-4"-60"-16,-4-1-58 0,5-8-34 16,-3 11-18-16,2-2-4 15,0-1-11-15,1-8-20 16,-4 7-43-16,-5-7-56 0,0 0-14 15</inkml:trace>
  <inkml:trace contextRef="#ctx0" brushRef="#br0" timeOffset="32747.7">17006 8568 37 0,'0'0'127'0,"0"12"46"16,4-12-82-16,1 8-48 0,3 5-18 15,-2-6-13-15,3 7-6 16,-1-2-6-16,0-4-8 0,-8 0-10 16,0 0-46-16,0-8-53 15,0 7-13-15</inkml:trace>
  <inkml:trace contextRef="#ctx0" brushRef="#br0" timeOffset="32915.35">16856 8736 117 0,'7'12'192'16,"1"0"-93"-16,1 0-49 15,-1 0-24-15,-5 0-18 0,2 0-14 16,-5-3-22-16,0-2-33 16,0-7-34-16,0 0-14 0,-8 0 16 15</inkml:trace>
  <inkml:trace contextRef="#ctx0" brushRef="#br0" timeOffset="33080.23">16791 8824 15 0,'0'0'32'0,"0"-3"26"16,0 3 34-16,0 0 46 16,0 0-63-16,0 0-37 0,0 15-15 15,8 3-14-15,-1-3-11 16,-4 6-12-16,2-1-51 0,-5-4-53 15,0-4-8-15</inkml:trace>
  <inkml:trace contextRef="#ctx0" brushRef="#br0" timeOffset="33286.3">16518 8845 106 0,'8'0'205'0,"3"0"-101"16,3 11-49-16,-6 2-30 16,0 4-22-16,1 3-9 0,-9 0-4 15,0 2-20-15,0-6-46 16,0-1-38-16,0-3-6 16</inkml:trace>
  <inkml:trace contextRef="#ctx0" brushRef="#br0" timeOffset="33448.44">16371 8792 82 0,'8'8'166'16,"1"4"-46"-16,4 5-58 15,-2-1-33-15,2 8-29 0,0-3-66 16,-7-1-54-16,-6-4-2 15</inkml:trace>
  <inkml:trace contextRef="#ctx0" brushRef="#br0" timeOffset="33630.01">16336 8918 151 0,'-8'13'178'15,"8"-6"-88"-15,0 3-46 16,-9 1-35-16,1 1-15 0,0 0-29 16,0 4-34-16,-4-3-40 15,-5-6-14-15</inkml:trace>
  <inkml:trace contextRef="#ctx0" brushRef="#br0" timeOffset="40352.43">15999 9957 87 0,'-30'7'228'0,"7"-7"-69"0,3 0-35 16,7 0-34-16,5 0-39 15,8 0-23-15,0 0-14 0,17-7-5 16,19-10-6-16,21-11-1 16,16-10-2-16,15-7 0 15,11-3-4-15,-3-2-2 0,-6 6-1 16,-14 8-3-16,-13 8 9 15,-18 6-3-15,-14 10 4 16,-6 4 0-16,-9 0 9 16,-6 8 13-16,-2 0 2 0,-5 0 1 15,-3 0-3-15,0 0 2 16,0 0-15-16,0 0-3 0,0 0-2 16,0 0-2-16,0 0-3 15,3 0-4 1,5 0 5-16,1 21 1 0,2 8 1 15,7 6-1-15,1 15 0 16,1 3-4-16,5 3 7 0,4 5-5 16,-2 1-2-16,-1-6 2 15,-3-2 6-15,2-9-7 0,-4-9 0 16,-5-6 2-16,-5-6 2 16,-2-8 0-16,-1-4-3 15,-8-12 4-15,0 0-6 16,0 0 4-16,0 0 0 0,0 0 1 15,0 0 0-15,0 0-1 16,0 8-6-16,0-8 3 0,0 9 2 16,-13-9 2-16,-2 12-7 15,-6 4 6-15,-6 1-7 0,-1-3 3 16,-7 8 5-16,-1 2-1 16,-4 4-3-16,-4 5 3 15,-8 3-3-15,-2 2 4 16,-3 2 1-16,-4-4-5 0,4 1 5 15,4-5 1-15,4-3-7 16,8-4 3-16,6-5-3 0,5-4 1 16,7-4 3-16,5 0-1 15,7-12 3-15,11 9-6 16,-8-9 3-16,8 0-3 0,0 0 6 16,0 0-1-16,0 0 2 15,0 0-5-15,0 0 2 16,0 0 1-1,0 0-4 1,0 0-6-16,0 0 2 0,0 0 2 16,0 0-4-16,0-5 8 15,0-2 5 1,0-5-10-16,0-8-2 0,-12-14 5 16,-4-6 3-16,-1-5 3 15,-3-9-8-15,-3 3 5 0,1-6-1 16,-2 4-1-16,3 4 3 15,1 4-11-15,-1 4 7 0,2 1-4 16,2 7 2-16,2 4 3 16,-2 4-2-16,4 10 0 15,5-2-2-15,1 5-2 16,7 3 0-16,-11 5 3 0,11 1-1 16,-9-2 1-16,9 0 2 15,0 3 2-15,0-3-2 16,0 5-3-16,0 0 0 0,0 0 3 15,0-4 5 1,-9 4-4-16,9 0-2 0,0-4 6 16,0-4-6-1,0 3 3-15,0-1 0 16,0-2 1-16,0-2 1 0,0 5 4 16,0 3-4-16,0 2-8 15,0 0 2-15,0 0-26 16,0 12-28-1,9 1-12-15,3 2-31 0,3 2-83 16,1 2-168-16</inkml:trace>
  <inkml:trace contextRef="#ctx0" brushRef="#br0" timeOffset="40512.53">16727 10028 128 0,'0'-2'230'0,"0"-3"-102"15,-10 1-78-15,2-4-90 16,0-1-126-16</inkml:trace>
  <inkml:trace contextRef="#ctx0" brushRef="#br0" timeOffset="40686">16624 10161 213 0,'-16'-15'168'0,"-6"5"-87"0,3-7-89 15,-5 0-150-15</inkml:trace>
  <inkml:trace contextRef="#ctx0" brushRef="#br0" timeOffset="40844.64">16478 10131 268 0,'0'-12'181'16,"0"-5"-82"-16,-14 1-59 15,3-4-62-15,-1-5-61 0,0 1-67 16,0-5-6-16</inkml:trace>
  <inkml:trace contextRef="#ctx0" brushRef="#br0" timeOffset="41001.89">16363 10013 100 0,'0'13'197'0,"-12"-1"-61"15,12-12-56-15,-7 7-42 0,7-7-36 16,0 0-34 0,0 0-41-16,-8 0-71 0,-5 0-3 15</inkml:trace>
  <inkml:trace contextRef="#ctx0" brushRef="#br0" timeOffset="41128.14">16357 10111 132 0,'0'0'177'16,"0"0"-67"-16,0 0-61 0,0-4-80 15,0-5-127-15</inkml:trace>
  <inkml:trace contextRef="#ctx0" brushRef="#br0" timeOffset="41317.99">16594 10161 218 0,'0'0'162'0,"-11"0"-75"16,0-15-48-16,-2 8-48 16,0-9-48-16,4 0-53 0,1-1 6 15,0 1 17 1,2 4-48-16</inkml:trace>
  <inkml:trace contextRef="#ctx0" brushRef="#br0" timeOffset="42259.68">14756 11389 56 0,'0'-24'105'16,"-12"-2"46"-16,4 3-49 16,-5 3-35-16,1 3-19 0,-1 6-14 15,7 2-9-15,-4 9-5 16,-1 0-12-16,3 0-2 0,8 17-1 16,-9 3-2-16,9 9 4 15,0 3-4-15,9 4 7 16,7 5-2-16,3 4 0 0,6-1 0 15,4-2 3-15,4-6-5 16,-1-8 3-16,1-6 0 16,-2-12-2-16,-1-10-4 0,-7 0 4 15,2-4 0-15,-9-12-2 16,0-8 1-16,-7-9-4 16,-9-3 1-16,0-5 0 0,-17 0 3 15,2 4 10-15,-7 4-2 16,2 5-4-16,1 4-9 0,-2 7-1 15,-1 10-4-15,5 3-5 16,-5 4 6-16,4 0-4 0,4 0-2 16,-3 0-8-16,6 0 0 15,2 0-4-15,9 0 0 0,-9 0 0 16,9 0 1-16,0 0-6 16,0 0 0-16,0 0 6 15,0 0 8-15,0 0 8 16,0 0-2-16,0 0 4 0,0 0 3 15,0 0 3 1,0 0-9-16,0 0-4 0,5 0-6 16,-1 0-29-16,-4 0-51 15,4 0-23-15,-4 0 5 0,0 0-46 16</inkml:trace>
  <inkml:trace contextRef="#ctx0" brushRef="#br0" timeOffset="42749.06">14760 11316 26 0,'0'0'63'0,"0"0"42"0,0 0 44 16,0 0-51-16,0 0-36 16,0 0-30-16,0 0-15 0,0 0-11 15,0 0 1-15,0 0-3 16,0 0 3-16,0 0 1 16,0 0 3-16,0 0-1 0,0 0 4 15,0-5 0-15,0 3-2 16,-13-3-5-16,5-3-1 0,8 0-5 15,-11-1-1-15,11-2 3 16,-14-3 0-16,3 2 0 16,3 5-3-16,0-2-2 0,8 6 6 15,-8-1-4-15,8-1 0 16,0 5-6-16,0 0 4 0,3 0 3 16,10 0 1-16,3 9-3 15,4-9 4-15,5 7-2 0,-2-7-1 16,2 0 1-16,-4 0-1 15,-5 0 5-15,-4 0-1 16,-1 0 2-16,-6-7 0 0,-5-5-1 16,0-5 3-16,-11-4 4 15,-6 5 7-15,-3-1 1 16,-5 3-14-16,-3 0-2 0,-1 10-8 16,4 4 1-16,3 0-4 15,-4 0 2-15,6 0 9 0,6 13-7 16,0-13-10-16,6 11-8 15,8 6-9-15,0 0 0 0,8 2-13 16,7 3-10-16,6 1-45 16,-1 1-71-16</inkml:trace>
  <inkml:trace contextRef="#ctx0" brushRef="#br0" timeOffset="43231.98">15032 11551 24 0,'0'0'55'0,"0"0"51"0,0 0 48 16,0 0-49-1,0 0-33-15,0 0-31 0,0 0-20 16,0 0-10-16,0 0 5 16,0 0-8-16,0 14-5 0,0 0 4 15,4 16-3-15,4 2 1 16,0 6-5-16,5-2 4 0,-2 0-2 15,3-8-6-15,-3-3 7 16,5-7-1-16,-3-6 0 16,0-12-4-16,-3 0 5 0,3-17-6 15,-2-8-6-15,-5-7 4 16,-6-9 5-16,0 1-2 16,-17-5-1-16,0 7 1 0,-2 2 1 15,-7 8-6-15,3 3-12 16,-2 9-6-16,1 4 1 15,0 8 0-15,2 4-27 0,4 12-42 16,1-1-32-16,4 6 9 16</inkml:trace>
  <inkml:trace contextRef="#ctx0" brushRef="#br0" timeOffset="45360.79">19644 4050 847 0,'-31'-24'222'0,"5"3"-114"0,7 9-57 15,2 4-22-15,6-1-18 16,3 9-15-16,8 9 4 16,-10 32 2-16,2 32 0 15,-3 36 5-15,-3 30-9 16,5 24 5-16,-4 20 1 0,0 17-4 15,5 11 2-15,8 5-5 16,0-12 3-16,12-18-8 16,13-27 1-16,14-28 5 0,15-29-12 15,11-29 7-15,9-32 1 16,5-24-2-16,11-27-2 0,4-14 7 16,-6-16-21-1,-6-5 2-15,-12 0-7 0,-16-1-5 16,-15-1-24-16,-10-3-13 15,-15 2-25-15,-14 3-18 0,0 5-21 16,-14 3-53-16,-12 0-20 16</inkml:trace>
  <inkml:trace contextRef="#ctx0" brushRef="#br0" timeOffset="45894.94">20120 4513 230 0,'8'-45'260'0,"-8"17"-70"0,0 8-79 15,0 4-60-15,-11 8-30 16,-7 8-8-16,1 0-6 0,1 8-6 16,-7 13 3-16,-6 7-4 15,1 8 0-15,4 9 1 16,0 0-6-16,7 0-7 0,17-1-3 15,0-4-2-15,9-2 3 16,2-5 1-16,5-5-6 16,5-4 11-16,7-4 4 0,1-3 1 15,2-9 1-15,-1-8 2 16,-1 0 0-16,-6 0-1 16,-7 0 3-16,1 0-2 15,-8 0 5-15,-1 0 3 0,-5 0 8 16,-3 0 3-16,0 0 4 15,0 0 7-15,0 0-5 0,0 0 16 16,0 0 13-16,0-8-22 16,0-11-11-16,-11-15-2 15,-10-12-8-15,0-10-2 0,-7-8-6 16,-1-6 3-16,1 1-5 16,-4-1-3-16,4 5 5 15,3 14 0-15,9 5-3 0,3 17-5 16,2 8 1-1,11 9-13-15,-8 4-7 0,8 4-14 16,-9 4-15-16,9 0-15 16,0 0-5-16,0 17-9 15,0 3-4-15,0 8-20 0,0-3-81 16,0-1 10-16</inkml:trace>
  <inkml:trace contextRef="#ctx0" brushRef="#br0" timeOffset="46363.91">19783 4428 301 0,'-28'0'185'0,"7"0"-60"15,8 0-42-15,7 0-43 16,6 0-18-16,0 0-7 0,3-8-14 16,13-4-1-16,18 0 0 15,9-4-9-15,10-6-8 16,4 3 2-16,-4 4 0 0,-4 2 7 15,-12-1 4-15,-9 2 4 16,-8 5 5-16,-8 3 3 16,-1-4 5-16,-3 4 3 0,-2 4 0 15,-3-5-3-15,-3 2 4 16,5 3-3-16,-5 0 4 16,3 0 0-16,2 0 0 15,-5 0 0-15,0 0-1 0,0 0-1 16,0 0-10-16,8 0-6 15,0 12-1 1,8 4 3-16,9 13 3 0,7 7 1 16,6 13-4-16,1 8 7 15,5 8-7-15,1-1-4 16,0 7 3-16,-5-6 1 0,1-1-1 16,0-3-1-16,-4-8 1 15,-9-8 1-15,-3-12-1 0,-5-6-2 16,-8-9-2-1,-4-6-1-15,-5-5-14 0,-3-7-20 16,0 0-37-16,0 0-29 16,0 0-34-16,0-7-64 0</inkml:trace>
  <inkml:trace contextRef="#ctx0" brushRef="#br0" timeOffset="47079.01">20874 4228 85 0,'0'-20'173'0,"0"9"-7"16,0 2-53-16,0 9-38 0,0 0-30 15,-11 0-17-15,11 0-9 16,-12 0-10-16,0 0-4 16,-5 16-2-16,-2 8-3 0,-6 10 3 15,0 1-3-15,1 3 0 16,5 2 2-16,2-3-3 15,8 0 2-15,9-4 0 0,0-2-3 16,9-6 2-16,3-5-4 16,7-3-1-16,6-5 2 0,4-3 4 15,-4-9 0 1,-1 0 0-16,-4 0 2 0,-4 0 6 16,-5 0 13-16,-3 0 13 15,-2 0 6-15,-6 0-2 16,0 0-2-16,3 0-11 0,-3 0-8 15,0 0-5-15,0 0 10 16,0 0 8-16,0 0 2 0,0-9-11 16,0-8-13-16,-9-7-6 15,-2-9 6-15,-3-6-2 16,-4-3-7-16,1-3 2 0,1 1 13 16,1 2 1-16,2 7-11 15,5 1-1-15,8 6-3 0,0 7-8 16,0 6 1-1,0-2 4-15,8 6-1 0,5 2-1 16,5 6 6-16,8 3-3 16,5 12-2-16,7 4 0 15,2 8 1-15,-2 0-1 0,-7 4 6 16,-2-3-2-16,-8-4-3 16,-4-2 7-16,-11-3-3 15,-6-3-2-15,0-13 4 0,0 9 5 16,-11-9-3-16,11 0 0 15,-9 0 2-15,9 0 12 0,0-9-2 16,0-4 4 0,0-3 1-16,0-3-9 0,0-2-4 15,0 1-3-15,0 4-7 16,-8-1 1-16,8 6-4 16,0-2-3-16,0 5-15 0,0-1-32 15,0 9-26-15,0 0-29 16,0-4-29-16,0 4-8 0,0-8-29 15,0-3-50-15</inkml:trace>
  <inkml:trace contextRef="#ctx0" brushRef="#br0" timeOffset="47873.97">20145 4107 22 0,'-41'0'34'16,"11"0"26"-16,13 0 40 15,3 0 30-15,14 0-41 0,0 0-43 16,8 0-16-16,15 0-12 16,15-8 9-16,19-5-5 15,16-2-9-15,17-11-7 0,11-2 0 16,4-1-5-16,-3 5 0 15,-13 1 1-15,-15 1-6 16,-17 6 0-16,-18 4 3 16,-7 4 4-16,-7 4 1 0,-9-1 1 15,-6 5 3-15,-2 0 5 16,-5 0-4-16,-3 0-2 16,5 0 3-16,-2 0 4 0,-3 0 17 15,0 0 24-15,0-2 18 16,0-3 13-16,0-1 2 15,0 2-11-15,-8-3-32 16,8-5-15-16,-8 3-14 0,8 2-1 16,0-1-14-16,0-1 1 15,0 5-1-15,0 0 7 16,0 0 9-16,0-1-1 0,0 3 0 16,0 2-3-16,0-5-3 15,0 5 1-15,0 0 2 16,0 0-3-16,0 0-1 0,0 0-8 15,0-4 9-15,0-1 7 16,0 2-1-16,0 3 7 16,0 0-5-16,0 0-2 0,0 0-5 15,0 0-8 1,0 0-6-16,0 0 0 0,0 0-1 16,0 12-1-16,8 4-1 15,9 13 3-15,5 12 7 0,12 7 2 16,6 13-4-16,8 8 4 15,6 14 0-15,3 1 8 16,-1 5-9-16,1-3-8 0,-1-5 6 16,-1-7-3-16,-15-9 0 15,-2-12 6-15,-10-8 3 16,-5-13-9-16,-6-7 0 0,-4-5 3 16,-10-8-1-16,-3-3 3 15,0-9-2-15,0 7 0 16,0-7-9-1,0 0-21-15,0 0-43 0,0 0-43 16,0 0-52-16,0-11-74 16,-16-9-74-16,-1-13-231 15</inkml:trace>
  <inkml:trace contextRef="#ctx0" brushRef="#br0" timeOffset="49954.94">22207 3147 81 0,'-21'-25'246'16,"-2"-5"-98"-16,-10 2-44 15,-4-2-39-15,-4-4-11 0,-3-2-1 16,-2 3-2-16,-1-5-17 16,-5 2-8-16,2 3-9 15,-2 1 3-15,3 4 3 16,0 0-7-16,0 2-8 0,2 2-5 16,-7 3-1-16,-3 2 0 15,-5 2-8 1,-2 1 7-16,-8 4 0 0,-2 4-5 15,-4-1 4-15,-2 9-3 16,-7 0 5-16,-1 0-4 16,-1 0 0-16,-6 9 2 15,5 3 0-15,0 5 2 0,-1-1-2 16,1 5 2-16,5 2-4 16,0 5 4-16,0 5 0 15,0 8 0-15,0-1-1 16,3 5 2-16,4 0-4 0,1 0 6 15,4 0-11-15,8-5 9 16,0 1-5-16,5-4 6 16,4-5-4-16,2 0-2 15,6-2 2-15,3-6 4 16,8-3-3-16,6-6-3 16,2 1 2-16,-1 5 0 0,7 8 0 15,-11 7 4-15,-1 8 2 16,-6 9 1-16,-8 8 7 15,-4 6-5-15,0 2 0 0,1 0 1 16,-1-5-2-16,10 3-6 16,1-8 3-16,8-2-7 15,8 0 5-15,1-1 5 0,3 6 1 16,8 0-3-16,1 3 3 16,5-1 1-16,8 2-7 15,0-1 5-15,0 4-7 16,0 1 9-16,0 2-3 15,0 1-2-15,0 1 12 0,0 0-3 16,8-1-3-16,0-4 7 16,5 0-5-16,1 0-1 0,3 5-3 15,-1 4 9-15,2-2-13 16,-4-2 0-16,3-1 0 16,4 5 1-16,-1-2-2 0,1-2 6 15,2 4 9 1,11-1 4-16,-3-4-2 0,7 4-3 15,2-4-5-15,1-4-4 16,-1-2 3-16,1-3 2 0,0-3 4 16,3 1 2-16,2-2 2 15,1-3-10-15,10-3 13 16,5-2-4-16,1-4-4 0,10-4 1 16,6-5-2-16,6-8 5 15,5-2-6-15,4-4-6 16,-3-8 5-16,-1-2-8 0,-5-2 9 15,-7-13 0-15,-5 8 7 16,-5-8 17-16,-2 0-2 16,2 0 5-16,5 0-10 0,6 0-7 15,1-8-6-15,6-5-9 16,3-2 0-16,4-6 12 16,0 0-3-16,1-3 10 0,-4-1 21 15,-10 2-6-15,-7-4-44 16,-8 4 0-16,-6-1 0 0,-17 3 0 15,-1 1 0-15,-3 0 0 16,-3-1 0-16,2-8 0 16,-1-2 0-16,6-10 0 0,-2-4 0 15,1 0 0-15,0 1 0 16,-4-2 0-16,-6 1 0 16,-2 2 0-16,-4-3 0 15,-6 2 0-15,-7 3 0 0,1 1 0 16,-1 2 0-16,-3 2 0 15,2-1 0-15,-3-4 0 0,4 1 0 16,1-6 0-16,0-1 0 16,3-7 0-16,-1 2 0 15,1-1 0-15,5 3 0 0,1 5 0 16,-8 5 0-16,3 9 0 16,-5 1 0-16,0 5 0 15,-2 5 0-15,-2 4 0 0,0 0 0 16,-2-4 0-16,3-1 0 15,2 0 0-15,2-3 0 16,5 0 0-16,-4-4 0 16,3-5 0-16,0 0 0 0,-5 4 0 15,-1 1 0-15,1 3 0 16,1 2 0-16,-5-1 0 0,1-2 0 16,-1 5 0-16,4-3 0 15,0-1 0-15,1 2 0 16,-2-2 0-16,1-4 0 0,0 5 0 15,1-4 0-15,-1-1 0 16,2 5 0-16,-5-1 0 16,4-4 0-16,-4 5 0 15,-1 1 0-15,-4-2 0 0,0 4 0 16,0 5 0-16,0-3 0 16,0-3 0-16,-4 3 0 0,0-2 0 15,0 0 0-15,4-3 0 16,4-5 0-16,0-4 0 15,0 2 0-15,-5-7 0 0,3-3 0 16,-3 1 0-16,-3 0 0 16,0-1 0-16,0 4 0 0,0 0 0 15,0 2 0-15,0 1 0 16,0 6 0-16,0 0 0 16,0-1 0-16,0 5 0 15,0-1 0-15,-9-4 0 16,9 1 0-16,-11-1 0 0,11 1 0 15,-8 0 0-15,8-2 0 16,-8-1 0-16,0-2 0 16,8 0 0-16,-12 2 0 0,12-7 0 15,-12 2 0-15,3-1 0 16,-4 5 0-16,4-1 0 16,-5 0 0-16,2 0 0 0,-1 5 0 15,1-1 0-15,0 2 0 16,1 2 0-16,-2 1 0 15,1 0 0-15,0 3 0 16,-2 0 0-16,3 6 0 16,-2-3 0-16,-2-2 0 0,-5 1 0 15,-2-2 0-15,-1 1 0 16,2-1 0-16,-3 5 0 16,4 4 0-16,-1-1 0 15,1 5 0-15,-1 6 0 0,-2 2-333 16,-14 0-215-16,-16 19-10 15</inkml:trace>
  <inkml:trace contextRef="#ctx0" brushRef="#br0" timeOffset="55512.42">16080 8731 12 0,'0'0'35'0,"-9"0"36"15,9 0 46-15,0 0 16 16,-8 0-57-16,8 0-22 0,-7 0-22 16,7 0-16-16,-8 0-5 15,8 0-1-15,0 0 4 16,0 0 2-16,0 0-6 0,0 0-1 16,0 0-2-16,0 0-2 15,0 0 1-15,0 0-1 16,0 0-2-16,0 0 2 0,0 0-2 15,0 0-6-15,0 0 2 16,0 0 2 31,0 7-4-47,-9 3 4 0,9-3-3 16,-8 5 5-16,8 0-3 15,0 5 1-15,-8-5 2 16,8 4-2-16,0-4 0 0,0 1 1 15,0 0-1-15,0-1 3 16,0 0 0-16,0 0-4 16,0-12 4-16,0 12-2 0,0-12-4 15,0 12 4-15,0-3-3 16,0-2 4-16,0 5-4 16,0 2 1-16,3-2-1 0,2 3 2 15,-5 0 0-15,0-2 1 16,3 1-3-16,2-2 2 0,-2-5 3 15,3 2-5-15,-6-9 2 16,3 12 0-16,2-4 2 0,2 0-2 16,-2 1-1-16,-2-2-2 15,0 2-1-15,3-2 5 16,2 2-2-16,0-2 3 16,0 3-5-16,-4-10 5 0,4 7-5 15,-4-7 2-15,0 8 0 16,0-8 0-16,0 0 0 0,0 0 1 15,2 0 1-15,-3 9 3 16,2-9-7-16,1 12 5 16,2-12 0-16,1 7 1 0,2 2-3 15,-2-2-2-15,4-7 1 16,-1 13 3-16,2-3-4 0,-5-10 3 16,4 7-4-16,4-7 2 15,-1 8 2-15,0-8-1 16,-5 0-3-16,3 8 5 15,-3 1-4-15,-3-1 0 0,2-8 1 16,-4 7 1-16,2-7 0 16,-3 0 1-16,4 9 0 0,-1-9-2 15,0 0 0-15,3 0 3 16,6 12 0-16,-2-5 1 0,5-7-4 16,-3 0 3-16,4 9-3 15,-5-9 2-15,3 0-4 0,-2 0 6 16,-4 0-6-16,-2 8 6 15,2-8-5-15,-1 9-1 0,-4-9-1 16,0 0-9 0,0 7-14-16,1-7-16 0,-5 12-21 15,-4-12-31-15,0 9-45 16,0-9-2-16</inkml:trace>
  <inkml:trace contextRef="#ctx0" brushRef="#br0" timeOffset="57611.68">14118 6570 163 0,'-16'-22'254'16,"0"3"-108"-16,-1-2-44 16,3 2-45-16,-4-2-29 15,2 0-7-15,-1 6 17 0,1-2 8 16,1 0-3-16,-2 6-9 15,0-1-14-15,-2 3-10 16,-6 4-6-16,-4 5-1 0,-10 0-1 16,-7 0 2-16,-3 14-3 15,-7 5 3-15,-2 9-6 16,-7 6 7-16,-4 6-9 0,-7 10 5 16,-6 6 1-16,6 0-5 15,-2 1 7-15,1 0 2 0,0 0 3 16,4 0-4-1,4 0 4-15,-1 0-1 0,8 1 6 16,6-5-6-16,7-5 4 16,7-3 3-16,4 0-2 0,8 0 0 15,4 13 1-15,1 6-1 16,5 13-1-16,4 13-6 16,-2 13 1-16,7 7-2 0,2 3-5 15,9 5 1-15,-8 0 1 16,8-4 1-16,-8-5-5 15,8-7 6-15,0-4-1 16,0-4 7-16,0-5 2 0,0-4 1 16,8 1 5-16,4-2 12 15,4 2-2-15,6 1-2 16,2 3-2-16,0-1-9 0,3 4-8 16,6 0 2-16,0 2-6 15,-1-3 5-15,1-2-1 0,-4-9-10 16,-1-2 10-16,-3-10-3 15,2-5 4-15,-2-2 1 16,4-5 3-16,-1-3-1 0,1-6-4 16,-2-3 3-16,1-5 0 15,6-7-6-15,-3 0 8 16,4-5-4-16,-4 2-2 16,2-7-1-16,-1-3-2 0,1-4 3 15,-4-4-1-15,-1 1 1 16,1-5 0-16,2-8 2 0,2 0-2 15,7 0 3-15,9 0-2 16,0 0-6-16,8 0-6 16,3 0 9-16,2 0-4 0,-5-4 3 15,0 4-2-15,-2 0-1 16,2 0 0-16,0 0 3 0,1-4-6 16,-1-4 0-16,0 1 7 15,0-6-4-15,8-4 7 16,3-8-10-16,2-3 3 15,-2-1-3-15,-3 1 6 0,1-4-2 16,-5-1 6-16,-5 0 3 16,-4-3-1-16,2 0-8 0,-7-6 2 15,-1 0-2-15,-1-4 3 16,-5-1 2-16,2-1-9 16,-3-4 11-16,4-5-8 0,-4-5-2 15,-2-3 4-15,-9 4 0 16,1-5 4-16,-6 2-8 0,-7-1 2 15,-2-1 1 1,-3 7 0-16,-2 1 5 0,-6 1-6 16,3 0 0-16,-6-1-4 15,3 2 10-15,0 2-5 0,2 1-7 16,-5 2 9-16,3 1-3 16,2-3 0-16,-2 1-3 15,-3-5 5-15,0-5 3 0,0 5-8 16,0-5 1-16,0 3 9 15,0-2-12-15,0-1 7 0,0 1-2 16,-11 1 2-16,3-7 0 16,-4 3-5-16,0 3 4 15,-2 0 0-15,6-1 0 16,-3-2 2-16,-3-1-5 0,4 0 7 16,-6-1-3-16,-1 1-6 15,0-5 6-15,3 5-4 16,-4 1-2-16,-3-2 7 0,1 4-6 15,0 2 7-15,0 6-2 16,0 5 0-16,-2 5-5 0,8 4 2 16,-7 4 1-16,0 4-3 15,-2-2 8-15,-3 6-5 16,1-2 4-16,2 2-2 0,-1 0-1 16,-28-20-8-1,26 27 7-15,-2 0-3 0,-1 1-3 16,1-1 6-16,0 5 2 15,-6-4-3-15,3-1-6 16,-2 2 3-16,1-1 2 16,-1-1-4-16,1 0-6 0,4 1 4 15,-1 0 6-15,5-1 2 16,4 8-3-16,-1 2 1 16,-1-1 0-16,8 3 2 0,-7 1-3 15,5 1 3-15,-4-3-11 16,-2 8-1-16,7-3 5 15,-2-4-4-15,6 6 5 16,-2 3 1-16,1-4-3 0,4 4 0 16,1 0 1-16,7 0-5 15,-9-4 2-15,9 4 3 16,-13-4-1-16,13 0 2 0,-11 0-1 16,11 4-9-16,-9 0-17 15,9 0-15-15,-8 0-22 0,8 0-19 16,-6 0-22-16,6 0-4 15,0 0-15-15,0 0 11 16,0 0 7-16,0 0-37 0,0 12-14 16,0-4 29-16</inkml:trace>
  <inkml:trace contextRef="#ctx0" brushRef="#br0" timeOffset="67287.77">6358 7176 1 0,'0'-8'0'16,"0"8"1"-16,0-4 0 16,0 4 1-16,0-5 0 15,0 5-1-15,0 0 0 0,0 0-3 32,0 0-1-17,0 0 4 1,0 0 4-16,0 0 9 0,0 0 17 15,0 0 27-15,0 0 40 16,0 0 39-16,0 0-53 16,0 0-27-16,0-4-22 15,0 1-14-15,0-6-7 16,-8 6-1-16,8-6-5 16,-7 5-1-16,7 0-5 15,0 0-3-15,0 4 0 0,0 0 0 16,0 0 3-1,0 0-1-15,0 0-5 16,0 0 3-16,0 0 0 16,0 0-3-16,0 0 5 0,0 0 2 15,0 0-8-15,0 0 1 32,0 0 5-17,0 0 0 1,0 0 1-16,0 0-1 31,0 0 4-15,0 0-4-16,0 0 4 15,0 0-3-15,0 0 6 16,0 0 2-16,3 0-1 16,1 0 0-16,0 0-1 0,-4-5 4 15,0 2 6-15,0-1-10 16,0-6 3-16,0 8 4 15,0-7-8-15,0 6-4 16,-11-6 3-16,2 9-6 16,1 0-2-16,8-3 5 15,-8-2-3-15,8 5 3 16,0-4-8-16,0 4 6 0,0 0 1 16,0 0-1-16,0 0-3 15,0 0 0 1,0 0 3-1,0 0-6-15,0 0 6 16,0 0-4-16,0 0 0 16,0 0 2-1,0 0 2-15,0 0 1 16,0 0-1-16,3 0 1 16,2 0-5-16,-5 0 4 15,0 0-3-15,0 0 4 16,0 0-3-1,0 0 3-15,0 0 0 0,0 0-5 16,0 0 0-16,0 0 2 16,0 0 2-1,3 0 0-15,2 0-3 16,-1 0-1-16,1 0 3 0,-5 0 1 16,0 0-2-1,0 0 2-15,0 0-2 16,0 0 5-16,0 0-3 15,0 0-6 1,0 0 2-16,3 0 3 16,5 0-7-16,-4 0-2 15,0 0 2-15,1 0 6 0,-5 0-1 16,0 0-1-16,0 0-1 16,0 0 5-1,0 0 1 1,0 0 0-16,0 0-3 15,0 0 2-15,0 0 3 32,0 0-1-32,0 0 1 15,0 0-5 1,0 0 0-16,0 0 3 16,0 0 2-16,0 0-9 15,0 0 7-15,0 0-5 31,0 0 2-31,0 0 4 16,3 0-3 0,2 0 0-16,-2 0-1 0,2 0 1 15,-5 0 2 1,0 0-1-16,0 0-3 16,0 0 7-16,0 0-3 31,0 0-4-16,0 0-1-15,0 0 1 16,0 0 3-16,0 0 2 0,0 0-6 31,0 0-5-31,0 0-19 16,0 0-23-16,0 0-29 16,0 0-76-16,0 0-13 0</inkml:trace>
  <inkml:trace contextRef="#ctx0" brushRef="#br0" timeOffset="69472.85">6463 7155 58 0,'0'-12'181'16,"0"4"-8"-16,-7 0-57 15,7 0-41-15,-8 8-32 16,8 0-23-16,0 0-8 0,0 0-7 15,0 0-2-15,0 12-5 16,8 16 4-16,4 22 10 16,4 18-4-16,9 26-2 15,-1 12-1-15,4 8-2 16,1 0-5-16,-4-7 2 0,2-19-2 16,-3-9 4-16,-7-23-10 15,-6-11-3-15,3-13-5 16,-6-11-3-16,-8-9-15 15,0-12-47-15,-8-24-77 16</inkml:trace>
  <inkml:trace contextRef="#ctx0" brushRef="#br0" timeOffset="69727">6054 7383 149 0,'-16'-8'189'16,"16"1"-81"-16,0-7-53 0,11-6-20 16,26-3-18-16,24-15 0 15,21-7-5-15,15-7-6 16,9 3-2-16,-5 5-6 16,-11 6 0-16,-19 9-1 15,-14 10-2-15,-10 7 3 16,-15 4-5-16,-13 0-11 0,-6 8-3 15,-9 8-4-15,-4 8-20 16,-12 7-80-16,-12 10-38 16</inkml:trace>
  <inkml:trace contextRef="#ctx0" brushRef="#br0" timeOffset="70031.22">6582 8368 73 0,'0'38'200'15,"-9"-10"-61"-15,9-11-56 0,0-6-32 16,0-11-22-16,17 0-8 16,11-8-1-16,12-4 9 15,18-7 2-15,10-11 6 16,10-7-15-16,-1-3-13 0,1 4-2 15,-14-2-4-15,-11 9 1 16,-12 10-4 0,-10 4 3-16,-10 2-3 0,-5 3-4 15,-8 3-11-15,-3-2-29 16,-5-2-41-16,0-9-51 16,-16-6-74-16</inkml:trace>
  <inkml:trace contextRef="#ctx0" brushRef="#br0" timeOffset="71652.25">7200 6940 144 0,'6'-25'180'16,"-1"5"-77"-16,-2 3-51 0,2 1-26 15,-5 4-13-15,0 5-4 16,0 7-4-16,0-4 0 16,0-1 2-16,0 5-2 15,0 0 2-15,0 0 3 0,0 0 3 16,0 0 0-16,0 0-1 16,0 0 4-16,0 0-3 15,0 0 0-15,0 0 0 16,0 0-7-16,0 0 0 15,0 0-3-15,0 0 1 16,0 12-4-16,4 0-2 16,5 8 3-16,2 4-3 0,2 14 7 15,2 11 3-15,7 11-7 16,1 10 4-16,5 8-2 16,1 2 0-16,-1 2-5 15,0-8 3-15,-2-10 3 0,-1-7-4 16,-6-12 0-16,2-8 2 15,-10-13-2-15,3-3 4 16,-8-9-2-16,-1 0 3 16,-2-12-1-16,-3 0 13 15,0 0 11-15,0 0 5 0,0-4-8 16,0-9-6-16,-11-6-15 16,-1-7-9-16,0 3 1 15,-4-6 0-15,-1 0-11 16,0 5-3-16,1-1-1 0,0 5 1 15,0 4 0-15,5 4 6 16,-6 3 2-16,0 7 3 16,-3 2-1-16,0 0 3 15,-2 11 2-15,4 1-2 16,1 8 7-16,-4 8 3 16,6 9-4-16,3 9-1 15,3 6 3-15,9 2-1 0,0-2 1 16,0-6-2-16,5-6 3 15,3-7 2-15,3-9-6 16,1-4 4-16,1-7 2 16,-2-6-5-16,7-7-2 15,2 0 5-15,4 0-2 0,3-3-1 16,12-10 1-16,4-7-1 16,7-5 3-16,-2-7-7 15,1 0 5-15,0-6-1 16,-5-2-2-16,-3-5 5 15,-9-4-5-15,-4 1 3 0,-10 2-1 16,-10 1 5-16,-8 0-6 16,0 4-3-16,-8 5 8 15,-5-1 3-15,-3 5 1 0,-4 4-3 16,-5 0 4-16,5 2-4 16,0 7-4-16,-2 2 3 15,3 10-3-15,-2-1-6 0,1 2 6 16,4 6-8-16,0 0 3 15,0 0-1-15,2 14 0 16,3 5 5-16,3 10 0 16,8 9 1-16,0 5-2 15,0 2 2-15,11 0 1 16,11 0-2-16,7-4 3 0,2-5-4 16,9-8 3-16,1-7-4 15,0-4 7-15,0-17-6 16,2 0 1-16,6-8 3 0,0-9 1 15,0-8-6-15,1-7-7 16,-2-6-12-16,-4 3-20 16,-6-6-2-16,-6 1 2 15,-7-2 4-15,-1-1 13 0,-8 0 9 16,-5 2 6-16,-2 1 7 16,-1 0 2-16,-8 4 9 15,0 2 3-15,0 6 3 0,-11 4-1 16,-3-1 7-16,3 10 6 15,-6-2-2-15,5 5 1 16,-5 3-7-16,1 5-4 0,-1 4-10 16,2 0-2-16,-2 0 2 15,-2 0-2-15,-1 13-9 0,-1 6 5 16,0 11-1-16,6 9 1 16,3 11 2-16,12 3 1 15,0 4-3-15,0 0 2 0,12-7-2 16,8-7-1-1,5-5 6-15,-2-11-4 0,2-7-1 16,0-7-4-16,-1-13 5 16,-5 0 3-16,-2-8-5 15,-5-9 1-15,-3-7 4 0,-6-12-7 16,-3-9-1-16,0-9 6 16,-12 3 1-16,-3 2-3 0,-7 4 7 15,6 8 9-15,0 7 9 16,-1 11-9-16,6 7-3 15,11 8-10-15,-8 4-9 16,8 0 3-16,0 0 5 16,0 16 1-16,3 3-2 0,10 7-1 15,4-2 1-15,7-5-1 16,9 3 1-16,2-1-1 0,9-6-1 16,10-2 3-16,3-13-1 15,0 0-2-15,0 0 1 16,-2 0 0-16,-6 0 0 0,-2 0-7 15,-12-4-4 1,-5-1-1-16,-12 1-13 0,-1 1-2 16,-9-2-9-16,-8 1-12 0,0 1-24 15,0-2-12-15,-11 5-46 16,-6 0-30-16,-4 0 24 16</inkml:trace>
  <inkml:trace contextRef="#ctx0" brushRef="#br0" timeOffset="73228.13">9431 7062 297 0,'0'0'144'15,"0"0"-67"-15,-11 9-38 0,-9 6-21 16,-9 10-3-16,-7 7-2 16,-13 14 6-16,-13 5 0 0,-14 23 4 15,-22 16 2-15,-33 28-6 16,-35 25 3-16,-36 16 1 16,-29 7 9-16,-10 5 10 0,6-8-2 15,12-13-3-15,11-16-11 16,17-15-5-16,20-22-15 15,26-15 0-15,32-21-2 16,27-16-4-16,25-12 9 0,20-14-5 16,16-7 1-16,13-2-2 15,16-10-1 1,0 0-1-16,0 0-4 0,0 0 5 16,0 0-4-1,0 0 5-15,0 0 0 16,0 0 1-1,0 0-7-15,0 0 2 0,0 0 0 32,0 0 3-17,0 0 1-15,0 0-5 16,0 0 3-16,0 0-7 16,0 0 11-16,0 0-1 15,0 0 1-15,0 0 8 0,-12 0 6 16,-3-13-16-16,-15-8-11 15,-5-12-6-15,-15-10 0 16,-15-19-7-16,-11-16 8 16,-14-20-4-16,-3-18 6 15,-1-25 0-15,1-11-3 0,8-21-10 16,7 0 5-16,10 2 0 16,7 17-7-1,7 9 1-15,11 19 1 16,5 16 12-16,11 16 2 0,2 13 4 15,9 20 0-15,4 13 1 16,4 12-1-16,8 7 4 16,-8 13 1-16,8 3-2 15,-10 9-4-15,10 4-2 16,0 0-2-16,0 0 7 16,-8 0 2-16,0 0 0 0,0 0-2 15,8 0 2-15,-7 0 3 16,7 0-3-16,0 0 3 15,0 0 0-15,0 0-2 16,-8 13 1-16,8-13 1 16,-8 7 2-16,8-7 0 15,0 0 2-15,0 0-2 16,0 0 7-16,0 0-6 16,8 0 2-16,15-7 1 15,34-23-4-15,46-19 1 0,55-32 1 16,57-28 2-16,43-29-5 15,25-14-1-15,0-2-1 16,2 8-4-16,-10 11-4 16,-19 21 0-1,-28 17 7-15,-37 19-2 0,-38 18 3 16,-39 14 1-16,-28 14 8 0,-29 13 28 16,-18 4 29-16,-13 4 4 15,-14 3-10-15,-12-1-14 16,0 6-24-16,-16 3-20 15,0 0-11-15,-9 0 2 0,-3 0-19 16,-1 0-6-16,4 0 3 16,1 0 5-16,8 0 8 15,4 0 2-15,-1 0 1 0,13 0 2 16,0 0 4-16,0 0-1 16,0 0 3-16,0 0 3 15,0 0 15-15,0 0 15 16,0 0 11-16,5 0 2 15,-2-8-9-15,2 4-2 0,-1 4-11 16,1 0-17-16,-5 0-1 16,3 0-7-16,5 15 0 15,13 28 4-15,12 21 4 16,15 29 10-16,18 25-3 0,10 17-2 16,6 15-5-16,2 0 0 15,1-3 3-15,1-8-7 16,-4-14 2-16,-9-11 1 0,-5-16-1 15,-7-13-2-15,-12-14 3 16,-8-14 2-16,-9-13-1 16,-7-12 2-16,-6-8-5 15,-6-7 2-15,-5-5-3 0,-5-3 3 16,-3-9-5-16,0 7 2 16,0-7 4-16,0 0-4 15,0 0 0-15,0 0 3 0,0 0 1 16,0 0 0-16,0 0 0 15,0 0-4-15,0 0-1 16,0 0 2-16,0 0 5 0,0 0-2 16,0 0-6-16,0 0 9 15,0 0-6-15,0 0-1 16,0 0-1 0,0 0 5-16,0 0-8 15,0 0-16 1,0 0-16-16,0 0-19 15,0 0-25-15,0 0-22 0,0 0-26 16,0 0-59-16,0 0-24 16</inkml:trace>
  <inkml:trace contextRef="#ctx0" brushRef="#br0" timeOffset="85680.97">5407 13119 300 0,'-11'-8'132'15,"-2"-4"-58"-15,-2-1-45 0,-1 2-18 16,3 2 2-16,-3 2 3 15,-1-5 3-15,1-1 4 16,0 5-3-16,0 0 10 16,-1-1 20-16,6 2 13 0,-3 2 5 15,3 0-11 1,-2 5-24-16,2 0-15 0,-5 0-5 16,-8 0-6-16,-6 12-5 15,-1 10 2-15,-6 11 6 16,-8 12 1-16,-3 12 12 0,-1 7-2 15,0 5 5-15,3 9 9 16,11 3-11-16,7 4 5 16,11-4-10-16,17-3-5 15,0-13-3-15,20-15-1 16,9-13 0-16,7-14-7 0,5-12-3 16,3-11-7-16,1-11-3 15,0-12-1-15,-8-11-10 16,-5-2 2-16,-7-10 5 15,-11-6 1-15,-5-10 8 16,-9-2 7-16,-9-2 13 16,-2 6 8-16,-6 3 3 0,2 7-9 15,1 14 1-15,3 8-8 16,11 6 10-16,-8 7 6 16,8 2-3-1,0 9 0-15,0 4-7 0,0 0 3 0,11 25 41 16,15 12 7-16,5 13-4 15,10 14-30-15,5 13-16 16,5 13-1-16,3 7-9 16,2 14-8-16,6 3 5 15,-5 3 1-15,-9 5 3 16,-6 5 3-16,-18-1 4 0,-13-8 0 16,-11-13-1-16,-24-10-3 15,-4-15-5-15,-9-20-5 16,-7-14-15-16,-10-25-18 15,-3-26-19-15,-7-23 30 0,2-25 7 16,10-21 8-16,7-11-12 16,14-7 10-16,17-3-1 15,23 6-7-15,10 6-43 16,14 14-51-16,8 10-40 16,7 5-42-16,6 13-18 15,-1 8-27-15,-8 6-22 16</inkml:trace>
  <inkml:trace contextRef="#ctx0" brushRef="#br0" timeOffset="86162.72">5413 13135 459 0,'-14'-44'217'15,"6"7"-78"1,8 9-67-16,0 6-32 0,0 10-10 15,0 1 24-15,0 11 11 16,13 0 36-16,12 21 9 16,10 7-38-16,14 17-19 0,8 12-18 15,4 3-3-15,1 6-9 16,-11-2 0-16,-2-2-11 16,-8-10-10-16,-12-6 11 15,-9-13 5-15,-9-10 5 0,-3-10-5 16,-8-13-14-16,-16-13-51 15,-15-24-19-15,-15-23 13 16,-2-13 33-16,7-9 17 16,14-3-5-16,10 3 2 15,17 10 6-15,17 1 0 16,15 14 3-16,9 14 4 0,8 14 5 16,7 13-9-16,-3 16 6 15,-1 0-3-15,-4 11 2 16,-10 1 5-16,-10 1 10 15,-7-1 12-15,-9 4-10 0,-4-4-11 16,-5-3-12-16,-3-9-16 16,0 7-34-16,0-7-56 15,-8 0-88-15,-7-7-58 16,-6-9-44-16,-3-5 31 16,7-4-141-16</inkml:trace>
  <inkml:trace contextRef="#ctx0" brushRef="#br0" timeOffset="86490.89">6225 12679 65 0,'11'-12'165'16,"-2"0"23"-16,-9 8-30 15,0 4-23-15,0 0-33 0,0 0-17 16,0 0-7-16,0 12-22 16,0 4-22-16,-9 14 2 15,9 14 14-15,0 13-12 16,9 9-11-16,7 2-12 15,9-8-9-15,7-5 4 0,0-15 6 16,1-7-16-16,-5-13 3 16,1-9-9-16,-1-11-8 15,-3 0 0-15,-5-19 1 0,-8-18 2 16,-12-11-8-16,-16-9 5 16,-14-4 15-16,-5 4 3 15,-9 7 0-15,2 13 2 16,2 9-6-16,3 9-7 0,9 3-21 15,4 6-26-15,8 8-48 16,2 2-40-16,3 0-31 16,11 0-40-16,0 0 1 15</inkml:trace>
  <inkml:trace contextRef="#ctx0" brushRef="#br0" timeOffset="86879.12">6484 12418 96 0,'20'-24'262'0,"-8"8"-25"15,-3 8-31-15,-9 8-65 16,3 0-71-16,2 12-33 16,6 12 16-16,11 17 13 0,5 9-27 15,9 1-16 1,10 2-9-16,3-3-4 0,3-15-7 16,-4-4-8-16,-2-12-1 15,-5-5-11-15,-5-14-19 16,-4-14-12-16,-7-11 1 0,-8-19 6 15,-10-25 0-15,-7-16 16 16,-16-13 13-16,-5 0 21 16,-2 16 21-16,2 13 14 0,5 17-9 15,2 14-11-15,8 15-13 16,6 10-7-16,0 13-2 16,3 17 12-16,14 11 8 0,12 17-4 15,2 11-3-15,3 5-8 16,2 1-3-16,4-1-4 15,-3-1-20-15,-5-6-34 16,-2-6-45-16,-3-2-35 0,-6-14-15 16,-6-3-22-16,-2-13-38 15,-10-8 27-15</inkml:trace>
  <inkml:trace contextRef="#ctx0" brushRef="#br0" timeOffset="87227.95">7284 11751 364 0,'-8'-12'290'0,"0"9"-105"16,8 3-90-16,8 12-44 16,9 16-26-16,15 20 14 15,9 14 50-15,11 13 0 16,10 17-26-16,3 2-27 0,3-1-14 16,5 1-16-16,-8-6-6 15,-4-6-13-15,-9-14-24 16,-3-11-46-16,-12-7-39 0,-9-12-30 15,-3-14-8-15,-14-12 12 16,-11-12 7-16,-8-19-68 0</inkml:trace>
  <inkml:trace contextRef="#ctx0" brushRef="#br0" timeOffset="87543.85">7429 12028 229 0,'-53'-52'284'0,"5"2"-69"16,7 6-82-16,10 3-57 15,7 1-41-15,6-10-20 0,18-3-11 16,13-4 3-16,16 0-5 16,11 1-6-16,13 10 4 15,4 15 0-15,3 14 0 0,2 17-6 16,-6 17 7-16,-7 19 18 16,-9 16 19-16,-7 14 9 0,-12 11 15 15,-13 8 1-15,-8 1-5 16,-18-1-16-16,-1-7-3 15,-6-13-13-15,6-12-8 16,-2-11-22-16,4-14-30 0,3-9-19 16,-4-10-37-16,1-9-39 15,-2 0-24-15,-5 0-30 16,-6 0-2-16,2 0-29 0,-4 20-142 16</inkml:trace>
  <inkml:trace contextRef="#ctx0" brushRef="#br0" timeOffset="89374.62">4928 16009 165 0,'0'22'222'15,"0"-6"-71"-15,0-4-61 16,0-5-44-16,0-7-20 15,0 9-6-15,0-9 12 16,0 0 8-16,0 0-5 16,0 0-10-16,8 0 2 15,9-13 15-15,12-8 34 0,18-15 14 16,23-22-8-16,29-27-17 16,29-24-24-16,39-25-20 15,41-25-4-15,34-20-12 16,28-17-2-16,4-8 2 15,7-8-4-15,4 1 2 0,3 4 3 16,1 11-6-16,-1 10 2 0,-8 10-5 16,-17 13-2-16,-20 19 2 15,-28 19 5-15,-27 25-2 0,-38 17 3 16,-33 23-1 0,-30 15 46-16,-30 13 65 0,-17 10 63 15,-12 7 25-15,-11 6-26 16,-9 9-175-16,-8-4 0 15,0 1 0 1,4-1 0-16,-4-1 0 0,0-2 0 16,0-11 0-16,-12-14 0 15,-13-25 0-15,-7-24 0 16,-13-31 0-16,-12-21 0 0,-16-21 0 16,-12-22 0-16,-8-15 0 15,-9-6 0-15,-5 4 0 0,-1-3 0 16,1 2 0-16,2 6 0 15,9 12 0-15,1 15 0 16,6 18 0-16,4 12 0 0,9 17 0 16,5 15 0-16,12 23 0 15,6 14 0-15,13 18-5 16,1 12-21-16,15 11 1 0,5 8-12 16,2 6-12-16,4 3-7 15,3 4-24-15,-4 0-1 0,-2 11 1 16,-4 11 24-16,-4 2 21 15,-9 4 17-15,-7 8 8 16,-13 9 9-16,-12 8 1 16,-12 13-4-16,-21 15 0 15,-27 21-21-15,-38 21-36 0,-40 15-20 16,-45 12 25-16,-29 13 31 16,-14 4 7-16,-11 3 20 15,-1 1 6-15,-7-4-4 0,3 0-5 16,5-8 1-16,22-12 2 15,24-18 3-15,30-11 6 16,36-20-3-16,29-16-2 16,33-18-6-16,30-14 6 15,25-14-6-15,21-11-23 16,14-9-13-16,14-5 0 16,7-11 2-16,17 0 1 15,-8 0 14-15,8 0 9 16,-8 0 9-16,8 0-2 15,0 0 8-15,0 10-7 16,0-10 4-16,0 0 3 16,0 0-7-16,0 0 6 15,0 0-8-15,0 13 6 16,0 7 2-16,0 16 3 16,8 21 5-16,9 25-2 15,7 23 3-15,5 33-4 16,8 33-1-16,11 33 1 15,9 20-4-15,8 8 7 16,9 1-2-16,2-10-6 0,0-16 6 16,3-20-3-16,-2-15 3 15,-4-18 2-15,-5-14-6 16,-6-14-2-16,-5-12-5 16,-4-9 2-16,-2-11 5 15,-5-8-6-15,-10-16 0 0,-7-14-3 16,-9-11 3-16,-1-9 0 15,-5-8 7-15,-6-4-10 16,0-7 1-16,-4-5 5 16,0 0 2-16,1-3-7 15,-5-2-3-15,3 5 1 16,2 2 4-16,-2-3 0 16,0 1 0-16,2 1 1 0,-2 4-1 15,2 2-2-15,-1 1 2 16,1 0 3-16,-2-3 2 15,-3-1-6-15,0-4-1 16,0-3 3-16,0-9-3 0,5 7 5 16,-2-7-9-16,2 13 5 15,-5-13 2-15,0 12-1 16,3-3-1-16,3 3 7 16,-3-5-10-16,2-7 7 15,-3 14-3-15,3-7 0 16,-2-7 1-16,2 0-2 15,-2 0 6-15,6 0 3 0,-4 0 1 16,-2 8-1-16,2-8 3 16,3 0 4-16,1 0 5 15,-2 0 1-15,1 0-5 16,4 0-5-16,1 0-1 0,4 0-6 16,6-13-3-16,10-3-2 15,12-7-7-15,6-14 6 16,15-13-11-16,10-13 3 15,11-18-21-15,10-19-41 16,4-5-46-16,8-1-30 16,14 0-55-16,-1 9-65 0</inkml:trace>
  <inkml:trace contextRef="#ctx0" brushRef="#br0" timeOffset="93335.97">9001 10319 190 0,'8'16'178'0,"1"-5"-75"16,-1 3-43-16,-3-5-26 15,2-3-15-15,-3-6 6 0,4 9 10 16,-3-9 5-16,-2 0 4 16,2 0 2-16,-5 0 1 15,3 0-5-15,2 0 5 0,4 0 10 16,-6 0 11-16,5-4 2 15,0-5 2-15,5 1-22 16,-2 1 4-16,5-5-11 16,1 0-4-16,3-5-8 0,1-4-4 15,6-3-13-15,10-8 3 16,8-17-7-16,12-17-4 0,8-19 7 16,11-21 0-16,14-21-7 15,17-23 1-15,15-30-3 16,14-34-8-16,19-43-10 0,13-49-10 15,6-36-21-15,4-16-2 16,-4-25 2-16,-3-23 14 16,703-2098 68 15,-769 2134-6-15,-23 40 7-16,-22 41 3 15,-19 45 10-15,-12-119 78 16,-29 135-30-1,-13 156-71-15,13 18-18 16,-12 18-12-16,12 10 2 16,-9 15-10-16,9 3-7 0,0-1 6 15,-9 9 1-15,9 0 5 16,-8 0 0-16,8 0 2 16,0 0 4-16,0 0 3 15,0 0-11-15,0 0 8 31,0 0 1-31,0 0-1 16,0 0-3 0,0 0 0-16,0 0 4 15,0 0-6-15,0 0 9 16,0 0-7 0,0 0 4-1,0 0-16-15,0 0-51 0,0 0-48 16,0 0-72-16,0 0-64 15,8 0-8-15,1 9-53 16</inkml:trace>
  <inkml:trace contextRef="#ctx0" brushRef="#br0" timeOffset="93967.01">12189 2597 31 0,'0'0'103'15,"-8"-4"111"-15,8 0-53 0,-8-4-10 16,8 4-19-16,0-1-26 16,0 0-1-16,0 3 4 15,0-3-9-15,0 1-8 16,0 1-31-16,3-7-16 16,10 2-27-16,4 1-12 15,4 2-6-15,7 5 5 0,8 0-5 16,9 25 7-16,7 8 1 15,10 11-2-15,3 10 3 16,3 6-5-16,-3 1-1 16,-4 0-3-16,-4-4 1 0,-5-8 4 15,-3-9 1-15,-11-11 1 16,-10-4-7-16,-4-8 25 16,-8-17 40-16,-5 0 49 15,-3-17-18-15,1-23-49 16,-9-34-28-16,5-28-14 15,-2-21 2-15,2-10-7 0,-5-2 0 16,0 13 1-16,0 8 4 16,0 17-8-16,0 11-2 15,4 16 7-15,0 12-5 16,-4 18 1-16,0 9-23 0,0 9-30 16,0 10-45-16,0 8-14 15,0 4-58-15,0 0-44 16,0 23 17-16,0 20 4 15,0 10-7-15,0 3-71 0</inkml:trace>
  <inkml:trace contextRef="#ctx0" brushRef="#br0" timeOffset="94469.15">13379 2361 309 0,'12'-17'184'0,"-8"-4"-65"0,-4 2-42 16,0 1-13-16,0 8 6 16,0 0 14-16,0 7-5 15,0-1-27-15,0 4-9 16,-7 0-19-16,7 0-16 16,-13 0-8-16,13 17 1 15,-13 11-3-15,5 8 6 0,0 9-4 16,8 6 1-16,0 7 1 15,0-4-1-15,16-5 5 16,5-12-7-16,-1-10 1 16,5-6-7-16,-1-10-2 0,-3-11 2 15,-6 0 9-15,1 0-1 16,-8-7 0-16,2-9-6 16,-6-13-3-16,-4-11-9 15,0-8 12-15,0-7 0 16,-8 6 17-16,-6 4 13 15,3 9 9-15,-1 8 2 16,12 6-6-16,-8 8-10 0,8 5-9 16,0 0-5-16,0 9-1 15,0 0-13-15,0 0 9 16,0 0-3-16,0 13 2 16,3-1-1-16,5 5 8 0,1 2-7 15,2 2-5-15,3 3-45 16,2 1-75-16,3-6-54 15,11-1-37-15,2-18-84 16</inkml:trace>
  <inkml:trace contextRef="#ctx0" brushRef="#br0" timeOffset="94964.7">13705 2153 385 0,'-20'-8'221'16,"7"3"-56"-16,0-3-84 15,13 4-34-15,-8-1 2 16,8 5-6-16,0 0-27 16,0 0-7-16,0 0-7 15,5 22 9-15,6 1 1 16,7 11-8-16,-7-1 0 16,6 8 0-16,-3-1-4 0,8 1 2 15,-1-6-4-15,-7 2 5 16,0-7-3-16,-6-11 3 15,0-7 7-15,-4-4 18 16,-4-8 25-16,0 0 4 0,0-23-36 16,0-18-18-16,-9-17-9 15,9-11 14-15,0-3 2 16,0 5-6-16,9 10-6 16,4 13 2-16,2 8-2 15,5 8-2-15,6 3 0 16,2 12 2-16,-1 13 2 15,6 13 3-15,-6 7 4 0,-1 3-2 16,-4 2 3-16,-8 0 6 16,-5-4 2-16,-9-2-3 15,0-2 4-15,0-5-6 16,0-12-1-16,0 9-4 0,0-9-4 16,0 0-4-16,0 0-25 15,0 0-26-15,0 0-39 16,0-9-55-16,0-3-65 15,-9 0-64-15,-2-4-256 0</inkml:trace>
  <inkml:trace contextRef="#ctx0" brushRef="#br0" timeOffset="95879.92">14471 1819 248 0,'-12'-26'208'16,"-4"3"-65"-1,-1 4-63-15,0-3-42 0,7 10-14 16,-3 0 3-16,4 3 15 16,1 9 0-16,-3 0-15 15,3 0-5-15,-4 0-15 16,-4 21-3-16,-10 8 4 15,3 7-12-15,-6 3 11 0,4 7-8 16,6-6 5-16,7 3-2 16,12-11-4-16,0-4 0 15,6-3 2-15,8-6 0 16,14-2 1-16,12-9-16 16,14-8-1-16,11-8 1 15,-1 1 3-15,1-6 9 0,-8 0-3 16,-12 6 6-1,-13 7 0-15,-8 0-3 0,-8 0-3 16,-3 0 4-16,-10 15 3 16,-3 6 1-16,-11 7 4 0,-10 9 1 15,-15 12 2-15,-9 5 0 16,-3 1-1-16,-9-1-8 16,0-9 5-16,4-5-2 15,1-3 0-15,5-9 0 16,16-4-5-16,6-7 8 15,10-4-10-15,15-13-15 0,0 0-19 16,8 0-35-16,12-13-25 16,12-7-83-16,9-9-49 15</inkml:trace>
  <inkml:trace contextRef="#ctx0" brushRef="#br0" timeOffset="96180.88">14926 1819 475 0,'0'-33'257'0,"-11"4"-103"15,-2 10-72-15,0-2 0 16,5 9 27-16,8 1 11 16,-9-1-25-16,9 1-46 15,0 9-22-15,0-3-11 16,0 5-20-16,0 0 0 0,0 0-5 15,0 18 4-15,9 13 7 16,4 19-1-16,4 14 3 16,1 13-7-16,4 9 9 15,2 3-12-15,-5-7-55 0,3-8-53 16,-6-19-43 0,-4-10-19-16,0-12 21 0,-3-33-5 15,-9-16-57-15,-9-32 18 16</inkml:trace>
  <inkml:trace contextRef="#ctx0" brushRef="#br0" timeOffset="96479.86">14813 1200 293 0,'-20'-31'205'0,"6"8"-85"16,3 8-64-16,11 11-27 0,0 4-8 15,0 12-5 1,8 13-8-16,4-1-1 0,7 1-3 15,7 0-2-15,-1-6 2 16,-5-6-2-16,-4-6 2 16,1-7-2-16,-7-4-13 15,3-15-8-15,-4-10-3 16,-9-8 15-16,0 1 10 0,0 3 12 16,-9 9-4-16,-4 7-9 15,3 5-6-15,-3 8 2 16,1 4-2-16,-5 12-21 15,1 13-37-15,-8 7-77 16,-4 13-102-16</inkml:trace>
  <inkml:trace contextRef="#ctx0" brushRef="#br0" timeOffset="96795.91">15324 1171 523 0,'8'-32'240'16,"-8"4"-85"-16,0 3-41 0,0 10 14 16,0 1-9-1,0 7-35-15,0-1-49 0,0 8-26 16,9 12-7 0,0 16-1-16,5 17-3 15,3 24 7-15,8 20-2 16,-5 18-2-16,3 11-3 15,-1 4 4-15,2-1-1 16,-5-3-1-16,-2-11-34 0,-4-14-30 16,3-15-3-16,-5-18-29 15,3-15-34-15,-6-13 4 16,3-19 7-16,2-22-60 16,-1-27-37-16,0-22 29 0</inkml:trace>
  <inkml:trace contextRef="#ctx0" brushRef="#br0" timeOffset="97511.32">15304 1636 85 0,'-16'-9'223'0,"8"2"-53"16,8 2-49-16,0-3-57 15,0-1-32-15,11-2-8 16,11-1-1-16,6-5 0 15,12-2-9-15,5-7-8 0,3 7-6 16,-3 2 1 0,-4 1-5-16,-5 8-17 15,-7 3-15-15,-4 5-10 0,-6 0-3 16,-7 0 13-16,-7 0 15 16,-5 0 23-16,0 0 24 15,0 0 11-15,-8-4 12 16,8 4 3-16,-14-5-1 15,14-2-1-15,-11 0-10 0,5-7 17 16,-3 2 16-16,9 1-3 16,0 2-9-16,0 6-22 15,0 3-16-15,0 0-15 16,0 0-6-16,0 12-3 16,9 4 1-16,8 12 1 15,13 5-3-15,10 3-3 16,6 2-15-16,-7-10-7 15,7-8 0-15,-2-9 11 0,0-11-7 16,-2-16-3-16,-6-15 2 16,-8-14 1-16,-7-13 11 15,-10-8 14-15,-11 3 7 16,0 1 13-16,-11 9 18 0,-6 13-6 16,5 7-4-16,3 9-7 15,9 3-5 1,-8 9-8-16,8 4-6 0,0 8-6 15,0 0-7-15,0 8 1 16,0 20 8-16,0 22 3 16,0 26 9-16,0 31 5 15,-11 19 2-15,-6 11-3 16,2 6-5-16,-7 0-5 0,2-9 1 16,6-7-4-16,-4-18-1 15,6-16 2-15,12-14-4 16,-9-15 1-16,9-15-1 15,0-11 3-15,0-10-3 16,0-8 5-16,0-7-37 16,0-13-46-16,0 0-42 0,5 0-54 15,3-21-127-15</inkml:trace>
  <inkml:trace contextRef="#ctx0" brushRef="#br0" timeOffset="98059.72">17196 2238 386 0,'-8'-8'313'16,"-4"-1"-134"-16,-4 9-96 15,-8 14-47-15,-14 14-20 16,-19 20-5-16,-20 21-5 16,-24 21-3-16,-21 17 4 0,-25 19 0 15,-22 12 3-15,-23 25 19 16,-15 17 3-16,-16 11 4 16,-15 3 4-16,-19-6-9 0,-19-9-2 15,-4-14-10-15,8-12 0 16,3-20-7-16,14-14-9 15,12-14 4-15,18-20-6 16,18-12 0-16,26-16-1 0,22-11 1 16,24-13 5-16,30-9 11 15,29-8 31-15,22-4-3 16,18-12-4-16,12 0-5 0,10 0-17 16,14 0 0-16,0 0-14 15,0 0-3-15,0 0 0 0,0 0 4 16,0 0-4-16,0 0 2 15,0 0-8 1,0 0 6 0,0 0 1-1,0 0-5-15,0 0-15 0,0 0-26 16,0 0-46-16,0 0-35 16,0 0-40-16,0 0-27 0,0 8 2 15,0 1-40-15,-8 3-26 16</inkml:trace>
  <inkml:trace contextRef="#ctx0" brushRef="#br0" timeOffset="114284.54">17312 1482 329 0,'-14'-17'344'0,"-2"-4"-110"16,3-3-112-1,-3 0-23-15,4-1 7 16,1-4 13-16,2-2-12 0,0-7-43 15,1-3-14-15,0-3-5 16,0 0-6-16,-9-5-11 16,-6 4 31-16,-11-5-10 15,-5-2-15-15,-10-5-14 16,-7-5-5-16,-10 2-9 0,-7-6 3 16,-9 7 1-16,-8-3-6 15,-2 5 8-15,-6 7 4 16,5 7-11-16,-4 0-7 15,-1 7 4-15,-3 8 0 16,-5 7 1-16,5 9-7 16,-4 5 1-16,-2 7 3 15,-2 0-9-15,-10 19 6 16,-10 2 6-16,-9 0-6 16,0-1 6-16,-4-4-3 0,3 1 4 15,2-5-2-15,4 0-9 16,-1-3 10-16,-1 3 0 15,5 0-10-15,8 1 11 16,4 2-4-16,7 2-7 16,7 2 13-16,3 2-10 15,7-1 1-15,4 1 9 16,6-1-12-16,2-1 10 16,5 4-4-16,4 0-2 15,0 6 0-15,0 3-7 0,-4 4 11 16,-4 5-5-16,-1 4 9 15,0 0-8-15,9-4 4 16,8-1-2-16,5 1 1 16,7-1 3-16,8-2-16 15,4 2 13-15,0 5-1 16,1 3 1-16,0 9-6 16,-5 9 15-16,-4 8-9 15,-3 2-4-15,-2 2-2 16,2 3 7-16,0-3-1 0,6-2 12 15,6-2-3-15,4 0-10 16,8-5 0-16,2 0 0 16,6-5 2-16,1-2 3 15,1-10-5-15,7 2-2 16,11-6 2-16,-9 1 0 0,9 0 1 16,-8 1 3-16,8-1 1 15,-8-1-3-15,8 6-4 16,0-2-3-16,0 1 12 15,0-1-6-15,0-2-8 16,0-1 8-16,0-5-1 16,0 0 4-16,0-3-1 15,0 1 4-15,5-10-1 0,-2 1-10 16,5 0 4-16,-2-2 0 16,0 2 0-16,-1 8 3 15,3-1 5-15,0 5-4 16,5 5-13-16,-2 3 8 0,1 3 14 15,1 6-11-15,-2-2 4 16,7 6 1-16,-4-6 5 16,3-4 2-16,-1 2-9 15,5-4-2-15,-4-6-3 16,-1-8-6-16,4 2 12 0,5-1-5 16,4-5-3-16,-1 0 10 15,7 1 6-15,3 4-7 16,2-1-6-16,5 1-1 0,0 0 0 15,-5-4 0-15,0-1 0 16,0-3 0-16,1-5 0 16,0 1 0-16,0-5 0 0,4 1 0 15,-1-5 0-15,0 1 0 16,2-5 0-16,-3-4 0 16,4 0 0-16,-4 1 0 15,-2-13 0-15,0 7 0 0,0-7 0 16,-1 0 0-16,-4 0 0 15,2 0 0-15,-6 0 0 0,1 0 0 16,-5 0 0-16,-2 0 0 16,-4 0 0-16,-2 0 0 15,2 0 0-15,-7 0 0 0,2 0 0 16,-1 0 0-16,0 0 0 16,0 0 0-16,1 0 0 15,-1 0 0-15,0 0 0 0,0 0 0 16,-4 0 0-16,1 0 0 15,-7 0 0-15,3 0 0 16,-1 0 0-16,1 0 0 16,0 0 0-16,3 0 0 0,-2 0 0 15,7 0 0-15,8-7 0 16,4-3 0-16,4 3 0 16,2-6 0-16,-2 6 0 0,4-2 0 15,-6 2 0-15,7-2 0 16,-6 2 0-16,4-3 0 0,2 3 0 15,-1-1 0 1,2-1 0-16,2-3 0 0,8 0 0 16,3 3 0-16,5 2 0 15,-4-5 0-15,0 3 0 16,-4 1 0-16,-6 0 0 0,-2 0 0 16,5 0 0-16,-6-1 0 15,5 2 0-15,0-2 0 0,3-3 0 16,5 1 0-16,-1-7 0 15,6 2 0-15,-6 1 0 16,1-2 0-16,-4 1 0 0,-5 4 0 16,-3 0 0-16,-8-2 0 15,-1 7 0-15,-4-1 0 16,-2-1 0-16,-7 3 0 16,1-5 0-16,2 4 0 0,-4-5 0 15,4-4 0-15,2 0 0 16,6-2 0-16,-2-5 0 15,4-5 0-15,7-9 0 0,9-5 0 16,2-1 0-16,4-2 0 16,3 0 0-16,-1 0 0 15,1 0 0-15,-1-3 0 0,1-2 0 16,5 6 0-16,-2-2 0 16,-3 3 0-16,-5 5 0 15,-3 5 0-15,-3 5 0 16,-2-1 0-16,-1 1 0 0,4-1 0 15,-4-2 0-15,8-2 0 16,1 4 0-16,3 1 0 16,2-1 0-16,0-4 0 15,1 5 0-15,-9-1 0 0,-6 5 0 16,-1-1 0-16,-5 2 0 16,-1-2 0-16,-4 1 0 15,1 2 0-15,-4-1 0 0,-1-2 0 16,1 2 0-16,-2-3 0 15,-2 3 0-15,-1-2 0 16,1 0 0-16,0 0 0 16,-5 1 0-16,3 1 0 15,2-3 0-15,0 2 0 0,-2 0 0 16,-3 3 0-16,6-3 0 16,-6 3 0-16,-4 2 0 15,1 2 0-15,-1-4 0 16,-3 2 0-16,-2-2 0 0,0-3 0 15,3 0 0-15,-3-2 0 16,-3 2 0-16,5-1 0 16,-5 1 0-16,0 0 0 15,4-1 0-15,-4 0 0 0,0 1 0 16,0 0 0 0,1-4 0-16,-1-2 0 0,-4 3 0 15,0-2 0-15,0 1 0 16,-4 4 0-16,6-1 0 15,-6 8 0-15,0 2 0 16,0-2 0-16,0 5 0 0,0-1 0 16,0 1 0-16,0-1 0 15,0-3 0-15,0-4 0 16,0-5 0-16,0-3 0 16,0-3 0-16,3-2 0 0,0-1 0 15,-3 3 0 1,0 2 0-16,0 1 0 15,0 0 0-15,0 2 0 0,0 2 0 16,0 5 0-16,0 1 0 16,0 6 0-16,0 4 0 15,0 3 0-15,0 2 0 16,0-1 0 15,0-1 0-31,0 2 0 16,0-1 0-1,0-1 0-15,0-3 0 16,0-1 0-16,0 2 0 16,0-2 0-16,0 2 0 15,0 2 0-15,0-2 0 0,0-2 0 16,0 6 0-16,0-6 0 16,0 1 0-16,0 0 0 15,0 1 0-15,0-6 0 16,0 1 0-16,0 0 0 0,0-1 0 15,0-3 0-15,0 2 0 16,0 2 0-16,0 1 0 16,0-1 0-16,0 4 0 15,-6 0 0-15,6-1 0 16,0 6 0-16,-10-4 0 16,10-8 0-16,0 7 0 15,0-3 0-15,0-1 0 0,0 0 0 16,0-5 0-16,0 0 0 15,0 6 0-15,0-1 0 16,0 3 0-16,-8 2 0 16,8 1 0-16,0 2 0 15,-8 4-409-15,8 0-113 16,-22 17-11-16</inkml:trace>
  <inkml:trace contextRef="#ctx0" brushRef="#br0" timeOffset="126082.98">11938 14955 458 0,'-26'-21'209'0,"2"6"-75"16,5 2-85-16,3 6-60 15,2 1-2-15,14 6 5 0,0 0 15 16,0 16 15-16,0 18 21 15,0 23 6-15,5 24 10 0,4 13 18 16,-1 12-4-16,0 4-11 16,0 0-20-16,0-8-20 15,0-9-15-15,-5-16-20 0,2-16-32 16,-2-12-41-16,2-13-29 16,-5-10-18-16,3-14 3 0,6-12 19 15,-4-21 11-15,-5-20-25 16,0-27-4-16,0-26 11 0,-17-20 32 15</inkml:trace>
  <inkml:trace contextRef="#ctx0" brushRef="#br0" timeOffset="126399.64">11873 14931 31 0,'0'-66'118'15,"0"18"103"-15,-8 10-42 16,8 15-15-16,0 5-41 0,0 11-33 16,0-2-31-16,0 6-28 15,0 3-12-15,12 12-3 16,15 16-3-16,13 13-2 0,18 12-5 15,2 3-2-15,11 6 0 16,-3-5 3-16,2-4-3 0,-5-3 3 16,-5-15-6-16,-6-7 3 15,-15-3-2-15,-7-9 3 0,-2-3 5 16,-13-13 5-16,-6 0 13 16,-7 0 2-16,-4-8-9 0,0-9-8 15,-15-7-4-15,-7-4-7 16,2-6 3-16,-3 2-1 15,1 0-11-15,2-1-3 0,5 5-24 16,-2-6-22-16,1-1-20 16,4-7-18-16,4-2-12 0,8-6-17 15,0 2 9-15,0-1-15 16,8 1-46-16,4 8 15 0</inkml:trace>
  <inkml:trace contextRef="#ctx0" brushRef="#br0" timeOffset="126748.33">12791 14304 248 0,'-17'-10'231'16,"-4"10"-43"-16,-2 0-32 0,-6 18-64 16,-3 14-43-16,2 9-25 15,7 8-8-15,4 8-9 0,19 8-6 16,0 4 4-16,19 0-4 15,13-4-1-15,13-7-6 0,6-10-6 16,11-12-2-16,8-11 0 16,-1-17-3-16,-5-8-10 15,-2-15-8-15,-10-11-4 0,-7-5 8 16,-12-12 17-16,-18-4 12 16,-15-6 9-16,-15-1-3 0,-18 1 10 15,-12 6 3-15,-15 1-4 16,-5 9-3-16,-9 13-14 0,1 8-11 15,5 8-11-15,3 8-1 16,8 0-17-16,12 0-20 0,12 0-16 16,13 0-19-16,20-9-39 15,0-3-13-15</inkml:trace>
  <inkml:trace contextRef="#ctx0" brushRef="#br0" timeOffset="127131.18">13204 13876 72 0,'20'-35'225'0,"-20"1"-57"16,-28 10-56-16,-24 8-22 16,-29 6-39-16,-29 10-5 0,-25 15-1 15,-22 4 21-15,-23 14 20 16,-6 15 24-16,-9 18-4 0,-4 27 9 16,12 30-35-16,12 27 9 15,17 33 5-15,28 37-11 0,29 28-34 16,38 16-24-16,37 6-15 15,46-11-22-15,36-17-19 16,41-35-12-16,35-40-2 0,33-49 19 16,39-54-1-16,19-52 9 15,17-43 5-15,8-43-14 16,-10-35-21-16,-14-31-13 0,-26-25 0 16,-40-31 19-16,-39-28 22 15,-37-25 23-15,-46-12 31 0,-36 5 47 16,-49 21 20-16,-32 25 1 15,-32 37-30-15,-31 35-32 0,-13 32-43 16,-6 32-35-16,13 29-42 16,24 24-60-16,29 13-78 0,27 8-65 15,30 12-24-15,40-3 8 16</inkml:trace>
  <inkml:trace contextRef="#ctx0" brushRef="#br0" timeOffset="127846">16769 8833 643 0,'0'-61'373'0,"0"16"-99"0,-11 11-130 15,11 15-75-15,-9 7-40 16,1 12 4-16,-6 36 58 0,-8 33 19 15,-7 38 19-15,-7 31-48 16,-1 29-39-16,6 20-24 0,5 5-14 16,9-6-19-16,6-18-23 15,11-30-28-15,0-31-45 0,0-26-32 16,0-25-54-16,8-23-55 16,3-25 6-16,11-24 26 15,-3-26 20-15,3-27 14 0,-6-25 31 16,-5-15 55-16,-2-10 47 0,-9 4 37 15,0 19 92-15,0 15 158 16,-12 18-28-16,-1 28-11 0,-4 14-16 16,-5 21-11-16,-7 26-16 15,-8 15-22-15,-5 11-19 0,-1 9 4 16,1-1-24-16,7-6-39 16,2-6-24-16,9-7-35 0,8-16-63 15,2-8-99-15,14-17-86 16,0-9-41-16,0-19 23 15,9-14-17-15,8-10-126 0</inkml:trace>
  <inkml:trace contextRef="#ctx0" brushRef="#br0" timeOffset="128445.03">16368 9427 408 0,'-24'48'268'0,"-6"14"-57"15,-5 12-81-15,-11 11-61 16,2 13-31-16,5-1-12 0,2-7-15 15,12-14-4-15,11-14-6 16,14-17-10-16,9-13-27 0,12-15-21 16,17-17-20-16,17-12-12 15,19-13-1-15,12-15-2 16,7-13 20-16,3-9 19 0,-2 1 22 16,-7 3 27-16,-15 14 14 15,-20 12 16-15,-12 11 14 0,-15 10 25 16,-13 11 30-16,-12 20 34 0,-15 12 5 15,-15 17-20-15,-14 13-12 16,-8 2-18-16,-5 5 10 0,0-2-14 16,3-11-34-16,11-11-17 15,4-14-22-15,17-5-26 0,5-14-51 16,9-12-35-16,8-24-29 16,4-18 6-16,8-18 31 15,3-18 28-15,1-17 29 0,1-1 24 16,-8 2 25-16,0 12 14 15,-9 22 14-15,0 15 7 0,0 21 16 16,-18 14 15-16,-7 23 0 16,-6 15-3-16,-6 22-12 0,-7 23 0 15,-2 17-17-15,-2 10-20 16,4 7-10-16,6-9-5 16,15-13-12-16,7-14-9 0,16-19-39 15,0-16-51-15,8-12-51 16,14-24-23-16,9-7 0 0,9-17 19 15,4-20 15-15,2-18 14 0,-10-12 27 16,-7-7 38-16,-9-5 47 16,-8 8 93-16,-4 18 65 0,-8 18-38 15,0 27-2-15,-20 15-6 16,-5 29-5-16,-7 15-18 0,-4 17-34 16,-2 12-21-16,5 10-15 15,2 2-18-15,5-4-41 0,7-5-70 16,4-14-70-16,6-8-80 15</inkml:trace>
  <inkml:trace contextRef="#ctx0" brushRef="#br0" timeOffset="130824.99">14179 13061 346 0,'-17'0'362'0,"1"0"-43"16,-1 0-72-16,6 0-111 15,11-2-53-15,-7-7-27 16,7 6-4-16,0-2-25 0,0 5-11 16,0 0 2-16,7 0 20 15,13 19 9-15,17 11-15 0,16 11-19 16,12 7-1-16,16 8-7 15,8 7-3-15,9 1-4 0,4-2 0 16,-5-5-2-16,-4-5-9 0,-8-3 4 16,-7-8-4-16,-13-5-2 15,-8-8-9-15,-12-2-18 0,-10-11-39 16,-5-1-35-16,-10-14-36 16,-5 7-20-16,-7-7-5 0,-3 0-3 15,-5 0 11-15,-16-7-29 16,-8-10 0-16</inkml:trace>
  <inkml:trace contextRef="#ctx0" brushRef="#br0" timeOffset="131124.29">14881 12969 258 0,'-12'-35'206'0,"1"-4"-57"0,0 5-37 16,-3 7-44-16,6 7-26 0,8 3-11 15,0 1 13-15,0 4 21 16,0 4 35-16,0 8 25 0,0 8 12 16,-8 16-29-16,-5 17-20 15,-3 20-31-15,-4 20-35 0,-4 18-11 16,-9 15-13-16,-7 8-7 15,-5 3-38-15,-8 2-53 0,-1-9-61 16,2-8-50-16,-6-13-23 16,-1-7 43-16,-7-9-49 0,1-12 30 15</inkml:trace>
  <inkml:trace contextRef="#ctx0" brushRef="#br0" timeOffset="134407.6">4791 11108 398 0,'-13'18'249'16,"2"-6"-80"-16,11-12-81 0,-10 0-43 15,10 0-4 1,0 0 9-16,0 0-4 16,0 0-14-16,0-12-12 0,0-6-1 15,0-10 0-15,-11-8 8 16,-6-13 12-16,-2-13-10 16,-5-14-11-16,-9-14-10 15,1-17 4-15,-1-14-4 0,8-17-2 16,4-10-8-16,10-10 6 15,11-1 0-15,8 0-6 16,21 5-2-16,16-2 0 16,20 10 6-16,11 4-10 0,9 3 8 15,9 5-5-15,-1 7 3 16,0 13 0 0,-4 14 2-16,-11 14 3 0,-12 13-5 15,-19 21 6-15,-7 14-6 16,-10 9 4-16,-6 10 1 15,-7 5-2-15,-6 2 3 16,-3 5-5-16,-8 7-1 0,0-5 8 31,0 5-11-31,0 0 7 16,0 0 0-16,0 0-3 16,0 0-4-16,0 0 8 0,0 0-2 15,0 0 1-15,0 0-4 16,0 0-2-16,0 0 5 15,0 0-5-15,0 0-5 16,0 0-11-16,0 0-16 16,0 0-37-16,0 0-32 15,0 0-29-15,0 0-9 0,0 0 11 16,0 0-1-16,-11 0-26 16,-14 0-21-16</inkml:trace>
  <inkml:trace contextRef="#ctx0" brushRef="#br0" timeOffset="135783.91">5176 8097 130 0,'-25'15'218'16,"1"-2"-78"-16,5-1-37 0,-3 0-45 15,8-12-25-15,1 7-6 16,13-7 1-16,0 0-1 15,0 0 1-15,0 0-10 16,0 0-10-16,4 0-8 0,13-2 3 16,11-7 1-16,5 1-4 15,7-4-2-15,3-4 1 16,7-1 0-16,-10 1-5 16,-7 3 1-16,-6 5 2 15,-5 1 2-15,-5 2 4 16,-5 2-6-16,-6 3 4 15,-6 0 7-15,0 0-1 0,0 0 2 16,0 8-6 0,0-1-5-1,0 6 2-15,0-1 2 16,0 7 2-16,0 7 2 0,0 5 4 16,0 3-1-16,0 2-4 15,0-3 7-15,0 0-7 16,0-9 4-16,0-3-4 15,0-2-8-15,0-2 9 16,0-5 1-16,0 0-5 16,0 1-1-16,0 0 12 15,0-13-1-15,0 7-5 0,0 1 3 16,0 0-4-16,0 0-2 16,0-8 0-16,0 13-1 15,0-6 0-15,0 0-3 16,0 6 1-16,0 4-1 0,0-5 1 15,0 1-1 1,0-1 3-16,0-4-3 0,5 1 1 16,-2 3 5-16,3-5 1 15,-3 5-5-15,2-3 4 16,-2-2-1-16,2 3-3 16,-5-3-1-16,0 1 4 15,0-8 1-15,0 0 0 0,0 0-1 16,0 0 3-16,0 0-2 15,0 0-1-15,0 0-3 16,0 0 1-16,0 0 17 16,0 0 13-16,0 0 1 0,0 0 2 15,0 0 4 1,0 0 0-16,0 0 7 0,-8 0-18 16,-6 0-16-16,0 0-2 15,-4-8-6-15,-1 1 1 16,2-7-3-16,-2 2-7 15,-2-4 10-15,1 1 0 16,-1-2-8-16,1-4 6 0,-1 5 0 16,-4-1-2-16,6 2-5 15,-2-6 7-15,2 5-4 16,2 4 3-16,6 0 0 16,-2 4-5-16,0-1 2 0,5 1 1 15,-1 0 0 1,9 0-2-16,-8 4-2 0,8-4-2 15,-6 4-1-15,6-1 6 16,0 3 0-16,0-3-4 16,-8 5 4-16,8-5 0 15,-9 1-7-15,9 4 5 16,-8-3 1-16,8-3 2 0,-12 4 4 16,3-3-5-16,9 5 1 15,-8 0 2-15,8-3-3 16,0-2 3-16,0-3-7 15,-8 4-1-15,8-1 0 0,0 5 7 16,-8-3 1-16,-1-1-2 16,1-1 0-16,8 1-3 15,-7 4 6-15,7-3-7 16,0-2 3-16,0 1 4 16,0 1-7-16,0-2 1 15,0 1 2-15,-9-1 0 16,9 5-2-1,0-3 0-15,0-1 0 16,0-1 7-16,0 5-4 16,0 0-6-16,0 0 6 15,0 0-3-15,0 0-4 16,0 0 7-16,0 0 0 16,0 0 0-16,0 0-6 15,0 0 4-15,0 0 5 16,0 0-6-16,0 0 6 15,0-3 0 1,0-1-6-16,0-1-6 16,9-2 4-16,11-5 6 0,20-9-17 15,22-8-52-15,14-3-82 16,14-5-94-16,7 0-94 16</inkml:trace>
  <inkml:trace contextRef="#ctx0" brushRef="#br0" timeOffset="137382.98">21682 13676 1121 0,'-8'-32'647'15,"0"12"-368"-15,2 20-279 0,6 29 0 16,0 11 0-1,6 10 0-15,10 10 0 16,14 9 0-16,6 9 0 0,1-2 0 16,-1-5-369-16,1-6-46 15,2-14 40-15,1-10 23 0,-9-13-183 16</inkml:trace>
  <inkml:trace contextRef="#ctx0" brushRef="#br0" timeOffset="138096.37">22609 13347 518 0,'0'-12'497'15,"-19"-1"12"-15,-10 9-184 16,-4 4-152-16,-3-2-148 0,4-8-25 16,3-2 0-16,7 0 0 15,7 0 0-15,4 0 0 0,11 1 0 16,0-7 0-16,11-7 0 15,13-7 0-15,9 0 0 0,12-1 0 16,6 4 0-16,3 10 0 0,0 7 0 16,-2 12 0-16,0 12 0 15,-6 13 0-15,-7 7 0 16,-5 13 0-16,-14 2 0 0,-17 11 0 16,-14 6 0-16,-17 7 0 15,-18 0 0-15,-11 0 0 0,0-7 0 16,5-6 0-16,6-13 0 15,19-9 0-15,11-10 0 0,16-11 0 16,24-15 0-16,17-4 0 16,19-17-58-16,22-19-75 0,12-17-64 15,12-17-59-15,7-11-19 16,4-13 18-16,1-11 43 0,-8-14 20 16,-8-6 35-16,-14-2 52 15,-6 8 54-15,-17 16 54 16,-17 19 101-16,-17 19 99 0,-14 15-18 15,-17 14 26-15,-11 16 13 16,-12 15 11-16,-15 9-3 0,-6 16-4 16,-6 5 9-16,1 3-174 15,10-3-61-15,5-4 0 0,8-5 0 16,9-12 0-16,20-16 0 16,17-14 0-16,13-9 0 15,10-14 0-15,14-5 0 16,5 2 0-16,3 6 0 0,1 10 0 15,-2 16 0-15,-2 11 0 16,-5 13 0-16,-1 25 0 0,-3 11 0 16,-1 16 0-16,-4 22 0 15,-2 11 0-15,-2 10 0 16,-1-2 0-16,-9 4 0 0,-5-7 0 16,-5 5 0-16,-7-2 0 15,-17 4 0-15,-22 5 0 0,-13 4 0 16,-12 0 0-16,-19-14 0 15,-12-9 0-15,-3-19-253 0,0-18-296 16,11-14 39-16</inkml:trace>
  <inkml:trace contextRef="#ctx0" brushRef="#br0" timeOffset="138811.88">25996 11991 604 0,'-68'-93'360'16,"-30"-1"-121"-16,-27 5-117 15,-27-5-76-15,-19 1-33 16,-15-9-5-16,-22 1-4 0,-14 2 13 16,-27 5 53-16,-13 14 17 15,-27 18 4-15,-28 29 9 0,-28 33 4 16,-29 41 4-16,-12 41-34 15,-3 40-74-15,-2 44 0 0,5 45 0 16,21 51 0-16,36 44 0 16,41 39 0-16,48 30 0 0,54 19 0 15,56 10 0-15,58-18 0 16,59-29 0-16,66-39 0 16,63-44 0-16,68-55 0 0,59-47 0 15,49-55 0-15,47-43 0 16,30-48 0-16,24-43 0 0,18-37 0 15,-2-39 0-15,1-37 0 16,-7-47 0-16,-17-38 0 0,-27-38 0 16,-28-31 0-16,-34-25 0 15,-38-17 0-15,-41 5 0 0,-45 16 0 16,-52 31 0-16,-48 34 0 16,-52 36-36-16,-50 33-303 0,-44 38-3 15,-45 31 24 1,-41 33 18-16,-36 28-7 0</inkml:trace>
  <inkml:trace contextRef="#ctx0" brushRef="#br0" timeOffset="140808.85">17696 15379 125 0,'3'-4'192'0,"-3"-1"-71"15,0-3-40-15,0 4-36 16,0-3-23-16,0-2-11 0,0 1-3 16,0-4 0-16,0-1 0 15,0 1 8-15,-8 4 6 0,8 0 17 16,-8 8 2-16,-1 0 12 16,-5 0 13-16,-4 13-9 15,-6 7-9-15,-3 17 3 0,-6 6-10 16,2 14 15-16,-4 8-13 15,2 6-5-15,11-7-12 0,4-3-12 16,18-4-5-16,0-12-7 16,8-9 1-16,10-10-2 0,10-13-10 15,12-13-4-15,13 0 6 16,12-11 1-16,8-1 3 16,8-4-3-16,-4 9 6 0,1 7 0 15,-6 0-3-15,-11 16 1 16,-13 8 0-16,-10 9 4 0,-14 8 3 15,-21 7 8-15,-11 6 14 16,-11 3-5-16,-14-1 1 16,-7-3-5-16,-5-5-10 0,0-3-15 15,3-7-23-15,7-14-47 16,5-8-38-16,8-16-44 0,4-16-11 16,18-25-6-16,0-25-34 15,0-23 29-15</inkml:trace>
  <inkml:trace contextRef="#ctx0" brushRef="#br0" timeOffset="141324.71">18143 14819 214 0,'12'-63'300'0,"-4"14"-60"0,-8 16-18 16,0 12-60-16,0 9-51 16,-8 12-24-16,8 12-16 0,0 17-3 15,0 27 20-15,17 25-10 16,10 31-6-16,11 21-11 0,1 10-17 15,6 1-18-15,4-6-8 16,-2-17-11-16,-1-19-3 16,-5-21 5-16,-6-15-15 0,3-21-4 15,-8-16-7-15,-8-17 4 16,3-24-5-16,4-21-1 0,-6-17 10 16,-1-19 3-16,-2-21 7 15,3-10-6-15,2-7 7 0,1 6-4 16,-4 12 8-16,3 14 10 15,1 27 28-15,0 27 19 0,4 21 19 16,2 32-26-16,4 21-56 16,1 18 0-16,4 2 0 0,-5-1 0 15,-3-1 0 1,-4-15 0-16,-1-12 0 0,-4-10 0 16,-5-11 0-16,3-11-66 15,-6-12-114-15,5-19-28 0,-7-22-4 16,-5-16 23-16,-4-21 44 15,-5-15 50-15,0-13 43 0,-14-4 36 16,8 8 31-16,6 17 28 16,0 19 10-16,0 22 19 0,0 19 24 15,0 25 26-15,0 21 20 16,3 19-26-16,9 21-44 0,4 14-18 16,30 82-20-1,-24-87-57-15,4-13-131 16,-1-16-129-16,-5-13-70 0,-4-11-40 15</inkml:trace>
  <inkml:trace contextRef="#ctx0" brushRef="#br0" timeOffset="141499.91">19141 14001 1201 0,'-65'-35'628'16,"5"19"-410"-16,-1 16-218 0,4 0 0 15,12 7 0-15,8-7 0 16,14 0 0-16,9 0-196 16,14 0-115-16,8 0-28 0,13-7 3 15,15-10-2-15</inkml:trace>
  <inkml:trace contextRef="#ctx0" brushRef="#br0" timeOffset="141790.46">19938 13086 917 0,'-54'-60'528'0,"-2"19"-78"0,-1 25-298 16,4 16-152-16,4 33 0 15,13 24 0-15,11 36 0 0,25 41 0 16,14 46 0-16,22 35 0 15,15 16 0-15,18 6 0 0,12-18 0 16,6-19 0-16,-2-30 0 16,-4-27 0-16,-8-29-31 0,-12-28-283 15,-13-24-60 1,-10-23 23-16,-16-18 57 0,-8-21 26 0,-14-25 71 16</inkml:trace>
  <inkml:trace contextRef="#ctx0" brushRef="#br0" timeOffset="142422.85">19995 14703 315 0,'-85'-78'313'0,"7"18"13"0,14 19-33 16,14 11-64-16,13 6-93 16,9 5-58-16,16 2-40 0,12-4-20 15,20 2-8-15,25-7-7 16,20-5-11-16,20-7-86 0,12-3-81 16,10-4-84-16,-3-6-29 15,4-3 16-15,-17-3 24 0,-5 0 69 16,-17 4 76-16,-16 9 55 15,-12 11 58-15,-13 10 118 16,-17 6 96-16,-11 5-26 0,0 7 6 16,-19 5-43-16,-11 12-20 15,-1 10-20-15,-11 9 14 0,0 9 57 16,-4 14 25-16,6 11-1 16,2 12-201-16,11 5-15 0,10 3 0 15,17-9 0-15,4-9 0 16,13-15 0-16,6-11 0 0,10-20 0 15,7-21-168-15,5-13-50 16,3-24-9-16,0-23 26 0,-9-18 59 16,-7-12 68-16,-7-2 46 15,-14-2 46-15,-6 8 29 0,-5 13 56 16,0 19 47-16,-8 18 13 16,-6 24 33-16,3 20 15 15,-2 28-41-15,4 30-170 0,9 18 0 16,0 23 0-16,9 9 0 15,4-8 0-15,7-6 0 0,0-17 0 16,0-20 0-16,5-24 0 16,0-20 0-16,4-33-75 0,3-38-154 15,1-31-1-15,-2-37 63 16,-2-28 72-16,-10-34 46 0,-5-19 47 16,-6-25 38-16,-8-8 43 15,0 8 73-15,-8 29 78 0,8 41 43 16,-9 40-196-16,9 31-77 15,0 43 0-15,9 105 0 16,-1 57 0-16,3 54 0 16,7 35 0-16,-4 22 0 15,0 7 0-15,0-12 0 0,0-17 0 16,3-28 0-16,0-33 0 0,-6-31 0 16,1-29-339-16,0-30-178 15,0-23 33-15</inkml:trace>
  <inkml:trace contextRef="#ctx0" brushRef="#br0" timeOffset="142600.99">20786 13413 1236 0,'-65'0'811'16,"3"0"-811"-16,11 12 0 0,11-12 0 15,10 0 0-15,18 0 0 16,12-9 0-16,25-10 0 0,15-10 0 15,17-4 0-15,11-12 0 16,11-9-263-16,0-6-436 0</inkml:trace>
  <inkml:trace contextRef="#ctx0" brushRef="#br0" timeOffset="143653.84">17898 17584 326 0,'-41'45'323'16,"10"-9"-84"-16,12-10-86 15,9-13-57-15,20-13-13 0,24-13 0 16,39-20-4-16,38-24 20 15,42-29 67-15,51-32 109 0,46-27-150 16,55-27-125 0,54-19 0-16,48-21 0 0,38-16 0 15,35-12 0-15,28-17 0 16,16-11 0-16,7-8 0 0,1-1 0 16,-4 11 0-16,-16 23 0 15,-25 27 0-15,-38 34 0 0,-36 29 0 16,-53 27 0-16,-44 24 0 15,-47 26 0-15,-50 14 0 0,-52 17 0 16,-49 9 0-16,-45 12 0 16,-38 3-12-16,-35 10-315 15,-35 1 10-15,-26 7-12 16,-24 3 7-16,-25 8-26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8T16:20:50.34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12579 2202 373 0,'-11'-66'256'16,"-3"14"-64"-16,3 14-85 15,-6 18-49-15,-6 20-17 16,-22 38 43-16,-17 38 91 0,-20 43 59 16,-23 51 50-16,-20 75-41 15,-21 81-243-15,-21 60 0 16,-8 38 0-16,-7 28 0 16,2 8 0-16,15-20 0 0,14-46 0 15,29-57 0-15,25-64 0 16,24-61 0-16,21-57 0 0,14-42 0 15,18-47-180-15,20-58-387 16,12-64-39-16</inkml:trace>
  <inkml:trace contextRef="#ctx0" brushRef="#br0" timeOffset="299.61">11944 2088 861 0,'47'-106'241'16,"-12"28"-123"-16,-2 29-66 16,8 42-27-16,4 47 20 15,11 54 168-15,9 52 18 16,8 54 13-16,1 65-227 0,2 52-17 16,6 29 0-16,8 4 0 15,-1-9 0-15,9-19 0 0,-1-21 0 16,-4-22 0-16,-3-31 0 15,-11-25 0-15,-8-36 0 16,-20-37 0-16,-9-35 0 16,-13-29 0-16,-10-25-195 0,-10-33-152 15,-9-28-61-15,-25-40 45 16,-10-39 7-16</inkml:trace>
  <inkml:trace contextRef="#ctx0" brushRef="#br0" timeOffset="583.1">11431 4799 536 0,'-200'16'249'16,"25"0"-2"-16,30-4-110 0,30-12-71 15,30 8-20-15,23-8 27 16,30 0 7-16,32-8-26 16,38-4-15-16,52-12 9 15,51-14-10-15,50-13 9 0,45-14-16 16,19-9-9-16,2 5-9 15,-23 8-7-15,-35 11-2 16,-36 9-5-16,-41 13-2 0,-34 9 5 16,-23 5-7-16,-17 7 8 15,-14 2-3-15,-13 5 4 0,-10 0-7 16,-3 0-28-16,-8 0-42 16,0 21-73-16,-16 12-114 0,-12 8-89 15,-12 7-70 1</inkml:trace>
  <inkml:trace contextRef="#ctx0" brushRef="#br0" timeOffset="1165.28">14779 3696 1258 0,'-40'-90'230'0,"-7"13"-127"15,-12 23-60-15,-4 30-29 16,-24 24-6-16,-13 46 2 16,-21 39-5-16,-6 36-12 15,5 33 14-15,12 27-6 0,16 9-5 16,30 2 7-16,27-9-7 16,37-17-1-16,16-23-5 15,25-24-47-15,16-29 6 0,13-37-23 16,11-37-27-16,10-37-29 15,13-36-23-15,-7-36 30 0,-9-33 50 16,-10-21 41-16,-18-20 24 16,-14-8 31-16,-22-4 24 0,-15 4 4 15,-9 11 10-15,-12 22 14 16,-1 29 6-16,5 23-22 16,8 24-37-16,0 23-19 15,4 27-2-15,25 35 0 16,27 47-1-16,24 43 10 0,18 46 4 15,13 44 7-15,-2 30 1 16,-7 34-8-16,-22 38-8 0,-23 35 3 16,-32 5-5-16,-42-7-6 15,-31-25 8-15,-29-40-5 0,-25-50 11 16,-13-43 69-16,-7-46 26 16,2-44 15-16,-6-43-6 0,4-43-26 15,9-28-38-15,6-42-21 16,23-39-10-16,27-41-14 15,37-41-4-15,35-28-5 16,47-14 2-16,39 1-28 0,32 12-61 16,22 16-83-16,13 17-141 15,-2 20-68-15,0 13-42 0</inkml:trace>
  <inkml:trace contextRef="#ctx0" brushRef="#br0" timeOffset="1514.68">15889 4294 755 0,'-62'24'288'16,"15"-3"-141"-16,10-6-89 0,12-1-31 15,14-14-14-15,11 0-8 16,14-5-1-16,37-15-2 16,33-17 0-16,34-20-14 0,24-20-6 15,17-24-3-15,-5-17 2 16,-11-13 0-16,-26 0 7 0,-28 6 16 15,-33 15 16-15,-34 15 12 16,-39 23-12-16,-44 27-5 16,-52 36 21-16,-46 50 63 15,-28 53 110-15,-4 53-21 16,9 32-63-16,27 11-38 0,36 2-75 16,48-8-12-16,41-21 0 15,47-18 0-15,42-19 0 16,40-15 0-16,44-18 0 0,27-19 0 15,25-22 0-15,9-15 0 16,-14-13-32-16,-20-11-321 0,-32-4-95 16,-27-9-21-16</inkml:trace>
  <inkml:trace contextRef="#ctx0" brushRef="#br0" timeOffset="2097.67">15376 9777 787 0,'-99'-126'299'0,"-32"19"-101"0,-24 30-101 16,-15 37-45-16,-13 40-27 15,-12 46-2-15,0 39 60 0,8 29 2 16,18 19-19-16,26 14-28 15,37-1-11-15,37-2-9 0,37-11-10 16,40-14-7-16,41-13-2 16,37-20 5-16,38-18-3 0,35-10-3 15,27-6-1 1,13 5 3-16,6 12-2 0,-16 17 2 16,-18 20-4-16,-24 21 5 15,-35 18-2-15,-30 14 6 0,-33 4-3 16,-33-1 6-16,-32-3 13 15,-29-12 33-15,-27-16 30 0,-23-20-11 16,-15-15-73-16,-7-23 0 16,0-17 0-16,-2-14 0 0,14-26 0 15,11-16 0-15,10-12 0 0,10-11 0 16,9-15 0-16,16-3-12 16,16-8-161-16,22-4-66 0,11-3-72 15,17-2-15 1,19-6-6-16,9-7 13 0</inkml:trace>
  <inkml:trace contextRef="#ctx0" brushRef="#br0" timeOffset="2395.86">16124 9061 1031 0,'0'-94'580'15,"-8"17"-178"-15,-4 23-368 0,12 26-34 16,0 25 0 0,0 22 0-16,9 36 0 0,2 33 0 15,7 50 0-15,1 58 0 0,4 52 0 16,7 32 0-16,2 17 0 16,9 6 0-16,3-11 0 0,4-11 0 15,2-29 0-15,-1-27 0 16,-1-39 0-16,-2-34 0 0,-10-35-87 15,-8-32-172-15,-8-23-35 16,-11-29-24-16,-9-25 40 0,0-26 3 16,-20-29 35-16</inkml:trace>
  <inkml:trace contextRef="#ctx0" brushRef="#br0" timeOffset="3245.83">15617 10840 487 0,'-154'-61'226'0,"-1"11"-43"15,16 10-76-15,26 11-54 0,25 5-47 16,27 8-26-16,26-4 5 16,44-5 5-16,44-6 8 0,45-19-1 15,47-19 3-15,54-17 1 16,50-11 0-16,39-9 0 16,22-4-1-16,1-2 3 0,-11 3-1 15,-23 7-4-15,-29 13 2 16,-41 6 2-16,-45 13 4 0,-41 8 21 15,-39 12 10-15,-34 9 35 16,-26 13 30-16,-35 12 4 0,-24 16 0 16,-25 21 23-16,-17 24 6 15,-11 24-24-15,-4 33-14 0,9 20-32 16,9 16-31-16,19 3-34 16,21 2 0-16,18-12 0 0,27-13 0 15,19-20 0-15,18-20 0 16,18-27 0-16,17-21-21 15,8-30-35-15,9-21-21 16,4-23-7-16,-5-22 17 0,-7-15 25 16,-19-12 27-16,-17-9 10 15,-21-9 13-15,-22 2 25 0,-19 6 22 16,-12 18 53-16,-12 21-30 16,-1 19-39-16,2 19-19 0,-3 26-11 15,6 26-8-15,3 14 0 16,13 17-3-16,12 13-1 0,8 3-11 15,16-4-24-15,13 0-69 16,11-12-65-16,17-12-54 0,14-13-29 16,8-14 17-16,8-18 49 15,6-13 57-15,5-24 14 0,-9-20-10 16,-12-17 27-16,-12-11 38 16,-11-8 47-16,-17-5 121 15,-13-8 36-15,-12 4-21 0,-7 4 12 16,-10 12 0-16,-3 14-14 15,0 15-31-15,0 11-23 0,0 15-24 16,0 5-10-16,5 11-12 16,7 6-2-16,5 2-5 0,11 7-5 15,4 0 1-15,-1-5-9 16,3-2-15-16,-6-2-9 16,-3-3-2-16,-4-9 6 0,-10-3 4 15,-11-8 20-15,-11-1 5 16,-10-5 21-16,-9 10 30 15,-5 9 1-15,-10 19 31 0,-8 19 86 16,-4 26 40-16,-8 33-43 16,1 27-79-16,3 30-94 0,11 24 0 15,22 3 0-15,28-3 0 16,17-12 0-16,23-16 0 0,21-26 0 16,15-28 0-16,14-24 0 15,10-20-18-15,-1-33-204 0,11-12-63 16,3-28-52-16,1-26 27 15,-4-32-4-15,-5-33 37 16</inkml:trace>
  <inkml:trace contextRef="#ctx0" brushRef="#br0" timeOffset="3494.66">20436 7831 534 0,'-11'-130'281'0,"-9"20"-11"15,-1 25-100-15,5 19-87 16,7 22-39-16,1 12-26 0,8 9-1 15,0 23 12-15,0 39 26 16,0 46 68-16,0 54 22 0,0 43-32 16,3 43-50-16,6 23-30 15,-1 16-27-15,0 1-19 16,6-13-57-16,-2-28-25 0,-1-37-29 16,-2-40-39-16,2-42-30 15,-3-37-26-15,0-41 12 0,-8-44 35 16,6-40 13-16,-6-37-8 15,7-33 13-15,1-30 41 0</inkml:trace>
  <inkml:trace contextRef="#ctx0" brushRef="#br0" timeOffset="3943.86">20634 8194 81 0,'50'-220'308'15,"-10"37"-46"-15,-7 44-33 16,-12 45-75-16,-8 46-66 0,-13 48 10 16,-13 64 51-16,-16 60 21 15,-15 42 10-15,-21 38-13 16,-20 20-42-16,-12 7-89 15,-13 1-36-15,0 0 0 0,0-20 0 16,13-30 0-16,19-38 0 16,21-46 0-16,25-46 0 0,52-110 0 15,29-39 0 1,32-42 0-16,25-31 0 0,20-17 0 16,12 8 0-16,-1 20 0 15,-2 38 0-15,-16 37 0 0,-15 45 0 16,-7 39 0-16,-7 37 0 15,-2 27 0-15,7 22 0 0,-2 12 0 16,5 4 0-16,8-5 0 16,8-4 0-16,8-14 0 15,2-15 0-15,6-15 0 0,-3-16 0 16,-9-16 0-16,-10-17 0 16,-15 0 0-16,-14-9 0 0,-19-4 0 15,-15-7 0-15,-17-4 0 16,-7-4 0-16,-13-9 0 0,-8-4 0 15,0 4 0-15,0 2 0 16,-8 5 0-16,0 7 0 0,-2 7 0 16,10 3 0-16,-11 0 0 15,3 5 0-15,1 0-70 16,-6 4-367-16,1 0-5 0,0-1 56 16,4 2 39-16</inkml:trace>
  <inkml:trace contextRef="#ctx0" brushRef="#br0" timeOffset="4625.84">24489 7071 348 0,'-16'-32'215'0,"-8"-10"-43"0,-6-12-48 16,-1-3-44-16,-9-2-42 15,-6-10-17-15,-9-10-4 16,-19-11-7-16,-20-10-5 0,-24-23-1 16,-23-15 0-16,-43-13 1 15,-43-7-5-15,-44 3 3 0,-39 13-3 16,-36 16-4-16,-43 24 6 15,-53 20-5-15,-46 33 3 16,-43 33 2-16,-58 37 2 16,-41 48 7-16,-47 52 3 0,-47 58 15 15,-24 53 8-15,-18 46 8 16,-6 55 3-16,5 61-8 0,2 50 3 16,41 34-4-16,40 42-3 15,51 26-7-15,57 3-20 0,64 4 1 16,73-3-4-16,69-18-10 15,73-30 7-15,66-43-3 0,64-27 1 16,70-33 11-16,69-24 58 16,74-30-10-16,75-34-24 0,82-39-17 15,72-39-6 1,70-42-3-16,70-49-10 0,68-53-2 16,58-61 2-16,58-56 0 15,60-53-3-15,49-50 11 0,37-40-10 16,32-36-1-16,23-30-17 15,8-22-27-15,0-31 1 0,-4-36 14 16,-21-34 18-16,-22-32 20 16,-39-24 7-16,-48-31 12 0,-57-25-8 15,-61-5 1-15,-61 4-10 16,-65 14-3-16,-66 8-4 16,-73 14-6-16,-79 31-3 0,-82 28-28 15,-90 23-28-15,-80 24-18 16,-84 27-29-16,-62 19-42 15,-64 24-19-15,-68 25-43 0,-68 21-79 16</inkml:trace>
  <inkml:trace contextRef="#ctx0" brushRef="#br0" timeOffset="6889.99">4713 13152 351 0,'-27'-17'162'0,"-3"1"-52"16,-2-4-45-16,4 5-37 15,3 2-6-15,6 1 9 16,6 3 10-16,13 1 6 16,0 0-18-16,0 0-18 0,9-5-9 15,17-8 6-15,31-10-7 16,38-19 1-16,31-11-1 16,37-12 1-16,43-13 0 15,42-4-3-15,36 2 2 0,17-3 1 16,7 16 0-16,-4 4-1 15,-7 13 5-15,-20 16 1 16,-23 4-4-16,-25 9 1 16,-34 5 8-16,-34 7 9 0,-31 2 9 15,-23 2 1-15,-26 7 3 16,-21-5 2-16,-11 7-6 0,-16 1-10 16,-9 3-11-16,-5 0-3 15,-5 0 4-15,-10 0-5 0,-4 0-14 16,0 0-30-1,0 0-23-15,-12-5-44 0,-2-2-30 16,0-2 0-16,-3-7-53 16,-9-9-51-16</inkml:trace>
  <inkml:trace contextRef="#ctx0" brushRef="#br0" timeOffset="7222.26">8312 11194 338 0,'-13'-25'230'0,"2"5"-74"16,3 3-67-16,-1 6-45 15,9-2-26-15,0 5-13 0,0 4-5 16,0 4-1-16,0 0 2 16,12 25 15-16,7 23-2 0,10 37 17 15,4 38-1 1,5 36 5-16,1 24-14 0,-2 16-7 15,-4 9-6-15,-5-9-2 16,-4-15-3-16,-5-18 1 0,-1-15 6 16,-6-24-3-16,-4-26 2 15,-3-20-3-15,-5-19-1 0,0-17 0 16,0-17 1-16,0-12-22 16,0-16-42-16,-13-20-39 0,-8-21-26 15,-2-23 1-15,-6-19 19 16,-4-26 0-16,0-26-71 0,-2-20 22 15</inkml:trace>
  <inkml:trace contextRef="#ctx0" brushRef="#br0" timeOffset="7554.69">8136 11332 316 0,'-27'-50'192'0,"5"10"-60"16,6 12-46-16,4 8-37 15,12 3-28-15,0 6-9 16,0 6-6-16,0 5-7 0,9 0 2 15,16 0 0-15,18 16 4 16,22 3-1-16,17 8-3 0,8 1 1 16,2 3-4-16,3-2 3 15,-7-1-3-15,1-2 2 16,-11-6-2-16,-9-4-8 0,-9-4 4 16,-11-12 7-16,-16 13-1 15,-9-5 14-15,-11 9 5 0,-13 14 10 16,-17 30 14-16,-15 37 9 15,-21 37 2-15,-11 31-13 0,-10 26-23 16,-3 10-6-16,-5 3-8 16,0-10 1-16,6-8-6 0,11-16-8 15,8-18-32 1,13-25-63-16,12-17-64 0,7-18-68 16,8-23-30-16</inkml:trace>
  <inkml:trace contextRef="#ctx0" brushRef="#br0" timeOffset="9085.86">25363 2922 738 0,'8'-12'238'0,"-8"5"-123"16,0 7-62-16,0 23-29 16,-20 15-6-16,-4-2-11 15,-2 0-4-15,6-8 3 0,1-7 3 16,2-4 2-16,5-10 33 15,3-7 33-15,-4-3-14 16,4-13-22-16,0-13-6 0,9-11-13 16,0-14-5-16,3-6-10 15,12-2-8-15,10 1-4 16,9 4 4-16,2 9 3 16,4 15-14-16,-4 16 1 15,2 17 4-15,-7 32 11 16,-6 22-2-16,-10 27 6 0,-15 30-3 15,-15 18-2-15,-19 19 0 16,0-3 0-16,0-11-1 0,11-23-1 16,7-25 2-16,2-27-13 15,14-9 8-15,14-14 2 16,9-12 3-16,14-7-4 16,19-17-3-16,17 0-34 0,13-17-87 15,17-11-121-15,2-16-51 16,-3-22-52-16</inkml:trace>
  <inkml:trace contextRef="#ctx0" brushRef="#br0" timeOffset="9418.31">26027 2995 685 0,'-16'-19'285'16,"7"7"-140"-16,9-2-88 0,-9 14-33 15,9 0-13-15,0 22-5 16,9 1-4-16,-3 18-1 15,-6 13 5-15,0 6-3 16,0 1-6-16,-12-8 1 16,-4-8 5-16,-1-18 1 0,5-4 5 15,12-23-2-15,-8-12-20 16,8-14-15-16,0-10 6 16,16-9 6-16,10-9 15 0,5 10-1 15,2 8 5-15,-6 8 6 16,3 11-4-16,-1 17 2 15,2 0-1-15,3 20-3 16,-3 13-7-16,-2 3-24 0,-7 8-70 16,-5-3-72-16,0-4-26 15,-4-8-56-15,-5-17-191 16</inkml:trace>
  <inkml:trace contextRef="#ctx0" brushRef="#br0" timeOffset="9851.21">27020 2095 458 0,'48'-113'299'16,"-9"23"-64"-16,-5 25-117 16,-11 24-64-16,-6 25-27 15,-4 37-12-15,-5 31 1 16,0 39 2-16,-3 29 8 0,-5 18-13 16,0 5 2-16,0-3-10 15,0-18 2-15,3-21-4 16,5-20 0-16,-3-24-2 15,-1-15 2-15,-1-10 2 16,-3-11-5-16,0-21-8 0,0-9-18 16,-15-16-8-16,-14-11 7 15,-4-3 35-15,-3-4 16 16,1 15-3-16,-3 4-11 16,6 12-8-16,4 12-4 0,-1 7-1 15,4 10 9-15,8 8-8 16,10 3 7-16,7 2 0 15,4 1-6-15,8-3-6 16,7-2 6-16,14-7-2 16,10-3 6-16,8-4-1 0,10-12-4 15,4 0 2-15,0 0-13 16,-13 0-17-16,-9 0-6 16,-18 0-7-16,-8-4-31 0,-8 4-50 15,-5 0-27-15,-4 0-4 16,-13-8-60-16,-7 1-8 15</inkml:trace>
  <inkml:trace contextRef="#ctx0" brushRef="#br0" timeOffset="10133.62">28178 1867 670 0,'27'-74'451'0,"-6"19"-203"16,-6 11-124-16,-3 14-69 16,-4 14-32-16,-3 16-5 0,-2 29-11 15,5 35-5-15,2 34 7 16,-6 20-1-16,0 17-7 16,-4 3 1-16,0-4-8 15,0-8-77-15,0-11-74 16,0-10-63-16,0-15-1 15,0-12 27-15,-8-14-18 16,-10-11-2-16,-2-20-93 0</inkml:trace>
  <inkml:trace contextRef="#ctx0" brushRef="#br0" timeOffset="10366.81">28043 2972 345 0,'-36'-41'281'0,"7"0"-44"16,7 4-91-16,7 8-71 0,15 5-42 15,9 0-26-15,10-1 1 16,19-4-8-16,14 0 3 15,11 1 0-15,16 4-3 16,-3 5 0-16,2 7 3 16,-9 3 4-16,-4 9-2 15,-13 12 1-15,-1 0 7 16,-15 9 7-16,-7 3-9 16,-10 4 0-16,-5 5-5 0,-8-4-34 15,-6-1-71-15,0-5-81 16,0 2-39-16,0-8-39 15,0-17 43-15</inkml:trace>
  <inkml:trace contextRef="#ctx0" brushRef="#br0" timeOffset="10474.96">28673 2136 566 0,'-8'-105'278'16,"8"19"-124"-16,0 17-81 15,0 14-47-15,0 20-57 16,0 16-84-16,11 9-75 15,12 10-88-15</inkml:trace>
  <inkml:trace contextRef="#ctx0" brushRef="#br0" timeOffset="11065.95">29078 2421 571 0,'0'26'316'0,"4"-12"-162"16,-4 3-76-16,0-5-43 15,0-12-20-15,0 13-9 16,0-1-3-16,0 5 2 0,0-1 2 16,0 1-9-16,0-5 2 15,0-5-8-15,5-7-19 16,3 0-7-16,0 0-5 16,3-3-2-16,9-18 10 15,9-7 13-15,4-6 13 0,-1 6 10 16,-2 7 6-16,-12 8 3 15,-5 6-10 1,-5-1-3-16,1 8 4 0,-1 0-2 16,4 15 1-16,0-2-3 15,4 4-4-15,5-1 0 16,-1-4-12-16,-4-12-16 16,-5 9 7-16,-2-9 6 15,-1 0 17-15,-4 0 0 0,1 0 12 16,-5 8-4-16,0-8-5 15,0 12-1 1,3-12 1-16,3 12-5 0,2 1 1 16,8-13 4-16,2 0 0 15,8 0 3-15,2-9-15 16,13-15-12-16,-1-13 1 16,-2-7 4-16,-5-10 13 15,-11-8 3-15,-9 7 25 16,-13 1 26-16,0 13 9 0,0 13-24 15,0 11-23-15,0 10-11 16,0 7 5-16,0 24-6 16,0 14-3-16,0 10 3 15,0 4-66-15,0 2-66 16,13-10-48-16,-1-7-49 16,2-21 12-16</inkml:trace>
  <inkml:trace contextRef="#ctx0" brushRef="#br0" timeOffset="11432.08">29887 2238 389 0,'8'-31'214'0,"-5"5"-78"0,-3 9-60 16,0 10-35-16,0 7-17 15,0 28 3-15,-7 13 8 16,7 15-5-16,-13 9-5 16,13-3-10-16,0-5-9 15,0-12-3-15,-9-13 6 16,9-10 1-16,0-10 30 0,0-12 12 15,0-24-35-15,18-23-15 16,9-12-2 0,11-15-4-16,9-9 7 15,12 7 0-15,-2 7 1 0,-10 16 5 16,-6 15-3-16,-13 15-3 16,-2 10 11-16,-10 13 7 15,-5 13 4-15,1 7-9 16,-4 5-5-16,-4-1 1 15,0-8-3-15,-4-4-1 16,0 0-2-16,0-12-8 16,0 0-1-16,0 9-55 15,0-9-81-15,0 12-61 16,-12 0-61-16,-12 7-50 16</inkml:trace>
  <inkml:trace contextRef="#ctx0" brushRef="#br0" timeOffset="12397.37">25886 4838 473 0,'-82'17'129'16,"14"-4"-59"-16,7-2-36 0,9-11-16 16,10 9 3-16,14-9 9 15,12 0 29-15,16 0 1 0,9 0-30 16,31 0 11-16,45-9-11 15,62-6-1-15,68-23-11 0,65-14-6 16,48-26 1 0,47-22 32-16,47-30 25 0,33-42-11 15,11-36-20-15,1-28-16 16,0-20-4-16,-7-9-8 16,-22-11-3-16,-41-10 33 15,-61 1-11-15,-62 5 19 16,-71 7-21-16,-73 21-35 15,-82 14-1-15,-88 20 4 16,-89 18-3-16,-83 23 5 16,-57 12-1-16,-42 18 8 0,-39 22-5 15,-49 26 0-15,-48 40 2 16,-48 33-2 0,-55 47 2-16,-49 43-6 0,-29 51 6 15,-31 44 0-15,-2 60 5 16,15 58-13-16,25 41 12 15,39 20-5-15,64 16 2 16,71 19 0-16,89 16-7 0,89-20 3 16,96-22 1-16,87-41 1 15,94-43-2-15,93-44-2 0,91-43 7 16,79-50-3-16,75-41 3 16,77-39 7-16,47-34-1 0,30-24-2 15,11-18 14 1,-3-5-7-16,-28-11-7 0,-56 2-3 15,-60 3-4-15,-67 4-10 16,-68 5 14-16,-53 4 1 16,-51 8 5-16,-35 2 29 0,-25 6 29 15,-26 5 19-15,-14 2-17 16,-7 1-26-16,-10 1-8 16,-8-6-21-16,0 5-8 0,0 0-4 15,-8 0-3-15,8 4 1 16,-9 0-2-16,9 0-8 0,0 0-1 15,0 0 5 1,0 0-14-16,0 0-2 0,0 0-14 16,3-5 11-16,3 5 0 15,-3 0 6-15,-3 0 13 16,0 0-5-16,0 0 4 0,0 0 7 16,0-3-5-16,0 3-4 15,0-4-6-15,0 4-4 16,0 0-7-16,0 0-21 0,5 0-14 15,-5 0-21-15,3 0-35 16,2 0-48-16,-5 0-27 0,0 0-30 16,0 7-17-16,0 2-33 15</inkml:trace>
  <inkml:trace contextRef="#ctx0" brushRef="#br0" timeOffset="12946.66">26946 6244 48 0,'-16'0'151'0,"4"0"51"16,12 0-73-16,0 0-19 15,0 0-34-15,0 0-29 0,0 0-14 16,3 0-9-16,14-9 13 16,19 2 39-16,18-5 20 15,14-5 0-15,14-4-17 0,2-3-10 16,2 3-8-16,-4-3-1 15,-14 5-2-15,-7 2-18 0,-4 6-11 16,-12-2-12-16,-14 4-2 16,-5 2-11-16,-6-3 2 15,-9 10-12-15,-3-2-25 0,1 2-69 16,-9 0-83-16,0 0-68 16,8-9-23-16,1-3-63 15</inkml:trace>
  <inkml:trace contextRef="#ctx0" brushRef="#br0" timeOffset="13221.81">28201 5691 314 0,'-8'-22'296'0,"-6"3"-21"15,14 3-116-15,-6 0-88 16,6 6-49-16,0-2-14 15,0 5-3-15,5-2 0 0,1 5-3 16,6 0 2-16,5 0-4 16,5-4 2-16,4 1-4 15,8-2-1-15,-3 4 5 0,2 3-1 16,-7-9-3-16,-7 9 1 16,-3-3-13-16,-4 1-32 15,-3 4-51-15,-9-4-50 0,0-4-18 16,0-4-45-16,-13 0-20 15</inkml:trace>
  <inkml:trace contextRef="#ctx0" brushRef="#br0" timeOffset="14201.82">28320 5568 127 0,'-9'-15'293'0,"1"1"-78"0,8 1-24 15,-12 6-76-15,12-1-56 16,0 0-24-16,0 8-13 16,0 0 13-16,0 0-1 0,0 0-9 15,0 0-13-15,0 0-4 16,4 0-6-16,-4 0-8 16,0 0 7-16,0 0 0 15,0 12-5-15,0 10 5 0,0 1-5 16,0 10 8-16,0 3-1 15,0 0-2-15,0 6-3 16,3-10-3-16,2-3 6 16,-2-4 4-16,2-10-3 15,-5-2-1-15,0-1-3 0,0-12 5 16,0 0 0-16,0 0 1 16,0 0 2-16,0 0-4 15,0 0 4-15,0 0 3 16,0 0 2-16,0 0-7 15,0 0 6-15,0 0-6 16,4 0 0-16,4 0-7 0,-5 0-1 16,5 0-1-16,0-5-2 15,5-2 1-15,3-2 4 16,1 5-4-16,3-4 8 16,4 1-4-16,5-2 2 15,-1 1 0-15,-3 4-4 0,-1 4 4 16,-5 0-1-16,-1 0 3 15,-7 12 1-15,3 9 5 16,2 7 1-16,-4 8 5 0,-1 4-2 16,-3 6-10-16,-8 3 12 15,0-4-1-15,-8-1 0 16,-3-4 7-16,-6-2 1 0,-2-6-2 16,-7-2-6-16,1-7 1 15,2-3-7-15,2-7 4 16,5-5 1-16,3-8-5 15,13 7 3-15,-7-7-4 0,7 0-1 16,0 0-4-16,0 0 4 16,0 0-6-16,0 0-17 15,0 0-6-15,0 0-15 0,0 0-28 16,3 0-36-16,1 0-27 16,1-2-25-16,-5-3-12 15,0-3-11-15,3 0-33 0</inkml:trace>
  <inkml:trace contextRef="#ctx0" brushRef="#br0" timeOffset="14610.89">28428 5565 169 0,'-24'0'248'0,"5"0"-72"16,2 0-51-16,8 0-60 0,9 0-54 15,0-5-19-15,18-2 5 16,6-7 0-16,12 1 4 16,8 2 2-16,10-5-3 15,3-4 0-15,2 3 2 16,-6 1-1-16,-7 4-32 15,-15 3-58-15,-10 9-98 0</inkml:trace>
  <inkml:trace contextRef="#ctx0" brushRef="#br0" timeOffset="19061.07">26876 7164 280 0,'-23'19'209'15,"2"-3"-50"-15,8 6-54 0,13-6-43 16,0 0-25-16,18 4 11 16,18 4 24-16,21-3 2 15,24-5-10-15,21-3-15 0,20-13-18 16,16-8-13-16,23-17-5 16,23-12-13-16,15-15 9 0,6-18-6 15,4-11-2 1,-2-12-1-16,-12-14 5 0,-12-15 6 15,-12-12-6-15,-16-12 4 16,-14-12-7-16,-20-9 2 16,-15-9 14-16,-20 1 3 0,-21 4 11 15,-25 4 23-15,-24 5-2 16,-16 3 0-16,-30 8 9 16,-25 1-15-16,-34-2-19 0,-42 6-30 15,-43 7-5-15,-41 18-13 16,-36 19 6-16,-18 25 4 15,-11 28-3-15,0 37 6 16,8 28 7-16,4 37-3 16,11 37 3-16,11 39 0 0,9 39 4 15,18 43 2-15,25 49-11 16,31 38 7-16,33 19-7 0,40 0 1 16,46-15-4-16,44-26 13 15,40-27-7-15,50-37-3 0,39-37 2 16,42-37 0-16,33-40-7 15,24-37 1-15,7-36 3 16,7-25-7-16,-1-25 5 0,-14-12 6 16,-16-8-6-16,-20-4 8 15,-28 0 0-15,-30 4 3 16,-31 9 5-16,-24 8 9 16,-26 4 23-16,-16 7 13 0,-11 1-1 15,-13 8-10-15,-7 3-8 16,-5 5-13-16,-9 0-16 15,-3 0-4-15,-6 0-2 0,9 0-5 16,-5 0-36-16,6 0-51 16,8 0-44-16,-8 0-28 0,8 0-6 15,0 0 4-15,0 0 11 16,0 0 21-16,0 0 14 16,0 0-30-16,0 0-18 15</inkml:trace>
  <inkml:trace contextRef="#ctx0" brushRef="#br0" timeOffset="20468.09">30265 6891 358 0,'-37'37'284'15,"9"-8"-13"-15,3-9-114 16,7-12-60-16,10-8-30 0,8-13 23 16,0-23 35-16,18-29 8 15,10-34-17-15,13-34-47 16,7-42-37-16,14-28-12 0,7-25-6 15,4-5-12-15,9 5 2 16,0 5 3-16,0 11-12 16,-4 16 8-16,-5 29 3 15,-12 30-7-15,-13 25 10 16,-14 31 0-16,-11 24 4 16,-6 17-11-16,-4 11-2 0,-6 8 6 15,-7 9-8-15,0 5 8 16,0 7-3-16,0 0-11 15,0 0-1-15,0 0-2 16,0 0-2-16,0 0-10 0,0 0 1 16,0 0-1-16,0 0-4 15,0 0 11-15,0 0 9 16,0 0 0-16,0 0-1 16,0 0 10-16,0 0-7 15,0 0 4-15,0 0 3 16,0 0 0-16,0 0-3 15,0 0 3 1,-7 0 0-16,-1 0-5 16,-5 7 6-16,1 5 2 15,-5 4-9-15,-11 10 1 0,-13 6 11 16,-6 9-6-16,-7 3 3 16,-3-3-9-1,5-8 5-15,6-5-2 16,10-7 8-16,7-4-6 0,9-6 6 15,4-3-4-15,3-8-3 16,13 0-1 0,0 0 4-16,9 0-15 15,3-4-14-15,5-8 10 16,5-8-6-16,12-13-6 16,14-7 1-16,14-5 6 0,8-4 6 15,-4 0 11-15,2 10 2 16,-12 0-4-16,-4 11 2 15,-10 3 2-15,-15 9-2 16,-6 8 1-16,-4 4-2 16,-11 4 4-16,-1 0 1 15,-2 21-2-15,5 11 7 16,6 12-3-16,-2 9-2 0,8 9 1 16,-1-2-3-16,7-2 7 15,-1-10-2-15,-5-6-3 16,-1-10 0-16,-1-7-2 15,-7-5 5-15,-2-8 1 0,-3-12-1 16,-6 9 6-16,0-9 14 16,-6 0 5-16,-14 0-19 15,-20 0-2-15,-28 0-4 16,-25 11-12 0,-149 25-146-16,100-11-60 15,-9 7-65-15,-7 6-47 0,6 5-5 16</inkml:trace>
  <inkml:trace contextRef="#ctx0" brushRef="#br0" timeOffset="25425.75">22267 16184 634 0,'-34'-12'475'0,"0"1"-3"15,12 11-196-15,22 0-133 16,17 0-96-16,28 7-47 0,32-7 0 16,29 0 0-16,28-7 0 15,17-7 0-15,7-5 0 0,5-2 0 16,-10-3 0-16,-11 0-7 15,-15-2-108-15,-18 11-62 0,-19-1-52 16,-22 4-22-16,-14-5 20 16,-18 1 23-16,-10-5 36 15,-17-7 16-15,-9-4-10 0,-8-1 18 16</inkml:trace>
  <inkml:trace contextRef="#ctx0" brushRef="#br0" timeOffset="25659.65">23304 15272 125 0,'-41'-28'250'0,"-4"0"-94"15,5 2-7-15,3 7-21 16,4 2-15-16,10 6-16 0,5 1-24 16,18 3-9-16,10-1 5 15,12 4-5-15,20-1-21 16,15 1-19-16,11-4-17 0,10 1-19 15,4-2-38-15,3-3-48 16,0-6-53-16,-3 3-30 0,-5-2-5 16,-7 2-9-16,-14-2-6 15,-16 6-86-15</inkml:trace>
  <inkml:trace contextRef="#ctx0" brushRef="#br0" timeOffset="25892.14">23390 14601 94 0,'0'-52'257'0,"6"2"-101"16,11 9-36-16,11 5-40 0,14 3-31 16,6 0-29-16,13 5-6 15,9-6-8-15,3 3-3 0,3 3-3 16,2 4-6-16,-1-2-23 15,-3 7-31-15,-14-3-26 0,-13 6 86 16,-6 4-246-16,-17 4-123 16</inkml:trace>
  <inkml:trace contextRef="#ctx0" brushRef="#br0" timeOffset="26074.66">23864 13881 150 0,'-16'-21'233'16,"2"2"-100"-16,5 2-51 0,9 5-44 16,0 3-13-16,8-3-15 15,10-5-5-15,20-2 1 0,14-7 0 16,13 2-11-16,8-5-24 16,1 2-27-16,-1 2-42 0,-5 1-75 15,-3-4-150-15</inkml:trace>
  <inkml:trace contextRef="#ctx0" brushRef="#br0" timeOffset="26308.47">24032 12847 422 0,'-38'-37'178'16,"14"8"-57"-16,15 5-59 0,18 8-34 15,15 4-11 1,22 0-15-16,14-1 2 0,17 0-7 16,9-3 5-16,5 4-16 0,4 0-14 15,-1 0-45-15,-4 0-25 16,-15 0-41-16,-10 3-46 0,-12-3-110 16</inkml:trace>
  <inkml:trace contextRef="#ctx0" brushRef="#br0" timeOffset="26481.74">24405 12297 376 0,'-33'-33'214'0,"9"4"-72"0,24-2-23 16,24 22-98 0,23 0-15-16,23-1 3 15,15-5-4-15,13 4-11 0,11-1-13 16,2-4-40-16,-7-2 59 15,-6 6-253-15,-16-4-9 0</inkml:trace>
  <inkml:trace contextRef="#ctx0" brushRef="#br0" timeOffset="26670.84">24770 11605 222 0,'-12'-26'265'0,"12"3"-118"16,12 3-69-16,12 4-41 0,17-1-28 16,11 1-28-16,18-5-6 15,7 1-2-15,1 0-15 0,-2 0-29 16,-7-1-52-16,-12 1-54 16</inkml:trace>
  <inkml:trace contextRef="#ctx0" brushRef="#br0" timeOffset="26870.88">24944 10819 342 0,'-31'-33'259'16,"10"4"-77"-16,8 5-86 16,13 8-47-16,8 4-31 0,18 5-13 15,13-2 1-15,18-3-4 0,8-1-2 16,9 6-2-16,-3-6-38 15,3 5-70-15,-1 0-48 0,-11 0-66 16,-14 3 14-16</inkml:trace>
  <inkml:trace contextRef="#ctx0" brushRef="#br0" timeOffset="27034.18">25148 10453 261 0,'-17'-24'249'0,"17"3"-92"0,0-3-71 15,9 3-45-15,14 2-29 16,19-6-6-16,10 0-6 0,18 1 2 16,3 3-10-16,3 2-24 15,1 8-62-15,-4 0-53 0,-8 4-67 16</inkml:trace>
  <inkml:trace contextRef="#ctx0" brushRef="#br0" timeOffset="27410.27">26588 9508 414 0,'8'-24'193'0,"-3"3"-17"16,-2 9-75-16,-3 5-42 0,0 7-21 15,0 0 4-15,0 23 6 16,0 13-8-16,0 22-27 0,0 15-7 16,-11 17-10-16,-3 12-68 15,5 4-89-15,-9 3-68 0,2-4-71 16</inkml:trace>
  <inkml:trace contextRef="#ctx0" brushRef="#br0" timeOffset="27773.73">26109 10883 614 0,'-25'-19'301'0,"11"3"-92"0,1 0-111 15,13-2-67-15,8 4-26 16,8-12-11-16,12 2 7 15,6 0-1-15,1 3 4 0,3 10-8 16,2 11-1-16,-5 7-6 16,3 13-7-16,-9 9 5 0,-9 7 3 15,-9 6 6-15,-11 1 2 16,-20 3 2-16,-7 3 1 0,-11 4-1 16,2-3 6-16,2-7-4 0,11-6 0 15,7-9 2-15,16-3-2 16,0-8-4-16,21-10 4 0,10-7-17 15,13 0-11-15,15 0-26 16,6-7-29-16,3-5-30 16,1-1-34-16,-4 1-37 15,-5 3-54-15</inkml:trace>
  <inkml:trace contextRef="#ctx0" brushRef="#br0" timeOffset="28155.68">26143 11732 160 0,'-25'0'246'0,"8"-11"-93"16,17 0-49-16,0-6-48 0,8 3-32 16,13-4-16-16,12-2-4 15,4 0-5-15,-3 4 2 0,5 4-5 16,-8 3-1-16,-6 9-1 15,-4 12 6-15,-7 5 6 0,0 6 4 16,-6 6-2-16,0 4 1 16,5 1 3-16,-2 1 5 0,2 2 11 15,-4 0 1-15,-3-5-5 16,2 0-1-16,0-3-5 0,1-9-7 16,-5-2-2-16,4-6-8 15,-3-1-3-15,-2-11 2 16,3 9 3-16,-6-9-18 15,0 0-29-15,-14 0-16 0,-7 12-14 16,-1-5-1-16,-11 6-3 16,-5 8-14-16,2-2-45 0,2 2-19 15</inkml:trace>
  <inkml:trace contextRef="#ctx0" brushRef="#br0" timeOffset="28405.21">26321 12582 104 0,'0'24'261'16,"0"-1"-84"-16,-14 7-42 0,3-3-47 15,0 9-46-15,2-5-21 16,1 2-9-16,0 0 1 0,8-5-3 16,-8-3-4-16,8-6-5 15,0 1-7-15,0-3-1 0,0-4-8 16,-10-7 2-16,2 4 7 15,2-3-12-15,-11 2 0 0,-3-1-12 16,-8 1-11-16,-5-2 2 16,-8-7-6-16,5 7 6 15,-6-7-6-15,7 0-44 0,7 0-67 16</inkml:trace>
  <inkml:trace contextRef="#ctx0" brushRef="#br0" timeOffset="29336.95">27449 9614 228 0,'-15'-13'182'0,"3"1"-58"0,-6 0-30 16,7 5-35-16,2 2-24 16,3-2-5-16,-2 7 11 0,8-5 11 15,0 1 13 1,0 4 6-16,0-5-3 0,0 3-7 15,0 2-6-15,0-11-6 16,8 0-16-16,10-8-15 0,20-15-7 16,14-10-8-16,21-18 1 15,21-14 2-15,16-10-4 0,17 1 0 16,6 4-2-16,9 3 1 16,-4 13 0-16,0 16 0 15,-4 16 2-15,-10 17 1 0,-5 12-4 16,-10 4 2-16,-15 12 1 15,-12 5-3-15,-14 2 11 16,-11 1-3-16,-12 3 3 16,-12-9 14-16,-10-1 8 0,-6-5 7 15,-9-8-16-15,1 0-9 16,-6 0-8-16,-3 0-23 16,0 0-50-16,0 0-81 0,-17 0-70 15,1-8-15-15,-3 0-4 16,-2-4-13-16</inkml:trace>
  <inkml:trace contextRef="#ctx0" brushRef="#br0" timeOffset="30884.62">29052 8727 104 0,'-68'-29'406'0,"37"17"-272"16,5 5-43-16,10-2-39 15,5 1-24-15,11 4-10 0,0 0 0 16,11 0-1-16,14 0-3 15,12-5-5-15,7 6-5 16,5-2-1-16,-1 0 0 0,-2 5 0 16,-2 0-4-16,-6 0-2 15,-13 0 3-15,1 0-6 16,-9 0 6-16,-6 0 0 0,-3 0 2 16,-4 0-3-16,-4 0 2 15,0 0-2-15,0 0 0 16,0 0-2-16,0 0 2 15,0 0-5-15,0 0 4 0,0 0 0 16,0 0 6-16,0 0-2 16,0 0-4-16,0 0 5 15,0 0 6-15,0 0 5 16,0 0 10-16,0 0-4 16,0 0 9-16,0 0-4 15,0 0 11-15,0 0-3 0,0 0 10 16,0 0 0-16,0 0-8 15,0-2 1-15,0 2-7 16,0-5 2-16,0 5-10 16,0 0-4-16,5 0-3 0,-5 0-7 15,3 0-7-15,5 0 2 16,0 0-2-16,6 0 2 16,1 0-2-16,2 12 4 0,-1-12-11 15,1 13 9-15,-5-13-1 16,0 8-1-16,-4 0-4 0,-3-8 4 15,-5 7 2-15,0-7 1 16,0 0 0-16,0 0-1 16,0 0 11-16,0 0 8 0,0 0-1 15,0 0 4 1,0 0 0-16,0 0-13 0,0 0-6 16,0 0-4-16,0 0 8 15,0 0 0-15,0-3-7 16,0-1-1-16,0 0-3 15,0 4-1 1,0 0 5-16,0 0-5 16,0 0 0-16,0 0 8 0,3 0-12 15,6 16 9-15,2 7 5 16,1 15 3-16,1 10-7 0,7 9 3 16,0 9-4-1,9 3-1-15,-1 5 4 0,0-5 2 16,1-8-8-16,1-5-1 15,-8-11-3-15,-1-4 4 16,-4-9 4-16,-4-7-1 0,-7-10-2 16,-3-1-1-16,-3-6 4 15,0-8 8-15,0 0 7 16,0 0-1-16,0 0-8 0,-9 0-4 16,-4 0-6-16,1 0 4 15,-1 0 0-15,5 0-4 16,-5 0 1-16,5 0 3 0,2 0-8 15,-3 0 7-15,-4 0 3 16,2 0-11-16,-2 0 6 16,0 0-3-16,-4 0 6 15,-2 8 1-15,-9-8-6 0,-13 12 4 16,-10-12 1-16,-17 0-5 16,-8 0 5-16,-9-12-3 15,-8-13-2-15,-6-8 6 0,3-11-4 16,6-4 10-16,14-10 4 15,10 1-8-15,15-8-4 0,4 0-3 16,15-4 1-16,7 4 0 16,10 8-7-16,15 3 8 15,0 11-7-15,0 5-3 0,0 10 0 16,0 8 5 0,0 7-2-16,0 0 6 0,0 6-4 15,0 7 2-15,0 0-7 16,0 0 1-16,0 0-5 0,0 0 4 15,0 0 1-15,0 0-5 16,0 0-45-16,0 0-43 16,0 0-35-16,0 0-16 0,0 0 14 15,0 12 19-15,0-4 20 16,7 1 22-16,7-1 19 0,5-8 9 16,6 11 3-16,-1-11 13 15,1 0 16-15,-6 0 23 16,-2 0 17-16,-5 0-2 15,2 0 3-15,-8 0-1 0,2 0 9 16,-5 0 6-16,-3 0 11 16,0 0 8-16,0 0 13 15,0 0-6-15,0 0-7 0,0 0-12 16,0 0-10-16,0 0 2 16,0 0-8-16,0 0-6 0,0-3-1 15,0 3-8-15,8 0-4 16,6 0-3-16,15 0-1 15,7 0-2-15,9 0-5 16,7 0 6-16,5 0-4 16,-4 0 3-16,0 12-8 0,-4 5 15 15,-5 7 3-15,-3 9-6 16,-2 3-1-16,-5 4-3 0,-3 0-2 16,-5-2-2-16,-6-5-3 15,-4-4-12-15,-5-6-7 16,-2-6-3-16,-9-4-6 0,0-6-25 15,0-7-26-15,0 12-38 16,-12-12-38-16,1 12-74 16,-2 1-217-16</inkml:trace>
  <inkml:trace contextRef="#ctx0" brushRef="#br0" timeOffset="32514.88">24921 9586 441 0,'0'-33'213'16,"-13"5"-43"-16,-3 4-86 16,-1 7-54-16,-4 8-18 0,2 7-7 15,-6 2 1-15,-4 0 0 16,-2 7 2-16,-3 9 1 15,-1 13 4-15,-12 11 1 16,0 9 6-16,-5 12 4 0,-10 16 3 16,-3 13-10-16,-3 16-5 0,-14 12-4 15,-3 8 4-15,-9 14-5 16,-7 5 6-16,-5 10-1 0,-3 15 16 16,-10 23-11-16,-6 19-7 15,-9 23-8-15,-8 16-1 0,-5 10-15 16,-3 8 8-16,5 9 4 15,2-6-1-15,5 2 3 16,7-3-9-16,6-3-5 0,-1-5-15 16,4-15-25-16,0-13 21 15,4-16 6-15,-1-19 9 16,0-17 8-16,5-24 5 0,8-17 5 16,4-24-3-16,9-20 3 15,7-15 5-15,13-14 2 0,13-13 0 16,13-3-4-16,-1-3-3 15,14-3 1-15,0 6 0 0,6 4 3 16,4 5 4-16,2-2 3 16,11 2-7-16,3-4-1 0,8-10-4 15,0-8-7-15,0-6 6 16,8 10-18 0,0-32 9-16,-5-4-1 0,3-8-5 15,2 0-1-15,-8 0 1 16,0 0-4-16,0 0-17 0,3-8-33 15,-3-1-14-15,0-6-7 16,0-6 13-16,0-3-24 0,5-1-33 16,-5-6-5-16</inkml:trace>
  <inkml:trace contextRef="#ctx0" brushRef="#br0" timeOffset="33365.62">20693 15689 43 0,'-12'-33'115'0,"-5"-1"59"0,1-1-50 15,2-2-24-15,8 3-16 16,6 7-26-16,-8 6-9 0,8 4-11 16,0 3-4-16,0 3-1 15,0 11-1-15,0 0-16 0,-8 25-2 16,-10 17-1-16,1 15-6 15,-5 15 3-15,-7 18-6 16,1 12-6-16,3 7 0 0,4-1 0 16,10-11 5-16,3-16-3 15,8-13-3-15,11-18-10 0,22-18-2 16,16-19-2-16,16-13-13 16,11-16-1-16,19-13-3 0,9-4 9 15,15-8 7-15,-1-3 0 16,-5-1-1-16,-8 0-1 15,-10 9 4-15,-22 3 10 0,-16 9 10 16,-20 7 25-16,-14 13 20 16,-15 4 4-16,-8 13 6 0,-25 2-1 15,-3 6 1-15,-4 0 5 16,-4-1-7-16,2-4-6 16,3-16-12-16,5 0-25 0,7 0-14 15,-1-4-7-15,-1-16-4 16,-3-8 5-16,1-17-1 0,-3-12 2 15,6-11 5-15,-4-12-9 16,4-5-5-16,-6-3 6 16,1-2-2-16,7 4 2 0,-7 13 8 15,5 11 2-15,1 9-7 16,-3 9 3-16,1 6 2 16,2 10 6-16,-1 9-1 0,-6 2 5 15,6 5-2-15,1 3-7 16,2 9 1-16,0 0-2 0,5 0-9 15,4 0 0-15,8 0 3 16,-8 0 2-16,8 0 1 0,0 0-6 16,0 0-3-16,0 0 7 15,0 0 0-15,0 0 1 16,0 0 1-16,0 0 0 16,3 0-4-16,5-4 2 0,-3 0 3 15,-2 4-4-15,3 0 3 16,-3 0-1-16,-3 0 1 0,0 0 7 15,0 0-1-15,0 0 6 16,0 0 6-16,0 0-12 16,-9 12 3-16,-7 12-5 0,1 18 5 15,-5 18 0-15,-5 19-8 16,-3 10-5-16,-4 9 0 0,2 4-7 16,3 0 5-16,-3-5-11 15,5-10-18-15,7-15-28 0,1-7-25 16,4-16-17-16,13-8-1 15,0-13 1-15,5-8-59 0,6-12 0 16</inkml:trace>
  <inkml:trace contextRef="#ctx0" brushRef="#br0" timeOffset="34262.61">15332 13071 313 0,'-73'40'251'16,"9"-7"-103"-16,7-5-72 16,12-8-39-16,8-4-20 0,9-7-15 15,11-9-1-15,25-9 8 16,13-7 4-16,20-8 11 16,24-12 19-16,37-12 20 15,48-18 19-15,53-16 1 16,61-16-13-16,55-16-23 0,48-12-14 15,43-16 5-15,32-13 15 16,17-8 29-16,6 1 36 0,-5-3 4 16,0 5-2-16,-9 3-31 15,-24 11-30-15,-37 9-37 0,-42 9-6 16,-52 11-24-16,-53 15-54 16,-50 12-33-16,-49 17 9 0,-37 16 20 15,-34 13 19-15,-24 7 9 16,-20 13 8-16,-18 12-3 15,-11 6-33-15,-24 6-72 0,-20 18-75 16,-16 14-49-16,-27 10-33 16,-18 14 4-16</inkml:trace>
  <inkml:trace contextRef="#ctx0" brushRef="#br0" timeOffset="34728.67">15884 13547 444 0,'-81'44'321'0,"24"-16"-96"0,18-6-115 16,13-14-72-16,26-16-51 15,26-17-3-15,26-16 6 16,45-16 8-16,46-25 13 0,51-19-4 16,51-21 2-16,47-20-13 0,53-18 2 15,45-10 2-15,34-10-2 16,28 1 4-16,11 4 2 0,7 13 9 16,-6 10 2-16,-25 10 5 15,-38 16 0-15,-35 8-11 16,-41 12-4-16,-45 14-2 15,-39 9-3-15,-47 14-4 0,-40 12 1 16,-36 11 4-16,-33 15-3 0,-23 10 8 16,-22 5 6-16,-12 3 11 15,-11 6 11-15,-13 3 1 0,-4-4-18 16,-13 8-6-16,-3 0-9 16,-7 0-17-16,-8 0-20 0,0 8-38 15,-6 3-52-15,1 2-39 16,-2 8-22-16,4-2-27 0,-5 7-32 15</inkml:trace>
  <inkml:trace contextRef="#ctx0" brushRef="#br0" timeOffset="36558.57">10366 8479 505 0,'-130'0'236'16,"8"0"-91"-16,16-9-68 15,21 9-41-15,20 0-19 16,21 11-10-16,20 19-6 0,24 10 5 15,41 5-1-15,48 1-5 16,52-9 8-16,59-12-3 0,47-25 1 16,58-18-5-16,51-26 2 15,47-25-1-15,24-23 1 0,11-24-4 16,21-23 13 0,13-24 14-16,6-19 10 0,2-18-1 15,11-16-11-15,12-21-14 16,-4-32 1-16,-7-35 2 0,-4-30 2 15,-10-11-4-15,-19-19 8 16,-28-9 17-16,-45-23 14 16,-41 6 9-16,-48 23-11 0,-60 30-14 15,-53 32-19-15,-62 20-37 16,-66 12-45-16,-56 4-35 16,-68 4 3-16,-71 8 25 15,-84 22 30-15,-93 27 20 16,-65 33 13-16,-67 33 6 15,-64 32 2-15,-32 37-1 16,-33 32 6-16,-35 37-5 0,-12 41 3 16,-20 47-9-16,-25 59 4 15,-6 53 6-15,-11 35-1 16,-7 22-3-16,29 19 5 16,52 22-1-16,56 15 2 0,53 17-4 15,57 8 1-15,55 4 5 16,61 16 7-16,63 40 2 15,59 31-9-15,55 4 5 16,60 0-7-16,64-1 1 16,69-14-2-16,67-22-5 0,63-40 1 15,53-45 2-15,49-51-12 16,64-56 8-16,63-53-2 0,39-50 6 16,17-40-11-16,8-33-13 15,-10-24-23-15,-37-17 2 16,-38-11 12-16,-53-17 17 0,-50-2 7 15,-44-11 3-15,-38 1 3 16,-40 1 0-16,-35 6 4 16,-30 5 3-16,-23 9-3 0,-15 2 3 15,-18 7 0-15,-12 2 3 16,-12 4 2-16,-8 1 9 16,0 5-5-16,-11-2-4 0,-6 4-4 15,6 1-4-15,-1 1-2 16,12 2 1-16,-9 6-11 15,9-1-13-15,0 4-16 0,0 0-20 16,0 0-9-16,0 0 1 16,0 0 3-16,0 0 13 0,0 0-16 15,0 11-26-15,0-11-15 16,0 12 6-16,-8-12 20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8T16:23:29.74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9233 4868 290 0,'5'0'181'0,"-5"-4"-50"16,0 4-37-16,3 0-40 0,2 0-13 15,-2 0 14 1,-3-4 34-16,5-5 7 0,-2 1-13 15,1 1-28-15,5-7-29 16,2-1-10-16,3-5-12 16,-6-10 5-16,0-2-4 0,-5 0 3 15,-3-8-6-15,0 2 1 16,-11 5 3-16,-6 5-10 16,-8 8-3-16,-12 16 8 0,-14 16-6 15,-23 25 2-15,-16 28 2 16,-14 28 6-16,-7 25-4 0,5 28 0 15,9 22 3-15,17 7-7 16,23-8 8-16,27-16-4 16,30-24 1-16,30-30-4 15,22-28 11-15,21-20-11 16,17-25 8-16,2-24-7 0,6-5 3 16,-5-14 0-16,-7-9-7 15,-12-9 13-15,-13-1-7 16,-13-1-9-16,-12 1-13 0,-7 3-21 15,-12-3-38-15,-9 2-31 16,-8 3-25-16,0 1-15 16,-13 4-42-16,-4-1-34 0</inkml:trace>
  <inkml:trace contextRef="#ctx0" brushRef="#br0" timeOffset="565.54">10345 5213 283 0,'0'-28'185'0,"-11"0"-71"0,-5 3-36 16,-6 5-22-16,-1 8-27 15,-6 9-8-15,-7 3-9 16,-9 24 2-16,-7 12 0 0,-5 8-3 15,4 14-4-15,8 8 1 16,12 3-5-16,17-1-3 16,16-6 4-16,5-6-2 15,14-11 0-15,9-8-6 16,6-12-11-16,2-14-4 0,5-11 3 16,-5-20 7-16,1-12 5 15,-9-13 2-15,-7-8 4 0,-9 1 14 16,-5 2 20-16,-7 14 13 15,0 8-20-15,0 7-14 16,0 9-13-16,9 12 1 0,-1 12-2 16,3 9 2-16,11 11-6 15,3 5 8-15,7-1-9 16,8 1-27-16,9-8-35 16,6-17-29-16,11-21-9 0,-1-23-50 15,0-24-38-15,0-23-90 16</inkml:trace>
  <inkml:trace contextRef="#ctx0" brushRef="#br0" timeOffset="731.86">11011 4599 416 0,'14'-77'195'0,"-11"21"-49"0,-3 18-67 15,0 14-47-15,0 24-12 16,0 16 2-16,-12 30 16 16,-4 26-4-16,-5 27-8 0,2 17-12 15,2 24-7 1,4 5 1-16,13 11-10 0,0-6-52 15,0-7-65-15,13-18-46 16,4-15-85-16</inkml:trace>
  <inkml:trace contextRef="#ctx0" brushRef="#br0" timeOffset="1066.34">11775 5097 415 0,'-21'-17'168'0,"5"0"-87"16,4 1-56-16,12 4-21 0,0 3-4 16,0 2 13-16,0-3 8 15,0 2-7-15,0 0-5 16,4 1 6-16,-4-5 11 0,0 3 22 15,0 9-2-15,-7 0-9 16,-2 0-23-16,1 0-6 16,-9 16-4-16,-2 12 2 0,-5 13-2 15,-1 13-1-15,5 11-1 16,4 5-1-16,16-1 4 16,0-3-8-16,11-6-17 15,14-12-46-15,8-11-46 0,10-19-46 16,14-18-79-16</inkml:trace>
  <inkml:trace contextRef="#ctx0" brushRef="#br0" timeOffset="1380.13">12344 4999 132 0,'16'-18'243'16,"-8"11"-102"-16,-8 7-66 16,0 0-39-16,0 19-14 0,0 7 9 15,-8 5 8 1,8 6-17-16,0 4-12 0,0-3-6 15,0-7-2-15,12-4-2 16,1-8-14-16,3-11-10 0,7-8 0 16,3-4-7-16,2-9 1 15,0-10 8-15,1-10 13 16,-1-5 8-16,-8 7 14 0,-3-2 17 16,-6 7 17-16,-3 11 4 15,-8 6-20-15,0 9-5 0,0 0-12 16,0 0-7-16,0 17 0 15,0 3 7-15,0 10-1 16,0 2-6-16,0 5-2 16,0-2-8-16,9-1-40 0,2-2-73 15,2 1-100-15</inkml:trace>
  <inkml:trace contextRef="#ctx0" brushRef="#br0" timeOffset="1663.57">13716 4197 496 0,'-20'-50'196'16,"4"14"-91"-16,3 11-59 15,2 10-25-15,-2 5-13 16,1 10 0-16,12 30-1 0,-13 26 16 15,1 34 21-15,-3 27-3 16,-2 23-18-16,4 10-10 16,2 5-6-16,-1 3-5 0,12-6-6 15,0-18-33-15,0-21-52 16,8-18-54-16,4-27-74 16,-1-19-29-16</inkml:trace>
  <inkml:trace contextRef="#ctx0" brushRef="#br0" timeOffset="2279.17">14042 4672 188 0,'13'-28'212'0,"-10"8"-92"16,-3 3-39-16,0 6-33 16,0 6-19-16,0 5-14 0,0 0-6 15,-8 0-3-15,-5 16 2 16,-3 14-1-16,-1 1 2 15,-2 6-5-15,2-1 1 16,5 2 1-16,0-7 1 0,12-3-3 16,0 2 1-16,0-10 0 15,0-1 2-15,12 3-5 16,8-6-1-16,5-4 1 0,3-12-14 16,4 0-11-16,1 0 3 15,-1-4-3-15,-4-12 6 16,1-4 10-16,-9-1 25 0,-4-3 12 15,-7 3 29-15,-9 6 13 16,0 1-12-16,0 7-20 0,0 7-17 16,0 0-15-16,0 0-6 15,3 21-1-15,2 11 7 16,3 12-8-16,4 9 4 16,8 1-3-16,0-6-1 0,10-3-1 15,2-13-2-15,1-10-2 16,2-22 6-16,6 0-18 15,0-22 6-15,-4-13 2 0,-6-15 6 16,-6-10 2-16,-4-6 4 16,-10 1 14-16,-3 4 19 0,-8 7 20 15,0 14-3-15,0 8-9 16,0 7-13-16,0 8-12 16,8 2-4-16,6 2-8 0,5 5-2 15,13 8 14-15,14 0 7 16,1 21 10-16,7 8-5 15,-4 11-12-15,-10 13-7 16,-11 8-8-16,-18 11-1 0,-11 6-29 16,-16 8-57-16,-16 3-81 15,-13 10-71-15,-6-5-60 0,-11-13-289 16</inkml:trace>
  <inkml:trace contextRef="#ctx0" brushRef="#br0" timeOffset="3261.11">18698 4000 293 0,'0'-7'201'16,"0"-1"-57"-16,0 4-58 16,-9 4-46-16,9 0-21 0,-6 0-8 15,6 0-5-15,-8 12 2 16,0 17 4-16,-5 15 14 16,-3 21 2-16,-4 16-5 0,-1 13-5 15,-3 8 3 1,4 0-9-16,3-9-6 0,6-8-4 15,2-11 1-15,9-14-7 16,0-6-24-16,0-13-44 0,0-8-29 16,0-14-30-16,0-10-58 15,0-9-17-15</inkml:trace>
  <inkml:trace contextRef="#ctx0" brushRef="#br0" timeOffset="3544.38">18333 4043 72 0,'-23'-10'181'16,"2"6"-5"-16,5 1-55 15,2 3-35-15,14 0-40 0,0 0-25 16,0 0-4-16,0 0-9 15,9 0-1-15,4-4-1 16,16-5-6-16,19-4 5 0,20 1-5 16,19 0-13-1,10-4-12-15,7-1-14 0,4 2-7 16,-12 2-6-16,-12 5-35 16,-13 4-67-16,-20 4-1 15</inkml:trace>
  <inkml:trace contextRef="#ctx0" brushRef="#br0" timeOffset="3810.23">18265 4860 43 0,'-28'23'99'0,"7"-1"51"0,8-10-33 16,13-5-50-16,0-7-24 16,0 9-19-16,13-9-5 15,16 0 0-15,18 0 5 0,13-9-7 16,19-3-4-16,10-4-4 16,1-4-7-16,-2-1-14 0,-2 2-34 15,-9 2-34-15,-12 5-94 16</inkml:trace>
  <inkml:trace contextRef="#ctx0" brushRef="#br0" timeOffset="4146.09">17574 7041 155 0,'0'0'287'0,"0"-2"-101"16,0-4-39-16,0 1-69 15,0 5-37-15,0 0-25 0,0 0-3 16,0 0-2-16,0 17 9 15,0 12-1-15,0 11-5 16,0 17-6-16,4 17-3 0,5 15-9 16,-1 4-30-16,0 2-38 15,-2-6-36-15,8-7-10 0,-3-13-43 16,3-19-41-16</inkml:trace>
  <inkml:trace contextRef="#ctx0" brushRef="#br0" timeOffset="4360.64">17993 7083 287 0,'40'-90'233'0,"-12"12"-49"16,-3 21-56-16,-8 15-62 15,-5 15-40-15,-6 10-7 16,2 10-9-16,-3 7 2 0,4 28 3 16,-6 18-1-16,2 14-6 15,-5 22-8-15,0 8 1 0,0 10 2 16,0 12-2-16,-14-4-16 15,14-2-52-15,0-12-34 16,0-16-19-16,0-18-53 16,0-18-57-16</inkml:trace>
  <inkml:trace contextRef="#ctx0" brushRef="#br0" timeOffset="4641.93">17489 7009 92 0,'-38'-9'207'0,"11"2"-70"16,6-5-61 0,9 0-36-16,12-5-19 0,12 1-10 15,18-5-6-15,13-3-4 16,19-5 1-16,14-4 0 0,23 1-6 15,128-24 1 1,-109 35-4-16,-4 9-6 16,-13 7-22-16,-22 5-61 0,-22 12-66 15,-19 9-111-15</inkml:trace>
  <inkml:trace contextRef="#ctx0" brushRef="#br0" timeOffset="4858.35">17513 7599 292 0,'-37'21'251'0,"12"-5"-101"15,7-9-69-15,4-7-45 0,14 0-17 16,0 0-12-16,8-2-1 16,13-15 2-16,20-3-6 15,22-10 2-15,24-3-15 0,22 5-26 16,14-3-31-16,2 3-13 15,5 1 0-15,0 11-11 16,-8 4-49-16,-17 4-21 16</inkml:trace>
  <inkml:trace contextRef="#ctx0" brushRef="#br0" timeOffset="5190.68">17163 9211 640 0,'0'-5'229'16,"-6"5"-109"-16,6 0-65 15,0 23-29-15,0 17-10 16,0 28-8-16,0 26-5 0,0 19-2 16,0 22 0-16,0 12-1 15,0 8-12-15,3-5-38 0,5-11-22 16,-5-17-12-16,5-16-18 16,1-17-11-16,-4-19-26 0,-5-22-51 15,0-20 25-15</inkml:trace>
  <inkml:trace contextRef="#ctx0" brushRef="#br0" timeOffset="5425.07">17704 9204 452 0,'9'-33'327'15,"-9"9"-116"-15,0 7-111 16,0 17-58-16,0 17-15 0,0 19-14 15,0 17-7-15,-14 24-5 16,3 21 0-16,3 20-3 16,8 11 1-16,0 7 3 15,0-6-25-15,0-13-54 0,8-14-38 16,0-17-27-16,3-22-23 16,2-14-51-16,-5-23 9 0</inkml:trace>
  <inkml:trace contextRef="#ctx0" brushRef="#br0" timeOffset="5623.71">18036 9353 397 0,'14'-52'336'0,"-11"12"-91"16,2 10-104-16,-5 18-76 0,0 12-31 16,0 33-15-16,0 16 7 15,0 20 7-15,-8 17-9 16,-1 16-13-16,1 3-9 0,8 1-2 15,-11-4-32-15,11-13-57 16,0-16-69-16,0-16-43 0,0-16-28 16,0-20-39-16</inkml:trace>
  <inkml:trace contextRef="#ctx0" brushRef="#br0" timeOffset="5873.54">17006 9639 581 0,'-82'-28'238'0,"9"-2"-93"15,17 2-97-15,19 4-109 0,17-2-29 16,20-2 39-16,28 0 25 16,20-4 14-16,21-6 7 0,18-2 5 15,14 0 1-15,12-1-7 16,15 4 3-16,8 1-7 0,7 7-25 15,-6 5-32-15,-3 3-21 16,-8 10-48-16,-20 2-24 16,-22 9 31-16</inkml:trace>
  <inkml:trace contextRef="#ctx0" brushRef="#br0" timeOffset="6140.12">16997 10429 347 0,'-52'53'175'0,"11"-14"-50"0,11-9-51 16,12-10-39-16,10-4-15 0,11-16-7 16,20 0-7-1,27 0 6-15,19-16-2 0,25-4 9 16,20-12 5-16,19-5-11 15,22-4-6-15,16-4-3 0,7 5-12 16,-8 3-12-16,-11 7-24 16,-25 11-31-16,-29 7-29 0,-32 3-54 15,-32 9-53-15</inkml:trace>
  <inkml:trace contextRef="#ctx0" brushRef="#br0" timeOffset="6455.47">17071 12045 549 0,'0'8'346'0,"-8"12"-118"16,-6 21-119-16,3 23-54 0,-1 34-28 16,1 24-13-16,-2 21-9 15,13 12-4-15,0 8 1 0,0-4 2 16,0-1-9-16,0-16-14 16,13-11-43-16,1-22-45 0,3-18-52 15,-6-26-29-15,3-22-1 16,-2-17-26-16,-12-26 20 0</inkml:trace>
  <inkml:trace contextRef="#ctx0" brushRef="#br0" timeOffset="6689.39">16738 12655 103 0,'-37'-16'236'15,"1"-1"-91"-15,4 1-49 16,7 4-35-16,3 0-28 0,22-5-19 16,5-4-10-16,15-3 0 15,17-4-2-15,16-1-2 0,12-4 1 16,3 5-4-16,5 4 0 16,4 0-14-16,-4 6-23 0,-2 7-31 15,-11-1-70-15,-7 8-48 16</inkml:trace>
  <inkml:trace contextRef="#ctx0" brushRef="#br0" timeOffset="6993.77">16956 13693 264 0,'5'0'295'0,"4"12"-71"16,-6-12-69-16,5 0-75 15,8 0-42-15,13-8-23 0,12-13-17 16,11-6-10-16,8-6-29 15,5 3-39-15,-3 2-27 0,-9 4-15 16,-13 0 1-16,-6 8-20 16,-16 0-18-16,-10-5 22 0</inkml:trace>
  <inkml:trace contextRef="#ctx0" brushRef="#br0" timeOffset="7338.7">17424 12639 418 0,'16'-22'287'16,"-5"6"-60"-16,-3 4-111 15,6 12-54-15,-3 17-33 0,2 16-13 16,3 14-8-16,4 20-2 16,5 11-5-16,-1 2-1 0,3 6 2 15,6-8 0-15,-1-13-2 16,1-8 0-16,-7-18 0 15,-6-5 2-15,0-10-1 0,-4-12-1 16,2-12 0-16,-7-20-2 16,4-19-7-16,1-23 2 0,-3-24-2 15,0-21 12-15,0-13-1 16,-6-7-6-16,-4 9 4 0,-3 16-2 16,0 20 2-16,5 17-25 15,-5 16-55-15,0 12-26 16,0 13-25-16,3 8 7 0,-3 11-7 15,0 5-47-15,0 17-1 16</inkml:trace>
  <inkml:trace contextRef="#ctx0" brushRef="#br0" timeOffset="8519.29">10528 8296 286 0,'-44'15'163'15,"11"-2"-69"-15,17-6-47 0,21 2-22 16,31-9-6-16,40 14 3 16,46-7 10-16,54 0-5 15,51-7-3-15,53 0-13 0,49-7-3 16,25-10-1-16,7-3-1 15,-9-8-1-15,-17 0-1 0,-32-1-8 16,-31 8-16 0,-37 5-28-16,-36 4-32 0,-40 7-39 15,-41 5-65-15,-33 0-140 16</inkml:trace>
  <inkml:trace contextRef="#ctx0" brushRef="#br0" timeOffset="8819.11">11093 10717 628 0,'28'-12'248'0,"20"-11"-104"16,31-11-81-16,35-7-26 16,47 1-17-16,51-6-13 0,39 2-2 15,26 4-3-15,14-1-7 16,6 5-5-16,0 8-8 0,-6 3-18 16,-11 5-27-16,-19 3-34 15,-22 5 97-15,-27 3-205 0,-29 6-24 16,-29-1 1-1</inkml:trace>
  <inkml:trace contextRef="#ctx0" brushRef="#br0" timeOffset="9169.75">11431 13611 507 0,'0'58'202'0,"15"-17"-60"15,22-22-67-15,36-19-43 16,35-15-17-16,44-23-6 0,34-9-2 15,35-10 19-15,17 0 20 16,13-1 5-16,7 5 1 0,-4 7-19 16,-2 10-14-16,-1 4-6 15,-2 8-12-15,-14 7 8 0,-12 4-24 16,-16 2-40-16,-15 3-55 16,-22 4-63-16,-20-1-41 15,-23 5-72-15</inkml:trace>
  <inkml:trace contextRef="#ctx0" brushRef="#br0" timeOffset="10067.12">5368 5093 545 0,'-26'-46'169'0,"2"8"-78"15,9 10-49-15,2 12-27 0,1 4-6 16,0 12-9-16,12 12 0 16,0 16 1-1,0 22 3-15,0 19-4 0,0 32-2 16,0 23 3-16,4 9 1 16,7-7-3-16,3-12-33 15,2-19-42-15,7-27-41 16,-1-34-99-16</inkml:trace>
  <inkml:trace contextRef="#ctx0" brushRef="#br0" timeOffset="10333.82">5834 4822 422 0,'9'-31'199'16,"-6"5"-87"-16,-3 7-59 15,0 6-32-15,0 5-13 0,5 8-9 16,3 8 4-16,-1 12 0 16,7 14-3-16,0 15 3 15,11 20 3-15,4 12-7 16,-1 16 7-16,4 14-4 16,1 7-2-16,-1 0-6 0,1-4-28 15,-8-17-55-15,-9-16-77 16,-11-24-81-16</inkml:trace>
  <inkml:trace contextRef="#ctx0" brushRef="#br0" timeOffset="10502.38">5693 5097 362 0,'-30'-21'235'16,"7"0"-112"-16,2 9-61 15,5 4-40-15,4-1-20 16,12 9-10-16,0 0-26 16,0 0-24-16,0 17-24 0,9 7-100 15</inkml:trace>
  <inkml:trace contextRef="#ctx0" brushRef="#br0" timeOffset="10949.03">5843 8536 272 0,'8'-32'214'15,"-8"2"-35"-15,0 10-58 0,0 8-66 16,0 12-26 0,0 20-16-16,0 22-3 15,0 14-1-15,0 21-3 0,4 13 4 16,4 16-8-16,4 9-1 16,-1 5 2-16,5 11-20 15,1 3-61-15,5 0-38 16,-4-15-72-16,4-22-65 0</inkml:trace>
  <inkml:trace contextRef="#ctx0" brushRef="#br0" timeOffset="11122.98">6343 8662 656 0,'-14'-38'188'16,"3"10"-98"-16,-2 9-75 15,4 2-41-15,9 8-1 0,-8 1 14 16,8 8-20-16,0 0-51 16,0 0-50-16,0 0-119 15</inkml:trace>
  <inkml:trace contextRef="#ctx0" brushRef="#br0" timeOffset="11464.3">6708 8748 646 0,'29'0'317'0,"-7"0"-143"15,3 0-95-15,-1 0-44 16,1 0-21-16,-4 0-16 16,-5 7 7-16,-5 5-8 0,3 9 1 15,-6 8 2-15,-5 10-2 16,2 11 2-1,-5 3-5-15,0 5 4 0,0 1-2 16,3-2 5-16,6-7-6 16,3-10-10-16,0-2 7 15,4-10 8-15,4-9-2 0,14-6-3 16,5-13 1-16,18-8-6 16,13-16-9-16,15-17-9 15,13-12-13-15,10-5-19 0,-1 2-28 16,-10 4-32-16,-15 10-29 15,-21 14-42-15,-21 11-30 16</inkml:trace>
  <inkml:trace contextRef="#ctx0" brushRef="#br0" timeOffset="12030.13">6671 11121 387 0,'-20'-5'163'0,"-5"1"-76"16,-3 4-43-16,-1 0-22 15,1 0-7-15,6 0-7 16,7 0 10-16,4-4-2 0,2 4-9 16,9-4 1-16,0 0 4 15,0-4-10-15,12-8 2 16,8-6-7-16,13-1 3 0,8-1 0 15,11 3 9 1,5 8-3-16,0 13-3 0,0 25 0 16,-13 21-3-16,-11 18 0 15,-17 24 3-15,-16 27 0 16,-11 20-5-16,-14-2 3 16,-4-2 1-16,-4-19-5 0,6-24 7 15,5-19 1-15,6-20 1 16,16-16 2-16,0-18-2 15,13-15 0-15,15-12-4 0,18-12-4 16,10-16 5-16,10-9-3 16,3-9-32-16,-2 1-50 15,-1 5-48-15,-9-5-71 16,-8 4-205-16</inkml:trace>
  <inkml:trace contextRef="#ctx0" brushRef="#br0" timeOffset="12166.21">7358 11214 443 0,'-14'-12'243'16,"3"4"-84"-16,3 3-83 0,8 5-54 15,0 0-23-15,0-4-22 16,0 1-43-16,0-2-52 16,0 1-65-16,0-3-49 0</inkml:trace>
  <inkml:trace contextRef="#ctx0" brushRef="#br0" timeOffset="12363.43">7624 10624 362 0,'17'-28'283'16,"-4"3"-84"-16,-5 12-91 0,-5 13-54 16,5 17-26-16,5 15 11 15,4 21 3-15,-3 20-14 16,12 18-9-16,-1 11-11 0,3 3-6 15,1 9-5-15,-6 9-61 16,-2 2-90-16,-4 10-85 16,-10-6-74-16</inkml:trace>
  <inkml:trace contextRef="#ctx0" brushRef="#br0" timeOffset="13195.1">7263 14268 233 0,'-15'-10'267'15,"-1"-1"-85"-15,3-6-68 16,0 0-54-16,1 1-32 16,12 1-18-16,0-10-6 0,9-4-4 15,7-2-9-15,5-11 6 16,7 6 1-16,0 3 3 15,4 4 4-15,1 5 0 0,-4 12-8 16,-1 8 7-16,1 4-6 16,-5 24 0-16,-4 13 8 15,-3 16 5-15,-9 16-1 0,-8 16 1 16,-17 10-5 0,-8 1 0-16,2 3 5 0,-5-6 4 15,3-8-5-15,0-16-1 16,10-15-13-16,15-11 8 15,0-13-8-15,3-10 1 0,12-8-7 16,10-12-6-16,8-12-7 16,7-12 1-16,14-9 13 15,-1-7-5-15,4-10 0 0,-6 2 1 16,-5 3-4-16,-10 9-9 16,-8-1-27-16,-6 5-33 0,-12-1-29 15,-2 0-71 1,-8 5 4-16</inkml:trace>
  <inkml:trace contextRef="#ctx0" brushRef="#br0" timeOffset="13349.95">7896 14007 178 0,'8'-13'265'15,"-8"-3"-81"-15,0 4-52 16,0 0-74-16,0 3-53 15,-11 2-59-15,-1-2-47 0,3 1-45 16,-2-1-67-16</inkml:trace>
  <inkml:trace contextRef="#ctx0" brushRef="#br0" timeOffset="13778.36">8389 13425 539 0,'13'0'263'16,"-7"-5"-93"-16,-1 5-87 16,-5 0-64-16,0 0-14 0,0 0 6 15,0 9-11-15,0-9 1 16,3 0 0 0,5 0-9-16,1 0-2 15,-1 0-3-15,5 0 7 0,-2 0-1 16,-3 0-1-16,-3 7 4 15,-5 1 1-15,0 5-1 0,0 8 8 16,0 11-3-16,0 21 5 16,-13 13-1-16,-3 6 1 0,-4 6 4 15,-1-2-7-15,6-5-2 16,3-15 1-16,4-12 2 16,8-7-4-16,0-7 3 15,0-15 1-15,16-2 0 0,8-13-3 16,17 0-5-16,8-17-13 15,8-7-15-15,3-5-1 0,2-8 8 16,2-3-5-16,-4-1-8 16,-3 5-8-16,-7-6-22 15,-14 11-18-15,-9 6-3 0,-5 9-25 16,-14 5-32-16,-8 1-1 16</inkml:trace>
  <inkml:trace contextRef="#ctx0" brushRef="#br0" timeOffset="14560.17">8149 13318 100 0,'0'0'312'0,"-8"0"-223"15,8 0-25-15,0 0-28 16,0 0-3-16,0 0 7 0,0 0 9 15,3-2 7-15,5-3-22 16,1 0-16-16,3 5-9 0,5 0-6 16,7 0-1-16,4 0 3 15,4 0-14-15,2 0-12 16,3 12-14-16,-6 5-20 16,1 4-17-16,-2 3-21 0,-7 0-42 15,-6 1-32-15,-6-5-92 16</inkml:trace>
  <inkml:trace contextRef="#ctx0" brushRef="#br0" timeOffset="21814.01">21159 6936 280 0,'0'7'179'0,"0"-7"-50"16,0 0-42-16,0 0-34 0,0 0-10 15,0 0 2-15,0 0 15 16,0 0-1-16,0 0-7 16,0-3-21-16,0-1-9 0,0-4-9 15,0-1-7-15,0 2-1 16,0-6-2-16,0 0 1 16,-11-2-6-16,3-1 5 0,-5 4-2 15,1-2 3-15,0 1 0 16,-5 6 7-16,-6 7-6 15,-8 0-3-15,-3 7 2 0,-16 16-1 16,-7 4-2-16,-3 15 0 16,-1 9-1-16,4 11 0 0,8 3-2 15,9 4 4-15,15 4-2 16,25-4 2-16,13-2 3 16,15-10-9-16,21-10 2 0,11-13 2 15,13-14-9-15,9-20 1 16,7-4 6-16,4-17-1 15,0-4 3-15,-7-3 0 0,-9 0-3 16,-17 3 4-16,-14 9-1 16,-13 5 0-16,-12-1 0 15,-10 1 8-15,-3 9-19 0,-5-7 3 16,-3 5-18-16,0 0-37 16,0 4-32-16,-11 0-50 0,0 0-38 15,-6 0-45-15</inkml:trace>
  <inkml:trace contextRef="#ctx0" brushRef="#br0" timeOffset="22213.7">21021 4119 341 0,'0'0'205'0,"5"9"-67"16,-5-9-72-16,0 12-36 16,0-1-13-16,0 14-10 0,3 7-2 15,0 17 5-15,7 18-9 16,-6 13 5-16,4 13-3 16,4 9-2-16,2 4-3 0,0-1 1 15,7-10-23-15,0-14-49 16,-3-17-37-16,4-14-82 15,-5-22-14-15</inkml:trace>
  <inkml:trace contextRef="#ctx0" brushRef="#br0" timeOffset="22483.16">21205 4078 506 0,'0'-61'185'16,"0"8"-74"-16,8 8-66 15,12 9-45-15,16 8-6 0,9 11 3 16,9 12 4 0,2 22 0-16,-4 19-4 0,1 25 2 15,-4 25 3-15,-13 16 2 16,-15 12-7-16,-17 5 3 16,-4-2 4-16,-25-3-4 0,-3-8-3 15,-9-12 2-15,1-10 2 16,-10-10-7-16,-5-12-16 0,-14-10-16 15,-13-2-31-15,-2-5-21 16,2-5-59-16,9-7-72 0</inkml:trace>
  <inkml:trace contextRef="#ctx0" brushRef="#br0" timeOffset="23163.01">20896 9451 542 0,'0'-62'225'0,"0"6"-79"0,-14 8-73 16,6 7-35-16,8 8-23 15,-8 5-3-15,8 7 31 16,0 8 0-16,-6 6-13 0,6 2-17 16,0 5-6-16,0 21-2 15,0 16-3-15,0 16 1 0,0 20-3 16,0 17-3-16,0 2 4 16,3-1-3-16,5-10 3 0,0-15-15 15,-5-18-1-15,3-16 8 16,-6-15-4-16,0-17-22 15,0-28 5-15,0-30 8 0,3-27 9 16,-3-21 5-16,0-16 3 16,0-9 7-16,0-2 10 0,0 6 8 15,0 17 7-15,5 17-12 16,11-46-12 0,0 95-3-16,9 11-5 15,7 21 3-15,9 12-2 0,8 33 3 16,-1 23 7-16,0 17-4 15,-6 17-4-15,-11 12-2 0,-10 13 2 16,-17 3-9-16,-12-1-5 16,-17-3-4-16,-6-12 3 0,-11-9-13 15,-2-15-6-15,-3-15-13 16,-4-8-48-16,12-10-57 0,-4-14-53 16,8-1-44-16</inkml:trace>
  <inkml:trace contextRef="#ctx0" brushRef="#br0" timeOffset="23695.05">20586 12126 480 0,'-9'0'317'0,"-5"0"-94"0,2 16-119 15,3 13-56-15,9 18-24 16,0 15-6-16,0 12-11 0,0 11-4 15,0 8 0-15,9 2-3 16,0-5-2-16,2-10 2 0,1-10-3 16,-4-18-2-16,0-14-16 15,1-14-10-15,-9-13-7 16,0-11-12-16,4-23-2 0,0-23 9 16,0-23 19-16,-4-24 11 15,0-25 10-15,4-21 6 0,4-4 19 16,3 5 19-16,5 17 3 15,6 23-11-15,2 25-16 0,12 20-9 16,9 20 2-16,8 22 5 16,4 22 2-16,3 26 1 0,-3 19-10 15,-7 22 1-15,-16 10-5 16,-12 7-4-16,-22 3-18 0,-28-1-49 16,-26 6-57-16,-30-2-71 15,-26 1-57-15,-20-9-7 0</inkml:trace>
  <inkml:trace contextRef="#ctx0" brushRef="#br0" timeOffset="24859.65">23978 2532 492 0,'-37'-42'286'0,"9"13"-86"0,8 15-115 15,4 26-45-15,16 52-17 16,0 74 52-16,8 119 157 16,11 126 33-16,9 138-3 15,1 158-175-15,-4 173-87 0,-8 148 0 16,-10 119 0-16,9 79-184 16,12 32-195-16,23-18 67 0,25-56 142 15,17-89 113-15,5-108 107 16,-8-110 40-16,-17-109-26 0,-26-96-51 15,-12-88-68-15,-13-79-77 16,-1-85-68-16,-4-79-72 0</inkml:trace>
  <inkml:trace contextRef="#ctx0" brushRef="#br0" timeOffset="26706.88">25761 4237 295 0,'-13'-29'167'15,"1"1"-62"-15,4-1-46 16,8 6-29-16,0 6-19 15,0 0-5-15,0 5-1 0,0 4-3 16,0 5 3-16,0-2-3 16,0 5 4-16,0 0-8 15,0 0 3-15,0 0 1 16,0 0-1 0,0 0 1-16,-7 0 6 0,-1 0-2 15,0 0 3-15,8 0 1 16,0 0-3-16,0 0-2 15,0 0-2-15,0 16-7 16,0 9 1-16,-8 15 3 16,8 21 2-16,-14 16 1 15,2 13-4-15,0 9 1 16,-1 6 0-16,-1 0 1 0,-3-2 1 16,5-11-2-16,-2-9-7 15,3-10-34-15,11-15-36 16,0-14-47-16,0-15-63 15</inkml:trace>
  <inkml:trace contextRef="#ctx0" brushRef="#br0" timeOffset="27123.09">25779 4282 348 0,'0'-33'234'16,"0"9"-65"-16,5 3-75 15,-1 5-56-15,1 4-22 16,-5 4-6 0,0 8-7-16,0 0-12 15,8 12 7-15,0 16 2 0,4 18 0 16,5 11-1-16,3 7 1 16,5 5-2-16,-2 0 2 15,7-7 1-15,1-13-4 0,4-13-5 16,-4-15 4-16,1-21 6 15,-5-9-7-15,2-19-20 16,-4-20 6-16,0-23 0 0,-1-10 14 16,-8-5 15-1,1 6 2-15,-6 10 13 0,-3 21-1 16,-3 14-13-16,-5 10-8 16,0 8-5-16,0 17-2 15,8 9 4-15,5 19 0 0,-1 16-2 16,2 14 4-16,8 11-2 15,3 9 3-15,2-2-9 16,7-2-57-16,2-10-36 0,9-14-13 16,7-14-71-16,1-16-19 15</inkml:trace>
  <inkml:trace contextRef="#ctx0" brushRef="#br0" timeOffset="27705.11">27137 4128 411 0,'-12'-34'159'0,"-9"11"-55"16,2 9-48-16,-10 14-30 16,-2 17-14-16,-2 16-5 15,-1 11-7-15,6 9 4 16,8 9 2-16,8 7-5 0,12-5-5 16,0-7 2-16,12-7-7 15,5-14-16-15,2-15 9 16,6-14-13-16,4-14-1 0,2-26-20 15,2-21 14-15,-4-10 27 16,-9-9 19-16,-12 3 34 16,-8 5 5-16,0 12 8 15,-8 13-23-15,8 15-27 0,-9 13-5 16,9 32 0 0,0 17-2-16,0 20-3 15,0 21 3-15,9 7 0 16,3 1 3-16,4-10-3 0,1-14-3 15,-3-18-8-15,3-14 2 16,1-30-25-16,1-12-26 0,6-26-21 16,4-31-25-16,4-29-30 15,-2-33 63-15,4-14 32 16,-1-11 101-16,-6 2 92 16,26-188 170 15,-51 185-241-16,-3 157-78-15,0 47 15 16,0 162 49 0,-12-59-50-16,0 16-10 15,-1 14-2-15,13-5 2 0,0-9-10 16,0-19 0-16,8-26-25 16,0-22-32-16,6-27-29 15,-2-18-16-15,0-25-32 16,1-29-94-16</inkml:trace>
  <inkml:trace contextRef="#ctx0" brushRef="#br0" timeOffset="27886.06">27474 3960 302 0,'-33'0'221'15,"5"0"-58"-15,11 0-84 16,8 0-47-16,9 0-23 0,0 0-8 15,6 0-1-15,5 0 0 16,15 0 0-16,10 0-24 16,9 0-34-16,3-7-23 15,1-15-70-15,1-14-66 16</inkml:trace>
  <inkml:trace contextRef="#ctx0" brushRef="#br0" timeOffset="28430.67">27800 3428 74 0,'0'-42'237'15,"0"15"-80"-15,0 4-50 16,0 12-41-16,0 3-36 0,0 8-18 16,0 0-9-16,-8 19 8 15,8 27 4-15,-14 28 0 16,7 29-2-16,-1 10-3 16,8 12-8-16,-9 2 4 15,9-13-6-15,0-21 0 16,0-20 5-16,0-15-3 0,0-19 14 15,3-14 0-15,6-12 13 16,-1-13-16-16,4-26-11 16,10-18-8-16,1-17 2 15,11-7 10-15,-3 2 7 0,-2 9 16 16,-7 12 7-16,-8 14-13 16,-3 5-11-16,3 11-8 15,-6 6-3-15,-4 4-1 16,0 5 2-16,4 0-4 15,5 14 5-15,-2-3-2 16,9 2-2-16,1-1 3 16,0-5 0-16,-4-7 1 0,-3 0 2 15,3 0 1-15,1 0 1 16,-7 0-1-16,3-7 5 16,0-1 7-16,-2 4 3 15,-3 4 10-15,-5 0-8 0,-4 0-2 16,0 0-1-16,0 0-10 15,0 0-3-15,0 0 4 16,0 0-8-16,0 0-5 16,0 0-4-1,0 0-26-15,0 0-30 16,0 0-23-16,4 0-10 16,-4 0-4-16,5 0-2 0,1 0-17 15,-3 0-84-15</inkml:trace>
  <inkml:trace contextRef="#ctx0" brushRef="#br0" timeOffset="29718.92">28623 3741 173 0,'-12'0'203'15,"4"0"-81"-15,8-5-49 16,0 5-43-16,0 0-16 16,0 0-7-16,0 0-4 0,5 0-1 15,-2 0-3 1,2 0 1-16,2 0-2 16,-2 0 3-16,-2 0-1 0,2 0 0 15,-5 0-2-15,0 0-1 16,3 0 5-1,5 8-3-15,2-8-2 16,1 13-6-16,6-13 0 0,2 8 4 16,10-8 1-16,7 0-1 15,5 0 0-15,0-8 2 16,-1-8-1-16,1-6 3 16,0-1 1-16,-9-6 0 15,-2 0 4-15,-16 1 5 16,-2 0-5-16,-4-1 5 15,-3 5-2-15,-5-1 0 16,0 0 1-16,0 6-2 0,-13 3 1 16,1 4 0-16,4-2-4 15,2 7-3-15,-8 2 0 16,2 2-2-16,-1-2 2 16,1 5-2-16,1 0 1 15,0 0 2-15,-3 0-2 0,2 0-2 16,-1 0 5-16,-2 0-4 15,3 18-2-15,-4-2 5 16,-2-1-3-16,2 1 2 16,-4 5-1-16,4-1 3 15,0-4-1-15,0 0-5 16,2 1 5-16,3-4-1 16,5-1 0-16,-3-12-2 15,9 11 2-15,-9-11-2 0,9 14 4 16,0-2-4-16,-12 0 0 15,3-12 1-15,9 7 3 16,-9 2-4-16,9-1 5 16,0-8-4-16,0 9-1 15,0-9 1-15,0 12 2 16,0-5-1-16,0 5 0 16,0 4 1-16,0 6 2 0,9 2-1 15,8 0-2-15,5 0 5 16,0 4-5-16,11 0 4 15,8 1-3-15,7 0 1 16,9-1 3-16,0 1-4 16,-1-8-1-16,-6-1 1 0,-10-7 5 15,-6-6 1-15,-11-7 2 16,-7 0 3-16,-4 0-1 16,-3 0 4-16,-9 0-3 15,0 0-6-15,0-4-12 16,-9-3-28-16,9-6-40 15,-12-3-53-15,0-5-79 16</inkml:trace>
  <inkml:trace contextRef="#ctx0" brushRef="#br0" timeOffset="30217.94">29383 3488 49 0,'3'-13'112'0,"2"5"52"16,-5 1-61-16,0 3-34 15,0 4-32-15,0 0-16 16,4 0-6-16,1 0 0 15,-2 0-3-15,2 0-5 16,-5 0-3-16,3 0-1 16,5 0-2-16,4 16 1 0,5 4-5 15,3 1 6 1,8 2-1-16,6 10 0 16,0 1-1-16,4-3 0 0,-3 2 1 15,3-4-2-15,-5-6 0 16,-5-1-2-16,-8-6 3 15,-3-1 0-15,-6-1 2 16,2-14-1-16,-5 7-5 16,-4-7 4-16,4 0-1 15,-4 0 2-15,-4 0 3 32,6 0-5-17,-6 0-3-15,0 0-8 16,0 0-7-16,0 0-24 15,-10-7-74-15,-2-7-97 16</inkml:trace>
  <inkml:trace contextRef="#ctx0" brushRef="#br0" timeOffset="30900.08">29761 3313 190 0,'0'-16'173'16,"0"4"-82"-16,0-1-37 16,0 2-30-16,0 2-9 15,0 9-9-15,0 0 4 16,0-5-3-16,0 2-3 0,0 3-5 15,0 0 3 1,0 0 2-16,0 0-2 16,0 0 7-16,0 0-8 15,0 17 3-15,-8 2-2 16,-5 14 3-16,0 15 8 16,-6 19-7-16,-1 6 1 15,-5 8 1-15,-1 4-2 16,4 1 2-16,-3-10-2 15,-1-5 8-15,12-14-4 16,-3-9 3-16,1-8-6 0,3-11 2 16,13-4-2-16,0-10 12 15,-8-1 1-15,8-14-4 16,0 7-2-16,0-7-7 16,0 0-2-16,0 0 1 15,0 0 4-15,0 0-8 16,0 0-3-16,0 0 3 15,-6 0-1-15,6 0-4 16,0 0 6 0,0 0 0-16,0 0-7 15,0 0 6-15,0 0-6 16,0 0 7-16,0 0-2 16,0 0 0-16,0 0 1 15,0 0-1-15,0 0 1 16,0 0-5-1,0 0 1-15,0 0 1 0,0 0-1 16,0 0-3-16,3 0-14 16,3-7-25-16,-1-7-24 15,3-6-65-15,5-8-96 16</inkml:trace>
  <inkml:trace contextRef="#ctx0" brushRef="#br0" timeOffset="31582.09">30186 3138 272 0,'5'0'125'16,"-5"12"-58"-16,4 16-23 15,1 17-14-15,3 29-1 16,-5 19-3-16,-3 21-8 16,0 9-7-16,0-1-7 15,3-4-2-15,2-21 0 16,-2-18 0-16,3-21 7 15,-3-16 30-15,-3-17 34 0,0-25-25 16,0-12-34 0,-9-30-17-16,1-22-3 15,8-26-3-15,0-15 2 0,0-9-2 16,8 0 7-16,6 4-4 16,1 15 6-16,10 15 0 15,-1 10-2-15,9 17-1 16,3 12 1-16,5 13-3 15,0 16 6-15,-9 12-1 16,-4 0 0-16,-16 16-3 16,-12 8 7-16,-15 5 2 15,-13 4-4-15,-15 7 0 16,-4 5-1-16,-10 5 3 0,0 3-10 16,0-6-37-1,9-2-47-15,10-6-41 16,11-16-55-16,2-6 29 15</inkml:trace>
  <inkml:trace contextRef="#ctx0" brushRef="#br0" timeOffset="32331.09">30410 3276 171 0,'45'-36'201'0,"-9"12"-78"16,-8 7-38-16,-7 4-42 15,-8 11-21-15,-5 2-13 16,1 0-3-16,-6 0-4 15,2 15 1-15,-5 14 0 16,0 7 3-16,0 9-1 16,0-5-4-16,0-3-2 15,0-7 4-15,0-11 2 16,0-7 12-16,0-12 26 0,0-8-3 16,6-13-17-16,11-15-15 15,12-12-8-15,7-6 0 16,9 6 4-16,-4 2-2 15,-5 10-1 1,-4 8-5-16,-2 12 1 0,-7 2 4 16,1 12 0-16,3 2-1 15,3 0-4-15,-1 7 0 16,-6 2-7-16,2-9-2 16,-5 0-1-16,-3 0-11 15,-4-9-26-15,-1-7-7 16,-1-12 9-16,1-9 21 15,-3 0 20-15,-1 8 20 16,-8 5 4-16,0 8-14 16,0 9 2-16,-11 7 1 15,-3 19 6-15,2 13 0 16,0 9-7-16,12 4 4 16,0 0 0-16,9-4-5 15,6-4-1-15,10-14 0 16,11-5-20-16,16-18-15 15,18-20-26-15,9-22-73 16,-5-15 27-16,5-17 37 0,-3-6 39 16,-14-6 7-16,-13 5 79 15,-18 8 75-15,-14 11-29 16,-17 14-40 0,-26 15-28-16,-8 13-18 15,-19 20 5-15,-4 15 0 16,3 19-9-16,6 14 2 0,11 9-6 15,15 9-4-15,8 3 0 16,14-5-5-16,17 2 0 16,5-2 0-16,4-2 1 15,-1-9 2-15,-5-1-2 16,-9-7 0-16,-11 0 3 16,-8-4-4-16,-9-3 0 15,-6-10-26-15,-5-5-45 16,5-10-84-16,1-13-59 0</inkml:trace>
  <inkml:trace contextRef="#ctx0" brushRef="#br0" timeOffset="32511.33">31803 2776 303 0,'16'-16'140'15,"-7"7"-71"-15,-1 9-28 16,-4 21-17-16,-4 11-7 15,0 14-1-15,0 7-11 16,-12 8 1-16,-2 9-6 16,3-12-40-16,-1-3-68 15,1-16-71-15,-2-21-114 16</inkml:trace>
  <inkml:trace contextRef="#ctx0" brushRef="#br0" timeOffset="32634.33">31904 2641 84 0,'34'-102'217'0,"-11"5"-93"0,-7 7-60 16,2 16-42-16,-7 14-38 16,1 15-69-16,-4 17-42 15,0 6 4-15</inkml:trace>
  <inkml:trace contextRef="#ctx0" brushRef="#br0" timeOffset="33612.8">32111 2235 53 0,'12'36'222'0,"2"9"-97"15,-6 3-50-15,-5 5-22 16,-3 8-17-16,0 4-10 16,0 2-9-16,0-3-10 15,0-7 1-15,0-9-4 16,-8-10-3-16,8-10 4 16,0-8-1-16,0-7-2 15,-12-13 8-15,0 0-10 16,-2 0-6-16,3-13 3 15,-5-2-3-15,4-1 9 16,0 4 5-16,3 1-8 16,9 11-3-16,0 0 4 15,0 0-3 1,0 0 4-16,0 0-5 16,0 0 7-16,13 0-3 15,-2 0 3-15,6 0 5 0,-1 0-9 16,1-11-3-16,4-13-13 15,3-4 4-15,-1-10 5 16,-2-2 2-16,-5-1 5 16,-2 9 9-16,-8 7-1 15,-6 9-5-15,0 3-6 16,0 9 5-16,-11 4-2 16,-6 14 2-1,-4 10 16-15,2 4-10 0,-1 8-2 16,4 5-3-16,7-4-6 15,9-5 8-15,0-4-1 16,0-3-14-16,9-7-14 16,2-6-21-16,-3-12 6 15,0 0 0-15,1-10-5 16,2-3-31-16,7-6 36 0,6-9 14 16,-1-5 16-16,2 0 69 15,-4 5 9 1,-7-1-9-16,0 10-6 15,-6 7-19-15,-4 3-13 16,-4 9-13-16,0 0-5 0,0 12-2 16,0 4-1-16,0 6 5 15,0-3-6-15,0 2 1 16,0-2 0-16,0-7 0 16,4-3 1-16,4-9-9 15,0 0 3-15,0 0-3 16,0 0 0-16,4 0 4 15,-4 0 4-15,0 0-1 16,-8 0 2-16,5 0 3 16,2 12 2-16,2 5-2 15,-1 2 0-15,5 6-3 16,-1-5-2-16,-1-3 0 16,2-5 8-16,3-12-8 0,9-24-13 15,3-26-13-15,9-19-8 16,3-16 14-16,5-12 17 15,-5-10-1-15,5 2 1 16,-8 3 8-16,-15 11 9 16,-5 19 31-16,-8 14 3 15,-5 22-23-15,-4 13-17 16,0 18-5-16,0 26 1 16,-13 22 2-16,-7 23 3 15,-2 15-3-15,-4 14 0 16,3 2-3-16,1 0-8 15,2-8-39-15,3-10-33 0,3-17-49 16,0-18-53-16,-1-16-127 16</inkml:trace>
  <inkml:trace contextRef="#ctx0" brushRef="#br0" timeOffset="33751.55">32523 2506 145 0,'0'-20'208'0,"0"9"-79"15,1-3-61-15,16 7-38 16,8 7-26-16,12 0-17 16,3 7-23-16,4 10-44 0,2-1-93 15</inkml:trace>
  <inkml:trace contextRef="#ctx0" brushRef="#br0" timeOffset="34178.08">33372 3204 149 0,'0'7'221'0,"-14"-7"-98"0,-7 8-52 16,-23 8-33-16,-32 10-9 16,-46 17 17-16,-50 31 10 15,-55 32 17-15,-70 37-1 16,-81 35-3-16,-67 34-14 0,-47 15-18 15,-31 18-19-15,-22 12-6 16,5-2-7-16,26-5 1 16,36-19-5-16,53-22 2 15,55-31 1-15,60-31-5 16,60-24-2-16,48-27-3 0,42-17 3 16,39-23-2-16,32-15-6 15,29-13 2-15,14-7-1 16,18-9 7-16,12-12-7 0,6 0 4 15,10 0-3-15,0 0 8 16,0 0-1-16,0 0-6 0,0 0-10 16,6 0-10-16,-6 0 0 15,0 0-18-15,0 0-10 16,0 0-5-16,0-8-16 0,4-9-19 16,4-8-42-16,0-3-46 15</inkml:trace>
  <inkml:trace contextRef="#ctx0" brushRef="#br0" timeOffset="34794.35">25321 3788 423 0,'-12'-77'201'0,"-4"21"-80"16,7 16-68-16,9 11-44 16,0 9-19-16,0 13 5 15,0 7 1-15,9 40 5 16,12 44-3-16,3 55 11 15,9 52 9-15,4 45-5 0,-3 45-1 16,6 44-10-16,-9 31 2 16,2 1-6-16,-1-24 6 0,5-31-9 15,-1-45-28-15,0-45-34 16,-2-50-16-16,-7-44 5 16,-2-44-72-16,-10-46-42 0</inkml:trace>
  <inkml:trace contextRef="#ctx0" brushRef="#br0" timeOffset="35093.41">25537 3924 176 0,'-33'-13'225'0,"11"2"-93"16,4-3-51-16,5 2-40 16,13-5-19-16,21-11-16 15,23-13 2-15,46-18 1 16,56-27-2-16,78-21 1 16,85-13-10-16,64-20-20 15,73-14-8-15,66-14-16 0,28-7-18 16,33-7-36-16,27-2-54 15,10 9 15-15</inkml:trace>
  <inkml:trace contextRef="#ctx0" brushRef="#br0" timeOffset="35493.82">33272 1420 203 0,'-14'-21'203'0,"0"4"-82"15,3 11-60-15,11-1-40 16,-8 7-10-16,0 0-7 16,8 23-3-16,-9 29 11 15,9 38 2-15,-12 45 5 0,-5 35 11 16,-7 33-12-16,-4 26-11 15,-4 23-1-15,-1 25 0 16,1 8-23-16,7-11-61 16,4-27-65-16,10-43-93 0</inkml:trace>
  <inkml:trace contextRef="#ctx0" brushRef="#br0" timeOffset="36141.42">29934 2335 142 0,'-47'29'197'16,"4"-4"-82"-16,12-10-33 15,5-2-17-15,17-4-14 16,9-9-7-16,14 0-17 16,46-17-5-16,59-16-19 15,72-15-6-15,76-26-5 16,51-16-7-16,11-15 2 16,-13-4-2-16,-23-2 9 15,-29 6 1-15,-37 15 1 16,-32 9 2-16,-42 14-3 15,-34 19-2-15,-32 11-5 16,-30 14-21-16,-23 6-16 16,-17 17 10-16,-17 11-23 15,-20 15-61-15,-17 5-26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8T16:25:40.26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9814 8156 430 0,'-13'-16'336'15,"2"5"-58"-15,11 3-133 16,-9 8-74-16,9 8 8 16,0 8 59-16,9 7-1 15,2 3-33-15,11-7-46 0,1-2-29 16,11-17-14-16,2 0-6 15,4-17-3-15,-3-15-9 0,-6-16-13 16,-1-22 0-16,-11-14-23 16,-11-14 8-16,-8 0 12 0,-20 8 14 15,-12 21 14-15,-16 28 6 16,-21 41 3-16,-20 53 17 16,-18 54 21-16,-6 48 26 0,3 39 24 15,8 25-86-15,14 9-20 16,18 0 0-16,22-16 0 15,27-24 0-15,21-30 0 0,33-36 0 16,24-38 0-16,20-34 0 16,28-50-54-16,20-23-75 0,22-32 21 15,8-9 40-15,-5-5 28 16,-12 7 19-16,-20 18 3 0,-26 16 7 16,-22 21 6-16,-33 26 25 15,-34 30 22-15,-31 28-7 0,-29 24-1 16,-28 18-4-16,-29 15 17 15,-27 5 10-15,-22-6 15 0,-15-7 7 16,-18-19-41 0,-10-21-38-16,-17-30 0 0,-6-35 0 15,6-37 0-15,11-53 0 16,14-57 0-16,20-59 0 0,31-38 0 16,36-38 0-16,46-19 0 15,46-6 0-15,48 6 0 0,48 11 0 16,53 13 0-16,49 20 0 15,39 25 0-15,25 26 0 16,15 26 0-16,-2 26 0 0,-22 23-77 16,-22 25-136-16,-38 23-41 15,-32 17-44-15,-33 17-13 16,-22 11-43-16</inkml:trace>
  <inkml:trace contextRef="#ctx0" brushRef="#br0" timeOffset="282.51">11341 6622 769 0,'29'-16'535'0,"-18"4"-120"16,-3 12-217-16,-8 12-105 0,-15 28-56 15,-10 42-37-15,-11 45 0 16,-9 63 0-16,-8 76 0 15,-4 59 0-15,0 37 0 16,3 25 0-16,18 4 0 0,12-13 0 16,11-31 0-16,13-38 0 0,18-50 0 15,1-41 0-15,9-44 0 16,6-44 0-16,-3-39-160 0,2-44-175 16,-4-47 6-16,-1-52 34 15,-4-62 39-15,1-61-14 0</inkml:trace>
  <inkml:trace contextRef="#ctx0" brushRef="#br0" timeOffset="515.94">12093 6627 617 0,'100'-212'465'16,"-27"58"-28"-16,-19 52-191 0,-26 74-106 16,-28 84 2-16,-28 87-142 15,-37 85 0-15,-28 92 0 0,-26 79 0 16,2 58 0-16,22 32 0 15,39 3 0-15,56-24 0 0,41-40 0 16,47-58 0-16,42-62 0 16,37-58 0-16,25-60 0 15,12-50 0-15,5-47 0 0,-1-44 0 16,161-87-324 0,-210-47-231-16,-25-53 55 0</inkml:trace>
  <inkml:trace contextRef="#ctx0" brushRef="#br0" timeOffset="1099.14">13501 8665 737 0,'-57'-53'447'0,"1"9"-54"16,6 7-150-16,9 14-124 16,13 7-64-16,1 11-25 0,1 5-10 15,6 17-17-15,0-1-3 16,4 3 0-16,8-2 0 0,8-5 0 15,0-12-15 1,0-8-26-16,4-21-12 0,16-28-14 16,11-24-8-16,16-25 22 15,5-13 22-15,10 3 14 16,1 13 21-16,-6 26 23 0,-7 36 29 16,-11 41 17-16,-10 46 14 15,-12 33-19-15,-17 36-31 0,-13 20-37 16,-11 3 0-16,-4-3 0 15,0-21 0-15,2-26 0 0,10-18 0 16,4-25 0-16,12-24 0 16,0-30 0-16,12-35 0 15,12-39 0-15,14-33 0 0,15-26 0 16,11-1 0-16,6 17 0 16,-1 20 0-16,-1 32 0 15,5 37 0-15,5 37 0 0,4 37 0 16,-6 32 0-16,-3 25 0 15,-7 11 0-15,-5 9 0 0,-10-3 0 16,-5-10 0-16,-10-11 0 16,-11-25 0-16,-5-16 0 0,-8-16 0 15,-9-26 0-15,-3-23 0 16,-6-37 0-16,-6-44 0 16,-1-55 0-16,0-46 0 0,13-39 0 15,0-10 0-15,0-3 0 16,0 18 0-16,0 21 0 0,-8 32 0 15,0 32 0-15,0 29 0 16,-1 29 0-16,9 23 0 0,0 21-375 16,0 14-151-16,0 9-4 15</inkml:trace>
  <inkml:trace contextRef="#ctx0" brushRef="#br0" timeOffset="1364.11">15536 5845 1311 0,'29'-49'736'0,"-9"12"-736"16,-9 21 0-16,-11 41 0 15,-11 44 0-15,-14 44 0 0,1 51 0 16,-1 47 0-16,3 50 0 16,12 48 0-16,10 36 0 0,0 14 0 15,8-4 0-15,3-17 0 16,10-29 0-16,-1-29 0 0,-3-31 0 15,-2-37 0-15,-1-42 0 16,-3-36 0-16,-3-32 0 16,-8-36-309-16,-11-38-215 0,-14-41 26 15</inkml:trace>
  <inkml:trace contextRef="#ctx0" brushRef="#br0" timeOffset="1798.09">10813 6537 426 0,'-158'24'321'0,"16"-8"-91"16,15-4-98-16,27-12-77 15,22 9-85-15,24-9-31 0,27 0 21 16,35 0 27-16,53-4 17 16,64-16 6-16,73-17 0 0,68-16-5 15,75-9-8-15,64-11 1 16,47-12 2-16,29-4-1 15,25-5 24-15,-3 0 44 16,-16 0 39-16,-38 6 50 0,-37 2 42 16,-47 8-29-16,-53 13-28 15,-56 13-66-15,-57 10-35 0,-44 11-26 16,-40 5-22-16,-35 11-36 16,-20 2-47-16,-19 5-89 0,-12 3-128 15,-9-3-80-15,-4-7-51 16</inkml:trace>
  <inkml:trace contextRef="#ctx0" brushRef="#br0" timeOffset="2213.27">17448 5213 949 0,'36'0'675'0,"-28"0"-252"15,-32 26-423-15,-33 34 0 0,-36 51 0 16,-32 47 0-16,-30 42 0 15,-12 19 0-15,-3 13 0 16,12-4 0-16,27-17 0 0,33-23 0 16,33-25 0-16,39-25 0 15,35-24 0-15,38-23 0 16,37-27 0-16,25-15-84 0,27-17 21 16,5-7 28-16,6-9 23 15,-10 4 11-15,-7 1 11 0,-11 8-2 16,-18 4 8-16,-16 3-9 15,-15 1-6-15,-17-1 16 0,-18-3 9 16,-9-10 37-16,-12 0-16 16,-9-12-47-16,-16-20 0 15,-10-20 0-15,-9-27 0 16,-5-38 0-16,-6-33 0 16,0-34 0-16,5-39 0 0,7-33 0 15,10-19 0-15,2-5 0 16,4 10 0-16,2 19-65 15,-2 28-265-15,2 29-56 0,2 29 24 16,9 20 11-16</inkml:trace>
  <inkml:trace contextRef="#ctx0" brushRef="#br0" timeOffset="2430.07">18392 5019 1077 0,'31'16'541'0,"-7"-1"-191"16,-8 28-271-16,-8 46-79 16,-8 66 0-16,0 61 0 0,0 55 0 15,-15 38 0-15,-10 22 0 16,0 14 0-16,1 1 0 0,0-19 0 16,7-30 0-16,9-45 0 15,8-41-78-15,0-47-226 0,13-47-100 16,7-56-19-16,17-61 13 15</inkml:trace>
  <inkml:trace contextRef="#ctx0" brushRef="#br0" timeOffset="2695.62">20071 4725 1470 0,'20'-129'577'15,"-20"30"-577"-15,-20 46 0 16,-16 65 0-16,-21 78 0 15,-16 86 0-15,-16 101 0 0,-6 85 0 16,10 61 0-16,25 45 0 16,35 21 0-16,42-14 0 0,48-31 0 15,53-49 0-15,44-57 0 16,33-61 0-16,29-57 0 0,15-54 0 16,7-55 0-16,-5-49 0 15,-18-47 0-15,-23-48-24 16,-30-41-277-16,-36-39-44 0,-39-32 9 15,-48-30 75-15,-34-21-9 16,-34-16 25-16</inkml:trace>
  <inkml:trace contextRef="#ctx0" brushRef="#br0" timeOffset="2928.56">20956 5104 574 0,'54'-130'272'0,"-10"28"-33"15,-4 33-121-15,6 40-45 16,1 49 36-16,10 46 122 16,-3 36-4-16,-18 33-23 0,-19 36-204 15,-34 23 0-15,-30 26 0 16,-35 7 0-16,-26-3 0 16,-20-11 0-16,-10-22 0 0,-4-20 0 15,13-33-116-15,18-32-277 16,21-37-31-16,25-32 28 0,21-46 40 15</inkml:trace>
  <inkml:trace contextRef="#ctx0" brushRef="#br0" timeOffset="3245.11">21136 5674 752 0,'77'-52'353'16,"-17"23"-126"-16,-3 44-90 15,7 46 0-15,9 42-32 0,13 26-29 16,9 15-23-16,1 6 12 15,-3-4-4-15,-11-15-5 0,-9-26-31 16,-16-18-25-16,-13-27 0 16,-11-19 0-16,-13-25 0 0,-6-37 0 15,-11-48 0-15,-3-52 0 16,-11-62 0-16,-3-57 0 16,2-38 0-16,12-23 0 0,0-13 0 15,0 5 0-15,0 29 0 16,-8 43 0-16,8 53 0 15,-9 47 0-15,9 35 0 16,0 28 0-16,0 22 0 0,0 19 0 16,0 16 0-16,-8 14-261 15,0 10-55-15,-4 21-19 0,-4 22 9 16,-16 11-42-16</inkml:trace>
  <inkml:trace contextRef="#ctx0" brushRef="#br0" timeOffset="3643.49">17440 5080 548 0,'-190'36'369'15,"27"-12"-43"-15,32-7-136 16,35-5-135-16,31-3-102 0,22-9-3 16,43 0 25-16,47-16 36 15,67-18 35-15,71-23-2 16,93-28-11-16,88-25-10 0,68-25-19 16,57-15 2-16,42-9-2 15,9-4 13-15,-18 5 15 16,-28 19 3-16,-42 22-1 15,-48 19-5-15,-57 16-15 0,-61 17-5 16,-55 16-3-16,-59 13-1 16,-43 8-1-16,-38 10-3 15,-31 6 2-15,-23 12-14 0,-14 0-51 16,-16 0-90-16,-22 12-100 16,-25 10-58-16,-30 6-28 0</inkml:trace>
  <inkml:trace contextRef="#ctx0" brushRef="#br0" timeOffset="4725.05">6979 7599 276 0,'-36'0'272'0,"10"-8"-128"15,26-4-82-15,18-9-34 16,43-12-17-16,53-20-2 0,63-15-6 16,72-25 3-16,63-19-3 15,46-16 0-15,36-15-1 16,24-13-3-16,11-1 1 15,-5-6-16-15,-26 8-15 0,-29 5-21 16,-36 11-33-16,-36 9-69 16,-45 16-67-16</inkml:trace>
  <inkml:trace contextRef="#ctx0" brushRef="#br0" timeOffset="5756.94">8678 3378 409 0,'-14'-29'192'16,"14"1"-61"-16,-11 4-42 15,11 7-41-15,-9 5-23 0,9 5-8 16,0 2-10-16,0 5-4 16,-8 0-7-1,8 12 4 1,-11 5 4-16,-10 2-1 0,-9 6 0 15,-5 0-3-15,-15-9-1 16,-6-16 3-16,-10-4 1 16,1-13 12-16,1-11 14 0,7-4-4 15,12-5-4 1,14 1-12-16,13-2-5 16,24-2-10-16,20-1 8 0,31 1-5 15,33 4 1-15,25 3-1 16,18 17-1-16,1 16 1 15,-4 20 3-15,-7 22 0 16,-15 14 1-16,-14 17-3 0,-21 20-3 16,-28 12 8-16,-25 18-3 15,-20 10-1-15,-36 3 1 16,-18-10-2-16,-9-8 8 0,-11-16 4 16,1-13 5-16,0-15-1 15,8-18 11-15,12-11 4 16,13-12 4-16,12-13 2 15,7-4 3-15,8-16-13 16,13 0-14-16,0 0-20 0,0 0-33 16,0-4-35-16,13-12-64 15,12-21-50-15,10-20-59 0,5-29-289 16</inkml:trace>
  <inkml:trace contextRef="#ctx0" brushRef="#br0" timeOffset="6140.16">8984 2247 366 0,'-32'-66'194'0,"8"6"-63"16,5 6-57-16,7 8-37 16,2 11-22-16,10 6-7 15,22 1-5-15,27 0-1 0,31 6-2 16,27 22 5-16,9 28-5 15,11 34 0-15,-11 40 1 16,-13 36-4-16,-31 38 4 16,-35 28-5-16,-37 31 4 15,-37 26 3-15,-27 1-7 0,-17-15 13 16,-9-31 23 0,-3-33 29-16,-4-36 13 0,2-33 2 15,2-25-10-15,8-24-8 16,13-20-24-16,11-16-14 0,7-10-6 15,13-7-6-15,14-12-8 16,5 0-1-16,11 0-15 16,11 0-23-16,0-7-38 0,0-5-39 15,17-6-35-15,10-2-13 16,14-11-61-16,8-12-16 16</inkml:trace>
  <inkml:trace contextRef="#ctx0" brushRef="#br0" timeOffset="6655.99">10688 3106 828 0,'-9'-9'119'0,"9"9"-88"16,-8 0-29-16,8 0-1 15,0 0-3 1,0 0-1-16,0 9 1 16,-13 3 1-16,-4 8-1 0,-1 1-1 15,-15 4-4-15,-13-2 2 16,-6-2-1-16,-5-9-2 15,5-12 11-15,3 0-1 0,8-17-7 16,9-7 2-16,7-4 8 16,17-8-1-16,11-7-4 15,30 4-5-15,29 7 4 16,19 6-1-16,20 15 0 16,14 11 1-16,1 27 2 15,-1 26-1-15,-9 25 2 0,-19 15 3 16,-16 6-7-16,-20-5 5 15,-13-18 0-15,-14-14 25 16,-7-18 26-16,-9-11 23 0,-8-9 4 16,0-12-27-16,0-12-30 15,-13-16-22-15,1-16-53 16,-1-25-41-16,2-25-45 16,-2-20-25-16,13-20-18 0,0-24-59 15,-8-17-166 1</inkml:trace>
  <inkml:trace contextRef="#ctx0" brushRef="#br0" timeOffset="6921.93">10954 1978 370 0,'-43'-82'187'0,"5"18"-45"15,11 11-45-15,5 12-53 0,14 13-26 16,24 12-7-16,25 16-5 16,24 40 17-16,25 36 9 15,8 43 3-15,-1 31-15 16,-7 25-6-16,-14 20-7 15,-24 17 0-15,-19 13 1 0,-28 3-3 16,-26-6-4 0,-14-17 4-16,-18-22-2 0,-9-33 3 15,-3-24 13-15,-9-27-3 16,1-22-10-16,5-21 3 16,8-14-6-16,10-19-32 0,10-9-40 15,12-14-58-15,16-26-21 16,20-22-106-16</inkml:trace>
  <inkml:trace contextRef="#ctx0" brushRef="#br0" timeOffset="7188.4">13063 1793 631 0,'43'-72'403'16,"-13"15"-155"-16,-10 13-137 15,-8 20-63-15,-8 10-29 16,-4 28-10-16,-8 38-4 16,-17 57 18-16,-19 51 0 0,-18 46-2 15,-18 39-12-15,-14 38 1 16,-12 16-11-16,5-5-2 16,12-21 0-16,12-41-17 15,15-45-52-15,19-45-62 16,6-32-63-16,7-36-27 0,4-39-86 15</inkml:trace>
  <inkml:trace contextRef="#ctx0" brushRef="#br0" timeOffset="7487.92">12100 2242 512 0,'-33'-57'411'0,"6"17"-123"0,5 16-163 16,6 7-132-1,16 17-17-15,0 12 13 16,16 17 1-16,22 11 9 0,19 5-8 16,14 1-33-16,19-11-30 15,13-11-9-15,-2-15-17 16,-8-18 1-16,-16-19 11 16,-29-16 37-16,-26-12 29 0,-39-11 27 15,-27 3 9-15,-30-2 3 16,-15 9 4-16,-17 11-13 15,-3 23-2-15,3 23-1 16,17 20-13-16,12 38-17 0,14 31-18 16,23 28-27-16,21 14-89 15,19 6-97-15</inkml:trace>
  <inkml:trace contextRef="#ctx0" brushRef="#br0" timeOffset="7770.97">13152 2984 417 0,'36'-12'373'0,"-17"4"-38"0,-5 8-157 16,-6 0-93-16,-4 0-50 15,-4 15-18-15,0 10-9 16,9 7-2-16,3 10-16 16,7-2-7-16,11-8-15 0,5-4 6 15,10-16 0 1,0-12 7-16,0-15-2 15,-9-18 9-15,-7-17 6 0,-14-14-2 16,-7-10 14-16,-8 1 4 16,-27 3-20-16,-23 10-38 15,-23 12-31-15,-20 19-25 16,-12 20-43-16,-17 26-65 0,-8 28-102 16</inkml:trace>
  <inkml:trace contextRef="#ctx0" brushRef="#br0" timeOffset="8818.99">7349 5907 546 0,'-149'32'187'0,"18"-7"-86"0,25-11-49 15,29-1-42-15,24-4-16 16,28-1 4-16,47-8 2 16,54-8 7-16,74-33 5 15,99-32-5-15,100-29 1 16,84-25-1-16,80-11-1 0,54-5-7 15,27-2 6-15,23-3 0 16,13 2 18-16,-9 0 12 16,-4 4 29-16,-7 3-9 0,-27 9-19 15,-46 16-12-15,-50 16-16 16,-56 24-4-16,-66 23-1 16,-68 13-6-16,-67 14 5 0,-63 7 8 15,-49 6 37-15,-36 1 70 16,-29 8 62-16,-21-8 15 15,-21-6-79-15,-11-20-58 16,-31-29-33-16,-17-38-39 0,-14-26-2 16,-7-37 5-16,-4-43-1 15,3-44 11-15,10-48-4 16,4-34 4-16,10-5 2 16,6 1 1-16,7 14-3 15,5 16-1-15,-1 21-3 16,-4 22 6-16,-2 38 0 0,-12 29-8 15,-9 175-13-15,-24 24-12 16,-34 0-11 0,-35 0-30-16,-52 0-10 0,-42 0 48 15,-34 0 10-15,-34 0 18 16,-59 0-13-16,-64 0-11 16,-37 0 3-16,-46 0-10 15,-46 0-19-15,-14 69 3 16,-16 98 21-16,-12-4 5 0,4-9 14 15,24-7 6-15,17-14 7 16,16-9-10-16,27-15 8 16,51-11 4-1,59-17-7-15,59-19 7 16,59-23 4-16,61-16 2 16,58-16 3-16,48-7-12 15,38 0-35-15,22-7 4 16,25-8-2-16,22 3 13 0,15 0 13 15,8 1 1-15,8 3 6 16,3 8 0-16,6 12 3 16,-1 23-5-16,12 46 9 15,15 59 45-15,10 63 17 16,11 61 10-16,5 75-13 16,1 72-20-16,-7 40-18 15,-5 9-16-15,-9 5-7 16,-16 0 5-16,-8-31-3 15,-9-37-4-15,-5-60-2 16,-2-65 2-16,-1-58 0 16,-3-53 0-16,-2-48 1 0,3-32 4 15,-6-24 1-15,0-19-5 16,-1-14 2-16,21-24-6 16,46-17-1-16,59-31 13 15,72-37-9-15,58-39-15 0,77-34-34 16,76-28-73-16,47-14-77 15,32-8-60-15,25 1-493 16</inkml:trace>
  <inkml:trace contextRef="#ctx0" brushRef="#br0" timeOffset="20834.24">24238 4888 1016 0,'-42'8'595'0,"11"-8"-268"15,10-3-221-15,21-14-103 16,21-16-3-16,35-11-1 0,43-18 1 16,46-19 1-16,41-12-1 15,29-4 0-15,13-1 0 16,8 8 0-16,-8 9 0 0,-29 12 0 16,-28 15 0-16,-42 13 0 15,-32 13 0-15,-26 11 0 16,-20 5 0-16,-20 5-49 0,-9 7-92 15,-9 0-79-15,-5 0-66 16,0 0-46-16,-2 0-41 16</inkml:trace>
  <inkml:trace contextRef="#ctx0" brushRef="#br0" timeOffset="21414.97">28492 3106 517 0,'0'-33'322'0,"0"4"-161"16,-8 8-116-16,8 5-26 16,-11 1-6-16,2 7-1 15,9 3-4-15,-6 5-3 16,6 0-4-16,0 0 0 0,0 0 0 15,-8 0-8-15,-1 0 4 16,9 13 2-16,-13 11 2 16,-7 17-1-16,-3 11-1 15,-11 14 3-15,-6 3-4 16,3-9 3-16,4-5-1 16,5-20 13-16,2-13 14 15,4-22-15-15,-3-26-2 16,1-15 5-16,8-11 3 15,16-17-16-15,0-9-4 16,8 6 0-16,6 10-1 0,4 18-3 16,-2 19-3-16,6 25 1 15,5 37 5-15,3 32 0 16,-4 44 3-16,-10 30-4 16,-16 20 4-16,-19-4-3 15,-17-13 3-15,-16-28 4 0,-5-32 28 16,-5-38 21-16,-3-39 9 15,0-38 17 1,-56-137 31-16,70 47-81 16,12-6 3-16,5-2-19 15,11 14-12-15,11 10-6 16,12 13-10-16,0 21-55 16,17 12-99-16,6 21-117 15,10 11-33-15,-1 18-379 0</inkml:trace>
  <inkml:trace contextRef="#ctx0" brushRef="#br0" timeOffset="22480.54">28295 3317 424 0,'31'-13'285'0,"-6"1"-100"0,-5 5-95 15,-3-2-48-15,-4 9-24 16,-3 0-14-16,3 0 0 15,8 25-4-15,10 8 2 0,11 11-2 16,3 10 1-16,3 2 3 16,-2-3-3-16,-10-8 5 15,-4-9-3-15,-4-11 6 16,-9-12 41-16,-1-22 38 16,-1-25-40-16,2-30-20 0,6-26-21 15,7-19-4 1,12-17 1-16,8-5-3 15,4 6 4-15,-4 10-5 16,-8 22-2-16,-4 20-2 0,-12 20-6 16,-7 20 8-16,-5 12-7 15,-2 21 6-15,-6 26 3 16,-2 17-5-16,-3 11 6 16,3 3-1-16,-3-4 5 15,5-5-4-15,5-6 1 16,0-11-13-16,3-5-5 15,7-11-4-15,7-15-9 16,10 0 3-16,6-7-11 16,-7-11 10-16,-2-5 11 15,-9-5 9-15,-7-2 7 16,-5-2 6-16,-7 8 12 16,-9 3 10-16,0 4 5 0,-9 5-2 15,9 5 6-15,0-2-3 16,0 6-15-16,0 3-12 15,0-5-10-15,0 1-5 16,4 1 2-16,4 3 2 16,3 0-1-16,3 0 4 15,2 0-3-15,-3 0-9 16,-5 0 5-16,0 0 2 16,-5-5 3-16,2-4 3 15,4-3-6-15,2-7 0 16,0-2 0-16,-2 2 12 15,0 2 12-15,-1 5-2 16,-5 3-12-16,-3 9 1 16,0 0-9-16,0 0 2 15,0 0-1-15,9 0 5 16,5 0-2-16,12 0-5 16,10 0 8-16,14 0-1 0,11-12-6 15,3-12 0 1,5-10 7-16,-8 2 6 15,-7-4 17-15,-15 3 12 16,-5 8 27-16,-11 9-3 16,-7 4-28-16,-6 3-20 0,-7 9-16 15,-3 0 1-15,0 0-7 16,0 0 9-16,0 0-3 16,5 9 7-16,-2-1-5 15,5-1 0-15,1-7 8 16,-3 0-4-1,10 0-6-15,15 0 2 16,12-12 3-16,19-12 1 0,9-16 1 16,8-10 1-16,-6 2 16 15,-8-1 7-15,-8 4 8 16,-13 9 6-16,-12 12 0 16,-12 2-21-16,-7 10-5 15,-4 5-19-15,-5 3 7 16,-4 4-48-16,0 0-40 15,0 0-63-15,0 0-66 16,0 0-25-16,-17 0-8 16,-9-21-25-16,-5-16 15 15</inkml:trace>
  <inkml:trace contextRef="#ctx0" brushRef="#br0" timeOffset="22630.28">30763 1529 384 0,'-21'-92'287'15,"2"9"-70"-15,-1 14-87 16,3 12-23-16,5 17-5 15,12 9 1-15,-13 9-52 16,13 10-31-16,-12 20-24 16,-1 32 2-16,-10 46-5 15,-11 49-80-15,0 36-77 16,-8 29-79-16,2 10-69 16</inkml:trace>
  <inkml:trace contextRef="#ctx0" brushRef="#br0" timeOffset="23546.37">29318 4722 266 0,'0'-14'185'16,"-8"2"-46"-16,8 0-39 0,0 4-33 15,-8 0-8-15,8 8-12 16,0 0-19-16,0 0-22 16,0 16-1-16,0 25 8 15,8 25-3-15,3 15 0 16,9 12-3-16,10 5-7 16,2 5 3-16,4-10-1 15,1-15-1-15,-5-18 2 0,-7-18 4 16,-2-28 0-16,3-25-7 15,-6-21-15-15,1-22-3 16,-7-15 8-16,0-12 11 16,-11 3 8-16,-3 9 5 0,0 17 0 15,0 10-17 1,0 14-1-16,0 8 0 16,-8 8-14-16,8 7-39 0,-12 5-35 15,-4 0-39-15,-4 17-108 16</inkml:trace>
  <inkml:trace contextRef="#ctx0" brushRef="#br0" timeOffset="23778.09">29321 4819 254 0,'-11'-16'313'0,"3"-5"-114"16,8 1-118-16,0-5-80 15,16-7-5-15,12-8 9 16,5-14 20-16,-1-15-5 15,0-7-4-15,-7-10 9 16,-8-9-1-16,-9 10 32 16,-8 9 28-16,0 6-36 0,-12 9-24 15,-1 11-15-15,-4 14-12 16,5 12-70-16,1 8-90 16,11 4-69-16,-9 12-68 15</inkml:trace>
  <inkml:trace contextRef="#ctx0" brushRef="#br0" timeOffset="23977.91">29849 4111 166 0,'42'8'308'15,"-10"-8"-89"-15,-13 9-95 16,-1-2-66-16,-10 1-33 16,0 8-9-16,4 18 10 15,-1 17 0-15,10 23-4 16,4 20-4-16,-3 16-10 0,8 7-2 15,-1 1-2-15,-6-3-21 16,-1-13-45-16,-2-9-62 16,-8-16-53-16,-1-20-90 15</inkml:trace>
  <inkml:trace contextRef="#ctx0" brushRef="#br0" timeOffset="24427.31">29578 4774 352 0,'-45'-21'272'0,"20"-3"-130"15,29-12-111-15,34-8-46 0,27-9 6 16,25-9 5-16,18-4 1 16,21-6 8-16,18-6-6 15,7 1 1 1,1-1 10-16,-5 6 13 0,-20 10 10 15,-20 14 9-15,-25 10 5 16,-26 14-9-16,-12 8-19 16,-20 13-14-16,-2 3 0 15,-5 31 0-15,2 23 10 16,1 11 0-16,6 13-8 16,-1 2-6-16,1-3-3 0,-5-11 4 15,-1-13 3-15,-6-13 1 16,-4-10-5-16,-6-10 6 15,-7-8-4-15,0-12-9 16,-29-17-6-16,-18-11 4 16,-18-8 3-16,-4 3 19 15,4 9 3-15,6 10-14 16,8 14 7-16,3 33-7 16,-5 24-25-16,4 17-43 15,4 11-71-15,8 8-88 0,1 2-400 16</inkml:trace>
  <inkml:trace contextRef="#ctx0" brushRef="#br0" timeOffset="25359.11">29999 6398 482 0,'17'-49'317'16,"-9"9"13"-16,1 7-154 15,-9 9-99-15,0 24-44 16,0 24-23-16,0 37 2 16,-9 29-1-16,-3 29 2 15,4 22-7-15,0 18 1 16,8 9-2-16,0-2-2 0,11-16 1 15,18-24-3-15,8-24 9 16,16-31-6-16,7-35 3 16,11-36 0-16,10-36-7 15,2-35 5-15,7-19-8 16,0-10 3-16,-5-7 11 16,-11 10 7-16,-18 7 1 0,-14 21 22 15,-15 16 1-15,-11 16-14 16,-7 13-16-16,-9 16-9 15,-13 8 1-15,-3 12-7 16,-4 8 4-16,1 8-5 16,5 1-9-16,14-1-5 15,0-2-26-15,14-7-2 0,10-6 7 16,7-13 5-16,10-13 8 16,4-11 17-16,0-8 6 15,-8-14 22-15,-14 2 13 16,-11 0 5-16,-12 3-17 15,-19 4-23-15,-19 8-45 16,-14 5-56-16,-15 3-77 16,1 9-40-16,4 5-4 0,13 7-49 15,13 0 25-15</inkml:trace>
  <inkml:trace contextRef="#ctx0" brushRef="#br0" timeOffset="25875.02">31116 6516 489 0,'40'-8'350'15,"-10"1"-127"-15,-7 7-117 16,-3 15-53-16,2 17-35 16,-2 9-3-16,0 13-5 0,5 3 2 15,-4 1-6 1,-2-11 0-16,1-6 0 0,-4-13 2 16,-3-11 33-16,-5-9 47 15,6-16-32-15,3-25-35 16,9-28-39-16,7-28-56 15,7-30-58-15,13-10 7 16,9-10 25-16,-2 13 2 16,-3 21 28-16,-10 19 15 0,-9 25 12 15,-11 19 15-15,-10 31 12 16,-13 18 8-16,-4 22 6 16,0 21 5-16,-12 7-1 15,3 3 7-15,9-6 12 16,0-6 8-16,0-10 8 15,6-10-12-15,9-13-1 16,15-15-13-16,5-8-5 0,10-20-3 16,3-22 0-16,2-19-3 15,-5-12 26-15,-14-4 44 16,-13 8 56-16,-18 16-14 16,0 20-61-16,-26 33-15 0,-13 33-6 15,-15 32-11-15,-3 28 14 16,13 13-7-16,10 10-5 15,34 3-11-15,21-2-5 16,20-10-9-16,16-18 3 16,16-12-54-16,5-21-66 15,-1-19-94-15,3-29-46 0,-2-8-54 16</inkml:trace>
  <inkml:trace contextRef="#ctx0" brushRef="#br0" timeOffset="65461.5">9103 14451 379 0,'-61'48'150'16,"12"-8"-56"-16,14-11-47 15,5-4-23-15,15-10-13 0,15-1 4 16,0-7 15-16,12-7 32 16,29-4 13-16,39-16 14 15,55-25-2-15,80-33-19 0,94-39-17 16,97-47-13-16,117-36-28 16,115-18-2-16,105-22-4 15,85-13-4-15,70-7-10 0,40-5 8 16,33-3-6-16,6 3 12 15,5 21 2-15,-10 20-2 16,-31 25 23-16,-27 23-4 16,-49 22-2-16,-52 23 3 15,-54 17-6-15,-70 18-4 0,-74 9 4 16,-88 13-4-16,-83 10 11 16,-85 8 7-16,-78 14 20 15,-73 10 39-15,-58 7-21 0,-44 5-28 16,-29 8-21-16,-28 0-27 15,-20 0-81-15,-29-2-113 0,-34 2-72 16,-35 5-49-16,-40-2-80 16</inkml:trace>
  <inkml:trace contextRef="#ctx0" brushRef="#br0" timeOffset="66180.17">8998 16587 614 0,'-25'49'240'0,"10"-13"-95"0,1-11-77 16,14-8-33-16,22-17-6 15,26-9 40-15,41-24 49 0,69-39 23 16,90-56-15-16,109-57-19 16,127-52-26-16,134-44-18 15,132-40-18-15,123-37-5 0,119-22-13 16,91 7-13-16,67 22-4 15,44 25-2-15,15 24-3 16,10 30 2-16,-41 33-8 16,-50 35 5-16,-84 28-11 15,-94 34 8-15,-97 28-3 0,-98 25 6 16,-96 20-7-16,-94 11 5 0,-92 14 18 16,-78 7-5-1,-87 9 7-15,-76 3-22 0,-62 5 0 16,-49 3 0-16,-31 4 0 15,-29 6 0-15,-20-1 0 16,-13 4 0-16,-11 0 0 0,-5 0 0 16,-9 4 0-16,-3-5 0 31,0 2 0-31,-7 3 0 16</inkml:trace>
  <inkml:trace contextRef="#ctx0" brushRef="#br0" timeOffset="66509.89">28506 11776 2047 0,'-9'0'0'15,"1"-4"0"32,-23-49 0-31,1-5 0-16,-5-19 0 15,-16-16 0-15,0-18 0 0,-10-18 0 16,-4-14 0-16,-4-11 0 16,4-5 0-16,-2 5 0 15,7 2 0-15,-5 19 0 0,9 19 0 16,8 24 0-16,5 24 0 15,4 25 0-15,-6 24 0 16,-20 30 0-16,-25 29 0 0,-31 19 0 16,-39 20-139-16,-20 17-76 15,-27 8-26-15,-271 122-392 16,195-111 239 0</inkml:trace>
  <inkml:trace contextRef="#ctx0" brushRef="#br0" timeOffset="67475.21">8761 14580 289 0,'0'-20'195'16,"0"-1"-53"-16,0 8-45 15,0 2-21-15,0 3-18 0,0 0 10 16,0 8-17-16,0 0-19 16,0 0-1-16,0 20 28 15,0 33 21-15,0 32-7 0,0 46-33 16,-15 48-15-16,-2 53-12 15,1 45-10-15,4 24-32 16,12 9-58-16,0-10-45 16,0-10-50-16,0-18-9 0,9-31-55 15</inkml:trace>
  <inkml:trace contextRef="#ctx0" brushRef="#br0" timeOffset="68130.58">8686 14901 271 0,'-33'0'185'16,"0"0"-76"-16,9 0-47 0,2 0-34 15,11 0-16-15,11 0-11 16,16 0-3-16,22 0-1 16,23 0 3-16,30-8-5 0,24-9-23 15,19-10-15-15,21-10-10 16,-1-3-70-16,-8-1-68 16</inkml:trace>
  <inkml:trace contextRef="#ctx0" brushRef="#br0" timeOffset="68640.06">8734 16815 110 0,'-16'0'208'16,"2"0"-74"-16,3 0-58 0,11 0-25 15,0 0-24-15,0 0-5 16,17-3-4-16,23-18-11 0,29-20 0 16,28-23-5-16,37-31-7 15,49-26-8-15,45-27-18 16,35-13-44-16,14-7-137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8T16:27:31.05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10273 7164 450 0,'-12'-50'170'0,"12"2"-77"16,8 3-46-16,9 5-25 0,6-1-11 15,18 0-3 1,11 0-3-16,17-1 6 0,17 3-8 15,12 6 0-15,14 9 2 16,15 7 3-16,4 5 1 16,5 12 3-16,8 12-10 0,0 17 0 15,0 20-1-15,-14 20-1 16,-22 21 2-16,-30 24 2 16,-37 31-4-16,-41 27 6 0,-57 15 1 15,-33 1-6-15,-24-18 2 16,-11-18 18-16,-1-35 13 15,7-31 37-15,18-33-7 0,17-28-14 16,23-34-13 0,24-35-23-16,37-34-11 0,37-23-2 15,32-21-2-15,32-5 6 16,32 17 20-16,30 25-10 16,16 27-10-16,7 34 0 15,-6 24-5-15,-15 33 0 0,-26 24-4 16,-33 20 4-16,-41 17 2 15,-45 16 3-15,-45 8-7 16,-35-4 0-16,-30-12 3 16,-15-17 2-16,-5-28 3 0,5-25 3 15,12-32 5-15,11-45-13 16,26-40-3-16,28-42-3 16,28-34 3-16,32-19 1 15,32-4-3-15,26 9 2 16,12 14-16-16,8 13-26 0,3 15-24 15,5 9 0-15,-1 16-1 16,0 10 6-16,-11 8 33 16,-12 13 12-16,-15 17 18 0,-15 10 24 15,-16 13 23-15,-13 8-1 16,-10 14-6-16,-8 7-9 16,-5 8-9-16,-4 12 12 15,1 19 47-15,-1 26 2 16,3 26 25-16,-2 25 29 15,-1 31-12-15,-8 41-19 0,0 39-26 16,0 26-39-16,0 7-19 16,0-4-12-16,0-12-4 15,0-15-15-15,0-26-85 0,12-24-114 16,5-21-78-16,2-27-7 16,1-26 35-16,2-33-31 0,-12-26-187 15</inkml:trace>
  <inkml:trace contextRef="#ctx0" brushRef="#br0" timeOffset="333.13">13321 9045 241 0,'0'-39'293'0,"-6"12"-87"16,-3 12-89-16,9 10-57 0,-9 13-31 15,1 20-7-15,-8 29 33 16,-3 28 22-16,-14 42-14 16,-12 36-14-16,-20 33-15 0,-15 7-18 15,-18-1-2-15,-9-11-8 16,-10-30 0-16,-1-27 38 15,0-28 25-15,9-37 19 0,16-29-11 16,11-40-37-16,17-47-39 16,25-52-6-16,28-40-3 15,33-18 19-15,27 1 12 16,20 19-5-16,22 29-11 16,15 48 0-16,9 44 2 0,-4 44 1 15,0 36 14-15,-14 34 1 16,-6 21-12-16,-13 11-6 15,-4 9 1-15,-8 0-3 0,-3-9-3 16,-5-13-9-16,0-20-45 16,-4-14-100-16,-5-26-106 15,1-24-61-15,4-46-85 0</inkml:trace>
  <inkml:trace contextRef="#ctx0" brushRef="#br0" timeOffset="1198.03">14658 6957 1134 0,'48'-118'303'15,"-15"27"-159"-15,-16 43-98 0,-17 44-28 16,-42 49-4-16,-34 43 2 16,-38 55-14-16,-24 53 2 15,-12 40-5-15,8 8 4 0,21-11-5 16,36-27-2-16,30-30-2 15,28-38-6-15,27-31-8 16,25-31-2-16,36-26-6 0,27-30 0 16,34-20-8-1,16-4 20-15,-1-4 7 0,-9 8 2 16,-19 12 0-16,-20 13 9 16,-19 15 3-16,-22 5-1 15,-19-1 8-15,-15-3 33 0,-6-9 77 16,-8-11 80-16,-11-21-33 15,-13-12-169-15,-17-24 0 16,-11-30 0-16,0-43 0 0,1-55 0 16,20-64 0-16,22-24 0 15,22-4 0-15,19 18 0 16,14 36 0-16,9 43 0 16,11 45 0-16,7 48 0 15,9 47 0-15,6 38 0 0,-1 39 0 16,-12 39 0-16,-13 38 0 15,-22 24 0-15,-19-4 0 16,-17-16 0-16,-4-34 0 0,-13-37 0 16,-6-35 0-16,-6-49 0 15,-4-53 0-15,12-57 0 16,17-41 0-16,29-24-13 0,28-9-14 16,17 13 14-16,7 33 14 15,4 43-13-15,5 49 6 16,-2 51 8-16,6 52 19 15,12 49 26-15,19 43-47 16,18 62 0-16,6 45 0 16,0 35 0-16,-21 9 0 0,-27-7 0 15,-24-25 0-15,-24-40 0 16,-17-45 0-16,-10-46 0 0,-14-46 0 16,-12-56 0-16,0-64 0 15,-17-77 0-15,9-101 0 16,8-94 0-16,8-70 0 15,25-83 0-15,29-50 0 16,34 2 0-16,35 31 0 16,30 39 0-16,34 49 0 0,37 49 0 15,28 53 0-15,24 48 0 16,14 50 0-16,5 49 0 16,10 44 0-16,16 48 0 15,3 50 0-15,-6 41 0 16,-23 37 0-16,-29 23 0 0,-43 21 0 15,-35 4-193-15,-49 3-130 16,-35 1 0-16,-44-2 62 16,-47-12 60-16,-47-6-50 15,-42-17-241-15</inkml:trace>
  <inkml:trace contextRef="#ctx0" brushRef="#br0" timeOffset="2046.64">14471 6827 577 0,'-12'-58'327'15,"-8"13"-81"-15,4 17-124 16,-4 23-69-16,-14 34-23 0,-23 37-16 15,-19 43 32-15,-17 62 16 16,-8 65 6-16,3 49 1 16,12 21-14-16,26-1-22 0,35-11-26 15,36-22-1-15,38-32-6 16,46-45-6-16,41-57-21 16,48-72-3-16,24-66-51 0,10-57-3 15,-3-53-22 1,-14-45 14-16,-23-40 41 0,-32-37 37 15,-37-16 36-15,-36 8 76 16,-36 36 80-16,-29 44 40 16,-20 51-60-16,-21 57-30 15,-19 63-107-15,-13 64-21 0,-12 54 0 16,-9 38 0-16,1 16 0 16,12 0 0-16,24-16 0 15,24-25 0-15,25-23 0 0,12-26 0 16,22-27 0-16,5-25 0 15,10-29-322-15,1-35-252 16,-2-33 14-16</inkml:trace>
  <inkml:trace contextRef="#ctx0" brushRef="#br0" timeOffset="2429.64">14711 7189 1266 0,'-101'8'502'0,"19"-8"-262"15,25 7-201-15,17-7-39 16,15 0 0-16,53-5 0 16,43-14 0-16,30-14-12 15,21-17-141 1,3-6-11-16,-16-8 30 0,-23-1 55 16,-33-4 32-16,-37-5 24 15,-37 1 10-15,-35-1 11 16,-41 5-1-16,-39 5 12 0,-30 2 3 15,-19-4 11-15,-6 2 5 16,7-5 16-16,17-9 4 16,26-8-17-16,27-7 1 15,24-13-8-15,33-16-11 0,38-13-5 16,52-5-10-16,72-8 2 16,91 2-8-16,79 7 5 15,54 11 3-15,61 20-6 16,60 27-9-16,33 31-61 15,4 31-83-15,-1 35-63 16,-20 32-29-16,-36 30-16 0,-52 14-65 16</inkml:trace>
  <inkml:trace contextRef="#ctx0" brushRef="#br0" timeOffset="2928.68">19494 6256 703 0,'-27'8'451'15,"-30"-8"-169"-15,-28 0-140 0,-37 33-74 16,-41 23-35 0,-33 25-16-16,-7 22-3 0,14 15-8 15,21 20-2-15,35 21-4 16,26 20 0-16,42 16 3 16,37 1-2-16,37-17-12 0,39-20-7 15,34-29-8-15,36-33 9 16,20-23 7-16,7-24 7 15,-7-19-2-15,-19-5 11 16,-26-14-3-16,-28-12 29 0,-20 0 12 16,-29-29-19-16,-16-20-13 15,-38-24 2-15,-18-25 29 16,-16-33 15-16,-1-14 17 16,12-14-27-16,23-4-22 0,38-2-12 15,25 20-9-15,32 19 2 16,25 24-15-16,20 36 4 15,19 34 2-15,9 32-2 16,-5 32 0-16,-11 25 4 0,-16 21-2 16,-27 12-4-16,-24 8 5 15,-26-1-4-15,-21-12 10 16,-21-11-1-16,-9-17 5 0,-5-20 3 16,-3-26-5-16,2-18-7 15,3-27-9-15,2-14-22 16,5-22-53-16,15-11-25 15,11-9-11-15,0-3-34 16,11 0-40-16,6 4-56 0,1 3-27 16,-4 5-48-16</inkml:trace>
  <inkml:trace contextRef="#ctx0" brushRef="#br0" timeOffset="3229.1">16080 7107 794 0,'-199'24'432'16,"36"-12"-172"-16,46-12-154 16,47 0-120-16,70-12-8 15,65-12 4-15,93-17 5 0,106-16 7 16,89-24 3-16,79-18 7 15,80-6-3-15,35-4-1 16,22 2 2-16,16 2-1 0,-14 6-6 16,-30 14-56-16,-53 16-50 15,-50 16-36 1,-49 20-24-16,-60 18-15 0,-57 15-12 16,-60 0-88-16</inkml:trace>
  <inkml:trace contextRef="#ctx0" brushRef="#br0" timeOffset="151308.94">22844 9264 158 0,'8'-48'293'0,"2"-1"-86"16,-7 3-40-16,5 1-65 15,0 2-43-15,1-3-8 0,2 7 29 16,5-3 44-16,1 5 29 16,1 1-18-16,1 3-24 0,1 9-26 15,-4 3-22-15,-3 9-24 16,0 7-15-16,-3 5-4 15,6 38 32-15,6 22 12 0,-4 35-10 16,4 30-48-16,-2 35-6 16,-3 23 0-16,3 12 0 15,5-8 0-15,7-20 0 0,-1-25 0 16,7-31 0-16,-3-30 0 16,8-31 0-16,1-38 0 0,5-37 0 15,4-41 0-15,3-41-2 16,1-34-19-16,-5-22 6 15,-7-7 15-15,-6 1-5 0,-5 24 22 16,-11 31 5-16,-6 32-18 16,-4 34-4-16,-5 39 0 0,-3 37 0 15,-1 50 0-15,0 53 0 16,-4 43 0-16,4 38 0 16,6 12 0-16,7 0 0 0,5-16 0 15,6-29 0-15,4-25 0 16,2-31 0-16,-3-30 0 0,-2-28 0 15,2-32-272-15,7-33-107 16,2-41 22-16,9-45 57 0,3-47 13 16,0-51 69-16</inkml:trace>
  <inkml:trace contextRef="#ctx0" brushRef="#br0" timeOffset="151707.17">24936 8536 219 0,'82'-171'298'0,"-17"45"-64"16,-17 32-38-16,-12 32-71 0,-15 31 10 15,-7 31 75-15,-14 31 64 16,-26 42-18-16,-19 39-156 0,-20 30-100 16,-20 25 0-16,-13 11 0 15,4-2 0-15,13-9 0 0,21-21 0 16,20-24 0-16,19-27 0 16,25-27 0-16,25-24 0 15,19-28 0-15,26-19 0 0,10-13 0 16,11-1 0-16,-7 8 0 15,-6 9 0-15,-10 29 0 16,-8 15 0-16,-10 18 0 0,-8 7 0 16,-10 0 0-16,-4-3 0 15,-7-9 0-15,-6-11 0 0,2-15 0 16,-5-15 0-16,-2-16 0 16,-5-28 0-16,-1-29 0 15,-8-36 0-15,-8-31 0 0,-6-26 0 16,-11-25 0-16,-7-15 0 15,-1-2-23-15,-4 9-41 0,0 21-21 16,0 26-25-16,2 31-59 16,2 28-69-16,1 20-52 0,-1 21-30 15,2 15-15-15</inkml:trace>
  <inkml:trace contextRef="#ctx0" brushRef="#br0" timeOffset="152041.23">24900 7905 649 0,'-13'-49'343'0,"1"8"-109"16,0 12-131-16,3 5-63 0,9 8-24 16,-6 4 5-16,6 5 10 15,0-4-16-15,0 9-8 16,0 2-15-16,0-4-1 0,0-5-11 15,0-4-17-15,0-6 7 16,-8-9 16-16,-6-5 11 16,2-4 9-16,-8 0 31 0,-8 9 8 15,-6 11 16-15,-7 17 19 16,-11 24 29-16,-10 29 11 16,-1 33 3-16,-2 33-13 0,12 23-92 15,19 8-18-15,23 0 0 16,28-7 0-16,26-18 0 0,24-18-17 15,15-25-128-15,18-29-107 16,18-25-143-16,4-31-55 16</inkml:trace>
  <inkml:trace contextRef="#ctx0" brushRef="#br0" timeOffset="152322.51">25903 7802 507 0,'9'-3'459'0,"-9"3"-137"16,0 0-160-16,0 0-84 0,0 0-45 16,0 16-12-16,8 17 35 15,0 24 11-15,4 33-9 16,7 32-24-16,7 20-9 16,0 17-14-16,4 3 2 0,2 1 14 15,1 0 9-15,-4-8-5 16,-1-5-5-16,0-12-2 0,-3-12-16 15,-2-12-5-15,-6-16 8 16,-5-21-50-16,-4-15-101 16,-2-17-123-16,-6-16-77 0,0-17-49 15,-18-24 5-15</inkml:trace>
  <inkml:trace contextRef="#ctx0" brushRef="#br0" timeOffset="152655.18">26005 8125 580 0,'-29'-26'253'15,"4"7"-127"-15,5-6-95 16,1-3-38-16,1-4 7 0,1-17 11 16,6-16 4-16,0-30-4 15,2-22-15-15,1-30-3 0,-9-28 1 16,-8-37 3-16,-10-32 6 15,-21-20 31-15,-26 3 61 16,-28 21 40-16,-37 33-11 16,-39 47-39-16,-33 47-21 0,-21 56 11 15,-3 57 40-15,3 61 17 16,20 53-36-16,30 53-39 16,27 41-30-16,29 28-25 0,37 16-60 15,36 12-65-15,32-3-74 16,29-22-46-16,29-26-44 0,24-43-23 15,19-44-42-15</inkml:trace>
  <inkml:trace contextRef="#ctx0" brushRef="#br0" timeOffset="152971.94">22824 8568 508 0,'-53'28'410'0,"19"-7"-44"15,4-9-166-15,30-12-148 16,30-7-51-16,49-27-7 15,65-27 3-15,63-28 5 0,73-33 0 16,68-28-7-16,50-18-13 16,26-6-49-16,6 2-79 0,-13 9-76 15,-35 26-20-15,-50 18-9 16,-51 26-22-16</inkml:trace>
  <inkml:trace contextRef="#ctx0" brushRef="#br0" timeOffset="153353.99">27218 7074 354 0,'-21'12'264'0,"2"-12"-10"0,2 0-10 16,6 9-77-1,-2-9-54-15,13 12-46 0,-8 4-19 16,8 20 38-16,0 42 36 16,12 53-1-16,8 47-43 0,8 47-38 15,9 22-16-15,8 10-10 16,6-9-10-16,5-23-3 15,-4-31 6-15,-5-38-10 0,-9-38 3 16,-10-37 20-16,-12-48-10 16,-16-55-28-16,0-63-33 0,-20-77-28 15,-4-94-34 1,0-82 0-16,2-61 41 0,14-54 40 16,8-27 49-16,22 11 84 15,10 50 33-15,16 65-31 16,5 69-42-16,4 66-28 15,8 54-26-15,8 41-5 16,12 38 2-16,13 37-4 0,16 37 4 16,13 37-9-16,6 40-1 0,1 36-39 15,-13 47-163-15,-19 30-162 16,-29 26-36-16,-33 8-30 16</inkml:trace>
  <inkml:trace contextRef="#ctx0" brushRef="#br0" timeOffset="153686.91">27917 6700 835 0,'-49'-34'696'0,"9"7"-180"15,12 6-516-15,6 13 0 0,10 28 0 16,12 41 0-16,0 49 0 16,8 48 0-16,10 47 0 15,9 27 0-15,19 4 0 0,18-20 0 16,22-37 0-16,15-50 0 15,13-46 0-15,4-54 0 16,-2-55 0-16,-2-48 0 16,-11-42 0-16,-23-36 0 0,-26-10 0 15,-35-2 0-15,-19 23 0 16,-19 22 0-16,-10 30 0 16,-4 23 0-16,-8 34 0 0,-6 28 0 15,-23 28 0-15,-15 38 0 16,-14 31 0-16,-1 21 0 15,2 4 0-15,17-9 0 0,16-18 0 16,21-23-414-16,19-30-116 16,25-42 28-16</inkml:trace>
  <inkml:trace contextRef="#ctx0" brushRef="#br0" timeOffset="154005.04">27438 6672 534 0,'-163'40'314'15,"4"-4"-6"-15,9 2-135 16,21-10-85-16,26-8-17 0,30-8 1 16,38-12-9-16,50-19-17 15,72-31-6-15,66-36-19 16,73-31-7-16,80-39-5 15,59-18 6-15,35-13 6 0,0 8 23 16,-8 23 6-16,-44 27-10 16,-51 32-17-16,-63 23-11 15,-55 20 0-15,-50 18-8 16,-38 12-1-16,-35 12-44 0,-35 12-57 16,-42 24-86-16,-40 21-71 15,-28 20-47-15,-23 24 14 16,-24 14-37-16</inkml:trace>
  <inkml:trace contextRef="#ctx0" brushRef="#br0" timeOffset="155450.98">21744 13384 559 0,'-53'29'372'0,"13"-10"-59"15,11-2-153-15,13-9-113 0,16-8-57 16,16-13 4-16,36-15 1 15,50-20 21-15,59-18 20 0,54-19 10 16,60-21-16-16,57-24-12 16,67-17-13-16,54-24-3 0,52-25-9 15,35-19 2-15,37-21-1 16,16-16 4-16,7-21 7 16,8-24-2-16,-5-14 13 15,-23 7 64-15,-25 24 78 16,-38 38 11-16,-58 56-116 0,-66 46-53 15,-59 53 0-15,-62 37 0 16,-52 33 0-16,-49 17 0 16,-38 24 0-16,-34 2 0 15,-28-2 0-15,-20-3 0 0,-17-6 0 16,-8-6 0-16,-15-9 0 16,-11-13 0-16,-8-24 0 15,-13-28 0-15,-7-32 0 16,-4-34 0-16,-6-43 0 15,3-57 0-15,4-63 0 0,9-49 0 16,11-39 0-16,11-41 0 16,8-38-59-16,3-7-97 15,-3 9 37-15,-8 19 44 16,-8 21 25-16,-20 24 15 16,-17 32 16-16,-20 42 19 0,-15 44 6 15,-22 41-18-15,-10 41-19 16,-5 36-7-16,-8 30-7 15,-4 23 8 1,-9 23-1-16,-4 26 18 16,-8 26 13-16,-25 21 3 0,-37 31 0 15,-56 33 0-15,-61 47 0 16,-49 49-5-16,-52 43 6 16,-54 29 7-16,-27 14-4 15,-17 9 15-15,-12-10 4 0,-7-7-12 16,14-7-7-16,22-5 0 15,19-9 0-15,21-11-3 0,23-12 3 16,31-14-7-16,34-11-6 16,31-13 9-16,28-16 0 15,27-11-1-15,29-17 2 16,33-14 1-16,31-14 4 0,38-17-1 16,36-12 2-16,33-13 2 15,27-8 0-15,27-11 0 16,13-6 3-16,9-7-4 0,5 0 2 15,16 9 2-15,0-9-7 16,0 12-9-16,0 4 6 16,0 21 2-16,0 29 21 15,5 43 33-15,-2 74 24 0,-3 90 37 16,0 90 19-16,-11 96-40 16,-9 91-35-16,-6 62-34 0,-2 46-15 15,9 14-12 1,-2-21-2-16,7-36-3 0,14-55 12 15,0-53-11-15,14-73 6 16,10-71-25-16,9-78-71 0,15-66-100 16,9-64-112-16,8-56-86 15,5-59-19-15</inkml:trace>
  <inkml:trace contextRef="#ctx0" brushRef="#br0" timeOffset="156266.03">20207 14247 84 0,'-54'33'236'0,"-3"-1"-61"0,4 0-41 16,5 0-29-16,2-2-35 16,15-11-23-16,5-7 0 0,26-12-7 15,18-3 15-15,34-23 12 16,46-14-10-16,49-24-26 16,51-29-18-16,45-30-21 0,48-20-65 15,39-15-61-15,23-10-31 16,9 2-8-16,-14 7-61 0,-25 21-139 15</inkml:trace>
  <inkml:trace contextRef="#ctx0" brushRef="#br0" timeOffset="-148479.64">3078 7176 729 0,'8'-33'163'16,"-8"13"-85"-16,0 20-40 15,6 41-16-15,7 32-12 16,3 37 5-16,12 36 26 16,9 30 10-16,8 27 7 0,12 12-18 15,8 14-18-15,5-2-9 16,1-3-3 0,8-4-8-16,-3-20 2 15,1-29-2-15,-4-33-9 0,-2-36-3 16,-6-37 8-16,3-32-3 15,14-46 9-15,19-47 2 16,24-47-12-16,30-39 8 16,32-34 1-16,28-23 0 15,33-12-1-15,24 8 1 0,8 15 0 16,-11 32-2-16,-27 30 2 16,-38 30-1-1,-43 22-8-15,-34 21 11 0,-39 15 10 16,-23 15 35-16,-19 3 43 15,-18-4-27-15,-15-22-33 16,-13-28-22-16,-21-37-30 0,-12-39-6 16,-16-45 0-16,-11-54 6 15,-17-39 9-15,-9-22 5 16,-6 8 2-16,-10 27 4 16,-1 34 11-16,-2 42-8 15,0 40-4-15,3 37-11 0,-3 36 6 16,0 37-4-1,-1 33 1-15,-8 36-2 0,-16 41 9 16,-28 48-7-16,-34 51 8 16,-30 43-9-16,-31 25 1 15,-5 4 7-15,13-13 1 16,21-19 1-16,34-26-6 16,32-27 5-16,28-29-9 15,32-28-1-15,24-22-20 16,23-19-9-16,14-11 8 15,13-11-1-15,8-7 14 0,8-3 8 16,8-5 3-16,0 1 2 16,0-9 3-16,0 0 5 15,-8 0-6-15,8 7 5 16,0-7-4-16,0 0 5 16,0 0-5-16,0 0 3 15,0 0 3-15,0 0-6 16,0 0 1-16,0 0 5 15,0 0-1-15,0 0-6 16,0 0 7-16,0 0-7 16,0 0 4-1,0 0-5-15,0 0 6 16,0 0 2-16,0 0-5 16,0 0-1-16,0 0 5 0,0 0-8 31,0 0 7-31,0 0 2 15,0 0-2-15,0 0 2 16,0 0 4-16,0 0-2 16,0 0-1-16,0 0 0 15,0 0-3-15,0 0-6 16,0 13 5-16,0 18-2 16,0 43-2-16,0 57-4 15,-9 57-85-15,1 43-126 16,0 26-159-16</inkml:trace>
  <inkml:trace contextRef="#ctx0" brushRef="#br0" timeOffset="-146183.7">2541 4579 304 0,'-8'-11'167'0,"8"11"-86"15,0 14-39-15,8 28-24 16,9 22-9-16,11 17-2 16,12 14-1-16,5 6-3 15,3 17-5-15,6 10 5 16,-2-2-3-16,0-12-4 15,-3-12-18-15,-7-26-33 16,-11-36-76-16,-9-40-293 16</inkml:trace>
  <inkml:trace contextRef="#ctx0" brushRef="#br0" timeOffset="-146019.56">2335 4933 399 0,'-62'-9'170'0,"5"-3"-77"16,16 0-48-16,14 0-29 16,18-4-13-16,26-13 2 15,32-15-7-15,32-18-6 16,28-15-19-16,9-1-33 16,-2 14-58-16,-18 14-127 0</inkml:trace>
  <inkml:trace contextRef="#ctx0" brushRef="#br0" timeOffset="-145846.83">2700 5698 275 0,'-24'155'173'0,"2"-37"-65"16,11-32-52-16,11-22-30 16,0-23-11-16,25-28-2 15,18-34-8-15,27-31-2 16,18-42-5-16,11-33-46 15,6-23-99-15,-12-13-329 0</inkml:trace>
  <inkml:trace contextRef="#ctx0" brushRef="#br0" timeOffset="-145534.62">3541 4368 393 0,'-30'12'160'0,"5"0"-70"0,6-12-46 15,6 0-28-15,5 0-16 16,8 0-5-16,0-17-2 16,26-15 1-16,10-21-29 15,4-12-9-15,-4-9 19 16,-12 1 14-16,-16 12 11 16,-19 16 3-16,-18 30 7 15,-23 34 1-15,-18 38 9 16,-6 29 6-16,-6 27 11 15,14 13-8-15,19 1-12 16,24-5-7-16,34-7-2 16,39-18-1-16,61-28-23 15,82-45-67-15,66-57-194 16</inkml:trace>
  <inkml:trace contextRef="#ctx0" brushRef="#br0" timeOffset="-144419.59">3788 3456 268 0,'-17'-28'142'0,"2"-6"-67"16,-2-6-36-16,1-1-22 16,-4-4-5-16,-5 0 6 15,-12 0-4-15,-11 2 0 16,-12 5 3-16,-14 10-10 16,-24 20-4-16,-24 20-4 15,-28 24 2-15,-28 30 2 16,-30 39 5-16,-24 43-1 15,-15 34 3-15,-1 30-8 16,13 20 7-16,24 11-1 16,32 6 0-16,40 15 0 15,43 9 1-15,48 0-6 16,48-11-1-16,48-27 0 16,48-26-1-16,48-36-1 15,38-38 1-15,38-41-1 0,23-44 3 16,17-50-6-1,12-54 5-15,17-60-1 16,10-54-8-16,-2-34 1 16,-12-23 3-16,-31-15 4 0,-25-17-1 15,-42-28-5-15,-37-31-4 16,-44-24 3-16,-42 12 4 16,-44 22 6-16,-52 33 7 15,-53 51-10-15,-62 45-1 16,-59 56 0-16,-31 52-2 15,-13 48-4-15,-15 42-2 16,-7 31 8 0,4 26-3-16,20 15-8 15,33 17-29-15,37 16-51 16,35 9-146-16</inkml:trace>
  <inkml:trace contextRef="#ctx0" brushRef="#br0" timeOffset="-143388.28">2175 7014 405 0,'-24'0'159'0,"-4"14"-82"15,-9 29-36-15,-11 26-24 16,-9 36 0-16,-8 37-3 15,-5 29-8-15,2 9 4 16,3 3-8-16,-1-5 0 16,6-9-2-16,3-14-7 15,0-13-16-15,5-16-12 16,-2-17-12-16,10-19-12 16,4-21-18-16,3-22-56 15,0-20-46-15</inkml:trace>
  <inkml:trace contextRef="#ctx0" brushRef="#br0" timeOffset="-142855.8">1190 7954 438 0,'8'-66'123'16,"-8"21"-61"-16,0 31-39 15,0 28-15-15,0 48 5 16,-8 44 0-16,-9 44 11 16,-8 38-13-16,1 23-3 15,0 13-3-15,8-4-3 16,16-18 3-16,11-34-11 15,13-39 3-15,17-38 0 16,11-41 8-16,19-50-4 16,10-30-1-16,11-35 2 15,15-21-1-15,1-3-1 16,-6 12-1-16,-16 11 1 16,-21 18 0-16,-13 14 0 0,-15 15 2 15,-4 7-1-15,-10 3 1 16,-6 2-4-16,-8 3 5 15,-6-2 12 1,-3-5-3-16,-15-22-7 16,-22-28-13-16,-16-28-9 15,-16-37 10-15,-12-29-3 0,-12-11 8 16,-4-2 2-16,-2 18-1 16,10 28-2-16,12 27-18 15,15 31-48-15,13 31-62 16,13 33-80-16</inkml:trace>
  <inkml:trace contextRef="#ctx0" brushRef="#br0" timeOffset="-142406.28">2463 9406 209 0,'-32'-17'209'16,"-4"9"-107"-16,-5 8-54 15,-3 38-27 1,-5 32-13-16,-13 39 5 15,-14 41 11-15,-22 42-6 0,-19 37 5 16,-25 22-4-16,-18 18 4 16,-1 8 0-16,7-1-5 15,6-15 1-15,20-25-3 16,14-33-7-16,19-31-4 16,19-39-5-16,19-26 0 0,11-31 5 15,18-22-3-15,9-18-11 16,3-12-4-16,8-7 3 15,8-6 0-15,-8-11-7 16,8 0-9-16,0 0-7 16,0 0-17-16,0 0-11 15,0-11 1-15,0-14-80 0,0-14-40 16</inkml:trace>
  <inkml:trace contextRef="#ctx0" brushRef="#br0" timeOffset="-141956.03">624 11421 314 0,'0'-28'183'15,"0"8"-63"1,0 12-68-16,0 8-26 16,0 24-17-16,0 29-3 0,0 37 4 15,0 48 8-15,0 45-3 16,0 28-4-16,0 10 2 15,0-5 4-15,0-26-1 16,9-27-4-16,3-36-2 0,4-30-3 16,-4-28-7-16,4-24 8 15,13-29-10-15,16-20 5 16,15-24 1-16,18-16-5 16,10-4-1-16,7-2 6 15,-14 6-4-15,-13 7 0 16,-7 7-3-16,-12 7 6 15,-12 7-2-15,-9-1 3 16,-9 0 3-16,-6-2 32 16,-13-15-9-16,-16-22-24 0,-20-34-5 15,-26-36-5-15,-18-24-5 16,-15-9 7-16,3 4-5 16,-1 16 3-16,12 21-19 15,10 29-20-15,20 25-30 16,15 22-43-16,10 29 10 0,26 34-14 15,17 41-28 1,23 35 18-16</inkml:trace>
  <inkml:trace contextRef="#ctx0" brushRef="#br0" timeOffset="-141557.77">2228 12911 493 0,'-37'0'200'0,"-6"0"-94"16,-10 25-63-16,-4 15-24 0,-5 26-4 15,-6 27 0-15,-5 50 1 16,-4 48 1-16,-5 45-2 15,1 25-11-15,-4 12-1 16,2-1-1-16,4-7 1 16,-3-13 1-16,6-15-4 15,2-26 1-15,4-28-1 0,5-28-1 16,8-24 3-16,9-26-5 16,3-15 3-16,5-21 0 15,12-20-4-15,3-13 2 0,8-8-4 16,5-11 2-1,12-17-11-15,0 0-11 0,0 0-16 16,0-5-13-16,0-11-17 16,0-8-23-16,0-12-65 15,-8-13-52-15</inkml:trace>
  <inkml:trace contextRef="#ctx0" brushRef="#br0" timeOffset="-141108.08">901 15019 493 0,'-30'0'153'0,"-2"13"-66"15,-1 28-51-15,-2 29-16 16,-1 31-8-16,-7 30 8 16,7 10 3-16,7 9-1 0,10 6-7 15,7-5-6-15,12-8-3 16,12-14-3-16,7-15 0 15,10-12-6-15,4-20 0 0,8-13-2 16,-5-16 0-16,1-13-4 16,-1-11 7-16,-4-8-2 15,-2-10 4-15,-7-11 0 0,-2 0 1 16,-5 0 1 0,4-4 1-16,2-12 4 15,4-16-2-15,13-10 1 0,-4-2-5 16,-5-5 4-1,-6 0 1-15,-13-9-4 0,-11-11 4 16,-11-16-1-16,-18-19-14 16,-20-23-6-16,-15-8 9 0,-9 5 10 15,-6 13 7-15,11 20 3 16,8 18-11-16,9 22-24 16,12 11-21-16,7 14-14 0,10 8-14 15,6 7-20-15,16 6-40 16,0 3-66-16</inkml:trace>
  <inkml:trace contextRef="#ctx0" brushRef="#br0" timeOffset="-140492.08">1371 16681 177 0,'-15'-33'230'0,"-2"9"-90"0,4 12-67 16,13 12-41-16,0 24-13 15,5 26 2-15,3 26 16 16,4 34 4-16,-7 25-11 16,-5 24 7-16,-13 12 7 15,-7 7 7-15,0-2-20 0,-6-18-14 16,4-20-11-16,0-16-4 16,6-23-2-16,3-22 0 15,13-20-7-15,-6-20-2 16,6-12-3-16,0-14 5 15,0-11-6-15,0 0-1 16,0 0 2-16,0 0-1 0,0 0-9 16,0 0-3-16,0-4-18 15,0-3-9-15,0-3-9 16,0 8-9-16,0-9 13 0,0 0-3 16,0-5-44-16,0-4-33 15,-8-5 12-15</inkml:trace>
  <inkml:trace contextRef="#ctx0" brushRef="#br0" timeOffset="-140126.96">973 17955 298 0,'-20'-37'163'0,"0"14"-42"16,8 11-52-16,1 12-42 16,11 12-16-16,0 19-1 0,3 35 9 15,8 27 0-15,15 26 6 16,2 14-6-16,9 3-7 15,7-11-5-15,5-15-3 0,0-20-1 16,-5-26-3-16,1-14-3 16,0-22 5-16,-2-20-1 15,3-8 4-15,-2-15-4 16,-3-1-4-16,-8-6 3 16,-13 5 7-16,-3 1 6 15,-6 4 5-15,-11-5 2 0,0-2-2 16,-11-5-5-16,-14-4-1 15,-12-17-9-15,-12-10-3 16,-11-16 0-16,-5-15-5 16,-4-15-10-16,-1-6-18 0,5 5-10 15,8 13-9-15,8 12 4 16,10 16-8-16,5 16-9 16,11 12-22-16,6 10-48 15,17-3-23-15</inkml:trace>
  <inkml:trace contextRef="#ctx0" brushRef="#br0" timeOffset="-138432.84">4534 15850 38 0,'0'16'89'16,"0"1"97"-16,0 0-66 15,0-1-38-15,0-4-35 0,0 5-19 16,14-1-7 0,1-4-5-16,2 0 8 0,7-12-6 15,1 0 2-15,2 0 19 16,10-12-8-16,5-14-5 15,-2-9-6-15,-4-15-8 16,-3-10-3-16,-9-9-3 16,-13-5-5-16,-6-3 3 0,-5 7 12 15,-16 9 0-15,0 8-3 16,-5 8-3-16,1 17 1 16,4 12-2-16,-1 16-5 15,1 9 1-15,-3 26-3 16,-3 34 9-16,3 25 12 15,3 12-9-15,16 8 0 16,0-7 1-16,3-17-2 0,10-18-10 16,-2-11 4-16,11-20-6 15,-3-13-6-15,5-16 9 16,9-12-2-16,4-19 0 16,3-14 0-16,-3-8-4 15,-1 1 5-15,-7 3-7 0,-4 7 4 16,-11 11 2-16,0 3-4 15,-2 4-4 1,-4 3 0-16,-5 1-16 0,-3 8-41 16,0 0-59-16,0-5-41 15,0 3-69-15</inkml:trace>
  <inkml:trace contextRef="#ctx0" brushRef="#br0" timeOffset="-138144.84">5148 15147 774 0,'-15'7'413'0,"-2"-7"-191"16,4 12-137-16,1-12-118 15,12 0-26-15,0 0 5 16,0 0 9-16,3-12 14 0,11-5 12 15,5-11 14-15,10-8 2 16,-1-5-1-16,4 4-5 16,-2 4-21-16,-10 10-5 15,-5 6-9-15,2 4-20 16,-9 10-56-16,-3-2-55 0,-5 3-58 16,0-4-14-16</inkml:trace>
  <inkml:trace contextRef="#ctx0" brushRef="#br0" timeOffset="-137713.83">5347 14128 565 0,'-36'-28'210'0,"-17"11"-88"16,-13 14-67-16,-18 11-39 15,-14 20-22-15,-16 22 2 16,-7 23 2-16,-6 32 8 15,2 38 24-15,0 39 9 16,2 42-8-16,14 42-9 16,14 26 1-16,27 15 0 15,28-6-11-15,26-26 0 16,28-25-6-16,23-32-2 0,26-25 4 16,24-39-7-16,22-37 0 15,24-39-7-15,17-42 3 16,18-48 1-16,10-52-8 15,9-63 1-15,8-55-7 16,4-63-4-16,0-35 9 0,-16-22 1 16,-29 0 2-16,-36 18 2 15,-50 24 6-15,-46 28 3 16,-52 32 19-16,-153-102 68 16,42 201-67-1,-22 36-48-15,-20 37-50 16,-12 28-23-16,-7 31-12 0,-2 23-12 15,2 23-72-15,3 13-66 16</inkml:trace>
  <inkml:trace contextRef="#ctx0" brushRef="#br0" timeOffset="-135201.33">7126 14121 308 0,'12'0'194'15,"-4"0"-97"-15,0 11-50 16,16 11-19-16,12 9-6 0,13 10 0 15,13 8 8-15,6 8 25 16,10 0-10-16,-4-4-13 16,-3-4-9-16,-9-8-4 0,-9-8-8 15,-10-10 4 1,-9-6 7-16,-11-4 16 0,-6-13 23 16,-4 0 26-16,-5 0 3 15,-8-10-26-15,0-14-30 0,0-21-22 16,0-15-31-16,3-18-45 15,6-3-57-15,3-4-57 16,5 7-18-16,-6 9-7 0,-6 7-29 16</inkml:trace>
  <inkml:trace contextRef="#ctx0" brushRef="#br0" timeOffset="-134502.71">7605 14051 325 0,'-38'17'252'0,"11"-5"-79"16,7-12-55-1,2 0-66-15,7 0-30 0,11-9-11 16,8-7-3-16,9 1-8 16,12-1-3-16,10 6 3 15,15 20-2-15,11 17 2 0,3 15 1 16,5 19-1-16,1 9 0 16,-9 5 5-16,-5 0-3 0,-10-7 4 15,-15-11 2-15,-5-7 4 16,-12-19-1-16,-1-6-5 15,-9-8-6-15,0-5 6 16,-8-12 6-16,0-12-12 0,-11-30-9 16,-11-27 6-16,-2-29-4 15,-3-16 4-15,3-7 5 16,7 2 3-16,4 22 0 0,13 23-2 16,0 17-3-16,0 21-6 15,13 20 2-15,12 16 11 0,10 16-5 16,11 15-7-16,2 15 6 15,5 8 2-15,1-2-2 16,-10 1-2-16,-4-8 6 0,-4-13-3 16,-6-8-6-16,-8-7 1 15,4-17-4-15,2-17-4 0,1-22-12 16,2-35-7 0,2-24 3-16,-9-11 12 0,-2-6 11 15,-11 18 19-15,2 19 19 16,-4 17-2-16,-6 20-12 0,1 13-14 15,-1 8-6-15,5 11 0 16,0 9 0-16,9 17 8 0,3 7-6 16,6 4-5-16,-7 6 11 15,1-11-9-15,1 3-3 0,0-11 8 16,-1-7-6-16,-1-12-6 16,2-12-15-16,-1-13-8 15,-4-16-1-15,-2-13-5 0,-3 2 21 16,-3 8 19-16,0 13 0 15,-3 9-8-15,3 13-2 16,3 13 3-16,9 28 8 0,9 10 1 16,-1 16-4-16,2 4-3 15,-6 5 2-15,0-6-3 0,1-8-1 16,-6-13-44-16,-3-8-58 16,-2-11-19-16,-11-17-21 15,-3-7 7-15,0-22 3 0</inkml:trace>
  <inkml:trace contextRef="#ctx0" brushRef="#br0" timeOffset="-134019.72">9265 13086 214 0,'-8'-52'234'16,"8"10"-64"-16,-8 14-58 15,8 11-51-15,0 6-30 16,0 3-17-16,0 8-9 0,0 0 2 16,0 0 6-16,0 8-1 15,0 0 2-15,0-8-7 0,0 9-5 16,0-9 4-16,0 0-3 15,0 0 2-15,0 0-12 0,0-9 4 16,8-7 3-16,8-5 4 16,0 2-4-16,6 3-3 0,-6 3-1 15,-5 13-2 1,2 0 13-16,-1 25 3 0,-4 14 13 16,3 14 1-16,3 13 13 15,2-1 0-15,0-4-9 0,3-8-10 16,7-8-2-16,2-12-9 15,0-14 0-15,9-9-12 0,8-20-24 16,6-14-44-16,3-23-58 16,0-28-17-16,-10-22 10 0,-12-21-1 15,-15-17 21-15,-17-3 92 16,-13-2 133-16,-11 14 16 16,-4 21 30-16,0 20 30 0,-1 23 0 15,7 18-26-15,8 14-28 16,1 14-52-16,5 16-34 0,8 28 9 15,0 29 23 1,13 29-10-16,6 26-13 0,9 4-26 16,9 7-19-16,8 1-3 15,0-8-15-15,-4-10-50 0,-2-12-123 16,-5-16-83-16,-11-22-32 16,-7-15-19-16,-16-29 24 0</inkml:trace>
  <inkml:trace contextRef="#ctx0" brushRef="#br0" timeOffset="-133836.87">9189 11140 1097 0,'-53'-36'345'16,"0"24"-173"-16,-4 36-100 16,1 42-93-16,2 51-47 0,9 43 9 15,14 27-1-15,10 8-29 16,8-8-63-16,13-16-40 0,21-21-15 15,11-20 6-15,6-27-45 16</inkml:trace>
  <inkml:trace contextRef="#ctx0" brushRef="#br0" timeOffset="-133703.65">9761 12216 516 0,'62'-50'489'0,"-22"6"-110"16,-9 3-161-16,-2-4-122 0,-4-3-130 15,4-6-162-15,2-7-87 16,7 5-9-16,-6 3-10 0,-7 10 14 16</inkml:trace>
  <inkml:trace contextRef="#ctx0" brushRef="#br0" timeOffset="-133237.64">9871 10671 1007 0,'-130'-170'289'0,"-33"32"-135"16,-27 52-173-16,-42 62-118 16,-40 74-2-16,-44 67 66 0,-29 63 42 15,-25 64 67-15,-20 66 70 16,-1 59 67-16,21 42 10 15,54 53-38-15,64 42-31 16,77 19-50-16,91 3-23 16,89-15-16-16,91-36-10 15,83-54-1-15,69-60-3 0,68-75-11 16,61-72-12-16,43-73-36 16,22-82-25-16,16-82-77 15,10-81-46-15,-6-72-5 0,-18-75 2 16,-42-72 14-16,-50-71 42 15,-55-54 55-15,-69-43 28 0,-71-32 34 16,-67-20 32-16,-73-1 7 16,-62 25-9-16,-57 42 6 0,-45 63-12 15,-42 77-16-15,-38 83-8 16,-38 77-6-16,-20 73 13 16,-7 62 13-16,-1 51 8 15,10 46-7-15,11 38-35 0,11 31-77 16,27 29-40-16</inkml:trace>
  <inkml:trace contextRef="#ctx0" brushRef="#br0" timeOffset="-131663.54">5303 15716 305 0,'8'0'212'16,"-8"0"-77"-16,0 0-89 15,0 0-95-15,0 0-73 16,-8-8-68-16</inkml:trace>
  <inkml:trace contextRef="#ctx0" brushRef="#br0" timeOffset="-131491.55">5436 15762 422 0,'-15'0'137'0,"-2"0"-125"16,-4-9-143-16,-2-3-306 15</inkml:trace>
  <inkml:trace contextRef="#ctx0" brushRef="#br0" timeOffset="-131375.68">5583 15582 142 0,'0'0'240'16,"0"0"-120"-16,0 0-96 15,-16 0-142-15,-5-12-287 16</inkml:trace>
  <inkml:trace contextRef="#ctx0" brushRef="#br0" timeOffset="-131232.5">5583 15480 323 0,'0'13'178'16,"0"-13"-75"-16,0 8-72 15,0-8-83-15,0 0-52 16,0 0-38-16,0 0 6 15,0 0-64-15</inkml:trace>
  <inkml:trace contextRef="#ctx0" brushRef="#br0" timeOffset="-130325.87">15056 12911 355 0,'-127'-11'151'16,"-17"6"-52"-16,-15 5-23 0,-11 9-33 15,-5 10-11-15,5 11 2 16,3 2 23-16,4 9 9 0,8 11-1 15,13 10-5-15,9 19-10 16,3 28 4-16,9 30 7 0,5 28 4 16,16 28-10-16,15 17 1 15,16 13-10-15,20-2 1 0,16-4-17 16,16 2-7-16,17-9-4 16,17-4-9-16,11-13-4 15,14-13 0-15,14-10 10 16,13-10 1-16,15-10 3 0,20-10 7 15,21-9-10-15,22-19 0 16,23-16 1-16,24-25-9 0,18-23-9 16,11-31-5-16,9-19 2 15,-2-24-9-15,2-25-1 0,0-24 0 16,-9-28 6-16,-3-23-2 16,-10-21 5-16,-10-21 11 15,-13-14 7-15,-22-15 32 0,-22-9 14 16,-25-16 7-16,-26-11 28 15,-25-19-4-15,-31 3-65 0,-20 2-26 16,-24 10 0-16,-30 14 0 16,-30 17 0-16,-29 13 0 15,-34 16 0-15,-35 13 0 0,-25 15 0 16,-24 16 0-16,-16 22 0 16,-5 17 0-16,-4 17 0 0,6 22 0 15,2 18 0-15,17 17 0 16,15 18 0-16,22 12-243 0,16 17-98 15,15 16-10-15,14 12 54 16,15 16 15-16,12 8 42 0</inkml:trace>
  <inkml:trace contextRef="#ctx0" brushRef="#br0" timeOffset="-129493.29">14537 14487 271 0,'-21'-5'242'0,"-7"-2"-81"16,-9-2-41-16,-5-3-55 15,2 4-33-15,5-1-20 0,2 9-6 16,8 0 4-16,1 0 4 16,3 0 16-16,6 25 13 0,-1 12 26 15,4 20 20 1,12 21 30-16,0 7-11 0,0 8-7 16,0 4-17-16,12-2-17 15,4-6-15-15,4-7-24 0,6-13-5 16,-1-7-14-16,10-15-5 15,-4-13 3-15,7-10-3 0,2-13-3 16,6-11-10-16,1-14-1 16,5-19 5-16,4-12-12 0,-6-13 4 15,-1-7-9-15,-12-5 6 16,-9-3 3-16,-3 9 12 16,-9 7 1-16,-12 4 10 0,-4 4 2 15,-12 4-2-15,-10 0 3 0,-9 4 2 16,-6 5 9-1,-7 3 1-15,-5 4-12 0,1 1-5 16,-5 9-1-16,-1 3-13 16,6 4-4-16,0 1 3 0,3 11-25 15,4 0-47-15,0 18-39 16,4 6-45-16,6 4-27 0,2 13 1 16,4 9 15-16,8 1 13 15,6 4-12-15,0-7-12 0,11-3 33 16</inkml:trace>
  <inkml:trace contextRef="#ctx0" brushRef="#br0" timeOffset="-128727.74">14943 12627 226 0,'-25'-12'228'0,"1"-9"-106"15,-6-4-42-15,-1 0-39 0,2-3-15 16,4-2-11-16,2 3 8 15,-2-2 11-15,0 5 15 0,-2 0 7 16,-11 3 6-16,-11 9-31 16,-15 12-11-16,-13 17-7 0,-16 15-9 15,-13 17-4-15,-17 17 3 16,-2 10-3-16,-5 7 0 16,5 2-11-16,7 0-15 0,9-4-27 15,6-2-29-15,13-6-36 16,11-4-18-16,5-5-52 0,1 2-9 15</inkml:trace>
  <inkml:trace contextRef="#ctx0" brushRef="#br0" timeOffset="-128179.24">13676 12888 126 0,'-25'-21'247'0,"-3"1"-102"16,-9-5-39-16,1 6-34 0,-2 2-33 16,-1 8-20-16,-3 9-11 15,2 16-4-15,0 17-5 0,0 13 1 16,2 18 2-16,2 13-2 15,0 9-2-15,7 16-10 0,1 8-21 16,4 4-23-16,4-1-28 16,-1-2-41-16,5-17-61 0</inkml:trace>
  <inkml:trace contextRef="#ctx0" brushRef="#br0" timeOffset="-125034.81">4604 9435 350 0,'-48'-20'225'16,"-2"-1"-50"-16,2 4-70 15,6 6-51-15,7 3-31 16,5 3-13-16,-2 5-4 0,-4 17-1 16,-10 16-3-16,-5 15 0 15,-7 21-1-15,-7 25 0 16,-12 23-1-16,-12 30 7 15,-12 20-7-15,0 9-3 16,4 6 3-16,7-2 2 16,8-6-1-16,9-2 3 15,5 7-3-15,6 5-2 16,5-1 3-16,4 3-2 16,10 3 1-16,-3 1 5 15,5-2 3-15,6 2 3 16,2 2-6-16,5-5 1 15,-1 6 5-15,4 2-2 16,5 6 5-16,5 9 6 16,1-3-5-16,6-9-5 0,8-5-4 15,0-11 0-15,0-2-3 16,8-5 4-16,6 0-4 16,4 4-2-16,7 8 0 15,3 1 3-15,6-1-3 16,2-7 0-16,-1-10 15 15,7-6 10-15,3-7 5 16,4-5-6-16,7-2-8 16,9-4-1-16,13-3-2 15,11-5-8-15,7 0 4 16,8-2-2-16,4-6-9 16,2-8 15-16,3-4-4 0,6-11-5 15,-1-7 5-15,-4-11-9 16,-2-8 14-16,2-12 2 15,1-2 1-15,2-10 3 16,5-1 0-16,4 1 6 0,7 0-5 16,9-4-1-16,10-3-8 15,5-3-2 1,9-5-7-16,0-10 0 0,5-8 3 16,-5-7-4-16,6-17 6 15,-7 0 0-15,7-8-1 16,-6-4 9-16,6-9 2 0,-2-7 7 15,0-6-9-15,6-5 8 16,-7-7-12-16,-3-6-1 16,-6-5-3-16,-7-8-3 0,-6-8 7 15,-1-5 19-15,-7 1 26 16,-2-4 8-16,-4-1-16 16,-2 6-11-16,-1-3-22 15,8 6-18-15,4 0 0 0,5-1 0 16,-3 5 0-16,3 0 0 15,-5 0 0-15,-4-1 0 0,-6 2 0 16,-7-1 0-16,-3-5 0 16,-9-4 0-16,-3 2-1 0,-9-3-3 15,-7 6 2-15,-9 0-4 16,-9-4 8-16,-5-1-2 16,-6 4 3-16,-8 3-10 0,-5-3 11 15,-11 5-3-15,-8 2 3 16,-10 11-13-16,-3 4-40 15,-6 2-30-15,-11 10 3 16,-3 8-4-16,0 7 12 0,0 5 1 16,0-1-23-16,-9 9-59 15,-2 5-77-15,-2-3-59 0,-3 6-38 16</inkml:trace>
  <inkml:trace contextRef="#ctx0" brushRef="#br0" timeOffset="-124618.27">11088 15484 391 0,'-27'-24'405'16,"5"3"-90"-16,8 8-114 16,0 7-101-16,14-3-78 0,14 9-22 15,17 0 0-15,25 11-2 16,15 4-1-16,8-4-7 15,12 1-36-15,5-4-5 0,6 0 8 16,-3 5 20-16,-11 10 11 16,-7 11 5-16,-7 11 6 0,-17 15 27 15,-13 13 8-15,-12 17 19 16,-15 12-1-16,-17 3 1 16,-12 2 10-16,-8-10 15 0,-5-7-6 15,-3-18-4-15,-4-10-14 16,-1-9-22-16,1-12-15 15,2-12 2-15,2-14-1 0,0-15-13 16,-1-21-22-16,1-15-11 16,-4-24 2-16,0-23-10 0,-9-14 15 15,-4-17 1-15,-3-12 3 16,-6-5-12-16,-6 5-36 0,-2 10-36 16,2 13-35-16,-1 22-55 15,7 20-36-15,6 20-17 16,0 16-44-16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8T16:45:08.79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6751 4408 208 0,'0'-21'185'0,"-8"2"-74"15,8 2-23-15,0 1-11 16,0 5-2-16,-6-2-8 15,6 3 10-15,0 6-6 16,0 1-8-16,0 3-26 0,0 0-6 16,0 0-2-1,0 19 19-15,0 19 39 0,3 27-3 16,5 32-9-16,-5 34 47 16,2 35-6-16,-5 43-44 15,3 23-29-15,-3 8-18 16,0-5-6-16,5-18-9 0,-1-29-9 15,1-30 9-15,-5-32-10 16,0-33 2-16,0-24 2 16,0-24 1-16,0-16 2 0,0-16-7 15,0-26-56 1,0-20-65-16,0-20-67 0,-9-23-59 16,1-19-43-16,0-10 10 15,0-9-30-15</inkml:trace>
  <inkml:trace contextRef="#ctx0" brushRef="#br0" timeOffset="316.68">7638 4538 343 0,'16'-94'188'16,"-8"18"-73"-16,-8 14-34 15,0 22 2-15,0 15-12 16,0 16-6-16,0 26 23 0,0 28 21 16,-13 32 1-16,13 28 5 15,0 30-10-15,0 23 3 16,8 35-23-16,5 23-32 0,3 7-18 16,-4 5-26-16,4-16 1 15,1-25-10-15,-2-25 7 16,2-31-7-16,-6-30 0 0,3-22-4 15,-6-22-42-15,-5-26-68 16,2-14-109-16,-5-21-98 16,0-33 2-16,0-37-32 15</inkml:trace>
  <inkml:trace contextRef="#ctx0" brushRef="#br0" timeOffset="648.64">8636 4180 625 0,'25'-79'237'16,"-8"23"-89"-16,-7 16-69 16,-2 20-35-16,0 20 10 15,1 20 45-15,7 32 10 16,5 34 50-16,4 37 9 16,-1 31-28-16,4 29 16 0,4 29-127 15,-4 23-29-15,1 18 0 16,-1 4 0-16,-2-17 0 0,-3-19 0 15,2-26 0-15,-9-24 0 16,0-29 0-16,-3-25 0 0,-2-27 0 16,-2-21 0-16,-4-16 0 15,-5-16 0-15,0-17 0 0,0-11 0 16,0-9-172-16,0-16-65 16,0-14-16-16,-14-5-14 15,3-19-1-15,-2-7-27 16,1-9-257-16</inkml:trace>
  <inkml:trace contextRef="#ctx0" brushRef="#br0" timeOffset="1347.81">10864 4432 310 0,'-10'-24'153'16,"-6"-2"-53"-16,-1 7-44 0,4-1-13 15,1 3 21-15,1 4 11 16,-2 11-4-16,-3 2-25 16,-9 0-19-16,-7 19-7 0,-9 19 1 15,0 14 3-15,-2 25 15 16,2 25 18-16,5 17 0 15,1 14-16-15,16 15-11 0,19-3-9 16,8-7-8-16,17-14-1 16,15-27-9-16,14-24 2 15,10-24 2-15,9-33-7 0,13-32 3 16,2-33-3-16,2-24 0 16,-8-20 2-16,-17-14-1 0,-17-14 0 15,-20-11-1-15,-15-6 0 16,-13 0-1-16,-29 3 6 0,-12 14-5 15,-9 15 7 1,-12 18-1-16,-3 21-13 0,-6 22-14 16,-5 26-46-16,-9 19-47 15,-2 28-60-15,8 17-27 0,14 7-78 16</inkml:trace>
  <inkml:trace contextRef="#ctx0" brushRef="#br0" timeOffset="1697.49">12364 3797 659 0,'0'-81'235'15,"0"12"-102"-15,0 11-57 0,0 18-10 16,0 8 6-16,0 12-11 16,-8 7-20-16,8 13-21 0,0 41 8 15,0 40 63-15,4 45 20 16,4 37-35-16,1 24-15 16,-1 9-19-16,0-6-13 15,0-5-8-15,-1-12-15 0,6-9 2 16,3-17-3-16,1-13 1 0,-1-16-6 15,0-16-14 1,-5-25-52-16,3-20-94 0,-4-17-78 16,-2-23-54-16,1-30-69 15,-1-34 5-15</inkml:trace>
  <inkml:trace contextRef="#ctx0" brushRef="#br0" timeOffset="1947.03">13168 3679 840 0,'20'-97'519'16,"-4"19"-194"-16,-4 21-169 16,-4 21-78-16,-3 11-46 0,-5 21-18 15,8 38 21-15,5 47 13 16,1 44-48-16,8 39 0 16,-5 26 0-16,-2 17 0 0,2 6 0 15,2-6 0-15,-2-11 0 16,3-9 0-16,0-19 0 0,0-26 0 15,-3-24 0-15,0-29 0 16,-6-24-353-16,1-27-11 16,1-43-12-16,-2-48 3 0</inkml:trace>
  <inkml:trace contextRef="#ctx0" brushRef="#br0" timeOffset="2212.8">13903 3501 576 0,'17'-147'383'0,"-9"37"-77"15,0 29-146-15,-8 27-78 0,3 18-37 16,5 27-17-16,5 37 139 16,12 51 76-16,3 51-186 15,5 48-57-15,-1 29 0 0,1 18 0 16,2-1 0-16,7-12 0 16,-2-13 0-16,5-20 0 0,-1-21 0 15,-3-6 0-15,-4-21 0 16,-6-17 0-16,-6-26 0 15,-9-17 0-15,-3-19 0 16,-5-19 0-16,0-9 0 0,-8-16 0 16,0-11 0-16,-13-24-263 15,-7-12-243-15,-4-14 89 0,3-16 6 16</inkml:trace>
  <inkml:trace contextRef="#ctx0" brushRef="#br0" timeOffset="2977.93">15868 3135 562 0,'0'-33'472'0,"0"9"-81"15,0 7-206-15,0 9-99 16,0 8-50-16,0 20-15 16,5 33 3-16,6 49 44 0,1 48 8 15,1 41-26-15,-5 21-24 16,-3 4-13-16,-1-13-6 0,0-16-7 15,1-28 2-15,1-29-39 16,2-27-67-16,-4-27-105 0,1-19-81 16,-2-19-26-16,5-26 31 15,0-33-52-15</inkml:trace>
  <inkml:trace contextRef="#ctx0" brushRef="#br0" timeOffset="3161.7">16388 3256 420 0,'29'-134'391'15,"-8"28"3"-15,-9 25-174 16,-4 24-116-16,-2 29-57 16,2 28 0-16,1 43 98 0,4 43 4 15,5 41-42-15,-9 39-84 16,7 25-23-16,6 13 0 16,2-4 0-16,1-13 0 15,3-20 0-15,1-20-7 0,-5-26-201 16,0-23-107-16,-2-20-55 0,-8-21 15 15,3-29 23-15</inkml:trace>
  <inkml:trace contextRef="#ctx0" brushRef="#br0" timeOffset="3394">17160 3313 621 0,'28'-142'471'0,"-8"32"-82"0,-3 25-185 15,-4 27-99-15,-7 18-57 16,3 19-26-16,-1 33 51 15,3 33 41-15,11 45-114 16,-1 44 0-16,1 41 0 0,4 25 0 16,5 16 0-16,2-2 0 15,-1-10 0-15,1-12 0 16,2-21 0-16,-10-25 0 0,1-28 0 16,-4-24 0-16,-13-21 0 15,5-15-368-15,-6-22-63 0,-8-21 16 16</inkml:trace>
  <inkml:trace contextRef="#ctx0" brushRef="#br0" timeOffset="3993.71">19231 3102 495 0,'-28'-29'274'0,"-1"5"-54"15,-4 9-105-15,-3 9-62 16,-1 14-22-16,-3 20-6 16,3 26 2-16,5 32-4 15,7 23-4-15,17 17-7 16,16 4-6-16,13-8 0 0,15-16 3 16,16-20 8-16,10-28-1 15,3-23-2-15,-1-18-4 0,1-25-4 16,-8-24-3-16,-6-26-1 15,-12-27 3-15,-14-22 11 16,-25-10-7-16,-17-9 18 0,-16 13 20 16,-11 10 16-16,-8 22-35 15,-7 20-24-15,-1 16-27 16,6 22-80-16,3 10-102 16,6 13-51-16,13 19-22 0,10 2-51 15</inkml:trace>
  <inkml:trace contextRef="#ctx0" brushRef="#br0" timeOffset="4226.34">20177 2670 1393 0,'30'-41'654'16,"-11"13"-654"-16,-7 11 0 15,-4 10 0-15,0 7 0 0,-4 36 0 16,0 30 0-1,6 34 0-15,-2 52 0 0,0 35 0 16,1 20 0-16,8 4 0 16,1-11 0-16,-2-25 0 0,4-32 0 15,-4-29-102-15,1-25-368 16,3-28 14-16,3-32 8 16</inkml:trace>
  <inkml:trace contextRef="#ctx0" brushRef="#br0" timeOffset="4443.52">21103 2613 1409 0,'24'-107'579'0,"-6"35"-520"15,-9 39-59-15,0 33 0 0,-9 53 0 16,0 32 0-16,0 37 0 16,-9 34 0-16,9 31 0 15,-6 16 0-15,6 1 0 0,0-12 0 16,6-23 0-16,11-30 0 15,-1-28 0-15,2-32-182 0,-4-24-268 16,3-39-3-16,-1-48 5 16</inkml:trace>
  <inkml:trace contextRef="#ctx0" brushRef="#br0" timeOffset="4609.42">21875 2149 733 0,'62'-171'819'0,"-15"44"-324"16,-12 58-495-16,-5 69 0 0,-14 82 0 15,-3 61 0-15,-4 42 0 16,-6 40 0-16,5 23 0 16,3 9 0-16,10-1 0 0,4-18 0 15,3-27 0-15,-4-33 0 16,-3-36 0-16,-10-28-392 0,-7-28-240 16</inkml:trace>
  <inkml:trace contextRef="#ctx0" brushRef="#br0" timeOffset="6955.08">6789 8772 681 0,'-41'12'497'0,"12"-12"-143"16,9 0-181-16,20 0-121 0,3 0-34 16,27-8-11-16,22-13 3 15,26-11-2-15,28-17 7 16,27-3-2-16,34-10 7 15,36-6 9-15,37-6-2 16,32-7-2-16,25-9-10 0,23-8-4 16,32-8-8-16,42-11 6 15,33-10-5-15,31-7 5 0,31-1 11 16,31 1 4-16,15-1-1 16,21 1-23-16,21 4 0 15,11-1 0-15,13 6 0 0,16-1 0 16,19 0 0-16,9 3 0 15,13 4 0-15,7 11-80 0,-4 2-65 16,-8 8-5-16,-14 4 16 16,-34 4 50-16,-32 4 40 15,-32 5 19-15,-35 0 13 16,-34 3 17-16,-42 6 19 0,-40 1 30 16,-40 7 42-16,-38 8 7 15,-27 3-21-15,-34 7-6 0,-28 9-23 16,-21 1-11-16,-22 8-6 15,-21-1 8-15,-30 8-19 0,-23 5-7 16,-25 3-2-16,-19 6-16 16,-18-1 0-16,-14 4 0 15,-13 4 0-15,-3 0 0 16,-11 0 0-16,2 0 0 47,-1 0 0-47,0 0 0 15,-4-4 0 17,0-5 0-32,0-6 0 15,0-18 0-15,0-24 0 0,0-24 0 16,0-30 0-16,-13-31 0 16,1-38 0-16,-4-26 0 0,-4-19 0 15,-5-7 0-15,-2-1 0 16,-11 3 0-16,-5-3 0 15,-11-2 0-15,-3-2 0 16,0 9 0-16,5 12 0 16,-2 16 0-16,-3 22 0 15,5 19 0-15,-3 24 0 0,-2 14 0 16,-5 11 0-16,0 13 0 16,2 11 0-16,-5 9 0 15,4 11 0-15,4 13 0 16,8 10 0-16,10 5 0 0,0 9 0 15,8 5 0-15,-1 3 0 16,-1 2 0-16,-8-2 0 16,-3-3 0-16,-13 3 0 15,-11 1 0-15,-19 8 0 16,-24 12 0-16,-30 0 0 16,-37 12 0-16,-40 5 0 15,-36 2 0-15,-21 5 0 0,-30 4 0 16,-36 6 0-16,-42 3 0 15,-26 3 0-15,-25 9 0 16,-29 5 0-16,-37 0 0 16,-20 8 0-16,-20 7 0 0,-28 0 0 15,-14 5 0 1,-1 8 0-16,-19 7 0 0,-3 9 0 16,9 8 0-16,11 8 0 15,8 0 0-15,20 5 0 16,29-7 0-16,38 2 0 15,19-3 0-15,15-6 0 0,15 2 0 16,22-2 0-16,21 2 0 16,7-6 0-16,10-3 0 15,11-8 0-15,17-10 0 0,29-1 0 16,27-11 0-16,33-6 0 16,32-9 0-16,34-13 0 15,31-4 0-15,32-7 0 16,30-8 0-16,17-5 0 15,14 4 0-15,9 1 0 16,0 7 0-16,-8 0 0 16,-4 6 0-16,-7 6 0 0,-15 5 0 15,-3-1 0-15,1 1 0 16,-5 0 0-16,8-5 0 16,5-2 0-16,8-7 0 15,9-5 0-15,6-2 0 16,13-8 0-16,8-4 0 15,10 0 0-15,5-12 0 16,6 7 0-16,7 3 0 0,10-10 0 16,-2 7 0-16,1-7 0 15,1 0 0 1,2 0 0 0,9 9 0-1,0-1 0 1,0 8 0-16,-8 5 0 15,8 8 0-15,0 11 0 16,0 13 0-16,0 16 0 16,0 20 0-16,8 16 0 15,4 19 0-15,4 14 0 16,4 12 0-16,9 18 0 16,4 19 0-16,10 13 0 15,7 7 0-15,4 4 0 0,6-2 0 16,5-2 0-16,0 0 0 15,0-3 0-15,-4-5 0 16,-1 1 0-16,-3 3 0 16,-9-8 0-16,-2-4 0 0,-5-11 0 15,-9-13 0-15,-1-13 0 16,-6-12 0-16,-3-18 0 16,-4-19 0-16,-1-20 0 15,-4-16 0-15,-4-12 0 0,-1-7 0 16,-1-10 0-16,-4-7 0 15,2-4 0-15,-5-5 0 16,0-4 0-16,0-7 0 16,4-6 0-16,1-7 0 15,-2 17 0 17,-3-10 0-17,0 6 0-15,5 2 0 16,3 2 0-16,-5 8 0 15,6 4 0-15,-1-5 0 0,0 0 0 16,-4-8 0-16,0-3 0 16,1-1 0-16,-2-17 0 47,2-8 0-47,-2 2 0 15,5-1 0-15,0-4 0 16,4-1 0-16,14-7 0 15,10-4 0-15,24-8 0 0,35-18 0 16,33-16 0-16,47-14-145 16,49-14-276-16,41-4-79 15,15 2 13-15</inkml:trace>
  <inkml:trace contextRef="#ctx0" brushRef="#br0" timeOffset="9201.08">6428 1192 166 0,'-17'-33'235'15,"6"9"-58"-15,2 8-65 16,9 4-53-16,-8 0-29 16,8 7-11-16,0 5-8 15,0 0-4-15,0 0-9 0,8 17 11 32,12 7 18-32,13 9-6 15,7 11-7-15,9 14-2 16,8 15-6-16,4 13 4 0,-1 8-4 15,2 2-1-15,-11 6 6 16,-5 0-9-16,-5-4 1 16,-9-8 0-16,-7-13-1 15,-10-12 3-15,-2-12 1 16,-5-13 1-16,-8-11 0 16,0-10 5-16,0-2-2 15,3-8 12-15,-3-9-8 0,0 0-4 16,0 0-5-1,0 0-9-15,0-5-48 16,-16-7-53-16,-1-5-30 0,-2 1 22 16,-5-8-125-16</inkml:trace>
  <inkml:trace contextRef="#ctx0" brushRef="#br0" timeOffset="9683.95">6544 2218 203 0,'-25'8'233'0,"10"-8"-61"15,4 0-72-15,11 0-54 16,0 9-27-16,11-9-1 16,18 7 11-16,14 5 5 15,18 12 18-15,4 5-16 16,6 11-8-16,-6 14 2 16,-5 6-8-16,-3 7-14 15,-5-2-3-15,-6-5-3 0,-6-10 0 16,-7-14-5-16,-5-11 5 15,-7-13 15-15,-2-12 11 16,-2-21-14-16,-1-24-7 16,-3-19-1-16,-5-17-3 15,-8-18-1-15,0-3-1 16,0 1 3-16,0 2-6 16,0 14 25-16,0 13 15 15,-8 10-9-15,0 13 15 16,-1 13-7-16,-3 12-4 0,1 7-14 15,-11 17-4-15,-13 13-8 16,-22 22-9-16,-25 19-1 16,-11 3 5-16,-5 0-2 15,4-4 6-15,12-9-6 16,11-8 3-16,14-8 0 16,11-6-1-16,15-10-4 15,5-12 2-15,14 0-6 16,12 0-18-16,0 0-31 15,0 0-62-15,6 0-48 16,5-9-39-16,14-5-23 0,2-12-46 16</inkml:trace>
  <inkml:trace contextRef="#ctx0" brushRef="#br0" timeOffset="10385.4">7567 952 160 0,'-11'-12'206'15,"0"0"-75"-15,11 3-37 16,-9 2-31-16,9-3 1 16,0 3-5-16,0-2-1 15,0 6-1-15,0-2-1 16,0 1 0-16,0 4-7 16,0 0-10-16,0 0-15 0,0 0-10 15,0 0-4 1,0 0-7-16,0 0-1 15,0 12 0-15,0 4-2 16,4 10 4-16,7 3 11 0,5 8 23 16,6 2 11-16,2 6 2 15,1 4-13-15,-6 4-7 16,5-1-14-16,-2 1-3 16,-2-8-2-16,-4 1-5 15,-4-11 0-15,-3-2-3 16,-1-8 5-16,-2-5-5 0,-6-3 4 15,0-10 23-15,0-7 32 16,0 0 17-16,0 0-1 16,0-3-20-16,0-6-12 15,5 2-26-15,-2-2-3 16,-3-3-14-16,6 0-20 16,-6-5-81-16</inkml:trace>
  <inkml:trace contextRef="#ctx0" brushRef="#br0" timeOffset="11963.95">9453 11413 850 0,'-17'-33'393'0,"6"10"-176"15,-2 5-107-15,13 6-62 16,-8 5-23-16,8 7 19 0,0 28 90 16,0 30 57-1,12 30-156-15,11 31-35 0,7 19 0 16,2 14 0-16,4 2 0 16,2 0 0-16,-6-11 0 0,1-11 0 15,-2-12 0-15,-1-15 0 16,-7-19 0-16,-3-22 0 0,-3-14 0 15,-5-14 0-15,-4-10 0 16,-5-9-36-16,3-17-339 0,-3-17-21 16,-3-22 52-16,5-19 42 15,3-21 30-15</inkml:trace>
  <inkml:trace contextRef="#ctx0" brushRef="#br0" timeOffset="12297.03">10772 11019 436 0,'33'-62'337'0,"-14"18"-63"15,-5 19-85-15,-6 18-80 0,-8 20-17 16,-8 22 15-16,-9 26 12 16,1 18 4-16,0 13-21 0,16 18-29 15,0 8-18-15,12 0-28 16,11-8-23-16,14-17-4 0,13-15 0 15,7-25 0-15,3-21 0 16,0-23 0-16,2-26 0 16,-10-24-19-16,-6-23-4 0,-14-22 7 15,-20-17 1-15,-12-14 3 16,-24-10 9-16,-18 7 10 0,-6 17-2 16,-9 22 1-16,-11 24-1 15,-6 20-12-15,1 25-30 0,-1 12-41 16,9 12-102-16,13 9-102 15,11-2-72-15,13 7-32 0,13-2-271 16</inkml:trace>
  <inkml:trace contextRef="#ctx0" brushRef="#br0" timeOffset="12945.88">11678 1285 283 0,'-17'-47'185'0,"6"-3"-65"15,3 8-46-15,8 3-5 0,-10 6 5 16,10 4 3-16,0 5-14 16,0 3-3-16,0 9-15 15,0 5-21-15,0 7-12 16,0 13-5-16,18 14 1 15,10 18 6 1,12 16 3-16,10 12-9 0,1 9-1 16,3 5-2-16,2-8-4 15,-2-8 1-15,-6-11 6 0,-3-15-11 16,-13-9 10-16,-4-12-4 16,-7-7 9-16,-5-8 11 15,-5-9 0-15,-2-9-11 16,-1-15-8-16,-3-5-3 0,3-4 0 15,-8 5-39-15,0 4-60 16,0 7-78-16,0 10-44 16,0 7-53-16</inkml:trace>
  <inkml:trace contextRef="#ctx0" brushRef="#br0" timeOffset="13278.38">12067 2018 344 0,'-24'0'215'15,"4"-11"-37"-15,4 2-58 16,3 1-2-16,13 0-13 16,-8-1-9-16,8 5-30 15,0-3-34-15,5 2-19 0,11 5-9 16,11 0-6-16,23 0 10 16,15 0-8-16,13 12 2 15,1 5-2-15,0-5 3 16,-10 0-5-16,-8-4-1 15,-8-8 4-15,-10 8 0 16,-6-8 6-16,-12 0-1 0,-10-23-9 16,-7-18 3-16,-8-20 0 15,-12-19-1-15,-3-3-1 16,-10 9 14-16,-3 13 14 16,-5 16-13-16,-12 29-9 0,-12 28-11 15,-11 41-34-15,-17 41-72 16,-2 37-98-16,12 19-73 15,5 17-66-15</inkml:trace>
  <inkml:trace contextRef="#ctx0" brushRef="#br0" timeOffset="13893.79">12401 9952 379 0,'3'-16'392'0,"-3"4"-89"16,4 12-132-16,4 33-73 15,5 31 6-15,4 38 37 0,7 28 12 16,3 25 22-16,5 16-44 15,2 4-131-15,0-3 0 0,-6-10 0 16,-1-15 0-16,2-17 0 16,-9-29 0-16,-3-24 0 15,-5-19 0-15,0-18 0 0,-4-16 0 16,-5-24 0-16,-3-8-16 16,0-28-172-16,0-18-22 0,0-15-60 15,-11-8-27-15,11-5-5 16,0 6-40-16</inkml:trace>
  <inkml:trace contextRef="#ctx0" brushRef="#br0" timeOffset="14560.19">14097 9996 306 0,'0'-27'304'0,"0"6"-16"16,0 5-17-16,0 3-81 0,0 6-30 15,0-3-4-15,0 8 26 16,0 2 8-16,0 24-190 0,5 23 0 15,8 27 0-15,7 20 0 16,7 13 0-16,5 7 0 0,2-1 0 16,0-7 0-16,-9-14 0 15,0-9 0-15,-7-9 0 16,-5-14 0-16,-3-10 0 0,-2-15 0 16,-3-6 0-16,-5-5 0 15,0-11 0-15,0-6 0 0,3-7 0 16,2-2-15-1,-2-16-317-15,3-6-17 0,-3-5 27 16,2-15 52-16,-5-9-33 16</inkml:trace>
  <inkml:trace contextRef="#ctx0" brushRef="#br0" timeOffset="15025.29">15681 9814 255 0,'-23'-43'130'0,"-2"8"-59"16,9 7-31-16,3 3-12 0,2 14 13 16,-3 2 41-16,3 9 31 15,-1 0 19-15,0 29 13 16,-9 15 3-16,1 18-23 0,0 14-20 16,8 10-19-16,4-1-36 15,8-4-15-15,11-6-15 0,10-18-11 16,7-16-4-16,17-13-2 15,8-28-5-15,7-8 5 0,2-24-6 16,-5-22-7-16,-9-18 4 16,-15-15 3-16,-21-1 8 0,-29-3 0 15,-19 6 5-15,-13 16 10 16,-13 11-5-16,-3 19-5 16,5 12-4-16,8 16-26 15,3 11-61-15,9 0-88 0,10 0-94 16,11 8-40-16,11 1-32 15</inkml:trace>
  <inkml:trace contextRef="#ctx0" brushRef="#br0" timeOffset="15308.43">16603 9133 671 0,'21'-31'607'0,"-9"2"-42"15,-3 4-361-15,-1 6-204 0,-2 2 0 16,-6 9 0-16,0-1 0 16,0 5 0-16,6 4 0 15,2 21 0-15,3 23 0 16,6 21 0-16,3 30 0 0,5 26 0 16,3 17 0-16,1 10 0 15,2-2 0-15,3-8 0 0,-3-12 0 16,-6-15 0-16,-1-22 0 15,-8-15 0-15,-4-18 0 0,-7-11 0 16,-5-12-151-16,0-9-513 16,-11-3 82-16</inkml:trace>
  <inkml:trace contextRef="#ctx0" brushRef="#br0" timeOffset="17255.84">9611 16237 335 0,'-53'0'293'0,"8"0"-24"0,14 0-69 16,10 8-93-16,4-8-58 16,17 0-13-16,17 0 16 15,26 0 35-15,44 0 14 16,46-24 9-16,66-17 44 0,65-23 31 15,68-26-116-15,84-17-69 16,75-10 0-16,66-13 0 0,68-8 0 16,56-17 0-16,46-8 0 15,36-13 0-15,18-7 0 0,-2-9 0 16,-20-7 0-16,-34-13 0 16,-49 1 0-16,-54 4 0 0,-70 3 0 15,-69 8 0-15,-71 9 0 16,-68 9 0-16,-63-2 0 0,-54 0 0 15,-52-2 0 1,-50-18 0-16,-41-15 0 0,-30-21 0 0,-32-17 0 16,-30-28 0-16,-35-32 0 15,-25-29 0-15,-27-24 0 16,-22-9 0-16,-20-8 0 0,-23-11 0 16,-17-1 0-16,-24 16 0 15,-14 30 0-15,-11 30 0 0,-14 39 0 16,-12 35 0-16,-12 38 0 15,-15 37 0-15,-22 30 0 16,-17 35 0-16,-18 37-50 0,-30 29-13 16,-40 39-12-16,-40 33 26 15,-33 36 30-15,-35 33 9 16,-46 33 2-16,-16 36 12 0,-24 43 2 16,-25 41-2-16,-17 20-9 15,-678 325 7-15,659-287 2 16,6 9 4-16,7 6-1 15,9 3-5-15,21-2-2 0,17-4 0 16,13-2-5-16,36-2 5 16,41-3 5-16,51-9 3 15,59-16-3-15,50-12-4 0,60-13 0 16,54-15-6-16,59-8 5 16,52-5-6-16,58-10 8 15,52-5-2-15,51-13 1 16,47-13-7-16,41-8-1 15,25-2 0-15,35-3 6 16,32 5 5-16,30 5-4 0,22 11 4 16,26 9-6-16,15 1 4 15,18-11-17-15,11-14-30 0,16-25-56 16,5-25-66-16,-10-28-70 16,-19-28-53-16,-24-29-22 15,-28-34 8-15</inkml:trace>
  <inkml:trace contextRef="#ctx0" brushRef="#br0" timeOffset="18802.95">10032 13657 639 0,'-16'-13'362'0,"1"10"-89"0,3 3-118 16,0 0-81-16,12 0-43 16,0 8-15-16,0-8-6 15,0 11-13-15,0-2-13 16,12-2-19-16,7 3-14 0,2-10-17 15,4 0-11-15,-6 0 3 16,-3-10 18-16,-2-1 2 0,-11-10 10 16,-3-4 23-16,0-3 13 15,-20 0 18-15,-5 3 21 0,-7 5 25 16,0 3 28-16,-6 15-24 16,-1 2-21-16,-1 23-8 0,1 18-2 15,7 15 10-15,13 13-13 16,19 5-13-16,3-5-7 15,18-3-7-15,20-13-1 0,11-17-1 16,8-21-28-16,11-17 7 16,-3-23-7-16,-3-16-15 15,-11-11 11-15,-18-14 21 0,-15-3 8 16,-21-1 5-16,-13 5 21 16,-12 12 17-16,-3 13 29 0,-6 11 16 15,-2 12-27-15,1 17-28 16,-3 10-20-16,3 9 3 0,5 10-6 15,11 9-4-15,7 1-2 16,12 7 1-16,20-11-6 0,7-1-10 16,14-10-30-16,8-8-47 15,0-16-22-15,-1-7-8 0,-6-10 4 16,-13-11 33 0,-15-6 39-16,-9-1 38 0,-5-3 22 15,-24 10 29-15,-6 8 44 16,-6 12 2-16,-7 8-8 0,-7 16 5 15,2 7-10-15,2 10-24 16,7 5-14-16,5-2-18 0,14 0-7 16,9-3-11-16,11-4-2 15,11-8-4-15,9-7-35 0,10-14-16 16,5 0-36-16,7-11 1 16,-2-13 2-16,-7 0 41 0,-10-5 27 15,-6 5 36 1,-9 7 26-16,-8 6 32 0,-16 11-5 15,-9 0 6-15,-7 11-8 16,-4 10 0-16,-2-1-14 0,11-1-18 16,3 3-19-16,7-6-9 15,9-4-1-15,8 0-10 0,3-5-30 16,15-7-16-16,2 0-32 16,-1-2-15-16,3-10 3 0,-6-5 19 15,-5 1 24-15,-3-6 18 16,-8 8 9-16,0-3-15 15,-8 9-38-15,-8 8-53 16,-1 0-56-16,1 8-55 0</inkml:trace>
  <inkml:trace contextRef="#ctx0" brushRef="#br0" timeOffset="26125.04">13120 12916 554 0,'3'-25'376'0,"-3"6"-89"0,0 6-138 16,0 1-84-16,16-1-36 15,17-2-12-15,37-11-2 0,39 2 14 16,58 5 11-16,56 5 26 16,57 14-8-16,49 29-15 0,41 32-20 15,23 32-14-15,8 38-2 16,-14 36-6-16,-25 29-1 0,-39 10 0 16,-35 11 14-16,-40-13 63 15,-36-14 26-15,-37-12-18 16,-42-18-85-16,-30-21 0 0,-25-18 0 15,-30-23 0-15,-16-24 0 16,-16-17 0-16,-4-17 0 0,-7-11 0 16,-5-8 0-16,0-9 0 15,-8-12 0-15,-6-9 0 0,-2-4 0 16,1-6-69-16,-1-6-187 16,3-4-50-16,0 1-28 0,1-4 19 15,-2-5-11-15</inkml:trace>
  <inkml:trace contextRef="#ctx0" brushRef="#br0" timeOffset="26557">16928 15456 1001 0,'-8'0'338'0,"8"-5"-168"16,16-7-103-16,32-5-56 15,31-11-10-15,26 0 3 0,29 8 9 16,15 8 8-16,14 12-6 16,4 17-6-16,-12 7-6 15,-14-1-2-15,-19 1-1 0,-20-2 0 16,-21-6-4-16,-20-8 8 16,-13-8 3-16,-11-8-7 0,-12-13 0 15,-14-20 7-15,-2-20-8 16,-9-25-1-16,-12-18 5 0,-4-24-5 15,-4-5 6-15,-1-4 3 16,5 6 5-16,-1 16 3 0,2 18 6 16,-2 15 14-16,1 26 19 15,-1 14 13-15,-7 22-15 0,-12 20-20 16,-26 33-23 0,-19 27-1-16,-24 21-15 0,-22 21 10 15,-11 17-4-15,1 2-7 16,2 2-19-16,-2-6-92 0,-1-3-95 15,3-12-56-15,7-15-36 16,12-18 5-16,15-12-20 0</inkml:trace>
  <inkml:trace contextRef="#ctx0" brushRef="#br0" timeOffset="28753.26">10021 13180 57 0,'-16'-17'107'16,"0"6"41"-16,0-1-58 15,2-4-31-15,6 3-26 16,8 1 1-16,-12-1 6 0,1 2 9 16,11 2 2-16,-12 2-3 15,3 2-3-15,9 1-5 0,-8 1 2 16,8 3-2-16,0 0-9 15,0 0-2-15,0 0-4 16,0 0-7-16,0 0-5 0,0 0-7 16,0 0-4-16,21 0 4 15,18 12 27-15,31-5 16 16,32-7-3-16,31 9-13 16,26-9-8-16,19 0 11 0,26 0-15 15,16-16-9-15,14-9-5 16,10-5-5-16,-1-1-3 0,-11-1 1 15,-17-5 0-15,-23 0-3 16,-23-4 5-16,-19 1 1 0,-20-1-8 16,-15 0-4-16,-18 0 10 15,-15 5 2-15,-17 7-5 16,-12 9 0-16,-18 1 2 0,-10 4-1 16,-10 7 1-16,-1 1 2 15,-3 3-2-15,-3-1 0 0,-3-2 0 16,4 3-10-1,-2-4 6-15,6-7 0 0,-1 4 2 16,-1 3-7-16,3 0 4 16,-8 0 5-16,2 8-14 0,-3 0-2 15,-1 0-14-15,-4 0-9 16,0 0-23-16,0 0-12 0,0 0-11 16,0 8-33-16,-12 5-34 15,1-1-81-15</inkml:trace>
  <inkml:trace contextRef="#ctx0" brushRef="#br0" timeOffset="29302.79">19149 16872 586 0,'-16'-32'386'0,"-4"4"-13"0,4 7-133 15,0 8-98-15,8 9-63 16,8 4-17-16,3 22-13 0,10 13-7 16,11 18-21-16,12 12-4 15,7 13-16-15,-1-1-1 0,3-4-11 16,-4-9-70-16,0-10-86 15,-9-12-97-15,-7-11-53 16,-5-6 1-16,0-9-10 0</inkml:trace>
  <inkml:trace contextRef="#ctx0" brushRef="#br0" timeOffset="29520.83">19546 16498 452 0,'8'-65'441'0,"-2"12"95"15,-6 17-160-15,0 10-157 0,3 26-196 16,5 16-23-16,5 25 0 16,7 17 0-16,9 15 0 0,11 12 0 15,5 10 0 1,0-3 0-16,0-6 0 0,-2-12 0 16,-2-10-20-16,0-14-319 15,0-19-14-15,-1-17 15 0,-3-24 38 16,-6-14 23-16,-1-25 71 15</inkml:trace>
  <inkml:trace contextRef="#ctx0" brushRef="#br0" timeOffset="29702.29">20172 16287 424 0,'-8'-78'285'15,"0"16"56"-15,0 18-74 16,-1 7-66-16,9 12-38 0,0 10 17 16,9 7 6-16,7 16-186 15,10 16 0-15,13 25 0 0,12 24 0 16,1 16 0-1,-5 14 0-15,2 3 0 0,-4-4 0 16,-3-5 0-16,-10-8 0 16,-2-11-245-16,-13-9-169 0,1-12 7 15,-6-12 9-15</inkml:trace>
  <inkml:trace contextRef="#ctx0" brushRef="#br0" timeOffset="30119.05">21111 15733 392 0,'-25'-25'217'0,"2"8"-11"16,-3 5-62-16,7-1-40 0,2 3-12 15,1 1 18-15,3 9 15 16,13 0 10-16,-8 0 15 0,0 30 17 16,8 13-4-16,-8 23-121 15,8 14-42-15,5 6 0 0,14 1 0 16,10-10 0-16,12-13 0 16,3-14 0-16,10-19 0 0,-1-9 0 15,-5-22 0-15,1-17 0 16,-9-16-13-16,-7-20-58 15,-13-20 31-15,-20-13 14 16,-20-7 17-16,-17-1 13 0,-11 8 7 16,-14 17 4-16,-3 21-9 15,0 15-7-15,5 17-57 0,3 12-38 16,8 4-88-16,3 13-77 16,15 4-37-16,10-3 6 0,8 7-21 15</inkml:trace>
  <inkml:trace contextRef="#ctx0" brushRef="#br0" timeOffset="30668.2">22160 14837 449 0,'-22'-18'296'0,"2"6"6"15,3 1-90-15,6 3-64 16,2 4-35-16,9 4 0 0,0 0 8 16,0 21 26-16,12 11-1 15,4 21-146-15,9 16 0 16,4 8 0-16,7 8 0 0,-1 6 0 16,7-6 0-16,-5-3 0 15,-1-10 0-15,-2-7-77 0,-8-11-211 16,0-14-71-16,-4-3 10 15,-8-7 32-15,-3-11 26 16</inkml:trace>
  <inkml:trace contextRef="#ctx0" brushRef="#br0" timeOffset="30899.98">22536 14865 586 0,'-28'-127'678'16,"16"83"-410"-16,4 12-70 15,8-8 36-15,0 36-151 16,51 73-83 0,-8 0 0-16,4 16 0 15,7 17 0-15,3 6 0 16,0 7 0-16,-5-5 0 16,0-11 0-16,-7-14-118 0,-5-8-215 15,-6-16-38-15,-11-16 47 16,-7-11 41-16,-3-20 21 0</inkml:trace>
  <inkml:trace contextRef="#ctx0" brushRef="#br0" timeOffset="31116.57">22999 14608 459 0,'-13'-109'264'0,"-2"18"42"16,4 23 2-16,-3 10-108 15,14 19-76-15,0 14-3 0,0 25 72 16,14 17-121-16,0 23-72 15,15 22 0-15,7 14 0 0,6 14 0 16,-2 3 0-16,6 2 0 16,-3-2 0-16,-2-3 0 0,0-9 0 15,-5-8 0-15,-3-11 0 16,-4-9-164-16,-6-14-171 16,-7-2-32-16,-4-12 21 0,-6-13-6 15</inkml:trace>
  <inkml:trace contextRef="#ctx0" brushRef="#br0" timeOffset="32281.12">24212 13815 237 0,'-24'-24'368'16,"5"0"7"-16,-3 7-40 15,11 0-117-15,11 10-107 16,0-1-52-16,0 8-17 16,3 15 20-16,15 19 15 0,10 14-17 15,16 18-23-15,10 15-22 16,3 12-10-16,5 6-15 0,-11-2-28 16,-3-8-56-16,-6-7-70 15,-11-17-65-15,-6-15-56 0,-4-15 1 16,-7-14 10-16,0-21-3 15</inkml:trace>
  <inkml:trace contextRef="#ctx0" brushRef="#br0" timeOffset="32476.76">24424 13466 384 0,'-16'-80'354'0,"0"24"35"0,4 16-126 15,12 24-129-15,4 16-68 16,14 28-30-16,7 17-16 0,18 21-6 15,4 15-2-15,10 8-3 16,3 4-11-16,5-2-10 0,-3-9-46 16,-5-10-74-16,-12-11-55 15,-8-8-34-15,-9-12 5 0,-9-13 21 16,-5-11-16-16,-10-17 11 16</inkml:trace>
  <inkml:trace contextRef="#ctx0" brushRef="#br0" timeOffset="32680.9">24939 13225 301 0,'-8'-93'318'0,"0"15"36"16,8 16-14-16,0 17-139 15,0 14-69-15,0 10-12 0,0 21 55 16,13 16-69-16,8 20-106 16,10 26 0-16,11 15 0 0,-3 13 0 15,7 8 0-15,-2 0 0 16,2-4 0-16,-2-9-203 15,-4-12-113-15,-2-16-23 0,-7-9 48 16,-7-10 43-16,-6-10 14 16,-10-11 44-16</inkml:trace>
  <inkml:trace contextRef="#ctx0" brushRef="#br0" timeOffset="33846.01">13732 11641 389 0,'-27'-12'267'0,"-2"0"-82"15,4 0-76-15,8 3-54 16,1 2-31-16,16 2-6 16,0 0 5-16,0 5-9 0,30 0 5 15,21 0 8-15,31 0 13 16,29 0-2-16,22 17-8 15,21 8 14-15,25 11-12 0,12 10-14 16,12 11-9-16,7 7-5 16,19 10-2-16,6 4 2 0,11-1-3 15,4 0-2-15,-2-3-1 16,-10-2 4-16,-6-6-4 16,-12-10 3-16,-9-7 4 15,-5 1-7-15,-2-3 5 0,-11 3-4 16,0 3 1-16,-19 0 0 15,-12 4 4-15,-13-4-4 0,-13-2-9 16,-9-1 12-16,-6-4-2 16,-8-11 1-16,1-1-2 0,-9-6 1 15,-3-4-5-15,-9 2 4 16,-11-2 2-16,-6 0 11 0,1-4-6 16,1 0 11-16,7 1 19 15,13-2-10-15,7 3-9 16,9-2-6-16,12-4-6 0,2 0-1 15,8 0 4-15,-9 6 0 16,-10 2 3-16,-16 0-5 0,-19 0-2 16,-17 1 6-16,-17 0 8 15,-17-5 5-15,-1 0 2 0,-9 4 10 16,-10 1-6-16,1 3-19 16,1 5 6-16,-7 8 0 0,-6-1-10 15,0 1 2-15,0-5-9 16,0-7-2-16,0-6 7 0,0-6-4 15,-6-5-19-15,6 2-54 16,-16-14-58-16,-4-5-62 16,-9-10-11-16,-4-10 19 15,-7-12 24-15,-9-12 30 0,-4-17-29 16,-12-15-57-16</inkml:trace>
  <inkml:trace contextRef="#ctx0" brushRef="#br0" timeOffset="34711.23">15547 11011 100 0,'-11'-4'227'15,"-6"-5"-82"-15,1 9-48 0,0 0-35 16,3 0-22-16,2 0-8 16,-3-3 15-16,14 3 15 15,-8 0-10-15,8 0-11 0,-8 0-12 16,8 0-13-16,0-5-6 15,0 1-6-15,0 4 0 0,0 0 2 16,0 0 11 15,16 0 17-31,9 16 15 16,7 5 3-16,22 0-6 0,15 4-8 16,20 2 19-16,26-2 28 15,18-1-11-15,17-3-23 0,13-2-18 16,8-2-9-16,6-5-3 15,5 4-5-15,2 5-4 0,-1 4-11 16,4 10 0-16,2 11 3 16,7 6-3-16,7 14-6 0,13 7 2 15,9 0 3-15,4-1 3 16,3 2 1-16,-1-5 4 16,-2-2-3-16,-2-11 2 15,-4 1 8-15,-12-5 8 0,-8 2 3 16,-17 2 1-16,-11 1-12 15,-11 0 3-15,-19 0-3 0,-2 0-6 16,-6-4 0-16,5-3 13 16,13-6-8-16,7 1-6 0,5-4 3 15,-1-5-8-15,-7 0-5 16,-12-2 2-16,-19 2-2 0,-10 2 6 16,-12 2 16-16,-12 1 13 15,-14 0-5-15,-12 3-10 16,-6-3-1-16,-13-6-3 0,-8-5-10 15,-13-5-6-15,-2-9-1 16,-12-4 0-16,-2-12-10 0,-12 0-87 16,0-9-104-16,-23-15-71 15,-14-16-37-15,-11-22 10 0,-17-28-24 16</inkml:trace>
  <inkml:trace contextRef="#ctx0" brushRef="#br0" timeOffset="35309.26">25861 10978 474 0,'13'-28'305'0,"-13"7"47"0,0 5-77 16,0 4-77-16,0 12-45 15,-13 32-36-15,2 21-22 0,11 25-34 16,0 27-44-16,0 18-17 15,16 11 0-15,16-4 0 16,13-7 0-16,8-18 0 0,12-20 0 16,12-20 0-16,10-23 0 15,1-30 0-15,2-24 0 0,-10-26 0 16,-15-18 0-16,-20-25 0 16,-26-17 0-16,-27-9-8 15,-31 2 5-15,-29 7-3 0,-26 16-15 16,-18 22-47-16,-8 20-64 15,-2 18-78-15,4 22-70 0,-1 13-57 16,4 8-24-16</inkml:trace>
  <inkml:trace contextRef="#ctx0" brushRef="#br0" timeOffset="35941.94">18496 9919 437 0,'-30'-19'200'15,"11"5"-65"-15,6 2-65 16,13 12-41-16,18 0-11 0,21 0 30 16,31 0 35-16,40-7 51 15,44-14 27-15,64-20-18 0,78-16-39 16,86-16-41-16,74-4-22 16,72-5-16-16,62 10-4 15,34 5 1-15,26 15-2 16,7 12-4-16,-24 11 0 0,-27 12 13 15,-41 14-8-15,-49 3-4 16,-60 12-1-16,-61 1-17 0,-61 2 8 16,-57 1-6-16,-59 5-3 15,-57-4-1-15,-42-5 13 16,-32-5 23-16,-27-7 30 0,-21 9 7 16,-10-9-70-16,-12 0 0 15,-6 0 0-15,-3 0 0 0,-19 0-83 31,3 0-140-31,0 0-71 16,-1-5-24-16,9-2 25 0,0-6-10 16</inkml:trace>
  <inkml:trace contextRef="#ctx0" brushRef="#br0" timeOffset="36192.19">28326 9361 234 0,'-11'0'271'0,"2"0"-14"16,9 0-17-16,0 0-70 15,0 0-35-15,0 0 14 0,0 16 61 16,17 10-22-16,8 10 5 16,4 14-193-16,5 5 0 15,13 15 0-15,1-1 0 0,0 0 0 16,1 0 0-16,-5-7 0 15,-6-13-261-15,-11-10-127 16,-1-1-7-16,-11-14 42 16,-7-12 45-16</inkml:trace>
  <inkml:trace contextRef="#ctx0" brushRef="#br0" timeOffset="36557.93">28786 9611 349 0,'0'-115'323'0,"0"18"82"15,-14 15 3-15,6 17-71 16,8 19-112-16,0 19-225 15,8 19 0-15,18 24 0 0,10 26 0 16,13 26 0-16,8 22 0 16,-1 15 0-16,0 4 0 15,3-2 0-15,-10-14 0 16,-5-16 0-16,-6-19-69 0,-16-18-289 16,-5-22-24-16,-9-31 74 15,-4-28 77-15,-4-32 22 16,0-30 21-16,-9-22 49 0,1-22 60 15,8-8 57-15,0 8 257 16,0 21 28-16,0 26 42 16,0 22-23-16,0 21-99 0,5 24-26 15,7 29 6 1,13 24-20-16,11 22-55 0,10 18-21 16,5 17-37-16,6 8-12 15,-4 6-5-15,1-6-20 16,-10-4-68-16,-4-8-93 0,-7-6-114 15,-9-15-82-15,-2-12 3 16,-13-16 13-16</inkml:trace>
  <inkml:trace contextRef="#ctx0" brushRef="#br0" timeOffset="38864.54">7004 7168 377 0,'0'-25'185'0,"-8"1"-60"15,0 7-41-15,8 1-7 0,-9 4 24 16,9 0-19-16,0 4-21 15,0 3-33-15,0 5-18 16,0 0-4-16,0 0 1 16,0 0-6-16,0 0 2 15,9 0-3-15,-1 9-16 0,-5 4-56 16,5-1 72-16,2 0-230 16,-2 0-27-16,-8-5-26 15</inkml:trace>
  <inkml:trace contextRef="#ctx0" brushRef="#br0" timeOffset="39120.96">7986 7028 407 0,'0'0'323'16,"0"0"-55"-16,-8 0-115 15,8 0-70-15,0 0-42 0,0 0-1 16,0 0 3-16,0 0-16 16,0 0-15-16,0 0-4 15,0 0-12-15,0 0-29 0,0 0-34 16,0 0-35-16,0 0-42 16,0 0-45-16,5 0-37 0,-2 0-45 15</inkml:trace>
  <inkml:trace contextRef="#ctx0" brushRef="#br0" timeOffset="39437.08">8887 7054 465 0,'10'8'264'16,"-6"-8"-70"-16,-4 0-81 0,0 0-52 15,0 0-6-15,0 0 25 16,0 0 36-16,0 0-4 16,0 0-32-16,0 0-26 15,0 0-23-15,0 0-6 0,0 0-14 16,0 0-9-16,0 0 3 16,0 0-2-16,0 0-6 15,0 0 5 1,0 0-1-16,0 0-18 0,0 0-23 15,0 0-37-15,0 0-60 16,0 0-74-16,0 0-50 0,0 0-31 16,0 9-9-16</inkml:trace>
  <inkml:trace contextRef="#ctx0" brushRef="#br0" timeOffset="39781.08">10968 6133 256 0,'-14'-12'306'0,"6"0"-81"0,0 5-53 16,8 2-72-16,0 1-39 16,0 1-12-16,0-2-3 0,0 5-12 15,0 0-19-15,0 0-6 16,0 0-4-16,0 0-1 16,0-4-2-16,0 0-2 0,0 0-10 15,0 4-35-15,0 0-24 16,0 0-49-16,8 0-63 0,0-9-30 15,1-3-69-15</inkml:trace>
  <inkml:trace contextRef="#ctx0" brushRef="#br0" timeOffset="40128.58">12774 5772 394 0,'-8'-21'197'0,"-5"1"-97"15,13 4-57-15,-9 4-24 16,9 3 5-16,0 2 56 16,0-2 24-16,0 5-23 15,0-1-27-15,0 1-11 0,0 4-9 16,0 0-9-16,0 0-13 15,0 0 0-15,0 0-13 16,0 0 3 0,0 0 1-16,0 0-2 15,0 0-15 1,0 0-31-16,0 0-32 0,0 0-25 16,0 0-21-16,0 0-21 15,0 0-18-15,14-8-69 0</inkml:trace>
  <inkml:trace contextRef="#ctx0" brushRef="#br0" timeOffset="40436.99">13676 5641 663 0,'0'-12'333'16,"0"5"-158"-16,-13-3-92 0,13 4-41 15,-12-4 7-15,4 3 26 16,8-2-3-16,-9 9-39 16,9 0-14-16,0-4-8 15,0 0-6-15,0 4-3 0,0 0-4 16,0 0-1 0,0 0 4-16,0 0 1 15,0 0-9-15,0 0-7 0,0 0-11 16,0 0-15-16,0 0-26 15,0 0-43-15,0 0-37 16,0 0-49-16,0 0-8 0,0 0-43 16,-8-4-6-16</inkml:trace>
  <inkml:trace contextRef="#ctx0" brushRef="#br0" timeOffset="40769.01">14747 5446 519 0,'0'-12'261'16,"0"3"-84"-16,0 2-83 0,0 7-21 16,0 0 20-16,0-8 17 15,0 8-23-15,0 0-36 0,0 0-27 16,0 0-12-1,0 0-7-15,0-4-1 0,0 4-3 16,0 0-4-16,0 0 2 16,0-5 4-16,0 5-4 0,0 0-2 15,0 0 7-15,0 0-6 16,0 0-15 0,0 0-55-16,0 0-55 15,0 0-49-15,0 0-40 16,0 0-5-16,5 0-28 0</inkml:trace>
  <inkml:trace contextRef="#ctx0" brushRef="#br0" timeOffset="41120.26">16048 5031 494 0,'-39'-17'172'0,"12"4"-84"15,3 5-48-15,7 5-19 16,6-1 8-16,-2-1 42 16,13 2 6-16,-8 3-23 15,8 0-21-15,0 0-9 0,0 0 10 16,0 0 3-16,0 0-5 0,0 0-5 15,0 0-10-15,0-4 1 16,0 4-6-16,0 0-7 16,0 0-3-16,0 0-1 15,0 0-2 1,0 0-37-16,0 0-53 0,4 0-44 16,9 0-35-16,2 0-26 15,2 0-72-15</inkml:trace>
  <inkml:trace contextRef="#ctx0" brushRef="#br0" timeOffset="41452.12">16761 4888 104 0,'5'0'245'0,"-2"0"-93"16,2 0-45-16,-1 0-39 15,0 0-27-15,-4 0 15 0,0 0 28 16,0 0 24-16,0 0-12 16,0 0-15-16,0 0-20 0,0 0-24 15,0 0-4-15,0 0-8 16,0 0-18-16,0 0-2 0,0 0 1 15,0 0-9 1,0 0-11-16,0 0-35 16,0 0-52-16,0 0-54 0,5 0-60 15,-1 0-63-15</inkml:trace>
  <inkml:trace contextRef="#ctx0" brushRef="#br0" timeOffset="41713.08">17570 5047 308 0,'0'0'343'0,"0"0"-75"0,0 0-124 16,0 0-72-16,0 0-31 15,-9 0 41-15,9 0 41 0,0-4-12 16,0 4-46-16,0 0-32 15,0 0-15-15,0 0-12 16,0 0-1-16,0 0-16 16,0 0-36-16,0 0-224 15,0 0-21-15,0 0 0 16,0-8-36-16</inkml:trace>
  <inkml:trace contextRef="#ctx0" brushRef="#br0" timeOffset="42041.03">19002 4306 387 0,'0'-9'225'16,"-8"2"-59"-16,8 2-87 16,0 2-38-16,0-1-1 0,0 0 52 15,0-1 24-15,0 5 2 16,0 0-31-16,0 0-34 16,0 0-33-16,0 0-12 15,0 0-4-15,0 0 0 0,0 0-12 16,0 0-52-16,0 0-85 15,0 0-87-15,5 0-31 16,7 0-64-16</inkml:trace>
  <inkml:trace contextRef="#ctx0" brushRef="#br0" timeOffset="42329.32">20266 4408 496 0,'-28'-16'295'0,"3"-1"-110"16,10 5-93-16,-2 0-51 0,5 4-14 16,12 4 26-16,-8 0 18 15,8 4-27-15,0 0-24 16,0 0-16-16,0 0 3 0,0 0-6 15,0 0-2-15,0 0-6 16,0 0-22-16,0 0-42 0,0 0-54 16,0 0-42-1,0 0-35-15,8 0-67 0</inkml:trace>
  <inkml:trace contextRef="#ctx0" brushRef="#br0" timeOffset="42612.28">21412 4244 598 0,'-18'-16'232'0,"7"0"-97"15,4 4-71-15,7 5-17 0,-13 2 42 16,13 0 31-16,0 2-18 15,0-1-31-15,0 0-37 0,0 4-19 16,0 0-6-16,0 0-5 16,0 0-5-1,0 0-15-15,0 0-19 0,0 0-55 16,0 0-72-16,0 0-68 16,0 0-43-16,0 8-50 0</inkml:trace>
  <inkml:trace contextRef="#ctx0" brushRef="#br0" timeOffset="42797.81">22378 4241 1100 0,'0'-13'589'15,"0"1"-365"-15,0 4-304 16,0 0-59-16,0 1 61 0,5-3 39 15,-2 3-74-15,5-1-198 16,1-9-96-16</inkml:trace>
  <inkml:trace contextRef="#ctx0" brushRef="#br0" timeOffset="43281.25">25858 2679 528 0,'-28'-14'345'16,"2"8"-126"-16,10-2-108 0,6-2-50 16,10 7-35-16,6-6-4 15,19-3-9-15,24-4-4 16,33-4 3-16,27-8-8 16,20-7-5-16,14 3-2 0,-2 0 0 15,-7-1-74-15,-18 9-90 16,-27 3-51-16,-25 6-44 15,-23 1-28-15</inkml:trace>
  <inkml:trace contextRef="#ctx0" brushRef="#br0" timeOffset="43446.95">26234 2829 353 0,'-88'52'241'16,"18"-11"-40"-16,21-13-100 15,18-6-50-15,15-10-34 0,16-12 3 16,16 0 34-16,25 0 19 15,23 0 11-15,22-17-36 16,18-3-28-16,23-9-58 0,3-8-114 16,5-8-131-16,-13-7-104 15</inkml:trace>
  <inkml:trace contextRef="#ctx0" brushRef="#br0" timeOffset="43762.96">27632 1941 1312 0,'-24'-37'552'0,"9"4"-369"15,2 10-183-15,4 2 0 16,9 4 0-16,-8 5 0 16,8 7 0-16,0 19 0 15,4 15 0-15,9 23 0 16,3 25 0-1,-1 17 0-15,2 15 0 0,0 5 0 16,-1 1 0-16,-4-9 0 16,-4-12 0-16,0-12 0 15,-5-13 0-15,3-17 0 16,2-11 0-16,-8-13-216 0,0-11-118 16,0-17-82-16,0-29 6 15,0-19-260-15</inkml:trace>
  <inkml:trace contextRef="#ctx0" brushRef="#br0" timeOffset="44128.62">28026 1741 275 0,'0'-40'221'16,"0"10"-53"-16,0 11-77 16,0 6-27-16,0 6 11 15,0-1-4-15,0 8-28 16,0 15-16-16,5 15-10 0,2 6-6 15,6 5-2-15,3-5-10 16,5-4 4 0,-1-7-3-16,4-4-5 0,6-10 5 15,1-11 0-15,11 0-2 16,0-20 2-16,4-12 13 16,-6-13 31-16,17-52 219 15,-36 52-94 1,-9 11 11-16,-4 11-2 15,-5 6-45-15,-3 10-133 0,0 23 0 16,0 24 0 0,0 30 0-16,0 23 0 15,0 21 0-15,0 12 0 16,0 0 0-16,0-3 0 16,12-9 0-16,4-9 0 0,6-16-447 15,-1-10-113-15</inkml:trace>
  <inkml:trace contextRef="#ctx0" brushRef="#br0" timeOffset="44628.09">29572 1392 2047 0,'-19'-69'0'16,"4"16"0"-16,-2 11 0 15,8 14 0-15,9 13 0 16,0 10 0-16,0 21 0 16,0 33 0-16,0 32 0 0,9 25 0 15,0 8 0 1,-1-4 0-16,1-13 0 16,0-11 0-16,-1-21 0 15,-3-16 0-15,-2-12 0 0,3-13 0 16,-2-12 0-16,-4-17 0 15,8-18 0-15,4-25 0 16,12-14 0-16,13 1 0 16,-1 4 0-16,5 12 0 15,-2 16 0-15,3 17 0 16,-5 12-14-16,-8 29-9 16,-5 11 8-16,-12 14 15 15,-12 10 5-15,-20 1-8 16,-14 2 6-16,0-11 5 15,-14-8-1-15,6-6-3 16,-7-13 5-16,-1-17-3 0,6-12 4 16,6-17-11-16,7-11-15 15,10-17-60-15,8-9-54 16,13-6-80-16,18-5-120 16,12-8-33-16,9-1-36 15</inkml:trace>
  <inkml:trace contextRef="#ctx0" brushRef="#br0" timeOffset="44820.62">30045 1526 463 0,'16'-13'222'0,"-4"1"-106"16,0 7-55-16,0 5 12 16,-3 0 23-16,0 14-1 15,2 5-11-15,4 19-26 16,1 10-21-16,6 14-18 15,-6 2-6-15,0 2-6 16,-5-9-38-16,-2-8-143 16,-9-9-120-16,0-15-55 15</inkml:trace>
  <inkml:trace contextRef="#ctx0" brushRef="#br0" timeOffset="44966.48">30281 932 672 0,'-30'-86'357'16,"7"17"-172"-16,3 16-103 16,7 17-50-16,13 11-53 15,0 8-139-15,0 17-123 16,8 0-100-16</inkml:trace>
  <inkml:trace contextRef="#ctx0" brushRef="#br0" timeOffset="45227.51">31108 801 742 0,'25'-15'388'15,"-5"0"-188"-15,-4 8-80 16,-8 4 31-16,1-1 22 16,-9 4-81-16,0 0-43 15,0 32-20-15,0 23 4 16,0 20 1-1,0 27-11-15,0 29-10 0,-13 6-13 16,1 6 0-16,12 0 0 16,0-17-57-16,0-20-164 15,0-17-134-15,0-20-48 16,0-16-21-16</inkml:trace>
  <inkml:trace contextRef="#ctx0" brushRef="#br0" timeOffset="45410">30850 1620 789 0,'-51'-45'449'15,"32"4"-240"-15,46 1-116 16,51-1-37-16,43-4-2 16,37-5 5-16,18 6-27 15,-2 0-15-15,-11 6-27 16,-26 10-138-16,-26 4-161 0,-33 8-119 15</inkml:trace>
  <inkml:trace contextRef="#ctx0" brushRef="#br0" timeOffset="46342.21">16298 8551 221 0,'-9'0'247'16,"-1"0"-75"-16,2 0-42 0,8 0-63 15,-8 0-32-15,8 0-9 16,0 0 16-16,0 0 18 0,-9 0 5 15,1 0-4-15,8 0 1 16,-8 0 5-16,2 0 6 16,6 0 3-16,0 0-3 0,0 0-1 15,0 0-20-15,6-3-16 16,22-14-17-16,37-20 1 0,54-27 20 16,67-35 44-16,77-34 24 15,91-30-17-15,76-16-43 0,50 0-48 16,40 4 0-1,23 7 0-15,-1 14 0 0,-27 7 0 16,-28 16 0-16,-38 18 0 16,-41 15 0-16,-56 13 0 0,-55 16 0 15,-57 16 0-15,-54 13 0 16,-47 7 0-16,-37 9 0 0,-29 7 0 16,-25 5 0-16,-16 7 0 15,-12 5 0-15,-7 0 0 0,-10 0 0 16,-11 0 0 31,0 0 0-47,-9 13-307 15,-10 4-297-15,-17 6 76 16</inkml:trace>
  <inkml:trace contextRef="#ctx0" brushRef="#br0" timeOffset="47140.93">16636 7716 248 0,'-17'-28'289'16,"6"-2"-38"-16,-3-4-78 15,14 9-76-15,-11 9-47 16,11 4-14-16,-11 12-2 0,2 8 8 15,-8 24 9-15,-11 30 6 16,-9 31-5-16,-15 22-3 0,-9 15-6 16,-1 4-9-1,10-8-13-15,12-16-13 0,10-21-5 16,16-16-5-16,14-15 2 16,3-13 0-16,17-12 5 0,20-19-10 15,25-14 9-15,25-23-1 16,20-13 0-16,11-5-8 0,-2-4 2 15,-9 5 1-15,-16 6 2 16,-21 6 0-16,-17 7-5 0,-13 6 4 16,-9 6 8-16,-14 1-7 15,-9 8 12-15,-2 0 2 0,-1 0 13 16,-8 0-11 0,0 0-2-16,0 8-2 0,0 4-3 15,0-2 0-15,0-10 2 16,-12 0 25-16,-1 0 4 0,-1-5-13 15,-12-16-7-15,-7-15-6 16,-2-21 17-16,-5-21-8 0,-7-11-11 16,4-8-4-16,-2-6-6 15,5 2 2-15,1 15-7 0,12 13 4 16,3 16-21-16,4 16-61 16,3 13-65-16,5 11-62 15,12 13-35-15,0 12-7 16,4 16-8-16,4 10-53 0</inkml:trace>
  <inkml:trace contextRef="#ctx0" brushRef="#br0" timeOffset="48006.08">9014 10744 542 0,'-8'-11'308'15,"8"7"-137"-15,-8 1-95 16,8 3-39-16,0 0-20 0,0 0-5 16,0 0-10-16,0 0-1 15,0 0-17-15,0 0-18 16,0 0-18-16,3 0-16 0,2 7-20 16,-2-7-19-16,6 11-9 15,-1-11-49-15,4 0-62 0</inkml:trace>
  <inkml:trace contextRef="#ctx0" brushRef="#br0" timeOffset="48244.96">10239 10396 604 0,'0'-12'384'0,"0"3"-150"0,0 3-123 15,0 0-53-15,0 3-20 16,0 3-7-16,0 0 2 16,0 0-26-16,0 0-1 0,0 0-10 15,0 0-10-15,0 0-25 16,5 0-42-16,-2 0-46 0,3 0-52 16,2 0-14-16,4 0 7 15,1 0-59-15</inkml:trace>
  <inkml:trace contextRef="#ctx0" brushRef="#br0" timeOffset="48556.72">11974 9503 634 0,'-16'-14'205'0,"2"0"-102"0,8 2-57 16,6 5-22-16,-9-2 12 16,9 6 48-16,0-2-5 0,0 5-38 15,0 0-20-15,0 0-14 16,0 0-2-16,0 0-3 16,0 0-7-16,0 0 2 0,0 0-4 15,0 0-10-15,0 0-4 16,0 0-4-16,5 0-15 15,-1 0-18-15,2 0-37 0,0 0-45 16,2 0-25-16,3 0-53 16,6-8-22-16</inkml:trace>
  <inkml:trace contextRef="#ctx0" brushRef="#br0" timeOffset="48840.44">13550 9248 316 0,'0'-4'342'0,"0"-1"-119"16,0 5-109-16,0 0-59 16,0-3-24-16,0 3 13 0,0 0 65 15,0 0-3-15,0 0-39 16,0 0-36-16,0 0-17 0,0 0-7 15,0 0-4-15,0 0-9 16,0 0-17-16,0 0-34 16,0 0-38-16,0 0-134 15,0 0 7-15,0 0-14 16,0-5-21-16</inkml:trace>
  <inkml:trace contextRef="#ctx0" brushRef="#br0" timeOffset="49136.85">15288 8987 664 0,'0'0'416'0,"0"-4"-194"15,0-3-144-15,-8 2-73 0,8 1 4 16,-9 1 25-16,9 3 37 15,0 0-19-15,0 0-27 0,0 0-7 16,0 0-13-16,0 0-1 16,0 0-3-16,0 0 1 0,0 0 1 15,-8 0-10-15,8 0-3 16,0 0-11-16,0 0-26 16,0 0-35-16,0 0-51 0,0 0-46 15,0 0-30-15,0-5-14 16,0-6-42-16</inkml:trace>
  <inkml:trace contextRef="#ctx0" brushRef="#br0" timeOffset="49393.75">16576 8751 570 0,'7'0'505'0,"-7"-3"-108"0,0-2-203 15,0 0-103-15,0 5-41 16,0 0-24-16,0-2 11 16,0-3 10-16,0 5-18 15,0 0-1-15,0 0-8 0,0 0-2 16,0 0 17-16</inkml:trace>
  <inkml:trace contextRef="#ctx0" brushRef="#br0" timeOffset="49516.13">16583 8731 1926 0,'0'0'-373'16,"0"0"-68"-16,0 0-7 0</inkml:trace>
  <inkml:trace contextRef="#ctx0" brushRef="#br0" timeOffset="50202.89">24794 5817 255 0,'0'-58'275'0,"0"6"-61"15,0 10-87-15,-13 6-51 16,2 8 10-16,-1 11 27 16,-8 9 23-16,-5 8-23 15,-7 20-28-15,-10 25-17 0,-2 24-25 16,-8 26-3-16,2 19-24 15,10 7-7-15,14 1-1 0,26-8-5 16,9-7 3-16,20-15-12 16,20-14 6-16,14-16-4 0,16-19 0 15,7-17 1-15,-2-26-1 16,3-5-4-16,-15-16 8 0,-16-10-11 16,-14-19 7-16,-23-11 4 15,-19-8 3-15,-19 5 15 16,-23 6-1-16,-14 17-1 15,-16 21-2-15,-15 20-7 0,3 12-16 16,10 14-38-16,9 5-103 16,17 6-106-16,14 4-61 0,22-5-16 15,20-3-258-15</inkml:trace>
  <inkml:trace contextRef="#ctx0" brushRef="#br0" timeOffset="50635.75">25959 5430 1082 0,'4'-65'456'0,"-4"12"-234"16,0 16-110-16,0 16-50 0,0 6 1 16,0 7-13-16,-12 28-50 15,4 32 0 1,-4 34 0-16,1 21 0 0,3 5 0 15,8-1 0-15,0-13 0 16,0-18 0-16,0-18 0 0,0-17 0 16,8-16 0-16,-5-13 0 15,5-16 0-15,9-13 0 16,7-23 0-16,9-14 0 16,11-10 0-16,5 3 0 0,2 8 0 15,3 12-12-15,-5 12 2 16,-2 22-5-16,0 15 2 15,-12 16 0-15,-9 18 4 0,-18 14 10 16,-20 6 3-16,-22 3 0 16,-11-5-2-16,-11-2 7 0,-9-10-14 15,-3-11 8-15,6-13 0 16,5-7-20-16,8-21-55 16,10-4-92-16,9-13-55 0,15-19-61 15,15-16-34-15,15-26-50 16</inkml:trace>
  <inkml:trace contextRef="#ctx0" brushRef="#br0" timeOffset="50835.59">26622 5406 457 0,'12'-24'428'0,"-5"7"-108"16,-2 5-165-16,-5 8-76 15,0 4-22-15,0 27 55 16,0 15 23-16,9 15-24 0,-3 16-48 15,7 8-27-15,-1 0-18 16,-4 2-17-16,1-14-86 16,-6-12-135-16,-3-12-127 15,0-18-50-15,0-10-9 0</inkml:trace>
  <inkml:trace contextRef="#ctx0" brushRef="#br0" timeOffset="50973.97">26785 4607 850 0,'-26'-89'601'0,"6"15"-309"16,4 22-237-16,5 11-159 0,2 16-59 15,9 10-39-15,0 15-59 16,0 13-31-16,0 6-76 16</inkml:trace>
  <inkml:trace contextRef="#ctx0" brushRef="#br0" timeOffset="51251">27172 4575 377 0,'22'-17'441'0,"-6"5"-42"15,0 0-185-15,-4 3-111 16,-4 2-11-16,-3 7 67 0,-2 0 31 16,-3 0-118-16,0 16-72 15,0 18 0-15,0 17 0 16,-11 18 0-16,-1 8 0 0,4 1 0 15,8 0 0-15,0-6 0 16,12-6 0-16,4-9 0 16,13-7 0-16,4-10 0 15,-2-12 0-15,9-8 0 0,6-11-119 16,7-13-221-16,-2-12-51 16,8-14 46-16,-11-14-10 0</inkml:trace>
  <inkml:trace contextRef="#ctx0" brushRef="#br0" timeOffset="51401.45">27254 4978 320 0,'-68'0'358'15,"15"-9"4"-15,13-3-156 0,20 0-110 16,20 0-56-16,12-4-18 16,16-5 3-16,20-3-11 15,17-5-7-15,14-4-23 0,0 2-121 16,-2 2-99-16,-7 1-52 15,-16 2-62-15</inkml:trace>
  <inkml:trace contextRef="#ctx0" brushRef="#br0" timeOffset="52199.54">28647 4453 474 0,'18'-49'275'0,"-18"3"-107"16,0 1-80-16,-14 6-42 0,-6 2 9 15,-8-3-8-15,-12-1-8 16,-5 4-7-16,-9 0-3 15,-9 0-18-15,-15 5-1 16,-7 0-10-16,-9 4 2 16,-7-1 8-16,-9 5 3 0,-4 3-5 15,-13 9-8-15,-14 6 11 16,-23 6-4-16,-13 18 2 16,-17 3 10-16,-11 7 32 0,6 4 7 15,13 8 12-15,7 10-5 16,8 7-10-16,1 16-10 0,3 9-22 15,1 7-7-15,-4 4-3 16,-6 5-6-16,12-3-3 16,1-3 4-16,5 1-2 15,7 2 5-15,4 7 15 0,10 7-4 16,3 17 29-16,9 14-5 16,9 5-17-16,12 7-8 0,14-6-3 15,14-5-7-15,10-1-1 16,18-11-2-16,15-1 1 15,16-2-4-15,17-9 0 0,13-11-11 16,13-8 3-16,5-8 1 16,6-9 4-16,2-8 2 0,10-8-1 15,10-5 0-15,14-6-3 16,18-2 0-16,28-8 0 16,27-2 0-16,32-14 0 15,29-12 0-15,21-6 0 0,19-10 0 16,13-10 0-16,17-1 0 15,3-14 0-15,-3-2 0 0,-5-15 0 16,-18-3 0-16,-9-11 0 16,-14-10 0-16,-12-18 0 0,-12-23 0 15,-7-28 0-15,-10-22 0 16,-16-31 0-16,-14-24 0 16,-19-11 0-16,-23-5 0 15,-28 8 0-15,-27 16 0 0,-24 18 0 16,-30 13 0-16,-27 18 0 15,-26 18-202-15,-30 15-186 16,-19 20 4-16,-21 24 61 16,-7 21-17-16</inkml:trace>
  <inkml:trace contextRef="#ctx0" brushRef="#br0" timeOffset="56316.28">26731 3566 96 0,'0'0'151'0,"-11"0"-26"16,11 0-53-16,-8 0-34 15,8 0-18-15,0 0-6 16,0 0 2-16,0 0 14 16,-9 0 18-16,0 0 19 15,1 12 19-15,-9-12 28 0,3 11 36 16,-7 3 6-16,-1-2-1 0,3 0-32 15,-1-1-23-15,4-2-9 16,7-9-22-16,9 0-27 16,9 0-17-16,13-4-1 0,33-8 15 15,39-16 27-15,43-14 2 16,37-10-9-16,33-10-56 0,38-3-3 16,21 0 0-16,23-5 0 15,13 1 0-15,7-3 0 16,-1-6 0-16,3-3 0 15,7-1 0-15,-1 1 0 16,0 0 0-16,-14 3 0 16,-18 13 0-16,-25 8 0 15,-37 13 0-15,-30 11 0 0,-40 8 0 16,-36 4 0-16,-31 9 0 16,-26 1 0-16,-15 1 0 15,-16 7 0-15,-8-1 0 16,-11 4 0-16,-5 0 0 0</inkml:trace>
  <inkml:trace contextRef="#ctx0" brushRef="#br0" timeOffset="56693.35">32006 2352 1506 0,'-24'21'-635'15</inkml:trace>
  <inkml:trace contextRef="#ctx0" brushRef="#br0" timeOffset="57541.08">31003 4921 420 0,'-49'-33'223'16,"5"5"81"-16,1 4-34 15,12 3-40-15,11 5-73 16,8 4-55-16,12 4-55 0,0 8-11 16,0 0-8-16,0 12-13 15,0 19 39-15,0 26 6 16,8 26-30-16,8 10-15 0,6 6-17 16,-5-2-42-1,1-8-45-15,-2-11-50 0,-2-14-48 16,-5-9-54-16,5-16-33 15,-3-9-10-15,-2-18-19 16</inkml:trace>
  <inkml:trace contextRef="#ctx0" brushRef="#br0" timeOffset="58456.07">31234 4599 353 0,'0'-36'391'16,"0"7"67"-16,0 8-141 15,0 5-174-15,3 8-93 16,6 8-39-16,0 0-12 0,-1 0 2 16,4 12 0-16,1 5-3 15,-2 3 2-15,1 12 2 16,-4 9-2-16,4 8 6 0,2 13 5 16,-3 10 3-16,3 6-7 15,0-5-7-15,7-9 1 16,1-6 1-16,0-9-7 15,-1-11 1-15,4-14-14 16,-3-8-1-16,4-16 5 0,-1-9 7 16,-2-10 4-16,-2-10-3 15,-5-8 12-15,-11-4-5 16,-5 4 8-16,-8 8 23 16,-5 5 4-16,0 8-4 0,2 8-7 15,-1 8-17-15,-1 0-7 16,2 0 3-16,2 0-6 15,0 0 2-15,1 0-8 0,8 0-2 16,0 0 3-16,-9 0-13 16,9 0-15-16,0 0-19 15,0 0-4-15,0 0-33 16,0 0-13-16,0 0 4 16,9 0 16-16,-1 0 4 15,-3 0 20-15,-1 0 11 0,-4 0 16 16,0 0 12-16,0 0 7 15,0 0 1-15,0 0-5 16,-9 0 7-16,9 0 4 0,-8 0 2 16,8 0 12-16,0 0 2 15,0 0 12-15,0 0 0 16,0 0-8-16,0 0-4 0,0 0-4 16,0 0 0-1,-9 0 7-15,9 0 6 0,0 0 6 16,0 0 0-16,0 0-3 15,0 0-2-15,6-4 6 16,2-4-5-16,-5 4 2 16,2-4-3-16,-5-1 19 0,0-3 28 15,0 0 11-15,0 0-5 16,0-4-6-16,-8-6-9 16,0 3-16-16,-6 3-22 0,8 0-8 15,6 3-7-15,-8 4 1 16,8 1 4-16,0 1 13 15,0 3-5-15,0 4 20 16,-9 0 31-16,9 0 37 16,-8 0-25-16,8 11-80 15,0 6 0-15,8 16 0 16,12 15 0-16,5 21 0 16,4 14 0-16,-1 3 0 15,0-1 0-15,1 0 0 0,3-4 0 16,1-3 0-16,-2-13 0 15,-1-13 0-15,-10-11 0 16,-5-9 0-16,-2-10-348 0,-4-6-121 16,-9-4 79-16,0-12 41 15</inkml:trace>
  <inkml:trace contextRef="#ctx0" brushRef="#br0" timeOffset="59205.02">32042 4684 5 0,'5'-8'1'16,"-1"0"-1"-16,4 0 0 0,-4 1 1 16,-1-2 6-16,2 2 20 15,4-4 54-15,-6 0 112 16,2 3-58-16,-5 0 11 0,0 5-8 15,0 3-16-15,0-5 0 16,0 1 13-16,0 4 16 16,0 0 7-16,0 0-58 15,0 0-43-15,0 12-24 16,3 13-10-16,5 11-2 0,4 12-9 16,-4 6-2-16,4-1-3 15,-3-8-4-15,-1-9-1 16,0-8 3-16,-3-2-5 15,4-14 3-15,-6-5-3 0,4-7-7 16,-3 0-1-16,4 0-7 16,5 0 3-16,3-12 6 15,7-8-2-15,11 0 7 0,-6 3-5 16,1 0 1-16,-1 6-1 16,-8 3 7-1,-4 4 0-15,2-1-6 0,-10 5 3 16,0 0 0-16,-5 0-3 0,-3 0 8 15,0 13 1-15,0-2 5 16,0 3-4-16,0-2 2 16,0 0 1-16,0 0-1 0,-11-4 1 15,-3 0-3-15,-1 4-3 16,-2-4-2-16,-2 1 2 16,-6-9 2-16,4 7 2 0,5-7-8 15,1 12 7 1,2-12-8-16,13 0-16 0,-8 0-19 15,8 0-26-15,0 0-49 16,0 0-53-16,0-3-35 16,0-6 0-16,0-3 10 0,12-7-29 15,6-10 4-15</inkml:trace>
  <inkml:trace contextRef="#ctx0" brushRef="#br0" timeOffset="59384.65">32591 4603 103 0,'32'-28'288'0,"-7"4"-56"15,-8 7 41-15,-9 5-42 0,-2 3-58 16,-6 9-35-16,5 0-28 16,4 21-35-16,3 20-15 15,-1 10-9-15,6 7-14 16,3-1-22-16,-4-7-24 0,2-5-75 16,-10-9-111-16,0-8-90 15,-8-7-40-15,0-5 8 0,0-16 41 16</inkml:trace>
  <inkml:trace contextRef="#ctx0" brushRef="#br0" timeOffset="59517.55">32773 3936 534 0,'-20'-57'354'0,"0"7"25"16,9 14-194-16,11 12-219 15,0 8-202-15,3 7-60 16,21 9 4-16,14 0 0 0</inkml:trace>
  <inkml:trace contextRef="#ctx0" brushRef="#br0" timeOffset="59737.84">33272 3736 471 0,'0'-12'340'16,"0"4"95"-16,0-1-123 0,0 2-121 15,0 7-85-15,0 0-53 16,0 29-16-16,9 30-1 15,0 27-13-15,-6 21-3 16,5 6-15-16,1 1-7 0,-4-4 2 16,-2-12 1-16,-3-13-52 15,0-11-71-15,0-17-90 0,0-13-111 16,0-7-35-16,0-9 24 16,0-12 35-16</inkml:trace>
  <inkml:trace contextRef="#ctx0" brushRef="#br0" timeOffset="59903.85">33101 4339 601 0,'-31'-28'399'16,"5"-1"109"-16,12 4-210 15,14 5-140-15,0 4-95 0,19-1-47 16,18 1-27-16,20-4-47 16,20-1-108-16,9 5-63 0,2-1-22 15,-6 10-13-15,-12 1 20 16,-18 6 51-16,-20 0 0 0,-15 18 5 15</inkml:trace>
  <inkml:trace contextRef="#ctx0" brushRef="#br0" timeOffset="60369.74">30907 6427 391 0,'-40'-12'224'0,"18"-9"-38"0,22-15-71 16,31-20-47-16,42-23 1 15,38-11-10-15,35-10-21 16,28 2-14-16,25 0-14 16,13 4 0-16,3 8 6 0,-8 13-8 15,-9 8-3-15,-12 14 11 16,-14 1-7-16,-21 8-2 0,-22 3-3 15,-18 5-3-15,-27 2 1 16,-13 8 0-16,-24 8-5 0,-12 3-8 16,-13 1-25-16,-9 3-43 15,-13 2-40-15,0 2-31 16,-18 5 15-16,1 0 35 16,-5 0-14-16,-24 16-59 0,-11 7 18 15</inkml:trace>
  <inkml:trace contextRef="#ctx0" brushRef="#br0" timeOffset="60702.04">31625 6489 528 0,'-62'12'323'0,"16"-12"7"16,24-5-136-16,22-19-99 15,22-16-48-15,40-14-26 0,44-15-5 16,31-7 4-16,31-3 1 16,6 2 12-16,1 8 9 0,-4 11 11 15,-8 9 3-15,-15 6-12 16,-8 6 9-16,-18 5-22 16,-23 2-13-16,-17 7-7 0,-17 6-4 15,-19 5-3-15,-18 8-17 16,-8-1-32-16,-11 5-78 15,-9-4-80-15,-13 1-30 0,-15-1-3 16,-9-1 28-16,-7 5 36 16,-8 0 26-16,-15 9-55 0</inkml:trace>
  <inkml:trace contextRef="#ctx0" brushRef="#br0" timeOffset="61833.39">33836 4131 278 0,'21'-86'149'16,"-11"1"-34"-16,-10-3-28 0,-22-3-7 15,-10 1 2-15,-17-2 10 16,-16-3-10-16,-22 7-10 0,-17 1-24 16,-24 10-17-16,-27 11-2 15,-21 22 39-15,-18 24-19 16,-18 20 17-16,-14 49 2 0,-7 44-21 16,2 54-18-1,10 57 1-15,23 48 4 0,25 44-15 16,38 38-10-16,42 29-7 15,56 8 0-15,57-22-2 16,54-36-9-16,52-44-2 0,50-48 0 16,39-56-1-16,31-55-2 15,27-44 5-15,11-46 2 16,4-40-2-16,-3-32-2 0,-22-31 10 16,-22-26-9-16,-35-30 13 0,-132-24 8 15,-74-15 8-15,0-10 16 16,0-6 3-16,0-6 1 0,0 8-25 15,0 9-21-15,-31 12-23 16,-154 21-57-16,-23 27-85 0,-2 34-98 16,-5 35-64-1,-5 38-22-15</inkml:trace>
  <inkml:trace contextRef="#ctx0" brushRef="#br0" timeOffset="62216.87">26394 7152 709 0,'29'-50'418'0,"23"-11"-115"15,34-16-148-15,36-9-81 0,32-11-40 16,25-5-29-1,12-7-5-15,11 3-15 0,-3 12 2 16,-7 13 9-16,-20 15 0 0,-22 18-8 16,-28 14-87-16,-27 14-99 15,-30 8-73-15,-24 12-26 16,-25 12-37-16</inkml:trace>
  <inkml:trace contextRef="#ctx0" brushRef="#br0" timeOffset="62416.52">26579 7433 812 0,'-63'28'433'0,"22"-21"-102"15,41-19-169-15,46-28-85 16,55-24-37-16,48-22-17 0,43-16-13 16,23-4-1-16,24-5-3 15,8 7-7-15,6 5-4 0,-17 13-80 16,-18 17-204-16,-18 13-114 15,-21 14 8-15,-21 15 39 16</inkml:trace>
  <inkml:trace contextRef="#ctx0" brushRef="#br0" timeOffset="62949">30200 7424 430 0,'-74'0'305'16,"9"9"110"-16,11-9-76 15,10 0-61-15,15 0-110 16,29 0-83-16,14-12-58 0,34-10-27 16,32-9 0-16,30-11 0 15,20-1 0-15,13-3 0 16,-1 0 0-16,-4 2 0 16,-10-1 0-16,-4 5 0 0,-11 4 0 15,-14 3 0-15,-14 9 0 16,-20 2 0-16,-17 11 0 15,-14 3 0-15,-17 8-10 0,-3 0-265 16,-6 0-67-16,-8 12-29 16,-12 5 11-16,-9 11 33 15</inkml:trace>
  <inkml:trace contextRef="#ctx0" brushRef="#br0" timeOffset="63249.19">30466 7746 366 0,'-68'28'335'0,"3"-3"64"0,5-9-54 16,9-7-93-16,24-9-98 15,15 0-79-15,24-9-36 16,24-7-19-16,33-12-4 16,29-9-5-16,27-4-9 0,22-9 8 15,8-2-14-15,-1 2-1 16,-3 2 5-16,-18 4-6 15,-16 6 10-15,-23 10 2 16,-21 9 9-16,-16 2-2 16,-20 4-13-16,-12 5 0 0,-10 4 0 15,-11 0 0-15,-4 0 0 16,-8 1-200-16,-8-6-100 16,-4 1-32-16,-1 4 18 0,0-3 37 15,-2-8 20-15</inkml:trace>
  <inkml:trace contextRef="#ctx0" brushRef="#br0" timeOffset="63713.79">31237 6675 418 0,'-22'-48'247'0,"2"7"63"16,-2 8-52-16,5 9-42 16,7 9-40-16,10 2-65 0,0 3-53 15,0 10-24-15,23 12-20 16,23 10-8-16,19 1-3 15,11 3 1-15,4 6-13 0,7 5 8 16,-11-1-10-16,-14 5 10 16,-8-1 6-16,-15 5 7 15,-13 5 10-15,-12 3 9 0,-5 3-4 16,-9 6 0-16,0 7 18 16,-9 7 0-16,-2 10-45 15,3-2 0-15,0-1 0 16,-1-10 0-16,9-8 0 15,-12-12 0-15,12-10 0 0,-14-13 0 16,14-4 0-16,-9-11 0 16,-4 2 0-16,1-8 0 15,-1-9 0-15,0 0 0 0,-1 0 0 16,-3-5 0-16,-4-11 0 16,-8-13 0-16,-10-16 0 15,-10-16 0-15,-10-16 0 16,3-18 0-16,-4-10 0 0,-5-8 0 15,0-6 0-15,5 1 0 16,3 4-146-16,7 14-76 16,5 8-78-16,8 20-32 15,11 11 3-15,0 12-2 0</inkml:trace>
  <inkml:trace contextRef="#ctx0" brushRef="#br0" timeOffset="68517.11">32066 1990 222 0,'-15'-12'184'15,"-7"-4"-57"-15,-4-1-45 16,-8 1-2 0,3 0 35-16,6-1 16 0,5 0-9 15,6 5 10 1,14 5-22-16,0-2-43 16,14-3-36-16,18 0-17 0,25-5-8 15,24 5-5-15,17 0-1 16,15 5-8-16,9 7-7 15,0 0-2-15,-8 0-12 16,-8 0-24-16,-23 0-15 16,-13 7-14-16,-21-7-3 15,-16 0 0-15,-10 0 5 16,-6 0-3-16,-4 0-6 16,-9 7 5-16,-4-7 16 15,0 0-13-15,5 0-16 16,-5 0-23-16,0 0-17 0</inkml:trace>
  <inkml:trace contextRef="#ctx0" brushRef="#br0" timeOffset="69056.35">32433 1639 306 0,'-34'-36'130'15,"11"-4"-50"-15,2 3-38 16,5 5-12-16,3 3-3 16,4 8 1-16,9 9-3 15,0 5-10-15,-8 7-10 16,2 0-3-16,-11 28 2 16,-20 20 0-16,-24 26 3 15,-28 22-4-15,-20 12 3 16,-5 1-5-16,9-11-4 15,15-17 3-15,25-20 1 16,20-16-1-16,17-11-3 16,19-6 2-16,30-9-5 15,40-7 8-15,41-12 4 16,28 0 23-16,20-3 14 16,-8-6-3-16,-20 5-9 15,-24 1-7-15,-25 3-7 0,-21 0-8 16,-19 0-3-16,-13 0-2 15,-8 0-2-15,-8 0-4 16,-4 0 5-16,0 0-1 16,0 0 1-16,0 0 9 15,0 0 17-15,0-9 8 16,-16-15-23-16,1-17-3 16,2-16-11-16,1-8-3 15,-5-8-2-15,4 2-5 16,3 12-9-16,2 9-42 15,-1 15-59-15,1 10-51 16,8 16-98-16</inkml:trace>
  <inkml:trace contextRef="#ctx0" brushRef="#br0" timeOffset="70320.44">31904 10567 467 0,'-31'33'301'16,"6"-9"-63"-16,5-7-112 15,6-6-60-15,14-11-20 0,5-20-1 16,8-21 46-16,6-23 3 16,14-34-6-16,8-37-34 15,11-33-19-15,5-26-17 16,8-23-11-16,0-9-5 0,-3-7-4 15,-2 10 2-15,-7 19 2 0,-9 29 6 16,-7 32 5-16,-12 33-13 16,-9 30 0-16,-5 22 4 15,-2 18-5-15,-1 15-3 16,-8 8 4-16,0 4-2 16,0 6 5-16,0 2-9 0,0 5 9 15,4 0-1-15,-4 0-4 16,0 0 5-16,0 0-4 0,0 0 3 15,0 0-9-15,-8 17 13 16,-5 8-7-16,-1 7 6 16,-16 13-6-16,-7 11 8 0,-11 10-5 15,-12 11-1-15,-10 5 5 16,-3-4-4-16,-1-6 0 16,11-6-2-16,13-17 1 15,10-14 1-15,14-10 7 16,12-13-6-16,14-12 5 0,3-12-12 15,21-15-1-15,17-22 0 16,21-25-7-16,18-23-10 16,21-17-2-16,13-13 5 0,5 5 13 15,-4 7 0-15,-7 22 1 16,-23 20 5-16,-20 20 1 0,-17 21-5 16,-6 15 3-16,-14 17 6 15,-8 21-3-15,-3 16 1 16,-6 19 7-16,-3 13 1 15,1 14-5-15,2 2-3 0,1-3-6 16,5-6 3-16,0-11 1 16,2-7-6-16,7-10 10 0,-6-8-5 15,-6-11 0-15,0-8-2 16,-6-9 6-16,-8-3-3 16,-8-9-5-16,-17 0-1 0,-24 0-13 15,-27-5 10-15,-17 1 5 16,-18 4-9-16,-7 0-8 0,-1 16-54 15,7 4-46-15,9 5-63 16,16 4-44-16,18 3-19 16,16 0-55-16</inkml:trace>
  <inkml:trace contextRef="#ctx0" brushRef="#br0" timeOffset="70703">33411 8650 164 0,'-8'0'273'0,"8"0"-55"16,0 0-53-16,0 0-86 15,-9 20-26-15,1 14 5 0,-3 13 17 16,2 23 40-16,1 15 7 16,0 15-43-16,-5 24-23 0,5 22-19 15,2 13-11-15,-7 7-15 16,1 2-6-16,-1-9 1 15,0-13-6-15,-31 196-73 16,12-212-216 0,15-93 45-1</inkml:trace>
  <inkml:trace contextRef="#ctx0" brushRef="#br0" timeOffset="71219.47">32765 10102 469 0,'-8'-7'263'0,"8"7"-97"16,-8 0-82-16,8 16-44 15,0 12-21-15,0 18-7 16,0 11-4-16,0 8-6 0,0 8 5 16,4 5-8-16,4-2 1 15,0-7 3-15,10-12 0 0,-2-3-5 16,7-14 0-16,6-11 4 15,7-10-1-15,9-7 0 0,3-12-6 16,9 0 7-16,0 0 9 16,-4-2 9-16,-5-8-1 0,-3 10 0 15,-4 0-9 1,-3 0 2-16,-7 0-4 0,-5 0-2 16,-9 0-4-16,-3 0 7 15,-6 0 3-15,0 0 7 0,-3 0 5 16,-5 0 11-16,0-2-3 0,0-3-2 15,0 1-12-15,0-8-3 16,0-4-10-16,-9-14 2 0,9-5-9 16,-12-15 1-16,4-11 5 15,-4-7 1-15,1-7-3 0,-3-6-6 16,2 0 4-16,-5-5 0 16,3 9 2-16,-3 8-1 0,1 13-1 15,-2 10 3-15,4 17 4 16,-3 10-4-16,-4 5-1 15,-3 14-11-15,-9 0 9 16,-7 21 2-16,-5 8-2 0,-12 6-19 16,-3 15-47-16,-7 7-65 15,2 11-66-15,-3 7-25 0,3-7-38 16,5 3 13-16</inkml:trace>
  <inkml:trace contextRef="#ctx0" brushRef="#br0" timeOffset="73614.64">7763 8354 133 0,'-60'0'229'16,"-5"-17"-106"-16,3-12-36 15,2-16-21-15,7-12 6 16,8-12 6-16,17-20-34 15,28-22-15-15,19-14-17 16,63-10-7-16,73 4-4 16,71 1-1-16,51 16 7 15,23 21-5-15,26 36-5 0,6 48-1 16,-11 65 1 0,-33 79 3-16,-48 65-3 0,-50 49 3 15,-59 20-5-15,-58 3 9 16,-45-3 7-16,-40-13 25 15,-25-29 19-15,-15-39 14 0,0-41 23 16,-2-42 29-16,10-35-37 16,3-33-43-16,9-30-21 15,7-20-27-15,9-18-74 16,16-13-79-16,-8-9-38 0,0-5 5 16,-12 1-91-16</inkml:trace>
  <inkml:trace contextRef="#ctx0" brushRef="#br0" timeOffset="73947.96">9447 9273 334 0,'-93'19'167'0,"0"-7"-55"15,13-12-31-15,11 0-12 0,12 0-23 16,20 9-27-16,20 3-13 16,30 5 2-16,28 11-3 0,27 8-1 15,38 14-7-15,44-3 3 16,32 3 0-16,27-5-6 15,2-16 7-15,-13-12-5 16,-19-17 2-16,-29-21 6 16,-32-21 0-16,-29-10 1 15,-32-14-5-15,-36-10 0 0,-42-3 4 16,-48 2 0-16,-53 4-3 16,-44 13 2-16,-29 14-1 15,-4 27 4-15,12 19-5 0,15 19 1 16,23 21-4-16,24 17-5 15,26 13-10-15,34 3-13 16,38 5-20-16,32-1-25 0,34-4-25 16,26-16-167-1</inkml:trace>
  <inkml:trace contextRef="#ctx0" brushRef="#br0" timeOffset="74397.39">12034 6924 607 0,'-27'-33'143'16,"3"4"-66"-16,7 10-41 0,29 3-21 16,44-2-10-16,55 6-1 15,50 1-3-15,39 11-2 16,6 15 1-16,-2 18-3 0,-14 19-1 15,-23 21 6-15,-24 17 0 16,-33 16-4-16,-37 12 4 16,-33 0 1-16,-23-7 0 15,-17-17-1-15,-8-13 1 16,-14-12-1-16,-10-16-2 0,-4-12 2 16,-4-13-6-16,-2-11-44 15,5-17-29-15,6-13-22 16,-6-16-117-16</inkml:trace>
  <inkml:trace contextRef="#ctx0" brushRef="#br0" timeOffset="74697.17">12998 7783 354 0,'-45'65'149'16,"8"-8"-74"-16,9-8-32 16,12 3-6-16,16 10-14 15,16 10 0-15,20 6-5 16,21 3-1-16,16-3-5 15,17-13-3-15,16-15-2 0,19-22 2 16,26-28-2-16,14-26-3 16,10-22 4-16,-8-25-8 15,-21-20 2-15,-21-14-1 0,-34-11 5 16,-43 0 0-16,-48 0-5 16,-57 9 1-16,-56 14 4 15,-39 18-7-15,-22 23 1 0,-3 24 4 16,6 20-3-1,8 31-8-15,16 24 7 0,18 19-3 16,23 20-11-16,28 4-29 16,29 6-33-16,30-1-15 15,30-20-126-15</inkml:trace>
  <inkml:trace contextRef="#ctx0" brushRef="#br0" timeOffset="75145.97">16197 5779 257 0,'5'-64'206'15,"-5"-1"-99"-15,4 4-56 16,0 11-20-16,-4 10-10 16,0 11-13-16,4 10-2 15,0 7-6-15,10 12 0 16,0 14-3-16,19 24 5 0,7 24 3 15,4 26 2-15,1 30-1 16,-12 24 2-16,-16 14-5 16,-17 6 1-16,-14-6-4 0,-1-15 0 15,-2-18 2-15,1-21-2 16,-1-16-2-16,-5-18 2 16,-4-11 2-16,-2-9-8 0,4-9-7 15,-1-12-26-15,3-10-19 16,-8-17-125-16</inkml:trace>
  <inkml:trace contextRef="#ctx0" brushRef="#br0" timeOffset="75478.82">15949 6846 543 0,'-11'0'146'0,"3"12"-79"15,8 8-38-15,0 17-13 16,5 17-9-16,1 18-2 15,2 18-3-15,1 7-1 16,2 5 1-16,11-8-5 0,5-16 3 16,18-18 4-16,8-23-2 15,20-25 1-15,17-19-5 16,10-31 2-16,15-18 2 16,7-17 2-16,-3-17-4 0,-20-12 1 15,-17-3 2-15,-34-2-8 16,-39 2 9-16,-37 16-2 15,-43 15-4-15,-34 21 5 0,-28 28-3 16,-22 25 0-16,-12 21-1 16,6 19-4-16,14 13 2 15,25 8-26-15,29 5-35 0,28-1-24 16,29-4-71-16,40-13-74 16</inkml:trace>
  <inkml:trace contextRef="#ctx0" brushRef="#br0" timeOffset="75944.41">19687 4981 197 0,'8'-28'255'0,"-5"4"-100"15,-3 7-62-15,0 5-43 16,0 8-27-16,0 4-14 0,-11 28-5 15,-11 26 3 1,-10 39-6-16,-22 54 5 0,-27 57-3 16,-32 39-2-16,-38 23 0 15,-24 2-3-15,-15-11 3 16,-12-13 4-16,-2-16-4 0,6-21-3 16,10-31 8-16,22-33-1 15,28-35 5-15,28-34 2 16,25-29 8-16,28-25-12 0,20-20-11 15,21-24-15-15,21-17-33 16,11-16-40-16,13-4-28 16,2-13-122-16</inkml:trace>
  <inkml:trace contextRef="#ctx0" brushRef="#br0" timeOffset="76277.73">17996 6712 409 0,'-17'-25'234'0,"1"4"-85"16,1 10-81-16,-2 11-32 16,0 29-20-16,-8 19-5 15,-2 25-10-15,-6 24 5 0,1 29 5 16,8 22-5-16,12 2 2 16,20-4-4-16,24-19-4 15,21-25 5-15,15-29-1 16,22-32 1-16,16-41-2 15,13-29 1-15,5-35 2 0,3-26-9 16,-18-17 7-16,-23-2-2 16,-33-10 7-16,-38 5-2 0,-44 5-1 15,-44 12-4-15,-37 15-5 16,-29 26 4-16,-21 22-3 16,2 30-14-16,4 19-38 0,19 24-22 15,22 14-16-15,24 11 4 16,25 9 10-16,26 5-64 15,25-4-61-15</inkml:trace>
  <inkml:trace contextRef="#ctx0" brushRef="#br0" timeOffset="76843.19">21976 4733 364 0,'-22'-32'136'15,"5"7"-49"-15,-5 9-45 16,1 12-21-16,-7 16-9 0,-12 21-5 16,-17 31-3-16,-30 31-2 15,-28 44 0-15,-36 44 0 16,-37 41 5-16,-22 23 0 0,-17 7 0 16,-1-7 3-16,9-18-3 15,14-23-4-15,28-23-2 16,26-27 2-16,30-39-5 0,27-22 5 15,25-31 2-15,22-19 8 16,13-17-8-16,14-11-27 16,20-17-27-16,15-21-30 15,24-15-95-15,8-21-248 0</inkml:trace>
  <inkml:trace contextRef="#ctx0" brushRef="#br0" timeOffset="77176.06">20232 6216 382 0,'-55'0'138'16,"-14"36"-70"-16,-13 30-28 0,-6 31-9 15,-10 25-5-15,0 25 11 16,5 15-8-16,12 13-17 16,16-5-3-16,24-14-3 15,20-21-4-15,21-34-2 0,30-32 0 16,21-28 2-16,31-41 0 15,40-33 1-15,33-36-4 16,24-29 0-16,3-15 2 0,-16-18-5 16,-27-7 2-16,-46-4 6 15,-44 2 8-15,-49 11 3 16,-55 18-3-16,-45 30-8 0,-38 37 0 16,-32 36 0-16,-25 32-10 15,-16 29 0-15,-1 24-10 16,5 13-24-16,15 11-26 15,26 6-1-15,26 1-56 0,30-5-104 16</inkml:trace>
  <inkml:trace contextRef="#ctx0" brushRef="#br0" timeOffset="92789.4">8582 10682 791 0,'-76'-13'316'16,"-1"-4"-150"-16,7-3-93 16,13 3-97-16,18 5-32 15,10 0 4-15,9 4 4 0,7 4-24 16,5 4-59-16,8 0-45 15,0 0-17-15,8 0-64 16</inkml:trace>
  <inkml:trace contextRef="#ctx0" brushRef="#br0" timeOffset="93516.72">8498 9964 351 0,'-49'-126'144'16,"-11"8"-71"-16,-13 12-44 15,-9 17-18-15,-8 15-3 16,-14 17-5-16,-23 16 8 0,-12 21 8 16,-11 20 24-16,-11 41 13 15,-18 46 7 1,-27 63 30-16,-23 68 5 0,-14 72 6 15,4 80 3-15,24 86 8 16,39 65 27-16,59 61-39 16,64 54-32-16,76 19-21 15,91 20-24-15,90-2 4 16,81-26-10-16,99-48 4 0,96-67-8 16,88-85-1-16,103-100 3 15,92-107-14-15,99-102 6 16,79-89-9-16,63-73-10 0,43-61-24 15,9-55-27-15,-13-50 4 16,-31-46 27-16,-58-46 20 16,-56-33 32-16,-70-33 23 15,-84-27 35-15,-83-27 20 0,-89-25 9 16,-90-22-86-16,-94-23-24 16,-105-40 0-16,-97-29 0 0,-92-34 0 15,-86-23 0-15,-84-5 0 16,-87 12 0-16,-104 27 0 0,-132 34 0 15,-121 58 0-15,-154 73 0 16,-134 94 0-16,-118 102 0 16,-134 122 0-16,-97 112 0 0,-61 108 0 15,-44 73 0-15,18 73 0 16,41 72 0-16,83 63 0 16,94 32 0-16,116 29 0 15,149 11-23-15,162-8-399 16,150-28-232-16</inkml:trace>
  <inkml:trace contextRef="#ctx0" brushRef="#br0" timeOffset="104532.53">1181 8467 897 0,'-48'-54'387'0,"1"14"-41"15,7 16-137-15,4 15-114 16,4 25-57-16,-1 38-20 0,4 40-5 15,9 44-3-15,20 44-8 16,14 39-2-16,18 14 3 16,23 1-3-16,24-8 3 15,10-28-6-15,7-30-12 16,7-26-22-16,-2-33-72 16,-3-31-55-16,-8-23-53 15,-15-29-28-15,-9-28-5 16,-17-36 12-16,-21-30-24 0,-28-22 24 15</inkml:trace>
  <inkml:trace contextRef="#ctx0" brushRef="#br0" timeOffset="105846.97">1119 10013 507 0,'-73'41'238'0,"21"-12"-39"15,11-10-94-15,16-7-89 0,13-12-48 16,20-24 12-16,29-33 7 15,28-32-7 1,28-34-10-16,18-15-23 0,7-3-40 16,-1 2-14-16,-11 12-2 15,-14 13-12-15,-14 16-1 16,-17 17 24-16,-20 12 60 16,-22 9 105-16,-13 6 88 15,-15 9-36-15,-12 9 26 0,-2 8 5 16,2 7-16-16,0 5-36 15,9 4-11-15,1 4-4 16,11 8-13-16,-9 0-25 16,9 20-12-16,17 30 60 15,14 30 7-15,18 26-15 16,7 21-37-16,10 3-25 16,-1-8-5-16,-4-17-12 15,-8-18-1-15,-12-23-8 0,-8-19 8 16,-9-14-4-16,-8-15 9 15,-5-16-12-15,-2-36 2 16,-9-29 3-16,0-28-9 16,0-9 8-16,-9 12-1 15,9 17-3-15,0 17-3 16,0 18-5-16,14 19 10 16,6 19 21-16,17 11 12 15,7 19-14-15,5 2-9 16,2 8-8-16,3-3-22 0,-6-3-24 15,-3-7-31-15,-9-7-41 16,-7-7-52-16,-1-13-58 16,-4-9-7-16,6-15 34 15,-5-13 27-15,-1-7 22 16,-5-5 41-16,-2-4 61 0,-6-3 68 16,-6 3 92-1,-5 3-18-15,0 5-2 16,0 9 19-16,-13 8-4 0,1 2 11 15,4 11 14-15,8 2-19 16,0 5-48-16,0 1-29 16,0-2-20-16,0 1-11 15,8-5-2-15,9-7-7 16,4-8-5-16,-2-1-18 0,1-7 1 16,-4-6 10-16,-2-1 1 15,-14-7 3-15,0 2 7 16,-22 3 15-16,3 9 19 15,-1 15 29-15,-1 9-9 16,2 12-7-16,2 28 1 16,4 29-5-16,13 20-11 15,8 13-3-15,14-4-3 16,10-5-11-16,7-17 4 0,9-14-8 16,7-23-14-16,-3-27-9 15,-7-11-20-15,-5-26-3 16,-6-33-20-16,-15-22 18 15,-15-27 16-15,-13-11 13 16,-19-8 13-16,-12 4 31 0,-4 15 36 16,-2 22 25-16,3 24 15 15,4 23 10 1,13 14-35-16,4 13-33 0,7 1-29 16,7 10-18-16,8 12-5 15,3 0 6-15,17 0 0 16,18 17-2-16,14 0-2 15,13-1 1-15,17 7 7 16,12 10-11-16,2 11 2 0,2 13 3 16,-13 5 3-16,-8 3-1 15,-12 5 9-15,-17-6 6 16,-14-2 7-16,-14-5 8 16,-12-8-6-16,-8-13-10 0,0-12-17 15,0-7-53-15,-14-17-98 16,-4-25-37-16,-7-25-22 15,0-27 5-15,1-16 44 16,0-16 46-16,7-6 40 16,6 7 45-16,-3 13 21 15,6 13 39-15,1 21 25 16,7 11 44-16,0 15 23 0,0 11 15 16,0 7 13-16,0 6-4 15,0 6-2-15,0 5-19 16,0 0-29-16,7 16 3 15,18 8-99-15,8 9 0 16,4 7 0-16,8 9 0 16,-2 0 0-16,-3-4-80 15,-1-7-181-15,-7-10-113 0,-13-3-23 16,-5-9-3-16</inkml:trace>
  <inkml:trace contextRef="#ctx0" brushRef="#br0" timeOffset="105997.81">3386 6957 502 0,'-42'-49'462'0,"15"12"-136"0,3 9-125 15,2 7-115-15,11 13-129 16,-2 8-87-16,13 13-53 16,0 15-51-16,6 8-61 15,4 4-43-15</inkml:trace>
  <inkml:trace contextRef="#ctx0" brushRef="#br0" timeOffset="106329.39">3804 6758 689 0,'0'-10'402'0,"0"3"-21"16,0 2-134-16,-13 5-126 15,5 0-63-15,8 12-24 16,-9 12-3-16,9 18-15 15,6 6-4-15,13 5 0 16,11 1-6-16,11-9-10 16,10-5-4-16,14-8-11 0,9-11-12 15,-1-9-12-15,-5-4-2 16,-6-8 3-16,-9 13 20 16,-18-6 11-16,-5 5 11 15,-13 0 8-15,-10 14 23 0,-14 10-8 16,-18 16-12-16,-7 10 3 15,-10 2-13-15,-3 2-9 16,6-9-59-16,2-4-114 16,0-8-95-16,8-4-58 15,5-4-13-15,4-4 28 16</inkml:trace>
  <inkml:trace contextRef="#ctx0" brushRef="#br0" timeOffset="107693.97">916 12629 544 0,'-23'34'248'16,"6"-11"-120"-16,4 0-69 16,6-10-37-16,7-13-38 0,0 0 1 15,4 0 9-15,12-13 14 16,18-17 15-16,22-22 2 16,24-43 6-16,34-39-2 0,32-48-10 15,37-58-6-15,44-62-2 16,38-61 0-16,32-52-2 15,32-23 18-15,28-7 25 16,12 13 41-16,-4 30 8 16,-24 44-24-16,-39 52-40 15,-55 62-29-15,-52 56-20 16,-50 51-20-16,-36 34-1 0,-30 34 21 16,-27 22 50-16,-15 13 19 15,-9 14 8-15,-7 7-19 16,-9 1-6-16,-8 7-7 0,-4 5-8 15,0 0-6-15,0 0-3 16,0 0-18-16,0 0 5 16,0 0 0-1,0 0 1-15,0 0-6 0,0 0-2 16,4 0 8 0,-4 0-14-16,4 0 12 15,-4 0 9-15,0 0-7 31,0-2 7-31,3-3-7 16,-3 5-1-16,0-4 7 0,0 4-3 16,0 0 0-16,0 0 14 15,0-3 9-15,0-6 32 16,0-12-1-16,-20-20-56 16,-17-24-4-16,-19-29 0 0,-21-22 1 15,-21-32-7-15,-19-28 2 16,-16-25-18-16,-14-24 13 15,-8-11 0-15,-3 1 9 16,3 10-7-16,10 17 4 16,10 21 10-16,13 27-10 15,17 27-5-15,20 22 1 0,11 26-11 16,19 20-30-16,14 15-1 16,8 19-1-16,4 6 11 15,10 8 13-15,-3 14 4 16,3 3 5-16,-6 25 3 15,-15 19 3-15,-18 30 8 0,-23 28-11 16,-28 35-2-16,-38 44-4 16,-36 38-17-1,-39 37-13-15,-51 34-5 0,-36 26-1 16,-23 10 18-16,-9 4 15 16,-1-12 8-16,6-21 8 0,11-32 1 15,204-28 7-15,121-35-3 16,0-32-7-16,0-30 11 0,0-31 1 15,0-28-8-15,0-24 7 16,0-12-5-16,0-16-7 0,0-8-21 16,0-9-13-16,0-12-6 0,0 0-4 15,0 0 8-15,0 0 19 16,0 0 8-16,0 0 10 0,0 0 6 16,0 11 0-1,0 1-2-15,0 1 2 0,0 4 2 16,0 11 2-16,0 13 0 15,0 28 1-15,0 37 9 0,0 48 8 16,0 53-2-16,0 47-5 16,0 35-2-16,0 20-3 0,0 7-5 15,20 7 4-15,141-6 6 16,-14-11 1-16,-14-19-3 16,-14-25-7-16,-18-39 3 15,-11-35-7-15,-14-46 0 0,-10-31-12 16,-13-34-26-16,-1-23-14 15,-2-30-15-15,-2-29-27 16,1-28-26-16,-5-30-51 16,-3-29-79-16</inkml:trace>
  <inkml:trace contextRef="#ctx0" brushRef="#br0" timeOffset="108842.35">4112 7774 459 0,'0'0'199'16,"0"0"-37"-16,0 0-23 0,0 0-48 16,0-12-44-1,0-23-24-15,0-32-13 16,0-31-1-16,0-24-6 0,-16-16 1 15,-9 0 7-15,-7 0 19 16,-7 11 24-16,-7 14 26 16,-3 11-3-16,0 20 12 15,6 21 3-15,4 21-19 0,13 11-26 16,1 9-18-16,8 7-16 16,6 6 0-16,-2 2-16 15,13 5 4-15,0 0-8 16,0 0-2-16,13 17 2 15,18 14 8-15,23 14 3 16,22 5-1-16,22 2-3 0,19-2-22 16,18-7-4-16,0 2-14 15,-7 4 6-15,-9 0 0 16,-21 8 14-16,-22 0 16 16,-24 10 6-16,-22 1 18 0,-30 5 6 15,-13-4 16-15,-7-7 12 16,-5-14 17-16,6-16-3 15,-2-12-24-15,4-10-28 16,1-10-34-16,-1-13-24 0,7-12-24 16,10-17-41-1,7-16-85-15,13-16-78 0,13-8-32 16,4 9-55-16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8T16:52:20.43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12043 6444 121 0,'0'-57'217'16,"-12"-12"-86"-16,-8-14-37 15,-5-2-11-15,-8-1 3 16,-8 5-4-16,-10 12 36 0,-10 13-36 16,-9 22-18-16,-6 34-22 15,-6 38-11-15,-7 35-3 16,4 28-3-16,6 22-4 0,16 9-7 15,18 4-7-15,25-10-4 16,20-13-1-16,16-21 3 16,17-23 0-16,7-30 1 15,4-27-3-15,6-28-5 0,7-32 2 16,0-34-3-16,-6-23 1 16,3-26 4-16,-1-16-10 15,-2-7 17-15,6 8-7 0,5 16 0 16,3 28-2-16,-2 36-3 15,11 51 4-15,4 51 7 16,-1 54-2-16,-4 52 4 16,-13 49 4-16,-15 32-4 15,-19 38-7-15,-22 19-2 0,-17 1-3 16,-16-19 2-16,-7-42-3 16,-4-49 7-16,0-46 5 15,-7-46 3-15,4-47-1 0,-2-49-8 16,5-47 1-16,15-51-5 15,13-39 5-15,24-29-32 0,27-22 16 16,35-15 3-16,31-8 1 16,31-3 8-16,8 10 0 15,8 21 0-15,-15 40 0 0,-14 33-5 16,-23 45 0-16,-19 41 4 16,-23 41 4-16,-17 45-7 15,-12 29 7-15,-13 19-3 16,-10 9-2-16,-1-6 3 15,-1-9 4-15,1-18-5 0,-2-15 7 16,5-14 7-16,0-11 6 16,1-17 0-16,3-12-12 15,5-24-7-15,7-20 5 0,0-14-2 16,1-11-4-16,-5-4 5 16,-9 3-2-16,-2 9-6 15,-9 4-47-15,0 8-99 0,-17 8-102 16,2 5-76-16</inkml:trace>
  <inkml:trace contextRef="#ctx0" brushRef="#br0" timeOffset="482.78">13846 5537 595 0,'33'-58'501'16,"-9"9"-182"-16,-7 13-163 15,-1 10-84-15,0 14-44 0,5 12-7 16,10 33 21-16,11 29 0 15,6 26-2-15,4 26-10 16,5 17-5-16,-4-6-10 0,-8-13-4 16,-3-24-2-1,-11-19-7-15,-2-19 27 0,-9-17 81 16,-9-13-110-16,3-20 0 16,-3-25 0-16,7-28 0 15,4-32 0-15,7-29 0 0,4-21 0 16,4-3 0-16,3 8 0 15,-4 11-79-15,4 13-236 0,2 10-24 16,-2 6 14-16,5 12 36 16,0 4 16-16,-5 10 73 15,2 2-24-15,-2 5 223 0,-4 5 16 16,1 11 92-16,-9 4 157 16,-7 5-58-16,-8 7-22 15,-7 6-31-15,-2 7-25 16,-4 1-34-16,0 11-15 0,0 0-29 15,0 23 12-15,0 16 30 16,5 23 11-16,3 14-16 16,9 19-41-16,9 3-8 0,21 8-17 15,13-5-10-15,5-7-6 16,11-13 5-16,6-12-10 16,-4-15-70-16,-5-13-125 0,-9-13-152 15,-15-20-102-15</inkml:trace>
  <inkml:trace contextRef="#ctx0" brushRef="#br0" timeOffset="644.15">15248 5384 904 0,'-79'-28'325'16,"23"-3"-157"-16,16-2-80 16,19-5-45-16,21-3-22 0,21 2-11 15,23-7-9-15,16-6-42 16,14-2-108-16,7 6-103 15,5-2-78-15,2 9-56 0</inkml:trace>
  <inkml:trace contextRef="#ctx0" brushRef="#br0" timeOffset="1148.09">16684 3411 731 0,'-133'-147'142'0,"-42"13"-102"16,-45 27-58-16,-55 34-8 15,-70 41 9-15,-61 32 11 16,-42 49 3-16,-31 45 3 16,-39 49 6-16,-15 43 13 15,0 46 14-15,2 29 14 16,-6 24 3-16,22 44 9 0,31 53-4 15,30 38 2-15,35 17-16 16,51 26-3-16,55 22-6 0,73-1-18 16,82-20-6-16,89-20-4 15,89-16 0-15,90-26-1 16,80-44-1-16,90-57-3 0,90-65 1 16,68-68 0-16,66-80-4 15,61-76 8-15,35-81-4 16,33-68 0-16,34-54 1 15,-6-50 5-15,1-53-7 16,-7-67 9-16,-30-47 1 0,-45-44-2 16,-47-56 6-16,-54-38-5 15,-69 2-5-15,-82 5 3 16,-83 14 3-16,-91 33-2 0,-89 56-6 16,-86 63-5-16,-80 63-22 15,-66 65-25-15,-52 58-39 16,-40 61-42-16,-35 48-53 15,-8 47-56 1,-4 39-419-16</inkml:trace>
  <inkml:trace contextRef="#ctx0" brushRef="#br0" timeOffset="3811.52">21330 8890 477 0,'-40'-41'231'0,"-6"13"-108"15,-1 15-65-15,1 13-27 0,10 16-18 16,4 9-9-16,3 5 2 15,12 5 0-15,6 1-6 0,11 5 1 16,16 1 0-16,8-7-1 16,7 2-2-16,8-9 6 15,1-3-9-15,-3-8 3 0,-6-5-3 16,-6-12 0-16,-7 0 3 16,-7 0-2-16,-3 0-1 15,-8-4 3-15,0-4-4 0,0-5 6 16,-16 0 4-16,-1 1-2 15,5 1-6-15,0-1 0 16,-1 0 5-16,2 2-1 0,-1 7 1 16,4-5-4-16,0 3 3 15,-2-3 0-15,10 8 1 0,-8-4 3 16,8 4-6-16,0 0 1 16,0-3-1-16,0 3 5 0,0 0 2 15,0 0 0 1,0-5-1-16,0 5 7 15,0 0 1-15,0-4-8 16,0 0 4-16,0 1-4 0,0 3 4 16,0 0-3-16,0 0-1 15,0 0-6-15,0 0 4 16,0 0-7 0,0 16 11-16,0 12 30 15,14 13 10-15,6 16-19 16,8 17-9-16,4 11-9 0,9 8-5 15,5-3-3-15,1-8-1 16,2-14 0-16,0-11 5 0,-5-16-6 16,2-17 1-16,-2-15 2 15,-4-18 2-15,4-23-5 16,2-24-1-16,-5-27-2 16,-5-16 6-16,-10-5-4 0,-18-2 6 15,-8 4 11-15,-17 16 15 16,0 17 25-16,0 17-3 15,1 16-20-15,-4 10-13 0,3 14-13 16,2 9-6-16,-2 3-48 16,1 13-80-16,0 3-74 0,4 7-31 15,0 2-61 1</inkml:trace>
  <inkml:trace contextRef="#ctx0" brushRef="#br0" timeOffset="4060.19">21496 9073 408 0,'-15'-5'189'0,"7"1"-84"16,8-4-57-16,0 0-26 0,8-7-14 15,4-6 2-15,0-8-7 16,-1-4 3-16,-6-3 2 16,-5-9 7-16,-16-3 14 0,-8-9-2 15,-17-9-5-15,-8-3-4 16,-8 0 9-16,1-4-13 15,-3-1-5-15,8 5-7 16,6 0-15-16,13 7-30 0,13 5-54 16,19 10-48-16,11-3-70 15</inkml:trace>
  <inkml:trace contextRef="#ctx0" brushRef="#br0" timeOffset="4242.93">21863 7824 389 0,'48'0'209'15,"-14"0"-92"-15,-11 19-59 16,-3 26-1-16,-3 29 34 0,-3 27 15 16,8 30-30-16,7 15-29 15,10 13-25-15,15 4-8 16,8-4-7-16,2-13-4 16,5-15-32-16,0-23-52 0,0-17-52 15,-9-22-47-15,-7-29-32 16,-7-23-47-16</inkml:trace>
  <inkml:trace contextRef="#ctx0" brushRef="#br0" timeOffset="4974.64">21776 8812 446 0,'-94'-40'221'16,"26"-1"-93"-16,24-9-70 15,27-7-35-15,31-7-12 16,28-17-6-16,40-13 4 0,37-11-9 15,25-14 0-15,20 1 2 16,3 8-2-16,-9 13 1 16,-19 23 0-16,-27 22-4 0,-27 28-1 15,-20 24 6-15,-19 36 0 16,-22 25 3-16,-16 20 1 16,-8 11 0-16,0 15 7 0,0-2-3 15,0-2-10-15,0-9 2 16,0-13 4-16,12-19-8 15,0-14 2-15,5-11 1 0,-3-13-1 16,8-7 2-16,-1-17 3 16,-7 0-2-16,3-12 2 15,-1-17-7-15,-2-16 2 0,-6-16 4 16,-8-16 4-16,0-9 7 16,0 1 17-16,0 2 21 15,0 14 15-15,4 22-22 0,2 9-23 16,3 15-15-16,4 13-4 15,4 10 5-15,6 26 2 0,2 14-1 16,3 8-5-16,-2 2 1 16,-6-2-1-16,-6-6 1 15,-1-11-1-15,-8-10 9 16,-5-9 32-16,0-12-13 16,-9-12-13-16,0-16-2 0,1-25-14 15,8-20-1-15,0-17 4 16,13-4-9-16,8 9 7 0,2 12-3 15,10 16-7-15,1 21 7 16,5 19-1-16,7 17 0 16,-2 24 7-16,-1 12 2 0,-3 9-1 15,-9-4-2 1,-7-4 14-16,-8-8 22 0,-8-12 58 16,-5-17 28-16,-3 0-34 15,0-26-49-15,-11-15-24 16,0-16-13-16,-2-16-6 0,13-13-5 15,0 1 4-15,0 4-13 16,0 3-11-16,0 13-22 16,3 12-56-16,2 16-63 0,0 10-29 15,-2 9-13-15,-3 11-5 16,0 7 30-16,0 0 34 0,0 19-25 16,0 7-16-1,0 5-112-15</inkml:trace>
  <inkml:trace contextRef="#ctx0" brushRef="#br0" timeOffset="5707.44">24368 6724 529 0,'-105'-94'180'15,"-19"1"-98"-15,-9 8-62 0,-22 11-20 16,-18 26 1-16,-30 32-4 0,-37 27 6 15,-32 39-7-15,-28 35 6 16,-22 41 6-16,-18 40 12 16,-22 54 9-16,-8 48 6 0,5 38-4 15,32 16-3-15,37 12-4 16,47 15-8-16,47 14-1 0,51-4-6 16,49-15-3-16,50-25 3 15,52-36-2-15,49-44 0 16,52-40 13-16,58-42-6 0,48-42 3 15,47-46 1-15,35-53-6 16,32-48 1-16,41-49-10 16,37-53 0-16,22-54-3 15,10-52 0-15,12-33 4 0,-5-22-3 16,-14-20 2-16,-40-23-7 16,-42-20 10-16,-62-1-3 15,-56 17-3-15,-63 29 4 0,-55 28 1 16,-54 28 8-16,-44 30-5 15,-39 31-16-15,-42 30-14 16,-43 31-17-16,-34 30-12 0,-28 32 0 16,-15 23-2-16,-13 26-21 15,13 24-10-15,7 24-17 16,10 21-22-16,5 16-100 16</inkml:trace>
  <inkml:trace contextRef="#ctx0" brushRef="#br0" timeOffset="6406.74">21399 8772 445 0,'-13'-36'191'16,"-2"-2"-68"-16,-1 2-61 16,3-2-27-16,-3 2-17 0,-1 4-5 15,-5-1 6-15,-7-3 15 16,-1-5-13-16,3-4 0 0,2-7-5 15,0-10 0-15,6-7-4 16,2-9-7-16,-1 1 18 16,-4 4 15-16,-11-1 2 0,-11 6-15 15,-23 3-2 1,-7 9-12-16,-17 6 18 0,-11 9 6 16,-7 4-1-16,-10 4-12 15,-14 8-7-15,-9 14-4 16,-2 11 2-16,0 11 3 0,0 14-9 15,8 5 2-15,5 3-7 16,17-2-2-16,22-5 5 16,22-11-1-16,22-2-1 0,11-13 4 15,17 0-6-15,20 0 3 16,0-16 0-16,24-17 1 16,17-17-3-16,16-11-4 15,11-4-4-15,9 0-16 16,-4 5-72-16,-5 10-83 0,-13 9-53 15,-15 17-55-15,-16 12-317 16</inkml:trace>
  <inkml:trace contextRef="#ctx0" brushRef="#br0" timeOffset="20034.56">19881 4078 416 0,'8'-45'304'0,"-8"9"87"16,3 20-110-16,1 32 17 0,2 37 59 15,-3 44-357-15,-3 46 0 16,0 35 0-16,5 30 0 0,6 21 0 16,14 6 0-16,15-7 0 15,17-20 0-15,12-28 0 0,4-29 0 16,8-37 0-16,1-38 0 15,3-42-122-15,0-51-383 16,-9-48 42-16,-6-58 41 0</inkml:trace>
  <inkml:trace contextRef="#ctx0" brushRef="#br0" timeOffset="20283.88">20272 3703 759 0,'-74'0'388'16,"12"0"-176"-16,17 0-112 15,17 0-62-15,8 0-21 16,12 0 5-16,8 0-7 16,0-17-4-16,0-14-10 0,0-14 1 15,0-19 2-15,-21-22 0 16,-15-20-2-16,-21-16-1 0,-13-18 8 16,-3 2 14-16,1 13 34 15,2 18 5-15,13 26-34 16,14 24-80-16,5 21-143 0,15 27-74 15,15 30-57-15,12 29-74 16</inkml:trace>
  <inkml:trace contextRef="#ctx0" brushRef="#br0" timeOffset="20800.36">21072 3907 1239 0,'0'50'569'0,"-26"-10"-330"0,-7-11-239 15,-4-5 0-15,5-13 0 16,0-11 0-16,8 0 0 0,2-7 0 16,16-4 0-16,6-6 0 15,11 4 0-15,9 5 0 0,1 3 0 16,3 5 0-16,-4 22 0 16,-4 1 0-16,-6 14 0 0,-10 5 0 15,-18 2 0-15,-10 0 0 16,-12 1 0-16,-9-5 0 15,-12-7 0-15,-9-12 0 0,-6-14 0 16,-4-7 0-16,7-15 0 16,7-22 0-16,24-28 0 0,31-36 0 15,30-39 0-15,38-17-61 16,33-14-56-16,24 12 50 16,13 16 28-16,-6 25 15 0,-4 25 11 15,-11 31 1-15,-17 26 16 16,-10 24 20-16,-15 24 11 0,-16 24 26 15,-13 21 2 1,-10 12-31-16,-3 5-8 0,-7 4-20 16,2-6 2-16,-1-6-12 15,4-13 10-15,6-9-15 0,2-11-2 16,4-13-18-16,-1-11 14 16,3-9 7-16,-11-17 11 0,-7-16 5 15,-7-11 28-15,-9-9 26 16,-9 0 3-16,-7 9-63 15,-3 2 0-15,-11 10 0 0,4 12 0 16,-13 11-139-16,5 9-209 16,-3 11-89-16,9 12 3 0</inkml:trace>
  <inkml:trace contextRef="#ctx0" brushRef="#br0" timeOffset="20951.09">21785 4343 448 0,'8'69'379'15,"-8"-15"-53"-15,0-14-155 16,0-12-91-16,0-11-54 0,0-10-21 16,-8-7-69-16,-5-20-125 15,2-17-54-15,3-27-12 0,8-38-4 16,8-36 58-16</inkml:trace>
  <inkml:trace contextRef="#ctx0" brushRef="#br0" timeOffset="21333.12">21951 3000 325 0,'33'-143'270'0,"-4"37"-13"15,-9 29-103-15,-4 25-73 16,-4 27-22-16,0 25 108 0,2 37 59 16,5 27 29-16,1 26-58 15,6 12-141-15,-4 3-56 16,3-10 0-16,-4-19 0 0,-2-14 0 16,-7-22 0-16,1-11 0 15,-4-22 0-15,-9-22 0 0,0-34 0 16,-14-37-71-16,-12-40-66 15,-21-41 2-15,-25-35 36 16,-26-23 82-16,-27 9 100 16,-22 36 66-16,-19 59 31 0,-13 55-133 15,-4 63-47-15,9 47 0 16,20 37 0-16,36 22 0 16,44 6 0-16,51 5 0 0,46-9 0 15,51-3 0-15,35-15 0 16,25-19 0-16,12-19 0 15,9-20 0-15,-2-29 0 0,11-17 0 16,3-23 0-16,3-29-148 16,8-33-161-16,-3-24-12 0,-8-29 7 15,-13-16 30 1,-12-4-37-16</inkml:trace>
  <inkml:trace contextRef="#ctx0" brushRef="#br0" timeOffset="25941.01">26995 7318 378 0,'0'-33'196'0,"-13"-7"-20"15,-3-6-31-15,-4-6-60 0,1-12-36 16,-7-19-8-16,-2-18-3 16,-8-26-1-16,-13-23 30 0,-5-28 13 15,-3-31 29-15,-8-18-5 16,-3-13 18-16,-9-4-20 0,-9-5-17 15,-4-7-10-15,-1-1-27 16,-8 1-2-16,0 4-19 16,-12 7 10-16,-2 8-37 0,-11 18 0 15,-9 13 0-15,-10 1 0 16,-16 5 0-16,-10 1 0 16,-15-1 0-16,-14 1 0 15,-13-5 0-15,-17 5 0 0,-15 4 0 16,-26 7 0-16,-19 9 0 15,-20 8-2-15,-8 13-8 16,-1 15-1-16,6 13 9 16,6 13 2-16,0 15-3 0,11 19 31 15,6 23-28-15,8 11 0 16,-4 13 0-16,-9 19 0 16,-27 17 0-16,-42 29 0 0,-36 28 0 15,-24 28 0-15,-32 29-10 16,-38 29 5-16,-17 23 4 15,6 22 2-15,5 2-2 16,14 2-1-16,24-17 2 16,41-17 2-16,46-23 3 15,36-21-4-15,24-16-3 0,17-13 4 16,4-9-4-16,-5 3 8 16,-2-1-3-16,5 3-10 15,14 1 9-15,13-1 3 0,7-4-10 16,17 0 5-16,12 4 0 15,11 5 0-15,8 9-3 16,10 14 3-16,7 13-3 0,12 16-1 16,11 13 4-1,15 8 0-15,7 3 0 0,4 9-2 16,-1 0 1-16,9-7-4 16,5-9 12-16,3-5-6 0,3-13-8 15,5 2 16-15,1 4-8 16,2 4-1-16,2 3 4 15,2 4-4-15,7 6 0 0,1-11-4 16,11-1 5-16,5-15-7 16,15-5 10-16,11-12-8 15,5-5 4-15,7-5 0 16,5 2 4-16,-1 7-7 0,2 12 0 16,4 14 5-16,-1 14-8 15,-2 13 13-15,6-2-12 16,7 2 10-16,13-10 1 15,8-6-12-15,12-14 7 0,0-8-3 16,7-4 5-16,9 0 1 16,6-4-1-16,6-4-7 15,9-4 1-15,4 4 7 0,6 0-4 16,10 5 2-16,13 7 0 16,4-1-5-16,5-1 10 15,11-7-6-15,0-2-6 0,2-9 8 16,3-4-3-16,-2-9 0 15,1-4-3-15,-6-4 10 16,2-3-17-16,0-4 11 0,-6-4 4 16,-3-5-5-16,4 0-2 15,2 0 2-15,-2 0 3 0,4-4-5 16,9-1 4-16,3 4-1 16,5-3-1-16,3-5 1 0,10 1-4 15,2-3 6-15,1-11 0 16,-6-5-3-16,-9-10-2 0,-13-6-2 15,-14-6 7-15,-7 0-5 16,-3-3 1-16,-1-2 4 0,-1 6 0 16,10 5-3-1,7 1 0-15,13 9 0 0,11 9 0 16,14 8 0-16,7 8 0 16,6 1 0-16,11 3 0 0,8 0 0 15,3-2 0-15,4-12 0 16,-3-1 0-16,-4-6 0 0,-6-11 0 15,-7-9 0-15,-3-8 0 0,-1-8 0 16,-2-12 0-16,11 0 0 16,8 0 0-16,6-7 0 0,11 7 0 15,10 0 0 1,6 0 0-16,2 12 0 0,-3 4 0 16,-9 1 0-16,-11-1 0 0,-12 1 0 15,-13-3 0-15,-12-4 0 16,-12-10 0-16,-4 0 0 0,-5-10 0 15,2-1 0-15,5-5 0 16,14-9 0-16,12-3 0 0,13 0 0 16,8-9 0-16,7-3 0 15,5-2 0-15,0 5 0 0,-5 1 0 16,-9-1 0-16,-1 5 0 16,-10 0 0-16,-4 3 0 0,-4 5 0 15,-5-1 0-15,2 2 0 16,2-2 0-16,1 0 0 15,5 0 0-15,3-3 0 0,2 0 0 16,-7-2 0-16,1 7 0 0,-3-1 0 16,-1 2 0-16,-5 2 0 15,-2 4 0-15,-2 1 0 0,1-2 0 16,-3 0 0-16,-1 5 0 16,-5 8 0-16,-3-4 0 0,0-1 0 15,-4 2 0-15,-4-5 0 16,-2-1 0-16,-4 1 0 0,-9-4 0 15,4-5 0-15,-5 2 0 16,-5-2 0-16,-3-3 0 0,-5 3 0 16,5-3 0-16,-2-9 0 15,2-1 0-15,3 3 0 16,-1-2 0-16,6-3 0 0,-4-1 0 16,2 4 0-16,-1 1 0 15,-2-1 0-15,-4 0 0 0,-2 1 0 16,-4-1 0-16,-2 6 0 0,1-7 0 15,0 6 0-15,-1-1 0 16,0 1 0-16,-2-1 0 0,-3 2 0 16,-8-3 0-16,3 2 0 15,-3 4 0-15,-3 0 0 0,-9-1 0 16,-3 6 0-16,-4-4 0 16,-9 4 0-16,-1-1 0 15,-8 2 0-15,-3-1 0 0,0 3 0 16,0-6 0-16,4-2 0 15,6-4 0-15,3 0 0 0,-1-1 0 16,5-4 0-16,3 1 0 16,2 0 0-16,2 0 0 0,1 2 0 15,1 2 0-15,-2 4 0 16,-5 3 0-16,-1 1 0 0,-5-1 0 16,-4 6 0-16,-6-1 0 0,2-1 0 15,2 1 0-15,3-1 0 16,3-2 0-16,4-7 0 0,3-2 0 15,1-1 0-15,2 1 0 16,3 0 0-16,-1-6 0 16,-5-2 0-16,-2 3 0 0,-7 5 0 15,0-1 0-15,-5 1 0 16,4 4 0-16,-2-5 0 0,-2 1 0 16,0-1 0-16,5-4 0 15,-5-1 0-15,9-1 0 0,-7-1 0 16,1-9 0-16,-2-9 0 15,7-3 0-15,2-3 0 0,5-9 0 16,7 0 0-16,1-4 0 16,4-5 0-16,-4 1 0 15,-5-1 0-15,-2 5 0 0,-2 4 0 16,-2 7 0-16,-6 5 0 16,-1 1 0-16,-5 3 0 0,-3-5 0 15,3 2 0-15,-3-6 0 16,-2-7 0-16,1 0 0 0,-4-4 0 15,4 1 0-15,-3-2 0 16,3 0 0-16,-1 1 0 0,-1-4 0 16,1 7 0-16,-10 1 0 15,1 9 0-15,-4 6 0 16,-7 5 0-16,-5 4 0 0,-4 9 0 16,0 8 0-16,0 8 0 15,4 6 0-15,-4 2 0 0,0 5 0 16,4 2 0-16,-4 1 0 15</inkml:trace>
  <inkml:trace contextRef="#ctx0" brushRef="#br0" timeOffset="26174.7">26483 7437 2047 0,'0'-4'0'0,"5"-2"0"15,4 3 0-15,-1-5 0 0,3-4 0 16,4-1 0-16,2 2 0 15,-4 2 0-15,-1 2 0 16,-1-5 0-16,-2 1 0 0,-6 0 0 16,5-1 0-16,0 0 0 15,2-4 0-15,2-1 0 0,0 1 0 16,0-4 0-16,-4 4 0 16,0-1 0-16,1 2 0 0,-1 2 0 15,-5 1 0-15,6 0 0 16,-9 0 0-16,0-1 0 0,0 0 0 15,-9 1 0 1,-8 0-232-16,-2-4-210 0,-5 0 5 0,-1-1 15 16</inkml:trace>
  <inkml:trace contextRef="#ctx0" brushRef="#br0" timeOffset="27339.13">2700 11865 722 0,'-114'-36'373'0,"13"8"-149"15,16 3-103 1,23 4-70-16,22 21-34 16,28 21-2-16,27 32-5 15,27 36-5-15,18 29-1 0,13 22-4 16,4-3 1-16,-7-7-3 16,-10-20 3-16,-10-20 3 15,-15-22 4-15,-10-18 4 16,-5-14 11-16,-8-14-6 15,-4-22-8-15,0-14-14 16,6-18 1-16,0-19-1 16,15-20-1-16,12-8 4 15,11 16 1-15,10 21-8 16,6 34 0-16,3 41 9 16,-10 36 0-16,-18 29 0 15,-19 24-2-15,-19 13 9 0,-21-1 1 16,-22-4 21-16,-14-20 44 15,-13-16 26-15,-8-21-24 16,-4-15-19-16,-4-22-13 16,7-15-27-16,9-21-16 15,17-4-63-15,12-13-92 16,12-12-103-16,24-21-80 16,7-18-38-16</inkml:trace>
  <inkml:trace contextRef="#ctx0" brushRef="#br0" timeOffset="27538.93">3398 11959 578 0,'20'-69'460'0,"-9"20"-167"16,-6 12-136-16,-5 17-80 16,0 20-40-16,9 17-13 15,2 23-18-15,10 17-5 16,12 21-1-16,10 7-9 15,11 4-90-15,2 1-124 16,1-13-58-16,-7-16-27 16,-10-24-24-16</inkml:trace>
  <inkml:trace contextRef="#ctx0" brushRef="#br0" timeOffset="27723.2">2903 9944 793 0,'-37'-89'358'0,"9"20"-182"16,6 27-131-16,11 26-113 15,11 24-41-15,0 25-21 16,20 15-15-16,16 6-18 16,18-1 0-16,2-13-74 15</inkml:trace>
  <inkml:trace contextRef="#ctx0" brushRef="#br0" timeOffset="27888.98">3350 9988 498 0,'16'25'181'16,"-4"24"-22"-16,8 35-7 15,16 36-48-15,24 30-30 16,27 21-32-16,22 13-18 16,22 2-9-16,11 2-10 15,-1-8-28-15,1-18-96 16,-12-15-91-16,-11-21-36 15,-26-25-54-15</inkml:trace>
  <inkml:trace contextRef="#ctx0" brushRef="#br0" timeOffset="28054.88">4048 11577 581 0,'-146'-66'306'0,"15"9"-116"0,26 4-68 15,20 9-53-15,28-2-41 16,27-2-22-16,39-13-1 15,39-15-34 1,42-19-79-16,29-10-91 0,18 3-49 16,-3 7-70-16</inkml:trace>
  <inkml:trace contextRef="#ctx0" brushRef="#br0" timeOffset="28654.58">4449 8914 382 0,'-51'-126'148'0,"-14"12"-74"15,-9 20-40-15,-13 18-14 16,-6 18-17-16,-20 25 0 15,-17 26-1-15,-11 24 4 16,-13 18 1-16,-15 22 7 16,-11 29 3-16,-16 28 3 0,-24 35 4 15,-15 43-6-15,-8 41 2 16,3 20 0 0,17 3 8-16,24-4 15 15,28-8 13-15,29 1 3 0,31 7-4 16,32 33 11-16,25 40 14 15,29 38 12-15,33 32-27 16,33 35-23-16,37 23-14 16,27 4-2-16,33-18-3 15,33-33-4-15,28-43-3 16,23-51-13-16,32-66-1 0,34-79-2 16,52-91-2-16,55-91-1 15,30-91-17-15,23-87-34 16,2-79 21-16,-3-66 19 15,-24-40 5-15,-46-37 9 16,-66-29 3-16,-71-15-4 16,-81-11 7-16,-77-1 7 0,-79-10 11 15,-68 1 9-15,-65 21-3 16,-55 34-7-16,-27 51-8 16,-11 52-4-16,-6 53 1 15,-2 63-19-15,-4 54-52 0,-1 54-43 16,2 54-92-16,5 44-47 15,14 33-5 1,29 24-80-16</inkml:trace>
  <inkml:trace contextRef="#ctx0" brushRef="#br0" timeOffset="31199.92">28880 8373 544 0,'-62'-17'498'16,"-18"17"-27"-16,-22 25-208 16,-13 36-106-16,-5 40-43 15,2 35-114-15,13 18 0 0,23 17 0 16,24 12 0-16,30 0 0 15,28-9 0-15,24-15 0 16,25-24 0-16,21-29 0 0,15-33 0 16,3-33-239-1,6-40-261-15,-8-29 47 0,-9-35 43 16</inkml:trace>
  <inkml:trace contextRef="#ctx0" brushRef="#br0" timeOffset="31382.8">28786 8565 289 0,'12'-91'302'16,"-3"27"-98"-16,-6 27-98 0,2 29-46 16,-5 28 8-16,0 25 42 15,-13 24 3-15,-8 16-38 16,-7 12-42-16,0 10-11 16,-4-9-38-16,7-8-82 0,4-10-72 15,13-15-34-15,8-15-8 16,8-17-19-16,5-21 15 15</inkml:trace>
  <inkml:trace contextRef="#ctx0" brushRef="#br0" timeOffset="32031.97">28919 8856 365 0,'34'-35'214'0,"-9"10"-80"16,2 13-64-16,9 12-29 16,5 12 8-16,8 13 10 15,0 3 3-15,-1 2-15 0,-3-3-12 16,0-7-8-1,-6-4 4-15,4-16-15 0,-4 0-9 16,-2-20-3-16,-1-16-3 16,-10-17-4-16,-8-13 2 15,-5-15 1-15,-10-12-6 16,-3-8 5-16,0-6 8 0,0 5 3 16,-11 9 6-16,11 15 28 15,0 18-12-15,0 19-13 16,8 25-1-16,13 16 28 15,7 28 2-15,8 17-6 0,6 16-1 16,-2 12-3-16,-3 8 0 16,-5 1-4-16,-2-9-14 15,-13-12-5-15,-3-12-5 16,-6-13-9-16,-8-12 4 16,0-10 2-16,0-14-5 0,0-17 4 15,-8-15-8-15,8-26 2 16,12-27-7-16,16-29 8 15,21-21-5-15,20-6 0 16,13 6 2-16,12 16 7 0,-1 31-8 16,-4 26 9-16,-5 46 25 15,-5 37 14-15,-11 26 1 16,-7 27-3-16,-9 16 5 16,-2 7-16-16,-14-3-8 15,-6-4-18-15,-6-17 7 16,-9-16-13-16,-7-16 10 15,-4-14-5-15,-4-9-4 0,0-18-3 16,-12-12-1-16,-8-14-9 16,-13-2 9-16,-7 4 9 15,-6 4 13-15,-1 11-1 16,-7 9-4-16,1 21 0 0,-4 8-6 16,9 7-11-16,8 2 4 15,7-3-11-15,9-1-48 16,10-6-124-16,14-9-76 15,0-2-57-15,5-17 10 16,8-6 22-16,0-17 4 0</inkml:trace>
  <inkml:trace contextRef="#ctx0" brushRef="#br0" timeOffset="32330.92">30472 7843 220 0,'16'-100'244'0,"-5"15"-62"15,6 18-81-15,4 14-50 0,3 12-26 16,12 9-10-16,3 7-5 15,11 6-5-15,3 2-4 16,4 0 0-16,0 1-1 16,0 4 1-16,-5-6-3 15,-3 7 7-15,-9-1 20 16,-7 5 23-16,-9 2 3 0,-2 5 6 16,-6 12 27-16,-1 22 86 15,1 25-8-15,2 32-10 16,-7 18-31-16,-2 23-43 15,-3 6-25-15,7 4-23 0,-1-4-22 16,5-12-3-16,0-16-100 16,2-15-129-16,5-19-67 15,9-15-35-15,3-20-8 16,7-20 23-16</inkml:trace>
  <inkml:trace contextRef="#ctx0" brushRef="#br0" timeOffset="32781.03">32298 6786 961 0,'-15'-200'394'15,"-19"8"-197"-15,-13 17-111 16,-27 25-75-16,-28 24-17 16,-45 33-4-16,-66 39 10 15,-73 47-3-15,-51 51 8 0,-32 62 8 16,-32 57 20-1,-31 53-5-15,-14 64 0 0,7 65-9 16,24 42 4-16,39 26-9 16,42 12-2-16,46 15 3 15,50-3-14-15,46-19 6 0,50-31 2 16,52-36 6-16,54-42-13 16,52-36 2-16,50-37-1 0,46-41 3 15,51-44-2-15,48-53-6 16,60-58 4-16,60-49-6 15,47-47 6-15,36-50 0 0,32-53-1 16,20-57-4-16,1-70 7 16,-12-46-13-16,-23-36 9 15,-39-22 9-15,-40-16 33 16,-44-2 58-16,-49 30-68 16,-54 44-32-16,-51 50 0 0,-57 38 0 15,-62 35 0-15,-60 28-133 16,-66 29-146-16,-65 27-70 15,-55 35 16-15,-46 25-18 0</inkml:trace>
  <inkml:trace contextRef="#ctx0" brushRef="#br0" timeOffset="34095.67">28549 13116 976 0,'-35'-50'572'0,"5"14"-261"16,7 15-170-16,15 21-94 0,8 33-47 16,15 16 0-16,6 16 0 15,0 11 0-15,-1 8 0 16,-1 1 0-16,3-4 0 16,-1-8 0-16,-2-12 0 0,-2-12 0 15,-6-17 0-15,-3-11 0 16,2-13 0-16,-10-16 0 15,0-24 0-15,0-25 0 0,0-21 0 16,0-20 0-16,0-20 0 16,0-9 0-16,0-3 0 15,3 9 0-15,5 14 0 16,0 26 0-16,1 21 0 0,-1 14 0 16,3 26 0-16,6 20 0 15,9 32 0-15,-4 22 0 16,7 14 0-16,2 14 0 15,2 3 0-15,1-2 0 0,-7-14 0 16,-2-13 0-16,-3-15 0 16,-8-12 0-16,3-13 0 0,3-25 0 15,8-27 0-15,5-25 0 16,8-30 0-16,-1-23 0 16,1-11 0-16,0 3 0 0,-10 16 0 15,-1 25 0 1,-10 27 0-16,0 38 0 0,0 36 0 15,5 26 0-15,3 23 0 16,1 12 0-16,-4 10 0 16,-2-7 0-16,2-7 0 0,-5-7 0 15,0-17 0-15,1-12-122 16,-1-17-433-16,4-24 24 16,4-8-307-16</inkml:trace>
  <inkml:trace contextRef="#ctx0" brushRef="#br0" timeOffset="34278.25">30102 12276 1232 0,'0'-3'736'0,"0"22"-657"15,0 31-79-15,13 19 0 16,5 17 0-16,11 6 0 16,4 3 0-16,-6-10 0 0,2-7 0 15,-4-14 0-15,-5-11 0 16,-4-13-244-16,-3-14-283 15,-5-26 40-15,-8-8-301 0</inkml:trace>
  <inkml:trace contextRef="#ctx0" brushRef="#br0" timeOffset="34395.03">29898 11625 401 0,'-32'-12'114'0,"15"8"-112"15,17 4-142-15,12 12-46 16</inkml:trace>
  <inkml:trace contextRef="#ctx0" brushRef="#br0" timeOffset="34911.44">30451 11703 215 0,'60'16'254'16,"-10"13"-12"-16,-14 19-43 0,-3 25-77 15,-5 17-37-15,-4 15-3 16,0 7 20-16,-7-8 16 15,-6-14-23-15,2-17-40 16,0-15-29-16,-5-18-7 16,-5-16-15-16,-3-24-1 15,9-21-12-15,7-26 5 0,8-32 4 16,6-18-1-16,1-17 6 16,6-1-2-16,-1 14 16 15,-4 20 4-15,-4 24 1 0,9 28-5 16,5 29 35-16,-2 21-14 15,4 16-2-15,0 7-5 16,6 6-16-16,2-3-17 16,-2-6 7-16,-5-13-9 15,-1-16-11-15,0-19-14 16,-3-26 8-16,0-27-3 0,-1-26-9 16,-1-21-2-16,-5-13 17 15,-11-11 3-15,-9 0 11 16,-14 13 46-16,0 26 58 0,-14 27 8 15,5 27-30-15,-13 30-80 16,1 32 0-16,2 26 0 16,2 22 0-16,17 13 0 0,0 5 0 15,14 1 0 1,8-6 0-16,16-8 0 0,10-11 0 16,5-18 0-16,1-8 0 15,-3-11 0-15,6-16 0 16,-1-13-320-16,-2 0-11 0,-6-13 44 15,-3-2 51-15,-11-1 35 16,-9-1-15-16,-11 4 13 16</inkml:trace>
  <inkml:trace contextRef="#ctx0" brushRef="#br0" timeOffset="36024.56">31693 10246 443 0,'-16'-27'229'0,"5"4"-49"15,3 12-95-15,8-1-39 16,0 3-24-16,0 6-12 16,0-1-6-16,0 4-2 0,3 0-22 15,8 0-48-15,2 0-52 16,3 12-39-16,6-1-57 15,-7 5-220-15</inkml:trace>
  <inkml:trace contextRef="#ctx0" brushRef="#br0" timeOffset="36807.41">31956 10671 179 0,'13'0'262'16,"-5"0"-74"-16,1 0-68 0,0 18-60 31,17 50 35-31,-10-11-45 0,6 12-4 16,-6 10-16-16,0-2-7 0,1-4-14 15,3-8 1 1,-3-12-9-16,-6-12 2 0,3-13 1 16,-4-16-3-16,2-24-8 15,6-24-9-15,-2-20 7 16,2-19 7-16,4-13-2 0,-2-11 5 15,0 2 11-15,-3 16 18 16,-1 19-5-16,-3 17-3 16,-2 26 11-16,5 19 13 0,1 36-5 15,-2 13-12-15,2 16-18 16,0 4-6-16,-1-3 1 16,0-10-1-16,0-12-5 15,1-6-12-15,-3-10-7 0,0-16-7 16,-2-12-7-16,0-21-3 15,-2-16 14-15,-2-14 12 16,-2-15 5-16,-1-11 1 0,-2 4-1 16,0 8 8-16,-3 11 1 15,0 14-7-15,9 11 0 16,-1 9 4-16,5 12-2 0,0 8-1 16,7 0 0-16,4 0 5 15,0 0-6-15,1 0 5 16,-5 0-4-16,0 0-1 15,-6 0 6-15,-6-12-4 0,-5-12 1 16,-3-5 2-16,-11-11-2 16,-7-2 10-16,-2 1 16 0,-4 10 18 15,-1 6 1-15,4 9-6 16,7 16-6-16,-3 20 11 16,5 20 0-16,12 22-2 0,4 19-13 15,12 9-5-15,7 3-13 16,14 1 0-16,4-13-9 0,0-7-1 15,-5-14-1-15,-7-12 2 16,-9-14 0-16,-9-6 3 16,-11-8 2-16,-20-3-5 15,-12-5 3-15,-12-12 7 0,-5 0-1 16,0 0 6-16,9 0 8 16,7-8 5-16,9-3-9 15,12-11-23-15,12-2 4 0,6-4-11 16,16-5-35-16,10-3-62 15,10 3-49-15,3 9-50 0,-2 7-27 16,39 29-253 0,-54 12 266-16</inkml:trace>
  <inkml:trace contextRef="#ctx0" brushRef="#br0" timeOffset="37057.23">33250 11772 358 0,'40'-36'180'0,"-7"-2"16"0,-10 5 25 15,-15 9-4-15,-25 17 10 16,-35 19-5-16,-42 33-64 0,-53 36-60 16,-46 50-28-16,-55 39-14 15,-52 42-21-15,-50 28-26 16,-40 26-9-16,-23 14 0 0,-6 0 0 15,13-2 0-15,23-14-128 16,39-20-195-16,48-32-138 16,43-35-44-16</inkml:trace>
  <inkml:trace contextRef="#ctx0" brushRef="#br0" timeOffset="39353.39">5383 10444 83 0,'-15'0'188'0,"-1"9"-42"15,3-9-50-15,0 8-30 16,5-8-20-16,8 0 3 16,-7 0 13-16,7 0-10 15,0 0-9-15,0 0-16 16,0-12-9-16,0-5-10 16,-13-7-4-16,1-4-6 15,-4 4 5-15,-5 3 6 16,-7 13-6-16,-9 20 0 15,-6 20-2-15,-12 22-3 16,6 10 2-16,5 10-2 16,12-1-3-16,15-8 11 15,17-9-4-15,14-6-2 16,18-17 8-16,15-16-8 16,19-17 2-16,12-21 1 15,15-20-8-15,4-21-3 16,-7-7-2-16,-13-8 6 15,-15 0 4-15,-22 4 0 16,-20 7 0-16,-17 6 6 0,-3 10-1 16,-15 10 2-1,-2 11 2-15,0 17-5 16,6 12-1-16,2 12 0 16,9 4-3-16,0 6-6 15,12-6 8-15,13-9-5 16,7-7 3-16,6-7-2 0,-3-9 3 15,-2-6-3-15,-12-6 5 16,-13-8-7-16,-8-1 2 16,-25-1-2-16,-12 2 1 15,-3 12-13-15,-5 3-30 16,0 14-54-16,6 2-49 16,10-2-118-16</inkml:trace>
  <inkml:trace contextRef="#ctx0" brushRef="#br0" timeOffset="39519.81">5773 9651 175 0,'20'-34'218'0,"-4"15"-88"15,-2 7-65-15,-8 12-23 16,2 25-12-16,10 8-12 16,7 10-8-16,6 11 0 0,6 3-2 15,7 3-3-15,2 6-7 16,-3-4-23-16,-1-10-56 15,-10-12-154 1</inkml:trace>
  <inkml:trace contextRef="#ctx0" brushRef="#br0" timeOffset="39655.04">5600 9321 413 0,'-46'-52'108'0,"10"12"-55"15,7 15-48-15,13 16-39 16,7 18-102-16</inkml:trace>
  <inkml:trace contextRef="#ctx0" brushRef="#br0" timeOffset="39969.6">5809 9370 425 0,'6'-17'121'15,"-6"6"-46"-15,3 2-41 16,5 9-17-16,9 0-1 0,11 16-3 16,9 16 3-16,-2 18-9 15,6 8 3 1,-4-3-4-16,-9-5-1 16,-11-14 7-16,-5-11 41 0,-12-25-15 15,0-21-19-15,-8-32-6 16,8-25-8-16,0-19-3 15,20-17-1-15,16-3 3 16,12 3-4-16,14 17 3 16,12 23-1-16,7 25-1 15,-1 32-5-15,2 34-6 16,-6 35-39-16,-11 34-76 0,-8 21-119 16</inkml:trace>
  <inkml:trace contextRef="#ctx0" brushRef="#br0" timeOffset="40600.68">3279 14071 331 0,'-40'61'181'16,"12"-11"-56"-16,3-21-35 16,10-16-21-16,1-19-5 15,14-27-26-15,14-44-20 16,18-53-3-16,28-36-2 16,43-30 8-16,50-28-5 15,43-33 2-15,32-19-8 16,1-1-2-16,-9 24-6 15,-32 46-6-15,-42 44-11 16,-41 45-16-16,-32 37-22 16,-27 31-19-16,-35 38-15 15,-22 35-1-15,-27 32-2 16,-14 22-6-16,-22 24-54 16,-16 18-10-16</inkml:trace>
  <inkml:trace contextRef="#ctx0" brushRef="#br0" timeOffset="41033.96">3200 14280 95 0,'-79'142'200'0,"22"-27"-82"16,17-34-44-16,12-25-19 16,15-20 1-16,13-20-3 15,8-32 2-15,25-53 8 16,35-81 6-16,51-73-27 15,51-46 0-15,50-29-13 16,35-19 4-16,6 4-17 16,-22 23-4-16,-39 50-4 0,-46 58 7 15,-42 41 1-15,-30 41-5 16,-20 27 5 0,-22 19 11-16,-12 17 29 15,-11 14-12-15,-9 6-12 16,-4 6-16-16,-4 1-6 15,0 10-7-15,0 0 0 16,0 0-5-16,0 0 4 16,0 0 2-16,0 0-1 15,0 0-9-15,0 0 3 16,-8 0 8-16,8 0-9 16,0 0-1-16,0 0-19 15,0 0-20 1,0 10-33-16,0 1-33 15,-9 1-23-15,0 9-7 16,1 8-11-16,-3 2-75 0</inkml:trace>
  <inkml:trace contextRef="#ctx0" brushRef="#br0" timeOffset="42664.91">6021 15651 392 0,'-53'-8'221'16,"13"1"-83"-16,6-2-69 16,11 4-38-16,7 2-16 15,16-1-6-15,16-3 1 16,29-3 10-16,47-10 19 0,68-17 18 16,66-20-3-16,88-19-8 15,96-31-17-15,74-19-21 16,72-25-8-16,55-20-28 15,32-20-2-15,15-17 18 16,0-7 8-16,-24 2 4 0,-46 13 18 16,-57 18 28-16,-51 24 12 15,-66 19-6-15,-62 17-24 16,-58 25-10-16,-63 16-8 0,-52 15 0 16,-46 13 44-16,-34 9 41 15,-31 2-3-15,-23 3-16 0,-20-3 4 16,-13 10-28-16,-8 3-1 15,-4 4-3-15,0 9-9 16,0 4-20-16,0 4-10 0,0 8-7 16,0 16-6-16,0 20 10 15,16 30-8-15,15 27 2 16,16 30 6-16,13 32-9 0,13 28 5 16,13 21-3-16,10 7-3 15,6-4 2-15,3-12 4 16,6-19-5-16,-5-22 0 0,-10-19-2 15,-9-21-15-15,-19-25-25 16,-16-20-4-16,-18-15-37 16,-22-14 14-16,-29-8-4 0,-30-4-31 15,-35 1-12-15,-33-1 1 16,-35 1 5-16,-36 3 38 16,-47 13 35-16,-47 21 18 0,-39 32 11 15,-48 40 7-15,-47 50 1 16,-57 44 8-16,-32 32 16 15,-30 17 21-15,-19 16 6 0,0 4 7 16,20-8-6-16,29-16-21 16,31-25-20-16,30-31-6 15,32-38-8-15,40-36 3 0,46-43 0 16,35-35 5-16,34-39-2 16,27-30 16-16,29-30 35 15,28-9 6-15,34-10 14 16,28-5-11-16,30-3-12 15,27-3-24-15,22-9-18 16,30-13-12-16,0-22-8 16,17-23 2-16,-1-16 5 0,-10-8-8 15,-23-8-5-15,-28-3-4 16,-24-9 14-16,-15 2 12 16,-15 3-8-16,-3 7 5 15,1 14 3-15,3 5-29 16,14 14-30-16,11 17-5 0,15 23-27 15,17 22 89-15,17 14-268 16,24 21-11-16,8 29-356 16</inkml:trace>
  <inkml:trace contextRef="#ctx0" brushRef="#br0" timeOffset="42964.35">7349 15843 336 0,'-21'-9'190'15,"6"9"-45"-15,-2 0-62 16,8 0-39-16,9-3-17 15,0-1-6-15,0-1-4 0,9-3 5 16,4-4-7-16,6-13-3 16,14-16-4-16,29-16-13 15,23-12-24-15,20-12-30 16,21-9-45-16,13 2-9 0,2 2-95 16</inkml:trace>
  <inkml:trace contextRef="#ctx0" brushRef="#br0" timeOffset="43114.62">8424 15496 24 0,'-27'29'78'16,"-3"-4"75"-16,11-5-26 16,2-3-60-16,10-6-34 0,7-11-42 15,0 0-81-15,12-11-73 16</inkml:trace>
  <inkml:trace contextRef="#ctx0" brushRef="#br0" timeOffset="43263.66">8664 15736 532 0,'0'26'209'0,"0"-7"-92"0,0-7-70 15,5 1-59-15,-5-13-37 16,3 0-29-16,7 0-39 15,-4-16-74-15</inkml:trace>
  <inkml:trace contextRef="#ctx0" brushRef="#br0" timeOffset="43403.93">8961 15765 477 0,'0'12'333'16,"0"-3"-140"-16,-12-9-148 15,12 0-164-15,0-9-71 0,0-15-3 16,12-13-67-16</inkml:trace>
  <inkml:trace contextRef="#ctx0" brushRef="#br0" timeOffset="43543.78">9809 15465 619 0,'17'0'313'16,"-9"-14"-181"-16,-1 0-235 0,10-20-172 16,8-16-39-16</inkml:trace>
  <inkml:trace contextRef="#ctx0" brushRef="#br0" timeOffset="43679.13">10739 14886 251 0,'9'7'216'0,"-9"-7"-113"16,0 0-157-1,-9-17-172-15</inkml:trace>
  <inkml:trace contextRef="#ctx0" brushRef="#br0" timeOffset="43832.64">11251 14596 394 0,'25'0'325'0,"-9"0"-125"16,-3 0-134-16,-2-8-144 15,0-8-66-15,11-7-1 16,3-15-35-16,2-7-16 16</inkml:trace>
  <inkml:trace contextRef="#ctx0" brushRef="#br0" timeOffset="43970.9">12233 14116 331 0,'30'9'198'15,"-11"-9"-82"-15,-2 0-65 16,-2 0-74-16,2-17-59 16,8-15-77-16,7-13-36 0</inkml:trace>
  <inkml:trace contextRef="#ctx0" brushRef="#br0" timeOffset="44115.12">13233 13616 618 0,'13'0'306'16,"-13"0"-143"-16,0 0-119 16,0 0-157-16,0 0-53 0,0-9 6 15,0-2-24-15,0-6-61 16</inkml:trace>
  <inkml:trace contextRef="#ctx0" brushRef="#br0" timeOffset="44266.78">14046 13600 523 0,'15'0'223'0,"-15"-9"-120"16,0-3-128-16,0 1-128 15,0-6-71-15,-11 0 5 0</inkml:trace>
  <inkml:trace contextRef="#ctx0" brushRef="#br0" timeOffset="44423.55">14423 13921 345 0,'-8'33'188'15,"-12"-9"-94"-15,-6-3-72 16,0-6-77-16,-5 2-19 16,3-5-47-16,-4-12-53 0</inkml:trace>
  <inkml:trace contextRef="#ctx0" brushRef="#br0" timeOffset="44585.43">13643 14580 47 0,'-9'13'73'0,"9"-13"-3"0,-8 0-25 15,8 0-26-15,-8 0-24 16,8 0-47-16,-12 0-31 16</inkml:trace>
  <inkml:trace contextRef="#ctx0" brushRef="#br0" timeOffset="44740.06">13172 15016 323 0,'-41'0'143'15,"-2"-4"-152"-15,-14-4-214 16</inkml:trace>
  <inkml:trace contextRef="#ctx0" brushRef="#br0" timeOffset="44887.18">11926 15546 295 0,'-61'19'142'0,"4"-2"-96"15,3-17-152-15</inkml:trace>
  <inkml:trace contextRef="#ctx0" brushRef="#br0" timeOffset="45315.48">9561 16572 148 0,'-48'0'176'15,"4"0"-115"-15,3 0-180 0</inkml:trace>
  <inkml:trace contextRef="#ctx0" brushRef="#br0" timeOffset="45874.99">7686 16534 190 0,'-40'-7'218'0,"-1"-2"-93"16,3-3-41-16,11 4-41 16,7-1-24-16,8-3-12 0,12 0-16 15,0-4-25-15,12-4-25 16,13-8-50-16,6-14-94 15</inkml:trace>
  <inkml:trace contextRef="#ctx0" brushRef="#br0" timeOffset="46026.14">8003 16318 322 0,'0'12'268'0,"-9"-12"-97"0,1 0-106 16,8 0-129-1,8-8-63-15,17-8-36 0,12-17-29 16</inkml:trace>
  <inkml:trace contextRef="#ctx0" brushRef="#br0" timeOffset="46179.61">8909 16018 505 0,'7'0'241'0,"-7"0"-123"16,0-13-144-16,3-7-100 0,11-13-32 16,5-15-21-16,10-13 7 15</inkml:trace>
  <inkml:trace contextRef="#ctx0" brushRef="#br0" timeOffset="46326.71">9298 15506 353 0,'0'0'223'16,"0"0"-78"-16,0 0-83 16,0 0-83-16,0 0-40 0,0 0-1 15,5-10 6 1,10-6-39-16,5-8-87 0</inkml:trace>
  <inkml:trace contextRef="#ctx0" brushRef="#br0" timeOffset="46467.27">9798 15330 581 0,'0'0'253'15,"0"0"-122"-15,0 0-139 0,3-8-195 16,19-8 14 0,5-14-21-16</inkml:trace>
  <inkml:trace contextRef="#ctx0" brushRef="#br0" timeOffset="46624.13">10488 15081 639 0,'4'0'276'16,"-4"0"-134"-16,0 0-122 16,0 0-123-16,5-5-31 15,3-7 25-15,6-12-24 0,19-12-47 16,8-18-24-16</inkml:trace>
  <inkml:trace contextRef="#ctx0" brushRef="#br0" timeOffset="46775.83">11601 14625 657 0,'12'0'236'0,"-4"0"-121"0,-8 0-103 16,0-7-85-16,8-6-18 15,9-12-33-15,7-16-54 16,9-11-45-16</inkml:trace>
  <inkml:trace contextRef="#ctx0" brushRef="#br0" timeOffset="46923.54">12470 14132 392 0,'16'0'336'0,"-16"0"-105"0,0-7-115 15,-8-6-90-15,0 1-56 16,8-5-46-16,0 2-34 16,3-13-42-16,18-21-95 0</inkml:trace>
  <inkml:trace contextRef="#ctx0" brushRef="#br0" timeOffset="47091.04">13074 13603 685 0,'0'0'175'0,"-8"0"-106"16,0 0-138-16,-1 0-41 0,9 0 23 15,0 0 14-15,0-3-15 16,9-11-63-16,4 0-199 16</inkml:trace>
  <inkml:trace contextRef="#ctx0" brushRef="#br0" timeOffset="47220.02">13496 13522 228 0,'13'0'220'15,"-4"0"-77"-15,-9 0-77 0,0-4-55 16,0-4-63-16,0-3-32 16,0-6-83-16,4-4-12 0</inkml:trace>
  <inkml:trace contextRef="#ctx0" brushRef="#br0" timeOffset="47371.69">14097 13344 284 0,'10'0'277'0,"-10"0"-104"16,0 0-86-16,-18-9-55 16,7 2-43-16,-3 1-24 15,8 2-32-15,-2 2-32 0,8-8-44 16,0 3-55-16</inkml:trace>
  <inkml:trace contextRef="#ctx0" brushRef="#br0" timeOffset="47623.78">14386 13290 356 0,'9'0'231'0,"-9"0"-75"0,-12 0-63 15,-2 0-39-15,3 0 2 16,-1-4 50-16,4-4 32 0,8 0-13 15,-8-1-36-15,8 2-44 16,0 0-21-16,0 2-16 16,0-1-6-16,0 6-28 15,0 0-37-15,4 0-14 0,0 0 4 16,-4 0-4-16,0 0-19 16,0 0-9-16,0 0-16 0,0 13 13 15,0-1 0-15,0 1-39 16,0-1-46-16</inkml:trace>
  <inkml:trace contextRef="#ctx0" brushRef="#br0" timeOffset="52566.73">17448 7049 654 0,'-49'25'314'0,"9"-9"-73"0,7-9-120 15,13-7-54-15,12 10-32 16,22-10 12-16,17 12 56 16,29 0 75-16,38 4 5 0,35 8-79 15,43 4-104-15,39 6 0 16,33-1 0-16,18-2 0 0,11 6 0 16,-1 0 0-16,-15-4 0 15,-27-4 0-15,-30-6 0 0,-38-2 0 16,-35-9 0-16,-34 1 0 15,-28-13 0-15,-20 8 0 0,-16-8 0 16,-15 0 0-16,-4 0 0 16,-14-13 0-16,0-7 0 0,-20-13-145 15,-9-3-11-15,-2-4 56 16,-3 2 50-16,1 5 26 16,5 2 16-16,4 5 20 0,8 7 3 15,2-3 4-15,3 6 2 16,11-3-13-16,0-2 4 0,0 1-1 15,8-1 2-15,4 9 1 16,-4 0 7-16,0 8 8 0,0 4 16 16,10 0 12-16,5 21-24 15,10 3-10-15,9 4-15 0,2 5-3 16,3 3-4-16,2-3 3 16,-4 1 0-16,-9-6-7 15,-7 0 9-15,-4 1 7 0,-10-1 6 16,-2 0 6-16,-13 4-1 15,0 5-3-15,-13 0 0 0,-2-5-19 16,-6-3-2-16,5-9 0 0,-4-7 0 16,-5 4 0-16,-7-6 0 15,-12 2 0-15,-10-13 0 0,-3 0 0 16,1 0 0-16,3 0 0 16,4-5 0-16,9-7 0 0,4-12 0 15,7-9 0 1,4-17 0-16,5-9 0 0,8-7 0 0,12-3-20 15,0-1-16-15,9 5-15 16,3 8-37-16,7 4-19 16,6 9-27-16,-1 7-65 0,4 5-57 15,-2 7-34-15,-7 8-32 16</inkml:trace>
  <inkml:trace contextRef="#ctx0" brushRef="#br0" timeOffset="54130.66">7751 16140 766 0,'-28'-17'360'0,"3"5"-170"0,5 4-112 15,4 4-72-15,8 4-56 16,8-4-1-16,0-4-2 16,0 4-24-16,0-1-26 0,0-2-24 15,11-2-14-15,10 1 3 16,7-7 4-16,4-6-40 0,10 0 8 15</inkml:trace>
  <inkml:trace contextRef="#ctx0" brushRef="#br0" timeOffset="54275.6">8424 16005 225 0,'33'9'280'16,"-12"-9"-96"-16,-4 7-82 15,-6-7-81-15,0 0-70 16,7 0-31-16,2-16 2 0,7-12 6 15,11-16-26-15,6-13-51 16,5-5 8-16</inkml:trace>
  <inkml:trace contextRef="#ctx0" brushRef="#br0" timeOffset="54390.95">9246 15534 496 0,'8'0'216'0,"-1"0"-106"16,2 0-124-16,-1-5-100 15,9-16-41-15,6-19-50 0</inkml:trace>
  <inkml:trace contextRef="#ctx0" brushRef="#br0" timeOffset="54527.98">9951 15306 526 0,'0'24'402'15,"0"-3"-186"-15,0-10-222 0,0-11-238 16,13-9-81-16</inkml:trace>
  <inkml:trace contextRef="#ctx0" brushRef="#br0" timeOffset="54675">10930 15040 1047 0,'0'-8'211'16,"0"-5"-339"-16,5-15-263 15</inkml:trace>
  <inkml:trace contextRef="#ctx0" brushRef="#br0" timeOffset="54831.27">11808 14612 876 0,'0'0'337'0,"0"-4"-279"16,0-11-342-16,0-22-140 16</inkml:trace>
  <inkml:trace contextRef="#ctx0" brushRef="#br0" timeOffset="54971.55">12521 14088 336 0,'25'16'296'16,"-8"-4"-155"-16,-5-12-173 16,4 0-151-16,4-16-76 0</inkml:trace>
  <inkml:trace contextRef="#ctx0" brushRef="#br0" timeOffset="55120.11">13461 13665 472 0,'15'11'399'16,"-7"-11"-165"-16,-4 10-170 0,1-10-227 15,3 0-103-15,3-17-17 16,7-11-171-16</inkml:trace>
  <inkml:trace contextRef="#ctx0" brushRef="#br0" timeOffset="55251.24">14154 13302 266 0,'34'9'267'15,"-11"-9"-131"-15,-6 0-99 0,-1 0-126 16,2 0-78-16,-4-17-29 15</inkml:trace>
  <inkml:trace contextRef="#ctx0" brushRef="#br0" timeOffset="55444.48">14480 13059 454 0,'0'12'237'0,"0"1"-69"0,0 2-86 16,-9-3-69-16,9-12-53 0,0 0-27 15,0 0 14-15,0 0 4 16,0 0-1-16,0 0 0 0,0-4-12 16,0-9-10-16,6-3-37 15,0-3-26-15,2 2 17 0</inkml:trace>
  <inkml:trace contextRef="#ctx0" brushRef="#br0" timeOffset="55550.86">14558 13050 61 0,'6'11'151'0,"-6"3"6"15,0-3-71-15,0-3-43 16,0-8-42-16,0 0-56 0,0 0-54 16,0 0-14-16,6 0 23 15</inkml:trace>
  <inkml:trace contextRef="#ctx0" brushRef="#br0" timeOffset="56394.87">8000 17125 350 0,'-14'0'210'15,"6"-4"-44"-15,8 4-71 0,-8-5-58 16,8 5-48-16,-9 0-20 16,9 0 1-1,0-7-2-15,0-3-4 0,9-2-8 16,7-4-10-16,9-3-14 0,4-6-38 15,2-5-48-15,3-1 14 16</inkml:trace>
  <inkml:trace contextRef="#ctx0" brushRef="#br0" timeOffset="56530.98">8522 16812 147 0,'29'-10'235'0,"-9"6"-92"0,-3-3-59 15,-5 2-51-15,0-3-36 16,4 0-26-16,4-7-13 15,4-11-8-15,8-6-19 16,10-7-58-16,-2-7-17 0</inkml:trace>
  <inkml:trace contextRef="#ctx0" brushRef="#br0" timeOffset="56667.37">9331 16387 250 0,'15'0'176'0,"-1"-3"-87"0,-6-1-67 15,3-8-55-15,1-12-51 16,5-9-23-16,6-12 3 0,2-5 14 16</inkml:trace>
  <inkml:trace contextRef="#ctx0" brushRef="#br0" timeOffset="56826.92">9916 15964 146 0,'23'0'184'0,"-6"0"-81"15,0 0-53-15,-1-7-33 16,3-5-21-16,5-14-9 0,5-4-6 16,4-12 3-16,8-3-8 15,3 1-5-15,8-2-29 0,3 0-36 16,-4 11-8-16</inkml:trace>
  <inkml:trace contextRef="#ctx0" brushRef="#br0" timeOffset="56935.24">10711 15537 60 0,'34'-3'122'0,"-7"-6"26"16,-6 0-68-16,-1 1-41 16,-1 1-39-16,3-10-53 0,2-2-70 15,4-7 0-15</inkml:trace>
  <inkml:trace contextRef="#ctx0" brushRef="#br0" timeOffset="57068.02">11718 15212 441 0,'28'-5'191'16,"-3"1"-98"-16,-9 0-112 15,0-5-107-15,6-3-77 0,-3-12-172 16</inkml:trace>
  <inkml:trace contextRef="#ctx0" brushRef="#br0" timeOffset="57215.12">12526 15090 320 0,'17'0'257'16,"-9"-9"-134"-16,-5-3-132 0,6-9-132 16,3-15-96-16</inkml:trace>
  <inkml:trace contextRef="#ctx0" brushRef="#br0" timeOffset="57367.44">13164 14679 384 0,'0'0'164'0,"0"0"-108"15,0-10-103-15,0-13-113 16,0-15-33-16</inkml:trace>
  <inkml:trace contextRef="#ctx0" brushRef="#br0" timeOffset="57523.48">14154 14083 216 0,'70'-20'223'0,"-18"0"-116"0,-6-4-72 16,-15-1-69-16,-1-7-54 15,-10-1-53-15,-5 1 17 16,-2 4 35-16</inkml:trace>
  <inkml:trace contextRef="#ctx0" brushRef="#br0" timeOffset="57675.04">14711 13881 642 0,'0'0'604'0,"0"-9"-219"16,0 1-275-16,-13-1-325 0,2 5-205 16,-2 2-36-16</inkml:trace>
  <inkml:trace contextRef="#ctx0" brushRef="#br0" timeOffset="62765.89">27422 10881 414 0,'-38'0'311'0,"6"0"10"0,8 23-25 15,9 18-26-15,15 21-40 16,0 27-25-16,9 22-205 0,13 14 0 16,7 9 0-16,2 9 0 15,11-1 0-15,3-11 0 16,-2-9 0-16,8-17 0 16,-8-15 0-16,-7-16 0 15,-8-18 0-15,-6-15 0 0,-6-13 0 16,-8-8-153-16,-8-8-74 0,-12-12-19 15,-8 0 11-15,-10 0 4 16,-5-8 24-16,-5-3 30 0,-10 2 25 16,-3 1 26-16,1 8 36 15,-7 0 30-15,4 0 33 0,-2 12 35 16,5 0 58-16,1 0 92 16,4-3-32-16,7-1-23 0,11 1-16 15,7-2-26-15,13 2-15 16,9 3-2-16,9 5 2 0,13-2-13 15,12 1-4 1,5-4-2-16,4 3 4 0,11-15-12 16,3 0 0-16,4 6 7 15,-1 7 22-15,2 3 20 0,-5 5-5 16,0 3-6-16,-5 4-17 16,-8 1-14-16,-2-3-17 0,-6-7-9 15,-7-3 1-15,-4-4-16 16,-5-12-2-16,-5-8-10 0,2-12 10 15,-1-12 5-15,-2-22 11 16,-8-15 1-16,-6-16-3 16,0-10 6-16,-20-2-5 15,-9 11 20-15,-7 17 16 0,-9 19-2 16,-15 27-18-16,-14 23-11 16,-7 16 0-16,-4 21 0 0,-2 15-17 15,8 9-18-15,-3 5-47 16,1 3-74-16,-4 5-70 0,-9 2-53 15,-11 2-16-15</inkml:trace>
  <inkml:trace contextRef="#ctx0" brushRef="#br0" timeOffset="63875.48">13854 13999 349 0,'0'0'210'0,"0"0"-92"16,0 0-60-16,0 0-125 15,0 0-35 1,0 0-42-16,4 0-27 0</inkml:trace>
  <inkml:trace contextRef="#ctx0" brushRef="#br0" timeOffset="64018.75">14240 14088 39 0,'22'-8'80'16,"-8"8"-4"-1,-6 0-52-15,-5 0-71 0,-3 0-30 16</inkml:trace>
  <inkml:trace contextRef="#ctx0" brushRef="#br0" timeOffset="64196.81">14545 14093 240 0,'13'0'172'0,"-7"0"-83"0,0 0-60 16,-6 0-53-16,3 0-33 0,0 0-31 16,2-10 2-16,3-2-10 15,-5-8 25-15,6 0 20 16</inkml:trace>
  <inkml:trace contextRef="#ctx0" brushRef="#br0" timeOffset="64319.97">14744 13969 18 0,'16'22'38'15,"0"1"24"-15,1 3 7 0,-3-7-5 16,0 2-18-16,-2-1-22 16,-4-4-13-16,1-4-13 0,-9 1-36 15,0 3-48 1,-21 1-12-16</inkml:trace>
  <inkml:trace contextRef="#ctx0" brushRef="#br0" timeOffset="64478.77">14358 14893 340 0,'0'0'173'0,"-8"0"-91"0,1 0-86 16,-6 8-77-16,0-8-77 15,-3 0-14-15</inkml:trace>
  <inkml:trace contextRef="#ctx0" brushRef="#br0" timeOffset="64611.21">13583 15456 22 0,'-61'52'1'0,"0"-2"-21"16</inkml:trace>
  <inkml:trace contextRef="#ctx0" brushRef="#br0" timeOffset="64844.15">11800 16714 371 0,'-46'13'78'16,"3"1"-127"-16,-7 11-149 0</inkml:trace>
  <inkml:trace contextRef="#ctx0" brushRef="#br0" timeOffset="65243.92">8803 17767 6 0,'0'-5'11'0,"-9"3"6"16,9-7 7-16,-8 1 5 15,8 3 5-15,-8 1 19 16,8-3 23-16,0-1 16 0,0-1-36 16,0 9-31-16,0 0-14 15,0-4-38-15,0 2-76 0,8-4-34 16</inkml:trace>
  <inkml:trace contextRef="#ctx0" brushRef="#br0" timeOffset="65379.44">9139 17646 334 0,'0'-9'185'15,"0"-4"-81"-15,0 1-64 0,0 5-63 16,0-5-49-16,0-13-44 0,12-12-56 15</inkml:trace>
  <inkml:trace contextRef="#ctx0" brushRef="#br0" timeOffset="65527.88">9719 17213 341 0,'14'0'241'16,"-14"0"-119"-16,0-4-91 15,8-3-97-15,0-5-57 0,4-10-63 16,0-6-172-16</inkml:trace>
  <inkml:trace contextRef="#ctx0" brushRef="#br0" timeOffset="65678.92">10399 16859 209 0,'24'0'261'15,"-7"0"-132"-15,-6 0-77 0,-3 0-81 16,1 0-48-16,3-19-30 16,5-13-19-16,-1-10 21 0,-1 3 19 15</inkml:trace>
  <inkml:trace contextRef="#ctx0" brushRef="#br0" timeOffset="65811.92">10688 16453 80 0,'15'-16'151'0,"2"3"-6"15,-6 3-60-15,-3-1-30 0,1 9-26 16,-6-3-25-16,5 0-15 16,5-2-19-16,0-2-40 0,3 2-64 15,-4-2-7-15</inkml:trace>
  <inkml:trace contextRef="#ctx0" brushRef="#br0" timeOffset="65970.78">11240 16209 326 0,'28'0'184'0,"-8"0"-65"0,-3 0-59 16,-6 0-38-16,-3 0-24 15,1 0-13-15,-6 0-7 0,2 0-16 16,3-5-21-16,-4-2-24 16,5-6-60-16,-1-3-20 15</inkml:trace>
  <inkml:trace contextRef="#ctx0" brushRef="#br0" timeOffset="67126.78">19149 14466 262 0,'0'0'183'16,"3"0"-57"-16,7-12-30 0,2-5-35 16,6 2-27-16,4-10-9 15,11-4-9-15,16-7-9 0,11-8-2 16,22-9-7-16,16-8-3 16,19-1-2-16,16-10 1 0,19-6-5 15,14-3-7-15,18-5-8 16,9-4 1-16,15-4 4 15,7-2 12-15,13-3 5 0,8-1 3 16,2-3 2-16,11 6 1 16,-3-1 3-16,2-1-4 0,-7 6-1 15,-15 3-2-15,-9 5 0 16,-15 12-3-16,-11 4-1 0,-15 11-4 16,-23 9 2-16,-12 8 2 15,-19 9 5-15,-12 7 5 0,-20 6 3 16,-17 7 4-16,-19 3 10 15,-15 6 14-15,-15 3 19 0,-13 12 75 16,-19 7-59 0,-7 10-10-16,3 9-8 15,0 1-5-15,12 14-6 0,0 12-20 16,4 8-2-16,12 5-7 16,3 5-6-16,11-7-6 0,2 2 1 15,4-6-3-15,6-1 0 16,-6-14-3-16,-3-5-5 0,-5-11-10 15,-8-6 0-15,-7-6-1 16,-4-8-4-16,-9-4-17 0,-9 0-19 16,-21-5-16-16,-18 4-13 15,-25-2-5-15,-24 3 21 0,-25 9 29 16,-20 2 28-16,-24 12 17 16,-20 13 14-16,-26 21 11 15,-20 16 18-15,-20 15 19 0,-17 13 13 16,-10 13 18-16,-13 11-6 15,-5 8-4-15,-5 5-13 0,-2-5-9 16,-2-3 2-16,0-12 5 16,5-14 21-16,17-7 18 0,16-12 11 15,24-16-28-15,25-17-30 16,29-8-24-16,22-21-20 0,31-11-6 16,23-8 4-16,33-9-6 15,19-12-3-15,26-21-3 0,15-16-6 16,21-14 5-16,17-23-6 15,13-11 0-15,4-9-9 0,4-4-12 16,3 8-14-16,-6 9-13 16,-2 12 11-16,-7 7-6 15,-6 14-6-15,-6 10 10 0,0 11-16 16,-10 10-24-16,-4 9-4 16,0 8-13-16,0 0-34 0,0 0-16 15,0 0-16-15,12 8-2 16,6 1-47-16,7-9 14 0</inkml:trace>
  <inkml:trace contextRef="#ctx0" brushRef="#br0" timeOffset="67283.81">19698 14674 461 0,'23'0'347'15,"-6"-5"-19"-15,-4 1-96 0,-9 1-117 16,0 3-85-16,0-5-95 15,4-2-86-15,-1-2-59 0,6-10-44 16,7-7-25-16,1-2 8 16</inkml:trace>
  <inkml:trace contextRef="#ctx0" brushRef="#br0" timeOffset="67423.62">20258 14551 838 0,'0'0'385'16,"-16"0"-178"-16,3 0-242 0,5-12-246 16,8-20-55-16,11-17-8 15</inkml:trace>
  <inkml:trace contextRef="#ctx0" brushRef="#br0" timeOffset="67570.85">21219 14182 269 0,'14'-8'184'15,"-6"-4"-117"-15,-5-9-107 16,-3-12-141-16</inkml:trace>
  <inkml:trace contextRef="#ctx0" brushRef="#br0" timeOffset="67718.69">21813 13900 494 0,'16'9'168'16,"-3"-9"-98"-16,0 0-111 0,4-9-74 16,5-10-55-16,7-19-8 15</inkml:trace>
  <inkml:trace contextRef="#ctx0" brushRef="#br0" timeOffset="67858.98">22634 13436 319 0,'16'0'209'0,"-3"0"-105"16,-13 0-77-16,0 0-98 15,3 0 71-15,6-7-236 16</inkml:trace>
  <inkml:trace contextRef="#ctx0" brushRef="#br0" timeOffset="68007.7">23141 13258 411 0,'17'0'202'0,"-8"0"-100"15,-9 0-82-15,0-9-93 16,8-4-47-16,3-10-60 15,9-5 11-15</inkml:trace>
  <inkml:trace contextRef="#ctx0" brushRef="#br0" timeOffset="68141.31">23548 13099 188 0,'14'0'210'15,"0"0"-110"-15,-2 0-54 16,2 0-63-16,-5-8-56 0,13-5-68 15,-3-4-3-15</inkml:trace>
  <inkml:trace contextRef="#ctx0" brushRef="#br0" timeOffset="68283.42">23924 13034 475 0,'-11'13'225'0,"-3"-6"-47"0,4-7-88 16,-2 0-62-16,12 0-66 15,0 0-51-15,0 0-31 0,0 0-15 16,0 0-42-16,0 0-27 0</inkml:trace>
  <inkml:trace contextRef="#ctx0" brushRef="#br0" timeOffset="68406.94">23896 13050 134 0,'0'0'222'0,"0"0"-97"16,3 0-56-16,-3 0-44 15,0 0-39-15,5 0-33 0,4 0-62 16,-9 0-49-16</inkml:trace>
  <inkml:trace contextRef="#ctx0" brushRef="#br0" timeOffset="68706.81">24212 13185 145 0,'0'0'168'0,"-16"0"-82"15,1-9-38-15,-1 1-31 16,-2-4-13-16,7-4-13 0,-2 0-5 16,13 3-8-16,-10 1-17 15,10-1-10-15,-8 2 18 0,8-3 27 16,0 7 14-16,0 0-1 15,0-2 7-15,3 1 13 0,5 4 12 16,4 0-13-16,-4 4-4 16,0 0-5-16,-8 0 1 15,0 0-7-15,0 0-11 0,0 0-17 16,0 0-44-16,-16 0-89 16</inkml:trace>
  <inkml:trace contextRef="#ctx0" brushRef="#br0" timeOffset="71186.58">24331 13078 291 0,'-16'-3'308'15,"-1"3"-42"-15,-3 0-56 16,8-4-102-16,4-1-55 0,8 0-23 31,-8 5 0-31,8-2-24 0,0-3-19 0,0 1-51 16,0 1-78-16,0 3-72 15,0-5-53-15,13 1-19 16</inkml:trace>
  <inkml:trace contextRef="#ctx0" brushRef="#br0" timeOffset="71339.87">24462 13358 540 0,'-29'-11'265'0,"-2"-1"-159"0,1 5-193 16,6-3-125-16,4-6-45 16</inkml:trace>
  <inkml:trace contextRef="#ctx0" brushRef="#br0" timeOffset="71463.77">24433 13425 212 0,'0'11'297'15,"0"2"-133"-15,-14-5-95 0,6-8-110 16,-1 0-84-16,-5 0-58 16,2 0-2-16</inkml:trace>
  <inkml:trace contextRef="#ctx0" brushRef="#br0" timeOffset="72584.24">20136 17430 485 0,'3'0'225'0,"3"0"-39"16,5 0-89-16,14-17-44 15,23-16 13-15,37-20 12 0,45-22-21 16,54-32-25-16,48-31-21 16,48-29-26-16,36-29-26 0,32-15-17 15,19-13 9-15,6 0 11 16,-3 1 19-16,-10 14 9 0,-15 18 15 16,-18 23 21-16,-26 25 15 15,-31 23 18-15,-21 17-2 0,-34 24-7 16,-24 12-22-1,-20 19-8-15,-23 15-18 0,-13 12 4 16,-13 21-3-16,-15 16-1 16,-11 17 3-16,-2 20 9 0,-9 16-4 15,-7 17 5-15,-10 11 2 16,-11 17 2-16,-9 9 5 0,-3 3 12 16,-4-3-7-16,-3-9-15 15,-3-9-8-15,3-11-2 0,-7-18-12 16,-2-14-7-16,-6-17-28 15,-1-9-21-15,-11-7-13 0,-11-8-13 16,-8-5 9-16,-23 5-1 16,-28 2 3-16,-21 10 9 15,-26 7 8-15,-22 14 17 0,-33 6 22 16,-20 13 19-16,-28 13 22 16,-26 12 17-16,-28 16 16 15,-31 12 17-15,-17 17 12 0,-19 11 14 16,-10 9 5-16,-10 11 3 15,2 6-21-15,2 3-32 0,9-3-30 16,8-5-17-16,18-8-6 16,13-12-16-16,27-21 7 15,30-21-4-15,26-16-4 0,32-13 2 16,25-15 3-16,23-17-8 16,26-12 15-16,20-7 7 15,23-25 7-15,19-8-3 0,10 0-2 16,12 0-2-16,13 0 1 15,12 0 3-15,12-13 0 16,-1-19 0-16,6 0 0 16,-4-1-11-16,0-3 7 15,-10-1 3-15,-3 1 3 0,-8-1 2 16,-8-3 0-16,-6-2 4 16,-5-3 9-16,-11-8-9 15,-1-7-2-15,-1-5-3 0,2-9-2 16,2 1-5-16,0 4 1 15,2-5-19-15,7 10-13 16,2 2-9-16,9 6-30 0,16 10-28 16,0 10-20-16,0 12-10 15,11 8-2-15,11 7-9 16,4 9-39-16,-1 0-28 0</inkml:trace>
  <inkml:trace contextRef="#ctx0" brushRef="#br0" timeOffset="72963.27">20487 18066 324 0,'-10'-10'215'0,"2"3"-32"0,0 3-59 16,-1-4-76-16,9 4-40 16,0-4-20-16,0 0-18 0,0-5-33 15,13-8-32-15,3-7-7 16,9-4-6-16,3-1-30 0,1-1-7 16</inkml:trace>
  <inkml:trace contextRef="#ctx0" brushRef="#br0" timeOffset="73106.82">20964 17693 351 0,'26'0'206'0,"-6"0"-27"0,-9 0-66 15,-3 0-63-15,-5 0-50 16,7-7-42-16,6-5-23 0,12-12-25 16,9-4-1-16,16-14-39 15,7-7-72-15</inkml:trace>
  <inkml:trace contextRef="#ctx0" brushRef="#br0" timeOffset="73254.99">21897 17241 472 0,'14'-6'263'0,"-14"-3"-57"16,0 6-122-16,0-7-98 15,4-5-63-15,8-15-41 0,12-9-21 16,9-14-21-16,11-5-84 15</inkml:trace>
  <inkml:trace contextRef="#ctx0" brushRef="#br0" timeOffset="73386.83">22629 16974 355 0,'17'0'289'0,"-8"0"-105"15,-1 0-121 1,-5 0-132-16,6-12-68 0,2-12-23 15,5-17-39-15</inkml:trace>
  <inkml:trace contextRef="#ctx0" brushRef="#br0" timeOffset="73538.75">23545 16620 373 0,'17'-8'141'0,"-3"-4"-87"16,-6-9-99-16,4-7-104 16,3-13-31-16</inkml:trace>
  <inkml:trace contextRef="#ctx0" brushRef="#br0" timeOffset="73679.89">24315 16041 372 0,'16'-2'260'0,"-7"-6"-120"0,-4 3-113 0,-2-3-117 16,3-8-61-1,8-13-56-15</inkml:trace>
  <inkml:trace contextRef="#ctx0" brushRef="#br0" timeOffset="73835.03">25106 15622 583 0,'37'-7'253'0,"-13"0"-109"15,-7-7-130-15,-5-6-101 0,3-8-69 16,7-12-20-16,2-10-56 16</inkml:trace>
  <inkml:trace contextRef="#ctx0" brushRef="#br0" timeOffset="73986.64">25769 15318 962 0,'-30'12'380'0,"-1"-12"-204"0,2 0-195 16,9 0-178-16,7-8-91 15,13-13-29-15,0-8-15 16</inkml:trace>
  <inkml:trace contextRef="#ctx0" brushRef="#br0" timeOffset="74198.2">26166 15480 377 0,'5'0'183'0,"-5"0"-61"16,-13 0-63-16,1 0-35 15,1-4-20-15,-3-7-9 0,2-6-8 16,1-5-8-16,-6-1-1 16,1 3 2-16,0-1-3 0,0 5-17 15,-1 7-21 1,6 2-47-16,-1 2-68 0</inkml:trace>
  <inkml:trace contextRef="#ctx0" brushRef="#br0" timeOffset="79523.39">3804 14068 3 0,'-13'0'2'0,"2"0"0"16,11 0 2-16,-12 0 7 15,12 12 12 1,-12-4 15-16,-2 4 10 16,3-4-1-16,-2 5-8 0,1-6-6 15,4 2 3-15,8-9 18 16,-8 0 5-16,8 0-22 16,0 0-13-16,0 0-8 15,0 0-6-15,0 7 8 16,-8-7-2-16,0 10 6 15,0-10-2 1,-3 12 8-16,-6-4 2 0,4-8-4 16,1 8-3-16,12-8-6 15,-8 8-9-15,8-8 5 16,0 0 7-16,0 0 7 16,0-5-5-16,8-6 0 15,4-14-3-15,18-31 0 16,26-43-5-16,37-44-1 15,46-43 2-15,46-50-9 16,43-53 0-16,29-37-4 16,18-9 1-16,5 22-3 15,-19 37 0-15,-33 43 4 16,-42 51-3-16,-45 34 1 16,-35 40 20-16,-28 17 22 15,-25 22-11-15,-21 17-10 16,-7 11-5-16,-15 8 0 0,-2 9-8 15,-3 3-7-15,-5 9-3 16,0 0-4-16,0 5 2 16,4-2-9-16,1 5-3 15,3 4 0-15,-5-4-18 16,5 4-7-16,-3 0-11 16,-1 0-14-16,4 0 2 0,-4 0-3 15,0 0 4-15,-4 8 8 16,0 4 5-16,0 4 10 15,-8 9-49-15,-17 7-76 16</inkml:trace>
  <inkml:trace contextRef="#ctx0" brushRef="#br0" timeOffset="79938.7">4416 13363 207 0,'-92'106'157'16,"14"-20"-73"-1,14-17-37-15,15-21-19 0,17-15-8 16,10-16 7-16,22-17 0 16,9-21-6-16,28-31 9 15,36-34 8 1,40-45-4-16,42-52-17 0,43-62-6 15,42-55-2-15,40-29-2 16,17-1-1-16,-9 28-3 16,-33 41 0-16,-40 47-3 15,-43 42 1-15,-42 42 12 16,-34 35 20-16,-25 26-9 0,-23 21 5 16,-15 15-3-16,-14 10-7 15,-6 2-7-15,-4 8-6 16,-9 6-6-16,0 2-1 15,0 5-13-15,0 0-27 16,0 19-21-16,-17 11-27 16,-7 13-17-16,-14 13-53 0,-11 13-58 15</inkml:trace>
  <inkml:trace contextRef="#ctx0" brushRef="#br0" timeOffset="80304.83">4669 13534 362 0,'-130'147'193'0,"21"-33"-78"15,22-28-58-15,27-29-44 16,23-21-10-16,20-36-7 16,25-24 4-16,41-54 1 15,46-56 6-15,50-61 1 0,55-74-6 16,60-69 2-16,44-37 1 15,20 0-2-15,-6 23 0 16,-29 41 2-16,-47 51 0 16,-42 56-3-16,-55 54 5 15,-36 36 2-15,-30 33 0 16,-22 19 10-16,-17 23 1 16,-12 9 7-16,-6 10 2 0,-11 3-12 15,-4 10-7-15,-7-2-8 16,0 9-1-16,0 0-8 15,0 0-13-15,0 0-31 16,0 0-18-16,0 16-25 0,-15 9-22 16,-5 11-78-16</inkml:trace>
  <inkml:trace contextRef="#ctx0" brushRef="#br0" timeOffset="80770.86">4783 13795 315 0,'-102'138'180'16,"20"-31"-76"-16,22-31-63 16,19-23-35-16,21-25-5 15,37-51 7 1,27-47 3-16,38-56 10 0,46-53-1 15,56-52-6 1,51-55-3-16,45-39-9 16,22-22 3-16,-6 17-2 0,-21 41-3 15,-35 46 0-15,-42 46 0 16,-46 47-6-16,-38 41 3 16,-29 28 5-16,-25 24-2 15,-19 15 1-15,-12 13 6 0,-9 10 3 16,-9 7 2-16,-3 4-5 15,0 3 1-15,-8 1-7 16,0 0-1-16,0-1 0 16,0 5 2-16,6 0-6 15,-3 0 5-15,2 0-3 16,-5 0-1-16,0 0 0 0,0 0-12 16,0 0-15-16,0 0-15 15,0 0-4-15,4 0 9 16,0 13 0-16,3 0 6 15,5-6-41-15,1 3-85 0</inkml:trace>
  <inkml:trace contextRef="#ctx0" brushRef="#br0" timeOffset="81336.67">8113 12826 562 0,'-90'-65'153'0,"21"4"-76"15,25 8-41-15,15 7-32 16,58-26 2-16,27 44-5 16,26 11-3-16,22 17 1 15,18 32 2-15,9 24 3 16,7 27-3-16,-3 23 1 0,-10 17-1 16,-12 11-2-16,-6 4 1 15,-18 0 1-15,-12-7 3 0,-12-18 0 16,-13-19-2-16,-12-25-3 15,-12-15 3-15,-6-18 1 16,-6-12-1-16,-3-3-1 0,-10-8-16 16,-3-13-20-16,0 0-45 15,-12-18-28-15,-8-6-24 16,-13-9-48-16,-8-8 31 0</inkml:trace>
  <inkml:trace contextRef="#ctx0" brushRef="#br0" timeOffset="81718.85">8944 13629 119 0,'-11'-5'196'0,"11"0"-78"16,0 2-61-16,0 3-26 15,8 0-16-15,17 16-6 0,7 5 5 16,12 2 9-16,5 6-6 16,5 4-8-16,-2 3-1 15,-3 5-2-15,0-5-2 0,-6-4 0 16,-7-6 0-16,-2-6-1 15,-6-4-3-15,-3-4 3 16,0-12 3-16,-7 0-1 16,4-7 3-16,-2-5-1 0,-5-9 8 15,2-3 1-15,-4-9-1 16,-5-3-5-16,-8-5-1 16,0-4 1-16,-13-7-4 0,-4-2 5 15,-2 8 5-15,-5 7 2 16,-1 7-5-16,-3 3-8 0,-6 12-8 15,-1 5-5-15,-1 4 7 16,-1 8-2-16,-5 0 0 16,2 17-4-16,4 6-8 15,-1 10-24-15,0 3-23 0,10 6-16 16,3 2-30-16,2 0-69 16</inkml:trace>
  <inkml:trace contextRef="#ctx0" brushRef="#br0" timeOffset="88125.35">12681 17380 41 0,'-20'0'119'0,"-2"9"56"0,8-9-76 15,-8 0-28-15,2 0-31 16,5 0-19-16,-2 0-11 0,1 0 9 16,2 0 7-16,14 0 10 15,-6 0 4-15,6 0 5 16,0 0-1-16,0 0-8 0,0 0-3 16,0 0-14-16,0 0-4 15,0 0 0-15,0 0-1 16,0 0-5-16,6-4 2 15,16-8 5-15,18-12 3 0,25-9-1 16,25-12-4-16,31-20 1 16,34-20-8-16,38-22 0 0,36-14-1 15,31-14-5-15,20-3-2 16,12-5 1-16,1 5-2 0,-7 8 3 16,-20 11-7-16,-15 10 0 15,-19 6 2-15,-25 11 1 16,-19 6 1-16,-26 8 4 15,-20 9-4-15,-16 5 5 0,-21 7 5 16,-23 8 0-16,-17 12 2 16,-21 9-2-16,-12 7-1 0,-12 8 1 15,-7 1 0-15,-8 8-2 16,-5 4-10-16,-21 0-18 0,-10 0-16 16,-11 13-28-16,-3 0-28 15,-3 7-20-15,-9 8-2 16,-5 9-30-16,-7 6-44 0</inkml:trace>
  <inkml:trace contextRef="#ctx0" brushRef="#br0" timeOffset="88791.04">12945 17997 309 0,'-32'12'197'0,"3"0"-88"16,4-4-59-16,6-8-44 16,2 0-11-16,9 0-1 15,8 0 18-15,0 0 9 0,0 0 4 16,0 0 5-16,3 0-2 15,19-4 10-15,18-12-5 0,25-10-11 16,21-9 3-16,31-23 2 16,38-15-3-16,38-21-11 15,48-21-8-15,38-12-2 0,27-14-3 16,18-16 0-16,10-12-1 16,6-2 2-16,-7 5-4 0,-17 7 6 15,-22 9-1-15,-31 12 0 16,-28 19-2-16,-32 17 4 15,-31 16-9-15,-31 18 5 16,-27 10 3-16,-29 19-3 0,-20 5 0 16,-15 10 12-16,-18 8 6 15,-13 4 21-15,-9 4 11 0,-6 3-7 16,-4 5-8-16,0-3-9 16,0-6-8-16,0 9-9 0,-14-4 2 15,14-3-3-15,-11-2-4 16,3 1-1-16,8-3-8 15,-9-10 0-15,9-8 7 0,-11-7-1 16,3-6 5-16,-5-6-5 16,-3-5-1-16,-1-4-2 15,-5 3 4-15,-8-2-4 0,-8 3 2 16,3 8-2-16,-6 4-9 16,1 12-15-16,3 9-8 0,0 8-6 15,1 4 6-15,4 8 11 16,-1 12 5-16,4 8-19 15,1 8-28-15,6 9-41 0,8 9-19 16,2 1-8-16,3-1-35 16,1-2-11-16</inkml:trace>
  <inkml:trace contextRef="#ctx0" brushRef="#br0" timeOffset="88902.73">16888 15529 59 0,'-32'12'204'15,"-15"-3"-61"1,-159 28-56-16,118-21-136 15,-6 3-44-15,1 2-16 16,-2 0 3-16</inkml:trace>
  <inkml:trace contextRef="#ctx0" brushRef="#br0" timeOffset="89456.81">12973 17389 20 0,'0'0'39'0,"-6"0"30"0,6 0 26 16,-10 0 26-16,10 0-50 15,0 0-23-15,0 0-22 16,0 0-10-16,0 0-8 0,0-4 0 15,10-4-5-15,7-13-1 16,26-12-1-16,18-10-3 0,19-19 0 16,25-16-4-16,25-7-11 15,20-16-32-15,16-10-92 16,7-3-168-16</inkml:trace>
  <inkml:trace contextRef="#ctx0" brushRef="#br0" timeOffset="90538.19">17033 12919 10 0,'0'-8'9'0,"0"8"0"16,0 0 1-16,0-4 6 15,0 1 11-15,0-6 29 0,0 5 44 16,0-3 36-16,0 2-54 15,0 2-22-15,0-1-24 0,0 4-16 16,0-5-10-16,0-3-1 16,0-1 8-16,0-7 3 15,0 1 5-15,0-1 4 16,0-1 6-16,0 4 6 0,0 1-2 16,0 4-8-16,0 0-4 15,0 4-2-15,0 4-11 0,0 0-2 16,0 0-3-16,0 0-7 15,0 0 8-15,8 24 9 0,5 14 1 16,8 13 4-16,2 18-8 16,1 10-8-16,5 5 1 0,-1 2-7 15,1-4 4-15,1-8-2 16,-7-10 2-16,-7-7-2 0,-3-12 7 16,-1-13-6-16,1-7 5 15,-7-8-4-15,-6-6-5 16,0-4-3-16,5-7-10 0,-5 10-54 15,0 1-84-15,0 1-83 16,-20 13-69-16</inkml:trace>
  <inkml:trace contextRef="#ctx0" brushRef="#br0" timeOffset="91870.08">17521 14413 15 0,'0'-5'44'0,"-8"-2"59"0,8 7 70 16,-8-4-58-16,8 1-29 16,0-2-31-16,0 5-21 0,0 0-10 15,0-4-6-15,0-1-7 16,0-1 2-16,0-3-5 16,8 5-2-16,-3-1-2 0,4-2-2 15,2-5-1-15,3-5 5 16,8 1-5-16,4-6 1 0,-3 3 0 15,2 3 0-15,1 4 2 16,-1 3-2-16,0 7 6 0,-1 2 15 16,-3 19-8-1,-1 13-2-15,1 17-8 0,-5 12 0 16,-9 12 1-16,-2 6-5 16,-5-4 1-16,0-5 0 0,-12-9 10 15,1-11-4-15,11-15-1 16,-8-6 3-16,8-10-1 15,0-5-6-15,3-14-1 0,13-4-1 16,12-13 1-16,7-11-2 16,12-6 0-16,10-5 1 0,3-7-1 15,8 3-4-15,10-2-1 16,-1 4-18-16,-1 4-21 0,-2 7-36 16,-9 11-26-16,-8 3-37 15,-12 12-32-15,-17 4 37 16</inkml:trace>
  <inkml:trace contextRef="#ctx0" brushRef="#br0" timeOffset="92484.25">18118 16009 74 0,'0'0'208'0,"-6"0"-35"0,6 0-42 15,0 0-49-15,0 0-35 16,0 0-22-16,0 0-12 0,0-7-13 16,3-5 0-16,8-9 3 15,6-3-3-15,7-9-4 16,8-3 6-16,1-1-6 16,3 4 7-16,1 4-6 0,-1 10 4 15,-7 2 0-15,-4 9-1 16,-11 3 5-16,-6 5 16 0,-2 13 8 15,-6 11-4-15,0 13-1 16,-14 8-8-16,5-1 7 0,-5 1 9 16,6-4 3-16,0-13-5 15,8-2-12-15,-9-10-10 0,9-4-5 16,0-12 0-16,5 0-3 16,11 0 4-16,5 0-4 15,7 0 3-15,4 0-7 16,4 0 5-16,4 16-3 0,-2 12 2 15,0 4-2-15,-12 9 0 16,0 4 5-16,-13 7-2 0,-13 2 4 16,0-1-2-16,-18 4-14 15,-3 0-19-15,-5 0-39 0,-4-5-39 16,1-3-30-16,6-8-21 16,-3-7-38-16,10-11-124 0</inkml:trace>
  <inkml:trace contextRef="#ctx0" brushRef="#br0" timeOffset="92851.13">18740 16969 461 0,'-18'-3'246'16,"2"-1"-39"-16,4 0-101 0,1 4-53 15,11 0-28-15,0 21-8 16,11 7-8-16,6 8-6 0,8 4-5 16,2 6 1-1,6-7-2-15,4-1-2 0,-1-14 2 16,1-7-12-16,4-17-22 16,-2-12-9-16,-1-17 5 0,-6-11 3 15,-4-10 22-15,-7-7 16 16,-5 0 35-16,-4 4 24 0,-7 13 13 15,-5 12-4-15,0 11-21 16,3 17-26-16,2 25-8 0,-2 24-6 16,5 15-18-16,1 17-11 15,-1 9-17-15,4 0-29 16,5-4-27-16,-6-10-26 0,1-2-33 16,1-5-19-16,0-8-48 15</inkml:trace>
  <inkml:trace contextRef="#ctx0" brushRef="#br0" timeOffset="93127.26">19195 18244 121 0,'-12'0'247'0,"3"0"-90"16,9-4-28-16,0-5-58 0,0 1-38 15,9-11-12-15,11-5-13 16,8-9-8-16,12-5-14 16,9-3-26-16,3-2-24 0,2-2-4 15,0 5 1-15,-12 2-27 16,-4 10-46-16,-14 8 4 0</inkml:trace>
  <inkml:trace contextRef="#ctx0" brushRef="#br0" timeOffset="93383.54">19381 18021 418 0,'-33'28'201'0,"-2"8"-3"15,-7 2-74-15,10 2-47 16,10-4-34-16,22 2-16 0,9-2-19 15,17-3-5-15,10-5-26 16,12-8-25-16,5-4-8 16,4-5 6-16,0 2 0 0,-9 1 15 15,-12 1 15-15,-7 13 7 16,-12 5 6-16,-17 12 2 16,-11 7-18-16,-10 6-18 15,-9 3-20-15,-1 1-12 0,-11-2-12 16,2-4-45-16,0-1-23 15</inkml:trace>
  <inkml:trace contextRef="#ctx0" brushRef="#br0" timeOffset="94881.9">27808 16294 582 0,'-16'-7'184'0,"-13"14"-91"16,-8 14-57-16,-13 8-33 15,-7 2 0-15,-11 10 0 16,-9 1 15-16,-13 2 25 16,-3-3 26-16,-4-5 18 0,2-12-2 15,16-7-15-15,13-5-5 16,22-12-28-16,15-12-19 16,29-24-16-16,17-26 0 0,23-11-4 15,25-4 10-15,22 3-10 16,9 17 7-16,9 20-6 0,0 30 1 15,2 31 8-15,-2 32 6 16,-12 31-3-16,-16 21-12 16,-19 20-4-16,-29 6-12 0,-29 0 5 15,-26-5 7 1,-18-10 1-16,-10-22-6 0,2-19-28 16,8-20-46-16,10-22-68 15,19-28-35-15,15-28 3 16,20-32 11-16,17-34-25 0,16-33 23 15</inkml:trace>
  <inkml:trace contextRef="#ctx0" brushRef="#br0" timeOffset="95197.46">28196 16287 172 0,'115'-135'288'0,"-15"33"-66"15,-19 29 20-15,-19 32 38 16,-16 24 18-16,-18 34-92 0,-17 24-89 16,-11 15-61-16,-16 10-30 15,-15 3-11-15,-23-7 1 16,-16-9 1-16,-13-14 17 15,-7-9-6-15,8-30 2 16,13-22-30-16,21-25-7 0,19-32-29 16,29-22 1-16,38-5 18 15,22 4 2-15,24 16 5 16,22 30 6-16,7 31-3 0,2 42 18 16,-2 35 8-16,-7 42 4 15,-12 36-8-15,-20 29-8 16,-23 13-11-16,-23 3-55 0,-28-13-72 15,-19-11-39-15,-15-25-42 16,0-29-23-16,-1-23-7 16,13-26 25-16,8-31-11 15,14-34 5-15</inkml:trace>
  <inkml:trace contextRef="#ctx0" brushRef="#br0" timeOffset="95530.03">29753 15587 428 0,'99'-79'340'15,"-20"55"122"-15,-39 56 8 16,-26 50-224-16,-28 36-145 16,-15 16-101-16,-15-3 0 15,-13-17 0-15,-11-25 0 0,-9-24 0 16,-4-27 0-16,-1-38 0 16,6-26 0-1,10-38-7-15,21-34-25 0,20-32 4 16,25-20-22-16,20-13-1 15,25 13 24-15,20 23 8 0,22 42 9 16,9 39 20-16,10 59 40 16,-2 60 8-16,0 61-12 15,-16 45-21-15,-14 36-24 0,-22 13-33 16,-19-7-39-16,-25-22-62 16,-8-28-39-16,-12-37-21 15,12-37-43-15,0-47-5 16,17-50 19-16,23-50 11 15,20-47 10-15,18-53-97 16</inkml:trace>
  <inkml:trace contextRef="#ctx0" brushRef="#br0" timeOffset="95846.42">31133 15131 295 0,'122'-197'269'16,"-24"59"34"-16,-24 64 78 16,-27 67 109-16,-23 60-181 0,-16 53-309 15,-16 39 0-15,-16 14 0 16,-9 0 0-16,-7-16 0 15,-13-25 0-15,-7-32 0 0,-10-37 0 16,-7-49 0-16,1-37 0 16,14-49 0-16,17-40 0 15,19-36 0-15,26-29 0 16,14-6 0-16,26 12-37 16,22 32 16-16,20 48 25 15,6 60 50-15,5 74-54 0,-3 72 0 16,-5 72 0-16,-16 54 0 15,-20 45 0-15,-17 26 0 16,-18-1 0-16,-23-17 0 0,-16-35 0 16,-12-41 0-16,-8-47-128 15,-7-46-172-15,0-46-19 16,6-49 38-16,15-56 53 16,15-63 31-16,19-60-28 15</inkml:trace>
  <inkml:trace contextRef="#ctx0" brushRef="#br0" timeOffset="96162.84">32283 14162 387 0,'167'-200'256'0,"-26"62"1"16,-24 60 10-16,-30 75 77 15,-27 67 122-15,-32 67-396 16,-28 47-70-16,-24 30 0 0,-23 7 0 16,-12-16 0-16,-18-23 0 15,-8-42 0-15,-13-35 0 0,-12-47 0 16,-3-52 0-1,16-49 0-15,18-57 0 0,32-57 0 16,29-56 0-16,40-46 0 16,29-20 0-16,31 16 0 15,17 42 0-15,1 64 0 0,-6 82 0 16,-13 81 0-16,-20 110 0 16,-24 94 0-16,-25 72 0 0,-20 54 0 15,-25 28 0-15,-14 11 0 16,-15-1-229-16,-11-19-182 15,-9-23 23 1,-89 248-240-16</inkml:trace>
  <inkml:trace contextRef="#ctx0" brushRef="#br0" timeOffset="97443.77">26938 18323 422 0,'-40'0'242'15,"7"0"-13"-15,13 0-92 16,20 0-28-16,23 0-10 0,39-10-16 16,36-10-32-16,35-12-19 15,46-13-12-15,48-17 0 16,53-11-6-16,46-16 6 0,39-13 5 15,41-12-17-15,29-16-6 16,22-8-5-16,3-9 0 16,-4-5 6-16,-18 6-9 0,-21 4 3 15,-21 17 3 1,-36 10 5-16,-30 21 2 0,-43 13 7 16,-34 16 6-16,-38 11 20 0,-33 11 17 15,-32 5 4-15,-63 5 10 16,-87 1 3-16,0-7 8 0,0-11-12 15,0-24-25-15,0-23-45 0,0-25 0 16,0-21 0-16,0-23 0 16,0-22 0-16,0-15 0 0,0-17 0 15,0-9 0-15,0-6 0 0,0-1 0 16,0 4 0-16,0 12 0 16,0 19 0-16,0 23 0 0,0 31 0 15,0 26 0-15,0 28 0 16,0 19 0-16,0 17 0 0,0 13 0 15,0 10 0-15,0 15 0 0,0 10 0 16,0 25 0 0,0 12 0-16,-87 18 0 0,-120 18 0 15,-37 22 0-15,-44 25 0 16,-31 18 0-16,-32 22 0 16,-30 15 0-16,-38 14 0 0,-14 2 0 15,-13 3 0-15,-3-11 0 16,-2-8 0-16,5-10 0 15,16-22 0-15,11-17 0 0,22-11 0 16,18-8 0-16,20-9 0 16,22-2 0-16,24-10 0 15,36 2 0-15,37-10 0 0,41-10 0 16,41-14 0-16,41-12 0 16,36-12-51-16,22-21-55 15,31 0 30-15,28-8 39 0,5-9 14 16,15-3 13-16,8-5 7 15,9 5 17-15,-1 4 14 0,6 4 26 16,-6 7-1-16,-5 5-2 16,2 0-5-16,-8 12-14 0,3 9-5 15,1 20-26-15,4 28-1 16,-2 44 0-16,4 51 0 0,-10 47 0 16,5 41 0-1,-6 21 0-15,1 9 0 0,4-9 0 16,2-17 0-16,3-26 0 15,0-20-33-15,14-32-108 0,-1-24-45 16,2-26-34-16,4-24-26 16,4-23 2-16,3-23 15 15,14-26-17-15,2-23 0 0</inkml:trace>
  <inkml:trace contextRef="#ctx0" brushRef="#br0" timeOffset="99956.4">26816 18399 476 0,'8'-57'305'16,"0"8"59"-16,-8 12-42 15,0 10-108-15,0 6-100 0,0 8-46 16,0 10-32-16,0 15-12 16,0 21-11-16,0 27-5 15,0 24-11-15,0 24 1 16,9 7-10-16,3-2-32 15,3-11-53-15,1-17-69 0,6-20-75 16,7-20-15-16,7-17 23 16,13-28 43-16,7-12 14 0,9-20-2 15,-4-21 29-15,-1-16-45 16</inkml:trace>
  <inkml:trace contextRef="#ctx0" brushRef="#br0" timeOffset="100505.59">27458 18467 183 0,'37'-86'281'15,"-12"22"0"-15,-14 32 12 16,-11 32-57-16,0 32-102 15,0 25-74-15,0 12-30 16,0 5-26-16,0 0 0 0,12-10-1 16,8-11-11-16,5-16-53 15,3-13-42-15,1-24-37 16,2-13-5-16,7-23 26 0,-6-22 36 16,-7-13 36-16,-10-12 29 15,-9-2 22-15,-6 4 29 16,-18 12 12-16,-7 7-5 0,-6 18-10 15,-11 7-17-15,-2 13-15 16,5 12-10-16,1-1-21 16,14 13-21-16,8 0-11 15,16 0-15-15,8 0-24 16,20-8-33-16,14-4-27 0,6-4 25 16,9-8-20-16,11-5 161 15,13-4 17-15,1-3 95 16,-1 3 130-16,-16 12-72 0,-18 14 24 15,-7 7 10-15,-23 28 14 16,-3 13-75-16,-11 11-69 16,6 10-42-16,-1-1-13 0,5-8-15 15,5-8-10 1,7-12-22-16,9-14-9 0,5-19 5 16,12-7 0-16,1-13-1 15,-5-14 5-15,-1-7 9 16,-9-4 11-16,-12 2 9 0,-14 2 11 15,-11 3 48-15,-16 6 15 16,-13 8 8-16,-16 4-31 16,-3 7-23-16,-1 13-23 15,5 0-40-15,12 0-44 0,7 0-64 16,13 0-44-16,12 0-4 16,23 0 3-16,20-12 5 15,17-7-36-15,17-7 40 0,12-6-31 16</inkml:trace>
  <inkml:trace contextRef="#ctx0" brushRef="#br0" timeOffset="100788.02">29027 17646 121 0,'99'-41'262'0,"-13"13"-92"16,-22 7 3-16,-19 21-9 15,-20 12 10-15,-14 16 14 16,-11 18-56-16,0-2-64 0,6 1-37 16,6-4-10-16,-1-13-18 15,14-7-7-15,7-9-9 16,15-12-8-16,10-16-12 0,11-13-9 15,5-11 0-15,0-10 12 16,-13-6 9-16,-15-6 12 16,-20 5 17-16,-25 8 16 15,-30 12 9-15,-18 13-6 16,-17 20-4-16,-8 4-12 16,-4 25-14-16,0 7-16 0,13 1-26 15,10-5-36-15,17-3-65 16,20-4-47-16,31-14-1 15,18-7 3-15,24-7-10 16,23-14-143-16</inkml:trace>
  <inkml:trace contextRef="#ctx0" brushRef="#br0" timeOffset="101087.55">30214 17337 220 0,'90'-29'299'0,"-30"12"-48"16,-30 17-59-16,-30 13-36 0,-30 10 55 15,-9 15-3 1,-5 6-76-16,6 1-73 0,9-5-43 15,18-3-42-15,11-8-38 16,16-9-33-16,13-7-16 16,16-13 7-16,8-9-3 15,7-15 10-15,0-9 20 16,-7-2 31-16,-7-3 26 0,-14 2 24 16,-11 3 23-16,-12 4 35 15,-9 5 19-15,-26 3 1 16,-14 9-16-16,-13 4-28 15,-4 8-27-15,4 0-29 16,8 0-46-16,14 0-51 16,9 0-21-16,22 0 2 0,25 0 15 15,22-8 7-15,27-4-38 16,17-7-60-16</inkml:trace>
  <inkml:trace contextRef="#ctx0" brushRef="#br0" timeOffset="101387.11">31266 17047 398 0,'57'-16'189'15,"-27"12"-49"-15,-30 4-60 16,-22 20-19-16,-15 9 23 0,-11 7 15 16,0 9-39-1,3-4-31-15,8-9-18 16,17-8-18-16,20-3-35 0,12-9-14 16,18-12-6-16,18-4 5 15,12-13 11-15,5-8 16 16,-6-3 17-16,-16-2 11 0,-12-4 26 15,-17-3 30-15,-14 5 39 16,-31 4 33-16,-16 11 12 16,-14 9-6-16,-7 8-59 15,-140 36-186 17,230-28-418-17,103-20 207 1,-35-4 76-1</inkml:trace>
  <inkml:trace contextRef="#ctx0" brushRef="#br0" timeOffset="101620.96">32619 16929 634 0,'0'54'211'16,"-39"15"-83"-16,-18 12-48 0,2-5 2 15,12-5-34-15,17-14-26 16,26-17-65-16,18-15-56 15,23-25 10-15,16-5 15 16,14-15 19-16,3-17 1 0,-1-12 10 16,-8-7 13-16,-16-11 20 15,-22-2 9-15,-27-3 2 16,-27 3 1-16,-33 4-4 0,-43 8-2 16,-31 17-21-16,-25 18-29 15,-14 22-51-15,-19 22-117 16</inkml:trace>
  <inkml:trace contextRef="#ctx0" brushRef="#br0" timeOffset="102569.46">17046 12347 349 0,'11'-34'178'0,"-5"1"-48"15,-6 5-50-15,0 8-32 0,0-1 0 16,0 0 15-16,-14 2 18 15,3-2 24-15,-1 1 6 0,-4-1-6 16,-5 9-12-16,-4 12-23 16,-11 12-38-16,-12 21-21 0,-9 20 3 15,-14 25-9-15,0 15-2 16,1 16 1-16,10 17-3 0,21 18 7 16,17 11 0-1,22 11 1-15,31 15 1 0,26 1-4 16,33-8-6-16,37-15 3 15,31-28 1-15,40-42-4 0,45-47 2 16,34-47 0-16,15-45-11 16,-7-36-11-16,-26-23-24 0,-38-21 1 15,-51-15 17-15,-49-24 18 16,-56-17 9-16,-52-17 18 0,-59-21 31 16,-50-7 25-16,-55 18 31 15,-35 16 3-15,-29 39-33 16,-10 47-33-16,1 55-21 0,-2 56-17 15,-5 53-22-15,3 53-60 16,5 37-96-16,8 32-57 16,11 19-21-16,30 18-10 0,27 4 1 15,34-5-51-15</inkml:trace>
  <inkml:trace contextRef="#ctx0" brushRef="#br0" timeOffset="104715.88">26938 17629 145 0,'-37'-7'231'0,"-3"2"-95"16,-5 0-34-16,0-2-30 16,2-2-17-16,1 1-9 15,6-3-13-15,3 2-16 0,4 1-10 16,2 0 0-16,2 4 3 15,2 4 34-15,-7 0 0 16,-2 20 1-16,-9 13-5 0,-5 8 14 16,-2 10 8-16,0 11 5 15,5 4-7-15,0 3-9 16,10 0-17-16,5-3-11 0,8-1-17 16,8-1 2-16,12-2-7 15,9-1-3-15,11-1 5 0,11-3-5 16,20 5 3-1,13-6 4-15,18 2 2 0,18-5 3 16,24 0 1-16,18 0 1 16,11-1-1-16,7 0-8 0,1 2 5 15,-3-8-8-15,-4-3 0 16,-7 0 4-16,-6-12 1 16,-2-31 5-16,-10 0 11 0,1 0 4 15,1 0-5-15,4 0 6 16,1 0-11-16,7 0-9 15,0 0-9-15,6 0-47 16,7 0 24-16,-4 0 6 16,9-20 21-16,-8-24-7 0,5-2 3 15,1 1 4-15,-1 0 3 16,0 0 0-16,-5-4-8 16,6 1 8-16,-5 0 1 15,-3 2-6-15,-1-3 6 16,5 1-16-16,-5-2-13 0,-3-2-13 15,-1-1 9-15,-1 0 7 16,2-7 4-16,-5-2 8 16,-4-2 7-16,-4-3 2 0,0 8-5 15,-4-7 7-15,0-3-1 16,-5-5 0-16,-3 1 0 16,-1-5 2-16,3-3-8 15,-3-9 10-15,-7-3 9 0,-9-5 9 16,-12 0 9-16,-6-3 17 0,-14-1 14 15,-32 0 16-15,-41 4-5 0,0 10-13 16,0 5-7-16,0 7-15 16,0 2-12-16,0 5-6 0,0 7-8 15,0 6 9-15,0 4-7 16,0 6-6-16,-38 6-3 0,-55 7-6 16,-22 4 8-16,-13 4-1 15,-19 10 11-15,-11 7 11 16,-17 4-14-16,-9 4-10 0,-13 12-5 15,-15 9 0-15,-12 10 0 16,-11 10 0-16,-19 12 0 16,-23 8 0-16,-20 8 0 15,-16 1 0-15,-4 2 0 0,0 6 0 16,-3 3 0-16,-5 5 0 16,-4 3 0-16,5 1 0 15,2 4 0-15,9-4 0 0,10-2 0 16,6-2 0-16,0-1 0 15,9-3 0-15,8-4-54 0,13-10-40 16,14-11 4 0,26-3-8-16,20-13-20 0,27-5-16 15,30-3-2-15,28-5-3 16,33 1-7-16,32-5-21 0,26 2-20 16,31-3-53-16</inkml:trace>
  <inkml:trace contextRef="#ctx0" brushRef="#br0" timeOffset="116263.59">18873 14430 156 0,'-12'0'224'0,"4"0"-73"16,-1 0-22-16,9 0-42 0,-8 0-29 15,8 0-11-15,0 0 5 16,0 0 17-16,0-5 8 16,0-2-2-16,0 2-21 15,0 0-30-15,5 3-8 0,-2 2-13 16,2 0 1-16,-1-5-4 15,1 1 4-15,2-4 1 0,1 4-4 16,1-5 2-16,-1 1 0 16,0 1-1-16,0-5-2 15,-5 3 6-15,3 1 2 0,-6 0 5 16,0 8 6-16,0 0 13 16,0 0 18-16,0 0 3 0,0 0-19 15,0 13-7-15,-12 11 4 16,-1 21 1-16,-4 15 0 0,-3 18-8 15,0 7-9 1,0 8-3-16,3 4 3 0,5 3-3 16,4-15-11-16,8-4 0 15,0-12 1-15,0-11 0 0,0-14-1 16,0-16 1-16,0-6-7 16,0-6 6-16,0-4 5 0,0-12 1 15,0 0-9-15,0 0 3 16,0-9 5-16,8-15-10 15,4-12 4-15,5-17 0 0,0-9 1 16,2-3-3-16,-3-4-5 0,1 3 1 16,-1 9 5-16,1 5-1 15,-3 4-3-15,0 6-2 16,-2 10 4-16,-4 4-9 16,-4 2 3-16,0 7-3 0,-4-2 6 15,0 4-3-15,0 5 4 16,0 4 3-16,0 8-5 0,0 0 1 15,0 0 1 1,0 0 8-16,0 0-4 0,0 0-4 16,0 0 3-1,0 0 0-15,0 0 5 16,-8 0-3-16,0 0 0 16,8 0 1-1,0 0-6-15,0 0 7 16,16-12-5-16,15-13 10 0,23-11-9 15,20-13 0-15,19-9-4 16,12-6 3-16,13-5-4 16,12 0 9-16,9 0-5 0,-3 0 8 15,5 2-5-15,-16 7 1 16,-16 12-2-16,-24 10-1 0,-20 7-1 16,-16 6 13-16,-22 9 3 15,-18 5-8-15,-21 11-5 0,-24 0 2 16,-23 11-6-16,-20 9 4 15,-19 13 3-15,-13 3 0 16,-2 9-3-16,-3 4 2 16,-6 4 3-16,-6 8-7 0,-1 3 4 15,-1 3 4-15,5-3-9 16,6-2 6-16,18-10-2 16,16-11 5-16,20-9-1 0,25-7 3 15,15-13-7-15,28-12 3 16,34-8-6-16,32-21 4 0,32-20 0 15,26-20 0-15,24-17-5 16,19-10 3-16,12-11 3 16,9 6-5-16,2-2 2 15,-13 14 6-15,-12 13-6 0,-31 14-2 16,-23 13-1-16,-29 12 3 16,-23 9-13-16,-22 7-8 0,-20 10-36 15,-20 11-73-15,-15 0-77 16,-19 11-29-16,-10 10-17 0,-10 7-44 15</inkml:trace>
  <inkml:trace contextRef="#ctx0" brushRef="#br0" timeOffset="125181.83">2651 2715 112 0,'-25'-12'246'0,"6"0"-95"15,1 0-19 1,10-8-52-16,8-10-34 16,8-2-8-16,10-5 27 0,4 5 1 15,11 7-1-15,5 16-12 16,10 26-3-16,9 25 6 16,4 27-12-16,-4 24-6 15,-9 16-26-15,-3 17 0 16,-13 9-9-16,-7-1-1 15,-12-4-53-15,-10-12-66 0,-3-16-54 16,0-24-26-16,0-25-17 16,0-34-21-1</inkml:trace>
  <inkml:trace contextRef="#ctx0" brushRef="#br0" timeOffset="125647.89">3092 3166 350 0,'0'-76'289'0,"0"20"-39"16,0 14-77-16,0 9-88 15,0 12-43-15,0 9-19 16,10 4-14-16,14 8 13 0,16 17 2 16,8 2-9-16,9 6-6 15,0-4-13-15,-7-5 8 16,-10-4 1-16,-4-4 4 16,-10-8-3-1,-3-36 2-15,-18-14-8 16,-5-27-1-16,0-20 1 15,0-14 0-15,0 2 1 16,8 14 4-16,0 19-11 16,4 23 0-16,8 16 8 0,17 24 11 15,11 26 5-15,17 20-6 16,9 15-5-16,2 12-1 16,-3-2-9-16,-11-9 10 15,-17-11-1-15,-18-18 33 16,-11-20 33-16,-16-8-33 0,-27-20-29 15,-22-26-5 1,-11-28 3-16,-13-29-11 16,-6-34-9-16,-1-30-16 0,2-16 12 15,13-1 3-15,21 16 6 16,14 22 7-16,19 28-6 16,19 29-21-16,25 20-63 15,19 24-70-15,18 23-27 16,15 19-13-16,8 20-4 15,1 19-43-15</inkml:trace>
  <inkml:trace contextRef="#ctx0" brushRef="#br0" timeOffset="126680.69">4153 1296 106 0,'0'27'257'0,"0"-8"-87"0,0-7-34 16,0-12-39-16,5 15-42 15,3 4 14-15,4 20 39 16,8 28-2-16,5 21-38 15,3 26-33-15,1 11-16 16,-10 4-10-16,-2-12-2 0,-9-20-4 16,-5-19-2-16,-3-16 8 15,0-26-7-15,-11-24-8 16,-14-24-10-16,1-29 8 16,0-20 4-16,4-16 6 15,3-8 5-15,17 7-2 16,0 16-1-16,12 14 0 15,7 15-1-15,11 17 17 0,11 16-1 16,7 16-3-16,4 5-9 16,-2 4 0-16,-10-2-4 15,-4-6-1-15,-7-5 2 16,-9-12 22-16,-7 0 42 16,-2-17-13-16,-2-15-30 0,-1-24-12 15,-1-29-10-15,7-22-2 16,-3-3 1-1,11 3 1-15,-4 19 2 0,7 22-8 16,-3 23 6-16,2 17 7 16,4 26 10-16,13 33 3 15,7 25-3-15,1 17-5 16,0 8-8-16,-5-9-6 16,-11-15 0-16,-9-13 44 0,-8-19 134 15,-16-27-21-15,-16-27-117 16,-12-35-41-1,-12-26 0-15,-59-161 0 16,46 99 0-16,1-13 0 16,8 0 0-16,6 5 0 15,19 10 0-15,19 18 0 16,0 20-89-16,25 22-174 16,15 17-32-16,16 24 3 0,9 30 49 15,11 17 44-15,-2 24 22 16,-1 29 50-16,-3 24 66 15,-10 18 95-15,-6 5 57 16,-15 12-35-16,-7-3-8 0,-10-8-6 16,-14-11 2-16,-8-18 29 15,0-14 45 1,-8-17 29-16,-5-21-7 0,1-20-50 16,1 0-30-16,11-24-22 15,-8-9-20-15,8-7-12 16,8-5-3-16,6 4 0 15,8 13-8-15,-2 7 4 16,0 9 6-16,0 12-10 0,-3 12 9 16,-4 9 0-16,-13 7-4 15,-8 13 8-15,-17 4-2 16,-15 0 10-16,-10-1-4 16,-2-7 2-16,-5-9-5 15,1-9 3-15,1-9-6 0,11-10-3 16,4-12 5-1,4-14-17-15,6-3-2 0,6-2-9 16,8 3-7-16,4 2-4 16,-1 7 6-16,5 7-2 15,0 3 9-15,8 1-2 16,-8 8 6-16,8-9 1 16,0 6 10-16,0-6-3 0,0 2 1 15,12-5 8-15,16-15-1 16,18-12-1-16,15-14 0 15,15-12-2-15,13-3 3 16,6 2-28-16,1 9-112 16,-2 11-72-16,-12 15-72 15</inkml:trace>
  <inkml:trace contextRef="#ctx0" brushRef="#br0" timeOffset="127962.54">17895 12321 203 0,'-33'-69'207'0,"-3"1"-84"16,-5 2-52-16,-2 9-34 0,-8 7-11 16,-1 11 1-16,-13 14 31 15,-12 16 17-15,-12 9 5 16,-7 29-1-16,-15 15-4 0,-7 21 8 16,-4 18 27-16,0 19 10 15,10 23-13-15,18 21 12 16,33 26-33-16,32 28-20 0,37 15-31 15,35 10-17-15,36-11-8 16,22-17 6-16,24-35-3 0,22-39-4 16,15-42-1-16,16-45-4 15,18-44 3-15,11-53-1 0,5-45 0 16,-5-40-1 0,-20-30-11-16,-29-23-16 0,-40-20-11 15,-41-19 12-15,-41-1 9 16,-36-1 5-16,-48 16 9 0,-42 25 11 15,-31 31-4-15,-34 35-9 16,-21 35 1-16,-6 36 5 0,-4 38-7 16,2 36-1-16,15 29-16 15,17 32-49-15,27 34-104 0,24 27-89 16,24 29-25-16,32 15 15 16,25 6-30-16</inkml:trace>
  <inkml:trace contextRef="#ctx0" brushRef="#br0" timeOffset="128394.54">18069 13611 558 0,'-93'-28'285'0,"-8"8"-63"16,-1 12-109-16,3 16-63 16,3 20-20-16,-1 25-12 15,2 21 15-15,15 23 13 16,24 21-20-16,23 17 0 0,33 8-22 16,24-3 2-16,25 0-8 15,20-19-1-15,20-14 9 0,15-30 0 16,18-28-6-16,14-29 0 15,2-28-5-15,0-37 7 16,-5-29-3-16,-14-18 5 0,-26-22-3 16,-20-10 6-16,-29 4-7 15,-28-2 11-15,-24 7 20 16,-23 14 1-16,-20 15-12 16,-17 13-8-16,-11 15-4 0,-16 22-8 15,-3 11-35-15,-3 25-39 16,-1 21-38-16,4 29-63 0,10 22-37 15,14 22 3-15,12 11-48 16</inkml:trace>
  <inkml:trace contextRef="#ctx0" brushRef="#br0" timeOffset="128876.77">18251 15150 174 0,'-48'21'231'0,"-9"7"-84"0,1 8-26 15,-4 10-36-15,-7 15-10 16,7 17 17-16,-2 18 10 0,6 24 7 15,4 13-11-15,10 17 6 16,14 9 0-16,21 8 0 16,14-4-10-16,18-5-33 15,20-10-26-15,19-19-14 0,18-14-12 16,18-30 6-16,24-31-18 16,10-35 7-16,3-36-12 15,5-27 3-15,-4-37 1 0,-5-25 2 16,-11-21-3-16,-15-6-4 15,-22-14 1-15,-24-3 2 0,-23 3 2 16,-29 4 17-16,-15 13 17 16,-23 20 13-16,-21 20-23 0,-23 21-11 15,-23 21-7-15,-26 20-6 16,-13 16-18-16,-7 12-30 16,0 24-38-16,9 9-50 15,15 12-75-15,16 3-57 0,20 9-3 16,25 4-14-16,23-1-199 15</inkml:trace>
  <inkml:trace contextRef="#ctx0" brushRef="#br0" timeOffset="129309.89">19239 16416 523 0,'-61'-13'284'0,"-12"13"-97"15,-8 30-91-15,-6 14-50 16,-1 13-21-16,-7 9 49 16,8 11 62-16,5 4 39 0,13 8-15 15,16 10-41-15,21 7-19 16,32 10-26-16,21 11-28 0,26 1-44 15,31-12-2-15,28-9 0 16,15-26 0-16,18-27 0 0,7-35-4 16,-1-35-22-1,-2-37 3-15,-14-24 12 0,-10-25 1 16,-26-16 5-16,-28-12-1 16,-28-6 9-16,-37-1 7 0,-29-1-12 15,-28 11 2-15,-19 21 1 16,-11 30 6-16,-9 31-6 0,-7 33-16 15,-3 31-43-15,-3 31-46 16,8 23-20-16,12 24-51 0,17 14-55 16,18 9-46-16,21 12-34 15,26-2-10-15</inkml:trace>
  <inkml:trace contextRef="#ctx0" brushRef="#br0" timeOffset="129708.82">19824 17846 449 0,'-53'-41'219'16,"-12"12"-52"-16,-8 15-75 0,-6 14-42 16,0 19 26-16,-7 12 36 15,-4 24 49-15,-3 18 53 0,0 27 37 16,8 31-20-1,12 21-206-15,24 18-25 0,29 9 0 16,29-1 0-16,22-7 0 16,29-142 0-16,22-29 0 0,16 0 0 15,10 0 0-15,16 0 0 16,-3 0 0-16,-4 0 0 0,2 0 0 16,-18 0 0-16,-16-105 0 15,-20-54 0-15,-28-4-25 16,-23 0 3-16,-32 4-2 0,-26 17-18 15,-21 20-21-15,-14 20-27 16,-9 23-32-16,-6 28-34 0,1 22-31 16,0 25-3-1,8 16-1-15,7 13 17 0,10 12 15 16,11 12-47-16,8 4 14 16</inkml:trace>
  <inkml:trace contextRef="#ctx0" brushRef="#br0" timeOffset="133003.1">22849 14950 120 0,'-25'-16'266'0,"-7"1"-71"15,-6 5-15-15,-5 10-51 16,-10 0-31-16,-1 17 4 16,-3 4 15-16,2 10-25 0,3 15 18 15,1 6 15-15,11 15-21 16,12-3-27-16,8 5-32 0,20 1-25 15,12-8-4-15,24-14-15 16,18-15-1-16,14-16-11 16,17-17-30-16,9-26-31 0,1-15-21 15,1-15-1-15,-3-13 12 16,-7-10 14-16,-13-2 20 16,-13-4 19-16,-19 3 13 0,-13 4 10 15,-15 10 9-15,-13 11 28 16,-17 11 20-16,-12 18-5 0,-14 21-7 15,-18 7-9-15,-17 28 16 16,-7 17 51-16,-1 16 13 0,1 11 1 16,9 10-38-16,10-4-32 15,18-4-18-15,10-10-11 0,23-15-15 16,15-8 1 0,20-16-4-16,21-25-14 0,11-8-37 15,13-22-39-15,8-14-6 16,4-9 6-16,-4-8 25 0,-8-3 13 15,-14-3 28-15,-17 15 16 16,-8 10 28-16,-18 15 22 0,-20 10-6 16,-18 17 3-16,-14 19 21 15,-11 14 32-15,-11 17 20 0,-1 7-4 16,2 0-9-16,13 1-36 16,13-11-31-16,10-9-14 0,13-10-9 15,16-11-3-15,16-17-13 16,16-13-50-16,17-12-51 15,12-16-28-15,4-10-11 16,-5-11 19-16,-1 0 25 0,-20 5 41 16,-10 8 33-16,-23 10 21 15,-6 14 48-15,-18 12 10 0,-21 13 25 16,-8 29 7-16,-5 11 10 16,-10 14 7-16,0-1 0 0,5-2 11 15,15 3-26-15,5-9-27 16,12-13-28-16,14-7-12 0,14-13-12 15,16-12-12-15,23-16-37 16,6-12-50-16,12-16-29 16,10-14-12-16,-1-8-9 15,-2-2 31-15,-15 3 44 0,-8 8 43 16,-11 12 21-16,-14 16 27 16,-14 12 14-16,-19 17 17 0,-13 17 26 15,-12 19 12-15,-11 13 10 16,-3 9 5-16,-4 6 1 0,3-2-10 15,11-5-22-15,12-8-27 16,5-13-21-16,14-12-14 16,12-12-17-16,16-12-23 0,15-15-27 15,12-13-46-15,4-14-15 16,2-6-4-16,-4-5 24 16,-9-1 30-16,-7 10 35 0,-12 12 29 15,-9 7 23-15,-8 9 25 16,-12 16 10-16,-9 12 21 0,-6 17 8 15,-11 11 1-15,1 5 5 16,2 3 2-16,1-4-26 16,11-5-19-16,6-11-32 0,17-9-4 15,0-6-13-15,17-13-16 16,6-3-32-16,15-13-31 0,1-18-19 16,6-6-9-16,-5-13-4 15,-1-1 20-15,-13 3 33 0,-10 1 31 16,-6 8 16-16,-10 14 31 15,-26 13 16-15,-5 15 10 16,-12 12 23-16,0 17 16 0,-5 7 2 16,3 9-3-16,9 3-2 15,7 1-19-15,7-4-22 16,22-4-18-16,0-9-9 0,17-7-9 16,13-8-2-16,5-17-17 15,10-6-32-15,4-10-24 0,-2-8-15 16,4-9-20-16,-12-3 16 15,-10 8 33-15,-9-1 29 0,-12 5 24 16,-8 8 27-16,0 4 20 16,-16 12-2-16,-7 0 15 15,-6 12-8-15,-2 4 7 16,1-1 4-16,3 6-14 0,-3-4-15 16,9-1-13-16,5-4-1 15,5-12-11-15,-1 8 4 0,12-8-3 16,-8 8-5-16,8-8-2 15,0 0-3-15,0 0 3 0,0 0-5 16,0 0 8-16,0 0-7 16,0 0 2-16,0 0 5 0,0 0 1 15,0 0-6-15,0 0 5 16,0 0 5-16,0 0 1 16,0 0-7-16,0 0 1 15,0 0 7-15,0 7-4 16,0-7-2-16,0 0 5 15,0 0-6 1,0 0-5 0,0 0-19-16,0 0-10 15,0 0-12-15,0 0-9 16,0 0-7-16,3 0 2 0,2-7-19 16,3-1-33-16,4 0-15 15,-1-1-7-15,6-3-10 0,3-4-41 16,2 1 0-1</inkml:trace>
  <inkml:trace contextRef="#ctx0" brushRef="#br0" timeOffset="134201.23">33075 14413 558 0,'96'-125'200'0,"-14"-1"-67"16,-20 7-57-16,-27 5 1 0,-13 9 44 15,-32 10-17-15,-29 7-48 16,-40 2-26-16,-34 9-16 0,-51 7 8 16,-50 18 8-16,-46 18 41 15,-41 23 22-15,-43 28-2 16,-46 27-12-16,-32 25-30 0,-26 24-13 15,-11 26 1-15,5 27 67 16,15 33-38-16,37 25-66 16,36 20 0-16,46 20 0 15,40 7 0-15,40 7 0 0,50-6 0 16,49-12 0-16,51-15 0 16,55-18 0-16,60-24 0 15,49-25 0-15,51-27 0 0,56-34 0 16,61-35 0-16,58-37 0 15,49-30 0-15,42-28 0 16,34-20 0-16,23-11 0 0,-1-10 0 16,-13-3 0-16,-19-4 0 15,-25-1 0-15,-28-12 0 16,-26-11 0-16,-32-14 0 16,-31-6 0-16,-35-13 0 0,-34-10 0 15,-38-10 0-15,-35-13 0 16,-38-13 0-16,-45-3 0 0,-48-8 0 15,-43 3 0-15,-47 13 0 16,-35 16 0-16,-35 20 0 0,-19 25 0 16,-16 24 0-16,-3 25 0 15,-2 25 0-15,9 16 0 16,8 12 0-16,10 16 0 0,9 0 0 16,6 0 0-16,8 16 0 15,4 4 0-15,9 1 0 16,5 3 0-16,16 5 0 15,14-10 0-15,15 2 0 16,22-4 0-16,17-5 0 0,13-4 0 16,11-8 0-16,7 12 0 15,5-4 0-15,12 0 0 16,0 3 0-16,0 4 0 16,3-5 0-16,6 3 0 0,2 4 0 15,3-5 0-15,2 0 0 16,-1 0 0-16,-3-3 0 15,2-2 0-15,-3-7 0 16,-3 0 0-16,1 8 0 0,-4-8 0 16,-5 9-261-1,0-9-189-15,-22 12 21 16,-7 4 12-16</inkml:trace>
  <inkml:trace contextRef="#ctx0" brushRef="#br0" timeOffset="135881.71">27831 14901 117 0,'0'-8'248'0,"-8"5"-64"15,1-1-48-15,7-6-65 16,0 3-32-16,-8 0-8 0,8-2 23 16,0 1 28-16,0-4 7 15,0-2 7-15,-8 2-12 16,8 1-6-16,-14-6-14 16,6 2 4-16,1 0 13 0,-7-3-5 15,3-3 8-15,0 2-18 16,2-3-25-16,1-1 3 0,-4-1 7 15,-2-2 1-15,-2-2-12 16,1-3-2-16,-1 1-5 16,-1 2-33-16,-3 0 0 0,-25-43 0 15,21 31 0 1,0-1 0-16,-5-4 0 0,-4 2 0 16,-3-6 0-1,-3-5 0-15,-3 1 0 0,-3-1 0 16,-3-2 0-16,-6-6 0 15,2-2 0-15,0 0 0 0,-8-3 0 16,-2 8 0-16,-3-2 0 16,-6 3 0-16,3 1 0 0,-5 5 0 15,-1-2 0-15,-2 1 0 16,-6 6 0-16,-3-8 0 0,-2 7 0 16,-8-2 0-16,-3-2 0 15,-3 0 0-15,-4-2 0 16,1 2 0-16,0-1 0 15,-2 3 0-15,1 3 0 0,-1-3 0 16,-7 5 0-16,-4 4 0 16,-10 4 0-16,-3 5 0 0,-9 4 0 15,-2 2 0-15,-9 10 0 16,-5 0 0-16,5 3 0 0,8 5 0 16,4 1 0-16,4-2 0 15,0 9 0-15,-4 0 0 0,-4 0 0 16,-5 0 0-16,-2 16 0 15,-5 5 0-15,-7 3 0 0,3 6 0 16,2 5 0-16,1 5 0 16,8 3 0-16,11 1 0 0,1 1 0 15,4 1 0-15,5-3 0 16,7 2 0-16,6-4 0 16,5-4 0-16,1-6 0 0,5 3 0 15,-3-6 0-15,4-3 0 16,-4 0 0-16,3 0 0 0,6-5 0 15,2 0 0-15,-1-4 0 16,7 0 0-16,1 0 0 16,3 1 0-16,3-2 0 0,7 2 0 15,6-6 0-15,12 4 0 0,6-4 0 16,9-11 0-16,13 8 0 16,7-8 0-16,9 0 0 15,21 0-353 1,10 0-72-16,24 0-9 0,12 0 25 15</inkml:trace>
  <inkml:trace contextRef="#ctx0" brushRef="#br0" timeOffset="136530.84">27491 14890 506 0,'-25'-14'250'0,"0"3"-81"16,1-5-85-16,0 0-45 15,1 0-16-15,-3-5 20 16,-2 1 45-16,-8-5 50 16,-6 0 1-16,-10-2-34 0,-9-3-32 15,-17-2-35-15,-15-4-18 16,-20-9-9-16,-25-4-8 0,-25 0-5 15,-24-3 4-15,-23-3-3 16,-27 8 9-16,-26 6 1 16,-25 13 3-16,-26 17-2 15,-19 11 1-15,-13 11 2 0,-6 8 13 16,-14 9 12-16,-12 14 20 16,-7 2 12-16,4 10-6 0,-1 11-64 15,8 4 0-15,8 0 0 16,20 5 0-16,24-1 0 0,25-8 0 15,32-3 0-15,30-11 0 16,25-6 0-16,21-4 0 16,20-4 0-16,16-5 0 0,9-6 0 15,17-3 0-15,14 1 0 16,11-3 0-16,14-1 0 0,18 1 0 16,18-10 0-16,19 3 0 15,17-7 0-15,21 2 0 0,17-1 0 16,17 0 0-16,12-8-226 15,11 0-76-15,6 0-23 16,6 0 10-16,7 0-21 0</inkml:trace>
  <inkml:trace contextRef="#ctx0" brushRef="#br0" timeOffset="137113.54">27588 14694 419 0,'-33'-7'279'16,"-24"7"-70"-16,-15 0-99 16,-14 0-57-16,-3 0-24 0,-12 0-22 15,-10 0 29-15,-7 0 37 16,-7 0 41-16,-5 0 26 0,-14 0 0 16,-9 0-58-16,-13-8-31 15,-13-6-33-15,-15 2-5 16,-21 0-4-16,-22 0-9 15,-18 5 5-15,-20 7 17 0,-18 19 5 16,-7 14 16-16,-14 19 32 16,-16 18 18-16,-10 15-93 0,-9 10 0 15,4-2 0-15,2 4 0 16,15 2 0-16,8-6 0 0,7-3 0 16,16-1 0-16,23-7 0 15,13-1 0-15,21-4 0 0,17-4 0 16,16-4 0-16,12 2 0 15,17-2 0-15,14-5 0 16,22-3 0-16,17-8 0 0,23-7 0 16,30-11 0-16,19-6 0 15,19-8 0-15,22-2 0 16,24-3-123-16,26-3-223 0,14-13-12 16,17 0 32-16,9 0 9 15,11 0 41-15</inkml:trace>
  <inkml:trace contextRef="#ctx0" brushRef="#br0" timeOffset="137679.82">28059 14665 550 0,'-73'-12'414'0,"-20"12"-38"0,-22 0-181 16,-13 0-122-16,-11 12-68 15,-10 5-1-15,-16 0 4 16,-7 3 16-16,-26 4 11 0,-17 9 12 16,-16 3 9-16,-15 9-3 15,-15 7-3-15,-16 15-4 0,-14 1 19 16,-19 9-19-16,-9 9-46 16,-7 13 0-16,-11 6 0 0,-7 6 0 15,-18 10 0-15,-8 13 0 16,-4 8 0-16,4 10 0 0,5-2 0 15,9 4 0-15,15-2 0 16,18-10 0-16,29-9 0 16,25-9 0-16,32-15 0 15,30-11 0-15,30-8 0 0,27-14 0 16,28-14 0-16,29-10 0 16,25-11 0-16,22-3 0 0,21-10 0 15,25-5 0-15,12-1 0 16,21-10-203-16,15-12-39 0,21-9-15 15,20-11 30 1,27-17 44-16,21-8 11 0,29-8 7 16,21-8-38-16,12-4 9 15</inkml:trace>
  <inkml:trace contextRef="#ctx0" brushRef="#br0" timeOffset="138294.85">27291 14934 231 0,'-40'0'293'0,"-30"9"-50"0,-21 7-22 15,-25 8-93-15,-21 12-54 16,-17 9-33-16,-13 9-21 16,-7 6 7-16,-5 10 5 0,-4 7 48 15,-4 13 14-15,-9 17-11 16,-10 10-25-16,-13 13-31 0,-17 13-13 16,-15 4-8-16,-15 3 2 15,-6 5 1-15,-3-1 21 0,-9 0 26 16,-8 1 6-16,-1-3-5 15,1-2-9-15,8 1-10 16,12-8-6-16,20-14 3 16,20-11-35-16,25-7 0 0,21-13 0 15,14-9 0-15,19-12 0 16,17-4 0-16,15-11 0 0,16-11 0 16,20-5 0-16,20-10 0 15,17-7 0-15,14-9 0 0,19-3 0 16,15-4 0-16,4-1 0 15,11-1 0-15,6 1 0 16,0 0 0-16,-5-12 0 0,-4 9 0 16,-1-9 0-16,-3 0 0 15,-2 0 0-15,-6-9-96 63,-9-7-124-48,-4-13-75-15,-2-7-40 16,-5-13-5-16,-5-8 9 0</inkml:trace>
  <inkml:trace contextRef="#ctx0" brushRef="#br0" timeOffset="138895.2">19279 13416 615 0,'-13'0'257'15,"7"0"-114"-15,-7 0-96 16,13 0-133-16,-8 0-57 0,8 0-5 15,0 0-2-15,0 0-46 16</inkml:trace>
  <inkml:trace contextRef="#ctx0" brushRef="#br0" timeOffset="139043.75">19296 13660 585 0,'-17'0'348'0,"1"-7"-141"0,0-2-184 15,3 1-192-15,13-4-67 16,0-9-43-16,-8-7 44 16</inkml:trace>
  <inkml:trace contextRef="#ctx0" brushRef="#br0" timeOffset="139226.76">18994 13461 373 0,'0'8'287'15,"0"-8"-57"-15,0 0-101 16,14 0-70-16,10-8-28 0,17-12-15 16,19-5-11-16,13-5 0 15,17 0-2-15,15 4-16 16,21 2-28-16,20 8-26 0,21 0-84 16,24 0-67-16,20 0-82 15</inkml:trace>
  <inkml:trace contextRef="#ctx0" brushRef="#br0" timeOffset="140474.84">27831 13416 286 0,'-31'-19'180'15,"5"-3"-32"-15,1 5-50 16,11 3-44-16,0 0-25 0,14 2-13 15,0 0-3-15,0 5 18 16,0 2 38-16,0-3 28 0,0 4 24 16,0 4 18-16,0 0 1 15,0-4-14-15,0 4-24 16,0 0-9-16,0 0-8 16,0 0-4-16,0 0 3 0,14 16-29 15,5 8-55-15,13 14 0 16,5 10 0-16,8 5 0 15,4 5 0-15,3-1 0 0,2 0 0 16,-6-5 0-16,0-7 0 16,3-4 0-16,-12-13 0 15,-10-4 0-15,-9-7-129 0,-9-10-271 16,-11-7-21-16,0-12 52 16,-16-7 42-16</inkml:trace>
  <inkml:trace contextRef="#ctx0" brushRef="#br0" timeOffset="140673.84">28023 13380 260 0,'0'-29'251'0,"-13"6"-4"16,1 1-29-16,0 10-94 0,-5 12-46 16,-5 0-3-16,-8 28 20 15,-2 22-26-15,-6 22-35 16,-1 18-15-16,2 17-12 0,4 9-30 15,1 3-59-15,2 4-61 16,4-6-78-16,-5-3-36 16,5-12-40-16</inkml:trace>
  <inkml:trace contextRef="#ctx0" brushRef="#br0" timeOffset="142921.56">28334 3484 433 0,'-23'-21'230'16,"7"9"-99"-16,16 12-68 15,0 0-30-15,8 24-15 16,12 10-8-16,5 6 0 16,12 14-1-16,6 6-4 15,13 6-3-15,6-2-1 0,8-2 1 16,-1-14-13-16,-4-8-64 15,-8-11-50-15,-10-16-20 16,-5-17-6-16,-11-20-51 16</inkml:trace>
  <inkml:trace contextRef="#ctx0" brushRef="#br0" timeOffset="143087.17">29035 3660 90 0,'14'-66'250'0,"-2"13"-83"16,-4 9-21-16,-8 10-47 15,0 6-27-15,0 9-37 16,0 6-15-16,0 8-10 15,-8 13-6-15,-9 25 3 16,-6 29-1-16,-14 23 1 16,-11 25-6-16,-5 12 5 0,-1 3-10 15,6 3-11-15,8-11-63 16,7-4-100-16,-2-6-127 16</inkml:trace>
  <inkml:trace contextRef="#ctx0" brushRef="#br0" timeOffset="144086.25">28184 14893 95 0,'0'38'248'0,"0"-7"-66"16,-11 2 13-16,-9 4 2 15,-6 0-17-15,-1-1-18 16,-2-4 16-16,-4-7 37 0,-3-5 5 16,-5-8-45-16,-7-12-175 15,-13 0 0-15,-8-16 0 16,-8-15 0-16,-13-15 0 16,-6-15 0-16,-11-32 0 0,-9-42 0 15,-12-52 0-15,-10-62 0 16,-1-68 0-16,10-73 0 0,12-82 0 15,15-62 0-15,20-56 0 16,14-45 0-16,20-17 0 0,23-11 0 16,28 1 0-16,31 25 0 15,26 43 0-15,22 45 0 16,19 39 0-16,21 59 0 0,13 61 0 16,10 60 0-1,5 52 0-15,5 52 0 0,3 29-6 16,4 30-7-16,5 25 7 15,2 16 3-15,-1 19-1 16,-13 18 5-16,-26 20-8 0,-19 21-5 16,-28 7-19-16,-22 13-4 15,-16 7 16-15,-9 9 6 16,-18 0 10-16,-3 7 3 16,-6 5-7-16,-4 0 7 0,-4 0 1 15,0 0 0-15,0 0-4 16,0 0-5-16,0 0 15 15,0 0-8-15,0 0-4 16,0 0-2-16,0 0-10 16,0 0 6-16,-9 0-14 15,9 0-60-15,0 0-142 0,-12 0-99 16,-4-4-63-16,-4-4 0 16</inkml:trace>
  <inkml:trace contextRef="#ctx0" brushRef="#br0" timeOffset="144537.82">28393 4368 455 0,'-34'-10'227'16,"9"3"-89"-16,6 7-75 16,7 0-34-16,12 0-8 15,0 0-13-15,8 17 6 0,12-3-7 16,26 8 0-16,14-1-4 15,17-6 2-15,9-6-8 16,-1-9 3-16,-6 0 6 16,-14 0-1-16,-11 0-2 0,-18 0 7 15,-11 7 11-15,-13 3-7 16,-6-2-12-16,-6 3 6 16,-14 14-2-16,-2 7 4 15,-8 8-1-15,-1 4-8 16,-4 2 7-16,4 0-10 15,6-11 8-15,-1-6-6 0,8-8 1 16,-2-9 3-16,6-1 27 16,-1-11 33-16,-9 0-15 15,-7-11-14-15,-6-10-21 0,-3-8-4 16,-2-7 5-16,-1 0-14 16,6-4 0-16,2-2 5 15,4 6-6-15,5-1 1 16,4 5-4-16,3 8-8 0,5 8-57 15,8 3-66 1,0 4-75-16,0 9-46 0,0 0-42 16</inkml:trace>
  <inkml:trace contextRef="#ctx0" brushRef="#br0" timeOffset="145300.89">27994 3964 142 0,'0'-21'278'0,"-8"-3"-83"0,-14 5-64 15,-9 2-69 1,-20 13-29-16,-28 4-16 0,-26 21 3 16,-34 10 8-16,-27 23-2 15,-33 18 4-15,-37 27 11 16,-39 27 19-16,-44 32 6 0,-49 51-9 16,-50 71-1-16,-40 66-21 15,-34 48-15-15,-36 46-10 0,-13 40 1 16,15 21 1-16,21-12 34 15,29-25 17-15,33-26 17 16,39-26-2-16,42-41-10 0,45-34-22 16,45-38-20-16,41-35-14 15,36-27-6-15,36-35-6 16,30-26 6-16,27-29-8 0,28-34-4 16,23-24 3-16,17-23-12 15,15-18-1-15,19-14 9 16,6-14-36-16,11-7-32 0,7-13-46 15,8 0-28-15,-2-17-33 16,2-7-31-16,-1-9 5 0,-1-13-32 16,-3-15-238-16</inkml:trace>
  <inkml:trace contextRef="#ctx0" brushRef="#br0" timeOffset="145767.24">27288 4746 601 0,'-57'-33'213'0,"-21"16"-109"0,-19 29-47 15,-29 42-32-15,-33 44-9 16,-28 64-8-16,-28 70-8 0,-27 62 7 16,-39 51 2-16,-36 59 14 15,-36 59 4-15,-29 45-6 16,-28 39-1-16,-42 35-1 0,-30 20 11 15,-8 0 8-15,1 1 16 16,19-16 42-16,18-30 31 0,35-44-3 16,42-38-32-16,43-30-44 15,38-34-23-15,39-31-16 16,32-43-9-16,28-40-4 0,33-45 0 16,28-45-3-16,31-44-28 15,30-44-64-15,24-34-70 0,27-32-42 16,25-33-27-16,30-32-21 15,18-41-26-15</inkml:trace>
  <inkml:trace contextRef="#ctx0" brushRef="#br0" timeOffset="146199.6">26788 6304 445 0,'-29'17'190'0,"-15"23"-75"15,-21 43-53-15,-28 47-32 16,-38 61-7-16,-27 77-9 0,-34 70 4 16,-23 49 28-16,-23 45 18 15,-27 43-1-15,-24 35-19 0,-22 18-16 16,-20 22-14-16,-17 11-9 16,-33 2 0-16,-30-6 1 0,-11-5 14 15,-3-8 26-15,9-27 30 16,27-33 11-16,32-33-17 0,40-40-27 15,-167 290-11 1,313-419-46-16,46-51-43 16,35-48-47-16,34-44-60 15,24-41-17-15,32-38-6 0,23-39-18 16,25-42-51-16</inkml:trace>
  <inkml:trace contextRef="#ctx0" brushRef="#br0" timeOffset="146665.04">27197 6598 515 0,'-25'-52'354'0,"0"9"-83"15,-6 20-150-15,0 23-77 16,-2 28-32-16,-11 34-9 0,-15 40 0 16,-22 40 2-16,-24 65-5 15,-20 69 13-15,-25 70 1 16,-17 59 2-16,-16 58-9 15,-15 50-1-15,-20 24-3 0,-13 25-4 16,-19 16 1-16,-26 3 9 16,-17 2 8-16,-7 3 3 0,-12-7-8 15,-10-18-1-15,-3-15 4 16,5-26 37-16,11-30 30 0,25-39-2 16,35-40-13-16,34-48-40 15,37-54-14-15,32-52-18 0,29-55-59 16,24-47-77-16,19-44-95 15,22-46-43-15,14-42-3 0,18-43-26 16</inkml:trace>
  <inkml:trace contextRef="#ctx0" brushRef="#br0" timeOffset="147131.07">27601 6447 457 0,'15'-36'291'0,"-12"19"-147"15,-3 38-86-15,-26 39-31 16,-28 51-13-16,-27 51-6 16,-33 71 28-16,-33 76 56 0,-30 74 24 15,-32 69-21-15,-23 77-30 16,-14 53-30-16,-14 40-19 15,-12 34-7-15,-16 3-10 0,-14-8 4 16,-4-12 5-16,-12-27 8 16,0-38 6-16,7-38 7 0,5-34-4 15,15-39-8-15,19-31-7 16,27-41-2-16,30-34-18 0,29-39-42 16,28-37-50-16,19-42-53 15,21-39-43-15,17-37-31 16,20-36 29-16,7-37-68 0</inkml:trace>
  <inkml:trace contextRef="#ctx0" brushRef="#br0" timeOffset="152322.67">21097 15358 148 0,'22'-16'285'0,"-5"4"-89"15,-5 0-66-15,-6 3-37 16,-1-3-18-16,-1-1 5 0,-4-6 44 16,0-11 34-16,-9-2-7 15,0-5-14-15,-9-3-42 0,2-10-33 16,-1-10-19-16,-2-17-19 16,-2-21-14-16,-4-28 2 15,-6-29-3-15,-11-31-1 0,-6-22-8 16,-13-17 0-16,-11-6 0 0,-14-1 8 15,-12 1 4 1,-12 2 8-16,-17 4 0 0,-1 10 1 16,-7 7-4-16,6 14 0 15,-1 9-7-15,7 16 0 0,7 12-4 16,3 20-1-16,2 10-10 16,5 8 8-16,0 14-3 0,8 8 0 15,2 7-8-15,-2 9 3 16,-4 12-9-16,1 3 4 0,0 9-2 15,0 11 5-15,-1 11-1 16,-5 2-6-16,-1 9 1 0,-2 12-7 16,-4 3 4-1,5 9 1-15,-2 0 4 0,7 21 7 16,-2 3-3-16,0 9 11 16,0 8-10-16,5 11 3 0,0 14 5 15,-4 8 0-15,-2 11-8 16,2 7 8-16,0 11-2 0,3 11-3 15,4 16 6-15,2 9-2 16,5 11-2-16,6 9-5 0,8 7 6 16,7 5 6-16,10 5-5 15,8 6 13-15,14 6-7 16,19 7 17-16,19 26 6 16,16 19-1-16,16 16-17 0,16 17-3 15,14 3 0-15,11-3-6 16,4 0 1-16,7 0 4 15,6-1 3-15,1 10 10 0,0-1 0 16,4 3-1-16,2-6-11 16,0-7-9-16,1-10 0 0,4-9 0 15,2-7 0-15,7-13 0 16,7-4 0-16,12-9 0 16,3-5 0-16,9-13 0 0,0-5 0 15,1-10 0-15,-1-42 0 16,-4-144 0-16,1 0 0 0,-6 0 0 15,5 0 0-15,-4 0 0 16,0 0 0-16,5 0 0 16,-3 0 0-16,8 0 0 0,6 0 0 15,11 0 0-15,15 0 0 16,10 0 0-16,12 0 0 0,8 0 0 16,1 0 0-16,-5 0 0 15,-12 0 0-15,-11 0 0 0,-18 0 0 16,-17 0 0-16,-18 0 0 15,-12 0 0-15,-13 0 0 0,-7 0 0 16,-14 0 0-16,-13 0 0 16,-20 0 0-16,-21-20 0 15,-20-236 0-15,-6-25 0 16,-23-25 0-16,-16-25 0 0,-8-17 0 16,-10-15 0-16,-11 4 0 15,-18 10 0-15,-15 19 0 0,-13 16 0 16,-15 17 0-16,-12 20 0 15,2 25 0-15,-11 21 0 16,-5 27 0-16,-8 23 0 0,-5 31-147 16,4 25-141-16,1 27-34 15,12 20 22-15,17 19 13 16,8 13-21-16</inkml:trace>
  <inkml:trace contextRef="#ctx0" brushRef="#br0" timeOffset="154618.94">29126 2168 420 0,'-15'-73'157'0,"-14"-1"-74"15,-9 10-38-15,-10 11-21 16,-12 16-12-16,-17 13 4 15,-13 24 1-15,-11 17-4 0,-13 27 18 16,-12 34 22-16,1 32-9 16,0 33 19-16,1 23-4 15,7 26-16-15,11 24-15 16,16 15-17-16,17 9-1 16,24-3-1-16,18-10-6 0,20-11 4 15,14-8-4 1,18-18 3-16,10-6-8 0,18-13 0 15,16-5 1-15,17-7 4 16,11-12-2-16,12-20 1 16,9-21-2-16,4-25-5 0,9-24 7 15,-2-29 2-15,12-32-1 16,10-37-8-16,15-40 0 16,13-40-25-16,12-47-22 15,7-44 2-15,2-44 20 16,-13-37 1-16,-24-8-1 15,-38 12 34-15,-41 20 21 16,-43 24 20-16,-37 31 5 16,-52 21-23-16,-38 23-17 15,-36 27-9-15,-42 34-27 0,-33 31 3 16,-28 28-14-16,-5 35-32 16,-1 23-42-16,11 28-34 15,16 17-98-15</inkml:trace>
  <inkml:trace contextRef="#ctx0" brushRef="#br0" timeOffset="164086.4">15341 10986 480 0,'20'-48'161'0,"-11"-2"-63"0,-6 10-47 16,-3 6-20-16,0 11-9 15,0 6 6-15,0 10 4 16,0 3-14-16,0 4-12 0,0 11 1 16,11 15-4-16,11 14-2 15,10 8 5-15,9 14 0 16,16 7-8-16,11 0 5 15,14 0-4-15,7-3-7 0,9-10-21 16,3-15-18-16,-1-17-24 16,-4-11-2-16,-9-17-8 0,-8-17 2 15,-19-19-38-15,-15-17-5 16,-22-12 30-16,-15-14 53 0,-8-10 29 16,-19-9 74-16,-13-3 79 15,-10-1-51-15,-6 8-18 0,-4 13-23 16,5 20 3-16,-1 16-18 15,9 15-17-15,7 15-9 16,2 19-5-16,6 0-3 16,7 17-2-16,17 2-3 15,0 2 7-15,17-2-7 0,12-2 7 16,7-5-3-16,10-3-2 16,2-9 2-16,5 0-2 0,-1 0 5 15,-7 0-7-15,-9 0 4 16,-11 0-4-16,-10 0 3 15,-9 12-6-15,-6 8 9 0,-33 13-1 16,-16 12-2-16,-16 0 3 16,-15 0-3-16,-11-15 0 15,1-3 2-15,6-15 1 16,7-12 2-16,12-16-1 0,11-14-2 16,18-10-2-16,17-21-2 15,19-13 4-15,14-12-1 0,27-6-6 16,21 0 5-16,19-4 0 15,20 11 5-15,9 16-5 16,6 19 6-16,-4 22 4 0,-12 28-2 16,-15 21-4-16,-14 15 0 15,-15 10 2-15,-15 5-1 16,-8 2-1-16,-14-7 0 0,-7-14-5 16,-7-7 7-16,-5-7 3 15,0-18-7-15,0-23-6 16,0-12 0-1,8-93-2-15,5 43 6 16,-1-5 1-16,3 3-4 16,5 16 5-16,2 15-2 0,-7 10 0 15,2 13-2-15,2 17 10 16,7 16-4-16,-3 0-3 16,5 16 1-16,-6 0-2 0,-2 1 0 15,0-4-3-15,1-13 6 16,-5 0-7-16,-1 0 7 15,1 0-3-15,-2-13 0 0,-3-8 4 16,-6-3-6 0,-5-4-10-16,0-5-1 0,0 4-16 15,-16 5-18-15,-9 0-38 16,-7 3-43-16,-10 4-80 0</inkml:trace>
  <inkml:trace contextRef="#ctx0" brushRef="#br0" timeOffset="164352.99">16684 9461 310 0,'17'-38'136'0,"3"-8"-66"16,5 2-34-16,-5-4-16 16,1 2-12-16,-5 2-4 15,-10-2-1-15,-6 11 8 0,0-3 8 16,-18 10 6-16,-15 4-2 15,-12 6-12-15,-15 16-4 0,-15 2-6 16,3 15 3-16,-5 6-3 16,8 3-3-16,7 1 1 0,13-5-1 15,14 1-12-15,10-2-10 16,12-1-3-16,13-2-8 16,17-4-31-16,8-12-104 15</inkml:trace>
  <inkml:trace contextRef="#ctx0" brushRef="#br0" timeOffset="164602.81">17233 8967 208 0,'25'-19'198'15,"-11"-3"-76"-15,0 6-45 0,-6 4-35 16,0 4-19-16,2 8-13 15,-4 0-2-15,5 12 13 16,6 8-4-16,9 17 2 16,1 8-6-16,11 7-11 0,-2 10 2 15,4 3-4-15,5 4 0 16,3 0-36-16,-2-3-47 0,-10-9-46 16,-8-12-75-16</inkml:trace>
  <inkml:trace contextRef="#ctx0" brushRef="#br0" timeOffset="164731.84">17448 9346 91 0,'-29'-49'188'0,"9"4"-66"0,4-1-66 16,16 2-25-16,0 3-20 16,16 1-10-16,9-1-15 0,2 0-63 15,-2 6-95-15</inkml:trace>
  <inkml:trace contextRef="#ctx0" brushRef="#br0" timeOffset="165251.94">17603 8821 26 0,'-8'-9'64'15,"8"9"64"-15,0 0 29 16,0 0-70-16,0 0-41 15,0 0-17-15,0 0-11 0,8 12-7 16,7 0-1-16,6-3 0 16,3-9-5-16,4 0 5 0,5 0-8 15,7 0 0-15,3-12 1 16,-1-4-3-16,-2-5 1 16,-7 1-1-16,-7-5 6 0,-14 1-5 15,-12 3-5 1,-9 1 2-16,-11 4 3 0,-8 8-1 15,-8 4 1-15,-5 4 6 0,0 12-7 16,4 4 3-16,9 4 1 16,12 5-2-16,8 4 5 15,8-1-5-15,11 1-4 16,10-5 6-16,4-3-3 0,3-9 3 16,1 0-2-16,-6-12 1 15,-2 7 5-15,-8 2 8 16,-9-9 6-16,-4 12-8 0,-22 0-11 15,-9 0 1-15,-14 5 0 16,-4-1-4-16,-1 0-2 16,7-8 7-16,7-8-5 15,7 0 3-15,9 0-5 0,7-16-3 16,13-8-8-16,5-9-8 16,15-8-11-16,13-7-3 0,10-1-1 15,6 8-16-15,1 8-50 16,-7 14-41-16,-4 7 13 15</inkml:trace>
  <inkml:trace contextRef="#ctx0" brushRef="#br0" timeOffset="165451.95">17928 8881 33 0,'0'69'109'0,"0"-2"74"15,0-8-78-15,-17-9-43 16,1-9-23-16,4-9-3 16,0-8 8-16,-2-11-2 0,6-13-15 15,0 0-12-15,8-7-6 16,0-11-3-16,0-3-6 15,5 2 4-15,3-3-4 16,9 10 0-16,1 1-2 0,12 6 1 16,2 5-15-16,1 0-27 15,-1 0-31-15,2 0-53 0,-7 0-41 16,-6 0 30-16</inkml:trace>
  <inkml:trace contextRef="#ctx0" brushRef="#br0" timeOffset="165767.89">18143 8902 31 0,'-9'-66'109'15,"1"-3"90"-15,-3 6-83 16,-1 1-29-16,-1 8-17 16,13 14-15-16,-8 12-27 0,8 12-12 15,4 16 0-15,13 11 21 16,1 22-8-16,12 15-10 0,-5 10-6 16,2-2-11-16,-6-2-1 15,-8-13 2-15,-5-10 15 16,-8-13 10-16,-21-18-14 0,-12-18-11 15,-12-18 5-15,-3-26-6 16,3-22-6-16,0-22 5 0,5-19-3 16,8-15 2-1,7-3 0-15,12 5-3 0,13 8-1 16,13 13 2-16,16 14 2 16,15 17-1-16,13 17-6 15,17 21-17-15,5 20-24 0,0 28-38 16,-11 23-27-16,-17 26-82 15,-34 24-9-15</inkml:trace>
  <inkml:trace contextRef="#ctx0" brushRef="#br0" timeOffset="166050.6">18259 8181 64 0,'-8'30'175'0,"8"-6"-23"16,0-8-61-16,0 1-28 15,8 2-17-15,9 2-10 16,4 2-14-16,9 2-10 0,-5 0-3 15,5-5-5-15,-6 2-2 16,1-7-1-16,0-7 1 16,-7-8-2-16,4 0-2 0,-2 0 5 15,-3-12-9-15,-5-4 6 16,-4-5-5-16,-5 1 5 0,2-3-1 16,-2 0 1-16,-3 3 3 15,0 8 8-15,0 5 4 16,0-2-9-16,0 9-2 15,0 0-7-15,-11 0-14 0,3 0-27 16,-4 0-27-16,-1 0-64 16,-3 0-57-16</inkml:trace>
  <inkml:trace contextRef="#ctx0" brushRef="#br0" timeOffset="166333.45">18163 8275 203 0,'-37'-7'202'0,"1"-2"-82"15,4 1-47-15,7-1-30 0,14-3-5 16,11-7-2-16,0-13-19 16,3-10-10-16,5 2-4 15,0-5 2-15,-8 4-1 16,-8 4-1-16,-17 9 2 0,-15 3-3 16,-14 13-4-16,-6 12 2 15,-5 0 5-15,0 12-5 16,4 0 3-16,7 1-3 0,11-5 3 15,15-8-5-15,8 0 5 16,11 0-5-16,9-8 2 16,24-17 0-16,21-15-5 0,25-12-22 15,18-6-25-15,14 1-37 16,0 3-106-16</inkml:trace>
  <inkml:trace contextRef="#ctx0" brushRef="#br0" timeOffset="166503.28">17833 8634 310 0,'-18'12'167'0,"18"-12"-83"16,14-22-40-16,24-18-24 0,26-17-12 16,21-19-4-16,20-14-4 15,14-8-25-15,7 1-27 16,-9 2-79-16,-19 19-69 15</inkml:trace>
  <inkml:trace contextRef="#ctx0" brushRef="#br0" timeOffset="172473.71">29761 2686 282 0,'0'-40'147'0,"-8"-5"-57"0,-5-3-39 15,-4-2-2-15,-1-4-10 16,-12 6-11-16,-2-1 6 16,-5 1-6-16,-8 3-7 15,-8 7 5-15,-12 13-9 16,-21 14-10-16,-26 11 0 15,-27 24 8-15,-23 21 6 16,-21 17-2-16,-12 19 2 16,6 12 2-16,13 18 14 15,21 19 8-15,22 32 10 16,20 42-17-16,27 28-13 16,25 8-9-16,36 1-8 0,38-13 7 15,30-22 0-15,30-18-4 16,35-21-1-16,25-25-1 15,31-19 11-15,22-30-4 16,20-24 3-16,4-24-8 0,4-23 0 16,-15-28 2-16,-5-26-3 15,-1-33-8-15,8-42 0 16,-3-43 2-16,1-53 0 16,-15-45 3-16,-27-21-5 15,-30 0 0-15,-39 13-1 16,-46 15 7-16,-42 22-8 15,-62 25 4-15,-52 21 3 16,-44 27-3-16,-32 32 10 16,-26 36 1-16,-20 37-4 15,-15 41-2-15,-6 41 5 0,16 33-11 16,16 32 9-16,34 29 6 16,33 36 0-16,39 41-11 15,35 31 5-15,35 10-11 16,33-5-3-16,28-25 6 15,24-28-2-15,18-27-2 16,14-30 1-16,10-28-1 16,11-28 3-16,12-22 4 0,15-19-7 15,9-20 4-15,12-25-2 16,9-26-7-16,-4-31 11 16,0-32-8-16,1-40-8 15,2-43-6-15,-3-39 4 16,-15-15 7-16,-21 7 0 15,-29 13 0-15,-42 14-5 16,-35 21 0-16,-52 25 15 0,-37 22-3 16,-36 31 1-1,-36 28 7-15,-24 37 4 16,-26 32 4-16,-20 53 0 16,-2 44 12-16,10 53-1 15,25 59-6-15,31 37-7 0,37 24-4 16,40-4-4-16,46-14-6 15,44-25 0-15,38-32 7 16,36-28-6-16,37-29-5 0,28-36 0 16,32-33 10-16,23-36-6 15,17-41-3-15,18-40-11 16,5-51-23-16,6-48-26 16,-1-52-12-16,-15-49-3 15,-34-25-32-15,-48-3 8 16,-74 11 30-16,-77 17 32 15,-89 27 18-15,-74 34 18 16,-78 44 3-16,-84 55 2 16,-68 60 3-16,-24 61-3 0,2 48-3 15,31 52-4-15,40 59-81 16,44 44-101-16,41 29-69 16</inkml:trace>
  <inkml:trace contextRef="#ctx0" brushRef="#br0" timeOffset="173738.85">18706 12057 639 0,'0'0'353'16,"0"0"-171"-16,-8 0-102 16,8 0-89-16,0 0-8 0,8-9 8 15,5-3 9-15,4-5 4 16,7-7-1-16,9-17 1 0,10-15-2 15,19-20 3-15,18-25-2 16,18-11-3-16,21-15 2 0,11-7 1 16,12-7-2-16,7-2-7 15,6 0-20-15,-13 8-45 16,-16 18-42-16,-17 19-27 16,-25 25-11-16,-19 19 5 0,-18 18-12 15,-20 16 6-15,-14 20 27 16</inkml:trace>
  <inkml:trace contextRef="#ctx0" brushRef="#br0" timeOffset="182902.32">27113 1978 347 0,'-14'-5'294'16,"5"5"-34"-16,9 0-121 0,-8 0-44 15,-1 0 30-15,9 0 88 16,-9-4 30-16,1-3-63 15,-5-5-70-15,-5-2-69 0,-7-1-41 16,-4-5 0-16,-7-10 0 16,-7 2 0-16,-4-5 0 15,-10 2 0-15,-8-2 0 16,-12 0 0-16,-8 2 0 16,-5 1 0-16,-3 5 0 15,0 5 0-15,-1 4 0 0,9 4 0 16,6 3 0-16,11 6 0 15,7 3 0-15,13 0 0 16,7 0 0-16,10 0 0 0,5 0 0 16,10 0 0-16,2 0 0 15,8 0 0-15,-2 0 0 16,8-4 0 15,0 4-47-15,0 0-238-16,0 0-73 15,0-5-6-15,0 1 12 16,0-4 37-16</inkml:trace>
  <inkml:trace contextRef="#ctx0" brushRef="#br0" timeOffset="183472.92">25923 1107 516 0,'0'-17'342'0,"-11"5"-93"15,2 5-104-15,-3-2-9 16,-5 9 49-16,-2 0 13 16,-10 0-46-16,-4 0-68 15,1 16-44-15,-7 8-40 0,0 9 0 16,-1 12 0-16,3 7 0 16,0 1 0-16,10 1 0 15,1-5 0-15,9-5-32 16,9-3-22-16,8-8 4 0,0-5-3 15,13 1 13 1,4-1 3-16,8-4 12 0,2-3 4 16,3-1 13-16,7 1 4 15,2-2 6-15,3 6-5 16,-2-5 1-16,-8 2 2 0,-4-6 3 16,-3-4 1-16,-10-12 8 15,1 7 4-15,-2-7-9 16,-7 0 5-16,1 0-1 15,-2 0 2-15,-3 0 14 0,-3 0 11 16,0 0 12-16,0 0 2 16,0 0 19-16,0-5-60 15,0-14-11-15,0-17 0 0,0-18 0 16,-9-15 0-16,-3-7 0 16,1-6 0-16,-6 4 0 15,1 10 0-15,4 6 0 16,0 9 0-16,-2 9 0 15,6 6 0-15,8 10 0 16,-8 8 0-16,8 4 0 0,0 4 0 16,0 2 0-16,-8 8 0 15,8 2-18-15,0 0-146 16,0 0-86-16,0 0-84 16,0 7 5-16,5 5-25 0</inkml:trace>
  <inkml:trace contextRef="#ctx0" brushRef="#br0" timeOffset="185219.81">30466 501 410 0,'-29'0'286'16,"7"7"-80"-16,10-7-103 15,12 0-55-15,26-5-24 0,44-9-14 16,44-12-7 0,41-5 0-16,35-7-5 15,16 2 1-15,6 3-5 16,-3 4 5-16,-11 9-2 0,-12 5 0 16,-18-2 2-16,-27 9 1 15,-28-1 12-15,-23 5 21 16,-25 4 46-16,-20 0 35 15,-17 0 30-15,-7 0-2 16,-5 0-18-16,-7 0-15 16,-1 0-24-16,-8 0-15 0,0 0-28 15,0 0-25-15,3 0-17 16,5 26 0-16,1 17 0 16,3 26 0-16,5 16 0 15,2 18 0-15,1 11 0 16,6 5 0-16,-1 1 0 15,5-1 0-15,-6-9 0 16,-4-9 0-16,2-10 0 0,-7-18 0 16,-2-16 0-16,-4-16 0 15,-9-14 0-15,0-6 0 16,-22-9 0-16,-10-12 0 16,-21 0 0-16,-12 9 0 15,-21 3 0-15,-15 9 0 16,-21 10 0-16,-16 11 0 15,-15 6 0-15,-7 2 0 16,3-7 0-16,-1-5 0 0,-1-7 0 16,4-6 0-16,14-8 0 15,14-4 0-15,22-13 0 16,12-13 0 0,11-20 0-16,14-23 0 0,11-23 0 15,20-26 0-15,15-17 0 16,22-12 0-16,14-1 0 15,2 5 0-15,5 3 0 16,-1 5-60-16,-9 13-100 16,-3 7 14-16,-8 12 28 15,0 21 30-15,-8 17 7 16,0 15-66-16,8 12-78 16,-12 13-31-16,-4 12-57 0</inkml:trace>
  <inkml:trace contextRef="#ctx0" brushRef="#br0" timeOffset="185453.03">31283 688 500 0,'-20'-5'464'0,"0"1"-144"16,6 4-200-16,14-4-77 15,0 0 3-15,0 4 1 16,5-4-28-16,16-3-29 16,23 2-59-16,21-4-88 15,23 2-94-15,15-5-43 16,0-4-50-16</inkml:trace>
  <inkml:trace contextRef="#ctx0" brushRef="#br0" timeOffset="185635.13">31571 871 225 0,'-40'20'282'0,"12"-9"-53"15,7-11-104-15,21 0-65 16,21-2-29-16,19-15-15 16,21-8-12-16,16-7-2 15,9 0-35-15,3 2-60 16,-7 2-61-16,-14 5-69 15,-19 6-10-15</inkml:trace>
  <inkml:trace contextRef="#ctx0" brushRef="#br0" timeOffset="185799.98">31653 1017 381 0,'-33'25'215'0,"12"-13"-86"15,21-12-66-15,17 0-28 16,25-12-10-16,10-4 0 15,13-5-10-15,11-3-11 16,6 0-57-16,3-1-65 16,-9 0-53-16,-14 9-79 0</inkml:trace>
  <inkml:trace contextRef="#ctx0" brushRef="#br0" timeOffset="185970.66">31718 1238 254 0,'-52'35'260'15,"11"-12"-46"-15,20-5-115 16,21-18-48-16,16 0-18 16,25-12-2-16,16-8 5 15,11-5-24-15,14-7-17 16,3-1-52-16,-4-2-70 0,-7 5-46 16,-18 2-83-16</inkml:trace>
  <inkml:trace contextRef="#ctx0" brushRef="#br0" timeOffset="186135.65">31865 1323 181 0,'-37'35'240'15,"9"-5"-67"-15,8-10-87 16,20-3-40-16,0-10-17 16,14-7 9-16,14 0-7 15,18-12-17-15,8-9-52 0,1-2-60 16,2-2-67-16,-8-3-74 15</inkml:trace>
  <inkml:trace contextRef="#ctx0" brushRef="#br0" timeOffset="186310.54">31840 1506 347 0,'-37'23'235'0,"14"-1"-77"15,5-10-82-15,18-5-37 16,0-7-4-16,21-3 27 15,15-13-8-15,13-6-33 0,8-6-26 16,8-4-50-16,0 2-60 16,-4 7-37-16,-13 3-31 15,-7 3-36-15</inkml:trace>
  <inkml:trace contextRef="#ctx0" brushRef="#br0" timeOffset="186460.02">31990 1639 384 0,'-34'25'233'0,"16"-7"-64"16,2-6-89-16,16-12-31 0,8 0-23 16,15-12-12-16,14-14-28 15,10-6-92-15,10-1-54 16,-3 0-64-16,-6 1 1 16</inkml:trace>
  <inkml:trace contextRef="#ctx0" brushRef="#br0" timeOffset="188750.24">30561 632 24 0,'0'0'38'16,"9"0"29"-16,-6 0 59 15,2 0 0-15,-4 0-41 16,4 0-36-16,-5 0-22 16,0 0-7-16,0 0 5 15,0 0 4-15,0 0-1 16,0 0 0-16,0 0 1 16,0 0 5-16,-6 0 4 15,6 0 8-15,-8 0 18 16,8 0 9-16,-14 0 7 0,6 0-8 15,-3-5-11-15,-7-3-25 16,-5 0-15-16,-7-1 1 16,-15-4-10-16,-12 1-8 15,-19 0-6-15,-21 0-21 16,-18 5-1-16,-13 7 10 16,-174 0-2-1,137 0 5-15,-19 12 3 16,-10 0-3-16,-9 0-7 15,-7-5 8-15,-7 6 8 16,2-1 2-16,-5 1 2 0,-7 4-11 16,-7-1-3-16,-11-1-7 15,-5 6 8-15,-8 0 9 16,12-2-1-16,10-3 5 16,12 3-1-16,18-1 4 0,2 3 2 15,9-2 6-15,-1 2-1 16,7 0-5-16,0-1 4 15,8 1-2-15,0-1-7 16,12 0 3-16,11 4-2 16,13 0-1-16,6-3-3 15,15 3 1-15,12 2 3 0,6 2-3 16,1 0 5-16,4 2-6 16,5-2-1-16,9 0 7 15,13-3-11-15,18-6 10 0,10-3-9 16,15-4 5-16,6-12 8 15,8 0-2-15,5 9-1 16,12-9-3-16,0 0 9 16,0 0 3-16,0 0-8 15,0 0 3-15,0 0-10 16,0 0-8 0,0 0-38-16,0 0-45 15,0 0-38-15,0 0-26 16,0 0-9-16,3-12-39 0</inkml:trace>
  <inkml:trace contextRef="#ctx0" brushRef="#br0" timeOffset="189502.25">23113 833 524 0,'0'-12'245'15,"0"8"-121"-15,0 4-69 16,-17 9-27-16,-7 11-13 0,-9 8 6 15,-11 12-3-15,-8 10-10 16,-10 3-3-16,9 1-5 16,9-6 0-16,8-3 1 15,11-9-8-15,13-8-12 0,12-2 8 16,17-3 2-16,9 7-1 16,21-2-2-16,10 6 8 15,7-4-3-15,0-2 1 0,6-2 1 16,-5-2 5-1,-5-7-2-15,-1-5 6 0,-16-12 1 16,-3 7 2-16,-10-7 1 16,-6 0 1-16,-8 0 10 15,-5 0 31-15,-6 0 44 16,-5 0 41-16,0 0 15 0,0-17-45 16,0-14-58-16,0-14-29 15,0-12-7-15,0-10-5 16,0-1-1-16,-13-1-3 15,-1 0 6-15,-3 5-14 0,-4 2-2 16,0 5-5-16,2 8 3 16,2 8-2-16,4 10-34 15,2 6-32-15,4 9-7 16,7 3 23-16,-8 5 9 16,8 1 10-16,0 7 6 0,0 0 4 15,0 0-3-15,0 0 7 16,0 0 4-16,0 0 5 15,0 0 6-15,0 0-1 16,0 0 6-16,0 0 2 0,0 0 3 16,0 0 6-16,0 0-4 15,0 0 4-15,0 0 0 16,0 0-5-16,0 0 5 16,0 7 0-16,0-7 2 15,0 0-8-15,0 0 1 16,0 0 4-1,0 0 1-15,0 0 4 16,0 0-3 15,0 0 2-31,0 0-7 16,0 0-2-16,0 0 9 16,0 0-14-1,0 0-59-15,0 0-66 16,0 0-48-16,0 0-70 15</inkml:trace>
  <inkml:trace contextRef="#ctx0" brushRef="#br0" timeOffset="190893.5">13542 1127 528 0,'-8'12'280'0,"0"1"-115"0,8-13-89 15,0 0-41-15,0 0-27 16,0 7-5-16,0-7 3 16,0 0-9-16,0 0-1 15,-8 0 4-15,8 0-13 16,0 0-45-16,-9 0-60 0,1-2-16 16,0-9 21-16,-1 9 21 15,1 2 41 1,-3 0 54-16,-2 0 17 0,5 0 22 15,0 0 13-15,-3 0 17 16,-3-5 5-16,-2 1 11 16,4 4 3-16,-3 0-22 15,-2 0-23-15,-13 0-25 0,-5 0-5 16,-14 0-7-16,-20 0 0 16,-20 11-3-16,-20 7-3 15,-21 6-1-15,-26 9 1 16,-22 7-5-16,-22 13 5 15,-6 12-6-15,-1 4 4 0,0 9 4 16,0 3-5-16,4 1 0 16,0-1-2-1,0 4-2-15,-1 5 10 0,6 3-6 16,-1 1 3-16,11-5-6 16,14-3 4-16,19-8 1 15,18-14-5-15,15-7 6 16,25-7 6-16,15-13 0 0,22-8 1 15,14-10-1-15,19-7 1 16,5-12 9-16,11 0-4 16,-1 0 0-16,12 0-8 15,0 0 0-15,0 0-6 32,0 0-4-32,0 0-32 15,0 0-27-15,0 0-40 0,0-2-34 16,0-11-31-16,3-15-47 15,6-15-16-15</inkml:trace>
  <inkml:trace contextRef="#ctx0" brushRef="#br0" timeOffset="191615.21">9202 2318 97 0,'0'-19'225'0,"0"6"-51"16,0 3-70-16,0 0-49 16,-13 7-31-16,0 3-11 15,-7 23-2-15,-13 23 5 16,-7 19 2-16,-12 20-5 15,-6 14 0-15,1 2-5 16,9-7-3-16,7-17-1 0,13-12-2 16,12-16 0-16,8-12 5 15,8-13 0-15,19-8-9 16,19-16 4-16,9 0-1 16,10-10 2-16,0-13 0 15,0 4 3-15,-8 3-3 0,-9 4 1 16,-12 2 5-16,-2 3-4 15,-11 7 2 1,-2-5-2-16,-5 1 7 0,-4 4 11 16,1 0 7-16,-5-3-1 15,0-1 6-15,0-5 19 0,0-3 8 16,0-12-29-16,0-17-19 16,-17-12-7-16,-7-12 0 15,0-3-6-15,-1-2 5 16,-3 4 1-16,2 4-3 15,3 14 2-15,2 8-4 16,5 7-5-16,5 9 0 0,2 3 1 16,9 8 4-16,-8 7-6 15,8 1 4-15,0 5-1 16,0 0-2-16,0 0-1 16,0 0-1-16,0 0 0 15,0 0-4-15,0 0 3 16,0 0-6-16,0 0 1 15,0 0 4-15,0 0-5 0,0 0 3 16,0 0 3-16,0 0 3 16,0 0 1-16,0 0 3 15,0 0-3 1,0 0-1-16,0 0 1 16,0 0 4-16,0 0-6 31,0 0 3-31,0 0 0 15,0 0-4-15,0 0 1 16,0 0 5-16,0 0-12 16,0 0-4-16,0 0-10 15,0 0-8-15,0 0-6 0,0 0-6 16,0 0-9-16,0 0-10 16,0 0-5-16,3 7 2 15,2-7-54-15,-1 12-64 16</inkml:trace>
  <inkml:trace contextRef="#ctx0" brushRef="#br0" timeOffset="192654.93">7045 3216 325 0,'-14'-22'245'16,"4"6"-105"-16,1 9-75 16,9 2-35-16,0 5-21 0,0 28-3 15,0 30-2-15,0 39 4 16,5 46 6-16,6 32 0 15,6 15-6-15,7-2-6 16,3-12 3-16,11-22 0 16,-2-28-6-16,0-28 10 15,6-29-3-15,6-24 1 16,14-21-3-16,22-24-1 16,25-32 1-16,26-24-4 0,23-23-2 15,9-15 4-15,-2-2 2 16,-10 6 0-16,-21 8 14 15,-25 17 2-15,-22 16-5 0,-27 16 6 16,-15 10-6-16,-12 7 2 16,-9 3 19-16,-7 4 9 15,-9 2 30-15,0-1 33 0,-8-1 34 16,0-3 40 0,0-16-47-16,-16-29-66 0,-9-29-45 15,-12-28-12-15,-12-16-17 16,-2-3 3-16,-10-7 9 15,-5 2-7-15,-4 7-11 16,10 10-10-16,3 11-2 0,5 16 16 16,3 22-3-16,9 18 2 15,-2 16-2-15,-11 26-12 16,-16 21 11-16,-24 24 5 16,-17 16-1-16,-7 15 8 15,-1 6-4-15,5 3 6 16,11-4-6-16,9-4 6 0,16-8-7 15,11-12 6 1,14-12-2-16,12-9 4 16,10-3-15-16,10-9-10 15,9-12 1-15,11 0-6 16,0 0-2-16,0 0 1 0,0 0-15 16,0 0-34-16,0 0-28 15,0 0-29-15,0 0-9 16,0 0 0-16,0 0 19 15,8 0-2-15,-2 0-46 16,-1 0-70-16</inkml:trace>
  <inkml:trace contextRef="#ctx0" brushRef="#br0" timeOffset="194704.79">7869 4188 142 0,'-21'-8'212'0,"1"0"-87"0,0 4-57 16,0-1-30-1,0 5-16-15,-2 0-4 0,3 0 2 16,3 0-4-16,-6 13-7 16,-5 8 3-16,-5 14 4 15,-6 15 3-15,-3 19 5 16,1 24 20-16,3 26 26 16,10 23 4-16,6 29-6 0,10 40-23 15,11 34-12-15,11 19-12 16,18 5-12-16,18-8 7 15,18-12 3-15,25-9 6 0,21-5-5 16,14 5-2-16,14 0-6 16,10-4-4-16,10-3 7 15,4-14-9-15,-2-19 2 16,-2-21 5-16,2-16 4 16,6-19 21-16,4-15 8 0,11-14 3 15,11-7-21-15,4-6-10 16,3 1-11-16,-1-3-1 0,-4 2-1 15,-9 5-3-15,-6-2-1 16,-6-3-1-16,-3-5 1 0,-4-2-3 16,3-7 1-16,5-1 6 15,-1 2 3-15,-3 1-1 16,0 3-2-16,-10 1 5 16,-3-4-2-16,-11-1 0 0,-6-4 1 15,-5-7-1-15,-11-13 1 16,106 44 17-16,-121-64-4 15,0-4 4-15,-5-4 2 16,-7-4-3-16,-1-1 4 0,-7 5 2 16,-5-6-5-16,-4 3-2 15,-4-2-2-15,-8-3 2 0,-5-5-1 16,-2 1 9-16,-5-5-11 16,-5-3-9-16,2-1 8 0,-2-1-11 15,5 6 10-15,0 3-12 16,5 4-3-16,2 10-2 0,5 3 3 15,4 4 5-15,215 167 16 32,-223-164-21-17,0-4 0-15,153 103 2 32,-167-123-7-32,-2-6 0 0,-2-3 0 15,-1-3 0-15,-10-12 0 16,-4 7 0-16,-4-7 0 0,-7 0 0 15,0 0 0-15,-10 10 0 16,1-10 0-16,-4 0 0 0,0 0 0 16,2 0 0-16,-10 0-21 31,0 0-109-15,0-10-64-16,0-4-61 15,0-14-23-15,-13-10 36 0,-3-8 49 16,-4-6 48-16,-1-4 7 15,-3-2 38-15,4 10 44 0,3 6 54 16,9 10 78-16,8 7 26 16,-12 10-15-16,12 6 0 0,-9 2-7 15,9 2-13-15,0 5-9 16,0 0 23-16,0 12 34 0,9 12 41 16,11 8-6-16,5 14-33 15,7 7-25-15,4-2-28 16,10-1-21-16,10 0-15 0,6-9-11 15,1-5-6-15,2-3-5 16,-3-9-6-16,-8-3 1 0,-10-9-7 16,-12 0 6-16,-4 0 0 15,-11-3 1-15,-5-2 7 0,-12 10-2 16,-12 7 2-16,-13 9-3 16,-7 3 4-16,-4 4 33 0,-5-2 33 15,0-8 0-15,4 0 1 16,4-10-59-16,6-8-17 0,2-12 0 15,0-7 0-15,1-9 0 16,-4-12 0-16,-2-13 0 16,4-13 0-16,-4-12 0 0,3-9 0 15,-3-10 0-15,7-1 0 16,-2 7 0-16,5 19 0 0,3 12 0 16,6 10 0-16,2 14-4 15,9 7-22-15,0 4 6 0,0 9-10 16,0 1-8-16,0 3-6 15,0 0-5-15,0 0-13 0,0 0-32 16,0 0-44-16,0 0-33 16,0 0-40-16,-12 13-12 15,1-1 19-15,-3 4 10 0,3-4 2 16,-6 0 41-16</inkml:trace>
  <inkml:trace contextRef="#ctx0" brushRef="#br0" timeOffset="194983.73">17277 12285 364 0,'0'0'262'15,"0"0"-110"-15,-13 0-83 0,-1-5-102 16,-3 1-61-16,1 1-6 16,3-6 16-16,2 1-7 0,11-4-35 15,-14-9-25-15</inkml:trace>
  <inkml:trace contextRef="#ctx0" brushRef="#br0" timeOffset="195137.31">17286 12240 344 0,'0'16'258'16,"0"-4"-90"-16,0-4-80 0,0-8-49 16,0 0-42-16,0 0-11 15,0 0-27-15,0-8-45 0,-14-8-52 16,6-8-77-16</inkml:trace>
  <inkml:trace contextRef="#ctx0" brushRef="#br0" timeOffset="197151.85">17160 11947 41 0,'-12'0'40'0,"3"0"-36"0,-2-13-44 16</inkml:trace>
  <inkml:trace contextRef="#ctx0" brushRef="#br0" timeOffset="198082.13">29284 3023 314 0,'-34'-12'256'0,"-12"-4"-58"0,-3-3-101 16,-8 2-60-16,-14 0-18 16,-20 1 8-16,-22 0 24 15,-20 9 28-15,-16 7 1 16,-4 15 7-16,0 17 29 15,1 25-6-15,16 38 4 0,8 47 14 16,15 53 14-16,23 38-44 16,29 23-27-16,34 9-48 0,30-2-23 15,33-11 0 1,38-10 0-16,26-26 0 0,35-29 0 16,32-37 0-16,20-41 0 15,20-39 0-15,13-42 0 16,3-40 0-16,-8-36 0 0,0-34 0 15,-8-35 0-15,-8-35 0 16,-9-38 0-16,-15-36 0 16,-28-20 0-16,-42-11 0 15,-44 1 0-15,-40 11 0 0,-42 17 0 16,-35 28 0-16,-39 25 0 16,-30 25 0-16,-33 28 0 15,-29 32 0-15,-25 37 0 16,-11 33 0-16,-4 40 0 15,4 33 0-15,8 33 0 16,18 32 0-16,32 32 0 0,24 17 0 16,30 8 0-16,24 1-201 15,22-5-272-15,23-14 12 16,13-14 16-16</inkml:trace>
  <inkml:trace contextRef="#ctx0" brushRef="#br0" timeOffset="198914.93">6711 4135 814 0,'-93'-16'190'0,"19"-9"-90"16,23-3-49-16,18 5-36 15,33 6-7-15,56 4 9 16,70 13 39 0,89 13 37-16,111 22-29 0,83 32-25 15,62 33-23-15,48 26-11 16,19 17-10-16,-32 4-82 15,-51-12-68-15,-68-26-24 0,-78-32-13 16,-78-49-48-16,-78-52-58 16</inkml:trace>
  <inkml:trace contextRef="#ctx0" brushRef="#br0" timeOffset="199097.86">9518 2543 542 0,'-144'50'265'16,"-1"64"-121"-16,-13 117-31 0,-21 135-35 16,-20 123-31-16,-13 130-27 15,5 90-15-15,30 67-69 16,38 18-49-16,50-20-15 0,56-41-18 16,61-69-75-16,37-82-45 15</inkml:trace>
  <inkml:trace contextRef="#ctx0" brushRef="#br0" timeOffset="207051.72">29196 4237 382 0,'-11'-25'201'0,"11"6"3"0,-8 2-55 16,8 0-69-16,0 9-36 16,0 8-20-16,3 0 2 15,13 17 58-15,4 12 32 0,0 15-14 16,5 12-33-16,-2 10-29 16,-1 8-20-16,-2-1-15 15,0-8 5-15,-3-14-5 16,-1-9 19-16,-4-17 15 15,-3-10 4-15,-1-5-12 0,-2-10 0 16,11-17-13-16,17-16-10 16,5-20 5-16,10-16-8 15,8-9-9-15,5-8 13 16,-2-2 4-16,0 2-5 0,0 6-8 16,-1 2 10-16,-2 9-12 15,-9 12-4-15,-6 7-28 16,-11 14-57-16,-2 8-66 15,-9 6-36-15,-9 11-42 0,-3-1 2 16,-8 4 30 0,0 8-41-16,-11 0 44 0</inkml:trace>
  <inkml:trace contextRef="#ctx0" brushRef="#br0" timeOffset="207501.06">29711 4301 362 0,'0'29'204'0,"0"-8"-39"0,0-9-76 16,0-4-47-16,0-8-23 15,5 11-13-15,2-1 5 16,6 2-5-16,-1 0 4 16,1 4 10-16,-1 5 6 15,-6 0 3-15,2-1 2 0,-3-4 0 16,4-4-5-16,-9 0-3 15,4-4 2-15,4-8-10 16,0 9-10-16,7-2 2 0,18-7 1 16,12 0-5-16,12-12 3 15,17-12-2-15,4-13-3 16,7-4 6-16,-5-7 3 16,-4 3 7-16,-3 5 1 15,-11 3 12-15,-16 7 7 16,-13 7-5-16,-10 6-5 0,-3 6-8 15,-6 1-8-15,-8 7-2 16,2-1 1-16,-8 4-11 16,0 0-9-1,0 0-14-15,0 0-35 0,0 0-48 16,0 12-32-16,-13-3-26 16,4 2-5-16,-17 6-23 15,-5 2-14-15,-12 6 47 16</inkml:trace>
  <inkml:trace contextRef="#ctx0" brushRef="#br0" timeOffset="209250.43">31563 3036 569 0,'-11'-8'270'15,"11"1"-131"-15,0-3-70 16,8 10-33-16,17 0-17 16,15 0-7-16,12 17 5 15,12 12 3-15,17 11 3 0,10 17 7 16,14 21-9-16,8 15-7 15,9 14-2-15,4 2-14 16,-4-3 3-16,-4 0 2 16,-4-9-3-16,-13-11-3 15,-7-13 3-15,-12-11 2 0,-14-14-3 16,-11-8 2-16,-10-11-3 16,-9-5-9-16,-14-8-43 0,-7-3-87 15,-6-13-38-15,-2 0 9 16,-9-4 3-16,-9-17-60 15</inkml:trace>
  <inkml:trace contextRef="#ctx0" brushRef="#br0" timeOffset="209680.55">33151 3252 117 0,'0'-62'260'0,"0"19"-82"15,-8 5-28-15,8 14-62 16,0 3-38-16,0 10 3 0,0 2 19 15,-12 9 50-15,-2 0 40 16,6 0-10-16,0 9-61 16,-7 16-21-16,-18 23 10 0,-18 42-19 15,-20 36-23-15,-13 33-2 16,-17 19-15-16,-9 10 5 16,-2-5-4-16,8-8 4 0,7-20 3 15,9-22-2 1,9-14-8-16,11-26-15 0,9-15 7 15,16-21-11-15,6-12 8 16,13-13-7-16,7-7 0 16,5-9-7-16,0-4 6 0,12-3 2 15,0-9-7 1,0 0-3-16,0 0 0 16,0 0-6-16,0 0 3 15,0 0-1-15,0 0-2 0,0 0 4 16,0 0 3-16,0 0-4 15,0 0-21-15,0 0-50 16,0 0-71-16,0 0-88 0,-11 0-69 16,-11-6-72-1</inkml:trace>
  <inkml:trace contextRef="#ctx0" brushRef="#br0" timeOffset="211344.8">19166 11064 148 0,'0'-5'233'0,"0"0"-84"0,0 3-30 16,0 2-38-16,0 0-42 0,0 0-17 16,0 0-11-16,0 0-7 15,4 0-3-15,4 0 0 0,-3-6 8 16,4 6 10-16,-6 0 7 15,5 0-4-15,-5 0 0 16,0 0-9-16,5 0 6 0,-2 0 8 16,2 0 0-16,0 13 6 15,0-3-1-15,5-10-4 0,-2 7-1 16,1-7-10-16,-4 7-8 16,0-7-4-16,-3 0-7 0,-2 0 2 15,-3 9 5-15,0-9-8 16,0 0 6-16,0 0 11 0,0 0-3 15,0 0 4 1,0 0 13-16,6 0-5 0,1 0 1 16,6 8 11-16,7-8-7 15,4 12-5-15,9 4-1 0,7 5-2 16,8 3-4-16,8 10-4 16,12 10-5-16,0 9 0 0,10 8-1 15,2 12-3-15,10 9-8 16,3 7 7-16,1 9-6 0,-1 2 2 15,0 11-1-15,1 7-4 16,-1 12 9-16,3 8-7 0,12 9 0 16,4 12 0-16,10 8 0 15,5 9-47-15,3 3-62 16,-5 5-66-16,0-6-48 0,-11-7-21 16,-11-12-17-16</inkml:trace>
  <inkml:trace contextRef="#ctx0" brushRef="#br0" timeOffset="212659.3">1108 6874 410 0,'-46'0'145'15,"13"0"-70"-15,14-3-40 16,19-10-14-16,13-16-9 16,32-19-4-16,28-25 3 15,32-20-1-15,20-14-2 0,10 5-4 16,-13 17 0-16,-25 20-37 15,-25 20-38-15,-18 21-48 16,-25 15-87-16</inkml:trace>
  <inkml:trace contextRef="#ctx0" brushRef="#br0" timeOffset="213058.71">1558 6252 349 0,'-37'0'143'0,"-3"0"-75"15,-4 24-34-15,-5 21-13 16,0 21-2-16,4 19 3 16,9 17 0-16,8 3-5 15,10-3-7-15,18-12-1 16,0-14-6-16,18-14-2 16,10-13 3-16,13-21-4 15,19-17 2-15,18-18 4 16,23-17-2-16,17-14-4 15,7-1 3-15,5 7-3 16,-8 6 0-16,-12 14-4 0,-22 12 2 16,-13 17-2-16,-27 16 4 15,-19 12 5-15,-29 12-1 16,-20 7 10-16,-25 5 3 16,-9-7 13-16,-5-6 6 15,-3-10 2-15,5-15-6 16,9-6-20-16,3-12-7 15,12-13-38-15,9-10-31 16,7-13-50-16,17-29-60 16,0-23-91-16</inkml:trace>
  <inkml:trace contextRef="#ctx0" brushRef="#br0" timeOffset="213341.67">2171 5751 399 0,'12'-57'182'16,"-4"13"-85"-16,0 16-48 16,-2 12-31-16,2 11-9 15,10 16 2-15,15 27 0 16,13 19 2-16,7 25 14 16,12 19-9-16,8 9-6 15,-2 8 3-15,3-1-8 16,-4-6-6-16,-10-10 2 15,-6-15 2-15,-10-17-4 16,-7-13 0-16,-9-11-14 16,-3-12-10-16,-9-11-17 15,-8-11-10-15,-8-11-33 16,0-11-27-16,-24-15-86 0</inkml:trace>
  <inkml:trace contextRef="#ctx0" brushRef="#br0" timeOffset="213790.68">2833 5055 241 0,'0'-33'225'0,"0"10"-96"15,0 2-65-15,0 5-34 16,0 7-16-16,5 9-6 15,6 12 1-15,6 16 8 16,8 17 8-16,7 17 0 16,9 28 3-16,8 23-6 15,-1 18-8-15,4 19-5 16,6 5-5-16,-6-4 2 16,-4-13-1-16,-2-19-2 15,-10-26-6-15,-8-24 3 16,-8-17 1-16,-3-10-10 15,-9-13-26-15,-8-9-30 16,0-20-57-16,-16-8-102 0</inkml:trace>
  <inkml:trace contextRef="#ctx0" brushRef="#br0" timeOffset="214090.68">2727 5519 185 0,'-33'-37'217'0,"10"13"-108"16,3 24-49-16,7 17-31 16,13 19-7-16,0 9-14 15,8 0-4-15,8-9-1 16,5-8 2-16,7-6-8 16,4-22 4-16,1 0 1 15,-4-9-3-15,-9-7 5 16,-12-9-6-16,-8-6 3 15,-11-7 5-15,-13-4-6 16,-6 7 4-16,-2 6-4 16,4 6-7-16,6 9-11 15,7 14-7-15,6 21 3 16,9 20-17-16,9 9-128 16</inkml:trace>
  <inkml:trace contextRef="#ctx0" brushRef="#br0" timeOffset="214406.42">3333 5499 366 0,'0'-8'172'16,"0"-1"-65"-16,0 9-51 16,-8 0-26-16,8 14-17 15,0 5-2-15,8 19-7 16,12 2 1-16,13 1-3 15,10-1-2-15,11-7 3 16,4-18-2-16,-6-6 0 16,-7-9 1-16,-14-9 5 15,-10-10-6-15,-21-15-7 16,-21-10 5-16,-18-5 6 16,-10-1 7-16,-8 11-10 15,-5 5-6-15,7 15-21 16,-2 10-33-16,3 9-23 15,11 14-51-15,9-2-71 16</inkml:trace>
  <inkml:trace contextRef="#ctx0" brushRef="#br0" timeOffset="-213958.8">4580 4639 554 0,'0'14'41'0,"0"102"3"31,-12-66-40-31,-4 24 16 16,16-50 4-16,-10-8 14 15,10-8 5-15,0-8 3 16,0 0-13-16,0-17-14 16,0-7-11-16,0-8-6 15,10-10-2-15,6-2 0 16,4 3-3-16,-1 5-2 16,5 15 5-16,9 21-4 0,5 12 1 15,-2 14 0-15,4 9 3 16,-4 7-2-16,-2-10 6 15,-6-3-1-15,-8-10 7 16,-7-10 35-16,-6-9 7 16,-7-16-35-16,-12-18-24 15,-8-17-4-15,-4-18-2 16,-8-12 8-16,-10-10 2 16,-9 1-1-16,-11 5-1 15,-12 8 10-15,-7 15 1 16,-12 18-1-16,-8 19-4 15,-8 25 2-15,-2 17-9 16,13 3 0-16,21 1-15 0,26-10-16 16,18-11 2-16,33 0 12 15,16-7 1-15,28-18-6 16,26-12-5-16,18-15 6 16,10-9 4-1,-5-4 13-15,-6-5 2 0,-20-2 5 16,-9 1 5-16,-18 2 8 15,-7 4 19-15,-12 9 11 16,-7 10 18-16,-5 11 0 16,-1 9-22-16,0 11-26 15,0 15-2-15,14 28 14 16,10 25 9-16,12 33-8 16,13 28-7-16,9 19-6 15,2 15-6-15,5-2-3 16,-5-13-3-16,-6-14-34 15,-5-21-56-15,-13-17-39 16,-6-15-70-16,-15-13-75 16</inkml:trace>
  <inkml:trace contextRef="#ctx0" brushRef="#br0" timeOffset="-213342.81">2013 8536 381 0,'-40'29'143'0,"10"-14"-68"16,20-15-38-16,10-12-19 15,23-33-4-15,37-40-3 16,42-57 2-16,44-55-2 16,43-34 5-16,26-29 2 15,40-22-5-15,36-11-5 16,22-8 3-16,-4 8-4 15,-25 20-3-15,-31 33 1 16,-43 36-4-16,-36 38 6 16,-38 32 11-16,-31 28 26 15,-31 29 3-15,-22 20 3 0,-11 15-17 16,-17 14-10-16,-8 9-11 16,-8 6-11-16,-8 4-19 15,0 9-28-15,0 0-17 16,0 9-9-16,-15 15-7 15,-10 16 0-15,-11 17-14 16,-15 22-118-16</inkml:trace>
  <inkml:trace contextRef="#ctx0" brushRef="#br0" timeOffset="-212860.83">2589 8280 342 0,'-85'117'181'16,"25"-33"-76"-16,16-22-51 15,15-21-38-15,15-20-10 16,31-25-6-16,32-37 5 16,41-45 2-16,40-59 1 15,43-63 14-15,59-41-6 16,45-27-4-16,28-18 9 15,3-3 4-15,-17 12 2 16,-25 25 3-16,-40 35-10 16,-43 47 2-16,-41 40 16 15,-40 31 4-15,-29 26 19 0,-20 24 16 16,-16 20 2-16,-14 12-4 16,-10 9-7-16,-4 4-15 15,-2 4-16 1,-2 0-15-16,-5 5-13 0,0-2-7 15,0 1 5-15,0 4-13 16,0 0 4-16,0 0-3 16,0 0-4-16,0 0-6 15,3 0-12-15,-3 0-11 16,0 0-12-16,3 0-14 16,-3 0-10-16,0 9-14 15,0-9-29-15,6 7-37 16,-6 1-31-16,0 8-63 0</inkml:trace>
  <inkml:trace contextRef="#ctx0" brushRef="#br0" timeOffset="-189980.49">21575 13002 254 0,'-14'-26'223'0,"2"7"-54"0,-4 3-54 15,-1-2-42-15,6 2 1 16,2 0 16-16,9-3 0 0,-11-3 11 15,11-2-22-15,0-5-1 16,-9-3 7-16,0-4 23 0,-2-9 10 16,-2-5-19-16,-2-6-16 15,-6-6-1-15,-8-7-13 0,-3-8-12 16,-8-4-57-16,-14-13 0 16,-1-11 0-16,-10-6 0 0,-4 1 0 15,-9 1 0-15,1 2 0 16,-9 5 0-16,2 10 0 15,-3-2 0-15,-1 5 0 0,-6-2 0 16,1 6 0-16,-3-1 0 16,-7 1 0-16,5 0 0 15,2 8 0-15,2-1 0 0,7 4 0 16,3 3 0-16,2-3 0 16,0 5 0-16,3 0 0 0,-3 3 0 15,-4 4 0-15,2 10 0 16,-1 2 0-16,-5 5 0 0,1 14 0 15,3 1 0-15,-3 10 0 16,-1 8 0-16,3 12 0 0,-7 0 0 16,-5 0 0-1,-5 17 0-15,-3 2 0 0,-6 2 0 16,-6 8 0-16,5-1 0 16,2 5 0-16,6-5 0 0,0 2 0 15,10 2 0-15,-4-3 0 16,7 2 0-16,6 2 0 15,1 0 0-15,-1 9 0 0,7 2 0 16,-1 4 0-16,-1 5 0 16,6 0 0-16,2 8 0 0,4 5 0 15,7 3 0-15,6 4 0 16,3 8 0-16,5 9 0 16,5 3 0-16,4 9 0 0,2 12 0 15,7 8 0-15,-1 11 0 16,2 11 0-16,3-2 0 15,2 5 0-15,0-4 0 0,1-1 0 16,0-3 0-16,1-6 0 16,5-8 0-16,6-1 0 0,12 0 0 15,0 1 0-15,8 5 0 16,9 9 0-16,6 5 0 0,15 16 0 16,2 3 0-16,3 8 0 15,3 0 0-15,4-4 0 16,-2-1 0-16,0 1 0 0,5 1 0 15,4-6 0-15,0 2 0 16,4-6 0-16,-1 4 0 16,10 6 0-16,-1 3 0 0,-1 3 0 15,5 2 0-15,-3-1 0 16,-1-1 0-16,4-3 0 0,0 0 0 16,1-7 0-16,-3-10 0 15,8-4 0-15,2 2 0 16,4-10 0-16,9-1 0 0,10-1 0 15,7-2 0-15,7 1 0 16,-1-1 0-16,6 0 0 0,-7 5 0 16,-5-1 0-1,-7-4 0-15,4 1 0 0,-12-78 0 16,1-61 0-16,-2 0 0 16,-7 0 0-16,2 0 0 0,-5 0 0 15,1 0 0-15,-2 0 0 16,6 0 0-16,3 0 0 0,4 0 0 15,8 0 0-15,6 0 0 16,-2 0 0-16,1 0 0 0,0 0 0 16,1 0 0-16,1 0 0 15,5 0 0-15,6 0 0 0,2 0 0 16,8 0 0-16,6 0 0 16,3 0 0-16,1 0 0 0,2 0 0 15,2 0 0 1,-6 0 0-16,0 0 0 15,-8 0 0-15,-4 0 0 0,-4 0 0 16,-6 0 0-16,-9 0 0 0,-10 0 0 16,-5 0 0-16,-7 0 0 15,-2 0 0-15,-5-24 0 16,1-54 0-16,-2 1 0 0,1 0 0 16,-4-5 0-16,-4 1 0 0,-3 4 0 15,-4-4 0-15,-4 0 0 16,-11-2 0-16,2-3 0 15,-10 0 0-15,-1 3 0 16,-8-3 0-16,-7 1 0 0,3 0 0 16,-8-3 0-16,-2 7 0 15,2 4 0-15,-4 4 0 16,-1 12 0-16,-9 8 0 0,0 9 0 16,-2 3 0-16,-6-4 0 15,0 0 0-15,0 0 0 0,0-3 0 16,-14-6 0-16,6-6 0 15,8-2 0-15,-12-7 0 0,4 3 0 16,-3 2 0-16,-2-6 0 16,0 5 0-16,-4 0 0 15,3 4 0-15,-3 1 0 16,1-7 0-16,-2 3 0 0,4-4 0 16,-3-11 0-16,-3-5 0 15,0-10 0-15,-2-8 0 0,3-13 0 16,-5-3 0-16,-6-3 0 15,3-6 0-15,-3 0 0 0,-1 1 0 16,-6 8 0-16,1 3 0 16,-1 15 0-16,6 3 0 0,-4 2 0 15,4 10 0-15,-2 4 0 16,1 0 0-16,-5-5 0 16,1 4 0-16,-4-4 0 15,-2-3 0-15,-47-106 0 16,37 89 0-16,-5-8 0 15,-5-8 0-15,-6-5 0 0,-9-2 0 16,-5-1 0-16,-4-5 0 0,-2 2 0 16,-6 2 0-16,1 0 0 15,0 1 0-15,-1 4 0 16,-5 0 0-16,3 3 0 0,-6-3 0 16,-5 4 0-16,-9 16 0 15,-1 17 0-15,-9 11 0 16,-9 22-316-16,-7 18-138 0,-5 23 79 15,-11 15 27-15,-11 28 74 16</inkml:trace>
  <inkml:trace contextRef="#ctx0" brushRef="#br0" timeOffset="-187385.04">11953 8508 233 0,'-49'23'167'0,"10"-3"-73"16,2-6-42-16,9-14-21 0,7 8-3 15,5-8 12-15,4 0 4 16,12-5-10-16,0-7-6 15,0-8 6-15,17-12-11 0,26-21-11 16,39-21-1-16,40-32-5 16,36-36-3-16,37-31 0 15,24-17-3-15,28-10-2 0,39-2 2 16,38-7 3-16,24-6-3 16,3-10 1-16,-17-1-7 15,-23 5 6-15,-23 15 4 16,-36 25-2-16,-41 31-1 0,-39 31-1 15,-43 33 8 1,-31 22-2-16,-30 20 1 0,-23 10-5 16,-13 15 2-16,-11 3 1 15,-12 7-4-15,-9 9 1 0,-17 9-4 16,-8 7-12-16,-4 13-13 16,-10 16-18-16,-15 15-31 15,-11 13-55-15,-11 8-130 16</inkml:trace>
  <inkml:trace contextRef="#ctx0" brushRef="#br0" timeOffset="-186136.69">12217 8800 224 0,'-41'29'212'16,"6"-4"-96"-16,7-10-54 15,8-3-30-15,3-12-18 16,3 0 5-16,14 0 3 0,0 0 2 16,5-7-13-16,24-18-1 15,37-28-8-15,38-33-2 16,38-40 2-16,33-35-4 0,28-39 3 16,33-21-1-16,36-7 2 15,37 5-1-15,19-2 0 16,6-4-1-16,-15 3 0 15,4 1 5-15,-12 6-2 16,-6 11 2-16,-25 22-2 16,-32 22 1-16,-36 26 0 0,-42 25-1 15,-31 27-2-15,-35 22 8 16,-28 14 4-16,-19 14 2 0,-15 7 11 16,-13 8-2-16,-10 5 3 15,-2 8 0-15,-9 3-9 16,-4 5-5-16,-4 0-5 0,0 0-1 15,0 0 0-15,0 0-2 16,0 0-4-16,0 0 4 0,0 0-3 31,0 0-4-31,0 0 3 0,0 0 4 32,0-4-6-17,0 4 2-15,0 0 1 0,0 0-4 16,0 0 5-16,0 0-1 15,0 0-6-15,0 0 5 16,0 0 3-16,0 0-2 16,0 0-4-16,0 0-1 15,0 0 2-15,0 0 2 16,0 0-4-16,0 0 7 16,0 0-6-1,0 0 6-15,0 0-6 16,0 0 3-16,0 0 1 15,0 0-1 1,0 0-3-16,0 0 4 0,0 0-5 16,0 0 5-1,0 0 0-15,0 0-4 16,0 0 1-16,0 0 3 0,0 0-6 16,0 0 5-1,0 0-3 1,0 0 4-1,0 0 6-15,0 0 7 0,5-7 1 16,-2-3-7-16,3-1-6 16,-6-9 3-16,0 0 1 15,0-5-5-15,0 1-1 0,0-1 0 16,-14 0-3-16,2 2 2 16,0-3 5-16,-1 6-7 0,5 0 5 15,-1 3-5-15,-2 5-1 16,4-1 5-16,-1 2-2 15,-1 2 1-15,9-3 5 0,-8 5-5 16,8-2-1-16,0 6-6 16,-8-2 6-16,-1 5-1 15,9-4 1 1,0 0 0-16,0 0 0 0,-8 4-1 16,8 0-1-1,0 0 3-15,0 0 6 16,-11 0-6-16,-2 0 2 0,-11 17 1 15,-17 7-1-15,-20 9 0 16,-23 10-3-16,-27 11-2 16,-11 11-5-16,-11 20-7 0,-5 14-22 15,5 10-34-15,1 13-24 16,7 9-17-16,7-1 7 16,4-4-39-16,9-12-58 15</inkml:trace>
  <inkml:trace contextRef="#ctx0" brushRef="#br0" timeOffset="-184838.59">11738 8515 157 0,'-20'-4'189'15,"-1"-3"-87"-15,5-3-51 16,5 3-27-16,-1-1-7 16,12-1-1-16,-8 6-5 15,8-2-4-15,0 5 0 0,0 0-6 16,0 0-3-1,0 0 5 1,0 12-4 0,0 1 1-16,8 4 4 15,-2 2-6-15,8 6 7 16,-6 7 1-16,0 10-3 16,-5-2 5-16,6 2-6 0,-4-3-2 15,-2 2 1 1,1-4 0-16,4-9 4 0,-4 2-6 15,4-7 1-15,0-7-2 16,-3 1 6-16,-2-4-4 16,2-2 2-16,-1-3-2 0,1-8 3 15,-5 12-2-15,3-12-3 16,-3 0 4-16,0 8-2 16,0-8 1-16,4 0-4 15,0 0 7-15,0 0-6 0,-4 0 3 16,0 0-2-16,0 0 2 15,0 0 0 1,0 0-4-16,0 0 4 16,0 0 3-1,0 0-1-15,0 0 3 16,4 0-1-16,5 0 2 16,3-4-4-16,8-8 1 0,17-11-6 15,19-15 6-15,25-16-4 16,25-14 0-16,17-5-8 15,2-5-28-15,-3 9-32 16,-17 0-135-16</inkml:trace>
  <inkml:trace contextRef="#ctx0" brushRef="#br0" timeOffset="-183358.05">16709 3268 207 0,'0'-40'201'15,"-12"2"-81"-15,-1 14-56 16,5 5-30-16,0 7-17 0,-1 12-10 16,-5 0 0-1,-12 31 1-15,-7 26-1 0,-2 24 5 16,-1 26-2-16,2 14-7 15,14 7 3-15,9-7-4 16,11-16 0-16,8-10 1 16,6-19-2-16,12-14 3 0,2-13-3 15,-3-13-3-15,-4-8 4 16,-10-6-2-16,-3-10 10 16,-8-12 2-16,-19 0-1 0,-24 0-8 15,-14-4-8 1,-14-14 8-16,-11-5-5 0,1-18-7 15,7-15-3-15,14-18-6 16,15-16-3-16,25-9 4 16,20-5 8-16,29-2 5 15,23 8 2-15,25 8 6 0,24 21 6 16,13 22 10-16,8 17 3 16,-3 22-7-16,-14 24-4 15,-12 25-3-15,-16 25-1 16,-16 11-3-16,-17 13-3 0,-14-3 3 15,-18 4-1-15,-12-11-1 16,-12-9-3-16,-10-18 2 16,4-17 3-16,-12-10-2 15,1-26-4-15,1-17-13 16,5-28 1-16,6-33-10 16,17-37 3-16,11-18 5 0,18-18 9 15,16 1 5-15,15 0 3 16,10 10-3-16,7 18 5 15,-7 25 13-15,-13 19 0 16,-13 26-10-16,-9 23 4 16,-5 22-2-16,-6 21 2 15,-4 20 8-15,-7 11-7 16,-2 5-5-16,-2-3-2 0,3-2-7 16,-4-12 6-16,1-13-2 15,-1-8-1-15,-5-12 1 16,5 0 4-16,1-15-8 15,3-18-5-15,0-17 3 16,1-7-1-16,-2-3 5 16,-3 3 2-16,-4 9 7 0,-4 11 3 15,0 8-8-15,5 13-3 16,-2 6-1-16,5 10 0 16,0 17 1-16,10 9 3 15,2-2-8-15,7 1 5 16,11-5-4-16,2-6 0 15,1 0 8-15,0-14-4 16,-2 0-3-16,3-14 1 16,-11-5 4-16,-2-4 0 15,-4-11-6-15,-5-2 6 0,-4-6-6 16,1-3 5-16,-5 0-1 16,-4 0 1-16,-2 5 3 15,-3 4 0-15,-3 7-9 16,0 8-17-16,0 6-65 15,0 6-101-15</inkml:trace>
  <inkml:trace contextRef="#ctx0" brushRef="#br0" timeOffset="-183198.04">18313 2881 487 0,'20'50'217'0,"-7"-14"-105"16,-1-8-61-16,-4-7-22 15,-4-9-13-15,0-4 2 16,-4-8-12-16,0 0-31 16,0-2-122-16,-16-21-129 0</inkml:trace>
  <inkml:trace contextRef="#ctx0" brushRef="#br0" timeOffset="-182692.06">18525 2031 312 0,'36'-53'271'16,"-8"11"-91"-16,-7 10-93 0,-5 16-48 15,-1 16-24-15,-2 13-5 16,0 10-3-16,3 22-4 16,-1 12 2-16,6 5-5 15,0 3 3-15,-1-9-5 16,4-11 4-16,-4-9 0 15,-2-10-2-15,-4-14-4 16,3-12-1-16,7-21 0 16,5-20 3-16,8-18-10 15,3-25 7-15,1-8 1 0,-1 2 8 16,-3 16-4-16,-8 21 7 16,-10 18-13-16,-6 19 6 15,-1 16 5-15,0 11-4 16,-3 13 0-16,2 14-4 15,0 5 3-15,3-1 3 16,-2-10-1-16,5-3-1 0,-6-8-3 16,1-6-3-1,4-15 2-15,2 0-2 16,4-25-5-16,8-11 0 0,2-8 3 16,-1 7 5-16,-1 4-2 15,-9 11 4-15,-1 15-5 16,-1 7 9-16,-1 13 1 15,-4 8 1-15,0 7-19 16,-6 9-31-16,-8 3-42 16,0 0-57-16,-13-7-107 15</inkml:trace>
  <inkml:trace contextRef="#ctx0" brushRef="#br0" timeOffset="-182529.49">18577 1990 417 0,'-64'-8'213'16,"22"-12"-112"-16,31-8-56 16,34-14-32-16,33-18-12 15,37-19-14-15,23-14-24 16,13 0-25-16,2 3-43 16,-6 5-138-16</inkml:trace>
  <inkml:trace contextRef="#ctx0" brushRef="#br0" timeOffset="-181544.01">20449 883 310 0,'-16'-9'182'0,"-4"6"-89"16,-14 3-48-16,-9 12-22 15,-5 7-11-15,-2 3-1 16,13-6-12-16,8 1 5 16,13-3-6-16,5 0-3 15,11-3-5-15,0-2-2 16,11-9-5-16,-3 0 5 0,0 0 6 16,-8-9 1-16,0 1-2 15,-11-4 22-15,-5 5 4 16,-4 2-10-16,-1 5 0 15,-1 0-9-15,6 7 1 16,7 7-2-16,9 1 3 16,0 6 2-16,3 0-1 15,11-1-1-15,8 0 2 16,-1-3-8-16,7-5 6 16,8-12 1-16,4 0-1 0,11-12-1 15,0-5-1 1,2-8 0-16,-4 1 6 15,-5 8-5-15,-12 4-1 0,-12 3 3 16,-7 9-6-16,-9 9 8 16,-4 7-4-16,0 13 4 15,9 7-4-15,4 5-1 16,4 1-2-16,5-7 2 16,3-7-5-16,-1-6 3 15,1-6-2-15,-5-16 9 16,-3 0 12-16,-3-13-8 15,3-16-5-15,-1-11-3 16,2-9 3-16,-2-4 11 16,-1 5 10-16,1 4 0 15,1 10-11-15,-5 6-7 0,3 8-4 16,1 3-3-16,1 5 1 16,4 3 1-16,-2 9 5 15,6 0-6-15,-4 0 5 16,-5 0-1-16,-4 0 0 15,-4 0 0-15,-3 0-4 16,-5 0 8-16,3 0 3 16,5-7 1-16,9-16-11 15,12-16-4-15,7-9 1 16,8-6 1-16,9 2 3 16,-4 7 2-16,0 9-1 15,-3 12 3-15,1 7 9 0,5 13 8 16,5 4 5-16,-3 16-11 15,-2 4-6-15,-8 5-6 16,-2-5 2-16,-11-5-3 16,-9 3-2-16,-7-6 3 15,-6-12-1-15,-4 0 5 16,-5 0 1-16,0 0 12 16,0 0-3-16,-14-5-11 15,-6-2-6-15,0-5 4 16,-4 4-7-16,-6 8 3 15,-1 13-5-15,-6 6 2 16,-7 13 0-16,-5 9-19 16,1 6-56-16,-1 8-81 15,3 2-44-15,10-8-107 0</inkml:trace>
  <inkml:trace contextRef="#ctx0" brushRef="#br0" timeOffset="-181401.94">21688 574 594 0,'32'-54'289'0,"-4"9"-131"16,0 5-55-16,9-1-48 15,8 5-30-15,12-5-15 16,16 4-15-16,12 13-86 0,10 12-130 16,-7 12-162-16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8T14:32:51.29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11581 3406 730 0,'-33'-81'358'0,"5"20"-149"0,7 16-109 15,5 12-60-15,4 13-23 16,12 20-6-16,0 24-11 15,0 42 1-15,12 32-1 16,4 23 4-16,13 14-6 0,7-1 4 16,8-6-2-16,9-15 2 15,4-20-1-15,4-15 3 16,4-22-5-16,0-19-4 16,-5-24-12-16,2-31-18 15,-5-29-2-15,-9-39 13 0,-8-28 13 16,-7-22 15-16,-11-1 10 15,-15 7 12-15,-7 20 28 16,0 20 3-16,0 25-30 0,0 21-25 16,-7 20-3-16,7 55 1 15,0 31 5 1,7 23-1-16,13 8-8 16,13 2 2-16,7-11 6 0,10-14-1 15,1-22-2-15,11-16-1 16,-2-14 8-16,2-25-8 15,-2-32-7-15,-2-17 1 16,-9-21 6-16,-17-13-2 0,-7-3-3 16,-14-2-8-16,-3 9 11 15,-8 18-29-15,0 11-70 16,0 12-79-16,0 17-82 16,4 4-4-16,13 2-29 0</inkml:trace>
  <inkml:trace contextRef="#ctx0" brushRef="#br0" timeOffset="299.01">13204 3150 172 0,'20'16'206'16,"-7"2"-81"-16,-4-8-43 15,-5 0-28-15,0-10-8 0,3 7-6 16,1-7-6-16,1 0-8 16,2 0-8-16,6-7-7 15,6-11-5-15,7-5-3 16,6-10-3-16,0-7 1 0,3-10 3 15,-16 2 0-15,-12 6 9 16,-11 6 10-16,0 8 5 16,-16 11 1-16,-2 9-14 15,-8 16-2-15,1 20 6 0,-3 25 0 16,5 18-1 0,6 17-3-16,9 10-3 0,8 4-4 15,11-8-9-15,14-13 2 16,7-16-9-16,14-20-50 15,6-33-73-15,8-32-100 0,5-34-66 16</inkml:trace>
  <inkml:trace contextRef="#ctx0" brushRef="#br0" timeOffset="715.45">14102 2581 338 0,'0'-63'291'0,"0"20"-74"15,0 10-104-15,0 12-62 16,0 13-32-16,0 21-5 15,0 22-5-15,0 32 12 16,5 22 5-16,-1 21-8 16,3 13-9-16,1-1-3 0,4-13-6 15,1-19 3-15,-2-26 5 16,-2-14 6-16,-5-22 62 16,0-20 38-16,-4-25-60 0,12-23-23 15,13-25-11-15,21-25-12 16,18-15-6-16,16 4 4 15,5 9-1-15,-6 24-7 16,-11 23 0-16,-11 26-3 16,-8 19 1-16,-5 28 1 15,-11 25 2-15,-13 16 1 16,-20 16 3-16,-20 12-4 0,-13 6-2 16,-19-6 5-16,-13-11 1 15,-8-13 2-15,-9-15-1 16,-3-19 3-16,4-18-5 0,4-21 4 15,4-13-25-15,8-11-36 16,3-11-61-16,10-3-23 16,7 7-39-16,8 1-24 0,4 5-66 15</inkml:trace>
  <inkml:trace contextRef="#ctx0" brushRef="#br0" timeOffset="1131.92">11053 5468 448 0,'-131'19'299'0,"22"-7"-111"16,19-12-94-1,22 0-47-15,22 0-25 0,21 0-17 16,31-8 22-16,45-25 31 16,59-19-7-16,61-26-17 15,82-24-2-15,92-20-9 0,73-20 21 16,52-17 44-16,46-12 0 16,21-5-26-16,-13-2 5 15,-29 7-15-15,-29 11-28 0,-42 14-13 16,-51 20-2-16,-57 25-1 15,-64 19 2-15,-61 22 10 16,-48 14 14-16,-39 14-3 16,-30 12-23-16,-26 3 0 15,-12 4-4-15,-10 10-10 0,-14 3-12 16,-9 0-78-16,-3 12-60 16,-12 9-72-16,-17 20-63 15,-18 16-15-15,-14 12-53 16</inkml:trace>
  <inkml:trace contextRef="#ctx0" brushRef="#br0" timeOffset="2579.36">13476 7421 564 0,'0'-62'180'0,"0"21"-86"15,-15 17-47-15,-7 15-27 16,-1 26-11-16,-5 40 7 16,-14 49 40-16,-7 58 40 0,-6 50 27 15,-15 55-21-15,-2 57-7 16,-10 60-22-16,-9 38-30 0,4 15-24 16,-9-3-18-16,13-8 2 15,1-22 0-15,9-24-7 16,4-35 11-16,4-33-8 0,7-41 1 15,7-33-4-15,2-31 2 16,8-43-14-16,4-32 3 0,9-37-8 16,8-24 2-16,8-23 9 15,12-18 1-15,8-16 4 16,27-16-3-16,47-29 9 0,48-24-1 16,57-23-3-16,56-22 1 15,67-25 2-15,67-11 5 0,57-9-7 16,45 1-1-16,38 9 4 15,23 14 0-15,-5 13 5 16,-7 17 22-16,-25 20 13 0,-31 11 15 16,-45 18-2-16,-54 12-4 15,-60 12 2-15,-57 6-16 16,-53 8-20-16,-45 2-8 0,-45 0 1 16,-27-5-2-16,-25 5 3 15,-19-10-7-15,-16-5 22 16,0-26-18-16,-12-31-1 0,0-36-30 15,-3-34-13-15,-11-36-15 16,0-50-4-16,-16-45 1 0,-1-40 16 16,-2-13 25-16,3-8 6 15,-1-4 9-15,6 8-3 0,-1 13 6 16,-5 24-4 0,-16-200 8-16,19 299-8 15,-8 30-6-15,-2 22-2 16,-4 19 2-16,-9 17-7 0,-16 5 2 15,-16 8 4-15,-21 7-6 16,-23 8 8-16,-28 5 2 0,-31 4-1 16,-30 12-4-16,-30 12 4 15,-29 13-1-15,-36 16 6 16,-40 16 0-16,-31 28-3 0,-17 17-3 16,-2 15 5-16,1 7-2 15,15 1 4-15,12 1-5 0,30 0-3 16,33 0-11-16,36 0-56 15,32 0-35-15,33 5-42 16,33-1-12-16,29 1-3 0,22-5 19 16,25-3-39-16,26-14-26 15</inkml:trace>
  <inkml:trace contextRef="#ctx0" brushRef="#br0" timeOffset="3828.3">14265 8698 589 0,'-13'-12'268'16,"1"5"-104"-16,0-2-90 0,0 4-65 16,-1 2-15-16,1-1 6 15,4 0 1-15,0 0-7 0,8 4 4 16,0 0-5-16,0 0-11 15,0 0 8-15,0 0 0 0,4 0 0 16,8-8 4-16,8-5-4 16,17-4 8-16,19-7 2 0,26-8-3 15,23-9 5 1,26-7-2-16,15-6-2 0,7 2 3 16,2-1-4-16,0-1 0 15,-10 6-4-15,-10 3-10 0,-17 9 4 16,-21 8 6-16,-23 2 8 15,-21 14 0-15,-17 5 11 16,-12-2 8-16,-7 6 3 0,-9 3-4 16,-8 0-8-16,0 0-9 15,0 0 4-15,0 0-5 0,0 0-2 16,0 8 1-16,0 3 0 16,0 13 3-16,0 10-5 15,3 5 2-15,5 11 2 16,9 7-4-16,4 4-1 0,-2 0 5 15,1-4-1-15,2 0-4 16,-7-5 3-16,-4-2-2 16,3-5 4-16,-6-5 0 0,-5-3-2 15,-3-9-3-15,0-3 5 16,0-5-4-16,0-4 4 0,0 1 1 16,-16-5-2-16,-4 1 2 15,-12-3-6-15,-17 5 3 0,-11-4-2 16,-18 5 6-16,-15 0-4 15,-8 0-3-15,-10 1-2 0,-2-1 6 16,0 0 6 0,6-4-7-16,5 1-3 0,14-1 4 15,6-3-1-15,17-9 0 16,13 7 0-16,11 1 2 0,12-8 1 16,13 0-3-16,5 0 1 15,2 8 3-15,9-8-5 16,0 0-1-16,0 0-1 15,0 0 9-15,9 0-5 0,-1 0 2 16,0 0-3-16,0-8 3 16,0-7-3-16,5-14-4 0,-2-11-4 15,-2-14 2 1,-6-2 6-16,-3-10-9 0,0-3 11 16,0 0-6-16,-12 3 4 15,1 5 4-15,-2 12-8 0,5 9 4 16,8 12-14-16,-8 11-18 15,8 17 2-15,0 17 8 0,0 19-9 16,0 14-37-16,3 14-39 16,2 9-24-16,-2 2-66 15,-3-12-8-15</inkml:trace>
  <inkml:trace contextRef="#ctx0" brushRef="#br0" timeOffset="4942.43">14847 9542 427 0,'-40'16'311'0,"9"-9"-75"16,11-7-106-16,8 8-69 0,12-8-45 16,24-8-12-1,25-8 1-15,28-8-8 0,29-17 1 16,32-8-36-16,37-12 19 16,23-5 3-16,12 6-7 0,4 2-13 15,-21 10 7-15,-26 8 14 16,-29 6 5-16,-28 11 10 0,-34 2 5 15,-19 9 25-15,-20 4 26 16,-12-1 9-16,-14 5-8 0,-2 4-16 16,-9 0-18-16,0 0-14 15,0 0-2-15,0 0-5 16,0 15 1-16,0 12-3 16,0 1 2-16,0 13 3 0,0 4-5 15,11 7 2-15,7 1 1 16,1 3-7-16,1 2 3 0,2-1 1 15,-2 0 0-15,0-6-2 16,-4-5 2-16,0-6 2 0,-3 1-6 16,-4-7-3-16,-9-11-1 15,0-2 3-15,-14-5-1 16,-10 1 2-16,-17 0-8 0,-16 2 3 16,-116 22-6-1,55-16 13-15,-18 4 0 16,-10 7-1-16,-16 14 0 0,-13 2 3 15,-3 8-2-15,-1 3 8 16,4 1-5-16,14 0 0 16,10-7-3-16,17-7 6 0,29-9 2 15,23-8 7-15,22-14-2 16,21-2 1-16,13-9-9 0,9-8 3 16,9 0-2-16,8 0-1 15,0 0 0-15,0 0-9 0,8 0 8 16,1 0-2-16,-1-4 1 15,4-5 5-15,3-3-2 0,6-7-9 16,-1-14 1 0,4-12 12-16,1-8-8 0,4-9 0 15,-5-7-11-15,-4-8 3 16,-9-4-5-16,-1-9 1 0,-6 1 0 16,-4 4 13-16,0 12-6 15,0 6 1-15,0 15-11 16,-14 11-18-16,8 13-9 0,6 11-6 15,-8 5 7-15,8 5 1 16,-8-2 5-16,8 9-3 0,0 0-17 16,0 0-3-16,0 0-5 15,0 0 9-15,0 0 14 16,0 0 18-16,0 0 1 16,0 0 9-16,0 0-2 0,0 0-3 15,0 0-11-15,0 0-3 16,0 0-10-16,0 0 2 0,0 0 16 15,0 0 21-15,0 0 39 16,0 0-4-16,0 0 0 16,0 0 0-16,0 0-11 0,0 0-3 15,0 0-9-15,0 0-2 16,0 0-5-16,0 0 4 0,0 0 0 16,0 0 0-16,0 0-1 15,0 0 6-15,0-5 0 16,8 3-9-16,6-8-1 15,16 3 0-15,11-5-6 0,15-1-13 16,13-7-32-16,12-4-66 16,9-5-77-16</inkml:trace>
  <inkml:trace contextRef="#ctx0" brushRef="#br0" timeOffset="6455.28">24405 6264 377 0,'11'-110'298'0,"0"5"-81"0,-2 15-65 15,-9 21-76-15,0 24-42 16,5 24-20-16,7 42-7 16,0 43 14-16,1 55 38 0,-13 60 48 15,-16 58 23-15,-30 79-5 16,-30 79-12-16,-30 54-43 0,-23 46-31 16,-26 43-21-16,-21 4-1 15,-10-18-12-15,-12-19-2 0,-6-31 21 16,1-35 32-1,12-49-2-15,20-48-23 0,29-45-31 16,30-49 0-16,34-45 0 16,45-43 0-16,53-42 0 0,71-36 0 15,62-39 0-15,72-25-24 16,63-27-36-16,61-23 13 0,43-13 11 16,35-7 12-16,6-1 18 15,2-1 5-15,-13 6 24 0,-10 5 38 16,-30 12 39-16,-29 5-86 15,-33 12-14-15,-35 0 0 16,-37 14 0-16,-33 0 0 16,-31-3 0-16,-31-1 0 15,-23-8 0-15,-20-17 0 0,-8-20 0 16,-14-27 0-16,-7-43 0 16,-7-43 0-16,-9-47 0 0,-8-43 0 15,-5-57 0-15,-8-66 0 16,1-56 0-16,4-42 0 15,7-39 0-15,14-29 0 16,12 16 0-16,2 32 0 0,5 45 0 16,-7 58 0-16,-17 56 0 15,-21 53 0-15,-18 44 0 16,-17 39-2-16,-26 25-69 16,-23 28-1-16,-31 22-13 15,-30 26 20-15,-32 20 4 16,-35 21 31-16,-31 18 6 0,-27 14 16 15,-27 15 5-15,-19 9-4 16,-29 21 11-16,-24 3-6 16,-12 4 1-16,10 1 2 0,9-2 2 15,17 3 4-15,17 3-7 16,7 0-3-16,15 2 5 16,5 6-6-16,19 0 2 0,15 4 2 15,22-5 1 1,32-2-4-16,30-7-7 0,34-5-24 15,26-6-70-15,27 0-80 16,19 4-1-16,22 5-18 16,22-1-43-16,18 1-63 0</inkml:trace>
  <inkml:trace contextRef="#ctx0" brushRef="#br0" timeOffset="7521.25">25433 7574 207 0,'-38'13'203'0,"6"-4"-56"15,7-9-56-15,8 12-39 16,17-12-29-16,0 7-7 16,22 2 2-16,13-9 6 0,21 0 10 15,23 0-11-15,23-16 10 16,19-9-3-16,20-4 4 15,9-3-8-15,1 3-2 16,-8 1-5-16,-18 3 1 16,-23 6 4-16,-24 2 15 0,-21 4 10 15,-17 5 11-15,-12 0 3 16,-8 4-14-16,-6 4-9 0,-11 0-17 16,-3 0-8-16,0 12-3 15,0 16 0-15,0 17 2 0,0 17 0 16,0 7-8-16,0 9-4 15,8 3 5-15,-3-3-10 16,2-4 5-16,4-5-5 0,7-9 7 16,-6-11-5-1,0-8-1-15,-5-13 2 0,-7-7 0 16,0-6-4-16,0-6-3 16,-27-9-2-16,-18 0-5 0,-17-5-1 15,-22-1 6-15,-22 0 4 16,-20 6 5-16,-7 0-1 15,-3 0 4-15,3 17 1 0,3 6 3 16,9 3-4-16,15 3-4 16,16-5 3-16,17-8-2 0,16-3 5 15,18-3 0-15,10-10-5 16,13 9-6-16,4-9 6 16,12 0 5-16,0 0-4 15,0 0 2-15,0 0-2 0,0 0 1 16,8-3-2-16,-4-10 2 15,4-7 2-15,0-9-8 16,-1-4 6-16,6-7-4 0,-1-8-5 16,2-2 2-16,-3-2-8 15,-5-2-8-15,2 2-23 0,1-1-16 16,-4 3-35-16,-1 3-14 16,0 6 109-16,0 13-212 15,-4 6 3-15,0 10-36 0,0 12-156 16</inkml:trace>
  <inkml:trace contextRef="#ctx0" brushRef="#br0" timeOffset="8701.53">25460 8991 173 0,'0'-4'228'0,"0"-4"-67"15,0 0-56-15,8-4-49 16,14 1-29-16,17-6-18 0,13-4-4 16,21-3 0-16,21-6-2 15,16-2 0-15,12 0-5 16,7 0 3-16,1 3-1 0,-8 4-2 16,-12 10 5-16,-20 3-6 15,-21-2 6-15,-16 11 3 0,-13-1 12 16,-15 0 8-16,-10 0-5 15,-1 4-4-15,-6 0-2 16,0 0-2-16,-8 0 0 16,0 0 3-16,0 0 3 0,0 15 5 15,3 13 15-15,2 15-3 16,-1 9-13-16,2 9-8 16,2 8-8-16,0 0-6 0,2 0 0 15,-2-4-1-15,5-7 0 16,-3-8 3-16,3-6-1 0,-2-4-2 15,3-7 0-15,-6-9 0 16,-1-7 3-16,-7-5 5 0,0-12-3 16,-15 0-7-16,-10 0 0 15,-15 0 4-15,-21 0-5 16,-21 0-4-16,-20 12 3 16,-11 4 2-16,-12 4 1 0,-5 0 1 15,-6 5 2-15,3 3 0 16,4 5-1-16,4-5-4 15,9-3 9-15,17-1-10 0,9 1 0 16,11-5 4-16,11-3-2 16,11-6 2-16,15 1 5 0,16-12-7 15,4 9 7-15,7-9-5 16,15 0 1-16,0 0-5 16,0 0 2-16,0 0 5 0,3 0 4 15,5-9-5-15,5-10-2 16,3-10 3-16,4-11-7 15,1-14 6-15,-5-3 2 16,1-3-3-16,-6-7-3 0,-3-1 5 16,1 3-3-16,-6 4 4 15,-3 8-4-15,0 13 0 0,0 6 2 16,0 11-4-16,0 2 4 16,0 9-4-16,0 4-1 0,0 3-1 15,0 5 2-15,5 0 3 16,-5 0-6-16,4 0 2 15,0 0 3-15,-4 0 1 16,0 0 0-16,0 0 0 0,0 0-2 16,0 0-2-16,0 0 4 15,0 0-2-15,0 0 5 0,0 0-3 16,0 0 2-16,0 0-5 16,0 0 1-16,0 0 4 15,4 0-4-15,5 0 2 0,5 0-4 16,11 0 4-16,17 0-3 15,18 0-8-15,22 0-27 0,14-4-39 16,14-4-43-16,11 0-50 16,3-4-68-16</inkml:trace>
  <inkml:trace contextRef="#ctx0" brushRef="#br0" timeOffset="9780.26">25293 10425 306 0,'-48'0'264'0,"8"0"-54"16,15-5-89-16,12-2-73 0,22-3-29 15,17-1-18-15,21-6 0 16,25-12 0-16,24-2 1 0,16-9-4 16,18-2 5-16,12 1-7 15,5 6 5-15,-3 1-10 16,-5 6-3-16,-17 2 5 0,-13 7 3 15,-19 2 2-15,-16 5 2 16,-23 0 2-16,-8 3-1 0,-20 5 11 16,-3 4 3-16,-6 0-5 15,-6 0 4-15,-8 21 0 16,0 12 6-16,0 19-6 16,0 15-4-16,0 10-4 0,0 4-4 15,0 5-1-15,0-10-4 16,0-2 5-16,0-9-4 15,3-7 2-15,2-18 0 0,-5-9 0 16,0-5 5-16,0-9-11 16,0-5-2-16,0-12-1 0,-13 0-11 15,-4 0-8-15,-7-5 4 16,-9-2 12-16,-7-2 12 0,-9 1-6 16,-7-1 4-16,-8 9 5 15,-10 0 1-15,-7 0 1 16,-5 0 4-16,-7 17 4 15,0-6 1-15,-5 6 3 0,9 0-10 16,2-1-3-16,12 1 0 16,5-5 1-16,5 1-5 0,12-13 0 15,5 7 0-15,5-7 3 16,9 0 0-16,0 0-4 16,6 0 2-16,3-5-3 0,2-3 2 15,-2-4 3-15,5-4-6 16,3-4-2-16,5-1 0 0,12-3-6 15,0-4-4-15,0-6 8 16,0-5-1-16,0-3-2 16,9 3 4-16,-6-3 3 15,-3 5 2-15,0 4-1 0,0 5 1 16,0 8-8-16,0 4-12 16,0 4-15-16,0 3-3 0,0 1 3 15,0 3 1-15,0 5 13 16,0 0 6-16,0 0 9 0,0 0 6 15,0 0 2 1,0-2 3-16,0 2-2 16,0 0 2-16,0 0 1 0,0 0 0 15,0-5 3-15,0 1 2 16,0-4 4-16,0 8-7 16,0-4-2-16,0-1-4 0,0 5-17 15,0 0-20-15,0 0-42 16,0 0-43-16,0 0-66 15,0 0 8-15</inkml:trace>
  <inkml:trace contextRef="#ctx0" brushRef="#br0" timeOffset="12044.68">24988 10363 44 0,'0'-7'108'0,"0"2"53"16,0 0-72-16,8 5-51 0,0-2-64 15,-3 2-105-15,4 0-7 16</inkml:trace>
  <inkml:trace contextRef="#ctx0" brushRef="#br0" timeOffset="12912.61">25363 11609 118 0,'-20'-8'287'16,"-2"0"-66"-16,7-1-47 15,15 2-83-15,0-3-48 16,8 3-24-16,21-5-11 0,19-4-4 16,21-5-2-16,21-3 1 15,14-4-3-15,15-2 1 0,11-3-1 16,4 5-1-16,-8 4 1 15,-7 5-3-15,-23 3 12 0,-15 3 4 16,-19 5 30 0,-18 2 35-16,-13 3 23 0,-10 0 4 15,-8 3-19-15,-5 0-6 16,0 6 0-16,-4 16 9 0,4 13-17 16,-5 15-19-16,5 15-18 15,0 13-25-15,1 3 0 0,3-1 0 16,2-1-7-16,2-10-6 15,-5-7 4-15,1-14-4 16,-4-11 4-16,-8-9-4 0,0-8 3 16,-11-8-8-16,-9-12 3 15,-14 0-2-15,-14 9 1 16,-20-2 3-16,-19 10-2 0,-10 4 7 16,-12 7 6-16,-10 8-10 15,2 2 7-15,-1-2-4 16,8-3-5-16,5-5 2 0,7-8-1 15,9-5 3-15,11-2 1 16,14-3-1-16,12-10-3 0,6 0-8 16,14-5-4-16,8-13-13 15,10-9-16-15,14-14-17 0,0-20-7 16,8-20 8-16,10-17 5 16,2-12-8-16,-4-1 11 15,-4 11-8-15,-4 6-59 16,-8 17-94-16,0 16-89 0,-12 20-351 15</inkml:trace>
  <inkml:trace contextRef="#ctx0" brushRef="#br0" timeOffset="34610.33">20336 3235 347 0,'4'0'200'0,"0"0"-60"16,0 0-62-16,-4 0-25 15,0 0 11-15,0 0 8 16,0 0 2-16,0 0-14 0,-12 0-21 15,-1 0-8-15,1 17-17 16,-5-1-4-16,-2 1-3 16,-6-1-5-16,4-4-3 15,2-4 9-15,7-8-2 16,-1 8-1-16,5-8-3 0,0-8 1 16,8-9 3-16,0-7-6 15,0-4-8-15,8-5 2 16,8-2-4-16,12-7 10 15,9 6-5-15,8 3 6 0,0 9-1 16,0 3-3-16,-2 9 2 16,2 7-4-16,0 5 3 15,-3 12 4-15,-2 9-1 0,-5 13 2 16,-5 10 1-16,-14 12 5 16,-9 10-11-16,-7 11 3 15,-12 5-2-15,-13 3 3 0,-6 1 4 16,-11-5-6-1,-6-4 1-15,-9-8-1 0,-3-3 2 16,-10-5-4-16,2-4 4 16,3-13-4-16,8-7 5 15,13-12 0-15,9-9 2 0,13-16-4 16,5 0 3-16,5-6 1 16,12-4 6-16,0-7-4 0,4-7-7 15,12-9-3-15,7-3-1 16,15 2 6-16,14 2 2 15,10 8-6-15,6 16 2 16,9 8 5 0,99 41-3-16,-89-8-2 0,3 7-12 15,-5 1-43-15,-6-5-79 16,-11 1-89-16,-11-5-113 0</inkml:trace>
  <inkml:trace contextRef="#ctx0" brushRef="#br0" timeOffset="35110.85">22865 2638 276 0,'0'-37'160'16,"0"13"-24"-16,-13 3-53 16,-6 13-40-16,-13 8-22 15,-18 8-2-15,-15 17-2 16,-17 11 21-16,-6 6-7 0,7 2-16 15,16 1-3 1,16-5-5-16,21-6 0 0,11-6-4 16,17 0-3-16,17-3 0 15,22-6 0-15,18-3-1 16,20 0-1-16,13 2 1 0,4-2 2 16,-13 3-4-16,-11 8 6 15,-19 8 0-15,-13 18 6 16,-27 19-4-16,-22 23-2 15,-30 14-3-15,-20 6-1 16,-12-1 3-16,-5-12 0 0,10-13-2 16,3-21 0-16,12-13 1 15,16-15-37-15,12-12-64 16,11-20-42-16,14-25-137 0</inkml:trace>
  <inkml:trace contextRef="#ctx0" brushRef="#br0" timeOffset="35375.74">23331 2454 461 0,'13'-50'363'15,"-1"14"-154"-15,-3 8-107 16,-5 6-51 0,-4 8-25-16,4 5-15 0,0 4-4 15,4 5-18-15,0 14 14 16,3 14-2-16,6 20 1 15,3 19 2-15,2 9 2 16,-7 11 1-16,1 1-7 0,-3 10-4 16,-5-1 7-16,-4 2-8 15,-4-6-22-15,0-7-52 16,0-13-53-16,0-8-37 0,-12-15-19 16,-1-15-47-1</inkml:trace>
  <inkml:trace contextRef="#ctx0" brushRef="#br0" timeOffset="35758.96">23113 3040 416 0,'-17'-36'208'0,"6"8"-81"16,11 2-72-16,0 7-31 0,8 2-12 16,12 0 0-16,16 1 0 15,18 0-7-15,9 4-2 16,15 0-5-16,4 0 4 0,3 0-2 15,0 4-6-15,3-5-4 16,2 1-10-16,-8 0 10 16,-17-5 4-16,-16 1 6 15,-13-4-15-15,-16-6 0 16,-6-2 14-16,-14-3 17 16,-8-6 5-16,-14-4 0 0,-7 3-7 15,-2 6-7-15,-6 7 9 16,1 11-11-16,1 14 0 15,0 7 5-15,-6 21-7 16,5 13 7-16,4 17 1 0,7 7-1 16,17-1 5-16,13 5 2 15,9 2-13-15,19-3 4 16,13-7-10-16,8-6-36 16,1-16-54-16,11-10-39 15,-1-13-51-15,-5-16-59 16</inkml:trace>
  <inkml:trace contextRef="#ctx0" brushRef="#br0" timeOffset="36157.93">24336 2674 260 0,'9'-57'202'15,"-6"7"-45"-15,-3 15-49 0,0 9-36 16,0 10-21-16,0 8-24 16,3 8-12-16,8 24 9 15,7 23 2-15,-2 17 14 0,4 12-10 16,0 15-16-1,1-2-3-15,3-3-6 0,1-11-2 16,-5-17 3-16,-3-8-4 16,-5-17 3-16,-7-9 2 15,-5-12 30-15,0-12 11 16,-9-21-27-16,-7-15-17 0,-10-26 0 16,-2-19-10-16,4-16 2 15,0-17 5-15,2-4 1 16,13-4 2-16,9 9 7 0,0 18 21 15,3 14-9 1,16 19-18-16,22 17-4 16,29 17 1-16,23 15 8 0,3 13 2 15,-2 22-1-15,-12 6-7 16,-21 8 6-16,-21 5-2 16,-23 8-6-16,-39 9-9 15,-38 2-25-15,-33 1-105 0,-29 0-79 16,-17-7-30-16,-10-9-78 15</inkml:trace>
  <inkml:trace contextRef="#ctx0" brushRef="#br0" timeOffset="36907.44">26593 2290 418 0,'0'-36'255'0,"0"0"-80"0,0 10-82 16,0 7-49-16,0 7-21 15,0 4-12-15,0 8-8 16,3 8-5-16,13 21 22 16,10 19 17-16,5 25-5 15,12 17-18-15,0 15-2 16,7 2-7-16,-2-1 1 16,0-14-9-16,-6-13 4 0,-11-22 2 15,-5-12 3-15,-6-16 19 16,-6-16 48-16,-1-19 30 15,0-22-54-15,3-30-23 16,7-23-14-16,7-25-6 0,10-15 1 16,6-10-15-16,-2 4 11 15,2 10-4-15,-7 11-1 16,-4 17 6-16,-5 15-10 16,-5 18-9-16,-10 14-53 15,-3 14-74-15,-4 12-66 0,-3 16-21 16,-5 0-59-1</inkml:trace>
  <inkml:trace contextRef="#ctx0" brushRef="#br0" timeOffset="37673.14">27453 2478 383 0,'0'20'220'0,"0"-7"-97"16,0-6-69-16,8-7-32 15,5 0-7-15,8 0-7 16,12 0 4-16,6-12-10 16,10-4 1-16,3-8-3 15,1-6-2-15,-3-5 8 16,-10-5-6-16,-12-5 6 16,-11 5 17-16,-17-1 10 15,-9 8-19-15,-10 9-3 16,-9 7-9-16,-9 17-2 15,-5 20 4-15,2 13-6 0,9 12 11 16,5 3-9-16,13 6 4 16,18 2-2-16,20-3-4 15,15-8 0-15,17-7 1 16,13-14 2-16,12-12-3 16,0-17-6-16,5-14-5 15,-10-18-7-15,-8-16 7 16,-13-13 15-16,-11-3 7 0,-12 0 18 15,-9 12 7-15,-2 11 12 16,-11 14-8-16,-3 12-23 16,-4 8-12-16,-4 12 0 15,0 28-1-15,0 21 6 16,0 12 3-16,0 1-6 16,-7 38 2-1,7-62 0-15,0-14 16 0,0-12 25 16,3-12 0-1,9-8-18-15,17-20-19 0,23-22-6 16,17-14-1-16,16-5-7 16,-3 2 9-16,-13 15-4 15,-12 16-2-15,-16 11-2 16,-9 10-4-16,-8 15 8 16,-7 12 4-16,-6 12 2 15,1 12-1-15,1 6-1 16,-5-2-5-16,-4-4 2 0,5-8-24 15,-1-6-36 1,-2-10 14-16,2-12-3 16,14-17-24-16,10-19 17 15,10-13 27-15,6-8 36 0,-8 11 67 16,-9 11-6-16,-5 10-32 16,-9 9-19-16,-6 7-10 15,-3 9-6-15,1 16 1 16,-1 9-43-16,-8 8-105 15,0-1-128-15,0 0-100 16</inkml:trace>
  <inkml:trace contextRef="#ctx0" brushRef="#br0" timeOffset="37820.14">29408 1542 974 0,'0'-73'234'16,"0"12"-120"-16,0 16-59 15,0 12-29-15,0 14-35 16,0 4-110-16,0 30-87 16,0 16-59-16,0 23-121 0</inkml:trace>
  <inkml:trace contextRef="#ctx0" brushRef="#br0" timeOffset="38736.9">19778 5224 508 0,'0'-6'254'0,"0"-1"-111"0,0-3-82 16,0 3-37-16,24-5-17 15,38-13 4-15,57-16 18 16,79-16 25-16,79-24-1 16,79-18-7-16,91-15-9 0,77-14-18 15,61-15-6-15,61-12-11 16,28-8-6-16,28-4-3 16,18 1-1-16,-11 9-11 0,-9 17-40 15,-24 16-47-15,-45 23-47 16,-63 24 0-16,-64 19 32 15,-75 19 50-15,-83 14 33 16,-87 9 34-16,-75 0 29 16,-66 4-4-16,-54-2-6 15,-42 7-11-15,-36 3-5 16,-34 4-15-16,-29 0-76 16,-30 16-380-16</inkml:trace>
  <inkml:trace contextRef="#ctx0" brushRef="#br0" timeOffset="88208.94">11507 8593 326 0,'-19'-33'169'0,"2"4"-63"15,4 6-45-15,4 7-26 0,9 5-16 16,-8 4 4-16,8 7 1 16,0 0-5-16,-8 0-9 15,8 0-2-15,0 7-5 16,-7 11 5-16,-2 6 21 0,-2 13 3 15,-6 11-4-15,-2 14 7 16,-7 6-9-16,-2 11 3 16,0 2 22-16,-1 12-6 15,1 8 2-15,-1 18-3 16,2 23 1-16,-3 17-10 16,3 8 11-16,-3 9 2 0,11-3-4 15,-3 3 7-15,11-9-15 16,11-8 9-16,0-3-2 15,0-6 5-15,3 4-21 0,11 17-11 16,6 16-2-16,3 13-3 16,7 12 7-16,-3 0-1 15,6 0 31-15,-1-6-6 16,1-2-1-16,4-1 38 16,-1 9-4-16,6 11-34 0,6 6-41 15,9 3 0-15,17-4 0 16,19-12 0-16,28-13 0 15,32-6 0-15,40-19 0 0,22-12 0 16,11-7 0-16,11-5 0 16,11 3 0-16,10-2 0 15,14-2 0-15,13 2 0 0,7 4 0 16,13-4 0-16,12-10 0 16,24-4 0-16,37-12 0 15,32-12 0-15,24-11 0 16,25-13 0-16,23-11 0 0,18-9 0 15,1-7 0-15,-3-13 0 16,-9-13 0-16,-20-7 0 16,-13-13 0-16,-17-9 0 0,-1-11 0 15,21-14 0-15,20-19 0 16,29-17 0-16,31-22 0 16,27-27 0-16,6-30 0 0,4-39 0 15,-12-32 0-15,-26-14 0 16,-47-5 0-1,-57-1 0-15,289-196 0 16,-426 212 0-16,-30-8 0 16,-23-19 0-16,-9-34 0 0,-12-29 0 15,1-34 0-15,-1-42 0 16,0-35 0-16,1-5 0 16,-5 15 0-16,-12 20 0 15,-23 26 0-15,-39 19 0 16,-40 21 0-16,-49 11 0 0,-51 9 0 15,-58 7 0-15,-49 19 0 16,-34 13 0-16,-19 27-168 16,2 32-185-16,12 40-31 15,20 36-61-15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8T14:34:24.07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10038 5247 621 0,'8'-41'321'0,"-8"17"-146"0,0 24-98 15,0 19-39-15,0 48 4 16,-22 54 70-16,-9 70 94 0,-14 62 36 15,-9 61-29-15,1 59-213 16,-4 54 0-16,6 30 0 16,10 16 0-16,8 6 0 0,5 1 0 15,12-12 0-15,4-24 0 16,12-31 0-16,0-35 0 16,0-34 0-16,0-31 0 0,4-30 0 15,4-43 0-15,3-41 0 16,3-44 0-16,2-42 0 15,4-35 0-15,12-38 0 0,26-31 0 16,39-37 0-16,56-46 0 16,62-35 0-16,67-42 0 0,63-16 0 15,56-8 0-15,46 8 0 16,20 21 0-16,4 23 0 0,-12 26 0 16,-20 32 0-16,-37 23 0 15,-42 23 0-15,-42 14 0 16,-51 5 0-16,-43 21 0 0,-46-5 0 15,-36 0 0-15,-36-7 0 16,-28-9 0-16,-26 0 0 0,-23-25 0 16,-25-28 0-16,-20-40 0 15,-20-49 0-15,-18-58 0 0,-6-56 0 16,-2-54 0-16,10-60 0 16,11-58 0-16,21-32 0 0,20-4 0 15,15 8 0-15,11 20 0 16,5 34 0-16,2 31 0 0,-1 46 0 15,-2 48 0-15,-6 41 0 16,-11 40 0-16,-13 33 0 16,-18 25 0-16,-15 15 0 15,-18 18 0-15,-31 15 0 0,-31 12 0 16,-33 9 0-16,-33 9 0 16,-33 5 0-16,-28 16 0 0,-27 20 0 15,-29 19 0-15,-33 19 0 16,-33 20 0-16,-16 19 0 15,0 15 0-15,13 8 0 0,24 10 0 16,29-6 0-16,32 1 0 16,35-8 0-16,38-13 0 0,46-16 0 15,39-9 0-15,35-11 0 16,30-8 0-16,22-6 0 16,22-6 0-16,26-9-143 15,27 0-98-15,29 0-56 0,24-12-16 16,20-6-1-16,18-9-31 15</inkml:trace>
  <inkml:trace contextRef="#ctx0" brushRef="#br0" timeOffset="631.51">24087 5332 376 0,'18'17'417'16,"-10"-5"-66"-16,1-5-165 0,-9 1-103 15,0 5-47-15,-17 4-6 16,-14 7 4-16,-25 14 3 16,-41 13 4-16,-37 19-10 0,-45 10 6 15,-47 10-5-15,-48 4-4 16,-37-4 0-16,-38 0 5 16,-34-5 10-16,-25-8 18 0,-21-4 24 15,7-4-7-15,3-3-78 16,15-9 0-16,8-3 0 15,18-7 0-15,27-2 0 0,32-8 0 16,48-8 0-16,39-10 0 16,42-7 0-16,40-3 0 0,32-9 0 15,37 0 0-15,24 0 0 16,20 0 0-16,17 0 0 0,20-9 0 16,8-3 0-16,12-4 0 15,9-8-82-15,7-5-216 0,6-7-94 16,6-4-38-1,9-10 32-15</inkml:trace>
  <inkml:trace contextRef="#ctx0" brushRef="#br0" timeOffset="1031.07">18784 5776 645 0,'3'-25'372'0,"-3"5"-179"16,-27 11-142-16,-22 23-55 15,-24 18 2-15,-29 17 15 16,-20 20 23-16,-11 21 8 0,-5 11-2 16,3 9-19-16,15 0-9 15,17-4-6-15,22-6-4 0,25-9-1 16,26-13 2-16,30-14-4 16,21-11-1-16,28-8-9 15,27-13-20-15,27-3 5 0,9-5 16 16,12-3 5-16,0 3-2 15,-5 1 2-15,-13 0 1 0,-10 0 2 16,-15-6-1-16,-16-3 7 16,-15-4 7-16,-15-12 60 0,-10 0 62 15,-13-8-25-15,-12-16-42 16,-12-16-3-16,-8-27 16 16,-4-25-27-16,-5-35-34 0,1-27-3 15,5-17-15-15,1-9-3 16,10 14-7-16,12 18-48 15,0 32-108-15,3 26-124 0,19 21-70 16,18 28-24-16,17 24 16 16</inkml:trace>
  <inkml:trace contextRef="#ctx0" brushRef="#br0" timeOffset="1513.94">25358 6577 891 0,'0'-31'600'0,"0"1"-216"16,0 10-212-16,0 8-172 15,0 8 0-15,-7 4 0 16,-9 23 0-16,-10 27 0 16,-10 24 0-16,-10 23 0 0,-1 25 0 15,-5 9 0-15,7 3 0 16,9-12-192-16,7-16-116 0,7-24-41 15,7-21 7-15,7-18 6 16</inkml:trace>
  <inkml:trace contextRef="#ctx0" brushRef="#br0" timeOffset="1730.65">25569 6353 500 0,'49'-85'589'15,"-13"24"-145"-15,-11 20-217 16,-7 8-126-16,-2 14-46 15,-7 7-16-15,0 12-19 16,-1 12-7-16,5 21 15 16,4 27 3-16,2 22-31 0,5 19 0 15,5 10 0-15,-1 6 0 16,-3-3 0-16,1-3-9 0,-6-14-170 16,-6-9-111-16,-1-14-77 15,-4-12-17-15,-9-10 8 0</inkml:trace>
  <inkml:trace contextRef="#ctx0" brushRef="#br0" timeOffset="1883.71">25387 6957 506 0,'-41'-17'560'0,"12"5"-192"16,13 3-216-16,16 2-159 0,16-3-20 15,25-1 17-15,21-6 3 16,17-7 0-16,28 1-57 15,15-11-138-15,16-7-98 0,4-8-61 16</inkml:trace>
  <inkml:trace contextRef="#ctx0" brushRef="#br0" timeOffset="2279.51">26763 6302 541 0,'0'-18'611'0,"0"6"-161"15,0 4-223-15,0 5-116 16,0 3-57-16,-8 0-1 15,1 20-53 1,-7 17 0-16,3 20 0 16,3 24 0-16,-1 21 0 0,9 15 0 15,-8 5 0-15,8-4 0 16,0-7 0-16,0-23 0 16,0-13 0-16,0-24 0 0,0-14 0 15,0-17 0-15,0-51-68 16,0-31 0-1,0-31 27-15,0-33 17 0,17-30 14 16,11-7 40-16,14 5 5 16,0 16 17-16,4 20 0 15,-5 25-19-15,-6 23-24 0,-2 22-9 16,1 18 0-16,-7 18-3 16,3 16 5-16,-7 12-4 0,-6 13 4 15,-9 7-2-15,-16 13-3 16,-20 11-5-16,-23 10-56 15,-12-1-77-15,-10 0-92 0,-1-8-86 16,9-7-35-16,12-14-21 16</inkml:trace>
  <inkml:trace contextRef="#ctx0" brushRef="#br0" timeOffset="2661.4">27531 6228 831 0,'36'-12'587'15,"-7"3"-250"-15,-9 9-177 16,-8 0-74-16,-8 0-46 16,1 0-34-16,-5 12-6 15,0 13 0-15,0 20 0 16,0 24 0-16,0 17 0 16,0 16 0-16,0 3 0 15,0-8 0-15,-9-16 0 0,0-15 0 16,1-18 0-16,2-14-23 15,-6-18-46-15,-47-40-129 16,23-26 143-16,4-26 20 16,7-35 9-16,25-27-10 15,12-17 27-15,18 0 17 16,15 12 29-16,4 25 9 0,-2 26-12 16,2 23-12-16,-1 19 7 15,5 27-1-15,1 23-8 16,-6 16-4-16,-7 16-9 15,-8 12-17-15,-14 14-64 16,-19 11-73-16,-32 16-185 0,-40 9-105 16</inkml:trace>
  <inkml:trace contextRef="#ctx0" brushRef="#br0" timeOffset="3760.84">25866 9728 332 0,'0'0'434'0,"0"0"-31"15,0 0-197-15,0-4-144 16,-8-7-72-16,8-6-7 0,0-12 13 15,0-8 17-15,0-7-5 16,0-11-6-16,0 4 3 16,0-2 13-16,-12 3 41 0,0 6 14 15,-10 3 45-15,-2 13 15 16,-12 12-1-16,-8 16-52 16,-13 16-80-16,-8 28 0 0,-8 35 0 15,-1 23 0-15,9 20 0 16,21 11 0-16,23 1 0 15,21-3 0-15,26-14 0 0,10-13 0 16,13-23 0-16,13-17 0 16,9-23 0-16,16-16 0 15,9-25 0-15,14-16 0 0,7-21-102 16,-4-19-11-16,2-23 16 16,-7-10 24-16,-4-9 37 15,-16 1 17-15,-6 2 13 0,-17 19 23 16,-17 6 34-16,-19 14 36 15,-13 11 18-15,-16 7-4 0,-16 10-16 16,-13 9-85-16,-16 8 0 16,-12 11 0-16,-5 22 0 0,7 11 0 15,3 11 0-15,6 13 0 16,10 8 0-16,16 0 0 16,20 1 0-16,0-9 0 0,20-9 0 15,8-15-3-15,14-13-181 16,9-20 5-16,8-13 13 15,1-19 52-15,-3-16 54 0,-10-17 32 16,-1-13 24-16,-14 1 49 16,-7 4 22-16,-9 7 31 15,-7 14 38-15,-6 11-17 0,-3 12-50 16,0 9-37-16,3 8-13 16,5 12-15-16,0 12 4 0,6 14-7 15,6 4-45-15,3 4-116 16,3-1-96-16,-1-5-43 0,-2-9-10 15,5-6-5 1,-6-13 60-16</inkml:trace>
  <inkml:trace contextRef="#ctx0" brushRef="#br0" timeOffset="4759.93">27085 9366 322 0,'8'-45'326'16,"-8"4"0"-16,0 9-90 0,0 7-92 15,0 8-33-15,0 6 23 16,0 6 57-16,0 5-2 15,0 14-121-15,-11 11-68 0,-3 15 0 16,6 8 0-16,8 9 0 16,0 4 0-16,0-7 0 15,0-12 0-15,0-8 0 0,4-13 0 16,0-9 0-16,4-12 0 16,9-17-23-16,6-15-28 15,8-16 21-15,8-18 10 0,1-11 13 16,5-1-2-16,0 9 9 15,-5 12 0-15,-9 12 3 0,-5 17 5 16,-5 11 15-16,-6 17 29 16,-3 17 1-16,-4 16-52 0,0 7-1 15,-8 10 0-15,0-2 0 16,0-3 0-16,0-9 0 16,6-8 0-16,-6-8 0 0,0-7-2 15,3-13-64-15,6 0-31 16,-1-7 5-16,4-10 21 15,4-4 11-15,1 2 27 16,2 2 14-16,-1 5 16 0,-7 8 2 16,1 4 7-16,-1 0 3 15,7 0-5-15,3 7-2 0,2-7-4 16,6 0 4-16,7 0-19 16,4-3-47-16,5-13-36 15,6-13-8-15,0-11 12 0,-3-14 37 16,-6-6 34-16,-11-6 24 15,-10 6 30-15,-8 6 76 0,-13 11 45 16,0 9-4 0,-8 13-24-16,-10 21 11 0,-1 17 8 15,-6 21-74-15,5 14-67 16,8 12 0-16,12 5 0 16,8 0 0-16,13-3 0 0,2-13-151 15,10-13-145-15,4-11-32 16,3-20 23-16,5-18 52 15,-3-20 76-15,-3-15 81 0,2-17 130 16,-1-12 36-16,1-8 30 16,0-4 26-16,-5 11 47 15,-7 8 31-15,-10 18 0 16,-2 11-22-16,-6 7-24 0,-3 16-21 16,-2 5-5-16,-3 9-46 15,-3 16-86-15,5 21 0 16,2 12 0-16,-7 12 0 0,0 4 0 15,0-8 0-15,0-6 0 16,0-9 0-16,0-9 0 16,0-12 0-16,0-9 0 0,-7-12 0 15,7-16 0-15,0-18 0 16,7-18 0-16,15-18 0 16,14-10 0-16,13-6 0 0,4 14 0 15,-1 10 0 1,-4 16 0-16,-3 18 0 0,-12 11 0 15,-9 14 0-15,-2 3 0 16,-11 25 0-16,-5 7 0 16,-6 0 0-16,0 5 0 0,0-5 0 15,-9-7 0-15,-5-5 0 16,14-7 0-16,-8-5 0 16,8-8-206-16,0-5-163 0,8-11 25 15,6-8 73-15,9-10 37 16,11-9 45-16,5-6 33 15,6-1 39-15,4 7 40 16</inkml:trace>
  <inkml:trace contextRef="#ctx0" brushRef="#br0" timeOffset="5141.47">29333 8373 23 0,'33'-24'134'15,"-4"4"134"-15,-10-1-23 16,-5 0-37-16,-14 2-30 16,0 2-22-16,-17 5 12 0,-8 3 32 15,-4 9 1-15,1 0-37 16,1 12-62-16,-2 17-102 15,-2 16 0-15,-3 16 0 0,6 13 0 16,3 6 0-16,12 1 0 16,13-2 0-16,9-15 0 15,17-7 0-15,5-15 0 0,11-17 0 16,1-18 0 0,5-19 0-16,-3-21 0 0,-3-16 0 15,-5-16 0-15,-9-8 0 16,-13-4 0-16,-2 8 0 15,-4 12 0-15,-9 12 0 0,0 12 0 16,0 9 0-16,0 12 0 16,0 4 0-16,8 35 0 15,4 14 0-15,-1 13 0 16,10 6 0-16,-1-3 0 16,4-3 0-16,1-6 0 15,-1-3 0-15,6-5 0 16,-3-7 0-16,11-4-233 15,-3-13-271-15,9-16 16 16,5 0 86-16</inkml:trace>
  <inkml:trace contextRef="#ctx0" brushRef="#br0" timeOffset="6073.68">31073 8879 775 0,'8'-17'465'0,"-1"-9"-217"15,9-2-135-15,5-13-90 16,0-11-14-16,2-13 23 16,3-17 24-16,-12-16 25 0,-14-16-35 15,-11-19-10-15,-14-22-3 16,-18-20 23-16,-19-8-6 16,-15-5-26-16,-13 0-24 15,-12 1 0-15,-2 4 0 16,-7 0 0-16,-1 4 0 15,-7 9 0-15,-6 2 0 16,-10 6 0-16,-6 3 0 0,-14 9 0 16,-5 14 0-16,-1 18 0 15,3 13 0-15,0 15-1 16,7 14-5-16,4 5 10 0,2 11-3 16,-1 3 1-16,-1 8-4 15,-3 8 4-15,-5 8-2 16,-3 13-4-16,-11 7 0 0,-15 13 7 15,-20 9-3 1,-14 15-1-16,-10 12 1 0,-2 14 0 16,2 19 0-16,10 20 0 15,-3 30 6-15,-2 29-6 0,-5 21 0 16,-4 31 0-16,2 20 0 16,-2 14 0-16,7 23 0 15,12 29 0-15,13 23 0 0,14 20 0 16,18 5 0-16,31 0 0 15,23-4 0-15,29 0 0 0,28 0 0 16,33 1 0-16,36-11 0 16,37-6 0-16,35-8 0 15,41-13 0-15,48-14 0 0,50-17 0 16,61-27 0-16,48-26 0 0,51-35 0 16,48-43 0-1,39-47 0-15,35-48 0 0,30-50 0 16,25-69 0-16,8-55 0 15,1-49 0-15,-8-49 0 16,-26-44 0-16,-38-38 0 0,-55-16 0 16,-69 5 0-16,-77 11 0 15,-86 16-308-15,-78 13-297 16,-84 25 61-16</inkml:trace>
  <inkml:trace contextRef="#ctx0" brushRef="#br0" timeOffset="9401.28">26626 11494 345 0,'-33'-85'244'0,"5"8"-25"0,-1 8-42 15,9 17-71-15,4 10-43 16,4 13-17-16,-1 5 5 16,5 8 47-16,8 8 13 15,-13 16 61-15,2 30 52 0,-6 35-33 16,-12 53-191-16,-4 52 0 16,-7 50 0-16,-2 36 0 0,-6 30 0 15,9 11 0-15,2 5 0 16,0 3 0-16,5-4 0 0,8-6 0 15,4-16 0-15,8-14 0 16,3-17 0-16,9-23 0 0,0-26 0 16,3-20 0-16,7-20 0 15,-6-24 0-15,-4-21 0 16,4-24 0-16,0-21 0 16,4-21 0-16,5-13 0 0,6-24 0 15,19-19 0-15,17-12 0 16,39-24 0-16,40-30 0 0,44-27 0 15,45-20 0-15,42-26 0 16,38-20 0-16,39-4 0 16,20 4-7-16,13 12 2 0,-10 21 17 15,-11 24-12-15,-23 20 0 16,-22 21 0-16,-29 17 0 16,-27 19 0-16,-38 9 0 0,-46 16 0 15,-36 0 0-15,-29 9 0 16,-32-9 0-16,-22 12 0 15,-21-12 0-15,-18 0 0 16,-19-21 0 0,-9-20 0-16,-7-23 0 0,-4-39 0 15,-6-39 0-15,3-41 0 16,2-49 0-16,8-44 0 16,3-45 0-16,-4-26 0 15,-3-4 0-15,-6 13 0 0,-18 25 0 16,-16 28 0-16,-14 29 0 15,-17 28 0-15,-23 25 0 16,-18 27 0-16,-22 30 0 0,-22 29 0 16,-34 31 0-1,-34 36 0-15,-31 34 0 0,-20 32 0 16,-5 34 0-16,9 27 0 16,12 17 0-16,27 11 0 0,31 9 0 15,34 5 0-15,30-3-137 16,28-1-191-16,28-1 1 0,25-7 37 15,24-10 48-15,21-12 9 16,27-7 19-16</inkml:trace>
  <inkml:trace contextRef="#ctx0" brushRef="#br0" timeOffset="9734.27">27645 11967 614 0,'-21'-36'365'0,"2"-2"-42"16,7 6-150-1,12 0-89-15,15-5-50 0,30-4-18 16,23 0-9-16,27-4-15 16,22 1-34-16,17 2-45 0,12 6-39 15,0 13-9-15,-3 1 6 16,-14 15 9-16,-13 7 0 16,-25 0 0-16,-21 16-3 0,-30 9-11 15,-32 8-21-15,-32 11 13 16</inkml:trace>
  <inkml:trace contextRef="#ctx0" brushRef="#br0" timeOffset="10566.59">27929 12247 326 0,'-129'70'250'15,"21"-12"8"-15,32-11-68 16,27-6-85-16,33-7-57 0,32-11-22 16,41-11-18-16,33-12-4 15,24-7-5-15,27-9 4 0,17-7-4 16,13 0-40-16,-1-1-49 15,-2-4-37-15,-14-5-29 16,-17 4 0-16,-26 1 0 0,-35 4 7 16,-27 3 29-16,-32 9 44 15,-34 4 35-15,-26 8 30 16,-28 17 52-16,-22 2 104 16,-20 10 3-16,-13 4-20 15,-8 7-27-15,-4 5-22 0,8 2-10 16,16-1 9-16,18-6 11 15,22-6-9-15,21-11-9 0,22-5-2 16,21-6-7-16,26-4-11 16,25-8-23-16,27 0-6 15,26-8-15-15,16-4-18 0,20-8-30 16,9-1-36-16,2 1-57 16,-2 3-29-16,-10 1 24 15,-7 7 44-15,-11 1 38 16,-21 8 26-16,-11 0 3 0,-22 0-10 15,-24 12-15-15,-33 1-41 16,-25 8-21-16,-29-2 12 16,-22 9 28-16,-20 6 28 0,-15 3 22 15,-10 4 16-15,-6 4 34 16,5 3 86-16,4 2 91 16,13 0-61-16,12-11-11 0,20-8-30 15,16-5-35-15,25-6-24 16,23-4-20-16,22-4 7 15,23-12 18-15,21 0 11 16,21-12-9-16,13-4-13 0,12-4-14 16,6-6-13-16,5-2-11 15,0-1-32-15,-8 1-35 16,-13 0-24-16,-20 4-13 0,-19-1-3 16,-19 5 19-16,-26 3 9 15,-30 15-9-15,-28 2 13 16,-28 19 29-16,-20 9 36 0,-17 10 61 15,-12 8 41-15,-2 5-20 16,-5 6-3-16,13 5 2 0,14-5-1 16,24-10-9-16,20-6-6 15,31-8 9-15,31-9-2 16,22-12-11-16,22-12-7 0,25-2-17 16,20-12-16-1,12-10-4-15,13 0-19 0,-1-5-32 16,2-4-44-16,-11 2-12 15,-4 2-2-15,-21 4 30 0,-14 4 33 16,-20 10 23-16,-16 2 9 16,-16 9-4-16,-21 0-27 15,-22 18-63-15,-13 5-38 0,-14 5 27 16</inkml:trace>
  <inkml:trace contextRef="#ctx0" brushRef="#br0" timeOffset="10915.63">28476 13616 87 0,'-52'56'261'15,"13"-6"-85"-15,13-17-26 16,15-5-50-16,11-8-37 16,20-8-21-16,23-12 13 0,19 0 30 15,11-8 9-15,9-8-32 16,2-8-34-16,6 0-24 16,-4-9-57-16,-4-1-60 0,-11 2-29 15,-6 4-2-15,-16 8 19 16,-8-1 20-16,-21 14 17 15,-16 7 23-15,-16 11 23 16,-16 6 19-16,-18 3 4 0,-10 5 8 16,-17-1-4-16,-5-1 14 15,-6 3 27-15,-6-2 60 16,2 0-11-16,-2 5 4 16,12-5 11-16,13 2-15 0,13 2-17 15,11-4-24-15,17 0-9 16,24-8 0-16,16 1-13 15,24-5 0-15,21-12-11 0,21-5-13 16,20-7-42-16,7-12-59 16,0-4-76-16,5-1-37 15</inkml:trace>
  <inkml:trace contextRef="#ctx0" brushRef="#br0" timeOffset="11112.64">28953 14137 415 0,'-78'41'217'0,"10"-8"-33"0,14-9-86 15,13-8-35-15,22-16-42 16,19 0-10-16,6-4 0 16,24-8-8-16,13-5-5 0,14-4-31 15,10 2-79 1,2-2-63-16,4-4-75 0</inkml:trace>
  <inkml:trace contextRef="#ctx0" brushRef="#br0" timeOffset="13612.16">29836 13013 264 0,'16'0'228'0,"-2"0"-40"15,-6 0-68-15,0 0-61 16,-3 0-22-16,-5 0 16 0,0-9 38 16,0-3 42-16,0-4 19 15,-13-3-12-15,5-4-51 16,8-16-48-16,-8-6-16 0,8-14-13 15,0-15-11-15,0-14 0 16,0-16-2-16,-14-15-1 16,5-7 2-16,-5 0 3 15,2 6-9-15,-5 8 7 16,-2 14-1-16,-6 13-1 0,-4 7 2 16,-2 10 3-16,-6 11 1 15,-4 8-3-15,0 4 2 16,-3 9-1-16,-8-2-7 0,1 7 6 15,0-2-8-15,-6 5 6 16,1 3 2-16,-3 0-1 16,2 6-6-16,6-3-3 0,1 3 7 15,10-2-1-15,4 4-1 16,7 5 7-16,4 0-2 16,2 4-8-16,1 0 8 15,2-4 5-15,0 5 11 0,-4-3-5 16,-9 3 5-16,2-1 2 15,-8 3 2-15,0 5 1 16,-10 0 0-16,1 0-6 0,-5 0-4 16,-4 7 1-16,-3 11-1 15,-2-2-4-15,-3 0-1 16,0 4 6-16,0 4-3 0,4 2 9 16,4-3-3-16,3-1-13 15,3 2-1-15,6-5 8 16,5 3-11-16,4-2-2 15,-2 0-1-15,2-4 5 0,-1 5-6 16,6 3 11-16,-3 5-7 16,3-1 2-16,-3 8-5 0,3 5-2 15,-3 4 3-15,6 4 2 16,4 3 1-16,-6 1 1 0,5 1-2 16,-2-11-2-16,3 3 7 15,1-1-9-15,-2-1 5 16,4-2 0-16,0 2-2 0,1 1 5 15,-1 4 2-15,5 7 0 16,-1 1 6-16,6 0-7 0,5 5 2 16,6-1 5-16,0-4-3 15,0-4-1-15,0-6-2 16,-10-2-2-16,10-3 8 0,0 3 1 16,0-4 2-16,0 5-7 15,0-6-6-15,10 5-2 0,-4-2 0 16,2 2 0-16,3 4 0 15,6-3 0-15,1-1 0 16,-7-2 0-16,6 2 0 0,-1-1 0 16,0-2 0-16,0-4 0 15,1-3 0-15,-4-2 0 0,2-4 0 16,1-1 0-16,2 0 0 16,-1 4 0-16,5-3 0 15,-1 4 0-15,-2 0 0 16,1 0 0-16,2-5 0 0,-2 1 0 15,0-1 0-15,0 1 0 16,0 0 0-16,2-6 0 0,-2-3 0 16,-1 1 0-16,7-2 0 15,-3-2 0-15,-4-1 0 16,3 1 0-16,-1-1 0 0,-2-4 0 16,-2 0 0-16,-2 0 0 15,2 0 0-15,-1 1 0 16,4-1 0-16,1 1 0 15,1-1 0-15,-8 0 0 0,3 0 0 16,-1-4 0-16,2-8 0 16,-4 12 0-16,3-4 0 15,3-8 0-15,-3 9 0 0,2-9 0 16,1 8 0-16,-3 1 0 16,0-9 0-16,3 11 0 15,-1-11 0-15,-2 8 0 0,1 1 0 16,-7-9 0-16,3 0 0 15,0 7 0-15,2-7 0 16,2 0 0-16,-4 0 0 16,6 9 0-16,2-9 0 15,-2 8 0-15,-5-8 0 0,7 8 0 16,-2-8 0-16,5 0 0 16,-7 0 0-16,8 0 0 15,-5 0 0-15,-3 0 0 0,3 0 0 16,-4 0 0-16,-1 0 0 15,-5 0 0-15,2 0 0 0,-1 0 0 16,-3 0 0-16,-1 0 0 16,4 0 0-16,-4 0 0 15,5 0 0-15,-6 0 0 0,6 0 0 16,-2-3 0 0,2-7 0-16,0 7 0 0,-1-6 0 15,2 2 0-15,4-2 0 16,-2 1 0-16,-2 0 0 15,0 1 0-15,-3 2 0 0,-2 5 0 16,0-5 0-16,-1 2 0 16,1 3 0-16,-1 0 0 15,-5-4 0-15,5-1 0 0,-5 2 0 16,6-2 0-16,-1 5 0 16,0 0 0-16,0 0 0 15,2-4 0-15,-2 0 0 16,0 0 0-16,0 4 0 0,4-4 0 15,-1-3 0-15,2-2 0 16,3 2 0-16,1-3 0 16,2-3 0-16,2 3 0 0,1-3 0 15,-5 1 0-15,0 0 0 16,0-4 0-16,0 4 0 16,-6 3 0-16,3 1 0 0,-3-4 0 15,0 3 0-15,-2 2 0 16,3-5 0-16,2-6 0 15,2 3 0-15,-1-6 0 16,1-3 0-16,2 5 0 16,-2-3 0-16,-1 1 0 0,1 6 0 15,5-6 0-15,-2 0 0 16,1-2 0-16,2 3 0 16,-2-6 0-16,0 6 0 15,5-5 0-15,-4-3 0 0,-2-1 0 16,4-3 0-16,-1-1 0 15,4 1 0-15,-9 0 0 16,5 4 0-16,-6 2 0 0,0 2 0 16,0 0 0-1,-4 1 0-15,1-3 0 0,0 2 0 16,-5-5 0-16,3 5 0 16,-3 4 0-16,1 0 0 15,-1 0 0-15,-1 2 0 0,2 2 0 16,4 0 0-16,-5 0 0 15,0 0 0-15,1 4 0 16,-1 3 0-16,-8 1 0 0,6-4 0 16,-3 4 0-16,2-1 0 15,0 1 0-15,-5 6 0 16,0-4 0-16,0 1 0 0</inkml:trace>
  <inkml:trace contextRef="#ctx0" brushRef="#br0" timeOffset="13779.3">29797 12919 2047 0,'0'-3'0'16,"0"-2"0"-1,0 1 0 48,-13 4 0-63,13-3 0 0,-6-1-136 15,-2 4-156 1,8-5-20-16,-14 1-5 0,3-3 3 16,-2-1 3-16</inkml:trace>
  <inkml:trace contextRef="#ctx0" brushRef="#br0" timeOffset="18494.48">30390 11454 352 0,'-21'12'205'0,"5"9"-76"15,-4 7-59-15,-1 0-23 16,2 6 60-16,-1-6 118 0,-5 1 75 15,-1-6 23 1,7-1-39-16,-1-3-279 0,4-2-5 16,3-11 0-16,5-6 0 15,19-6 0 1,27-27 0-16,32-20 0 16,26-25 0-16,31-10 0 0,20-14 0 15,9-8 0-15,11-1 0 16,0 10 0-16,-9 12 0 15,-14 10 0-15,-24 20 0 0,-22 14 0 16,-20 11 0-16,-18 11 0 16,-21 2 0-16,-10 9 0 15,-15 12 0-15,-11 0 0 16,-3 9 0-16,-12 6 0 16,-4 1 0-16,-2-4 0 0,2 3 0 15,4-15-5-15,1 0-501 16,11 0 10-16,-12 0 75 15,12 0 115-15</inkml:trace>
  <inkml:trace contextRef="#ctx0" brushRef="#br0" timeOffset="19019.41">31800 10615 224 0,'-9'-15'222'0,"-2"-6"-53"16,-2 0-47-16,0 7-13 15,13-3 34-15,-8 4 54 0,8 5 15 16,0 3-31-16,0 2-66 16,0 3-53-16,8 0-27 15,18 0-4-15,8 0-19 0,12 8-3 16,225 16-4 15,-222-10-5-31,-8-7 1 16,16-7-6-1,-37 7 17-15,-9 2 2 16,-11 20 62-16,-6-1-20 16,-11 12-11-16,-12 13-45 15,-2 4 0-15,1 5 0 16,4-2 0-16,1-2 0 16,-1-1 0-16,6-4 0 0,4-5 0 15,-1-6 0-15,6-7 0 16,3-5 0-16,-2-10 0 15,10-8 0-15,0-4 0 0,-8-8 0 16,0-17 0 0,-4-6 0-16,1-14 0 15,3-13 0-15,0-6 0 16,-1-6 0-16,1-2 0 16,-4-3 0-16,0 12 0 0,1 1 0 15,-3 9 0-15,2 10 0 16,1 5-21-16,-6 14-308 15,-3 12-30-15,-4 12 10 0,-5 11 13 16,-3 15 25-16</inkml:trace>
  <inkml:trace contextRef="#ctx0" brushRef="#br0" timeOffset="19784.75">30780 12301 355 0,'-74'0'352'0,"3"0"-36"16,9 0-138-16,12 0-86 16,15 0-29-16,13-4 28 15,22-4 39-15,25-5 3 0,24-2-42 16,29-14-38-16,22-8-30 16,18-11-9-1,13-7-6-15,2 3 0 0,-7-4-2 0,-12 6-12 16,-13 6 10-1,-16 7-4-15,-15 8-3 0,-13 6 2 16,-12 6 4-16,-14 5-1 16,-6 0 4-16,-8 3 5 15,-5 9 0-15,-4 0-5 16,-8 0-3-16,0 0-5 0,0 0 9 16,0 0-13-16,0 0-30 15,-16 0-46-15,-1 0-82 16,-9 0-88-16,4 0-50 0,5 0 20 15,1-8 35 1,6 1 31-16,10-2 59 0,0-8 56 16</inkml:trace>
  <inkml:trace contextRef="#ctx0" brushRef="#br0" timeOffset="20283.58">31715 11629 85 0,'14'-16'236'0,"-2"-1"6"0,-3 0-29 16,-5 5-81-16,4 5-50 15,1 3 18-15,0 4 66 16,-3 0 74-16,-1 9 58 0,4 10-45 15,-9 14-253-15,0 11 0 16,0 10 0-16,-17 7 0 16,1 4 0-16,-1-3 0 0,-1-6 0 15,9-8 0 1,9-10 0-16,0-7 0 0,0-5 0 16,0-10 0-16,0-8 0 15,0-16 0 1,6-8 0-16,3-18 0 0,-1-6 0 15,0-12 0-15,-4-10 0 16,-4-2 0-16,0 2 0 16,0 10 0-16,-8 2 0 15,-1 15 0-15,9 1 0 0,-9 13 0 16,9 4 0-16,0 9 0 16,14 8 0-16,11 8 0 15,10 6 0-15,15-2 0 16,2-4 0-16,1-8 0 15,4 8 0-15,-4 0 0 0,-5-1 0 16,-3-7 0-16,-13 15 0 16,-10-15 0-16,-10 6 0 0,-6 2 0 15,-6 9 0-15,-23 8 0 16,-17 11 0-16,-17 13 0 16,-8 9 0-16,0 6 0 0,1 1 0 15,2-4 0-15,8-4 0 16,10-12 0-16,6-11 0 15,7-11-165-15,5-6-343 16,9-17 14-16,-8 0 66 16</inkml:trace>
  <inkml:trace contextRef="#ctx0" brushRef="#br0" timeOffset="24443.64">30621 13344 446 0,'-43'-5'316'0,"2"1"-17"0,3-3-118 16,14 1-85-16,8 2-35 16,16 2-6-16,0-8 21 15,13 3 27-15,14-2 25 16,19-3 4-16,18 0-21 0,25-5-68 15,20-3-43-15,13-5 0 16,9-3 0-16,4-1 0 16,-2-2 0-16,-9 1 0 15,-5 5 0-15,-13 2 0 16,-12 7 0-16,-22-2 0 0,-15 6 0 16,-11 5 0-16,-15-2 0 15,-5 9 0-15,-11 0 0 16,-7 0 0-16,-5 0 0 0,-3-3 0 15,0-1 0 1,0-1-132-16,0 5-183 16,0-3-49-16,-11-5 27 15,11-4 59-15,0-6 45 16,0-1 57-16,-9-6-35 16</inkml:trace>
  <inkml:trace contextRef="#ctx0" brushRef="#br0" timeOffset="24910.17">31995 12757 166 0,'0'-28'239'0,"0"-1"-48"15,-9 4-28-15,9 5-41 16,-9 4-33-16,9 4-22 0,0 0 14 16,0 3 9-16,0 9 7 15,0 9 35-15,0 10-17 16,0 22-26-16,-12 18-31 0,0 10-21 16,0 7-15-16,1 2-13 15,3-1 0-15,8-7-6 16,0-11-5-16,0-9 4 15,0-9-8-15,0-13-19 16,0-8-13-16,3-6-20 0,-3-14 0 16,8-10-2-16,0-14 21 15,0-16 20-15,-1-13 8 16,2-12 11-16,-1-9 5 0,1 0 3 16,-9 9 26-16,0 13 26 15,0 12 9-15,0 12-8 16,4 2-31-16,0 11-5 0,1 6-13 15,6 9 0-15,17 0 2 16,13 0-10-16,12 9-3 16,7 2-10-16,5 1-22 15,-1 6-3-15,-2-4-3 0,-8 3 4 16,-10 3 9-16,-11-1 27 16,-20 11 5-16,-13 7 2 15,-30 8 2-15,-13 4-4 0,-24 0-5 16,-13 4-20-16,-5-1-30 15,-5-3 47-15,4 0-285 0,0-5-36 16,6-4 4-16,7 3 8 16</inkml:trace>
  <inkml:trace contextRef="#ctx0" brushRef="#br0" timeOffset="26192.24">28396 15866 338 0,'-19'-7'238'16,"5"-2"12"-16,14-7-52 15,22-4-61-15,34-13-72 0,44-15-25 16,40-8-23-16,33-6-22 16,22 0 3-16,9 5 2 15,0 5 9-15,-2 11 44 0,-12 8 34 16,-11 9 28-16,-21 3-17 16,-22 10-16-16,-37 3 13 15,-21 3 36-15,-21 5-30 16,-16 0-101-16,-8 0 0 0,-14 13 0 15,-2 3 0-15,-5 7 0 16,-4 7 0-16,-2 2 0 16,-6 9 0-16,0 4 0 15,0 0 0-15,3 3 0 16,5 5 0-16,0-4 0 0,4-4 0 16,-1-5 0-16,7-2 0 15,-7-10 0-15,2-9 0 16,-4 4 0-16,-9-8 0 15,-14 0 0-15,-10-1 0 0,-20 0 0 16,-23 3 0-16,-21 0 0 16,-17 4 0-16,-16-5 0 15,-10-1 0-15,-7 2 0 16,-9 4 0-16,-3-2 0 16,-4 2 0-16,3 3 0 0,2 2 0 15,7-7 0-15,12 3 0 16,11 1 0-16,15-3 0 15,18 5 0-15,22-5 0 0,10 1 0 16,17-5 0-16,12 1 0 16,14-5 0-16,11 0 0 15,8-12 0-15,0 0 0 16,9-12 0-16,-5-10 0 16,-1-10 0-16,-2-9 0 15,-4-16 0-15,-5-12 0 0,0-4 0 16,0-4 0-16,-14 0 0 15,6 12 0-15,8 8 0 16,-12 16 0-16,12 12-69 16,-9 9-247-16,9 13-33 0,0 7 7 15,0 16 14-15,0 12 20 16</inkml:trace>
  <inkml:trace contextRef="#ctx0" brushRef="#br0" timeOffset="26908.04">28905 17068 609 0,'-9'31'316'0,"1"-1"-67"0,8-10-120 16,0-8-74-16,17-12-30 15,22-7-22-15,22-18-6 16,16-17-6-16,18-10-8 15,12-14-5-15,12-6 9 0,3-1 6 16,4 4-2-16,2 11 14 16,4 19-6-16,-1 9 22 15,-2 17 22-15,-7 13 18 0,-12 17 23 16,-10 3 7 0,-6 9-12-16,-17 4 7 0,-12 3-8 15,-13 5-4-15,-10 4-14 16,-14 0 0-16,-13-5-60 15,-2-3 0-15,-5-5 0 16,2-8 0-16,-7-3 0 0,-3-4 0 16,0-1 0-16,5-4 0 15,-2-12 0-15,2 7 0 16,-5 3 0-16,0 2 0 16,-8 0 0-16,-14 0 0 15,-10 4 0-15,-9 1 0 16,-8 2 0-16,-8 5 0 0,-13 4 0 15,-9 1 0-15,-14 4 0 16,-10 0 0-16,-9 0 0 16,-12-5 0-16,-2 2 0 0,-3-7 0 15,-1 2 0-15,8-2 0 16,8-2 0-16,13-5 0 16,8-4 0-16,11 1 0 15,14-4 0-15,11-1 0 0,7-1 0 16,16 1 0-16,3 0 0 15,13-8 0-15,2 9 0 16,2-9 0-16,14 7-32 16,0-7-24-16,0 0 3 0,0 0 17 15,0 0 21-15,0-4 7 16,0-8 8-16,0-7 10 16,-8-15-17-16,-5-1 7 15,2-11 3-15,0 2 1 0,-3-1-19 16,3-1-17-16,-3 2-54 15,2 2-72-15,12 3-76 16,0 5-62-16,0 6-38 0,0 9-15 16</inkml:trace>
  <inkml:trace contextRef="#ctx0" brushRef="#br0" timeOffset="29349.05">26771 5194 370 0,'14'0'289'16,"-6"0"-42"-16,0-4-100 0,-4-1-64 15,-1 2-1-15,-3-5 62 16,0 0 49-16,0-1 7 0,3-8-36 15,5-2-53-15,0-5-94 16,2-6-17-16,2-2 0 16,-3-10 0-16,-2-1 0 0,4-11 0 15,-3-6 0 1,-8-11 0-16,0-6 0 0,-11-4 0 16,-4-4 0-16,-16-5 0 15,-3-3 0-15,-11-5 0 0,-9 0 0 16,-6-2 0-16,-9-2 0 15,-13-6 0-15,-12 7 0 16,-10 0 0-16,-15 11 0 16,-6 9 0-16,-10 7 0 0,-10 13 0 15,-19 8 0-15,-13 13 0 16,-19 7 0-16,-7 12 0 16,-8 9 0-16,4 9 0 15,0 3 0-15,4 12 0 16,4 12 0-16,-4 9 0 15,0 11 0-15,-3 14 0 0,2 11 0 16,3 7 0-16,12 6 0 16,19 4 0-16,18 3 0 15,24 1 0-15,10 3 0 0,12 5 0 16,11-1 0-16,21 1 0 16,9-9 0-16,11-10 0 15,13-10 0-15,9-12 0 0,7-12 0 16,9-9 0-16,4-12 0 15,12-3 0-15,0-9 0 16,-9-3 0-16,9-2 0 47</inkml:trace>
  <inkml:trace contextRef="#ctx0" brushRef="#br0" timeOffset="29495.46">21691 4656 1926 0,'0'-3'-163'16,"0"-1"-26"-16,-9 4-32 15,9-10-20-15,-8-3-2 16,0-6 56-16,-1-6-84 0,-5-11 68 15</inkml:trace>
  <inkml:trace contextRef="#ctx0" brushRef="#br0" timeOffset="30050.94">21598 4107 48 0,'0'-25'133'0,"0"4"73"15,0 5-58 1,0 4-41-16,0 5-37 0,0-2-27 15,0 9-6-15,0 0 9 16,0 0 5-16,0 0-25 0,-9 0-12 16,-2 16-4-16,-6 12-3 15,-3 10-3-15,0 14 0 16,1 5-4-16,-2 9 0 0,7 3 0 16,14-4-2-16,0-7 4 15,9-6 0-15,8-2-3 16,3-7 1-16,8-5 1 0,9-6-1 15,3-5 1 1,5-2 2-16,4-5-5 0,0-4 4 16,-6 2 0-16,-5-6-1 15,-5-4 6-15,-11-8 21 0,0 0 11 16,-4 0 6-16,-10 0 0 16,-5 0 15-16,-3 0 17 15,0 0 21-15,0 0 21 0,0-4-2 16,0-12-36-16,0-9-39 15,-8-12-22-15,-5-16-9 16,1-8-4-16,-6-8-4 0,1-7-2 16,0-8 0-16,-4 8-1 15,5 2 0-15,0 14 4 16,4 7-8-16,-1 16-9 0,4 9-26 16,9 7-20-16,-12 10-9 15,12 2-11-15,-8 9-15 16,8 0-20-16,0 0-22 15,0 0-29-15,0 13 11 0,0 6 33 16,0 7 21-16,0 4-13 16,0 4-43-16,8-1-1 15</inkml:trace>
  <inkml:trace contextRef="#ctx0" brushRef="#br0" timeOffset="31116.48">21622 4339 45 0,'0'0'91'0,"0"0"75"16,-13 0-31-16,7 0-37 0,6 0-32 15,-8 0-31-15,8 0-10 16,0 0 6-16,0 0 11 16,0 0 7-16,0-4-4 0,0 4-8 15,3 0-7-15,2-5 5 16,1-1-8-16,-1-5-11 15,3-1-5-15,-3-4-1 0,3-7-3 16,-4-7-4 0,5-2-7-16,0 0 2 0,0-5 3 15,-1 5-7-15,0-1 7 16,1 5-4-16,0-1 1 16,-1 8 2-16,-4 5-6 0,1 4 3 15,-2 5 4-15,-3-3-3 16,0 10 3-16,0 0-2 15,3 0-2-15,-3 0 5 0,0 0 0 16,0 0-5 0,0 0 5-16,0 0 2 15,0 0-8-15,0 0 8 16,0 0-2 0,0 0 4-16,0 0-1 15,-6 0 3-15,6 0 2 16,0 0-6-1,0 0-1-15,0 0 0 0,0 0-8 16,0 0 0-16,0 0 1 16,0 10 5-16,0-10-4 15,0 0 1-15,3 0 3 0,0 0-3 16,2 7 2-16,3 2-3 16,0 3 1-16,1 4 0 15,2 4-31-15,10 8-73 0,4 5-73 16,-1 0-120-1</inkml:trace>
  <inkml:trace contextRef="#ctx0" brushRef="#br0" timeOffset="35992.32">11901 8268 481 0,'25'-62'212'0,"-7"10"-34"15,-4 7-74-15,-3 12-42 16,-2 9-25-16,-4 3 6 0,-2 8 8 16,-3 6-10-16,0 7-13 15,0 0-16-15,0 16 2 0,-8 16-7 16,-4 21-3-1,-10 25 3-15,-1 12-8 0,-5 11 2 16,4-3-2-16,2-9 1 16,6-15 0-16,10-18 1 0,6-16 0 15,0-6 4-15,0-14-9 16,6-7 10-16,20-13-3 16,18-5-3-16,21-7 1 0,20-12-1 15,21-13 4-15,16-9-4 16,3 2-2-16,0 0 2 15,-15 7-6-15,-15 8 3 0,-23 10-1 16,-15 3 3-16,-12 3 6 16,-17 8-6-16,-7 5 7 15,-8 0 3-15,-10 0 17 0,-3 0 2 16,0 0 4-16,0 0-7 16,0 0-5-16,0-4 4 0,0-4-13 15,0 0 5-15,0-4-8 16,0-7-6-16,0-15-8 15,-6-6 0-15,-4-13 2 0,2-8 1 16,0-6 5-16,8-2-2 16,-8 5 0-16,8 8 2 0,-14 6-2 15,8 6 0 1,-2 2-6-16,8 5 6 0,-14 10 1 16,7 3 1-16,-5-2-5 15,-1 7-5-15,2 2 4 0,-3 5-6 16,3 4 0-16,-6 0 3 15,2 3-1-15,-2 3 8 16,-4-4-9-16,2 6 6 0,-3 0-6 16,3 0 9-16,-1 0-9 15,-1 0 6-15,0 0-6 0,-2 0 3 16,-10 13 0-16,-4-1 6 16,-4-3 2-16,2 3-4 15,-3 0 2-15,3 0-3 0,-2 0 8 16,0 4-8-16,-8 0 0 15,-4 4 1-15,1 0 8 16,-5 3-4-16,4-4 1 16,5-3-8-16,7 1 9 0,8-5-6 15,9-12 9-15,4 7-2 16,8-7-2-16,12 0-1 16,0 0 0-16,0 0 1 0,0 0 1 15,0 0-6 1,0 0 4-1,0 0-7-15,0 0 6 0,0 0 0 16,0 0 1 0,0 0-1-16,0 0-3 15,0 0 4 1,0 0 0-16,0 0 10 31,4-2-10-31,0-3 7 16,0 5-6-16,-4 0-1 0,0 0 1 15,0 0-1-15,0 0 9 16,0 0-8-16,0 0-5 0,0 0-2 16,0 0 5-16,0 0-4 15,4 16 0-15,4 12 3 16,3 14 3-16,5 10-10 16,1 9-43-16,4 13-81 15,-2 2-78-15,3 6-54 0,-3-5-78 16</inkml:trace>
  <inkml:trace contextRef="#ctx0" brushRef="#br0" timeOffset="38307.5">13476 7998 52 0,'0'-3'119'0,"0"-2"58"0,0 1-51 16,0 4-26-16,-6 0-35 15,6 0-18-15,0 0 4 16,-9 0 11-16,9 0-1 0,0 0-9 16,0 0-16-16,0 0-17 15,0 0-4-15,0 0-10 0,0 0-4 16,0 0 7-16,0 0 3 15,0 0 0-15,0 0 6 16,4 0-2-16,1 0 8 0,1 0 11 16,-1 0 6-16,2 0 6 15,1 0-10-15,5 0 2 16,12 0 17-16,15 0-6 16,25-19 3-16,37-19-14 0,36-19 14 15,44-29 4-15,41-23-23 16,38-27-12-16,31-22-11 15,32-28-1-15,34-34-13 0,19-33-4 16,-2-27-9-16,-22-10-6 16,-29 17 9-16,-42 26 8 15,-47 23 6-15,-48 27-2 0,-46 31 9 16,-39 24 10-16,-29 24 5 16,-19 19 27-16,-18 18 4 0,-12 8-18 15,-8 15 19-15,-8 10-4 16,1 12-9-16,-3 7-20 15,-1 9-8-15,-2 3-8 16,2 4 5-16,-5 6-9 0,0-2-3 16,0 6-5-16,0 3 4 15,0 0 6 1,0 0-7-16,0 0 1 0,0 0-1 16,0 0-4-16,0 0 4 15,0 0-15-15,0 0-1 16,0 0-11-16,0 7-17 0,0-7-26 15,0 10-60-15,0-10-36 16,-8 0-18-16,8 0-25 16,0 0 13-16,0 0 26 15,-8 0-2-15,2 0-9 0,-3-14-95 16</inkml:trace>
  <inkml:trace contextRef="#ctx0" brushRef="#br0" timeOffset="39153.98">17919 4074 12 0,'-30'-3'13'16,"3"3"20"-16,-2 7 50 0,3 6 92 16,-5 3-52-16,3-4-23 15,0 4-35-15,4-4-15 16,2-3-5-16,11-2-1 16,4-7 6-16,7 0 0 0,0 0-8 15,0 0-2-15,7 0-4 16,1 0-11-16,9-7 6 15,8-6 0-15,15-6-10 0,14-6-1 16,10-3-10-16,5-10-3 16,-1 2-6-16,-3 3 5 15,-12 10-3-15,-7-3 5 0,-15 11 3 16,-7 1-3-16,-3 7 2 16,-10 7 6-16,-5 0 2 15,-6 0-13-15,3 0-3 16,5 16 8-16,5 8-1 15,-1 10-1-15,5 1-1 0,3 10 0 16,0 4 0-16,0 0-5 16,2-4-2-16,-5 0 7 0,5 0-7 15,-5-10 2-15,-2-1 4 16,-3-6-11-16,1-4 10 16,-5-3-5-16,-5-4-3 0,-3-5 12 15,0-5-8-15,0-7 0 16,0 0 3-16,0 0 4 15,0 0 25-15,0 0 12 16,-11 0 15-16,3 0-4 0,-9 0-16 16,-11 0-21-16,-15-7-3 15,-27-5-5-15,-12-9-13 16,-15-8 8-16,-4-7-5 0,-5-9 4 16,8-5-3-16,5 3 1 15,11 1 14-15,14 9 4 16,11 5-7-16,12 7-8 15,12 6 3-15,13 3-2 0,5 3-3 16,6 1-4-16,9 3 2 16,0 6-4-16,0-1-1 15,0 4 2-15,0 0-3 16,0 0 8-16,0 0-8 16,0 0 1-16,-8 0 0 15,8 0 2 1,0 0-2-16,0 0 5 0,0 0-1 15,0 0-9-15,0 0 2 16,0 0 4-16,0 0 0 16,0 0 6-16,0 0-8 15,0 0 3-15,8 0-2 16,16-9 0-16,20-6 3 16,25-11-5-16,22-5 8 0,13-12-1 15,7 4-7-15,-2 2-27 16,-12 5-46-16,-15 2-33 15,-21 14-49-15,-18 4-31 16,-10 4-27-16,-15 8-19 0,-18 0-2 16</inkml:trace>
  <inkml:trace contextRef="#ctx0" brushRef="#br0" timeOffset="45854.76">31125 7962 348 0,'0'-8'267'16,"0"3"-50"-16,0 2-99 15,0 3-57-15,0 0-12 16,0 0 20-16,0 0 17 15,0 0-2-15,0 0-10 0,0 0-35 16,0 0-13-16,0 0-16 16,8 10 6-16,5 13 38 15,2 12 9-15,10 14-17 16,4 17-23-16,2 11-1 0,3 13-15 16,2 11-5-16,1 10 0 15,-2 3 2-15,4 0-2 16,-8-1-6-16,-3 2 7 15,-5-11-3-15,-1-5-2 16,-10-14 2-16,-3-7 3 16,-1-14 1-16,-8-7-7 15,0-12 0-15,0-10 8 0,0-5-7 16,0-10 7-16,0-3-7 16,0-9 4-16,0 0 1 15,0 1-5 1,0-9 1-16,0 7 7 15,0-7-5-15,0 0 2 16,0 0-13-16,0 0-6 16,0 0-26-16,0 0-25 15,0 0-10-15,0 0-7 16,0 0 1-16,0 0-22 16,0 0-27-16,0 0-35 0,0 0-30 15,0-7-35-15,0-5-3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8T14:38:02.85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6651 2836 326 0,'-9'-32'152'16,"-4"4"-51"-16,7 3-40 16,6 5-19-16,-8 8-1 15,8 0 9-15,0 3-9 16,0 4-22-16,0 5-11 15,0 0-5-15,0 14-2 16,0 15 9-16,0 23 14 0,0 25-3 16,0 30-2-16,0 39 12 15,0 45 18-15,0 36 3 16,-14 23-3-16,3 7-19 16,-6-3-17-16,2-5 1 15,-7-8-5-15,2-9 8 16,-9-20 4-16,5-29-6 15,1-29 2-15,2-24-7 0,5-23-5 16,4-26-1-16,12-17-1 16,-8-14 3-16,8-14-1 15,0-8-5-15,0-7 5 16,0-9 0-16,0-4 2 0,11-8 18 16,31 0 15-16,47 0 17 15,52-20-4 1,71-20-7-16,88-22-17 0,89-14-11 15,67-14-6-15,64-5-5 16,53 2 0-16,24 12-7 16,19 12 5-16,9 12-3 15,-7 9 3-15,-20 2-9 0,-18 10 12 16,-27 7-7-16,-47 9 4 0,-47 3-5 16,-56 15 7-16,-55 2-2 15,-54 0-3-15,-63 0-1 0,-54 0 8 16,-50 0 38-16,-37 7 91 15,-33-7 69-15,-21 0-178 16,-11 0-29-16,-18 0 0 16,-14-13 0-16,-10-15 0 15,-7-18 0-15,-9-18 0 16,0-26 0-16,-3-32 0 16,4-41 0-16,4-36 0 0,8-41 0 15,3-26 0-15,17-2 0 16,0 3 0-16,3 14 0 15,11 7 0-15,-3 15 0 0,1 21 0 16,-12 17 0-16,0 20 0 16,-16 19 0-16,-16 15 0 15,-17 16 0-15,-24 14 0 16,-34 18 0-16,-46 16 0 16,-55 18 0-16,-64 27 0 15,-48 21 0-15,-44 23 0 16,-57 25 0-16,-49 17 0 15,-29 19 0-15,-22 11 0 0,-19 7 0 16,-9 5 0-16,15 3 0 16,17-9 0-16,25-2 0 15,38-6 0-15,40-8 0 16,52-9 0-16,58-9 0 0,53-6 0 16,48-9 0-16,48-8 0 15,45-9 0-15,34-7 0 16,22-8 0-1,23-2 0-15,13-11 0 0,18 12 0 16,6-3 0-16,6-2 0 16,-1-7-32-16,1 9 7 15,-4-9 20-15,-3 0-1 16,-5 0 8-16,0 0 1 16,0 0 1-16,0 0-6 15,0 0-2-15,0 0 9 16,0 0-24-16,0 8-58 0,0-8-109 15,0 7-62 1,3-7-18-16,2 14 34 16,7 1 41-16,3 1-76 15</inkml:trace>
  <inkml:trace contextRef="#ctx0" brushRef="#br0" timeOffset="332.09">8815 2710 829 0,'12'-59'182'16,"-7"9"-102"-16,-5 9-58 15,0 9-11-15,0 7 12 16,0 4 14-16,0 9-14 0,0 12-19 15,0 12-4-15,8 29 4 16,3 37 7-16,-3 48 20 16,-4 61-9-16,-4 62-7 15,-12 39-12-15,-4 18 4 0,0-6-6 16,3-14-2-16,13-22-4 16,0-33-12-16,0-38-9 0,13-42-32 15,0-37-33-15,-2-42-48 16,2-39-105-16,-1-50-104 15</inkml:trace>
  <inkml:trace contextRef="#ctx0" brushRef="#br0" timeOffset="614.84">9784 2679 651 0,'0'-78'361'0,"0"12"-174"15,0 17-105-15,0 12-62 16,0 9-24-16,0 11 4 16,0 17 2-16,0 30-2 15,9 34 10-15,7 48 5 0,-2 50 4 16,-3 58-4-16,1 49-11 16,0 23-4-16,-4 10-3 15,6-10 5-15,-3-14-2 0,5-27-3 16,8-22-17-16,4-34-15 15,10-32-62-15,-3-37-74 16,6-40-59-16,4-46-105 0</inkml:trace>
  <inkml:trace contextRef="#ctx0" brushRef="#br0" timeOffset="881.03">11243 2567 644 0,'33'-138'306'16,"-9"27"-158"-16,-5 28-88 16,3 38-38-16,-1 45-15 15,1 45 2-15,8 52 17 16,-6 53 56-16,-4 66 24 0,-7 70-42 16,-13 43-23-16,0 25-19 15,0 1-10-15,0-6-4 16,0-15-2-16,8-30-6 15,8-42-41-15,12-46-31 0,13-50-50 16,11-51-52-16,10-55-69 16,6-60-42-16,11-64-338 15</inkml:trace>
  <inkml:trace contextRef="#ctx0" brushRef="#br0" timeOffset="1197.52">13326 1907 1057 0,'33'-128'274'0,"-13"33"-159"16,-4 31-80-16,-3 31-29 15,-5 33-3-15,-5 37 0 16,3 44 7-16,-6 41 5 16,0 49 32-16,0 45 20 15,0 40 28-15,0 58-16 0,0 32-6 16,0 8-33-16,0-9-15 15,0-27-14-15,0-28-10 16,6-34 3-16,7-32-6 0,4-37 4 16,-5-37-1-16,-1-30-1 15,1-36 4-15,-4-23-4 16,-3-20-12-16,-5-12-39 16,0-22-85-16,0-19-132 15,-16-28-89-15,-4-25 4 0,-5-20 8 16</inkml:trace>
  <inkml:trace contextRef="#ctx0" brushRef="#br0" timeOffset="1712.95">14508 2059 729 0,'-9'-49'282'0,"9"8"-144"15,0 8-80 1,0-11-17-16,0 31-23 15,0 1 2-15,0 0-6 16,0 5-8-16,6 7-2 16,-6 0 6-16,0 0-4 15,0 0-11-15,0 12 3 16,0 12 5-16,0 16 4 16,0 26 47-16,3 23 11 15,2 22 11-15,1 17 23 16,-1 24-10-16,3 19 3 0,-3 33 27 15,3 32-22-15,5 19-70 16,5 8-27-16,12-12 0 16,2-10 0-16,4-26 0 15,1-24 0-15,-1-28 0 0,2-29 0 16,-10-23 0-16,-4-30 0 16,-3-20-4-16,-10-15-134 15,-2-14-93-15,-9-8-103 0,-20-24-94 16,-31-21-483-16</inkml:trace>
  <inkml:trace contextRef="#ctx0" brushRef="#br0" timeOffset="2561.67">7633 2869 263 0,'-12'-35'159'0,"12"5"-52"15,-8 5-29-15,8 6-10 16,0 2 0-16,-8 5 3 16,0 3-10-16,8 9-14 15,0 0-20-15,-8 0-13 16,8 9-11-16,-8 20 13 0,0 33 36 16,-6 42 50-16,0 72 18 15,-3 56-24-15,0 37-24 16,5 14-18-16,-1 3-11 15,1-9 4-15,1-18-11 16,3-17-1-16,8-26-6 16,0-33-13-16,0-25-7 0,0-31-9 15,0-25 10-15,0-26-8 16,0-19 8-16,0-19-5 16,0-10 14-16,0-13 16 15,0-6 12-15,0-9-1 16,0 0-14-16,0 0-11 0,0-4-11 15,0-4-6-15,0 0-4 16,0 0 2-16,0 3-17 16,0-2-25-16,0 2-9 15,0 0-27-15,0 5-23 16,0 0-11-16,0-2-21 16,0-8-39-16,0 3-23 0,0-5-38 15,-8-16-80-15</inkml:trace>
  <inkml:trace contextRef="#ctx0" brushRef="#br0" timeOffset="23461.16">17089 1457 133 0,'6'-18'208'0,"-3"6"-72"0,2 5-23 16,-5-2-48-16,0 2-15 15,0-1-5-15,0 0 8 16,0 2 19-16,0 3-5 15,0 3 3-15,0 0 0 0,0 0 9 16,0 0 7-16,0-3-7 16,0-10-35-1,-14-4-25-15,4 1-6 0,-2-3 4 16,-6-7-5-16,2 7-5 16,-2-5-9-16,-4-2 10 15,-7-2 4-15,-2-1-11 16,-6 1 12-16,1 4 18 0,-6-1-16 15,-2 5-9-15,-3 3-1 16,-4 0-1-16,2 3-1 16,0-4-1-16,-3 7 2 15,4-3 17-15,3 7 10 0,5 0-2 16,-6 2-12-16,5 1-10 16,1-4 0-1,0 4-3-15,3 4-1 0,1 0-3 16,3 0 0-16,1 0-5 15,0 0 6-15,-1 0-3 16,1 0-2-16,-6 0 6 16,-2 0 2-16,-5 8-8 15,-4 0 5-15,-2 0 2 0,-6 3-5 16,-1 3-2-16,1-5 5 16,5 2 0-16,-3-2 0 15,7-2 2-15,5 5-4 16,1-3 4-16,2-1-7 15,4 4 10-15,-2 0-5 16,5 0-3-16,-2 1-1 16,-4-1 8-16,0 0-11 0,5 0 4 15,0 5 8-15,0 0-6 16,8-6-3-16,1 1 2 16,3 0 3-16,8-3-1 15,-4-1-1-15,1-1 1 16,3-7 2-16,3 14-8 0,-3-2 1 15,2-5 2-15,-2 5 3 16,3 0-2-16,0-1 2 16,-6 7-3-16,1 7 0 15,-5-1 10-15,1 9-4 16,1 3-10-16,-2 1 7 16,-1 4 3-16,5 0-10 15,-5-1 4-15,1-4 2 0,2-3 4 16,-2 1 0-16,4-3-3 15,1 1 0-15,-4-3-2 16,4-8 4-16,3-1-6 16,5-4 3-16,0 1-4 15,-4-1 5-15,-1 0 0 0,5-1-1 16,-1 7 1-16,-1-1 2 16,2-2-7-16,8-2 0 15,-14-5 8-15,14 0-4 16,-11 4-2-16,3 0 3 15,0 1 0-15,1 0-3 0,-2-1 0 16,1-1 0-16,-1 6 7 16,1 4-1-16,0 0-6 15,-6-1 5-15,3 4-5 16,0 5 2-16,2-1 1 0,9 1 1 16,-8 0-4-16,0-2 4 15,-1 6-3-15,9-5 6 16,-7 5-7-16,7 0-1 15,-8-5 0-15,8 6 8 16,0-5 1-16,0 3-6 16,0 0 5-16,-8-3-5 0,8 3-4 15,0 2 4-15,0-2 0 16,0 1 3-16,0-5-2 16,0 0 2-16,0 2-5 0,0-6 7 15,0 0 0-15,0 6-2 16,3 2 5-16,2 4-12 15,-2 0 10-15,2 10-4 16,-1 3-2-16,4 4 5 16,-4 5-6-16,4-3 4 0,-4 2 3 15,6 2-9-15,-4-2-2 16,2-2 10-16,3 3-1 16,-2-5 2-16,-1 0-1 0,0-9-7 15,2-3-3-15,-6-4 9 16,0 1 2-16,0-6-8 15,0 0 4-15,4 1-2 0,-4-1 3 16,4 2-2-16,-5 2 4 16,5 5-2-16,0 3-1 0,1 2 6 15,4-2 0 1,-6-3-3-16,2-5-6 0,-1 1 6 16,0-3 0-16,0-6-8 15,1 0 4-15,-6-4 2 0,2 0-3 16,2 2 5-16,-3-7-6 15,6 4 4-15,-4 0-3 16,2 4 3-16,6 3 0 0,-3 3 6 16,1-6-4-16,1 3-8 15,-1-1 4-15,-4-5 4 0,1-4-3 16,-3-3-3-16,2-4-1 16,0-1 6-16,-2-4-9 0,-3 0 11 15,2-5-7-15,-1 6 4 16,0 0-3-16,0-1-3 15,0 0 5-15,6 0-1 16,-4 5 5-16,2-1-10 0,0 1 8 16,1 2-7-16,-1 2 6 15,3-2 0-15,-1 3-10 0,-4-6 13 16,-1 1-8-16,3 2 4 16,1-2-4-16,-6-5 6 15,5 4-5-15,-3 0 1 0,-2 2 1 16,5-2-5-16,1-1 7 15,0 1 4-15,-1 1-9 0,-2 0 5 16,8 2 2 0,-3 1 1-16,2 1 5 0,-1-1-8 15,0 1 7-15,0-1-1 16,-1 5-4-16,3-5 2 0,-6 1-3 16,4-5 1-16,1 0 0 15,-3 0-4-15,3 0 7 0,-1 1-4 16,1-2-2-16,-1 3-1 15,3-2 6-15,2-1-8 16,-1 1 7-16,1 1 7 0,3 0-8 16,5-1 0-16,-5 1 7 15,5-5-16-15,-5 0 8 16,3 0 8-16,-1 0-5 16,-4-3-1-16,4-2-1 0,-2 1 5 15,-3 1-1-15,3-9 3 16,-4 7 7-16,0-7-11 0,1 10-8 15,-1-10 0-15,4 0 0 16,-4 0 0-16,1 0 0 0,3 0 0 16,-5 0 0-16,1 0 0 15,6 0 0-15,-6-5 0 16,3-3 0-16,3-1 0 0,-6 2 0 16,3-2 0-16,-2 1 0 15,-1 4 0-15,1 0 0 0,0-4 0 16,-2 3 0-1,1 3 0-15,1 2 0 0,4 0 0 16,-2-5 0-16,1 0 0 16,2-2 0-16,1 2 0 0,2 1 0 15,-1 1 0-15,1-7 0 16,3 3 0-16,-4 3 0 16,0-4 0-16,1 4 0 0,0-5 0 15,-1 1 0-15,3 1 0 16,2-5 0-16,-1-2 0 0,5-1 0 15,-1-1 0-15,1-6 0 16,3-2 0-16,2 1 0 16,2-6 0-16,0-3 0 15,5-6 0-15,0 2 0 0,-5-1 0 16,0-4 0-16,-2 0 0 16,-3 1 0-16,4-1 0 15,-7 1 0-15,0 4 0 0,1 3 0 16,-2 1 0-16,3-5 0 15,-3-4 0-15,3-4 0 0,2-5 0 16,1 3 0-16,0-3 0 16,-5 1 0-16,-1 3 0 0,-1 6 0 15,-6 4 0-15,-5 3 0 16,-3 1 0-16,1 0 0 16,4 3 0-16,-5 1 0 15,1 2 0-15,-6 2 0 0,6 0 0 16,0 0 0-16,-2-4 0 15,1-10 0-15,5 2 0 0,-5-5 0 16,-1 0 0-16,1-7 0 16,1-5 0-16,5 0 0 0,-7-5 0 15,5-2 0-15,-4-2 0 16,2 6 0-16,29-110 0 31,-34 111 0-31,0 2 0 0,-1 1 0 16,-4 0 0-16,-5-2 0 15,2-4 0-15,-2 7 0 16,-3-2 0-16,0 3 0 0,0 3 0 16,0 1 0-16,0 1 0 15,0 5 0-15,0-1 0 16,0 1 0-16,0 2 0 16,0-2 0-16,0 4 0 0,0-1 0 15,0 0 0-15,0-3 0 16,0 2 0-16,0-3 0 15,0 1 0-15,0 0 0 0,0-1 0 16,0 4 0 0,0 1 0-16,0 3 0 0,-8 1 0 15,8 4 0-15,-8-5 0 16,8-1 0-16,-12 6 0 16,12-1 0-16,-8 2 0 0,0-6 0 15,0-1 0-15,0 3 0 16,0-2 0-16,8 4 0 15,-13 1 0-15,4-1 0 16,1 5 0-16,2-2 0 0,-2 2 0 16,-2-4 0-16,2-1 0 15,0 2 0-15,0-6 0 16,-4-4 0-16,4 1 0 16,1-6 0-16,-2 2 0 15,-4-1 0-15,5 5 0 16,-4-1 0-16,-1 1 0 0,4 0 0 15,-5-3 0-15,2 4 0 16,-2 2 0-16,3 0 0 16,0 5 0-16,-1 5 0 15,4-2 0-15,-5 0 0 0,0 0 0 16,2 6 0-16,-3 2 0 16,3 1 0-16,0 0 0 15,-2-2 0-15,0 6 0 16,1 1 0-16,4-1 0 15,0 3 0-15,0 2 0 16,0-4 0-16,8 4 0 0,-12 0 0 16,4 2 0-16,-2 1 0 15,10-3 0-15,0 2 0 16,0 1 0-16,0 4-411 31,-11 16-115-15,-6 7-10-16</inkml:trace>
  <inkml:trace contextRef="#ctx0" brushRef="#br0" timeOffset="24109.97">15016 2682 69 0,'-22'0'200'0,"3"0"-26"16,-2 0-50-16,5 0-48 16,4 0-29-16,1 0 7 0,3 0 8 15,8 0 5-15,-9 0-5 16,9 0-20-16,0 0-10 15,0 0-18-15,0 0-2 16,0-3-4-16,0-2-3 0,4 1-4 16,12-1 3-16,9 5-1 15,12-4-6-15,11-4 7 16,5 1-1-16,1-1-7 16,-3 4 4-16,-3-1 0 15,-2-2-14-15,-10 2-27 0,-7 1-27 16,-10 4-28-16,-7 0-30 15,-4 0-44-15,-8 0-59 16</inkml:trace>
  <inkml:trace contextRef="#ctx0" brushRef="#br0" timeOffset="24355.74">14971 2903 37 0,'-20'19'89'16,"3"-3"94"-16,9 0-56 0,8-6-49 15,0-10-37-15,0 0-14 16,12 0-12-16,9 0 2 16,3 0-4-16,4-5 5 0,9-4-9 15,5-3-5-15,-2 5-3 16,-1-2 3-16,-2 1-4 16,-9 4-2-16,1 1 0 0,-4 3-7 15,-9 0-23-15,-4 0-16 16,0 0-37-16,-8 0-32 15,-4 0-1-15,0 11 15 16,0 2-42-16</inkml:trace>
  <inkml:trace contextRef="#ctx0" brushRef="#br0" timeOffset="24587.49">15096 3085 57 0,'-15'17'64'15,"2"-5"34"-15,13-4 39 0,0-8-57 0,0 8-36 16,0-8-20-16,8 0-7 16,9 0 1-16,3 0 1 15,10 0-3-15,1-8-6 16,4-5 1-16,4 1-8 0,-7 5-2 16,-8-2-3-16,0 6-6 15,-7-2-7-15,-6 5-35 16,-3 0-60-16,-8 0-26 0,0 0 16 15</inkml:trace>
  <inkml:trace contextRef="#ctx0" brushRef="#br0" timeOffset="24809.36">15028 3347 25 0,'-17'19'44'16,"9"1"37"-16,8-3 68 15,0-9-44-15,0-8-39 16,8 0-22-16,9 0-14 0,7 0-5 15,8-8-8-15,6-5 0 16,-2 1-5-16,1-5-6 16,-6 3-4-16,2-4-2 15,-4 2 4-15,-1 4-9 0,-3 3-9 16,-2 2-24-16,-6 2-38 16,0 1-47-16,-9 4-4 15,-8 0 21-15</inkml:trace>
  <inkml:trace contextRef="#ctx0" brushRef="#br0" timeOffset="25015.87">15199 3472 39 0,'-22'16'88'0,"6"-3"92"0,4-1-52 16,12-12-50-16,0 0-32 16,0 0-23-16,0 0-12 15,0 0-1-15,9 0-1 0,7-9-3 16,5 2 0-16,2 2-3 15,7-3-5-15,-7-1 2 16,2 6-2-16,-1-2-14 16,-3 5-33-16,-1-4-40 15,-5 1-56-15,-2 3 1 0</inkml:trace>
  <inkml:trace contextRef="#ctx0" brushRef="#br0" timeOffset="25259.03">15146 3753 37 0,'-20'24'80'16,"3"-8"43"-16,9-4 9 16,8-12-58-16,0 0-33 15,0 0-16-15,8 0-5 16,9 0-6-16,6 0-2 16,5-8-2-16,1-3-6 0,4-3 1 15,-4-1-3-15,-1-6-3 16,-4 4 0-16,1 5-1 15,-6 5 0-15,-2-2-14 0,0 9-22 16,-9 0-48-16,-4 0-34 16,-4 0 5-16,0 12 26 15</inkml:trace>
  <inkml:trace contextRef="#ctx0" brushRef="#br0" timeOffset="25441.43">15234 3895 27 0,'0'0'56'0,"0"0"33"15,0 0-1-15,0 0-20 16,5 0-14-16,12-4 8 16,4-8-28-16,1 5-16 0,7-8-11 15,-4 4-1-15,-2-2-6 16,-1 6-3-16,-6-1-30 16,-4 4-69-16,-5 0-29 0,-2 4 16 15</inkml:trace>
  <inkml:trace contextRef="#ctx0" brushRef="#br0" timeOffset="25641.05">15206 4183 32 0,'0'0'36'16,"0"0"-1"-16,0 0 13 15,12 0 37-15,4 0 51 16,6 0-61-16,-1-7-34 0,-2-1-19 15,1 3-14-15,1-2-2 16,3-2-4-16,-4 5-4 16,1 1-14-16,-5-2-75 0,-1 1-67 15</inkml:trace>
  <inkml:trace contextRef="#ctx0" brushRef="#br0" timeOffset="25820.28">15299 4506 70 0,'-8'7'106'16,"8"-7"20"-16,0 0-20 0,0 0-46 15,13 0-23-15,11-7-15 16,9-5-11-16,8-6-1 16,3-2-5-16,-1 1-8 0,-1-2-15 15,-8 4-56-15,-11 0-97 16</inkml:trace>
  <inkml:trace contextRef="#ctx0" brushRef="#br0" timeOffset="26023.17">15418 4653 30 0,'-16'15'79'0,"3"-2"50"15,0-1 18-15,7-12-51 0,6 0-37 16,0 0-31-16,0 0-14 15,0 0-7-15,0 0-2 0,6 0-1 16,7 0 0-16,4 0-3 16,3 0-3-16,-5 0-3 15,1 0-38-15,1 0-69 16,-8-5-78-16</inkml:trace>
  <inkml:trace contextRef="#ctx0" brushRef="#br0" timeOffset="28203.96">4901 1624 287 0,'-82'8'156'0,"1"-8"-55"0,4 0-34 15,12 0-13-15,11-8-4 16,15 4-4-16,10-1-9 16,10 1-9-16,5-4-7 15,14 1-7 1,0 2 2-16,0 1 0 15,0 4 0-15,0-8-6 16,0 8 1-16,8-4-3 16,9-4 5-16,7-1-7 15,4 2 3-15,6-5-1 16,-3-1 3-16,-1 6 0 16,-3-2-3-16,-3 0 4 15,-2 2 10 1,-3-2 3-16,2-3-7 15,-1 0 2-15,5-5-8 16,-1 0 6-16,0 1-5 16,1-3-2-16,-1 3-4 15,1-2-5-15,-2 6 2 16,-3 1 0-16,-3-1 3 16,-1 0-4-1,5-3 7-15,-1 1-10 16,4 2 0-16,8-4-2 15,10-6 3-15,15-2 1 16,16-8-3-16,31-5 1 16,32 0-3-16,22 6-3 15,4-2 12-15,-9 9-4 16,-6 6-7-16,-14 7 8 16,-14-3-1-16,-9 7-4 15,-9 3 0-15,-4-4 3 16,1-4-1-16,0 4 1 15,3 0-1-15,-3 3-5 16,-1 5 4-16,-4 0 2 16,-3 0 0-16,-8 9 1 15,-6 3-1-15,-3 0-3 16,-7 0-2-16,-1 0 5 16,-5 0 4-16,2 0-5 15,-1-3-2-15,7 3 10 16,0 0-8-1,5 0-2-15,-2-3 2 0,-3-1 0 16,-3 4 0-16,0 0 4 16,-5 4-6-16,-3 5 4 15,1 2-4-15,-7 2 2 16,3 0 3-16,-2 0-7 16,-3-1 2-16,-3 8 4 15,-6 2 6-15,0-3-10 16,-2 6 2-16,-6 0 3 15,1 0-3-15,-1-5-2 16,-4 2 3-16,-4-2 2 16,-3-4-2-16,-1-4 3 15,-4-3-7-15,0-6 8 16,-3 2-3-16,-1-4 1 16,-1 0 0-16,-3-1-5 15,1-1 2-15,0 1 1 0,-1-4 0 16,1 1-3-16,-6-9 3 15,5 7 0-15,-8-7-2 16,0 0 6-16,0 0-3 16,0 0 4-16,0 0-3 15,0 0-1-15,0 0-7 16,0-7-32-16,-8-6-69 16,-4 2-46-16,-5-3-7 15,-8 0-64-15,-6-8-47 16</inkml:trace>
  <inkml:trace contextRef="#ctx0" brushRef="#br0" timeOffset="29278.82">8551 1779 60 0,'-24'0'133'16,"8"0"37"-16,3 0-59 16,1 0-41-16,12-5-28 15,0 1-19-15,0 4 4 16,0-3 7-16,0 3 8 16,0-4 10-16,0 4-4 0,0 0 6 15,0 0-1-15,0-6-3 16,0 6-11-16,0 0-13 15,0 0-10 1,0 0-10-16,0 0 2 0,0 0-7 16,0-4 1-1,12 4 4-15,12 0 11 16,17 0 4-16,13 0-6 16,7 0 0-16,11 0-1 15,5 0 3-15,1 0-9 16,1 10-5-16,0-3 10 15,-3 5-10-15,-7-1-3 16,-7-2 3-16,-10-1 2 0,-6 1-4 16,-6-9 0-16,-12 13-3 15,-3-13 6-15,-4 7 0 16,-10-7-3-16,-3 0-1 16,0 0 8-16,1 0 3 15,-9 0 7-15,3 0 26 16,-3 0 17-16,0 0 12 15,0 0 9-15,0-7 7 16,0-4 1-16,0-3-18 16,0-14-37-16,-12-22-13 15,-1-15-17-15,3-12 2 16,-3-4-3-16,4 0-13 0,-2 7 3 16,2 5-10-1,1 8 8-15,8 11-5 0,-8 10 5 16,8 8 0-1,-8 7 9-15,8 5-10 16,0 4 3-16,-8 4 1 0,8 3 3 16,0 9-2-1,0 0 5-15,0 0-4 16,0 0-1-16,0 0 1 16,0 0 0-16,-8 0-7 15,-5 9 4-15,-4 7 10 16,-11 13-4-16,-12 7 0 15,-17 16 5-15,-11 14-5 16,-14 11-2-16,-8 9-4 16,0-5 9-16,6-4 2 15,-1-8-5-15,13-7-9 16,11-14 8-16,12-6 4 16,12-16-5-16,12-5-6 0,8-3 5 15,9-7 3-15,8-11-1 16,0 0-3-16,0 0 9 15,0 8-3-15,0-8-9 16,0 0 1 0,0 0 14-16,0 0-4 31,0 0-2-15,0 0-5-16,0 0 4 15,0 0 3-15,0 0 0 16,0 0-2-16,0 0-4 0,0 0 3 15,0 0-3 1,0 0-25 0,0 0-96-16,0 0-80 15,0 9-49-15,-8-2-18 16,8-7-43-16</inkml:trace>
  <inkml:trace contextRef="#ctx0" brushRef="#br0" timeOffset="31806.86">6816 2638 7 0,'0'0'11'16,"0"0"6"-16,0 0 3 15,0 0 2-15,0 0 11 16,0 0 15-16,-8 0 28 16,2 0 45-16,-4 0-17 15,-1 0-38-15,-11 13-27 16,-5 1-17-16,-11 3-5 16,-1-1 10-16,-1-4 13 15,1 0 15-15,4 2 7 16,7-14 6-16,8 7-11 15,3-7-12-15,4 0-8 16,13 0-3-16,0 0-6 16,0 0 1-16,0 0-10 15,0 0-13-15,13-4-3 16,15-8-3-16,29-12 4 16,33-9-1-16,18-3-3 15,14 3 2-15,1 9-10 16,-1 3 7-16,-8 8 6 15,-5 9-5-15,-11 4-8 16,-14 0 8-16,-18 0-5 16,-17 0 7-16,-14 9-1 0,-10-9 5 15,-8 0 0-15,-5 0 17 16,-4 0 22-16,-8 0 3 16,0 0-6-1,3 0-10-15,-3 0-21 0,5-5 0 16,-1 5-10-16,-4 0-4 15,0 0 0 1,0 0-3-16,0 0-6 16,0 0-15-16,0 0-15 15,5 0-13-15,-2 0-36 16,-3 0-29-16,0 0-28 0,11 0-270 31,-6 0 11-31</inkml:trace>
  <inkml:trace contextRef="#ctx0" brushRef="#br0" timeOffset="34491.91">14915 2792 267 0,'-17'0'232'0,"5"8"-44"15,4-8-87-15,8 0-43 16,0 0-31-16,0 0-10 0,0 0-9 16,8 0-8-16,8-4 0 15,8-4-3-15,9-4 3 16,8 3-2-16,-1 2-10 15,-4-2-35-15,1 1-36 16,-1 4-18-16,-8 4-40 0,-2-3-54 16</inkml:trace>
  <inkml:trace contextRef="#ctx0" brushRef="#br0" timeOffset="34685.78">14878 3036 66 0,'-17'8'115'16,"6"-8"50"-16,11 0-72 0,0 0-44 16,14 0-22-16,24-8-11 15,11-5-8-15,11-3-4 16,5 1-4-16,-3 2 2 16,-5 1-11-16,-4 4-77 15,-13 3-77-15</inkml:trace>
  <inkml:trace contextRef="#ctx0" brushRef="#br0" timeOffset="34864.32">15016 3186 157 0,'-30'13'215'16,"12"-5"-77"-16,1-8-50 16,17 0-45-16,0 0-28 0,8-3-9 15,16-11 0-15,17-1-5 16,16-6 2-16,8 2-11 15,-2-2-40-15,-4 4-46 16,-14 5-59-16,-8 5-7 16</inkml:trace>
  <inkml:trace contextRef="#ctx0" brushRef="#br0" timeOffset="35025.86">15177 3268 83 0,'-28'29'166'0,"9"-9"-17"16,2-8-48-16,17-12-46 0,0 0-31 15,0 0-14-15,13 0 0 16,7-4-7-16,17-4-1 16,3-5-1-16,5 1-6 15,-5 0-47-15,-3 0-99 16,-9 0-45-16</inkml:trace>
  <inkml:trace contextRef="#ctx0" brushRef="#br0" timeOffset="35359.26">15166 3541 78 0,'-17'18'130'16,"6"-18"0"-16,11 7-46 16,0-7-36-16,11 0-20 0,9-7-5 15,10-6-7 1,2-4-7-16,5 1-5 0,-1 4 0 16,1 3-4-16,-8 1-6 15,-10 3-35-15,-6 5-65 16,-13 13-12-16,-10 8 12 0,-12 7 31 15,-16 9 32-15,-3 7 25 16,1 1 38-16,4-5 59 16,4-6 68-16,7-6-29 0,10-11-46 15,15-10-39-15,0-7-14 16,3 0-9-16,12 0-1 16,10-5 1-16,4-6 2 0,7-6-6 15,1 1 0-15,3 1-6 16,-4-3 0-16,-2 3-6 15,-6 2-31-15,-8 5-78 16,-9 8-55-16</inkml:trace>
  <inkml:trace contextRef="#ctx0" brushRef="#br0" timeOffset="35542.07">15234 3997 194 0,'-19'12'207'0,"7"-4"-65"16,12-8-51-16,0 0-44 15,0 0-24-15,0 0-9 16,3-8-5-16,14-1-1 16,8-3-6-16,7-4-2 0,4 1-8 15,1-1-28-15,-9 3-27 16,1 0-23-16,-7 1-70 16,-8 9-19-16</inkml:trace>
  <inkml:trace contextRef="#ctx0" brushRef="#br0" timeOffset="35707.87">15308 4101 79 0,'-25'27'208'16,"10"-8"-52"-16,3-7-42 16,12-12-44-16,0 0-37 0,0 0-18 15,7-3-7 1,13-10-1-16,13-6-4 0,7-6-3 16,10 0-1-16,-7 1-23 15,-3 3-46-15,-6 1-49 16,-10 8-67-16</inkml:trace>
  <inkml:trace contextRef="#ctx0" brushRef="#br0" timeOffset="35853.01">15398 4228 73 0,'-17'13'136'16,"0"-5"34"-16,9-8-55 16,8 0-34-16,0 0-38 0,0-5-21 15,5-2-10-15,10-9-8 16,7-1 1-16,6 1-4 15,3 0-35-15,-1 3-51 16,-11 1-96-16</inkml:trace>
  <inkml:trace contextRef="#ctx0" brushRef="#br0" timeOffset="36058.04">15206 4474 190 0,'-11'8'208'0,"-1"-8"-70"15,12 0-47-15,0 0-46 16,0 0-19-16,0 0-9 16,16-8-9-16,11-5-4 0,10-4-2 15,4 1-5-15,0 0-3 16,-5 3-40-16,-7 6-34 16,-7-3-76-16,-8 10-34 0</inkml:trace>
  <inkml:trace contextRef="#ctx0" brushRef="#br0" timeOffset="36225.33">15373 4632 200 0,'0'0'181'15,"0"0"-71"1,0 0-47-16,0 0-28 0,8 0-13 16,9-13-5-16,11-3-9 15,9 0 0-15,6-1-7 0,3 1-3 16,3 0-13-16,0 3-45 15,-9 1-74-15,-9 5-52 16</inkml:trace>
  <inkml:trace contextRef="#ctx0" brushRef="#br0" timeOffset="36407.94">15398 4765 162 0,'-28'14'232'0,"3"-14"-86"0,8 8-60 16,5-8-39-16,12 0-17 15,0 0-10-15,12-13-8 16,13-4-8-16,11-7-4 16,8 4 0-16,6 0-9 0,-5 3-50 15,-8 1-36-15,-6 5-82 16,-10-1-17-16</inkml:trace>
  <inkml:trace contextRef="#ctx0" brushRef="#br0" timeOffset="36564.76">15426 4815 200 0,'-16'11'220'0,"4"-11"-86"16,12 0-59-16,0 0-38 15,0 0-18-15,0 0-10 0,4-7-4 16,12-5-4-16,4 4 2 16,5 0-36-16,-1-1-43 15,0 1-67-15,-7-1-51 0</inkml:trace>
  <inkml:trace contextRef="#ctx0" brushRef="#br0" timeOffset="36716.04">15607 4843 65 0,'0'8'318'0,"0"-8"-206"16,0 0-25-16,0 0-33 16,0 0-19-16,5 0-17 15,-5 0-10-15,0 0-13 16,9 0-18-16,-1 0-42 0,-4 0-89 15,-4-8-67-15</inkml:trace>
  <inkml:trace contextRef="#ctx0" brushRef="#br0" timeOffset="38453.92">23730 5955 902 0,'0'-65'595'0,"-8"12"-274"15,-5 16-169-15,2 13-86 16,3 7-55-16,8 14-11 15,-12 3 0-15,4 28 0 0,-5 33 0 16,5 37 0-16,8 36 0 16,3 29 0-16,15 15 0 15,18 2 0-15,24-9 0 0,22-12 0 16,20-16 0-16,14-17-93 16,11-21-121-16,0-20-127 15,-6-28-65-15,-11-29-9 0</inkml:trace>
  <inkml:trace contextRef="#ctx0" brushRef="#br0" timeOffset="38771.19">24639 5886 955 0,'-40'-93'426'16,"7"19"-199"-16,5 24-123 0,7 15-59 15,5 9-18-15,4 11-14 16,4 15-10-16,8 19 12 0,0 34 1 15,0 33-3-15,3 25-3 16,14 5-4-16,12 3-11 16,7-13-12-16,9-12 3 0,4-21-16 15,7-16-9-15,1-16-16 16,-4-20-11-16,-4-21-16 16,-3-9 5-16,-15-24 13 15,-10-24 11-15,-21-24 25 0,-12-9 22 16,-21 2 72-16,-8 9 50 15,-11 14-39-15,-10 17-37 0,-3 16-21 16,-56 3-81 0,77 29-96-16,15 12-136 0,16 7-15 15,21 3-41-15</inkml:trace>
  <inkml:trace contextRef="#ctx0" brushRef="#br0" timeOffset="39003.31">25700 5243 1135 0,'8'-30'470'0,"-3"11"-247"15,-5 10-121-15,0 9-58 16,-13 95-5-16,0 1-35 16,5 35 0-16,8 31-3 15,0 22-4-15,12-1-5 0,5-8-30 16,3-11-35-16,0-23-57 15,1-23-83-15,-2-20-71 16,-3-25-19-16,-8-23 17 16,-8-22-10-16</inkml:trace>
  <inkml:trace contextRef="#ctx0" brushRef="#br0" timeOffset="39502.3">24116 5747 790 0,'-130'-4'541'0,"29"0"-269"0,33-4-285 16,22-1-71-16,30-6 42 15,35-5 22-15,41-14 11 16,52-11 7-16,47-10 3 16,43-7-9-16,37-4 4 0,18 2 4 15,6 2-4-15,6 2-9 16,-10 6-3-16,-15 6 8 15,-29 8 3-15,-40 2 3 0,-42 14 5 16,-35 3 11-16,-35 8 57 16,-15 5 47-16,-22 5 14 0,-18-1-35 15,-8 4-41-15,-26 0-20 16,-21 0-19-16,-13 21 5 16,-14 7-13-16,-7 17 11 0,4 7-11 15,4 6-1-15,16 11-12 16,18 4 7-16,10 1-5 15,15-5-14-15,24-7-1 16,14-15-3-16,21-6-2 0,20-16 7 16,20-25 6-16,12-13 2 15,4-18-8-15,2-27 15 16,-14-20-8-16,-12-8 8 0,-23-2-2 16,-23 3 46-16,-28 11-14 15,-21 8-17-15,-32 14-38 0,-24 11-14 16,-16 8-10-16,-1 17-44 15,0 11-119-15,1 14-102 16,3 15-22-16,5 12-18 16</inkml:trace>
  <inkml:trace contextRef="#ctx0" brushRef="#br0" timeOffset="39918.03">26528 6464 717 0,'0'27'504'0,"0"-4"-227"16,0-8-158-16,0-3-97 15,0-12-19-15,0 0 19 16,0 0-16-16,0-12-25 16,0-1-12-16,0-2 2 0,0-2 14 15,0 1 14-15,0 0 13 16,0 8 1-16,0 8-3 15,0 0 4-15,0 0-16 0,0 0 3 16,0 12-10-16,0-4 3 16,0 8-3-16,8 0 6 0,8 4 6 15,5 1-10-15,2-5 0 16,7-4 4-16,2-12-15 16,-4 0-1-16,-2 0 6 0,-7-12 5 15,-2 0 4-15,-17 0 12 16,0-1 29-16,-14 0-11 15,-5-1-2-15,-5 0-19 16,-6 7 0-16,7 3-10 0,-3 4-10 16,7 0-28-16,4 0-62 15,7 0-94-15,8 0-62 0,0-4-35 16,0-9-18-16</inkml:trace>
  <inkml:trace contextRef="#ctx0" brushRef="#br0" timeOffset="40135.94">26712 4912 646 0,'-35'-29'607'16,"16"10"-221"-16,7 4-247 0,12-3-115 15,9 2-17-15,10-5-5 16,19 1 11-16,13-4-10 15,23-1 2-15,10 1-12 0,6-1-14 16,-2 5-90-16,-6 3-116 16,-17 4-76-16,-11 2-10 15,-14 3-29-15</inkml:trace>
  <inkml:trace contextRef="#ctx0" brushRef="#br0" timeOffset="43255.72">22811 5511 294 0,'0'0'213'16,"0"0"-36"-16,0 0-71 16,0 0-48-16,0 0-32 0,0 0 7 15,0 0 31-15,0-4 23 16,0-4 10-16,0 0 21 15,0-1 15-15,0-3 11 0,0-7-40 16,-19-14-41-16,-5-9-19 16,-13-9-7-16,-8-15-2 0,-7 1 33 15,-9-4-18-15,-8-1-27 16,0-4-13-16,-8 5 1 0,-8 0-14 16,-11-5 2-16,-3 1-8 15,-11 1 2-15,-8-1-6 16,-12 4-1-16,-20 3-22 15,-21 8-33-15,-23 6-3 0,-26 8 14 16,-19 3 29-16,-6 8 10 16,6 1 12-16,12 4 2 15,3 1 6-15,9 8 4 0,0 3-2 16,8 0 6-16,10 4 0 16,13 7 7-16,12 5-7 15,17 0-7-15,22 0 0 0,19 0 0 16,21 0 3-16,20 0 3 15,16 0-10-15,15 0 2 0,16 0 0 16,4 0 0 0,11 0 1-16,-1 0 3 0,12 0-10 15,-12 0 8-15,12 0 1 16,0 0-5 0,0 0 5-16,0 0 2 15,0 0-1-15,0 0 1 16,0 0-4-16,0 0 2 15,0 0 9-15,0 0-3 16,0 0-12-16,0 0 9 16,0 0-7-16,0 0 6 15,0 0 0-15,0 0-6 0,0 0 9 16,4 0-10-16,-4 0 1 16,0 0 5-16,0 0-7 15,0 0-1-15,0 0 9 16,0 0-8-16,0 0-6 0,0 0-22 15,0 0-50-15,0 0-82 16,0 0-70-16,4 0-21 16,-4 0 9-16,0 0 2 0,0 0-7 15</inkml:trace>
  <inkml:trace contextRef="#ctx0" brushRef="#br0" timeOffset="43945.9">18525 3256 89 0,'0'-9'245'15,"0"2"-76"-15,0 2-47 0,-9 5-60 16,9 0-29-1,-12 0-11-15,-1 0 13 0,-4 0 10 16,-5 21-11-16,-21 12-4 16,-8 14-2-16,-18 23-16 15,-12 16 3-15,-9 11-7 0,-3 5-1 16,4-5-2-16,7-6-9 16,13-17 4-16,12-18 1 15,17-15 1-15,12-9 4 0,10-13-5 16,18-1-1-16,0-2 2 15,21-4 1-15,20 0-3 16,19 1-1-16,14-2 4 0,7 6-3 16,4 4-1-16,-3-1 1 15,-5 8 0-15,-8 0-3 16,-9-1 4-16,-11-4-2 16,-8-2 6-16,-6-7 1 0,-9 3-3 15,-6-8 5-15,-4-9 14 16,-7 8 8-16,-1-8 8 15,-8 0 4-15,0 0 2 0,0 0-1 16,0 0 0-16,0 0 1 16,0-8 27-16,0-8 7 0,0-13-44 15,0-16-20-15,0-24-3 16,0-21-5-16,-17-133-1 16,1 97-4-16,0 2 1 15,-5 12 5-15,1 10 2 16,0 16-6-16,0 17 3 15,3 16-6-15,6 17-5 16,3 7 5-16,8 8 0 16,-9 9-5-16,9 0-4 0,0 8 3 15,0 4-1-15,0 0-8 16,0 0-24-16,0 0-58 16,0 0-60-16,0 9-2 0,9 10-4 15,7 7-10-15,8 5-81 16</inkml:trace>
  <inkml:trace contextRef="#ctx0" brushRef="#br0" timeOffset="46757.6">18548 10192 441 0,'-28'50'387'16,"4"-15"-83"-16,2-5-137 16,8-10-88-16,1-8-38 0,5-12-25 15,8 0-1-15,0 0 1 16,0 0 2-16,0-4-6 0,4-16-12 16,13-18-4-16,6-9 5 15,19-14-1-15,74-87-5 16,-43 79-4-16,14 8 1 15,7 8-2-15,2 16 2 0,-3 13 2 16,-7 18 3-16,-9 21 0 16,-17 9 1-16,-11 12-3 15,-16 13 6-15,-21 16 9 16,-12 8-9-16,-24 13 9 0,-14-1 2 16,-10-2 5-16,-4-14 30 15,-1-12 3-15,5-9-1 0,7-15-10 16,8-8-17-16,9-14-6 15,16-11-20-15,16-20-3 0,28-17-2 16,21-11 1-16,19-6 1 16,19 2-6-16,11 8 2 0,6 18 5 15,2 23 2-15,-12 18 4 16,-12 27-7-16,-22 24 7 16,-23 14 5-16,-24 15-4 0,-30 5-4 15,-26 6 10-15,-24 4-6 16,-17-8-1-16,-12 0 0 0,-14-9 2 15,-3-8-11-15,-2-11-23 16,9-10-90-16,10-10-79 0,6-13-73 16,6-5-19-16,6-8-12 15</inkml:trace>
  <inkml:trace contextRef="#ctx0" brushRef="#br0" timeOffset="47306.87">21467 11556 498 0,'-84'15'549'16,"7"-15"15"-16,12 0-211 0,21 0-270 15,23-11-83 1,38-13 0-16,31-18-93 0,29-10-22 16,21-1 10-16,7 12 35 15,-4 18 26-15,-3 23 18 0,-17 36 11 16,-16 37 35-16,-16 41 46 15,-16 36 20-15,-19 38 7 0,-14 18-10 16,-11 19-3-16,-9 2-40 0,-8 2-40 16,-3-12 0-16,1-18 0 15,1-16 0-15,1-29 0 0,4-31-158 16,2-29-101-16,3-34-81 16,-1-22-22-16,-1-38 12 15</inkml:trace>
  <inkml:trace contextRef="#ctx0" brushRef="#br0" timeOffset="47490.1">21097 13217 689 0,'-25'-4'397'16,"3"-1"-24"-16,9 5-173 0,13-7-102 16,21-9-73-16,24-8-35 15,20-9-3-15,19-9-7 0,19-6-6 16,9 0-41-16,10-1-46 0,1-4-46 15,2 3-60-15,6-2-25 16,-1 0-2-16,0-7-36 16</inkml:trace>
  <inkml:trace contextRef="#ctx0" brushRef="#br0" timeOffset="47955.92">23198 11653 1065 0,'-45'-36'520'15,"0"8"-221"-15,4 16-168 0,13 12-99 16,14 19-32-16,14 21 0 16,0 22 0-16,14 24 0 15,6 20 0-15,2 11 0 0,2 6 0 16,3-6 0-16,2-5 0 15,-4-15 0-15,-1-17 0 0,-2-15 0 16,-6-15 0-16,-4-17 0 16,-9-17 0-16,-3-20 0 0,0-29 0 15,0-41 0-15,0-43 0 16,0-42 0-16,0-40 0 0,8-25 0 16,8-13 0-16,10-7 0 15,0 17 0-15,17 18 0 0,1 36 0 16,8 30 0-16,7 37 0 15,0 32 0-15,10 29 0 16,12 33 0-16,6 29 0 0,-4 23 0 16,7 17 0-16,0 16 0 15,-9 9 0-15,-11 3-98 0,-19-2-118 16,-9-7-61-16,-23-7-35 16,-19-2 29-16,-14-15 30 0,-20-7 23 15,-8-9 59-15,-1-8-33 16</inkml:trace>
  <inkml:trace contextRef="#ctx0" brushRef="#br0" timeOffset="48239.64">24079 11292 60 0,'-19'12'254'16,"-1"-12"8"-16,2 12 7 16,6 4 29-16,-4 9-56 0,0 7-28 15,4 5-39-15,-1 12 0 16,13 8-77-16,0 4-98 0,0 3 0 16,13 0 0-16,7-1 0 15,8-13 0-15,6-11 0 0,5-7 0 16,5-11 0-16,-2-21 0 15,-3 0 0-15,-1-12 0 0,-5-9 0 16,-5-3 0-16,1 0 0 16,-7-4 0-16,4 3 0 15,-6 9 0-15,-4 4 0 0,-4 12 0 16,1 15 0-16,0 13 0 16,3 15 0-16,-1 5 0 0,6 1 0 15,0-1 0-15,4-7 0 16,-3-4 0-16,-1-13-11 0,1-7-297 15,-13-5-76-15,-1-12-3 16,-8-8 8-16</inkml:trace>
  <inkml:trace contextRef="#ctx0" brushRef="#br0" timeOffset="48637.93">23904 11532 297 0,'-23'-29'286'0,"10"-4"-93"16,22 1-90-16,18-5-53 15,30-3-31-15,33-10-11 16,24-2 0-16,15-5-7 16,13 4-1-16,4 0 4 0,-7 9-1 15,-12 6 9-15,-18 14 54 16,-19 7 39-16,-17 6 21 0,-21 11 3 16,-13 0 24-16,-9 20 52 15,-9 17-11-15,-10 15-109 16,-3 22-85-16,-8 7 0 0,3 9 0 0,6 0 0 15,-1-5 0 1,0-11 0-16,0-14 0 0,2-11 0 16,-2-16 0-16,-8-13 0 15,0-20-16-15,0-17-213 0,-14-23 36 16,-6-17 52-16,-8-17 67 16,-12-6 30-16,-9-2 35 0,-4 9 25 15,-9 20 10-15,-3 21 1 16,-8 24-6-16,1 20-9 0,-6 19-10 15,1 19-2-15,1 7-3 16,8-1-34-16,1-3-104 0,7-8-129 16,3-12-69-16,-8-14 14 15</inkml:trace>
  <inkml:trace contextRef="#ctx0" brushRef="#br0" timeOffset="49170.71">20753 9269 453 0,'9'-8'224'16,"4"20"70"0,-5 16-227-16,0 20-22 0,7 26 16 15,1 32 25-15,5 20 9 16,-1 13-17-16,-1 3-23 0,-2-9-24 15,1-13-18-15,-4-32-3 16,-1-21 0-16,-9-31 8 16,-4-36-5-16,-9-41-10 15,-5-45 2-15,-12-44-8 0,-2-33 5 16,0-28-2-16,-1-17 2 16,6-16-1-16,2-4-3 0,13 5 10 15,8 16 1-15,13 22 10 16,10 31-9-16,10 27-6 0,7 31-7 15,9 22 9-15,7 21-6 16,14 25-6-16,11 22 10 0,11 24-15 16,7 14-67-16,-5 14-157 15,-13 6-65-15,-17 5 1 0,-23 5 10 16,-25-5-109-16</inkml:trace>
  <inkml:trace contextRef="#ctx0" brushRef="#br0" timeOffset="49469.09">21467 8556 74 0,'-27'37'270'0,"3"-1"-59"15,2-3-14-15,4 9-24 16,-3 9-32-16,0 15-38 0,5 11-17 16,4 16-6-16,12 8-20 15,0 6-28-15,12-2-13 0,8-15-16 16,5-11-2-16,3-23-11 16,9-20-20-16,2-20-13 0,10-20-16 15,5-24-27-15,-2-18 12 16,0-6 36-16,-6-10 22 15,-10 6 19-15,-7 8 34 0,-10 11 30 16,-5 8-5-16,-3 14 10 16,-3 15 40-16,1 19 36 0,-5 27 13 15,4 27-51-15,-3 20-38 16,4 14-31-16,2 6-26 0,0-7-18 16,6-12-28-16,-5-17-79 15,2-15-101-15,-3-18-59 0,-5-16-42 16,-6-16-3-16,-9-24-6 15</inkml:trace>
  <inkml:trace contextRef="#ctx0" brushRef="#br0" timeOffset="50068.89">21179 9118 504 0,'-60'-13'251'15,"7"0"-71"-15,13 2-97 16,12-2-97-16,15 1-26 0,26-8 16 15,21-10 6-15,31-5 7 16,35-10 7-16,21-12 2 0,20-7 2 16,22-3 2-16,8 3-5 15,-2 2-1-15,-1 6 7 0,-13 4-5 16,-18 2 1-16,-20 6 8 16,-22 7 10-16,-27 13 35 15,-16 4 28-15,-9 7 21 0,-16 5 45 16,-10 8 4-16,-6 0 5 15,-1 0-41-15,-7 21-17 0,5 15-7 16,0 24-7-16,4 19-28 16,4 10-55-16,5 4 0 0,1 0 0 15,-3-10 0-15,1-19 0 16,1-11 0-16,-5-13 0 0,-5-7 0 16,-2-12 0-1,-9-8-75-15,-20-31-12 16,-13-10 42-16,-7-6 23 15,-9-1 12-15,-5 6 21 16,-1 9 6-16,-11 20 13 0,1 13-2 16,-5 16 4-16,5 13 13 15,5 16 1-15,7 4-17 0,10-5-28 16,9-9-1-16,17-6 0 16,17-11 0-16,0-5 0 0,14-10 0 15,9-16 0-15,5 0 0 16,5-4 0-16,-4-13 0 0,-1-11 0 15,-3-5 0-15,-9-2 0 16,-5-4 0-16,-6 11 0 0,-5 3 0 16,0 6 0-16,0 3 0 15,-16 3 0-15,4 10 0 16,0 3-13-16,-2 0-77 0,6 0-85 16,8 0-74-16,-8 0-51 15,8 0-13-15,-6 0-6 0,6-10 35 16</inkml:trace>
  <inkml:trace contextRef="#ctx0" brushRef="#br0" timeOffset="50271.77">22719 8608 498 0,'9'-12'420'16,"-6"0"-58"-16,3 1-166 15,5-6-102-15,12-3-46 0,14-5-19 16,13-7-17-16,6 4-10 15,-2 0 4-15,-6 6-23 0,-13 6-44 16,-5 4-59-16,-6 4-44 16,-8 8-42-16,-5 0-15 15,-11 0 13-15,-16 0-28 0,-7 16 33 16</inkml:trace>
  <inkml:trace contextRef="#ctx0" brushRef="#br0" timeOffset="54743.82">22225 1358 265 0,'0'-19'221'0,"0"3"-41"15,0 4-73-15,0 3-51 16,0 3-17-16,0 6-14 16,0 0-9-16,0 0-8 15,-9 0-8-15,9 15-7 0,0 4 6 16,0 22 4-16,0 25-3 15,0 10 0-15,0 14 3 16,9 8-5-16,0 3 4 16,5-2 3-16,-3-10-8 15,3-8 7-15,-6-16-8 16,0-11 8-16,-1-14-2 16,2-7-1-16,-6-10-1 0,2-2-4 15,-5-5-1-15,0-4-22 16,0-12-28-16,0 9-15 15,0-9-12-15,3 0-18 16,5-9-37-16,0-15-72 0</inkml:trace>
  <inkml:trace contextRef="#ctx0" brushRef="#br0" timeOffset="55010.92">23003 1510 443 0,'45'-66'254'0,"-16"14"-65"0,-10 14-89 15,-7 14-53-15,-12 8-18 16,0 9-10-16,0 7-12 16,0 16-2-16,-12 24 2 15,-3 34-3-15,-2 28 2 16,4 23-5-16,13 18 2 0,5 0 0 16,11-5-5-16,11-12 0 15,20-12-13-15,10-13-12 16,11-24-29-16,8-16 0 15,3-27-26-15,-3-25-38 0,-7-30-36 16,-7-36-73-16,-14-33 48 16</inkml:trace>
  <inkml:trace contextRef="#ctx0" brushRef="#br0" timeOffset="55759.21">23701 1632 360 0,'-23'-98'201'0,"-6"25"-94"15,-9 23-58-15,3 31-26 16,-1 19-10-16,3 33-5 15,4 24-1-15,9 12-3 0,9 7-2 16,11 2-2-16,0-9 0 16,0-11 0-16,8-19 1 15,0-9-1-15,0-14 2 16,-1-16-1-16,6 0-1 16,3-21 1-16,5-20-3 15,-1-16 7-15,3-12-3 16,2-4 1-16,-2 4-3 0,-1 21 7 15,-11 10-4-15,2 14-2 16,-5 8-1-16,-8 16-4 16,5 12 2-16,-2 21 8 15,-3 15-1-15,0 5 2 16,0 0-8-16,0-8 2 0,0-4 3 16,0-13 3-16,3-11-5 15,3-10 6-15,2-7 1 16,0-7-1-16,0-17-2 15,13-18-8-15,4-14 2 16,6-10 14-16,3 9 9 16,-8 12-10-16,-5 13-3 15,-4 11-5-15,-7 10-2 16,4 6-8-16,-3 5 5 0,3 16 0 16,-2 13 5-16,4 13 5 15,-1-3-6-15,2 1 6 16,-5-2-8-16,0-10-1 15,-2-3 2-15,-2-9-1 16,-5-4 4-16,5-12-1 0,-5 0-3 16,6-7 2-1,2-14-4-15,15-20-5 16,5-9 9-16,7 3-1 0,-6 2 9 16,-4 12-10-16,-2 13-2 15,-7 15-1-15,1 5 1 16,1 29 2-16,4 15 1 15,-6 10 9-15,2-2-7 16,-5-8 5-16,-1-10 6 0,-2-14 82 16,-4-20 112-1,-6-12-2-15,2-37-110 0,7-33-52 16,8-23-26-16,8-18-10 16,14-10-10-16,10-10-9 15,9 1 3-15,4 7-2 16,0 22 2-16,-8 19-5 15,0 25-2-15,0 15-47 0,-2 22-98 16,-1 20-82-16,-5 24-63 16,-16 20-37-16</inkml:trace>
  <inkml:trace contextRef="#ctx0" brushRef="#br0" timeOffset="56060.31">24923 1127 558 0,'5'-8'353'16,"-2"3"-169"-16,2 2-93 16,-2-1-49-16,-3 4-8 0,0 0-6 15,0 0-15-15,0 0-10 16,0 0-8-16,0 7 0 16,8 14 9-16,10 13-4 15,2 5 3-15,7 7-9 16,8-4-2-16,1 1 5 0,4-6-15 15,4-9-7-15,0-12-26 16,2-16-5 0,-5 0-5-16,-9-12 19 0,-4-8 3 15,-8-14-21-15,-3-1 7 16,-9-7 10-16,-8 3 4 16,0-3-59-16,0 3-79 15,-16-4-58-15</inkml:trace>
  <inkml:trace contextRef="#ctx0" brushRef="#br0" timeOffset="56409.14">24900 988 411 0,'-17'0'258'0,"5"0"-112"16,4 0-74-16,8 0-26 15,0-3 8-15,0-1-19 16,0-6-14-16,8-1-16 15,8-9-4-15,5-8-1 16,2-6 2-16,3 0-3 0,-10-5 0 16,-8 3 2-16,-8 8 4 15,-12 0-1-15,-10 3-8 16,-12 8 4-16,-28 6-5 16,-19 2 7-16,-21 9-8 15,-3 0 7-15,7 0-3 0,17 0 0 16,12 0 6-1,20 0-6-15,12 0 10 16,12 0-7-16,17 0-18 0,8 0-14 16,16 0 11-16,27 0-13 15,22-5-74-15,20-2-44 16,11-5-113-16</inkml:trace>
  <inkml:trace contextRef="#ctx0" brushRef="#br0" timeOffset="56593.68">24517 1028 511 0,'-47'17'266'15,"4"-5"-119"-15,18 2-73 16,7-14-14-16,18 0 4 0,0 0-40 16,24 0-12-16,33 0-2 15,38-9-9-15,30-8-4 16,30-2-79-16,14-7-112 15,2-3-136-15</inkml:trace>
  <inkml:trace contextRef="#ctx0" brushRef="#br0" timeOffset="57623.09">18986 1323 881 0,'-31'-78'358'16,"2"21"-213"-16,9 15-171 0,9 15-63 15,-2 10 33-15,13 17 28 16,0 25 15-16,8 36 6 16,8 45 7-16,7 32 0 15,7 21-4-15,5 3 9 0,11-11-7 16,6-20 2-16,5-26 3 15,3-24-1 1,5-26-7-16,0-27 4 0,3-28-9 16,-13-26-7-16,-11-26-19 15,-14-25 0-15,-15-21 17 16,-15 0 26-16,-11 5 23 16,-15 12-2-16,-8 19-18 0,-17 16-9 15,-9 27 0-15,-18 19 1 16,-7 32 0-16,-8 18-37 15,4 9-59-15,16 8-90 16,20-6-24-16,28-20-50 16</inkml:trace>
  <inkml:trace contextRef="#ctx0" brushRef="#br0" timeOffset="57872.63">19568 1066 501 0,'25'-72'375'0,"-10"18"-128"15,-7 16-134-15,-2 10-62 0,-6 12-29 16,0 8-24-16,3 8 2 16,5 28 1-16,8 26 3 15,4 31-8-15,9 29 5 16,2 16 1-16,8 5-1 16,-5-2-1-16,4-6-48 15,-2-16-62-15,-2-23-60 0,-11-14 6 16,-10-21 21-1,-13-25 37-15,-16-28-91 0,-18-28 35 16,-3-33-48-16</inkml:trace>
  <inkml:trace contextRef="#ctx0" brushRef="#br0" timeOffset="58638.88">19587 1296 202 0,'-33'-68'221'16,"11"11"-86"-16,9 13-74 0,13 3-47 15,21 5-11-15,18 0 2 16,18 3-3-16,16 0-2 15,9 4-1-15,-5 10 2 16,-12 5 0-16,-12 6 2 16,-16 4-3-16,-9 4 0 15,-13 9-3-15,-2 8 5 16,-10 11-2-16,-3 8 2 16,0 14 0-16,6 10 0 15,2 10-5-15,4 2 3 0,5 1 2 16,6-8-1-16,1-11 2 15,5-5-1-15,-1-12 0 16,1-10-5-16,-4-6 3 16,-5-12 2-16,-4-9 1 15,-8-25-20-15,-8-16-4 16,0-12 18-16,-16-10 8 16,-1-10 8-16,-2 9 5 0,-2 8 14 15,5 7 0-15,-1 8 6 16,9 9-7-16,8 6-11 15,0 12-10-15,0-4-6 16,0 10-5-16,0 8-4 16,0 0 0-16,0 0 1 15,8 12 4-15,3 9 5 0,3 0 0 16,-2 3-8 0,-4 0 8-16,1-3-7 0,-1-5 7 15,-8-8-2-15,5-8 2 16,-4 0 1-16,4-8-13 15,-2-17-16-15,11-15 5 16,7-17 3-16,6-4 15 16,7 0-2-16,-2 4-1 15,4 8 0-15,-2 13 0 0,-8 15 1 16,0 14 2-16,4 14 0 16,1 25 10-16,4 21 7 15,-2 20 5-15,-7 13-5 16,-7 4-6-16,-7-9-6 15,-4-20 1-15,-3-15 50 0,-5-18 98 16,0-21 71-16,-13-27-123 16,-4-33-69-16,-3-28-7 15,8-28-13-15,12-19-20 16,0-10 83-16,21-21-87 16,12-7-324-16,7-1 211 15,4 13 80-15,-3 52 59 16,-5 102-11-16,-7 0-8 15,-1 0-4-15,1 0 0 0,-1 0-12 16,5 0-4-16,12 0-132 16,4 0-157-16</inkml:trace>
  <inkml:trace contextRef="#ctx0" brushRef="#br0" timeOffset="58988.13">21026 675 237 0,'-8'0'331'0,"-6"0"-76"16,8 0-116-16,6 0-74 15,-8 0-31-15,8 0-21 16,0 0-10-16,0 13-1 16,0 2 2-16,0 2-7 15,8 4 6-15,4-1-7 0,-1-4 8 16,5 1-7-1,10-1-3-15,2-5-1 16,4-11-8-16,-4 0 7 0,-3 0 7 16,-4-11-11-16,-5-13 2 15,-13-10-18-15,-3-1 14 16,-11-3 14-16,-10 10 2 16,-4 4-2-16,2 8-6 15,-7 7 1-15,4 9 2 0,0 0-38 16,1 19-50-16,6 15-17 15,2 11-32 1,0 3-105-16</inkml:trace>
  <inkml:trace contextRef="#ctx0" brushRef="#br0" timeOffset="59148.35">21086 1420 260 0,'0'37'279'16,"0"-9"-120"-16,0-7-82 15,0-6-35-15,0-7-16 16,0-8-9-16,0 0-9 0,0 0-17 16,0 0-29-16,5 0-37 15,1-19-73-15,3-14-134 16</inkml:trace>
  <inkml:trace contextRef="#ctx0" brushRef="#br0" timeOffset="59317.03">20783 646 605 0,'-17'-14'177'15,"29"-4"-95"-15,32-2-41 16,38-4-19-16,24-9-13 16,20-3-2-16,11-2-10 15,10 7-100-15,-10-2-131 16</inkml:trace>
  <inkml:trace contextRef="#ctx0" brushRef="#br0" timeOffset="61867.04">18833 361 399 0,'-46'0'178'16,"-1"9"-87"-16,-10 15-49 0,-8 9-22 16,-5 15-10-16,1 14-5 15,-1 15 1 1,2 22 4-16,8 21 3 0,6 32 0 16,13 27 2-16,14 33 4 15,19 15-3-15,8 13 5 16,21 1 3-16,15-7 6 15,15-4-8-15,20-6-3 0,16-4 2 16,29-5 1-16,13-4-14 16,10 2-8-16,-3-1 5 15,-5 2 1-15,-21 3-4 0,-22-2 4 16,-34 14-4-16,-35 15 1 16,-38 20-1-16,-41 17-2 0,-48 8 16 15,-45 5 9-15,-45 3 14 16,-39 16 22-16,-26 15 5 15,-26 15-1-15,-19 2-8 16,-24 2-9-16,-17-4-11 0,-6 11 10 16,15 7 20-16,21 7 21 15,39-11-3-15,38-14-11 0,43-11-8 16,54-1-7-16,50-6-13 16,58 1 5-16,54-5-31 0,51-15-20 15,42-18 0-15,45-10 0 16,275 218 0-1,-153-272 0-15,26-11 0 16,375 165 0-16,-303-203 0 16,19-6 0-16,12-1 0 15,11 0 0-15,23-6 0 0,19 1 0 16,7-4 0-16,5-12 0 16,8-17 0-16,13-28 0 0,8-33 0 15,0-32 0-15,7-37 0 16,9-17 0-16,-6-24 0 0,-2-28 0 15,4-23 0-15,3-31 0 16,2-32 0-16,7-42 0 16,9-29 0-16,-4-35 0 0,-4-24 0 15,-18-22 0-15,-10-18 0 16,-30-20 0-16,-29-26 0 16,-40-24 0-16,-45-29 0 15,-41-39 0-15,-40-38 0 16,-27-24 0-16,-27-23 0 0,-14-32 0 15,-15 3 0-15,-5 16 0 16,-15 3 0-16,-13 7 0 0,-23 31 0 16,-23 28 0-16,-31 23 0 15,-45 22 0-15,-34 7 0 16,-60 7 0-16,-53 18 0 16,-285-414 0-16,90 401 0 15,-90 5 0 1,-73 20-247-16,-78 16-127 15,-72 28 36-15,-49 34 107 16,-65 49 100-16,-33 55 38 16,-53 55-85-16</inkml:trace>
  <inkml:trace contextRef="#ctx0" brushRef="#br0" timeOffset="63280.98">4311 9814 349 0,'0'-94'225'0,"-12"8"-83"0,-1 13-46 16,2 13-41-16,-1 10-13 15,0 14 26-15,-2 8-3 16,14 11-11-16,-11 5-26 16,11 7-10-16,-11 5 11 15,11 0 6-15,-14 8 2 16,14 12-4-16,-11 30 10 16,-1 61 41-16,-5 71 27 15,0 75-5-15,1 56-12 16,0 50-26-16,5 24-23 15,-2 11-20-15,-4 5 51 0,3 4 18 16,-7 13-69-16,-4-14-25 16,-3-23 0-16,-1-45 0 15,4-57 0 1,6-57 0-16,-2-53 0 0,5-45 0 16,4-33 0-16,12-28 0 15,0-24 0-15,0-13 0 16,-8-7 0-16,8-8 0 15,0-13-159 1,0-5-124 0,-8-7-5-16,-1-9 16 0,9-15 28 15,-7-16-21-15,7-15 3 16</inkml:trace>
  <inkml:trace contextRef="#ctx0" brushRef="#br0" timeOffset="63813.3">5594 8935 543 0,'-11'-25'226'0,"-2"8"-117"15,5 17-69-15,8 29-22 16,0 53 5 0,0 76 50-16,13 103 73 0,6 87 29 15,15 94-26-15,6 74-64 16,8 34-38-16,9-5-17 15,53 441-9 1,-65-579-2-16,-5-61-8 0,-3-66 0 16,-4-64-6-16,-5-51-10 15,-4-49-16-15,-8-31-28 16,-8-31-60-16,-5-26-84 16,-3-28-91-16,-14-41 21 0,-19-40-33 15</inkml:trace>
  <inkml:trace contextRef="#ctx0" brushRef="#br0" timeOffset="64279.73">4153 12513 317 0,'-85'0'216'15,"0"12"-71"-15,4 4-55 16,10-4-45-16,11 0-13 0,15 1 8 16,17-13-12-16,12 0-14 15,24 0-7-15,36 0 1 16,46-9-3-16,52-19-2 15,45-21 4-15,33-21 3 16,14-16-9-16,7-3 1 0,-9 1 1 16,-22 2-1-16,-27 17-1 15,-37 12 1 1,-32 15 15-16,-32 15 57 0,-22 6 42 16,-16 9 17-16,-15 3-9 15,-13 9-21-15,-7 0-29 16,-6 0-30-16,-3 0-24 15,0 0-12-15,0 0-46 16,-12 14-69-16,-1-3-72 16,3 6-42-16,-7-5-24 15,4 1-11-15,4-6-19 16</inkml:trace>
  <inkml:trace contextRef="#ctx0" brushRef="#br0" timeOffset="64812.44">6816 11498 403 0,'0'-23'328'16,"-14"-1"-126"-16,-12 2-87 0,-2 10-59 15,-1 1-30-15,1 6-3 16,-5 5 4-16,-7 12-3 15,-5 17-9-15,-3 32 2 0,-9 49 23 16,3 49 43 0,10 45-7-16,12 31-17 0,23 21-27 15,23 6-11-15,21-6-9 16,23-20-14-16,15-28 3 16,11-41 2-16,9-41-10 15,5-41-2-15,4-49-12 0,-5-48-16 16,-2-47-17-16,-15-41-31 15,-15-34-23-15,-20-32 22 16,-26-34 19-16,-19-25 28 0,-31-18 31 16,-22-5 42-16,-16 8 42 15,-9 28-10-15,-4 42 35 16,11 34 18-16,14 39-44 16,13 24-37-16,10 24-24 15,14 24-7-15,12 34-4 16,16 39-3-16,25 42 3 0,19 28 2 15,21 16-6-15,12 1 8 16,12-9-8-16,6-12-3 16,-1-17 2-16,-5-16 3 0,-7-20-5 15,-14-12 4-15,-16-12-4 16,-11-12-6-16,9 3-131 16,-42-28-46-16,-4 0-88 15,-12-17-17-15</inkml:trace>
  <inkml:trace contextRef="#ctx0" brushRef="#br0" timeOffset="65279.04">8158 11693 695 0,'0'-7'562'15,"0"3"-213"-15,-9-4-188 16,9 8-180-16,0-9-98 0,0 1 35 15,0 2 41-15,0-11 12 16,0-8 10-16,0-7-11 0,0-13-21 16,-8-12-4-1,-5-5 20-15,-6-3 23 0,-11-4 4 16,-6 9 14-16,-1 10 43 16,1 13 34-16,-5 13-18 0,0 20-37 15,-3 26-12-15,-9 25-12 16,1 43 8-16,8 48 31 15,11 45 0-15,20 37 3 0,21 16-11 16,24-3-7-16,22-20-15 16,15-24 7-16,15-33 2 0,14-30-11 15,9-33-4-15,6-27-3 16,9-30-23-16,3-36-11 0,5-24-8 16,-8-33-11-1,-12-22-31-15,-17-18-60 0,-25-12-18 16,-18-10 20-16,-21-4 18 15,-18 9 32-15,-11 13 34 0,-16 16-11 16,-11 17 11-16,-11 14-5 16,-3 17 0-16,-2 13-11 0,-3 8-20 15,6 7-54-15,0 1-12 16</inkml:trace>
  <inkml:trace contextRef="#ctx0" brushRef="#br0" timeOffset="65628.14">8758 9292 754 0,'-12'-88'491'0,"0"21"-175"0,-1 19-163 15,13 15-110 1,0 17-47-16,0 16 1 0,0 21 3 15,13 36 7-15,11 54 5 0,12 71 22 16,18 70 15-16,11 54-5 16,12 36-11-16,4 29 0 15,-1 6-11-15,-2-15-13 16,-1-28-12-16,-9-41 5 0,-6-40-3 16,-10-41 1-16,-11-39 5 15,-12-33-11-15,-4-30-14 0,-9-28-40 16,-8-22-46-16,-4-22-68 15,-4-26-53-15,0-33-26 0,-17-39 2 16,-2-51 33-16,-6-56 0 16,-4-66 9-16</inkml:trace>
  <inkml:trace contextRef="#ctx0" brushRef="#br0" timeOffset="66009.69">9420 10620 52 0,'8'-264'248'0,"0"44"-18"15,0 53-35-15,1 44-69 16,-1 33-61-16,-5 30-32 0,2 19-9 15,-5 25 16-15,0 16 47 16,4 36 25-16,-4 33 44 0,0 45 47 16,0 45-50-16,-9 32-50 15,-11 17-41-15,-4 17-26 16,-8 3-1-16,-10-1-8 0,2-14-15 16,4-31 2-16,4-37 2 15,2-33-5-15,11-36-4 0,6-22-7 16,13-22 0-1,-9-16-6-15,9-24-13 0,22-28-4 16,18-29-15-16,26-20 16 16,21-11 19-16,27 8-1 0,21 10 10 15,15 25 9-15,8 21 3 16,-3 24-10-16,-13 20 7 0,-17 12-11 16,-18 14 1-16,-18 2-5 15,-20 8 1-15,-16 2 5 0,-17-5-12 16,-6-5-77-16,-11-4-101 15,-6-7-73-15,-5-8-52 16,-4-9 19-16,-4-12 24 0,0-17 23 16,0-28-128-16</inkml:trace>
  <inkml:trace contextRef="#ctx0" brushRef="#br0" timeOffset="66592.49">11087 10131 532 0,'0'-62'332'15,"0"19"-53"-15,-18 5-127 16,-7 14-67-16,-11 12-35 0,-12 12 4 16,-18 34 23-16,-7 21 31 0,-9 30-9 15,1 31-2-15,7 30 5 16,18 33-30-16,20 21-64 16,20 15-8-16,24 5 0 15,21-13 0-15,20-23 0 0,20-34 0 16,11-40 0-16,14-37 0 15,4-40-6-15,3-38-43 0,-4-39-28 16,-4-37-14-16,-7-27-1 16,-17-20 21-16,-17-19 26 0,-22-20 15 15,-23-20 15-15,-19-9 15 16,-16 1 40-16,-13 13 51 16,-3 19 74-16,-7 26 8 0,0 25-166 15,6 22-7-15,8 25 0 16,4 20 0-16,10 16 0 15,6 9 0-15,5 12 0 0,12 16 0 16,-8 29 0-16,8 37 0 16,3 35 0-16,14 34 0 15,14 24 0-15,8 3 0 0,13-7 0 16,13-20 0-16,16-25 0 16,18-24 0-16,9-32 0 0,19-31 0 15,15-31 0-15,8-15 0 16,-4-27 0-16,-9-18 0 0,-14-6 0 15,-25-3 0-15,-26 0 0 16,-19 7 0-16,-16 5 0 16,-14 14 0-16,-10 5 0 0,-8 14 0 15,-5 3 0-15,-13 9 0 16,-3 0 0-16,-4 8 0 0,-9 4 0 16,1 0 0-16,-5 16 0 15,-4 0-139-15,-2 9-274 16,-2 0 14-16,4 0 28 0,1-9 33 15</inkml:trace>
  <inkml:trace contextRef="#ctx0" brushRef="#br0" timeOffset="67008.07">11918 7926 561 0,'-25'-120'359'16,"5"28"-114"-16,4 19-125 15,6 19-69-15,10 21-30 0,0 20-17 16,6 26-4-16,14 44 27 15,19 61 58-15,32 66 53 16,22 64 23-16,15 53-32 16,14 45-60-16,4 25-26 0,1-6-23 15,-10-26-13-15,-7-42 0 16,-12-45-7-16,-15-43 0 0,-17-43 0 16,-8-35 0-16,-13-30 0 15,-13-28-1-15,-12-19-13 0,-7-18-23 16,-7-12-45-16,-6-11-61 15,-6-13-85-15,-10-9-54 0,-13-14 0 16,-7-23 42-16,-5-19 64 16,-5-17-68-16,-3-15 87 15</inkml:trace>
  <inkml:trace contextRef="#ctx0" brushRef="#br0" timeOffset="67224.58">12119 9826 402 0,'-93'-25'251'0,"9"5"-31"16,7 3-33-16,20 5-55 16,17 1-70-16,10-2-40 0,22-2-12 15,24-15-4-15,30-9-4 16,35-19-3-16,32-8 7 16,25-10-11-16,20-10 8 0,10-3-3 15,-7 3 0-15,-11 8-17 16,-23 13-85-16,-26 4-89 15,-27 4-70-15,-26 4-64 0</inkml:trace>
  <inkml:trace contextRef="#ctx0" brushRef="#br0" timeOffset="68043.14">12843 7986 1054 0,'-20'-44'476'16,"3"11"-213"-16,2 5-140 15,2 7-76-15,13 9-16 16,0 0-17-16,0 7-19 0,0 5-2 16,0 12-3-16,13 33 7 15,19 50 23-15,17 51 24 0,12 49-44 16,7 41 0-16,5 37 0 16,5 15 0-16,-6 6 0 0,-2-22 0 15,-10-31 0-15,-11-38 0 16,-8-40 0-16,-9-37 0 15,-7-32 0-15,-4-29 0 16,-9-24 0-16,0-20 0 0,0-38 0 16,7-44 0-16,7-53 0 15,5-53 0-15,11-32 0 16,1-6 0-16,8 23 0 0,1 23 0 16,0 33 0-16,-3 28 0 15,4 24 0-15,-4 25 0 0,-10 17 0 16,-1 11 0-16,-5 14 0 15,-6 7 0-15,2 7 0 0,-1 10 0 16,1 0 0-16,-1 2 0 16,0 2 0-16,2-3 0 0,-6-11 0 15,1-7 0-15,-5 0 0 16,0-13 0-16,-4-15 0 16,-4-13 0-16,-4-15 0 0,-8-9 0 15,-8-4 0-15,-9 3 0 16,1 9 0-16,1 12 0 0,3 13 0 15,-2 6 0-15,14 11 0 16,-8 11 0-16,8 23 0 16,0 22 0-16,0 25 0 15,14 11 0-15,2 13 0 16,8 7 0-16,9-2 0 0,7-7 0 16,5-10 0-16,6-13 0 15,11-16 0-15,4-13 0 0,7-19 0 16,-2-25 0-16,3-18 0 15,-4-21 0-15,-10-20 0 16,-11-9 0-16,-13-14 0 16,-15-12 0-16,-12-2 0 0,-9 5 0 15,-17 10 0-15,-3 11 0 16,-4 13 0-16,-8 13 0 0,-2 6 0 16,-6 14 0-16,-5 7 0 15,-5 14 0-15,-2 6 0 0,0 5 0 16,0 8 0-16,-2 8 0 15,6 1 0-15,3 4 0 16,8-5 0-16,5-1 0 16,7-1 0-16,9-2 0 0,4-12 0 15,12 0-31-15,-8 8-263 16,8-8-36-16,0 8 5 0,0-8 16 16,0 0-14-16</inkml:trace>
  <inkml:trace contextRef="#ctx0" brushRef="#br0" timeOffset="68623.38">15308 7596 318 0,'-28'-22'178'0,"7"6"-35"16,4 4-34-16,6 0-24 0,11 0-5 15,0 3 2-15,0 2 4 16,0-2-5-16,0 9-14 0,0 0-31 16,8 25-6-16,16 27 76 15,9 39 2-15,8 40-27 16,3 29 6-16,1 21-12 15,-8 6-16-15,-5-12-23 0,-4-24-16 16,-12-34-7-16,-3-22 0 16,-5-31 2-16,-8-14 21 0,0-20 28 15,0-7-25-15,0-53-39 16,0-31 0 0,0-41 0-16,5-41 0 0,9-42 0 15,8-31 0-15,6-8 0 16,7 16-11-16,3 29 14 0,-2 36-6 15,6 29-1 1,2 31 0-16,8 36-1 0,10 36 5 16,-1 46 24-16,3 58-24 15,1 54 0-15,-4 50 0 0,-1 22 0 16,2 9 0-16,3-7 0 16,3-27 0-16,9-23 0 0,2-28 0 15,-6-29 0-15,0-26 0 16,-1-22 0-16,-7-17 0 0,-6-17 0 15,-12-11 0-15,-7-21 0 16,-12 0-300-16,-2-9-163 0,-3-7 31 16,7-8 38-16</inkml:trace>
  <inkml:trace contextRef="#ctx0" brushRef="#br0" timeOffset="69102.52">18597 9114 889 0,'35'0'461'0,"-21"0"-212"16,-31 0-157-16,-19 12-101 0,-29 9-6 15,-24 15 10-15,-29 12 35 16,-25 22 29-16,-31 23 34 16,-33 29 18-16,-41 29-28 0,-57 24-74 15,-51 24-9-15,-51 26 0 16,-48 15 0-16,-52 25 0 15,-32 33 0-15,-42 26 0 0,-37 26 0 16,-24 16 0-16,-27 9 0 16,-14 17 0-16,0-2 0 0,14-7 0 15,15-18 0-15,37-30 0 16,49-31 0-16,43-31 0 16,56-33 0-16,50-31 0 0,57-31 0 15,57-23 0-15,53-29 0 16,54-24 0-16,43-24 0 15,45-26 0-15,34-11 0 16,22-15 0-16,19-12 0 16,10-5 0-16,8-9 0 15,9 0 0-15,0 0 0 32,0 0 0-17</inkml:trace>
  <inkml:trace contextRef="#ctx0" brushRef="#br0" timeOffset="69300.72">5570 16156 2015 0,'5'0'-537'16,"3"0"-2"-16,-5 0-397 0</inkml:trace>
  <inkml:trace contextRef="#ctx0" brushRef="#br0" timeOffset="86912.02">22183 3289 17 0,'-12'0'58'0,"1"0"83"16,3 0 24-16,8 0-40 0,-14 0-31 15,6 0-27-15,8 0-7 16,-12 0-6-16,12 0 12 16,-9 0-1-16,9 0-5 0,-8 0-15 15,8 0-9-15,0 0 10 16,0 0 7-16,-8 0 18 16,8 0-4-16,0 0-3 15,0-4-12-15,0-1-18 16,0 1-10-16,16 0-16 0,17-4-5 15,32-9-7-15,52-7 6 16,59-5-4-16,47-6 0 16,45-6 6-16,33-4-11 15,26 0 5-15,20 1 3 0,-6-2-4 16,-15 5 4-16,-36 5 2 16,-33 4-3-16,-46 7 3 15,-44 5 3-15,-46 3 47 16,-31 5 57-16,-29 5 45 15,-22-2 22-15,-14 9-100 16,-7-3-77-16,-10 3 0 0,-5 0 0 16</inkml:trace>
  <inkml:trace contextRef="#ctx0" brushRef="#br0" timeOffset="87009.05">25928 2736 2047 0,'0'0'-72'31,"0"0"-194"-15,0 0-49-16,0 0-41 15,0 7-30-15</inkml:trace>
  <inkml:trace contextRef="#ctx0" brushRef="#br0" timeOffset="90671.18">16512 1871 95 0,'0'-20'202'16,"0"5"-38"-16,0-2-55 16,3-4-39-16,0 5-13 0,-3-3 5 15,0 2 1 1,0 0-6-16,0 1-13 0,0 4-2 16,0-5-6-16,0 4-19 15,-12 2 3-15,4-5-9 16,-4-1-3-16,-10 1-4 15,-1 1-4-15,-1-2 5 16,-5 1-3-16,1-1-3 0,-4 5-4 16,-1-1 10-16,1 5-5 15,1 1 0-15,-4-3-4 16,8 8 3-16,2-3 4 16,0 1-5-16,4 4-2 15,-4 0 7-15,7 0-1 0,-4 0-1 16,6 0 0-1,1 0-3-15,-1 0 2 0,-2 9-2 16,-2-2-1-16,1 2 8 16,-6 2-10-16,1 2 9 15,2-5-6-15,-1 4 4 16,-2 1-2-16,0-1-1 16,7 0 3-16,1 0-1 0,0-4-1 15,4-8-2-15,7 13 3 16,6-5-4-16,-13 4 4 15,5 0-2-15,0 3 2 16,-6-2-3-16,3 4 0 16,0-5-1-16,2 0 8 15,-3-3-7-15,12-2 5 16,0 3-1-16,0-10-1 16,0 6 2-16,0-6-2 0,0 0 3 15,0 0 5-15,0 0-5 16,0 0-2-16,0 0 4 15,0 0-2-15,0 0 2 16,0 0-10 0,0 0-6-16,0 0-19 15,0 0-30 1,0 0-49-16,0 0-31 16,0-6-53-16,-8-7-50 0</inkml:trace>
  <inkml:trace contextRef="#ctx0" brushRef="#br0" timeOffset="92595.71">15629 1570 64 0,'4'-24'204'0,"1"-1"-6"16,-2 5-33-16,-3 8-55 16,0 5-31-16,0 2-13 15,0 1-18-15,0 4-19 0,-8 0-18 16,-4 21-5-1,-5 6 2-15,-2 15-6 16,-1 10-1-16,2 4-3 0,7-2 6 16,3 0-2-16,8-12 2 15,0-3-2-15,0-11-4 16,3-9 3-16,10-5-4 16,8-14 3-16,7 0 0 15,4 0 5-15,1-8 1 0,3-4-3 16,-4-1 1-16,-4 4 4 15,-2 1-4-15,-6 4-3 16,-4 4 1-16,-5 0 1 16,-5 0-3-16,-6 0 7 15,0 0-1-15,0 0 4 16,0 0 3-16,0 0 3 16,0 0 3-16,0 0 6 0,-9 0 22 15,9-3 19-15,-13-6-10 16,5-7-25-16,-4-4-12 15,1-8-8-15,-1-6-7 16,-5-2 1-16,0-1 4 16,1 1-3-16,0 3-3 0,4 0-3 15,0 5 3 1,-2 3-4-16,14 9 1 0,-6-1 0 16,6 6 3-16,0-1-4 15,-8 0-2-15,8 4 2 16,0 3 6-16,-9 1-6 15,9 4-3-15,0 0 5 16,0 0-8-16,0 0 5 16,0 0 5-16,0 0 1 0,0 0-7 15,0 0 0-15,0 0 7 16,0 0-7-16,0 0-1 16,0 0-3-1,0 0 3-15,0 9-2 16,-8 7 2-16,8 4 5 15,-12 12-1-15,-2 10-3 16,8 6 6-16,-7 5-7 16,1 0 9-16,1-3-5 0,-7-7 2 15,7-2 0-15,-2-13-6 16,4-3 7-16,9-5-4 16,0-3 5-16,0-8 0 15,0-9-5-15,0 0 1 16,0 0-3-1,9-14 7 1,-1-1-5-16,5-10 1 0,-1-4 0 16,0-6-5-16,-4-6 1 15,1 3-7-15,-1 6 12 16,-5 0-9-16,2 7 9 16,-5 9-2-16,0 4 1 15,0 3-2-15,0 9-1 0,0 0-2 16,0 0-6-16,0 12 11 15,0 9-2-15,0 8 2 16,-8-1 0-16,8 1 0 16,0-1 0-16,-8-9-3 15,8-2 3-15,0-6-3 0,0 0 5 16,0-11 2 0,0 0-8-16,3 0 2 15,2 0 2-15,-2 0 1 0,2-11-3 16,-2-3-21-16,0-7 9 15,2-2-5-15,-5-2 4 16,0 4 11-16,0 9-6 16,0 3 4-16,0 2-1 15,0 7-1-15,0 0 3 0,0 16-1 16,0 4 6-16,0 6 2 16,0 2 2-16,0-5-1 15,0-6-10-15,5-4 14 16,-1-2-9-16,0-11 5 15,0 8-7-15,0-8 2 16,1 0 7-16,4 0-2 16,-3 0 0-16,2-8-2 0,0 1 0 15,-5 3 0-15,-3-1-2 16,0 5 6-16,0 0-7 16,0 0-2-16,0 0-3 15,-11 9 5-15,3 6-1 16,2 1 6-16,-3 5-5 0,9-2 3 15,-9-2-1 1,9 0-2-16,0-8 9 16,0-9-9-16,0 0 3 0,4 0 2 15,4 0-3-15,4 0 1 16,-1 0 2-16,-3-5 2 16,1 1-3-16,0-1-4 15,-9 3 2-15,0 2-2 16,0 0 4-1,0 0 0-15,0 0-6 16,0 0 1-16,0 0-2 16,0 0 0-1,0 0 4-15,4 0-5 16,0 0 7-16,0 0 0 16,1 0 2-16,-1 0-3 15,0 0 3-15,2-5-6 0,2-3-3 16,1-6 1-16,-1 3-5 15,0-6 2-15,-3 2 0 16,-5-1 5-16,0 4 2 16,0-3 1-16,-8 8-5 15,-5 0 5-15,4 7 2 0,1 0 2 16,2 0-1-16,6 0-2 16,-8 0 0-16,8 0 1 15,0 0-4-15,0 0 4 16,0 0 2-16,0 0-6 15,0 0 1-15,4-5-2 16,3-4-1-16,4 2 2 16,3 0-13-16,-3-2 1 15,-3 2 12-15,2-3 2 0,-10 10-6 16,0 0 0 0,0 0 3-16,-13 0 0 15,0 0 4-15,1 0 1 16,4 10-4-16,0-10 4 15,8 7 1-15,-7-7 0 16,7 0 1-16,0 0-8 16,0 0 6-1,0 0-4-15,0 0-3 16,0 0-7 0,0 0-17-16,0 0-14 15,0 0-20-15,0 0-4 16,0 0-15-16,0 0-9 0,0 0-21 15,0 0-110-15</inkml:trace>
  <inkml:trace contextRef="#ctx0" brushRef="#br0" timeOffset="96392.04">15612 1904 106 0,'0'-16'203'0,"0"4"-48"0,0 3-35 16,0 2-35-16,0-2-19 16,0 6 1-16,0-2 20 15,0-2 5-15,0-2-8 16,0 3-12-16,0-1-20 0,0-5-30 16,0 1-8-16,5-10-11 15,-5 2 1-15,4-7 0 16,0 6-2-16,-4 4 0 15,0 4 1-15,0 6-7 0,0 6 0 16,0 0-1-16,-13 0 3 16,5 18-5-1,-3 3 5-15,11 7-1 0,-8 1 0 16,8-3 5-16,0 0-3 16,0-6-1-16,0-4 0 15,8-4 1-15,0-12 1 16,3 0 2-16,2 0 3 0,0-7-5 15,-4-5 6-15,-3-4-6 16,-6-6 3-16,0 3 2 16,0-2 1-16,0 14-5 15,0 1 0-15,-6 6-3 0,-8 0-3 16,2 10 5-16,-2 5 2 16,3 1 0-16,0 0-4 15,2-3-1-15,9-1 4 16,0-12-7-16,0 0 1 15,0 0-10-15,0 0 2 16,9-3 10-16,2-12-2 0,5 1 0 16,1-11 6-16,-5 0 2 15,0 2-2-15,-7 6 1 16,-5 5-5-16,0 8-1 16,0 4-4-16,-8 0 6 0,-1 0-2 15,-3 12 4 1,0 0 1-16,2-3-3 15,10-9 3-15,0 7-5 0,0-7 2 16,0 0-3 0,0 0 3-1,10 0-9-15,-10 0-12 16,0 0 16-16,0 0 5 0,0 0-3 16,0 10 5-16,0-10-8 15,0 12 4-15,0-12 5 16,0 11-1-16,0-11 1 15,0 12-1-15,0-12-2 0,0 0 5 16,0 0-2 0,8 0 1-16,-4 0 1 0,0 0-3 15,1 0-3-15,4-4 2 16,-3-4 2-16,-1 4-2 16,-2 4 3-16,0 0 1 15,-3 0-2-15,0 0-6 0,0 0 0 16,0 0 4-1,0 0 6 17,0 0-7-32,0 0 7 15,0 0-10 1,0 0 9 0,0 0-2-16,0 0 7 0,0 0 5 15,0 0-1-15,0 0-4 16,0 0-1-16,0 0 0 15,0 0 2-15,0 0-4 16,0 0-1-16,0 0-3 0,0 0 2 16,0 0 3-16,0 0 14 15,0 0 2-15,0 0 8 16,0 0-5-16,0 0-3 16,0 0-4-16,0 0-14 0,0 0 1 15,0 0-4-15,0 0 2 16,0 0-7-1,0 0 8 1,-6 0 0-16,6 0 7 16,0 0 4-16,0 0-1 15,0 0-6-15,0 0 8 16,0 0-5-16,0 0 3 0,0 0 9 16,0 0-5-16,0 0-7 15,0 0 3-15,0 0 13 16,0 0-4-16,0 0 14 15,0 0-12-15,0 0 1 0,0 0 14 16,0 0-6-16,0 0-7 16,0 0-7-16,0 0-6 15,0 0-4-15,0 0-4 16,0 0-4-16,0 0 2 16,0 0-9-16,0 0 1 15,0 0 0 1,0 0 6-16,0 0-1 15,0 0-6-15,0 0 2 16,0 0 0 0,0 0-4-16,0 0 9 0,0 0 2 31,0 0-8-31,0 0 6 16,0 0-5-16,0 0 3 0,0 0 1 15,0 0-3 1,0 0 10-16,0 0-13 15,0 0 7-15,0-3 0 16,0-1 4-16,0-2 4 0,0 6-6 16,0 0 1-16,0-4 4 15,0 4-4-15,0-2 2 16,0-3-4-16,0 5-2 16,0 0-5-16,0 0 4 15,0 0-3 1,0 0-3-1,0 0-19-15,0 0-32 16,0 0-40-16,0 0-65 16,3 0-71-16,0 0-62 15,-3 0-36-15,0 0-14 0</inkml:trace>
  <inkml:trace contextRef="#ctx0" brushRef="#br0" timeOffset="97967.1">16913 6537 96 0,'7'-8'155'0,"1"4"-29"0,-3-1-60 15,-2 5-35-15,3 0-14 16,-6 0 1-16,0 0 2 0,0 0-2 16,3 0 3-16,0 0-1 15,5 0 3-15,-8 0 11 16,5 0 13-16,-2 0 13 0,-3 0 5 15,0 0 14-15,0 0 7 16,0 0 6-16,0 0-10 0,0 0 9 16,0-4 15-16,0 2 7 15,0-4-11-15,0 6-14 0,0-5 12 16,0 3-18-16,0-3-22 16,0 0-11-16,0 3-18 15,0-3-4-15,0 1-11 0,0 4-10 16,0-5 0-16,6 2 3 15,-3-5-7-15,0 4 1 0,2 0-3 16,-5-5 0-16,0 1-3 16,0 1 6-16,0-3-3 0,0 3 0 15,0-2 0-15,0-3 0 16,0 5 0-16,0-2 0 0,0-3 0 16,0-1 0-16,0-3 0 15,0-7 0-15,0-7 0 16,-8-7 0-16,8-3 0 15,-12-8 0-15,12-9 0 16,-19-74 0-16,10 61 0 16,9 6 0-16,-13 3 0 0,6 4 0 15,7 0 0-15,-14 1 0 16,3-2 0-16,3 6 0 0,-4 2 0 16,0 5 0-16,-2 0 0 15,3 5 0-15,-2-1 0 0,-2 5 0 16,-1-2 0-16,-2 3 0 15,1-3 0-15,0 3 0 16,-5-8 0-16,-2 2 0 16,0 1 0-16,-5 0 0 0,-4-1 0 15,2 4 0-15,-4 1 0 16,10 3 0-16,-6 8 0 0,8 1 0 16,-2-1 0-16,0 5 0 15,5 0 0-15,3 5 0 0,3-1 0 16,-4 3 0-16,2 0 0 15,4 1 0-15,-1 4 0 0,2-1 0 16,-1 2 0-16,3 2 0 16,-3-2 0-16,-1 2 0 15,4-2 0-15,-5 2 0 0,2 1 0 16,3 0 0-16,-4 0 0 16,5 0 0-16,8-1 0 15,0 2 0-15,-6-1 0 16,6-1 0-16,-9 5 0 62,-2 0 0-62,3 0 0 16,-2-3 0-16,-2-1 0 16,0-5 0-16,0 6 0 0,-1-2 0 15,1-2 0-15,0-1 0 16,1 2 0-16,-3-1 0 15,3-1 0-15,-6-5 0 16,-2 1 0-16,-7 4 0 0,3 0 0 16,-2-5 0-16,1 6 0 15,3-3 0-15,6 8 0 0,2-3 0 16,13 1 0-16,-7 1 0 16,7-2 0-16</inkml:trace>
  <inkml:trace contextRef="#ctx0" brushRef="#br0" timeOffset="98052.01">15836 4363 2047 0,'4'0'-23'16,"0"0"-248"-16,-4 0-43 0,4 0-15 16,1 0 15-16,1 0-9 15</inkml:trace>
  <inkml:trace contextRef="#ctx0" brushRef="#br0" timeOffset="101486.52">16113 4099 182 0,'7'-25'321'0,"-7"5"-81"16,0 4-48-1,0 4-78-15,-12-1-16 0,12 9 8 16,-12 4 1-16,12 0-34 15,0 0-31-15,-13 0-24 0,13 0-10 16,-12 0-4-16,0 17 6 16,-8 11-7-16,-4 12-4 0,-14 9 2 15,-1 12-1-15,-6 4 2 16,0-4 2-16,8-4-2 16,6-7-2-16,2-13-2 0,7-10 4 15,11-6-5-15,11-5-2 16,0-8 5-16,0-8-3 15,8 0-1-15,12 0 6 16,9 8 2-16,4-8-8 0,3 0 4 16,4 0 0-16,2 14 0 15,-7-3 0-15,3 6-2 0,-6-2 6 16,-4-2-10-16,-4 0 11 16,-8-1-2-16,1-12-2 15,-5 11 1-15,-4-3-3 0,-2-8-1 16,-3 8 6-16,2-8 1 15,-2 0-5-15,-3 8 0 16,0-8 4-16,0 0-2 16,3 0 2-16,2 0 6 15,-2 0 5-15,3 0 9 16,-6 0 12-16,0-3 22 0,3-6-4 16,0 2 16-16,2-9-21 15,-5-14-26-15,0-10-11 0,0-17-4 16,0-9 2-16,0-3-15 15,-8 8 12-15,-1 9 0 0,9 10 7 16,-8 10-7-16,8 8-3 16,0 4-2-16,0 7 0 15,0 1-1-15,0 5-4 0,0 2 4 16,-6 5-1 0,6 0-6-16,-8 0 9 15,8 0-2-15,0 0-6 16,0 0 8-1,0 0 0-15,0-5-2 16,0 2 6-16,0-7-7 16,0 3 0-16,0-1 0 15,0 4-2-15,0 0 9 0,0 4-9 16,0 0 3-16,0 0-4 16,0 0 5-1,0 0-1-15,0 0 1 16,0-4-6-16,0 1-3 15,0-2 10-15,0 5-4 16,0 0 10-16,0 0-14 16,0 0 7-16,0 0-7 0,0 0 4 15,0 0-1-15,0 0 0 16,0 0 3-16,0 0-2 0,0 0 9 16,0 0-4-16,0 0-7 15,0 0-1-15,0 0-2 16,-10 0 6-16,2 0 1 0,8 12-5 15,-11-4-8-15,2 0 4 16,-4 5 5-16,2 4 0 16,-6 6 7-16,-4 6-7 0,2-1-4 15,-1-4 7-15,-1 2-5 16,5-6 5-16,-1-4-3 16,3 0-1-16,1-4 7 0,0 0-1 15,5-3-2-15,8-9-13 16,0 8-6-16,0-8 5 0,0 0-3 15,0 0-5-15,0 0-16 16,8 0-6-16,5 0 20 16,3-8 6-16,7-5 7 0,3-2 4 15,2-6 5-15,-4 0-7 16,-4 1 14-16,-5 3-9 16,-1 1 4-16,-6 8 3 15,-5 0-3-15,-3 8-3 0,0 0 5 16,0 0-3-16,0 0-5 15,-11 0 4-15,3 8-11 0,-4 9 8 16,-5 7 5-16,-8 9 0 16,-6 9-3-16,-6 2 4 15,1-4 3-15,3-4-4 0,3-6 0 16,11-10-8-16,6-4-16 16,13-8 0-16,0-8-23 15,0 0 4-15,9 0 12 0,8-5 13 16,6-7 13-16,6-4-1 0,7-3 7 15,0-7-3 1,-4 6 2-16,1-1-2 0,-4 4 5 16,-9 6-4-16,-7 3 7 15,-4 8-6-15,-9 0 16 0,0 0 6 16,0 0-16-16,-14 0 2 16,-2 8-8-16,1 3-2 15,-5 6 8-15,-2-4-6 0,5 3-4 16,3-4 0-16,6-3 2 15,8-9 5-15,0 0-6 16,0 0-6-16,0 0-12 16,8 0 11-16,3 0 1 15,1-9 5-15,4-3-3 16,1 0 9-16,0 4 2 0,-11 4-4 16,3 4 0-16,-4 0 0 15,-5 0-5-15,0 0 1 0,0 0-2 16,-14 0 2-16,8 12-7 15,-3-3 13-15,9-2-6 16,-11-7 2-16,2 8 7 0,9-8-11 16,0 0 2-16,0 0 2 15,0 0 5-15,0 0-5 16,0 0-5-16,0 0 9 16,3 0-9-16,6 0 5 0,-1 0-7 15,1 0 5-15,-3 0 7 16,8 0-6-16,-3 0-3 0,-2 0 7 15,-1 0-5-15,-4 0-3 16,0 0 1-16,0 0 3 0,-4 9 5 16,0-2-12-16,0 3 9 15,0-10-3-15,0 8 5 16,0-8-3-16,0 0 3 0,0 0 0 16,0 0 2-16,0 0 3 15,0 0-2-15,0 0-1 0,0 0 0 16,0 0-2-16,0-8 4 15,0-5-17 1,0 0 5-16,0 1 3 16,-8 4 9-16,8 4 1 0,-7 4-2 15,7 0-3-15,0 0 3 16,-9 0-3-16,1 0-3 0,8 12 2 16,-8 0-6-16,0 1 10 15,8 2-2-15,-9-1-4 16,9-7 0-16,0-7 7 0,0 8-2 15,0-8-1 1,0 0 2 0,0 0 1-16,0 0-6 0,0 0 3 15,0-3-4-15,0-6-1 16,0 0 2-16,0-1 1 16,0-12 3-16,0 3-4 0,0-2 8 15,0 4-5-15,0 1 0 16,0 3 3-16,0 6 7 0,0-1 1 15,0 8 1-15,0-4-4 16,0 0-7-16,0 4 4 0,-8 0-7 16,8 0 3-1,0 0 1-15,0 0-8 16,0 0 5-16,0 0-3 16,0 0 0-16,0 0-5 0,0 0 6 15,0 0 2-15,0 0 1 16,0 0-8-16,0 0 0 15,0-5 2-15,0-1-7 0,5-7 6 16,-2-8 4-16,0 0 1 16,3 6-2-16,-6 2 6 0,0 0 8 15,0 10-6-15,0 3 3 16,0 0-5-16,-9 0-5 16,9 7 1-16,0 5-8 0,0 6 11 15,0 2 1-15,0-1-9 16,0 4 8-16,0-4-3 15,0-4-3-15,0-2 3 0,0-2 0 16,0-11 1-16,0 10 0 16,0-10 0-16,0 0-3 15,0 0-13-15,0 0 4 0,3 0-8 16,3-5 6-16,-3-2 11 16,2-5-4-16,-2-9-2 0,2-2 5 15,-2-4 6-15,-3 4-8 16,0 3 8-16,0 7 3 15,0 4 4-15,0 9-7 0,-11 0-2 16,3 0 2-16,-1 12 3 16,1 10-3-16,-4 6-7 15,3 8 8-15,9 5-3 16,-11 4-4-16,11 0 4 0,0-5-1 16,0-7 3-16,0-4-2 15,0-10-5-15,0-2 6 0,0-9 3 16,0-8-12-16,0 0-6 15,0 0-7-15,0 0 2 0,3 0-8 16,5-8 7-16,1-4 4 16,-1 0 6-16,1 0 5 15,-6 3 5-15,-3 9-4 16,0 0 2-16,0 0 3 0,0 0-7 16,0 0 3-1,0 0 0-15,-8 9-3 0,8-9 8 16,0 0 0-16,0 0-5 15,0 0 5 1,0 0 2 0,0 0-8-1,0 0 8-15,0 0-10 0,5-5 1 16,-2-2 2 0,0 2 2-16,-3-3-5 15,0 0 2-15,0 0 6 16,0-1 1-16,0 2-2 0,-11-2 2 15,-1 1 11-15,3 4 0 16,-2 1-9-16,3-3 4 0,0 4 4 16,8 2-2-16,-12 0-3 15,12 0 1-15,-8 0 1 16,8 0-5-16,0 0-5 0,-8 0-1 16,8 0 4-16,-10 0-4 15,10 0 4-15,0 0-8 0,0 0 3 16,0 0 3-16,5 0-5 15,0 0 2-15,3 0-1 16,-4 0 3 0,3 0-5-16,2 0 7 0,-1 0-7 15,0 0-2-15,0 0 2 16,-5 0 4-16,-3 0 1 16,0 0 2-16,0 0-5 15,-8 0-1-15,-3 0-4 16,-3 0 5-16,-4 0-2 0,-7 0-4 15,0 0 4-15,1 0-8 16,0 0 6-16,4 0-1 16,6 0 9-16,8 0-2 0,6 0-1 15,-9 0 3-15,9 0-8 16,0 0 2-16,0 0 2 16,9 0-1-16,6 8 3 15,10 4 0-15,4 4-2 16,2-1 2-16,3 2 3 0,-3-1-8 15,-1 1 7-15,-7-1-2 16,-3-4 0-16,-3 0-2 16,-5-3 4-16,-4-9 0 0,-8 8 1 15,0-8 0-15,0 0 6 16,0 0 10-16,0 0 7 0,0 0-12 16,-8 0 0-16,-4 0-4 15,0 0-5-15,-1 0 1 0,1-6-6 16,0-1 0-1,1-5-3-15,-6 1-5 0,4-3 5 16,13 7-1-16,-9-5 1 16,9 3 10-16,-6 1 1 0,6 4-8 15,0-4 0-15,0 8-3 16,0 0-2-16,0 0-10 0,0 0-15 16,0 0-13-16,0 0-27 15,0 0-22-15,0 0-23 16,0 0-31-16,0 0-4 0,0 8-26 15,0 1-32-15,-8 3-119 16</inkml:trace>
  <inkml:trace contextRef="#ctx0" brushRef="#br0" timeOffset="105086.83">20843 7314 409 0,'17'-29'327'16,"-11"-3"-65"-16,2 0-123 16,0 0-71-16,1-5-38 0,-4-4-10 15,-2-8 14-15,-3-8 24 16,0-8 3-16,-8-4 3 0,-9-9 5 16,-6-7-2-16,-11-13-16 15,-5-11-6-15,-6-17-18 0,-12-21-14 16,-7-12-4-16,-14-13-13 15,-7 1 8-15,-10 5-7 16,-9 3 8-16,-7 5-7 0,-2 6-2 16,0 10 23-16,2 7-6 15,7 6-3-15,-7 6-23 16,-5 5 5-16,-10 2 5 0,-10 0-2 16,-9 7-2-16,-10 7 10 15,0 5-4-15,8 7 1 0,-4 9 2 16,8 7-4-16,8 8-2 15,10 9 8-15,12 9-4 16,11 8-2-16,12 7-4 0,13 8 0 16,12 5 9-16,11 8-3 15,15 5 0-15,7-4-3 16,2 9 5-16,3-3-1 16,2 1-4-16,4 0 6 0,-3 0-7 15,-1 4 5-15,-2 0-3 16,-3-4 7-16,-4 4-5 15,-8 0 0-15,3 0-8 0,-7 0 11 16,2 0-1-16,-5 0-4 16,4 0 6-16,0 12-1 15,0-3-7-15,4-9 10 0,8 8 1 16,11-8-9-16,1 0 8 16,4 0-4-16,6 0 4 15,3 0-8-15,-1 0 3 0,9 0 2 16,-12 0 0-16,4 0-2 15,-4 0 8-15,-4 0-9 16,-4 0 0-16,0-6 7 16,-5 4 9-16,0-3-9 0,-4 5 2 15,1-4-11-15,-8 0 1 16,-4 0 1-16,-2 4 3 16,2 0-3-16,3 0 7 0,4 0 9 15,10 0-5-15,2 0 0 16,8 0-10-16,4 0 3 15,9 0-3-15,0 0 3 0,0-4-3 16,0 0-4-16,0-1-5 16,0 5-7-16,0 0-3 15,0 0-8-15,0 0 4 16,0 0-10-16,0 0 5 16,0 0-9-16,0 0-17 0,0 0-49 15,0 0-35-15,0 0-53 16,0 0-34-16,0 0 2 15,0-7-110-15</inkml:trace>
  <inkml:trace contextRef="#ctx0" brushRef="#br0" timeOffset="105612.99">16611 3097 205 0,'0'-16'306'0,"0"-4"-91"0,-17 3-92 16,1 1-54-16,1 4-15 16,-2 3-5-16,5 6-4 15,-1 3-20-15,-2 0-13 0,-5 12-7 16,-13 16-4-16,-12 18 1 16,-12 14 0-16,-5 13-4 15,5 8 2-15,1 1-9 0,8-8 1 16,8-14 8-16,8-11-11 15,10-12-1-15,11-9-7 16,11-7 8-16,0-9 4 16,16-4 1-16,19-8 4 0,27 0 1 15,28 0 3-15,20-3 0 16,12-2-3-16,-2 5 1 16,-5 0 2-16,-17 0-2 0,-21 0 2 15,-17 0 3-15,-18 0 3 16,-15 0 11-16,-6 0 20 0,-10 0 21 15,-11 0 28-15,0 0 9 16,0 0-10-16,-14-4-44 16,-8-8-17-16,-7-12-13 15,-7-14-9-15,-1-10 7 0,-3-14-4 16,-2-6-3-16,2-9-4 16,6-5 3-16,4-4-14 15,1 5-5-15,6 3-27 0,3 13-54 16,6 9-69-16,3 15-67 15,11 7-39-15,-14 11-61 16</inkml:trace>
  <inkml:trace contextRef="#ctx0" brushRef="#br0" timeOffset="107044.01">6070 6589 136 0,'0'50'210'0,"0"-10"-60"16,0-11-49-16,0-9-46 15,0-4-19-15,0-2 0 16,0-14 9-16,0 7 36 16,0 0-58-16,16 2 15 15,24-1 37-15,30 4 33 16,44-12 22-16,47 0-3 15,54-15-14-15,73-23-30 16,79-14-26-16,60-14-13 16,43-11-14-16,45-8-9 0,30-13-2 15,3-8 52-15,8-4 59 16,2 1-2-16,-27 7-128 16,-48 9 0-16,-53 11 0 0,-65 17 0 15,-63 12 0-15,-62 11 0 16,-63 14 0-16,-42 8 0 15,-39 4 0-15,-26 4 0 0,-26 4 0 16,-11 8 0-16,-11 0 0 16,-15 0 0-16,-14 0 0 15,-23-5-380 1,-22 1-107-16,-30 4-22 0</inkml:trace>
  <inkml:trace contextRef="#ctx0" brushRef="#br0" timeOffset="107495.88">7649 6878 1023 0,'-198'21'231'0,"31"-12"-123"0,33-9-52 16,29 0-30-16,23 0-9 15,25 0-6-15,21 0-8 16,15 0 3-16,10 0-3 16,11 0-5-16,16 0 2 15,11 0 0-15,23 0 22 16,23 7 11-16,44-7 31 16,71-13 47-16,79-15 1 0,70-17-21 15,70-12-20 1,67-12-26-16,59-7-29 0,28-3-16 15,27 11 0-15,5 3 0 16,-20 8 0-16,-34 8 0 0,-44 8 0 16,-57 13 0-16,-59 4 0 15,-71 7 0-15,-67 1 0 0,-64 4 0 16,-46 0 0-16,-38 3 0 16,-23 6 0-16,-22-3 0 15,-17 6 0-15,-9 0 0 0,-10 0 0 16,-6 0 0-16</inkml:trace>
  <inkml:trace contextRef="#ctx0" brushRef="#br0" timeOffset="107523.92">14618 6141 1665 0,'-17'13'-497'16,"-11"4"-19"-16</inkml:trace>
  <inkml:trace contextRef="#ctx0" brushRef="#br0" timeOffset="109374.05">5603 4461 147 0,'-9'-29'245'0,"1"1"-68"16,-3 4-61-1,3 2-43-15,8 7-8 0,-9 2-9 16,0 1 3-16,9 5-16 16,-6 2-7-16,6 5-9 15,0 0 2-15,-8 0 0 16,8 0-4-16,-14 0-4 15,14 0-4-15,-8 0-13 16,8 0-3-16,0 0 3 0,0 0-1 31,0 0-7-15,0 0 5-16,0 0 3 16,0 0 0-16,0 0 10 15,0 0 5-15,0 0-2 16,0 0 7-16,0 0 5 15,0 0 0-15,0 0 7 16,0 0-6-16,0 0 2 0,0 0-8 16,0 0-5-16,0 0-5 15,0 7-11-15,0 15-5 16,0 18 3-16,-12 22 9 16,12 23-7-16,0 8 4 15,4 0-6-15,12-2 4 0,12-14-3 16,9-16 1-16,8-12-1 15,8-13-3 1,7-15 9-16,11-21-4 0,-3 0 4 16,0-17-3-16,-6-16 25 15,-13-15 2-15,-13-21 3 16,-20-13 6-16,-16-11-9 16,-19-5 37-16,-18 8 26 0,-13 9 4 15,-2 12-41-15,-2 12-30 16,3 17-28-16,1 11 0 15,7 8 0-15,1 9 0 16,10 12 0-16,5 0-21 16,6 0-18-16,4 12-23 15,1 0-4-15,4-12 3 16,12 13 5-16,-8-13-3 16,8 8-2-16,0-8-3 0,0 8 26 15,0-8 5-15,0 0 15 16,0 0 9-16,0 0 2 15,0 0 4-15,0 0 8 16,0 0 1 0,0 0-2-16,0 0 0 15,0 0-1-15,0 0-4 16,0 0 4 0,0 0-4-16,0 0 2 0,0 0 2 15,0 0-2-15,0 0 3 16,0 0-4-16,0 0 6 15,-8 0-7-15,8 0-2 16,-8 0 2-16,8 0 5 16,0 0 3-16,-9 0-8 0,9 0 4 15,0 0 0-15,0 0-2 16,0 0 5-16,0 0-2 16,0 0-5-16,0 0 4 15,0 0-5-15,0 0-7 16,0 0-48-16,0 0-80 15,0 12-65-15,0 4-10 16,0 5-28-16,0-1-37 16</inkml:trace>
  <inkml:trace contextRef="#ctx0" brushRef="#br0" timeOffset="111919.18">11047 1404 72 0,'-31'23'190'0,"-6"3"-64"0,1-2-40 15,-46 12-8 1,37-20-39-16,1 1 15 16,3-5 19-16,5 0 12 15,4-12 5-15,0 9-11 16,-1-9-18-16,5 0 0 0,-1 0-13 15,4 0 4 1,14 0-10-16,11 0-11 0,14 0-10 16,37 0 13-16,37 0 1 15,39 0 0-15,31-4-3 16,36-13-10-16,39-2-11 16,26-7 1-16,8 2-5 15,-10 4-7-15,-33 4-2 0,-42 2-7 16,-40 2 8-1,-37 5-6-15,-27 7 9 0,-26 0 6 16,-18 0 5-16,-20 0 3 16,-28 0-8-16,-37 19-3 0,-37 7-7 15,-42 10 2 1,-42 9 0-16,-29 7 4 0,-22 6-4 16,-5-1-2-16,5-3 2 15,7-7-2-15,21-6 8 16,25-8-11-16,35-8 18 15,38-9 6-15,28-4-11 16,33-12-8-16,39-5 8 0,59-18-3 16,51-26-5-16,60-24 0 15,56-24 1-15,51-6 5 16,17 6-7-16,-9 11 1 16,-40 20-5-16,-46 18-1 0,-50 11-8 15,-39 8 0 1,-39 14 11-16,-35 6-2 15,-47 9 6-15,-57 21-6 0,-53 15 10 16,-43 14-5-16,-38 10-6 16,-18 6 16-16,2 3-1 15,14 0 14-15,26-8 0 16,28-13-1-16,33-11 1 0,30-12-4 16,30-4-16-16,26-9-8 15,28-12 13-15,45 0-3 16,49-28-3-16,51-18-5 15,54-15 8-15,37-8-7 16,3 0 3-16,-19 11-4 16,-38 18-3-16,-39 8 7 15,-43 10-8-15,-30 10 9 0,-33 5-2 16,-37 7-3-16,-61 16 4 16,-58 21 4-16,-55 14-9 15,-45 16 4-15,-25 9 2 16,-3 6 3-16,7-5-9 15,12-8 16-15,26-8-6 0,31-15 16 16,41-13 26-16,40-14-27 16,38-6-8-16,52-13-11 15,40-20 5-15,50-21-6 16,40-20 1-16,45-13-4 16,32-2 3-16,16 2-1 15,0 8 1-15,-19 9-4 0,-29 13-14 16,-42 14-1-16,-35 11 7 15,-31 3 4-15,-29 8 0 16,-38 8 3-16,-44 0-2 16,-47 24 8-16,-42 13-5 15,-31 7 1-15,-13 13 7 0,-5 5-6 16,-1 0 3-16,12-6 6 16,19-8 0-16,32-13 4 15,25-5 11-15,35-10-9 16,24-12-10-16,28-8 3 15,39-8 2-15,42-15-10 16,41-23 3-16,41-15 0 0,36-9-9 16,8 2-35-16,-12 7-81 15,-29 13-99-15,-36 15-63 16,-37 11-13-16,-40 8-48 16</inkml:trace>
  <inkml:trace contextRef="#ctx0" brushRef="#br0" timeOffset="112668.79">3143 8792 419 0,'-38'29'249'16,"-19"-17"-111"-16,-8-12-54 15,-7-21-23-15,-6-12 12 16,-12-10-18-16,-10-23-3 15,-18-20-16-15,-15-24 21 16,-22-33-12-16,-16-32 20 16,-19-27-32-16,-10-23-12 15,8-20-2-15,23-18 0 0,35-27-8 16,39-19-9-16,55-11-1 16,62-4 4-16,75 8-2 15,86-9 1-15,80-13 1 16,69-12-5-16,55 2 0 15,56 28 7-15,28 42-4 16,-17 50 3-16,-48 54-3 16,-64 48-2-16,-70 36-7 15,-65 28 4-15,-52 23 1 16,-46 9 3-16,-32 14 10 16,-25 4 20-16,-14 4 15 15,-20 4-8-15,-1 0-11 16,-9 4-24-16,0 0 2 15,-2 0-2-15,-3-3-5 0,2 3 2 16,-5 0-5-16,0 0-23 16,0 0-34-16,0 0-44 15,0 0-51-15,0 0-49 16,0 0-57 0,-22 0-54-16</inkml:trace>
  <inkml:trace contextRef="#ctx0" brushRef="#br0" timeOffset="113118.38">5066 2824 336 0,'-48'-2'258'0,"7"-3"-82"15,8-1-82-15,5 4-33 16,13-7-20-16,15 5-20 16,40-13-4-1,29 2-12 1,32-10-3-16,42-4-2 0,19 1 4 15,0 7-3-15,-20 11-22 16,-25 10 9-16,-30 10-1 16,-38 22 7-16,-41 23 9 15,-41 21-2-15,-40 26 14 16,-25 29 4-16,-8 19 22 16,-3 18 9-16,8-7-21 15,14-14-7-15,24-29-8 0,13-28 5 16,19-28 31-16,14-22 51 15,17-20 30 1,3-20-23-16,14-20-38 16,4-16-19-16,-1-21-17 0,-4-25-22 15,-8-20-9-15,-8-11-12 16,0-11-15-16,-20-1-19 16,-4 6 1-16,0 6-7 15,-6 7-23-15,6 8-21 16,4 16-5-16,5 22-27 15,1 15-53-15,6 21-45 16,8 15 2-16,0 18-37 16</inkml:trace>
  <inkml:trace contextRef="#ctx0" brushRef="#br0" timeOffset="126962.29">18873 3175 461 0,'-113'11'216'15,"15"2"-93"-15,25-13-50 16,20 0 23-16,24 0 39 16,29 0 15-16,46-21-8 15,42-15-24-15,50-21-4 16,38-17-19-16,39-19-26 0,44-8-3 16,38-9 46-16,16 0-40 15,-1 3-67-15,-23 6-5 16,-41 11 0-1,-42 17 0-15,-48 20 0 0,-39 12 0 16,-39 13 0-16,-21 8 0 16,-23 3 0-16,-12 4 0 15,-8 10 0-15,-4 3 0 16,-4 0 0-16,-5 0 0 16,-3 0-111-1,-11 8-128-15,-12 4-131 16,-14 9-34-16,-20 8-45 0</inkml:trace>
  <inkml:trace contextRef="#ctx0" brushRef="#br0" timeOffset="127696.44">18601 3501 511 0,'-68'19'242'0,"23"-7"-79"16,20-12-55-16,25 0 7 15,41-19 20-15,52-22-2 16,58-15 6-16,44-18-33 16,45-7-9-16,44-5-21 15,32 1-16-15,5 6-15 16,-20 10-15-16,-39 8-11 15,-47 14-9-15,-47 9-5 0,-47 14 8 16,-31 3 21-16,-30 9-28 16,-18 4-6-16,-14-1 0 15,-12 9 0-15,-7 0 0 16,-5 0 0-16,-4-3 0 31,0-1 0-31,0-1 0 0,0 2 0 16,-8-1 0 15,8-1 0-31,-13 0 0 0,13 3 0 16,0-3 0-16,0 1 0 31,3 4 0 16,2 0 0-32,-5-3 0 32,0-6 0-31,0-2 0-16,0-7 0 16,0-1 0-16,0-10 0 15,-8-8 0-15,0-8 0 16,0-7 0-16,-4-6 0 15,1 1 0-15,-3 3 0 16,6 11 0-16,0 5 0 0,-1 10 0 16,9 4 0-16,-7 7 0 15,7 5 0 1,0 7 0-16</inkml:trace>
  <inkml:trace contextRef="#ctx0" brushRef="#br0" timeOffset="127792.35">21306 2123 1526 0,'-11'9'-376'0,"-11"4"-38"16</inkml:trace>
  <inkml:trace contextRef="#ctx0" brushRef="#br0" timeOffset="128792.38">18370 3207 101 0,'0'-8'152'15,"-9"-1"1"-15,9 5-52 16,0 2-33-16,0 2-22 0,0-6 3 16,5 3 17-1,-5-1 6-15,0 4-2 0,0 0-19 16,0 0-16-16,0 0-16 16,0 0-13-16,0 0-5 15,0 7-3-15,0 9-1 16,0 13 4-16,0 12 2 15,0 16-4-15,-8 8 5 0,8 0-4 16,0-3 0-16,0-9-1 16,0-16 1-16,0-9 7 15,3-8-5-15,-3-8 7 16,0-3 27-16,0-9 17 16,0 0 8-16,0 0-1 15,0 0-8-15,0 0-15 16,0 0-15-16,0 0-2 0,0-5 5 15,5 1 5 1,3-4-8-16,0 4 0 0,10-4-10 16,13-13-7-16,29-7-8 15,26-7-23-15,25-7-72 0,14-3-96 16,5 1-83-16,-9 2-126 16</inkml:trace>
  <inkml:trace contextRef="#ctx0" brushRef="#br0" timeOffset="132699.57">18533 1351 168 0,'-37'7'205'16,"7"-7"-74"-16,7 11-49 15,6-11-31-15,5 0-8 16,12 0 0-16,0 0 7 16,0 0-5-16,9 0-7 15,7-11-7-15,16-1-15 16,25-8 2-16,30-10-4 15,29 4 0-15,18-6-1 16,3-2-2-16,-1 1-6 16,-8 1-4-16,-9 0-1 15,-10 3 1-15,-19 5 4 16,-16 3 19-16,-23 2 10 16,-13 1 8-16,-8 7-3 15,-16 2-8-15,-3 4-9 16,-2 5-9-16,-9 0-3 15,0 0-5 1,0 0-7 0,0 0-1-16,0 0 0 15,0 0 4 1,0 0-7 0,0 0-25-16,0 0-39 15,0 0-62-15,0 0-55 16,0 0-74-16</inkml:trace>
  <inkml:trace contextRef="#ctx0" brushRef="#br0" timeOffset="136480.41">16659 1725 110 0,'-6'-12'208'16,"6"4"-55"-16,0-1-43 15,0 2-47-15,0 2-17 16,0 3-2-16,-8-9 12 16,-1 4-8-16,-3-5-18 15,-1-4-14-15,-7-5-7 16,-8-7-9-16,-6-1 7 16,-5-3-5-16,-10 0-2 15,-7 3 5-15,-6 1 0 16,-7 7-5-16,-9 9 0 15,-7 12 4-15,-7 12-4 16,-11 20 1-16,1 14-3 16,10 11 2-16,2 3 0 0,9 6 1 15,7-2 1-15,15-7-2 16,11-7-2 0,11-14 0-16,12-13 0 15,8-1 5-15,17-6 0 16,6-8-3-16,13-8 3 0,13-3-3 15,10-13 4-15,6-11-2 16,-3-4-1-16,-5 3 1 16,-4-1-4-16,-7 3 6 15,-4 3-6-15,-11 4 10 16,0 2 4-16,-14 4-1 16,0 5 0-16,0 0-9 15,-9 8 5-15,-7 0-4 16,-4 8-3-16,0 4-6 15,3-3 3-15,6-9 2 16,-3 7 1-16,14-7 1 16,-8 0 5-16,8 0-10 15,0 0 6-15,0 0-6 16,8 0 0-16,6 0 4 16,-3 0-25-16,6-3-4 15,-2-6-4-15,-1-3-9 16,-3 5-24-16,5-14-198 15,-16 1 15 1</inkml:trace>
  <inkml:trace contextRef="#ctx0" brushRef="#br0" timeOffset="140640.22">14793 1473 12 0,'-8'0'17'0,"-4"12"22"16,-1-12 40-16,5 0 56 15,0 0 3-15,8 0-40 16,-8 0-29-16,8-3-16 16,0-6-2-16,0-3 15 15,3-10-26-15,10-1-10 16,11-5-11-16,21-6-8 16,20-1 0-16,17-2 4 15,6 0 1-15,5 8-10 16,-8 9-6-16,-3 4 5 15,0 7-4-15,-6 9 1 16,2 0-1-16,-5 14 5 16,-8 5 0-16,-9 19 4 15,-2 9 9-15,-6 10-3 16,-7 5-2-16,-4 3-8 16,-5 1 1-16,-8-9-5 15,0-14 1-15,-7-5-5 16,-1-10 3-16,-4-4 0 15,-4-2 0-15,1-10 0 16,-6-5 0-16,-3 2 4 16,0-9-1-16,0 0-1 15,0 0 3-15,0 0 3 16,0 0 11-16,-12 0 7 0,-5-12-18 16,-10-9 1-16,-11-8-8 15,-4-4 2 1,-4-7-3-16,-3-6-3 15,3 2 2-15,3-4 1 16,3-1-4-16,-2 0 1 16,6 4 2-16,4 5-4 15,-1 6-1-15,1 6 1 0,-6 9 4 16,-3 5-7-16,-2 11 3 16,-10 3 2-16,0 0 3 15,-4 13 1-15,9 3-1 16,3-4-4-16,4-1-2 15,8 6 0-15,11-4 4 16,4-1-1-16,18 4-3 16,0-5 7-16,21 1-5 15,15 1 7-15,16-5-2 16,13-8 6-16,5 13 7 16,6 3-3-16,6 13-3 15,8 7 2-15,-1 10-2 16,-7 5 0-16,-9 6-6 15,-17 0-2-15,-11-3 2 16,-13-6 1-16,-10-7-4 16,-11-8-3-16,-4-9 10 15,-7-4-1-15,0-3 2 16,-12-4-1-16,-7-6 2 16,-10-7-2-16,-5 0-2 15,-1-7-3-15,-3-10 0 16,6-12-1-16,4-8-1 15,4-12 1-15,3-2-9 16,1 1 4-16,9 5-4 16,-1 4 8-16,-1 5 4 15,5-1-9-15,-5 8-5 16,-3 1-1-16,-4 0 3 0,-4 3 2 16,-6 1 4-16,-1 8-2 15,-6 3-2-15,-7 5 4 16,-2 8 5-1,-2 0-2-15,3 8-2 16,0 5-1-16,10-6-7 16,5 5 14-16,15 4-8 0,7-4-2 15,8 6 3-15,13-6 5 16,18-4 3-16,21-8 2 16,18 0 2-16,15 0 5 15,13 8-1-15,2 13-9 16,-1 2-1-16,-9 11-1 15,-10 6 0-15,-11 1-5 16,-17 4 3-16,-15 0-1 16,-12-5-2-16,-14-4 0 15,-11 2 8-15,-11-7 4 16,-11 3-5-16,0-6-2 16,-12-4 4-16,-6-7-5 15,-5-9 2-15,-4-8-4 16,2-12 4-16,-4-16-1 15,8-15-6-15,-2-13 9 16,5-13-12-16,7-8 10 16,1-1-3-16,7 2 0 15,9 7 2-15,0 12-5 16,2 11 8-16,6 9-6 16,8 9-3-16,0 3 6 15,0 9-2-15,0 4-5 16,0 5-1-16,0 7 0 15,0 0 4-15,14 7 2 16,6 14 5-16,11 11-13 16,11 12 15-16,14 9 0 15,13 13 15-15,12 3-10 16,5 9-8-16,1-1 0 16,-13 1 1-16,-12-9-6 0,-17-4 2 15,-19-9 1 1,-23-4 2-16,-20-2 2 15,-20-5-5-15,-15-4 6 16,-5-6-3-16,1-9-3 16,3-14-3-16,-1-12 4 0,7-21 3 15,1-15-2-15,6-26-9 16,4-18 4-16,7-15 5 16,1-9-4-16,3-3 0 15,4 9-3-15,5 10 0 16,-1 14 3-16,1 13 1 15,5 15 3-15,-2 11-9 16,5 8 2-16,-1 13-3 16,1 5 2-16,-3 9 2 15,-5 0 2-15,0 12-6 16,-1 10 1-16,1 1 3 16,-1 1 8-16,6 1-9 15,3-8-1-15,8-2-1 16,0-1 0-16,0-2 4 15,8-1 4-15,17 6 1 16,19 3-1-16,13 5-3 16,8 4 1-16,6 7 4 15,3 4-4-15,-9 1 0 16,-8 4 2-16,-12 0-3 16,-9 0-2-16,-11-4 3 15,-12-2 4-15,-9-6-5 16,-4-3 5-16,0-11-5 15,0 1-1-15,-17-3 6 16,-3-9 4-16,-13-8-6 16,-12-8-2-16,-4-9 3 15,2-15 3-15,-4-13-7 16,4-8-2-16,-5-8-1 0,1 0 3 16,3 4-3-16,0 4 3 15,0 9-4-15,2 6 6 16,10 15-5-1,4 2 4-15,7 9-1 16,3 0-2-16,12 4 2 16,-3 3 3-16,13 1-7 0,0 4 2 15,0 0 1-15,0 0 2 16,0 0-6-16,17 0 6 16,11 0 1-16,12 9 3 15,17-1 10-15,13 4-2 16,3 9 0-16,3 11-10 15,-2 9 1-15,-9 12 0 16,-5 9-3-16,-6 2-3 16,-18-3 0-16,-7-1 4 15,-13-6 4-15,-8-10-1 16,-8-6-6-16,0-6 6 16,-16-8 1-1,-17-4-2-15,-7-20 0 0,-9 0 4 16,0-20-5-16,0-21-2 15,0-15 4-15,1-18 1 16,-2-16-9-16,7-7 6 16,2 3-1-16,3 13-4 15,7 8 10-15,-2 16-12 16,1 12-1-16,3 13 6 16,4 7-4-16,0 13 1 15,-7 7 4-15,1 13-7 16,-6 14 1-16,1 6 1 15,-1 6 0-15,4-4 3 16,10-2-4-16,5-2-1 16,10-10 0-16,8 0 3 15,8-5 2-15,13-11 0 16,24 0 4-16,20-7-6 0,19-13 3 16,16-10 3-16,4 7 5 15,13 6-6-15,2 10-5 16,-7 7 10-1,-8 16-4-15,-24 13-6 16,-16 7 1-16,-15 10-1 16,-16 10 3-16,-12 5 6 15,-10-1-7-15,-11-5 1 0,0-13 3 16,0-8 5-16,-11-10 15 16,-1-11 2-16,-17-13-16 15,-15-4-4-15,-13-13 2 16,-8-12 2-16,3-11-8 15,2-9-1-15,7-7-2 16,8-6 3-16,4-3 1 16,8 8-6-16,10 4 6 15,6 13-1-15,6 6 0 16,11 11 0-16,0 2-9 16,0 9 3-16,0 4 0 15,0 8 0-15,19 20 3 16,10 12 4-16,12 18 4 15,11 15-1-15,5 8 0 16,-8 4 1-16,-5 1-2 16,-7-4-4-16,-12-10-3 15,-5-12 5-15,-8-10-5 16,-3-10 0-16,-9-3 4 16,0-8 4-16,0-10-6 15,-9-11 3-15,-3 0 3 16,-5 0-4-16,-8-16 3 15,-1-13-10-15,-7-11 0 16,-5-13-4-16,2-13-4 16,4-3 2-16,2-1 6 15,4 2 10-15,0-1-7 16,2 8 2-16,1 4-2 16,2 4 2-16,0 9-14 15,-4 7 10-15,1 9 1 16,-4 6-16-16,-8 6 13 15,-10 8 0-15,-5 8 4 16,-6 8-1-16,-4 8 7 16,1 6-10-16,1-3 6 15,11 4-6-15,6 7 5 16,15-2-12-16,11 0 8 0,16 1-3 16,11-3 12-16,18-6 0 15,24-4-1-15,20-16-9 16,17-4 11-16,10-8-4 15,15-6-2 1,7 6-2-16,0 12 3 0,-8 10-6 16,-18 10 6-16,-18 8 0 15,-21 8-3-15,-18 18 0 16,-18 10 11-16,-13 7-15 16,-16 1 11-16,-16 1 4 15,-6-7-3-15,-5-9-2 16,-1-9-2-16,-9-7 4 15,-4-8 0-15,-4-12-1 16,0-14 2-16,1-12-5 16,4-14-3-16,-2-21 2 15,6-26 9-15,6-19-11 16,6-18 5-16,7-6-8 16,8 6 5-16,3 15 5 15,2 15-10-15,12 15 7 16,-14 18-3-16,14 8 3 15,0 10-6-15,-8 7 2 16,8 2 2-16,0 5-3 16,0 8 2-16,0 0-3 15,0 0-3 1,0 0 5 0,0 0 1-16,0 0-3 0,0 0 1 15,0 12-2 1,8 4 5-16,10 14 2 15,10 9 1-15,13 14 0 16,19 13-3-16,8 11-2 16,11 8 6-16,-6 5-8 15,-8 3 4-15,-8-2-3 0,-12-14 3 16,-10-17 1-16,-14-10-1 16,-8-10 3-16,-9-11 4 15,-4-5-1-15,-22-13-1 16,-14-11 3-16,-12-2-5 15,-5-20 4-15,-7-18-8 16,-2-24 4-16,2-18 0 16,-2-16 1-16,5-4-10 15,13-3 7-15,6 10-1 16,13 14-3-16,3 17 0 16,4 15 6-16,7 15-7 15,11 10-3-15,0 13 2 16,11 11-4-16,15 23 8 15,5 27-4-15,9 27-4 16,15 29-59-16,-6 32-151 16,-9 16-66-16,-20 17-131 15</inkml:trace>
  <inkml:trace contextRef="#ctx0" brushRef="#br0" timeOffset="142055.38">16559 4193 93 0,'0'-13'209'0,"0"-4"-67"16,0 1-35-16,-8 4-26 0,-6 1-12 15,3-2-18-15,-3 3-13 16,-8 10-11-16,-4 0-8 16,-5 0-11-16,-9 18 0 15,-14 10-1-15,-10 13-2 0,-1 3-4 16,0 6 2-16,8-8-4 16,11-8 2-16,13-10-1 15,11-2 3-15,4-10 4 16,18-12-4-16,0 0-5 15,13-12 5 1,14-12 5-16,20-17-8 0,10-16 0 16,11-13 2-16,5-2 2 15,-4 3 8-15,-13 15 16 16,-14 13 3-16,-19 12-9 0,-9 13-15 16,-11 4 2-16,-3 12-6 15,-28 17 1-15,-17 7-4 16,-4 9-2-16,5-4 7 15,3-1-6-15,10-7 0 0,5-6 3 16,10-2-4 0,5-13 3-16,11 8 10 15,0-8-9-15,0 0-6 0,6-8-13 16,7-9-32-16,8-11-56 16,1-13-119-16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8T14:40:40.93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11918 5539 392 0,'0'-2'212'16,"-9"-3"-59"-16,9-1-71 0,0 4-38 16,0-7-6-1,0 1 14-15,0 0 1 0,3-4-9 16,6-7-19-16,4-3-9 15,-5-6-2-15,-6-6 15 0,-2-1 37 16,-6-2-5-16,-14 0-11 16,-13 9-13-16,-13 5 2 15,-6 10-3-15,-17 13-17 0,-11 28-9 16,-13 41-3-16,-14 45 7 16,-4 44 17-16,10 30-16 0,12 15 4 15,25 4-7-15,30-10-13 16,34-24 8-16,30-21-1 0,30-23 1 15,29-22-5 1,29-27 4-16,29-30-1 0,28-30 3 16,11-20-5-16,1-24 1 15,-12-12-10-15,-25-9-4 0,-33-5-13 16,-31-3-11-16,-29-3-16 16,-25-1-14-16,-23 4-9 0,-27 5-21 15,-21 11-47-15,-18 8-57 16,-8 13-25-16,-9 8-53 0</inkml:trace>
  <inkml:trace contextRef="#ctx0" brushRef="#br0" timeOffset="531.39">13185 5772 1022 0,'0'-46'481'0,"0"14"-206"0,-13 7-149 16,5 13-68-16,0 5-29 16,8 7-17-16,0 24-2 15,0 33 8-15,0 36-3 0,4 38-14 16,8 19-1-16,9 17 0 16,2-5 0-16,3-10 0 15,1-18 0-15,-2-25 0 0,-4-23 0 16,-7-20 0-16,-5-21 0 15,-1-17 0-15,-8-49 0 16,0-35 0-16,-8-43 0 16,8-38 0-16,-9-30 0 15,9-20 0-15,0-1 0 0,0 22 0 16,14 23 0-16,-3 29 0 16,6 29 0-16,-5 23 0 0,8 26 0 15,5 23 0-15,8 29 0 16,-1 25 0-16,1 25 0 15,-6 15 0-15,-6 4 0 0,-9-7 0 16,-4-9 0-16,-3-16 0 16,-5-13 0-16,0-10 0 15,0-10 0-15,0-8 0 16,0-24 0 0,0-16 0-16,0-13 0 15,0-4 0-15,0 0 0 0,0 0 0 16,-8 9 0-16,8 10-369 15,-14 11-108-15,14 2 29 16</inkml:trace>
  <inkml:trace contextRef="#ctx0" brushRef="#br0" timeOffset="930.52">14682 5646 712 0,'-16'-38'342'16,"-18"10"-118"-16,-17 8-118 0,-11 13-46 16,-6 7-5-16,-6 27 15 15,-7 22 23-15,-4 25-24 0,3 19-14 16,14 18-23-16,14 3-9 16,27 4-7-16,27-10-15 15,21-9 4-15,20-18-8 0,24-17 4 16,16-18-6-16,12-22-39 15,9-24-43-15,3-24-33 16,-9-24-4-16,-6-26 48 0,-17-16 44 16,-24-16 51-16,-20-8 32 15,-17-4 27-15,-12 4 36 0,-24 13 63 16,-1 23 50-16,2 21-219 16,-3 16-8-16,1 17 0 15,9 17 0-15,0 26 0 0,5 31 0 16,11 26 0-16,0 22 0 15,11 13 0-15,18-2 0 0,16-4-79 16,16-5-316-16,11-19-43 16,19-20 56-16,10-30 25 15</inkml:trace>
  <inkml:trace contextRef="#ctx0" brushRef="#br0" timeOffset="1279.5">15647 5646 757 0,'-30'-74'574'15,"9"13"-132"-15,4 18-243 16,17 9-129-16,0 10-65 0,0 8-5 16,0 4 0-16,0 4 0 15,9 8 0-15,4-6 0 16,3 6 0-16,-4 0-35 16,0 0 3-16,-3 0 4 0,-9-3 9 15,0-6-16-15,0-3-21 16,-9-4 18-16,-11 0 22 0,0 0 58 15,-10 7-10-15,-5 9-12 16,-12 12 2-16,-1 21 12 0,-9 29 0 16,-3 26 21-16,7 23-35 15,13 11-20-15,15 4 0 16,25-3 0-16,20-10 0 0,25-7 0 16,21-17 0-16,15-12 0 15,15-15 0-15,11-21 0 0,1-18 0 16,3-23-194-16,-2-11-217 15,-7-35-70-15,-17-26 17 16</inkml:trace>
  <inkml:trace contextRef="#ctx0" brushRef="#br0" timeOffset="1496.64">16412 4725 499 0,'-11'-81'447'15,"3"16"-83"-15,8 16-167 16,-8 16-105-16,8 12-54 0,0 13-25 15,0 34 71-15,8 38 147 16,3 34-149-16,6 37-82 16,0 39 0-16,3 35 0 15,0 14 0-15,0 5 0 0,3-8 0 16,2-20 0-16,1-26 0 16,-4-32-79-16,3-28-288 0,4-28-28 15,-1-32 33-15,9-42 6 16</inkml:trace>
  <inkml:trace contextRef="#ctx0" brushRef="#br0" timeOffset="2061.5">17326 4872 450 0,'50'-167'548'0,"-18"37"38"16,-7 37-274-16,-10 31-166 0,-15 41-141 16,-8 42-5-16,-21 41 0 15,-19 31 0-15,-25 28 0 16,-21 21 0-16,-15 19 0 0,-14 2 0 15,-2-9 0-15,7-19 0 16,13-26 0-16,18-28 0 0,22-24 0 16,22-29 0-16,15-32 0 15,11-44 0-15,26-37 0 0,31-29 0 16,33-12 0-16,23 3 0 16,23 18 0-1,2 27 0-15,1 42 0 0,110 84 0 16,-126 41 0-16,-9 42 0 15,-12 24 0-15,-9 16 0 16,-2 0 0-16,-1-8 0 0,1-13 0 16,2-19 0-16,6-17 0 15,-1-26 0-15,1-17 0 0,0-23 0 16,1-20 0-16,16-19 0 16,6-22 0-16,17-28 0 0,12-19 0 15,8-17 0-15,-1-9 0 16,-5 0 0-16,-14 1 0 0,-18 8 0 15,-18 15 0 1,-22 10 0-16,-10 10 0 0,-14 11 0 16,-12 6 0-16,-6 5 0 15,-11 3 0-15,-3 6 0 0,-4-2 0 16,-4 5 0-16,0-4 0 16,0 3 0-16,0 1 0 15,0 0 0-15,-8 3 0 0,8 1 0 16,0 1 0-16,-8 3 0 31,1 7-77-15,-7 6-408-16,-8 7 22 0,-16 5 31 15</inkml:trace>
  <inkml:trace contextRef="#ctx0" brushRef="#br0" timeOffset="2711.87">10200 9118 200 0,'-89'0'261'0,"7"0"-89"0,9 0-39 16,8 0-64-16,8 0-31 16,16 0-19-16,18 0 17 0,5 0 39 15,18 0 11-15,0 0 4 16,24-4 5-16,34-8 3 0,39-9 9 15,50-15 5-15,61-14-16 16,58-19-8-16,80-21-38 16,80-19-25-16,69-17-9 0,67-8-11 15,63-9-3-15,45 0-1 16,37 5 2-16,19 11-7 16,5 13 9-16,-12 17-3 0,-25 12 19 15,-44 11 59-15,-54 10-14 16,-52 6-66-16,-60 9 0 15,-65 4 0-15,-68 12 0 0,-70 4 0 16,-64 10 0-16,-64 3 0 16,-43 4 0-16,-41 0 0 0,-37 0 0 15,-32-2-57-15,-44 2-318 16,-42 0-48-16,-39 12 56 0,-41 0-5 16</inkml:trace>
  <inkml:trace contextRef="#ctx0" brushRef="#br0" timeOffset="3427.87">9591 10444 276 0,'-70'17'270'0,"13"-8"-53"15,9-9-57-15,11 0-73 0,12 0-49 16,14 0-19-16,11 0-8 15,0 0 2-15,8-12 6 0,15-5 14 16,23-8 16-16,27-7 12 16,28-13-4-16,41-12 1 0,42-17-14 15,39-8-8 1,45-16-7-16,49-16-8 0,51-6-11 16,64-7-7-16,47-3 6 15,43-1-10-15,49 5-3 0,20-5-18 16,27 6 4-16,19 3 3 15,5-1 3-15,2 2 10 0,-8 2 0 16,-15 3 4-16,-28 4 15 16,-34 3 29-16,-30 6 18 0,-41 10 9 15,-50 8-13-15,-57 7-25 16,-52 14-20-16,-52 12-3 0,-54 6-1 16,-53 13 0-1,-48 9 9-15,-32 8 74 0,-30 4 49 16,-23 3-143-16,-18 1 0 15,-10 0 0-15,-18 3 0 0,-10 1 0 16,-10 0 0-16,-4-3 0 16,-2 7 0-16,4 0 0 0,-4-5 0 15,11 5 0-15,4 0 0 16,9 0 0-16,1 0 0 0,14 0-119 47,5 12 2-47,-1 1 8 0,3-1-24 15,3-12-42-15,-3 13-44 16,2-13-32-16,-5 8-1 0,-8-8-24 16</inkml:trace>
  <inkml:trace contextRef="#ctx0" brushRef="#br0" timeOffset="7387.52">13246 12617 350 0,'18'-31'400'0,"-1"6"10"15,-9 12-130-15,-8 13-141 0,-8 38-68 16,-12 27-30-16,-4 25-20 16,-6 23-8-16,-1 14-4 15,3 8 8-15,3-2 1 0,8-7-1 16,11-19-10-16,6-26 6 16,6-15-6-16,16-23-7 0,14-22-18 15,13-21-30-15,11-21-23 16,10-19-30-16,12-13 5 0,2 0 33 15,-2 5 35-15,-6 6 14 16,-11 19 4-16,-8 14 20 0,-15 25 28 16,-15 25-4-16,-14 24-6 15,-13 25 0-15,-33 20 7 0,-21 13-8 16,-25 2 14-16,-27-2 24 16,-23-7 39-16,-20-9 31 0,-12-19 3 15,-10-21-138 1,0-27 0-16,18-29 0 0,17-30 0 15,23-34 0-15,17-33 0 16,17-31 0-16,22-26 0 0,14-15 0 16,15-5 0-16,8 8-9 15,3 12-42-15,3 12-9 0,8 22-18 16,-2 21-22-16,0 18-32 16,-1 21-33-16,1 11-21 0,8 15-10 15,0 11-7-15,0 7 20 16,0 5-18-16,11 12-7 0</inkml:trace>
  <inkml:trace contextRef="#ctx0" brushRef="#br0" timeOffset="7686.67">14236 12273 589 0,'60'-38'311'0,"-13"14"-67"16,-16 8-120-16,-10 7-66 0,-10 9-25 16,1 30 4-16,1 18 63 15,-1 30 47-15,1 27 11 16,8 26 11-16,1 25-92 0,7 17-77 16,4 14 0-16,4 5 0 15,-2-6 0-15,6-9 0 16,5-14 0-16,-6-21 0 0,-4-20 0 15,-3-24-19-15,-9-21-177 16,-8-20-67-16,-4-21-42 0,-7-15-25 16,-5-21 15-16,-17-21 23 15</inkml:trace>
  <inkml:trace contextRef="#ctx0" brushRef="#br0" timeOffset="9201.56">12515 12895 160 0,'-119'0'229'0,"5"0"-92"15,5 0-36-15,12 12-42 16,15-3-27-16,17-9-21 0,17 7-2 15,14-7 12-15,18 0 9 16,24 0 17-16,41-7 16 16,41-14-3-16,56-20 3 0,50-16-8 15,47-16-10-15,37-17-21 16,45-12-2-16,33-8-2 0,14-3 3 16,6 3 42-16,-13 8 30 15,-23 12-31-15,-42 17-28 0,-52 17-20 16,-53 14-23-16,-45 13-18 15,-44 10-1-15,-29 3 6 0,-28 4 1 16,-25 7-15-16,-24 5-17 16,-24 0-10-16,-16 0-5 15,-13 0-5-15,-9 0-1 0,2 0-6 16,3-4 9-16,7-4 0 16,10 1 2-16,9-2 16 0,10-3 17 15,21-10 13-15,13-1 19 16,9-1 15-16,21-5 17 15,4 5 13-15,7 8 5 0,-1 4 17 16,-10 12 3-16,-6 14-8 16,-17 20 1-16,-20 23-6 0,-11 16-15 15,-17 20 7-15,-18 13 18 16,-11 13 31-16,-3-2 1 0,-2-3-16 16,7-12-18-16,6-12-13 15,16-21-24-15,9-16-5 16,24-12-3-16,6-9-10 0,28-11-5 15,23-4-7-15,17-5 4 16,10 0-3-16,13 0 6 0,6 0-12 16,-3 4 0-16,-7 6-1 15,-11-3-6-15,-17-3 10 0,-17-4 2 16,-14-1 18-16,-14-11 16 16,-6 11 10-16,-14-11-8 0,-22 0-16 15,-10 0-8-15,-18-13-3 16,-7-15 0-16,-7-12 8 15,0-17-3-15,2-22 7 0,9-15-11 16,16-16-1-16,22-16-8 0,15-9 3 16,24 6-3-16,16 6 1 15,13 14 2-15,7 19-7 16,5 16 0-16,0 26-1 0,-3 24 11 16,-6 24-6-16,-8 28 7 0,-5 25 13 15,-15 16-3-15,-17 10-3 16,-11 2-4-16,-11-5 13 0,-11-7 10 15,-2-8 5-15,-9-16 9 16,2-9-4-16,2-10-30 0,1-26-10 16,-1-5 0-16,4-20 0 15,9-14 0-15,0-23 0 0,16-16 0 16,0-11 0-16,21 0 0 16,12 3 0-16,7 13 0 15,9 12 0-15,7 12 0 0,9 12 0 16,5 12 0-16,1 14 0 15,3 11 0-15,-1 24 0 0,1 16 0 16,-6 22 0-16,-6 16 0 16,-8 15 0-16,-7 13 0 0,-7 11 0 15,-12 10 0-15,-2 3 0 16,-9-4 0-16,-6-7 0 0,-3-11 0 31,-5-8 0-31,-3-20 0 0,0-16 0 0,0-14 0 0,0-14 0 16,0-10 0-16,0-7 0 15,-11-19 0 1,0-19 0-16,-2-26 0 0,1-24 0 16,-1-33 0-16,5-28 0 15,8-25 0-15,21-25 0 0,18-10 0 16,31-7 0-16,23 7 0 16,21 11 0-16,25 16 0 0,19 20 0 15,8 25 0-15,5 25 0 16,-5 28 0-16,-11 24 0 0,-22 32 0 15,-26 26 0-15,-31 28 0 16,-27 15 0-16,-28 10 0 0,-21 3 0 16,-18 0 0-16,-8-6 0 15,-16-15 0-15,-3-12 0 16,-8-15 0-16,1-13 0 0,3-12 0 16,2-17 0-16,9-15 0 15,14-18 0-15,24-13 0 0,11-24 0 16,26-6 0-16,24-1 0 15,21 18 0-15,10 14 0 0,9 30 0 16,2 32 0-16,-5 28 0 16,-5 33 0-16,-7 29 0 0,-18 27 0 15,-21 18 0-15,-21 11 0 16,-26-4 0-16,-32-2 0 16,-30-14 0-16,-23-17 0 0,-28-16 0 15,-29-20 0-15,-21-15 0 16,-10-24 0-16,-11-28 0 0,1-20 0 15,8-24 0-15,17-24 0 16,11-23 0-16,22-20 0 0,23-9 0 16,21-1-25-16,21 9-296 15,24 6-32-15,15 6-11 0,21 13-13 16</inkml:trace>
  <inkml:trace contextRef="#ctx0" brushRef="#br0" timeOffset="9616.95">17785 14596 1724 0,'-65'-70'323'15,"-3"14"-323"-15,-2 16 0 16,9 16 0-16,8 19 0 0,12 22 0 16,13 27 0-16,7 38-5 15,21 43 10-15,0 47-5 0,13 44 0 16,15 28 0-16,18 17 0 15,27-1 0-15,23-16 0 16,31-23 0-16,26-38 0 0,27-38 0 16,18-38 0-16,23-38 0 15,10-36 0-15,2-33-76 16,-7-33-141-16,-11-24-52 0,-20-25-7 16,-22-15 16-16,-26-14 46 15,-37-3 14-15,-36 0-8 0,-35-3 49 16</inkml:trace>
  <inkml:trace contextRef="#ctx0" brushRef="#br0" timeOffset="9950.52">18943 14494 227 0,'-110'-162'386'16,"21"31"-15"-16,16 34 53 0,20 33-156 16,12 31-78-16,12 40-43 15,14 42-113-15,15 45-34 16,6 31 0-16,11 30 0 0,4 20 0 15,9 1 0-15,4-5 0 16,13-16 0-16,5-25 0 0,9-32 0 16,-1-29 0-16,5-36 0 15,3-33 0-15,6-29 0 0,-1-28-94 16,-5-29-32-16,-14-24 26 16,-18-24 18-16,-18-25 29 0,-18-7 40 15,-29 2 57 1,-16 19 68-16,-15 26 37 0,-13 34-34 0,-13 27-67 15,-9 34-48-15,-1 24 0 16,3 20 0-16,7 14-54 0,13 10-148 16,20 4-84-1,16-3-56-15,20-4 17 0,26-7 9 16,21-19-203-16</inkml:trace>
  <inkml:trace contextRef="#ctx0" brushRef="#br0" timeOffset="10183.91">19957 13466 750 0,'74'-62'570'0,"-23"16"111"0,-21 18-635 15,-17 20-46-15,-13 25 0 0,0 30 0 16,0 28 0 0,0 27 0-16,0 32 0 0,0 24 0 15,3 18 0-15,5 6 0 16,1 6 0-16,2-13 0 0,2-15 0 15,-1-27 0-15,5-24 0 16,-2-23 0-16,1-24-393 0,-3-17-61 16,-5-22 43-16,-8-23 35 15</inkml:trace>
  <inkml:trace contextRef="#ctx0" brushRef="#br0" timeOffset="10732.2">18216 14093 977 0,'-163'-10'526'0,"21"7"-176"0,24-1-223 15,24-4-212-15,29-5-112 16,34-11 24-16,37-13 46 0,48-16 49 16,44-16 30-16,39-12 24 15,42-9 4-15,33-4 2 0,24 2-2 16,15-3 6-16,10 5 2 15,-2 7 15-15,-4 8 5 16,-12 10 12-16,-14 8 6 0,-26 4 14 16,-24 13-2-16,-29 2 2 15,-29 7 13-15,-31 2 14 0,-29 4 36 16,-25-4 2-16,-17 1 18 16,-19 4-9-16,0 0-23 0,-16 4-39 15,-3 2-52-15,-6 11 0 16,-2 7 0-16,-2 0 0 0,-4 27 0 15,-4 23 0-15,0 20 0 16,2 15 0-16,2 12 0 0,10 9 0 16,6-4 0-16,17-5 0 0,17-11 0 15,17-18 0 1,20-18 0-16,14-17 0 0,17-20 0 16,10-23-48-16,2-22-73 15,-1-22 33-15,-6-21 40 0,-12-23 27 16,-22-16 15-16,-22-17 16 15,-26-7 34-15,-25 3 37 0,-20 17 57 16,-20 24-79-16,-19 26-59 16,-17 26 0-16,-8 26 0 0,-10 29 0 15,2 17 0-15,-2 20 0 16,7 12 0-16,1 12-43 0,18 7-283 16,20 0-79-16,17 4 1 0,23-2 6 15</inkml:trace>
  <inkml:trace contextRef="#ctx0" brushRef="#br0" timeOffset="10912.51">21433 14625 1029 0,'26'49'714'0,"-12"-4"-410"15,-14-8-304-15,-14-9 0 0,14-7-73 16,-8-14-260-16,8-14 33 15,-11-19 65-15,-5-15 42 0,-6-18 25 16,-4-24-17-16,-16-19-42 16</inkml:trace>
  <inkml:trace contextRef="#ctx0" brushRef="#br0" timeOffset="11147.86">20925 12655 557 0,'0'-66'357'0,"0"18"-17"0,3 8-122 15,22 2-100-15,20-3-59 16,20 1-21-16,20-8-19 0,16-6-4 16,13-3-4-16,4 5-9 15,4-1-2-15,-5 3-1 16,-3 10-6-16,-17 7-22 0,-15 10-28 16,-22 2-30-16,-15 8-54 15,-21 9-38-15,-14 4 2 0,-10 8 4 16,-22 9 29-16,-7 3 25 15,-7 8-3-15,-10 10-31 0,-5 2 1 16</inkml:trace>
  <inkml:trace contextRef="#ctx0" brushRef="#br0" timeOffset="12545.38">18808 10978 90 0,'-12'-5'205'0,"-8"-11"-58"16,-8 0-29-16,-1 1 0 0,4 2-1 16,6 1-11-16,-2 5-11 15,5-4-6-15,7 9 15 0,9-8 12 16,0 8-21-16,0-7-36 15,12-3-28-15,18-4-10 0,21-9-11 16,31-11-4-16,35-14-4 0,30-11 2 16,32-12-8-16,24 0-1 15,12-4 3-15,9 9-4 16,-9 6 5-16,-16 8 8 16,-25 14-7-16,-27 7-1 0,-30 10 14 15,-31 2 27-15,-22 8 25 16,-19 4 7-16,-17 6-32 0,-10 3-15 15,-18 0-53-15,0 0-73 16,-21 15-86-16,-9 3-87 0,-5 7-65 16,-14 2-46-16</inkml:trace>
  <inkml:trace contextRef="#ctx0" brushRef="#br0" timeOffset="15097.58">10471 12805 345 0,'-12'-8'170'15,"1"-3"-66"-15,-2 2-58 16,1 1-60-16,4-4-27 0,8 5 7 16,-8 2 19-16,8 1 21 15,-13-1 20-15,13 5 2 16,-8 0-1-16,8 0 4 16,0 0-6-16,-8 0 4 0,8 0 1 15,0 0 3-15,0 0 3 16,0 0 3-16,0 0 1 0,0 0 3 15,0 0-2-15,0 0 18 16,0 0 17-16,-9 0 22 0,-2 0-2 16,-10 0-5-16,-7-2 3 15,-17-8-7-15,-23-3 16 0,-34-7 4 16,-36-8-7-16,-37-13-2 16,-40-12-55-16,-45-12-43 15,-37-11 0-15,-26-18 0 0,-12-17 0 16,7-22 0-16,16-15 0 15,19-2 0-15,29 4 0 16,33-2 0-16,27 7 0 16,29 3 0-16,31-1 0 0,22 9 0 15,23 4 0-15,26 12 0 16,21 11 0-16,11 17 0 16,9 14 0-16,7 11 0 15,10 8 0-15,-2 12 0 0,4 8 0 16,1 14 0-16,4 2 0 15,8 5 0-15,-8 3 0 16,8 6 0-16,-8-2 0 16,-1 5 0-1,2 8 0 32,-1 1 0-31,0-9 0 31</inkml:trace>
  <inkml:trace contextRef="#ctx0" brushRef="#br0" timeOffset="15260.36">5834 10213 2047 0,'-8'0'0'16,"8"8"-37"-1,0 1-178-15,0-1-79 16,0 3-30-16,-8 10 28 0,-4 8-41 15</inkml:trace>
  <inkml:trace contextRef="#ctx0" brushRef="#br0" timeOffset="16122.86">2974 9264 514 0,'-71'-85'189'0,"6"4"-58"15,8 12-44 1,-21-34-1-16,55 70-75 16,2 14-7-16,8 1-4 15,13 7-3-15,0 11-3 16,16 24 3-16,22 21 5 0,18 28 10 16,13 32-6-16,9 32-3 15,2 8-1 1,-2-3 1-16,-9-24-1 15,-13-24-5-15,-11-24 9 0,-13-26 0 16,-7-19 38-16,-9-25 4 16,-8-38-28-16,-8-39-13 15,-16-29-3-15,-4-24-6 16,1-16-3-16,1 5 7 16,2 10 2-16,4 28 3 15,12 22-8-15,0 23-4 16,3 31 3-16,19 19 0 15,10 28 0-15,17 20 4 16,15 21-1-16,9 9-1 0,6-1 2 16,-4-8 2-1,-5-13-3-15,-9-9-3 0,-12-16 9 16,-8-6 25-16,-9-17 22 16,-12-8-15-16,-8-24-13 15,-3-35-16-15,-9-31-5 16,0-18-2-16,0-24 0 15,-9-6 1-15,9-1-7 16,0 5 4-16,0 11 2 0,-7 18 1 16,7 24-4-16,-8 18 0 15,8 18-17-15,-8 18-14 16,8 10-24-16,0 9-37 16,0 7-34-16,0 9-40 15,0 0 4-15,16 12-39 16,0 5-50-16</inkml:trace>
  <inkml:trace contextRef="#ctx0" brushRef="#br0" timeOffset="16738.74">4141 7705 323 0,'-8'-47'255'15,"-5"0"-21"-15,2 10-72 16,-2 14-62-16,5 2-37 15,8 9-25-15,-9 4-19 16,9 8-21-16,0 24 4 16,9 38 2-16,12 35 5 15,6 39-9-15,9 18 3 0,10 17 4 16,3-4-8-16,3-18-2 16,-3-23 5-16,-1-24 1 15,-9-28 0-15,-7-17-2 16,-8-22 5-16,-4-9 12 15,1-26-7-15,-5-16-2 0,-1-25-7 16,6-13 0-16,-1-6 1 16,1-5-4-1,3-1 2-15,0 9-1 0,1 18-5 16,3 14-7-16,9 12 6 16,8 13 6-16,3 16-4 15,9 6-4-15,0 1-8 16,-4-2-10-16,-10-6-3 0,-5-1-7 15,-11-6-11-15,-2-8-4 16,-3-17 1-16,-7-19-3 16,-4-30 12-16,-2-23 20 15,-4-25 12-15,-5-16 18 0,-8-5 8 16,-6 9 34 0,-2 16 36-16,0 29 25 15,5 20-25-15,-3 15-43 0,14 18-19 16,0 19-15-16,0 30-1 15,0 32-2-15,17 41 12 16,7 28-7-16,9 19 1 16,8 7-5-16,-1-10-5 15,2-15-6-15,-2-18 10 0,-5-19-18 16,-2-18-52-16,-4-13-60 16,-9-19-32-16,-7-15-25 15,-13-21-39-15,-13-30-52 0</inkml:trace>
  <inkml:trace contextRef="#ctx0" brushRef="#br0" timeOffset="17038.75">4982 7554 312 0,'-66'-82'261'16,"10"18"-77"-16,10 15-80 0,10 12-52 16,12 9-29-16,8 7-10 15,7 5-9-15,9 8-6 16,9-1 2-16,7 6-6 15,13-6 4-15,10-3-6 16,7-7-24-16,2-10-9 16,-3-4-3-16,-13-5 3 15,-10-1 22-15,-22-5 5 0,-14-6 14 16,-10 5 17-16,-9 9 21 16,-2 8-2-16,-6 12-15 15,1 11-12-15,-2 5-3 16,5 21-5-16,6 10-14 0,9 7-7 15,12 7-28-15,10 7-57 16,16-2-69-16,8-10-68 16</inkml:trace>
  <inkml:trace contextRef="#ctx0" brushRef="#br0" timeOffset="17354.75">5371 6630 440 0,'-15'-36'273'0,"1"3"-85"16,6 9-95-16,8 3-50 0,0 8-27 15,0 11-6-15,18 34-7 16,4 24 9 0,17 30-8-16,4 25 14 15,11 18-3-15,6 22-9 0,6 16 0 16,2 8 1-1,5-9-6-15,1-11 2 0,-9-16-7 16,-8-24 0-16,-6-22 2 16,-5-20-17-16,-13-16-3 15,-5-16-18-15,-12-13-21 0,-3-11-16 16,-10-17-38-16,-3-5-18 16,-16-19-30-16,-8-16-33 15</inkml:trace>
  <inkml:trace contextRef="#ctx0" brushRef="#br0" timeOffset="18286.82">5671 7673 230 0,'-43'-13'196'0,"1"1"-53"16,10 0-43-16,7 5-34 15,9-2-16-15,4 0-15 16,12 2-5-16,0-1-15 15,12-1-15-15,10-7 0 16,13-4 2-16,17-9-2 0,19-9-3 16,9-6 4-16,10-5-1 15,-5-1-9-15,-9 6-3 16,-10 8 12-16,-13 3 0 0,-17 9-3 16,-11 3 6-1,-8 9 12-15,-9 0 4 0,-8 5 0 16,0 2-1-16,0 5-6 15,0 0-3-15,0 0-3 16,0 0-5-16,0 0-5 16,0 0 7-16,2 12-6 15,6-3 1-15,6-1-2 16,-3-8-2-16,6 7-4 16,3-7 1-16,0 0-5 15,5-7-4-15,-1-5 5 16,0-9 3-16,-4-8 3 0,2-7 3 15,-2-1 4-15,-5-4-3 16,-7-2 5-16,-8 1 2 16,0 1 8-16,-16 1 2 0,1 7 4 15,-5 4 8-15,-5 9 10 16,0 4-10-16,1 8-11 16,-4 8-9-16,-5 0-2 0,1 13 3 15,0 4-7-15,-6 11 3 16,2 8-2-16,-2 13 9 15,7 4 1-15,3 4-3 16,3-5-5-16,8 1 2 0,17 1 2 16,0-3-2-1,5 3 13-15,12 3 1 0,3 5-1 16,12-2 1-16,9-2 5 16,11-10-2-16,10-7-12 15,3-4 1-15,3-13 0 0,10-15-3 16,-1-14 4-16,5-20 17 15,-3-12-10-15,-5-7-9 16,-9-4 4-16,-12-1 0 16,-13-1 6-16,-6 6 2 0,-11-1 17 15,-7 4 16-15,-3 9 14 16,-13 2 1-16,0 7-1 16,0 2-3-16,0 5-3 15,0 4-14-15,-8 4-17 16,8-1-12-16,0 2 0 0,0 7-10 15,0 0-1-15,0-5-7 16,0 5 1-16,0 0-4 16,0 0 6-16,0 0-9 0,0 0 3 15,-8 0 1-15,8 0 3 16,-8 0-8-16,8 0 8 16,0 0-14-16,0 0-5 15,0 0-22-15,0 0-36 16,-9 0-50-16,9 0-36 15,0 0-22-15,0 12-38 16,-8 0-13-16,0 1 5 0,0 0-49 16</inkml:trace>
  <inkml:trace contextRef="#ctx0" brushRef="#br0" timeOffset="19734">23494 10941 228 0,'-8'25'260'0,"8"-9"-58"0,0-3-51 15,0-6-60-15,0-7-21 16,0 0-4-16,0 0 4 0,5 0 35 16,2 0 26-16,2-12 31 15,3-5-32-15,14-11-33 16,9-29-27-16,29-31-22 16,30-48-23-16,27-42-11 0,30-55-10 15,24-34-11-15,20-23-8 16,7-19-8-16,5-17 11 0,0-8 6 15,-10 13-4-15,-12 27 10 16,-13 38-3-16,-25 41 3 0,-23 39-2 16,-25 37-1-16,-26 34 13 15,-21 24-6-15,-13 24 2 16,-14 15 6-16,-7 10 3 16,-7 8-6-16,-6 11-6 0,-5 5-5 15,0 1-1-15,0 7 4 16,0 0-3-16,0 0 4 0,0 0 2 15,-8 0 1 1,8 0-20 0,0 0-8-16,0 0-36 0,-14 0-25 15,7 0-45-15,-6 0-33 16,1 7-16-16,-1 1-12 0,2-8-10 16,3 9-4-16,0-9-61 15</inkml:trace>
  <inkml:trace contextRef="#ctx0" brushRef="#br0" timeOffset="20665.87">26763 5451 228 0,'0'-17'184'0,"-8"5"-74"0,8 0-50 16,0 3-30-16,0 5-12 15,0 1 0-15,0-2 15 16,0 0 18-16,0 3 6 0,0 2 5 16,0 0-8-16,4-6-15 15,0 4-1-15,0-4-2 0,-4 6-9 16,0-3 12-16,0 3-7 16,0-4 8-16,0-1 3 15,0 2-3-15,0 3-6 16,0 0-5-16,0 0-5 0,0 0-6 15,0 0-11-15,0 12-3 16,0 12-4-16,0 29 2 0,0 24 9 16,0 29-3-16,0 25 10 15,0 10-4-15,0 7-8 16,0-6-2-16,0-15-1 0,0-19-4 16,10-14-3-16,-2-16 5 15,-5-21 6-15,2-12-6 0,-5-13 5 16,0-8-6-16,0-7-1 15,0-5 7-15,0-12 3 16,0 8-1-16,0-8-4 16,0 0-1-16,0 0 0 0,0 0-1 15,0 0-8-15,0 0 11 16,0 0-8-16,0 0 4 0,0 0 1 16,0 0-5-16,0 0-2 15,0 0 12-15,0 0-6 16,3 0-3-1,2 0 2-15,-1 0 0 16,-1 0 0-16,-3 0 2 0,0 0-1 16,3-12 0-16,2-7-6 15,3-11 1-15,0-7-3 16,-3-8 7-16,3-3-4 0,5-9-7 16,-3 0 4-16,3-5-7 15,-2-2 6-15,3 8 5 16,-6 1 4-16,-1 11-1 0,-1 7-2 15,-3 4-2-15,-3 9 5 16,0 8 2-16,0 4-3 0,0 4 0 16,0 4 4-16,0 4-1 15,0 0-6-15,-9 0-1 16,9 0-7-16,-7 0-17 16,7 0-52-16,-8 0-21 0,0 12-14 15,-1 9 5-15,-4-2 11 16,2 1 16-16,-1 1 24 15,4-5 23-15,8 5-27 16,0-21-3-16,0 8-63 16,0-8-50-16</inkml:trace>
  <inkml:trace contextRef="#ctx0" brushRef="#br0" timeOffset="21067.29">26788 5812 92 0,'0'-33'222'0,"0"5"-83"16,-8-1-59-16,8 5-42 16,-9 4-19-16,9 4-10 0,-8 4-3 15,8-1-6 1,0 1-5-16,0 5-13 0,0 7-14 15,0-6-4-15,0 6 15 0,0 0 9 16,0 0 9 0,0 0 5-16,0 0 6 0,0 0 9 15,0 0 1-15,0-4 2 16,-8-3-4-16,1-1-3 0,-2-1 5 16,1-3-1-16,0 5 2 15,0-2-3-15,-1 6-5 16,9-2 2-16,-12 1-3 0,12 4-5 15,-8 0-3-15,8 0-6 16,0 0-13 0,0 0-21-16,0 0-18 0,0 12-33 15,0 0-80-15,0 0-138 16</inkml:trace>
  <inkml:trace contextRef="#ctx0" brushRef="#br0" timeOffset="22396.77">26793 5487 87 0,'-26'-25'243'16,"2"2"-93"-16,1-6-54 0,-3 3-43 15,9 3-19-15,6 2-12 16,11 1 7-16,0-1-10 0,11 2-14 15,15-2 1-15,10-4-3 16,13-3-3-16,12 4 5 16,11-1-6-16,7 5-2 15,-3 8 7-15,-5 3-6 0,-3 5 3 16,-12 4 0-16,-8 0 1 16,-11 9-4-16,-14 2 4 15,-6 6 8-15,-17 12 10 0,0 6 15 16,-26 23 2-16,-25 20-2 15,-22 15 1-15,-15 13-7 0,-6-8-11 16,8-13-4-16,18-20 2 16,11-11-11-16,15-18 1 15,16-8-1-15,4-11-2 0,10-9 0 16,12-8-1-16,0 0-7 16,12 0-1-16,10-13 7 15,12-6-5-15,15-15-2 16,18-11 6-16,6 1 2 0,4 3-2 15,-4 8-4-15,-8 14 2 16,-13 10 0-16,-11 9 11 16,-5 21-3-16,-4 12 6 0,-12 20 1 15,-7 11 2-15,-13 14 4 16,-16 7-12-16,-15 4 7 0,-20 5 10 16,-9-9 10-16,-10-8 17 15,-3-11-1-15,0-13 13 16,16-13-14-16,14-12-7 15,6-6-16-15,12-10-6 0,5-12-11 16,8 7 0-16,12-7-3 16,0 0-3-16,0 0-2 15,0 0-10-15,0 0 0 0,0 0-1 16,4 0-8-16,1 0-5 16,2-3-16-16,-4-1-9 0,2-1-17 15,-2 2-17-15,5-1-34 16,0-5-14-16,6 1-17 15,1 1 5-15,2-10-37 0,-1-4-30 16</inkml:trace>
  <inkml:trace contextRef="#ctx0" brushRef="#br0" timeOffset="22847.08">27661 5128 297 0,'-8'-35'183'15,"8"1"-40"-15,-8 6-33 16,8 4-32-16,0 3-2 16,0 9 7-16,0 0 8 0,0 3-10 15,0 1-20-15,0 4-26 16,0 0-15-16,0 4-11 15,0 0-6-15,0 0-5 16,0 0-1-16,0 13-6 16,0 15 8-16,0 25 6 15,0 20 1-15,0 24-6 0,0 22 5 16,0 7-1-16,0 4-4 16,0-3 3-16,0-6-3 0,0-6 0 15,0-14 0-15,0-8 1 16,0-7-1-16,0-16 6 15,0-13-10-15,0-13 10 16,5-7-4-16,-2-8 1 16,2-13-4-16,1-8-4 0,-2-8-21 15,1 0-31-15,-2-5-49 16,5-14-47-16,0-19-22 0,6-14 19 16,1-12-28-16,10-19 7 15</inkml:trace>
  <inkml:trace contextRef="#ctx0" brushRef="#br0" timeOffset="23245.5">28298 5451 319 0,'8'-29'195'16,"-8"1"-25"-16,-11 2-56 0,-15 11-45 16,-8 2-10-16,-14 13 1 15,-7 0 6-15,-6 25-8 16,-3 20-9-16,4 20-13 0,-2 20-25 15,8 17-6-15,18 0-1 16,15-1-11-16,21-7 6 16,9-13-2-16,16-16-20 0,14-16-1 15,10-20-10 1,11-29-7-16,10-12 16 0,0-28 11 16,-4-22 6-16,-15-20 11 15,-11-12 13-15,-10 1 25 16,-10 8 15-16,-8 11 16 15,-4 17 8-15,-8 17-13 0,0 7-21 16,0 13-27-16,0 8-7 16,0 12-5-16,0 17-9 15,0 13 2-15,-8 20-2 0,8 11 7 16,0 9-12-16,8-5-37 16,3-4-93-16,10-8-58 15,9-13-26-15,5-16-2 16,13-24-47-16</inkml:trace>
  <inkml:trace contextRef="#ctx0" brushRef="#br0" timeOffset="23578.2">28891 5401 370 0,'20'-52'276'0,"-8"11"-72"16,-8 13-94-16,-4 7-55 0,0 9-30 16,0 4-5-16,0 0 1 15,0 3-3 1,0 3-6-16,0-4 1 0,0 1-8 15,5 3 2-15,-1-8-7 0,-4 3-7 16,0-5-10-16,0-8-5 16,-13-5 12-16,-2 0 17 15,-5 6 15-15,-2 6-10 16,2 13-5-16,-11 20-5 0,-12 29 19 16,-8 36 14-16,-5 34-12 15,7 15-11-15,16 4-10 16,16-4 1-16,17-12 2 0,12-16-4 15,10-16-1-15,6-13 0 16,1-15 0-16,-1-17-10 16,-1-17-55-16,2-13-40 0,-1-17-82 15,5-28-46 1,3-26-39-16</inkml:trace>
  <inkml:trace contextRef="#ctx0" brushRef="#br0" timeOffset="23777.63">29779 4637 369 0,'26'-55'275'16,"-10"15"-106"-16,-7 20-87 15,-9 28-37-15,-17 37 30 0,-18 33 10 16,-20 31-9-16,-9 29-5 16,-5 29-27-16,-4 13-22 15,7-2-12-15,10 3-10 0,7-19-75 16,17-21-86-1,7-22-54-15,12-29-31 0,13-30-25 16</inkml:trace>
  <inkml:trace contextRef="#ctx0" brushRef="#br0" timeOffset="24077.17">29878 5128 480 0,'25'-85'423'0,"-10"23"-181"16,-7 18-125-16,-8 14-57 0,-15 28-26 15,-22 18 56-15,-24 25 49 16,-20 16-22-16,-8 11-38 16,7 2-31-16,20-1-31 15,23-3-9-15,18-9-8 16,21-5 0-16,29-7 3 16,28-9-11-16,33-3 9 0,27-9-15 15,29-7 2-15,18-5-5 16,5 0-6-16,-11-3 7 15,-16-9-5-15,-23 12-16 16,-31-12-31-16,-21 7-20 0,-24 3-27 16,-18-10-45-16,-25 11-68 15,-49 10-27-15,-37 3-25 16,-35 17 31-16</inkml:trace>
  <inkml:trace contextRef="#ctx0" brushRef="#br0" timeOffset="24459.5">27348 7253 441 0,'-65'15'256'16,"13"0"-50"-16,15-15-79 0,12 0-60 16,25 0-28-16,12 0 14 15,38-10 29-15,38-10 16 0,46-12 4 16,50-13-11-16,44-12-29 16,39-4-25-16,25-8-18 15,5-1-13-15,-13-3 7 0,-16 4-9 16,-20 4-2-16,-29 11-3 15,-36 14 1-15,-39 8-4 16,-32 7 0-16,-34 10 4 16,-27 2 7-16,-13 5-16 15,-20 8-46-15,-10 0-65 16,-19 0-116-16,-25 12-91 0,-21 9-74 16</inkml:trace>
  <inkml:trace contextRef="#ctx0" brushRef="#br0" timeOffset="30749.67">15146 9525 315 0,'-11'-33'387'15,"11"4"-19"-15,-13 5-83 16,0 4-109-16,13 7-64 0,-8 6-15 15,8 7 4-15,0 0 19 16,0 32-34-16,0 33-86 0,0 40 0 16,3 35 0-16,6 21 0 15,8 15 0-15,-1-1 0 0,4-8 0 16,5-20 0-16,-7-20 0 16,4-26 0-16,-5-25 0 0,-6-18 0 15,-2-18 0-15,0-14 0 16,-9-19 0-16,0-19 0 15,6-24 0-15,7-30 0 0,-1-22 0 16,8-23 0-16,13-3 0 16,4 9 0-16,6 10 0 0,5 19 0 15,7 23 0-15,-3 26 0 16,10 21 0-16,1 26 0 0,2 24 0 16,2 25 0-16,-11 14 0 15,1 7 0-15,-8-2 0 0,-5-6 0 16,-4-17 0-16,-3-17 0 15,3-10-42-15,7-21-289 0,1-22-6 16,4-23 35-16,4-17 66 16,6-20 59-16,-5-21 29 15,-4-15 36-15,-10-13 60 0,-4-5 59 16,-13 1 97-16,-9 8 8 16,-12 20 18-16,-13 16 17 0,-17 18 9 15,-12 24 20-15,-11 19 42 16,-3 29 48-16,-8 34 5 0,2 27-121 15,5 24-150-15,11 18 0 16,17 4 0-16,11-9 0 0,13-14 0 16,17-14 0-16,11-16 0 15,8-26 0-15,10-19 0 16,2-25 0-16,5-16-83 0,-4-23-67 0,-6-12 44 16,-5-18 50-1,-9-17 28-15,-14-4 31 0,-7-8 16 16,-8 1 35-16,0 12 44 15,0 11 56-15,0 22-59 16,0 11-95-16,0 15 0 0,0 19 0 16,13 26 0-16,7 19 0 15,9 15 0-15,7 8 0 16,-1 4 0-16,7-7 0 0,-2-1 0 16,-3-9 0-16,-1-7-206 0,2-5-201 15,-2-6-10-15,-3-11 15 16</inkml:trace>
  <inkml:trace contextRef="#ctx0" brushRef="#br0" timeOffset="31282.04">17521 9996 281 0,'0'-20'281'0,"0"1"7"16,0 2-21-16,-12 5-100 16,4 3-45-16,8 2 6 0,-9-3 10 15,9 3-34-15,0 3-50 16,0-1-33-16,0-3-28 16,9-3-19-16,8-6-18 0,3-7-1 15,0-4-8-15,-4-6 10 16,-8 1 27-16,-8 2 5 15,0 3 33-15,-21 7 24 0,-7 9 6 16,-8 12 25-16,-5 24 29 16,-4 21 24-16,1 18-122 0,3 21-8 15,9 13 0-15,10 8 0 16,14 2 0-16,13-10 0 0,16-14 0 16,15-19 0-16,14-11 0 15,7-20 0-15,11-17 0 0,1-16-196 16,3-21-164-16,-1-10-1 15,-11-11 56-15,-7-11 12 16,-12-3 47-16</inkml:trace>
  <inkml:trace contextRef="#ctx0" brushRef="#br0" timeOffset="31499.39">17988 9451 449 0,'0'-74'291'0,"0"10"-10"15,0 15-78-15,0 14-33 16,0 10 13-16,-9 4 41 0,9 9 22 15,-8 24-246-15,8 24 0 16,0 34 0 0,0 30 0-16,8 27 0 0,6 20 0 15,1 4 0-15,7-8 0 16,1-14 0-16,1-11 0 0,5-19 0 16,-1-18 0-16,1-16 0 0,-6-20-376 15,7-18-54-15,2-27 57 16,-4-20 42-16,6-23 76 0</inkml:trace>
  <inkml:trace contextRef="#ctx0" brushRef="#br0" timeOffset="32403.6">18533 9516 270 0,'3'-85'343'0,"-3"24"-17"16,-11 28-55-16,-10 21-59 0,-9 24-7 16,-10 21 25-16,-8 16-40 15,-8 16-190-15,-6 4 0 0,2 1 0 16,3-6 0-16,9-3 0 15,9-11 0-15,11-15 0 0,14-10 0 16,4-9 0-16,10-7 0 16,10-9 0-16,9 0 0 0,17 0 0 15,13-9 0-15,16 2 0 16,3-2 0-16,6 6 0 0,-1 3 0 16,-5 0 0-16,-3 0 0 15,-3 0 0-15,-5 0 0 0,-9 0 0 16,-6 0 0-16,-6-9 0 15,2-8 0-15,-11-2 0 16,1-14 0-16,1-8 0 0,-1-8-23 16,-3-8-43-16,-1 0 29 15,-8 0 18-15,-4 2 8 0,-12 0 5 16,0 7 34-16,0 11 14 16,-17 5 32-16,0 7-56 0,-9 9-18 15,1 7 0-15,-3 9 0 16,-1 17 0-16,4 16 0 0,6 15 0 15,2 26 0-15,17 16 0 16,0 10 0-16,17 2 0 16,11-7 0-16,14-15 0 0,6-10 0 15,3-18 0-15,3-11 0 16,-5-16-208-16,0-13-158 0,-3-12 10 16,-7-21 70-16,-7-15 55 15,-4-16 44-15,-2-15 49 0,-7-9 63 16,-7-9 65-16,-4-12 101 15,-8 2 75-15,0 7 9 0,0 4 22 16,0 20-27-16,-8 12-13 16,8 10 13-16,-9 13 30 0,3 10 27 15,6 10 20-15,-8 9-190 16,8 28-57-16,0 30 0 0,0 24 0 16,0 15 0-16,0 13 0 15,0-3 0-15,8-15 0 16,4-14 0-16,-1-18 0 0,-3-15 0 15,0-12 0-15,1-16 0 16,-1-17 0-16,-8-17 0 0,0-23 0 16,0-26 0-16,0-19 0 15,0-21 0-15,9-7 0 0,3-2 0 16,4 13 0-16,-1 13 0 16,6 20 0-16,0 20 0 0,2 17 0 15,11 19 0-15,-3 13 0 16,6 13 0-16,-1 6 0 15,-3 13 0-15,-7 10 0 0,-11-2 0 16,-7-3 0-16,-8-1 0 16,-11-7 0-16,-1-4 0 0,-4-5 0 15,-6-9 0-15,6-11 0 16,0 0 0-16,-1 0 0 0,5-7 0 16,12-5 0-16,0 0 0 15,0-4 0-15,0-1 0 0,0 1 0 16,0-1 0-16,0 10 0 15,0-2-163-15,0 6-267 16,0 3-13-16,0 0 16 0</inkml:trace>
  <inkml:trace contextRef="#ctx0" brushRef="#br0" timeOffset="33827.76">14853 11543 420 0,'-57'-7'391'0,"0"3"-44"16,0 0-106-16,8 4-117 0,8 0-69 16,10-5-24-16,11 2-2 15,20-6 0-15,20-8 2 0,45-7 15 16,48-8-11-16,59-13-7 16,55-9-10-16,57-3-12 0,56-6 2 15,48-7-7-15,25-3-1 16,30-5-3-16,19 1-2 0,14-4 3 15,-3-2 11-15,0 8 9 16,-15 0 28-16,-12 7 32 0,-27 2-12 16,-30 13-66-1,-38 13 0-15,-43 6 0 0,-45 11 0 16,-51 7 0-16,-54 3 0 0,-39 1 0 16,-39 5 0-16,-27 7 0 15,-22 0 0-15,-14 0 0 0,-12 0 0 16,-5-5 0-16,-8-4 0 15,-9-6 0-15,-2-10 0 0,-10-16 0 16,-7-20 0-16,-2-20 0 16,-1-29 0-16,2-20 0 15,6-17 0-15,5-15 0 16,10-14 0-16,4-7 0 0,12 8 0 16,0 12 0-16,0 21 0 15,-11 23 0-15,-6 26 0 0,-9 20 0 16,-7 16 0-16,-10 17 0 15,-14 7 0-15,-16 11 0 0,-20 11 0 16,-25 7 0-16,-21 4 0 16,-27 15 0-16,-24 11 0 0,-30 10 0 15,-20 5 0-15,-24 11 0 16,-24 5 0-16,-29 10 0 0,-19 6 0 16,-26 4 0-16,-11 0 0 15,-9 4 0-15,-8-2 0 16,0-3 0-16,3-2 0 0,22-5 0 15,29-5 0-15,22-3 0 16,22-4 0-16,25-7 0 0,23-10 0 16,24-4 0-16,29-7 0 15,25-3 0-15,28-12 0 0,29 0 0 16,23-14 0-16,26 0 0 16,15 0 0-16,13 0 0 0,10 7 0 15,14-7 0-15,8 7 0 16,5-7 0-1,-2 0 0-15,2 0 0 16,-2 0 0-16,-11 0 0 63,0 0 0-48,8 9 0 16,0-1 0-31,0 9 0 16,0 19 0-16,5 25 0 0,3 33 0 16,5 33 0-16,-2 27 0 15,0 26 0-15,6 15 0 16,5 0 0-16,1 0 0 0,5-7 0 16,1-10 0-16,-4-9 0 15,-2-24 0-15,-2-20 0 0,-4-18 0 16,-5-21 0-16,0-17 0 15,-1-20 0-15,-3-13 0 0,1-11 0 16,-4-9 0-16,3-16 0 16,-4 0 0-16,-1 0 0 0,-3-6 0 31,0-1 0-31,0 0 0 16,0 2 0-16,0 1 0 15,0-3 0-15,0-2 0 16,-11 9 0-16,11-4 0 0,-9 0 0 15,9 0 0-15,0-3 0 16,9-6 0-16,22-8 0 0,31-14 0 16,31-20 0-16,37-14 0 15,37-12 0-15,36-9-99 0,32-11-289 16,28-5-44-16,23 0 2 16</inkml:trace>
  <inkml:trace contextRef="#ctx0" brushRef="#br0" timeOffset="36423.75">7271 4905 428 0,'0'-50'251'0,"0"2"-54"16,-11 3-99-16,-1 8-41 15,4 5-10-15,8 7-14 16,-8 10-17-16,8 6-13 16,0 18 2-16,11 19-1 15,14 24 1-15,12 30 2 0,7 24 0 16,8 20 1-16,10 21-7 15,3 3 3-15,-1 2-2 16,1-11 0-16,-8-10-3 0,-8-21 3 16,-8-22-1-16,-9-14 3 15,-7-21-7-15,-14-13 13 16,-2-7 11-16,-9-12 27 0,-9-9 2 16,-10-12-5-16,-6-16-5 15,-4-17-8-15,1-15-9 0,0-18-18 16,8-11 5-16,11-1-3 15,9 2-7-15,13 10 1 16,6 9-6-16,9 12-3 16,15 16 5-16,4 17 3 15,10 12 2-15,8 12-6 0,5 14 4 16,-7 5-5-16,3 7 8 16,-9 2 0-16,-5 1-4 15,-6-1-3-15,-5 1 4 0,-9 1-19 16,-4-6-22-16,-4-8-30 15,0-4-32-15,-2-7-15 0,2-8-13 16,1-14-7 0,3-16-31-16,1-19-89 0</inkml:trace>
  <inkml:trace contextRef="#ctx0" brushRef="#br0" timeOffset="37072.6">8876 4965 565 0,'-28'-15'322'0,"-1"6"-112"16,-7 9-105-16,-10 21-57 16,2 10-22-16,7 11-15 0,9 6-2 15,8 9-7-15,20 9-1 16,0 3-1-16,12 5-5 16,12-9 1-16,10-4-8 15,1-10-21-15,2-9-19 0,-4-17-15 16,-5-12-2-16,1-23-10 15,-6-18-6-15,-7-21 20 16,-8-17 32-16,-8-11 26 0,-8-7 25 16,-12-7 7-16,-4 2 12 15,-5 8 22-15,1 12 19 0,3 14 9 16,6 16-24-16,3 7-37 16,8 11-18-16,8 13-9 15,0 20-3-15,16 24 7 16,11 26 2-16,14 20-5 0,13 16-3 15,7 6 9-15,3-2-3 16,5-11-6-16,5-17-2 16,-1-27-1-16,3-23-17 0,-3-37-21 15,-3-31-48-15,-1-37-16 16,-12-33 11-16,-8-29 38 16,-21-23 26-16,-20-21 17 0,-8-17 22 15,-28-3 24-15,-10 3 41 16,-11 21 38-16,1 23 34 15,0 30 19-15,8 33-14 16,7 23-38-16,9 21-60 0,8 21-31 16,16 24-13-16,0 36 3 15,8 41 0-15,11 46 23 16,13 35-1-16,18 21-14 16,15 8-2-16,16 0-2 0,9-8-14 15,3-12 5-15,0-16-7 16,-3-22 3-16,-13-14-6 15,-16-17-20-15,-17-21-31 0,-7-12-38 16,-12-17-55-16,-11-11-38 16,-6-5-14-16,-8-8 19 0,0-16 35 15,-28-12-154-15</inkml:trace>
  <inkml:trace contextRef="#ctx0" brushRef="#br0" timeOffset="37322.73">9331 4672 482 0,'-82'-19'281'16,"9"3"-60"-16,13 3-98 16,15 4-40-16,16-3-3 0,18 0-25 15,11 0-25-15,24-13-14 16,28-7-3-16,34-16-4 16,35-22-6-16,38-10 1 0,19-12-2 15,2 7 10-15,-22 9-12 16,-25 10-2-16,-27 18 5 15,-30 10-1-15,-19 10 8 16,-19 11-14-16,-14 10-2 0,-12 7-24 16,-7 0-42-16,-5 0-71 15,-21 24-81-15,-12 9-70 16,-10 12-24-16</inkml:trace>
  <inkml:trace contextRef="#ctx0" brushRef="#br0" timeOffset="38888.62">31209 3594 754 0,'-11'-33'303'16,"3"8"-148"-16,8 9-92 15,-8 9-40-15,-1 7-17 0,9 23-5 16,-17 30-2 0,-1 37 1-16,-8 36 6 15,-5 29-2-15,-7 16-4 0,-2 4-3 16,4-7 8-16,1-16-10 15,13-25 9-15,5-25-3 16,5-24 4-16,12-21-1 16,0-16-4-16,0-13 0 0,0-11 0 15,12-17 0-15,19-17-2 16,20-20-7-16,17-16 2 16,19-16 6-16,1 0 4 15,-7 7-2-15,-7 15-4 16,-20 13 0-16,-11 18-2 15,-10 16-2-15,-10 21 13 0,-2 15-4 16,-5 17 1-16,0 3-1 16,-4 2 0-16,1-9-27 15,-1-13-26-15,5-10-4 16,8-26-11-16,10-8-77 0,22-22-1 16,15-18 40-16,14-18 51 15,4-15 32-15,-5-12 26 16,-12-9 18-16,-16 5 27 15,-21 7 37-15,-7 16 37 16,-15 18-10-16,-11 15-51 0,-3 17-31 16,-29 20-14-1,-7 23-9-15,-18 26 2 0,-6 22 0 16,-5 8-11-16,9 15 4 16,7-4 2-16,11-8-8 15,14-13-5-15,8-14-5 16,16-13 0-16,-8-9 5 0,8-16 1 15,0-24-21-15,8-12 7 16,8-18 4-16,8-20 9 16,9-13 15-16,8-2-5 15,-2 7 10-15,-5 12-3 16,-9 16-4-16,-11 13-6 16,0 14-5-16,-3 14 1 0,7 14 0 15,-2 10 9-15,4 4-2 16,-1 5-4-16,2-4-1 15,1-10 6-15,-4-2 5 16,-1-10-7-16,-1-7 5 0,12-19-1 16,10-19-7-16,1-14-5 15,6-25 6-15,0-13 7 16,3-19 4-16,3-9 6 16,-4-13 11-1,26-117 106-15,-48 151-1 0,-9 23 24 16,-8 18-43-16,-4 15-53 15,-4 15-32-15,0 26-26 16,0 29 2-16,0 37-5 16,-7 31 6-16,-1 34 4 15,8 23-7-15,0 13-1 0,0-4-1 16,3-13-1-16,9-12-4 16,0-19-27-16,4-22-44 15,1-20-49-15,-3-15-80 0,0-18-52 16,-6-15-10-16,-8-22-21 15,0-18-8-15</inkml:trace>
  <inkml:trace contextRef="#ctx0" brushRef="#br0" timeOffset="39103.87">32619 4026 549 0,'-44'-29'302'15,"10"4"-122"-15,16 10-101 16,5 1-46-16,13 2-15 15,5 5 19-15,9-6-10 16,23 5 3-16,20-4-13 0,16 4-3 16,12-3-15-16,8 0-8 15,-3 5-50-15,-5 1-40 16,-17 1-34-16,-6 4-30 16,-13 0-12-16,-9 0-43 0,-15 0 6 15</inkml:trace>
  <inkml:trace contextRef="#ctx0" brushRef="#br0" timeOffset="43729.2">17742 1539 340 0,'-14'-57'256'0,"6"7"-40"16,8 10-75-16,-13 6-36 15,13 11-50-15,0 7-24 16,-8 8-20-16,8 8-13 0,0 12-1 15,5 19 1-15,7 31 4 16,8 28-1-16,5 28-1 16,3 25 3-16,-2 11 0 15,-12 9-9-15,-2-9-26 16,-4-12-36-16,-3-19-67 0,3-21-32 16,-8-21-54-16,5-24-21 15</inkml:trace>
  <inkml:trace contextRef="#ctx0" brushRef="#br0" timeOffset="44444.37">17696 1302 365 0,'0'-89'173'0,"11"7"-83"16,27 8-46-16,27 13-23 0,36 13-2 15,21 12-10-15,8 15 10 16,-4 21-3 0,-9 11 1-16,-16 23-8 0,-23 24 6 15,-34 26-5-15,-44 38-2 16,-52 20-1-16,-42 17-1 16,-31-4-4-16,-14-18 3 15,6-17-1-15,10-26-2 16,17-25-1-16,18-22 5 0,18-13 23 15,23-13 27-15,13-21 5 16,16 0-16-16,18-21-34 16,9-15-7-16,24-14-1 15,24 0-2-15,17 7 8 16,7 15-2-16,5 12-3 16,-1 16 0-16,5 19-6 15,-2 14 7-15,1 7-8 0,1 1 2 16,-6-1 3-16,-5-2-5 15,-9-10 0-15,-5-9-1 16,-9-4-6-16,-5-15 0 16,-8 0-1-16,-8 0-2 0,-5-5 2 15,-10-19-30-15,-1-22-54 16,6-19 48-16,-6-12 25 16,-3-9 18-16,-8-4 5 15,-8 5 13-15,-8 8 6 0,-8 16 6 16,-3 12-6-1,-6 13-9-15,0 12-6 16,-2 15-2-16,-6 21 0 0,6 22-5 16,-2 17 3-16,4 23-1 15,8 7 1-15,17 1 1 16,17-5-1-16,11-8-2 16,17-8-3-16,20-11 10 0,12-14-4 15,8-8-3-15,-4-3 4 16,-4-10-4-16,-12-5 3 15,-17-10-2-15,-6 0-2 16,-13 0 0-16,-13 0-14 16,-4 0-37-16,-12-5-59 15,0-15-22-15,-9-17-152 0</inkml:trace>
  <inkml:trace contextRef="#ctx0" brushRef="#br0" timeOffset="44943.99">19884 777 493 0,'12'-20'310'0,"-3"8"-144"16,-1 3-97-16,-3 9-37 15,-2 0-22-15,6 25-3 16,2 15-4-16,10 30 1 15,0 28-1-15,2 28-2 0,6 21 3 16,2 3-8-16,-1-8 3 16,-1-16 2-16,-1-23-3 15,-4-23 3-15,-3-19 1 16,-6-20 2-16,-2-13-1 0,-10-28-3 16,-3-11-30-1,-11-34-25-15,-9-24 7 0,-14-26 24 16,-5-10-8-16,-15 8 35 15,-8 15 5-15,-6 24-8 16,-9 26 5-16,-1 32-7 16,1 37 7-16,9 29-6 15,6 22 5-15,23 13 0 0,13 7-2 16,26-8 3-16,8-1-3 16,21-18 5-16,16-12-7 15,20-16 9-15,16-20-9 16,14-12 3-16,-8-21-7 15,-5 0-1-15,-14-14-6 0,-11-5-10 16,-11-10-5-16,-16 1-24 16,-16-6-15-16,-6 7-27 15,-8-6-37-15,0 0-144 16</inkml:trace>
  <inkml:trace contextRef="#ctx0" brushRef="#br0" timeOffset="45808.68">21502 878 291 0,'0'-15'163'0,"0"-2"-42"0,0 4-42 15,0 6-34-15,0 2-13 16,0 5-16-16,0 0-3 16,0 0-9-16,0 12-1 15,0 18 6-15,3 21 0 16,5 35 15-16,-5 41-1 0,2 31-15 16,-2 18 2-16,6-1-3 15,-1-18-4-15,0-16-3 16,0-33 3-16,2-18-2 15,-7-26 2-15,-3-10-3 16,5-18 0-16,-5-6 1 0,0-11 2 16,0-7 4-1,0-12 2-15,0 0 8 0,0 0 22 16,0 0 17-16,0-3-3 16,0-9-9-16,0-9-25 15,0-8-10-15,0-3-7 16,0 0 3-16,0-5-4 0,0-4-7 15,0-4 3-15,3-4-2 16,5-4 3-16,4-4-10 16,8-8 4-16,1 1 5 15,0 3-4-15,-7 9 12 16,3 6-7-16,-4 13 5 0,-5 5-3 16,-3 8 0-1,-5 7 0-15,0 5-3 16,0 1 3-16,0 2-5 0,3 0 4 15,0 5-5 1,5 0 1-16,9 0-2 0,7 0 5 16,8 0-4-16,10 17 4 15,-2 4-5-15,1 8 10 16,-6 7-4-16,0 3 5 0,-8 3-1 16,-7-2 2-16,-3 0-5 15,-5 3 4-15,-4-8-3 16,1 1-1-16,-6 2 4 15,2-5-22-15,-5-4-71 16,3-1-56-16,5-9-10 16,5-6-62-16,11-21-3 0</inkml:trace>
  <inkml:trace contextRef="#ctx0" brushRef="#br0" timeOffset="46707.74">22686 1339 301 0,'0'-54'290'0,"0"18"-115"15,-8 12-88-15,-7 15-47 16,-19 18-13-16,-10 27-13 16,-10 26-7-16,2 23 1 15,8 13 2-15,12 3-5 16,12-7-5-16,12-13-2 16,8-12 2-16,11-16-8 0,9-16-15 15,9-13 7-15,2-24 1 16,7-12-15-16,2-17-3 15,1-24 10-15,-5-16 9 16,-7-20 6-16,-4-13 5 0,-14-3 10 16,-3 7 31-16,-8 16 45 15,0 17 3 1,-8 20-48-16,8 17-24 0,-11 20-7 16,2 24-5-16,1 33 2 15,8 32 1-15,0 20-11 16,13 11 7-16,10-12-5 15,11-10-6-15,6-21-1 0,8-24-7 16,6-21-7-16,2-27-10 16,1-34-23-16,3-37-2 15,2-35 4-15,3-22 17 16,-3-19 18-16,-11-9 12 16,-3 0 10-16,-10 5 8 0,-11 8 25 15,-5 20 35 1,-11 20 48-16,-3 25 6 15,-8 19-49-15,0 22-43 0,0 14-22 16,0 18-7-16,0 25 2 16,0 28-3-16,-11 24-1 15,3 24 3-15,8 21-4 16,0 13 6-16,0 12-7 16,8-1 4-16,7 0-4 0,7-7-9 15,1-18-31-15,2-14-53 16,1-22 0-16,-4-17-13 15,-5-15 13-15,-5-12 34 16,-4-16 22-16,-8-17-15 16,0-26-20-16,-16-17-41 15,-5-24-6-15,-7-9 6 16,-1-6 40-16,-7 4 34 0,-4 6 29 16,-4 10 49-16,-2 9 111 15,2 13 26-15,0 7-69 16,6 9-40-16,6 3-30 15,3 4-2-15,12 5 18 16,9 5-9-16,8-3-8 0,0 8-13 16,5 2-17-16,7-5-6 15,8 1 5 1,8 1 4-16,18-2 8 0,11-4-2 16,12-3 2-16,4 0 1 15,0 5 0-15,-4-2-9 16,-12 1-2-16,-9 4-4 15,-12 0 1-15,-10 0 0 16,-6 4-4-16,-9 0 4 0,2 0-9 16,-9 0-22-16,-4 0-17 15,4 0-22-15,0 12-26 16,4 5-93-16,-8-5-278 16</inkml:trace>
  <inkml:trace contextRef="#ctx0" brushRef="#br0" timeOffset="48504.61">25050 2543 408 0,'-12'0'256'0,"0"0"-124"16,-5 0-79-16,1 0-31 16,-8 0-13-16,-9 0-3 0,-3 0-1 15,-5 0-1-15,-8 0-6 16,-15 0 0-16,-22 0 6 15,-28 17-4-15,-30 4 2 0,-40 11-4 16,-40 6 3-16,-48 9 1 16,-54 10-2-16,-45 12 2 15,-33 10-2-15,-31 10 3 16,-23 9 1-16,-21 11-2 16,-4 5 1-16,-3 5 5 0,0-10-5 15,20-3 4-15,33-9 2 16,34-12-4-16,32-7-5 15,39-9-2-15,36-7 8 0,33-14-2 16,35-6 5-16,40-11 5 16,43-7 2-16,31-7 5 15,31-5-10-15,20-3-1 0,23-9 3 16,12 7-6-16,10-7-1 16,14 0 0-16,0 0-5 0,0 0 2 15,0 0 1 1,9 0 0-16,-9 0-5 15,0 0 4-15,0 0 1 16,0 0-3 0,0 0 4-16,0 0 3 0,0 0 5 15,0 0-9-15,0 0-1 16,0 0 6-16,0 0-10 0,0 0 4 16,0 0-6-16,0 0 4 15,0 0-10-15,0 0 13 16,0 0-5-16,0 0-2 0,0 0 1 15,0 0-1 1,0 0 1-16,0 0 5 16,0 0-5-1,0 0 5-15,0 0-5 0,0 0 9 16,0 0-12-16,0 0 6 16,0 0-3-16,0 0 3 15,0 0 0-15,0 0 1 0,0 0 4 16,0 0-2-1,0 0 0-15,0 0 2 16,0 0-4-16,0 0 1 16,0 0 4-16,0 0 0 15,0 0-3-15,0 0 1 16,0 0-1-16,0 0 2 0,0 0 0 16,0 0-8-16,0 0 6 15,0-3 8 1,0-6 48-16,0-10 0 0,0-19-30 15,-12-22-19-15,4-30-9 16,0-40-8-16,-1-30-15 16,9-13-5-16,-12-14-2 0,1-6 12 15,-6-1 11-15,-7-2 2 16,-9 4-2-16,-7 12 1 16,-1 26 2-1,0 25 10-15,5 18-16 0,-1 30-11 16,4 16-3-16,10 15 5 0,7 15 9 15,3 9 4 1,5 7-4-16,0 6 2 0,8 5 4 16,-9 8 0-16,9 0 5 15,0 0-8-15,-8 0 6 16,8 0 1 0,0 0-3-16,0 0-2 15,-6 0 3 1,6 0 2-16,0 0 1 0,0 0 1 15,0-3-1 1,3-6-5-16,28-3-16 0,59-17 11 16,77-24 12-16,85-25 5 15,84-14-8-15,91-6-2 16,68 1-6-16,50-1 0 16,47 8-16-16,18 7 8 15,-11 7 0-15,-14 7 3 16,-24 7 8-16,-53 11-4 15,-67 5-6-15,-74 11 5 0,-83 5-3 16,-69 10 10-16,-55 3 3 16,-47 5 13-1,-36 5 14-15,-23 2-2 0,-18 1-13 16,-12 4-12-16,-8 0-14 16,-8 0-1-16,-2 0 3 15,-6 0 3-15,0 0-3 16,0 0-4-16,0 0-23 15,0 0-15-15,3 0-22 16,2 0-8-16,-5 9-3 16,3-2 20-16,8-7 20 0,1 0 5 15,5 0-2-15,3 0-13 16,-1 0-12-16,3 0-3 16,-1-7 18-16,-1-7 22 15,-1 2 19-15,-2 0 20 16,0 0 20-16,0 0 21 15,0-1 23-15,1 3-28 16,-6-5-16-16,6 4-13 16,-4-1-8-16,-2 0 5 0,1 4 11 15,0-1 7-15,-1-3-1 16,3 0-10-16,5 0-6 16,2 3 5-16,-2 2 12 15,0-2 11-15,-3 9 10 16,-6 0-11-16,-7 0-15 15,-4 0-13-15,0 13-6 16,4 11-1-16,6 21 7 0,-2 20 5 16,6 29 9-1,3 32-8-15,4 37 3 0,0 31-11 16,2 26-3-16,6 4-4 16,7-8-4-16,4-20 0 15,-3-25-12-15,5-25-74 16,-8-24-67-16,-4-27-95 0</inkml:trace>
  <inkml:trace contextRef="#ctx0" brushRef="#br0" timeOffset="67008.35">1620 5080 372 0,'-57'17'297'0,"7"-5"-95"16,10-5-98-16,12-7-60 15,7 9-15-15,10-9-12 0,11 0-10 16,0 0-1-16,11 0-5 15,18 0 11-15,19-9 11 16,25-10-7-16,21-11-3 16,11-6-2-16,13-9-5 15,7-12 2-15,-2-4-7 16,-14-8 1-16,-11-8-4 16,-16-1 7-16,-25 2-4 0,-25-3-3 15,-21 2 9-15,-11 0 1 16,-27 4-5-1,-18 8 0-15,-11 11 3 16,-9 22-7-16,-14 28 1 16,-13 32 0-16,-17 30 0 0,-10 31-8 15,6 28 8-15,6 22-2 16,22 4 2-16,33-5-3 16,31-12-3-16,34-16-1 15,36-25 8-15,40-24 12 16,37-28 4-16,32-33 2 15,16-16 8-15,8-20 0 16,-11-18-11-16,-20 2-7 0,-29-2 5 16,-28 10-1-1,-30 3 26-15,-19 4 4 16,-17 9-19-16,-15 5-2 16,-13-4-18-16,0 8-51 15,-21 3-67-15,-4 3-84 0,-2 4-48 16,-6 1-39-1</inkml:trace>
  <inkml:trace contextRef="#ctx0" brushRef="#br0" timeOffset="67323.92">2855 3276 430 0,'-14'-48'229'0,"14"10"-96"16,-8 14-67-16,8 8-32 15,0 16-24-15,0 13-9 16,16 28 7-16,18 35 3 16,9 38 5-16,11 28-3 15,3 22-4-15,3 3-4 16,-3 4-1-16,-5-9-1 15,2-8-7-15,-5-14 4 16,-8-23-2-16,-5-23-43 16,-7-20-28-16,-10-17-21 15,-7-21 4-15,-12-20-53 16</inkml:trace>
  <inkml:trace contextRef="#ctx0" brushRef="#br0" timeOffset="67557.28">2789 4318 196 0,'-89'-7'220'0,"12"7"-54"16,12-5-54-1,20 0-33-15,11-2-14 16,18-5-21-16,16-8-19 16,33-21-13-16,32-24-1 15,33-25 0-15,19-12-3 16,2-1-3-16,-10 19-9 15,-24 14-3-15,-20 23-19 0,-16 9-18 16,-16 19-24-16,-16 15-23 16,-13 11-6-16,-17 9-102 15</inkml:trace>
  <inkml:trace contextRef="#ctx0" brushRef="#br0" timeOffset="67956.61">3053 3536 301 0,'0'-57'164'15,"0"0"-57"-15,0 1-23 16,0 7 8-16,0 8 20 16,0 9-23-16,0 7-43 15,0 13-27-15,8 12-15 16,4 21-1-16,7 27 0 16,15 37 5-16,11 33-1 15,3 30 5-15,4 13-2 16,5 4-1-16,1-17-10 15,-1-17 1-15,-9-28-2 16,-12-26 8-16,-7-23-1 16,-4-19 6-16,-8-23-6 15,-10-28-1-15,1-20-3 16,0-26-1-16,-8-13 0 16,0-8 5-16,4 10 32 15,4 12 7-15,0 11-25 0,0 19-20 16,12 18 1-16,14 13 0 15,14 20 7-15,17 8-8 16,12 5 1-16,5 4 1 16,0 0-34-16,-6-8-67 15,-11-10-47-15,-4-10-24 16,-4-22-41-16,-14-27-52 16</inkml:trace>
  <inkml:trace contextRef="#ctx0" brushRef="#br0" timeOffset="68123.64">4474 3472 335 0,'-8'-69'210'16,"0"20"-92"-16,8 16-64 0,0 21-27 16,0 20-4-16,8 29 3 15,7 27 2-15,10 27-4 16,0 10-11 0,4 5-8-16,-6-4-7 15,1-17-7-15,0-16-43 0,1-19-64 16,-12-29-136-16</inkml:trace>
  <inkml:trace contextRef="#ctx0" brushRef="#br0" timeOffset="68288.5">4128 2950 581 0,'-57'-60'144'0,"14"11"-64"15,10 12-40-15,13 9-20 16,8 12-20-1,12 7-39-15,3 9-28 0,17 13-24 16,16 7-57-16,13 0-106 16</inkml:trace>
  <inkml:trace contextRef="#ctx0" brushRef="#br0" timeOffset="68589.2">5181 2967 383 0,'0'-32'233'16,"-13"0"-79"-16,-7 2-46 15,-4 7-13-15,-1 7-22 16,-2 6-38-16,-2 10-14 16,4 21-9-16,5 20-6 15,4 20-3-15,16 26 8 16,0 14-8-16,8 4-1 15,17-3 5-15,6-9-10 16,9-15 4-16,7-22-4 16,4-15-2-16,3-13-27 0,6-28-53 15,5-16-82-15,11-37-33 16,6-24-103-16</inkml:trace>
  <inkml:trace contextRef="#ctx0" brushRef="#br0" timeOffset="69204.82">5782 2972 129 0,'-9'-62'239'15,"-14"9"-96"-15,-7 13-27 16,3 7-50-16,-6 16-31 16,-5 17-16-16,-1 12-1 15,-1 20-7-15,-2 18 1 16,10 11-5-16,8 9-4 16,10-1-2-1,14-4 0-15,5-5-3 0,15-6 1 16,13-14-10-16,13-11-12 15,5-21-5-15,3-16-7 16,-6-21 3-16,-8-16 13 16,-7-12 17-16,-12-7 15 15,-13-1 22-15,-8 4 40 16,-17 11 36-16,2 15-20 16,-2 5-34-16,1 14-28 0,3 9-18 15,13 7 0-15,0 23-11 16,0 14 3-16,21 12 2 15,15 3-12 1,13 1 6-16,16-8-3 0,11-12-1 16,6-12 6-16,0-21-1 15,-1-25-19-15,-7-21-20 16,-14-25-3-16,-15-28-1 16,-17-27 13-16,-17-24 6 15,-11-26 19-15,-31-16 17 16,-17 2 15-16,-14 6 23 15,-3 26 21-15,9 32 43 16,10 32-6-16,13 25-50 16,10 23-35-16,11 31-17 15,12 39 3-15,20 45-3 16,20 38-3-16,17 26 3 16,16 17-1-16,12 6-5 15,0-6 4-15,2-12-3 16,-7-12 0-16,-6-15-1 15,-10-18 2-15,-11-19-2 16,-12-17-3-16,-8-12-16 16,-9-17-28-16,-8-7-25 15,-4-9-19-15,-4-12-67 0,0-9-116 16</inkml:trace>
  <inkml:trace contextRef="#ctx0" brushRef="#br0" timeOffset="69626.77">7828 2809 393 0,'3'0'324'0,"-3"8"-109"15,-10-8-99-15,-3 7-46 16,-13 5-28-16,-17 9-18 15,-34 15 0-15,-45 25-7 16,-60 42 16-16,-72 44 53 16,-61 43 19-16,-42 33-3 15,-29 21-23-15,-41 19-23 0,-33 5-18 16,3 16-16-16,6 21-13 16,4 10-8-16,1-10 4 15,6-20 5-15,31-38 11 16,39-34-2-16,57-43 2 15,61-35-1-15,58-34 19 16,52-26 23-16,37-28 16 16,34-13-62-16,24-14-16 0,18-5 0 15,12-6 0 1,6-9 0-16</inkml:trace>
  <inkml:trace contextRef="#ctx0" brushRef="#br0" timeOffset="70603.02">958 6943 2047 0,'0'-19'0'15,"0"-19"0"-15,-13-19 0 0,1-28 0 16,-5-29 0-16,-3-36 0 16,-5-39 0-16,-7-29 0 15,-4-10 0-15,-1-5 0 16,-2 5 0-16,-4 10 0 15,4 5 0-15,-1 17 0 16,-1 18 0-16,0 24 0 0,4 23 0 16,9 25 0-1,3 25 0-15,4 19 0 0,7 17 0 16,0 14 0-16,6 9 0 16,8 11 0-16,-11 3 0 15,3 16 0 1,8 9 0-16,-9 2 0 0,-3 6 0 15,1 4 0-15,2-1 0 16,9 0 0-16,-8-9 0 16,0-1 0-16,8-2 0 15,0-8 0-15,8-8 0 32,20-8-4-32,37-33 1 15,65-44-3-15,88-57-15 0,112-42 6 16,92-36-19-16,70-24-66 15,73-21-19-15,26-10 11 16,-9-12 25-16,-10 11 14 16,-36 27 23-16,-57 38 11 15,-85 37 18-15,-85 38 14 16,-77 35 10-16,-63 25 6 16,-47 18 11-16,-37 13 29 15,-31 12 16 1,-21 9-18-16,-17 3-20 15,-8 9-10-15,-8 5-16 16,0-2-2-16,-16 6 2 16,3 3-2-16,4 0-6 0,9 0-9 15,-8 0-12-15,8 0-10 16,0 0-5-16,0 0 7 16,0 0 14-16,0 0-1 15,0 0 13-15,0 0 1 16,0 0 9-16,0 0-1 15,0 0 10-15,0 0 18 16,0 0-5 0,0 0-15-16,0 0-5 15,0 7-6-15,8 10-12 16,9 16 7-16,12 39 9 16,15 63 20-16,10 60 8 15,6 41-13-15,5 19-7 0,0 2-6 16,0-17-7-16,0-15 1 15,-4-30 1-15,-4-27 1 16,-8-38 0-16,-9-29-1 16,-7-27-3-16,-10-22 10 15,-5-19-11-15,-7-12-24 16,-3-21-62-16,-8-5-143 16,0-15-103-16,-15-16-103 15</inkml:trace>
  <inkml:trace contextRef="#ctx0" brushRef="#br0" timeOffset="78339.5">1671 15565 22 0,'0'0'19'16,"0"0"-6"-16,0 0-7 0,0-3-3 16,0-1 5-16,-8-1 12 15,8 5 17-15,-7-7 37 16,7-2 39-16,0 1-44 16,-9 1-22-16,1-3-11 0,8 4-8 15,0 1-1-15,0 0 5 16,0-2 5-16,0 2 8 15,0 1 0-15,0 0-7 16,0 0-8-16,0-3 0 0,0 2 10 16,0 5 6-16,0-4 6 15,0 4-8-15,0 0-9 16,0 0-12-16,0 0-10 16,0 0-2-16,0 0 1 15,0-5-1-15,0 5 2 16,0-3-5-16,0 3 9 0,0 0-5 15,0 0 2-15,0 0-1 16,0 0-6-16,0 8-8 16,0 4 2-1,8 9 0-15,1 6 0 0,3 10 2 16,8 13 0-16,5 3-5 16,3 3 0-16,4 5 7 15,2 5-5-15,-6-10 3 16,-4-4-1-16,0-2-3 15,-4-8-3-15,1-6 4 16,-4-4 5-16,-2 1-4 16,2-5 0-16,0 1-6 0,-3 4 7 15,4-5-1-15,-2 1 1 16,1-5-3-16,-6-5-3 16,-3-2 8-16,1 0-4 15,-1-6 2-15,-4-11-7 0,-1 9 6 16,5-2-3-16,-3-7 3 15,-1 10 3 1,-1-10-6-16,2 7-1 0,-2-7 4 16,2 8 3-16,-5-8-5 15,3 0-3 1,2 0 4-16,-1 0 0 16,1 0 0-16,-2 0-2 0,2 0 2 15,3 0 0-15,-5 0 0 16,1 0-2-1,5 0 0-15,-6 0 4 16,-3 0-1-16,5 0-1 16,-2 0 0-16,2 0 3 0,-2 0-1 15,-3 0-5 1,0 0 8-16,6 0-4 31,-3 0-5-31,2 0 1 16,-2 0 3-16,2 0-1 15,2 0 4-15,-4 0-5 16,3 0 0-16,-3 0 2 0,-3 0 7 16,0 0-8-1,0 0 2-15,0 0-3 16,0 0 3-16,0 0 1 16,5-2-4-16,11-4-6 15,-7-1 9-15,-1 2 0 16,3-4 2-16,-2 2-6 15,3-1 3-15,-1 0 2 16,3 0-6-16,-3-4 5 16,0 2-5-16,6-2 4 15,1 1-5-15,-4-6 0 16,8-4-8-16,-3 1 5 0,2-8 2 16,-1 0 0-16,-4-5 2 15,0 2-6-15,0-7 8 16,1 2 2-16,-4 3-6 15,-1-3 9-15,-1-7-3 16,-2 0-2-16,-6-11-4 0,6-3 7 16,-4-8-3-1,-2 1 1-15,-3-6-1 16,0 1 4-16,0 4-6 0,0-1 9 16,0 6-4-16,-11 7 4 15,-2 7-2-15,0 5 4 16,1 9 6-16,-4 7 0 15,-1 6-5-15,1 6 3 16,0 9 9-16,0 4-1 0,-1 0-13 16,-1 13-6-16,-4 4 5 15,5 6-7-15,6 1-2 16,11 10 3-16,0-6-9 16,0 0 6-16,0 1-3 15,11-4 7-15,6-5-1 16,-1 0-2-16,0-3 4 15,0-2-4-15,1-1 5 16,-4-14-7-16,-5 0 7 0,-5 0-3 16,2 7-4-16,-5-7-6 15,3 0 2-15,2 0 5 16,3 0-5-16,-4 0-5 16,1-4 7-16,-2-4-1 15,5-1 6-15,0 2-4 0,4-1-7 16,1-1-8-1,-6 1-2-15,2-1-7 0,-1 7-3 16,0-7-15-16,-5 4-16 16,-3 2-4-16,0-1-20 15,0-1-15-15,0 2-41 16,-6-1-16-16,-7-5-122 16</inkml:trace>
  <inkml:trace contextRef="#ctx0" brushRef="#br0" timeOffset="78646.3">2719 14812 97 0,'8'-36'244'0,"-8"3"-44"16,0 5-46-16,0 7-49 0,0 6-32 16,0 1-14-16,0 6-4 15,0 8-2-15,0 0-26 16,6 17-9-16,4 19 1 15,7 22 15-15,7 19 7 16,8 17-22-16,10 3-6 16,-2 0-8-16,1-2-3 0,-6-9-2 15,4-9 6 1,-7-8-7-16,-4-13-1 16,-9-10-8-16,-6-14-17 0,0-4-27 15,-5-7-45-15,-8-8-35 16,0-3-12-16</inkml:trace>
  <inkml:trace contextRef="#ctx0" brushRef="#br0" timeOffset="79504.49">1854 15415 329 0,'-76'29'197'0,"14"-8"-71"16,22-6-63-16,17-15-49 15,9 0-21-15,14-8 1 0,17-13 4 16,31-19 7-16,34-29 1 15,40-29-3-15,31-28-1 16,31-25 4-16,18-11-4 16,5-9 3-16,0 3-7 15,-12 14-11-15,-20 11-23 16,-25 14 5-16,-28 18 17 16,-27 25 18-16,-27 22 34 15,-16 14 32-15,-14 14 21 0,-14 12 6 16,-8 4-10-16,-4 7-9 15,-7 6-14-15,-5-3-15 16,3 7-16-16,2 3-21 16,-2 0-3-16,-3 0 1 15,7 16-13-15,10 17 13 0,8 20 4 16,7 20 1 0,6 17-4-16,5 7-5 15,7-4-3-15,-1-7 0 0,-6-8-3 16,-2-19 7-16,-9-9-6 15,-7-14 2-15,-5-8 4 16,-7-6-7-16,0-10 1 16,-10-12-8-16,-3 0-20 0,-8-8-33 15,-13-13-14-15,-15-3 29 16,-8-4 26-16,-10 4 19 16,2 11 10-16,-2 13 4 15,5 8-6-15,5 21 0 0,9 11 3 16,10 17 8-1,8 4-4-15,17 4-13 16,0-8 7-16,9-7-7 0,2-10-2 16,3-12 0-16,-3-11-7 15,-3-5-2-15,0-12-8 16,-8 0-1-16,0-20-8 16,-19-10 3-16,-11-9 12 0,-5-10 11 15,-7 0 27-15,2 8 16 16,7 13 11-16,9 11-10 15,5 17-21-15,-3 11-12 16,2 28 0-16,5 14-7 16,-2 8-4-16,4-2 5 15,4 3-4-15,9-13-6 16,-8-8 11-16,8-9-16 16,0-7-33-16,-8-10-50 0,8-1-47 15,0-14-45-15,0 0-10 16,5-29-74-16</inkml:trace>
  <inkml:trace contextRef="#ctx0" brushRef="#br0" timeOffset="79775.49">4022 13824 639 0,'0'-52'306'15,"0"6"-96"-15,0 8-91 16,-8 10-45-16,8 9-6 0,0 7 7 15,0 7-27-15,0 5-19 16,17 25-15-16,15 14 4 16,22 19 10-16,11 15 2 15,7 13-7-15,7 3 4 16,1 0-15-16,-3 2 0 0,-7-11-11 16,-9-10-1-16,-9-14-5 15,-12-11 10-15,-10-8-34 16,-6-8-79-16,-8-5-118 15,-4-7-84-15,-7-5-19 16,-5-12 10-16</inkml:trace>
  <inkml:trace contextRef="#ctx0" brushRef="#br0" timeOffset="80436.64">4879 13030 287 0,'-22'-33'308'16,"1"5"-101"-16,4 6-101 15,4 3-72-15,2 2-27 0,11 10-5 16,0 7 0-16,0 0 3 16,16 24 12-16,12 24 10 15,9 23-5-15,7 14 3 16,8 12-5-16,2 2 6 16,0-2-3-16,-7-7-4 15,2-9-13-15,-9-8 1 0,-7-16-2 16,-4-9-5-16,-4-15 4 15,-10-9 1-15,-2-4-3 16,-5-2-2-16,-5-6 0 16,2-12-2-16,0 0 4 0,-5 7 4 15,0-7-10 1,0 0 6-16,0 0-5 16,0 0 1-16,4 0 2 15,0 0 2-15,4-5-7 0,7-2 7 16,6-5-6-1,4-3 7-15,2-10-1 16,6-8-5-16,-1-3 2 0,-4-14 1 16,-2-6 4-16,-10-7-3 15,-13 7 18-15,-3 4 18 16,-16 3 32-16,-13 12 21 0,-7 3-31 16,-13 11-22-16,-8 10-13 15,-3 13-14-15,-9 8-7 16,-1 9-4-16,5 8-2 15,8 0-41-15,14-2-63 16,10-7-72-16,9-3-33 16,10-5-8-16,14-8-9 0,0-8-16 15</inkml:trace>
  <inkml:trace contextRef="#ctx0" brushRef="#br0" timeOffset="80619.81">5254 12634 420 0,'0'-62'346'16,"4"19"-133"-16,-4 11-109 16,8 14-51-16,12 18-16 0,8 30 1 15,10 14-5-15,9 20-14 16,10 15-11 0,8 6-2-16,0 6-46 0,-3-2-100 15,-6-3-78-15,-7-9-59 16,-9-9-21-16</inkml:trace>
  <inkml:trace contextRef="#ctx0" brushRef="#br0" timeOffset="81019.64">5902 12501 792 0,'-31'-79'528'0,"-3"18"-180"15,12 13-178-15,0 11-85 16,11 13-39-16,11 7-23 15,0 10-12-15,0 19-5 16,19 28-5-16,14 29 2 0,8 17 2 16,8 11-6-16,3 5 3 15,-4-7 1-15,-2-10-2 16,-10-15-4-16,-8-18 3 16,-2-15 2-16,-12-13 14 0,-14-29-7 15,-11-34-16-15,-18-42-21 16,-19-46-15-16,-14-46 1 15,-11-38-8-15,2-24 20 0,0-1 18 16,12 7 9 0,13 27-3-16,13 25-3 0,19 35 5 15,14 25 4-15,11 23 0 16,17 22-4-16,20 15-12 16,17 11-26-16,20 13-33 15,13 10-21-15,5 11-47 0,-7 12-60 16,-6 12-42-16,-17 7 5 15,-21 14-21-15,-18 3 23 16</inkml:trace>
  <inkml:trace contextRef="#ctx0" brushRef="#br0" timeOffset="81967.44">5469 12048 500 0,'-117'99'214'0,"23"-23"-91"16,28-23-67-16,22-16-47 15,29-21-4-15,30-16-5 16,29-20-3-16,34-28 3 0,32-27 4 16,31-19-1-16,17-14-9 15,14-11 1-15,-10 2-1 16,-20 15-3-16,-28 21 6 16,-25 14 4-16,-25 23 27 0,-18 11 32 15,-18 13 23-15,-15 12 8 16,-13 21-12-16,-16 27 8 15,-6 29-1-15,2 25 0 16,5 24-36-16,7 8-17 16,12 5-21-16,15-11 7 0,17-13-15 15,10-21-4-15,6-22-2 16,5-14-14-16,-5-22-13 16,2-16-6-16,-4-20 14 0,-10-29-9 15,-12-20 5-15,-13-24 9 16,-15-21-2-16,-15-16 15 15,-18-12-13-15,-19-4 9 0,-13 11 39 16,-9 22 42-16,1 23 11 16,0 25-28-16,5 17-26 15,2 20-25-15,9 12 3 16,13 4-9-16,12 12-6 16,19-1-2-16,22 6 4 0,19-4 1 15,15-13-6-15,23 0-3 16,12-17-15-16,10-12-26 15,2-7-25-15,3-12-4 0,-6-9 10 16,-15 0 39-16,-19 1 11 16,-16 1 33-16,-18 15 18 15,-7 7 22-15,-12 13 17 0,0 8-16 16,-12 12-24 0,-7 20-16-16,-6 20 5 0,1 22 20 15,3 19 1-15,21 18-24 16,5 10-4-16,14 5-3 15,19-4-9-15,9-13-2 0,7-16-35 16,3-19-39-16,-6-21-26 16,-1-18 6-16,-5-23 18 15,-14-19 23-15,-9-26 26 0,-15-24 11 16,-7-17 14-16,-20-16 11 16,-8-3 4-16,-4 3 9 15,-4 17 8-15,-3 16 1 0,7 15-14 16,7 17-13-16,9 13-16 15,6 24-8-15,10 20-8 16,0 25-55-16,8 17-61 16,2 19-16-16,12 16 9 0,3 10-6 15,-2-2 35-15,5 6 44 16,1 3 25-16,-4-10 10 16,-2-1 5-16,2-13 9 0,-5-14 12 15,-3-10-1 1,-6-19 24-16,3-13 17 0,-6-10 50 15,-5-7 83-15,-3-17-3 0,0 0-59 16,0 0-47-16,0 0-22 16,0 0-12-16,-11 0 1 15,2-9-3-15,9-3-4 16,-13-3-20-16,2-6-34 0,-5-8-102 16</inkml:trace>
  <inkml:trace contextRef="#ctx0" brushRef="#br0" timeOffset="82151.64">7061 11507 374 0,'-16'-32'366'16,"2"-1"-119"-16,14 0-124 16,0-8-64-16,17-7-27 15,13-13-17-15,10-4-3 16,17-3-12-16,8-4-34 0,0 8-76 15,-4 7-72-15,-9 7-48 16,-12 11-46-16</inkml:trace>
  <inkml:trace contextRef="#ctx0" brushRef="#br0" timeOffset="82632.55">4474 15420 313 0,'-13'0'202'16,"1"17"-40"-16,1 14-54 15,3 35-12-15,8 39-14 16,0 37-2-16,16 22 3 0,12 10-15 16,12 1-26-16,17-16-19 15,12-21-5-15,9-20-13 16,10-25-1-16,7-27-8 16,2-29-23-16,4-30-44 15,0-22-73-15,-3-18-72 16,-13-23-12-16,-20-23-31 0</inkml:trace>
  <inkml:trace contextRef="#ctx0" brushRef="#br0" timeOffset="84163.59">5116 15827 276 0,'-82'-65'272'0,"6"3"-71"16,6 1-63-16,18 4-67 15,19 0-40-15,16-3-13 16,22 3-6-16,10 2 4 15,15 8-2-15,2 9-6 0,9 14 5 16,0 12 13-16,-1 12 10 16,4 29 24-16,2 19 28 15,-2 26-5-15,-3 8-23 16,-8 11-15-16,-10 5-9 0,-6-1-8 16,-9-11-7-16,-8-17-6 15,0-16-2-15,0-12-11 16,0-12 8-16,0-21-10 15,-13-16-20-15,1-21-4 0,12-28 7 16,0-17 3-16,3-4 11 16,14 1 1-16,3 8 2 15,5 9-6-15,3 10 3 16,0 19 12-16,4 9 13 16,7 14-5-16,4 8-5 0,6 13-5 15,0 6 2-15,0 2-9 16,-4 0 4-16,-5-6 1 15,-8-2 0-15,-2 0-7 16,-11-13 15-16,-6 0 17 0,-5 0 27 16,-8-9-3-16,0-11-27 15,-21-17-20-15,-12-20-16 16,-10-17 10-16,-10-6 4 16,-4-2 2-16,-5 0-3 15,10 13 16-15,4 7-10 0,1 14 8 16,12 11 7-16,2 12-6 15,5 15-1-15,-1 4-9 16,-4 6-1-16,-7 16-11 16,-9 14 8-16,-6 7-9 0,1-1 5 15,5-4-1-15,8-3 0 16,9-9 4-16,12-4-10 16,4-4-4-16,8-12-31 15,8 0-7-15,5 0-7 0,17-20 20 16,24-17 9-1,22-15-6-15,22-17-1 0,11-12 10 16,18-9 11-16,9 0 12 16,3 9-9-16,-9 6 3 15,-16 19-11-15,-21 16-7 16,-23 11 12-16,-18 17 10 0,-17 12 24 16,-19 24 12-16,-8 29 5 15,-24 20 12 1,-12 22-3-16,4 2-11 0,2 0-17 15,16-11-11-15,14-9-1 0,6-17-8 16,24-6-5-16,10-12 2 16,9-14 4-16,12-9-4 15,4-19-7-15,3 0-9 16,-3-7-11-16,-8-5-12 0,-8-9 16 16,-13 0 3-16,-10 2 12 15,-18-10 2-15,-16-8-1 16,-18-7 5-16,-13-13 12 15,-15 0 13-15,2 0 20 0,-2 8 8 16,7 1-9-16,1 3-11 16,10 7-2-16,12 7-7 15,8 2-9-15,8 4-6 16,8 1-5-16,0 6-3 16,16 3 0-16,16 7 5 0,13 8 4 15,6 0-9-15,6 12 2 16,0 5 2-16,-7 2 3 15,-10 6-2-15,-12 0 9 0,-2-4-9 16,-14-6 3-16,-5 1 9 16,-7-4-2-16,0-3-3 15,0-9-10-15,0 0-11 0,0-12-38 16,-7-21-12-16,-1-16 19 16,8-7 17-16,0-10 18 15,0 5 10-15,8 1-5 16,8 3-5-16,11 7 6 15,5 14 0-15,10 16 24 0,6 15 22 16,9 18 19-16,5 18-6 16,-1 14-26-16,-4 9 4 15,-5 8 4-15,-7-6-10 16,-9-4 5-16,-8-8-5 0,-7-5-10 16,-10-11-18-16,-2-9 0 15,-1-6 0-15,-8-26 0 16,-11-19 0-16,-3-24-13 15,0-31-26-15,-7-22-4 16,-1-18 13-16,8 2 16 16,-3 15 8-16,5 20 13 15,-2 26 10-15,14 14 6 16,-6 14-4-16,6 11-1 0,0 17-15 16,0 8 1-16,0 25-4 15,12 14 3-15,12 11-5 16,3-2 7-16,16-3-11 0,1-12-5 15,8-16-17-15,5-17-19 16,9-17-16-16,3-23-21 16,-1-17-3-16,-3-7 7 0,-17-11-1 15,-23 7 13-15,-25 2 53 16,-17 9 47-16,-19 12 26 16,-21 16-10-16,-11 17-14 15,-14 12-18-15,-3 24-7 0,0 18-3 16,8 6-1-16,12 4-19 15,16 3-46-15,13-8-126 16,15-2-116-16,21 1-61 0,0-6 12 16</inkml:trace>
  <inkml:trace contextRef="#ctx0" brushRef="#br0" timeOffset="84320.27">7670 14909 532 0,'53'67'385'15,"-16"-24"-103"-15,-15-11-141 16,0-10-69-16,-9-10-36 0,-5-12-28 16,-8 0-75-16,0-21-124 15,-13-15-98-15,-11-21-16 16,-9-24 5-16</inkml:trace>
  <inkml:trace contextRef="#ctx0" brushRef="#br0" timeOffset="84468.21">7129 13665 606 0,'-28'-46'333'0,"13"10"-135"0,7 4-104 16,8-4-47-16,10-7-23 15,15-4-12-15,8-6-2 16,7 3-63-16,1 10-116 16,0 7-102-16,-13 16-49 0</inkml:trace>
  <inkml:trace contextRef="#ctx0" brushRef="#br0" timeOffset="85229.17">5198 15790 320 0,'7'-21'262'15,"-7"5"-46"-15,0 8-82 16,0-1-67-16,0 9-20 15,0 0-16-15,0 0 1 16,0 0-12-16,0 12-2 0,3 5 8 16,2 4 23-16,-5 12 20 15,0 3 27-15,0 4 5 16,-21 5-35-16,-6 5-12 16,-1-1-29-16,-6-5-15 15,3-4 1-15,-4-7-2 16,13-9-8-16,0-7 11 0,6-17 11 15,8 0-7-15,8-21-16 16,0-22-4-16,17-24-5 16,15-14 1-16,13-9 6 15,8 1-26-15,4 7-77 0,-6 14-62 16,-1 10-33-16,-6 13-35 16,-6 14-12-16,-14 5-31 15,-8 19-153-15</inkml:trace>
  <inkml:trace contextRef="#ctx0" brushRef="#br0" timeOffset="86094.61">3536 16375 271 0,'-56'39'248'16,"10"-9"-47"-16,10-4-75 15,10-10-62-15,12-16-41 16,14 0-21-16,11-16 0 0,30-30-1 15,35-31-1-15,51-40 8 16,48-35 2-16,40-22-2 16,25-14-3-16,12 6 4 15,-4 10-19-15,-19 22-67 16,-25 14-67-16,-28 22-48 16,-42 21-53-16</inkml:trace>
  <inkml:trace contextRef="#ctx0" brushRef="#br0" timeOffset="86810.59">6134 14356 198 0,'-56'9'199'0,"2"0"-46"16,11-3-39-16,5-6-36 15,11 0-30-15,13 0-29 16,14-6-16-16,26-17 4 16,30-20-5-16,38-30-1 0,35-30 1 15,39-28-1-15,30-19 7 16,21-13-10-16,14-3 4 16,2 2 2-16,-1 7 1 15,-5 6-4-15,-23 12-4 0,-30 19-1 16,-34 15-3-16,-33 25-4 15,-27 18-5-15,-25 19-2 0,-21 5 1 16,-16 14-1-16,-16 7-8 16,-4 10-13-16,-20 7-29 0,-9 13-68 15,-12 6-52-15</inkml:trace>
  <inkml:trace contextRef="#ctx0" brushRef="#br0" timeOffset="88008.01">4607 13050 253 0,'-27'11'207'0,"-1"3"-42"0,-6-14-44 16,6 0-37-16,4 0-22 15,7-4-4-15,6-8-3 16,11-5-18-16,3-7-15 16,17-13-8-16,22-21-9 0,23-18-5 15,28-18 4 1,24-20-8-16,21-9-8 0,9-3-44 16,3 0-34-16,0 12-16 15,-8 21 0-15,-25 12 0 16,-27 19-26-16,-33 21-38 15,-33 25-134-15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8T14:43:20.59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9586 6748 381 0,'-28'-40'275'0,"-1"7"-60"16,4 4-90-16,7 13-60 16,5 4-8-16,1 12 29 0,-2 0 16 15,14 12-19-15,-11 22 21 16,-5 26 10-16,0 38-9 16,-6 32-21-16,0 41-34 15,-7 36-17-15,1 25-21 0,-5 8-4 16,9-11-29-16,2-25-61 15,11-38-90-15,11-36-97 0,0-32-35 16,0-36 23-16,0-34-33 16</inkml:trace>
  <inkml:trace contextRef="#ctx0" brushRef="#br0" timeOffset="332.22">9408 7071 476 0,'8'-57'525'0,"-8"15"-110"15,0 13-166-15,0 14-136 16,0 2-51-16,0 6 6 16,0 7 0-16,4 0-30 0,7 16-6 15,14 17-31-15,15 24-1 16,17 19 0-16,16 14 0 16,14 7 0-16,6-3 0 0,0-4 0 15,-3-13 0-15,-6-11 0 16,-11-18 0-16,-11-12 0 0,-14-8 0 15,-16-10 0 1,-7-18 0-16,-9 0 0 0,-2-20 0 16,-7-34 0-16,1-19 0 15,0-21 0-15,1-12 0 0,-6-8 0 16,2 5 0-16,-2 3 0 16,-3 7 0-16,0 23-94 0,5 15-256 15,-2 20-109-15,5 12-31 16</inkml:trace>
  <inkml:trace contextRef="#ctx0" brushRef="#br0" timeOffset="831.14">11081 7629 633 0,'28'31'400'0,"-8"-10"-173"15,-4-14-126-15,0-7-67 16,1-19-16-16,4-18-7 0,-2-16-6 15,6-13-3-15,4-10-1 16,-1-14 1-16,-4-4 2 16,-4 9 9-16,-7 12 76 0,-13 17 69 15,0 10-11-15,0 17-31 16,-16 12-31-16,-6 17-84 0,-1 17-1 16,-5 19 0-16,0 22 0 15,-1 27 0-15,4 38 0 0,8 19 0 16,17 12 0-1,9 0 0-15,15-14 0 0,22-27 0 16,14-27 0-16,13-32-65 16,20-42-82-16,14-46-56 0,9-42-13 15,3-50 16-15,-6-37 28 16,-8-34 53-16,-15-26 61 16,-13-25 36-16,-20-5 70 0,-16 26 132 15,-17 36 92-15,-11 43 27 16,-13 39-101-16,0 32-87 0,0 28-46 15,0 15-36-15,0 23-29 16,0 34 0-16,-16 48 0 16,-9 42 0-16,1 46 0 15,-1 23 0-15,6 18 0 0,9 9 0 16,10-7 0-16,21-10 0 16,12-16 0-16,7-22 0 0,9-24-6 15,-1-28-516-15,2-24 23 16,-14-34 44-16</inkml:trace>
  <inkml:trace contextRef="#ctx0" brushRef="#br0" timeOffset="1415.36">12062 7071 1063 0,'-60'-17'538'16,"16"4"-259"-16,12 5-190 15,10 3-79-15,6 3-17 0,16-8 9 16,0 3-22-16,16-2-22 15,30-6-46-15,27-13-31 16,28-14-33-16,24-11-16 0,11-4 4 16,-6-4 27-16,-14 4 49 15,-17 4 44-15,-23 8 24 0,-19 9 65 16,-12 12 71-16,-17 9 23 16,-11 2 20-16,-9 3-8 0,-2 10-27 15,-6 0-26-15,0 17-38 16,0 16 18-16,-14 15 17 0,-3 21-45 15,17 14-50 1,0 3 0-16,0-1 0 0,13-4 0 16,8-12 0-16,1-12 0 15,13-12-17-15,1-12-84 0,1-18-8 16,-1-15 1-16,0-15 24 16,-4-23 35-16,-7-14 32 0,-4-22 4 15,-2-7 9-15,-2 3 24 16,-9 13 27-16,-5 21 9 0,-3 15-27 15,0 17-17-15,0 12 16 16,0 36 15-16,6 20-11 16,6 23-11-16,8 11-10 15,4 8-1-15,8-5-9 0,5-12 5 16,5-20-1-16,0-20 11 16,7-20-9-16,5-26-4 15,-2-29 9-15,0-24-4 0,-1-34 7 16,-12-28-7-16,-7-27 3 15,-7-12 31-15,-9 12 17 0,-6 20-59 16,-10 26 0-16,0 25 0 16,-18 23 0-16,-7 15-135 0,-6 22-190 15,-11 16-79 1,3 16-17-16,-2 13-339 0</inkml:trace>
  <inkml:trace contextRef="#ctx0" brushRef="#br0" timeOffset="1763.01">14589 6304 761 0,'33'-23'760'15,"-14"6"-234"-15,-11 9-526 16,-24 36 0 0,-7 13 0-16,-6 9 0 15,6 9 0-15,2 10 0 16,21 14 0-16,0 3 0 15,12-6 0-15,15-5 0 0,11-11 0 16,11-8 0-16,2-14 0 16,8-15 0-16,1-10 0 0,-4-17 0 15,-7-17 0-15,-12-14 0 16,-18-23 0-16,-19-11 0 16,-8-12 0-16,-16-4 0 0,-17 0 0 15,-8 7 0-15,2 5 0 16,-2 7 0-16,4 10 0 0,9 7-202 15,7 9-114-15,12 3-19 16,17 5 38-16,14-1 9 16,15 1 28-16,15-2-85 15</inkml:trace>
  <inkml:trace contextRef="#ctx0" brushRef="#br0" timeOffset="2295.78">15044 5995 198 0,'46'-17'345'0,"-10"5"-14"0,-13 5-57 15,-3 3-111-15,-6 4-77 16,-2 0-19-16,-4 0 5 15,-2 23 42-15,3 20 95 0,-1 17-37 16,0 18-156-16,0 15-16 16,1 4 0-16,3-2 0 0,2-14 0 15,-8-17 0-15,2-14 0 16,-3-17 0-16,3-9 0 16,-4-12 0-16,1-12 0 0,2-21 0 15,5-23 0-15,6-29 0 16,5-22 0-16,10-5 0 15,2 6 0-15,3 16 0 0,-6 16 0 16,-7 18 0-16,-5 20 0 16,0 13 0-16,0 11 0 15,5 23 0-15,1 13 0 0,-4 14 0 16,3 2 0-16,-8 6 0 16,-7-9 0-16,-5 27 0 15,-5-50 0 1,0-6 0-16,0-8 0 0,0-12-278 15,0-20-147 1,-8-21 89-16,8-32 61 0,16-29 66 16,12-33 57-16,13-19 98 15,12-6 128-15,0 15 82 0,-4 18 35 16,-12 26 29-16,-9 23-9 16,-9 25-25-16,-5 17-44 15,-7 10-25-15,-7 10-19 0,0 9-43 16,0 7-31-16,0 23 4 15,0 32 33-15,0 33 24 0,0 38-25 16,0 33-39-16,0 21-21 16,0 11-5-16,0 0-168 15,5-11-152-15,7-26-65 16,7-27 1-16,10-31 30 0</inkml:trace>
  <inkml:trace contextRef="#ctx0" brushRef="#br0" timeOffset="2578.46">16826 5669 855 0,'30'-104'749'0,"-15"21"-306"16,-6 26-443-16,-9 21 0 0,0 15 0 15,-24 21 0-15,-23 33 0 16,-16 34 0-16,-24 25 0 16,-13 30 0-16,-6 13 0 15,0 7 0-15,13-11 0 0,20-22 0 16,16-24 0-16,21-23 0 15,11-18 0-15,13-16 0 0,12-12 0 16,29-16 0-16,23-2 0 16,26-19 0-16,23-12 0 0,17-12 0 15,7-7 0-15,2-6-58 16,-5-3-146-16,-9 1-97 0,-3-6-49 16,-14 1 46-16,-10-5-11 15,-12-7 71-15</inkml:trace>
  <inkml:trace contextRef="#ctx0" brushRef="#br0" timeOffset="2728.57">17459 5507 114 0,'14'-37'350'16,"-11"13"2"-16,-3 8-35 16,0 8-123-16,0 0-83 15,0 8-46-15,0 0-33 0,0 16-4 16,0 12 4-16,0 21-16 16,5 24 1-16,3 16-13 15,0 14-21-15,4-2-125 0,6-10-127 16,-7-19-60-16,3-23-51 15</inkml:trace>
  <inkml:trace contextRef="#ctx0" brushRef="#br0" timeOffset="2868.15">17688 4676 1582 0,'-17'-69'465'0,"6"16"-465"15,-1 17 0-15,3 7 0 16,1 14 0-16,-5 7 0 0,-2 8 0 15,-10 28-359-15,-4 20-159 16,-2 17 4-16</inkml:trace>
  <inkml:trace contextRef="#ctx0" brushRef="#br0" timeOffset="3228.06">18030 5104 614 0,'28'0'528'15,"-9"0"-233"-15,-2 0-153 0,-8 0-78 16,0 17-33-16,-3 6-10 16,2 23-6-16,-5 15 31 0,-3 25 39 15,0 11 7-15,0 8-41 16,0 2-19-16,0-14-13 0,0-20-22 16,0-20-4-16,0-17 0 15,5-23-7-15,12-30 9 16,10-39-4-16,22-38 3 15,16-24 6-15,13-12 25 0,-1 5 13 16,-8 22-38-16,-16 26 0 16,-12 20 0-16,-13 20 0 0,-8 20 0 15,2 27 0-15,-8 29 0 16,-2 40 0-16,-4 42 0 16,0 29 0-16,1 9 0 0,4-4-314 15,3-25-51-15,8-28 53 16,8-37 54-16,10-37 22 0,6-40 8 15,9-35 70-15</inkml:trace>
  <inkml:trace contextRef="#ctx0" brushRef="#br0" timeOffset="3677.2">19554 4722 443 0,'25'-135'717'0,"-17"37"-197"16,-8 34-241-16,-19 31-191 0,-17 33-88 15,-8 28 0-15,-15 28 0 16,2 22 0-16,2 12 0 15,4 7 0-15,11-2 0 0,14-10 0 16,4-16 0-16,6-16 0 16,16-13 0-16,0-14-44 0,0-14-12 15,0-21-43-15,8-20-15 16,8-19 50-16,4-9 49 16,5 0 63-16,0 8 12 0,-2 8-15 15,-6 17-26-15,4 11-11 16,1 13 25-16,11 37 22 15,13 28-2-15,7 38 5 0,8 47-45 16,3 50-13-16,-7 31 0 16,-12 17 0-16,-17 5 0 0,-16-4 0 15,-12-21 0-15,-29-26 0 16,-15-26 0-16,-13-34 0 0,-5-31 0 16,-4-39 0-16,-7-39 0 15,-9-33 0-15,0-41 0 16,9-41 0-16,13-40 0 15,18-36 0-15,17-25 0 0,25-9 0 16,13 6 0-16,15 6 0 16,12 21 0-16,10 26 0 15,7 22 0-15,0 26-270 0,8 24-320 16,-5 25 41-16</inkml:trace>
  <inkml:trace contextRef="#ctx0" brushRef="#br0" timeOffset="4192.81">8600 10894 509 0,'-78'47'561'0,"17"-15"-92"15,21-7-222-15,12-9-204 16,28-16-62-16,31-7 6 0,56-22 14 15,58-32 30-15,70-32 39 16,95-42 15-16,95-40-31 0,87-36-45 16,85-23-9-16,68-2 0 15,49-3 0-15,38-6 0 16,15-2 0-16,16-6 0 0,4 5 0 16,-16 8 0-16,-19 16 0 15,-39 20 0-15,-46 26 0 16,-64 27 0-16,-55 24 0 15,-64 25 0-15,-63 17 0 0,-58 20 0 16,-63 11 0-16,-57 10 0 16,-54 12 0-16,-42 8 0 0,-39 7 0 15,-26 4 0-15,-24 5 0 16,-19 3 0-16,-34 3 0 16,-24 2-485-16,-26 0-79 15,-31 0 75-15</inkml:trace>
  <inkml:trace contextRef="#ctx0" brushRef="#br0" timeOffset="4675.2">12031 12459 867 0,'-13'-16'828'16,"13"3"-476"-16,-11 5-352 15,11 33 0-15,0 29 0 16,11 31 0-16,11 38 0 15,0 35 0-15,12 34 0 16,6 23 0-16,5 10 0 0,7-6 0 16,3-20 0-16,-4-28-34 15,-2-33-258-15,-5-36-43 0,-3-36 8 16,-8-35 18-16,-10-38-10 16</inkml:trace>
  <inkml:trace contextRef="#ctx0" brushRef="#br0" timeOffset="4941.76">11881 12486 943 0,'-45'-71'555'0,"9"17"-233"0,11 14-182 15,13 16-132-15,24 7-21 16,29 13 8-16,24 17 6 16,23 19-1-16,15 33 2 0,1 28 2 15,-1 26 0-15,-18 19-5 16,-20 14 7-16,-16 10-5 0,-21 1 13 15,-19-4 2-15,-18-13 2 16,-11-11 5-16,-8-16-14 0,-6-22-9 16,3-21 0-16,2-20 0 15,4-14-13-15,9-17-189 16,4-13-108-16,12-21-17 0,3-22-5 16,22-27-1-16,24-19 73 15</inkml:trace>
  <inkml:trace contextRef="#ctx0" brushRef="#br0" timeOffset="5474.19">13338 13124 245 0,'78'-49'352'16,"-21"16"-1"-16,-21 13-21 15,-15 7-96-15,-17 13-81 0,-12 17-42 16,-17 16 30-16,-11 15-11 16,-4 21-130-16,-2 13 0 0,10 7 0 15,7-4 0-15,14-11 0 16,11-12 0-16,14-19 0 15,16-13 0-15,11-30 0 0,7-17-30 16,5-32-263-16,-1-27 25 16,1-26 74-16,-11-25 79 15,-10-19 61-15,-16-9 37 0,-16 5 62 16,0 22 98-16,0 31 55 16,-11 28-30-16,-7 28-49 0,7 32-29 15,-6 35-8-15,17 26-13 16,0 29-20-16,9 19-41 0,15 4-8 15,12 2 0-15,14-16 0 16,10-17 0-16,14-24 0 0,10-25 0 16,9-24-59-16,9-28-10 15,3-30-47-15,2-32-25 16,-10-35-28-16,-13-32-12 0,-15-40-14 16,-15-31 12-16,-27-16 71 15,-27-2 76-15,-16 16 88 0,-16 30 123 16,-8 42 75-16,-5 39 11 15,-4 38-98-15,5 35-69 0,-1 35-21 16,5 35-18-16,3 29 15 16,14 34-5-16,10 33-62 0,13 27-3 15,16 25 0-15,12 6 0 16,16-3 0-16,9-8 0 16,8-20-39-16,5-20-176 15,-1-23-88-15,-8-19-48 0,-12-18-3 16,-14-27 12-16</inkml:trace>
  <inkml:trace contextRef="#ctx0" brushRef="#br0" timeOffset="5940.46">14322 12428 772 0,'-66'-30'503'0,"13"10"-124"16,12 3-199-16,14 3-169 16,13-4-80-16,28-7 11 15,26-11 29-15,29-14 13 16,37-14 6-16,27-9 10 0,25-8 1 15,22-5-3-15,7 1-34 16,0 4-27-16,149-62-15 16,-206 81 64-16,-23 13 13 15,-31 18 33-15,-19 6 52 0,-23 8 49 16,-23 5 1-16,-19 12 4 16,-21 8-82-16,-21 13-56 0,-6 11 0 15,-9 18 0-15,-1 14 0 16,6 13 0-16,8 5 0 0,11-1 0 15,17 0 0 1,12-7 0-16,12-13 0 0,6-11 0 0,16-14 0 16,11-15 0-1,11-21 0-15,9-17 0 0,8-23-80 16,5-27-70-16,-7-14 60 16,-5-8 56-16,-18 0 61 0,-12 7 67 15,-12 17 59-15,-4 13-73 16,-8 15-80-16,0 12 0 0,0 13 0 15,0 41 0 1,5 22 0-16,6 29 0 0,15 8 0 16,10 9 0-16,13 5 0 15,8-4 0-15,4-12 0 0,8-9 0 16,7-12 0-16,11-12-369 16,1-9-106-16,2-11-3 15</inkml:trace>
  <inkml:trace contextRef="#ctx0" brushRef="#br0" timeOffset="6406.04">11520 15422 392 0,'-106'62'339'0,"25"-12"-30"16,20-19-77-16,15-5-112 0,27-14-73 16,27-17-6-16,45-28 24 15,53-36 44-15,71-44 45 0,88-51 13 16,81-51-95-16,71-38-72 15,78-28 0-15,54-4 0 0,31 0 0 16,21 14 0 0,-3 17 0-16,-34 23 0 0,-44 23 0 15,-45 22 0-15,-60 25 0 16,-63 28 0-16,-64 26 0 0,-64 22 0 16,-55 20 0-16,-42 20 0 15,-37 13 0-15,-28 12 0 0,-22 8 0 16,-17 3 0-16,-20 9 0 15,-9 0 0-15,-20 11-97 0,-8 6-149 16,-16 4-23-16,-7 3 1 16,-4 8 15-16,-12 0 12 0,-4 6-32 15</inkml:trace>
  <inkml:trace contextRef="#ctx0" brushRef="#br0" timeOffset="7288.23">15746 15708 840 0,'0'-12'434'16,"0"12"-175"-16,0 16-137 15,0 25-63-15,8 25-33 0,13 19-10 16,7 20-7-16,9 19-9 16,4 1 4-16,4 4-2 15,3-1-4-15,1-15-2 0,-4-14-34 16,-9-18-71-16,-8-25-24 16,-7-15-36-16,-10-17-5 0,-2-24-2 15,-9-13 17-15,-12-22 28 16,-7-31 29-16,-10-22 15 15,-10-31 42-15,-4-19 63 0,-11-10 20 16,3-2 14-16,-7 4 6 16,1 11 18-16,5 17 43 0,4 22 29 15,6 13 37-15,11 14 10 16,10 9-30-16,11 3-53 0,20 2-59 16,20-1-28-16,21-1-10 15,26 4-10-15,16 9-3 16,13 15-6-16,3 20-10 15,-8 25 6-15,-10 22 3 0,-22 19 3 16,-20 21 9-16,-25 15 7 16,-24 13 7-16,-21 4 21 0,-18-1 39 15,-23-7 23-15,-7-12-1 16,-7-9-103-16,-6-16 0 0,1-16 0 16,3-13 0-16,13-10 0 15,12-11 0-15,16-15 0 0,21-12 0 16,24-17 0-16,32-16 0 15,27-6 0-15,26-3 0 16,17 5 0-16,10 17-69 16,7 19 7-16,-5 13 8 0,-10 28 14 15,-9 17 7-15,-22 17 11 16,-24 15 11-16,-21 9 31 0,-24 12 33 16,-12 2 18-16,-27 7 7 15,-20-1-9-15,-8-5-69 0,-9-11 0 16,-10-9 0-16,1-15 0 15,4-18 0-15,9-20 0 0,6-11 0 16,17-17 0-16,9-24 0 16,16-17-160-16,12-16-81 0,15-16-46 15,19-5-18-15,10 1 11 16,8 4-14-16</inkml:trace>
  <inkml:trace contextRef="#ctx0" brushRef="#br0" timeOffset="7919.7">14386 16111 371 0,'-20'-28'250'0,"0"-1"-17"15,-4 8-40-15,-2 6-77 0,6 2-51 16,6 10-18-16,-4 3 8 16,-2 24 13-16,4 28 38 0,8 31 8 15,8 26-13-15,11 24-35 16,14 10-29-16,12 4-10 0,7-13-18 15,0-12-9-15,4-16 2 16,-1-16-37-16,-7-17-55 16,-4-16-59-16,-7-16-47 0,-6-13-30 15,-6-11-7-15,-4-17 23 16,-1 0-15-16,-6-17 9 16</inkml:trace>
  <inkml:trace contextRef="#ctx0" brushRef="#br0" timeOffset="8857.2">14273 16241 307 0,'-33'-20'169'0,"1"3"-62"16,3 2-33-16,1 2-31 0,-2 5-8 16,6 1 5-16,5 2 35 15,2 5 20-15,6 0 9 0,-2 0-15 16,13-4-21-16,-8-1-17 16,8 2-23-16,0-1-12 15,0 4-7-15,0 0-12 16,0 0 10-16,0 0-5 15,0 0 5 1,0 0 2-16,0 0 1 0,0 0 8 16,0 0-10-16,0 0 2 15,0 0-4-15,0 0-10 16,0 0 7-16,0 0-8 16,0 0 7-16,0 0-7 0,0 0 11 15,0 0-8-15,0 0 1 16,0 0 2-16,0 0 0 15,0 0-7-15,0 0 4 16,13-7 4-16,9-7-2 0,8 2 8 16,11-8 3-16,12-5 5 15,11 2 8-15,18-7 9 0,10 2 21 16,14 4-11-16,11 7-11 16,10 13 8-16,4 20-21 0,-6 17-6 15,-8 23-9-15,-10 26 0 16,-22 25 11-16,-20 22 14 0,-25 18 47 15,-20 12 51-15,-20 7-2 16,-20 0-125-16,-16-2 0 16,-18-21 0-16,-6-17 0 15,-2-25 0-15,-3-24 0 0,0-23 0 16,5-18 0-16,-1-19 0 16,12-17 0-16,13-17-21 0,10-19-156 15,15-18-58-15,14-15-33 16,22-12-29-16,12-4 3 15,17-1-21-15</inkml:trace>
  <inkml:trace contextRef="#ctx0" brushRef="#br0" timeOffset="9534.29">17440 15244 494 0,'-24'-37'524'0,"-1"8"-39"15,6 10-188-15,1 3-156 16,7 4-73-16,11 7-41 15,0 5-16-15,0 36-11 16,3 34 0-16,14 35 0 0,6 30 0 16,10 12 0-16,7-1 0 15,2-7 0-15,3-22 0 0,-4-19 0 16,-5-26 0-16,-7-18 0 16,-7-22 0-16,0-32 0 0,-5-24 0 15,-10-40-80-15,-7-47-15 16,0-39 17-16,-16-33 28 0,-5-33 23 15,-2-12 29 1,-3 8 42-16,6 25 53 0,6 40 19 0,-4 36-45 16,6 33-71-1,12 39 0-15,0 38 0 0,12 46 0 16,12 49 0-16,12 40 0 16,13 31 0-16,13 15 0 0,3-4 0 15,5-14 0-15,-4-23 0 16,-4-34 0-16,-5-29 0 0,-4-34 0 15,-3-38 0-15,-7-41 0 16,-3-36 0-16,-10-41 0 0,-9-32 0 16,-4-31 0-16,-6-15 0 15,0-2 0-15,1 21 0 16,5 35 0-16,-3 37 0 16,-3 35 0-16,0 43 0 0,6 43 0 15,4 40 0-15,6 34 0 16,7 28 0-16,6 12 0 0,4 9 0 15,0-2 0-15,-2-10 0 16,-6-19 0-16,-4-18 0 0,-7-16 0 16,-5-26 0-16,-8-19-201 15,2-25-386-15,-3-25 60 0</inkml:trace>
  <inkml:trace contextRef="#ctx0" brushRef="#br0" timeOffset="9850.45">19252 13156 680 0,'0'-45'774'0,"-26"20"-181"16,-14 25-593-16,-13 49 0 15,-7 33 0-15,-5 36 0 0,4 33 0 16,4 16 0-16,11 6 0 16,18-5 0-16,16-18 0 0,24-26 0 15,25-27 0-15,31-28 0 16,27-24 0-16,27-21 0 0,23-24 0 15,26 0 0-15,11 0 0 16,-2 0 0-16,-10 21 0 0,-20 6 0 16,-28 18 0-16,-40 16 0 15,-43 13 0-15,-39 12 0 16,-47 3 0-16,-35 5 0 0,-29-1 0 16,-14-4 0-16,-8-10-358 15,-10-6-31-15,-8 1 32 0,-10-2 68 16,-5 1 35-16,-5 1 69 15</inkml:trace>
  <inkml:trace contextRef="#ctx0" brushRef="#br0" timeOffset="12512.76">15019 18574 374 0,'-48'40'351'16,"3"-3"18"-16,5 0-72 0,4-5-128 15,7-7-78-15,9-8-42 16,20-10 27-16,6-7 15 0,28-15 19 15,32-22-40-15,30-29-70 16,47-31 0-16,43-34 0 16,53-27 0-16,49-28 0 15,50-24 0-15,41-13 0 0,34-10 0 16,35-3 0-16,18 8 0 16,5 8 0-16,-1 18 0 0,-15 14 0 15,-16 21 0-15,-29 21 0 16,-32 24 0-16,-30 20 0 15,-29 24 0-15,-31 18 0 0,-33 18 0 16,-32 14 0-16,-27 12 0 16,-35 16 0-16,-26 0 0 0,-25 13 0 15,-25 4 0-15,-24-3 0 16,-17 0 0-16,-16-7 0 16,-10 6 0-16,-14-5 0 0,-13 5 0 15,-12-1 0-15,-10-1 0 16,-7 1 0-16,-1-12 0 0,-6 8 0 15,0-8 0-15,8 0 0 16,5 0 0-16,2 0 0 0,7 0 0 16,7 0 0-16,3-4 0 15,5-4 0-15,0 5 0 0,0-6 0 16,-1 2 0-16,3-5 0 16,-2-1 0-16,0 0 0 0,8 1 0 15,-9 0 0-15,9 4 0 16,0 4 0-16,0-1 0 15,-9 5 0 1,1 0 0 15,8-2 0-15,0-3 0-16,0-4 0 16,0-3 0-16,0-8 0 0,0-13 0 15,0-12 0-15,0-19 0 16,0-22 0-16,0-29 0 0,5-28 0 15,-5-34 0-15,0-35 0 16,0-38 0-16,-17-30 0 0,1-28 0 16,-4-40 0-16,-6-25 0 15,2-26 0-15,1-9 0 16,-6-10 0-16,-7-10 0 0,-5-12 0 16,0 5 0-16,1 15 0 15,8 11 0-15,2 19 0 0,10 15 0 16,9 19 0-16,-2 22 0 15,13 29 0-15,0 28 0 16,0 25 0-16,0 19 0 0,0 23 0 16,0 14 0-16,0 4 0 15,0 9 0-15,-8-1 0 16,8 2 0-16,-13-1 0 16,-2 7 0-16,-4 9 0 0,-7 5 0 15,-30-159 0 1,22 152 0-16,1-2 0 0,1-7 0 15,4-5 0 1,0-5 0-16,-1-3 0 0,6 7 0 16,1 18 0-16,2 12 0 15,3 11 0-15,6 9 0 0,0 4 0 16,2 4 0-16,-11-123 0 16,3 119 0-1,-5-8 0-15,0-3 0 16,-4 1 0-16,3 0 0 15,-2 6 0-15,-4 4 0 16,7 8 0-16,-4 12 0 16,1 12 0-16,2 12 0 15,3 17 0-15,3 12 0 0,-5 10 0 16,0 8 0-16,-4 12 0 16,3 7 0-16,-6 3 0 15,-15 6 0-15,-27 11 0 16,-29 11 0-16,-46 18 0 15,-46 24 0-15,-37 32 0 16,-65 37 0-16,-88 36 0 16,-68 23 0-16,-75 13 0 15,-71 9 0-15,-43 1 0 16,-42 0 0-16,-42 3 0 0,-11 9 0 16,-26 5 0-16,13 6 0 15,20-3 0-15,16-12 0 16,32-17 0-16,55-19 0 0,59-22 0 15,58-19 0-15,56-26 0 16,65-24 0-16,61-20 0 16,57-12 0-16,58-11 0 0,47-10 0 15,38-7 0 1,21-6 0-16,25 2 0 0,17-4 0 16,18-5 0-16,11-12 0 15,9 7 0-15,8-7 0 16,8 0 0-16,-1 0 0 47,1 9 0-32,0-1 0-15,0-8 0 16,0 0 0 15,8 7 0-15,0 1 0-16,0 5 0 15,0 4 0-15,-8 15 0 16,-6 26 0-16,6 39 0 0,0 50 0 16,8 48 0-16,0 38 0 15,8 26 0-15,17 22 0 16,12 37 0-16,12 36 0 0,8 32 0 16,12 19 0-16,7 12 0 15,10 28 0-15,4 11 0 16,6 0 0-16,2-13 0 0,5-7 0 15,-2-4 0-15,-1-14 0 16,-2-14 0-16,-5-26 0 16,-3-29 0-16,-4-14 0 15,-6-16 0-15,1-11 0 0,-4-12 0 16,1-6 0-16,-1-17 0 16,-4-13 0-16,1-15 0 0,-6-18 0 15,2-3 0-15,-5-9 0 16,-5-10 0-16,5-10 0 15,-5-12 0-15,-2-16 0 0,-6-17 0 16,-6-14 0-16,-2-15 0 16,-4-7 0-16,1-9 0 0,0-3 0 15,4 0 0-15,0 8 0 16,3 1 0-16,1 3 0 16,-5 0 0-16,2 0 0 15,-2 0 0-15,-4-9 0 0,-2-3 0 16,-7-8 0-16,-1-8 0 15,-4-10 0-15,-1-2 0 0,0-5 0 16,-1-3 0-16,1-2 0 16,-1 1 0-16,5 9 0 0,-1-1 0 15,4 5 0-15,5-6 0 16,0-1 0-16,-4-7 0 16,-5-7 0-16,1-12 0 0,-10-12 0 15,2-30 0-15,-9-3 0 16,-1 0 0-16,-3 0 0 15,5 0 0-15,-4 0 0 16,-1 0 0-16,3 0 0 0,-3 0 0 16,0 0 0-16,0 0 0 15,-3 0 0-15,4 0 0 0,-6 0 0 16,5 0 0-16,-3 0 0 16,3 0 0-16,0 0 0 0,3 0 0 15,2 0 0-15,4 0 0 16,-3 0 0-16,4 0 0 0,-2 0 0 15,4 0 0-15,5 0 0 16,0 0 0-16,2 0 0 16,6 0 0-16,4 0 0 15,3 0 0-15,5 0 0 0,3 0 0 16,10 0 0-16,6 0 0 16,14 0 0-16,14 0 0 0,14 0 0 15,16 0 0-15,17 0 0 16,19 0 0-16,20 0 0 15,17 0 0-15,17 0 0 0,14 0 0 16,23 0 0-16,15 0 0 16,6-24 0-16,7-54 0 0,-8-3 0 15,-9 0 0-15,-11 0 0 16,-12-1 0-16,-13 5 0 16,-13 4 0-16,-15 8 0 0,-18 3 0 15,-23 9 0-15,-25 12-54 16,-25 9-52-16,-25 7-19 15,-22 10 6-15,-21 6-12 0,-17 5-50 16,-20 4-88-16,-20 0-65 16,-17 13-20-16</inkml:trace>
  <inkml:trace contextRef="#ctx0" brushRef="#br0" timeOffset="15209.08">11019 2470 458 0,'-36'-41'169'0,"4"-3"-61"15,3 3 2-15,5 4 24 16,7 8 22-16,6 5-23 0,-1 8-56 15,4 13-37-15,-1 3-31 16,0 24-7-16,-2 24 3 16,-5 25-2-16,-12 37-3 15,-18 29 0-15,-6 28 5 16,-4 21-7-16,-1-1 3 16,7-29 0-16,14-27-4 15,12-38 5-15,3-24 1 0,9-28 7 16,12-32-26-16,0-47-80 15,25-43-26-15,19-40 12 16,16-35 29-16,14-28 29 16,7-15 28-16,1-3 20 0,-10 9 19 15,-11 27 29-15,-9 26 5 16,-10 36 1-16,-11 26-28 16,-5 30-15-16,-6 27-4 15,-1 21 2-15,6 45 3 16,4 28 11-16,4 21 2 15,8 16-13-15,-1 7 0 16,4-3-5-16,2-3 0 16,-2-13 1-16,-3-13-3 15,-8-16-1-15,-6-8-1 0,-3-12-42 16,-4-9-54-16,-2-3-19 16,-10-8-8-16,-8-5-3 15,-26-7-90-15,-22-9-11 16</inkml:trace>
  <inkml:trace contextRef="#ctx0" brushRef="#br0" timeOffset="15374.38">10777 3171 146 0,'-103'13'313'0,"19"-13"-94"15,18 0-67-15,22 0-71 16,12 0-42-16,15-9-20 16,17-3-10-16,25-9-4 15,32-12 4-15,31-7-11 0,22-6 5 16,3-1-3-16,-7 6-22 15,-8 3-60-15,-17 10-42 16,-15 4-38-16,-15-4-113 16</inkml:trace>
  <inkml:trace contextRef="#ctx0" brushRef="#br0" timeOffset="15624.09">11559 1986 381 0,'0'-29'283'16,"0"8"-126"-16,-8 14-82 16,8 7-38-16,0 28-19 15,0 22-8-15,0 14 2 16,8 18-4-16,10 15 3 16,9 10-3-16,7 6-5 0,6 6-1 15,0-10 2-15,5-3-16 16,-5-13-63-16,1-14-47 15,0-21-29-15,-5-31-90 16</inkml:trace>
  <inkml:trace contextRef="#ctx0" brushRef="#br0" timeOffset="16291.24">12381 2278 378 0,'-13'-31'217'0,"-7"14"-103"16,-14 17-54-16,-14 36-23 15,-9 16-15-15,1 19-3 16,11 6-12-16,13-4-5 0,18-7-1 16,14-18 2-16,22-10 0 15,10-19-3-15,14-19-3 16,6-12-4-16,8-25-10 16,-3-19 3-16,-11-21-2 15,-15-15 13-15,-15 0 10 16,-8 7 37-16,-8 16 27 0,0 15-14 15,-8 13-35-15,8 17-19 16,8 41-1 0,14 27 3-16,18 20-4 15,9 30 1-15,8 17-3 16,0 16 1-16,-10 4 2 16,-13-2 0-16,-14-10-1 15,-20-15-1-15,-14-18 3 16,-9-20 1-16,-10-18 1 0,-7-19-1 15,-49-37 17 1,56-20-27-16,13-22-15 16,29-23-8-16,22-24 0 15,31-14-4-15,18-11-4 0,15-4 16 16,10 4 14-16,-9 20 2 16,-9 19-1-16,-22 28 0 15,-16 18 0-15,-18 18 0 16,-5 14 8-16,-14 17-1 15,-12 16-3-15,0 16 3 16,-12 10 1-16,-6 3-2 16,7-5 4-16,11-7-2 15,0-11 4-15,0-9-6 0,11-11 3 16,11-14-1-16,10 0-4 16,5-11 5-16,2-10-1 15,-2-8 2-15,-9-7-6 16,-3-5-4-16,-12-8-1 15,-9 1 2-15,-4 2-1 0,-17 10 2 16,-2 7-1 0,-3 4-21-16,-2 10-36 15,-1 2-39-15,6 6-61 0,-1-1-68 16</inkml:trace>
  <inkml:trace contextRef="#ctx0" brushRef="#br0" timeOffset="16672.18">13643 1962 278 0,'8'-5'304'16,"-3"5"-126"-16,-5 0-91 15,0 0-49-15,0 0-23 16,0 8-3-16,7 9-7 16,2 8-2-16,4 14-4 15,1 15 2-15,3 7 0 16,-1-1-4-16,1-3 6 0,-8-12 0 15,-2-7 4-15,1-19-1 16,-8-10 19-16,0-13-15 16,-8-24-17-16,-4-18 4 15,12-23-1-15,0-20-2 16,20-10 0-16,13 2 4 16,2 7 3-16,6 21 1 0,0 17 0 15,0 23-2 1,-1 17 0-16,-7 12 0 15,-6 12-3-15,-10 9 7 16,-9 11-4-16,-8 5-2 0,-8 7 2 16,-9 1 3-16,-5-5-21 15,1 2-71-15,1-13-53 16,4-10-79-16</inkml:trace>
  <inkml:trace contextRef="#ctx0" brushRef="#br0" timeOffset="16836.07">14350 1542 283 0,'27'-13'278'0,"-5"5"-134"15,-12 8-69-15,4 18-40 16,-3 10-15-16,3 12-7 16,-6 13-9-16,3 12-3 0,2 3-1 15,-2 6-35-15,-3 0-68 16,1-12-127-16</inkml:trace>
  <inkml:trace contextRef="#ctx0" brushRef="#br0" timeOffset="17003.8">14143 964 652 0,'-46'-64'224'16,"10"10"-113"-16,4 18-69 15,10 8-116-15,11 10-75 16,11 15 23-16,5 3-39 16,10 0-77-16</inkml:trace>
  <inkml:trace contextRef="#ctx0" brushRef="#br0" timeOffset="17255.18">14687 814 580 0,'16'0'314'0,"-5"0"-151"16,-2 0-90-16,-1 7-39 16,-8-7-23-16,5 17-7 15,3 8-2-15,4 14 16 16,0 28-1-16,5 21-8 16,2 26-3-16,6 26 1 0,4 6-6 15,-1 0-4-15,4-8 4 16,1-15-27-16,2-22-95 15,3-20-43-15,0-23-22 16,1-39-92-16</inkml:trace>
  <inkml:trace contextRef="#ctx0" brushRef="#br0" timeOffset="17403.45">14869 1439 373 0,'-40'-31'321'16,"7"5"-116"-16,10 7-105 15,6 7-50-15,17 0-28 16,0 3-15-16,9 2-17 0,14 3-46 16,26-1-63-16,16-2-54 15,4-6-89 1</inkml:trace>
  <inkml:trace contextRef="#ctx0" brushRef="#br0" timeOffset="17754.43">15209 1144 214 0,'0'-25'306'15,"0"1"-129"-15,0 0-59 16,0 3-10-16,0 4 1 16,0 5-34-16,0 5-48 0,0 7-14 15,0 0-5-15,6 19-8 16,5 19 9-16,11 14-1 16,-2 13-7-16,0 13 2 15,0-5-3-15,0-8 4 16,2-12-6-16,-8-14 5 15,-2-14 6-15,-4-7 15 16,-3-18 42-16,-2-18-28 16,7-18-21-16,2-12-3 15,6-7-9-15,-4 8 26 16,-3 6-9-16,3 13-13 16,-6 7-21-16,0 14 12 0,3 18 0 15,2 22 0-15,7 24-12 16,1 15-54-16,-2 6-64 15,6 0-42-15,0-9-20 16,1-11-27-16,-9-23-19 16</inkml:trace>
  <inkml:trace contextRef="#ctx0" brushRef="#br0" timeOffset="18253.73">15734 1261 590 0,'0'-40'247'0,"0"11"-122"16,-8 6-67-16,8 6-30 15,0 4-17-15,0 9-13 16,0 4 0-16,8 22 5 16,9 13 2-16,12 18-6 15,7 13 1-15,4 2 5 16,-3-3-5-16,-4-13-1 16,-6-9-1-16,-6-15 6 15,-4-16 0-15,-5-12-5 16,0-21-33-16,-1-18-7 15,2-23 16-15,-1-7 9 16,5-5 16-16,-2 5-3 0,1 16 10 16,-2 13-4-16,-7 19-10 15,1 21 8-15,-8 28 12 16,0 34 22-16,0 28-17 16,-15 15-9-16,-2 0-1 15,1-11-2-15,4-20 0 16,3-25 10-16,9-30 27 15,0-35-27-15,12-43-16 16,16-41-4-16,18-25 1 16,19-6 5-16,8 1 25 0,4 16 63 15,-8 26-4-15,-12 18-44 16,-14 20-30-16,6 26-3 16,6 18 1-16,-4 20-11 15,6 23 2-15,1 20-1 16,-1 24-34-16,-9 21-72 15,-7 17-62-15,-5-2-45 0,1-11-72 16,-9-16-305-16</inkml:trace>
  <inkml:trace contextRef="#ctx0" brushRef="#br0" timeOffset="18470.59">17846 1323 636 0,'-13'-16'238'16,"-2"5"-124"-16,-6 11-65 16,-12 0-23-16,-3 18-17 15,-4 14 1-15,-9 21-8 16,-3 30 4-16,-17 22-6 16,-12 21 0-16,-22 21-17 15,-23 11-66-15,-25 9-64 16,-26 5-80-16,-35-6-388 15</inkml:trace>
  <inkml:trace contextRef="#ctx0" brushRef="#br0" timeOffset="19701.43">7970 5394 296 0,'-20'-10'438'0,"-4"-6"-104"16,-6-12-157-16,-2-16-90 0,-4-9-43 15,-4-16 11-15,-9-18 26 16,-1-22-1-16,-1-26-38 15,-3-32-28-15,6-35-4 16,-2-35-6-16,11-7 2 0,-2 4-5 16,4 12-7-16,4 16 0 15,2 25-6-15,-3 20 1 16,3 19 7-16,-3 28-6 16,3 13 11-16,-1 21 1 15,-7 14-5 1,4 10 3-16,2 14 3 15,1 10-1-15,7 10 4 16,6 13-11-16,2 1 2 0,5 7 2 16,12 7-9-16,0 0 7 15,0 0-1-15,0-5 5 16,24-8 1-16,42-15 11 16,63-33-10-16,114-43-5 15,110-44 9-15,86-23-8 16,97-3 3-16,61 3-5 15,49 3-7-15,39 14-7 16,2 8-16-16,0 16-7 16,-6 10 10-16,-23 16 7 15,-35 10 6-15,-27 13 10 16,-31 8 4-16,-50 10 6 16,-63 15-11-16,-75 9 8 15,-72 9-5-15,-62 5 8 16,-56 10 1-16,-40 2-2 15,-38 5-5-15,-29 4 4 16,-15 1-6-16,-3 3 8 16,3 0 0-16,8-4-3 15,12-7-9-15,12 5-1 0,13 6 1 16,4 0 6 0,0 0-13-16,-8 0-8 15,-19 0-15-15,-5 0-13 16,-5 0 5-16,-4 0 5 0,5 0 20 15,-1 0 4-15,-1 0 9 16,-2 0 2-16,-9 0 8 16,-14 0 0-16,-12 0-3 15,-10 0 8-15,-15 0 5 16,3 0 11-16,-4 0 5 16,-4 0 1-16,-9 0-11 15,4 0-18-15,-1 0-2 16,5 0 6-16,9 0-1 15,7 0-6-15,14 28 6 16,5 36-4-16,13 22 8 16,14 9-5-16,3 9-4 15,-1 15-1-15,6 4 5 16,-4 3-1-16,-6-4-49 0,-3-1-68 16,-5-10-95-16,-9-18-155 15</inkml:trace>
  <inkml:trace contextRef="#ctx0" brushRef="#br0" timeOffset="21482.88">21140 895 147 0,'0'-9'209'16,"0"1"-69"-16,0 1-62 16,19-1-32-16,23 0-25 15,22-1-8-15,26 9-6 16,14 0 0-16,15 9-6 15,11 10 2-15,4 19 0 0,0 10 3 16,-9 18-3-16,-6 22 4 16,-15 23 6-16,-19 18 0 15,-23 11-4-15,-21 5 1 16,-25 7 10-16,-16-9 9 16,-12-10-10-16,-8-15-7 15,-5-13-7-15,2-10-1 16,2-19 1-16,21-2 3 15,4 1-4 1,25-3-4-16,15 6-2 0,21 7 5 0,16 8-2 16,6 9 15-16,-5 17-6 15,-3 11 3-15,-17 9 1 16,-23 2 22-16,-18 1 33 0,-21 2-11 16,-37 1 4-16,-29 11 9 15,-27 6-17-15,-16 5-12 16,-2 8-17-16,11 8-2 15,18 9 0-15,35 7-11 16,30 6-2-16,37-7-8 0,29-2-1 16,24-13 7-16,20-12-8 15,16-12 5-15,13-14 8 0,6-6 9 16,-8-4 9-16,-6-5 28 16,-13 8 52-16,-11 12 64 15,-12 19 11-15,-18 13-134 0,-16 18-52 16,-15 20 0-16,-12 11 0 15,-17 7 0-15,0 9 0 16,0 14 0-16,-13 7 0 0,13 6 0 16,10-11 0-16,4-5 0 15,19-22 0-15,11-25 0 16,6-20 0-16,-2-28 0 0,3-20 0 16,0-22 0-16,-6-14 0 15,-5-5 0-15,-4-5 0 0,-10 4 0 16,-15 0 0-16,-11 11 0 15,-25 1 0-15,-20 5 0 0,-15 6 0 16,-22 1 0-16,-19 8 0 16,-26 3 0-16,-18-5 0 15,-13-11 0-15,-9-6 0 16,0-7 0-16,4-15 0 0,15-9 0 0,5-18 0 16,17-13 0-1,21-8 0-15,15-10 0 0,21-14 0 16,20-20 0-16,17-4-333 15,24-24-107-15,19-26 19 0,18-26 24 16</inkml:trace>
  <inkml:trace contextRef="#ctx0" brushRef="#br0" timeOffset="21881.25">23746 9045 232 0,'-45'-26'193'0,"9"11"-55"16,4-2-27-16,4 6-10 15,3-1 9-15,-1-2 22 0,12 6 22 16,2 1 34-16,12-2 17 15,0 1-44-15,0-4-55 16,20-4-50-16,20-10-31 0,29-5-10 16,29-10-5-16,28-8-6 15,19 4 3-15,14 1-10 16,1 2-2-16,-12 7 5 0,-7 6-3 16,-9 8 5-16,-19 9-2 15,-14 1 2-15,-22 1-6 16,-20 8 4-16,-15-3-9 0,-8 5-56 15,-14 0-87-15,-4 0-105 16,-4-6-74-16,-3-8-41 0,-1-11 0 16</inkml:trace>
  <inkml:trace contextRef="#ctx0" brushRef="#br0" timeOffset="22647.39">26337 6736 102 0,'-16'-8'233'16,"2"4"-31"-16,3 0-21 15,5-1-36-15,6 5-39 16,-14 0-22-16,14 0-15 0,0 0-8 16,0 0-10-16,0 17 16 15,6 16 79-15,3 24-25 0,4 16-12 16,4 21-10-16,-1 24-32 16,0 12-28-16,0 8-18 15,1-3-6-15,-9-13-15 0,1-25 8 16,-9-20-2-16,0-19 0 15,0-17 28-15,0-20 1 16,-17-21-14-16,-5-33-24 0,0-29-15 16,4-26-5-16,18-31 5 15,13-16 3-15,11-7 8 16,12 4 10-16,2 12 8 16,-2 24 0-16,1 20-13 0,-5 17 3 15,-2 20-9-15,-4 16 5 16,0 13-3-16,-2 16 9 15,7 16 2-15,7 21 1 16,6 16 0-16,8 12 0 0,5 13-6 16,5 0 5-16,0-6-8 0,6-6 6 15,-3-18 2 1,4-11-11-16,-1-17-21 0,2-20-20 16,-1-17-7-16,7-23-9 15,2-18-13-15,-5-22 11 0,-3-18 17 16,-5-15 21-16,-12-14 18 15,-13 1 41-15,-14 8 24 16,-15 13 15-16,-11 14 9 16,-20 18-12-16,-6 21-20 0,-2 19-31 15,-8 25-3-15,-6 23-1 16,2 30 2-16,0 24 12 16,3 25 14-16,9 16-41 0,12 9 0 15,16 2 0 1,5-7 0-16,15-7 0 0,12-10 0 15,7-11 0-15,15-13-5 16,11-15-123-16,8-27-126 16,6-19-101-16,-3-27-28 0,-3-30 6 15</inkml:trace>
  <inkml:trace contextRef="#ctx0" brushRef="#br0" timeOffset="23212.19">28510 5978 591 0,'0'-56'437'0,"0"15"-165"16,-8 10-143-16,8 14-75 16,-10 12-27-16,2 22-16 15,0 19 24-15,0 26-4 0,8 23 0 16,0 13-8-16,0 11-8 16,0-3-5-16,8-8-3 15,8-12-3-15,6-22 3 0,2-14 7 16,1-17-7-16,4-33-4 15,7-17-21-15,12-40-19 16,14-38-13-16,10-33 16 16,9-19 16-16,-2 4 24 0,-14 29 33 15,-18 24-11-15,-15 26-27 16,-7 19 3-16,-9 24-7 16,-8 21 10-16,0 42 10 15,1 27 5-15,7 24-4 16,8 14-7-16,14 2-4 15,6-8-4-15,8-15-3 16,8-22 6-16,7-22 0 0,2-26 7 16,4-28-4-16,0-24 6 15,1-30 3-15,-9-24 18 16,-13-20 61-16,-21-11 39 16,-15-15-136-16,-16 6 0 15,-20 4 0-15,-12 12 0 0,-14 14 0 16,-3 10 0-1,7 16 0-15,-4 17 0 0,6 13 0 16,7 10 0-16,9 10 0 16,4 8 0-16,2 3 0 15,7 6 0-15,11-2 0 16,-6 5 0-16</inkml:trace>
  <inkml:trace contextRef="#ctx0" brushRef="#br0" timeOffset="24387.05">29547 5067 1690 0,'0'9'-445'0,"-14"-2"39"16,2 3 18-16</inkml:trace>
  <inkml:trace contextRef="#ctx0" brushRef="#br0" timeOffset="25075.41">26686 8710 179 0,'-64'21'247'0,"-1"-1"-78"16,8-4-48-16,8-4-46 15,13 1-17-15,10-13 7 0,10 0 28 16,16 0-3-16,37-16 20 16,44-17-4-16,54-19-7 15,55-27-28-15,54-22-28 0,48-33-14 16,40-25-17 0,27-11-4-16,2-6 23 0,-18 18 45 15,-32 15 10-15,-31 21-16 16,-36 27-24-16,-42 18-18 15,-44 21 8-15,-39 11 11 16,-39 12 5-16,-21 13-52 0,-20 4 0 16,-13 6 0-16,-15 3 0 15,-6 7 0-15,-5 0-14 16,-16 0-228-16,-21 0-75 16,-16 0-25-16,-20 21 43 0,-17 8-2 15,-16 7-227-15</inkml:trace>
  <inkml:trace contextRef="#ctx0" brushRef="#br0" timeOffset="25479.34">26626 9508 588 0,'-61'69'526'15,"18"-19"-121"-15,29-22-196 0,37-28-104 16,58-16-67-16,62-25-27 16,56-26 1-16,54-20-8 15,46-24 1-15,38-16 2 16,21-3-6-16,-5 4 10 0,-19 9 6 16,-26 11-4-16,-28 16 1 15,-33 18-7-15,-31 15-6 16,-37 11 9-16,-40 14 7 15,-35 8 7-15,-28 3-2 16,-17 9-22-16,-24 4 0 0,-10-1 0 16,-8 2 0-16,-6 7 0 15,-3 0 0-15,-3 0 0 16,-5 0-109 31,0-9-358-32,-27-2-94-15</inkml:trace>
  <inkml:trace contextRef="#ctx0" brushRef="#br0" timeOffset="27821.33">933 13236 590 0,'-17'-7'359'16,"5"3"-178"-16,4 0-95 15,8 4-43-15,0 0-27 16,0 0-2-16,0 0-5 16,0 28 7-16,14 25 9 0,9 42 18 15,10 34 4-15,8 33 1 16,-2 19 3-16,6 1 6 16,0-3-13-16,0-15-3 15,-4-21 0-15,-8-30-15 0,-5-25 0 16,-5-21-6-1,-6-23-1-15,-6-12 4 0,-2-14 25 16,-4-18-7-16,-5 0 4 16,0-25-25-16,-14-25-9 15,-2-23-4-15,-3-21-1 16,3-7-6-16,2-1-6 0,14 4 2 16,0 5 2-16,14 4 2 15,9 8-8-15,5 14 14 16,2 23-13-16,-3 12 4 15,3 20 1-15,-3 12-6 0,6 16 6 16,4 21 10 0,-1 7-4-16,5 9-7 15,0 0 0-15,-1-4-61 0,0-9-111 16,5-12-108-16,1-15-53 16,1-21 22-16,7-29 4 15,-6-23 75-15</inkml:trace>
  <inkml:trace contextRef="#ctx0" brushRef="#br0" timeOffset="28137.99">2055 13551 652 0,'-17'-57'367'0,"-8"20"-66"16,2 16-113-16,1 17-69 15,2 16-36-15,5 26 3 16,15 31-8-16,0 21-34 16,10 12-24-16,20-4-54 15,1-13-94-15,11-20-42 16,3-21-1-16,-2-20 1 15,-6-28 4-15,-3-25 29 0,-11-28 45 16,-11-15 54-16,-12-18 48 16,-16-3 42-16,-12 8 45 15,-4 19 80-15,2 18 12 16,7 15-42-16,7 8-63 16,4 12-46-16,12 13-23 15,3 34 6-15,17 22 8 0,13 17-9 16,11 13-10-1,10-5-58-15,1-12-118 16,2-12-92-16,0-19-46 0,-7-31-11 16,-5-26 11-16</inkml:trace>
  <inkml:trace contextRef="#ctx0" brushRef="#br0" timeOffset="28404">2520 12990 598 0,'-24'-56'285'16,"4"13"-90"-16,4 13-98 15,3 11-48-15,2 8-31 16,11 2-9-16,-13 9-11 16,4 0 6-16,-2 25-7 15,-6 12 7-15,-6 23 39 16,-2 18 40-16,5 16-3 16,3 11-22-16,17 4-26 15,0 2-18-15,17-9-3 0,11-13-28 16,12-20-35-16,10-15-17 15,10-26-25-15,2-28-57 16,3-21-61-16,-2-27-26 16,-8-25-2-16,-12-25 35 15,-14-25 70-15</inkml:trace>
  <inkml:trace contextRef="#ctx0" brushRef="#br0" timeOffset="28570.89">2784 12847 136 0,'-24'-111'280'15,"0"30"-2"-15,4 24-41 16,4 18-54-16,2 9-36 0,8 14-23 15,6 7-35-15,0 25-34 16,0 29-8-16,6 29 22 16,11 28-26-16,4 16-17 15,6 4-29-15,3-4-38 16,2-13-107-16,-4-15-87 0,5-21-53 16,-1-24 6-16,1-37-25 15</inkml:trace>
  <inkml:trace contextRef="#ctx0" brushRef="#br0" timeOffset="28936.18">3163 12475 345 0,'-9'-32'322'15,"-15"40"-43"-15,-9 42-52 16,-8 35-49-16,-2 25 8 0,1 20 14 16,5 1-42-16,14-17-56 15,7-17-52-15,16-23-50 16,0-17 0-16,16-17-1 15,12-21-58-15,21-21-54 16,11-26-63-16,10-26-70 16,4-19 11-16,-6-12 54 15,-3-5 61-15,-12 0 60 16,-13 8 35-16,-12 14 67 0,-15 6 65 16,-13 13 85-16,-8 13 68 15,-14 12 84-15,0 7-73 16,-7 8-271-16,-5 9 0 15,2 12 0-15,8 9 0 16,4 12 0-16,5 8 0 0,15 8 0 16,0-1 0-16,15 1 0 15,10 0 0-15,10-12-399 16,9-12-104-16,7-25 61 16,-2-9 94-16</inkml:trace>
  <inkml:trace contextRef="#ctx0" brushRef="#br0" timeOffset="29303.24">3649 12443 505 0,'-11'-49'359'0,"-2"14"-81"16,1 10-126-16,4 12-69 15,8 13-33-15,0 26 17 16,0 13 29-16,11 18-22 16,6 4-25-16,5 0-25 0,-8-9-12 15,4-14 5 1,-7-9-4-16,-6-13 0 15,-5-16 32-15,0-4-10 0,0-20-32 16,0-31 2-16,0-18 1 16,0-12-8-16,8 4-1 15,-1 12-1-15,1 21-5 16,5 15 1-16,4 21 12 0,7 19 31 16,4 22 15-16,4 11 44 15,1 15-90-15,-1 4-4 16,-8-2 0-16,-4-7 0 15,-6-15 0-15,-6-5 0 16,-1-7 0-16,-2-9 0 0,-2-14 0 16,-3-9-229-1,-11-19-246-15,-1-14 48 16,-2-2 9-16</inkml:trace>
  <inkml:trace contextRef="#ctx0" brushRef="#br0" timeOffset="30168.06">1062 16344 1033 0,'-81'57'586'15,"21"-14"-273"-15,15-15-218 16,16-14-156-16,29-23-4 0,24-35 41 16,50-42 17-16,49-47 7 15,55-50 28-15,60-39 4 16,56-29 10-16,39-23-1 16,24-6-7-16,406-258-34 15,-381 296 0-15,-12 25 0 16,-29 34 0-16,-34 31 0 15,-37 38 0-15,-44 34 0 0,-42 27 0 16,-42 14 0-16,-33 21 0 16,-27 6 0-16,-30 3 0 15,-15 6 0-15,-12-2 0 16,-10-4 0-16,-11-3 0 16,-4-16 0-16,-19-26 0 15,-14-35 0-15,-16-49 0 0,-13-61 0 16,-14-63 0-16,-14-39 0 15,-16-24 0-15,-12-20 0 16,-7-9 0-16,-2 12 0 16,7 36 0-16,11 50 0 0,2 51 0 15,5 48 0-15,-11 46 0 16,-25 51 0 0,-33 55 0-16,-39 70 0 15,-43 77 0-15,-52 78 0 0,-51 73 0 16,-43 70 0-16,-23 44 0 15,-4 15 0-15,11-11 0 16,34-23 0-16,35-33 0 0,47-41 0 16,43-46 0-16,212-40 0 15,44-42 0-15,0-28 0 0,0-18 0 16,0-13 0-16,0-15 0 0,0-5 0 16,0-14 0-16,0-11 0 15,6-13 0-15,161-4 0 0,4-8 0 16,8 4 0-1,-4 8 0-15,-10 12 0 0,-10 14 0 16,-8 7 0-16,-9 3 0 16,-4-3 0-16,-8-12 0 15,-4-12 0-15,-10-14-144 16,-1-19-476-16,-15-17 3 16</inkml:trace>
  <inkml:trace contextRef="#ctx0" brushRef="#br0" timeOffset="31483.61">24577 5353 354 0,'22'-25'398'0,"-10"5"-103"0,-3 4-137 16,-9 4-81-16,0 7-37 15,0 5-14-15,-12 0-15 16,-1 12-9-16,0 17 1 0,13 11-5 16,0 14 3-16,0 4 1 15,0-7-7-15,9-5 5 16,3-10-3-16,2-15-3 0,2-9-8 15,-7-12 1-15,9-5 9 16,7-18-6-16,-2-18 2 16,1-13 9-16,-3-6 9 0,-13-2 10 15,-8 1 15-15,-15 8-9 16,-10 9-19-16,-5 7 1 16,-1 9-21-16,-1 6-16 15,3 10-50-15,4 8-74 16,6 4-34-16,-6 26 11 0,1 5-7 15,2 10-51-15</inkml:trace>
  <inkml:trace contextRef="#ctx0" brushRef="#br0" timeOffset="31698.04">24599 5526 105 0,'18'18'319'16,"-7"-6"-61"-16,0-3-94 16,-2-2-83-16,-6 1-43 0,2 5-11 15,-5 6 0-15,4 10 54 16,4 12 23-16,1 16 10 15,4 12-12-15,-4 13-21 16,0 11-35-16,-1 1-17 16,0 4-13-16,0-1-5 0,2 1-15 15,1-4-33-15,2-5-69 16,-1-8-61-16,-1-7-40 0,3-13-19 16,-7-14-44-16,1-13-3 15</inkml:trace>
  <inkml:trace contextRef="#ctx0" brushRef="#br0" timeOffset="31930.83">24996 5907 299 0,'-8'-45'318'0,"1"7"-78"16,-1 14-112-16,8 8-58 0,0 4-37 15,0 4-19-15,0 8-3 16,0 0-7-16,8 20 12 15,7 13-3-15,10 8-3 0,4 2-3 16,4 6-6-16,4 1 0 16,-6-5-17-16,-2-5-55 15,-4-7-54-15,-6-10-33 16,-7-5-20-16,-12-18-47 16</inkml:trace>
  <inkml:trace contextRef="#ctx0" brushRef="#br0" timeOffset="32081.25">24871 5862 359 0,'-39'-29'224'16,"4"8"-90"-16,8 14-78 16,-5 7-29-16,-15 19-1 15,-10 15 2-15,-14 17 3 0,-14 16-17 16,-9 14-7-16,-4 9-4 16,5 3 0-1,-57 85-101-15,105-105-52 0,22-16-118 16</inkml:trace>
  <inkml:trace contextRef="#ctx0" brushRef="#br0" timeOffset="32311.19">24729 6432 537 0,'0'7'239'16,"-8"-7"-116"-16,8 8-65 15,0 5-28-15,0 2-6 16,8 11 5-16,13 2 10 0,2 8-8 16,14 9-14-16,4 3-7 15,4 6 2-15,-5-1-10 16,2-2-11-16,-11 4-59 0,-2-7-69 16,-9-8-72-16,-9-6-109 15</inkml:trace>
  <inkml:trace contextRef="#ctx0" brushRef="#br0" timeOffset="32546.82">24806 6760 500 0,'-20'-24'345'16,"4"0"-157"-16,-1 8-97 15,6 4-45-15,-2 7 1 16,0 5 7-16,1 0-7 0,-2 21 8 15,-16 15 1-15,-13 21-14 16,-14 24-21-16,-10 17-10 16,-2 16-8-16,-4 16-38 0,0 8-94 15,4-3-72-15,7-4-61 16</inkml:trace>
  <inkml:trace contextRef="#ctx0" brushRef="#br0" timeOffset="34444.44">31294 4851 162 0,'-28'-52'285'15,"-4"-1"-66"-15,-4 0-104 0,-6-1-57 16,-2 6-26-16,-8 3 2 16,-5 5 11-16,-5 0-13 15,-6-1 5-15,-9 3-14 16,-5 5-11-16,-11 5 6 15,-5 3-11-15,-10 6 3 16,-14 3 0-16,-9 4 2 0,-11-1 8 16,-12 9-7-16,-7 4 8 15,3 0 2-15,-3 0-3 16,3 0 3-16,4 12 1 16,7 1-5-16,6 3 1 15,2 3-1-15,10 8-4 16,12 0-8-16,7 4 1 15,12 7-2-15,5 3 1 16,0 8-5-16,7-1 3 0,4 9-3 16,0 0-2-16,6 4 2 15,0 0-4-15,-6-4 4 16,5-1 2-16,1-1 7 0,3-8 1 16,-1 3-9-16,4 0 16 15,2 3 3-15,-1-2 4 16,-1 11 5-16,-3 7 11 15,-4 12 22-15,1 5-19 16,-6 4 6-16,1 3 7 0,-5 6 17 16,1 1-14-16,3-2-18 15,9-8-20-15,13 0-2 16,7-5-3-16,8-4-1 0,9-7-4 16,4-1 6-16,3-4-17 15,4 0-2-15,2 0 0 16,-2 0 0-16,-4 5 0 0,1 0 0 15,0 3 0 1,-6 9 0-16,7 2 0 0,1 14 0 16,3 12 0-16,6 8 0 15,5 1 0-15,4 0 0 16,8-6 0-16,0 2 0 0,0-6 0 16,0-3 0-16,12-4 0 15,5-1 0-15,4-3 0 16,2-5 0-16,6 1 0 0,7-3 0 15,10-2 0-15,2-4 0 16,8 0 0-16,4-3 0 0,10 4 0 16,7-5 0-16,4-3 0 15,5-5 0-15,-1-8 0 16,2-7 0-16,1-6 0 16,-4-8 0-16,6-8 0 15,1-1 0-15,-3-11 0 0,5-3 0 16,-3-5 0-16,-1-3 0 15,-2-5 0-15,-5-12 0 0,0 0 0 16,0 0 0-16,-5 0 0 16,1 0 0-16,2-5 0 15,7-11 0-15,1-8 0 16,13-10 0-16,15-10 0 0,9-9 0 16,9 0 0-16,7-7 0 15,6-2 0-15,3 2 0 16,-4-6 0-16,-4-3 0 15,-8-5 0-15,0-2 0 16,-4-7 0-16,-3-2 0 16,-2-8 0-16,-7 0 0 0,-7-5 0 15,-12-4 0-15,93-122 0 16,-99 97 0 0,0-11 0-16,6-17 0 15,-3-11 0-15,2 0 0 16,-3-2 0-16,-11 2 0 0,-7 3 0 15,-15 0 0-15,-10-1 0 16,-8 2 0-16,-4 8 0 16,-12 2 0-16,-11 2 0 15,-9-1 0-15,-8 1 0 16,-8 7 0-16,-12 12 0 16,-12 15 0-16,-12 5 0 15,-7 13 0-15,3 13 0 16,0 11 0-16,2 10 0 15,7 2 0-15,2 10 0 0,6 10 0 16,5 6 0-16,3 3 0 16,2 1 0-16,4 6 0 15,5 7 0-15,-5 3 0 16,3 0-204-16,-3-2-270 16,-4 6 30-16,-3 1 45 15</inkml:trace>
  <inkml:trace contextRef="#ctx0" brushRef="#br0" timeOffset="37863.33">2830 10539 17 0,'-8'12'44'16,"8"-12"48"-16,0 7 63 15,0-7-47-15,0 9-39 16,0-9-29-16,0 0-19 15,0 0-13-15,0 0-4 16,0 0-2-16,0 0 1 16,0 0-5-16,0 0 5 15,0 0 1 1,0 0 8-16,0 0 6 16,0 0 4-1,0 0 2-15,0 0 16 16,0 0 3-16,0 0 10 15,0 0-4-15,0 0-2 16,0 0 7-16,0 0 0 16,0 0-3-16,0 0-14 15,0 0-1-15,0 0-10 16,0 0-2-16,0 0 7 0,0 0 3 16,0 0 8-16,-9 0-2 15,9-4 0-15,-8 4-11 16,8 0-7-1,0 0-9-15,0 0-6 16,0 0-4 0,0 0-8-16,0 0 9 15,0 0-6 1,0 0-3 0,0 0-1-16,0 0 4 15,0 0-5-15,0 0 8 16,0 0-2-1,0 0-1-15,0 0 3 16,0 0 2-16,0 0-1 47,0 0-1-47,0 0-5 16,0 0-6-16,0 0-7 15,0 0 6-15,0 0 2 16,0 0 2-16,0 0 10 0,0 0-1 15,0 0-5-15,0 0 4 16,0 0-2 0,0 0 2-16,0 0-2 15,0 0 3 1,0 0 6-16,0 0 6 16,0 0 19-1,0 0-4-15,0 0-4 16,0 0 0-16,-7 0-8 15,7 0-3-15,0 0-6 16,0 0-6-16,0 0 0 16,0 0 1-1,0 0-2-15,0 0-4 16,0 0 1 0,0 0 3-1,0 0 3-15,0 0-5 16,0 0 6-1,0 0-2-15,0 0 1 16,0 0 5-16,0 0-6 16,0 0-4-1,0 0 3-15,0 0 1 16,0 0 1-16,0 0 1 16,0 0-2-16,0 0 3 15,0 0 1-15,0 0-6 16,0 0 3-16,0 0 0 15,0 0 2-15,0 0 7 16,0 0 8-16,0 0 27 16,0 0 4-1,0 0 3-15,0 0 18 16,0-5 1-16,0 5 3 0,0-3-38 16,0-1-39-16</inkml:trace>
  <inkml:trace contextRef="#ctx0" brushRef="#br0" timeOffset="38056.61">2798 10551 2034 0,'0'0'-358'0,"0"0"-78"0,0 0-23 16,0 0-320-16</inkml:trace>
  <inkml:trace contextRef="#ctx0" brushRef="#br0" timeOffset="46169.53">2743 10738 14 0,'0'0'18'0,"0"0"16"16,0 0 23-16,0 0 39 15,0-5 40-15,0 5-40 16,0-4-31-16,0 1-19 16,0 3-15-16,0 0-3 15,0 0 1-15,0 0-1 16,0 0-7-16,0 0-5 16,0 0 5-16,0 0 6 0,0 0 2 15,-7 0 2-15,7 0 3 16,0 0-7-1,-9 0 1-15,9 0-2 16,0 0 0-16,0 0 0 16,0 0 3-16,0 0 6 15,0 0 5-15,0 0 8 16,0 0 14-16,0 0-5 16,0 0 2-16,0 0-21 15,0 0-9-15,0 0-5 16,0 0-9-16,0 0-7 0,0 0-4 15,0 0 2-15,0 0 6 16,0 0-6-16,0 0 6 16,0 0 0-1,0 0-2-15,0 0 0 16,0 0 5-16,0 0-5 16,0 0 2-16,0 0-4 15,0 0-4 1,0 0-1-16,0 0-10 15,0 0 8-15,0 0 1 0,0 0-5 16,0 0 4-16,0 0 2 16,0 0 5-16,-8 0 0 15,8 0 16 1,-8 0 3-16,8 0-13 16,0 0 1-16,0 0 1 15,0 0-11-15,0 0-2 16,0 0 0-16,0 0 7 15,0 0 2-15,0 0 1 16,0 0-5-16,0 0 1 16,0 0 0-16,0 0-3 0,0 0-3 15,0 0 1-15,0 0 3 16,0 0-4-16,0 0-5 16,0 0 1-16,0 0 3 15,0 0-1-15,0 0-4 31,0 0 4-15,0 0 0-16,0 0 0 16,0 0 0-1,0 0 2-15,0 0-8 16,0 0 11-16,0 0-7 0,0 0 2 16,0 0-3-16,0 0-3 15,0 0 6-15,0 0 0 16,0 0 1-16,0 0-1 15,0 0-2-15,0 0 7 16,0 0-9-16,0 0 8 16,0 0 5-1,0 0-1 1,0 0 5-16,0 0-4 16,0 0 3-16,0 0 4 0,0 0-9 15,0 0-5-15,0 0 3 16,0 0-4-16,0 0 2 15,0 0-3 1,0 0 2 0,0 0 1-1,0 0-3 1,0 0-3-16,0 0-1 0,0 0 7 31,0 0-6-15,0 0 3-16,0 0-4 0,0 0 5 15,0 0-1 1,0 0-3-16,0 0 4 16,0 0 7-16,0 0-11 15,0 0 8-15,0 0-10 16,0 0 2 0,0 0 10-1,0 0-11-15,0 0 5 16,0 0 0-1,0 0 3 1,0 0-6 0,0-5-1-1,0 1 5 1,0 1-2-16,0 3 4 16,0 0 6-16,0-4-2 15,0-1-6-15,0 1 0 16,0 4 0-16,0-3 0 15,0-1-12-15,0-1 11 16,0 2-1-16,0 3 7 16,0 0-6-16,0-4 3 15,0-7-11-15,0 4 3 16,0-5 7-16,0-4-5 16,0-5-2-16,0-3 0 15,0 4 3-15,0 0 2 16,0-1 0-16,0 5-5 15,0 0 5-15,0 0-5 16,0-1-1-16,0 5 2 16,0 0 5-16,0 0 3 15,0-1-6-15,0 5-2 16,0-4 4-16,0 0 1 16,0 3-3-16,0 3 0 15,0 0-5-15,0-1 2 16,0 2 2-16,0-2 4 15,0-2-2-15,0 6-5 16,0-6 5-16,0 1 0 16,0-4 3-16,0-2-1 15,0 2-5-15,0 1 0 16,0 3 6-16,0-1 0 16,-8-2-6-16,8 3 2 15,0-1 0-15,0 1-3 16,0 3 2-16,-9 1-3 15,9-4 4-15,0 4 1 16,-8 1 0-16,8-1 4 16,0 4-7-16,0-5-2 15,0 1 6-15,0 1-5 16,0 3 6-16,0 0 0 16,0 0-6-16,0-4 4 31,0-1-1-31,0 2 0 15,0-6 1-15,0 3-4 16,0 4 1-16,0 2-2 16,0-5 6-16,0 2-6 15,0 3 13-15,0-5-6 16,0 5-5-16,0-5 0 16,0 2 1-1,0-1 2-15,0-1-4 16,0 5 9-16,0 0-12 15,0 0 9-15,0 0-2 32,0 0-3-32,0 0 4 15,0 0 0 1,0 0-5-16,0 0 8 16,0-3-11-16,0-1 9 15,0-1 0-15,0 5-5 16,0 0 1-16,0 0-1 15,0-4 6 1,0 1-2-16,0-2-1 16,0 1-6-16,0 1 8 15,0-6 0-15,0 4-5 16,0-2-2-16,0-1 1 16,0-1 6-1,0 2-5-15,0-3 3 0,0 8 0 16,0-7 3-1,0 1-3-15,0 4-2 0,0-1-1 16,0-1 4-16,0-2-2 16,0-2 4-16,0-2-1 15,0 0-5-15,0 0 8 16,0 4-10-16,0 0 5 16,0 3-1-16,0-2 2 15,0 2-2-15,0 0 6 16,0-2-5-16,0-5-1 15,0 0 12-15,0-1-11 16,0-3 3 0,0 0 3-16,0-5 0 15,0 2-2-15,0-6-3 16,0 0-8-16,0 2 4 16,0-11-5-16,0 1 12 15,0-7-5-15,0-1 4 16,0 1-6-16,0-1 2 15,0 1 1-15,0-1 3 0,0-1-8 16,0-2 8-16,0 3-2 16,0 4-1-16,0 4-3 15,0 6 0-15,0 2-1 16,0 8 4 0,0 1-5-16,0 0 4 15,0 0 3-15,0 0-5 16,0-1 3-16,0 6 0 15,0-5-9-15,0 4 12 16,0-6 4-16,5 6-11 0,4-4 1 16,-1-5 2-16,0 2 4 15,-5 2-9-15,5-4 7 16,-2 2-1-16,-3-1 2 16,2-1-5-16,-5-7 2 15,2-5 1-15,3-8 3 16,-2-4-6-1,2-7 7-15,-5-5 2 16,0-5-6-16,0-7 2 16,0-4 1-16,0-4-3 15,0-6 3-15,-8-1-1 0,1-2-1 16,-1-1-2-16,-1 8 5 16,1 4-7-16,0 7 0 15,0 7 10-15,-1 3-11 16,1 1 8-16,-4 5 1 15,0 0-6 1,-1-6 1-16,1 3 5 0,1 4-6 16,-2 1 1-1,-3 1-1-15,3 1 0 16,1 0 0-16,-4-2 0 0,4 5 0 16,-1 4 0-16,-2 6 0 15,3-3 0-15,-1 7 0 16,4 3 0-16,1-2 0 15,0 10 0-15,8 1 0 16,-7 2-1-16,7 0-3 16,0 5 2-16,0 3 3 15,0-3 5 1,0 5-6-16,0-2 0 0,0-2-1 16,0-7-7-16,0-1 10 15,7-10-2-15,1-4 0 16,6-7-5-16,-3-5 2 15,2-3 7-15,6-9-11 16,6-16 3-16,3-10 3 16,6-5-2-16,5-15 4 15,7-3-3-15,-3-4 1 16,7 1-7-16,-5 2 10 16,0 14-3-16,-5 4 2 15,-7 12 3-15,-6 8-4 16,3 2-8-16,-6 10 9 15,0 0-1-15,-4 5-3 16,1 3-2-16,-5 8-1 16,1 3 6-16,-3 7 3 15,8-2-7-15,2-7-1 16,4-1 5-16,6-8-4 16,2-4 5-16,7-4-2 15,11-4 1-15,10-5 1 16,9-2-1-16,8-1-1 15,6-1 3-15,6 1 3 16,5-3-9-16,-6-2 7 16,1 1-1-16,2-1-7 15,-7 0 11-15,-6 1 2 16,-5-1-14-16,-3 3 3 16,-5-3 7-16,-4 5-8 15,-8 8 5-15,-6 4-4 16,-5 4 5-16,-7 4 0 15,-1 4 1-15,-2 4-8 16,1 1 12-16,4-5-10 16,-1 0 9-16,5-3-12 15,7-9 4 1,4-1 3-16,6-4-5 16,-2 6 6-16,11-1-5 15,2 0 9-15,3 5-9 16,1-2-2-16,2 5 6 15,-3-1 3-15,0 6-8 16,-5-1 1-16,0 2 3 16,2-7 4-16,9 3-1 15,-5 1-1-15,-7 8-6 16,-13 10 2-16,8-8 5 16,8-5-8-16,7-8 5 15,-2 4 0-15,-4 0-10 16,-11 9 8-16,-4 0 2 15,-4-1 0-15,5 1 2 16,6-4-5-16,4-2-1 16,-10 5 6-16,-7 4-6 15,-8 9 1-15,-5 5-5 16,-7 1-4-16,-8 3-3 16,-6 3 5-16,-3 0 10 15,1-1-8-15,3-3 6 16,5-5 2-16,7-3-5 15,13-8 6-15,20-2-4 16,20 3 3-16,17-3-5 16,7-1 5-16,13 1 3 15,5-3-5-15,3 5-2 16,-2-5 2-16,-1 6 2 16,-5-2 2-16,-4 0-1 15,-4-1 5-15,-2 3-12 16,-1 3 5-16,-2-6-5 15,0 2 10-15,14 0-4 16,7 0-3-16,12-2 4 16,7 6 0-16,11-1 2 15,-6 5-7-15,-3 3 2 16,-10 2 3-16,-2-2-8 16,-10 1 9-16,-7 4 0 15,-5-1 0-15,-3-4-6 16,-5 6 2-16,-6-1 4 15,-2-1 0-15,-3 2-2 16,-2-3-1-16,3 6-3 16,2-4 4-16,1 4-6 15,3 0 6-15,-1-5 6 16,4 5-3-16,1 0-4 16,0 0 1-16,6-1-4 15,1 1 2-15,-1-1 1 16,-1 1 1-16,-9 1 0 15,-9 2 7-15,-6-3-7 16,-13 4 2-16,-15 1-7 16,-11 2 1-16,-9 0 8 15,-10 2-11-15,-7-2 17 16,-5 1-13-16,-3 0 3 16,-1 4 0-16,-1-3 2 15,11-6-7-15,2 1 5 16,5 0-1-16,10-4-2 15,11 4 7-15,7 0-4 0,-1 4 2 16,2-1-11-16,-2 5-4 16,-3 0-10-1,5 0 8-15,-2 0 2 16,6 0 9-16,2 0 2 16,5 0 6-16,9 0-4 15,4-4-6-15,1 0 5 0,3-4-3 16,0 1 7-1,-9-2 1-15,-4 4-5 0,-8 3 1 16,-12 2 0-16,-9-5-6 16,-7 5 10-16,-5-5-7 15,-3 2 3 1,-1-1 2-16,6 0-8 16,2-2 9-16,9 0-5 0,4-3 3 15,-2 5-1-15,6 0 5 16,2-1-5-16,-3 2-3 15,1 3 1-15,-6 0-3 16,0 0 6-16,-12 0 3 16,1 0-2-16,2 0 2 15,3 0-9-15,12 0 8 16,11 0-9-16,17 0 7 16,22 0-1-16,15 0 2 15,5 0-2-15,-3 0-3 16,-2 0 6-16,-12 0-4 15,-17 0-1-15,-13 0 6 16,-7 0-6-16,-3 0 6 16,-4 0-7-16,-1 0 2 15,-2 0 7-15,7 0-6 16,0 0-3-16,7 0 2 16,2 0-2-16,3 0 3 15,0 0-5-15,-6 0 10 16,-2 0-11-16,-9 0 7 15,-3 0 1-15,-10 0 0 16,0 0-4-16,-3 0 3 16,10 0 4-16,0 0-2 15,11 0-3-15,7 0-3 16,11 0-1-16,10 0 5 16,-1 0-1-16,5 0 1 15,-9 0-1-15,-12 8-2 16,-11-8-3-16,-18 12 11 15,-6-12-4-15,-7 11-9 16,-5-11 8-16,-3 14 0 16,3-14-1-16,0 13 0 0,5-13 2 15,-4 7-6 1,3 2 6-16,2-2-5 16,4 1 6-16,1 0-6 15,-3-8-1-15,-10 13 2 16,-8-13-1-16,-4 0 1 15,-3 7-1-15,-5-7 9 16,-8 10-7-16,0-10 2 16,0 0-9-16,1 0 9 0,-2 0-5 15,0 7 3-15,5-7-1 16,0 8-2-16,1-8 4 16,-1 13-3-16,0-13 1 15,0 11 8 1,-4-11-6-16,5 12 2 15,4-2-2-15,2 2-1 16,9 0 1-16,11 4-4 16,8-1 12-16,21 2-4 0,18 4-2 15,12 3 7-15,18-1-4 16,27-5 0-16,11-2-4 16,1-4 0-16,-17-1 4 15,-15 4-7-15,-23-7 2 16,-14-2-3-16,-14 3 1 15,34 8 8 1,-63-10-10-16,-4 2 9 16,-13-9-7-16,0 8-1 15,-11-8 1-15,2 0 0 16,0 0 4-16,-7 0-2 16,0 0 1-16,-6 0-6 15,3 7 3-15,5 2 5 16,4-1-7-16,5 4 9 15,5 1-5-15,3-1 4 16,10 0-2-16,1 1-4 16,1-3 4-16,-1 1 0 15,-4 1-2-15,1-1-3 16,-1-3 1-16,-4 0-5 16,0 0 11-16,1 1-6 15,-1-1 4-15,6-1 0 16,2 3-2-16,10 1 0 15,5 1 0-15,2 0 0 16,-1-3-3-16,1-2 3 16,-8 6 0-16,-8-4-6 15,-6-9 13-15,-1 8-10 16,-11-8 1-16,-3 7-1 16,-2-7 2-16,-3 0 1 15,-2 9 0-15,0-9 0 16,-1 0 4-16,-2 0-6 15,2 7 5-15,1-7-2 16,-1 0-3-16,0 0 2 16,-3 9 4-16,3-9-6 15,5 12 5-15,3-12-3 0,4 12-4 16,4-4 10-16,6 5-2 16,4-6-10-16,3 1 14 15,9 6-19-15,1-2 11 16,12 0 5-16,-2 0-5 15,-1 4 0-15,4 1-4 16,-7-5-2-16,-4 1 9 16,-5-2-3-16,-3 1 3 15,-4-1 0-15,-6-1 1 16,-1-3-7-16,-6 2-1 16,1-9 6-16,-6 12-2 15,-2-4 4-15,0 0-7 16,0-8 3-16,-8 13-1 15,5-13 5-15,-2 12-10 16,0-5 3-16,1 2 0 16,-2 3 0-16,0-1 8 15,6 2 2-15,4 4-11 16,7 3 1-16,5 5 4 16,1-1 1-16,1 4-5 15,3 6 6-15,-7-6 0 16,1-5-7-16,-4 1 2 15,-2-2 0-15,-1-1 6 16,-11-7-6-16,3 4 2 16,-1-6 2-16,2 1 2 15,-4 1-9-15,11 9 8 16,4 0 0-16,2 2-1 0,3-1-8 16,-3 0 4-16,3 0 0 15,-3 1 3-15,-2-7-5 16,-4-4 2-1,-3 3 8-15,-5-5 2 16,5 1-8-16,-1 0-3 0,-2-1 8 16,6-1-8-16,-1 6 6 15,1-1-9-15,3-2 5 16,-3 4-1 0,1-2 2-16,0 0 3 0,-1 1-6 15,-2-1 3-15,3-3 5 16,-7-1-8-16,1-5 3 15,-4-7-2 1,-2 9 4-16,-2-1 0 0,-4 1-1 0,4-9-1 16,-1 11 0-1,6 2 6-15,3-1-11 16,5 4 1-16,7 1 7 16,6 3-5-16,2 0-2 0,-5 1 4 15,7-2-1-15,-6 2 6 16,2-4-4-16,-7-2-1 15,-2 2 0-15,-5-2 2 16,-1-2-2-16,-1-1-3 16,-1 2 2-16,-2 1 2 15,1 1-3-15,0 0 5 16,5 6-6-16,3-3 0 16,1 2 10-16,1-1-5 15,-3-4-2-15,-2 1 0 16,-3-1-2-16,0-3 2 15,-1-3-3-15,-5 3 1 16,-1-1 5-16,-2 2-1 0,-1-3-2 16,5 1 4-16,0 5-4 15,2-4-2-15,1 2 0 16,1 2 6-16,-5 4-4 16,4-5 2-16,1 4-4 15,0 1 8-15,-3 0-7 16,4-1 3-16,-2-1 5 15,0 2-7-15,-4-1 0 16,1 1 4-16,-2-2-4 16,7 2 0-16,1 3 3 15,2 2-3-15,1-3-1 16,-1 1 4-16,5 1 1 16,2 0-1-16,6 4 5 0,-2-1-8 15,-4-4-2-15,1 5 4 16,3-1 10-16,-1-4-12 15,3 5 1-15,3-1 0 16,-1 5 5-16,-4 0-4 16,1 3 1-16,0 0-5 15,0 7-2-15,-1-8 10 16,-7 1-12-16,-1-3 6 16,0 0 9-16,-2-4-9 15,-7-1 0-15,5 0 0 0,1 2 3 16,-4-2-4-16,2 0 1 15,-2-4 0-15,-1 4-2 16,-4-3 3-16,1 0 1 16,3-1 4-16,-3-4-13 0,-3 5 5 15,8-5 2-15,-7 6-2 16,2-3 1 0,5 1 10-16,-8 0-12 0,7 2 2 15,1-2 1-15,-8 5 0 16,6-1 3-16,5 4-2 15,-5 0-5-15,5 5 7 16,-1 0-5-16,-3 0-3 0,-1-5 6 16,-4-4-3-16,0 0 7 15,-2-6-5-15,-3-3 3 16,0-5-2-16,-2-2 0 16,-1-12-1-16,-4 7 0 0,0-7 4 15,0 0-2-15,-4 0 3 16,0 0-3-1,0 0 3 1,4 0-2-16,0 0-9 16,2 0 9-16,-6 0-6 15,0 0 5-15,0 0-1 16,0 0-8-16,0 0 5 16,0 0 8-16,0 0-10 15,0 0 1-15,0 0 6 16,3 0-3-16,2 9 0 15,-2-9 6 1,2 0-7-16,-5 0 4 0,1 8-7 16,7-8 2-16,-2 0 0 15,-3 8 4-15,5 0 0 16,-3-8-8-16,3 12 10 16,-3-4-8-16,3 5-1 15,0-5 8-15,0-1-3 0,-1 1-2 16,1 1 2-16,0-9 2 15,0 9-1-15,1-2 1 16,-4-7 5-16,-1 9-6 16,-1-9-4-16,-3 0 1 0,0 0 5 15,0 0-5 1,0 0 12 0,0 0-8-16,0 0 11 15,0 0 9-15,0 0-5 16,0 0 14-16,-7 0-20 15,-1 0 0-15,8 0-9 16,-22 0-2-16,10 0 1 16,-3 0 0-16,-6-9-1 15,-8 2-4-15,1-2 15 16,-6 0-15-16,9 1 2 0,-1 6 10 16,6-8-8-16,4 10 0 15,4-3-2-15,12-1 5 16,-8-1-3-16,8 5 4 15,0 0-2-15,0 0 6 16,0 0-1-16,0 0 6 16</inkml:trace>
  <inkml:trace contextRef="#ctx0" brushRef="#br0" timeOffset="46525.25">27218 4444 2047 0,'5'0'0'16,"3"0"0"-16,-4 0 0 16,4 0 0-16,0 0 0 15,3 9 0-15,2-1 0 16,3-1 0-16,6 7 0 0,-3-2 0 16,5-5 0-16,-1 2 0 15,2-1 0-15,1-1 0 16,-3-7 0-16,1 13 0 15,2-5 0-15,-1 0 0 0,-5 1 0 16,-1-2 0-16,2 2 0 16,-1-1 0-16,-4 1 0 15,1-9 0-15,0 7 0 16,-2-7 0-16,-4 0 0 0,-3 0 0 16,1 8 0-1,-9 0 0-15,5-8 0 16,-1 0 0-1,0 0 0-15</inkml:trace>
  <inkml:trace contextRef="#ctx0" brushRef="#br0" timeOffset="47082.32">27714 4611 2047 0,'0'-12'0'0,"0"-5"0"15,4-2 0 1,4-10 0-16,1-4 0 0,-3 0 0 16,7-3 0-16,-4 3 0 15,2-3 0-15,1 3 0 16,-3 0 0-16,-1 5 0 16,0 0 0-16,-3 8 0 0,-2 3 0 15,1 6 0-15,-4-2 0 16,0 5 0-16,0-1 0 15,0 5 0-15,0 1 0 16,0-2 0-16,0 1 0 16,0 0 0-1,0 1 0 1,0-6 0-16,0 6 0 0,0-1 0 16,0-1 0-16,0 0 0 15,0 2 0 1,0-1 0-16,-7 4 0 47,-6 0 0-32,2 0 0-15,-3 0 0 16,-7 0 0-16,-1 12 0 16,-15 0 0-16,-8 4 0 15,-7 0 0-15,-10 1 0 16,0 0 0-16,7-6 0 15,-48 9 0-15,64-11 0 16,2-2 0-16,9-7 0 16,7 10 0-16,8-10 0 15,1 8 0-15,4-1 0 16</inkml:trace>
  <inkml:trace contextRef="#ctx0" brushRef="#br0" timeOffset="47407">27164 4269 2047 0,'5'0'0'0,"4"0"0"16,-1 0 0-16,-5 9 0 15,5-9 0-15,2 0 0 16,1 7 0-16,6 5 0 0,2 2 0 16,7-1 0-16,2-2 0 15,8 5 0-15,-1 1 0 16,-1-3 0-16,-1 0 0 15,-10-2 0-15,-1 0 0 0,-7-12 0 16,-6 8 0-16,-4 1-278 16,-5-9-122-16,-9 0 30 15,-19 7 9-15,-25-7-274 16</inkml:trace>
  <inkml:trace contextRef="#ctx0" brushRef="#br0" timeOffset="52515.2">27483 4257 16 0,'0'0'22'0,"0"0"12"15,0 0 13-15,3 0 36 16,2 12 69-16,-5-12-66 16,0 9-35-16,0-9-20 15,0 0-9-15,0 0 4 16,0 0 3-16,4 0 4 16,-4 0 2-16,0 0 4 15,0 0-5-15,0 0-1 0,0 0-8 16,0 0 1-16,0 0-1 15,0 0 3-15,-12 0-4 16,12 0 0-16,-14 0 7 16,14 0 1-16,-11 0-5 0,2 0-2 15,9 0-2-15,-11 0-7 16,-1 7-11-16,-5 2 2 16,-5 3-5-16,5 0 0 15,-5-4-2-15,-4 1 2 0,4-1-2 16,-3-8 0-1,-4 11-3-15,-2 3 10 0,-6-7-7 16,0 5-3-16,0-3 4 16,6-9 1-16,1 8 1 15,12-8-5-15,1 8 3 0,1-8 0 16,6 8-1-16,10-8-2 16,0 0 0-16,0 0 1 15,0 0 4-15,0 0-1 16,0 0-1-16,0 0 1 0,0 0-1 15,0 0 0 1,0 0 0-16,0 0 0 31,0 0 0-15,0 0-4-16,0 0 5 16,0 0-3-16,0 0 4 0,0 0-5 15,0 0 6-15,0 0 0 16,0 0 1-16,0 0-9 15,0 0 8 1,0 0 0-16,0 0 8 0,0 0 0 16,0 0-5-16,0 0 1 15,4 0-5-15,2 0-2 16,-3 0-3-16,-3 0 4 16,0 0 0-16,5 0 0 15,-2 0 2-15,2 0-2 0,-2 0-4 16,2 0 2-16,-1 0 4 15,4 0-3-15,-5 0 0 16,5 0-4-16,9 0 6 16,3 0-5-16,11 12 2 0,12 0 4 15,1 0-1-15,0 0-1 16,6 2-2-16,-2-2 0 16,-5 0 0-16,4 0 7 15,-7 0-7-15,-8-4 1 0,-7 0 0 16,-5-8-3-1,-8 8 2-15,0-8 0 0,-2 0 6 16,-2 9-4-16,0-9-7 16,0 0 6-16,-1 0 3 15,1 0-1-15,0 7-4 16,0-7-2-16,1 9 6 0,0-9-2 16,-6 0 4-16,-3 0-3 15,0 0 9-15,0 0-1 16,0 0 8-16,0 0-8 15,0 0-1-15,0 0-4 0,0 0-3 16,0 0 5-16,0 0-5 16,0 0-4-16,0 0 4 15,0 0 2-15,0 0-2 16,0 0-4-16,0 0 3 31,0 0 3-31,0 0-3 16,0 0 10-16,0 0 1 15,0 0 10-15,-12 0 6 16,3 0-1-16,1 0-2 16,0-4-6-16,-3-3-9 0,-1-3-9 15,-4 3 3 1,-6-6-4-16,-2 0 0 0,-1 1 4 16,2 0-9-16,-7 0-1 15,-6 5 12-15,-2-7-5 16,3 2 1-16,4 5-7 15,-2-2 4-15,4 1 3 0,4 4-4 16,6 1 0-16,-2-2 3 16,4 1 0-16,6 4 0 15,11-4-2-15,-8 0 1 0,8 0 1 16,0 4-2-16,-9 0 6 16,9 0-8-16,-8 0 1 15,0-5 5-15,-4-2-4 16,-2 2 1-16,5 0 5 15,-5 3-5-15,2-7-6 16,4 6 6-16,-5-2-1 0,4 0 2 16,9 5 1-16,-9 0 0 15,9-4-4-15,0 1 5 16,0 3-2-16,0 0 1 16,0 0-3-16,0 0 6 15,-14 0-12-15,3-4 9 16,-3 4-5-16,6 0 3 15,8-4 3-15,-7 0-10 16,7 4 5-16,0-4 5 0,0 4 1 16,0 0-7-16,0 0 8 15,0 0-4 1,0 0-6-16,0 0 3 31,0 0 4-31,0 0-6 0,0 0 10 16,0 0-5-16,3 0 4 31,5 0-5-31,-4 0-3 16,2 0 6-16,2 0-1 0,-5 0-8 15,5 0 11 1,-3 0-8-16,-1 0 1 0,4 0 0 16,-2 0 0-16,3 0-2 15,0 0 5-15,3 0 1 16,6 0 2-16,-1 0-1 15,9 0-5-15,2 0 0 0,5-5 6 16,4 1-3-16,-1 2-3 16,-4 2 4-16,-4 0 4 15,1-6-8-15,-7 1 1 0,-5 3 3 16,0 2 0-16,1 0-1 16,-6 0 2-1,0-5 0-15,0 0-2 0,-1 1 5 16,-3 1-6-16,1 3 0 15,0-4 0-15,2-1 1 16,-2 2-2-16,-1 3-2 16,0 0 4-16,0 0 3 0,1 0-9 15,-6 0 5-15,-3 0 4 16,0 0 3-16,0 0-2 16,0 0 1-16,0 0 1 15,0 0 3-15,-12 0-2 0,4 0-2 16,0 0-9-16,0 0 1 15,-1 0 4-15,1 0-4 16,-4 0-4-16,-5 0 5 16,-3 0 1-16,1 0 1 0,-10 0 0 15,1 0-5 1,3 0 9-16,-1 0-5 0,9 0-2 16,-5 0 5-16,6 0-8 15,3 0 11-15,5 0-9 16,8 0 1-16,-11 0 7 0,11 0-4 15,-9 8-4-15,9-8 4 16,0 0 0-16,0 0 3 16,0 0-9-1,0 0 9-15,0 0 2 0,0 0-4 16,0 0-1 0,5 0 4-16,2 0-2 0,1 0-3 15,0 0-4-15,5 0-3 16,0-8 0-16,4 0 5 15,2-4 1-15,9-6-8 16,6 2 7-16,-3 0-5 0,-2 4 8 16,-9 0-4-16,-4 4-10 15,-4 4 4-15,0 0 2 16,-4 4 3-16,-8 0 5 16,0 0-5-16,0 0-3 0,0 0-4 31,-8 0 6-31,-4 0-5 15,-5 0 10-15,-6 16 1 0,-14 4-1 16,-7 0-7-16,-13 6 8 16,-5-2 0-16,2-1 5 15,3 0-6-15,4-8 4 0,8-3-8 16,9-5 8-16,7 3-6 16,9-10 1-16,4 7 6 15,16-7-3-15,0 0 6 16,0 0-4-16,0 0-3 0,0 0 3 15,8 0-11-15,0 0 9 16,9 0-1-16,6-7 0 16,11-3-2-16,6-1-4 15,4-1 6-15,5 1 0 16,0-2 1-16,0-1 1 16,0 2-9-16,-5 1 7 0,-4 3 4 15,-7-1-4-15,-9 1-3 16,-7 3 3-16,-6 2-1 15,-3 3 6-15,-8 0 2 16,0 0 7-16,0 0 4 0,0 0-13 16,-16 0 0-16,-4 0-8 15,-4 0 10-15,-9 0-10 16,-7 0-1-16,-4 0 10 16,-2 0-7-16,2 0-4 15,6 8 1-15,13-8 7 16,-1 8-5-16,9-8 1 0,9 0-3 15,8 0 7-15,0 0-1 16,0 0-6-16,0 0-5 16,8 0 0-16,1 0-4 0,7 0 8 15,8 0 0-15,17-3 1 16,8-7-6-16,8-2 7 16,5-4 1-16,-7 4 1 15,-11 5-7-15,-7 3 3 0,-12-1 8 16,-5 5-3-1,-8 0-4-15,-8 0 4 16,-4 0 3-16,-8 0-9 16,-9 0 3-16,-11 0 0 15,-12 12 5-15,-13 4-5 16,-4 5 4-16,6-4 0 16,0-2-6-16,15-2 6 0,7-13-4 15,4 12-1-15,11-5 0 16,1-7 5-16,5 10 5 15,8-10-1 1,0 0-3-16,0 0 0 16,4 0 1-16,4 0-5 15,4-5 1-15,4-4-3 0,12-6-5 16,13-5-5-16,9-1-4 16,2 1 9-16,1-1 3 15,-8 4 3-15,-14 6-1 16,-5 2-8-16,-10 5 11 0,-7 4-8 15,-9 0 4 1,0 0-2-16,-14 0-1 16,-6 0 7-16,-13 17 5 15,-11 0-3-15,-9-2-2 0,2 2 5 16,0-1-3 0,7-3-4-16,6-1 8 0,13-4-8 15,3-8 3-15,10 8 3 16,12-8 0-16,0 0-6 15,0 0-22-15,0 0-21 0,0 0-58 16,0 0-90-16,-9 0-50 16,1 0-68-16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8T14:44:35.04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11211 4575 660 0,'-20'-69'241'0,"-2"12"-113"16,6 12-70-16,5 12-34 0,-2 9-11 15,13 7-12-15,-8 17-1 16,-1 38-1-16,-2 47 57 16,-9 61 58-16,-14 104 8 15,-17 102-15-15,-19 100-40 16,-18 98-33-16,-14 76-20 0,-11 70-2 15,-9 50-11-15,4 12 2 0,8-6 7 16,11-35 1-16,19-61-9 16,18-78 4-16,19-78-4 0,18-73-1 15,25-68-13-15,0-71-66 16,17-64-95-16,10-61-87 16,6-65-20-16,7-74-28 15</inkml:trace>
  <inkml:trace contextRef="#ctx0" brushRef="#br0" timeOffset="366.6">13518 4453 310 0,'8'-140'268'0,"-8"31"-65"16,-14 24-64-16,-2 20-47 16,4 20-31-16,1 21-31 0,-1 36 10 15,-10 62 118-15,-6 67 64 16,-15 87 9-16,-22 123-50 16,-17 109-69-16,-16 97-112 0,-7 95 0 15,-5 56 0-15,8 45 0 16,5 5 0-16,7-18 0 0,17-40 0 15,16-62 0-15,22-79 0 16,13-79 0-16,22-81 0 0,0-74 0 16,5-59 0-16,4-62 0 15,-1-50 0-15,-1-40-115 16,-7-44-144-16,0-42-93 16,-7-45-30-16,-15-56-4 0</inkml:trace>
  <inkml:trace contextRef="#ctx0" brushRef="#br0" timeOffset="866.06">9784 9940 444 0,'-56'-8'244'0,"7"0"-82"16,10-2-79-16,6 3-41 15,17 0-27-15,16-2-27 16,3-8-4-16,29-7 9 0,39-12-1 16,38-14 14-16,49-11 8 15,46-3 0-15,39-5 3 0,34 0-4 16,18 7-8-16,14 4-3 16,-5 10-4-16,-23 7-1 0,-31 13 4 15,-38 3 0-15,-45 5 9 16,-37 7 18-16,-36 2 25 15,-25-1 16-15,-20 4 25 16,-13 0-3-16,-12 8-37 0,-5 0-21 16,-5-5-9-16,-10 5-15 15,-4-4-41-15,0 0-58 16,-12-1-71-16,-2 3-61 16,0-8-44-16,-3-1-43 0</inkml:trace>
  <inkml:trace contextRef="#ctx0" brushRef="#br0" timeOffset="1531.57">15422 9675 443 0,'-30'-29'270'0,"-1"-6"-117"16,-2-11-85-16,-4 1-54 15,-3 0-28-15,-5 1 12 16,-3-6 7-16,-14 6 6 0,-10 4 6 16,-14 7 15-16,-11 17-3 15,-16 16 2-15,-14 32 32 0,-11 37 22 16,-8 49-9-16,-3 49 1 16,2 54-24-16,8 38-13 0,15 28-8 15,22 17 1-15,23 5-19 16,36-12 4-16,31-31-4 0,28-36-9 15,32-42 3 1,33-45-7-16,36-46 3 0,30-43 0 16,24-54-16-16,14-45-17 15,11-40 8-15,0-34-2 0,-14-31 3 16,-11-25 10-16,-17-25-5 16,-24-27 10-16,-20-26 2 0,-22-25-2 15,-17-6 21-15,-27 15 33 16,-23 36 36-16,-21 43 14 15,-17 39-9-15,-15 41-35 0,-17 37-29 16,-5 45-9-16,-3 44 4 16,5 52-2-16,4 56 8 15,15 38-7-15,16 30-16 0,25 7 4 16,21 1-15-16,24-17-10 0,20-20-30 16,25-29-17-16,22-32-23 15,24-33-50-15,17-29-81 16,12-23-76-16,0-29-29 0,6-29-23 15</inkml:trace>
  <inkml:trace contextRef="#ctx0" brushRef="#br0" timeOffset="1930.62">18366 9387 691 0,'-14'-10'593'16,"-8"3"-139"-16,2 3-229 15,2 4-186-15,7-5-139 0,11 2-16 16,0-2 40-16,0-2 33 16,0-9 29-16,8-10 3 0,0-14-20 15,5-13-7-15,-5-16-3 16,-8-12 13-16,0-13 13 16,-26-4 18-16,-15 13 26 0,-11 16 34 15,-18 24-5-15,-15 40-14 16,-15 46-4-16,-18 53 16 0,-12 54-7 15,0 62 36-15,4 51 4 16,15 33-47-16,26 6-42 0,34-10 0 16,26-26 0-16,33-29 0 15,28-30 0-15,21-35 0 16,17-31 0-16,16-34 0 16,15-35 0-16,17-29 0 0,7-30 0 15,4-26 0-15,-2-31-142 16,-1-27-107-16,-12-20-41 0,-10-27 11 15,-1-12 30-15,-13-19 19 16,-15-8-8-16,-8-4-131 0</inkml:trace>
  <inkml:trace contextRef="#ctx0" brushRef="#br0" timeOffset="2197.35">19778 7433 580 0,'59'-139'343'16,"-15"34"-37"-16,-12 27-119 0,-7 21-85 15,-10 19-60-15,-2 31-12 16,-1 39 83-16,-4 62 89 0,-8 85-60 16,-8 81-142-16,-17 66 0 15,-10 54 0-15,-10 38 0 0,0 14 0 16,0-20 0-16,13-40 0 15,7-44 0-15,14-56 0 16,11-48 0-16,0-53-160 16,14-54-221-16,16-47-53 0,10-58-2 15</inkml:trace>
  <inkml:trace contextRef="#ctx0" brushRef="#br0" timeOffset="2628.56">21318 7221 905 0,'58'-90'766'0,"-27"37"-390"16,-22 41-376-16,-26 53 0 15,-19 61 0-15,-18 57 0 0,-19 47 0 16,-18 32 0-16,-22 18 0 16,-11 0 0-16,-14-3 0 0,-4-13 0 15,4-17 0-15,2-19 0 16,14-29 0-16,15-29 0 0,13-32 0 15,20-29 0-15,19-28 0 16,12-32 0-16,12-33 0 16,14-36 0-16,8-35 0 0,9-25 0 15,0-18 0-15,0-9 0 16,9 12 0-16,4 22 0 16,0 19 0-16,1 31 0 0,16 25 0 15,13 39 0-15,19 35 0 16,15 42 0-16,16 40 0 15,26 30 0-15,22 14 0 0,20 9 0 16,11-8 0-16,10-10 0 16,6-19 0-16,-6-25 0 0,-7-25 0 15,-3-29-55-15,-10-26-160 16,-4-19-14-16,-8-26-44 0,126-95-264 16,-154-2 282-1,-17-37 30-15</inkml:trace>
  <inkml:trace contextRef="#ctx0" brushRef="#br0" timeOffset="3029.8">22808 9256 213 0,'-29'-142'353'0,"-13"23"-34"0,-12 26 33 16,-3 24-85-16,-5 28-105 15,6 25-72-15,-1 28-25 16,9 29 32-16,3 32 27 0,3 20-119 16,19 21-5-16,23 8 0 15,12 5 0-15,24-1 0 0,29-12 0 16,21-16 0-16,18-25 0 15,19-21 0-15,10-27 0 0,10-29 0 16,8-28 0-16,-5-34 0 16,-4-27-44-16,-14-29-88 15,-9-30 5-15,-26-14 43 16,-25-12 40-16,-29 1 38 0,-31 7 41 16,-29 20 47-16,-22 20 45 15,-22 35 30-15,-14 38-121 0,-14 50-36 16,-20 64 0-16,-18 64 0 15,-19 62 0-15,-5 58 0 16,6 40 0-16,18 16 0 0,35-4 0 16,37-25 0-16,48-26 0 0,36-31 0 15,35-32 0 1,24-32 0-16,32-31 0 0,22-30 0 16,16-32 0-16,12-31 0 15,21-23 0-15,12-32-69 0,11-28-348 16,11-34 2-16,-2-40 28 15,-14-37 23-15</inkml:trace>
  <inkml:trace contextRef="#ctx0" brushRef="#br0" timeOffset="3594.68">25395 8573 414 0,'-40'-74'322'0,"-9"9"-23"0,5 12-98 15,1 12-98-15,17 9-47 16,9 11-26-16,4 5-16 15,13 8-4-15,0 8-5 0,0 12 29 16,0 17 83-16,4 28 62 16,5 33 62-16,-1 36-219 0,-4 35-22 15,-4 43 0-15,0 37 0 16,0 23 0-16,0 4 0 0,0-2 0 16,0-22 0-16,0-25 0 15,0-27 0-15,0-28 0 16,0-38 0-16,0-33 0 0,0-29 0 15,0-31 0-15,0-73 0 16,-8-50 0-16,8-60 0 16,16-66 0-16,15-58 0 15,23-44 0-15,16-23 0 16,13-9 0-16,12 12 0 16,2 25 0-16,-1 40 0 0,8 41 0 15,-7 49 0-15,4 37 0 16,2 40 0-16,4 41 0 0,12 36 0 15,7 50 0-15,-1 52 0 16,-6 45 0-16,-23 36 0 16,-26 30 0-16,-32 15 0 0,-38 1 0 15,-35-13 0-15,-33-16 0 16,-28-25 0-16,-20-28 0 0,-8-37 0 16,-6-27 0-16,3-35 0 15,14-22 0-15,11-29 0 16,22-30 0-16,18-28 0 15,22-24 0-15,27-24 0 0,30-16 0 16,31-6 0-16,33 17 0 16,36 23-272-16,30 30-92 0,19 32 22 15,16 43 35-15,-2 35-22 16</inkml:trace>
  <inkml:trace contextRef="#ctx0" brushRef="#br0" timeOffset="4144.29">28497 11910 640 0,'-112'0'412'0,"-29"0"-104"15,-12-5-153-15,-13 5-83 16,-10 0-41-16,-6 17-20 0,-12 3-9 15,-18 5-5-15,-14 3 7 16,-23 13 9-16,-19 8 5 0,-29 13 8 16,-31 7-13-16,-37 7-2 15,-42 7-7-15,-40 1-4 16,-48 1 6-16,-44 0-1 16,-46 3 41-16,-46 0 42 0,-33 2 8 15,-48 5-7-15,-43 6-89 16,-37 9 0-16,-36 11 0 0,-21 6 0 15,-19 7 0-15,-1 9 0 16,4 3 0-16,16 6 0 0,33-2 0 16,35 0 0-16,39 1 0 15,51-1 0-15,46-7 0 0,48-5 0 16,52-8 0-16,55-7-132 16,55-14-63-16,56-7-20 15,63-16-19-15,61-17-17 0,50-16-35 16,56-9-44-1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0412-FE78-4E67-A197-7FC18153B6C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6636-38E4-479E-9C7A-8988D36EF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5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0412-FE78-4E67-A197-7FC18153B6C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6636-38E4-479E-9C7A-8988D36EF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5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0412-FE78-4E67-A197-7FC18153B6C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6636-38E4-479E-9C7A-8988D36EF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88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0412-FE78-4E67-A197-7FC18153B6C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6636-38E4-479E-9C7A-8988D36EFEC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2027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0412-FE78-4E67-A197-7FC18153B6C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6636-38E4-479E-9C7A-8988D36EF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96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0412-FE78-4E67-A197-7FC18153B6C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6636-38E4-479E-9C7A-8988D36EF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18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0412-FE78-4E67-A197-7FC18153B6C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6636-38E4-479E-9C7A-8988D36EF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64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0412-FE78-4E67-A197-7FC18153B6C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6636-38E4-479E-9C7A-8988D36EF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41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0412-FE78-4E67-A197-7FC18153B6C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6636-38E4-479E-9C7A-8988D36EF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1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0412-FE78-4E67-A197-7FC18153B6C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6636-38E4-479E-9C7A-8988D36EF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5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0412-FE78-4E67-A197-7FC18153B6C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6636-38E4-479E-9C7A-8988D36EF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0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0412-FE78-4E67-A197-7FC18153B6C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6636-38E4-479E-9C7A-8988D36EF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0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0412-FE78-4E67-A197-7FC18153B6C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6636-38E4-479E-9C7A-8988D36EF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4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0412-FE78-4E67-A197-7FC18153B6C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6636-38E4-479E-9C7A-8988D36EF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1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0412-FE78-4E67-A197-7FC18153B6C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6636-38E4-479E-9C7A-8988D36EF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2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0412-FE78-4E67-A197-7FC18153B6C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6636-38E4-479E-9C7A-8988D36EF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0412-FE78-4E67-A197-7FC18153B6C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6636-38E4-479E-9C7A-8988D36EF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4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E5D0412-FE78-4E67-A197-7FC18153B6C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2E06636-38E4-479E-9C7A-8988D36EF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19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4BB1-4A09-4531-9C72-B2631390D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057EF-E4AC-4886-B80B-5A70159EF1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5B8877-D1AA-43EE-9B96-0B03B5314FE0}"/>
                  </a:ext>
                </a:extLst>
              </p14:cNvPr>
              <p14:cNvContentPartPr/>
              <p14:nvPr/>
            </p14:nvContentPartPr>
            <p14:xfrm>
              <a:off x="2877840" y="2370960"/>
              <a:ext cx="4273560" cy="213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5B8877-D1AA-43EE-9B96-0B03B5314F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8480" y="2361600"/>
                <a:ext cx="4292280" cy="215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9591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5370-0635-4ABF-82D1-5F081BE8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358A-D343-4DA8-B461-134B40BF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F35627-3E22-43A0-BB30-D957F2374A81}"/>
                  </a:ext>
                </a:extLst>
              </p14:cNvPr>
              <p14:cNvContentPartPr/>
              <p14:nvPr/>
            </p14:nvContentPartPr>
            <p14:xfrm>
              <a:off x="2076840" y="365040"/>
              <a:ext cx="10042200" cy="5523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F35627-3E22-43A0-BB30-D957F2374A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7480" y="355680"/>
                <a:ext cx="10060920" cy="554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8809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5370-0635-4ABF-82D1-5F081BE8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358A-D343-4DA8-B461-134B40BF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43385B-D41D-44B1-BCBB-36DC910C9CF6}"/>
                  </a:ext>
                </a:extLst>
              </p14:cNvPr>
              <p14:cNvContentPartPr/>
              <p14:nvPr/>
            </p14:nvContentPartPr>
            <p14:xfrm>
              <a:off x="3092760" y="925920"/>
              <a:ext cx="8011800" cy="473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43385B-D41D-44B1-BCBB-36DC910C9C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3400" y="916560"/>
                <a:ext cx="8030520" cy="475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4046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5370-0635-4ABF-82D1-5F081BE8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358A-D343-4DA8-B461-134B40BF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5E44E5-1FB1-4BB9-A0A1-BBD769DD6F35}"/>
                  </a:ext>
                </a:extLst>
              </p14:cNvPr>
              <p14:cNvContentPartPr/>
              <p14:nvPr/>
            </p14:nvContentPartPr>
            <p14:xfrm>
              <a:off x="733680" y="363240"/>
              <a:ext cx="10883880" cy="612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5E44E5-1FB1-4BB9-A0A1-BBD769DD6F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4320" y="353880"/>
                <a:ext cx="10902600" cy="614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3293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5370-0635-4ABF-82D1-5F081BE8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358A-D343-4DA8-B461-134B40BF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D43646-3F54-442B-95D3-148C3FE02C82}"/>
                  </a:ext>
                </a:extLst>
              </p14:cNvPr>
              <p14:cNvContentPartPr/>
              <p14:nvPr/>
            </p14:nvContentPartPr>
            <p14:xfrm>
              <a:off x="1341360" y="272520"/>
              <a:ext cx="10833480" cy="578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D43646-3F54-442B-95D3-148C3FE02C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00" y="263160"/>
                <a:ext cx="10852200" cy="580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3589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5370-0635-4ABF-82D1-5F081BE8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358A-D343-4DA8-B461-134B40BF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BD46D1-5229-4F12-8000-E6103FE0E5EC}"/>
                  </a:ext>
                </a:extLst>
              </p14:cNvPr>
              <p14:cNvContentPartPr/>
              <p14:nvPr/>
            </p14:nvContentPartPr>
            <p14:xfrm>
              <a:off x="370440" y="0"/>
              <a:ext cx="11822040" cy="6657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BD46D1-5229-4F12-8000-E6103FE0E5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1080" y="-9360"/>
                <a:ext cx="11840760" cy="667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6482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5370-0635-4ABF-82D1-5F081BE8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358A-D343-4DA8-B461-134B40BF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49AD9C-D0B7-4E9A-AC3B-CC92D151B1F2}"/>
                  </a:ext>
                </a:extLst>
              </p14:cNvPr>
              <p14:cNvContentPartPr/>
              <p14:nvPr/>
            </p14:nvContentPartPr>
            <p14:xfrm>
              <a:off x="1692720" y="468720"/>
              <a:ext cx="9465480" cy="496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49AD9C-D0B7-4E9A-AC3B-CC92D151B1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3360" y="459360"/>
                <a:ext cx="9484200" cy="498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9993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5370-0635-4ABF-82D1-5F081BE8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358A-D343-4DA8-B461-134B40BF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FCEC9B-5DF9-46C5-A515-1EC9C3DFB7B0}"/>
                  </a:ext>
                </a:extLst>
              </p14:cNvPr>
              <p14:cNvContentPartPr/>
              <p14:nvPr/>
            </p14:nvContentPartPr>
            <p14:xfrm>
              <a:off x="114840" y="0"/>
              <a:ext cx="12054240" cy="6769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FCEC9B-5DF9-46C5-A515-1EC9C3DFB7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480" y="-9360"/>
                <a:ext cx="12072960" cy="678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0871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5370-0635-4ABF-82D1-5F081BE8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358A-D343-4DA8-B461-134B40BF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34C780-4E51-4ACE-99D0-D4DD6B49D4E6}"/>
                  </a:ext>
                </a:extLst>
              </p14:cNvPr>
              <p14:cNvContentPartPr/>
              <p14:nvPr/>
            </p14:nvContentPartPr>
            <p14:xfrm>
              <a:off x="891360" y="92160"/>
              <a:ext cx="11093400" cy="447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34C780-4E51-4ACE-99D0-D4DD6B49D4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2000" y="82800"/>
                <a:ext cx="11112120" cy="449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6702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5370-0635-4ABF-82D1-5F081BE8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358A-D343-4DA8-B461-134B40BF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9D1C88-78C9-4403-84A5-C2D3AD850883}"/>
                  </a:ext>
                </a:extLst>
              </p14:cNvPr>
              <p14:cNvContentPartPr/>
              <p14:nvPr/>
            </p14:nvContentPartPr>
            <p14:xfrm>
              <a:off x="711360" y="131760"/>
              <a:ext cx="11062800" cy="6726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9D1C88-78C9-4403-84A5-C2D3AD8508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2000" y="122400"/>
                <a:ext cx="11081520" cy="674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3037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5370-0635-4ABF-82D1-5F081BE8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358A-D343-4DA8-B461-134B40BF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83D5EA-E260-4909-9780-5552D51C1320}"/>
                  </a:ext>
                </a:extLst>
              </p14:cNvPr>
              <p14:cNvContentPartPr/>
              <p14:nvPr/>
            </p14:nvContentPartPr>
            <p14:xfrm>
              <a:off x="48960" y="0"/>
              <a:ext cx="11646000" cy="6333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83D5EA-E260-4909-9780-5552D51C13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00" y="-9360"/>
                <a:ext cx="11664720" cy="635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705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5370-0635-4ABF-82D1-5F081BE8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358A-D343-4DA8-B461-134B40BF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5CF0D9-A733-485E-8A6E-1242268F500D}"/>
                  </a:ext>
                </a:extLst>
              </p14:cNvPr>
              <p14:cNvContentPartPr/>
              <p14:nvPr/>
            </p14:nvContentPartPr>
            <p14:xfrm>
              <a:off x="344880" y="80280"/>
              <a:ext cx="11660040" cy="657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5CF0D9-A733-485E-8A6E-1242268F50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5520" y="70920"/>
                <a:ext cx="11678760" cy="65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1155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5370-0635-4ABF-82D1-5F081BE8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358A-D343-4DA8-B461-134B40BF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F5355A-8647-4650-910B-8EEDC72BE3F3}"/>
                  </a:ext>
                </a:extLst>
              </p14:cNvPr>
              <p14:cNvContentPartPr/>
              <p14:nvPr/>
            </p14:nvContentPartPr>
            <p14:xfrm>
              <a:off x="0" y="109440"/>
              <a:ext cx="11749320" cy="655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F5355A-8647-4650-910B-8EEDC72BE3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00080"/>
                <a:ext cx="11768040" cy="657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9660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5370-0635-4ABF-82D1-5F081BE8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358A-D343-4DA8-B461-134B40BF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A7F500-86E9-45D2-89AF-BC788050685D}"/>
                  </a:ext>
                </a:extLst>
              </p14:cNvPr>
              <p14:cNvContentPartPr/>
              <p14:nvPr/>
            </p14:nvContentPartPr>
            <p14:xfrm>
              <a:off x="370440" y="0"/>
              <a:ext cx="11400480" cy="685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A7F500-86E9-45D2-89AF-BC78805068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1080" y="-9360"/>
                <a:ext cx="11419200" cy="68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5049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5370-0635-4ABF-82D1-5F081BE8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358A-D343-4DA8-B461-134B40BF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5CB0CA-1CBC-498E-B366-8405B470C00A}"/>
                  </a:ext>
                </a:extLst>
              </p14:cNvPr>
              <p14:cNvContentPartPr/>
              <p14:nvPr/>
            </p14:nvContentPartPr>
            <p14:xfrm>
              <a:off x="549720" y="153720"/>
              <a:ext cx="9271440" cy="623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5CB0CA-1CBC-498E-B366-8405B470C0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360" y="144360"/>
                <a:ext cx="9290160" cy="624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3172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95207-1BB6-49B4-A6B0-A4F16DD2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9BF78-A486-49CE-AE83-72442321F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E38CE5-80FA-4BE6-8BA4-0E7D4B9D91D6}"/>
                  </a:ext>
                </a:extLst>
              </p14:cNvPr>
              <p14:cNvContentPartPr/>
              <p14:nvPr/>
            </p14:nvContentPartPr>
            <p14:xfrm>
              <a:off x="998280" y="713520"/>
              <a:ext cx="10791720" cy="558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E38CE5-80FA-4BE6-8BA4-0E7D4B9D91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8920" y="704160"/>
                <a:ext cx="10810440" cy="560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5968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8751-6550-4533-899F-E692C5A2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BF78-91CB-4C9D-BB9C-8FD8C1257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DFDB6C-912E-49A9-AFB3-0511795C0EF9}"/>
                  </a:ext>
                </a:extLst>
              </p14:cNvPr>
              <p14:cNvContentPartPr/>
              <p14:nvPr/>
            </p14:nvContentPartPr>
            <p14:xfrm>
              <a:off x="540360" y="490680"/>
              <a:ext cx="9887400" cy="497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DFDB6C-912E-49A9-AFB3-0511795C0E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000" y="481320"/>
                <a:ext cx="9906120" cy="499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9968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8751-6550-4533-899F-E692C5A2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BF78-91CB-4C9D-BB9C-8FD8C1257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28A1D5-F0DC-40A7-9FF3-02D25F368D0C}"/>
                  </a:ext>
                </a:extLst>
              </p14:cNvPr>
              <p14:cNvContentPartPr/>
              <p14:nvPr/>
            </p14:nvContentPartPr>
            <p14:xfrm>
              <a:off x="497880" y="106560"/>
              <a:ext cx="11694600" cy="617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28A1D5-F0DC-40A7-9FF3-02D25F368D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8520" y="97200"/>
                <a:ext cx="11713320" cy="619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9631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8751-6550-4533-899F-E692C5A2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BF78-91CB-4C9D-BB9C-8FD8C1257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C71D86-20DD-47C5-B435-29C58DF05A7A}"/>
                  </a:ext>
                </a:extLst>
              </p14:cNvPr>
              <p14:cNvContentPartPr/>
              <p14:nvPr/>
            </p14:nvContentPartPr>
            <p14:xfrm>
              <a:off x="4139640" y="0"/>
              <a:ext cx="2755440" cy="530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C71D86-20DD-47C5-B435-29C58DF05A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0280" y="-9360"/>
                <a:ext cx="2774160" cy="531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127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8751-6550-4533-899F-E692C5A2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BF78-91CB-4C9D-BB9C-8FD8C1257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E42DED-C016-4973-A21E-16FEDA8CDE6E}"/>
                  </a:ext>
                </a:extLst>
              </p14:cNvPr>
              <p14:cNvContentPartPr/>
              <p14:nvPr/>
            </p14:nvContentPartPr>
            <p14:xfrm>
              <a:off x="358920" y="0"/>
              <a:ext cx="11382480" cy="643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E42DED-C016-4973-A21E-16FEDA8CDE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560" y="-9360"/>
                <a:ext cx="11401200" cy="645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5162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8751-6550-4533-899F-E692C5A2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BF78-91CB-4C9D-BB9C-8FD8C1257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21FBAB-EB91-4E03-A5A3-2C1309F7F34B}"/>
                  </a:ext>
                </a:extLst>
              </p14:cNvPr>
              <p14:cNvContentPartPr/>
              <p14:nvPr/>
            </p14:nvContentPartPr>
            <p14:xfrm>
              <a:off x="173880" y="150840"/>
              <a:ext cx="11854440" cy="6707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21FBAB-EB91-4E03-A5A3-2C1309F7F3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520" y="141480"/>
                <a:ext cx="11873160" cy="672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3910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8751-6550-4533-899F-E692C5A2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BF78-91CB-4C9D-BB9C-8FD8C1257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A7DAAB-98B1-4C36-8DD3-91411A3CEEDE}"/>
                  </a:ext>
                </a:extLst>
              </p14:cNvPr>
              <p14:cNvContentPartPr/>
              <p14:nvPr/>
            </p14:nvContentPartPr>
            <p14:xfrm>
              <a:off x="1649880" y="357840"/>
              <a:ext cx="10542600" cy="6427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A7DAAB-98B1-4C36-8DD3-91411A3CEE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0520" y="348480"/>
                <a:ext cx="10561320" cy="644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2377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5370-0635-4ABF-82D1-5F081BE8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358A-D343-4DA8-B461-134B40BF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325578-B188-43B6-B6C5-8C822804BB36}"/>
                  </a:ext>
                </a:extLst>
              </p14:cNvPr>
              <p14:cNvContentPartPr/>
              <p14:nvPr/>
            </p14:nvContentPartPr>
            <p14:xfrm>
              <a:off x="1097280" y="102600"/>
              <a:ext cx="8503920" cy="627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325578-B188-43B6-B6C5-8C822804BB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7920" y="93240"/>
                <a:ext cx="8522640" cy="628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4045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8751-6550-4533-899F-E692C5A2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BF78-91CB-4C9D-BB9C-8FD8C1257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72E185-358A-4C9B-8313-AF853AF75A5C}"/>
                  </a:ext>
                </a:extLst>
              </p14:cNvPr>
              <p14:cNvContentPartPr/>
              <p14:nvPr/>
            </p14:nvContentPartPr>
            <p14:xfrm>
              <a:off x="1634040" y="80280"/>
              <a:ext cx="9734760" cy="581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72E185-358A-4C9B-8313-AF853AF75A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4680" y="70920"/>
                <a:ext cx="9753480" cy="583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3728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8751-6550-4533-899F-E692C5A2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BF78-91CB-4C9D-BB9C-8FD8C1257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28CA63-8386-4B4E-BD90-0CEBE78DDB80}"/>
                  </a:ext>
                </a:extLst>
              </p14:cNvPr>
              <p14:cNvContentPartPr/>
              <p14:nvPr/>
            </p14:nvContentPartPr>
            <p14:xfrm>
              <a:off x="1895760" y="492840"/>
              <a:ext cx="10118520" cy="6082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28CA63-8386-4B4E-BD90-0CEBE78DDB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0" y="483480"/>
                <a:ext cx="10137240" cy="610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2009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8751-6550-4533-899F-E692C5A2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BF78-91CB-4C9D-BB9C-8FD8C1257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3BF9F7-17A8-4579-B07F-8C22F5383328}"/>
                  </a:ext>
                </a:extLst>
              </p14:cNvPr>
              <p14:cNvContentPartPr/>
              <p14:nvPr/>
            </p14:nvContentPartPr>
            <p14:xfrm>
              <a:off x="1764360" y="0"/>
              <a:ext cx="9921960" cy="618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3BF9F7-17A8-4579-B07F-8C22F53833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5000" y="-9360"/>
                <a:ext cx="9940680" cy="620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7619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8751-6550-4533-899F-E692C5A2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BF78-91CB-4C9D-BB9C-8FD8C1257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A6852F-FCEA-45F7-87E8-849E2DCA9833}"/>
                  </a:ext>
                </a:extLst>
              </p14:cNvPr>
              <p14:cNvContentPartPr/>
              <p14:nvPr/>
            </p14:nvContentPartPr>
            <p14:xfrm>
              <a:off x="197280" y="1006560"/>
              <a:ext cx="11165760" cy="581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A6852F-FCEA-45F7-87E8-849E2DCA98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920" y="997200"/>
                <a:ext cx="11184480" cy="583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78275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8751-6550-4533-899F-E692C5A2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BF78-91CB-4C9D-BB9C-8FD8C1257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F585C8-3439-4AC6-A035-C3309274600B}"/>
                  </a:ext>
                </a:extLst>
              </p14:cNvPr>
              <p14:cNvContentPartPr/>
              <p14:nvPr/>
            </p14:nvContentPartPr>
            <p14:xfrm>
              <a:off x="0" y="145080"/>
              <a:ext cx="12192480" cy="6222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F585C8-3439-4AC6-A035-C330927460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35720"/>
                <a:ext cx="12211200" cy="624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711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8751-6550-4533-899F-E692C5A2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BF78-91CB-4C9D-BB9C-8FD8C1257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F65820-032B-48CB-8785-AFE63909AE3B}"/>
                  </a:ext>
                </a:extLst>
              </p14:cNvPr>
              <p14:cNvContentPartPr/>
              <p14:nvPr/>
            </p14:nvContentPartPr>
            <p14:xfrm>
              <a:off x="363600" y="0"/>
              <a:ext cx="11828880" cy="685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F65820-032B-48CB-8785-AFE63909AE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240" y="-9360"/>
                <a:ext cx="11847600" cy="68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56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5370-0635-4ABF-82D1-5F081BE8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358A-D343-4DA8-B461-134B40BF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4E4F7C-46F0-4AF9-AD6D-8029962CBE37}"/>
                  </a:ext>
                </a:extLst>
              </p14:cNvPr>
              <p14:cNvContentPartPr/>
              <p14:nvPr/>
            </p14:nvContentPartPr>
            <p14:xfrm>
              <a:off x="3810240" y="466560"/>
              <a:ext cx="7200360" cy="573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4E4F7C-46F0-4AF9-AD6D-8029962CBE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0880" y="457200"/>
                <a:ext cx="7219080" cy="575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767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5370-0635-4ABF-82D1-5F081BE8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358A-D343-4DA8-B461-134B40BF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0D2F37-15C5-4E75-9573-FA746132D134}"/>
                  </a:ext>
                </a:extLst>
              </p14:cNvPr>
              <p14:cNvContentPartPr/>
              <p14:nvPr/>
            </p14:nvContentPartPr>
            <p14:xfrm>
              <a:off x="3457080" y="1138680"/>
              <a:ext cx="8251560" cy="520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0D2F37-15C5-4E75-9573-FA746132D1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7720" y="1129320"/>
                <a:ext cx="8270280" cy="522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030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5370-0635-4ABF-82D1-5F081BE8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358A-D343-4DA8-B461-134B40BF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DB54E4-67AD-41CA-9AF7-29F84B2C8BCD}"/>
                  </a:ext>
                </a:extLst>
              </p14:cNvPr>
              <p14:cNvContentPartPr/>
              <p14:nvPr/>
            </p14:nvContentPartPr>
            <p14:xfrm>
              <a:off x="376560" y="0"/>
              <a:ext cx="11543040" cy="581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DB54E4-67AD-41CA-9AF7-29F84B2C8B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200" y="-9360"/>
                <a:ext cx="11561760" cy="583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368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5370-0635-4ABF-82D1-5F081BE8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358A-D343-4DA8-B461-134B40BF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A1370E-91F5-4680-B444-93F8B97C79E5}"/>
                  </a:ext>
                </a:extLst>
              </p14:cNvPr>
              <p14:cNvContentPartPr/>
              <p14:nvPr/>
            </p14:nvContentPartPr>
            <p14:xfrm>
              <a:off x="108000" y="106560"/>
              <a:ext cx="11877840" cy="598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A1370E-91F5-4680-B444-93F8B97C79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640" y="97200"/>
                <a:ext cx="11896560" cy="60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0645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5370-0635-4ABF-82D1-5F081BE8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358A-D343-4DA8-B461-134B40BF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DA065C-7C25-425D-AAFC-C0DB565E68E8}"/>
                  </a:ext>
                </a:extLst>
              </p14:cNvPr>
              <p14:cNvContentPartPr/>
              <p14:nvPr/>
            </p14:nvContentPartPr>
            <p14:xfrm>
              <a:off x="0" y="0"/>
              <a:ext cx="11275200" cy="685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DA065C-7C25-425D-AAFC-C0DB565E68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1293920" cy="68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3899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5370-0635-4ABF-82D1-5F081BE8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358A-D343-4DA8-B461-134B40BF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D0F877-3712-43B3-9CB8-8293BDFCE814}"/>
                  </a:ext>
                </a:extLst>
              </p14:cNvPr>
              <p14:cNvContentPartPr/>
              <p14:nvPr/>
            </p14:nvContentPartPr>
            <p14:xfrm>
              <a:off x="2601720" y="1434600"/>
              <a:ext cx="7657560" cy="418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D0F877-3712-43B3-9CB8-8293BDFCE8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2360" y="1425240"/>
                <a:ext cx="7676280" cy="420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9506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165</TotalTime>
  <Words>0</Words>
  <Application>Microsoft Office PowerPoint</Application>
  <PresentationFormat>Widescreen</PresentationFormat>
  <Paragraphs>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Kowshique Roy</dc:creator>
  <cp:lastModifiedBy>Kowshique Roy</cp:lastModifiedBy>
  <cp:revision>1</cp:revision>
  <dcterms:created xsi:type="dcterms:W3CDTF">2022-05-08T14:23:24Z</dcterms:created>
  <dcterms:modified xsi:type="dcterms:W3CDTF">2022-05-08T17:08:44Z</dcterms:modified>
</cp:coreProperties>
</file>