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9T16:17:20.9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6533 2079 278 0,'-24'-15'221'16,"-1"-3"-49"-16,4-2-62 16,6 4-12-16,3 4 20 15,12 0-13-15,0 4-24 16,0-1-40-16,0 5-19 16,0 4-12-16,0 0-3 15,-14 13-4-15,-2 19 3 16,-7 25-1-16,-14 33 4 15,-16 24-2-15,-15 19 4 16,-18 19-9-16,-15 7 0 0,-18 12-2 16,1 4 3-16,13-4 0 15,12-21-7-15,19-28-4 16,18-27-33-16,14-27-26 16,18-19-10-16,8-29-15 15,8-20-56-15,8-36-25 16,5-26-21-16,6-17-36 15</inkml:trace>
  <inkml:trace contextRef="#ctx0" brushRef="#br0" timeOffset="400.68">6204 2196 222 0,'25'-11'181'0,"-6"-1"-55"0,-6 3-24 16,-2 2-33-16,-2 3-6 16,-2 4-8-16,-2 0-20 15,-2 0-19-15,6 0-8 16,4 11 10-16,7 10 11 15,9 12-2-15,7 8-4 16,12 7 3-16,10 13 18 16,6 13 22-16,10 16-8 15,-2 7-14-15,-2 13-18 0,-10 1-11 16,-3-7-9-16,-11-5-1 16,-10-10-6-16,-3-12 1 15,-15-16-6-15,-1-12-16 16,-4-12-8-16,-10-13-14 15,-3-11-34-15,0-13-76 16,-11-13-21-16,-5-11-26 16,-4-13-34-16</inkml:trace>
  <inkml:trace contextRef="#ctx0" brushRef="#br0" timeOffset="768.5">5891 2976 185 0,'-62'19'232'16,"10"-7"-77"-16,11 2-48 15,14-14-42-15,6 0-10 16,9 0-1-16,12 0-8 15,17 0-13-15,31 0 29 16,40-17 11-16,34-8-11 16,17 0-26-16,2 2-13 15,-5-1-13-15,-19 3-10 16,-16 4 3-16,-15 5 1 16,-14 5-9-16,-13-2 3 15,-15 9 4-15,-9-5-4 16,-10 3-9-16,-8-3-9 0,-5 5-23 15,-8 0-37-15,-4 0-50 16,0 0-53-16,0 0-129 16</inkml:trace>
  <inkml:trace contextRef="#ctx0" brushRef="#br0" timeOffset="1356.25">7438 2715 499 0,'-15'-12'215'15,"1"0"-90"-15,3 3-65 16,3 6-27-16,8 3-18 16,-9 0-14-16,9 7-2 0,0 14 2 15,12 11-2-15,4 13-2 16,1 7 9-16,4 5-6 15,-2 4 0-15,1 1 2 16,2 0-3-16,-2-10 1 16,-3-11 1-16,-3-13-2 15,0-4 3-15,-6-3-1 16,-8-9 5-16,0-12-4 16,0 0 18-16,0 0 12 0,0 0 12 15,0-9-22-15,-14-15-11 16,6-13-4-16,0-19-3 15,8-13-4-15,0-13 0 16,0-7 1-16,13-1-8 0,4 5 5 16,4 8 3-16,-2 11 5 15,-2 12-4 1,-1 14-8-16,0 16 4 0,3 24 2 16,9 7 3-16,1 22 7 15,4 9-6-15,0 6 5 16,-6 6-7-16,-2-2 0 15,-8-8-3-15,-5-2 2 0,-4-10 1 16,1-8 1-16,-9-7 7 16,0-5 0-16,0-8 13 15,0 0 18-15,0 0 16 16,0 0-15-16,-9 0-18 0,-4-8-18 16,3-5-49-1,-7 1-61-15,4-5-84 0,-4 1-68 16,7 1-80-16</inkml:trace>
  <inkml:trace contextRef="#ctx0" brushRef="#br0" timeOffset="1933.17">8263 2532 394 0,'8'-17'232'0,"-8"0"-33"16,3 5-46-16,-3 4-37 15,0 0-35-15,0 8-35 16,6 0-28-16,-3 0-7 16,5 0-7-16,3 16-4 0,11 9-1 15,-1 12-1-15,1 4 12 16,4 11-1-16,-3 10-5 16,2 7 0-16,-1 0-3 15,-3-3 3-15,-4-9-1 0,-6-10-4 16,-3-5 4-16,1-14-9 15,-9-7 9-15,0-9 4 16,0-12 23-16,0 0 7 0,-14-12-19 16,3-12-7-1,-6-18-7-15,6-10 4 0,3-10-7 16,8-3 1-16,0-8 0 16,3-4-2-16,10 4 5 15,7-1-10-15,5 8 3 16,7 8 0-16,1 11-1 0,-1 15-3 15,-4 10 0-15,2 22 7 16,-6 9 9-16,0 15 3 16,-5 9-5-16,-3 2 2 15,1 7-6-15,-4-5 1 0,-6-4-1 16,-7-4-1 0,0-9-2-16,0-4 7 0,0-7 8 15,0-9 6-15,0 0 13 16,0 7 11-16,0-7-3 15,0 0-21-15,-7 0-10 16,-6-12-33-16,5 0-14 0,-4 0-30 16,4 0-43-16,0 3-70 15,8 9-51-15,-13 0-36 16,2-5-60-16</inkml:trace>
  <inkml:trace contextRef="#ctx0" brushRef="#br0" timeOffset="2497.42">9278 2389 262 0,'8'-28'238'16,"-8"2"-83"-16,0 2-52 16,0 3-39-16,0 2-13 0,0 2 6 15,-13 10-14-15,13-2-7 16,-12 6-14-16,12 3-3 15,-12 0-11-15,1 0-1 16,-3 15-6-16,-2 11 1 16,1 9 0-16,-2 11-2 15,-3 10 4-15,3 1-6 0,6 5 2 16,11-5 4-16,0-5 1 16,0-7-8-16,3-9 3 15,5-7 0-15,4-8-2 16,1-9-4-16,4-12 7 0,4 0-7 15,-2-17-9-15,-2-7-9 16,-6-9 8-16,1-7 2 16,-8-8 8-16,-4-9 3 15,0 3 3-15,-11 2 16 0,-2 2 14 16,5 14 20-16,8 7 18 16,-12 3-15-16,12 12-20 15,0 0-15-15,0 6-11 16,0 2-7-16,0 6-3 15,0 0-3-15,3 10 4 16,11 8 0 0,2 1-1-16,3 10 4 0,6 8 1 15,-1 0-2-15,5 3-2 16,-6-3-5-16,7-1-9 16,2-3-23-16,1 0-6 15,-6-9-24-15,-2-2-23 0,0-12-17 16,-5-1-29-16,-3-9-45 15,-6-9-78-15</inkml:trace>
  <inkml:trace contextRef="#ctx0" brushRef="#br0" timeOffset="2962.22">9594 2132 210 0,'-8'-40'247'0,"8"7"-71"16,-8 9-46-16,8 7-54 0,-9 6-27 15,9 11-25-15,0 0-6 16,9 14-5-16,12 16 0 16,6 3-7-16,3 4 2 15,2-5-6-15,-1-7-2 16,2-7 0-16,-1-5 1 16,7-13 0-16,-4 0-3 15,-2-13-1-15,-1-5 4 0,-4-15 0 16,-2-8 1-16,-6-4 8 15,-4-4 10-15,-5 1 18 16,-3 3 10-16,-2 7 23 16,-6 14 11-16,0 5-21 0,0 4-9 15,0 8-30-15,0 7-14 16,0 22-5-16,-17 21 15 16,-3 40 34-16,-4 26 30 15,-8 29-3-15,-1 21-6 16,1 8 9-16,-2 1-21 15,2 2-5-15,2 1-21 0,7-8-13 16,-2-9-13-16,5-11 4 16,1-13-8-16,-2-11-7 15,4-22-4-15,1-16-33 0,-1-19-62 16,6-17-64-16,11-12-73 16,-16-18-112-16,-8-15-55 15</inkml:trace>
  <inkml:trace contextRef="#ctx0" brushRef="#br0" timeOffset="3707.66">5562 5698 103 0,'-19'0'209'0,"2"0"-68"15,1 0-39-15,2 9-21 16,4-9-9-16,10 0 11 0,0 0 9 16,0 0-5-16,0 0-4 15,0 0-16-15,0 0-10 16,0-4-7-16,0-5-22 16,15 2-6-16,22-11 6 15,39-14 14-15,54-25-17 16,58-16-1-16,48-16-5 0,32-9-6 15,28 2-13 1,17 0 5-16,15 11-4 0,5 4-1 16,-3 7 0-16,-15 5 0 15,-10 0-3-15,-9 7 6 0,-2 0-3 16,-11 4 1-16,-11-4-4 16,-24 5-1-16,-28 7 6 15,-38 5-1-15,-35 9 7 0,-38 8 4 16,-27 7 48-16,-25 6 41 15,-22 2 33-15,-10 4 4 16,-13 5-18-16,-4 4-77 0,-4 0-43 16</inkml:trace>
  <inkml:trace contextRef="#ctx0" brushRef="#br0" timeOffset="3848.28">10930 4225 2047 0,'0'-4'0'32,"0"-1"0"-32,0 1 0 15,0 4-59 17,0 0-142-32,0 0-102 15,0-8-91 1,-12 1-61-16</inkml:trace>
  <inkml:trace contextRef="#ctx0" brushRef="#br0" timeOffset="5707.65">7463 8023 75 0,'-8'-12'210'0,"-5"-4"-37"15,0 0-52-15,2-7-37 0,-6 4-30 16,-18-25 57-1,13 15-50-15,3 1-10 16,-1 4 1-16,2 8-9 0,2 3-7 16,1 4-14-16,-1 9-7 15,-5 0-9-15,-7 17-6 16,-5 11 1-16,-4 17-1 16,-3 12 3-16,-5 12-4 15,5 9 1-15,4-1 2 16,2 1-7-16,11-9 3 0,1-5 5 15,14-2-6-15,8-10 5 16,5-11 3-16,7-9-2 16,9-10-2-16,7-10 1 0,12-12-2 15,9 0 2-15,4-4 0 16,4-4-5-16,-4-1 2 16,-1 4 4-16,-2 5-2 0,-10 0-1 15,0 9 0-15,-4 4 0 16,-3 7-2-16,-9 4 3 15,-4 5 1-15,-4 4-1 16,-10 11-1-16,-6 9 2 16,-22 4-4-16,-6 0 5 0,-4-5 0 15,-1-3-2-15,1-7 2 16,-1-7-3-16,1-5 5 16,4-10 2-16,3-5 15 0,5-1 4 15,3-14-2-15,5 7-8 16,4-7-4-16,8 0-5 15,-11-7-11-15,2-3-14 0,9-1-2 16,-8-1-5-16,0 0-16 16,8-4-5-16,-12-2-10 15,12 2-25-15,-9 4-14 0,1 5-22 16,8-2-26 0,0-3-55-16,0-1-215 0</inkml:trace>
  <inkml:trace contextRef="#ctx0" brushRef="#br0" timeOffset="6074.1">7901 7359 547 0,'-8'-57'275'0,"1"16"-84"15,-1 13-98-15,8 7-54 16,-9 6-20-16,9 1 2 0,0 11-7 16,0 14-15-1,9 23 6-15,6 24 7 0,5 27 5 16,4 29 9-16,5 24 8 16,5 21 19-16,6 11-9 15,-1 10-12-15,7-5-10 0,2-12-7 16,2-13-10-16,-10-19-2 15,-1-17 0-15,-5-26 1 16,-11-19-7-16,-1-15 3 0,-6-18-14 16,-5-12-15-16,-3-8-20 15,-8-7-47-15,0-9-65 16,0-11-50-16,-14-15 1 0,-7-19-40 16,-12-12 33-16</inkml:trace>
  <inkml:trace contextRef="#ctx0" brushRef="#br0" timeOffset="6389.87">7771 8259 220 0,'-28'-12'268'16,"2"4"-73"-16,7-1-39 15,2 9-80-15,9-4-31 0,8 1-7 16,0-7 9-16,0 3-29 15,16-5 0-15,22-9-6 0,26-12-8 16,26-15 2-16,20-9-6 16,8 1-6-16,-4-2-11 15,-13 5-5-15,-17 9 6 0,-14 11 1 16,-21 8 4-16,-13 5 7 16,-17 8-1-16,-5 5-3 0,-14-4-13 15,0 5-15 1,-8 1-15-16,-6 1-19 0,3 4-36 15,-6 0-33-15,2 0-64 16,-5-3 24-16</inkml:trace>
  <inkml:trace contextRef="#ctx0" brushRef="#br0" timeOffset="6872.44">8454 7688 44 0,'0'-7'210'0,"0"-5"29"16,0 1-39-16,0 1-22 15,0 3-55-15,0 2-22 0,0 5-2 16,0-4-7-16,0 4-28 15,0 0-30-15,7 0-12 16,10 26 4-16,3 9 35 16,9 18-8-16,4 13-10 0,-2 7-14 15,6-2-10-15,-4 0-6 16,-6-6-10-16,-2-3-3 0,-1-10 7 16,-8-11-5-16,-3-8-1 15,-1-9-1-15,-4-4 0 16,-8-7 5-16,0-6 3 0,0-7-7 15,0-4-11-15,-17-12-16 16,1-16 1-16,-3-18-10 0,3-11 18 16,2-11 4-16,14-6 5 15,0 3 4-15,9 12-1 16,4 10 2-16,4 4 5 16,1 8-4-16,12 7-1 0,-2 6 4 15,1 9-7-15,-6 8 7 16,3 5-7-16,-10 6 7 15,-4 0-7-15,-1 17 4 0,-3 0 16 16,-3-2-5-16,-2-2-4 16,-3 0 6-16,0-6-5 0,0-7-12 15,0 9 11-15,0-9-7 16,0 0 5-16,0 0-8 16,0 0-1-16,0 0-26 15,0 0-51-15,0 0-74 0,0 0-62 16,-8 0-16-16,-3 0 1 15,-3-9 6-15,8 2 59 0</inkml:trace>
  <inkml:trace contextRef="#ctx0" brushRef="#br0" timeOffset="7305.26">8905 7632 72 0,'0'-21'141'16,"8"1"52"-16,-5 0-66 16,0 0-20-16,6 3-32 0,-4 5-4 15,-5 3 5-15,0 6 5 16,0 3-16-16,3 0-18 15,5 24 13-15,9 16 31 16,3 18-22-16,8 8-27 16,5 10-18-16,8 6-10 0,-1-5-8 15,4-8 6-15,2-8-8 16,-2-15-12-16,-3-15-6 0,-4-10-24 16,-4-21-11-16,-5-12-21 15,-4-25 10-15,-5-16 16 0,-5-16 24 16,-6-12 13-16,-8-13 7 15,-8 1 3-15,-6 3 22 16,3 4 8-16,-5 17 25 0,4 13 3 16,0 10 14-16,-2 12 0 15,3 11-8-15,-1 2-13 16,12 9-18-16,-13 4-11 16,13 4-7-16,0 4-16 0,0 0-5 15,0 21 4-15,0 19-1 16,0 13 9-16,13 14-12 0,4 9 3 15,3-2 3-15,4-5 0 16,3-4-3-16,3-7-11 16,-3-11-25-16,11-5-46 0,3-14-40 15,10-12-77-15,15-16-55 16,3-16-76-16</inkml:trace>
  <inkml:trace contextRef="#ctx0" brushRef="#br0" timeOffset="7821.04">10187 7225 178 0,'-13'-9'276'0,"7"5"-114"0,-2 4-68 16,8 0-51-16,0 0-26 15,0 0-2-15,0 0-2 0,0 0-2 16,0 9-7-16,0-9-1 15,3 7 3-15,2-7-4 16,-2 0 0-16,0 0-2 0,2 0 3 16,-2 0-3-16,-3-3 3 15,0-6 0-15,0-8-6 16,0-2 9-16,-14-2-3 0,-3 5 18 16,1 4 2-16,-5 0 1 15,-4 4 5-15,-3 8-19 0,-4 8 4 16,-4 13 1-16,-1 15 21 15,1 21 7-15,7 16-9 16,12 8-7-16,17 4-7 0,0-3 3 16,20-12 3-16,14-13-9 15,11-11-1-15,11-18-11 0,13-12 4 16,7-16-4 0,6-16 2-16,-1-12-2 0,1-11-5 15,-9-1-2-15,-8-4-1 16,-13-2-9-16,-12-2-2 0,-6-1-11 15,-14-1-6-15,-8 7-8 16,-4-3-20-16,-8 7-27 0,0-4-19 16,0 7-8-16,0 3 10 15,-12 5-24-15,0-1-48 0,-4 5 3 16</inkml:trace>
  <inkml:trace contextRef="#ctx0" brushRef="#br0" timeOffset="8170.44">10720 6346 504 0,'0'-37'263'0,"-13"9"-64"15,13 3-86-15,-8 9-26 16,8 4 9-16,0 3-11 0,0 1-37 15,0 8-28-15,0 12-8 16,12 26 18-16,5 19 41 16,3 23-12-16,9 18-1 15,2 12 1-15,7 8-9 0,2 4-14 16,4-4-8-16,0-4-9 16,1-9-11-16,-3-5-3 0,-10-15-4 15,-4-16-1-15,-4-13-12 16,-8-15-17-16,-2-9-26 0,-3-7-32 15,-6-8-48-15,-5-5-57 16,0-12-62-16,-16-9-7 16,-6-11-18-16,-2-9 13 0</inkml:trace>
  <inkml:trace contextRef="#ctx0" brushRef="#br0" timeOffset="8403.89">10456 6928 297 0,'0'-13'220'0,"0"0"-91"16,0 6-60-16,12-5-27 16,12-5-18-16,17-3 10 0,16-4 6 15,11-5-13-15,10-4-6 16,-1 1-16-16,-9 4-3 0,-6 7-32 15,-18 6-19-15,-15 2-40 16,-14 8-26-16,-15 5-81 16,-23 12-10-16</inkml:trace>
  <inkml:trace contextRef="#ctx0" brushRef="#br0" timeOffset="9335.41">8819 7698 8 0,'-13'0'4'16,"1"0"-3"-16,1 0-1 0,11 0-3 15,-14 0 1-15,6 0 5 16,8 0 5 0,0 0 11-16,0 0 14 0,0 7 19 15,0-7 16-15,0 9 9 16,0-9 84-1,0 0-115-15,0 0 24 16,0 0-42-16,0 0 3 0,0 0 10 16,0 0 0-1,0 0-4-15,5-4-8 0,4-1-3 16,-1-2-7-16,0 2 1 16,0-2-6-16,4-2 1 0,4 1-4 15,0 8 4-15,4 0-4 16,-4 0 5-16,2 0-1 15,-2 0-5-15,-1 12-4 0,-2 5 2 16,-2-5 0-16,-2 0 1 16,-4 0-3-16,-5 0-1 15,0 0 2-15,0 4-7 0,0 1 5 16,-14 4-2-16,-2 3 1 16,-1 0-3-16,3 1 0 15,-7-1 1-15,5-7 3 0,-1-6-4 16,6-11 5-16,11 0 5 15,-13 0 6-15,13-4 1 16,-8-8-3-16,8-9-10 0,0 2-7 16,0-6-1-16,0 0-13 15,0 0-20-15,0 5-30 0,8 5-33 16,0-1-17-16,5 4-12 16,-5 7-47-16,-5 5-5 15</inkml:trace>
  <inkml:trace contextRef="#ctx0" brushRef="#br0" timeOffset="10100.5">7096 10242 151 0,'-8'0'224'16,"-2"0"-61"-16,1 0-37 15,9 0-52-15,-8 0-28 0,8 0-1 16,0 0 7-16,0 0-6 15,0 0 0-15,11-9-25 16,18-16-5-16,20-10 1 0,33-24 9 16,35-17 16-16,45-26-5 15,50-17-11-15,40-11-2 16,36-8-10-16,28-12-7 0,38-5 0 16,24-8 5-16,12 0 6 15,-13 9 0-15,-24 2-11 16,-33 19 2-16,-40 19-6 0,-35 17 3 15,-47 14-4-15,-34 19-2 16,-43 14-3-16,-33 14-1 16,-23 7 4-16,-19 13 4 0,-13 5 1 15,-13 1 21-15,-8 8 30 16,-9 2 22-16,-3 0-6 0,0 0-14 16,0 0-15-16,-8 0-10 15,8 0-8-15,-7 0-6 0,7 0-5 16,0 0-6-16,0 0-3 15,0 0-1 1,0 0-9-16,0 0 6 16,0 0-8-16,0 0 10 15,0 0-13-15,0 0-21 16,0 0-37-16,0 0-47 0,0 0-63 16,0 0-56-16,0 12-21 15,0-12-24-15,-17 11 7 16</inkml:trace>
  <inkml:trace contextRef="#ctx0" brushRef="#br0" timeOffset="26141.05">12258 6375 333 0,'-31'8'239'0,"2"-8"-77"16,4 0-47-16,5-5-28 15,12-7-18-15,16-13-31 0,23-19-14 16,40-25-2-16,38-28-3 15,38-30 20-15,26-19 5 16,19-9-5-16,6 8-16 16,6 9-10-16,-9 19-8 15,-12 14 0-15,-17 20-4 0,-24 14 1 16,-28 19-5-16,-30 11 4 16,-22 8-7-16,-18 14-13 15,-16 5-17-15,-12 14-27 0,-16 0-39 16,-8 14-27-16,-15 5-24 15,-14 10-71-15,-16 8-39 16</inkml:trace>
  <inkml:trace contextRef="#ctx0" brushRef="#br0" timeOffset="26590.54">12051 6383 331 0,'-36'0'217'16,"4"0"-99"-16,-1 0-52 15,9 0-35-15,2 0-6 0,6 0 20 16,16 0 14-16,0-5-15 16,8-3-26-16,34-9 1 15,35-6 19-15,53-10 30 16,48-12 15-16,28-8-13 0,23 4-29 16,14 4-15-16,14 9-14 15,-3 3-13-15,-8 9 3 16,-28 7 3-16,-26 5-11 15,-34 5 7-15,-33-3-5 0,-27 3 5 16,-29 3 5 0,-16-1-2-16,-18 5 2 0,-13 0-5 15,-6 0 1-15,-16 0-44 16,-8-3-105-16,-25-1-75 16,-29 4-80-16,-26 0-3 0</inkml:trace>
  <inkml:trace contextRef="#ctx0" brushRef="#br0" timeOffset="26989.45">11942 6533 304 0,'-33'0'238'0,"9"0"-99"0,8 0-67 16,16-4-35-16,0 0-17 15,24-1-2-15,17 5 5 16,24 0 14-16,32 0 10 16,30 0 18-16,27 13 30 15,23 2-11-15,27 7 4 0,19-3-28 16,33 10-25-16,29 8-21 15,15 11-4-15,-1 9-7 16,-5 5 1-16,-22-1-3 0,-25-1 2 16,-28-6-10-16,-27-12 7 15,-39-15 0-15,-30-3 1 16,-29-7 4-16,-26-5-2 0,-18-12-2 16,-15 0-29-16,-14-8-94 15,-9-17-108-15,-12-16-77 16,-17-11-41-16</inkml:trace>
  <inkml:trace contextRef="#ctx0" brushRef="#br0" timeOffset="29503.21">15547 4241 417 0,'-11'-13'258'16,"-2"1"-116"-16,4 4-75 16,1 4-37-16,8 4-17 15,0 0-7-15,0 0 4 16,0 17-8-16,0 11-1 0,8 5-1 16,6 9 2-16,-3-3-2 15,2 6-2-15,0 3-3 16,-7 6-45-16,-6-1-39 15,0-5-48-15,0-3-107 16</inkml:trace>
  <inkml:trace contextRef="#ctx0" brushRef="#br0" timeOffset="29697.22">15299 3765 395 0,'-19'-62'232'16,"-2"10"-109"-16,4 7-62 0,1 13-31 16,5 4-13-16,11 7-13 15,0 5-6-15,0 8-28 16,0 8-24-16,8 12-39 16,3 4-110-16</inkml:trace>
  <inkml:trace contextRef="#ctx0" brushRef="#br0" timeOffset="30285.36">15607 4274 424 0,'0'11'303'16,"5"-11"-128"-16,-5 0-89 16,0 0-50-16,9 0-17 15,3 12-7-15,8 2-10 16,8 1 1-16,9 13-3 15,7 10 1-15,2 7 1 16,-1 0-6-16,-2-2 4 0,-4 0 4 16,-8-15-3-16,-6-5 3 15,-10-5-1-15,-3-18 0 16,1 0-3-16,-5-11 2 0,4-12-7 16,0-17 5-16,-1-17 0 15,3-12-3-15,2-5 2 16,4 5-1-16,1 12-1 15,4 13 1-15,-2 14-1 16,7 23 3-16,4 7 1 16,12 24-3-16,2 12 0 0,5 10-1 15,1 3 6-15,-6-6-5 16,-3-5 0-16,-5-10 7 16,-7-11-6-16,-9-17 1 0,-4-17-2 15,1-23-9-15,-5-27-5 16,-4-25-3-16,-8-28 6 15,-4-21 4-15,0-5 4 16,-12 15 14-16,0 26 29 0,-1 24-11 16,5 23-20-16,0 17-6 15,8 25-4-15,0 24 5 16,0 34 3-16,0 27-4 16,5 19 3-16,6 14-3 15,10 4 3-15,4 0-5 16,-3-9 3-16,8-11 0 0,-6-13-7 15,-4-7-23-15,2-17-37 16,-7-10-39-16,-4-9-35 16,-2-10-72-16,-9-20-36 15</inkml:trace>
  <inkml:trace contextRef="#ctx0" brushRef="#br0" timeOffset="30468.16">16336 4159 294 0,'-38'-12'234'16,"15"-4"-111"-16,23-4-58 16,12-9-32-16,20-3-20 0,25-5 4 15,20-7-8-15,21-10-8 16,7-4 0-16,5 6 2 16,-8 7-18-16,-14 9-46 0,-15 12-79 15,-15-1-124-15</inkml:trace>
  <inkml:trace contextRef="#ctx0" brushRef="#br0" timeOffset="30917.39">17505 3418 545 0,'0'-28'225'0,"-13"8"-98"16,5 4-68-16,-3 9-36 15,-3 7-12-15,3 0-3 0,0 19 1 16,-7 18-6 0,2 11 1-16,7 18-2 0,9 6-2 15,0 6-2-15,0-1-2 16,5-7-4-16,7-10-1 16,10-6-1-16,1-13-7 15,2-13 2-15,3-12 0 0,1-16 2 16,-1-8 6-16,-3-21 7 15,-2-16 3-15,-6-14 1 16,-9-12 15-16,-8-1 18 16,0 3 23-16,-16 8 21 0,-1 15-13 15,6 13-31-15,-2 10-24 16,13 5-2-16,-8 11-15 16,8 7-1-16,0 0-11 15,0 29 0-15,0 6-2 16,8 15-2-16,5 7 6 15,1 3-6-15,11 2-12 16,7-5-10-16,9-5-32 0,8 2-65 16,2-6-49-16,-12-7-97 15</inkml:trace>
  <inkml:trace contextRef="#ctx0" brushRef="#br0" timeOffset="31783.49">16506 5539 108 0,'0'-13'224'16,"0"2"-31"-16,0-1-56 16,0 0-70-16,0-4-31 15,0-1-21-15,0-2 0 0,0-2-10 16,0 0-2-16,0 0-2 15,-8 10 3-15,-4 2 8 16,-10 6-5-16,-9 3-3 0,-14 15 0 16,-7 14 0-16,-5 16 7 15,1 12 4-15,3 9-1 16,7 10-5-16,18 2 2 16,12-1-3-16,16 0-3 15,24-3-5-15,17-9 0 0,16-13 3 16,7-7-4-16,14-15-19 15,7-19-14-15,4-11-36 16,1-24-21-16,-9-21-43 0,-18-15-81 16,-6-22 43-16</inkml:trace>
  <inkml:trace contextRef="#ctx0" brushRef="#br0" timeOffset="32131.74">16834 5254 252 0,'-16'-53'197'0,"1"9"-63"16,-1 8-46-16,7 12-37 15,0 10-32-15,9 11-9 16,0 3 7-16,9 24 5 0,4 16 2 16,2 13-3-16,5 18 4 15,5 10-8-15,-2 4-8 16,2 0-3-16,-4-11-2 0,1-10-2 16,-8-14 0-16,0-14 0 15,-8-11 2-15,2-9 1 16,-8-16-1-16,5-5 1 0,-1-18 0 15,5-18-6 1,4-17 3-16,1-10-6 0,6-2 6 16,2 4 2-16,-4 14-4 15,4 16 2-15,-2 8-5 16,6 11 9-16,1 17-4 0,1 0 1 16,4 24 2-16,1 8-1 15,2 14 1-15,-10 2-5 16,5 8-24-16,-3 7-69 0,3-6-68 15,-3-12-106-15</inkml:trace>
  <inkml:trace contextRef="#ctx0" brushRef="#br0" timeOffset="32531.56">17736 5182 472 0,'-20'-38'205'0,"-5"6"-55"16,-3 7-71-1,-26-3 16-15,32 28-61 16,5 0-15-16,5 12-8 0,0 17-5 16,12 11 5-16,0 10-5 15,3 7-2-15,9-1-2 16,5 2-6-16,0-9-14 0,2-8-8 16,1-13 8-16,2-8 3 15,-4-20-14 1,-1-3-11-16,-1-23-3 0,-7-5 17 15,-9-14 13-15,0-9 14 16,0-4 7-16,-17 2 19 16,6 4 35-16,-3 10 35 0,6 10-35 15,8 8-24-15,-6 7-18 16,6 8-16-16,0 6-7 16,0 3 7-16,0 8-6 0,6 4 4 15,11 8-3 1,4 5 7-16,8 0-8 0,2 4-15 15,6-1-31-15,8-4-48 16,4 1-79-16,4-5-71 16,-5-8-49-16</inkml:trace>
  <inkml:trace contextRef="#ctx0" brushRef="#br0" timeOffset="33496.4">17928 4945 261 0,'0'-12'243'16,"0"0"-85"-16,-14 3-76 16,14 9-45-16,0 0-18 0,0 0-9 15,8 17-7-15,10 7-1 16,5 9-1-16,7 3 2 16,-1 9 0-16,-1-3 1 15,-1-7-3-15,-1-1-1 0,-11-11 6 16,-4-6 0-16,-3-4 4 15,-2-5 19-15,-6-8 24 16,0-8-24-16,-14-17-13 0,3-12-11 16,-1-11-4-16,12-14 0 15,0-4 6-15,0 2-8 16,12-1 5-16,7 8-7 0,11 12 1 16,2 8 2-1,6 13-5-15,1 11 2 0,6 13 4 16,-5 17-1-16,2 3 3 15,-11 8 2-15,-2-2-1 16,-9-2-3-16,-7-5 4 0,-2-3 2 16,-5-3-7-16,-6-4 12 15,0-9 5-15,0 0 8 16,0 0 3-16,0 0 3 0,0 0-20 16,0-9-11-16,0 1-23 15,-9 1-27-15,1-7-36 16,8 2-53-16,-13 5-52 0,1-5-88 15</inkml:trace>
  <inkml:trace contextRef="#ctx0" brushRef="#br0" timeOffset="34028.29">19149 4180 527 0,'-11'-24'159'16,"-6"3"-84"-16,6 5-38 15,11 4-22-15,0 6-8 16,0 6-6-16,0 0-3 16,0 23 9-16,11 9-2 15,9 9 1-15,5 11 0 0,4 12 1 16,-1 10-3-16,1 0-4 15,-7-5-1-15,3-8-1 16,-4-8 2-16,-5-9 4 0,-4-10-7 16,-7-10 5-16,-5-13 4 15,3-3-5-15,2-8 3 16,-5 0 2-16,0-8-5 0,0-12-7 16,8-12-1-1,4-13 5-15,5-4-1 0,6-4 5 16,10 5-7-16,2 6 4 15,3 14 2-15,-2 16-5 16,2 12 5-16,-6 25 2 16,-4 11 1-16,-8 13-1 0,-6 12 3 15,-14 0-1-15,-8 4-5 16,-18-3 6-16,-7-11 6 16,-8-6-8-16,-6-7 4 0,-10-9-3 15,0-10 1-15,3-7-3 16,7-12 0-16,1-12-2 15,1-12-21-15,6-9-38 0,6-7-24 16,1-1-39-16,3 4-112 16</inkml:trace>
  <inkml:trace contextRef="#ctx0" brushRef="#br0" timeOffset="34694.25">17403 6586 116 0,'-9'-61'265'16,"-7"0"-116"-16,-8 8-60 0,-4 8-37 15,4 16-24-15,-1 10-13 16,1 15 5-16,1 11 0 16,1 21-2-16,7 21 2 0,1 21 19 15,14 15-6-15,0 13 1 16,14 9-13-16,5-3-7 15,2-2-9-15,4-4 1 0,-1-5-1 16,6-3-7-16,-8-9 3 16,-2-11-9-16,2-12-35 15,-7-10-59-15,-7-16-49 16,-8-12-80-16</inkml:trace>
  <inkml:trace contextRef="#ctx0" brushRef="#br0" timeOffset="34852.73">17111 7176 331 0,'-13'-24'179'0,"13"-1"-84"16,8-5-46-16,14 4-26 15,13-4-5-15,19-2 3 16,11-5 3-16,12 1-8 0,1-1-8 16,-2 9-10-1,-2 3-25-15,-9 8-48 0,-10 2-90 16,-14-6-69-16</inkml:trace>
  <inkml:trace contextRef="#ctx0" brushRef="#br0" timeOffset="35113.05">17742 6666 445 0,'-26'-20'209'16,"6"-4"-65"-16,4 0-72 16,2 0-30-16,4 3 20 15,10 5 25-15,-8 4-16 0,8 3-38 16,0 9-19-16,0 0-12 15,0 13 5-15,4 11-2 16,10 17 13-16,16 16-10 16,2 12 3-16,1 8-3 15,3 0-7-15,5 1 2 0,0-4 1 16,-6-5-10-16,2-9-40 16,-4-6-42-16,-1-14 88 15,2-12-221-15,-2-15 30 16,-2-13-52-16,-8-24 31 0</inkml:trace>
  <inkml:trace contextRef="#ctx0" brushRef="#br0" timeOffset="35393.6">18301 6618 223 0,'12'-70'276'0,"-4"18"-94"16,-8 16-80-16,0 15-55 16,0 21-24-16,0 17-3 0,0 16-7 15,0 11-1-15,0 9-5 16,0 4-3-16,12-4 2 15,7-5-4-15,7-6-1 0,2-12-4 16,-3-7 2-16,4-12-2 16,-1-11-5-16,-9-7 0 15,-1-14 3-15,-10-12 5 0,-8-12-5 16,-13-8 11-16,-8 1 6 16,-7 2 9-16,0 14-1 15,-1 8-17-15,1 6-1 16,-9 15-12-16,1 7-12 0,4 0-34 15,-1 12-32-15,9 0-65 16,11 1-99-16</inkml:trace>
  <inkml:trace contextRef="#ctx0" brushRef="#br0" timeOffset="35992.23">18947 6272 475 0,'12'-16'275'0,"-12"4"-80"15,-12 8-100 1,-9 4-45-16,-7 7-20 0,-1 10-7 16,4 8-9-16,3 11-6 15,4 9 5-15,7 7-14 16,11 6 2-16,0-5-3 0,8-4-12 16,7-4 0-16,5-8-4 15,2-10-9-15,2-10 4 0,0-10-6 16,-1-7-8-16,-1-19-10 15,-2-11-7-15,-8-14 22 16,-9-8 13-16,-3-15 9 16,0-2 22-16,-9 5 19 0,-1 12 10 15,10 10-20-15,-8 13-11 16,8 15-12-16,0 25-2 16,4 13 6-1,10 17-1-15,3 11 8 0,13 5-7 16,5 0 0-16,3-7-4 15,3-10 6-15,-5-7-4 16,-1-16-4-16,-1-17 2 0,-6-21-21 16,0-20-15-16,-7-23 4 15,-5-27 8-15,-4-23 10 16,-4-11 11-16,-8-18 13 0,-8 0 15 16,-4 9 28-1,1 17 19-15,-1 19 8 0,3 20-10 16,9 26-23-16,-13 11-32 15,13 13-11-15,0 19 1 16,0 21-5-16,0 25 2 0,8 28 1 16,10 24 6-16,4 17-1 15,3 12-5-15,4 1-5 16,-1-10 5-16,-3-7 0 0,-4-16 3 16,-5-12-31-16,-1-18-51 15,-2-12 78-15,-5-7-222 16,-8-17-13-16,0-20-52 0</inkml:trace>
  <inkml:trace contextRef="#ctx0" brushRef="#br0" timeOffset="36191.83">19068 6093 573 0,'-31'-8'270'16,"10"-4"-138"-16,21-9-72 15,0-8-37-15,21-3-6 0,10-4-10 16,19-5-5 0,6 5-1-16,9-1-11 0,-5 4-74 15,-3 4-58-15,-3 9-28 16,-10 8-63-16,-9 1 15 16</inkml:trace>
  <inkml:trace contextRef="#ctx0" brushRef="#br0" timeOffset="36858.25">20498 5608 237 0,'-11'10'231'0,"-3"-10"-72"0,2 7-54 15,3-7-42-15,9 0-22 16,-8 0-5-16,8 0-3 16,0 0-13-16,0 0-11 0,0 0-7 15,0 0 3-15,0 0-3 16,0 0 19-16,0 0-8 15,0 0 7-15,0 0-5 16,0 0-4-16,0 0-8 16,0 0-1-16,0 0 3 0,0 0-4 15,0 0 2-15,0 0 1 16,0 0 1 0,0 0 5-1,0 0 11-15,-11-3-5 0,-1-11-11 16,-4-1-2-16,-5-6 2 15,-4-3-7-15,-7 0 2 16,-1 3 4-16,-3 9-1 16,-9 12-1-16,-4 20-1 0,-3 17 8 15,0 21 8-15,1 14-4 16,12 18 5-16,10 7-5 16,12 2-3-16,17-6-8 15,9-11 5-15,7-14-7 16,13-14 4-16,2-13 2 0,17-18-1 15,3-11 5-15,10-12-10 16,-1-7 6-16,0-5-3 16,-5-2 2-16,-15-1-1 0,-8 2-2 15,-7 1 4-15,-5 4-4 16,-8 4-13-16,2-4-31 16,-3-1-44-16,-3 2-58 15,1-5-28-15,-9-5-32 0,0 1-55 16</inkml:trace>
  <inkml:trace contextRef="#ctx0" brushRef="#br0" timeOffset="42532.66">12209 8608 18 0,'0'-3'45'0,"0"-1"44"16,0-4 59-16,-8 3-15 16,8 1-52-16,0 4-39 15,0 0-16-15,0 0-19 0,0-4 1 16,0 1-8-16,0-1 0 16,0-1 0-16,0 5-1 15,0 0 0-15,0 0-1 0,0 0-1 16,0 0 5-1,0 0-3-15,0 0 5 16,0 0-2-16,0 0-1 16,0 0 4-16,0 0 0 15,0 0-1-15,0 0 8 16,0 0-3-16,0 0 3 16,0 0 2-16,0 0-6 15,0 0 1-15,0 0-4 0,0 0 1 16,0 0-1-16,0 0-1 15,0 0 3-15,0 0 3 16,0 0 0-16,0 0 2 0,0 0 6 16,0 0 4-16,0 0-1 15,0 0-1-15,0 0 1 16,0 0 2-16,0 0 1 0,0 0-3 16,0 0-3-16,0 0-5 15,0 0-4-15,0 0-2 16,0 0-8-16,0 0 4 15,8 20 21-15,10 16 26 0,10 21-2 16,5 22-10-16,7 10-5 16,4 10-10-16,0 1-7 15,1-1-6-15,-3-7-5 0,-7-1-3 16,2-10 3-16,-9-17 0 16,-3-10 0-16,-9-13-5 15,-3-13 5-15,-5-12-1 0,0-3-2 16,-5-13 1-16,-3-10-34 15,-11-18-46-15,-6-12-41 16,-3-17-30-16,-5-8 1 16,-3-4-29-16,-4-4-36 15</inkml:trace>
  <inkml:trace contextRef="#ctx0" brushRef="#br0" timeOffset="43000.82">12173 8523 114 0,'-11'0'261'16,"-2"-3"-79"0,0 3-43-16,4 0-50 0,9-5-37 15,-8 5-15-15,8 0-12 16,0 0-8-16,0 0-6 15,8-4-11-15,14 1 2 0,5-1 1 16,20 4-1-16,9 11-1 16,13 17-1-16,4 13 0 15,3 17 7-15,2 10 2 0,-1 10-3 16,-3 3 0-16,-9 0-3 16,-8 2 0-16,-14-11 0 15,-7-2 2-15,-10-9 8 16,-18 0 10-16,-8 0 1 15,-25 0-3-15,-6 0-7 0,-11-4-6 16,2-8 2-16,0-5-4 16,1-11-2-16,7-9 8 15,8-3 8-15,5-9-1 0,7-12-6 16,12 0 2-16,-9 0-15 16,9-5-28-16,0-7-32 15,0-4-43-15,0-8-26 0,0 0-17 16,0-1-66-16,4 0-26 15</inkml:trace>
  <inkml:trace contextRef="#ctx0" brushRef="#br0" timeOffset="44512.76">17386 11059 371 0,'-10'-24'206'15,"-3"0"-64"-15,1-1-62 16,4 8-37-16,8 5-17 0,-9 5-2 15,9 2-6-15,0 5-7 16,0 0 8-16,0 24 47 16,0 18 29-16,9 23-12 0,2 25-15 15,2 23-23-15,-4 25-29 16,1 16-3-16,3 7-11 16,-1-3 0-16,1-8-3 0,3-14-24 15,0-20-41 1,1-18-59-16,-6-21-41 0,2-24-14 15,-5-20-41-15,-4-33-36 16</inkml:trace>
  <inkml:trace contextRef="#ctx0" brushRef="#br0" timeOffset="45012.25">17403 11002 352 0,'-12'-7'247'0,"4"2"-75"0,1 1-81 16,-2 4-41-16,9 0-16 16,-8 0 0-16,8 0-9 15,0-4-11-15,0 0-8 16,4-1-1-16,9 1-4 0,10 1 2 15,15 3-3-15,6 0 7 16,8 12-9-16,15 12 2 16,-1 9 3-16,16 12 0 0,-1 7-2 15,-4 10 0-15,-7 12 1 16,-5 15-2-16,-12 17 2 16,-13 8 0-16,-11 7-1 15,-14 5 7-15,-15-3-2 16,-11-6 4-16,-22-5 1 0,-7-15-5 15,-13-9 1-15,-9-10-4 16,-3-13 1-16,0-10-4 16,1-16 0-16,3-8 0 0,3-9 7 15,10-14-5-15,12-8 18 16,3 0-7-16,14-8-11 16,2-4-3-16,5-5-7 0,12 5 2 15,0-4-10-15,0 4-10 16,4-1-24-16,9 5-36 15,2 0-39-15,4-1-24 16,7 1-80-16,-1 1-227 16</inkml:trace>
  <inkml:trace contextRef="#ctx0" brushRef="#br0" timeOffset="46159.72">21748 11007 64 0,'-12'-5'126'0,"4"1"71"16,0 1-76-16,-4-2-29 16,0-3-20-16,-2-1-23 15,3 2-7-15,0-2 1 16,2 6 12-16,-3-1 2 0,0-1-15 16,-6 5-9-16,4 0 2 15,-6 0-6-15,-6 12-3 16,-2 9-12-16,-4 12-1 0,-1 8-5 15,-3 7-4-15,2 6 10 16,8 6-2-16,4 8 1 16,5 3-11-16,17-3 3 0,0 2-5 15,9-10 9-15,12-10-6 16,6-10-2-16,7-11-3 16,2-13-1-16,5-16 3 15,3-12-7-15,6-11-1 16,-6-19-2-16,-5-7-4 0,3-4-5 15,-11-3 7-15,-6-6 5 16,-13-2 2-16,-12-7-6 16,0 2 7-16,-12 0 6 0,1 5-3 15,-6 2 4-15,1 13 18 16,0 9 15-16,3 8-12 16,1 7-4-16,12 9-4 0,-8 2-1 15,8 7-2-15,-8 7-15 16,8 17 16-16,0 23 42 15,0 17-1-15,0 20 3 16,8 13-15-16,9-1-15 0,12 2-9 16,2-6 2-16,14-9-12 15,4-11-4-15,6-8 1 16,10-15 3-16,1-14-8 0,-4-8 3 16,-6-20-1-16,-8 0 1 15,-8 0 2-15,-10 0-9 16,-5-7 4-16,-9-6-1 0,-8-7 0 15,-8-4-37-15,0-5-95 16,0 1-87-16,-8-5-41 16,-4-3-57-16,-5-2-280 15</inkml:trace>
  <inkml:trace contextRef="#ctx0" brushRef="#br0" timeOffset="46542.54">23466 10567 802 0,'-32'-40'285'16,"-1"2"-135"-16,1 10-82 16,-1 4-41-16,5 7 1 15,3 5 26-15,8 5-16 16,7-2-21-16,10 20-13 15,0 6-1-15,7 7-2 16,4 9 0-16,11 0-6 16,4-4-3-16,-4-1-5 0,3-8 2 15,-4-4-4-15,-10-6 12 16,-3-10 4-16,-8-10 5 16,0-10-8-16,-16-12 3 0,-4-9-2 15,0 1 9-15,-2-1 6 16,4 4-10-16,1 8 5 15,4 5-7-15,1 8-5 16,12 4-60-16,0 8-87 16,0 4-52-16,8 16-10 0,5 12-36 15,3 5-11-15</inkml:trace>
  <inkml:trace contextRef="#ctx0" brushRef="#br0" timeOffset="46758.23">23519 10929 109 0,'18'21'254'0,"-7"-9"-91"16,0-12-62-16,1 0-42 16,9 0-19-16,6 0 32 0,6 0 50 15,5 0 0-15,2 20-7 16,-4 5-11-16,1 12 18 16,-12 7-22-16,-11 8-39 15,-14 15-22-15,-9 14-14 0,-25 27-36 16,-19 19-123-16,-15 7-132 15,-18 10-87-15,-28-3-52 16</inkml:trace>
  <inkml:trace contextRef="#ctx0" brushRef="#br0" timeOffset="48472.2">19483 9048 111 0,'-12'-8'179'0,"3"4"-33"16,-3 1-66-16,0 3-40 15,0 0-14-15,4 0-7 16,-3 0-3-16,-3 0-4 0,2 0-1 15,0 0-3-15,-4 0 0 16,-4 0 5-16,-6 0-2 16,-2 12 5-16,1-5-2 0,-11 2 1 15,-2 3-4 1,-1 1-1-16,-3-1-2 0,-8 8 3 16,-2 4-5-16,0 5-1 15,2 4 0-15,0-1-5 0,3 5 5 16,1 3-2-16,3 5 1 15,0 8-1-15,0 3-1 16,0 6 4-16,-4 3 3 16,-3 8 3-16,0 8 10 0,-2 0-13 15,2 4 2-15,-5 10-2 16,3-6 2-16,5 2 4 16,10-14-3-16,2-4 0 0,6-9 8 15,2-6 0 1,7-9-8-16,5-8-9 0,7-5 3 15,10-8 1-15,0-2-3 16,0-10 2-16,0-4-6 16,0-4 4-16,0-8 4 0,0 9-10 15,0-9 1-15,0 0-3 16,0 0-6-16,0 0-23 16,0 0-44-16,0 0-51 0,0-17-98 15,0-8-38-15</inkml:trace>
  <inkml:trace contextRef="#ctx0" brushRef="#br0" timeOffset="48922.66">17968 10000 306 0,'0'-29'205'15,"0"6"-81"-15,0 3-53 16,0 4-32-16,0 6-9 0,0 8-5 15,0 2-2 1,-14 24 9-16,8 16 9 0,-2 22-11 16,-1 14-13-16,-3 14 1 0,12 5-9 15,0-7-2 1,0-5-5-16,12-14 3 0,8-13-5 16,5-11 2-16,7-9-2 15,10-11 0-15,11-13 2 16,11-12 1-16,6 0-5 15,6 0 2-15,-3-3 0 0,-3-1 0 16,-10-1 0-16,-12-2 0 16,-5 2 6-16,-12-3-4 0,-7 3 7 15,-11-2 17-15,-5-6-12 16,-8-11-4-16,-21-13-7 16,-12-12 3-16,-11-8-6 15,-8-12-2-15,-7-7 5 16,2-7-3-16,1 7-3 0,8 1 3 15,3 15-10-15,9 8-9 16,12 10-28-16,2 12-30 16,14 11-27-16,8 7 3 0,5 3-70 15,6 2-63-15</inkml:trace>
  <inkml:trace contextRef="#ctx0" brushRef="#br0" timeOffset="49437.39">22349 8467 44 0,'0'-9'135'16,"0"5"85"-16,0-4-73 15,0 0-51-15,0 0-30 0,0 8-11 16,-8 0-9-16,-9 0-10 15,-2 0-1-15,-5 16 0 16,-14 17 7-16,-11 19 5 0,-7 25 13 16,-9 19-12-16,-3 12-16 15,3 11-2-15,0 6-5 16,8 6-10-16,8 3-5 0,8 1-4 16,9-14-1-1,7-15-1-15,11-20-1 0,0-22-1 16,2-14-2-16,12-14-2 15,0-7-2-15,0-13-1 16,0-9-20-16,0-7-7 0,0 0-26 16,0-11-73-16,0-13-40 15,0-17-54-15,0-12-53 16</inkml:trace>
  <inkml:trace contextRef="#ctx0" brushRef="#br0" timeOffset="49803.49">21583 9435 200 0,'0'-16'256'0,"-8"3"-100"0,8 6-60 16,-8 2-40-16,8 5-17 16,-10 0-10-16,2 12 7 0,-3 17 3 15,-3 16-16-15,0 17-3 16,-3 13 0-16,0 4-7 15,5-4-9-15,4 0-4 16,8-9 0-16,0-14 2 16,3-7-2-16,11-9 0 0,6-12 0 15,3-3 5-15,10-13-4 16,7-8 0-16,10 0-1 16,7-12 2-16,3-5-2 15,2 5 0-15,-5 0 4 0,-9 0-3 16,-9 0-4-16,-4 4 3 15,-13 4-4-15,-5 4 8 16,-4 0-2-16,-4-4-3 0,-9 4-1 16,0 0-26-16,0 0-58 15,-17-5-78-15,-11-1-110 16</inkml:trace>
  <inkml:trace contextRef="#ctx0" brushRef="#br0" timeOffset="50153.39">21583 9675 247 0,'0'-29'218'15,"0"-3"-87"-15,6-1-56 0,8 5-22 16,-3 6 3-16,6 3 14 16,0 3-16-16,-2 4-13 15,1 12-22-15,5 0 6 0,2 17 14 16,7 11 5-16,-1 8-7 15,2 10-13-15,6 6-7 16,-1 0-5-16,1 4-1 16,-6-1-10-16,3-7-3 15,-3-8 2-15,-6-2 5 16,1-9-5-16,-9-10 0 0,-6-2-1 16,-3-8 1-16,0-2 1 15,-8-7 0-15,4 0-5 16,-4 0-4-16,0 0-17 0,4 0-13 15,-4 0-29-15,0 0-36 16,0 0-30-16,0 0-45 16,-13 0-104-16</inkml:trace>
  <inkml:trace contextRef="#ctx0" brushRef="#br0" timeOffset="51800.48">21614 12394 37 0,'-8'0'70'0,"8"8"78"16,0 1 16-16,-11-9-49 15,11 11-21-15,-12-11-30 0,12 0-5 16,-8 0 3-16,8 0-3 16,-8 8 5-16,8-8-16 15,0 0-10-15,0 0-10 16,0 0-5-16,11 0 1 0,9 0-3 15,17-12-12-15,10-8 2 16,19-8-2-16,12-6-1 0,7-1 2 16,5-2 1-16,-4 1 1 15,-10 3-9-15,-11 9 1 16,-12 3 3-16,-10 5-5 16,-9 4 2-16,-9-1 6 15,-5 8-1-15,-9 3 1 0,-3 2-10 16,-3 0 5-16,-5 0-7 15,0 0-17-15,0 0-50 16,0 0-25-16,0 12-7 0,-13 4-5 16,-3 4-5-16,1 1-17 15,-7-6-50 1,-1 3-15-16</inkml:trace>
  <inkml:trace contextRef="#ctx0" brushRef="#br0" timeOffset="52416.33">21801 12711 16 0,'-11'11'61'0,"-3"1"79"16,2-5 53-16,1-7-50 16,2 9-35-16,9-9-32 0,-8 0-16 15,8 0-6-15,-8 0 3 16,8 0 1-16,0 0-17 15,0 0-8-15,0 0-14 0,8-9-11 16,17-8 1 0,12-3-5-16,11-9-1 0,17-3 1 15,16-5-1-15,8-4-2 16,4 5 2-16,0-1 0 0,-7 4-3 16,-4 4 3-16,-13 5-1 15,36-7 4 1,-39 10 42-16,-50 14-2 15,-5 2 20-15,-2 5-5 16,-1 0 1-16,-8 0-10 16,0 0-8-16,0 0-7 0,0 0-5 15,0 0-8-15,0 0-2 16,0 0-2-16,0 0-10 16,0 0-4-16,0 0-5 0,0 0-4 15,0 0 4 1,0 0-4-16,0 0-7 15,0 0-15-15,0 0-32 16,0 0-35-16,0 0-29 0,0 0-34 16,0 0-37-16,0-6-34 15,-17-1-106-15</inkml:trace>
  <inkml:trace contextRef="#ctx0" brushRef="#br0" timeOffset="55295.48">27929 6582 541 0,'-33'-41'204'0,"5"3"-97"16,7 10-60-16,5 9-22 0,4 7 5 15,12 2-11-15,0 10-14 16,0 18-1-16,0 14 1 16,0 21 4-16,9 16-5 15,-6 12 1-15,-3 9-5 16,5 4-3-16,-5-1 7 15,0-3-14-15,0-13-22 0,0-9-31 16,0-10-26-16,0-13-22 16,0-13-46-16,0-14-50 15</inkml:trace>
  <inkml:trace contextRef="#ctx0" brushRef="#br0" timeOffset="55441.39">27692 6261 408 0,'-11'-86'174'0,"-2"16"-82"0,13 17-56 16,-7 13-31-16,7 11-11 15,0 12-3-15,7 10-40 16,6 7-97-16,-2 0-97 16</inkml:trace>
  <inkml:trace contextRef="#ctx0" brushRef="#br0" timeOffset="56044.44">27941 6862 84 0,'6'16'231'16,"-6"-3"-82"-16,3-2-71 16,0 11-29-16,5 1-16 15,0 11-6-15,1 1 1 0,-1 7-10 16,0-3-7-16,0-1-3 15,0-9-6-15,0-10 4 16,0-3-4-16,0-16 1 16,1 0 4-16,-1-10-4 0,0-20-1 15,4-6-4 1,5-9 8-16,3-5-5 16,-1 7 7-16,7-2-2 0,-1 7-5 15,-2 14 3-15,11 8-3 16,-3 9 2-16,6 7-3 15,-1 0 0-15,2 11 3 16,-4 1 2-16,0 5-5 0,-6 0 1 16,1-5-1-16,-5 0 0 15,-1-5-3-15,-1-7 3 16,-1 9-1-16,-5-9 1 16,-5 0 4-16,1-9-4 15,0-15 3-15,2-17-3 16,2-10 0-16,-4-18 5 15,-1-10 10-15,-3-2 20 0,-8-1 21 16,0 5 16-16,0 13 6 16,0 7-16-16,0 15-31 15,0 10-15-15,0 11-4 16,0 9-17-16,0 8 1 16,0 13 4-16,0 19 1 0,8 17 3 15,5 15 5-15,-5 13-7 16,6 8-4-16,0 5 3 15,-3 0 0 1,3-3 3-16,15 50-88 16,-18-81-34-16,-3-6-33 15,1-9-41-15,-9-14-63 16</inkml:trace>
  <inkml:trace contextRef="#ctx0" brushRef="#br0" timeOffset="56224.49">28450 6805 220 0,'-22'-12'231'16,"10"-4"-101"-16,12-1-61 0,25 1-37 15,15 0-16 1,20-4-8-16,22-4-6 16,12 4-1-16,12-1-5 0,3 0-26 15,-6 1-86-15,-12 4-131 16</inkml:trace>
  <inkml:trace contextRef="#ctx0" brushRef="#br0" timeOffset="56709.4">29960 6387 165 0,'0'-34'264'15,"0"6"-79"-15,-18 0-88 16,-1 3-51-16,-1 5-20 16,-1 8 4-16,0 5 3 0,1 7-15 15,0 0-10-15,0 23 2 16,-2 12-1-16,8 11-4 16,2 11-3-16,12 1-2 15,0-2-3-15,3-3-5 16,11-8-8-16,3-8-5 15,9-8 1-15,2-14-9 16,5-6-26-16,7-9-5 16,1-21 8-16,3-15 11 15,-1-17 21-15,-9-17 17 0,-8-7 14 16,-10 4 21-16,-11 9 49 16,-5 14-8-16,0 14-22 15,0 10-23-15,0 11-15 16,0 11-7-16,0 4 2 15,0 16-3-15,0 13-1 16,3 7 3-16,4 1-1 16,6-1-3-16,3-3-3 15,1-4 3-15,-1-1-1 16,0-4-9-16,1-3-30 16,3-6-39-16,0-6-58 0,8-9-124 15</inkml:trace>
  <inkml:trace contextRef="#ctx0" brushRef="#br0" timeOffset="56893.55">30858 5853 183 0,'0'-25'270'0,"-8"5"-59"16,8 5-80-16,0 1-65 15,0 7-30-15,0 3-22 16,0-5-11-16,0 9-23 15,0 0-29-15,0 0-59 16,0 0-104-16,0 0-311 16</inkml:trace>
  <inkml:trace contextRef="#ctx0" brushRef="#br0" timeOffset="57108.21">31226 6598 530 0,'40'0'341'0,"-4"0"-163"16,-1 0-93-16,-8 8-39 15,1 1-25-15,-7 3-7 0,-4 0-7 16,-6 7-1-16,-3 10-7 16,-8 12 1-16,-28 17-53 15,-23 6-121-15,-25 10-115 16,-20 2-419-16</inkml:trace>
  <inkml:trace contextRef="#ctx0" brushRef="#br0" timeOffset="58540.41">29869 7620 31 0,'-11'12'117'0,"-6"-3"106"0,3-9-64 15,0 11-23-15,6-11-44 16,8 0-14 0,0 0-19-16,0 0-23 0,8-11-19 15,15-10-1-15,28-3-7 16,17-10-6-16,19 2-2 16,9-5-3-16,5 5 3 15,1 4 0-15,-9 6 1 16,-16 7 1-16,-18 6 0 15,-16 2-5-15,-20 2 17 16,-7 5 5-16,-7 0 8 0,-9 0 1 16,-25 0-9-16,-14 8-11 15,-18 8 2-15,-17 1 2 16,-2 4-10-16,-10-2 8 16,1 2 8-16,7-5-6 15,10-3-1-15,15-6-1 16,13-7-5-16,15 9-1 15,9-9-5-15,16 0-7 16,9 0 5-16,11 0 1 16,19-9 1-16,15-7-6 15,14-4 6-15,11-3 0 0,1-7 0 16,4 5-3-16,-1 6-3 16,-11 3 9-16,-11-1-4 15,-14 4-3-15,-21 9 11 16,-13 4 0-16,-21 0-6 15,-31 9-1 1,-247 73 2 0,167-47 1-16,3 2 1 15,9 4-4-15,14-9 6 0,22-2 0 16,15-11-3-16,22-5-2 16,16-14-10-16,52 0 9 15,18-9-1 1,30-7 1-16,19-9-3 15,13-8 3-15,-2 5-2 16,-9 3 6-16,-22 4-6 16,-15 10-1-16,-27 4 10 0,-13 2 0 15,-23 5 1 1,-24 0-5-16,-23 12-3 16,-21 4-3-16,-15 4 8 15,-11 5 2-15,6-1 5 0,12-4-3 16,12-3 3-16,17-4-3 15,16-13-7-15,11 0-8 16,17 0-4-16,3 0 10 16,23-5-3-16,18-7 4 15,16-9-1-15,9-3 0 16,9 0 0-16,-5-2 0 16,-11 10-3-16,-14 4 5 15,-16 5 4-15,-15 7 0 16,-17 0-3-16,-22 0-6 15,-17 0 9-15,-13 12-6 0,-10-1 3 16,-3 6-6-16,3 0-1 16,10-1 8-16,13-4 0 15,5-5-3-15,11-7-4 16,6 10-3-16,4-10 6 16,13 0-7-16,0 0-1 15,0 0 6-15,5 0-2 16,3 0 4-16,1-5 0 0,-1 0-11 15,-2 2 4 1,2-1-38-16,5 4-61 16,0 0-116-16,-1 0-132 15</inkml:trace>
  <inkml:trace contextRef="#ctx0" brushRef="#br0" timeOffset="60656.54">29267 6789 99 0,'6'0'182'0,"-3"0"-12"0,2 0-39 15,-2-8-55-15,-3-4-30 16,5 1-1-16,-1-11 0 16,-4-2 5-16,0-4-2 15,0-5 12-15,0-8-18 16,-17-4-5-16,2-4-13 0,-4-3-10 16,-3 3 1-16,-2 0-10 15,-1 1 5-15,-7-2-7 16,-4 1-5-16,-9-4-1 15,-8 1 4-15,-16 0 0 16,-8 2-8-16,-10 2 4 16,-9 3 1-16,-14 4 3 15,-11 0-4-15,-1 4 12 16,8 5-6-16,13 3 4 0,11 5-6 16,13 7 2-16,12 10-3 15,8 3-2-15,4 4 3 16,5 0-7-16,-2 16 9 15,6 3-5-15,-3 6 2 16,-2 4 2-16,-5 3-2 16,6 5-2-16,0 8 0 0,-8 8 4 15,1 8 3-15,-10 8 2 16,-8 8 6-16,-4 8-4 16,-1 5-2-16,5 0 1 15,9-4-5-15,7-5 0 0,11 1 6 16,10-5-2-16,7-2-4 15,10 4 0-15,3 3 0 16,16 3 1-16,0 0 4 16,0 8 0-16,7 6-5 0,13 2 1 15,10 0 2-15,10-1-6 16,9-7 2-16,-2-3 4 16,7-9-5-16,3-12 5 15,0-12-1-15,4-5 2 16,4-10 4-16,-5-11-7 0,-3-6 1 15,5-4 1-15,-6-10 1 16,1-1-2-16,4-10-5 16,-4 0 0-16,5 0 3 15,-5-5-5-15,3-2 5 0,4-6-1 16,1-4 0-16,0 2-4 16,-5-6 1-16,2 1 1 15,0-1 4-15,-2-3-4 16,1-1-5-16,-1 1 7 15,5-1-2-15,-3-2 4 16,0-6-3-16,-2 0-6 16,-3-3 7-16,-4-1-2 15,-8 3 8-15,-6 2-8 0,-1-4 3 16,-7 3-2-16,-2 1 0 16,-10 0-5-16,3-1 9 15,-7-4-2-15,2 0-6 16,-4-4 2-16,-1 2 3 0,-1 1 2 15,-3 5-1-15,1 4-5 16,-1 5 4 0,1 0-6-16,0 3 4 0,-1 4-7 15,0 2 11-15,-7 2-6 16,7 1 2-16,-2 0 4 16,2 0-1-16,-4-1-5 15,0 2 3-15,4-5-2 0,2-1-4 16,-2-3 5-16,-2 0 2 15,2-1-2-15,1 1 3 16,-1-1-3-16,-5 4 4 16,6-2-8-16,0 3 4 15,2-5-5-15,-3 1 2 0,0 4 5 16,1 4 2-16,-1 0-3 16,-5 2-1-16,-3 3-2 15,0 3 6-15,0-1-5 16,0 5-1-16,0 0-1 15,0 0 1 1,0-3 5-16,0-2-1 16,0 1-2-16,0 4 1 0,0 0 1 15,0 0-3 1,0-3 3-16,0-2 1 16,0 1-7-16,0 0 6 15,0 1-3-15,0-6-1 0,0 2 2 16,0-5 4-16,0-1-7 15,0 0 3 1,0 1-3-16,0 0 3 0,0 4 1 16,0-1-1-16,0 1 0 15,0 0 4-15,0 5-3 16,0-2-4-16,0 5 1 16,0 0 0-1,0 0-1 1,0 0-13-1,0 0-23-15,0 0-36 16,0 0-70-16,0 0-34 16,0 0-69-16,-11-8-23 0</inkml:trace>
  <inkml:trace contextRef="#ctx0" brushRef="#br0" timeOffset="63397.66">29333 6732 10 0,'0'-4'27'0,"0"0"26"16,0 4 26-16,0-4 33 15,0-1 19-15,0 2-48 16,0 3-29-16,0 0-25 16,0 0-11-16,0 0 3 15,0 0-1-15,0 0 11 0,0 0-6 16,0 0-1-16,0 0-6 16,-7 8-7-16,-5 8 18 15,0 8-8-15,-6 9-7 16,1 13-8-16,-5 6-6 15,-11 4-14-15,-2 6-45 16,-8 0-56-16,-4-10-110 0</inkml:trace>
  <inkml:trace contextRef="#ctx0" brushRef="#br0" timeOffset="64596.35">32352 4050 37 0,'0'0'109'15,"-9"-5"75"-15,9 3-54 16,-8 2-36-16,-1-5-37 15,0 5-10-15,1 0 5 16,2 0 3-16,-2-5-3 16,-4-2-14-16,-5 3-17 15,-5-1-5-15,-4 1-10 16,-12 0 0-16,-2 4 0 16,-9 0-2-16,-5 0-1 15,-1 0 1-15,-5 0-2 16,-6 13 2-16,-4 3-5 15,2 0 8-15,-9 4-7 16,-1 5 9-16,1 0 0 16,9-6 2-16,3 6 6 0,3 0-8 15,5 3 2 1,5 0-7-16,0 5-1 16,-5-2 6-16,-5 7-8 15,0 3 1-15,6-1 2 0,-1-4-4 16,9 2-4-16,2-2 13 15,2-3-7-15,7-5-2 16,6 1 2-16,2-5 1 16,1 4-2-16,3 1-1 15,0 4 0-15,5 0 0 16,0 3 0-16,0 0 1 16,0 6 2-16,3-2-5 15,1-4 4-15,0 4 0 16,-1-2-7-16,1-5 5 15,5-4 4-15,-1-6 0 16,-1-1-4-16,13-2 4 16,-13 0-10-16,5-1 10 0,0-1-6 15,8-2-2-15,-8 0 4 16,8 1 3-16,-7-5-1 16,7-1-5-16,-8 2 6 15,8-1-2-15,0-12 2 16,0 0-1-1,0 0 1 1,0 0-5-16,0 0 5 16,0 0-5-16,0 0 4 15,0 0-4-15,0 0-9 16,0 0-19-16,0 0-33 0,0-3-62 16,0-10-65-16,0-3-89 15</inkml:trace>
  <inkml:trace contextRef="#ctx0" brushRef="#br0" timeOffset="65696.2">30203 4900 157 0,'-8'-12'221'0,"8"3"-85"16,-9 2-63-16,9 3-35 15,-7 0-17-15,7 4-5 0,0 0-4 16,0 0-8-16,0 0-2 16,0 0 0-16,0 0-6 15,0 0 6 1,0 0 1-16,0 0-2 0,0 0-4 15,0 0-2-15,0 8 8 16,0 8 7 0,0 8 7-16,0 9 0 15,0 8 2-15,-12 4-6 16,-1 7 3-16,0 2-2 16,1-6-7-16,6-7-4 15,6-4 2-15,-13-8-4 16,13-9-2-16,-8-4 5 0,8-4-4 15,-9-3 2 1,9-9-4-16,0 7 4 0,0-7-1 16,0 0 1-16,9 0 0 15,4 9 1 1,5 0 4-16,16-9 1 16,10 8-5-16,13-8 5 15,5 0-1-15,2 0 1 16,1 0 3-16,-8 0-6 15,-3 0-5-15,-11 0 2 16,-12 0 4-16,-1 0 8 16,-9 0 2-16,-10 0 27 0,-3 0 8 15,-8 0 11 1,0 0-16-16,0 0 1 16,0 0-7-16,0 0 11 15,-8 0-6-15,0 0 7 16,2 0-4-16,-8 0-13 0,-3-8-14 15,-9-10-14-15,-12-1-2 16,-3-6-4-16,1-5 0 16,-1 2 0-16,0 0 2 15,1-1-2-15,7 6 1 16,5 3-1-16,3-2-5 16,1 6 4-16,5 4 4 0,2 1-4 15,5 1-7 1,-2 3 13-16,0-2-4 15,1 5-5-15,1-4-1 16,0 3 0-16,-2 2 2 0,6-6 4 16,8 6-2-16,-11 3 3 15,11 0-6-15,0 0 1 16,0 0 3-16,0-4-4 16,0-1 8-16,0 5-4 15,0 0 0-15,-9 0-2 16,9 0-1-16,0 0 0 15,0 0 7 1,0 0-6-16,0 0-3 16,0 0 0-16,0 0 0 15,0 0 6-15,0 0-11 16,0 0 1-16,0 0 2 0,0 0-2 16,0 0 2-16,0 0 4 15,0 0-5-15,0 0 2 16,0 0-3-16,0 0 4 15,0 0 2 1,4 0-3-16,1 0-8 16,-5 0-20-16,0 0-34 15,0 0-62-15,0 0-50 16,0 0-19-16,3 0-62 16,-3 0 16-16</inkml:trace>
  <inkml:trace contextRef="#ctx0" brushRef="#br0" timeOffset="67608.3">29971 6195 9 0,'0'0'9'15,"-8"0"2"-15,8 0 5 16,0 0 9-16,0 0 12 15,0 0 8-15,-8 0-4 16,8 0-18-16,0 0-12 16,0 0-7-16,0 0 2 15,0 0 6-15,0 0 14 16,0 0 9-16,0 0 11 16,0 0 27-16,-7 0-16 0,7 0-17 15,0 0-15-15,0 0-7 16,0 0-7-16,0-5 0 15,0 2-4-15,0-1-6 16,7-1 2-16,1 2 0 16,5-6-1-16,-1 5 0 15,-1-4 8-15,2 4-4 16,-1-5 1-16,0 7-2 16,2-6-2-16,-3-2-3 15,1 7 3-15,0-1 0 16,0 4-1-16,-3 0-2 0,0 0-1 15,-1 0 6-15,-8 0-6 16,6 0 2-16,3 0-1 16,-6 0 0-16,2 0 2 15,-2 0 1-15,-3 0-5 16,0 0 3-16,0 0 3 16,5 0-2-16,-5 0-3 15,0 0 2-15,0 0 5 16,0 0-8-16,0 0 7 15,0 12-4-15,0 1 6 16,0-2 0-16,0 1-3 16,0 1 3-16,0-1-2 0,0-12-1 15,0 8-2-15,0-8 3 16,0 0 4-16,0 0 14 16,0 0-1-16,0 0 11 15,-8 0-3-15,0 0-6 16,-4 0 1-16,1 0-15 15,-2 0-7-15,-4 0 1 16,-1 0-2-16,1 0-3 16,0 0 1-16,-4 0 3 15,2 0-8-15,-3 16 7 16,3 6-4-16,-7-3-12 16,6 5-16-16,1 4-23 0,6 5-31 15,0-4-89-15,4-5-76 16</inkml:trace>
  <inkml:trace contextRef="#ctx0" brushRef="#br0" timeOffset="68357.2">28838 4787 144 0,'0'-13'204'16,"0"1"-76"-16,-12 3-57 16,4 6-36-16,8 3-20 15,-11 0 0-15,2 0-1 16,-3 0 2-16,-10 12 6 16,-4 13 1-16,-19 7-5 15,-12 13-7-15,-8 12-4 16,-14 8-2-16,-2 4-4 0,4 1 1 15,9-1 3-15,11-9-3 16,13-6-3-16,6-9 6 16,16-9-7-16,0-7 1 15,10-8-5-15,12-7 0 16,0 3-1-16,0-5-5 16,0 2-14-16,0-14-22 15,4 0-38-15,1 0-96 0,-2-17 1 16</inkml:trace>
  <inkml:trace contextRef="#ctx0" brushRef="#br0" timeOffset="68839.87">28187 5083 24 0,'0'-7'35'0,"0"2"8"15,9 5 39-15,0 0 102 0,-5 12-84 16,0 2-47 0,-4 5-30-16,0 5-3 15,0 10-5-15,-8 5 0 0,-4 7-3 16,-3 7-5-16,7-4-1 16,0-4-4-16,8-5-2 15,0-7 2-15,0-9 1 16,0-8-3-16,3-3 5 15,11-6-5-15,12-7 3 16,10 0-5-16,14 0 5 16,7-2-5-16,-1-9 2 0,-7 4 4 15,-10-1-4 1,-5 4 8-16,-11 0 8 0,-9 0 15 16,-6-4 4-16,-8-4-9 15,0-5-10-15,-17-3-7 16,-7-8-3-16,-9-2-9 15,-3-1 6-15,-1 3-1 16,6-5 2-16,-3 4-4 16,6 0-1-16,3 6-3 0,10 2-8 15,1 0-4-15,3 6 2 16,3-2-4-16,8 5-26 16,0 3-46-16,0 2-113 15</inkml:trace>
  <inkml:trace contextRef="#ctx0" brushRef="#br0" timeOffset="72400.98">22301 10470 432 0,'0'-12'225'16,"0"-5"-81"-16,-12 5-70 15,-1-1-32-15,1 0-10 16,-1 6 4-16,1-1-8 16,1 4-6-16,11 0-13 0,-12-1 0 15,12 5 2-15,-13-4 0 16,1 2-2-16,-5-4 0 16,-2 3 2-16,-10-1-7 0,-4-6 1 15,-8 8 0-15,-3-3-4 16,-2 1-2-16,-1 4 1 15,4 0 5-15,-3 0-5 0,5 0 6 16,4 0-4-16,1 0-2 16,3 0 3-16,2 0 0 15,1 11-6-15,1 3 3 16,1-3 0-16,0 2 1 16,0-1 1-16,-1 5-1 0,4 2 0 15,-2 2-3-15,-3 3 4 16,4 0-4-16,0-4 2 15,-2 5 1-15,4-4-4 0,-1 3 3 16,1 0 3-16,-1 2-3 16,6 2-3-16,-2 1 9 0,4-6 3 15,3 6-3-15,-4-5 1 16,6 2-7-16,0 2 11 16,12 4 13-16,0 4-3 15,0 6-6-15,0-2-9 16,0 8 5-16,0 2-6 0,0 0 1 15,3-7 2-15,2 2-4 16,-1 0 6-16,4 5-2 0,1-2 1 16,-1 1 5-16,0-1-9 15,-2-4 4-15,3 6-4 16,4 3 13-16,-2-1-7 0,7-2 1 16,2-2-6-16,-1-3-3 15,-2 0 4-15,0-4-4 16,3-5-1-16,-4-3-1 0,0-5 0 15,0-3 0 1,6-1 6-16,-7 1 1 0,4-5 1 16,3-1 5-16,2 3 0 15,-5-2-6-15,7-4 0 16,-3 0 3-16,7 2-7 0,-1-7 11 16,2-11-7-16,6 9 9 15,2-9 4-15,7 0-7 16,-2 0-4-16,5 0 3 0,5 0 4 15,-2 0-8-15,0 0-4 16,2 0-3-16,0-9-2 16,-3 0 0-16,2-1 5 0,-1-5-4 15,6 4 5 1,-6-5-2-16,1 0-5 0,-8 0-2 16,-4-5 5-16,-5 4-1 15,-8-2 3-15,-2-3-2 0,-7 6-1 16,-2 0 1-16,-1-3 3 15,-4-6-1-15,0-4 1 16,1-7-5-16,-1-5-3 0,-1-4 3 16,-3-8 0-1,1 1-2-15,-1-3 7 0,-4 3-2 16,1 4-6-16,-2-1 4 16,3 4 3-16,2-1-4 0,-2-2 1 15,2 4-3-15,-5 3-2 16,3 4 6-16,2 0 3 15,-5 2-6-15,2 2 3 0,-1 0-7 16,-4-1 1-16,0 3 12 16,0-2-9-16,0 0 1 15,0 5 1-15,0 0-5 0,-9 3 5 16,1-3 0-16,-1-1 1 16,-2 1-1-16,0 0 3 15,-1-2-6-15,-1 2 5 16,-5 0-1-16,-1-1-6 0,-1 1 6 15,4-1 0-15,-5 1-2 16,1-1 2-16,1 1-11 16,-2-1 11-16,-1 10-2 0,6-2 5 15,1 4 8-15,-1 5-7 16,-2 5 3-16,4-2-7 16,-3 1 4-16,5 4-6 0,-1-1 0 15,1 5-4-15,0 0 4 16,1-4 2-16,-2 2 4 15,1-4-11-15,0 3 7 0,-2 3-1 16,-2 0 2-16,5 0-10 16,-5 0 7-16,0 0 1 15,2 0-5-15,3 0 11 16,-3 0-9-16,5 0-1 0,0 0 2 16,0 0 7-16,1 0-9 15,8-4 5-15,-13 4-4 16,13-5 0-16,-12 0 7 0,6 5-5 15,-7 0-2-15,0 0 2 16,5 0-2-16,0 0 4 16,0 0-2-16,-1 0 0 15,9 0-4-15,0 0 6 16,0 0-5-16,0 0-1 16,0 0 8-16,-8 0-9 15,8 0 4-15,0 0-27 0,0 0-32 16,0 0-49-16,0 0-54 15,-8 0-39-15,-4 14-16 16,-11-3-70-16,-19 6-20 16</inkml:trace>
  <inkml:trace contextRef="#ctx0" brushRef="#br0" timeOffset="73882.47">18895 11138 112 0,'0'-10'221'0,"-9"-2"-50"16,0 0-41-16,-3 0-45 15,5 0-23-15,-2 3-7 0,1 2 13 16,-3-5 7-16,-3-5-1 16,2 5-16-16,-5-4-4 0,-2-5-5 15,-9 1 18-15,-6-8 9 16,-5-6-22-16,-10-1-22 16,-8-6-3-16,-8-4 0 0,-5-5-5 15,2 3-3-15,2 2-2 16,1 0-10-16,5 0-5 15,5 4-2-15,1 4-4 16,0 1 5 0,1 2 1-16,5 6 0 0,-45-15-7 15,47 26-2-15,-2 5 5 16,-2 3-1-16,-2 9-1 16,-1 0 2-16,1 0 0 0,-6 13 0 15,1-1-3-15,-3 4-1 16,-2 5 11-16,7 3-5 15,-2-1 1-15,3 3-8 0,-3-2 5 16,5 0-2 0,3 5 4-16,0-1-4 0,6-4 5 15,-4 1-6-15,4-1 7 16,-6 5-10-16,0 6 8 16,-8 8-5-16,-3-3-1 0,-5 6 4 15,-4 2 5-15,-1 8 1 16,6 2-13-16,4-1 7 15,7 0 2-15,7-5-5 0,10 2 0 16,7-1 4-16,9 0-1 16,7-4-1-16,5 3-1 15,8 5 2-15,0 8 6 0,5 3-6 16,6 10 0-16,3 4 6 16,1 1-5-16,5 0-4 15,10 12 5-15,-1 2 4 16,2 1 1-16,6-4-10 15,-1-5 8-15,-3-4-4 0,-1-4 2 16,4-10 4-16,-4-7-10 16,6-2 13-16,-2-6-9 15,1-3 3-15,2 1-4 0,4-1 7 16,1-6 9-16,5 3-10 16,-1-5 3-16,5-4 7 15,4-5 1-15,0-4-3 0,-1-4 2 16,1-3-4-16,-1-4 0 15,-2-4 3-15,0-10-2 0,-3-7 8 16,2 0-12 0,4 0 7-16,3-7 2 0,10-6-5 15,9-3 3-15,3-7-1 16,13-7-1-16,8 2 2 16,1-9-3-16,1-4-8 0,5-4 3 15,-4 1-4-15,-5-2-1 16,-11 6-7-16,-9-1 6 0,-12 5 0 15,-10-1 0 1,45-35 4-16,-61 31-6 16,0-5 3-16,-4-7-4 15,-2-16 1-15,-1-13 2 0,1-7 0 16,0-1 1-16,-8 0-3 16,-2 14 5-16,-7 7-5 15,-3 8 5-15,-5 8-5 16,-4 4 15-16,1 3-9 0,-6 2 4 15,-3 3-5-15,0 5-9 16,0-5 11-16,5 3-6 16,-2 3-3-16,-3 1 9 0,0 3-7 15,0-2 6-15,-8 0 4 16,-7 5-6-16,-2-1-7 0,-3 5 11 16,-5 0-16-16,6 3-3 15,-2 2-12-15,-1 3-48 16,5 3-32-16,-9 5-39 15,1 2-86-15,2 6-93 16,-11 0-97-16</inkml:trace>
  <inkml:trace contextRef="#ctx0" brushRef="#br0" timeOffset="75140.92">13610 8467 266 0,'-24'-13'200'0,"-1"1"-99"15,6-5-47-15,-1 2-25 16,-1-2-13-16,4-8 3 0,-2-3 3 16,-2-4 4-16,2-5 26 15,-6 1-3-15,-7-1-14 16,-7 0-5-16,-4 5-13 15,-14 2-10-15,-16 7 0 16,-9 6-3-16,-11 6 1 16,-8 3 0-16,-10 3-3 15,-6 5 0-15,-9 0 1 0,1 13 1 16,-5-2 2-16,4 6-5 16,-1 4 5-16,10 7-2 15,12 13-3-15,6 11-1 16,10 13 2-16,9 6-5 15,7 0 7-15,7 8-1 0,4-3-4 16,3 6 6-16,2-1-5 16,4 5 8-16,4-1-2 15,9 5-1-15,2 8 2 16,15 6 0-16,7 20 0 16,16 13 1-16,8 7 5 15,11 1 1-15,15-1-2 0,14-11-4 16,17-9-1-16,17-20 5 15,23-14-4-15,25-12 0 16,16-18-10-16,17-10 3 16,3-18-3-16,-5-12 7 0,-9-8-7 15,-19-12 8-15,-16 0-9 16,-13-7 5-16,-25-6 1 16,-9-3-1-16,-10-5-2 15,-6-11 2-15,-6-9 0 16,0-16-4-16,1-15 1 0,-3-14 3 15,-2-11 2-15,1-14-2 16,-6-7 2-16,0-4-2 16,-7 8-2-16,-4 7 2 15,-8 10-2-15,0 8 0 0,-4 7-4 16,-3 9 11-16,-5 8-5 16,-8 8 0-16,0 4 0 15,0 4-6-15,0 4 4 16,-12 1 1-16,-5 2-1 0,6 3 1 15,-3-3-1 1,0 6 4-16,-7 3-2 0,0 5-1 16,-2 4 4-16,-3-2-7 15,-2 11-1-15,4 2 4 16,0 0 0-16,4 6-12 16,6 2-2-16,3 1-22 0,11 4-18 15,-8 0-13-15,8 0-7 16,0 0 8-16,0 0 13 15,0 0 1-15,5 0-8 0,1 0-76 16,2-3-81 0</inkml:trace>
  <inkml:trace contextRef="#ctx0" brushRef="#br0" timeOffset="78176.28">19628 3223 376 0,'25'-57'200'16,"-9"5"-104"-16,-8 2-34 16,-4 9-1-16,-4 2 1 15,0 2-2-15,-8-3-14 16,-4-6-1-16,-5-4-4 16,-2 3 31-16,-5-7-30 15,-9-3-12-15,-13-7-10 16,-5-2-6-16,-13-8 11 15,-15-2-13-15,-6-7-1 16,-17 0 18-16,-11-8-13 16,-12 1-4-16,-15 5-10 15,-8 4 2-15,-11 7-6 16,-5 9 4-16,9 13-6 16,14 10 5-16,16 11 3 15,15 14-10 1,9 13 6-16,2 11 1 0,6 18-2 15,-3 12 5 1,-7 8-10-16,-6 4 7 0,-10 4 5 16,-9 4-6-16,-16-1-3 15,-14 5 1-15,-9 0 4 16,-2 5 2-16,7-5-7 16,18 0 2-16,23-4 1 15,19 0-3-15,17 0 3 16,12 5-5-16,8-3 5 15,5 2 0-15,7 6 2 16,7 2-1-16,6 4 0 16,-1 4-5-16,0 5 3 15,-2 4 2-15,-3 11-1 16,2 8 0-16,0-3 1 16,3-11 1-16,3-15-2 15,11-15-1-15,2-11 4 16,9-10-3-16,5-4 0 15,-2 1 4-15,13 12-2 16,0 8-4-16,0 12 2 16,0 12 2-16,8 4-3 0,1 5 8 15,1 4-8-15,-2-5-2 16,1-3 5-16,4-8-1 16,-5-4 1-16,1-10 1 15,3-8 1-15,-1-11 1 16,1-4-5-16,-4 0 0 15,0-5 0-15,5 1 4 16,3 4-2-16,1 4 1 16,-1 0 1-16,-1 7-4 0,6 5 7 15,0 12 0-15,-1 16-2 16,-1 15 11-16,3 9-1 16,-3 1 1-16,2-1-1 15,-1-7-14-15,1-13 4 16,3-12 3-16,0-6 6 0,1-6 0 15,-2-4 10 1,3-1-11-16,4 2-4 0,-5-6 2 16,7 6-2-16,2-2-5 15,3-2 1-15,4-2 6 16,5 1-9-16,-3-3 5 16,10-6 14-16,4-3 0 15,-1 1-7-15,5-2-2 0,4 1 8 16,1-1-4-16,-6 5-4 15,2 1 13-15,-9-2-4 16,-5 1-3-16,-5-1 8 16,0 2-12-16,-4-5 4 15,-2 3-13-15,-1 1 9 16,-3-3-14-16,2-7 6 16,6 2-3-16,0-1 1 0,-1 1-6 15,2 2 6-15,-2-8 1 16,1-1-3-16,-5-3 3 15,2-3 0-15,-3 1-2 16,-2-4-2-16,-1-5 8 16,-4-3-1-16,3-6-1 0,-8 1 4 15,2 1-11-15,-5 0 0 16,0-6 0-16,-1 2 3 16,7 3-3-16,2 1 2 15,4-1 3-15,10-1 7 16,2 1-5-16,5 0 0 15,2 1 0-15,3 0 9 16,-1-1-11-16,-2-5 1 0,6-7 10 16,5 9-9-16,3-9 0 15,-4 0-3-15,4 0 8 16,9 0 2-16,6-9-13 16,7-2-1-16,4-6 0 15,7-3 0-15,2-5 0 0,-4 6 0 16,-7-2 0-1,-4-4 0-15,1 4 0 16,72-31 0-16,-81 19 0 16,-4 1 0-16,-5-1 0 15,0-3 0-15,-4-1 0 16,0 1 0-16,1-6 0 0,-4 1 0 16,-4 5 0-16,-9 3 0 15,-3 5 0-15,-5 4 0 16,-3 3 0-16,-1 4 0 15,2 1 0-15,1 1 0 0,3-1 0 16,3-2 0 0,6 2 0-16,8-5 0 0,5 1 0 15,6-4 0-15,-6 4 0 16,-3 3 0-16,-9 5 0 16,-6-1 0-16,-7 2 0 15,-2-1 0-15,-1-1 0 0,-1 1 0 16,-7-4 0-16,-1 0 0 15,8-5 0-15,0-3 0 16,1-9 0-16,5 0 0 0,3-8 0 16,1 1 0-16,-1-8 0 15,-3-1 0-15,0-1 0 16,-6-2 0-16,-2 4 0 16,-4-2 0-16,-4 5 0 15,-1 1 0-15,-2 0 0 16,-3-1 0-16,1-1 0 0,-4 1 0 15,2-4 0-15,-4 1 0 16,3-1 0-16,0-4 0 16,-2-4 0-16,-4 0 0 15,3 0 0-15,-6 0 0 0,0 9 0 16,-5 3 0-16,3 1 0 16,-6 2 0-16,0 2 0 15,0 2 0-15,0 3 0 16,0 2 0-16,0-3 0 15,0-5 0-15,0-1 0 16,0-1 0-16,0-2 0 16,0 0 0-16,0 4 0 0,0 1 0 15,0 3 0-15,0 3 0 16,0 3 0-16,0-3 0 16,0 6 0-16,0 4 0 0,0 3 0 15,-9 0 0-15,9 2 0 16,-13-1 0-16,13-1 0 15,-11-4 0-15,-1-4 0 16,0-2 0-16,-2-7 0 16,3-2 0-16,-2-1 0 0,-2-4 0 15,-1-3 0-15,-5-1 0 16,-4-4 0-16,5-1 0 16,0 3 0-16,-5 2 0 15,5-5 0-15,-5 1 0 16,2 1 0-16,-2-6 0 15,-4-3 0-15,1-4 0 0,0 0 0 16,-1 1 0-16,1 2 0 16,-1 0 0-16,1 5 0 15,1 1 0-15,-2-5 0 16,-10 0 0-16,-1-4 0 16,-3-1 0-16,-7 6 0 15,-7-1 0-15,-3 4 0 16,-5 0 0-16,-4 4 0 15,0 0 0-15,8 4 0 16,4 10 0-16,3 0 0 16,11 8 0-16,7 2 0 15,2 4 0-15,6 1 0 16,0-1 0-16,-1 5 0 16,1 3 0-16,4-3 0 15,-1 0 0-15,0 0 0 0,3-1 0 16,-7 0 0-16,-4 2 0 15,-5-2 0 1,5 0 0-16,1 6 0 16,4-2 0-16,9 5 0 15,-2 0 0-15,5 4 0 16,4 4 0-16,-1 0 0 16,13-1 0-16,-6 5 0 0,6-3 0 31,-9-1 0-31,9-1 0 15,-9 5 0-15,9-5 0 16,-8 3 0 0,8-3-24-1,-9 5-259-15,9 0-112 16,-8 0-50-16</inkml:trace>
  <inkml:trace contextRef="#ctx0" brushRef="#br0" timeOffset="86228.2">9708 12850 133 0,'-32'17'282'15,"-1"-5"-89"-15,5-3-84 16,4-9-53-16,2 7-25 16,11-7-7-16,3 0 6 0,8 0-6 15,0 0-8-15,0 0-3 16,0 0-7-16,0 0-2 16,0 0-2-1,8 0-3-15,17-7 7 0,15-5 4 16,29-14 16-1,23-5-4-15,27-15 3 0,32-16-6 16,23-20-6-16,24-18-1 16,22-31-4-16,20-20 7 15,32-20-11-15,41-2-2 16,19 2 2-16,10-1-1 0,-1 5-3 16,13 4 1-16,13 4-1 15,0 14 2-15,-13 10-2 16,-34 13 0-16,-27 11-4 15,-38 18 4-15,-32 8 3 16,-24-1-4-16,-11 5 3 16,-18-1-1-16,-8 5 6 15,-11-1 2-15,-9 4 19 0,-9 1-10 16,-8 5-10-16,-6 3 2 16,-12 8-10-16,-11 4 2 15,-6 9 1-15,-17 3-2 0,-13 7-1 16,-6 11 6-16,-6 2-4 15,-3 1-3-15,0-6-2 16,4-2 6-16,7 0 0 0,9-4 0 16,8-5-3-16,9 1 0 15,7-1 0-15,4 0 0 16,8 4 0-16,1 5-2 16,3-1 2-16,5 6 1 15,-3 0 3-15,-6 4-8 16,-9-1 4-16,3 1 3 0,2-7-7 15,5-3 5-15,2-8 4 16,10-2-5-16,5-6 4 16,1-4-8-16,-1 0 4 0,-1-3 1 15,-9-2-4-15,-3 1 0 16,-6-4 5-16,4 0 0 16,1 0-2-16,5 0 2 15,3-7 2-15,13-5-7 0,4-2 1 16,12 2 0-1,3-3-1-15,10-2 5 0,0 5 0 16,-9-1-2-16,-8 10 3 16,-12 2-5-16,-12 9-2 15,-13 9 4-15,-8 2 0 0,-2 8 3 16,-11 0-6-16,-7 5 5 16,-8 1 2-16,-8 3-10 15,-4 1 9-15,-1 4-5 16,7 0 10-16,-4-3 3 15,2-3 2-15,-5 6 11 16,-2-1 10-16,-10 1 21 0,-6 3 12 16,-11 3 12-16,1-3-9 15,-6 1-16-15,-1 0-17 16,-11-9-5-16,2-3-14 0,-8-9-6 16,0-15-1-16,-14-19-6 15,-16-18 2-15,-11-20-10 16,-21-25 3-16,-19-29-16 15,-24-24 6-15,-9-24-2 0,-7-10 8 16,0 6 4-16,2 7 1 16,5 5-5-16,8 7 5 15,14 1 2-15,10 3-4 16,14 1 1-16,15 4-2 16,20 5 8-16,12 2-9 15,10 13 2-15,11 13 3 16,0 19 4-16,8 14-9 15,-2 11 3-15,3 13-1 16,-9 11 7-16,0 9 0 0,0 3-4 16,-12 1-1-16,-2 0-7 15,-8-5 12-15,-7 0 2 16,-2-2 4-16,-6-6-8 16,1 1 3-1,-7 3-4-15,8 1 0 0,-3-1-2 16,4 2 0-16,-3-5-1 15,1-1 1-15,-7-4 7 16,4-3 3-16,-3-1-7 16,6 0-2-16,0 9 7 15,-1 4-6-15,9 7-2 16,0 10-1-16,2 3-3 16,7 3 1-16,-1 11 4 15,4 2-1-15,-2 4-1 16,1 1 2-16,8 3-2 15,-4 0 0 1,-4 4 1-16,1 1-1 16,0-1 2-16,0 5 1 15,4 3 2-15,4 10-9 16,-1-2 4-16,9 7 0 16,-9 0 0-16,9 1-5 15,-8 5 0 1,0 0 8-16,0 0-11 15,-12 0 0-15,-17 11-4 16,-19 3 11-16,-22 6-7 16,-11 4-3-16,-2 6 9 15,-9 2-4-15,-1 4 7 16,-8-3 4-16,-10 5-5 16,-3-2-6-16,-3 1 7 15,-9 4-8-15,-17 6 12 16,-11 15-13-16,-18 7 6 15,-5 7-3-15,-1 11-1 16,5-2 1-16,7 5 4 16,0-5-1-16,-1 0-1 15,-7-3 4-15,-12-4-2 16,-20-2 1-16,-4-2-3 16,-5-1 7-16,11-4-7 15,22 0 3-15,10-2 2 16,11-3-4-16,1 2 2 15,-1-4 0-15,-2-6-3 16,0-3 5-16,1-4-2 16,3-5 0-16,5 0 2 15,4-3 3-15,3-3-5 16,9 2-3-16,12 1 3 16,7-1-4-16,14 1 6 15,0-1 5-15,-1 1-9 16,-4 4 1-16,-4 0 1 15,-3 5 2-15,-1-3-2 16,-4 7 0-16,-3 3-3 16,-14 8 7-16,-8 4-6 15,-11 4 5-15,3 0-3 16,8-3 3-16,10-9-1 16,10-4-2-16,7-9-1 15,2-3 6-15,4-9-5 0,-5 1 1 16,6-5-5-16,2-3 5 15,2 3 0-15,2 2 1 16,2-1-6-16,-5-1 5 16,1 5 2-16,-8-1-2 15,-5 4-1-15,4 1 0 16,4 4-2-16,4 4 3 16,7-1-3-16,7-3 1 15,-1 4 6-15,-5-3-3 16,-9-3 1-16,-6 3-1 15,-13-2-9-15,-12 1 11 16,-8-3-4-16,-13-3-1 0,-4-1-1 16,9-2 0-16,11-4 3 15,16 6 1-15,9 4 1 16,5 5-5-16,7 10 2 16,5 4 4-1,3 3-7-15,0 2 1 16,-3 11 1-16,-17 9 1 15,-12 4 3-15,-16-4-5 16,-10-5 3-16,2-8 0 16,11-8-2-16,27-9 3 15,14-6 0-15,19-5-7 16,10-5 13-16,12 1-5 16,8-9-9-1,13 2 9-15,-1-6-5 16,5 1-4-16,-1-1 7 15,3-4 1-15,11 0-4 16,2 1-4 0,1 0 6-16,-1 3 2 15,5-4 2-15,-1-4 1 16,4-4-9-16,9 2 6 16,5-7-1-16,-2 1-5 15,1 1 4-15,-1-5-4 16,2 4 5-16,3 0-2 15,0 0 1-15,0-4 3 16,-1-8-4-16,9 8-8 16,-8-8 6-1,8 9 3-15,0-1-3 16,0 4 1-16,0 0 2 16,0 1-3-16,0 2-1 15,0 2 5-15,3 8-1 16,11 6-6-16,6 10 5 15,8 9-1 1,5 15 4-16,8 12-6 16,7 16 3-16,5 20-4 15,-1 14 6-15,-4 1-4 16,1-10 3-16,-3-13 1 16,-6-11-3-1,0-9-1-15,-3-12 0 16,4-4 4-16,11 2-1 15,18-7 2-15,18 1-2 16,14 5-2-16,8-1-6 16,1 0 10-16,-2 0-4 15,-8 0 5-15,-9 5-6 16,-5-1 9-16,-10 4-8 16,-4 8 2-16,-5 6 0 15,-3 13-3-15,-8 23 5 16,1 12-2-16,-1 11-6 15,-5 0 4-15,1-4-3 16,0-3 7-16,-4-3-2 16,-6-14 0-16,4-8-4 15,-7-3 5-15,0-11-1 16,-4-2 0-16,-3-4-2 16,-4-5 2-16,-6-3 0 15,3 0-7 1,-3-4 15-16,2 3-9 0,3 8 1 15,6 1-3-15,-7 4 8 16,5-4-9-16,2-10 7 16,3-2-10-16,-1-4 5 15,4-6 5-15,1 3-5 16,0-10 2-16,2 0 5 16,2-5 1-16,-5-2-9 15,1-10 9-15,0-3-6 16,-8-3-2-16,-4-11 3 15,-4-5-3-15,-6-2 2 16,-6-7 1-16,-2-5 5 16,-3 0-9-16,0-3 7 0,-4-6-8 15,1 5 2-15,3 1 6 16,-5 0-3-16,5-1-4 16,2 4 5-16,-2 0-5 15,0 0 4-15,-2 0 2 16,0 1-9-16,2-5 10 15,-5 0-7-15,2 1 3 16,-5-1 3-16,3 1-1 16,2-1-4-16,4-1 4 0,-6 1-5 15,2 0 3-15,-2 5-2 16,1-6 5-16,-1 3-3 16,6 1 2-16,-1 1-6 15,0 5 4-15,0 4 1 16,6-4-7-16,-7 4 6 0,1-5 6 15,4-5-5-15,-4 1-3 16,0 1 1 0,0-1 1-16,1 1 2 0,2 6-6 15,3 1 10-15,-2 5-11 16,4-4 6-16,-4 0 4 16,-4-8-7-16,0-6 5 15,-5 1-8-15,3-12 4 0,-6 7-1 16,0-7 8-16,0 0-2 15,0 0-8-15,0 0 9 16,0 0-13-16,0 0 9 16,0 0 2-16,0 0-2 15,0 0 5-15,0 0-3 16,0 0-10-16,0 0 9 16,0 0-3-16,0 0-2 15,0 0 2-15,0 0 2 16,3 0-5-16,-3 0 5 15,5 0-3 1,-2 0 4-16,2 0-6 0,3 0 8 16,3-2 1-16,14-7-9 15,12-8 4-15,7-2 2 16,13-10-1-16,8 1-3 16,9-5 2-16,2 1-4 15,1-1 5-15,1 1-3 16,-1-6 5-16,-1 2-1 0,3-1-1 15,-3 0-4-15,-3 5 4 16,1-1 5-16,-1 1-5 16,1 0-4-16,-2 4-1 15,-3 0 0-15,-4 2 4 16,-13 11 2-16,-12 1 0 0,-7 2-5 16,-8 5 4-16,-4 1-3 15,-10 4 7-15,-3 2-2 16,1 0-4-16,-6-5 1 15,2 5 2-15,-5 0 1 16,0 0-9-16,0 0 12 16,0 0-7-16,0 0-4 15,0-4 9-15,0 0-4 16,0 4-3-16,0 0 0 16,0 0 10-16,0 0-12 15,0 0 11-15,0 0-4 16,0 0-6-16,0 0 12 15,0 0-9-15,0 0-6 16,0 0 11-16,0 0-8 16,0 0 6-16,0 0 0 15,0 0-3-15,0 0-27 16,0 0-50 0,0 0-92-16,0 15-82 15,0 15-31-15,0 2-98 16</inkml:trace>
  <inkml:trace contextRef="#ctx0" brushRef="#br0" timeOffset="101470.61">17663 14759 251 0,'-24'-3'246'0,"-1"3"-122"16,2 0-63-16,-2 20-42 15,5 4-2-15,1 13 9 16,-3 16 3-16,1 19 21 0,2 23 1 15,-1 14-3-15,-1 22-8 16,0 11-17-16,4 6-12 16,3-7-2-16,1-3-7 0,5-7 2 15,0-9-6-15,8-11-21 16,-9-19-37-16,9-13-22 16,-8-19-25-16,-3-15-19 0,-6-17-81 15,-9-19 9-15</inkml:trace>
  <inkml:trace contextRef="#ctx0" brushRef="#br0" timeOffset="101853.58">17176 15062 274 0,'8'-26'258'16,"-4"6"-119"-16,9 4-69 15,11 3-40-15,12 2-13 0,15 6-6 16,9 5-5-16,8 20 0 16,13 17 19-16,7 20 7 15,7 12 5-15,-6 17-10 0,-7 8-2 16,-13 11-2 0,-12 2-1-16,-17 3-5 0,-17 3-1 15,-14 1 18-15,-21 5-3 16,-24-2-9-16,-18-3-8 15,-11-3-1-15,-12-11-8 0,1-10 2 16,-3-12 0-16,0-13-3 16,2-15-3-16,-1-11 0 15,10-9 0-15,11-11 5 0,6-7-16 16,17-12-34-16,12 0-31 16,22-12-56-16,0-12-34 15,17-17-55-15,8-8-36 16</inkml:trace>
  <inkml:trace contextRef="#ctx0" brushRef="#br0" timeOffset="102603.52">21407 14983 180 0,'-21'-5'260'0,"-5"-2"-68"0,-13 3-35 16,-4 4-62-16,-7 0-42 16,-2 16-32-16,-5 8 0 15,1 13-1-15,-3 12 5 0,3 8 17 16,4 9 27-16,7 7 14 15,11 13 11-15,15 7-12 16,19 9-10-16,0 5-30 0,19-11-18 16,15-7-13-16,11-11 0 15,3-13-8-15,6-16-3 16,2-16 2-16,-4-17-2 0,-4-16 0 16,-1-13 2-16,-7-11 0 15,-3-16 0-15,-9-13-2 16,-13-16-15-16,-2-13-1 15,-13-7 13-15,0 3 6 16,-16 9-2-16,-1 3-4 0,3 10 3 16,0 7 0-16,2 7 3 15,3 14 1-15,9 12-1 0,-8 3-2 16,8 9-1-16,0 3-5 16,0 9 3-16,0 0-2 15,0 12 6-15,0 14 14 0,5 14 21 16,7 10-6-16,5 10-10 15,3 9-5-15,0 1-5 16,8-1-8-16,2-4-2 0,1-8 0 16,2-5 3-1,0 2-5-15,-1-10-2 0,4-2 1 16,-2-6-37-16,0-3-56 16,0-4-94-16,-6-6-60 15,1-6-1-15,-9-10-6 0,-4-14-12 16</inkml:trace>
  <inkml:trace contextRef="#ctx0" brushRef="#br0" timeOffset="103067.52">22370 14532 339 0,'16'-8'285'0,"-8"3"-98"0,1 1-99 15,-3 4-47-15,-1 0-23 16,-1 11 1-16,5 19 47 16,-9 15 31-16,0 23 28 0,0 27 5 15,0 17 9 1,0 16-16-16,0 5-18 0,0 6-35 15,0-4-30-15,0-9-9 16,0-12-19-16,0-20-9 16,0-17 0-16,0-16-5 0,0-16 3 15,8-12 2-15,0-9-5 16,6-12 7-16,3-12-4 0,17 0 2 16,14-7-15-16,17-10-20 15,8-9-27-15,12-2-3 16,1-2 6-16,1 0 19 0,-11 5 7 15,-8 5 10 1,-6 3 1-16,-17 10-4 16,-8-2-24-16,-14 5-44 0,-3 0-39 15,-11 0-67-15,-9-3-38 0,-18-7-29 16,-8-6-4-16</inkml:trace>
  <inkml:trace contextRef="#ctx0" brushRef="#br0" timeOffset="103301.32">22324 14662 543 0,'-23'-12'295'0,"7"-1"-139"15,16 5-87-15,4 4-32 0,20 1-21 16,16-1-6-16,16-6-4 15,14 7-8-15,7-6-12 16,1-3-45-16,-5 4-42 0,-9 0-25 16,-7 0-10-16,-12 4-43 15,-17-3-40-15</inkml:trace>
  <inkml:trace contextRef="#ctx0" brushRef="#br0" timeOffset="103768.28">23559 14779 215 0,'-14'0'420'15,"-3"0"-16"1,-17-3 28-16,26-5-360 16,8-1-50-16,12-1-12 0,13-13-6 15,14 4-5 1,18-6 2-16,17 0 0 0,7 5-7 16,-4 5 4-16,-4 1-5 15,-8 7-16-15,-11 2-21 16,-14 2-36-16,-10 3-36 0,-12 0-53 15,-5 0-29-15,-13 0-33 16,-22 0-57-16</inkml:trace>
  <inkml:trace contextRef="#ctx0" brushRef="#br0" timeOffset="104199.65">23616 14679 276 0,'-11'0'279'0,"-2"8"-46"16,5-8-79-16,8 0-81 15,0 7-37-15,0 6-14 16,0 2-4-16,0 14 46 16,-13 13 6-16,1 6 2 0,-2 10-7 15,-3-2 5-15,4-4-8 16,0-2-12-16,13-10-22 16,0-6-11-16,0-11-5 0,13-6 0 15,3-10-2-15,12-7-6 16,15-7-11-16,4-10-5 15,10-4-2-15,8-3-1 16,-2 5 5-16,-1 5 3 16,-5 7 6-16,-7 7-7 0,-10 0 5 15,-9 12 0-15,0 4 6 16,-13 5 4-16,-5 4 0 16,-10 3 10-16,-3 4 4 0,-11 0-7 15,-4 1-7-15,-6-4 4 16,0-8-11-16,1-5 8 15,4-4-8-15,-1 0 2 0,2-12-4 16,-2 0-19-16,6-5-39 16,11-6-61-16,0-9-63 15,6-8-42-15,11-15-3 16,3-5-50-16,5-8 24 16</inkml:trace>
  <inkml:trace contextRef="#ctx0" brushRef="#br0" timeOffset="104798.74">24587 14068 367 0,'-24'-9'219'16,"4"1"-79"-16,3 8-56 15,8-4-41-15,9 0-24 16,4-4-6-16,18-1-7 16,12-3-2-16,22-1-3 0,7 3-3 15,7-3 5-15,-1 1-3 16,-4 3-3-16,-4 2 5 16,-13 7-5-16,-7 0 3 0,-13 0 0 15,-8 0 3-15,-6 0 17 16,-6 0 11-16,0 0-5 15,-8 12-2-15,3 0 4 16,2 8 6-16,2 5-6 16,-2 7 1-16,1 10 14 0,7 6 41 15,0 12 11-15,0 14-13 16,-1 7-4-16,2 5-20 16,8 4-11-16,2 0-12 0,4-2-17 15,0-5-2-15,2-11-5 16,-7-3-1-16,3-12-3 15,-1-12-11-15,-11-8 7 0,-2-9-6 16,1-3 5 0,-5-8 7-16,-8-6 34 0,0 1 4 15,-8 4-16-15,-14 5-11 16,-12 4-11-16,-11-2-1 16,-12 2-5-16,-13 0-3 0,-12 4 0 15,-6-6 2-15,0 3-2 16,10-7-4-16,18-6-11 15,9-4-61-15,20-9-56 0,15 0-52 16,16-17-24-16,19-11-10 16,14-13 3-16,5-12-62 15,5-12 13-15</inkml:trace>
  <inkml:trace contextRef="#ctx0" brushRef="#br0" timeOffset="105132.09">26195 13974 525 0,'-21'-24'374'16,"-7"3"-154"-16,-4 4-113 16,2 5-59-16,7 12-26 15,3 0 3-15,3 26-13 0,17 5-1 16,9 13-4-16,11 6 1 15,8-1-10-15,5-8 2 16,2-8-10-16,3-6-7 16,-9-10-3-16,-11-5-3 15,0-12 9-15,-10-6-2 0,-8-21-1 16,-13-8 6-16,-6-15 5 16,-6-3-23-16,-4 1-27 15,1 7-18-15,9 9-23 16,1 10-28-16,7 19-13 0,2 7-72 15,9 12-18-15</inkml:trace>
  <inkml:trace contextRef="#ctx0" brushRef="#br0" timeOffset="105364.31">26394 14629 289 0,'16'24'319'0,"0"-3"-56"15,-2-4-124-15,0-5-63 16,7 0 5-16,4 4 44 0,3 2 47 16,1-3-4-16,-7 9-22 15,0 5-20-15,-6 11-1 16,-11 9-107-16,-15 12-18 0,-18 8 0 16,-25 16 0-1,-24 10 0-15,-19 7-132 0,-23 6-137 16,-11 7-85-16,-16 0-21 15,-13-2-27-15</inkml:trace>
  <inkml:trace contextRef="#ctx0" brushRef="#br0" timeOffset="107861.04">18898 16062 472 0,'5'-8'288'0,"-5"4"-84"0,0 1-100 16,0-3-51-16,0-2-26 15,0 1-8-15,-13-5-7 16,5-5-8-16,8 1-4 0,-13-8-2 16,5-5 3-16,0-4 11 15,-4-3-8-15,-4-4-4 16,-1-10-3-16,2 1 4 0,-7-5-1 15,2 3 6-15,0-2-6 16,-5 3 4-16,-1 3-6 16,-5 2-1-16,3 4 6 0,0 4-6 15,4 1 11-15,0 2-11 16,-1 6 2-16,4 0 1 16,-4-1 0-16,7 1 0 15,-7 2 1-15,0-2-3 0,1-1 4 16,0 4 4-16,-4-2-6 15,-5-2-2-15,1 1 1 16,-1 0 1-16,-5-5 2 0,-1 1-1 16,-4 3-1-16,-8-4 1 15,2 5-2-15,-3 0 9 16,-2-2-1-16,2 7-7 16,-1-1 0-16,0-2 6 15,4 7-6-15,2-3 6 16,-2 3-2-16,4 2-1 0,0 6-9 15,0 2 6-15,1 4 0 16,-8 5 1-16,-5 0-6 16,-5 17 5-16,-7 3 2 0,-9 0-5 15,-2 6 3-15,-1-3 4 16,-1 2-7-16,1 0 5 16,0 4-2-16,-4-1 0 0,-2 4 5 15,2 5-7-15,1 4-1 16,3 7 6-16,4 13-5 15,-1 13 3-15,-55 109 3 16,77-70-1 0,5 14 7-16,7 12-1 0,7 7-1 15,9 5 2-15,4-8-6 16,7-5 2-16,4-8 5 16,13 1 4-16,0-5 9 15,0-1 0-15,8 2-3 0,9-1-10 16,12-1-3-16,7-6-6 15,9-2-2-15,12-3 3 16,12-3 3-16,12-9-6 0,9-14-3 16,3-9 0-16,0-13 7 15,-3-6 1-15,-1-6-4 16,-7-11 2-16,-6-4 1 16,-3-9 6-16,-4-4 6 15,-4-7 6-15,0-6-11 0,5-13 4 16,1-4-6-16,8-8 1 15,3-13-6-15,-3-7 0 16,8-6-7-16,-2-1 7 0,-4-7-8 16,3-2 10-16,-2-1-6 15,-1 4 1-15,-4 0 5 16,-7-1-3-16,-5 6 2 16,-3 4-6-16,-6-2 5 0,-4 2 0 15,-4 4 5-15,3-1-6 16,-3 4 4-16,-3-3-3 15,-1 0-2-15,-3-1 0 16,-4 1 6-16,-1-6-1 0,0 2 1 16,-1-3-4-16,8-4 2 15,-4 2-5-15,1 6-3 16,-1-1 8-16,-10 2-5 0,-2 6 4 16,-3 4 0-16,-7 3 9 15,-1 0 1-15,-4-2 1 16,-1-2-5-16,3-3-10 0,-6-10 4 15,0-2-3-15,4-5-1 16,0 2-1-16,-4-7 4 16,0 1 2-16,1 0-4 15,-6 4 0-15,-3 5-1 0,0-1 9 16,0 2-4-16,0 0-1 16,0 3-7-16,-9-5 0 0,9 1 1 15,-8 3 4-15,8 7 0 16,0 7 0-16,0-1-6 15,0 8 4-15,-8-1-1 0,0 1 2 16,1 4 2-16,-1 4-3 16,8-1 7-16,-12-3-7 15,12 5-4-15,-8-1 6 0,8 2-5 16,-9 4 0-16,1-3 6 16,8-3-6-16,-8 4 8 15,8-1-9-15,-9 1 5 16,9 4 7-16,-6 0-4 15,6 0-7 1,0 0 9-16,0 0-6 16,0 0-2-16,0 0 2 15,0 0 4-15,0 0-2 16,0 0-10-16,0 0 10 16,0 0-9-1,0 0 9-15,0 0 0 16,0 0-4-1,0 0 5 1,0 0-6-16,0 0-2 16,0 0 7-1,0 0-1-15,0 0-9 0,0 0 11 16,0 0-9 0,0 0 8-16,0 0 0 15,0 0-4-15,0 0-4 16,0 0 6-16,0 0 1 15,0 0-6-15,0 0 3 16,0 0 2-16,0 0 2 16,0 0 0-16,0 0-8 15,0 0 6-15,0 0-9 32,0 0 13-32,0 0-8 0,0 0 5 15,0 0-5-15,0 0 7 16,0 0-1-16,0 0 1 15,0 0 0-15,0 0-9 16,0 0 7-16,0 0 0 16,0 0 0-16,0 0 0 15,0 0-5 1,0 0-3-16,0 0 12 0,0 0-8 16,0 0 4-1,0 0-5-15,0 0 1 0,0 0 11 16,0 0-14-16,0 0-3 15,0 0 9-15,0 0 4 16,0 0-7-16,0 0 3 0,0 0-8 16,0 0 9-16,0 0-10 15,0 0 5-15,0 0-9 16,0 0-3-16,0 0-31 0,0 0-30 16,0 0-36-16,0 0-46 15,0 0-69-15,0 0-41 16,0 13-52-16</inkml:trace>
  <inkml:trace contextRef="#ctx0" brushRef="#br0" timeOffset="112056.02">26739 11515 50 0,'16'-36'135'0,"-4"3"70"16,-2 0-61-16,-10 0-43 16,-10 1-18-16,-6 4-12 0,-1 0 13 15,-2-1 10-15,-5 5 9 16,-1-1-21-16,-3 0-12 16,-1 5-13-16,-2 8-22 0,-3 4-12 15,-2 4-12-15,-5 4 3 16,5 0-9-16,-6 16-6 15,6 8 1-15,-1 14-5 0,6 10 18 16,6 18-4-16,4 14 7 16,10 14-13-16,11 4 0 15,11 0-2-15,10-13 2 0,10-8 0 16,11-15 1-16,3-17-6 16,3-14-1-16,5-10-4 15,4-21-2-15,0-17 7 16,-4-10-9-16,-5-19 5 15,-8-14 4-15,-7-11 2 0,-7-4-2 16,-11-4 0-16,-12 3 6 16,-3-3-3-16,-10 2 1 15,-3 9 0-15,-4 11 1 0,5 12 3 16,1 13-3-16,11 9-3 16,0 12-6-16,0 3 2 15,0 8 1-15,3 25-1 0,9 12 6 16,5 12 1-16,8 7-1 15,-3 6-4-15,9-2 2 16,-5 2-5-16,0-11-4 16,-1-1-50-16,-6-14-112 15,-2-3-43-15,-6-10-21 0,-1-8-14 16,-10-15 37-16</inkml:trace>
  <inkml:trace contextRef="#ctx0" brushRef="#br0" timeOffset="112386.57">26974 11080 371 0,'-11'-49'205'0,"-3"8"-81"0,3 5-49 15,3 8-18-15,8 6-11 16,0 6-12-16,0 4-7 16,0 7-9-16,0 5 0 0,8 25 30 15,3 17 26-15,6 18 18 16,-5 18-31-16,2 12-17 15,-6 7-23-15,3 5-6 0,3-1-10 16,-5-7-2-16,4-13 5 16,0-12-7-16,0-15 1 15,4-14 2-15,-3-10-2 0,7-11 3 16,7-11-2 0,8-8-1-16,10-8-6 0,-1-9 0 15,3-8-9-15,2-2-61 16,-11-6-75-16,-3-3-65 15,-6-5-49-15,-15-4-30 0</inkml:trace>
  <inkml:trace contextRef="#ctx0" brushRef="#br0" timeOffset="112554.72">26824 11185 104 0,'-13'-28'217'0,"13"-1"-78"0,16 1-65 15,22 4-39 1,11-6-16-16,11 7-6 0,13-2-11 16,1 0 0-16,-1 9-12 0,-8 0-66 15,-8 1-100 1,-8 2-166-16</inkml:trace>
  <inkml:trace contextRef="#ctx0" brushRef="#br0" timeOffset="112936.21">27616 10945 129 0,'-8'0'280'0,"-4"0"-68"16,4 0-76-16,8 0-66 16,-8 0-31-16,-1 0 9 0,9 0 21 15,0 0-18-15,0 9-23 16,-8 6-6-16,8 6-3 15,0 8-11-15,0 6-1 0,0 11 0 16,0 3-2-16,8-4-1 16,9-4-5-16,3 0 5 15,0-8-2-15,2-15-6 16,1-1 8-16,-4-8-10 16,-1-9 10-16,-7 0 2 0,-2-14-6 15,-4-9 3-15,-5-14-6 16,-17-3 5-16,-9-5 0 15,-5 0 1-15,-2 4-1 0,6 4-6 16,3 10-6-16,2 2-35 16,10 8-51-16,0 5-51 15,12 4-29-15,0-1-47 16,0 2 11-16</inkml:trace>
  <inkml:trace contextRef="#ctx0" brushRef="#br0" timeOffset="113318.57">27904 10774 184 0,'-11'-20'251'0,"3"-1"-98"16,8 2-83-16,0 3-33 0,8-5-20 16,6 1-10-16,8 4-1 15,5 3-3-15,6 0-5 16,1 5 5-16,-6 4-4 15,-4 4 2-15,-3 0 1 0,-9 0 13 16,-4 0 7-16,-8 0 13 16,0 0 13-16,3 21 6 15,-3 7-8-15,3 9-12 16,7 12-6-16,6 4-13 16,6 4-7-16,4 4-1 15,8 3-7-15,-3-2 1 0,11-1 4 16,-3-3-3-1,7-5-4-15,-2-9 3 0,-3-7-1 16,-8-9 4-16,-9-7-2 16,-13-1 6-16,-11-4 2 0,-15 4-6 15,-22 4-48-15,-24 10-79 16,-19 2-69-16,-15 5-80 16</inkml:trace>
  <inkml:trace contextRef="#ctx0" brushRef="#br0" timeOffset="114150.93">27197 12750 53 0,'-11'-5'143'0,"3"1"73"16,-6-3-71-16,0-3-41 0,-3-3-17 16,-3 6-13-1,3-6 10-15,-3 6-4 0,0-2-20 16,-5 9-26-16,2 0-8 15,-3 16-5-15,-7 22 16 0,-6 19 10 16,-6 11-3-16,4 14-15 16,2 4-10-16,5-1 3 15,14-3-9-15,20-10-2 0,0-5-8 16,12-15 4-16,8-12-7 16,10-11-5-16,1-12 0 15,10-17-8-15,4-9-17 0,-1-16-7 16,-3-10 12-16,-5-15 7 15,-7-7 9-15,-7-8 8 16,-11-4-1-16,-5-1 2 16,-6 6 7-16,0 11 11 0,0 7 2 15,0 11-7-15,-9 8-10 16,9 13 1-16,-8 1 4 16,8 5-12-16,0 8 5 0,0 16-1 31,3 14 0-31,8 5-3 0,6 15 2 15,3 2-25-15,0 0-98 0,8-2-71 16,-2-9-52-16,-2-8-44 16</inkml:trace>
  <inkml:trace contextRef="#ctx0" brushRef="#br0" timeOffset="114467.4">27539 12578 357 0,'0'-34'373'16,"0"10"-80"-16,0 5-146 0,0 4-81 16,0 15-30-16,0 0-19 15,0 27-2-15,0 8-2 16,4 18 2-16,1 13 6 0,2 3-1 16,1 0 0-16,0-2-1 15,1-5-1-15,-1-6-10 16,0-12-4-16,1-7 0 15,-3-4-1-15,2-9 1 16,5-5-7-16,0-3-8 0,0-3-1 16,2-13-3-16,4 0-10 15,10-13-6-15,7-6 0 16,10-9-22-16,-2-10-31 16,2-2-42-16,-2-1-56 0,-9-9-27 15,0-2-65 1</inkml:trace>
  <inkml:trace contextRef="#ctx0" brushRef="#br0" timeOffset="114644.56">27698 12639 462 0,'-30'0'256'0,"3"0"-110"15,5-10-81-15,22-2-46 16,5-7-12-16,21-7-7 0,8-2-50 15,20-3-55-15,8-3-26 16,6-2-84-16,5-1 3 16</inkml:trace>
  <inkml:trace contextRef="#ctx0" brushRef="#br0" timeOffset="115099.68">28563 12261 145 0,'0'0'271'0,"0"-5"-19"16,0 1-36-16,0-1-78 0,-9 5-53 16,9 0-32-16,0 0-21 15,0 0-15-15,0 9-6 16,0 11 5-16,9 13-3 16,3 7 19-16,5 9-3 15,2 9-3-15,1-1-7 16,0-1-1-16,-3-8-7 0,0-6-8 15,-3-5-2-15,4-9 1 16,-6-7-2-16,-3-9 3 16,-6 0 0-16,-3-12 2 0,0 0 2 15,0 0-6-15,0-19-7 16,0-14-3-16,-12-17-8 16,0-11 9-16,-6-13-8 15,4-2 0-15,-3-2 9 16,-4 1-2-16,2 11 11 0,2 17-1 15,1 10-4-15,4 6-1 16,4 9 0-16,8 7 6 16,-9 8-9-16,9 6 2 15,-9 3-3-15,-2 15 1 16,-5 13-16-16,-4 15-65 0,-6 5-47 16,6 4-43-16,1-7-25 15,6-8-46-15,13-7 46 16</inkml:trace>
  <inkml:trace contextRef="#ctx0" brushRef="#br0" timeOffset="115514.98">28872 12007 559 0,'-13'-16'209'0,"13"1"-123"0,0-2-108 15,21-4-19-15,15-3 19 16,13 0 7-16,3-1 3 16,5 5-4-16,-5 4 10 15,-1 4 1-15,-12 6 5 16,-5 6 1-16,-17 0 7 16,-3 0 17-16,-11 0 5 0,-3 0 9 15,0 0 4-15,0 0 1 16,-8 11-5-16,8 1-13 15,-9 11 1-15,9 10 4 16,0 11-7-16,9 10-15 16,8 6 0-16,8 6-8 0,3 4 3 15,5-2-5-15,-1 1 1 16,0-4-1-16,1-8 3 16,-5-3-5-16,-2-10 8 15,-9-3-8-15,-11-8 6 16,-6-1-1-16,-20 0-38 0,-17 6-58 15,-16-2-38 1,-15 4-43-16,-10 1-76 0</inkml:trace>
  <inkml:trace contextRef="#ctx0" brushRef="#br0" timeOffset="116348.33">27658 14413 85 0,'-8'0'172'0,"-5"-5"14"16,0-6-51-16,-3-6-23 15,-4 2-22-15,-1 1-32 0,5 3-25 16,-4 3-21 0,-5 8-4-16,-4 8 9 0,-2 13 28 15,-2 12 33-15,-1 7 7 16,7 13-9-16,3 4-16 16,9 4-9-16,7 3-14 0,8-2-15 15,8-9-8-15,1-4-5 16,13-8-1-16,4-14-9 15,-3-6 1-15,1-9 0 0,5-12 0 16,-6-12-13-16,3-11-3 16,-1-14-1-16,-11-13-2 15,0-11 3-15,-14-8 7 16,0-1-1-16,0 2 11 16,-14 6-1-16,3 17 2 15,3 9 1-15,-1 11-6 0,9 10 5 16,0 5-9-16,0 20 7 15,0 18 19-15,14 13 22 16,-3 8-11-16,6 9-20 0,2-2-1 16,7 1-9-16,-3-4 4 15,-2-7-6-15,3-11-27 16,-1-7-51-16,7-12-53 0,-3-16-47 16,3-9-16-16,2-17-44 15,1-18-14 1</inkml:trace>
  <inkml:trace contextRef="#ctx0" brushRef="#br0" timeOffset="116663.45">28080 13851 231 0,'0'-25'263'16,"0"11"-79"-16,0 14-88 16,0 7-45-16,3 23 9 15,2 4 12-15,3 16 16 16,1 8 5-16,-1 6 19 0,1 13 10 15,1 4-28 1,-2 5-24-16,-4-5-26 0,5-7-15 16,0-4-16-16,-1-14-11 15,0-11 4-15,-2-8-1 16,6-5-5-16,1-7-5 16,8-8 0-16,2-17-14 0,11 0-9 15,5-10-10-15,15-9-11 16,3-9-7-16,3-10-25 15,0-2 81-15,-6-5-236 16,-8-4-8-16,-10-7 18 0,-17-1-49 16</inkml:trace>
  <inkml:trace contextRef="#ctx0" brushRef="#br0" timeOffset="116824.58">28122 13743 292 0,'-14'-17'228'0,"14"1"-93"16,8-1-66-16,20-4-35 0,15 2-20 15,14-2-21-15,10 5-46 16,2-4-44-16,1-1-99 16,-6 1-6-16</inkml:trace>
  <inkml:trace contextRef="#ctx0" brushRef="#br0" timeOffset="117229.65">28888 13563 449 0,'-13'20'304'0,"-3"-3"-111"16,-5-6-101-16,1-3-36 0,-4-8 28 16,2 0 23-16,6 0-24 15,7 0-40-15,9 0-29 16,0 0-6-16,0-16-19 15,9-4-16-15,16-5 1 0,4 1-2 16,7 5 0 0,6 5 13-16,2 12 6 0,2 2 1 15,-7 16 8-15,-4 7-1 16,0 14-4-16,-11 4 6 16,-9 8 2-16,-7 0 7 15,-8-1 8-15,-14 2 11 0,-8-7 4 16,2-10 3-16,3-4-10 15,5-8-9-15,4-9-4 16,8-5-8-16,0-7-2 16,0 0-2-16,11 0 3 15,15 0-7-15,7-3 3 16,4-10-19-16,3 1-38 16,4-5-48-16,-9-2-68 0,0-10-50 15,-4-9-17-15,-7-5-33 16</inkml:trace>
  <inkml:trace contextRef="#ctx0" brushRef="#br0" timeOffset="117628.37">29386 13401 96 0,'-7'-17'271'0,"-1"1"-73"0,0 4-72 16,8 0-62-16,0-2-35 15,8 0-15-15,7-3-9 0,7 4-10 16,1 1-16-16,6-1-2 15,1 6 3-15,-8 0 15 16,4 2 5-16,-11-1 1 16,-4 6 10-16,-3 0 12 15,2 0 1-15,-6 0-5 16,0 0-8-16,0 0-1 0,0 11 20 16,4 8 53-16,1 14 17 15,2 12-9-15,6 15-6 16,3 14-11-16,5 6-30 15,3 3-13-15,4-6-13 16,-1-4 1-16,11-9 2 16,3-7-17-16,0-7-1 15,-1-13 3-15,-6-10-3 0,-11-2 3 16,-5-8 8-16,-14-2 48 16,-8 2-13-16,-34 8-18 15,-22 16-35-15,-26 11-115 16,-23 10-101-16,-25 7-50 15,-23 0-73-15,-19-8 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9T16:19:32.8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10566 3057 331 0,'0'-13'183'0,"0"-3"-65"0,-9 4-57 16,-4 0-26-16,2 0-3 15,-6-1 18-15,2 1-6 16,2-5-9-16,-4 5 0 0,2 0 20 16,-1 0 2-16,-5 1-6 15,-4-6-22-15,-3 0 6 16,-4 5-12-16,-6 0-12 15,3 1-4-15,-10 6-4 16,-3 5-4-16,-9 7 6 16,-8 14-7-16,-4 8 2 0,-5 7-2 15,5 9 2-15,5 4-3 16,7 13-1-16,6 2 5 16,15 10-8-16,9 2 5 0,11 2 0 15,8-9 6-15,8-7-7 16,3-14 1-16,10-8 2 15,7-2-4-15,12-10 5 16,9-8 3-16,8-9-3 0,2-1 3 16,11-10 0-16,-1 0-3 15,5 0-3-15,-1 7 0 16,-5 6 2-16,2 3 1 16,-11 9-3-16,-6 6 3 0,-5 10 0 15,-10 9-6-15,-13 7 6 16,-17 7 1-16,-22 10 7 15,-17 3-7-15,-12 0-2 0,-9-4 0 16,-8-6 5-16,-3-10-5 16,3-8 0-16,7-10 0 15,8-6 2-15,9-9 7 0,11-7-3 16,9-8-3-16,3-9 2 16,9 0-14-16,12 0-15 15,0 0-17-15,0-9-34 16,0-3-53-16,8-5-19 0,4-7-32 15,10-9-58-15</inkml:trace>
  <inkml:trace contextRef="#ctx0" brushRef="#br0" timeOffset="432.64">10930 2722 307 0,'21'-36'234'16,"-9"3"-77"-16,-1 5-65 16,-2 8-42-16,0 4-7 15,-9 4 17-15,0 2 9 16,0 10-21-16,0 0-25 0,0 0-4 15,0 0-15-15,0 17-9 16,0 9 18-16,4 17 13 16,0 26 2-16,4 20 2 15,0 26-6-15,1 28 7 16,-3 16 5-16,-1 3-14 0,-5 1-9 16,0-5-5-16,0-12-4 15,0-10-1-15,0-18-2 16,0-17-1-16,0-16 2 0,0-11-2 15,0-17 0-15,0-17-20 16,0-7-24-16,0-12-11 16,0-5-20-16,0-16-26 0,0 0-62 15,-11-20-49-15,-3-22-58 16</inkml:trace>
  <inkml:trace contextRef="#ctx0" brushRef="#br0" timeOffset="1481.17">10728 3634 201 0,'-21'-7'305'16,"5"2"-101"-16,4 0-82 0,4 3-61 16,8-7-28-16,3 2-19 15,14-3-8-15,15-5-1 16,26-10-5-16,19-7 4 0,16-10-6 15,9 2-16 1,-5 3-19-16,-13 5-3 0,-5 8-8 16,-16 3 13-16,-13 4 6 15,-13 10 14-15,-9 2 11 16,-12 5 11-16,-8 0 5 0,-8 0 15 16,0 0 3-16,0-3 11 15,0-1 1-15,0-1-6 16,0 1-2-16,0-4 9 15,-8 1 4-15,0-2-5 0,0-3-3 16,8 4-4 0,-8-5-4-16,8 5-2 0,-9 1-6 15,9 7 1-15,0-5-12 16,0 5-4-16,0 0-5 16,0 0 0-16,0 0-8 15,0 20 9-15,0 17-4 0,5 24 11 16,4 16-8-16,-2 13-1 15,5 8 0-15,1-1 1 16,-2-4 1-16,9-8-4 0,1-6-1 16,8-18-1-16,-1-13 2 15,1-7 2-15,2-16-8 16,10-12-7-16,4-13-9 0,5-17-7 16,-2-16-12-16,0-15 6 15,-8-9-1-15,-2-12 4 16,-11-9 5-16,-5-8 8 0,-11 1 13 15,-8 8 9-15,-3 7 9 16,0 10 16-16,-6 6 5 16,-7 13-6-16,1 9-2 15,-1 4 3-15,6 7 18 16,7 5-15-16,-12-1-2 0,12 5-1 16,-13 5-11-16,5 2 7 15,8 5-9-15,0 0-6 16,0 0-6-16,-9 0 1 0,9 0-15 15,0 12 5-15,0 9 6 16,0 15 7-16,5 20-4 16,4 14 3-16,2 8-8 15,2 4 9-15,-2-1-4 16,11 1 3-16,-3-10 1 0,2-12-7 16,-1-6 0-16,-1-12 2 15,-2-11 2-15,-4-6-3 16,0-5-1-16,-2-8 2 0,-3 0 2 15,-5-12-2-15,2 9 2 16,-5-9-5-16,0 0-3 16,0 0 2-16,4 0 2 0,1 0 0 15,-2 0 6-15,2 0-9 16,-2 0 1-16,2 0 1 16,-5 8 3-16,3-8 1 15,3 8-2 1,-2-8 0-16,2 9-4 15,-1-9 3-15,-2 0-4 16,-3 8 7-16,0-8-1 0,0 0 3 16,0 0-3-16,0 0-4 15,0 0 3-15,0 0-25 16,0 0-47-16,0 0-64 16,0 0-53-16,-8 8-26 15,-2-8-34-15,-12-8-36 16</inkml:trace>
  <inkml:trace contextRef="#ctx0" brushRef="#br0" timeOffset="3061.82">12831 3329 204 0,'-13'-20'228'16,"-3"0"-77"-16,-3 3-45 0,-3 6-50 16,-1 2-25-16,-11 4-8 15,3 5-6-15,-3 0 1 16,3 17-12-16,-2 11 3 15,1 14-2-15,7 18-1 0,1 13-4 16,8 9-4-16,8 7 2 16,8-3 1-16,0-5 1 15,8-7-3-15,3-10 1 0,6-14-3 16,-2-10 4-16,7-12-12 16,-2-7-2-16,4-9-1 0,0-15 3 15,4-17-9 1,2-18-3-16,-3-23 6 0,3-20 7 15,-6-22 7-15,-8-13 1 0,-4-15 2 16,-12 1 11 0,0-5-4-16,-12 6 2 0,-4 3 8 15,-4 8 5-15,-1 11 14 16,0 18 16-16,2 20 1 16,2 15-7-16,1 13-15 15,8 13-14-15,8 7-10 0,-12 9-6 16,12 12-8-16,0 16 9 15,0 21-7-15,0 29 7 16,3 19-1-16,9 25 4 16,14 16-5-16,5 13 4 0,11 4 4 15,6-11-6-15,8-8 1 16,6-18 0-16,3-12 1 16,5-22-6-16,-1-18 7 15,-1-22-2-15,1-21-8 0,0-18-11 16,-4-27-15-16,-5-18-12 15,-7-17 5-15,-11-12 0 16,-15-8 16-16,-11-10 3 0,-16 2 9 16,-8 7 19-16,-11 14 24 15,-5 10-1-15,-6 13-2 16,-1 16-10-16,-1 12-13 16,2 13-2-16,3 20 3 15,-3 26 7-15,7 18 1 16,5 21 0-16,18 17-6 0,6 12-4 15,9 8 0-15,13-4-3 16,5-6-6-16,7-6 10 16,6-17-50-16,-2-15-53 0,0-17-42 15,-6-16-57-15,-11-22-63 16</inkml:trace>
  <inkml:trace contextRef="#ctx0" brushRef="#br0" timeOffset="3726.25">13761 2907 412 0,'0'-29'198'15,"0"8"-87"-15,0 21-54 16,0 16-1-16,9 18 15 0,-3 18-1 16,7 23-10-16,-1 13-22 15,1 9-16-15,0 5-14 16,-2-5-1-16,-3-14-2 0,0-18-8 15,1-16 9-15,-6-17-3 16,-3-12 7-16,0-20-8 16,0-20-24-16,0-24 2 0,5-27 4 15,6-17 10 1,5-14 7-16,0-5 6 0,1 14 17 16,-1 15 1-16,1 21-9 15,-5 14-9-15,5 17-12 16,-3 14 31-16,8 12 5 0,7 28 4 15,7 22 11-15,5 10-22 16,7 14-13-16,0 7-4 16,5 1-3-16,-3-8-6 0,-7-14 7 15,-5-11 0-15,-5-13-7 16,-10-10-13-16,-3-11 12 16,-3-15-1-16,-6-20-9 0,2-20 3 15,4-17 11 1,-5-21-14-16,-3-12-4 0,-3-15-10 15,2-17 4-15,0-9 11 16,1-8 8-16,-9 11 18 16,0 9 8-16,0 21 21 15,0 25 10-15,-9 16 1 0,9 19-29 16,-11 14-13-16,11 17-16 16,-8 22 8-16,-1 34 4 15,-2 32 8-15,3 25-4 16,0 25-11-16,8 16 3 15,0 3 3-15,0-3-3 0,4-4-8 16,8-13 9-16,5-13-7 16,2-9 2-16,-2-24 0 15,-5-20-15-15,2-14-20 0,-5-14-23 16,-1-11-41-16,-8-14-51 16,0-11-74-16,0-24-36 15,-8-16-35-15</inkml:trace>
  <inkml:trace contextRef="#ctx0" brushRef="#br0" timeOffset="3992.71">14281 2841 361 0,'-29'0'317'0,"8"0"-107"0,14 0-104 16,7 0-70-16,28 0-17 15,21-7 3-15,19-10 5 16,26-4-7-16,16-3-7 0,9 0-13 16,-4 3 4-16,-1 1-2 15,-7-1 0-15,-22 5-6 16,-15 5-7-16,-19 3-14 16,-14 3-15-16,-17 5-47 0,-7 0-43 15,-13 0-31 1,-21 0-81-16,-11 0 26 0</inkml:trace>
  <inkml:trace contextRef="#ctx0" brushRef="#br0" timeOffset="5257.66">4624 5389 81 0,'-8'8'207'0,"8"1"-50"16,0-9-53-16,0 0-30 15,0 0-34-15,5 0-23 16,10-5-5-16,13-7 5 16,18-3 7-16,19-15 1 0,20-6-4 15,21-13-6-15,19-9-8 16,17 1-2-1,5 0-3-15,-14 8-6 0,-15 12 0 16,-21 10 4-16,-24 6 4 16,-15 5-3-16,-15 8-1 15,-13 0-2-15,-11 8 3 16,-2 0-1-16,-9 0-7 0,-3 0-17 16,-5 0-11-16,0 0-8 15,0 0-11-15,0 0-7 16,0 0-39-16,-13 0-45 15,-4 8-4-15</inkml:trace>
  <inkml:trace contextRef="#ctx0" brushRef="#br0" timeOffset="5607.67">5029 5789 201 0,'-47'52'223'16,"6"-12"-101"-16,12-7-55 0,13-12-31 16,16-9-16-16,0-12-12 15,16 0 2-15,16-16 2 16,25-18-5-16,28-18 0 16,29-25-5-16,33-13 5 15,24-4 2-15,15 1-5 0,4 3-4 16,-6 14 4-1,-17 5-4-15,-21 14 4 16,-21 9-5-16,-23 11 11 0,-26 8 18 16,-19 5 22-16,-19 8 8 15,-11 4 4-15,-5 3-6 16,-11 6-15-16,-6-2-25 16,-5 5-40-16,0 0-65 0,0 0-63 15,0 0-90-15,-8 0-312 16</inkml:trace>
  <inkml:trace contextRef="#ctx0" brushRef="#br0" timeOffset="6638.86">14649 4282 166 0,'9'-4'264'0,"-4"0"-100"0,-5-1-61 15,3 5-59-15,-3 0-22 16,0 0-9-16,0 0-2 15,0 0 1-15,0 0-6 0,0 9-7 16,0 3 2-16,0 4 3 16,0 13 13-16,0 11-1 15,0 17 9-15,0 17-5 16,0 11-5-16,0 5-2 0,0 3-5 16,0-3 5-16,-8-9-2 15,-1-4 9-15,1-12 8 16,-1-8 6-16,-1-11-3 0,10-12-3 15,-8-11-6-15,0-2-2 16,8-9-2-16,0 0-6 0,0-12-4 16,0 0 3-16,0 0 1 15,0 0-4-15,0 0 8 0,0 0-9 16,12 0-4 0,16 0 1-16,21 0-2 15,32-12 7-15,29-9 0 16,28-4-7-16,21 2-1 0,19-3 0 15,13 3 0-15,3-2 3 16,6 0-5-16,-4 6-1 16,-15 2 13-16,-10 0 20 0,-12 5 18 15,-17 0 16-15,-21-1-10 16,-14 0-17-16,-24 5-15 0,-13 0 10 16,-21 5 19-16,-16-1 5 15,-9 4-17-15,-8 0-14 16,-12 0-44-16,-4 0-76 0,0 0-109 15,-30 0-109-15,-9 0 2 16,-18 0-57-16</inkml:trace>
  <inkml:trace contextRef="#ctx0" brushRef="#br0" timeOffset="7337.43">14698 5213 95 0,'22'-19'236'0,"-3"3"-67"16,-2 4-49-16,-5 3-44 0,-4 9-36 16,-5 0-16-16,3-3 3 15,-3 3 1-15,-3 0 3 16,0 0-7-16,0 0 1 0,0 0 0 16,0 20 14-16,5 12 28 15,-2 16 15-15,2 18-5 0,-5 24-30 16,0 15 1-16,0 17 3 15,0 9-21-15,3-2-10 16,6 2-4-16,-1-9-13 16,0-8 3-16,0-17-5 0,2-14-1 15,1-24 4-15,0-9 6 16,9-17-3-16,9-9 10 0,21-7-6 16,22-17 4-16,26-12-5 15,27-14-8-15,26-2-1 16,23-4 5-16,18-6-6 0,5 3 0 15,2 1 0-15,-4 2 6 16,-15 0-7-16,-22 4-3 16,-28 2-1-16,-27 11-9 0,-30 2-13 15,-21 1-13-15,-21 4-27 16,-23 4-89-16,-19-1-51 16,-21 5-7-16,-25 0-70 0</inkml:trace>
  <inkml:trace contextRef="#ctx0" brushRef="#br0" timeOffset="7937.78">14915 6627 98 0,'0'-5'156'15,"0"1"17"-15,0-4-65 16,0 8-44-16,0 0-30 15,6-4-16-15,2 4-2 16,1 0 10-16,-1 0 3 0,0 0 10 16,6 16 12-16,-2 5 11 15,-1 8 3-15,1 11-7 0,1 8 21 16,-1 14-7-16,-4 7-14 16,-4 12-4-16,0 5-17 15,-4 8-6-15,0 3-15 0,0 8-7 16,0 2-2-16,0-6-2 15,0-3-4-15,0-8-5 0,0-11 5 16,4-20 5-16,4-5-8 16,9-10 6-16,14-7 2 15,26-12 4-15,30-18-8 0,38-14 0 16,46-14 0-16,44-11-6 16,29-7 4-16,24-4-21 15,4-2 14-15,-6-4 17 16,-4 1 19-16,-12-1 8 0,-19 4-13 15,-27 0-15-15,-29 9-2 16,-33 11-9-16,-37 5-15 0,-27 3-5 16,-29 1-29-16,-27 4-33 15,-22-5-51-15,-17 0-55 0,-12 1-29 16,-12-7-47-16</inkml:trace>
  <inkml:trace contextRef="#ctx0" brushRef="#br0" timeOffset="8486.08">18268 4718 301 0,'-9'-25'203'16,"1"-3"-59"0,8 0-55-16,0 2-36 0,-6 2 2 15,6 5 16-15,-8 2 31 16,8 0 6-16,-10 8-10 15,10 6-21-15,0 3-33 0,0 0-12 16,0 16-20-16,0 21 22 16,10 20 4-16,1 12-15 0,6 17-13 15,2 3-4-15,2-3 0 16,1-10-9-16,-8-10-44 0,3-16-60 16,-5-14-56-1,-8-20-41-15,-4-21-51 0,0-27-47 16</inkml:trace>
  <inkml:trace contextRef="#ctx0" brushRef="#br0" timeOffset="8613">18129 3634 624 0,'-14'-56'212'16,"5"19"-116"-16,9 25-76 0,0 12-19 15,0 32-15-15,9 17-34 16,2 13-70-16,6 15-114 15</inkml:trace>
  <inkml:trace contextRef="#ctx0" brushRef="#br0" timeOffset="9235.01">18649 4619 693 0,'9'0'453'16,"-9"0"-140"-16,0 0-166 15,0 0-74-15,0 0-47 0,0 0-13 16,4 7-10-16,5 20-2 16,0 8 3-16,0 14 0 0,5 5 0 15,-3-2-2 1,3-2-20-16,-2-14-37 0,-4-8-24 16,-5-7-8-16,-3-9 9 15,0-12 16-15,0 0 2 0,0-16-2 16,0-13 0-16,3-11 22 15,6-14 18-15,-1-6 23 0,5 6 29 16,-1 10-1-16,-4 11-11 16,1 10-14-16,0 10-2 15,5 13 7-15,11 13 4 0,4 3-4 16,2 7 2-16,7 6-8 16,2-1 4-16,-2-4-4 15,-2 1-3-15,-4-4 0 16,-4-2 0-16,-4-5-10 0,-7-1-16 15,-5-13 1-15,2 0 1 16,-8 0-12-16,5-27-27 0,6-13-1 16,9-24 27-16,2-28 10 15,9-16 15-15,-1-23 14 16,-4-12 14-16,-4 0 28 0,-3 11 45 16,-9 13 57-16,-3 26 14 15,-5 22-21-15,-2 19-31 16,-1 17-26-16,-5 10-28 0,0 12-20 15,0 5-23 1,0 21-5-16,9 36 24 0,-1 32-1 16,0 28-2-16,0 17-1 15,1 9-16-15,1 3-6 16,4-7-2-16,-6-10-22 0,3-9-97 16,3-20-75-16,-6-11-69 15,-1-12-15-15,-2-15 14 0,-5-13-19 16,0-17 28-16</inkml:trace>
  <inkml:trace contextRef="#ctx0" brushRef="#br0" timeOffset="9372.75">19353 4558 295 0,'-33'-52'326'0,"4"7"-84"16,9 9-115-16,5 7-67 16,15 8-33-16,0 0-15 15,7-3-10-15,13 0-16 16,17 0-74-16,7 4-55 0,5-5-86 15,5 4-60-15</inkml:trace>
  <inkml:trace contextRef="#ctx0" brushRef="#br0" timeOffset="9801.45">20495 4147 627 0,'20'-16'365'0,"-9"4"-176"16,1 12-125-16,-3 0-39 16,-5 21-15-16,8 51 42 15,3 51-14 1,-10-59-38-16,-2 3 0 16,10 82 7-1,-13-104-3 1,0-45-5-16,0 0-20 0,0-21-16 15,0-22-4-15,3-23 14 16,11-20 16-16,4-15 11 16,12-10 5-16,8 10 3 15,1 15 11-15,-2 17-6 0,-1 17-6 16,1 14-4-16,0 13 10 16,0 19 9-16,-6 6 1 15,-2 12 6-15,-1 7-10 0,-9 6-5 16,-1 5 3-16,-10-7 4 15,-3 1-12-15,-5-3-11 0,0-1-27 16,0-4-64 0,-13 0-82-16,0-3-69 0,13-13-60 15,-11 0 1-15</inkml:trace>
  <inkml:trace contextRef="#ctx0" brushRef="#br0" timeOffset="10088.29">21281 3855 480 0,'6'0'293'16,"-6"0"-114"-16,3 0-90 0,2 17-49 16,-2 11 10-16,5 13-1 15,4 6-5-15,8 10-17 16,5-1-15-16,6-6-4 0,3-8 0 16,2-10-4-16,-4-8-7 15,1-11 8-15,-9-13-5 16,-7-5 5-16,-4-15-5 15,-10-17-2-15,-3-7 11 0,0-13 6 16,-16 1 4-16,-5-6 10 16,-4 9-12-16,3-1-10 15,-13 9-43-15,1 4-11 0,0 10-8 16,6 6-41-16,8 9-63 16,3 3-48-16,4 6-61 15,13 7 20-15</inkml:trace>
  <inkml:trace contextRef="#ctx0" brushRef="#br0" timeOffset="10433.98">21586 3370 349 0,'0'-53'304'0,"0"4"-43"15,0 9-122-15,0 6-39 0,0 11 26 16,0 2 60-16,0 6-1 15,0 6-38-15,0 5-58 16,0 4-47-16,0 0-15 16,9 16 0-16,2 12 21 0,5 17-31 15,5 20-17 1,-1 18 0-16,5 9 0 0,4 10 0 16,-2 5 0-16,1-2 0 15,1-3 0-15,-1-5 0 16,1-11 0-16,-7-22-18 0,-8-10-87 15,-2-18-31-15,1-12-44 16,-5-24-52-16,-8-7-66 0,4-26 8 16,5-24 7-16,-1-20 83 15,-2-13 57-15,2-7-18 16</inkml:trace>
  <inkml:trace contextRef="#ctx0" brushRef="#br0" timeOffset="10665.96">21997 3256 38 0,'8'-66'63'0,"0"6"170"15,-5 8-45-15,0 8-39 16,2 5-35-16,4 16-16 0,-6 1 33 16,-3 7 41-16,0 2 33 15,0 1-25-15,0 9-45 16,0 3-56-16,0 0-43 16,5 19 1-16,6 19 23 0,7 19-5 15,2 19-19-15,4 17-17 16,0 14-1-16,1 2-21 15,-2 10 7-15,-2-1-46 16,-3-4-107-16,-9-4-97 0,-4-8-76 16,-5-5-14-16,-11-7-22 15</inkml:trace>
  <inkml:trace contextRef="#ctx0" brushRef="#br0" timeOffset="11713.8">18943 5947 54 0,'0'0'157'15,"0"0"40"-15,0 0-67 0,0 0-43 16,0 0-38-16,0 0-22 15,0-8-16-15,0-5 3 16,0 1 9-16,-14-1 10 0,0-2-8 16,-3-2-1-16,-8 1-1 15,-4 0 11-15,-2 7 4 0,-11 5-19 16,-1 4-11-16,-5 9 2 16,-3 11 2-16,7 13 1 15,7 12 4-15,9 11-7 16,12 9-5-16,16 4 5 0,24 0-7 15,21-3 0-15,11-13-7 16,13-9 1-16,4-10-8 0,0-10 3 16,-8-13-20-16,-7-11-11 0,-14 0-32 15,-7-7-20 1,-12-14-15-16,-9-7-48 0,-8-13-41 16,-8-3-128-16</inkml:trace>
  <inkml:trace contextRef="#ctx0" brushRef="#br0" timeOffset="12096.59">19068 5453 175 0,'0'-31'246'0,"0"6"-75"16,5 10-38-16,-2 1-53 16,-3 7-41-16,0 2-12 15,0 5-2-15,5 12 16 0,3 17 32 16,0 25 16-16,5 14-14 15,-2 21-10-15,1 10-20 16,4-1-16-16,1-2-7 0,0-2-8 16,0-12-6-16,-3-9-7 15,-2-16 1-15,1-17-2 0,-5-6-3 16,1-13-5-16,-5-9-11 16,-1-12-4-16,5-10-1 15,4-18-4-15,1-13 9 0,8-11 12 16,-2-5 7-16,1 4-2 15,1 8 3-15,0 12 1 16,-6 9-5-16,1 12 22 16,1 12 18-16,4 12 2 0,0 8-15 15,-6 12 0-15,4 7-16 16,3 1-22-16,-6-1-65 0,3-2-63 16,-2-4-58-16,0-4-25 15,3-13-53-15,-4-8-161 16</inkml:trace>
  <inkml:trace contextRef="#ctx0" brushRef="#br0" timeOffset="12464.36">19974 5743 440 0,'0'-33'273'0,"-12"10"-44"16,-1 5-97-16,2 11-60 0,-3 7-14 15,-5 20-6-15,-2 17-7 16,1 12-16-16,4 7-18 0,8 10 4 15,8-6-15-15,3 2-1 16,10-12 3-16,4-10-29 16,-1-11-31-16,5-13-18 0,-7-16-6 15,3-6 7-15,-1-14 6 16,-3-16 24-16,-5-13 24 16,-8-9 22-16,0-1 15 15,0-2 13-15,-8 8 25 0,0 12 19 16,8 8 7-16,0 12-18 15,-9 9-29-15,9 5-17 16,0 7-10-16,0 0 1 0,0 19 6 16,9 10-4-16,3 4 0 15,6 3-6-15,-1 6-1 0,0-6-41 16,0-8-78-16,-9-3-75 16,1-5-50-16,-6-8-49 15</inkml:trace>
  <inkml:trace contextRef="#ctx0" brushRef="#br0" timeOffset="12929.28">20181 5694 315 0,'0'-16'257'0,"0"3"-57"16,0 5-80-16,4 8-48 16,-4 0-5-16,5 0 6 15,-5 0 11-15,8 25 2 0,4 12-17 16,4 8-27-16,4 8-15 15,6-1-2-15,-9 1 2 16,0-4 1-16,0-4-9 16,-4-9-9-16,-5-7-6 0,-4-8 3 15,-4-5 4-15,0-3 6 16,0-13-6-16,0 0 1 0,-16-17-8 16,-2-12-3-16,7-16-12 15,-3-12 5-15,14-12 0 16,0-4 3-16,0 4 8 0,8 7-4 15,6 9-4-15,7 14 3 16,1 5-6-16,3 10 1 16,4 12 6-16,4 12 15 0,27 28 74 15,-35-3-43 17,17 39 66-32,-32-26-58 0,-2-5-15 0,-3-10-14 15,-5-3-8-15,0-6-10 16,0-2-6-16,0-12 5 15,0 0-9-15,0 0-27 0,0 0-39 16,0 0-68-16,0-12-100 16,-13-5-61-16,3-3 1 0,-7-10-44 15</inkml:trace>
  <inkml:trace contextRef="#ctx0" brushRef="#br0" timeOffset="13943.83">22052 5410 181 0,'0'-9'252'15,"0"-3"-55"-15,-11-1-25 0,-2 2-49 16,1-5-17-16,-3 4-5 16,-2 0 22-16,-5 3 2 0,0 5-46 15,-7 4-36-15,1 0-25 16,3 0-9-16,1 20-5 16,3 9-3-16,1 11 2 15,9 10-2-15,11 2-7 0,0 1 3 16,3-3-3-16,10-10-2 15,-1-4-13-15,7-11-24 16,2-10-8-16,1-15-7 0,0-3 6 16,-1-13 18-16,1-13 22 15,-11-8 3-15,0-7 11 0,-8-5 4 16,-3 1 3-16,0-2 2 16,0 1 10-16,0 5 16 15,-8 3-3-15,2 0-20 16,6 9-2-16,0 6-9 0,0 10-10 15,0 4 4-15,0 9-1 16,11 3 1-16,6 19 8 16,8 19 23-16,10 22-3 0,7 23-4 15,2 14-1-15,-3 13-1 16,-1 4 0-16,-9 0 4 0,-6-5-6 16,-8-12 2-16,-17-11 2 15,0-17 12-15,-20-12-3 16,-3-11-3-16,-7-13-9 0,-2-10-6 15,3-7-5-15,5-16 1 16,4 0-11-16,3-16-28 16,17-12-11-16,0-13-2 0,12-11 3 15,13-17-5-15,12-14 0 16,7-10-18-16,13-9-12 16,8-3 18-16,3-2 17 0,3 15 19 15,-8 6 8-15,-9 13 17 16,-13 7 3-16,-13 8 16 0,-8 10 18 15,-11 8 4-15,-9 8-6 16,-12 2-10-16,-9 7-3 16,-8 1 3-16,-2 11 19 15,-4 2 0-15,4 9-10 0,-3 13-17 16,0 7 10-16,-5 12-7 16,8 10 2-16,2 8-5 0,1 8-4 15,12 13 0-15,16-2-2 16,0 5-6-16,11 2 5 15,14 2-6-15,9-9-4 0,5-9-10 16,10-11-30-16,4-12-41 16,0-12-79-16,4-14-57 0,0-15-39 15,0-15-20-15,-9-14 26 16,-12-7-67-16</inkml:trace>
  <inkml:trace contextRef="#ctx0" brushRef="#br0" timeOffset="14293.76">22898 5239 314 0,'0'-42'216'16,"0"11"-31"-16,0 5-50 0,0 11-36 16,0 6-15-16,0 2 5 15,0 7-20-15,3 12 23 0,10 11 3 16,3 15-22-16,0 6-33 16,-2 5-11-16,-3-4-15 0,-5-4-1 15,3-5-6-15,-4-8-3 16,-5-2-3-16,0-9 5 15,0-6-4-15,0-11 5 0,0 0-12 16,0-21-22-16,-8-7-4 16,8-13 13-16,0-11 0 15,8-10 3-15,4 0 11 16,5 15 13-16,-4 9 5 0,-3 14 2 16,-2 13 19-16,5 11 26 15,0 23 6-15,-1 18-3 16,-2 13-30-16,4 10-15 0,-3 1-13 15,3 1-21-15,-3-4-76 16,1-11-92-16,2-5-68 0,-3-10-38 16,1-8-20-16,4-7 22 15</inkml:trace>
  <inkml:trace contextRef="#ctx0" brushRef="#br0" timeOffset="14976.15">23616 5226 141 0,'25'-86'273'0,"-14"-4"-59"0,-1 9-32 15,-10 8-28 1,-13-36 200-16,-3 68-153 16,-1 13 27-16,6 6-26 0,-6 7-104 15,0 10-98-15,-3 5 0 16,-8 25 0-16,-4 15 0 0,-4 22 0 16,2 11 0-1,3 16 0-15,2 5 0 0,12 1 0 16,9-2 0-16,8-12 0 15,8-12 0-15,9-13 0 0,-1-13 0 16,3-15 0-16,6-20 0 16,4-25 0-16,4-28-11 15,7-24-66-15,-1-20 6 0,1-22 10 16,-9-14 26-16,-2-22 13 16,-7-8 24-16,0 0 5 15,-11 12 32-15,-2 18 20 16,-5 23 13-16,-4 25-11 0,0 24-30 15,0 12-25-15,0 17-6 16,0 8 0-16,0 7 0 16,0 46 0-16,0 25 0 15,0 18 0-15,0 18 0 16,0 4 0-16,8 3 0 16,9-7 0-16,5-4 0 0,8-12 0 15,2-14 0-15,6-16 0 16,-2-9 0-16,1-12-72 15,2-13 5-15,4-18-4 0,-1-13-5 16,0-16-5-16,-5-16 0 16,-9-16 34-16,-8-11 22 0,-9-14 13 15,-11-4 12-15,0 0 12 16,-11 9 24-16,-2 12 26 16,-2 17 25-16,-1 15-7 15,3 12-34-15,5 13-29 0,0 12-7 16,-7 25 15-16,-2 14 13 15,-5 23-1-15,2 12-22 16,6 2-3-16,6 2 0 0,8-4-13 16,3-10 6-16,10-6-7 15,5-7-13-15,8-6-28 0,4-7-38 16,5-6-80-16,1-7-87 16,5-10-36-16,3-1 14 15,-2-14 7-15,-8 0 17 16,-4-14 58-16</inkml:trace>
  <inkml:trace contextRef="#ctx0" brushRef="#br0" timeOffset="15457.93">24530 4615 206 0,'5'-47'248'0,"-5"1"-49"16,0 6-43-16,0 2-33 0,0 10-18 16,0 4 16-16,0 7 30 15,0 5 8-15,0 3-35 16,0 9-47-16,0 0-37 0,8 14 5 15,4 14 26-15,-1 16 1 16,5 13-18-16,5 14-15 16,-4-2-10-16,-3-1-10 15,3 1-11-15,0-12-7 0,-8-12-1 16,-5-9 0-16,-4-11 0 16,0-5 0-16,0-8 0 0,0-19 0 15,-9-14 0 1,1-20 0-16,8-21 0 15,4-19 0-15,9-16-1 0,10-5-8 16,2 5 19-16,4 16-10 16,-6 14 0-16,2 20 0 0,-5 9 0 15,2 18 0 1,1 9 0-16,2 11 0 0,0 11 0 16,-2 18 0-16,2 8 0 15,-1 2 0-15,-5 2 0 0,3 1 0 16,-9-6 0-16,-2-7 0 15,-3-5 0-15,-5-8 0 16,2-4 0-16,-5-3 0 0,0-13-250 47,-11-13-290-47,-11-10 34 16</inkml:trace>
  <inkml:trace contextRef="#ctx0" brushRef="#br0" timeOffset="17240.07">19729 7396 138 0,'0'-21'304'15,"-11"0"-104"-15,-1 1-73 0,1 0-68 16,3-4-38-16,-6 0-9 16,6-2-5-16,-4 2 3 15,0 5 16-15,-4-2 14 0,-1 4 17 16,5 10 4-16,0 7-16 15,-4 0-8-15,-6 31-1 16,3 19 4-16,-2 23-6 0,4 20-8 16,17 18-2-16,0 8-8 15,14 7-14-15,5 0 6 16,10-5-6-16,4-11-14 0,-4-16-31 16,-1-13-36-16,0-19-32 15,-7-14-39-15,-8-15-14 0,-7-9-15 16,-6-11-44-16,-19-13 42 15</inkml:trace>
  <inkml:trace contextRef="#ctx0" brushRef="#br0" timeOffset="17384.84">19339 8251 135 0,'-32'-33'328'16,"4"5"-93"-16,9 4-54 0,6-2-87 16,13 3-46-16,19-7-26 15,19-2-9-15,11-5-5 16,16 2-4-16,6-6-36 0,11 4-62 15,0 0-61-15,-1 0-64 16,-13-3-34-16</inkml:trace>
  <inkml:trace contextRef="#ctx0" brushRef="#br0" timeOffset="17605.03">20031 7306 229 0,'-14'-33'315'0,"0"5"-73"0,3 8-57 16,2 7-79-16,9 0-35 15,-9 13 19-15,9 13 84 16,0 15 50-16,0 22-22 0,0 19-59 16,0 21-77-16,9 7-66 15,6 9 0-15,4-3 0 0,7-6 0 16,2-7 0-16,0-18-126 16,1-6-189-16,-4-13-68 0,-1-13-3 15,-3-7 11-15</inkml:trace>
  <inkml:trace contextRef="#ctx0" brushRef="#br0" timeOffset="17904.81">20551 7660 534 0,'0'-28'358'16,"0"11"-97"-16,-13 13-112 0,-4 4-47 15,-3 25 24-15,0 12 22 16,4 4-49-16,9 3-49 0,7 4-25 15,0 2-10-15,11-6-15 16,7-2-15-16,1-10-27 16,4-4-30-16,8-12-43 0,-8-7-18 15,-4-9 20-15,-1 0 28 16,-10-13 28-16,-8-11 28 16,-8-10 7-16,-10-1 14 0,-7-9 11 15,-14-2 6-15,-1 1-5 16,-6 5 5-16,2 4-13 0,4 7-22 15,8 8-62-15,2 4-81 16,12 6-49-16,5-1-45 0,13 3-166 16</inkml:trace>
  <inkml:trace contextRef="#ctx0" brushRef="#br0" timeOffset="18503.88">20998 7571 239 0,'15'0'327'15,"-15"0"-52"-15,-15 0-38 16,-11 0-89-16,-7 8-43 0,2 9-5 16,-3 7-5-16,7 8-24 15,7 4-25-15,7 5-24 16,13 1-11-16,0-7-10 0,8 2-8 16,1-8-29-16,7-8-28 15,8-5-60-15,1-16-28 0,4 0 3 16,-1-11 20-16,1-15 41 15,-10-6 45-15,-2-6 23 0,-9-6 15 16,-8-4 22 0,0-4 27-16,0 5 29 0,0 7 23 15,-8 7 0-15,8 8-9 16,0 9-37-16,0 16-19 0,0 16 57 16,14 17 19-16,12 12-28 15,7 16-32-15,3 3-27 0,8-1-16 16,-2-2 8-16,-3-8-8 15,4-17-31-15,-8-11-38 16,3-17-24-16,-7-16 2 16,3-25 2-16,-8-16 21 0,4-21 30 15,10-112 22 1,-28 75 34-16,0-2 17 16,-4-1 19-16,-8-4 0 0,0 0 23 15,0 12 43-15,0 16 55 16,-8 22-19-16,8 19-86 0,0 17-74 15,0 56 0 1,0 32 0-16,0 35 0 0,0 20 0 16,4 17 0-16,6 11 0 15,1-1 0-15,0-2 0 16,6-20 0-16,-5-12 0 0,1-23 0 16,-1-20 0-16,2-16 0 15,-8-13-164-15,-3-12-139 16,-3-24-43-16,0 0 10 15,0-24 12-15,0-12 49 0</inkml:trace>
  <inkml:trace contextRef="#ctx0" brushRef="#br0" timeOffset="18719.64">21399 7368 301 0,'-53'-21'371'0,"8"4"-15"0,5 5-127 16,7 0-111-16,13 3-61 15,20 2-20-15,0 0 4 16,20-3 8-16,21-2-18 0,20-4-22 16,8-1-24-16,5 1-41 15,-1 3-15-15,-5 3 0 16,-8 1-9-16,-11 5-24 0,-8-1-41 16,-15 2-17-16,-12 3 0 15,-5 0-21-15,-9 0-42 0</inkml:trace>
  <inkml:trace contextRef="#ctx0" brushRef="#br0" timeOffset="20866.3">23369 7143 7 0,'4'0'18'15,"5"0"22"-15,-6 0 27 0,2 0 43 16,-2 0 30-16,0 0-48 16,-3 0-31-16,0 0-18 15,0-3-20-15,0-2 5 0,0-3 8 16,0-5 9-16,0 1 5 16,-11 0 10-16,-1 0 3 0,0 0-10 15,-2 4 15-15,-2-1 10 16,1 1 9-16,-5 6-19 0,-5 2-2 15,5 0-7 1,-5 0 9-16,-3 0-11 0,5 15-15 16,-3 14-12-16,1 7-2 15,6 13-8-15,7 8-9 0,12 8 0 16,0 4 0-16,12-1-7 16,7-2-4-16,10-5 2 0,7-7 0 15,7-10 2-15,-1-8-6 16,6-8-4-16,-5-10-9 15,-4-9 7-15,-6-9-10 0,-4 0 3 16,-4 0 8-16,-9-9 8 16,-4-3-1-16,-3-5 0 15,-9 0-3-15,0-2-8 16,0 2-10-16,0 1-35 0,0 0-39 16,-13 4-50-16,13 3-27 15,-8 1-11-15,8 0 9 16,-9-1-5-16,9 1-24 0,-7 8 38 15</inkml:trace>
  <inkml:trace contextRef="#ctx0" brushRef="#br0" timeOffset="21431.91">23787 7014 178 0,'0'-14'240'0,"0"7"-74"0,-13-5-54 16,13 0-35-16,-8 2-34 15,8 3 0-15,-11 2 18 16,11 1 10-16,-9 1-18 0,9 3-19 15,0 0-1-15,-8 0-4 16,0 0-7-16,0 12 0 16,-5 8-1-16,2 8 4 15,3 11-3-15,8 5-7 0,0 0-4 16,0 5-7-16,8-4-2 16,0-5 3-16,3 1-5 0,7-4 5 15,-1-8-5-15,-3-6 1 16,3-6-3-16,-1-4 7 15,2-13-5-15,-2 0 0 0,2 0-10 16,8-13 4-16,-4-8 2 16,8-2 4-16,2-11-5 0,5-2 10 15,-3 3-1 1,-6 5 2-16,-9 7 10 0,-2 6 12 16,-5 1 12-16,-4 7 9 15,-8 7-4-15,0 0-4 0,6 15 14 16,0 10-8-16,2 12-16 15,0 4-16-15,5-1-1 0,-1 6-12 16,4-5-46-16,3-1-93 16,3-12-91-16,-7-4-42 15,2-3-7-15,-6-9-17 0</inkml:trace>
  <inkml:trace contextRef="#ctx0" brushRef="#br0" timeOffset="21899.26">24489 6908 181 0,'0'-37'307'16,"0"12"-52"-16,0 6-77 0,0 6-84 15,0 4-51-15,0 9-8 16,4 0 16-16,4 29 47 16,5 15 19-16,3 21-22 0,0 8-34 15,1 8-20-15,2 11-10 16,2-8-13-16,4-5-7 15,-5-10-14-15,-4-8 6 0,1-18 8 16,-8-10-11-16,-3-12 6 16,-6-9 1-16,0-12-18 15,0-12-8-15,-15-13 4 0,-2-19 8 16,-5-12 0-16,5-11 18 16,0-6-9-16,0-8-9 0,3-9 8 15,14 5 8-15,0 4-3 16,0 12 2-16,10 11-12 0,2 9 0 15,9 13-4-15,1 12 3 16,13 11-1-16,-4 13-2 16,3 13 3-16,-3 6-1 15,-7 10 14-15,-11 9-2 0,-13 6 17 16,-21 4 6-16,-15 2-1 16,-13-3-3-16,-7-5-1 15,-1-5-5-15,4-9-9 0,4-4-4 16,9-3-32-16,10-9-52 15,7-3-67-15,11-9-86 0,12 0-64 16,0-9-9-16,0-7-4 16</inkml:trace>
  <inkml:trace contextRef="#ctx0" brushRef="#br0" timeOffset="22397.62">25140 6618 474 0,'14'-3'296'0,"-5"3"-88"16,-9 0-92-16,0 28-46 0,0 25 34 16,0 16 5-16,-12 16-7 15,12 5-27-15,0 9-34 16,0-7-21-16,0-7-8 0,8-7-13 16,5-8 4-16,-1-23 2 15,-3-4 1-15,-6-15 0 0,-3-13 1 16,0-15-5-16,0-8-2 15,0-20-8-15,0-22-7 16,0-20 10-16,0-10 0 16,9-17-7-16,-3-13 4 0,2-4 1 15,0 8 36-15,1 13 42 16,0 16 29-16,-5 15-4 0,-4 18-16 16,0 11-35-16,0 9-14 15,0 7-31-15,0 5 0 16,4 4 0-16,0 8 0 0,4 0 0 15,8 25 0-15,9 19 0 16,12 17 0-16,-2 11 0 16,4 14 0-16,-5 1 0 0,5-2 0 15,-8-4 0-15,-2-8 0 16,-6-8 0-16,-2-11 0 0,0-11 0 16,-4-10 0-16,-9-9 0 15,-2-3 0-15,-6-9-98 16,0-12-90-16,0 0-61 15,0-12-47-15,-11-9 21 0,-6-8 30 16,2-6-5-16,-2-7 37 16</inkml:trace>
  <inkml:trace contextRef="#ctx0" brushRef="#br0" timeOffset="22635.15">25163 7066 195 0,'-23'0'330'16,"3"0"-43"-16,2 0-92 0,7 0-77 16,11 0-39-16,0 0-1 15,3 0-14-15,18-4-14 0,7-4-3 16,17-5-9-16,8 0-10 16,4-1-6-16,0 0-9 15,-4-1-5-15,-10 2-7 0,-4 0-24 16,-13 6-63-16,-9 2-85 15,-8-2-94-15,-9-2-29 16,-13 2-8-16</inkml:trace>
  <inkml:trace contextRef="#ctx0" brushRef="#br0" timeOffset="27269.5">27336 8023 179 0,'8'0'328'0,"0"-5"-23"16,-8-2-61-16,0-2-102 15,0-7-61-15,0-8-4 16,0-5 29-16,0-6 56 0,0-11-3 16,0-7-52-16,-8-12-51 15,0-11-28-15,0-16-8 0,8-6-13 16,-12-6-1-16,12-15-9 16,-8-12 13-16,8-6-3 15,0-6-9-15,-8-4 5 16,-1 8 10-16,1 2-2 0,-4 7-10 15,0 11-1-15,-4 6 0 16,-4 3 0-16,-6 4 0 16,-2-1 0-16,-4 6 0 0,-6 8 0 15,-5 7 0-15,-5 5 0 16,-11-2 0-16,-9-2 0 16,-12-3 0-16,-9-2 0 0,-11 4 0 15,4 2 0-15,-2 0 0 16,4 3 0-16,1 4 0 0,5 0 0 15,2 0 0-15,5-5 0 16,-1 1 0-16,0-1 0 16,1 2 0-16,1-3 0 0,-5 2 0 15,-5-4 0 1,-8-1 0-16,-7-4 0 0,-9 2 0 16,-11-7 0-16,-4 3 0 15,-3-2 0-15,-2 4 0 16,1 0 0-16,-1 0 0 0,-4 2 0 15,-4-2 0-15,-4 0 0 16,-5 1 0-16,-3 4 0 16,-4-2 0-16,-3 1 0 15,-8 5 0-15,-7 3 0 0,-4 2 0 16,-8 2 0-16,-3 5 0 16,-2 1 0-1,-4 1 0-15,3 2 0 0,-1 1 0 16,-4-2 0-16,-5-4 0 15,5-3 0-15,9-4 0 16,-1 0 0-16,4 2 0 16,6 0 0-16,5 6 0 0,5 3 0 15,8 6 0-15,-2 6 0 16,-7 5 0-16,-3 5 0 16,-7 4 0-16,-4-1 0 15,-1-1 0-15,4 7 0 16,1-2 0-16,12 0 0 0,2 0 0 15,6 5 0 1,-10 0 0-16,-13-1 0 16,-18 5 0-16,-26 2 0 0,-14 2 0 15,-17 0 0-15,-5 3 0 16,7-3 0-16,-1 0 0 16,1-2 0-16,7 7 0 15,-1-2 0-15,6 2 0 16,5 2 0-16,10 8 0 15,16 6 0-15,16 3 0 0,16 0 0 16,17 12 0-16,11 0 0 16,13 1 0-16,9-2 0 15,6 6 0-15,2-1 0 16,3 5 0-16,-4-1 0 16,-1 3 0-16,-7 11 0 15,1-1 0-15,-1 0 0 16,4-5 0-16,4 0 0 15,4 2 0-15,5-2 0 16,-5-5 0-16,-6 2 0 16,0 3 0-16,-6 0 0 0,-5 6 0 15,-6 1 0-15,-13 6 0 16,-14 4 0-16,3 7 0 16,-2 3 0-16,8 1 0 15,8 6 0-15,18-2 0 16,7 6 0-16,16-1 0 15,8-4 0-15,13 0 0 16,11 1 0-16,6-2 0 16,2 5 0-16,-2 8 0 15,3-4 0-15,-1 5 0 0,4 0 0 16,7-1 0-16,1-1 0 16,5 6 0-16,0 0 0 15,1 3 0-15,-1 4 0 16,-5 0 0-16,2-4 0 15,4 3 0-15,3-8 0 16,7 1 0-16,1-3 0 16,9-5 0-16,4 0 0 15,-1 0 0-15,6-4 0 0,-3 4 0 16,5 1 0-16,2-5 0 16,3 3 0-16,0 7 0 15,3-6 0-15,1-1 0 16,4-2 0-16,3-6 0 0,9-2 0 15,-8-2 0-15,8-2 0 16,0-1 0 0,0-1 0-16,0 1 0 0,0 1 0 15,0-6 0-15,0 1 0 16,0-1 0-16,0 6 0 16,5 3 0-16,-2 8 0 0,6-1 0 15,-1 7 0-15,0 1 0 16,-1 6 0-16,2-2 0 15,4 2 0-15,-2 3 0 16,6 1 0-16,-1 4 0 0,3 8 0 16,6 12 0-16,5 7 0 15,2 14 0-15,8 6 0 16,2 10 0-16,1 0 0 0,7-1 0 16,1-1 0-1,6 0 0-15,0-8 0 0,5-7 0 16,-1-3 0-16,-1-6 0 15,2 1 0-15,-2 4 0 0,5 4 0 16,0 4 0-16,8 5 0 16,1 4 0-16,5 0 0 15,3 4 0-15,5-5 0 0,-2-5 0 16,-4-2 0-16,0-8 0 16,4-9 0-16,-1-5 0 15,6-7 0-15,4-4 0 0,2-5 0 16,3 1 0-16,3 4 0 15,2-6 0-15,3 3 0 16,-2-2 0-16,1-3 0 16,-5-4 0-16,0-6 0 0,-7-6 0 15,-4-9 0-15,-10-8 0 16,-2-9 0-16,-4 1 0 16,-6-4 0-16,0-4 0 0,2 1 0 15,-1-7 0-15,5-1 0 16,7-1 0-16,12-1 0 0,9 5 0 15,7-6 0-15,9 7 0 16,4-7 0-16,-2 2 0 0,2-4 0 16,1-1 0-16,-6 1 0 15,2-1 0-15,-1 1 0 16,-5-5 0-16,5 1 0 16,-1 0 0-16,2-2 0 0,7 4 0 15,2-8 0-15,10-3 0 16,1 0 0-16,3 1 0 0,-4-1 0 15,1 0 0-15,-6-3 0 16,-6-6 0-16,-3-7 0 16,-2 12 0-16,2-12 0 0,-3 7 0 15,1-7 0-15,0 13 0 16,-1-13 0-16,1 0 0 0,3 0 0 16,6 0 0-16,2 0 0 15,1 0 0-15,1 0 0 16,-10 0 0-16,-2 0 0 0,-9 8 0 15,-1-8 0-15,0 0 0 16,-2 0 0-16,1 0 0 0,2 0 0 16,5 0 0-16,-1 0 0 15,1 0 0-15,2 0 0 16,-2 0 0-16,3 0 0 0,1 0 0 16,-6 0 0-16,2-3 0 15,-6-2 0-15,-3 3 0 16,0-9 0-16,-2 9 0 0,3-8 0 15,-2 8 0-15,1-7 0 16,1 6 0-16,-2-6 0 0,0 5 0 16,-3 4 0-16,-6-4 0 15,2 0 0-15,-3 4 0 0,-3-4 0 16,-3 0 0-16,6-5 0 16,-6 4 0-16,-5-2 0 0,2 2 0 15,-4-2 0-15,1-2 0 16,-5 2 0-16,5-1 0 0,-2 0 0 15,1-1 0-15,4-1 0 16,-1-5 0-16,-1 3 0 0,-3 0 0 16,1 1 0-1,0-6 0-15,-6 0 0 0,-6 1 0 16,-4 4 0-16,-6 0 0 16,-3-1 0-16,-8 2 0 0,-5-6 0 15,5 1 0-15,-1-3 0 16,5-4 0-16,-1 3 0 0,12 1 0 15,0-2 0-15,5-3 0 16,4 3 0-16,4 1 0 0,-1-5 0 16,7 0 0-16,2 6 0 15,4-5 0-15,-4 3 0 0,-4 5 0 16,-3-1 0-16,0 1 0 16,-6 2 0-16,2-4 0 15,-5-3 0-15,-5 5 0 16,-3-2 0-16,-9 3 0 0,1-2 0 15,-6 5 0-15,-4 0 0 16,-1-4 0-16,-2 4 0 0,-4-5 0 16,-3 0 0-16,-6 6 0 15,4-6 0-15,-4 3 0 16,2-8 0-16,4 2 0 0,7-5 0 16,8 1 0-16,10 0 0 15,3 3 0-15,0 0 0 0,0 2 0 16,0 3 0-16,-8-1 0 15,-4 1 0-15,-4-1 0 16,-5 4 0-16,-4 2 0 0,1-6 0 16,0 6 0-16,-1-2 0 15,5 1 0-15,-2-4 0 16,8 4 0-16,2-4 0 0,3 4 0 16,4-5 0-16,2 4 0 15,3 2 0-15,-5-6 0 0,-3 6 0 16,-4-2 0-16,-2-4 0 15,-8 1 0-15,1 0 0 0,2-1 0 16,-7 1 0-16,7 0 0 16,-2 0 0-16,-1 0 0 15,3-2 0-15,-5 3 0 16,0-2 0-16,-1 1 0 0,1 4 0 16,-5-5 0-16,0 2 0 15,2-5 0-15,-6-1 0 0,1 2 0 16,-1-4 0-16,4 0 0 15,29-27 0-15,-36 26 0 16,-1 1 0-16,0 1 0 16,-2-2 0-16,-3 3 0 15,1 6 0-15,-6 2 0 0,-2 1 0 16,-4 0 0-16,-6 4 0 16,2-1 0-16,2 1 0 15,-2 1 0-15,0-2 0 0,0-3 0 16,6-4 0-16,-5-1 0 15,5 0 0-15,-3 2 0 16,2 2 0-16,-4 1 0 0,-2 5 0 16,-2-2 0-16,-2 1 0 15,0 0 0-15,6 0 0 0,-4-4 0 16,3 0 0-16,0 0 0 16,5 0 0-16,3-1 0 0,1 0 0 15,-3 7 0-15,3-7 0 16,0 1 0-16,3 3 0 0,0 1 0 15,0-4 0-15,2-1 0 16,-4 5 0-16,3 1 0 16,-4-7 0-16,3 2 0 15,-5 0 0-15,-2 1 0 0,4-2 0 16,-2 1 0-16,2 3 0 16,-6-3 0-16,3 5 0 0,-3-2 0 15,1-3 0-15,2 5 0 16,-3-4 0-16,1 0 0 15,-1 3 0-15,2 0 0 0,-4-4 0 16,3 0 0-16,-4 5 0 16,-1-3 0-16,1-2 0 0,5 0 0 15,-4 0 0-15,-1 0 0 16,0-4 0-16,-1-2 0 16,7 3 0-16,-3-2 0 15,-3-2 0-15,1-2 0 0,2 4 0 16,1 1 0-16,-3 1 0 15,-1-2 0-15,0 4 0 0,-3 0 0 16,4 1 0-16,-6 1 0 16,0 3 0-16,5 0 0 15,-4 0 0-15,5-1 0 0,-5 1 0 16,4 1 0-16,-4 2 0 16,1 0 0-16,4-2 0 15,-6-2 0-15,2 1 0 16,1 0 0-16,2-4 0 0,1 0 0 15,-1-1 0-15,-4 1 0 16,4 1 0-16,-4-1 0 0,0 3 0 16,5 2 0-16,-6-4 0 15,2 1 0-15,-2 1 0 16,0 1 0-16,2-5 0 0,4 2 0 16,-1 4 0-16,-5-6 0 15,5 0 0-15,-3 1 0 0,0 4 0 16,-2-1 0-16,2-3 0 15,-2 5 0-15,2-2 0 16,3 0 0-16,-1-1 0 16,-2 0 0-16,-2 3 0 0,5-1 0 15,0 3 0-15,1-3 0 16,0 0 0-16,-6 1 0 16,2 2 0-16,-2 5 0 0,3-4 0 15,-6-1 0-15</inkml:trace>
  <inkml:trace contextRef="#ctx0" brushRef="#br0" timeOffset="27425.64">27288 7729 2047 0,'-8'0'0'0,"-1"0"-134"15,-8-2-376-15,-2-9-31 0</inkml:trace>
  <inkml:trace contextRef="#ctx0" brushRef="#br0" timeOffset="80104.71">10423 2123 9 0,'-45'-12'21'0,"-4"12"25"15,-3 0 42-15,-9 0 67 0,-4 10-49 16,-8 1-53-16,-8-3-23 16,0 5-12-16,-4-2-4 15,-2 6-8-15,5 9 2 16,3 5-6 0,0 7 1-16,6 2 0 0,5 5 2 15,0 3 1-15,-11 9 1 16,-1 12 8-16,-10 6-2 15,-4 1 1-15,-2 5-1 16,-2 5 6-16,1 3 9 16,7 3-14-16,8 4-2 15,14 14 1-15,14 4-1 16,18 4 3-16,17 4 9 0,19 8-3 16,12 7 14-1,12 2-7-15,17 4-2 0,11-4-11 16,18-9-1-16,10-4 5 15,11-4 4-15,5-8 4 16,5-5 7-16,10-6 12 16,2-2 13-16,13 2 31 0,24 3-4 15,29 4-30-15,29-5-18 16,23-4-7-16,16-6-5 16,14-13-4-16,15-18-1 15,30-10-5-15,21-18 0 0,13-15-4 16,2-21-5-16,-14-9 2 15,-10-24-10-15,-2-20 6 16,5-27-4-16,5-27-4 16,-2-19 6-16,-15-12 0 15,-15-17-1-15,-24-21 0 0,-6-23 0 16,-12-24 0-16,-9-22 0 16,-20-7 7-16,-33 8 9 15,-32 20 14-15,-39 25-15 16,-29 19 1-16,-33 13-5 0,-26 8-8 15,-26 5 5-15,-24-1 0 16,-32-3 1-16,-25-9-4 16,-33-9-3-16,-34-6-3 15,-27 0-4-15,-37 13 4 16,-49 13-7-16,-48 23 7 16,-45 24-6-16,-13 24 1 15,-19 27 7-15,-46 29 2 16,-37 29-2-16,1 37-6 15,5 32 2-15,-9 28 4 16,-12 34-9-16,16 20 5 16,28 11 4-16,33 10-8 15,37-2 3-15,35-3 4 16,42-8-7-16,45-8 5 16,45-8 0-16,43-5-2 15,41-13-5-15,38 2 5 16,30-9-7-16,30-16 3 15,24-9-10-15,13-15-12 0,6-14 9 16,1-14 1-16,6-9 1 16,-6-13 7-16,-8-8-1 15,-2-4-5-15,-4-4-3 16,-6-12-8-16,1 8-26 0,-4-8-42 16,-2 0-57-16,2 0-67 15,6 8-2-15,10-8-84 16</inkml:trace>
  <inkml:trace contextRef="#ctx0" brushRef="#br0" timeOffset="82200.96">24493 2850 68 0,'0'-9'219'15,"0"2"-23"-15,0 2-51 16,0 5-59-16,0 0-36 16,0-5 7-16,0 3 37 15,-9-9 22-15,3 4-23 16,-2-5-17-16,-5-8-27 16,0-4-11-16,-7-5 8 15,-2-4-9-15,-8-7 3 0,-6-5-3 16,-6-3 24-16,-2-2-29 15,-5-4-11-15,-8-6 2 16,-13-1-6-16,-10-4-3 16,-15-6-8-16,-5 7-6 15,-9 0 2-15,-19 3-3 16,-8 8 3-16,-24 4-2 0,-17 3 0 16,-14 5-5-1,-5 9 7-15,6 7 5 16,2 2 1-16,6 6-4 15,-1 5-9-15,-4 1 6 0,-7 6 4 16,-8 5-1-16,-11 0-7 16,6 0 2-16,0 12 1 15,5 4 2-15,6 5-2 16,14 4-7-16,11 3 13 16,5 8-3-16,3 1-1 15,0 3-6-15,13-3 1 16,11-5-1-16,19-2 3 15,14-2 2-15,18 0 3 0,7 5-9 16,3-4 10 0,-4 3 0-16,1 0-9 0,-4 4 8 15,-5 2-8-15,-3 2 6 16,4 1 0-16,-1-1 1 16,6 1-8-16,2-1 6 15,3 2-4-15,5 3 1 16,4 0 4-16,5 3 4 15,-1 2-7-15,1 2-3 16,0 1-1-16,8 4 10 0,2 4-7 16,1 9 5-1,5 10-5-15,-3 19 4 0,-2 18-5 16,5 14 5-16,2 4 6 16,-5 2-11-16,-2 6 2 15,6-5 3-15,-2-3 0 16,5-6 2-16,9-6 4 0,3-8-1 15,5-6-1-15,4-3-1 16,8-5 6-16,3 0-3 16,13 6-5-16,0 7 3 0,0 13 3 15,0 10-1-15,13 19-3 16,3 11 1-16,14 11-6 0,4 2 1 16,8 4 2-1,6-6-1-15,5-3-3 0,4-3-1 16,5-2 4-16,2-1 5 15,0 0-3-15,6 2 29 16,3-4 4-16,5-5-6 0,-2-2 1 16,6-10-2-16,6-3 23 15,7-9 8-15,7-5-43 0,5 2-18 16,4-4 0-16,2-5 0 16,-3-6 0-16,0 4 0 0,-2-2 0 15,-5 0 0-15,-5-7 0 16,-5-10 0-16,-3-7 0 15,-5-9 0-15,0-12 0 16,-3-7 0-16,3-10 0 0,8 2 0 16,4-5 0-16,7 0 0 15,11 0 0-15,2-3 0 16,5-6 0-16,1-2 0 0,-1-7 0 16,-3-3 0-16,1-3 0 15,2-9 0-15,-3-4 0 0,-3 3 0 16,6-12 0-16,3-11 0 15,7 8 0-15,2-8 0 16,3 0 0-16,5 0 0 16,4 0 0-16,8 0 0 0,7-8 0 15,3-1 0-15,8-3 0 0,-2-3 0 16,5-3 0-16,-1-6 0 16,5-9 0-16,-1-8 0 15,9-6 0-15,14-15 0 16,14-7 0-16,8-12 0 0,3-6 0 15,0-1 0-15,-2-7 0 16,-16-2 0-16,-12-1 0 0,-15 5 0 16,-6 3 0-16,-8 0 0 15,-1-3 0-15,-4-1 0 16,-3-4 0-16,-4-4 0 0,-2-11 0 16,-5-9 0-16,-11-8 0 15,-10-9 0-15,-23-8 0 16,-11-3 0-16,-11-16 0 15,-5-5 0-15,-8-5 0 0,-4-4 0 16,-4-4 0-16,-4-5 0 16,-12-4 0-16,-6-8 0 15,-10-11 0-15,-4-16 0 0,-8-13 0 16,-6 1 0-16,-3 4 0 16,-8 9 0-16,-8-3 0 15,-17-2 0-15,-11-4 0 16,-16-12 0-16,-24-12 0 0,-27-5 0 15,-27 9 0 1,-36 3 0-16,-34 9 0 0,-23 8 0 16,-18 13 0-16,-17 14 0 15,-30 26 0-15,-40 37-326 16,-31 44-145-16,-24 37 39 16</inkml:trace>
  <inkml:trace contextRef="#ctx0" brushRef="#br0" timeOffset="83770.72">23198 1986 50 0,'0'0'65'15,"-9"0"24"-15,9 0 27 16,0 0-8-16,0 0-38 16,-8 0-24-16,8 0-8 15,0 0-9-15,0 0-1 16,0 0 1-16,0 0 7 15,0 0-7-15,0 0 4 16,0 0-1-16,0 0-1 16,5 0-9-16,7 0-15 0,8 0-1 15,18 0-1-15,28 0-4 16,25 0 2-16,27 0-2 16,29 0 2-16,26-4 0 15,19 0-5-15,3-1 3 16,0 5-2-16,-17 0 2 15,-19 0-1-15,-24 13 0 16,-28-6-3-16,-21 3 2 16,-21-10 3-16,-17 7 2 15,-14-7-6-15,-9 8 3 16,-11-8 1-16,-5 0-2 0,-1 0 1 16,-3 0 3-16,-5 0-6 15,0 8-5 1,0-8-18-16,0 0-21 15,0 0-25-15,0 0-25 16,0 0-60-16,0 0-36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9T17:13:39.6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9197 6793 865 0,'-33'-24'237'0,"0"7"-109"16,9 1-56-16,5 4-27 15,2 3 39-15,4 2 60 0,13-1 13 16,-8-1-8-16,8-3-34 16,0-1-64-16,-8-2-51 15,-3-6 0-15,-2-7 0 0,1-13 0 16,-10-4 0-16,-4 1 0 16,-13 4 0-16,-1 6 0 0,-7 14 0 15,-16 20 0-15,-13 20 0 16,-13 29 0-16,-20 29 0 15,-10 31 0-15,-2 34 0 16,2 37 0-16,10 31 0 0,11 20 0 16,25 2 0-16,34-22 0 15,26-23 0-15,30-29 0 16,23-33 0-16,25-29 0 0,20-29 0 16,20-26 0-16,21-29 0 15,8-26 0-15,4-18 0 0,1-15 0 16,-9-11 0-16,-16-3 0 15,-18-1 0-15,42-39 0 16,-96 69 0-16,-13 6 0 16,-10 5 0-16,-7 8 0 15,-4 3 0-15,-8 6 0 0,-8 3-207 32,-9 12-181-32,-2 5-52 15,-2 3-11-15</inkml:trace>
  <inkml:trace contextRef="#ctx0" brushRef="#br0" timeOffset="732.69">10296 6959 551 0,'-32'-60'211'0,"-16"7"-85"16,-14 12-31-16,-6 8-27 15,-5 19 15-15,-1 14 36 0,-7 11 2 16,-1 25-25-16,3 25-8 16,5 25-34-16,12 20-10 15,19 25-22-15,18 6-7 0,25 2-8 16,11-13-5-16,19-24-2 16,19-21 4-16,11-24-7 0,13-28-3 15,9-29 2 1,3-31-14-16,-1-40-13 0,-5-22-8 15,-14-21 10-15,-13-16 14 16,-15-8 9-16,-12-5 17 0,-19 12 16 16,-6 13 4-16,-11 20 45 15,-1 25 38-15,-4 19-16 16,3 18-37-16,2 16-34 0,11 20-10 16,-8 36-11-16,8 26 8 15,0 31-12-15,11 18 2 0,14 5-6 16,10-4 5-16,16-15-4 15,1-16-7-15,8-24 10 0,8-16-3 16,-2-24-23-16,-1-17-17 16,0-25-23-16,-3-19-13 15,-10-23-1-15,-8-14 13 0,-10-24 22 16,-11-25 20-16,-7-22 3 16,-7-13 12-16,-9-8 31 15,0 19 52-15,0 24 84 0,-12 28 24 16,4 25-169-16,0 20-14 15,8 21 0-15,0 8 0 16,8 11 0-16,17 17 0 0,26 29 0 16,31 18 0-16,16 23 0 15,11 15 0-15,5 13 0 16,-8 13 0-16,-13 3 0 0,-20 0 0 16,-21 0 0-16,-22-9 0 15,-27-8 0-15,-23-12 0 0,-16-11 0 16,-9-12 0-16,-4-17 0 15,5-14 0-15,3-13 0 16,3-18 0-16,11-9 0 16,2-16 0-16,10-11 0 0,15-12 0 15,7-23 0-15,18-17-226 16,10-23-92-16,19-15-30 0,15-12 13 16,9-12-10-16</inkml:trace>
  <inkml:trace contextRef="#ctx0" brushRef="#br0" timeOffset="1114.39">12093 5796 80 0,'12'0'289'16,"-12"0"-95"-16,0 12-72 16,3 1-50-16,-3 7-27 0,8 8 3 15,3-4 1-15,3 2 21 16,7-6-8-16,1-9-23 16,11-11-6-16,5-3-11 0,10-18 1 15,9-19-5-15,-1-18-8 16,6-14 0-16,-5-19 12 0,-5-2-12 15,-11-4 10-15,-12 4 15 16,-17 7 33-16,-12 14 45 16,-25 17-1-16,-22 23-55 0,-21 23-17 15,-11 30 16-15,-7 36 21 16,1 36 7-16,12 33-7 0,16 17-8 16,27 8-48-1,30-12-21-15,30-14 0 0,19-18 0 16,16-19 0-16,16-19 0 15,12-19 0-15,13-22 0 0,3-16 0 16,5-12 0-16,4-16 0 16,-1-16 0-16,-7-10 0 0,-14-2 0 15,-9-5-161-15,-13 4-147 16,-17 9-41-16,-17 3 27 16,-17 9-17-16,-10 8 60 0</inkml:trace>
  <inkml:trace contextRef="#ctx0" brushRef="#br0" timeOffset="1781.43">7602 10881 662 0,'-26'20'368'0,"6"-4"-148"0,9-7-125 15,11-9-54-15,0 0-21 16,0 0-7-16,0-5 14 16,449-372 98 15,-196 165-98-31,441-334-7 31,756-530-3-31,-898 703 53 16,548-304 191-1,-575 381-180-15,-22 29-81 0,-32 28 0 16,-40 27 0-16,-54 26 0 16,-48 17 0-16,-46 25 0 15,-46 20 0-15,-52 27 0 0,-38 21 0 16,-40 22 0-16,-34 17 0 15,-25 9 0-15,-16 7 0 0,-12 9 0 16,-7 8 0 0,-10 4 0-16,-3 9 0 31,0-2 0-15,0 2 0-1,0-2 0 1,-8 6 0-16,8-1-230 15,-16 5-267-15,-4 4 1 16</inkml:trace>
  <inkml:trace contextRef="#ctx0" brushRef="#br1" timeOffset="5341.29">10313 10465 566 0,'-44'-16'193'16,"-5"-1"-71"-16,-8-2-59 16,-3 2-27-16,-2 9 10 0,-2 4 12 15,-1 4 5-15,-6 19-11 16,0 15-16-16,-2 15-4 0,2 16 8 16,11 8-19-16,15 1-8 15,12-9-3-15,22-9-7 16,11-6 0-16,16-6 0 15,17-12 0-15,16-4-2 0,16-3-4 16,14-9-3-16,16-7 7 16,11-1-4-16,3 5 3 0,-3 7 0 15,-2 12-3-15,-6 12 3 16,-9 12-3-16,-14 11 7 0,-24 14-4 16,-13 9-3-16,-27 8 6 15,-19 4-6-15,-23 3 4 0,-23-3 6 16,-6-9 3-16,-10-11-3 15,-4-13 3-15,6-12-4 0,3-13-5 16,8-14 1 0,13-14-19-16,12-16-37 0,7 0-38 15,9-25-38-15,16-16-43 16,11-23-17-16,13-22-33 0,14-12-5 16</inkml:trace>
  <inkml:trace contextRef="#ctx0" brushRef="#br1" timeOffset="5657.31">10858 11088 111 0,'31'-12'261'0,"-6"5"-81"0,-4 2-63 15,-5 0-56-15,1 0-31 16,-2 3-12-16,6-4-1 0,3-1-5 16,9-9-6-16,7-9 2 15,4-7-5-15,2-13-5 16,-3-12 4-16,-5-5-7 0,-14 4 7 15,-12-4 5-15,-12 0-3 16,-20 9 20-16,-9 13 31 0,-7 11 37 16,-4 20-17-16,-9 9 10 15,2 32-16-15,-1 18-11 0,13 20-15 16,5 15-14-16,16 8-12 16,14 5-6-16,8-4-2 0,16-9-2 15,15-8-12 1,11-11-36-16,6-17-56 0,6-17-81 15,1-20-36-15,-1-19-30 16,-5-19-34-16</inkml:trace>
  <inkml:trace contextRef="#ctx0" brushRef="#br1" timeOffset="6040.2">11604 10346 410 0,'0'-39'242'0,"-8"7"-86"16,8 10-65-16,0 11-50 0,0 2-9 15,0 9 19-15,0 13 20 16,0 11 1-16,0 17-22 16,0 8-25-16,0 7-11 0,5 1-9 15,2-9-3-15,1-6-2 16,0-9 1-16,-8-14-8 0,5-2-14 16,4-17-2-16,-5-4 7 15,4-17 0-15,3-23 8 16,6-21 2-16,2-17 8 0,7-11 0 15,2 0 8-15,8 9 8 16,2 21 8-16,-6 18 13 0,4 24 35 16,9 21 27-16,3 37 10 15,0 20-28-15,2 21-29 0,-1 15-23 16,-6 9-15-16,-5 0-9 16,-11-13-5-16,3-12-53 0,-6-15-59 15,-8-13-73-15,1-17-43 16,-1-13-9-16,0-19 5 15,5-19-10-15,2-26 42 0,5-23 67 16</inkml:trace>
  <inkml:trace contextRef="#ctx0" brushRef="#br1" timeOffset="6356.18">12611 9846 100 0,'33'-150'248'16,"-8"19"-71"-16,-10 22-44 0,-6 19-25 16,-9 21-12-16,0 16 15 15,0 15 40-15,-17 19-15 16,-11 19-7-16,-9 19-16 15,-6 23-39-15,-7 18-22 0,10 13-21 16,8 7-19-16,10-10-4 16,22-3-4-16,0-14-7 0,18-12 5 15,13-13-6-15,14-12-7 16,12-16-15-16,7-12-19 0,9-9 2 16,1-3 13-16,-9 0 16 15,-3 13 1-15,-14 11 9 0,-8 14 7 16,-8 28 24-16,-7 19 0 15,-12 16 0-15,-13 17-4 0,-17 2-13 16,-6 2 5-16,-7-3-7 16,-1-13-6-16,2-14 0 15,4-14-23-15,5-14-71 0,8-11-97 16,0-9-84-16,-1-20-20 16,13-13-13-16</inkml:trace>
  <inkml:trace contextRef="#ctx0" brushRef="#br1" timeOffset="6573.53">13269 9236 198 0,'20'-69'334'0,"-3"20"-70"15,-8 12-69-15,-3 12-87 0,-1 9-41 16,-5 5-18 0,0 11 9-16,9 11 33 0,-1 17 20 0,8 22-16 15,4 15-37 1,1 13-34-16,7 7-11 0,5-4-1 15,-1-5-7-15,-3-6-9 16,-5-13-41-16,-1-12-63 0,-6-12-69 16,-4-10-58-16,-6-6-36 15,-7-17-66-15</inkml:trace>
  <inkml:trace contextRef="#ctx0" brushRef="#br1" timeOffset="6839.11">13281 8470 455 0,'-48'-64'310'16,"3"19"-133"-16,1 15-82 16,6 23-51-16,11 7-22 0,2 16-3 15,12 9 13-15,13 3-2 16,13 2-14-16,12-2-9 0,7-5-4 16,9-5-5-16,3-11-10 15,6-7-20-15,-7-18-6 16,-6-5 3-16,-9-10 21 0,-11-7 7 15,-17 4 8-15,-9-2 3 16,-10 7 5-16,-9 5 3 0,-6 11-13 16,-1 6-9-16,-4 9-58 15,4 0-89-15,-1 21-66 16,0 8-66-16</inkml:trace>
  <inkml:trace contextRef="#ctx0" brushRef="#br1" timeOffset="7172.09">13863 7771 580 0,'-25'-57'399'16,"-4"3"-108"-16,1 9-131 0,8 13-77 15,4 7-43-15,3 5-12 16,5 12 6-16,8 8-10 0,0 11-8 16,13 35 20-16,11 36 5 15,16 35-1-15,8 30-19 16,9 24-2-16,5 8-14 0,7-4-5 16,-4-9 0-16,1-14 3 15,-3-22-9-15,-1-17-25 0,-5-18-58 16,-8-22-70-16,-14-21-67 15,-2-15-37-15,-12-12 0 16,-10-25-37-16</inkml:trace>
  <inkml:trace contextRef="#ctx0" brushRef="#br1" timeOffset="7521.83">13827 8767 479 0,'-62'-7'209'15,"16"2"-84"-15,18-2-68 0,17-5-38 16,19-5-12-16,23-11-1 16,23-13-4-16,19-8-16 15,20-9-14-15,14-4-11 16,6-1 1-16,-4-1 9 0,-8 2 8 16,-11 9 11-16,-21 8 13 15,-16 12 14-15,-12 9 25 0,-14 4 23 16,-5 0 21-16,-11 3 18 15,-1 5 10-15,-10 7 5 0,0 1-30 16,0 4-30-16,0 0-23 16,0 9-17-16,6 20 30 0,7 14 31 15,7 23-19 1,9 15-18-16,4 13-16 0,-1-1-13 16,1 1-9-16,-5-8-3 15,1-9-8-15,-6-12-40 0,-2-12-77 16,-5-12-80-16,-5-13-69 15,-3-11-8-15,-8-17-41 0</inkml:trace>
  <inkml:trace contextRef="#ctx0" brushRef="#br1" timeOffset="7820.91">14682 7468 408 0,'-50'-31'219'16,"-1"10"-90"-16,11 9-63 0,4 7-29 15,11 5-13-15,8 0 1 16,10 0 0-16,7 9-8 16,21 4-6-16,10-7-7 0,14 4-14 15,3-10-9-15,0 0-8 16,1-13 2-16,-8-3 15 0,-12-5 1 16,-9 2 15-16,-12-2 8 15,-8 8 15-15,-11 1 15 0,-9 12-18 16,-9 0-17-16,-9 12 4 15,-2 8-13-15,0 1-7 16,3 12-30-16,9 3-66 0,3 4-36 16,13 6-63-16,12-2-29 15</inkml:trace>
  <inkml:trace contextRef="#ctx0" brushRef="#br1" timeOffset="8137.18">14991 7929 335 0,'28'-3'220'0,"-3"-2"-89"16,4 5-47-16,2 0-15 0,11 12-11 15,-2 9 14-15,0 4-2 16,2 2-2-16,-2 7-12 16,-3-3-13-16,2 2-17 15,-1-4-8-15,-6-6-1 0,-3 0-5 16,-9-12 2-16,-4-11 40 15,-7 0 39-15,-6-9-3 0,-3-16-38 16,0-19-15-16,-12-20-8 16,-1-17-1-16,2-9-11 0,11-4 3 15,0-3-14-15,0 7-6 16,0 4 2-16,8 13-6 0,-5 7-28 16,5 13-71-16,1 12-76 15,4 13-66-15,-2 12-14 16,2 8-9-16,-5 8-1 15</inkml:trace>
  <inkml:trace contextRef="#ctx0" brushRef="#br1" timeOffset="8537.98">15721 7513 112 0,'13'21'233'0,"-4"-4"-91"0,-1-6-53 16,3-11-28-16,7 0-19 15,2-4 5-15,7-13-1 16,11-6-5-16,2-11-15 0,4-6-7 15,2-8-5-15,-10-1-2 16,-4-4 11-16,-4 4 7 16,-11 1 17-16,-9-2 5 0,-8 5 5 15,-8 5-9-15,-9 4 2 16,-3 7 21-16,-3 4-22 0,-10 12-19 16,-8 13-19-16,-7 22 1 15,-10 25 6-15,-2 27 32 0,3 28 1 16,8 28-11-16,8 13-2 15,9 0 6-15,15-13-5 16,17-20-5-16,17-21-6 0,15-20-10 16,18-19-10-16,11-21 4 15,7-17-11-15,9-22 2 0,5-13-7 16,-1-18 4-16,0-11-17 16,-4-5 5-16,-1 3-17 15,-11 6 7-15,-11 3-17 0,-15 12-14 16,-5 9-43-16,-14 7-60 15,-9 5-64-15,-5 5-26 0,-6 7 2 16,0 0-14-16</inkml:trace>
  <inkml:trace contextRef="#ctx0" brushRef="#br1" timeOffset="10300.2">11528 10287 50 0,'0'-5'101'0,"0"0"77"15,0 5-57-15,0 0-40 16,0 0-28-16,0 0-15 15,0 0 2-15,0 0 2 0,0 0 2 16,0 0-7-16,0-2-14 16,0-3-7-16,0 5-6 0,0 0-8 15,0 0 2-15,0 0 5 16,8 7 5-16,1 10 2 0,2 0-2 16,1 4-3-16,1-7-7 15,-1 3 2-15,-4 0-6 16,4-1 3-16,-1 1 1 15,7 2 0-15,-2 2-4 0,4 3-3 16,5 5 5-16,-5-5-2 16,3 1 1-16,-1-1 1 0,-3 0 1 15,-3-3-3-15,0-1-2 16,4-4 3-16,-2 6 0 0,-2-6-5 16,-4 3 5-16,-1 2-3 15,2-2 2-15,-1 3 7 16,1 1 9-16,-3-1 0 0,-1-2-3 15,-1-4 2-15,-3-5 1 16,-2 1-8-16,-3-1-3 16,5-11-2-16,-1 7 3 0,1-7 1 15,-2 0-10-15,-3 8 10 16,0 4 3-16,5-4-3 16,-2 4 0-16,2-3-4 15,-2-9-6-15,-3 12 5 0,5-12 3 16,-1 7-11-16,-4-7 9 15,0 0 3 1,0 0-4-16,0 0 5 0,0 0-1 16,0 0 19-16,0 0-2 0,0 0-1 15,0 0-4-15,0 0 2 16,0 0-8-16,0 0-3 16,0 0-8-16,0 0 6 15,0 0-6-15,0 0-3 16,0 0 1-16,0 0 2 15,0 0-2-15,0 0 6 16,0 0-8-16,0 0 7 16,0 0-1-1,0 0 3-15,0 0-10 16,0 0 9 0,0 0-1-16,0 0-3 15,0-7 3-15,-12-5-8 16,-1 0 0-16,1 0 4 0,-1-5 1 15,2-4-4-15,-5 2 4 16,3-2 0-16,1-3 0 0,-4 0-2 16,4-2-2-16,0 2-3 15,-4-5 7-15,2 6-11 0,6-6 1 16,2 1-6-16,-8-6 1 16,3 2 0-16,3 1 2 0,-1-7 6 15,-3 5 1-15,4 1 3 16,-1 4-2-16,9 3 2 15,-8 0-2-15,8 8 4 16,-11 3 0-16,11 1 4 0,0 1-9 16,-9 4 5-16,9-2-2 15,0 8 4-15,0-8-4 0,0 3 0 16,0-2-1-16,12-3 0 16,4 1-1-16,9-2-2 0,-1 1-18 15,4 3-22-15,-2-3-32 16,-2 5-6-16,-4-2-6 15,0 6 8-15,-3 3-1 16,-5 0-30-16,-4 0-44 0,-8 0-3 16</inkml:trace>
  <inkml:trace contextRef="#ctx0" brushRef="#br1" timeOffset="14127.39">17552 6514 534 0,'-14'6'241'16,"3"-6"-105"-16,2 0-72 0,9 0-27 15,0 0-11-15,0 0 16 16,0 0 17-16,9-6-6 16,5-12 7-16,19-14 8 0,27-17 8 15,34-25-6-15,35-20-21 16,36-20-11-16,24-15-16 16,26-13-12-16,8-5 5 15,-3 4-11-15,-5 10-1 0,-8 14-5 16,-10 12 2-16,-24 19 1 15,-26 13-4-15,-31 18 0 16,-26 17 7-16,-22 8 0 0,-19 11 0 16,-16 4 2-16,-12 6 5 15,-8 3-11-15,-4 8-1 16,-9 0-10-16,0 0-35 0,-9 0-70 16,-8 0-109-16,-8 0-35 15,-6 0-24-15,-12 0-36 16</inkml:trace>
  <inkml:trace contextRef="#ctx0" brushRef="#br1" timeOffset="14460.48">19851 4534 327 0,'-14'-28'297'15,"1"4"-96"-15,5-2-92 16,8 10-39-16,-8 4 5 16,8 0 0-16,0 0 1 0,0 7-33 15,0 5-21 1,0 0-17-16,12 21 7 0,11 12 22 16,15 15 4-16,14 19-10 15,13 9-12-15,8 9-7 0,4 5-8 16,4 8-1-16,-4-6 6 15,-4-1-5-15,-3-1-19 16,-13-9-39-16,-12-8-30 0,-10-11-31 16,-9-15-39-16,-10-13-18 15,-10-14-29-15,-6-20-83 16</inkml:trace>
  <inkml:trace contextRef="#ctx0" brushRef="#br1" timeOffset="15075.12">19946 4358 264 0,'-54'-11'259'0,"10"-6"-93"15,4 5-77 1,10 5-46-16,7-3-12 0,6 6 13 15,8 4-15-15,9 0-15 16,0 0-9-16,22 0 0 16,13 14 17-16,30 1 1 0,25-2-11 15,26-1-5-15,17-12-2 16,9 7-5-16,-1 3 0 16,-6-10-2-16,-14 12-1 0,-15-5 5 15,-21 5-2-15,-20 1-8 16,-18-5 2-16,-7-8 4 0,-21 12 2 15,-7-12 4-15,-4 8-3 16,-4 1-7-16,-4 3 8 16,0 3 2-16,-9 15 6 15,-6 15 8-15,-13 11 17 16,-9 18-3-16,-4 10 12 0,-5 11-4 16,-2 7-6-16,4 3-6 15,3 10-11-15,5-1-3 0,7 0-4 16,9-9-6-16,4-12 2 15,7-14-3-15,9-15 3 16,0-19-3-16,0-13 3 0,0-7-3 16,0-9 1-16,0-7-1 15,0-9 3-15,0 0-2 0,0 0 0 16,0 0-10-16,0-9 11 16,0 5-5-16,0-3 3 15,0 2-4-15,6 2-1 16,-6-2-1-16,0 1 8 15,0 4-9-15,0 0-13 16,0 0-20-16,0 0-37 16,0-4-54-16,0-5-48 0,3-7-49 15,2-7-58-15</inkml:trace>
  <inkml:trace contextRef="#ctx0" brushRef="#br1" timeOffset="28870.42">22061 3064 542 0,'-28'-30'219'0,"8"-4"-105"16,8 10-57-16,12 2-24 15,7 6 7-15,13 0 0 16,17 4-11-16,20 5-6 0,15 7-8 16,15 0 4-16,2 23-14 15,-8 10 2-15,-12 8-9 16,-12 8 6-16,-16 11 5 0,-22 9-3 15,-19 9-4-15,-11 2 1 16,-19 0 0-16,-10-8 0 16,-4-11 1-16,-2-4-3 15,2-3-3-15,8-14-10 16,3-8-19-16,9-7-19 0,8-13-28 16,4-12-30-16,12 0-38 15,0-20-101-15</inkml:trace>
  <inkml:trace contextRef="#ctx0" brushRef="#br1" timeOffset="29239.94">22634 3228 435 0,'0'-12'219'0,"0"0"-84"0,3 2-72 16,6 2-30-16,3 6 4 15,8 2 21-15,9 0 10 16,12 0-9-16,12 0-22 0,4 0-15 16,2 6-10-16,-2 8-4 15,-6-2-1-15,-17-5-3 16,-4-7-4-16,-11 9 1 16,-3-9 6-16,-2 0-1 0,-6 0 10 15,-8 0 19-15,0 0 61 16,0-13 8-16,0-16-56 15,-17-14-20-15,4-19-13 16,-4-12-7-16,7-2-5 16,-2-2 3-16,2 5-6 15,10 8-11-15,-8 11-10 0,8 11-46 16,0 5-59-16,0 14-69 16,0 7-52-16,0 9-18 15,0 8-27-15</inkml:trace>
  <inkml:trace contextRef="#ctx0" brushRef="#br1" timeOffset="29602.82">23067 3073 221 0,'14'24'212'16,"-2"-7"-83"-16,-6-5-64 0,8-3-32 16,-3 3-6-16,6 4 27 15,9 5-5-15,5 2-17 16,11 10-15-16,-3 7-9 15,4 5-6-15,-4 5 1 0,-4-3 2 16,-2 3-3-16,-4-9 1 16,-9-8-3-16,-7-5 2 15,-6-13 2-15,-7 2 3 0,0-8 7 16,0-2 12 0,0-7-2-16,4 0-7 0,1 0-3 15,-1-7 3-15,4-5 1 16,1-17-8-16,0-16-13 15,5-12 3-15,6-12-1 16,5-9-6-16,3-3-4 0,5 3 0 16,0 2-25-16,3 7-14 15,-2 7-37-15,-7 6-31 16,-3 6-40-16,-15 6-77 16</inkml:trace>
  <inkml:trace contextRef="#ctx0" brushRef="#br1" timeOffset="30037.46">23421 2914 91 0,'-39'21'243'16,"4"-9"-77"-16,11-5-41 15,9-7-53-15,15 0-22 0,0 0-21 16,0 0-11-16,14 0-11 16,3-12-4-16,13-4 1 15,10-3-10-15,9-2 4 16,4-4-3-16,-2 5-7 0,-2 3-13 15,2 2-9-15,-12 2-5 16,-5 5 4-16,-9-1 9 16,-11 6 12-16,-1 3 15 15,-13 0 18-15,0 0 16 16,0 0 17-16,0 0 7 16,0 0 8-16,0 0 11 15,0-4 8-15,-10-4-2 0,4-1-13 16,-2 5 5-16,0 1-17 15,8 3-32-15,0 0-19 16,0 0-10-16,0 0-3 16,0 12-2-16,8 16 8 0,6 20 2 15,8 23-3-15,7 14 1 16,2 15-1 0,6 15 0-16,-1 3-1 0,-2 1 1 15,-6-4-14-15,-4-14-32 16,-2-12-44-16,-8-12-55 15,-8-12-25-15,-6-15-25 0,-17-19-72 16</inkml:trace>
  <inkml:trace contextRef="#ctx0" brushRef="#br1" timeOffset="30900.44">22466 3724 24 0,'-9'8'28'0,"-5"-8"2"16,2 9 10-16,-1-9 19 0,1 12 24 15,-5-5 34-15,3 2-42 16,-3-9-31-16,5 12-15 15,4-12-7-15,8 0-4 0,-9 7 8 16,9-7 0-16,0 0-1 16,0 0-2-16,0 0-3 15,0 0 2-15,9 0 1 0,2 0 11 16,-2 0-10-16,3-7-2 16,12-5 2-16,13-8-5 15,6-5-6-15,14-3 1 0,8-5-4 16,10 1 0-1,2 0-5-15,8-1-4 0,-1-1-2 16,11 6 4-16,-8-1-7 16,0 1 5-16,-10 9-4 15,-17-3 4-15,-14 10-1 16,-14 4 2-16,-7 0 3 0,-4 5 4 16,-13 3 6-16,-5 0-2 15,-3 0-2-15,0 0-2 16,0 0-4-16,0 0-2 0,0 0 0 15,0 0-4-15,0 0 6 16,0 0-2-16,0 0-9 16,0 0 8-16,0 0-4 15,0 0-1-15,0 0-9 16,0 0-5-16,-8 0 0 16,8 0-7-16,0 0-25 0,-13-5-26 15,2 5-30-15,-2 0-28 16,1-4-56-16,1-1 14 15</inkml:trace>
  <inkml:trace contextRef="#ctx0" brushRef="#br1" timeOffset="32048.88">25009 2622 404 0,'-16'-33'223'0,"8"4"-94"16,8 1-70-16,0 7-48 16,11 4-5-16,11 9 1 15,1 8 5-15,10 0-6 16,5 20-2-16,-2 9 1 0,-4 3-3 16,-4 6-4-1,-9-2 2-15,-10 5 3 16,-9-1-4-16,-12 5-3 0,-7-1-8 15,-6-2-37-15,-4-5-44 16,6-5-64-16,1-7-77 16</inkml:trace>
  <inkml:trace contextRef="#ctx0" brushRef="#br1" timeOffset="32614.5">25180 2779 334 0,'16'-19'203'16,"-1"2"-71"-1,1 1-67-15,2 4-33 0,-1 0-6 16,5 0 11-16,8 3-7 16,2 6-18-16,4 3-4 15,7 0 0-15,0 12-6 16,-4-5-2-16,-4-7 2 16,-11 12-1-16,-4-12 9 0,-9 0 13 15,-5 0 46-15,-6-3 1 16,0-13-33-16,-9-10-17 15,-4-10-10-15,1-4-4 16,-4-10-1-16,5 1-2 16,-2 6 12-16,0 5-5 15,1 5 4-15,4 4-8 16,2 10-1-16,6 7-7 0,0 3-6 16,0 6-4-16,0 3 0 15,6 24 10-15,14 12 1 16,6 17-3-16,1 8 4 15,7 4 6-15,3 5-4 16,2-1-1-16,3 0 0 0,-6-9-2 16,0-6-2-16,-8-9 1 15,-8-13-2-15,-6-7 5 16,-8-8 4-16,-6-6 1 16,0-11 3-16,0 0 0 15,0 0-4-15,0-7 1 16,-11-9-7-16,-1-9 1 15,4-8 0-15,8-8-12 0,0-3-3 16,0-6 5-16,8-2-14 16,9-1-15-16,-3 4-19 15,8 1-30-15,2 3-25 16,9 3-16-16,-1 6-25 16,-1 3-13-16,-1 9 4 0</inkml:trace>
  <inkml:trace contextRef="#ctx0" brushRef="#br1" timeOffset="33180.76">25654 2601 218 0,'-28'9'217'16,"8"-9"-50"-16,8 0-68 16,12 0-44-16,0 0-23 15,9-5-10-15,3-7-9 16,8-4-6-16,12-1 1 15,9-4-2-15,3 5-6 0,8 4-10 16,2 4-20-16,-9-1-16 16,-8 9-1-1,-14 0 8-15,-6 0 1 0,-4 0 10 16,-13 9 1-16,0 3 4 16,0 1 4-16,0-2-8 15,0-11-6-15,0 9 11 16,0-9 55-1,0 0-6-15,0-13-10 0,0 1 0 16,0 0 4-16,0-1 3 16,0 1 3-16,0 1 7 15,0 2 4-15,0 2-4 16,0-3 7-16,0 3 3 16,0-1 8-16,0 3 9 15,0 5 3-15,0 0-9 16,0 0-15-16,0 0-15 0,0 0-12 15,0 0-1-15,0 0-16 16,0 0-3-16,0 18 7 16,9 10-1-16,5 8 6 15,7 9 8-15,7 12-8 16,5 0 0-16,4 4-1 0,-1-4-4 16,-4-4 2-16,-1-8 3 15,-5-9-8-15,-4-4-37 16,-13-7-26-16,-1-9-37 15,-3-7-27-15,-5-9-18 16,0 0-57-16,-14-16 12 16</inkml:trace>
  <inkml:trace contextRef="#ctx0" brushRef="#br1" timeOffset="33928.79">26076 2417 175 0,'0'-49'203'0,"0"-3"-77"0,0-1-31 15,8-1-27-15,9 6-33 16,12 3 5-16,15 0-11 16,13 0-3-16,8 9-5 15,12 3-3-15,4 12-3 16,-4 14-5-16,-7 7-2 16,-10 16 1-16,-15 12-4 15,-12 13-4-15,-17 4 5 0,-16 3-4 16,-16 2 3-16,-8-5-3 15,-14-5 6-15,2-4-5 16,4-7 1-16,2-8-1 16,12-5 0-16,9-8-4 15,9-8 8-15,0 0-16 0,13 0 9 16,10 0-5 0,11-5 0-16,5-2 5 15,6 7-7-15,-3 0 5 0,-2 0 0 16,-4 0-6-16,-2 7 8 15,-11-7-4-15,-6 14 0 16,-9-14 1-16,-8 7 2 16,0-7 4-16,0 0 0 15,0 0 8 1,-8 0 5-16,8-7-3 16,-14-10-6-16,14-11-4 15,-8-10 0-15,8-5-2 16,0-11-5-16,8-4 5 15,9 2-8-15,12-1-11 16,7 0 4-16,6 8 4 16,-3 5-8-16,4 11 3 0,-4 4-10 15,-7 10 1-15,-7 7 3 16,-9 2 7-16,-3 4 5 16,-2 1 3-16,-6 5 10 15,-5 0 16-15,0-5 21 16,0 2 9-16,0 3 5 0,0 0 2 15,0 0-14-15,0 0-3 16,0 0-16 0,0 0-15-16,0 0-8 0,0 19-1 15,7 17 2-15,6 22 20 16,7 20 37-16,9 19-10 16,-1 9-22-16,6 0-13 15,-3-4-8-15,-2-13-3 16,-5-7-3-16,-1-12-6 0,-1-10-58 15,-7-10-48-15,-10-10-41 16,-5-11-31-16,-16-17-30 16,-10-20-56-16</inkml:trace>
  <inkml:trace contextRef="#ctx0" brushRef="#br1" timeOffset="34129.12">26841 1014 594 0,'-25'-74'198'0,"10"20"-108"16,2 18-49-16,2 15-26 15,11 13-7-15,-14 16-2 16,2 26-2-16,0 27-4 16,-7 24 0-16,-10 29-30 15,-7 24-65-15,-7 12-35 16,1 2-102-16</inkml:trace>
  <inkml:trace contextRef="#ctx0" brushRef="#br1" timeOffset="35941.78">22629 3264 37 0,'17'-32'27'0,"20"4"-9"0,17-5-3 16,6 4 11-16,5 5 83 16,-5 8 61-16,-5 4-68 15,-4 12-42-15,-12 0-32 16,-7 0-10-16,-7 12-1 0,-3 0-7 16,-7 0-2-1,2-3-7-15,-6-9 4 0,-2 0 5 16,-4 0-1-16,-2 0 31 15,-3 0 25-15,0-9 1 16,-12-11-41-16,-15-13-22 16,-24-4-6-16,-22 1 3 0,-18 8 17 15,-25 10-2-15,-9 18-2 16,-4 34-2-16,-2 22 1 16,9 26-5-16,18 20-7 15,25 6 0-15,31 3 4 16,37-12 4-16,33-18-6 15,43-22-5-15,46-26-7 0,35-33-21 16,32-36 5-16,18-30-5 16,-6-15-7-16,-15-4-8 15,-29 4-2-15,-28 8 26 16,-37 11 27-16,-28 17 22 0,-33 18-13 16,-37 27-4-16,-23 23 3 15,-25 35 1-15,-19 32 15 16,-11 23-13-16,11 18-8 15,13-2-1-15,20-7 1 0,21-15-6 16,30-21 3-16,21-17-3 16,20-25 4-16,21-23-2 15,19-30-8-15,7-27-6 16,9-21-45-16,-1-16 6 16,-17-17 24-16,-17-13 2 0,-26-2 14 15,-20 4 12-15,-16 16 19 16,-16 16 1-16,-8 11-15 15,-9 22-5-15,-5 19-9 16,-1 17-16-16,-1 12-33 0,2 13-85 16,11 3-111-16</inkml:trace>
  <inkml:trace contextRef="#ctx0" brushRef="#br1" timeOffset="37026.08">26805 2442 133 0,'0'-8'239'0,"0"3"-83"16,0 2-54-16,0-2-47 15,0 5-18-15,0 0 9 16,0 0-12-16,0 0-19 16,0 0-9-16,0 0-2 15,0 13-1-15,0 7-5 16,0 4 5-16,0 9-2 15,0 4-1-15,-12 4 3 0,-1-5-3 16,0-2-1-16,-3-7 4 16,-4-6 3-16,-8-6-5 15,-9-15 5-15,-7 0 2 16,0-12-4-16,2-7 4 0,6-11 4 16,7-9-1-16,12-6-2 15,17-4-6-15,0-1 2 16,13 1-6-16,8 5-1 15,12 6 0-15,7 7 2 16,11 1 1-16,6 10-15 16,2 4-22-16,-7 4-14 15,-13 4-10-15,-5 8 2 16,-11 0 18-16,-1 0 7 0,-6 0 6 16,-3 12 12-16,-2 0 5 15,-3-3 5-15,-5-9 6 16,2 13 3-16,-1-13 4 15,1 10 4-15,-2-10 3 16,2 13 2-16,-5-5 3 0,0 1-4 16,0-2-2-1,0 5 1-15,3 5 0 16,5 4-5-16,2 7-4 0,-2 5 2 16,-5-6-6-16,2 2 4 15,-5-8-4-15,0-4 6 16,0-6-3-16,-13 3 7 15,-4-2 2-15,-7-12 3 16,-3 0 8-16,-2 0 10 0,-1 0 5 16,3 0-7-16,2 0-7 15,5-12-12-15,4-6-3 16,3-2-3-16,1-5-4 16,5 1-1-16,7 0 2 15,0-1-25-15,0 0-43 16,11 1-56-16,18-9-36 15,10 2-78-15,7-2-165 16</inkml:trace>
  <inkml:trace contextRef="#ctx0" brushRef="#br1" timeOffset="39105.03">27348 1855 128 0,'0'-7'197'16,"0"-2"-63"-16,0 2-49 15,0-4-44-15,14-3-17 16,8-7-4-16,16-8-1 15,9-3-9-15,12-9-3 16,9 1 0-16,9-1-4 16,4 5-2-16,-4 11-1 15,-9 4 7-15,-14 6 0 16,-13 5-3-16,-17 10-4 0,-16 14 2 16,-8 10 4-1,-28 21 0-15,-14 15 1 16,-1 11-5-16,3 5-1 15,3 2 1-15,12-6 0 0,14-5-1 16,11-6-1-16,0-9 0 16,8-4-1-16,7-5 2 15,5-8-3-15,2-6 2 16,3-5 0-16,2-3-2 16,6-5 4-16,3-1-2 15,1-1 4-15,-6-14-5 16,-5 0 4-16,-6 0 21 15,-4 0 21-15,-10 0 13 0,-1 0-18 16,-5-14-18 0,-8-5-12-16,-6-14-5 0,-8-8 0 15,1-6-4 1,5-11-5-16,4-7 0 16,1-5-7-16,11 1 5 0,0 0 4 15,3 0-3-15,9 8 5 16,4 4-3-16,1 4 6 15,0 13-5-15,0 2 3 16,-3 9-1-16,-1 10-5 16,-1 5 2-16,-3 3-2 15,3 11 3-15,1 0 4 16,5 11 2-16,8 12-3 16,-4 9 2-16,8 8 0 15,-1 5-2-15,-1 3 1 16,-4 6 0-16,-2-6 1 15,-6-2-6-15,-5-11 8 16,1-1-1-16,-4-11-1 16,-4-2 1-16,-4-4-1 15,0-6 2-15,0-2-3 16,0-9 2-16,0 0 2 0,-12 0 14 16,12 0-1-16,-12-13-9 15,1-6-4-15,3-14-3 16,0-8 2-16,8-8-8 15,0-4-2-15,3 0 3 16,10 1-2-16,2-2 1 16,5 2-10-16,2-1 3 15,1 4 8-15,-4 4-2 16,3 11 6-16,-10 6-6 16,0 9 0-16,-4 3 2 15,0 4-1-15,-5 1 3 16,3 11-3-16,-3 0 0 15,2 0 0-15,-1 0 1 16,4 0 1-16,1 15 3 16,2-3 3-16,5 4 1 15,4 8-4-15,6 5-1 16,2 4 0-16,4 7 4 16,7 5 0-16,4-1 0 15,-7 5 4-15,1 4 17 16,-6 1 7-16,-6-7-8 15,1 3-11-15,-9-6 5 0,-3 1-7 16,-6-7 4-16,0-7-4 16,0-3-8-16,-4-3 0 15,2-8 3 1,-6-6-5-16,0 2 4 0,0-13-1 16,0 0 0-16,0 0 11 15,0 0 24-15,0 0 21 16,0 0 11-16,0-8 2 15,0-12-39-15,-14-18-23 16,-3-10-10-16,-1-13-9 16,2-9-12-16,2-3-10 15,2-4-12-15,-1-5 24 16,6 10 7-16,7 10-2 16,0 10 5-16,0 10 2 0,0 11 0 15,0 2 0-15,0 5 3 16,0 3-6-1,16 0-8-15,8-3-2 16,4 5 12-16,9-2 0 16,3 3 4-16,-3 7-1 15,-1-1 2-15,1 3-2 16,-4 9 4-16,-1 0-7 0,-7 0 3 16,-2 17 0-16,-5 4 1 15,-6 3-1-15,-5 0 5 16,-2 1-7-16,-5-5 6 15,0-4 1-15,-8 0-2 16,-4-4 7-16,3-12 0 16,9 0 2-1,-8 0 2-15,8-7-17 0,-8-9-2 16,8-8-6-16,0-10-6 16,3-3 0-16,6 1 4 15,4 8 8-15,-5 7 1 16,-1 6-6-16,1 10 6 15,4 5 4-15,4 20 6 16,6 8-3-16,2 17-3 16,-5 12 6-16,2 9 1 15,-7 3 3-15,-11-4-4 16,-3-4 1-16,-12-4-4 16,-5-4 0-16,-6-4 5 15,-10-8 2-15,-4-8-6 16,5-9 5-16,-1-12 8 15,5-12-7-15,3-12-2 16,-2-17-1-16,2-20-13 16,5-11-11-16,3-15-8 15,-3 2-43-15,4 1-54 16,-1 3-38-16,0 4-25 16,0 3-59-16,8 13-124 0</inkml:trace>
  <inkml:trace contextRef="#ctx0" brushRef="#br1" timeOffset="39719.86">29779 944 91 0,'48'-12'248'16,"-14"-1"-69"-16,-4 6-65 15,-7 2-52-15,-6 0-14 16,-9 5-5-16,-5 0-10 16,-3 0-14-1,0 0-14-15,0 10-2 16,-16 6 2-16,-4 13 21 16,-12 10-8-16,-7 10-7 15,-4 5-6-15,7-7 1 16,7-1-4-16,10-10-1 15,2-3 6-15,17-9-6 16,0-2-1-16,5-6 0 16,10-4-2-16,14-5 5 15,10-7-11-15,17 0 4 16,0 0 2-16,5 9 1 16,-6-2-1-16,-4 4 3 15,-12-4 1-15,-10-1-1 16,-9-6-1-16,-9 10 9 15,-1-10 1-15,-2 7-6 16,-4-7 0-16,-4 0-3 16,0 0 12-16,0 0 52 15,0-3 55-15,0-17-17 16,-17-14-48-16,-7-14-31 16,-4-8-11-16,-1-13-8 15,-2-1-8-15,-7-3-1 16,6 7 1-16,0 8 4 15,2 14-12-15,7 7-3 16,6 10-12-16,0 4-31 16,8 9-41-16,1 5-43 15,8 9 7-15,-9 16 15 16,-5 6-52-16,-2 6-90 16</inkml:trace>
  <inkml:trace contextRef="#ctx0" brushRef="#br1" timeOffset="40136.94">29773 1924 230 0,'0'10'245'15,"-8"-10"-72"1,8 7-87-16,-9-7-45 0,9 12-20 16,0-3-13-16,0-2 0 15,9 6-4-15,5-5 1 16,4-8-2-16,-2 0-3 16,1 0 1-16,-3 0-3 15,0-12-5-15,-3-9 2 16,-2-7 5-16,0-13-8 15,-5-11-23-15,-4-5 12 16,0-1 11-16,-9 8 18 16,-4 18-6-16,2 13-5 15,-3 19 1-15,5 19 0 16,-13 31-4-16,1 18 7 16,-1 18-5-16,0 0-27 0,6-8-49 15,3-14-68 1,5-14-52-16</inkml:trace>
  <inkml:trace contextRef="#ctx0" brushRef="#br1" timeOffset="40934.21">29499 1095 10 0,'-26'12'26'0,"1"-5"44"16,-1 6 93-16,4-1-19 15,5-5-51-15,5-7-50 16,12 0-15-16,0 0 7 16,0 0 24-16,0 0 4 0,12-7-10 15,19-13-20-15,36-13-10 16,24-11-12-16,33-10-3 15,21-2-6-15,18-5 10 16,4 7 3-16,-13 6-9 16,-24 11-1-1,-24 8 2-15,-31 5 20 16,-19 8-3-16,-25 4-8 16,-12 5-6-16,-9 2-9 15,-10 5-7 1,0 0-11-16,0 0-8 15,-18 0-29-15,-5 12-44 16,-10 0-24-16,-9 4-76 16,-2-4-26-16</inkml:trace>
  <inkml:trace contextRef="#ctx0" brushRef="#br1" timeOffset="42898.07">24582 2800 21 0,'-11'0'56'0,"11"0"73"16,-8 0 65-16,8 0-53 16,0 0-25-1,0 0-34-15,0 0-7 0,11-8-17 16,10-12-24-16,17-13-6 15,19-15-14-15,14-9-2 16,16 0 1-16,1-2-3 16,-3 11-5-16,-12 7-3 0,-8 13 0 15,-13 3-2-15,-14 10 5 16,-11 1-3-16,-5 7 0 16,-11-1-2-16,-3 8 2 15,-4 0-2-15,-4 0-4 31,0 0 2-15,6 0 7-16,-3 0-10 0,-3 0 8 16,0 0 0-16,0 0-6 15,0 0 5-15,0 0 1 16,0 0-1-16,0 0 2 16,0 0-2-1,0 0 2 1,0 0-8-16,0 0 1 31,0 0 0-31,0 0 9 0,0 0-12 16,0 0 5-16,0 0-5 15,0 0-7-15,0 0-20 16,0 0-15-16,0 0-4 16,0 0 0-16,0 0-4 15,0 0-11-15,0 12-2 0,-13-12-50 16,13 13-56-16,-11-6-140 15</inkml:trace>
  <inkml:trace contextRef="#ctx0" brushRef="#br1" timeOffset="44688.89">8185 9940 308 0,'-19'20'236'16,"-6"1"-108"-16,-7-2-64 15,-6 2-31-15,-6-1-15 16,-5-4 6-16,-3-4 40 0,-10-3-3 16,-11-9 0-16,-12-4-8 15,-16-8-6-15,-10-12 4 16,-10-18 30-16,-9-14 6 0,-3-26-23 15,-6-20-24 1,-2-15-14-16,5-21-13 0,15-14 1 16,16-18-5-16,23-18 0 15,34-11-4-15,36-16-4 16,44-25 1 0,46-17-9-16,44-8 4 0,39-12 10 15,31-16-8-15,40-12-4 16,34-13 2-16,23 5 6 15,13 12 0-15,0 15-3 16,4 22-5-16,22 7 3 16,39 1 3-16,27-1 4 0,7 6-1 15,17 7 4-15,26 27-9 16,13 34 8-16,-5 41-4 16,-26 44-5-16,-20 54 3 15,-19 44-8-15,-27 44 3 0,-24 34 4 16,-31 23 0-1,-33 17-3-15,-32 8-4 0,-34 9 6 16,-27 3 5-16,-30 9-1 16,-36-1-10-16,-33 5 7 15,-32 7 5-15,-26 13-4 0,-36 18 3 16,-20 6 6-16,-25 5-10 16,-23-6 2-16,-14-7 1 15,-23-8 5-15,-28-4-11 0,-42 0 2 16,-35 5 7-16,-31 10-14 15,-32 26 8-15,-39 16-4 16,-36 13 4-16,-24 5 0 16,-8-3-3-16,10-7 6 15,-2-8-3-15,-6 4 6 0,3 4-1 16,13 0 14-16,22-3 17 16,20-18 0-16,26-25-13 15,20-22 1-15,19-28-10 0,21-30-1 16,22-21-3-16,19-24-7 15,23-20 3-15,26-17-8 16,28-12-1-16,17-7 4 16,19-13-3-16,18 0 3 0,15 0 2 15,12-5 4-15,12-3-7 16,12 1 0 0,8-2 0-16,7 5 4 0,10 0-7 15,-8 0 1-15,8 4 1 16,0 0 8-16,0 0-16 15,0 0 7 1,0 0 4-16,0 0-1 16,0 0-6-16,0 0 8 0,0 0-2 15,0 0-3-15,0 0 1 16,0 0-3-16,0 0 0 16,0 0-1-16,0 0-5 15,0 0-22-15,0 0-11 16,0 0-16-16,0 0-22 15,0 0-9-15,0 0-24 16,0 0-15-16,0 0-20 16,0 8-1-16,4-8-20 0,0 0-78 15</inkml:trace>
  <inkml:trace contextRef="#ctx0" brushRef="#br1" timeOffset="45810.38">3986 4313 577 0,'-40'-64'152'0,"4"15"-48"16,7 12-57-16,9 14-24 16,7 11-15-16,13 12-4 15,0 15-3-15,16 18-3 16,13 23 7-16,13 23-2 16,9 14 0-16,15 13 0 15,2-1 0-15,13-7-2 16,1-20 0-16,0-18 6 15,-9-23 10-15,-8-37 37 16,-8-20-24-16,-13-38-11 16,-17-34-6-16,-10-35-9 15,-17-20-3-15,-8-15 13 16,-11-1-5-16,-11 8 6 16,2 20 2-16,-1 22-5 15,6 24-5-15,2 23-5 16,9 22-10-16,12 19-7 15,0 25-24-15,12 28-42 16,9 26-45-16,2 15-53 16,3 7-159-16</inkml:trace>
  <inkml:trace contextRef="#ctx0" brushRef="#br1" timeOffset="46258.9">4767 4013 458 0,'4'-25'221'0,"-4"6"-66"16,0 3-80-16,0 6-41 16,7 10-15-16,6 26-11 15,7 14-3-15,5 17-1 16,7 12-2-16,4 12-2 16,4 0 0-16,2-7-2 15,-2-8 0-15,-7-18 5 16,-6-11 0-16,-5-13-3 15,-11-7 7-15,-3-17-1 16,-8-17-3-16,-19-28 0 16,-9-36-3-16,-15-38-3 15,-1-35 3-15,1-21 0 16,-3 8 2-16,5 22-4 16,9 26 6-16,7 29-4 15,10 21-3-15,15 21 2 16,12 18-5-16,13 23 3 15,4 23-1-15,2 30 7 16,-3 23-7-16,-3 16 4 16,-13 12-7-16,-12 4 1 15,-17-2 0-15,-7-9-4 16,-4-14-30-16,1-14-27 16,-2-14-18-16,4-15-6 15,5-12-27-15,-1-21-108 16</inkml:trace>
  <inkml:trace contextRef="#ctx0" brushRef="#br1" timeOffset="46708.66">5075 3504 206 0,'19'-25'206'15,"3"9"-100"-15,-5 13-57 16,1 15-16-16,4 25-3 15,3 20-12-15,1 15-1 16,4 6-6-16,-3 3-3 16,6-4 0-16,-5-8-5 15,-2-15 0-15,-6-13 2 16,-4-13 22-16,-4-16 29 16,-12-16-23-16,0-25-18 15,-17-28-7-15,-2-31-2 16,-1-35-2-16,-1-7-3 15,5 3-3-15,-1 13 7 16,6 25-7-16,11 16 2 16,0 19-4-16,0 18 6 15,11 12-3-15,9 16-2 16,10 8 4-16,-3 32 2 16,3 18-5-1,-12 14 6-15,-4 17-3 0,-14 9 1 16,-14 0 0-1,-4-4-2-15,-7-18 1 16,0-15-6-16,1-17-23 0,8-20-34 16,4-23-28-16,12-30-30 15,7-28-87-15,6-15 40 16</inkml:trace>
  <inkml:trace contextRef="#ctx0" brushRef="#br1" timeOffset="47357.12">5391 3349 60 0,'16'-28'177'0,"2"8"-5"16,-7 8-84-16,6-1-36 15,3 5-26-15,12-4-2 16,9-4-2 0,13-8-5-16,9-8-11 0,7-5-3 15,-5-1-1 1,-8-2 2-16,-13 5 3 16,-15-4-9-16,-16 8 5 15,-13 5 4-15,-30 6 4 16,-10 12-4-16,-8 8-2 15,-2 25 10-15,-3 19 10 16,9 17 6-16,12 21-2 16,19 7-11-16,13 4-5 15,20-3-5-15,13-9-7 16,8-10-5-16,3-18-20 16,5-21-26-16,-4-20-25 15,-6-28-30-15,-9-29-70 16,-11-20 10-16,-11-13 56 15,-8-2 52-15,0-7 40 16,-11 5 96-16,11 10 159 16,-11 11-83-16,-2 11-41 15,5 15-35-15,8 5-38 16,0 14-22-16,0 4-10 16,12 12-5-16,11 0 1 15,15 8-2-15,-3 8-2 16,7 0 4-16,-5 6 0 15,-6-6-1-15,-5-4-1 16,-12-5 13-16,0-7 25 16,-14 0 15-16,0 0-13 15,0-7-17-15,-14-9-11 16,14-8-4-16,0-5-11 16,9 1 0-16,4 7-3 15,4 4 5-15,1 5-2 16,12 5 0-16,2 2 3 15,-4 5-2-15,-3 0 4 16,-4 0-5 0,-10 0-2-16,-6 0 6 15,-5 0-2-15,0 0 1 16,0 0-13-16,0 0-46 16,0 0-92-16,0-16-102 15</inkml:trace>
  <inkml:trace contextRef="#ctx0" brushRef="#br1" timeOffset="47710.05">7017 2042 297 0,'0'-24'223'0,"0"-1"-105"15,0 5-58-15,0 9-28 16,0-1-2-16,0 3-14 15,-10 4-6-15,2 5-2 16,-3 0-4-16,-6 17-7 16,-7 16 7-16,0 19 11 15,-1 10 1-15,5 6 2 16,8 6-4-16,12 0-5 16,4-1 2-16,12-8 2 15,12-8-9-15,10-8-4 16,1-8 4-16,9-8-2 15,6-14-2-15,3-7-21 16,-4-12-36-16,0-14-33 16,-4-20-33-16,-1-23-88 15,-8-17 16-15</inkml:trace>
  <inkml:trace contextRef="#ctx0" brushRef="#br1" timeOffset="48504.76">7480 1807 128 0,'-14'-54'242'0,"3"22"-86"15,-6 21-72-15,-6 26-34 16,-2 30-18-16,1 21-7 16,2 11-8-16,14 3-5 15,8 3-11-15,13-10 5 16,11-13-3-16,9-10-4 16,3-14 1-16,8-15-9 15,1-21-2-15,0-9-8 16,-5-20 0-1,-7-11 7-15,-12-13 5 16,-13-9 10-16,-8-2 14 0,-16 3 27 16,-5 13 9-16,4 11-7 15,6 12-20-15,11 13-14 16,0 12-8-16,3 12 1 16,19 17-3-16,10 4 1 15,9 3-3-15,8-1 0 16,3-5 3-16,0-10-3 15,2-12 0-15,-6-8 3 16,-8-20-7-16,-10-21-1 16,-18-20-3-16,-12-20-7 15,-16-16 2-15,-13-11 4 0,-4 7 8 16,-8 8 10-16,5 12 11 16,-1 11 2-16,9 14-3 15,12 11-8 1,16 5-4-16,19 1-6 15,28 12 2-15,25 7 0 16,21 7-2-16,16 13 2 16,10 21 2-16,-9 18-3 0,-13 28 8 15,-20 16-8-15,-20 17 2 16,-13-11-1-16,-14-7 6 16,-15-22-7-16,-3-10 4 15,-4-14 9-15,-8-11 7 16,5-12 2-16,3-23-6 15,4-21-19-15,3-35-11 16,7-27-33-16,-2-19-7 16,0-1-1-16,0 0 19 15,-7 7 4-15,-13 8 5 16,0 17 15-16,-16 11 16 16,-5 17 1-16,-7 12 5 15,-2 18 0-15,-2 23 5 16,-1 16 12-16,6 21 29 15,2 13-12-15,17 6-14 0,11 4-18 16,19-3 1-16,13-8-5 16,19-8 1-16,7-9-6 15,7-7 1 1,5-9-3-16,9-16 1 16,0 0-62-16,-1 0-69 15,-13 0-72-15,-15 0-117 0</inkml:trace>
  <inkml:trace contextRef="#ctx0" brushRef="#br1" timeOffset="49420.39">5046 6105 516 0,'-28'-82'190'16,"-4"6"-42"-16,4 10-11 16,3 18-17-16,4 11-45 15,10 9-35-15,11 16-29 16,3 24-5-1,18 28 1-15,15 33 5 16,13 29-6-16,7 17-5 16,2 7 5-16,-1-5-7 15,0-6 2-15,-9-21-3 16,-3-22 5-16,-8-18-5 0,-9-18 10 16,1-15-1-16,7-30-6 15,8-32 5-15,18-40-7 16,7-45-2-1,-1-40-7-15,-6-26-3 16,-13 1 4-16,-13 20 2 16,-12 29 2-16,-8 31-1 0,-5 30 6 15,-11 25-6-15,0 19 6 16,0 20-3-16,0 34 0 16,0 35 5-16,0 34-2 15,17 19 0-15,12 9-2 16,12-8 4-16,11-16-2 15,10-21 5-15,-2-20 1 16,6-21-1-16,-7-19-1 16,39-50-1-1,-70-13-6 1,-20-18 0-16,-30-108 3 16,-16 90-2-16,-6 14 5 15,-2 14-3-15,5 17-11 0,9 14-17 16,4 5-42-16,9 14-53 15,1 12-32-15,1 18-38 16,6 5-101-16</inkml:trace>
  <inkml:trace contextRef="#ctx0" brushRef="#br1" timeOffset="49903.19">6367 5178 531 0,'-9'-34'190'0,"1"6"-41"16,8 9-66-16,0 5-40 16,0 2-26-16,0 8-12 15,0 4 3-15,12 0-4 16,9 20-7-16,2 5 7 16,11 3-7-16,45 45 3 15,-37-35-2 1,-5-14 3-16,-1-7-1 15,-4-17 7-15,-4 0 3 0,-3-10-12 16,-1-13 4-16,-3-12 0 16,-4-11 4-16,-9 0-5 15,1 11-1-15,-5 1-4 16,-4 14-3-16,6 8 4 16,7 12 4-16,4 0-4 15,2 12 5-15,5 4-4 0,1 5 4 16,4-8-5-16,-1-6 3 15,0-7 7-15,-2 0 2 16,-7-17-6-16,-2-7-2 16,-9-9 1-16,-8-7 2 15,0-17-2-15,-16-8-7 16,-4-5 3-16,-1 1 2 16,-4 9 0-16,1 10-8 15,4 14-45-15,2 8-64 16,4 11-55-16,1 8-77 15,13 9 23-15</inkml:trace>
  <inkml:trace contextRef="#ctx0" brushRef="#br1" timeOffset="50236.32">7069 4649 194 0,'17'0'209'0,"-7"7"-92"0,4-7-46 15,-6 0-28 1,3 0-20-16,6-7-9 15,3-16-8-15,0-4-5 0,5-9 5 16,4-5-3-16,-9-5-6 16,-4-2 4-16,-8-5-1 15,-8 4 11-15,0 8 13 16,-13 13 20-16,-2 8-14 16,-5 20-15-16,-5 17-1 15,-3 14-4-15,3 19 2 16,5 11 0-16,8 4-6 15,12-1-2-15,12-7 1 16,4-7-1-16,8-10-1 16,9-7-8-16,-1-9-23 15,4-7-37-15,-2-6-19 0,-6-11-34 16,-8-16-91-16,-5-7 40 16,-6-11-29-16</inkml:trace>
  <inkml:trace contextRef="#ctx0" brushRef="#br1" timeOffset="50585.93">7390 4513 16 0,'0'-76'62'0,"0"-3"172"15,0 3-67-15,0 15-41 16,-9 12-26-16,9 17-46 0,0 6-28 16,0 13-19-16,0 13 3 15,9 10-2-15,7 14-2 16,4 9 2-16,5 7-4 16,4 6 2-16,-1-3-4 15,-5 3 5-15,-3-9-7 16,-4-13 10-16,-7-8 30 15,-4-4 37-15,-5-12-10 16,0-12-21-16,0-16-25 0,0-25-10 16,0-17-4-16,8-11-4 15,5 4 11-15,6 11 1 16,1 18-9-16,4 15 0 16,0 12 10-16,4 19-3 15,1 2-1-15,-4 16-5 16,0-1-4-16,-4 1 2 15,-10 1-1-15,0-5-3 16,-6-3-1-16,-5-9-10 0,0 0-34 16,0 0-44-16,4 0-39 15,4 0-38-15,0-17-68 16,6-16-44-16</inkml:trace>
  <inkml:trace contextRef="#ctx0" brushRef="#br1" timeOffset="51417.76">8574 3276 241 0,'22'-32'198'0,"-6"4"-84"15,-8-2-34-15,-8 3-27 0,0 3-7 16,0-2 5-16,-12 7 15 16,0 7-9-16,-5 3-22 15,1 9-16-15,-4 0-7 16,-6 28 8-16,4 13-1 15,-3 15 5-15,9 18-4 16,16 7-5-16,0 2-5 0,11-6-3 16,13-8-2-1,4-13-3-15,6-11-2 0,6-13-16 16,8-7-21-16,6-25-27 16,3-20-15-16,4-29-18 15,4-24 19-15,-5-17 25 16,-6-8 22-16,-18-4 6 0,-7 5 15 15,-18 8 16-15,-11 11 21 16,0 22 22-16,-8 14-19 16,-4 22-13-16,-3 20-2 15,-10 20 14-15,0 30 18 16,2 22-8-16,6 27-13 16,9 14-15-16,8 1-4 0,3-7-3 15,10-22-1 1,4-16-1-16,-2-20 0 0,2-17-2 15,-6-20 1-15,3-15-3 16,1-27-19-16,-3-18 11 16,-4-21 4-16,-3-12 6 15,-5-4-3-15,0 4 11 0,-13 6 18 16,5 14 24-16,8 16-12 16,-8 14-20-16,8 10-16 15,0 16-2-15,0 14 2 16,8 11 3-16,5 13-2 15,6 3-4-15,1 1 2 16,6-9 2-16,-7-3 2 16,1-9-4-16,2-8 7 15,-6-8-1-15,0-17-4 0,0-11-5 16,-4-16 3-16,1-17-1 16,-2-20-24-16,5-14-11 15,-2-7 15-15,-6 5 15 16,-8 11 6-16,0 17 5 15,3 17-5-15,-3 16-5 16,5 15 2-16,6 17 2 0,10 15 8 16,7 22 8-1,5 20 3-15,2 15 10 16,3 15-12-16,-2 2-5 16,-3 1-6-16,-10-10-6 0,-6-7 8 15,-4-11-8-15,-5-14 3 16,-8-6-7-16,0-6-34 15,-16-7-97-15,-6-17-112 16,-1-16-83-16</inkml:trace>
  <inkml:trace contextRef="#ctx0" brushRef="#br1" timeOffset="51786.83">9651 2698 145 0,'11'-16'231'0,"3"4"-105"0,2 3-51 15,8-6-20-15,9-6-19 16,11-3-8-16,9-12-8 16,4-11-8-16,-1-1-3 0,-10-5 7 15,-10-3-5-15,-16-6 7 16,-16 1 11-16,-15 1 11 16,-19 3-5-16,-13 12 4 15,-18 11-13-15,-4 18-16 16,0 16 3-16,8 25 6 15,8 28 37-15,13 28 26 16,14 12 2-16,27 5-17 16,26-4-4-16,23-11-15 15,20-14-26-15,16-17 2 16,15-11-7-16,13-20-9 16,7-21 3-16,8-9-10 0,3-15 1 15,-10-9-40-15,-18-3-49 16,-15-5-55-1,-23 1-69-15,-21-7-62 0,-24 2-64 16</inkml:trace>
  <inkml:trace contextRef="#ctx0" brushRef="#br1" timeOffset="58573.91">17168 12765 451 0,'-8'-48'216'0,"8"-10"-101"16,0-3-65-16,24-5-36 15,17-3-10-15,11-4-4 0,8 4 5 16,6 9-1-16,4 10 1 16,-5 17 3-16,-3 21 16 15,-10 24 6-15,-13 26 5 16,-14 22 10-16,-13 23 9 0,-12 14 9 15,-12 12 13-15,-13 1 12 16,0 1 5-16,-2-9 2 0,-3-9-28 16,12-15-18-16,1-9-23 15,17-17-15-15,0-11 0 0,17-13-4 16,10-11-14-16,11-17-5 16,5-8-8-16,6-8-5 0,0-5 0 15,0-3-5-15,-7-5 4 16,-11 5 8-16,-10-1 13 15,-10-3 1-15,-2-2 4 0,-9-5-6 16,0-10 4-16,-16-8 10 16,-6-14-5-16,3-8-3 0,5-25-1 15,14-17-5-15,0-22 9 16,9-6-7-16,7 2 7 0,14 8-7 16,5 18 6-16,11 15 3 15,2 21-8-15,5 25 5 0,-1 22 14 16,-3 26 17-16,0 24 0 15,-4 24-14-15,-5 22 4 16,-6 7-1-16,-6 0-4 16,-4-8-8-16,-5-11-5 0,-2-10-9 15,-1-11 5-15,-2-10 2 16,1-19-14-16,5 0-3 0,5-19-5 16,-1-22-11-16,5-16-2 15,-1-8 7-15,6 0 12 0,-8 8 4 16,4 12 1-16,-6 9 5 15,-5 10-1-15,-2 24 6 16,1 12 2-16,-4 20 3 0,-1 18 6 16,-4 9-6-16,-9 8 3 0,0 8 6 15,-14 4-5-15,-8-3-2 16,-16 2 2-16,-6-2-4 0,-8-8 6 16,-10-8-7-16,-8-11 1 15,-7-6-4-15,1-13-1 16,0-17-4-16,-3-11-11 0,3-14 5 15,2-15-6-15,6-3-3 16,9-4-14-16,10-3-15 0,15 12-44 16,3 3-64-16,15 3-67 15,16 4-49-15,13 5-44 0</inkml:trace>
  <inkml:trace contextRef="#ctx0" brushRef="#br1" timeOffset="58754.11">18865 12973 377 0,'30'36'436'0,"-16"-11"-140"15,-5-5-151-15,-6-8-70 0,-3 0-41 16,0-4-29-16,0-8-16 16,0 0-53-16,-6-2-87 0,-3-16-63 15,1-6-15-15,0-14-27 16,-5-2 38-16</inkml:trace>
  <inkml:trace contextRef="#ctx0" brushRef="#br1" timeOffset="58927.79">18533 11719 593 0,'-42'-33'451'0,"7"4"-152"16,10 1-153-16,11-5-149 15,20-12-97-15,18-8-25 0,20-11-7 16,13-9-50-16,13 0-90 16,1-4-51-16</inkml:trace>
  <inkml:trace contextRef="#ctx0" brushRef="#br1" timeOffset="59471.47">20026 10632 517 0,'-17'-4'313'16,"3"0"-112"-16,-7 4-103 0,0 0-51 16,-2 20-20-16,-5 5-12 15,-6 4-10-15,3-1 5 0,-7 0-2 16,2-3-2-16,7-4-2 15,4-9-2-15,6-12-1 16,6-5-1-16,13-16-1 0,0-19 1 16,18-17-2-16,13-17-6 15,14-7 4-15,4 0 2 0,7 12 1 16,6 17-1-16,3 19 5 16,-2 23 5-16,7 32 5 0,-5 30 4 15,-12 29-2-15,-13 19 0 16,-15 8 13-16,-17 11 24 0,-8-2 34 15,-21-3 20-15,-5-4-6 16,-12-8-15-16,-3-12-15 0,-4-14-9 16,6-14 16-1,4-17-1-15,13-17-75 0,5-28-1 16,9-21 0-16,8-19 0 16,12-18 0-16,15-1 0 0,16-7 0 15,4 9 0-15,10 9 0 16,10 10 0-16,-1 10 0 0,13 16 0 15,3 12 0-15,2 8 0 16,1 8 0-16,-7 4 0 0,-9 5 0 16,-9 3-49-16,-15-2-140 15,-9-7-82-15,-10-3-42 0,-11 1-2 16,-7-9 10-16,-8-8 25 16</inkml:trace>
  <inkml:trace contextRef="#ctx0" brushRef="#br1" timeOffset="60519.85">20749 9867 394 0,'-8'-123'319'0,"8"30"-60"15,-8 28-108-15,8 28-62 0,0 30-15 16,20 30 36-16,13 39 23 16,8 26-12-16,6 26-30 0,7 9-44 15,3-6-16-15,-5-6-12 16,-6-16-6-16,-10-24-15 0,-7-14 3 15,-9-11 5-15,-9-13-4 16,-11-14 7-16,-8-19-12 16,-9 0 2-16,-5-7 1 0,-4-17-2 15,0-21-7-15,0-29 5 16,9-31-4-16,9-18 2 0,8-6 5 16,8 9 10-16,9 23 1 15,9 16 0-15,0 19-3 0,16 14 1 16,7 15-8-16,6 17 13 15,7 16 17-15,7 12 40 16,4 16-13-16,12 12-57 16,9 6 0-16,7 6 0 0,18 2 0 15,5-6 0-15,6-7 0 16,9-13 0-16,-1-12 0 0,-4-16 0 16,-8-11-242-16,-18-13-105 15,-13-17 28-15,-18-14 61 0,-26-8 56 16,-21-15 46-16,-30-8 67 15,-21-7 82-15,-19-5 65 0,-13-7 8 16,-7-1 18-16,-5 4 9 16,4 10-6-16,9 8-6 0,1 20-5 15,16 15 48-15,5 17 8 16,7 11 1-16,3 14-12 16,-5 22-2-16,2 27-17 0,-7 15-45 15,-2 12-19-15,4-5-7 16,2-11-10-16,7-11 2 0,7-11 0 15,4-9-1-15,8-10-18 16,0-12-8-16,0-22 4 0,0-14 1 16,8-21 0-16,7-8 1 15,10 1-1-15,1 6-3 0,-4 13-1 16,3 13-3-16,1 11 10 16,0 16 9-16,4 18 10 0,-3 19 23 15,-3 22-6-15,-2 16-31 16,-14 10-9-16,-8 11 0 0,-21-3 0 15,-15 2 0 1,-18-9 0-16,-3-12 0 0,-6-7 0 16,-7-18 0-16,-3-19 0 15,4-25 0-15,0-8 0 0,12-15 0 16,17-19 0-16,17-19 0 16,26-21 0-16,28-15 0 0,34-18-45 15,29-18-40-15,24-10-18 16,15 1 30-16,9 4 7 0,5 7 17 15,-6 17 11-15,-5 17 5 16,-19 14-3-16,-19 18 3 16,-25 16 14-16,-20 17 14 0,-21 11 47 15,-13 10 30-15,-10 11-13 16,-9 8 1-16,-12 12-6 16,-4 9-20-16,1 11-16 0,2 1 0 15,13-1-8-15,0 2-10 16,8-6 0-16,6-3-4 0,0-9 0 15,11-7-21-15,-1-5-19 16,0-12-22-16,1-8 12 0,-1-13 13 16,1-12 20-16,-6-7 9 15,-2-6 6-15,-5-1 6 0,-12-7 1 16,0 2 0 0,0 4-13-16,-16-2-11 0,-1 4-71 15,-3 10-98-15,0 13-78 16,-4 14-36-16,-9 18-3 0</inkml:trace>
  <inkml:trace contextRef="#ctx0" brushRef="#br1" timeOffset="60670.16">23592 9236 520 0,'16'37'551'15,"-5"-13"-143"-15,3-8-197 0,-6-16-108 16,-8 8-41-16,0-8-44 15,0 0-74-15,0-4-143 16,-17-5-162-16,1-7-62 0,-8 0 23 16</inkml:trace>
  <inkml:trace contextRef="#ctx0" brushRef="#br1" timeOffset="61152.56">19252 14337 605 0,'-35'-9'364'15,"1"30"-105"-15,-3 31-124 0,9 41-64 16,20 38-48-16,19 32-2 16,20 25 9-16,26 14 9 0,22 7-3 15,18-5-8-15,21-18-23 16,20-27 0-16,15-33-20 0,15-36-44 16,-2-40-49-16,0-50-69 15,-11-26-48-15,-21-31-4 16,-24-29-2-16,-25-24-7 0,-28-16-100 15</inkml:trace>
  <inkml:trace contextRef="#ctx0" brushRef="#br1" timeOffset="61551.11">20280 14316 289 0,'-116'-69'346'0,"3"23"-48"16,8 27-38-16,10 19-88 15,15 31-76-15,18 19-31 0,18 15-7 16,23 13 0-16,21 7-14 15,14 0-25-15,9-4-12 16,14-12-11-16,13-16 11 0,-2-15-13 16,-5-14-11-16,0-12 5 15,-12-12 0-15,-11 0 4 16,-7-16 3-16,-5-16 4 0,-8-22-5 16,0-10 7-1,9-11-9-15,3 2 15 0,2 9 5 0,8 11-3 16,4 11 3-16,-1 18 3 15,18 17 17-15,4 19 0 16,7 21-7-16,3 19-7 0,-4 17 2 16,-10 12 10-16,-1 5 26 15,-11 4 14-15,-2-5-7 0,-4-11-58 16,-5-14-5-16,1-11 0 16,-5-16 0-16,4-9 0 15,9-7 0-15,2-17 0 0,7 0 0 16,2-9-63-16,1-11-74 15,0-8-69-15,-5-10-62 0,-4-5-27 16,-4-11-2-16,-10-3-18 16</inkml:trace>
  <inkml:trace contextRef="#ctx0" brushRef="#br1" timeOffset="62100.7">20746 13860 445 0,'-8'-36'371'0,"8"11"-74"16,-9 9-108-16,9 5-88 0,0 11-38 16,9 19 22-16,10 31 37 15,10 21-8-15,7 18-47 0,8 14-26 16,7-1-17-16,-4-14-24 16,-7-14-2-16,-2-12-5 0,-5-17-5 15,-11-13-10-15,-4-13-1 16,-6-19-16-16,-3-15 4 15,0-30 6-15,-3-27-3 0,2-30 4 16,1-28 6-16,2-20 12 16,3-11 5-16,-2 7 6 0,2 15 10 15,8 25 1-15,-2 26 4 16,0 18 15-16,0 26 2 16,0 15 8-16,5 20-4 0,5 22-5 15,1 17 2-15,2 9-5 16,3 10 4-16,4 8 4 0,-3 0-10 15,-1 0-12-15,2-8-10 16,-8-13-5-16,-8-8-3 0,-1-3-16 16,-4-9-6-16,-6-16-28 15,-3-3-5-15,0-18 18 16,-8-15 12-16,0-17 9 0,-13-8 16 16,-1-9 4-16,-7-7 3 15,-4 4 4-15,5 11 14 16,4 19 14-16,3 6-15 0,5 12-6 15,8 10-11-15,-8 6 10 16,8 9-5-16,8 11-8 0,5 10-7 16,3 0-28-16,1 3-75 15,2 0-87-15,6-3-49 0,-1-5-29 16,1-4-3-16,-2-12-15 16,-6 0 52-16</inkml:trace>
  <inkml:trace contextRef="#ctx0" brushRef="#br1" timeOffset="62465.88">21505 12786 307 0,'-62'-21'350'0,"2"9"-24"15,-2 12-77-15,6 0-107 16,10 0-66-16,14 0-23 0,13 0-14 16,19-8-11-16,0-8-9 15,19-13-9-15,10-12-13 0,7-8 3 16,2-8-11-16,-7 8-5 15,-6 4-6-15,-8 14 7 0,-17 5 8 16,0 14 0-16,-29 12 8 16,-15 0 9-16,-18 16 0 0,-15 8 12 15,-11 9 12-15,-19 1 0 16,-2-6 30-16,0-9 7 16,3-4 3-16,8-15-12 0,8-11-22 15,17-5 0-15,16-7-10 16,18-11-16-16,14-13-14 0,17-15 3 15,16-12-9-15,22-7-2 16,13 4-1-16,21 0-12 0,14 8-37 16,17 7-67-16,9 14-74 15,7 6-86-15,-4 17-61 0,-4 10-41 16</inkml:trace>
  <inkml:trace contextRef="#ctx0" brushRef="#br1" timeOffset="62629.33">21578 12911 869 0,'-17'0'363'0,"5"0"-190"16,12-7-221-16,18-25-136 0,18-21-20 15,21-16 32-15,14-9-5 16,2-5-77-16</inkml:trace>
  <inkml:trace contextRef="#ctx0" brushRef="#br1" timeOffset="63198.89">23178 11721 669 0,'0'0'449'0,"-20"22"-106"16,-6 14-167-16,-1 21-90 0,-1 12-42 15,-1 2-27-15,-3-7 1 16,-1-2 3-16,5-10-17 16,-1-11 6-16,4-8-13 0,2-9 1 15,7-8-13-15,3-16-12 16,0-4 10-16,13-16 3 0,0-17-1 15,8-16 4-15,13-4 11 16,12-4-13-16,7 9 13 0,8 2 1 16,5 14-10-16,1 11 11 15,2 21-7-15,1 17 12 0,0 19-7 16,2 21 3-16,-12 14-2 16,-3 3 7-16,-10 16 10 15,-18 4 2-15,-16 5-4 0,-13-3-6 16,-19 2-7-16,-13-8 11 15,-6-11 1-15,-8-16-7 0,6-18 14 16,10-21-16-16,5-20-8 16,14-23 0-16,4-27 5 0,20-19 1 15,0-9-2-15,11 0-5 16,9 13-3-16,13 14 6 0,7 13-2 16,11 26 7-16,1 24-3 15,9 20 5-15,4 21 0 0,3 8-6 16,-3 4-9-1,0 1-15-15,-3-9-34 0,-10-12-59 16,-11-9-62-16,-9-10-51 16,-10-7-32-16,-8-8 5 0,-2-11-3 15,-7-11 29-15</inkml:trace>
  <inkml:trace contextRef="#ctx0" brushRef="#br1" timeOffset="63433.76">23807 11703 467 0,'-12'-107'464'0,"-9"22"-20"0,2 20-126 16,2 15-147-16,9 15-68 16,8 11-23-16,0 7-80 15,0 8 0-15,13 37 0 16,15 26 0-16,12 19 0 16,13 26 0-16,7 10 0 0,2 9 0 15,3 0 0-15,-3-9 0 16,-10-6 0-16,-8-9-43 0,-6-13-270 15,-11-8 7-15,-3-13 19 16,-11-6 39-16,-4-13 37 0,-9-7 0 16,0-15 25-16</inkml:trace>
  <inkml:trace contextRef="#ctx0" brushRef="#br1" timeOffset="64013.59">23138 11878 332 0,'-105'20'248'0,"2"4"-35"0,6-4-50 15,15-1-79-15,25-4-38 16,21-15-19-16,36-9-20 0,20-16-1 16,39-19-2-16,28-20-3 15,35-22-7-15,25-11 1 0,20-15-11 16,10-6-8-16,5-7-15 15,-2-2-18-15,-4 4 19 0,-20 15 16 16,-21 18 13-16,-25 21 16 16,-24 19 14-16,-22 22 52 15,-19 16 14-15,-13 12 38 0,-18 28 3 16,-14 18-7-16,-14 10-9 16,-12 6-9-16,-8 2-8 0,-3-7-16 15,1-7-28-15,-1-10-27 16,9-11-15-16,7-12-6 0,9-17-14 15,12-12-12 1,30-68-40-16,-5 20 34 16,13-9-8-16,11-4 8 0,3 8-5 15,2 12 9-15,-2 13 4 16,0 14 6-16,-3 26 5 0,1 34 18 16,-10 26 4-16,-3 26 2 15,-6 15 1-15,-10 12-5 0,-12 6 13 16,-9 0 7-16,-25-5 12 15,-11-13 1-15,-13-15 13 0,-13-14-28 16,-3-16-15-16,-3-17-11 16,-6-23-14-16,-2-16-28 0,-3-25-4 15,6-19-34-15,5-27-38 16,8-14-60-16,7-15-15 0,8-7-3 16,13 2 12-16,7-2 0 15,8 14-2-15,11 8-31 16,6 14-121-16</inkml:trace>
  <inkml:trace contextRef="#ctx0" brushRef="#br1" timeOffset="64230.34">24473 10783 563 0,'8'0'264'0,"0"0"-108"0,9-12-73 15,12-13-39-15,10-11-8 0,12-10-6 16,5-3-5-16,5-3-15 16,0-5-4-16,-1 9-22 15,0-2-24-15,-5 11-55 0,-12 5-59 16,-9 10-40-16,-15 7-66 16,-10 5 33-16</inkml:trace>
  <inkml:trace contextRef="#ctx0" brushRef="#br1" timeOffset="65444.83">24105 10978 326 0,'-13'-16'212'16,"-5"4"-24"-16,7 7-50 16,-1 5-54-16,12 17-35 0,0 19-2 15,9 18-12 1,10 20-2-16,24 19-4 0,8 8-6 16,10 5-12-16,12-4-6 15,8-5 1-15,4-7-6 0,8-17 0 16,1-16-7-16,4-16-12 15,-2-22-15-15,11-19-28 0,-2-19-31 16,1-17-28-16,3-18-12 16,-8-15-3-16,-7-12-36 0,-17-9-2 15</inkml:trace>
  <inkml:trace contextRef="#ctx0" brushRef="#br1" timeOffset="65778.09">25442 10339 426 0,'-47'-40'288'16,"-5"7"-84"-16,-7 13-86 0,2 16-57 16,10 4-18-16,7 16 4 15,12 8 20-15,7 5-9 0,8 11-22 16,13 5-16-16,13 0-7 16,11-4-7-16,9-9 2 0,7-7-14 15,5-9 10 1,-2-8-18-16,-2-8-9 0,0-8-5 0,-4-13 3 15,-4-7 2 1,-10-8 15-16,-6-5 6 0,-9 0 4 16,-8 9 6-16,-12 3 27 15,-4 9-2-15,-4 7 2 0,-5 13-13 16,-4 0-15-16,6 9-7 16,2 3-6-16,5 5-53 0,0 2-52 15,7 1-44-15,9 5-32 16,0 8 6-16,12 3-18 0,1 0-2 15,3 7 48-15</inkml:trace>
  <inkml:trace contextRef="#ctx0" brushRef="#br1" timeOffset="65941.58">25793 11108 106 0,'41'53'290'0,"-9"-12"-78"15,-7-4-59-15,-10-8-59 0,-1-9-42 16,-6-4-33-16,-8-4-4 15,0-12-18-15,0 0-43 16,0 0-43-16,-8-5-20 0,-6-10-7 16,2-13-45-16,-5-10-4 15,-2-7 43-15</inkml:trace>
  <inkml:trace contextRef="#ctx0" brushRef="#br1" timeOffset="66109.95">25363 10641 403 0,'-70'-21'254'0,"10"4"-29"0,11 1-73 16,13 4-73-16,16-8-46 16,20-8-8-16,12-10-12 0,20-7-2 15,20-3-2-15,13-9-12 16,12 0-33-16,8-4-62 0,6 1-74 16,-1-6-13-16,-14-3-94 15</inkml:trace>
  <inkml:trace contextRef="#ctx0" brushRef="#br1" timeOffset="66860.6">25788 6508 190 0,'-9'-56'237'15,"-1"-2"-77"-15,-2 5-39 16,-1 9-41-16,13 8-17 16,-8 8 1-16,8 6 5 0,0 10 22 15,0 12-2-15,0 17-5 16,0 28 22-16,0 35-24 0,3 35-28 15,6 23-25-15,0 12-14 16,-1 5-11-16,0 0 5 16,-2-10-7-16,8-14-12 15,-3-21-49-15,6-25-72 0,-4-14-63 16,-1-24-24-16,-3-13 16 16,-6-34-24-16,-3-17 3 15</inkml:trace>
  <inkml:trace contextRef="#ctx0" brushRef="#br1" timeOffset="67093.17">25812 6789 246 0,'-11'-131'269'0,"-6"19"-67"16,2 13-62-16,-2 22-48 15,4 16-46-15,13 13-13 0,0 10 1 16,0 14 6-16,0 3-7 16,9 14 3-16,16 7-4 15,14 24 0-15,15 16 1 16,16 22-15-16,5 7-10 0,12 9-5 15,2 3-1-15,0-4-2 16,-1 0 0-16,-1-8-13 0,-10-3-31 16,-4-9-29-16,-8-9-39 15,-11-8-34-15,-15-6-26 0,-18-11-19 16,-16-6-21-16</inkml:trace>
  <inkml:trace contextRef="#ctx0" brushRef="#br1" timeOffset="67262.86">25972 7045 262 0,'-69'0'279'16,"12"0"-75"-16,12 0-86 15,17 0-64-15,16 0-38 0,16-12-14 16,15-7 3-16,18-10-7 16,16-9 3-16,16-1-8 0,12-11-36 15,4-7-38-15,6-3-36 16,0-9-77-16,-1-5-38 15</inkml:trace>
  <inkml:trace contextRef="#ctx0" brushRef="#br1" timeOffset="67890.98">26824 5878 372 0,'-28'-50'350'0,"3"6"-33"15,2 7-129-15,3 12-90 16,7 6-50-16,13 7-19 0,0-1-8 15,0 4-6-15,0 9-10 16,0 0-4-16,13 29 8 16,10 20-8-16,14 21 0 0,7 20-6 15,5 7 6-15,5 4 3 16,-3-3 3-16,-6-12-11 16,-8-17 4-16,-9-16 1 0,-8-12 0 15,-7-18-1-15,-5-7 6 16,-8-16-17-16,-16-23-27 15,-9-30 14-15,-11-25 6 0,1-24 8 16,-4-24 12-16,2-17-2 16,9-6 2-16,13-6-6 15,15 8 7-15,0 14 9 0,15 10-6 16,13 18-6-16,5 22-6 16,49-19-6-1,-42 90 12-15,3 33 15 0,-4 36 0 16,-2 36-4-16,-14 33 4 15,-18 26-4-15,-13 10-7 16,-17-4 7-16,-7-19-2 0,-4-26-7 16,2-22 14-16,11-27-11 15,3-14-1-15,7-17 2 0,13-16 4 16,0-17-18-16,0-17-12 16,16-28-2-16,15-29 1 15,12-15 7-15,9-5 5 0,0 17 1 16,2 16 6-16,-6 24-4 15,-3 24 9-15,0 30 16 16,-5 29 2-16,-3 27-8 0,-5 24 3 16,-7 17-3-16,-12 8-5 15,-13-3-4-15,-22-1 3 16,-15-13-13-16,-11-12-27 16,-8-11-56-16,-12-17-74 0,-3-13-58 15,3-7 24-15,3-11 48 16,3-18-90-16</inkml:trace>
  <inkml:trace contextRef="#ctx0" brushRef="#br1" timeOffset="68756.77">27384 8948 404 0,'-11'-58'326'16,"0"17"-50"-16,1 13-122 15,10 7-90-15,0 5-48 0,0 4-16 16,0 7 3-16,0 5 8 16,0 0 4-16,0 0-1 15,0 0-7-15,0 0-5 0,0 0 3 16,0 0 4-16,0 0 1 15,0 0-5-15,0 0-1 0,0 0 8 16,0 0 6-16,0-7 10 16,-12-2 14-16,0 1 17 0,-3 1 10 15,-7-2 7-15,2 9-15 16,-5 0-33-16,-3 11 2 16,-4 23-5-16,-1 23 1 15,1 24 8-15,4 15-12 0,8 16-7 16,20 1-10-16,0-7-5 15,12-12-1-15,7-17-2 0,10-20-6 16,2-16 1-16,7-20-5 16,3-21-20-16,-1-10-13 15,-1-18-13-15,1-17 16 0,-9-19 16 16,-11-22 4-16,-7-16 10 16,-9-15 11-16,-4-10 5 0,0 10 26 15,-13 15 19-15,0 24 1 16,2 20-1-16,2 19-10 15,9 14-15-15,0 20 26 0,0 27 33 16,9 25 1-16,7 32-83 16,5 13 0-16,10 15 0 15,11-2 0-15,3-6 0 0,3-18 0 16,6-16-160-16,2-20-155 16,1-22-55-16,11-23 21 15,5-15 3-15,1-22-160 0</inkml:trace>
  <inkml:trace contextRef="#ctx0" brushRef="#br1" timeOffset="69189.3">28424 8292 508 0,'-20'-62'335'0,"-13"22"-69"16,-4 16-133-16,6 12-62 16,2 12-36-16,4 0-6 0,11 12-8 15,1 1 1-15,13-13-12 16,0 0-5-16,0 0-4 15,8 0-3-15,6-11-1 0,3-8-17 16,5-9-2-16,-2-13 4 16,-8-12 13-16,-12-5-2 15,-12 10 21-15,-14 12 15 16,-7 15 13-16,-10 21 27 0,-5 41 13 16,-9 28-2-16,4 33-16 15,8 12-12-15,8 7-13 16,23-7 0-16,14-12-8 0,22-17-20 15,27-16 1-15,16-14-8 16,17-19 4-16,11-20-7 16,4-16-2-16,6-9-7 0,-4-10-4 15,1-14-25-15,-10-3-23 16,-14-1-10-16,-16 0-5 16,-16 0-11-16,-15 0-1 0,-15 2-2 15,-14 6-3 1,-14 4-3-16,-6 5-9 0,-8 9 4 15,3 1 27-15,-4 7 2 16,-2 3-26-16,-2 0-3 0,-4 8-23 16,5-1-48-16,1 2 4 15</inkml:trace>
  <inkml:trace contextRef="#ctx0" brushRef="#br1" timeOffset="72586.49">28866 4746 550 0,'17'-5'359'0,"-4"1"-103"16,-4 0-119-16,2-7-74 0,5-10-31 16,5-12-15-16,5-3 1 15,4-5 3-15,-1 1 6 16,-6-1 1-16,-2 5 9 16,-5-1 34-16,-8 4 17 0,-8 4 18 15,0 5 22-15,-8 8-19 16,-8 5-109-16,-5 0 0 15,-2 11 0-15,-14 26 0 0,-8 15 0 16,-6 23 0-16,-8 26 0 16,3 15 0-16,4 18 0 0,4-6 0 15,9-3 0-15,16-14 0 16,14-15 0-16,13-16 0 16,16-13 0-16,13-10 0 15,16-13 0-15,12-18 0 16,4-15 0-16,7-3 0 0,6-15-51 15,-5-9-131-15,1-6-21 16,-6-8-12-16,0 0 12 16,-6 1 22-16,-5 3 30 0,-3 8 25 15,-15 5 4-15,-5 7-31 16,-14 6-24-16</inkml:trace>
  <inkml:trace contextRef="#ctx0" brushRef="#br1" timeOffset="75189">29719 7240 107 0,'4'-3'195'0,"0"-1"-69"16,5-1-43-16,-5-2-47 16,1 2-28-16,-2-2-11 15,5 2 2-15,-3 0 2 0,4 3 2 16,-6 2-3-16,-3-6 0 16,0 4 2-16,0 2-6 15,0 0 6 1,0 0 0-16,0 0 2 15,0 0-9 1,0 0-13 0,0 0-23-16,0 8-71 15,0-1-44-15</inkml:trace>
  <inkml:trace contextRef="#ctx0" brushRef="#br1" timeOffset="75794.89">27778 7615 250 0,'-12'-11'327'15,"-5"-6"-69"-15,-2 4 35 16,-1 5-85-16,-6 0-77 0,6 8-84 15,1 0-19-15,2-4-16 16,0 4-6-16,7 0 2 16,2 29-4-16,8 24 3 15,0 25 0-15,0 27-1 0,3 18-8 16,9 6 6-16,4-2-11 16,5-4-8-16,2-19-16 0,-2-9-30 15,0-22-33-15,-1-12-29 16,-4-17-25-16,4-11-25 0,0-9 13 15,5-15 17-15,0-13-29 16,-1-18-5-16,1-10 40 16</inkml:trace>
  <inkml:trace contextRef="#ctx0" brushRef="#br1" timeOffset="76152.5">27978 8109 42 0,'0'-17'156'0,"-14"1"54"15,3 3-72-15,11 5-21 0,-6 1-41 16,6-1-37-16,0-1-15 16,0 1-15-16,6-9-18 15,13-3 3-15,16-10 3 0,9 3 3 16,13-2-6-16,13 6 6 16,5 6 2-16,11 13 8 15,3 4 1-15,1 16-10 16,0 10 4-16,-13 5-2 0,-12 7-3 15,-17 1 0-15,-17 3 6 16,-14-3 8-16,-17 7 7 0,-12 0 9 16,-15-2 14-16,-11 1-2 15,-6-2-6-15,-5 0-7 16,-4-8-10-16,5-1-11 0,8-3-12 16,2-6-21-16,5-10-13 15,10-1-13-15,2-2-23 16,5-12-14-16,5 0-18 15,11 0-7-15,0 0-44 0,8 0-22 16</inkml:trace>
  <inkml:trace contextRef="#ctx0" brushRef="#br1" timeOffset="76709.78">27964 8251 69 0,'-14'-16'107'0,"-3"-6"56"16,5 11-39-16,-2-1-20 15,6 7-21-15,2 5 4 0,-2 0-9 16,-1 17 13-16,9 4-1 16,-11 10-15-16,11 11-26 15,0 6-27-15,0 9-11 16,8 0 0-16,4 0-9 0,-1-7 1 15,6-3-9-15,7-5-14 16,0-10-31-16,1-8-43 16,-1-7-19-16,4-17-24 0,9 0-17 15,4-12-34-15,-1-12 8 16</inkml:trace>
  <inkml:trace contextRef="#ctx0" brushRef="#br1" timeOffset="77261.12">29849 7391 350 0,'25'-16'297'15,"-8"5"-11"-15,-5 1-83 0,-9 8-98 16,2-3-63 0,-2 5-31-16,1 0-6 0,-4 0 4 15,0 0 5-15,0 0-7 16,0 0-4-16,0 0-8 15,0 0-8-15,5 0-5 0,-2 0-4 16,2 0-9-16,-2 0-12 16,-3 0 1-16,0 0 13 15,0 0 19-15,0-6 12 0,-8-1 3 16,-4-5 1-16,-7-4-2 16,-7 4 10-16,-2 1 28 15,-4 1 4-15,-7 10 36 0,-8 21-4 16,-4 24 0-1,-3 24-11-15,5 20-16 0,10 13-14 16,13 4-13-16,15 1 6 16,17-14-10-16,20-15-10 15,13-13-14-15,23-16-27 0,17-25-14 16,17-24-24-16,21-29-35 16,23-20-36-16,5-11-33 15,-2-14-31-15,-6-6-2 0,-15-6-46 16,-24 8 16-16</inkml:trace>
  <inkml:trace contextRef="#ctx0" brushRef="#br1" timeOffset="80390.83">20408 11126 279 0,'50'-26'294'0,"-10"2"-55"16,0-6-38-16,5-5-89 0,12-19-44 16,16-22-23-16,28-31-10 0,24-23-11 15,33-25-3 1,26-23-3-16,24-19 0 0,20-10-5 15,9-8-8-15,3-4-5 16,-3-6-20-16,-13 1-23 0,-27 0-13 16,-21 12-12-16,-26 17 5 15,-32 25 32-15,-29 34 26 0,-27 35 30 16,-34 28 18-16,-28 32 13 16,-38 33 19-16,-30 29 11 15,-38 31-1-15,-36 29-6 0,-33 30 20 16,-23 23 22-16,-22 21 20 0,-3 15 10 15,5 9-151-15,14 2 0 16,21-8 0-16,29-5 0 16,36-18 0-16,32-24 0 0,34-19 0 15,31-27 0-15,39-27 0 16,37-32 0-16,36-37 0 0,33-42 0 16,36-36 0-16,26-33 0 15,20-23-54-15,14-20 2 0,-5-12 27 16,-11-2 9-16,-26 9 7 15,-37 16-3-15,-33 13 3 0,-43 23-1 16,-42 21 16-16,-43 33 8 16,-45 41 38-16,-46 40 25 15,-42 54-39-15,-46 52-38 0,-34 56 0 0,-16 50 0 16,-22 41 0 0,0 23 0-16,8 14 0 0,19-8 0 15,32-26 0-15,46-33 0 0,44-35 0 16,46-41 0-16,39-40 0 15,43-42 0-15,133-40 0 16,2-90 0-16,28-42 0 16,24-42 0-16,28-34 0 0,13-29 0 15,3-12-85-15,-10-3-33 16,-24-2 4-16,-28 10 22 16,-33 16 36-16,-32 25 37 0,-42 30 26 15,-39 34 14-15,-45 33 11 16,-45 33 17-16,-41 32 26 0,-40 27 15 15,-35 39 29-15,-22 39-28 16,-15 38-91-16,-4 37 0 0,6 23 0 16,22 12 0-16,35-3 0 15,42-16 0-15,45-27 0 0,42-34 0 16,52-39 0-16,39-48 0 16,43-44 0-16,39-44 0 0,37-43-49 15,26-31-36-15,26-29 10 16,10-15 10-16,3-10 16 15,-17-8 21-15,-26 2 20 0,-31 2 3 16,-33 6 10-16,-40 12 1 16,-37 11-1-16,-40 21 17 0,-38 29 14 15,-41 31 21-15,-37 37 1 16,-48 41 13-16,-45 45 17 0,-34 45-72 16,-38 45-16-16,-19 35 0 15,-13 30 0-15,-1 12 0 0,20 0 0 16,30-12 0-16,30-21 0 15,45-32 0-15,39-36 0 0,38-35 0 16,46-21 0-16,50-27 0 16,42-28 0-16,52-28 0 15,38-25 0-15,31-23 0 0,14-19-155 16,1-7-91-16,-4-3-19 16,-7 0 1-16,-20 3 41 0,-18 8 42 15,-28 22 15-15,-29 10 4 16,-24 18 26-16,-23 12 33 0,-28 15 34 15</inkml:trace>
  <inkml:trace contextRef="#ctx0" brushRef="#br1" timeOffset="80474.41">22049 9720 24 0,'-65'49'59'0,"-4"3"58"15,0 1 37-15,-1 1-77 16,6-11-52-16,12-1-75 0,1-10-86 16,17-8-130-16</inkml:trace>
  <inkml:trace contextRef="#ctx0" brushRef="#br1" timeOffset="81469.06">21485 10185 298 0,'-21'16'301'0,"-9"8"-75"15,-2 4-27-15,-2 1-90 0,-4 0-51 16,6-5-29-16,7-8-18 16,10-4 1-16,15-12-9 0,7-12-10 15,18-12-24 1,11-16-32-16,16-22-6 15,13-17-11-15,8-13 16 0,85-116-27 16,-88 103 52 0,-21 10 20-16,-16 19 18 0,-22 9 26 15,-11 20 24-15,-24 18 3 16,-17 17-10-16,-19 12-15 0,-17 36-6 16,-17 21-6-16,-19 16 5 15,-17 21 34-15,-14 17 28 0,0 10 26 16,-6 10 2-16,0 4-8 15,11-9-19-15,20-9-25 0,21-19-29 16,32-21-21-16,24-24-8 16,34-26-19-16,36-27-13 15,42-23-21-15,35-29-27 0,32-34-35 16,31-23-7-16,14-22-2 16,9-13 22-16,4-1 23 0,-7 6 14 15,-24 17 11-15,-26 16 16 16,-31 17 19-16,-39 15 12 0,-46 17 14 15,-44 21 13-15,-38 24 23 16,-30 24 32-16,-27 29 32 0,-25 33 21 16,-21 26 9-16,-11 40 4 15,-17 21 2-15,-8 27-4 0,-12 11 1 16,0 5 24-16,11-5-119 16,22-19-45-16,37-26 0 15,30-31 0-15,38-30 0 0,36-31 0 16,46-39 0-16,43-34 0 15,49-38-10-15,39-33-172 0,33-31-13 16,25-30 2-16,19-20 11 16,3-17 9-16,-1-3 18 0,-16 0 46 15,-22 4 50-15,-22 16 33 16,-38 26 23-16,-26 18 22 0,-35 26 12 16,-23 19 12-16,-23 17 5 15,-22 20 0-15,-27 17-9 0,-20 20-3 16,-23 17 2-16,-20 19 3 15,-19 25 35-15,-17 24 21 16,-13 20 50-16,-7 22-10 0,-1 12-2 16,13 4-19-16,25-8-51 15,32-14-29-15,36-23-18 0,38-29-32 16,34-32-22-16,45-37-34 0,39-28-3 16,31-38-13-16,24-32-33 15,21-23-22-15,9-19 9 0,-3-7 25 16,-7-3 40-16,-15 0 23 15,-29 3 12-15,-30 9 18 0,-40 8 10 16,-37 7 7 0,-31 17 21-16,-35 20 16 0,-29 30 12 15,-30 32 9-15,-24 24-7 0,-21 41 31 16,-14 32 24-16,-14 32 36 16,-13 26 23-16,2 19 12 0,8 18-45 15,8 5-135-15,19 4 0 16,21-14 0-16,29-22 0 0,28-20 0 15,24-29 0-15,25-23 0 16,28-24 0-16,28-26 0 0,30-19-91 16,15-12-109-16,9-12-61 15,111-57-328 1,-94 36 273-16,3 1 26 0</inkml:trace>
  <inkml:trace contextRef="#ctx0" brushRef="#br1" timeOffset="84648.93">22922 12244 159 0,'-32'17'202'16,"7"-5"-77"-16,4-12-38 15,10 0-38-15,11 0-28 0,0-5-9 16,11-11-2-16,18-4 8 16,20-13 7-16,12-12 9 0,20-17 15 15,16-11 18-15,21-15 17 16,12-14-9-16,12-8-24 0,13-8-27 15,3-1-17-15,4-2-2 16,5-1-11-16,-6 4 0 0,-6 11 0 16,-13 10-5-16,-15 16 5 15,-22 19 6-15,-23 14-3 0,-26 20 26 16,-19 16 24-16,-26 12-11 16,-25 31-3-16,-40 23-11 15,-31 15-6-15,-37 20-6 0,-30 17 31 16,-17 13 47-16,-13 6 51 15,-1 5 39-15,7-3 9 0,15-10-26 16,17-6-161-16,28-14 0 16,23-20 0-16,19-20 0 0,26-18 0 15,26-20 0-15,27-19 0 16,32-30 0-16,29-17-40 0,23-24-60 16,24-23-15-16,20-10-16 15,9-14-21-15,13-5 3 0,-4-4 6 16,-5 7 15-16,-16 9 34 15,-20 14 49-15,-22 19 24 16,-23 16 36-16,-23 23 50 0,-30 19 29 16,-24 20 20-16,-26 24 34 15,-31 23 1-15,-24 27 3 0,-29 21-21 16,-24 22-27-16,-24 23-12 0,-14 10-38 16,-14 12-54-16,3 1 0 15,11-5 0-15,23-8 0 0,31-19 0 16,34-25 0-16,29-24 0 15,39-26 0-15,36-26 0 0,41-30 0 16,41-25 0-16,36-29-24 16,32-22-162-16,29-26-26 15,20-16-2-15,16-9 12 0,11-3 44 16,3 8 55-16,-10 8 45 16,-12 21 28-16,-23 16 20 0,-30 19 10 15,-28 14 18-15,-31 14 45 16,-38 23 39-16,-43 14-20 0,-35 27-6 15,-44 18 0-15,-34 22 10 16,-41 16 40-16,-29 19 22 0,-23 9 58 16,-5 9 8-16,1 3-214 15,19-7 0-15,14-6 0 0,25-16 0 16,24-19 0 0,19-18 0-16,32-18 0 0,20-25 0 15,60-47 0 1,40-27 0-16,43-24 0 0,29-23-184 15,26-19-36-15,20-7 11 16,12 0 10-16,0 3 41 0,0 6 25 16,-11 15 42-16,-15 12 39 15,-24 25 23-15,-21 16 26 0,-33 13 42 16,-26 19 57-16,-31 17 11 16,-34 28 23-16,-46 25 29 0,-30 20-2 15,-38 20-20-15,-29 22-10 16,-24 7-9-16,-15 12 12 15,-7 1-52-15,5-4-78 0,21-14 0 16,21-15 0-16,25-22 0 16,28-23 0-16,28-19 0 0,26-26 0 15,26-24 0-15,27-28 0 16,36-26-84-16,27-20-52 0,25-14-1 16,23-14 40-16,18-5 26 15,8 0 26-15,3 10 7 0,1 6 20 16,-14 13 5-16,-10 20 13 15,-22 12 10-15,-23 16 26 0,-26 19 53 16,-23 15 9 0,-33 20-21-16,-27 21-1 0,-35 15-2 0,-28 13-13 15,-23 13 16-15,-24 7-36 16,-14 4-41-16,-11 5 0 16,-1-4 0-16,9-10 0 0,16-7 0 15,15-15 0-15,27-18 0 16,20-7 0-16,23-22 0 0,20-19 0 15,25-24 0-15,16-25 0 16,30-20 0-16,22-17 0 0,22-21 0 16,14-11-20-16,13-3-58 15,16-10 25-15,-4 4 27 0,1 12 18 16,-10 18 3-16,-10 19 10 16,-14 21 6-16,-23 21 33 0,-17 20 39 15,-24 16-36-15,-24 12-47 16,-28 31 0-16,-33 19 0 15,-26 14 0-15,-20 14 0 0,-20 8 0 16,-6-1 0-16,-9 1 0 16,0-5 0-16,7-8 0 0,8-8 0 15,15-8 0-15,11-12 0 16,20-8 0-16,16-13-12 0,11-5-196 16,15-4-41-16,5-15-8 15,18-5 18-15,13-11 38 16,12-9 44-16,10-3 14 0,6 1-29 15,1 9-7-15</inkml:trace>
  <inkml:trace contextRef="#ctx0" brushRef="#br1" timeOffset="87678.57">12625 15032 83 0,'6'0'226'0,"2"0"-61"0,-8 0-45 16,5 0-48-16,-1-4-24 15,-4 4-20-15,0 0 0 16,0-4 9-16,0-1-2 0,0 2-11 15,4-1-1-15,1-1-3 16,-1-2-2-16,-4-2 12 16,0 1 8-16,0-4 6 0,0-4-11 15,0-5-3-15,-13-4-6 16,-4 2-9-16,-3-6-4 0,-12 5 1 16,-9 3 12-16,-11 14 2 15,-10 7 3-15,-11 32-2 16,-7 21-1-16,-7 24-11 0,3 25 6 15,7 16 10-15,12 20 19 16,16 13 0-16,21 9-7 16,28 1-13-16,12-6-9 0,24-17-14 15,18-24-4-15,22-31 0 16,18-31 0-16,16-27-3 0,8-33-4 16,12-33-8-16,3-33-8 15,6-23-9-15,-6-16-13 16,-11-14-44-16,-8-4-24 0,-20-6-3 15,-19-3 33-15,-13 2 34 16,-20 3 22-16,-15 13 21 0,-14 16 13 16,-13 20 31-16,0 18 24 15,0 20 26-15,-13 14 10 16,-3 18-16-16,-4 16-25 16,-5 29 0-16,2 16-26 0,1 14-8 15,5 20-12-15,17 2-6 16,0 1-6-16,14-10-1 0,5-11-7 15,7-15 8-15,2-13-9 16,4-12 1-16,4-21-15 0,2 0-5 16,1-21-16-16,-1-15-6 15,-11-10 19-15,-5-12 12 16,-14-1 6-16,-8-8 12 16,-8 3 8-16,-9 3 16 0,1 12 17 15,0 12 27-15,3 12 0 16,4 9 2-16,9 9-7 0,0 7-28 15,0 12-25-15,9 16-4 16,15 8 0-16,9 5-11 16,9 4-6-16,0-8-48 0,4-9-51 15,-5-9-60-15,3-6-55 16,-4-13-17-16,-2 0 32 0,-6-16 38 16,-4-4 8-16,-8-8 47 15,-11-10 56-15,-9-5 61 16,0-11 102-16,0-4 22 15,-18 7-17-15,4 5 12 0,-3 10 11 16,5 12-2-16,4 8-10 16,8 11-4-16,0 13-28 0,8 20-17 15,16 17-24-15,21 21-19 16,11 11-2-16,14 9-14 0,7-1 4 16,-1 0-9-16,-2-7-3 15,-9-9 1-15,-3-7-4 0,-11-14 2 16,-14-6-6-16,-6-18-9 15,-17-5-14-15,-14-5-1 0,0-14 5 16,-24-9 8 0,-17-15 7-16,-12-17 6 0,-16-20 7 15,-7-18 5-15,-6-13-1 16,0-16-1-16,14 0 1 0,11 2-2 16,18 5 2-16,13 6-11 15,26 14-2-15,21 12 8 0,18 8-6 16,10 20-1-16,7 17-3 15,-2 15-3-15,-1 18 0 0,-8 20 3 16,-14 14 6-16,-9 19-1 16,-18 15 1-16,-4 12 5 0,-20 2-5 15,-10 2 0 1,-1-8-11-16,-4-7-16 0,10-17-31 16,3-16-40-16,6-20-26 0,16-18-11 15,0-20 13-15,0-23 15 16,16-25 27-16,6-17 18 15,0-15 26-15,6-12 18 0,-2-2 24 16,-3 10 12-16,-1 16 16 16,-6 10 18-16,0 14 14 0,-5 14 20 15,2 6 28-15,-4 13 15 16,-1 7-4-16,-1 5 6 0,1 12-4 16,9 21-14-16,14 20-23 15,11 19-29-15,7 13-39 16,-1 8-3-16,-3-3-10 0,-4-13-20 15,-6-8-55-15,-7-13-95 16,-6-6-77-16,-10-9-47 16,0-10-7-16,-7-10 3 0</inkml:trace>
  <inkml:trace contextRef="#ctx0" brushRef="#br1" timeOffset="87837.34">14353 13653 502 0,'-44'-62'255'15,"3"18"-83"-15,4 15-82 16,9 10-52-16,4 6-41 16,7 5-28-16,6 2-25 0,11 6-39 15,0 0-24-15,11 0-42 16,10 14-51-16,-1-14 27 0</inkml:trace>
  <inkml:trace contextRef="#ctx0" brushRef="#br1" timeOffset="88042">14496 13247 362 0,'17'-26'279'0,"-6"6"-25"16,-3 11-49-16,1 9-52 0,3 21-23 15,11 20-18-15,15 21-6 0,19 19-33 16,8 16-32-16,12 9-27 16,-1-1-5-16,3-7-41 15,-7-8-49-15,-8-14-65 16,-7-10-61-16,-3-13-38 0,-13-13 3 15,-14-6 0-15,-6-6 23 16,-9-7 64-16</inkml:trace>
  <inkml:trace contextRef="#ctx0" brushRef="#br1" timeOffset="88674.76">14991 14125 226 0,'-73'-42'224'16,"5"6"-51"-16,11 3-57 0,11 5-51 15,19-1-35-15,13-2-16 16,14-14-10-16,22-10 3 15,23-4-1-15,15-11 16 0,22-8-5 16,11-3-7-16,3 0-8 16,6 4 0-16,-9 13-5 0,-8 9 1 15,-15 15 4-15,-18 11 3 16,-11 17 20-16,-12 12 33 0,-12 33 41 16,-9 24 8-16,-8 20 11 15,0 20-7-15,0 10-10 0,0-1-20 16,3-8-36-16,5-17-13 15,1-17-21-15,-1-14-11 16,4-18-25-16,8-13-46 16,0-19-26-16,6-15-36 0,-4-17-14 15,-5-17 16-15,-4-13 38 16,-13-7 39-16,-13-4 36 0,-12-4 24 16,-6 0 20-16,-6 2 21 15,1 16 28-15,-2 14 24 0,11 7 12 16,6 14-6-16,4 8-25 15,9 16-27-15,8 12 0 0,17 21-12 16,12 16-15-16,15 11-13 16,13 2-4-16,5 0-5 0,3-14-6 15,-1-15-15-15,-7-13-25 16,-5-20-20-16,-6-16-3 16,-6-18 1-16,-11-22 4 15,-9-21 7-15,-9-17 20 0,-11-8 15 16,-8-16 7-16,-12-7 13 0,-9-6 9 15,-10 1 15-15,-6-1 14 16,-8 12 8-16,1 18 29 0,2 20 38 16,9 24 32-16,8 21-13 15,15 27-18-15,9 37-45 0,18 39-71 16,18 33 0-16,21 35 0 16,14 17 0-1,89 144 0-15,-76-158 0 0,4-20-129 16,-9-12-91-16,-6-16-44 15,-12-14-9-15,-6-5 15 0,-14-12 4 16,-8-4-2-16,-7-3-136 16</inkml:trace>
  <inkml:trace contextRef="#ctx0" brushRef="#br1" timeOffset="89622.91">15259 17352 259 0,'-36'-61'261'0,"-10"7"-65"15,4 15-58-15,-3 9-52 16,3 19-30-16,2 11-4 15,0 11 29-15,1 15 21 0,8 10-24 16,11 9-19-16,6 1-26 16,14 1-16-16,14-6-11 0,6-4-10 15,16-12-5-15,13-9 6 16,12-4-16-16,8 0-4 16,4 0-12-16,4 8-4 15,-3 5 0-15,-9 3 17 0,-13 13 15 16,-11 3 5-16,-17 6 7 15,-12 3 3-15,-12 0 6 16,-12-4-10-16,-12 5 0 0,-8-7-2 16,-9-1-2-16,3-6-9 15,4-4-25-15,0-8-43 16,9-11-48-16,11-17-34 0,14-19-14 16,0-26-39-16,0-12-5 15</inkml:trace>
  <inkml:trace contextRef="#ctx0" brushRef="#br1" timeOffset="90155.73">15783 17235 256 0,'17'-17'357'16,"-9"5"-53"-16,-5 4-91 16,-3 8-85-16,5 0-65 15,-2 11-23-15,11 15-11 0,6 5-13 16,8 11-1-16,0 2-7 15,4 1-6-15,-7-8-7 0,0-5 5 16,-10-6-13 0,-3-10-14-16,-4-4-19 0,-3-12-3 15,-5 0 12-15,0-16 15 16,-16-14 12-16,-4-14 4 0,-9-18 0 16,1-11-2-16,-1-13-9 15,4 2 12-15,9 6-3 16,4 14 3-16,12 14 6 0,0 17 8 15,12 14 20 1,9 10 11-16,12 9 1 0,3 25-3 0,5 7-12 16,-1 8-6-16,-5-2 6 15,-1-2-8-15,-10-3-6 0,-3-5-2 16,-4-11-7 0,-6-5-7-16,-3-12-11 0,-4 0-14 15,-4-21 8-15,0-15 3 16,0-17-7-16,0-8-3 0,0-4 5 15,0-1 5-15,9 5 10 16,-1 13 7-16,0 12 4 0,6 15 36 16,0 16 7-16,11 14-4 15,2 15-14-15,6 12-13 16,-1 9-2-16,1 0-10 0,0 0-5 16,-4-4-16-16,-6-8-52 15,-2-5-45-15,-2-4-50 16,-3-12-21-16,6-12 11 0,-3 0-17 15,3-16 6-15,-6-8 38 16</inkml:trace>
  <inkml:trace contextRef="#ctx0" brushRef="#br1" timeOffset="90957.26">16709 16564 79 0,'8'-70'199'0,"-8"9"-5"0,0 8-51 16,0 7-22-16,-12 14-12 15,0 7-3-15,-5 9 17 0,0 8 20 16,3 8 2-16,-4 0-9 15,2 24-40-15,5 14-26 0,11 11-34 16,0 11-15-16,3 10-10 16,10 0-14-16,7-10 7 0,0-7-15 15,0-14-17 1,5-9-19-16,1-14-26 0,-4-16-13 16,-2 0-2-16,2-21-1 15,-7-11 8-15,-3-17 6 0,-7-11 29 16,-5-6 22-16,-14 2 14 15,-4 2 8-15,-7 10 31 0,5 7 13 16,1 11 25-16,1 15 25 16,2 10-7-16,-1 9-18 0,9 12-20 15,8 14-4 1,8 2-8-16,9 9-16 0,7 2-2 16,8 7-12-16,6-6-3 15,6-2-4-15,-1-10-4 0,3-7-7 16,-2-11-8-16,-2-10-11 15,-10 0-2-15,-3-10 3 0,-7-11 9 16,0-12 9-16,-11-12 10 16,-2-17 1-16,-9-14-5 0,0-14 9 15,-12-12-3-15,-9-7 3 16,-10-9-2-16,-10-9 0 16,-4 2 9-16,-3 6 7 0,6 21 8 15,7 21 2-15,10 21 21 16,3 18 9-16,16 26 18 15,6 24-12-15,15 34 9 0,23 31-9 16,13 25-25-16,15 15-7 16,7 9 8-16,3-3-19 0,-2-13-13 15,-6-17-6-15,-6-20-26 16,-10-19-20-16,-6-22-11 0,-11-16-29 16,-2-16 2-16,-4-23 20 15,-4-23 32-15,-5-19 13 16,-8-12 11-16,-3-9 8 0,-9-7-4 15,-17-9 6-15,-7-4 1 16,-9 4 1-16,1 9 20 16,2 15 18-16,6 21 52 0,8 16 9 15,4 17-15-15,12 15-31 16,0 22-27-16,9 11-21 16,10 18-9-16,10 6 0 0,4 5 0 15,5 0-5-15,-4 1-34 16,-4-11-32-16,-7-5-29 0,2-5-37 15,-8-10-40-15,-2-3-27 16,-3-3-1-16,-4-8 12 0,-3-9 24 16,-5 0 23-16,0 0-2 15,0 0 3-15,0 7 20 0,0-7 36 16</inkml:trace>
  <inkml:trace contextRef="#ctx0" brushRef="#br1" timeOffset="94701.77">3816 6057 473 0,'-36'0'175'15,"4"0"-75"-15,2 0-40 16,7 0-20-16,6 0-12 16,5 0 0-16,4 0-8 15,8 0-12-15,0 0 1 16,0 0-10-16,0 0 2 16,0 0 5-16,3 0-6 15,2 0 1-15,7 0 3 16,13-8-4-16,14-8 5 15,27-13 10-15,31-25 2 16,37-31 0-16,42-33-6 16,25-21 1-16,31-18-5 15,40-14-6-15,38-12 13 0,22-21-3 16,17-21-2-16,1-15-13 16,-2-16 9-16,11 8-8 15,1 10 8-15,-2 15-3 16,-12 12-4-16,-22-1 3 15,-11-6 1-15,-6-20-3 16,-2-14 6-16,-3-13 3 16,-19 5-1-16,-22 16 11 0,-30 16 0 15,-27 20 7-15,-35 21-3 16,-30 24-4-16,-35 25-7 16,-25 16 2-16,-28 8 7 15,-26 7-15-15,-25 6-7 16,-33 4-11-16,-27 5 2 0,-38 86 3 15,-44 6 2 1,-48 0 4-16,-50 0-7 16,-45 0 6-16,-55 0-6 0,-74 40 1 15,-54 131-5-15,-32 37 4 16,-42 44-4-16,-32 53 6 16,-3 33 4-16,-11 19-9 15,-17 14 9-15,20 21-1 16,40 8-3-16,50-15 5 15,48-30 2-15,62-38 1 16,60-36-5-16,70-41 5 16,64-28-2-16,69-26 2 15,60-10 1-15,62-8-2 16,54-14 1-16,44-23-4 16,43-33 9-16,38-55-2 15,44-58 0-15,66-54 5 16,56-53 0-16,33-41-7 15,7-34 5-15,4-10-4 16,-19-1-4-16,-33 17-1 16,-51 24-1-16,-60 33 6 15,-50 27 0-15,-51 31 0 0,-35 13 20 16,-29 20 9-16,-26 11 13 16,-19 6-20-16,-16 7 0 15,-11 2-18-15,-6 4-1 16,-3 5-10-16,3 5-14 15,6 3-27-15,-3 0-37 16,14 0-37-16,-6 11-13 0,6 14 1 16,0 4-24-1,0 3-101-15</inkml:trace>
  <inkml:trace contextRef="#ctx0" brushRef="#br1" timeOffset="95646.11">11999 1627 367 0,'-41'-31'125'0,"-5"-7"-63"15,3 1-30-15,-1 1-15 16,-6-1-12-16,-7 0-3 15,-3 2 7-15,-5-2 1 0,-8 5 7 16,-14 2 1-16,-10 14-2 16,-24 9-6-16,-29 19 0 15,-45 29-3-15,-44 31 0 16,-39 38 11-16,-21 28 11 16,-27 26-2-16,-31 18-8 0,-41 18-4 15,-12 16-5-15,-9 24-6 16,-19 38-3-1,-28 26 0-15,-1 14-4 0,15 3 4 16,14-8 1-16,0 6 6 16,-1 2-4-16,21 1 7 15,36-13 11-15,40-24-4 16,51-21-8-16,38-14 1 16,35-11-5-16,31 13-8 15,28 17 3-15,29 6 9 16,32-13-9-16,33-30 3 15,33-38-1-15,32-29 7 16,29-39 10-16,31-33-3 16,38-32 15-16,44-44 11 15,66-54 2-15,71-61 6 16,67-64-9-16,52-50 8 16,60-32-13-16,54-25-7 15,20-25-8-15,21-19-12 16,16-8-5-16,-1 7 6 0,-12 13-13 15,4 4-1-15,4 0 1 16,-7-9 1-16,-18-15-1 16,-10-10-1-16,-17 6 0 0,-38 21-2 15,-47 10 6-15,-57 18-6 16,-62 24 3-16,-64 27 10 16,-61 29 2-16,-58 30 7 15,-43 19 3-15,-41 21 9 16,-37 20-6-16,-33 15 9 15,-36 19-7-15,-33 20-8 0,-27 22-9 16,-25 18-6-16,-22 12 1 16,-1 21-3-16,1 8-2 15,11 7 2-15,17 2-3 16,32-7-9-16,23-3-56 16,24-6-52-16,23-3-22 0,27 9-9 15,23 6-42-15,35-6-20 16,39-7-90-16</inkml:trace>
  <inkml:trace contextRef="#ctx0" brushRef="#br1" timeOffset="96794.56">30816 4929 339 0,'-17'-36'188'16,"-2"-2"-2"-16,-6 5-44 0,4 5-42 15,1 3-38-15,1-3-38 16,-2 5-5-16,-4-7 1 16,-3 2 18-16,-9 0 7 15,-7-5 13-15,-16 2-28 0,-26-7-9 16,-24-3-7-16,-17-4 3 15,-6-3 11-15,0-1 16 16,-2 3 9-16,8 2-16 16,6 8-7-16,-4 8-19 15,0 3-3-15,-7 4-1 16,-10 5-2-16,-13 9 3 0,-17 7 4 16,-21 16-2-16,-13 12-5 15,-18 8 12-15,-10 9-3 16,-18 7-3-16,-13 10 14 0,-2 7 4 15,-6 9 11-15,5 15 4 16,9 22-17-16,-3 18-9 0,5 23-11 16,-7 27 0-16,-2 16-6 15,4 13-8-15,-1 4 12 16,26 0-7-16,17-9 4 16,29-8 4-16,31-4-7 0,32-2 6 15,30-6-7-15,30-2-6 16,35-4 13-16,33-7-9 15,30-14 1-15,35-14 7 16,39-16-2-16,41-23 7 0,44-19-6 16,34-19-2-16,28-24 2 0,24-15-12 15,30-30 5-15,35-13-11 16,30-20-63-16,26-20-33 16,13-23-20-16,21-23-22 0,17-23-12 15,0-15 20-15,-17-18 36 16,-15-21 36-16,-25-16 38 0,-28-15 32 15,-40-20 34 1,-33-18 50-16,-53-12 28 0,-57-3 26 16,-65 11 34-16,-61 14-19 15,-62 10-24-15,-53 19-39 16,-45 18-23-16,-35 17-35 16,-18 24-36-16,-7 21-32 0,5 28-63 15,1 24-74-15,2 29-40 16,4 29-11-16,5 32 34 15,9 25 30-15,14 13-60 16,22 12-198-16</inkml:trace>
  <inkml:trace contextRef="#ctx0" brushRef="#br1" timeOffset="97559.87">31604 6715 408 0,'-52'-19'215'0,"-18"-5"-35"16,-11-2-75-16,-12 7-48 15,-9 2-25-15,-4 5-14 0,-8 3-1 16,-5 9-8-16,-9 0 15 16,-10 17 14-16,-12 7-11 15,-8 10 11-15,-6 2-8 16,-5 12 3-16,-13 9-10 0,-14 12-1 16,-11 14 22-16,-8 18 37 15,-5 17 1-15,-3 20-20 16,3 20-19-16,6 22-17 15,11 20-14-15,8 16-5 0,8 3-4 16,12 9-9-16,17-5 7 16,16-2-10-16,18-13 0 0,25-17 4 15,20-20-4-15,26-28 2 16,22-26-2-16,18-20-4 16,21-14 8-16,25-14 5 0,23-5 0 15,23-2 3-15,20-5-4 16,25-3 4-16,15 3-9 0,14-5 3 15,16-4-5-15,15-7-2 16,15-8-8-16,11-9-1 0,10-10 1 16,4-14 2-1,3-14 6-15,-4-15 7 0,6-14 1 16,0-23 3-16,8-19 9 16,3-30 12-16,4-23 10 15,-6-21-4-15,-6-21-11 16,-16-10-11-16,-15-10 0 0,-11-7 1 15,-26-1-10-15,-23 4 10 16,-30 6-10-16,-29 6 9 16,-38 16 26-16,-31 15 19 0,-34 11 10 15,-27 14-4-15,-22 17-12 16,-23 13-15-16,-29 21-19 16,-28 16-16-16,-34 21 2 15,-22 10-6-15,-16 9 1 16,-9 13-11-16,-1 4-25 15,4 9-46-15,16 3-47 0,14 0-77 16,11 12-67-16,20 7-15 16,17 7-35-16</inkml:trace>
  <inkml:trace contextRef="#ctx0" brushRef="#br1" timeOffset="101953.35">16051 9501 24 0,'-9'7'97'16,"9"-7"113"-16,-11 0-67 0,11 0-44 15,-13 0-31-15,13 0-35 16,-9 0-11-16,3 0-8 0,6 0 10 16,0-5 6-16,-8 5-6 15,8 0-9-15,0 0-5 16,0 0-8-16,0 0-4 0,0 0-2 16,0 0-1-16,0-2-2 15,8-7 2-15,-2 6-1 16,3-2 6-16,-1-4 8 0,0 1 2 15,6-3 16-15,6-10 10 16,3-3-1-16,6-10-5 0,7-10-4 16,14-13-2-16,7-15 12 15,8-14 9-15,11-20 16 16,14-20-4-16,7-22-8 0,5-22-6 16,4-21-6-16,-1-13 1 15,-3-2-9-15,-10 1-20 16,-6 9 2-16,-12 13-8 0,-17 12 0 15,-9 13 2-15,-12 6 5 16,-8 15 8-16,-4 2-2 16,-7 6 7-16,-4-2 3 0,-5-4-4 15,-8-3-14-15,0-4 1 16,-16-1 4-16,-9 5-3 0,-12 8 6 16,-7 8-5-16,-8-1-4 15,-10 6 2-15,-7 2 0 0,-1 10-4 16,-6-6-6-16,-6 1-3 15,-3 1 4-15,-4-5 3 16,-12-8-3-16,-13 0 6 16,-12-9-8-16,-17-3 3 0,-10-3 0 15,-15-3 2-15,-1 7-3 16,-10 6 8-16,-9 4-1 16,-11 14-1-16,-7 7 6 0,-13 13-5 15,-14 16-3-15,-1 11-3 16,-1 13-6-16,2 18-4 15,-1 14 2-15,-14 17 0 16,-21 17 8-16,-19 18-13 0,-20 18 1 16,-10 20 4-16,2 22 3 15,-4 19 1-15,-10 18-4 16,-7 16 1-16,-3 15 8 16,2 8 1-16,18 4-8 0,7-5 3 15,8 2-4-15,0-6 13 16,-2 5-13-16,2 6 6 15,11 12 0-15,19 16-1 16,11 5-5-16,9 2 7 16,7-4 1-16,1-4-4 0,2-5 2 15,2 0-1-15,11 1-2 16,17 11 6-16,20 17-1 16,20 10-7-1,21-3-2-15,20-7 9 0,20-16 0 16,24-13-1-16,17-7 4 15,24-9 0-15,22 0-11 16,27 20 7-16,11 29-1 16,19 24-3-16,13 21-1 15,11 9 4-15,7-1-2 16,12-5 3-16,8 0-5 16,9 3 4-16,14-11-4 0,18-3 6 15,17-15-5-15,16-11 4 16,14-19 0-16,18-18-13 15,9-18 12-15,6-8-4 16,10-14 6-16,6-6-3 16,6-16-1-16,0-9-2 15,-6-13 4-15,-5-20-6 0,-12-12-4 16,-14-20-2-16,-7-18 7 16,-9-15 1-16,-10-17-2 0,5-12 1 15,6-12 2-15,15-17-5 16,14-11 9-16,19-12-1 15,12-13 0-15,4-10 6 0,-2-1-8 16,-5-4 2-16,-11-6 3 16,2-4-7-16,0-7-1 15,-2-8 1-15,5-14 8 16,9-12-9-16,5-18 11 0,4-20-5 16,4-9-1-16,7-12 0 15,11-10 0-15,6 5 0 0,-4 8-2 16,-16 16 2-16,-12 16 3 15,-25 21 0-15,-30 20-1 0,-27 17-4 16,-22 11 2-16,-19 9-2 16,-11 8-2-16,-12 3 9 0,-5 6-5 15,0-5-2-15,-3 0 4 16,7-7 2-16,3-6-8 16,7-7 4-16,1-4 0 0,0-9 2 15,-4 0-2-15,-7 1 5 16,-10 8-4-16,-10 11-4 0,-18 8 10 15,-11 14-3-15,-12 8 13 16,-9 8 3-16,-9 7-10 16,3-4-5-16,-2-4-3 0,0 0-4 15,4 1 2-15,0 0-3 16,1 3 1-16,-1 0 2 16,-5 8 1-16,2 3-4 0,-4 1 0 15,-1 4 6-15,-5 2 7 16,2-6-10-16,-5 6 1 0,0-3 2 15,0 1 0-15,0 2-3 16,0-1-2-16,0-1 0 0,-8 2-2 16,8 2 4-16,0 1-4 15,0-3 9-15,0-2-11 16,0 0 2-16,0 5 9 16,0 1-8-16,0-5 6 0,0-2 0 15,3 2 3-15,2 5-11 16,-5-2 2-16,0 1 2 0,0 0 1 15,0 0 4-15,3 8-3 16,2 0-3-16,-2-4 0 0,-3 4 5 16,0-4-5-16,0 0 7 15,0 4-9-15,0 0 3 16,0 0 4-16,0 0-4 0,0-5 5 16,0 2-3-1,0-1 4-15,0 4-12 16,0 0 8-16,0 0 0 15,0 0 0-15,0 0-3 16,0 0 4-16,0 0 2 31,0 0-7-31,0 0 2 16,0 0 3-16,0 0-1 0,0 0-3 16,0 0 4-16,0 0-4 15,0 0 1-15,0 0-1 0,0 0 4 16,0 0-1-16,0 0 1 15,0 0-5-15,0 0 5 16,0 0-1-16,0 0-3 16,0 0-3-16,0 0 6 15,0 0 5-15,0 0-9 16,0 0 4 0,0 0 0-1,0 0-4-15,0 0 6 16,0 0-6-1,0 0 5-15,0 0 1 16,0 0-5-16,0 0 3 0,0 0 0 16,0 0-3-1,0 0 9-15,0 0-9 0,0 0 1 16,0 0-2 0,0-5 5-16,0 0 1 0,0 5-6 15,0 0 4-15,0 0-7 16,0 0-14-16,0 0-22 15,0 0-24-15,0 0-32 16,0 0-27-16,0 0-19 0,0 0-22 16,0 0-7-16,-11 14-41 15,-5-2-15-15</inkml:trace>
  <inkml:trace contextRef="#ctx0" brushRef="#br1" timeOffset="103572.29">1960 15426 420 0,'-17'-4'147'0,"7"4"-72"15,1 0-39-15,9 0-15 16,-8 0-7-16,8-2 11 16,0-3 3-16,0 1 2 15,0 1-2-15,0-2-2 16,0 0-13-16,0-2-4 15,0 7-1-15,0 0-4 16,0 0 0-16,0 0 0 0,0 0 0 16,0 0-3-16,0-4 3 15,0-4-2-15,-8 4-4 16,0-1 0 0,-1 1-2-16,-2 0 0 0,-7 4 0 15,7 0 0-15,-2 0-5 16,-2 0 6-16,-6 0 0 15,-3 13-1-15,-1-1 4 16,-3 4 1-16,-1 1-8 16,4-5 9-16,7 0-3 15,1-5 3-15,4-7-3 16,1 9 4-16,12-9-8 0,-8 0 5 16,8 0 2-1,0 12-2 1,-11-4 0-16,-2 1 4 15,5-2-6-15,8-7-1 16,-8 10 7-16,8-10-1 16,-9 6-4-16,9 4-2 15,-8-10 1-15,8 7 0 16,0 5 2-16,-8 5-2 16,8 7 0-16,0 9 4 0,5 8-2 15,1-1 0-15,8-3-5 16,-3-1 5-1,2-3 0-15,0-4 1 0,-2-5-1 16,1-1-2-16,1-1 3 16,4-10 1-16,-2-1-4 15,2 2-3-15,2-2 7 16,5-1-7-16,6-10 5 16,-2 7 0-16,1-7-4 15,-6 0-1-15,7 0 1 16,-4 0 5-16,4-3-5 0,-3-6 4 15,-2 2 4-15,-3-2-4 16,-4 1 0-16,-1-1-1 16,-4-2 1-16,-1 3 2 15,-4 3 0-15,-5 5 1 16,-3-4 0-16,0 2-4 16,5-4 3-16,-5 6-1 15,0 0-3-15,3 0-1 16,-3 0 0-16,0 0 0 15,0 0-3-15,0 0-10 16,0 0-15-16,0 0-20 16,0 0-20-16,0 0-23 15,0 0-62-15,0 0-23 0</inkml:trace>
  <inkml:trace contextRef="#ctx0" brushRef="#br1" timeOffset="104449.53">2118 15223 14 0,'0'-7'57'0,"-7"3"102"16,7-1 15-16,-8 1-58 15,8 4-41 1,0-4-34-16,-8-1-15 0,8 1-5 16,0 1-6-16,0-6-7 15,0 6 0-15,0-1-4 16,0-1-3-16,0 5 6 15,-9 0-2-15,9-4 6 16,-9 4-1-16,9 0 5 16,0 0-6-16,0 0-2 15,0 0-5-15,0 0 1 16,0 0 0-16,-8 0-8 16,8 9 5-16,-8-9 5 15,8 7 8-15,0-7-3 16,0 0-5-16,0 12-3 15,0-3 3-15,0 4-6 0,0-2 2 16,0 6 0-16,0-1-4 16,8 0 4-16,0-4-2 15,1 1-5-15,3-1 3 16,5 1 0-16,2-1-1 16,3 0-1-16,2-12-12 15,1 7 3-15,-6-7-1 16,-3 0 8-16,-3 0-3 15,-2 0 10-15,-2 0-2 16,-4 0 6-16,-2 0-1 16,-3-2-1-1,0-7-1-15,-17-3 0 16,1 0 3-16,-8-5-3 16,-1-3 7-16,1 4 10 0,-3-1-10 15,2 1 0-15,0 3-2 16,4 6-3-16,5 7 1 15,4-5-4 1,4 1 1-16,8 4-4 0,0 0 2 16,0 0-3-16,0 0-1 15,0-4 3-15,0-1 3 16,8 1-6-16,9 1 3 16,8-2 7-16,7-2-5 15,4 3 2-15,4-1-5 16,6 1 2-16,-5 1-7 15,-6-2-14-15,-7 1-4 16,-3 4-10-16,-4 0-23 16,-5 0-17-16,-4 0-53 0,1-7-36 15</inkml:trace>
  <inkml:trace contextRef="#ctx0" brushRef="#br1" timeOffset="104998.75">2349 14901 289 0,'-14'-11'198'0,"-8"-3"-65"16,7 3-53-16,3-1-35 15,12 0-17-15,-8 4-17 16,8 3-4-16,0 1 0 16,0 4-13-16,0 0 9 0,0 0-7 15,8 0 6-15,7 17 7 16,5-1 0-1,8 3-6-15,6 6 3 16,2 0-3-16,1 4-3 16,0-6 0-16,-5-1 2 0,-7-6-5 15,-9 0 5-15,-4-8 5 16,-4-8-4-16,-5 0-1 16,-3 0 1-16,0 0 10 15,0 0 9-15,0-8-17 16,-17-12-2-16,-2-16-9 15,-9-18-1-15,-4-11 4 16,-1 1 2-16,1 7 2 16,7 8-2-16,5 8-2 15,11 3 1-15,9 10 2 16,9-1-7-16,8 10 9 16,11 2-2-16,7 9 2 15,6 8 1-15,0 0 2 16,-5 12-2-16,-2-5 5 15,-11 4-8-15,-7-4 5 16,-2-7 8-16,-6 7 1 0,-1-7 5 16,-4 0-12-16,-3 0 0 15,0 0 2-15,0 0-12 16,0-2-20 0,0-3-34-16,0-2-39 0,0-4-65 15,0 4-90-15</inkml:trace>
  <inkml:trace contextRef="#ctx0" brushRef="#br1" timeOffset="106195.89">3831 16897 188 0,'-7'-13'243'0,"-9"1"-100"15,-4-5-70-15,0-2-48 16,-6-2-24-16,-1 2 2 0,-1-3 2 16,-1 6 6-16,1-1 3 15,-4 5-2-15,-1 5-1 16,1 7 6-16,-7 0-5 15,4 0 12-15,-1 0 7 16,-6 12-15-16,5 0-5 16,2 4 5-16,2 0-2 15,4-3 0-15,5-2-3 16,7 2-5-16,6-4 1 16,-1-2-5-16,12 5-6 15,-8 4 6-15,8 6-4 16,0 9 5-16,0 15 11 0,0 7 0 15,0 7 8-15,11 9 11 16,6 9-3-16,8-1-16 16,7 8 13-16,17 9-1 15,11 12-10-15,17 0-10 16,10-4 3-16,10-4-7 16,4-13-1-16,8-16-1 15,5-15 3-15,8-18 0 16,0-19-3-16,-1-22-5 15,6-24 6-15,-5-16 1 16,-4-14-2-16,-9-15 0 16,-8-7-6-16,-15-1-5 0,-17 3 1 15,-17 10 3-15,-14 10 7 16,-11 14 14-16,-11 6 22 16,-8 12 7-16,-2 7 2 15,-6 4-10-15,0 4-14 16,0 3-9-16,0 1-9 15,-9 8-26-15,9 0-25 16,-8 0-56-16,0 0-75 16,-6-4-24-16,3-4-21 0,-4-1-13 15</inkml:trace>
  <inkml:trace contextRef="#ctx0" brushRef="#br1" timeOffset="106679.28">5046 16579 176 0,'-12'-33'259'0,"-7"9"-102"15,-3 12-60-15,1 4-37 16,-1 8-29-16,0 8-13 0,3 12-13 16,3 8-3-16,7 10 4 15,9 7-6-15,0 3 0 16,9 2 0-16,7-3 0 15,3-6 4-15,6-4-3 16,4-4-4-16,-1-4 3 0,-1-6 0 16,8-6 1-16,-8-17-4 15,1 0 3-15,-4 0-4 16,1-8 0-16,-9-4-3 16,-3-8 1-16,-13-9-3 15,0-4 0-15,-13-7 2 16,-6-1 7-16,-6-1 2 15,-4 6 8-15,1 0 5 16,0 3 14-16,2 9 12 0,7 3-8 16,7 9-17-16,4 5-11 15,8 7-3 1,0 0 3-16,20 15 4 0,8 6-2 16,12 3-1-1,11 9 0-15,-4-5-6 0,2 1-15 0,-1-1-20 16,-3-8-38-1,-3-4-39-15,-3-4-39 16,-7-12-60-16,-10 0 38 0</inkml:trace>
  <inkml:trace contextRef="#ctx0" brushRef="#br1" timeOffset="107216.85">5311 16298 101 0,'-41'-77'246'15,"9"12"-79"-15,2 12-57 16,11 12-47-16,3 12-33 15,8 10-14-15,8 2 5 16,0 5-5-16,0 4 8 16,8 8 12-16,8 0 1 15,8 16 5-15,9 12 1 16,2 10-9-16,10 10-14 16,3 9-5-16,3 4-6 0,-3 1-6 15,-8-10 5-15,-7-7-2 16,-9-13 6-16,-3-7 4 15,-9-5 1-15,-4-9 5 16,0-11 5-16,-8 0 3 0,0 0 0 16,-13-14-19-16,-15-24 0 15,-7-23-10-15,-12-21-2 16,-4-6 2-16,-3-11 0 16,5 2 6-16,5 8-9 15,12 12 3-15,12 8-7 16,12 2-3-16,11 3 9 15,17 7-4-15,9 3 4 16,7 6-5-16,9 17 2 0,0 9-5 16,3 15 2-16,-7 7 6 15,-3 7 0-15,-11 0 13 16,-6 8 18-16,-9-8 17 16,-4 5 5-16,-8-3-10 15,0-2-15-15,-11 5-2 16,-3-12-19-16,3 0 4 0,3 0-17 15,8 0-15 1,-13 0 0-16,13 0-7 0,0 9-19 16,-8-9-43-16,8 0-44 15,0 0-39-15,-8 8-15 16,8-1-40-16,-9 1-6 16</inkml:trace>
  <inkml:trace contextRef="#ctx0" brushRef="#br1" timeOffset="108527.51">319 17209 126 0,'-24'-3'218'16,"0"-1"-95"-16,-1 0-55 0,2 4-31 15,-3 0-20-15,7-4-7 16,2 4 1-16,1 0 2 0,4 0 8 15,0 0 3-15,1 0-9 16,-3 15-3-16,14 6-7 16,-8 3-3-16,8 9 0 15,0 1-1-15,8 1-6 0,9 2 3 16,3-5 2-16,8-6 1 16,5-6-1-16,2-4-2 15,7-16-5-15,-2 0 9 0,6 0-7 16,-2 0-8-16,1-8-2 15,-8 8-6-15,-8 0-1 16,-10 0 11-16,-7 0 15 0,-4 0 17 16,-8 15-4-16,-11 6-12 15,-11 7 1-15,-5 9-6 16,-6 5 5-16,0-6-1 16,6-1-2-16,2-1 1 0,3-10-5 15,12-3-5-15,2-9-21 16,8-12-13-16,0 0-11 15,3-12-35-15,5-17-77 0</inkml:trace>
  <inkml:trace contextRef="#ctx0" brushRef="#br1" timeOffset="108793.71">344 16648 187 0,'-19'-52'213'0,"2"11"-84"15,4 8-49-15,2 9-36 16,11 12-15-16,-8 3-19 0,8 9-4 16,0 0-3-16,15 17 4 15,19 11 1-15,6 16-1 0,13 14-2 16,6 4-1-16,7 2-1 16,-1 1-2-16,-3-3-1 15,-5-6-11-15,-10-6-11 16,-1-10-20-16,-13-4-20 0,-10-8-15 15,-11-3-37-15,-12-4-46 16,-8-9-86-16</inkml:trace>
  <inkml:trace contextRef="#ctx0" brushRef="#br1" timeOffset="109192.58">706 17099 176 0,'-33'-16'201'0,"0"1"-79"16,1 2-46-16,7 1-27 15,9 0-25-15,5-1-13 16,11 2-7-16,0-6 0 15,0-7-4-15,11-4 0 0,5-1 1 16,0 9-1-16,1-1-5 16,0 5 2-16,-2 7-2 15,7 9 7-15,-3 0 3 0,10 16-1 16,7 9-7 0,5 3 3-16,3-2 0 0,2-2-10 15,-3-7 2-15,-2-17-2 16,0 0 2-16,-8-10 3 15,-5-1 2-15,-8-14 3 16,-8-8 3-16,-7-3 4 16,-5-9 7-16,-13-4 2 0,-3-5 7 15,-1 3 6-15,1 6 8 16,5 9-2-16,-1 7-12 16,12 8-6-16,0 9-16 15,0 0-3-15,0 4-11 16,0 0-11-16,6 0-2 15,8 8-8-15,2 0-12 0,4-4 0 16,4 4-6-16,1-5-36 16,-2-2-71-16,-1-5 2 15</inkml:trace>
  <inkml:trace contextRef="#ctx0" brushRef="#br1" timeOffset="109337.55">1238 16359 104 0,'-13'-7'293'0,"-3"2"-56"16,0-3-42-16,-1-1-49 15,1 6-59-15,7-2-44 16,9-2-23-16,0 3-27 16,0-1-52-16,0-3-63 0,0-3-12 15,17-3-17 1,8-1-44-16,4-6-22 0</inkml:trace>
  <inkml:trace contextRef="#ctx0" brushRef="#br1" timeOffset="111212.83">6781 15284 306 0,'-22'-19'163'15,"0"-2"-68"-15,-4 0-51 16,-2 1-21-16,0-1-9 0,-4 1 0 16,-6-5 13-16,-6 2 0 15,-13-1 2-15,-13-4 17 16,-10 2 10-16,-18 2 4 16,-12-1-22-16,-16 5 2 0,-15 8-8 15,-6 7-12-15,2 5 9 16,-1 9-3-1,-5 10 2-15,0 15-17 0,-7 11-3 16,-3 12-4-16,-8 7-1 16,-1 2 11-16,3 4-6 15,1 7 3-15,4 8-9 16,0 13 2-16,7 5-5 16,9 1 5-16,4 6-4 15,4 4 0-15,1 0-2 16,7 0 3-16,4 5-5 0,4 6 0 15,3 6 5-15,9 7-1 16,5 5 2 0,17-5-4-16,15 8 4 15,19 8-1-15,21 6-4 0,22 3 3 16,22-1 2-16,27-3-5 16,19-4 4-16,23-1-7 15,22-3 5-15,20-3-1 16,21-7 3-16,5-11-3 15,19-16-3-15,13-28 6 16,10-86-4-16,5 0 6 0,8 0-2 16,0 0-4-1,1 0 3-15,-3 0-2 0,0 0 1 16,-7 0-4-16,-4 0-22 16,3-41-15-16,-4-69-4 15,-5-8 2-15,-10-3 8 16,-7-2 21-16,-13 1 12 15,-16-4 5-15,-9 0-2 0,-10-4 7 16,-9-5 7-16,-5-8-6 16,-9-7-1-16,0-4-4 15,-16-6-2-15,-3 6-1 16,-7 3-4-16,-9 8 6 0,-9 9-7 16,-7 9-8-16,-9 13 14 15,-4 12-3-15,-12 15 4 16,-7 12-2-16,-4 6 2 0,-6 10 0 15,-3-2 3 1,0-3-5-16,0 1-2 0,0 0 2 16,0 0-4-16,0-1 7 15,0 2-1-15,0-1-4 16,0 4 3-16,0 7 0 16,0 5 2-16,0 5-1 0,0 8 1 15,-12 4-2-15,-1 2-1 16,2 7 4-16,-1 2 5 15,0 0-3-15,-1 6-3 0,1 1 4 16,1 7-7 0,-3-1 4-16,3 4-3 0,-6 0 4 15,-3 0 1-15,-5 0-1 16,0 0-2-16,-2 0 1 16,2 0 2-16,6 0-2 15,1 0 4-15,7 0-1 0,2 0-3 16,9 0 0-16,0 0 0 15,0 0-1-15,0 0 0 16,0 0-1 0,0 0 0-16,0 0 3 0,-8 0-2 15,8 0 6 1,-11 0-3-16,3 0 0 0,-1 0-4 16,1 0-6-1,8 0 5-15,0 0 0 16,-12 0-5-16,3 0 4 0,1 0-4 15,0 0 5-15,-4 0-7 16,4 0 6-16,8 0-2 16,-8 0-4-16,8 0-5 15,0 0-8-15,0 0-4 0,0 0-7 16,0 0 2-16,0 0 2 16,0 0 11-16,0-4 8 15,0 4 5-15,0 0-6 16,0 0 3-16,0-5-9 0,0 5-13 15,0 0-9 1,0 0-11-16,0 0-5 0,0 0-1 16,0 0 2-16,0 0 3 15,0 0-23-15,0 0-45 16,0 0-30-16,0 0-107 0</inkml:trace>
  <inkml:trace contextRef="#ctx0" brushRef="#br1" timeOffset="114150.59">26454 14674 115 0,'0'0'123'0,"0"0"-2"16,0 0-56-16,0-5-32 0,5-2-18 15,-2-2-4-15,2 2 0 16,-1 2-1-16,0 1 4 0,0 1 3 16,0 3 1-16,-4-5 5 15,0 5 3-15,0-4 9 16,0 1 5-16,0 3 4 16,0 0-2-16,-16 0-6 0,0 0-6 15,-4 0-9-15,-1 0-2 16,0 0-3-16,-4 0 1 15,7 0-4-15,-4 0-1 0,-3 12 0 16,8 0-2-16,-9-1 5 16,4 1-5-16,8 6-1 0,-3-6-6 15,5-1-1-15,12 1-2 16,0 2-4-16,0 1 4 16,4 2-5-16,12-1 1 15,7 0 8-15,7 1-1 0,2-6-11 16,5 2 0-16,3-1-9 15,2-12 0-15,-3 12 8 0,4-12-4 16,-9 9-8-16,0-9-6 16,-3 7 6-16,-1-7 3 15,-6 0-1-15,-5 0-10 0,-2 0-10 16,-5 0-11-16,-4 0-5 16,-8-7 0-16,0 2-13 0,0 1-16 15,0 4-12-15,0-3-2 16,0-6 7-16,0-3-45 15</inkml:trace>
  <inkml:trace contextRef="#ctx0" brushRef="#br1" timeOffset="114698.75">26935 14511 22 0,'0'-12'52'15,"0"0"46"-15,0-5 65 16,0 5-33-16,0 0-31 0,-14 3-24 16,7 6-3-16,-1-1-4 0,-6 4 3 15,3 0-17-15,-2 0-5 16,3 0-16-16,-3 12-9 16,0 0-6-16,0 0-6 15,5 9-2-15,-2-1-5 0,2 5-2 16,8 3-3-16,0 0-1 15,0-4-1-15,0 1 2 0,0-9-7 16,8-4-11-16,2 2-5 16,3-14-5-16,0 0 9 15,3 0 3-15,-1 0 8 0,1-10 1 16,1-6-3-16,-4 0 3 16,0-3 2-16,-2-6 2 15,-3 0 7-15,-5 1-4 0,2 4-5 16,-5 3 8-16,0 4 11 15,0 6 5-15,0-1 2 16,0 4 5-16,0-1-17 0,0 5-4 16,0 0-2-16,0 0 2 15,0 0 9-15,0 0 6 0,0 0 2 16,4 12-9-16,1 5-1 16,3 3-2-16,-1 0-8 15,7 6-2-15,-3-7-4 16,2-2-6-16,2-6-32 0,6 2-29 15,3-13-25-15,-1 0-30 16,3-3-21-16,-1-7-29 0,-11 3 11 16,0-2 44-16,-6 1-21 15</inkml:trace>
  <inkml:trace contextRef="#ctx0" brushRef="#br1" timeOffset="115231.79">27189 14425 11 0,'0'-24'38'0,"0"-1"50"16,0 0 82-16,0 2-23 15,0 3-49-15,0 6-34 16,0 2-26-16,0 1-10 0,0 3-4 16,0 8 15-16,0 0 11 15,0 0 3-15,5 0 4 0,-2 0 8 16,2 0-12 0,0 17-2-16,-2 2-6 0,2 6-14 15,-5 2-18-15,0 2-5 16,3-3-10-16,2-2 4 0,-2-3 1 15,-3-10 0 1,0 2 8-16,0-13-15 16,0 0 2-16,0 0 1 0,0 0-5 15,0 0 1-15,0-13-1 16,0-3 3-16,0-8 1 0,0-1-4 16,0 2 6-16,9-7 2 15,-1 2-4-15,3 0 2 16,10-2-6-16,1 2 7 15,0 4-3-15,3 3 4 0,1 2-8 16,-3 2 0-16,1 9 3 16,-3-1 1-16,-6 9 7 15,-2 0 4-15,-5 0 4 0,-5 0 2 16,-3 0 2-16,0 12 5 16,0-2-3-16,0-10 3 0,0 12-5 15,0-12 3-15,0 0-5 16,0 0-5-16,0 0-7 15,0 0-8-15,0 0-1 16,0 0-4-16,0 0-7 0,0 0-8 16,0 0-8-16,0 0-18 15,0 0-24-15,0 0-27 16,0 0-35-16,0 0-27 0,0-9-56 16,0 6 3-16</inkml:trace>
  <inkml:trace contextRef="#ctx0" brushRef="#br1" timeOffset="118093.3">27783 13819 120 0,'0'-4'216'16,"0"1"-50"-16,0-2-44 15,0 5-62-15,0 0-33 0,-9 0-21 16,9 0-8-16,-11 0 5 16,2-4 14-16,-4 0 16 0,-2-4 15 15,-5 4 7-15,-5 0 1 16,-3 4-1-16,-9-4-12 16,-2 4 9-16,-10 0-8 15,-10 0 11-15,-1 0 8 0,-9 0 25 16,-4 0-7-16,0 0 22 15,-5 12-14-15,-4 0-24 16,-3 4-22-16,1 1-11 0,-4 7 0 16,-3 4 9-16,1 10-4 15,-1 5 7-15,1 7-13 0,-1 7-8 16,1-1-7 0,10 2 17-16,2-1 5 0,10 0-26 15,8 4-12-15,6-1 0 0,10 2 0 16,6 0 0-16,5-6 0 15,6-8 0-15,6-2 0 16,11-7 0-16,10 2 0 0,0-3 0 16,7-2 0-16,9 1 0 15,5-5 0-15,2 1 0 16,15-1 0-16,5 5 0 0,11-4 0 16,8 0-8-16,6-5-25 15,14-3-8-15,8-6-4 0,9-3-15 16,8-4-11-16,6-12-15 15,1 0-7-15,-1-8-3 16,0-3 3-16,-2-10 5 16,-2-3 3-16,-6-5 5 0,-5-4 3 15,-7-3 25-15,-4-9 14 16,-7 1 17-16,2-9 8 16,-9-5 7-16,-5-6 5 0,-2-6-2 15,-11-6 3-15,-1-5 3 16,-8-2 13-16,-7 5 9 15,-10 10 21-15,-8 7 21 0,-9 8 31 16,-4 8 17-16,-8 8 7 16,0 5-34-16,0 3-31 15,-8 4 0-15,-9 6-7 0,-7 3 3 16,-5 3-7 0,1 1-5-16,-10 3-5 0,-1 6-25 15,-1 3-10-15,-1 0-4 16,5 0-8-16,3 0-6 15,4 0-21-15,5 0-22 0,0 0-1 16,-1 0-13-16,2 0-31 16,-3 12-33-16,-1 0-22 0,-1 1-26 15,-1 3-26-15,1 3-1 16,-9 2-42-16</inkml:trace>
  <inkml:trace contextRef="#ctx0" brushRef="#br1" timeOffset="119292.15">5001 17874 271 0,'0'12'166'16,"-11"0"-65"-16,-2-4-48 16,5-8-23-16,8 0-13 15,0 0-4-15,0 0-2 16,0 0-3-16,0 0-6 16,0 0 9-16,0 0 3 15,0 0 22-15,0 0 5 16,0 0 4-16,0 0-5 0,0 0-7 15,0 8-7-15,0-8-7 16,0 0-3-16,0 0-6 16,0 0-1-16,0 0 4 15,0 0 4-15,0 0 16 16,0 0 5-16,0 0-4 16,0 0-20-16,0 0-3 0,0 0-1 15,0 0 13 1,0 0 12-16,0 0 16 15,0 0-11-15,0 0 3 0,0 0-11 16,0 0-9-16,0 0-10 16,0 0-2-16,0-12-13 15,17-11 4-15,15-23 0 16,16-25 2-16,13-21 2 16,20-30-9-16,17-29 5 15,21-20 1-15,5-12-2 0,11-5 1 16,-4 10 0-1,-14 16-4-15,-19 27-1 16,-17 25 3-16,-21 31-7 0,-10 23 4 16,-18 16 8-16,-13 11-5 15,-5 10 2-15,-7 11 4 16,1 2-2-16,-8 6-11 16,0 0-31-16,0 0-11 15,0 0-19-15,0 14-20 16,0 1-28-16,-13 6-29 15,3 3-25-15,-4 2-24 16,-2 2-35-16</inkml:trace>
  <inkml:trace contextRef="#ctx0" brushRef="#br1" timeOffset="119990.73">5636 17624 75 0,'-17'13'193'16,"1"0"-23"-16,4-1-48 15,-1-12-45-15,13 0-33 16,0 0-8-16,0 0 20 16,0 0 23-16,0 0-2 0,0 0-24 15,0 0-18-15,0 0-11 16,0-4-14-16,0 0-5 16,0-8-3-16,13-8-1 15,2-14-1-15,19-15 2 16,10-19 3-16,13-18-2 15,17-12-3-15,5-12-2 16,8-4 3-16,-6 0 1 0,-4 8-1 16,-3 13-4-16,-15 15 5 15,-5 14-3-15,-13 14-1 16,-8 14 2-16,-11 8 11 16,-4 6 8-16,-7 8 1 0,1 0 3 15,-4 7-1-15,-3 3-7 16,-2 0-6-16,2-5-6 15,-2 9 2-15,-3-4-4 16,0 2 0-16,6 2-4 0,-3 0 5 16,-3 0 3-16,0 0 1 15,0 0-4-15,0 0 7 16,0 0 1-16,0 0 5 16,0 0-4-16,0 0 7 15,0 0-16 1,0 0-3-1,0 0 0 1,0 0-23-16,0 0-25 16,0 0-33-16,0 0-20 15,0 0-10-15,-9 10 3 0,-2 10 1 16,-9 8-13-16,-17 10-71 16,-15 3 8-16</inkml:trace>
  <inkml:trace contextRef="#ctx0" brushRef="#br1" timeOffset="121056.01">2338 13738 179 0,'11'-9'227'0,"-3"2"-87"15,1-1-51-15,-4-1-27 16,-2 1-7-16,-3 8 21 16,0 0 2-16,0 0-35 15,-17 0-13 1,-5 0-13-16,-12 8 2 15,-6 5-1-15,-13 7-7 16,-4-1-2-16,-3 11 0 0,-15 7 0 16,0 3 0-16,-4 13 1 15,3 4-2-15,3 9 0 16,4 2-8-16,4 2 4 16,4 6-4-16,4 7 0 15,4-2 3-15,1 4-3 16,8 5 0-16,1 8 0 15,7-1 0-15,4 5-3 16,4-1 4-16,-2-2-1 16,11-7-3-16,3-6 3 15,8-3 4-15,8-2-4 16,11-5 2-16,14-2-7 16,12-5 2-16,15-4 3 0,17 0 8 15,17 1-10-15,15-9 5 16,10-4-3-16,6-8 3 15,9-8-4-15,-1-14-1 16,1-10 6-16,1-17-7 16,-2-26 8-16,0-26-2 15,-7-34-2-15,-5-19-1 16,-9-21 0-16,-15-18-1 16,-17-7 1-16,-15 1 5 15,-17-1-7-15,-18 4 2 16,-22 14 4-16,-8 10 5 15,-14 13-4-15,-5 12 5 16,-6 17 9-16,-4 8 17 16,-8 11 6-16,-3 13-19 15,-5 9 3-15,-1 7-14 16,-3 10-2-16,-3 4-7 16,4 13-8-16,-2 5-21 15,9 5-23-15,9 0-27 16,12 0-35-16,8 13-33 15,20 2 31-15,20 14 26 16,30 11 16-16,30 9-57 16,38 1-108-16</inkml:trace>
  <inkml:trace contextRef="#ctx0" brushRef="#br1" timeOffset="122054.91">23856 15448 278 0,'-57'-40'257'15,"-4"-2"-85"-15,-4 10-63 16,0 4-40-16,2-2-27 16,-4 10-9-16,-2 4 20 15,-4 16 26-15,-3 8 13 0,-3 20 4 16,-3 18-2-16,-1 23-7 16,1 16-7-16,6 17-13 0,10 4-11 15,22 3-28-15,27-7-25 16,23-12-38-16,25-16-63 15,20-22-36-15,28-16 21 0,14-15 25 16,9-9 28-16,8-3 25 16,-5 4 10-16,-4 1 10 0,-16 11 12 15,-20 4 32 1,-16 7 44-16,-21 14 34 0,-23 14 10 16,-19 5-2-16,-8 8-20 15,-12 5-40-15,0-3-30 0,-5-15-33 16,7-15-60-16,3-12-80 15,10-14-76-15,5-23-39 16,14-16 2-16,0-32-14 0,14-33 50 16</inkml:trace>
  <inkml:trace contextRef="#ctx0" brushRef="#br1" timeOffset="122289.59">24185 14939 455 0,'27'-46'293'15,"-10"15"-68"-15,-12 10-87 16,-5 8-60-16,0 9-29 0,0 4 5 16,0 0 12-16,-8 17-6 15,8 16-26-15,0 19-18 16,0 26-12-16,0 19-6 16,3 14-14-16,6-1-17 0,3-6-20 15,1-1-36-15,-2-13-28 0,-7-13-23 16,-4-11-8-16,0-14 2 15,0-7-6-15,-12-13-25 0,-4-11 16 16,-5-5 48 0</inkml:trace>
  <inkml:trace contextRef="#ctx0" brushRef="#br1" timeOffset="123251.78">24096 15790 61 0,'-30'-94'456'0,"24"29"-206"15,6 42-203-15,0 2-21 0,0 4-2 16,6 5 13-16,2 0 16 15,5 12 9-15,5 0-20 16,-1 0-15-16,0 12-11 0,5 4-8 16,-2 4-1-16,-5 1-3 15,1-5-2-15,-2-4-2 0,-2 1-5 16,5-13-4-16,-6 0-9 16,6 0-8-16,-2-13-1 15,7-8 3-15,3-7 11 16,-8-1 4-16,5 1 4 0,-4 7 3 15,-9 6 4-15,4 3-2 16,-1-1 2-16,1 9 5 16,-5 4 13-16,5 0-3 0,-2 12 3 15,1 0 1-15,1 4-13 16,-2 1-4-16,2-5-1 0,0-3-15 16,-1-9-10-16,4 0-21 15,8 0-16-15,6-16-7 16,-4-12-11-16,4-13 1 15,-3-9 16-15,3-3 28 0,-10 9 20 16,-5 7 22-16,-2 7 15 16,-5 11 14-16,1 6 8 0,-9 6 11 15,0 7-14-15,0 7-13 16,0 9-16-16,0 5-8 16,0 7 1-16,0-6-6 0,0-3-3 15,0-2-1-15,0-8-9 16,0-9-12-16,0 0 5 0,0-5-3 15,7-11 7-15,1-8-1 16,6-6 0-16,-3-6 3 16,5-1 7-16,-4 9 1 15,0 3 0-15,-3 8 5 0,-1 5 5 16,0 5-1-16,0 2 0 16,-1 5-2-16,-2 0 6 0,3 0-1 15,0 0 0-15,-5 0-7 16,2 0 2-16,0 0-1 0,3 0-7 15,0 0-2-15,4-8-4 16,-1-3 3-16,5-6 8 16,2-5-3-16,2 3-1 0,-4 3 2 15,1 0 3-15,-2 3 3 16,-1 4-2-16,-6 7 5 16,0 2 1-16,0 0 2 15,-4 0 1-15,-1 0 3 0,2 0-7 16,1 0-4-16,-1 0-1 15,3 0 2-15,-3 0-2 0,3 0-2 16,5 0 1-16,2-9-1 16,4-8 1-16,-1 1 2 0,-1-4 1 15,-6 5 10-15,-3 2 13 16,-5 3 28-16,-3 3 43 16,0 3 20-16,0 4 7 0,0 0-18 15,0 0-5-15,0 0-5 16,-8 0 7-16,2 9 2 15,-7 7-31-15,1 8-33 16,-6 5-18-16,2 4-17 0,10-5-1 16,6 0-9-16,0-9-17 15,0 3-44-15,3-5-43 0,5-10-22 16,0-7-45-16,4 0-43 16,5 0-20-16,3-7-10 15,0-2-42-15,-7 4-193 0</inkml:trace>
  <inkml:trace contextRef="#ctx0" brushRef="#br1" timeOffset="126248.37">791 18033 347 0,'-33'12'142'0,"2"-1"-49"0,-4-1-29 15,8-3-21 1,7 1-5-16,8-8 1 0,12 0 0 16,0 0-5-16,0 0-8 0,0 0-4 15,0 0-8 1,0 0-6-16,0-8 0 0,7-9-4 16,14-10-2-16,16-31 7 15,23-30-2-15,29-44-2 16,37-46 2-16,44-58 3 15,46-49-2 1,39-38-4-16,25-10-2 0,6 3 0 16,-10 26-4-16,-21 35 3 15,-18 37 1-15,-36 44-2 0,-33 37 6 16,-39 36 7 0,-32 30 36-16,-24 25 0 15,-20 16-6-15,-16 10 5 16,-12 10 1-16,-5 8-15 15,-7 4-20-15,-6 4-2 0,2-1-10 16,-6 1 0-16,-3 4 2 16,0 4 0-16,0 0-6 15,0 0 7-15,0-4-2 16,0 4-2-16,0-5 4 16,0 2-5-16,0-6 2 15,-12-7-5-15,-3-4-8 16,-7-8 9-16,-1-5-1 15,-14-8-3-15,-12-9-4 16,-3-5 0-16,-13-10 1 16,0-9 13-16,-9-12-7 15,-10-7 1-15,-9-9 3 16,-10-3 0-16,-3 2-1 16,0 7 1-16,2 1 3 15,-1 14-10-15,3 12 1 16,12 7-4-16,9 15-3 15,12 10 1-15,13 7-10 16,10 11-1-16,10 5 4 16,7 12 3-16,4 2 9 15,-3 19-1-15,-4 22 0 16,-9 25 7-16,-16 31 0 16,-11 41-4-16,-14 38 4 15,-16 27-5-15,-16 22 3 0,-16 2 2 16,-11 4 0-16,-4-10 1 15,-7-10-1-15,-1-11 0 16,1-13 0-16,2-8-2 16,0-16-2-16,4-13 4 0,9-20 2 15,7-14-4-15,102-15-1 16,28-16 3-16,0-12-2 16,0-15 3-16,0-11-5 0,0-9 7 15,0-9-8-15,0-5-6 16,0-8 0-16,0 1-5 0,0-1 5 15,0-1-3-15,0-1-3 0,0-2-1 16,0 0 3-16,0 0 0 16,0 0 5-16,0 0 7 0,0 0 0 15,0-12-2-15,0 8 4 16,0-8-5-16,0 0-6 0,0 8-2 16,0-8 5-16,0 12-2 15,0-12 7-15,0 9 2 0,0-9 0 16,0 8 2 15,0-8 5-31,0 0-7 0,0 0 8 16,0 0-4-16,0 8-1 15,0-8 1-15,0 0 3 0,0 0-10 16,0 12 9-16,0 1-4 16,0-1-2-16,0 0 6 0,0 4 1 15,0 0 3-15,0 4-11 0,0 6 2 16,0-3 1-16,0 7 0 15,0 5 3-15,0 11-4 0,0 7 1 16,0 7 2-16,0 9-2 16,0 4 5-16,0 1-4 15,0 0-3-15,0-1 2 0,0 1 2 16,0 2-2-16,0 2-3 16,0 3 6-16,0 2 0 0,0-3-3 15,0 1 0-15,0-2-2 16,0-10 6-16,0-9-4 0,6-15 0 15,19-8-3-15,-3-5 1 16,-7-7 6-16,-3-8-6 16,-4-6 1-16,0 1 4 0,-3-12-3 15,-5 7 4-15,0-7-1 16,0 0 4-16,0 0 0 0,0 0-6 16,0 0 5-16,0 0 1 15,0 0-3-15,0-7 2 16,0 3-5-16,0 0 3 0,0 4 2 15,0 0-2-15,0 0-3 16,0-4 1 0,0 0-2-16,3-3 0 0,3 2-2 15,-3 1-3-15,0-4 7 16,2-1-2-16,3 1 0 0,8-12-5 16,5-16 9-16,10-21-3 15,15-29 1-15,14-33-2 16,21-26 0-16,26-35 5 15,18-28-2-15,25-11-3 16,12-1-18-16,1 12-38 16,-8 25-43-16,-18 33-9 15,-19 36 15-15,-27 32 18 0,-27 25 15 16,-19 21 19-16,-18 23 3 16,-14 13-65-16,-13 25-46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9T17:15:52.9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12494 3924 56 0,'-13'-5'159'16,"-4"-3"15"-16,-1 0-75 16,-4 5-43-16,6-6-27 15,-4 1-16-15,0-1-1 0,3-4 7 16,2 2 6-16,-1-1-2 15,-1 3-5-15,2-2-7 16,1-6 2-16,-2 4-6 0,-4 2-2 16,-4 3-2-16,-6 4 0 15,-5 4-2-15,-14 7-1 0,-8 14 0 16,-3 12-2 0,-11 13 2-16,3 1-4 0,7 6 9 15,8 4 0-15,12-4-3 16,16 0 0-16,15-8 3 15,14-4-5-15,24-5 1 0,16-3 2 16,18-12-1-16,11-6-1 16,6-2 1-16,11-1-1 15,-5 5-1-15,-3 7 1 0,-4 12 4 16,-13 12 4-16,-13 10 0 16,-16 11-5-16,-14 12-1 0,-22 4 3 15,-12-3 1-15,-22-4 4 16,-10-6 2-16,-17-6 10 15,-4-12-9-15,-7-9-3 16,2-14-5-16,0-4 0 0,10-12 0 16,3-7-5-16,5-8-1 15,6-8-6-15,10-5-35 0,7-2-22 16,13-6-26 0,16-12-66-16,13-15-58 0</inkml:trace>
  <inkml:trace contextRef="#ctx0" brushRef="#br0" timeOffset="301.01">12826 3679 368 0,'0'-52'294'0,"-11"11"-84"0,-2 8-85 16,5 12-63-16,0 6-37 15,8 7-11-15,0 8-9 16,0 11-2-16,0 30-1 0,0 32-2 16,5 29 7-16,3 19-4 15,3 19-2-15,5 6 5 16,1-4-11-16,3-7 9 0,-3-9-4 16,-1-16 2-16,1-16-11 15,-6-13-20-15,1-16-37 16,-3-11-35-16,-9-14-22 15,0-8-21-15,0-16-50 0,-12-16-28 16</inkml:trace>
  <inkml:trace contextRef="#ctx0" brushRef="#br0" timeOffset="781.06">12639 4330 357 0,'-8'-19'246'16,"8"2"-89"-16,0 1-77 15,5 4-48-15,11-5-24 16,8-4 0-16,9-3 1 16,16 3-1-16,8 1 3 0,12 4 6 15,4 12-9-15,3 4 10 16,-3 20 1-16,-3 14-5 0,-9 10 2 16,-12 5-4-16,-9 4 3 15,-12 0 7-15,-7-5-9 16,-8-3-1-16,-6-9-2 0,1-7 2 15,-8-4-6-15,0-8-1 16,0-6-1-16,0-11 12 16,0 0 3-16,0-16-13 15,-8-17-9-15,8-15 2 0,0-22 1 16,0-16 3-16,0 1-5 16,16-1 5-16,9 10 0 15,4 12-7-15,2 9 6 0,3 20-8 16,-3 6 7-16,2 16 2 15,-1 13 3-15,1 0 4 16,-4 8-4-16,-4 4-5 0,-6 4 8 16,-6 1 5-16,-9 0-10 15,-4-5 1-15,0-5 2 16,0-7-1-16,0 0-4 16,0 9-4-16,0-9-28 15,0 0-48-15,0 0-82 16,0-4-51-16,0-16-31 15</inkml:trace>
  <inkml:trace contextRef="#ctx0" brushRef="#br0" timeOffset="1131.33">14154 3561 430 0,'14'0'198'0,"-3"0"-86"15,-2 21-49-15,-3 12 1 16,8 12 7-16,-3 6-28 15,10 10 1-15,4 0-10 16,3 6-17-16,9-7-10 0,-1-3-2 16,4-8-2-16,-3-8 5 15,0-13-12-15,-4-7-7 16,-5-9 0-16,4-12-5 0,-4-21-3 16,-3-15-2-16,-5-14 9 15,-3-14 1-15,-14-9 12 0,-3-8 13 16,-8-2 17-16,-4 14 15 15,4 16 7-15,8 14-8 16,-6 9-21-16,6 14-16 0,0 9-6 16,0 14 3-1,0 22-5-15,14 20-2 0,6 20-2 16,6 12-41-16,-4 12-56 16,8 2-52-16,2-10-34 0,-1-11-81 15</inkml:trace>
  <inkml:trace contextRef="#ctx0" brushRef="#br0" timeOffset="1464.08">15539 3622 402 0,'0'-33'334'16,"0"10"-83"-16,0 6-112 0,0 9-67 15,0-1-34-15,0 6-11 16,0-1-8-16,0-4-6 15,5 4-8-15,-2-5-3 0,2 2 4 16,-5-2-3-16,0-7-7 16,-8-5 1-16,-5 5 7 15,1 3 17-15,-1 9-7 0,2 4-7 16,-5 29-6-16,-9 28 10 16,-3 28-1-16,0 26-5 15,3 11-3-15,13-1 3 0,12-7-5 16,12-12 0-1,13-17 0-15,10-18-4 0,11-24 1 16,11-17-7-16,8-26-31 16,15-12-66-16,7-21-72 0,4-20-58 15,3-25-63-15</inkml:trace>
  <inkml:trace contextRef="#ctx0" brushRef="#br0" timeOffset="1747.05">16656 2698 317 0,'-16'-28'346'0,"0"9"-54"0,3 6-121 16,5 4-85-16,8 9-43 15,0 0-29-15,0 9 2 16,0 23 1-16,0 20 9 0,0 26-2 15,8 19-11-15,14 17-9 16,4 10 1-16,12 2-7 16,3-9 5-16,8-11-14 0,3-8-36 15,-3-17-65-15,-4-15-69 16,-8-23-26-16,-14-10-33 16,-6-16-8-16</inkml:trace>
  <inkml:trace contextRef="#ctx0" brushRef="#br0" timeOffset="1904.53">16534 3416 390 0,'-40'0'250'0,"15"-5"-80"16,9 0-85-16,16-3-48 16,0-4-19-16,19-4-7 0,15-7-20 15,14-7-64 1,17-7-63-16,13-8-70 0,7 0-44 15</inkml:trace>
  <inkml:trace contextRef="#ctx0" brushRef="#br0" timeOffset="2464.84">19755 2722 330 0,'-37'-19'280'16,"-4"-5"-78"-16,0 4-102 15,6 2-53-15,2 2-20 0,1 4 2 16,-1 12-9-16,-8 0-4 15,-8 16-5-15,-8 8-2 16,-8 14 18-16,0 14-3 16,1 14-6-16,7 11-12 0,11 13-1 15,15 12-3-15,11-2 0 16,20-2-4-16,8-8-3 16,13-17-3-16,10-15 11 0,14-19-11 15,12-16-11-15,4-23-9 16,-1-27-26-16,2-17 4 15,-5-22 4-15,-9-7 27 16,-17-12 19-16,-9-1 38 0,-14 10 35 16,-8 8 47-16,-16 6-21 15,-4 12 10-15,-1 9-16 16,0 13-16-16,6 9-20 16,2 2-25-16,13 9-21 0,0 8-19 15,0 13 6-15,0 18-2 16,16 19 5-16,13 11-4 15,7 15-33-15,10 6-67 16,7 0-78-16,7-6-36 16,2-14-4-16,1-14-6 0,2-10-15 15,2-15 54-15</inkml:trace>
  <inkml:trace contextRef="#ctx0" brushRef="#br0" timeOffset="3028.7">21330 1998 321 0,'-21'-8'196'0,"2"0"-53"16,-2 8-70-16,-4 0-34 15,-6 16-19-15,-11 7-5 0,-6 10 18 16,5 1-12-16,0 1-6 15,16 6-13-15,7 2 1 16,6 0-7-16,14 2-1 16,14 0 7-16,6 0-12 0,7-4 0 15,8-6-4-15,-4-6 4 16,-2-4 2-16,-10-5 8 16,-2 1 0-16,-9 4 8 0,-8-1 1 15,-13 9 8-15,-2 3-1 16,-6 0-4-16,-3 5-5 15,4-4 5-15,3-3-6 16,5-3-2-16,12 2 10 16,9 3 11-16,11 6-14 15,8 1-4-15,9 3-2 0,8-2-1 16,3-3-2-16,6-1-1 16,-7-2-5-16,2-7-12 15,-7-2-46-15,-11-4-51 0,-6 3-20 16,-25 2-69-16,-22 1-22 15</inkml:trace>
  <inkml:trace contextRef="#ctx0" brushRef="#br0" timeOffset="3960.62">14154 10062 426 0,'0'0'255'16,"0"0"-133"-16,0 0-109 0,8-8-71 15,13-5 5-15,12-7 25 16,7-1 16-16,5 7 10 0,4-1 13 16,0 15-5-16,0 10 17 15,-9 14 19-15,-9 12 19 16,-9 18 13-16,-10 8 7 0,-4 2 10 16,-8 4-9-16,0-1-23 15,0-7-20-15,0-6-16 16,0-14-10-16,0-11 6 0,0-10-13 15,0-2-1-15,0-5-4 16,12-12 2-16,7 0-5 0,7 0 1 16,5-12-2-16,7 0-6 15,3 0 4-15,-4 0 4 0,-1 7-3 16,-4 5 4-16,-7 0 6 16,-11 0 15-16,-5 12 16 15,-4 5 8-15,-5-1-18 0,0 5-5 16,0-1-10-16,0-4-7 15,0 0-4-15,8 1-4 0,0-4-4 16,5-1-7-16,-2-1 2 16,6 1-2-16,-1 0 5 0,5 3 0 15,-7-2 9-15,-5 4-3 16,-4 4-5-16,-5 3 8 0,0 5-2 16,-22 6 11-16,-5 8-5 15,-14 0-2-15,-5 7 10 16,-5-5-1-16,-5-1 14 15,-3-3-11-15,7-5-8 0,-1-2-2 16,5-11-24-16,8-6-66 16,-2-5-82-16,10-12-78 0,2 0-24 15,7 0-30-15</inkml:trace>
  <inkml:trace contextRef="#ctx0" brushRef="#br0" timeOffset="6872.26">19957 16152 46 0,'-11'-17'149'0,"-5"5"47"15,-1-4-60-15,0 4-46 16,-3-5-31-16,0 1-24 0,4 1 0 16,0 1 13-16,-6 2-5 15,3 5-6-15,-1-2-14 16,-5 9-9-16,2 0 8 16,-2 0 7-16,-4 16 5 0,1 10 9 15,-1 2 6-15,1 4-10 16,3 5 3-16,1 8-2 0,3-1-14 15,4 0-5-15,11-3-9 16,6-7-8-16,6-6 3 16,11-7-1-16,17-8-5 0,5-13-2 15,10 0-3 1,4 0-12-16,4 0 4 0,-4 0 5 16,-7 0 3-16,-7 0 1 15,-5 15 0-15,-11 9 6 0,-7 5 5 16,-8 4-3-16,-8 3 6 15,0 0-3-15,-16 5-4 16,-4 0-4-16,-9-5 2 0,1-2-1 16,4-7-4-16,4-7-16 15,2-4-43-15,10-16-49 16,8 0-40-16,0-4-22 0,8-20-11 16,6-21-38-16,7-12-128 15</inkml:trace>
  <inkml:trace contextRef="#ctx0" brushRef="#br0" timeOffset="7188.06">20323 15666 300 0,'0'-35'242'16,"-9"2"-40"-16,-2 5-65 15,-3 8-51-15,5-1-28 16,9 8 0-16,0 3 6 0,-8 0-13 15,8 7-10-15,0 3-22 16,0 0-5-16,0 0 6 0,11 19 14 16,3 19 17-16,12 15-2 15,5 10-9-15,2 16-16 16,5 3-10-16,-2-1-6 16,1 1-4-16,-1-6-3 0,-2-7 0 15,-8-7-2-15,0-10 3 16,-6-11-20-16,-4-13-62 0,-5-2-54 15,-2-11-42-15,-4-6-22 16,-5-9-13-16,0-9-37 16,0-11 27-16</inkml:trace>
  <inkml:trace contextRef="#ctx0" brushRef="#br0" timeOffset="7692.24">20311 16152 190 0,'-57'0'310'15,"4"0"-65"-15,8 0-65 16,14 0-84-16,5 0-44 16,9-5-16-16,17-7-17 15,6-7-7-15,18-10-5 0,17-4-6 16,16-7 0-16,8-5 0 0,8-1-1 16,4 6-1-16,-4 0-5 15,-8 3-3-15,-8 4 5 16,-10 5 1-16,-4 3 1 0,-15 5 14 15,-9 4 18-15,-6 4 34 16,-8 4 28-16,-5 8 3 16,0 0-21-16,0 0-16 15,0 8 4-15,0 16 23 0,0 13 10 16,0 11-33-16,8 5-22 16,4-4-18-16,7 1-8 0,2-10-11 15,4-8 1-15,-3-4-2 16,4-11 1-16,-3-5-7 15,2-12-1-15,1-12 0 0,-7-7-19 16,-7-10-4-16,1-12 10 16,-7-4 4-16,-1-5 3 15,-5 3 6-15,0 1 5 16,0 14 2-16,0 7 1 0,0 9-9 16,0 7 6-16,0 9-4 15,0 14 2-15,13 1 3 0,0 6-55 16,-1 0-98-16,-1-6-56 15,6 1-28-15,-1-3-3 0,-3 0 18 16,0-13-9-16,-7 0 27 16,-3 0-75-16</inkml:trace>
  <inkml:trace contextRef="#ctx0" brushRef="#br0" timeOffset="8023.41">21208 15647 74 0,'0'-32'234'0,"0"4"9"15,0-1-15 1,0 8-35-16,0 6-66 0,0 1-40 15,-7 12-22-15,7 2 29 16,0 10 28-16,7 11-11 0,4 7-33 16,6 10-36-16,-1 2-23 15,1-4-4-15,1-3-2 16,-7-9-19-16,-3-2 14 0,0-11-13 16,-8-11-8-16,0 0-16 15,0-21-4-15,0-11 7 16,0-7 6-16,0-7 7 15,0 6 12-15,0 2-11 0,0 10 12 16,7 4 1-16,6 3 6 16,-1 9 13-16,2 9 11 15,2 3 2-15,2 0 2 0,0 0-9 16,-6 0 1-16,-3 0-11 16,-2 0-8-16,-4 7-4 0,2-7-61 15,-5 0-138-15,3 0-123 16,5 0-24-16,0 0-29 15</inkml:trace>
  <inkml:trace contextRef="#ctx0" brushRef="#br0" timeOffset="8503.14">22001 15265 505 0,'-22'-14'422'15,"-6"3"-130"-15,-4-1-143 0,4 0-77 16,3-5-14-16,5 0 42 15,0-3 2-15,-2 5-28 0,8-1-16 16,0 3-7-16,2 4-15 16,1 9-16-16,2 0-7 15,1 28-1-15,0 17-4 0,8 17-2 16,0 8-3-16,8-1 0 16,9-1-3-16,6-3 6 15,5-7-9-15,10-10-2 16,3-14-19-16,-1-13-30 0,5-9-38 15,3-22-25-15,6-13-5 16,2-23 10-16,1-14 36 16,-1-14 21-16,-2-8 21 0,-15-11 3 15,-13-5 12-15,-14-4 10 16,-12 1 17-16,-21 0 42 0,-4 2 41 16,-3 18 26-16,5 15 28 15,1 18-22-15,5 15-42 16,11 12-28-16,6 21 7 15,0 25 22-15,6 28-82 16,11 21 0-16,13 11 0 0,2 3 0 16,4 3 0-16,4-10 0 15,2-8 0-15,-2-12 0 0,-7-11-57 16,-6-10-206-16,-2-11-82 16,-4-5-28-16,-8-12 6 15,-7-12 56-15</inkml:trace>
  <inkml:trace contextRef="#ctx0" brushRef="#br0" timeOffset="8673.23">22427 15097 382 0,'-41'-7'392'0,"4"-7"-57"16,4 2-141-16,13 5-106 16,9-2-43-16,11-3-24 15,4-5-14-15,15-7-39 0,14-4-49 16,9 0-48-16,10-5-52 15,1 1-19-15,3-1-16 16,1-1-44-16</inkml:trace>
  <inkml:trace contextRef="#ctx0" brushRef="#br0" timeOffset="9185.02">24136 14337 325 0,'-31'-38'364'0,"-11"2"-44"15,-3-1-134-15,2 8-92 0,0 10-48 16,7 7 5-16,4 12 43 16,2 16 10-16,3 15-29 0,3 19-13 15,7 19-21-15,11 17-15 16,6 3-9-16,11 5-4 15,5-8-11-15,8-9 2 16,4-13-15-16,10-11-5 16,-2-15-25-16,1-18-40 0,-1-20-27 15,0-5-13-15,-4-20 3 16,-7-10 23-16,-8-22 35 0,-8-9 28 16,-9-6 20-16,-13-6 26 15,-5 3 38-15,-2 15 14 16,1 7 20-16,-6 14 9 0,9 9-7 15,3 10 1-15,2 8-24 16,11 8-12-16,0 4-11 16,8 20-20-16,12 8 3 0,8 5-12 15,12 3-9 1,10 1-2-16,3-5 5 0,4-2-6 16,0-5 0-16,5-9-12 15,-5-16-37-15,-6 0-55 0,-3 0-60 16,-6-5-55-16,-14-6-20 15,-4-6 9-15,-8-8 23 16,-7-3-41-16,-9-5-140 0</inkml:trace>
  <inkml:trace contextRef="#ctx0" brushRef="#br0" timeOffset="13128.68">26966 12838 278 0,'0'-19'242'0,"0"-3"-51"0,0 6-76 15,0 4-56-15,0 4-27 16,0 4 16-16,0 4 37 0,0 0 4 15,12 8-13-15,5 8 11 16,8 13-15-16,-2 8-11 16,7 7-3-16,-4 6-10 0,4 1-23 15,-6-1-8-15,1-1-8 16,-6-5-6-16,-1-7 2 16,-7-8-1-16,-6-5-3 0,-5-13 5 15,0-11-4-15,0 0 4 16,-13-15-12-16,-3-14-12 15,3-19-6-15,13-18 5 16,0-15-5-16,5-16 7 0,11-10 6 16,5 5 1-16,-1 9 2 15,0 15 1-15,6 17 3 0,-4 17 2 16,3 11-1-16,1 17 5 16,0 16-2-16,4 24 17 15,-3 25 9-15,3 16-6 16,-7 9-4-16,-1 3-8 15,-7-3-4-15,-7-10 2 0,0-10-6 16,-8-17 10-16,4-10 13 16,-4-10 3-16,0-17-12 0,-8 0-7 15,-4-24-3-15,0-19 0 16,12-8-4-16,0-18-8 16,3-17-7-16,14-4 1 0,-1 9 6 15,5 15 7-15,-1 18-7 16,4 25 5-16,2 18 5 15,0 22 6-15,8 14-1 16,-3 18-1-16,3 9-1 16,-1 4-4-16,-2 1 3 0,-2-1-4 15,-1-12-12-15,-7-11-51 16,-5-7-72-16,-7-6-100 16,-6-10-61-16,-3-16-52 0</inkml:trace>
  <inkml:trace contextRef="#ctx0" brushRef="#br0" timeOffset="13408.12">28298 11822 265 0,'-11'-38'302'16,"-2"9"-80"-16,5 17-103 15,8 12-43-15,-13 8-13 16,13 8-6-16,0 1-26 15,0 0-13-15,0-7-7 0,0 3-9 16,5-3 2-16,-2-10-8 16,2 0-6-16,-5 0-7 15,0-5-6-15,0-7 14 0,0-1 8 16,-13 1 6-16,1 4-2 16,1 0-6-16,3 8-6 15,-5 0-28-15,0 20-53 16,1 18-67-16,1 6-90 15,0 4-32-15</inkml:trace>
  <inkml:trace contextRef="#ctx0" brushRef="#br0" timeOffset="13628.25">28685 12634 342 0,'44'0'287'0,"-4"0"-60"15,1 0-65-15,-5 17 1 16,1 4 40-16,-1 3 15 16,-7 4-41-16,-7 9-65 15,-14 12-57-15,-16 8-47 0,-26 12-166 16,-27 8-141-16,-28 9-91 16,-29 4-16-16,-15 7 61 15</inkml:trace>
  <inkml:trace contextRef="#ctx0" brushRef="#br0" timeOffset="16273.44">19522 17454 106 0,'-11'8'212'15,"-2"-8"-63"-15,-2 0-38 16,3 0-34-16,-1 0-22 15,1 9-2-15,12-9 8 0,0 0 3 16,0 0 15-16,0 0 3 16,0 0 6-16,0 0 3 0,0 0-11 15,0 0-3 1,0 0 0-16,0 0 12 0,12-9 30 16,19-12 4-16,24-7-3 15,23-12-27-15,26-10-52 16,34-10-41-16,33-9 0 0,36-13 0 15,32-12 0-15,29-12 0 16,25-8 0-16,28-12 0 16,20-7 0-16,16-5 0 0,4-10 0 15,-7 6 0-15,-9 4 0 16,-16 8 0-16,-19 15 0 0,-35 9 0 16,-32 18 0-16,-37 10 0 15,-34 13 0-15,-39 8 0 16,-26 7 0-16,-30 6 0 15,-20 11 0-15,-18 8 0 0,-10 5 0 16,-7 8 0-16,-6-1 0 16,-9 7 0-16,1 1 0 15,0 0 0-15,-4 5 0 0,0 0 0 16,1 0 0 15,-1 0 0-31,4 0 0 0,1 0 0 16,3 10 0-16,-1-10 0 15,6 6 0-15,3-6 0 16,0 0 0-16,0 0 0 16,-4 0 0-16,-4 0 0 0,-3 0 0 15,-1 0 0-15,-3 0 0 16,-2 0 0-16,-3-4 0 0,0-3 0 16,0-1 0-16,0-1 0 15,-8 1 0-15,0 0 0 16,-1 0 0-16,2-4 0 0,-1 1 0 15,-5-3 0-15,1-2 0 16,1-9 0 0,-2-4 0-16,1-10 0 0,-6-19 0 15,-1-11 0-15,-5-12 0 0,-9-16 0 16,-6-18 0-16,-10-7 0 16,-5-7 0-16,-8-2 0 15,-2 1 0-15,-5 6 0 0,1 13 0 16,3-1 0-16,4 15 0 15,4 6 0-15,3 11 0 0,7 6 0 16,1 10 0-16,2 7 0 16,3 7 0-16,4 7 0 15,6 0 0-15,-3 12 0 16,1 3 0-16,6-1 0 0,-3 9 0 16,4 3 0-16,0 4 0 0,5 1 0 15,6 5 0 1,-1 7 0-16,3 0 0 0,-3 0 0 15,-4 0 0-15,0 0 0 16,-5 0 0-16,-3 15 0 0,-4 2 0 16,-7 4 0-16,-4 3 0 15,-10 8 0-15,-9 14 0 16,-14 6 0-16,-21 9 0 0,-21 14 0 16,-27 8 0-16,-31 16 0 15,-26 10 0-15,-22 10 0 16,-8-2 0-16,-8 6 0 0,-11 4 0 15,-9-2 0-15,-17 6 0 16,-12 2-2-16,-10 3-7 16,2-6 5-16,6-4 4 0,2-5 7 15,12-3-10-15,14-8 3 16,15-3 2-16,18-10-4 16,21-7 0-16,22-4 5 0,26-10-8 15,14-7 3-15,17-7-15 16,15-6-4-16,18-10 6 15,13-6-2-15,15-4 12 0,13-3-2 16,8-4 3-16,6-5-5 16,11-8-12-16,9-4-16 15,9-4-5-15,5-8-2 16,8 0 3-16,-8 0 14 0,8 0 19 16,0 0 4-16,0 0 0 15,0 0 2-15,0 0 6 0,0 0-8 16,0 0 7-16,-8 0 1 15,8 0-6-15,0 0 5 16,0 0 0-16,0 0 5 16,0 0-10-16,0 0 3 15,0 0-3-15,0 0 5 16,0 0-7-16,0 0-2 16,0 0 3-1,33 58 2 1,-13-22 2-16,101 278 4 31,-75-208-1-31,8 8-4 16,-3 0 7-1,5 0-8-15,49 98-5 16,-55-115 6-16,-4 1 0 0,-6-5 7 16,-1 2-6-16,-1-3 0 15,-6-11 0-15,-7-8-1 16,-4-6-3-16,-1-16 6 0,-4-5-2 15,-5-13-3-15,2-9 2 16,-5-3 0-16,-3-4-1 16,-2-5 5-16,-3 0 2 0,0 0-4 15,0-12 2-15,0 12-4 16,0-3 6-16,0-2-6 16,0 0-5-16,0-7 10 0,0 0-2 15,0 0-8 1,0 0 8-16,6 0-5 15,0-7-3-15,10-9 3 16,13-8-3-16,10-10 9 16,18-10-4-16,22-16-5 15,22-14 11-15,24-8-3 16,22-3-4-16,19-1 11 0,16 1 3 16,19 3-6-16,1 4-5 15,-3 8 2-15,-9 6-21 0,-18 8-29 16,-26 11-44-16,-24 9-22 15,-29 7 18-15,-25 4 43 16,-14 8 31-16,-18 6 20 0,-10 2 16 16,-11 1-1-16,-7 5 1 15,-8-2-4-15,0 1-4 0,0 4-7 16,-11-3-32 0,2-7-60-16,-2 3-81 0,-2-2-43 15,0 2-18-15,2-2-30 16</inkml:trace>
  <inkml:trace contextRef="#ctx0" brushRef="#br0" timeOffset="17721.82">24660 11482 68 0,'-18'-28'148'15,"4"8"15"-15,-3 3-59 0,-3 1-41 16,0 4-21-16,0 3-10 16,-5 6 1-16,0 3 7 0,-3 0-11 15,-4 12-1-15,-4 12-1 16,-7 14-3-16,1 18 1 0,-4 16 8 15,1 14-6-15,-3 9-6 16,3 2-3-16,1 5-8 16,3 0 0-16,4-2-2 15,4 3-7-15,5-6 2 16,4-7-3-16,3-12 1 0,9-13 3 16,12-12-7-16,0-16-1 15,0-10 6-15,0-9-1 16,0-6 4-16,0-3-2 15,0-9-5 1,0-5-6-16,0-6-15 0,0-12-27 16,0 3-33-16,0-4-30 15,0-4-48-15,0-1-39 16,-7 1-124-16</inkml:trace>
  <inkml:trace contextRef="#ctx0" brushRef="#br0" timeOffset="18120.78">23774 12276 252 0,'0'-24'195'15,"-8"4"-68"-15,8 4-61 16,0 4-31-16,0-2 0 0,0 10 25 16,0 4-10-16,0 0-8 15,0 21 8-15,0 12 1 16,0 12-4-16,0 6-14 15,0 7-18-15,5-1-2 16,1-4-6-16,4-9-1 0,2-3-2 16,0-8-5-16,2-4 2 15,0-8 0-15,6-7 0 0,10-4 1 16,2-10-5-16,5 0-2 16,3-10-3-16,10-4-1 15,-2-11 6-15,3 0 1 0,-2 1-2 16,-7-2 9-16,-11 13-5 15,-2-2 0-15,-12 3 1 16,-4 5-3-16,-10-2-2 0,-3 6-8 16,0-1-17-16,-16-4-20 15,-5 4-28-15,-4-1-22 0,-3 5-15 16,-4-6-9 0,-8-1-44-16,-1 0 4 0,0-6-61 15</inkml:trace>
  <inkml:trace contextRef="#ctx0" brushRef="#br0" timeOffset="18439.91">23825 12273 67 0,'-22'-21'163'0,"2"4"19"0,8 5-57 15,1 5-41-15,11 2-26 16,-8 5-14-16,8 0 7 16,0 0 3-16,0 0-15 15,0 0-22-15,0 0 1 0,8 17 13 16,15 7 12-16,14 4-14 15,11 9-4-15,8 5-13 16,6-3-6-16,3 2 3 0,-3-1 0 16,-6-3-9-16,-4-5 2 15,-7-2-1-15,-9-10-1 16,-7-3 4-16,-9-5 1 0,-9-12 14 16,-1 0 0-16,-2 0 0 15,-4 0 0-15,-4 0-13 16,0 0 2-16,0 0-10 15,0 0-34-15,0-10-53 0,-12-1-38 16,-6-1-16-16,9 0-23 16,-8-1-59-16</inkml:trace>
  <inkml:trace contextRef="#ctx0" brushRef="#br0" timeOffset="24127.66">5339 5890 254 0,'-21'-78'424'0,"-2"5"-101"16,-6 12-96-16,1 12-100 15,3 13-59-15,4 8-38 16,5 16-12-16,5 12-20 15,11 23 4-15,0 38-2 16,0 45-2-16,16 32 8 0,8 26-3 16,12 10-6-1,4-3-4-15,10-13-76 16,2-19-61-16,4-21-43 0,1-28 3 16,-7-21-7-16,-10-33-47 15</inkml:trace>
  <inkml:trace contextRef="#ctx0" brushRef="#br0" timeOffset="24593.63">5010 6439 635 0,'-69'-21'205'16,"12"1"-78"-16,17 9-64 16,15-1-41-16,12-5-16 15,26-4-3-15,20-2 0 16,27-15-3-16,21-10-18 15,17-9-18-15,3 0-4 0,2 0 12 16,-15 4 14-16,-10 4 7 16,-21 13 17-16,-17 7 16 15,-12 12 13-15,-8 6 4 16,-7 2-13-16,-4 6-14 16,-1 3-12-16,4 8 0 15,36 27-5-15,-11-9-1 16,3-6 3-16,5-4-8 15,8-16-3-15,4-5 0 16,-1-10-11-16,1-13-10 16,-3-14 11-16,-10-15 10 15,-12-8 5-15,-12-9 31 16,-7 11 40-16,-13 13 30 16,0 13-16-16,0 14-30 15,0 9-35-15,0 14-9 0,0 29-9 16,0 36 9-16,0 33 1 15,0 24-3-15,0 21-1 16,0 8-6-16,0-1-102 16,0-7-77-16,9-18-48 15,7-23-75-15</inkml:trace>
  <inkml:trace contextRef="#ctx0" brushRef="#br0" timeOffset="24993.69">6533 5694 381 0,'0'-98'293'16,"-14"26"-106"-16,8 23-94 16,6 16-45-16,-9 16-26 15,9 26-11-15,0 27-2 0,0 31 6 16,12 25-13-16,13 18 6 16,3 9-10-1,4-6 1-15,1-15 1 0,-1-17 2 16,-4-20-4-16,-6-16 5 15,-10-17 4-15,-12-15-2 16,0-26-3-16,-20-24-1 16,-13-32 4-16,-8-28-9 0,-8-34 4 15,5-19 1-15,4 7 9 16,10 18 18-16,10 27 1 16,9 25-16-16,11 24-14 15,11 19 3-15,17 19-6 16,12 11 1-16,10 28 4 15,-1 13-3-15,-1 16 2 16,-12 14 0-16,-10 5-17 0,-14 2-7 16,-12-2-3-16,-21 2-14 15,-18-1-22-15,-23 1-34 16,-3-14-20-16,-1-10-8 16,11-18-39-16,9-12-34 15</inkml:trace>
  <inkml:trace contextRef="#ctx0" brushRef="#br0" timeOffset="25742.21">6813 5869 404 0,'3'0'134'16,"5"0"-66"-16,9-4-32 15,12-11-18-15,12-14-6 16,3-16-7-16,5-12-2 15,3-5-2-15,-7-6 2 0,-3-6-3 16,-15 1 3-16,-11 5 2 16,-11 6 20-16,-5 13 30 15,-21 10-16-15,-3 9-12 16,-12 14-17-16,-5 16-4 16,-7 16 1-16,-10 16-5 15,1 17 6-15,8 8-3 0,16 5-3 16,14 2 0-16,12 2 1 15,11-1 0-15,15-1-2 16,14-7-1-16,11-8-1 16,5-8-24-16,3-17-33 15,5-7-23-15,0-17-26 0,-4-24-67 16,0-17-21 0</inkml:trace>
  <inkml:trace contextRef="#ctx0" brushRef="#br0" timeOffset="26391.15">7385 5224 39 0,'0'-96'119'0,"-9"3"35"16,9-5-42-16,-10-1-43 0,2 7-17 16,-1 6-10-16,9 17 0 15,-8 16 12-15,8 12 0 16,-8 12-2-16,8 10-14 16,0 10-25-16,0 9-4 15,0 26 16-15,16 21 25 16,8 22-1-16,4 21-13 0,9 17-8 15,5 7-18-15,9-6 2 16,2 0-9-16,4-11 2 16,-3-16-4-16,-10-19 2 15,-9-14 5-15,-1-11-6 0,-14-13 1 16,-9-12 4-16,-6-20-12 16,-5-20-18-16,-27-22-4 15,-16-9 7-15,-8-15 5 0,-10 5 15 16,4 8 19-16,3 16-1 15,-31 0-7 1,48 45-8 0,9 28-3-16,-7 87 6 15,35-38 0-15,10-3-6 16,15-5 4-16,16-12-4 16,11-12 0-16,13-22 4 0,14-23-4 15,0-8-2-15,8-21-9 16,-3-14-15-16,-11-14-1 15,-11-9-1-15,-14-7 9 0,-14-8 11 16,-20-1-2-16,-8-5 7 16,-6 6 7-16,-16 7 2 15,-9 10 6-15,0 12 4 0,-2 11 5 16,1 9-9-16,3 9-1 16,-2 16-7-16,-4 14 3 15,1 27 1-15,-1 14 8 16,10 23-3-16,5 5-5 15,14 6-2-15,17 0-5 0,8-8 1 16,7-10 2-16,9-10-5 16,11-11 3-16,10-10 2 0,6-12-8 15,10-9-5-15,2-12-23 16,7-12-31-16,-3-16-32 16,-3-18-25-16,-2-19-27 15,-11-21-40-15,-11-19 23 16,-13-22 38-16</inkml:trace>
  <inkml:trace contextRef="#ctx0" brushRef="#br0" timeOffset="26608.43">8840 4371 23 0,'-8'-167'110'16,"-21"8"140"-16,-13 21-82 16,-15 19-59-16,-8 27-44 0,0 18-19 15,5 21-1-15,7 16 5 16,13 18-19-16,12 19-13 16,11 36 1-16,17 46 38 0,5 40 4 15,16 36-9-15,15 30-11 16,12 7-13-16,12 5-13 15,6-1-2-15,4-9-2 0,-2-6-4 16,-3-12-5 0,-4-17-1-16,-4-12-3 0,-14-23 4 15,-1-13-53-15,-14-18-80 16,-8-20-69-16,-6-15-88 16,-14-14-263-16</inkml:trace>
  <inkml:trace contextRef="#ctx0" brushRef="#br0" timeOffset="26789.62">8527 5182 966 0,'-49'-28'302'15,"17"2"-117"-15,15 7-104 0,17 3-42 16,20-10-22-16,26-6-3 16,27-10-12-16,28-14-7 15,21-9-53-15,6-8-83 16,3-4-81-16,0 4-33 0,-9-1-21 15,-17 5-45-15</inkml:trace>
  <inkml:trace contextRef="#ctx0" brushRef="#br0" timeOffset="27904.92">16099 9068 173 0,'14'-32'257'0,"-3"2"-83"0,-7 3-30 16,-4 7-41 0,0 3-1-16,0 6 10 0,0 2 18 15,0 9-18-15,0 0-41 16,-8 0-38-16,1 37 12 15,-7 33 40-15,-5 48 32 0,-5 56-32 16,-1 42-28-16,-3 18-18 16,2 4-16-16,10-14-14 15,4-25-2-15,12-28-5 0,0-28-4 16,9-32-5-16,-1-27-43 16,3-23-69-16,3-17-31 0,-2-19-26 15,0-25-26-15,4-25-49 16,4-31-26-16,-3-40 1 15</inkml:trace>
  <inkml:trace contextRef="#ctx0" brushRef="#br0" timeOffset="28221.14">15974 9317 153 0,'-21'-81'268'0,"3"20"-105"16,-4 12-52-16,10 12-37 15,4 9-12-15,8 7-2 16,-9 10-1-16,9-1-10 0,0 1-9 15,0 11-17-15,0 0-4 16,9 0 45-16,11 18 28 16,16 6-7-16,18 14-21 15,14 9-6-15,17 10 2 0,16 22-7 16,10 13-18-16,2 20-15 16,6 4-8-16,-10 3-9 15,-4-6-4-15,-6-6 4 0,-15-14-1 16,-14-16-16-16,-18-14-37 15,-11-16-25-15,-8-9-11 16,-9-14-12-16,-8-7-26 0,-5-17-52 16,-11-10-48-16,0-14-59 15,-19-10-208-15</inkml:trace>
  <inkml:trace contextRef="#ctx0" brushRef="#br0" timeOffset="28537.62">16249 9969 461 0,'-47'0'199'0,"1"0"-74"16,6 0-43-16,7 0-6 0,9 0 18 15,7 0 11-15,9-5-35 16,8-2-27-16,5-6-27 15,19-7-10-15,21-13-2 16,28-16-4-16,21-12 9 16,16-5-6-16,-1 6-2 0,-9 3 0 15,-10 8-8-15,-16 12 9 16,-18 9-4-16,-10 7-3 16,-15 9-5-16,-6 0-17 0,-5 4-4 15,-8 4-8-15,-4 4-28 16,-8 0-35-16,0-4-57 0,0-4-83 15,0-1-49-15</inkml:trace>
  <inkml:trace contextRef="#ctx0" brushRef="#br0" timeOffset="28869.48">17699 8608 691 0,'-33'0'235'16,"9"0"-123"-16,8 0-56 0,4 14-31 15,12-2-11-15,0 4-6 16,4-1 0-16,12 1 1 16,10 1-5-16,2-17-7 0,8 0 6 15,1-7-5-15,-1-14-4 16,-4-7-5-16,-7-2-1 15,-8 6 4-15,-17 1 1 16,0 1-2-16,-22 6 3 0,-1 4 4 16,-6 1-8-16,1 11-25 15,1 0-56-15,-2 19-54 16,-1 18-10-16,3 11-63 0,-3 18-1 16</inkml:trace>
  <inkml:trace contextRef="#ctx0" brushRef="#br0" timeOffset="29069.7">17761 9349 377 0,'24'0'254'0,"1"-7"-69"15,6-10-70-15,16-7-26 16,9-4 27-16,12-1 52 16,14 8 50-16,2 9 0 0,6 12-67 15,-9 20-39-15,-13 18-68 16,-14 14-44-16,-21 30 0 15,-24 27 0-15,-34 23-8 0,-24 13-274 16,-24 6-157-16,-25 4-54 16</inkml:trace>
  <inkml:trace contextRef="#ctx0" brushRef="#br0" timeOffset="31616.02">26045 7341 310 0,'8'-30'185'15,"0"2"-51"-15,1 2-49 0,-6 6-30 16,0 8 6-16,-3-1 17 16,0 5 11-16,0 3-6 15,0 5-27-15,0 0-23 0,0 0-14 16,0 22-4-16,-11 14 5 16,-5 29 12-16,-9 29-10 15,-3 31 3-15,-9 22-3 16,1 8-7-16,4-3-11 0,2-14-8 15,10-12 11-15,5-17-7 16,1-15 6-16,3-13-14 16,11-12 4-16,0-11-24 15,0-13-45-15,0-5-38 16,0-11-40-16,0-8-28 0,0-5-35 16,8-16-38-16</inkml:trace>
  <inkml:trace contextRef="#ctx0" brushRef="#br0" timeOffset="31998.77">26143 7391 284 0,'-22'-23'281'0,"2"2"-108"16,0 4-79-16,9 5-49 15,-2 0-12-15,13 0 11 0,-8 8 4 16,8 4-25-16,0-5-9 16,0 5-13-16,0 0-3 15,0 0 3-15,8 0-3 16,8 12 2-16,3 5 11 0,10 3-4 16,13 17 17-16,11 13 18 15,13 18 6-15,13 26 17 16,19 21-18-16,8 16-20 15,3 2-15-15,2-3-7 0,-7-9 2 16,-7-5-5-16,-15-20 2 16,-17-17-6-16,-12-18-1 15,-13-18-4-15,-15-9-17 16,-14-11-31-16,-11-9-93 0,-16-14-64 16,-12-14-47-16,-12-14-36 15</inkml:trace>
  <inkml:trace contextRef="#ctx0" brushRef="#br0" timeOffset="32348.28">25951 8242 511 0,'-48'21'234'0,"11"-4"-108"16,9-5-63-16,8-5-26 15,6-7 11-15,14 0 11 0,0 0-20 16,0 0-18 0,17 0-8-16,12-12-2 0,24-7-3 15,29-14-4-15,22-12-3 16,15-5 1-16,6 2-3 15,-4-1 2-15,-5 4-6 0,-17 3-19 16,-9 12-16-16,-8 4-18 16,-17 7-28-16,-13 2-39 15,-10 5-72-15,-17 0-114 16</inkml:trace>
  <inkml:trace contextRef="#ctx0" brushRef="#br0" timeOffset="33030.58">28696 7245 263 0,'16'-29'237'0,"-7"4"-104"15,-5 10-71-15,4 3-34 16,0 12-16-16,1 0 6 0,5 19 23 16,8 10-12-1,2 12 3-15,9 17 7 16,-1 6-12-16,1 5-11 0,-1 0-5 16,-2-8-10-16,-13-11 2 15,-3-14 2-15,-2-10 5 16,-4-11 2-16,-2-15 5 15,-6-8-7-15,0-20-1 16,0-26-7-16,0-11 13 0,0-13-8 16,11-7-6-16,3 4 20 15,3 7 12-15,1 17 3 16,-7 17-23-16,-3 6-6 16,0 15-10-16,1 7 6 0,-1 12-8 15,3 0 11 1,7 17-11-16,-1 2 12 15,-1 6-5-15,-1 0 1 0,-3-6-7 16,-4 1 8-16,0-7 2 16,-2-1-11-16,-3-12 5 15,2 0-4-15,-2 0-3 16,5-4-4-16,4-11-3 0,8-14 5 16,5-4 0-16,-2-5 5 15,7 7-1-15,-6 6 4 16,3 5-2-16,2 13 3 15,5 7 10-15,-2 19 14 16,1 19 3-16,3 2-5 16,-4 8-4-16,-7-3-8 15,-5-4 3-15,-8-9 0 0,1-7-3 16,-10-9-5-16,-3-16-77 16,0-12-85-1,-8-11-37-15,0-15 17 16,8-10-20-16,0-18-9 15</inkml:trace>
  <inkml:trace contextRef="#ctx0" brushRef="#br0" timeOffset="33292.12">29748 6622 108 0,'8'-64'283'0,"1"9"-104"0,-4 16-68 16,-2 9-49-16,-3 11-25 16,0 7 7-16,0 7 2 15,0 5-16-15,0 0-6 16,5 0-5-16,-4 0-6 15,7 0-3-15,-3 0-4 0,4 0 4 16,-5 0 0-16,0 0 3 16,0 0 24-16,-4-8 0 15,0-4-18-15,0-5 1 16,0 2 14-16,0-1-5 16,0 4-19-16,0 3-5 15,0 4-10-15,0 5-26 16,0 0-63-16,0 0-88 15,0 0-90-15,-12 14-25 16</inkml:trace>
  <inkml:trace contextRef="#ctx0" brushRef="#br0" timeOffset="33512">30459 7147 526 0,'37'12'287'0,"-10"0"-141"16,-5 8-60-16,-2 10 36 0,-1 6 53 16,2 9 32-16,-8 7-55 15,-10 15-59-15,-3 9-47 16,-33 18-16-16,-24 16-82 16,-37 13-225-16,-31-1-214 15,-33 8-558-15</inkml:trace>
  <inkml:trace contextRef="#ctx0" brushRef="#br0" timeOffset="34461.99">25731 9863 445 0,'-34'15'255'15,"4"-2"-74"1,14-13-82-16,16 0-47 0,12-13-26 15,25-19-12-15,32-20-3 16,36-22-7-16,37-7-1 16,24-5 2-16,10 6-1 0,-6 6-1 15,-7 8 4-15,-17 9-6 16,-20 10 4-16,-21 5 3 16,-20 9-4-16,-20 9 3 0,-16 3 6 15,-16 10 2-15,-11 2 9 16,-8 6 6-16,-6 3-13 15,-8 0-20-15,0 0-24 16,0 0-32-16,-12 0-49 16,-4 0-49-16,-3 0-30 0,-16 12-58 15,-1 4-199-15</inkml:trace>
  <inkml:trace contextRef="#ctx0" brushRef="#br0" timeOffset="34860.31">26121 9932 285 0,'-60'44'195'0,"7"-11"-49"16,12-4-63-16,5-5-38 0,11-3-12 15,5-9 13-15,8-12 16 16,4 7-10-16,8-7-16 15,0 0-7-15,0 0-1 16,0 0-8-16,8 0-8 0,16-7-1 16,26-10 15-16,29-16 3 15,37-16-13-15,26-11 0 16,16-9 3-16,8 0 15 16,-8 2 0-16,-15 8-4 15,-14 10-1-15,-18 3 3 0,-23 11 14 16,-21 5 6-16,-20 10 14 15,-12 8 10-15,-9-1 16 16,-9 7-8-16,-9 1-15 0,-5 0-27 16,-3 5-22-16,0-4-72 15,0-4-118-15,-19 0-148 16,-10-4-105-16,-16-1-35 0</inkml:trace>
  <inkml:trace contextRef="#ctx0" brushRef="#br0" timeOffset="36796.04">12331 2535 58 0,'0'-7'101'16,"0"-3"68"-16,0 3-35 16,-8 2-34-16,8 2-17 15,-12 3-7 1,0-5-14-16,1 1-8 0,-3 0-21 16,-5 4-4-16,-5 0-16 15,-9 0-5-15,-8 0-5 16,-11 16 2-16,-5 6-5 15,-13 10 4-15,-12 9-3 16,-3 9 2-16,0 6-6 16,5 9 5-16,2-1 5 15,5 7-2-15,4 1-4 16,5 10-1-16,7 7-2 0,3 8 4 16,5 10 3-16,8 6-2 15,6 14-1 1,-3 8 6-16,6 8-2 0,4-2 7 15,0-3-1-15,7-7 6 16,5-5 1-16,4-9 14 16,12-5-12-16,0-12 9 15,0-6-10-15,9-1-1 0,5-3-8 16,8-4 2-16,7-1-5 16,7 5-1-16,7 0 10 15,14-2 31-15,13-2 3 16,15-3-4-16,16-7-6 15,21-2-5-15,17-5-12 16,11-3-7-16,5-9-2 16,3-5 11-16,0-4 15 0,1-7 16 15,-1-7 11-15,4-11-5 16,1-7 3-16,7-16-14 16,22-16 30-16,31-15-7 15,32-19-50-15,19-15-25 0,5-8 0 16,-3-8 0-16,-8-5 0 15,-8-3 0-15,4 3 0 16,3 4 0-16,2 5 0 16,3 3 0-16,-1 5 0 15,-6 4 0-15,-9 5 0 0,-5-2 0 16,1 5 0-16,-9 3 0 16,-15 10 0-16,-21-1 0 15,-20 5 0-15,-24 4 0 16,-25-6 0-16,-13 1 0 0,-12-4 0 15,-6-3 0-15,-10-13 0 16,-4-4 0-16,-3-8 0 16,-5-8 0-16,-8-14 0 15,-8-2 0-15,-3-5 0 0,-10 1 0 16,-7 2 0 0,-5 6 0-16,-3 3 0 0,-8 2 0 15,-1 5 0-15,1 2 0 16,7 5 0-16,5-2 0 15,3 4 0-15,1 1 0 16,0 4 0-16,0 4 0 16,-9 3 0-16,-9-2 0 15,-5-4 0-15,-9-6 0 0,-12-9 0 16,-5-10 0-16,-26-9 0 16,-10-7 0-1,-18-10 0-15,-14 0 0 16,-11-6 0-16,-5-2 0 0,-9-6 0 15,-9 6 0-15,-11 10 0 16,-9 11 0-16,-20 14 0 16,-19 17 0-16,-31 13 0 15,-23 14 0-15,-25 11 0 16,-8 8 0-16,-7 12 0 16,-19 15 0-16,-26 2 0 15,-37 24 0-15,-20 12 0 16,0 13 0-16,0 20 0 15,-4 29 0-15,-14 20 0 16,-11 16 0-16,13 8 0 16,19 10 0-16,17 3 0 15,8-5 0-15,9-8 0 16,6-8 0-16,20-3 0 16,25-12 0-16,32-14 0 15,44-11 0-15,35-13 0 0,32-6 0 16,23-12 0-16,27-6 0 15,14 0 0 1,18 0 0-16,11 0 0 0,9-4 0 16,8-9 0-16,4-6 0 15,2-10 0-15,10-3 0 16,0-9 0-16,0-4 0 16,-6-12 0-16,6 8 0 15</inkml:trace>
  <inkml:trace contextRef="#ctx0" brushRef="#br0" timeOffset="36861.33">11256 3549 2015 0,'0'0'-65'16,"0"0"-39"-16,0 0-48 15,0 0-36-15,0 0-26 16,0 0-17-16,0 0-31 0,3 0-72 16</inkml:trace>
  <inkml:trace contextRef="#ctx0" brushRef="#br0" timeOffset="67044.05">5834 16644 469 0,'12'-29'177'0,"-3"10"-81"16,-1 2-47-16,4 2-29 16,4-3-11-16,4 11-2 15,6 2-7-15,1 5 3 16,9 0 0-16,2 12-1 15,-3 6-5-15,3-3 4 16,-6-3-3-16,-4 0 2 0,-3 0 2 16,-5 1-2-16,-5-5 2 15,-1-8-1-15,-11 0 3 16,-3 0-3-16,0 0 12 16,0 0 0-16,0-8-8 15,-17-12 1-15,-1-22-9 16,-4-14 1-16,-1-13-1 15,-2-8 6-15,5 0-8 16,3 4 7-16,6 6-2 0,11 15-3 16,0 7 3-16,0 13 0 15,8 7-4-15,6 9 1 16,16 8 4-16,2 8-3 16,10 12-1-16,6 9 5 15,-4 3-5-15,-3 0 3 16,-9-3 2-16,-7-5-2 0,-8-4 3 15,-5-4-1 1,-4-8 5-16,-5 9 6 16,-3-9-6-16,0 0 3 0,0 0 3 15,0 0-1-15,0-13-11 16,5-3-4-16,2-9 1 16,1-6 5-16,5 2-7 15,4 4 2-15,7 5-3 16,4 3 2-16,4 5 3 0,-2 12 0 15,-3 0 0-15,2 0 1 16,-9 12-9-16,-3 0-5 16,-6-12 6-16,-2 12 0 15,-5-12-1-15,-4 0-4 16,0 9-8-16,0-9-23 16,0 0-19-16,0 0-17 15,0-9-13-15,0-3-34 0,0-12 2 16,0-13 8-16,-8-7 34 15,8-6 40-15,0-2 28 16,0-4 33-16,0 3 58 16,8-1 65-16,-3 6-12 15,-5 3-53-15,0 7-31 0,0 9-15 16,0 10 4 0,0 7 13-16,0 4 1 0,-9 8-14 15,9 0-15-15,-9 0-17 16,9 15 4-16,-8 9-6 15,8 5-1-15,0 13 5 16,0-1-4-16,5 3 0 16,7-7-1-16,8-9 1 15,0-7-12-15,4-8-2 0,5-13-3 16,-1-13 1-16,-4-12-3 16,-7-6 6-1,-4-7 4-15,-13-3 4 0,-8 1 5 16,-9-1 7-16,-7 1 8 15,0 7 8-15,-1 4 5 16,9 13 0-16,3 4-17 0,5 3-9 16,8 6-3-1,0 3-3-15,8 12 1 16,8 4 9-16,8 3-9 16,9 3 3-16,4-6-1 15,3 1-11-15,-3-5-18 16,-1-6-35-16,-4-6-21 15,-2 0-54-15,-10 0-46 0</inkml:trace>
  <inkml:trace contextRef="#ctx0" brushRef="#br0" timeOffset="67208.09">6999 15261 183 0,'-20'-17'244'16,"4"5"-96"-16,8 3-71 15,8 5-41-15,0 4-18 16,0 0-11-16,0 0-5 15,8 0 2-15,3 0 0 0,6 0-19 16,-1 13-31-16,2-13-30 16,-12 8-82-16,-6-8-49 15</inkml:trace>
  <inkml:trace contextRef="#ctx0" brushRef="#br0" timeOffset="67364.85">6582 14828 413 0,'-49'-52'160'16,"3"12"-77"-16,10 7-55 15,7 9-45-15,18 7-25 16,11 8 1-16,11 9-62 16,11 9-107-16</inkml:trace>
  <inkml:trace contextRef="#ctx0" brushRef="#br0" timeOffset="67774.55">6911 14837 220 0,'20'0'262'15,"-8"0"-98"-15,-3 0-72 16,-1 0-51-16,0 0-22 16,-2 0-11-16,3 0-5 0,7 0 4 15,10 12-4-15,5 4 1 16,6 0-2-16,-1 2 3 15,-4-3-5-15,-7 2 0 16,-5-5 2-16,-7-5-5 16,0-7 3-16,-5 0 3 15,-8 0 1-15,0 0 6 16,0-7-6-16,3-22-4 16,5-16 2-16,1-12-2 0,2-4 11 15,5 4 10-15,6 9-3 16,2 10 1-16,4 14-8 15,4 12 4-15,4 12-5 16,1 0-1-16,5 16-4 16,-5 1 2-16,-9 0-7 0,-9-2 1 15,-3-2-1-15,-3-1 2 16,-4-12 1-16,-9 7-14 16,0-7-34-16,0 10-41 15,0-10-42-15,0 8-51 16,-14-8-66-16</inkml:trace>
  <inkml:trace contextRef="#ctx0" brushRef="#br0" timeOffset="68740">7727 13616 137 0,'-10'-16'166'0,"4"7"-47"16,-2 1-46-16,8 4-37 0,0 0-18 15,-8 4-1-15,8 0-4 16,0 0 1-16,0 0-4 15,0-3-1-15,0 3-1 16,0 0-6-16,0-4-1 0,0 4 4 16,0 0-4-16,0 0-4 15,0 0 4 1,0-5 2-16,0 5-6 16,0 0 4-1,0 0-3 1,0 0 3-1,0 0-3-15,0 0 0 0,0 0 1 16,0 0-1-16,0 0 1 16,0 0-1-16,0 9 4 15,0 2-1-15,8 6-3 16,0-6 4-16,4-3-2 0,-4-8-1 16,0 13 4-16,-4-13-5 15,4 0 6 1,-4 0-6-16,1 0 7 0,-5 0 1 15,0 0 9-15,3 0 0 16,-3 0 1-16,0 0 8 16,0 0-1-16,0 0-3 15,0 0-10-15,0 0-2 0,0 0 5 16,0 0-5-16,0 0 5 16,0 0-8-16,0 0 6 15,0 0-4-15,0 0-6 16,0 0 3-1,0 0 0-15,0 0-7 16,0 0 6-16,0 0-5 16,0 0 4-1,0 0-1-15,0 0 1 16,0 0-5-16,0 0 1 16,0 0 1-16,0 9-4 15,0 3 5-15,0 4-5 0,11 3 4 16,6 11 3-16,9 7-2 15,5-1 0-15,9 4-2 16,9-2 6-16,5-10-7 16,11-4 6-16,4-7-9 0,7-10-15 15,6-7-15-15,-1-7-31 16,-4-10-27-16,-7-4-66 16,-18-3-42-16</inkml:trace>
  <inkml:trace contextRef="#ctx0" brushRef="#br0" timeOffset="68941">8457 13441 404 0,'-52'-66'168'16,"-2"7"-62"-16,5-3-47 15,13 9-36-15,12 4-9 16,24 1-3-16,8-2-8 0,25 0 1 16,20 10-7-16,19 4 7 15,15 15-9-15,6 21 5 16,1 12-5-16,-1 26-5 15,-9 14-36-15,-2 17-20 16,-14 16-7-16,-11 13-117 0,-16 13-7 16</inkml:trace>
  <inkml:trace contextRef="#ctx0" brushRef="#br0" timeOffset="69671.83">7723 15594 138 0,'-12'-16'228'0,"-1"8"-74"15,4 8-62-15,1 0-46 16,0 0-20-16,8 0-14 16,-8 0-8-16,8 0-2 15,8 0-4-15,5 12-4 16,-1 0-4 0,4-3-6-16,1-9 4 0,-2 12 3 15,-1-12 2-15,-3 12 6 16,0 0 2-16,-2 0-3 15,-4 9 0-15,3-2 3 0,-4 10 1 16,0 4 1-16,5-5-1 16,-5-3-2-16,2-4 3 15,2-5-2-15,1-4-1 0,-1-5-1 16,0-7 0-16,0 9-4 16,1-9-7-16,-2 0-3 15,-2 0-22 1,-2 0 24-16,-3 0 3 15,0 0 6-15,0 0 12 0,0 0 7 16,0 0 9-16,0 0 2 16,0 0-4-16,0 0-2 15,0 0-4-15,0 0 3 0,0 0-6 16,0 0-9-16,0 7-1 16,0-7-4-16,0 0 3 15,0 11 1 1,0-5-3-16,8 3-2 15,6 3 4-15,2 0-4 16,0 0 4-16,4 5-4 16,1-1 8-16,-6 1-5 15,2-5-3-15,-4 0-1 16,-1-5-1-16,-1-7 2 0,-2 10 3 16,-6-10-3-16,-3 8-3 15,0-8-3-15,0 8-4 16,0-8-19-16,0 15-21 0,5 1-47 15,-2 9-96-15</inkml:trace>
  <inkml:trace contextRef="#ctx0" brushRef="#br0" timeOffset="70270.92">12973 17023 356 0,'0'0'205'0,"0"0"-85"15,0 0-65-15,0 0-26 16,0 0-19-16,0 0-2 0,0 0-6 16,8 0 1-16,3 0 0 15,6 12-1-15,12-4-3 16,12-8-3-16,11 0-3 0,10-3 1 16,3-10 0-16,3 4-5 15,-3 2-3-15,-8 3 6 16,-9 4 5-16,-10 0 5 0,-14 7 20 15,-13 6 21-15,-6 7 25 16,-5 1 1-16,-13 2-16 16,2 2-12-16,-1-4-23 15,0-4-4-15,12-5-2 0,0-12-7 16,4 7-3-16,16-7 5 16,21 0-5-16,19 12 2 15,26 5-7-15,10 4 0 0,15 10 5 16,-5 10-1-16,-5 4-4 15,-16 8 5-15,-17 5 3 16,-19 6-1-16,-16 1 12 0,-16 5-3 16,-17-1-7-16,-17-4-4 15,-11-8 0-15,-8-8-17 16,-2-8-26-16,2-13-38 16,-4-16-41-16,0-12-46 0,-7-8-45 15,4-15-20-15</inkml:trace>
  <inkml:trace contextRef="#ctx0" brushRef="#br0" timeOffset="74580.38">8892 16128 17 0,'-13'0'52'0,"13"7"68"16,-11 2 54-16,11-9-67 15,-12 8-29-15,12-8-29 16,0 0-20-16,0 0-10 0,-8 0-1 16,8 0 2-16,0 0-1 15,0 0-3-15,0 0 3 16,0 0-9-16,0 0 3 0,0 0 6 16,0 0 4-16,8-8-14 15,7-13-4-15,15-24 0 16,18-24-7-16,26-28 4 15,19-25 1-15,20-17-2 16,26-11 4-16,19-14-8 0,17-7 9 16,7-8-4-16,8-3-3 15,1-1 3-15,-7 3 0 16,-18 9 0-16,-16 12-4 0,-16 16 5 16,-24 25-1-16,-25 22-2 15,-20 17 18-15,-16 19 11 16,-16 16 4-16,-11 10-14 15,-4 11-1-15,-6 2-2 0,-4 9-5 16,0-1-8-16,-3 5-1 0,-2 0 3 16,0 4-10-1,2-1 3-15,-5 2 2 0,3-2 2 16,3 5-2-16,-6 0 4 16,3 0-1-16,-3 0 6 15,0 0 5-15,0 0-9 0,0 0 2 16,0 0 5-16,0 0 0 15,0 0-5-15,0 0-8 0,0 0-1 16,8 0 3 0,5 13-2-16,4 7 1 15,7 5 1-15,9 7-3 0,7 10 3 16,17 6-1 0,11 1 0-16,9 0 5 0,13-6-3 15,0-1-2-15,-1 0 0 16,-5-11-5-16,-10-3 3 15,-12-2 5-15,-15-11-3 0,-15-2 0 16,-7-1 7-16,-12 0-7 16,-10 1 1-16,-3-3-4 15,-19 15 4-15,-17 17-4 0,-21 15 3 16,-25 19 1-16,-20 27-4 16,-15 18 0-16,-14 19-1 15,-6 10 2-15,-9 9-4 0,-17 11-15 16,-11 14 7-16,-18 8 7 15,-6 3 5-15,-6-4-3 16,6-12 5-16,7-8 2 16,15-12 2-16,18-16-8 15,19-17 4-15,20-21 2 0,7-11-4 16,19-22 1-16,16-11 4 16,21-15 0-16,15-13-8 15,8-14 12-15,14-6-4 16,6-13-9-16,5 0 3 15,8 0-1-15,0 0-2 0,0 0 4 16,0 0 4 15,0 0-5-31,0 0 6 0,0 0 0 16,0 0-6 0,0 0 0-16,0 0 4 15,0 0 2-15,0 0 2 0,0 0-1 16,0 0 3-16,0 0 6 15,0 0 1-15,0 0 6 16,0-4 1-16,0-1-2 0,0-2-3 16,-8-7-7-16,-1 0-5 15,1-11-6-15,-3-4 3 16,-2-3-3-16,-3-6-2 0,-1 3 5 16,1-3-3-1,-1-2 4-15,-1-1-6 0,-4 5-6 16,2-1-10-16,-4 5 5 15,0 4 1-15,4-1 2 16,-5 4 4-16,5 5 3 0,0-1-4 16,3 5-2-16,1-1 6 15,3 2 5-15,2 0 4 0,3 2-6 16,0 3 5-16,8 3-9 16,-14-2 3-16,6 2 5 15,2-5-4-15,-4 3 2 0,2 1 2 16,0-1-2-16,0 1-4 15,8 4 6-15,-9 4-4 16,9 0 3-16,0 0 2 31,0 0-4-31,0 0-1 0,0 0 3 16,0-3-2 0,0-1-4-16,0-5 5 15,0 1 0-15,9-3-1 0,12-11-5 16,6-14 4-16,14-13-7 15,13-16-5-15,11-5-20 0,4-2-15 16,-1-2-30-16,-3 13-22 16,-7 4-15-16,-15 13-53 15,-5 11-8-15</inkml:trace>
  <inkml:trace contextRef="#ctx0" brushRef="#br0" timeOffset="76187.91">12193 13004 107 0,'8'-12'220'16,"-3"1"-54"-16,-5-1-33 15,0 4-38-15,0-6-26 16,0 8-16-16,0-1 2 16,0-4-7-16,0 7-2 0,0 4-8 15,0 0-18-15,0 0-8 16,0 0-11-16,0 0-4 15,11 0 4-15,10 15 1 0,7 4-1 16,9 4 4-16,8 5-4 16,0 2-2-16,-1-3-1 0,-3-2 2 15,-4 0 2-15,-9-4-4 16,-3-6 0-16,-6-1 7 16,-3-3-5-16,-8-11 3 15,0 8 0-15,-8-8 0 0,0 0-10 31,0 0 2-31,-11 0-12 16,-14-4-3-16,-4 0 4 0,-4 0 6 16,-2 4 2-16,-1 0 2 15,-1 12 5-15,5 5 4 0,-1 7-11 16,5 9 8-16,7 3 0 16,10 2 0-16,11-8 0 15,7-2-5-15,9-1-2 0,17-15 1 16,8-12 10-16,11-9-6 15,8-10 7-15,6-10-4 16,2-9-3-16,-3-2-4 16,-3-8-12-16,-10-2 4 0,-6 2 5 15,-14 3 8-15,-7 5-3 16,-11 3 9-16,-5 0 3 0,-9 5-5 16,0 2 6-16,-12 2 6 15,1 5 2-15,-6 1-2 16,1 6 1-16,-5 4-11 0,2 4 0 15,-11 8-2-15,-2 0 1 16,-4 12-7-16,-2 0 4 16,3 4 0-16,5-3-2 15,7-1 1-15,7-3-2 0,3-2 3 16,13 5 3-16,0 4-5 16,13 2 5-16,12 2-3 15,11 0 7-15,12-4-8 0,12-16 4 16,11 0-13-16,2-5 0 15,-5-6-18-15,-3-1-17 0,-8-4-37 16,-8-1-7-16,-8 0-2 16,-10-2 16-16,-5-2-21 15,-15-4-38-15,-8-3 10 0,-3-1 33 16,-6 1 29-16,-6 0 26 16,-5-4 28-16,1-2 45 0,-1 6 71 15,3-2 57 1,-4 7-63-16,2 1-35 0,4 9-31 15,-1-2-18-15,4 3-4 16,9 5 7-16,-8 2-6 16,8 1 1-16,0 4-4 0,0 0-8 15,0 0 2-15,0 0 3 16,0-3 0-16,0-1-4 0,0-1-1 16,0 2 2-16,0-1 3 15,0-1-1-15,0-1 2 16,0-1-7-16,0-5 0 15,-11 1-1-15,4-6 8 16,-7 6 10-16,3-2 0 0,-6 4 5 16,-2 9-16-16,-7 0-7 15,-2 16 7-15,-4 13 0 0,-1 6-3 16,1 11 3-16,7 4 5 16,8 2 0-16,17 0-5 15,0-4-2-15,14-9 8 0,1-7 0 16,13-6-5-16,14-15-3 15,6-11-3-15,74-37 0 16,-53 1-3 0,1-4 1-16,-9-3-10 0,-13 4 10 15,-11 7 2-15,-14-1-6 16,-6 10 2-16,-6-4 2 16,-2 11 1-16,-9 1 8 0,0 0-11 15,0 8-1-15,0 0 3 16,0 2-11-16,0 1-15 15,0 4-19-15,0 0-25 0,0 0-23 16,0 0-31-16,0 0-54 16,0 0-53-16</inkml:trace>
  <inkml:trace contextRef="#ctx0" brushRef="#br0" timeOffset="76792.99">12761 13629 37 0,'-11'0'106'0,"-1"0"104"15,0 0-81-15,-2 0-40 16,6 0-45-16,0 0-17 0,8 7-10 16,0-7 12-16,0 0 1 15,0 0-4-15,0-12-11 16,16-9-5-16,16-10 0 16,10-15 0-16,12-14-2 0,11-14 2 15,11-7 7-15,6-13 1 16,3-4 1-16,-4 1 5 15,-4 3-2-15,56-57 6 16,-79 96-21-16,-13 8-3 16,-14 19 0-16,-5 8 0 15,-11 8-1-15,-2 3-2 0,-6 1 0 16,-3 8-11-16,0 0-4 16,0 0-22-16,-12 17-11 15,1 2-16-15,-6 6-9 16,-3 7-5-16,-4 11-27 0,-5 0-65 15,-7 6-6-15</inkml:trace>
  <inkml:trace contextRef="#ctx0" brushRef="#br0" timeOffset="77225.37">12905 13807 67 0,'0'12'163'0,"-9"-5"28"16,9-7-64-16,0 0-38 16,0 0-30-16,0 0-12 0,0-11-9 15,3-9-6-15,17-18 0 16,18-14-9-16,14-17-6 16,18-12-6-16,19-8 1 0,4-5-4 15,5 0-2-15,-5 13-6 16,-3 8 5-16,-14 8-5 15,-9 10 3-15,-15 15 1 0,-13 10 13 16,-9 3 20-16,-9 11 12 16,-7 9 7-16,-6-1-1 15,-3 4-6-15,-5 4-18 16,0 0-16-16,0 0-6 0,0 0-2 16,0 0-5-1,0 0-4 1,0 0-13-16,0 0-6 0,0 0-1 15,0 0-4-15,0 0-4 16,0 0-18-16,0 0-26 16,0 12-26-16,-13 4-31 0,3 0-32 15,-7 4-61-15,-8 5-180 16</inkml:trace>
  <inkml:trace contextRef="#ctx0" brushRef="#br0" timeOffset="80437.83">10407 16969 36 0,'-8'0'42'0,"8"0"9"15,-8 0 4-15,8 0 5 0,0 0 19 16,0 0 8-16,-8 0-32 16,8 0-17-16,0 0-14 15,0 0-6-15,0 0 0 0,0 0 1 16,0 0 5-16,0 0-6 0,0 0-6 15,0 0 3 1,0-3 4-16,0-1-6 0,8-4 1 16,8-8 9-16,17-17-5 15,15-17 1-15,21-19 0 16,15-24-7-16,20-21 1 16,12-16 1-16,10-17-5 0,13-11 6 15,11-1 5-15,12 5-4 16,-4 7-7-16,-3 13-5 15,-18 10-2-15,-14 20 2 0,-21 14 0 16,-22 17-4-16,-15 11 15 16,-12 13 10-16,-16 13 14 15,-8 11 8-15,-10 5 8 0,-7 8-12 16,-4 4-24-16,0 4-7 16,-3 4-10-16,-5 0 0 15,0 0-10-15,0 0-12 0,0 0-25 16,0 0-29-16,0 12-30 15,-8 0-10-15,-5 8-14 16,-2 9-49-16,-10 3-26 16</inkml:trace>
  <inkml:trace contextRef="#ctx0" brushRef="#br0" timeOffset="82867.17">12859 14629 9 0,'-8'-17'21'0,"8"6"25"15,-8-2 46-15,8 1 70 0,-12 1-53 16,4-5-34-16,0 4-26 16,-5-1-21-16,2-4-7 15,-2 4 8-15,4 6 14 0,1 2 6 16,-3 5-16-16,3 0-12 15,0 0-14-15,0 0 0 0,0 9-6 16,-1 3-1 0,9 0-2-16,0-1-1 0,0 2 3 15,0-1 0-15,0 5-5 16,9-5-2-16,3 1-4 16,0-1 5-16,4-5-1 0,4-7-3 15,8 13 2-15,0-13 7 16,1 9-4-16,-4-2 3 15,0 2 6-15,-5-9-6 0,0 12 0 16,-3 0 2-16,-6 1-1 16,-3-1 4-16,-5-1-3 15,3 5 1-15,-6-4 3 16,0 6-1-16,-9 2-2 0,-7 0 1 16,-4 3 2-16,0-1-3 15,0-6 0-15,3-4 0 16,1 0-2-16,-1-3 5 0,10-9-2 15,-1 0 0-15,8 0 1 16,0 0 3-16,0 0-3 16,0 0-10-16,0 0-13 0,0 0-16 15,0 0-10-15,0 0-13 16,3-9-9-16,5 2-59 16,0-5-33-16</inkml:trace>
  <inkml:trace contextRef="#ctx0" brushRef="#br0" timeOffset="83166.47">13106 14462 40 0,'5'-37'102'0,"-2"1"75"16,-3-2-58-16,0 7-49 16,0 3-31-16,0 4-15 15,0 3 3-15,-8 4 13 0,2 11 5 16,-3-5-7-16,0 11-5 15,1 0-12-15,8 0-13 16,-8 0-3-16,8 0-4 16,0 13 1-16,0 8 3 0,0 12-5 15,5 3 3-15,6 4-3 16,7 5 3-16,2-9 0 16,4-3-1-16,4-4-6 15,7-13-16-15,4-16-28 0,1 0-21 16,3-8-44-16,-4-12-84 15,-7-9-156-15</inkml:trace>
  <inkml:trace contextRef="#ctx0" brushRef="#br0" timeOffset="83538.88">13416 14031 316 0,'-21'-24'194'0,"-3"8"-56"15,4 3-67-15,4 4-31 16,2 6-25-16,4 3-4 15,10 0-10-15,0 25 0 0,0 8-1 16,0 11 0-16,0 0 4 16,7 1 0-16,1-8-9 15,4-5-7-15,1-4 6 0,-5-7-2 16,4-4-5-16,-4-17-6 16,1 0 3-16,-2 0 3 15,1 0-2-15,0-12 3 0,-8-10 8 16,0-1 4-1,0-6 0-15,0 5 12 0,0 4 3 16,0 2 4-16,0 6 0 16,0 5-8-16,0 3-4 15,0 4-9-15,5 0-1 16,7 0 5 0,-1 0-2-16,7 0-12 15,-2 0-28-15,-1 0-28 0,-2 0-54 16,-5 0-54-16,-8 0 14 15</inkml:trace>
  <inkml:trace contextRef="#ctx0" brushRef="#br0" timeOffset="83898.69">13470 13999 152 0,'0'-17'209'0,"0"4"-79"15,0 6-52-15,0 7-42 16,0 0-16-16,3 12 1 15,5 5-5-15,7 6 4 0,1 3-9 16,6 2-4-16,-6 1-2 16,-5-10-4-16,-3-3 0 15,0-4-1-15,-2-12 5 16,-6 0-1-16,0 0-2 0,0-16-6 16,0-15 1-16,0-15 1 15,0-6 3-15,3-2 4 16,5-3 0-16,1 5 0 15,6 7 2-15,10 0 1 0,4 9 0 16,7 2 10-16,5 15-2 16,2 3-6-16,3 7-4 15,-2 9-4-15,-6 0-2 0,-6 0 1 16,-4 0-13-16,-4 12-31 16,-7 4-20-16,-5 10-30 15,-12 2-90-15,0 4-14 0</inkml:trace>
  <inkml:trace contextRef="#ctx0" brushRef="#br0" timeOffset="84713.61">13574 15379 139 0,'-13'-13'226'0,"2"0"-58"15,-1 6-42-15,12 3-52 0,-8 4-38 16,8 0-18-16,0 0-9 16,0 0-3-16,0 0-3 15,12 11 3-15,12 15 0 0,4 10 0 16,9 9 1-16,-1 11-1 16,5 2-2-16,0-1-4 15,-6 1 0-15,-1-6 6 0,-3-7-13 16,-6-9 9-16,-4-8 0 15,-10-7-6-15,3-3 9 16,-6-7-4-16,-5-11 6 16,2 8-5-16,-13-16 5 15,-9-14-11-15,-6-9 0 16,-2-14 5-16,-7-12-8 16,-1-9 5-16,0 2 4 0,5-1-5 15,4 4 4-15,2 4 4 16,7 4-4-16,2 8-3 15,13 5-2-15,0 7 4 0,4 4 0 16,9 9 0-16,6 2-1 16,6 11-2-16,4 7 0 15,-6 0 4-15,2 0-1 16,-4 16-3-16,-5 0-1 16,-5 0 1-16,-11 0 7 0,0 5-3 15,-11 1 4-15,-5 2-5 16,0-5-4-16,-1 2 3 15,4-9-22-15,7-3-27 0,6-9-27 16,0 0-11-16,-9 0-36 16,9-9-42-16,0-3 17 15</inkml:trace>
  <inkml:trace contextRef="#ctx0" brushRef="#br0" timeOffset="85213.29">13996 15090 173 0,'11'-9'215'15,"-2"1"-77"-15,-9 8-56 16,5 0-42-16,3 0-21 16,0 12-4-16,5 8-1 0,1 8-7 15,3 1 0-15,-1 3-3 16,2-3-3-16,-7-1 2 16,-2-7-3-16,-1-9 0 0,-8-2 4 15,0-10 0 1,0 0 1-16,0 0 0 15,0-13-10-15,-8-7 6 16,-1-9-1-16,1 0-1 0,8 1 3 16,0 3 1-16,0 1-1 15,0 3 2-15,0 6-2 16,11-2 3-16,6 1-4 0,-1 7 1 16,1 1 3-1,-2 8-3-15,-1 0 0 0,2 0 0 16,-4 11-2-16,0 2 0 15,-4-4-17-15,-2-1-13 0,-6 1-10 16,0-9-14-16,0 0-11 16,0 0-26-16,0-5-17 0,0-11 8 15,0-5 13-15,0-8 40 16,0 1 32-16,3-4 48 16,5-1 69-16,-5 0 56 15,2 9-53-15,-2 8-38 0,-3 4-32 16,3 4-17-16,6 8 2 15,-1 0-1-15,5 0 3 16,0 12-9-16,3 0-6 0,4 5-6 16,0-1-20-16,0 0-47 15,-3 0-100-15,-9 1-49 0</inkml:trace>
  <inkml:trace contextRef="#ctx0" brushRef="#br0" timeOffset="85381.54">14097 14699 388 0,'-19'-42'225'15,"2"7"-109"-15,6 1-78 16,11 2-63-16,5 2-26 16,9 3 1-16,6-2-29 0,6 10-91 15,-6 2-21-15</inkml:trace>
  <inkml:trace contextRef="#ctx0" brushRef="#br0" timeOffset="86012.04">14358 14565 316 0,'3'0'184'15,"2"0"-72"-15,-2 0-55 0,5 7-32 16,6 5-4-16,1 0-1 15,5 10-6-15,10-3-2 16,-3 6-7-16,3 0-3 16,-6-5-2-16,0-5 2 0,-4-1-4 15,-3-1-5-15,-5-13 1 16,-4 0 3-16,-4 0 10 16,-4-6-3-16,0-11 1 0,0-6-5 15,0-11 4-15,0-1 2 16,0-3 7-16,-8 10 0 15,8 4-6-15,0 6-5 0,0 7-5 16,0 11 4-16,12 0 2 16,3 11-1-1,7 7 0-15,2 3-2 0,0-2-4 16,-4-2 6-16,-4-6-2 16,-3-11 0-16,-5 0-4 15,-3 0 2-15,-5-16-2 16,0-12-1-16,0-16 3 0,-17-5 5 15,0-8 2-15,-2-5-2 16,-6-6 1-16,1-2 4 16,-1 6 5-16,1 7 6 0,8 7-2 15,2 15-10-15,3 9 1 16,11 9-7-16,0 5-4 0,0 12 4 16,0 12-2-16,17 10 7 15,3 6-4-15,8 12-2 16,0 9 7-16,4 5-6 15,1-3 0-15,4-1-1 16,-6-1 0-16,3-5 0 0,-3-6-11 16,-1-10-4-16,-11-4-7 15,-2-8-8-15,-4-3-5 16,-2-13-7-16,-2 7-5 0,-9-7-4 16,0 0-7-16,0-3-40 15,-17-10-55-15,-3 1 3 0</inkml:trace>
  <inkml:trace contextRef="#ctx0" brushRef="#br0" timeOffset="86311.05">14663 14308 99 0,'-22'0'255'0,"3"0"-80"16,-2 0-58-16,1 0-52 0,3 0-37 15,11 0-8-15,6 0 5 16,0-4 5-16,0-1-13 16,0-2-14-16,3-3-3 0,9 3-2 15,7-5 1-15,11-4 0 16,2-7-8-16,1-4-12 16,0 8-14-16,-6-2 0 15,-1 5 10-15,-11 3 8 0,1 6-6 16,-3-2-5-16,-1 1 1 15,0 1-10-15,-3 7-21 16,-6 0-63-16,-3 0-32 0</inkml:trace>
  <inkml:trace contextRef="#ctx0" brushRef="#br0" timeOffset="92564.02">8043 16677 13 0,'0'-5'14'0,"-7"2"2"0,7 3-1 16,0 0 8-16,0 0 19 15,-9 0 20-15,9 0 29 16,-8 0 19-16,8 0-38 16,0 0-21-16,0 0-21 15,-8 0-7-15,8 0-2 0,-8 0-6 16,8 0 0-16,0 0-3 16,0 0-4-16,0 0 0 15,0 0 6-15,0 0-2 0,0 0 4 16,-9 0-11-16,9 0 1 15,0 0-4-15,0 0 3 16,0 0-3-16,0 0 0 16,0 0-1-16,0 8-2 15,0-8 2-15,0 9-4 16,0-9 2-16,0 0-1 16,0 11 4-16,0 1-4 15,0 6 2-15,0-4-2 0,6 3 5 16,0 3-3-16,2 0 1 15,1 1 0-15,0 0-1 16,-1-2 4-16,0-1-8 0,-5-2 6 16,5-4-6-16,-4-1 2 15,4 2 6-15,-3-4-4 16,-2 2 3-16,5 2 3 0,2-1-3 16,-2 0-2-1,3-1 1-15,1 3-4 0,1 2 4 16,4 0 1-16,-2 4 0 15,2 4-1-15,-1-2-2 16,-4-2-3-16,0-4 5 0,5 5 0 16,-1-2 3-16,1 2-1 15,-3-1-2-15,0 6 4 16,2-3 6-16,0-3 2 16,3 1-1-16,3 0 1 0,-1-2-1 15,1 2-2-15,0-1-4 16,2-4 5-16,-5 1-6 15,3 4 8-15,-2-6 0 16,0 0 2-16,0 3-9 0,0-2 2 16,-3 0-4-16,3 1 2 15,0 3 1-15,1 5 13 16,3 4 11-16,4 3-12 16,4 5 1-16,-2-5-1 0,-2 0-10 15,1 1 2-15,-1-4-7 16,-4-5-1-16,0 2 1 15,-4-7 0-15,2 1-3 0,-7-3 1 16,-4-5-2-16,3 1 0 16,-3-6 2-16,3 1 6 15,-3 0-2-15,1 4-4 16,-3-3 5-16,2-2 4 16,3 3 0-16,-3-10-8 0,5 12-2 15,0-4 7-15,0 0 11 16,1 0 1-16,3 1-14 15,1 3-4-15,-2-5-1 16,6 1-1-16,-1-8 1 0,-3 13 1 16,4-1 3-16,-1 0-5 15,1 0-1-15,-3 0 1 16,0-3 0-16,-6-9-4 0,0 12 2 16,1-12 5-1,-1 12 1-15,1-4 1 0,-2-8 4 16,5 9 4-16,5-9 5 15,4 0-4-15,3 0-9 16,1 7 2-16,-2-7-6 0,3 0 5 16,-3 0-9-16,3 0 11 15,-6 0-4-15,-3 0-7 16,-2 0 0-16,-3 0 2 16,2 9 5-16,-3-9-5 0,-3 8 0 15,6-8 2 1,-8 0 6-16,8 0-1 0,2 0 0 15,3 0-1-15,6 0-2 16,5-8 0-16,2-1-8 16,4 2 4-16,0-2 0 0,2 1 2 15,-2 0-2-15,1 0 3 16,0 0 0-16,0-6-8 16,0 3 10-16,-2-6-1 0,3 2-2 15,-2-6 5-15,5-3-7 16,-1 0 3-16,-2-2-3 15,-2 3-3-15,-1-1 6 0,-1 3-6 16,-5 1 8-16,-1-5-5 16,1 1-3-16,0-1 5 15,-3 0-1-15,-3 1-3 16,1-4 2-16,4-1 3 16,-4 2-4-16,6-3 1 0,-6 2 0 15,-1-1 3-15,3 5 0 16,-3-1-5-16,2 0 0 15,-1 2 0-15,7-3-2 0,-4 3 8 16,10-7-4-16,3 2 0 16,6-5 0-16,-1 2 0 15,3-2-3-15,1 4 6 0,-5 5-2 16,2-2-4-16,-10 7 4 16,-4 3-4-16,-7-1 4 15,-4 5-1-15,-9 5 3 16,-4 2-6-16,-4-2 3 0,5-2 4 15,0 1-2-15,-3 0-7 16,3-5 7-16,5 1-4 16,1-1 8-16,5 2-11 0,4-1 6 15,6-1-3-15,6-2 5 16,5-2-1-16,3 1-2 16,2-5 2-16,3 1-6 0,4 0 9 15,-1 0-7-15,2-6-1 16,-2 3 5-16,2-2 0 15,0 0-7-15,-2 0 5 16,1-3 0-16,-1-5 3 0,5 1-7 16,0-5 4-16,8-3-3 15,4-1 3-15,4-4 3 16,9-3-5-16,2-1 5 0,9 1-3 16,5-1-7-16,3-1-3 15,2 1 4-15,-1 0 1 16,0 1-6-16,-5-1-2 0,-3-4 8 15,-6 4-4-15,-1 1 0 16,-10-1 8-16,-8 0 1 0,-4-4-3 16,-4 0 1-1,-5 0 0-15,-7 0 6 0,0-3 0 16,-4-6-3-16,0 1 9 16,-4-9-6-16,-4 2-4 15,0-6 6-15,-5-4-3 0,1-3-6 16,0 0 6-16,-5-1-7 15,1 5 6-15,-5-1 4 16,-4 6-6-16,-3 2 0 0,-9 1 3 16,-3 0 0-16,-5 0 1 15,-2 0-7-15,-6 0 2 16,0 1 2-16,0 1 1 16,-11-7 1-16,-2-8-6 0,-3 7 2 15,-4 0 5-15,1 3 0 16,-2 3 1-16,-4 3-8 15,5 1 5-15,0 4-5 0,0 4 3 16,4 4 3-16,-1 1-3 16,-4 2 2-16,5 2-4 15,-4 3 6-15,-2-5-1 0,4 3 2 16,-7-3-1-16,1 2-5 16,0-6-1-16,-4 1 3 0,-1 1 1 15,-4-2 0 1,2 6-4-16,-4-5 3 0,2 4-1 15,7 4 0-15,-4 0-3 16,3 5 1-16,-3-1 7 0,2 4 5 16,0 5 0-16,-1-1-5 15,1 5-1-15,-1-1-1 16,1 1 2-16,0-1-4 0,-1 1 7 16,1 4 1-16,0-2-2 15,0 7-5-15,3-2-4 16,1 5 2-16,-1 0 2 0,6 2-2 15,1 2 2-15,-2 1 1 16,4-2-3-16,-4 2 1 16,0-6-3-16,-8 0-4 15,-5 5 4-15,-5 1 3 0,-2-5 2 16,-4 4 1-16,-5-1-1 16,0 1-6-16,-3-1 3 15,-2 1 2-15,5 0-1 0,2 0-4 16,1 4 7-16,2 0-3 15,4 4-1-15,-1-1 0 16,0 1-3-16,1 0 8 0,-1 4-3 16,3 0-3-16,3 0 1 15,-1 0 0-15,3 0-3 16,4 0 1-16,1 0-3 0,-1 0 5 16,1 0 1-16,0 0-1 15,-1 0-2-15,1 8 6 16,-28 5-4-1,26-1-3-15,-3 4 3 16,-3 1 0-16,-1 3-2 0,-2 1 4 16,-4 2-4-16,0 1-4 15,-1 5 11-15,-10-1-9 0,-3 5-3 16,-3 5 5-16,-9 1-2 16,-1 3 4-16,-2-2-2 15,-1 1-2-15,-1-3 5 0,1-3 2 16,5 1-7-16,3 2-3 15,0-2 12-15,3 1-7 16,5-1 4-16,1-3-8 16,-1 3 9-16,0 2-2 15,0 1-1-15,-5 7-4 0,3 0 2 16,-7 1 2-16,5 3-3 16,-1-3 6-16,6-2-6 15,4 1 1-15,-1 0-1 0,-1-6 3 16,3-3 3-16,2-1-7 15,5-1 3-15,1-1-2 0,7-6 5 16,4-4-6 0,-1 2 3-16,6-2 1 0,-6 5-4 15,1-1-3-15,-6 0 12 16,3 5-2-16,-7-1-3 16,2 5-3-16,-1-1 5 0,-3 2-8 15,0 2 10-15,-2 1-11 16,2-1 10-16,4 1 2 15,-1-1-4-15,3-2-7 0,6-7 8 16,1-2-4-16,2-1 2 16,4 1 1-16,1-3-2 15,0-3 2-15,-1 1-1 0,0 0-3 16,1 5 7-16,-4 0-7 16,1-1 5-16,-8 4-2 15,-1 6-1-15,-4-2 1 16,0 1 1-16,-5-5-2 15,0 0 2-15,9-2-3 0,-2-2-2 16,7-4 2-16,-2 0 8 16,4 1-4-16,5-6-8 15,0 4 3-15,-1-7 4 16,0 3-2-16,-2 2 8 0,-3 3-7 16,3-3 4-16,-3-2-8 15,3 3 1-15,-1-3 7 16,-1 2-6-16,1-1 2 15,4 5-3-15,-6-5 2 0,7 3 6 16,-3 3-7 0,4-2 3-16,-3 6-3 0,-4-3 0 15,1 2 7-15,-4-1-5 16,-1 1 0-16,1-5 2 16,-1 4-5-16,1-2 0 0,2-2 4 15,2-1-1-15,-1-1 2 16,6-6-2-16,2-1-4 15,2-2 8-15,2 0-6 0,4-1-2 16,2-5 5 0,2 2-2-16,1-2 1 0,8 3 0 15,-12-3 3-15,3 6-4 16,1 3 1-16,-3 1-3 16,-6-1 7-16,2 0-7 0,-2 4 6 15,-4 1-5-15,1 0-1 16,0-3 5-16,0 0-2 15,3-2 2-15,6 0 1 0,11-3-9 16,-14-1 7-16,14-1 2 16,-8-1-10-16,1-3 12 15,-2 5-5-15,-2 0 1 0,3 0 1 16,-6 5-2-16,6-1-3 16,-2 1 5-16,-4-1-7 15,3 4 5-15,-6 1 1 0,-2-2 0 16,-2 2-8-16,-1 3 11 15,3 2-1-15,-1-2-7 16,-1-1 6-16,5-1-5 16,-1-3 6-16,1 7-8 0,0-7 0 15,0 2 3-15,4-1 1 16,-1-4 5-16,5 1-7 16,2-5 5-16,-3 0-4 0,9 0 2 15,-12-3 1-15,12 3 4 16,-14 1-10-16,14-2 3 15,-11 1-1-15,3 4 8 16,-4 1-4-16,0 4-5 16,0 3 3-16,-1 0-1 0,2 1 4 15,-3-5-4-15,3-4 7 16,3 4-5-16,-5-4 2 16,5 0 0-16,0 1-4 0,-4-5-3 15,4 0 5-15,8 0 1 16,-13 2 1-16,13-2-6 15,-8-4 5-15,-1 0-1 0,9 0-3 16,-10 3 4 0,10 1 1-16,-14 1-6 0,6-5 4 15,0 5-5-15,0-1 8 16,-1 0 3-16,9-1-6 16,-10-1-3-16,2-3 2 0,8 6 2 15,-14 0-1-15,3 2 2 16,3-2-1-16,8-5 3 15,-12-1-8-15,12 1 2 0,-8-8 2 16,8 13-2-16,0-13 0 16,-8 0 2-16,8 8 0 15,0-8-3-15,0 0 5 16,0 0-6-16,0 0-1 16,0 0 12-16,0 0-6 0,0 0-4 15,0 0 1-15,0 0 1 16,0 0-4-1,0 0 8-15,0 0-7 16,0 0 5 0,0 0 3-16,0 0-6 15,0 0 1-15,0 0 4 16,0 0-6 0,0 0 7-16,0 9-13 15,0-9 11-15,0 0 0 0,0 7-1 16,0-7 1-1,0 0-4-15,0 0-4 16,0 0 10-16,0 0-6 16,0 0 5-16,0 0-5 15,0 0 5-15,0 0-2 0,0 0-4 16,0 0-4-16,0 0-10 16,0 0-8-16,0 0-15 15,0 0 2-15,0 0-8 0,0 0 3 16,0 0-3-16,0 0-10 15,0 0-32-15,0 0-31 16,3 0-21-16,2 0-61 16,-5 0-20-16</inkml:trace>
  <inkml:trace contextRef="#ctx0" brushRef="#br0" timeOffset="96262.63">4941 4746 399 0,'-84'16'79'0,"-11"4"-42"15,-3 5-15-15,8 4-9 16,14-1-5-16,11 4-3 16,13 5-5-16,12 4 1 15,10 7 5-15,13 13-4 16,17 18 0-16,0 30-4 16,0 34 7-16,5 32-2 15,-1 29 2-15,4 11 5 16,8 5 0-16,8 4 2 15,14 11 1-15,6 21 5 16,10 22-1-16,11 11-1 16,7-8 7-16,9-13-9 15,14-16-5-15,14-15-1 16,16-13 4-16,30 8-3 16,39 8-1-16,42 5 0 15,25-3-5-15,6-4 3 16,-3-11-9-16,-9-15 0 15,2-17 1-15,6-24 4 16,2-24-4-16,-2-29 2 0,-7-29 1 16,-8-32 4-16,-9-31-1 15,-10-26-2-15,-10-22 8 16,-1-13-3-16,5-15 0 0,6-10-3 16,5-6-5-1,3 1 2-15,-6-4-1 0,-7 4 5 16,-14 7-8-16,-10 6 2 15,-10 11 6-15,-7 13-3 16,-9 11 10-16,0 17-5 0,2 13 3 16,-6 11 1-16,1 8-6 15,-9 17-1-15,0 7 3 16,-7 15-5-16,-14 2-2 0,-2 8 0 16,-9 8 2-16,-4 6-1 15,-1 7-1-15,5-5 1 16,9 1-2-16,2-10 3 0,6-3-4 15,-5-11 5 1,-9-8-5-16,-6-13 5 0,-14-9-1 16,-7-7 4-16,-3-5 3 15,-7-7 20-15,3-4 3 16,-3-5-2-16,2 3-7 0,-1 6-9 16,5-5 11-16,8 2-3 15,11-10-3-15,18-12-5 16,27-5-8-16,24-19 5 15,22-13 1-15,15-15-9 16,9-18 1-16,0-10 2 0,-2-15 5 16,9-3 1-16,15 0-1 0,9-7 1 15,18-13-2 1,11-17-2-16,9-19-4 0,14-33-1 16,18-33 2-16,19-33-3 15,-4-7 3-15,-12-1-4 16,-17 5 14-16,-23-1 4 0,-15-4-7 15,-19-7-6-15,-14-9 5 16,-13-7 2-16,-10 6-3 16,-18 14 0-16,-17 8 0 0,-18-2-6 15,-22-5 9-15,-24-14 1 16,-20-13 9-16,-19 10 2 16,-12 20-15-16,-11 19 18 15,-11 26 24-15,-6 19-14 16,-12 20-9-16,-2 19-1 15,-14 14 20-15,-2 8-1 0,-5-3 0 16,-2-4-18-16,-3-12-12 16,3-10-13-16,0-3 1 15,-2 5 3-15,-8 3 6 16,-4 4-5-16,0 9 2 16,-20 3-1-16,-7 1-5 15,-11-5-4-15,-6 1 3 0,-15-11-1 16,-9-1-3-1,-12-4-1-15,-26-1 6 16,-19 1-4-16,-26 7-7 16,-24 8 6-16,-20 12 1 15,-12 13-6-15,-4 9 11 16,0 8-14-16,-4 5 8 16,-12 12 0-16,-22 7-3 0,-10 7-3 15,-15 9-23-15,-1 8 5 16,-5 9 15-16,-14 8 4 15,-14 6-2 1,-16 10 3-16,-13 8 5 0,8 4 1 16,16 12-5-1,19 0 6-15,-8 12-1 16,-11 12-3-16,-24 11-2 16,-14 11 3-16,11 8 2 15,21 2-5-15,-4 5 6 16,-9 4-8-16,-25 1 6 15,-5 3-1-15,9 4 8 16,16 5-8-16,0 7-4 16,-9 4 2-16,-11 0 0 15,4-3 3-15,20-1 7 16,21 6-9-16,2-3 3 16,-2 2 1-16,-13 0-3 15,-12-5 0-15,16-4-2 16,29-3 2-16,29-6 8 15,18 1-13-15,14-3 7 16,-5-1-4-16,-7 0 2 16,-12 2-4-16,-10-7 4 15,18 2 1-15,24-1 3 16,23-4-5-16,13 0 1 16,12 0 3-16,0 4-1 15,0 1-4-15,-7 7 2 16,-12 8 0-16,-10 9 0 15,-2 7 0-15,10-4-3 16,22-7 5-16,24-1-5 16,16-2 4-1,12 2-1-15,9 1 2 16,6-1 0-16,1 0-2 16,0-4-5-16,5-3-10 15,1-6 17-15,2-5-1 16,8-7-3-16,5-3 2 15,3-3-9-15,6-6 10 16,7 1-3-16,5-2-1 16,2-1-11-16,13 0-12 15,8-2 12-15,9 1 7 16,7-3-3-16,6-3 1 16,6 2 1-16,13-5 8 15,0-2-2-15,0-7 5 16,8-3-15-16,1-3 10 15,0 1-33-15,2-6-21 16,0-4-26-16,3 4 9 16,2-4 9-16,0 1-12 15,0 3 6-15,4 0-21 16,5 1-18-16,12 3 109 16,7 8-227-16,0 9-137 15</inkml:trace>
  <inkml:trace contextRef="#ctx0" brushRef="#br0" timeOffset="98429.12">11466 12028 60 0,'-11'-12'146'0,"11"3"40"15,-14 2-74-15,4-5-41 0,2 0-31 16,-1 3-9-16,9 1-1 15,-8 0 6-15,0-1 0 16,-1 5-6-16,9 0-14 0,0 4 3 16,0 0 6-16,0 0-5 15,-8 0-1-15,8 0 1 16,0 0-6-16,-7 0-9 16,7 0-3-16,0 0 1 0,0 0 3 15,0-3-8-15,0-2 7 16,0 1 0-16,7 0-9 15,-4 0 4 1,6 0-3-16,-1-3 2 16,5 2 1-16,4 5 3 0,1 0 0 15,4 0-7-15,-2 0 6 16,0 0-5-16,-3 0-1 16,3 0 6-16,0 0 1 0,-3 0-2 15,2 0-2-15,1 0 1 16,-2 7 1-16,-2-7 1 15,-4 9-1-15,-1-1-6 16,2 4 2-16,-1 1 3 16,0 1-1-16,0 4-1 0,4-2 4 15,-3 0-2-15,-1 1 0 16,-4 0 1-16,0-1-3 16,1-4 3-16,-2 0 1 15,1-5-2-15,0 3 2 0,1-10-4 16,-6 7-1-16,2 2 5 15,-2-9 2-15,5 8-4 16,-2 0-4-16,2 5 0 0,4-1 6 16,-4 0 2-16,4 1-7 15,-1 2 1-15,3 2 5 16,-3-1-2-16,4-1-7 16,-1 2 6-16,-3-1 1 15,3 1 2-15,-3-5-6 0,-3-4 3 16,1 0 3-16,-2 1 1 15,-2-9-5-15,-2 13-3 16,-3-13 5-16,0 0 0 16,0 7 0-16,0-7-3 15,5 0 0 1,-2 0 2-16,3 7-2 0,2 2 4 31,-5-9-4-31,-3 12 2 0,0-12 4 16,0 8-4-1,5 0 0-15,-2-8 0 0,0 8 2 16,2-8-1-16,-5 0 1 0,0 0-1 16,0 0-2-16,0 0 3 15,0 0 0-15,0 0-4 16,0 0 5 0,0 0-2-16,0 0-6 15,0 0-3-15,0 0-14 16,0 0-36-16,0 0-17 15,0 0-18-15,0-4-38 16,0-4-60-16,-8 4 25 0</inkml:trace>
  <inkml:trace contextRef="#ctx0" brushRef="#br0" timeOffset="100921.93">11735 12418 100 0,'-12'-3'126'0,"0"-1"28"16,4 4-66-16,-1 0-39 16,9 0-22-16,-8 0-16 15,8 0 1-15,0 0 0 0,0 0-2 16,-8 0 2-16,8 0 0 16,0 0 0-16,0 0 2 15,0 0 0-15,0 0 2 16,0 0-6-16,0 0-3 15,0 0-2-15,0 0 1 16,0 0-2-16,0 0 2 0,0 0 2 16,0 0 1-16,0 0 1 15,0 0 1-15,0 0-2 16,0 0 1-16,0 0-7 0,0 0 2 16,0 0-4-16,0 0 2 15,0 0-1-15,0 0 4 16,0 0 2-16,0 0 5 15,0 0-10-15,0 0 7 16,0 0-9-16,0 0 4 0,0 0-1 16,0 0-2 15,0 0 0-31,0 0 0 16,0-5-2-16,0 1 7 0,0 0-3 15,0 0 1-15,8 4-3 16,0 0 1-16,4 0 1 15,5 0 0-15,6 0-4 0,6 0 3 16,-1 0 1-16,5 0-2 16,4 0-1-16,-1 0 1 15,-1 12-4-15,4-3 2 16,-7-2 3-16,-7 1-2 16,-3 1 1-16,0-1-3 0,-6 1 4 15,3-2 1-15,-2-7-4 16,0 12 0-16,0-3 0 15,-3-9 0-15,3 8-1 0,-4-8 1 16,4 0 2-16,-7 0-1 16,4 0 2-16,-3 0-6 15,2 0 0-15,-4 0 3 0,-6 0 2 16,1 0 1 0,-4 0-5-16,0 9 0 0,0-9 5 15,0 0 1-15,4 0 2 16,0 0-1-16,-1 0-3 15,2 0-2-15,-5 0 2 16,0 0 3 0,0 0-2-16,0 0 9 0,0 0 9 15,0 0 3-15,0 0 12 16,0 0 3-16,0 0 6 16,0 0-8-16,0-9-13 0,0-4-13 15,-12-7-6 1,1-9-3-16,-3-7-5 0,3-9 3 15,-3-3 0-15,3-1-7 16,4-4 5-16,-7 1-3 16,6 2 2-16,0 1-2 0,0 5 0 15,-1 1 6-15,9 13-5 16,-11 2-3-16,11 3-1 16,-7 4 1-16,7 5 7 0,-9-1-8 15,9 4 6-15,-8 6-1 16,8 4 0-16,0 3 1 15,-8 0 3-15,8 0-4 0,-8 0-2 16,8 0 0-16,0 0 1 16,0 0 1-16,0 0 4 15,0-5-5-15,0 5-1 0,0 0 0 16,0 0 2 0,0 0 0-16,0 0-3 0,-14 0 3 15,14 0 2-15,-6 0-5 16,-2 8-1-16,-1-1 9 15,-3 6-5-15,-5 4 5 0,-2 3-4 16,-6 1 4-16,-4 2-4 16,-4 6 1-16,-2 4-1 15,-3 0 4-15,3 3-5 0,-7 1 6 16,2-1 0-16,-1 2-3 16,0-1-2-16,6-5-1 15,5-4 9-15,7-4-10 16,3-3 7-16,3-1-7 15,4-4 5-15,1-5-1 0,1 2-2 16,3-1 0-16,8-12 5 16,-9 9-6-16,9-9 6 15,0 8-4-15,0-8 3 0,0 8-4 16,-8 0 6 0,8-8-7-1,-8 8 1-15,1 1 5 16,7-9-2-1,0 7-7 1,0-7 11 0,0 0-9-16,0 0 6 15,0 0-3-15,0 0 3 16,0 0-9-16,0 0 8 16,0 0 1-1,0 0-1-15,0 0-5 16,0 0 0-1,0 0 6-15,0 0-4 16,0 0 5 0,0 0-8-1,0 0-11 17,0 0 18-17,0 0 0-15,0 0 1 31,0 0-5-31,0 0 3 0,0 0-3 16,3 0 1 0,5 0-2-16,0 0 5 15,0 0-3-15,5 0 2 16,-2-3 1-16,-2-1-5 0,-1-1 3 16,0 5 6-16,0-4-6 15,1 0-1-15,-9 0 1 16,4 4-3-16,1 0 5 15,1 0-7-15,2 0 7 16,1 0-3-16,-1 0-1 16,3 0 2-16,-1-4 3 0,-2 0-3 15,0 0 6-15,-2 4-6 16,8 0 0-16,-6 0 2 16,0 0-1-16,1 0-3 0,-1 0-4 15,-1 0 6-15,-2 0 0 16,-2 0 0-16,-3 0 1 15,0 0-4-15,0 0 5 16,4 0-5-16,1 0 10 16,3 0-12-16,-5 0 10 15,2 0-9 1,3 0 1-16,-4 0 4 16,4 0 2-16,-4 0-6 15,0 0 3-15,4 0 0 0,-3 0 0 16,3 0 1-16,0 0 4 15,0 0-4-15,1 0-6 16,-3 0 7-16,2 0-6 0,0 0 4 16,2 0 1-16,-6 8 1 15,4-8-2-15,-4 0 4 16,0 0-3-16,-4 8-7 16,0-8 7-1,0 0 0 1,0 0-5-16,0 0 10 15,0 0-9-15,0 0 6 16,0 0-5-16,0 0 5 0,0 0-2 16,0 0-4-16,0 0 5 15,0 0-5 1,0 0 5-16,0 0-4 16,0 0 5-16,0 0-1 15,0 0-5-15,0 0 8 16,0 0-6-16,0 0 4 15,0 0-8-15,0 0 7 16,0 0 1 0,0 0-1-16,0 0-4 15,0 0 5-15,0 0-7 16,0 0 1-16,0 0-16 16,0 0-17-16,0 0-27 0,0 13-15 15,0-6-5-15,0 5 5 16,0 5-17-16,0-5-51 15,0-4-12-15,0-8-98 16</inkml:trace>
  <inkml:trace contextRef="#ctx0" brushRef="#br0" timeOffset="102934.56">14236 6883 307 0,'-28'0'179'15,"8"0"-77"-15,3 0-50 16,8 0-25-16,15 0-15 15,17-9-6-15,30-3 5 0,33-7 0 16,23-10-8-16,25-4 3 16,16-7-3-16,8-10 0 15,5 2 1-15,8-6-2 0,3 6-2 16,-3 3-2-16,-13 5 2 16,-20 6-3-16,-28 15-8 15,-28 3-8-15,-22 7 4 0,-15 1-9 16,-22 8 2-1,-15 8 0-15,-22 12-23 0,-28 4-97 16,-23 10-59-16</inkml:trace>
  <inkml:trace contextRef="#ctx0" brushRef="#br0" timeOffset="103200.97">14698 7404 287 0,'-44'36'176'15,"16"-11"-78"-15,12-8-47 0,16-17-27 16,28 0-4-16,32-21 0 16,35-13 7-16,23-6 3 15,15-17 5-15,26-7-2 16,19-5-5-16,12-1-11 16,11 5-7-16,-12 3-7 0,-18 9-1 15,-24 14-4-15,-30 5-14 16,-27 15-13-16,-25 3-8 15,-22 6-12-15,-18 10 2 16,-25 17-10-16,-33 8-33 0,-27 6-86 16,-28 10-181-16</inkml:trace>
  <inkml:trace contextRef="#ctx0" brushRef="#br0" timeOffset="103418.07">14951 7990 233 0,'-82'65'230'15,"20"-16"-96"-15,23-13-64 0,23-10-35 16,24-13-18-16,25-13-6 16,27-18 3-16,25-14 13 15,25-21 4-15,19-12-2 0,18-9-12 16,16-3-7-16,11 0-5 16,1 4-3-16,-5 6-11 15,-15 15-25-15,-27 7-34 16,-21 17-24-16,-31 7-21 15,-30 17-42-15,-38 13-22 16</inkml:trace>
  <inkml:trace contextRef="#ctx0" brushRef="#br0" timeOffset="103687.24">15463 8213 270 0,'-113'67'206'16,"22"-16"-59"-16,23-14-57 15,23-12-44-15,21-8-24 16,24-17-9-16,24 0-1 0,29-21 14 15,25-7 5-15,29-12 10 16,32-13-17-16,19-4-2 16,17 0-9-16,3 0-10 15,-10 3-1-15,-26 13-4 16,65-19 5-16,-139 39 1 16,-22 9-2-16,-14 3 4 15,-12 7-2-15,-2 2 2 16,-15 0-4-16,-3 0-10 0,0 0-31 15,-17 0-36-15,-3 0-44 16,-8 0-81-16,-9 11-71 16</inkml:trace>
  <inkml:trace contextRef="#ctx0" brushRef="#br0" timeOffset="106383.9">13261 13197 40 0,'0'0'93'16,"0"0"94"-16,0 0-50 15,0 0-45-15,0 0-25 16,0 0-19-16,0-5-5 0,0 5-5 15,0-3 8-15,0-1-3 16,0 4-16-16,0 0-12 16,0 0-13-16,0 0 3 0,0 0-4 15,0 0 0-15,0 0-16 16,0 0-23-16,0 0-33 0,0 0-19 16,-7 0 8-16,-1 12-27 15,-1-5-32-15,1 6 2 16</inkml:trace>
  <inkml:trace contextRef="#ctx0" brushRef="#br0" timeOffset="106592.27">13123 13344 158 0,'0'0'286'0,"-12"0"-98"15,4 0-76-15,8 0-61 0,0 0-38 16,0 0-21-16,0 0-6 16,0-5-21-16,0 5-26 15,0-4-36-15,0 4-67 16,0 0-28-16</inkml:trace>
  <inkml:trace contextRef="#ctx0" brushRef="#br0" timeOffset="106792.61">13120 13449 283 0,'-9'-13'286'16,"-2"2"-106"-16,-1-1-92 16,-2 3-53-16,3 6-41 15,11-1-9-15,0-1 1 16,0-1-14-16,0 6-27 0,0 0-38 15,0 0-52-15,0 0-51 16</inkml:trace>
  <inkml:trace contextRef="#ctx0" brushRef="#br0" timeOffset="111321.07">10326 16709 13 0,'0'0'22'0,"0"0"9"0,0 0 6 15,0 0 6-15,0-4 17 16,0 0 17-16,0 4 32 0,0 0-34 16,0-4-22-16,0 4-17 15,0 0-5 1,0 0-18-16,0 0-1 0,0 0-2 15,0 0 3 1,0 0-3-16,0 0 2 0,-8 0-3 16,8 0-4-16,0 0 5 15,-9 8-7-15,9-8 0 16,0 9-1-16,-8-9-2 0,8 8 2 16,-13-1-2-16,2-7 9 15,3 12-7-15,-5-3 4 16,4 3-5-16,1 0 1 0,-3 0 1 15,-1 0 0-15,0 2-3 16,4-2 0-16,-1-5 0 16,-4 5 4-16,2 0 1 15,2 1-3-15,9 0-6 0,-11-1 4 16,11 0 3 0,-16 21-4-16,16-17 1 15,-13-1 0-15,13-1-1 0,-8-2 2 16,8 0 3-16,0-1 0 15,0 6-4-15,-8 0 4 16,8 2 0-16,0 1-3 16,0 1-3-16,0 4 0 0,0-5 4 15,0 0 3-15,0 1-1 16,0-6-4-16,0-2 3 0,0-2 1 16,0-1 3-16,0-10-3 15,5 7 1-15,-2-7-4 16,2 0 4-16,2 0-4 15,2 0 3-15,-1 0 0 16,3 0-4-16,3 0 4 0,-3 0-2 16,5 0 1-16,1 0 0 15,4 0-2-15,1 0 2 16,0 0-1-16,2 0 2 0,1 0-3 16,-6 9 0-16,2-1-1 15,-1-8 2-15,1 0-2 16,-5 9 0-16,0-9-2 0,1 0 4 15,-3 0-2 1,4 0 7-16,-1 0 2 0,-1 0 0 16,-1 0-1-16,-2-5-2 15,-2 1 1-15,7-4-4 16,-7-1 4-16,6 2-6 0,-1-3 3 16,1 3-3-16,7 0 5 15,0-7-8-15,0 3 6 16,1-2-6-16,-5-4 3 0,4 3 0 15,0-3 0-15,4 1-4 16,2-1 2-16,-3 0 2 0,6 1 1 16,-4-3-6-1,-1-2 10-15,1 4-4 0,-1 0-6 16,0-1 5-16,-3-3-1 16,3 1 3-16,0-2-4 15,-4 3 1-15,1-6 0 0,4 0 6 16,-1 2-10-16,-3-3 6 15,-1 2-1-15,0-4 4 16,1 4-5-16,0-5 7 0,-2 5-3 16,-3-1-3-16,2 1 5 15,-4 0 1-15,4 0 2 16,-2-5-5-16,4 1 3 0,0-1 8 16,1 4-5-1,1 1 2-15,-3-5-8 0,6-4-2 16,-1 2 9-16,5-7 2 15,-1 2 2-15,8-1-8 16,1-5-6-16,4 3 2 0,3-2 4 16,9 1-6-16,0 0-2 15,4-1-2-15,4-2 5 16,3 4 1-16,-3 2-1 16,1 0-3-16,-10 0-2 0,-2 9 6 15,-9 4-5-15,-5-1 5 16,-8 5-2-16,-4 4-1 15,-3-4 3-15,-5 3-1 0,1-3-2 16,3 1 4-16,1-7-2 16,1-3-2-16,8 1 1 15,-2-1-1-15,6 1 0 0,-2-1-2 16,4 1 4-16,-3 4-2 16,-6 3 1-16,-5 1-3 15,-3 4 8-15,-1 0-3 0,-6-1-7 16,0 1 1-16,0 0 5 15,1-5-2-15,3 0-1 0,4-3 2 16,0 0 1 0,4-1-2-16,2 1 0 0,2-1-3 15,-3 0-1-15,-1 6 4 16,0-2 1-16,1 1 2 16,-4-1-3-16,-2 2-2 0,2-2 4 15,-2 0-2-15,3 1 0 16,-2-1 0-16,-4 4-2 15,-3 3 8-15,-1-7-10 0,3-3 6 16,6-5-2-16,4 0 0 16,-2-4-1-16,-2 6 4 15,4-7-3-15,-1-6 0 16,5-1 3-16,2-4-5 16,-2 0 0-16,5 5 2 0,-2-6-2 15,1 3 5-15,3-2-6 16,0-4 8-16,2 2-7 15,-3-8 1-15,1 2 6 0,2 5-7 16,-2-1-3-16,1 4 10 16,-5 0-7-16,6-1-1 15,2-1 9-15,45-60-8 16,-44 54 4-16,0 1 1 16,0 0-2-16,-2-2-2 15,-2-3-2-15,0 0 5 16,-4 4-4-16,-9 1 10 0,-3 2-8 15,-5 5 0-15,-3 4 0 16,-11 6 0-16,-1-2 8 16,-5 5 5-16,0 3-3 0,-8 1-2 15,-3 2-2-15,-2 7 4 16,-3-2-6-16,-4 4-1 0,-1 5 2 16,-3 0-3-16,-1 5 0 15,-3-2 3-15,-1 6 0 16,-4 3-4-16,-2 0 1 0,-6 0 1 15,-5 0-7-15,-2 0 1 16,0 8 1-16,-1 3 6 0,4 1-3 16,2 0-4-1,-4 3 4-15,3-5-2 0,0 3-2 16,-2-1 2-16,2 4 1 16,-1 3-4-16,1 7 4 15,0-2-4-15,-2 6 1 0,5-3 1 16,6 2 1-16,-1-6-2 15,-2 3 4-15,2-2 0 0,-1-1-2 16,6 7 2-16,-3-6 4 16,6 2-3-16,4-7-3 15,-1 4 2-15,-3 3-2 0,-6-2-5 16,3 4 6 0,-6 2-2-16,1 3 2 0,-4-2 2 15,-7 7 1-15,-5 1-7 16,-1 3 0-16,1-3 4 15,-6-1 4-15,1-2-7 0,0 5 7 16,1-1-2-16,4 0-8 16,-6 3 6-16,1-3 0 15,0 1-2-15,2-5 0 0,1 1 0 16,2-1 0-16,-2 2 1 16,7-2 1-16,1-2 1 15,2-7-1-15,4 2 5 16,2-1-4-16,2 1-5 15,-4 2 2-15,0 2-3 0,-2 3 3 16,2 6 4-16,-1-2 0 16,-3 6-7-16,-5 1 0 15,0 3 3-15,-5-2-3 0,-1-2 5 16,-2-2 1-16,0 1-1 16,8-4 0-16,1-5-3 15,3-3 4-15,0-5 4 0,3 1-10 16,7-5 1-16,5 2 5 15,3-3 2-15,-3-3-5 16,8 1 8-16,1 0-6 16,-4-2-3-16,6 2 1 15,-3-5 0-15,-2 4 6 0,5-3-9 16,-3-1 4-16,3 4 6 16,-3 1-1-16,3 0-4 15,-5-2-4-15,-1 6 2 16,-3 0 6-16,-1-1-8 0,2 2 6 15,-3-3-7-15,3 6 3 16,-3 4 6-16,-2 3-4 0,-1 0-4 16,2 6 2-16,2-6 2 15,1-3 2-15,3-10 0 16,9-3-2-16,0-3 0 0,2-5-4 16,6-12 4-16,8 13 4 15,-7-1-11-15,-1 0 4 16,-1 1 5-16,9 3-2 15,-11 0-2-15,-2 3 1 0,1 3-2 16,1-3 0-16,-7-2 5 16,7-1-5-16,-2 1 0 15,4-5 6-15,3 0-2 0,-2-3-1 16,0 3 0-16,8-5-3 16,0 3-3-16,-9 0 7 15,9 3-1-15,-8-5 1 0,8 5 0 16,-9-5 3-16,9 4-9 15,-9 4 4-15,3 1 1 16,-2-1 0-16,0 4-1 16,8 5 1-16,-14 2-4 0,3 2 5 15,-2 3 4-15,2 6-4 16,-2-6-3-16,1 1-2 16,-4 1 3-16,3-7 3 0,2-3-2 15,-2-3 1-15,1-5-2 16,-1 0 1-16,13-4 0 15,-6 1 2-15,-3-5 1 0,9-1-5 16,-9 7 2-16,9-2 0 16,0-5 0-16,0 2-4 15,-11 3 3-15,11-4-1 16,0 0 4-16,0 5-1 0,0-2 0 16,-9-3 1-16,9-8 1 15,0 12-9-15,0-12 10 16,-8 0-7-16,8 9 0 15,0-9 7-15,0 0-7 16,0 0 4-16,0 0-3 16,0 0 4-16,0 0-8 0,0 0 1 15,0 0-4-15,0 0 2 16,0 0 3 0,0 0 0-16,0 0-1 15,0 0-9-15,0 0-1 16,0 0-14-16,0 0-17 0,0 0-18 15,0 0-22-15,0 0-12 16,0-4-17-16,3-8-62 16,2-1 1-16</inkml:trace>
  <inkml:trace contextRef="#ctx0" brushRef="#br0" timeOffset="113887.55">12899 15843 57 0,'-8'0'99'0,"8"0"60"0,-11 0-39 15,3 0-52-15,8 0-35 16,-9 0-22-16,9 0-1 0,-7 0-10 16,-1 0 3-16,8 0 0 15,-14 12 2-15,14-1 3 16,-11 1-3-16,-2 5 0 0,2 4 2 15,-5 3 0-15,-6 5-2 16,-1 4-3-16,-3-2-1 16,-2 7 5-16,1-2-1 0,-5 1 0 15,-6-1-2-15,2 0-2 16,0 6-3-16,-6-2 2 16,-2 1 1-16,-8 4 2 15,-2 0-2-15,-3-2 4 0,-3 7 9 16,-5 2 2-16,0 6-4 15,0-1 4-15,4 0-2 16,-1-1-1-16,2-3-2 0,3-3-9 16,9-6 4-16,3 2-6 15,5-10 4-15,3-4-2 16,4 2 7-16,4-6-6 0,5-8 2 16,4-4-3-16,4-4 0 15,3 0 1-15,13-12 1 16,0 13-5-16,0-2 1 15,0 3 1-15,0-2 1 16,0 5-1-16,5-3 1 0,3 0 0 16,1-3-3-16,-2-3 1 15,5-8 3-15,-4 12-1 16,5-12-1-16,4 10 1 0,2-10 5 16,7 0 2-16,-3 0 3 15,14 0 1-15,7 0 2 16,5 0-7-16,8-10 2 0,8-2 2 15,4-4-4 1,8-4-3-16,5-2 1 0,1-1-3 16,4-1 2-16,-2-2-3 15,-1-2 0-15,2 0 2 16,-4-4-4-16,-6-1 4 0,1 0-3 16,-7-2-3-16,-2-3-2 15,2 2 5-15,-4-1 1 0,-5-4-1 16,-5 0-1-16,1 1 1 15,0-1-4-15,-4 5 5 16,-2-1 1-16,3 1-7 0,3-2 1 16,0-2-7-1,4-1 5-15,4 1 1 0,3-1 2 16,0 1 4-16,11-5-6 16,2 0 3-16,4-5-1 15,-1-2 2-15,6-1 0 0,3-4 2 16,2-4-1-16,2-4-4 15,-4-1 6-15,0-3 0 16,1 0 1-16,-1-4-2 0,0 4-1 16,-3-1 0-16,-4 6 4 15,-6-1-3-15,1 0-1 16,-4 3-1-16,-4 5-2 0,-3-5 5 16,-4 1-2-16,-1 4 2 15,-4 0-2-15,-4 1 1 16,-6-1-3-16,-2 1-2 15,-4 1 5-15,0 4-4 0,-4-2 3 16,-6-1-1-16,-1 6 1 16,-3-2 0-16,2 2-1 15,-4-6-8-15,-1 2 5 0,6-8-2 16,-8-2 5-16,4-3 0 16,-6 0-1-16,-4 3 3 15,-4 5-5-15,-4-3 1 0,-3 4 1 16,-6-2 1-16,-3 4 1 15,0 11 0-15,0-2 1 16,-12 4-1-16,0 4 1 16,1 4-4-16,-6 9 1 0,1 4 5 15,0 3-6-15,-6 5 2 16,-2-1 2-16,1 5 1 0,-11 8-10 16,0 0 8-16,-9 0-4 15,3 0 5-15,-1 0-4 16,0 0 0-16,-6 13 2 0,-2-1 2 15,-5 5-2-15,2 4 0 16,-2 2-2-16,-3 6 0 16,0 3 2-16,-3 1 0 15,-4 0 2-15,3-1 1 16,0 1-2-16,4-1 0 0,1-4-1 16,-1 1 0-16,1-1 1 15,2 5-5-15,5-4 1 16,0-1 4-16,0 1 0 0,1-1 0 15,3 1-3-15,-3 4 1 16,-1-2 2-16,-3 2 2 16,-2 4 0-16,-3 4-7 0,0 1 5 15,0-3 1-15,-4 2-6 16,1-1 5-16,-2 1 0 16,2-4 1-16,-2-1-3 0,2 0 6 15,4-4-3-15,3 2 1 16,-1-1-4-16,3-1-2 15,-4 0 5-15,11-2 3 16,0-7-10-16,4 5 6 16,7 2-1-16,0-5-2 0,0 1-1 15,-27 24 8 1,32-26-3-16,-2-3-2 16,7 4-2-16,-6-5 2 0,4-1 2 15,-3 3-4-15,4-3 0 16,0 2 3-16,0 1 0 15,-6-3 2-15,3 1-1 16,-3 0-4-16,2 2 0 0,0-3 3 16,-1 1-3-16,1 1 0 15,-1-1 5-15,1 1-3 16,1 3 1-16,-2-3-3 0,4-1 2 16,1 1 0-16,-1 0-2 15,6-6 6-15,2 2-4 16,1-2 0-16,0-2-3 0,3 2 7 15,-4 3-6-15,6-2 0 16,-2 4 1-16,-15 25 0 16,15-20 1-1,-4 3-2-15,7 2 4 0,-3-2-4 16,-4-5 2-16,1 2 3 16,4-4-2-16,-3-6 0 15,2 1-3-15,1 1 3 0,1-1-2 16,-3 1 1-16,3-1 4 15,-6 1-4-15,2-2-6 16,-2 1 8-16,1 0-4 0,-1 7 1 16,2-4 2-16,-2-4-4 15,1 2 2-15,0 0 1 16,4-1 0-16,-1 1 6 16,0-5-5-16,1 0-8 0,4 0 9 15,0 1-1-15,8-5-4 16,-7-1 4-16,7 1 3 15,-9 1-4-15,9 3-2 0,-12-5 0 16,3 2 0-16,2-1 2 16,-1 1 2-16,8-2-6 15,-13 3 2-15,13-10-2 0,-9 7-11 16,9-7-15-16,-8 0-12 16,8 0-11-16,0 0-21 0,0 0-25 15,0 0-67-15,0 0-14 16</inkml:trace>
  <inkml:trace contextRef="#ctx0" brushRef="#br0" timeOffset="124267.42">1416 12204 323 0,'-28'64'200'16,"-1"15"-74"-16,13 13-36 15,16 13-28-15,21 14-17 16,14-1-12-16,14-4-5 0,16-17-13 16,14-11-7-16,5-20-10 15,9-21-1-15,6-21-2 16,-2-16-5-16,-4-12-14 16,-8-16-32-16,-7-14-48 15,-13-10-40-15,-16-16-102 16</inkml:trace>
  <inkml:trace contextRef="#ctx0" brushRef="#br0" timeOffset="124636.91">1693 12171 527 0,'-46'24'226'0,"5"-8"-109"16,6-9-74-16,7-7-53 0,3 0-14 15,8-7 13 1,5-14 5-16,1-10-2 16,-2-19-6-16,13-11-1 0,-12-8 11 15,-1 0 0-15,-3 0 4 16,-9 4 6-16,-7 8 21 16,-4 8 17-16,-9 13 0 15,-8 7 11-15,-7 13 1 16,-5 6-12-16,-232 36 14 31,159 3-54-15,-44-22-115 15,168-31-102-15,14-9 80-1</inkml:trace>
  <inkml:trace contextRef="#ctx0" brushRef="#br0" timeOffset="125348.9">1769 11515 334 0,'60'45'170'0,"-13"-9"-60"15,-15-3-36-15,-12-9-26 16,-7-7-9-16,-6-5 20 15,1-12-9-15,-8 9-23 16,0-9-12-16,0-9-42 16,0-8-4-16,-8-7 1 0,8-4 8 15,0-1 8-15,0 10 7 16,12 5 0-16,12 14 8 16,8 16 2-16,10 22 4 15,3 14 8-15,3 18-6 16,-3 7-4-16,-4-3 0 15,-8-1 3-15,-17-8 0 16,-13-5 4-16,-3-6 8 16,-28-6-14-16,-12-8-3 15,-17-6-1-15,-12-18 0 16,-10-16-1-16,-4-16-3 16,1-13 9-16,4-10 7 0,6-15-17 15,18-8-4-15,18-11-15 16,28-24-8-16,28-25-8 15,28-18 12-15,39-14 15 16,26-8 7-16,20 3-3 16,11 5-8-16,-3 16-9 15,-7 13-1-15,-12 17 7 16,-21 23 4-16,-20 23 0 16,-19 26 2-16,-21 27 28 15,-22 26 15-15,-19 28 22 16,-11 28 10-16,-11 12-12 15,-1 5-3-15,-2-4-22 16,8-13-11-16,7-13-9 16,10-10-2-16,2-19-3 0,15-9-1 15,7-15-2-15,17-14-9 16,3-17-22 0,5-14-19-16,-8-10-8 15,-9-9 22-15,-7-4 14 0,-20-1 0 16,-13 2 28-16,-14 11 19 15,-5 13 4-15,-11 8-13 16,-1 15-10-16,-7 13-16 16,3 7-30-16,-4 14-36 15,7 3-73-15,9 10-74 16</inkml:trace>
  <inkml:trace contextRef="#ctx0" brushRef="#br0" timeOffset="125496.85">3040 11571 270 0,'52'70'204'0,"-9"-18"-77"16,-15-13-56-16,-8-11-33 15,-3-9-18-15,-6-6-11 16,-3-13-31-16,-4 0-24 16,-4-28-56-16,0-26-139 15</inkml:trace>
  <inkml:trace contextRef="#ctx0" brushRef="#br0" timeOffset="126014.38">2968 9544 338 0,'20'-52'227'16,"-4"21"-116"-16,4 21-48 15,12 43-20-15,14 41 2 16,6 31 5-16,5 13-11 0,3 3-10 15,2-2-5-15,-1-14-9 16,-1-18-7-16,-3-18-5 16,-9-19 2-16,-9-13-3 15,-12-14 3-15,-11-7 4 16,-2-16-1-16,-14-28-14 16,-34-37-3-16,-19-31 3 15,-24-37 6-15,-24-21 7 16,-26-1 13-16,-18 12 40 15,-9 21 35-15,-1 29 7 16,5 35-35-16,11 34-34 16,14 40-18-16,19 54-8 15,30 38 1-15,30 33-8 0,46 8 3 16,24 1-6-16,38-10 7 16,23-26-6-16,13-28-4 15,7-34 1-15,5-31 5 16,4-34 2-16,-2-26-9 15,-6-23 0-15,-16-7-7 16,-14-1 0-16,-19 8 9 16,-10 10-3-16,-21 11 8 15,-4 9-15-15,-14 7-25 16,-8 8-17-16,0 6-19 16,-16 6-39-16,-9 5-48 15,-7 16-30-15,-4 6-71 16</inkml:trace>
  <inkml:trace contextRef="#ctx0" brushRef="#br0" timeOffset="127296.04">4762 8723 376 0,'-27'-25'277'16,"-15"-8"-88"-16,-6-3-48 15,-9 0-58-15,-8-6-26 16,-3 2-26-16,-11-1-2 15,-6 1-9-15,-5-1-1 16,-2 6 0-16,-6 2-5 0,-8 4 17 16,-3 8-13-16,-5 9-10 15,-3 7-2-15,-5 5-3 16,-4 21-3-16,-5 12 1 16,-10 15 6-16,-17 21-12 15,-18 17 5-15,-10 11-6 16,-13 10 7-16,-4 7-1 15,-4 7-1-15,-5 10 1 16,0 19-5-16,11 13 2 16,5 16-1-16,11 12 2 15,2 16 0-15,4 14 2 0,4 3 0 16,13-4-4-16,7 1 0 16,99-9 12-16,56-10-2 0,0 2 2 15,0-5 12-15,0 9-5 16,0 2-2-16,0 2 1 15,0 4 0-15,0 0-2 0,0 1 0 16,0-7-4-16,0-10 15 16,0-16-1-16,80-17 4 0,43-26-3 15,7-18 18-15,11-21 1 16,6-25-6-16,11-21-6 16,13-30-14-16,12-26 7 15,15-38-7-15,14-35 1 16,18-31 4-16,10-32-5 15,3-19-13-15,-6-6 4 16,-11-14-3-16,-11-5-1 0,-6 1-2 16,-8-12-5-16,-4-13 4 15,-7-21 1-15,0-17-3 16,-2-12 7-16,-11-7-5 16,-8-11-13-16,-25-17-10 15,-17-11 6-15,-17-6 11 16,-18 16 2-16,-22 30 4 15,-13 31 0-15,-18 34 3 16,-14 33 0-16,-11 23 6 0,-14 22 0 16,0 14 2-16,-22 14 6 15,-3 8-3-15,-6 3-10 16,-9 6 6-16,-6 5 12 16,-3 11 1-16,-3 8-11 15,-2 7 2-15,2 4-12 0,3 4-4 16,9 9-3-1,7 7-3-15,9 5-4 0,7 5-4 16,6-1 8-16,-3 3 2 16,14 5 3-16,-6-3 6 15,6 3-11-15,0 0-2 16,0 0 1 0,0 0 6-16,0-5 1 15,0 5-1-15,0 0 2 16,0 0-4-16,-8 0 10 15,8-5-1-15,-8 5-6 16,8 0 0 0,0-3 2-1,-10 3 0-15,10-4-3 0,-8 4 4 16,8 0-14-16,-8-5-6 16,8 5 4-16,0 0 13 15,0 0-3-15,0 0 0 16,0 0-5-16,0 0 7 15,0 0-3-15,0 0 2 16,0 0-4-16,0 0-24 0,0 0-20 16,0 0-16-16,0 0-20 15,0 0-2-15,0 0 3 16,0 0 9-16,0 0 14 16,0 0 12-16,0 0-5 15,-8 0 3-15,8 0-20 16,-12 0-29-16,1 0-18 15,-3 12-82-15,-6 1-30 0</inkml:trace>
  <inkml:trace contextRef="#ctx0" brushRef="#br0" timeOffset="131368.35">11638 12435 30 0,'0'0'17'15,"0"-5"-9"-15,0-3-9 16,0 4-4-16,0-3 0 0,4 2 3 15,8-3 3-15,-2 0 5 16,7-4 5-16,5 0 3 0,1-5-1 16,2 2 1-16,3-2 8 15,4-3 6-15,4-4 11 0,2-2 3 16,3 2-3-16,2 0-4 16,3-4-12-16,-2-1-12 15,2 1-4-15,-6 4-6 0,-9-2-1 16,26-10 5-16,-35 24 24 15,-6 0 18-15,-5 12-6 16,-5 0-5-16,-6 0 3 16,0 12-7-16,0 6-8 0,-9 5-8 15,-4 12-2-15,-4 7-2 16,-1 2 2-16,-7 6 6 0,-5-5 6 16,3-1 1-16,-3 0-3 15,4-7-5-15,0-5-5 0,7-6-4 16,2-10-8-16,4-4 1 15,2-4-12-15,11-8-18 0,0 0 1 16,0-17-1-16,0-11-2 16,8-13 1-16,3-11 3 15,6-10 6-15,-1-2 1 16,1-3 8-16,3 8 2 0,-3 5 6 16,-6 13-1-16,-2 10 1 0,-1 6 12 15,-8 12 6-15,0 6 10 16,0 7 12-16,-14 0-13 0,0 11-7 15,-11 8 4-15,-7 8 5 16,-6 1 6-16,3 1 0 0,2-1-3 16,4-4-12-16,4-3-8 15,6-5-5-15,3-3-5 0,2-13-4 16,14 7-8-16,0-7 0 16,0 0-8-16,0 0 0 15,10-7 0-15,6-6 6 0,4-3 2 16,5-10-1-16,-1 2 4 15,3-4 2-15,-2 7 4 0,-4 6 1 16,-5 2 4-16,-4 6 14 16,-4 7 15-16,-8 0 6 0,0 0 5 15,0 11-16-15,-17 1-9 16,-6 9-8-16,-5 4 3 0,-5-2 5 16,4 3 3-16,1-6-3 15,8 0-10-15,0-3-5 0,6-5-6 16,6-12-3-16,8 7-12 15,0-7-2-15,0 0-3 16,0 0-5-16,8 0-1 16,10 0 10-16,2-7 1 0,-1-5-1 15,3-5 7-15,-2-3 5 16,0 2 10-16,-9 6-3 0,-2 5 14 16,-1 7 13-16,-8 0 8 15,-8 0-13-15,-9 17-7 0,-2 3-7 16,-11 5-2-16,3-1-1 15,-5 4-2-15,-2-4 11 0,7 0-7 16,3-7 0-16,2-1-3 16,11-4 0-16,-1-12-7 15,3 0-5-15,9 0-6 0,0 0-6 16,0 0 5-16,0 0-1 16,4-7 4-16,4 2 3 0,1-2 2 15,-1 7 8-15,0 0 0 16,0 0 0-16,-4 0 0 0,-4 0 9 15,0 0 1-15,0 0 3 16,0 0-1-16,-9 12-6 0,-2 0 5 16,-2 0 1-16,1-4 3 15,0 0 0-15,3 1-5 16,9-9-1-16,-8 0 8 0,8 0-13 16,0 0 0-16,0 0-8 15,14 0 4-15,1 0-3 16,10-9 1-16,7-3 3 0,9-4-2 15,0-1 0-15,-2 1-3 16,3-1-1-16,-2 5 5 0,-7 5-5 16,-4-3 1-16,-10 10 5 15,-2 0-5-15,-5 0 4 0,-4 0 6 16,1 0-3-16,-9 0 0 16,0 0 6-16,0 10-3 0,-12-3-2 15,-1-7 5-15,0 12-5 16,2-12 3-16,-2 0 1 0,1 0 0 15,-1 0 2-15,2 0 0 16,11 0-5-16,0 0-6 16,0 0-13-16,0 0 8 15,0 0 4-15,0 0-3 16,0 0 7-16,0 0-6 0,0 0-2 16,0 0 12-16,0 0-8 15,0 0 5-15,0 0-6 16,0 14 5-16,4-7-1 15,0 1 0-15,-1-8-1 0,2 9-8 16,3-9 6-16,-5 0-6 16,3 0 0-16,-3 0 2 0,5 0-1 15,-3 0 0-15,1 0 4 16,4 0-2-16,2 0 0 16,-3 0 2-16,-2-5 0 0,-2 5 2 15,-2-4-1-15,-3 1 4 16,0 3 6-16,0 0 2 0,0 0-3 15,0 0 5-15,0 0-9 16,0 0-7-16,0 0 6 0,0 0-5 16,0 0 2-1,0 0-5-15,0 0 3 0,0 0 0 16,5 0 4-16,-5 0-7 16,3 0 7-16,0 0-3 15,-3 0-1-15,0 0-3 16,5 0-1-16,-2 0-1 0,3 0 4 15,-6 0 0-15,0-5-1 16,0-2 5-16,0 2-3 0,0-4 5 16,0 2 1-16,0-1-2 0,-9-1 3 15,-2 2 1-15,3-2 0 16,-1 9 11-16,1 0-6 0,8 0 7 16,-8 0-4-1,8 0 1-15,0 0-7 0,0 0-2 16,0 9-4-16,0 3-4 15,0 4 3-15,8 1 2 0,0-2-1 16,4 1-3-16,-1-4 1 16,3 1-2-16,-2-13-4 0,-4 8 3 15,1-8-1-15,-1 0 2 16,-2 0-1-16,-1 0-6 0,-2 0 11 16,2 0-1-16,-5-8 0 15,0-8 2-15,-13-5-3 0,3-3 4 16,-3 3 12-16,-4 4 1 15,0 6 4-15,6 3-8 16,3-1-2-16,1 9 4 16,7 0-13-1,0 0 0-15,0 21 7 0,0-4-9 16,3-5 4-16,6 0-3 16,-1-12 4-16,-5 9-8 0,0-9 4 15,2 0 0-15,-2 0-7 16,6 0 5-16,-4 0-7 0,3 0 4 15,0-9-1-15,1 1 0 16,-5-4 3-16,-1-2 5 0,-3 3 0 16,0-1-1-16,0 3-1 15,0 1 7-15,0 8 9 0,0 0 9 16,0 0 5-16,-7 0 1 16,7 0-2-16,0 0-10 0,0 0-12 15,-9 0-2-15,9 8-1 16,0-8-2-16,0 9-1 15,-8-9-1-15,8 0-6 0,0 0-4 16,0 0-11-16,0 0-3 16,0 0-7-16,0 0-10 0,0 0-16 15,0 0-10-15,0 0-14 16,0 0-15-16,0 0-13 0,0 0-25 16,0 0-31-16,0 0 6 15</inkml:trace>
  <inkml:trace contextRef="#ctx0" brushRef="#br0" timeOffset="133418.71">14606 12232 339 0,'-14'0'210'0,"3"0"-63"16,3 0-61 0,-1 0-48-16,9 0-35 0,-6 0-7 15,6 0 3-15,0 0 5 0,0 0 6 16,0 0 8-16,0 0 5 16,0 0-3-16,3 0 2 15,0 0 0-15,6 0-1 0,-1 0-5 16,0 8 9-16,4-8-7 15,1 12-13-15,6-3-1 0,2-2 1 16,4 5-5-16,-1 0-2 16,4 0 2-16,6-3 4 0,-6 3-4 15,4-3-4-15,1-9-1 16,-5 8-2-16,1-8-3 0,-6 0 6 16,1 0 5-16,0 0-1 15,1 12-3-15,-4-5 1 16,-1-7 5-16,-4 9-3 0,0-9-1 15,-4 12 1-15,1-12-2 16,-5 8 4-16,5 0-4 0,-5-8 2 16,0 8 0-16,-5-8 6 15,1 9-9-15,-4-9 2 0,0 7 1 16,0 1-3-16,5 1 5 16,-2-9-3-16,2 12-1 0,-2-4 2 15,2 5 3-15,-2 1-4 16,-3 1 3-16,0-3-2 0,0-5-2 15,0 5 6 1,0-3-6-16,0 3 3 0,0 0 1 16,0-5-1-16,0 3 4 0,-8 2 3 15,0 0 1 1,0 4-6-16,1 1-1 0,-1-1 3 16,0 1-8-16,-13 20 9 15,21-24-3-15,-13-1 8 16,13-1-1-16,-6-3 3 0,6 0-6 15,-9 4-6-15,9 1 3 16,-13-2 2-16,13-3 2 0,-6-8-2 16,-4 14 2-16,2-7-1 15,0 5-7-15,-4-3 0 0,4-2 3 16,0 6-2-16,0-4 2 16,8-9-2-16,-9 8-5 15,1-1 6-15,8-7 1 0,-8 9-3 16,8-9-2-1,0 0 0 1,0 0 3 0,0 0-8-16,0-5-3 0,0 5-10 15,0-4-4-15,0 1-7 16,0-1 3-16,0 4-24 0,0 0-4 16,0 0-3-16,5-5 4 0,-2-2-2 15,0-4-6-15,2 4-3 16,-5-5-24-16,0 1-36 15,0-1-13-15,0-2 24 0</inkml:trace>
  <inkml:trace contextRef="#ctx0" brushRef="#br0" timeOffset="135200.23">15000 12610 18 0,'0'-12'45'16,"0"3"51"-16,0 2 87 0,-9 3-36 15,1 4-14-15,8-6-27 16,-8 6-33-16,8 0-32 16,0 0-18-16,0 0-11 0,0 0-5 15,0 0-10-15,0 14 6 16,0 1 7-16,0 11 1 0,-13 6 8 16,5 9 15-16,-3 9 11 15,-6-3-1-15,2 6-1 0,-2-3 2 16,-5-6-8-16,8-7-13 15,3-5-12-15,1-11-6 0,10-5-16 16,-8-5-9-16,8-11-10 16,0 0 3-16,12-2 8 15,11-10-1-15,7-5-11 0,2-9 2 16,1 3-5-16,40-22-7 16,-40 28 36-16,-5 5 2 15,-4 5 0-15,-3-2 3 16,-6 9 1-16,-2 0 3 0,-2 0 7 15,-2 0-1-15,-4 0 6 0,-1 0 0 16,-4 0 2-16,0 0-5 16,0 0 5-16,0 0 2 0,0 0 4 15,0 0 4-15,0 0-10 16,0 9-5-16,0-9-7 0,0 11-7 16,0-11-1-16,-9 8 3 15,0-8-2-15,1 15 0 0,0-8 5 16,0-7-7-16,-2 0 4 15,-3 0 0-15,5 0 1 16,-1 0-2-16,0 0-10 16,1 0 2-16,2 0-5 0,-8-7 2 15,3-4 2-15,2-1 4 0,1 1 9 16,-4-5-7-16,0-1-3 16,-1 4 7-16,2-3-6 0,2 4 6 15,1 0-5-15,0-5-1 16,1 6 0-16,-2-6 1 0,1 5 0 15,0 0 0-15,8 3-1 0,-9 2 0 16,9-5 2 0,0 4 2-16,0-1 0 0,0 0 2 15,0 9-1-15,0-5 0 0,0 3-4 16,0-3 3-16,0 5-4 16,0-4 9-16,0 1-3 15,0-2-4-15,0 5 9 16,-8 0-7-1,8 0 2-15,0 0 1 16,0 0 3-16,0 0 1 16,0 0-6-16,0 0-2 15,0 0-2-15,0 0-1 16,0 0 1 0,0 0 4-16,0 0-6 15,0 0 8-15,0 0-6 0,0 0 0 16,0 0-1-16,0 0 5 15,0 0-6-15,0 0 2 16,0 0-8-16,0 0 5 0,0 0 1 16,0 0 2-16,0 8-2 15,0-8 7-15,0 9 0 0,0-2-4 16,0-7 4 0,0 0-6-16,3 0 8 0,2 9-7 15,-1-9-5-15,1 0-1 16,-2 9 7-16,2-9 0 15,-5 0 0-15,0 0 3 0,0 0 0 16,0 0-2 0,0 0 4-16,0 0 1 0,0 0-3 15,0 0-2 1,3 8 4-16,5-1-3 0,-2-7-1 16,-3 10-3-16,1-10 4 15,-4 0 4-15,0 0-3 0,0 0 7 16,0 0 1-16,0 0 3 0,0 7-2 15,0-7-8-15,5 12 0 16,-2 0-4-16,0 0 3 0,5-3 0 16,1 2-3-16,-1 2 3 15,-3-1-7-15,-5 0 8 16,0 1 1-16,0 1-2 0,0 4 3 16,0-2 3-16,-13 5 0 15,4-1 0-15,-2 1 2 0,-4-2-1 16,1-3-8-16,-2 1 9 15,4 0-12-15,4-5 4 0,8 0 1 16,-7-12-5-16,7 9 4 16,0-9-4-16,0 0-1 15,0 0 2-15,0 0-1 16,0 0 0-16,0 0-4 16,7-9 7-16,4-3-1 0,3 0 5 15,2-1-12-15,5-3 0 16,2 0-7-16,-2-4 3 0,3 3-3 15,-4 1 0-15,2-1 5 0,-8 1 3 16,-1 5 2-16,-4 3-2 16,0 4 9-16,-6 4 3 0,-3 0-4 15,0 0 0-15,0 0 11 16,-12 0 2-16,-1 0-3 0,-4 0 11 16,-3 0 5-16,6 7-14 15,-8 2 4-15,1-2-9 0,-12 2-3 16,22-2-3-1,4-7-1-15,7 0-4 16,0 0-4 0,0 0-2-16,0 0-3 15,0 0-3-15,0-4 0 0,7-3 3 16,-2-2-8-16,1 2 4 16,2-5-6-16,1-1-1 0,-9 4-2 15,0 1-1-15,0 0 12 0,0 5 6 16,0 3 15-1,0 0 4-15,0 0 7 0,0 11-3 16,0 1 5-16,-12 1-5 16,4-1-6-16,8 4 4 15,-8-4-1-15,8-3-3 0,-7-9 1 16,7 7-4-16,0-7 2 16,0 0-9-16,0 0-9 15,0 0 1-15,0 0-8 16,0-4 3-16,0-4-8 0,0 4-4 15,0-3-14-15,0-2-23 16,0 2-35-16,3-1-19 0,6-1-25 16,-3 1-43-16,2 3 13 15</inkml:trace>
  <inkml:trace contextRef="#ctx0" brushRef="#br0" timeOffset="137475.38">16233 12907 304 0,'-15'-7'226'0,"-1"2"-56"16,-5-2-68-16,4-2-56 0,3 2-31 16,0-4-13-16,14 4-2 0,0 3 0 15,0-4-2-15,0 4 4 16,0-3-2-16,6 2 2 0,5 1 1 16,9-4-5-16,4 8 0 15,5 0 2-15,-1 0-1 0,5 0 1 16,-1 0-5-16,0 12 1 15,2 4 2-15,-7 1 3 0,-1 3-4 16,-6 1 3-16,0 2 0 16,-4 1 7-16,-4 2-1 15,-3 3 2-15,-6-1-2 0,-3-4 1 16,0 6-3-16,0-3 3 16,-6 2 7-16,-8 3-3 0,2 0 6 15,-5 6 5-15,-2 2 2 0,-2 6-1 16,-4-2-6-16,-3 0-5 15,-1 1-3-15,1-5-5 0,-2 2-4 16,7-6 7-16,-5-4-3 16,4-2-7-16,-1-6 0 0,0-1 1 15,3-1 3 1,-4-6 3-16,1 1 0 0,-3-5 11 0,4 0 5 16,0 0 3-1,4-4 10-15,2-8-4 0,2 8-3 16,4-8-9-16,4 0-14 15,2 0-3-15,6 0 1 0,0 0-6 16,0 0-8-16,0 0-3 16,0 0-3-16,0 0-6 0,0 0 0 15,0 0-18-15,6 0-9 16,2-8-22-16,4-7-12 0,9-7 1 16,0 1-6-16,-1 2 18 15,-1-5 0-15,2 3 20 16,-4 0 27-16,-6 1 36 0,-3 7 22 15,1 2 2-15,-4 2 3 16,-5 9 0-16,0 0 4 0,0 0 5 16,0 0 0-16,0 0 4 15,-14 0-5-15,3 0 13 0,-9 16 8 16,-6 6 6-16,-1 6 5 16,-6 1-13-16,0 3-15 0,1 0-15 15,4 1-17-15,4-1-2 16,3-4-16-16,1-2-2 15,7-7 2-15,5-2-24 0,8-5-12 16,0-3-8-16,5-9 9 0,6 0-7 16,6 0 7-1,6 0 16-15,7 0 8 0,-2-5-4 16,1-4 13-16,-1 6-4 16,1-6 9-16,-1 9-1 0,4-3 1 15,-4 3 2-15,-3 0 2 16,1 0 2-16,-4 0-7 0,-2 0 3 15,-2 0-5-15,-6 0 1 16,6 0 4-16,-18 0 8 16,0 0 8-16,0 0 5 15,0 8-1-15,-9-8-9 0,-4 0-5 16,-4 0-3-16,-6 0 5 16,-2 0 2-16,-4 0 0 0,1-8-5 15,-1-6 2-15,4 0-2 16,0-4-6-16,3 8 0 15,-4-7 2-15,11 5-5 0,-1-1 5 16,3 5-5-16,1 4-5 16,12 0 2-16,0 4 1 0,0 0-3 15,0 0 0-15,0 8-5 16,12 8 4-16,1 3 5 0,3 6 2 16,-1 5-5-16,1-6-2 15,-2-3 7-15,-2-6-2 16,-6 1 1-16,3-7-5 15,-1-9 1-15,-3 0 1 0,-5 0-3 16,0 0 8-16,0 0 4 0,0-9-11 16,0-3 3-1,0-12-6-15,0-9-2 16,-8-4-1-16,0 1 8 0,-1 4 1 16,2 6 3-16,7 7-2 15,-8 7 3-15,8 8-5 0,0 4 1 16,0 0-4-16,0 0 3 15,0 11 6-15,0 6-2 0,0 0-1 16,4-1 1-16,0 0 2 16,3-3-3-16,-4-1 5 0,-3 0 0 15,0-12-2-15,0 0 0 16,0 0 0-16,0 0-2 16,0 0 2-16,0 0-6 0,0-5-6 15,0-2 9 1,0-5-7-16,0-5 3 0,0 1-3 15,-6 4-3-15,6 0 14 16,0 7-5-16,0 5-1 16,-8 0 0-16,8 0 10 15,0 0-6-15,0 0 1 0,0 0-6 16,0 7 4 0,-8 3 1-16,8-10 2 0,-10 0-9 15,10 0-9-15,0 0-2 0,0 0-2 16,0 0 0-16,0 0 2 15,0 0-1-15,10 0 13 16,-2 0-3-16,0-5 0 0,-2 5 7 16,0 0 0-16,-3 0 6 15,-3 0 5-15,5 0 7 0,-2 0 1 16,2 0 2-16,-5 0-8 16,0 0-1-16,0 0-6 0,0 0-2 15,0 0-2-15,0 0-4 31,0 0 6-31,0 0-9 0,0 0 1 16,0 0-12-16,0 0-15 16,3 0-31-16,2 0-37 0,-2 0-24 15,3 0-2-15,-6 0-35 16,0 0-27-16,0 0 30 0</inkml:trace>
  <inkml:trace contextRef="#ctx0" brushRef="#br0" timeOffset="153609.1">26364 2429 320 0,'-11'18'223'0,"-9"1"118"16,20-19-268-16,0 9-24 15,0-9 4-15,0 0 15 16,0 0 3 0,9 0-21-16,2 0-16 0,9-9-15 0,4-3-11 15,5 0-3-15,-1-1-1 16,46-12-6-1,-58 25 2 1,-8 0 1-16,1 0 0 0,-5 0 1 16,-4 0-1-16,0 0 13 15,0 13 4-15,0 17 37 16,0 9 2-16,0 14-27 0,5 5-6 16,-2 4-19-16,2-6-1 15,-4-4-2-15,8-8-2 16,-4-5-4-16,-2-8 8 0,2-5 0 15,-2-7-12-15,-3-7 6 16,0-3-24-16,0-9-33 16,0 0-48-16,0 0-42 15,0 0-31-15,0 0-13 16,0 0 8-16,0-12-215 16</inkml:trace>
  <inkml:trace contextRef="#ctx0" brushRef="#br0" timeOffset="153919.26">26513 2988 65 0,'-30'16'189'0,"6"1"-4"15,0-4-36-15,4-7-42 16,8-6-49-16,12 9-10 16,0-9-31-1,4 0 18-15,7 0-23 16,14 0-6-16,7-9 0 15,6 3-6-15,1 0 4 16,-3 1-7-16,-2 3 6 0,-6 2 2 16,-9-5 11-16,-2 0 1 15,-5 1-9 1,-4 4-7-16,-8 0 3 0,6 0-12 16,-6 0-34-16,0 0-24 0,3-3-28 15,5-6-13-15,0 2-37 16,9-14-326-1</inkml:trace>
  <inkml:trace contextRef="#ctx0" brushRef="#br0" timeOffset="154695.26">27271 2719 245 0,'-12'-9'208'0,"-1"6"-48"16,2 3-49-16,-6 0-59 15,1 0-26-15,3 0-14 16,5 0 1-16,8 0 2 16,-9 0-4-16,9 0-8 15,0 12-1-15,0 0 6 16,0 0-4-16,0 5 4 0,0-1-3 15,0 0-3-15,0 1-2 16,9-4 2-16,-1-1-2 16,0-5-1-16,2 2-2 15,1-9-17-15,2 0-7 0,-1 0-8 16,-4-5 7-16,0 1 3 16,0-3 14-16,0-5 7 0,-8-1 11 15,0 0-5-15,-8 1 13 16,-5 4 31-16,2 4 17 15,-6 4-2-15,1 0-13 16,-5 0-20-16,1 0-10 0,4 7-9 16,4-7-6-16,0 13-1 15,12-5-8 1,0-8-10-16,4 0-3 0,10 0-19 16,3 0-8-16,8 0-8 15,4-8 0-15,-4-5 8 16,-1-2 17-16,-3-1 17 0,-9 4 13 15,-7-17 4 1,-5 20 14-16,0 4 11 16,-17 5 9-1,-17 0 4-15,11 17-38 16,-1 4 1-16,3-1 1 0,7-4-3 16,6 1 0-16,8-1-8 15,0 1 0-15,5-10-16 16,7-7-11-16,9 0-22 0,3 0-6 15,4-7 3-15,1-10 18 16,-4 1 20-16,-11-1 22 16,-4-2 9-16,-10 2-5 0,0 1 19 15,-13 8 40 1,2-1 2-16,-6 9-7 0,1 0-18 16,0 0-16-16,-5 0-7 15,1 12-13-15,4-3 1 16,3-1-7-16,5-8-3 0,8 9-5 15,0-9-24-15,0 7-16 16,0 1-31-16,0-8-31 16,0 9-55-16,0-9-60 15</inkml:trace>
  <inkml:trace contextRef="#ctx0" brushRef="#br0" timeOffset="156000.43">28484 2014 750 0,'0'-16'58'0,"0"0"-32"15,0-1-3-15,0 5 22 16,0 4 29-16,0 8 3 16,0 0-17-16,0 0-21 15,0 0-22-15,0 17-15 0,0 14 2 16,0 18 7-16,13 87-1 16,-4-60-9-1,-1-2-1-15,4-1-2 16,0-8 0-16,-1-13 3 0,3-10 0 15,-6-9 1 1,-1-13 2-16,1-4-3 16,-2-4 8-16,-3-12-9 0,-3 0 5 15,0 0-5 1,0 0 2-16,0-12-6 16,0-4-16-16,-17-8 8 15,-35-17 38 1,15 21-23-16,-104-2 30 31,108 39-26-31,-38 27-3 16,49-14-2-1,-4 24 1-15,26-26-2 16,5 0-1-16,11 1-2 16,8-1 8-16,12 0-6 15,10-3 0-15,2-8-14 16,9-6-3-16,7-11-4 15,10 0-11-15,3-11-12 16,90-51-63 0,-7-49-21-1,-92 47 69-15,-8 2 32 0,-16 5 25 16,-9 5 19-16,-16 6 4 16,-11 6 1-16,-8 4 9 15,-11 3 26-15,-11 9 3 16,-1 3-2-16,-5 4-21 0,-1 4-1 15,-1 9-13-15,-1 4-8 16,-3 0-4-16,3 17-7 16,-7 9-3-16,7 2 2 15,-3-1 1-15,6 6-2 0,9 1-4 16,2 1 4-16,21 51 11 16,12-36-10-1,49 44 0 1,-21-55-3-16,2-7 4 15,-2 2-5-15,0-10-9 0,6-3 0 16,2-9-17 0,-3 0-17-16,-8-12-9 15,-5 0-17-15,-4 0-19 0,-4 0-15 16,-2-8-21-16,-1-4-27 16,-3-13-50-16,-1-4 30 15</inkml:trace>
  <inkml:trace contextRef="#ctx0" brushRef="#br0" timeOffset="156687.67">29740 2352 78 0,'0'0'235'16,"0"0"123"-16,-8 0-271 15,8 0-43-15,0 0-23 16,0 0-2-16,0-5 4 15,0 2-4-15,0-1-16 16,0 4-14-16,0 0-2 16,0-5 6-16,0-7 13 15,0 7-3 1,0-2 0-16,0 0-3 0,-13-2 4 16,2-4 5-16,-1 7 4 15,4-4 7-15,0 3 0 16,-6 2 7-16,7-2-5 15,-1 2 2-15,-6 1 6 16,6 1-12-16,8 3 7 16,-11 0-11-16,3 0-8 0,0 0-2 15,0 0-2-15,-4 0 5 16,-1 0-7-16,0 7 2 16,4 5 1-16,-5 0 4 15,-2 8 9-15,-5 10 4 16,-44 75 30-1,45-65-43-15,4 10 5 16,0 6 7 0,0-1-4-16,2-3 3 0,14-7-6 15,0-4-1-15,0-5-2 16,5-8 0-16,7-2 4 16,8-7-5-16,8-2 0 15,9-6-4-15,59-11-9 16,11-28-4-1,-8-19-17 1,-60 17 18-16,-4 2 12 16,-10 0 2-16,-3-1-3 15,-5 4 19-15,-2-4 59 16,-15 17-44 0,0 9-5-16,0-1-6 15,0 4-11-15,0 0-9 16,0 0-1-16,0 0-17 0,0-5-163 31,0-2-362-31,-11 2 184 16</inkml:trace>
  <inkml:trace contextRef="#ctx0" brushRef="#br0" timeOffset="157913.43">26570 4197 230 0,'-82'-9'869'15,"45"1"-796"1,29 4-139-16,8 0 27 0,0 4 17 16,0 0 20-1,0-9-14-15,8 2-18 16,0 2 31-1,4 1 2-15,5 4-2 0,31 0 3 32,-32 0-5-32,11 0 5 15,-13 16 3-15,2 4-3 16,1 5 4-16,-5 11 3 16,-4 5-2-16,-4 9 4 0,-4 55 19 15,-49 42-8 16,27-110-14-31,-29 23 11 16,-26-7 4 0,57-44-25-16,4-9-7 15,-5 0-8-15,5-9 10 16,-4-6 41-16,12 1 11 31,16-6-36 0,31 16-8-31,-1 4 2 16,6 0-5-16,13 0 2 16,0 0 2-16,62 21 1 15,-64-8-1-15,-3-2 3 16,-6-3-9-16,-10 5 6 0,-2-6-16 16,-6-7-33-16,-9 8-46 15,2-8-18-15,-4 0-15 16,23-8-181-16,-18-8 126 15</inkml:trace>
  <inkml:trace contextRef="#ctx0" brushRef="#br0" timeOffset="158235.57">27378 4380 297 0,'0'0'288'15,"0"0"-26"-15,-8 12-92 16,8-5-89-16,-8 6-39 0,8 0-18 15,0 6 1 1,0-7-22 0,3-2-3-16,5-10 0 15,15 0-54-15,-15 0 24 16,1 0 18-16,-5 0 3 16,-4-5 18-16,0-3 2 15,0 4 1-15,0-1 4 16,0 5 13-16,-8 0-6 15,8 0-15-15,-8 0-6 0,8 0 0 16,0 0-12 0,0 0-60-1,0 0-10-15,0 0-48 0,0 0-23 16,0 0-21-16,0 0-36 16,0-4 25-16</inkml:trace>
  <inkml:trace contextRef="#ctx0" brushRef="#br0" timeOffset="159378.13">28557 4131 9 0,'0'0'2'0,"0"-3"-3"15,0-1-2-15,0-6-1 16,0 7 5-16,0-1 3 15,0 4 14-15,0-6 27 0,0 4 56 16,0-3 72 0,0-3-53-16,-11 4-20 0,0-4-45 15,2 5-26-15,1-7-23 16,-4 3 4-16,-2-2-2 16,-2 2-7-16,-2 2 2 0,-3 5 3 15,0 0 19-15,1 0-9 16,1 0 1-1,-3 10-10-15,-2 1 1 0,-16 21-5 16,23-17-3 0,4-2 3-16,1 1-3 0,12 1 0 15,0 1 0-15,0 5 0 16,0-4 5-16,9-2-7 16,20 17-5-16,-13-19 3 15,7-4-1-15,2 3 6 16,4 0-4-16,-5-1 4 15,0 1-3-15,-2 1 2 0,-8 0-1 16,3-1 0-16,-9 0-1 16,0-4 5-16,-8 3-3 15,0 3 1-15,0-2 7 0,-8 0-4 16,-8 0-3 0,-37 9 29-1,21-13-20 1,15-8-8-16,1 0-3 15,0-5 3-15,3 2-5 16,7-1-5-16,6-1-7 16,0 1-11-16,0 4-10 0,0 0-1 15,0-3 3-15,0-2 9 0,0 5-3 16,6 0-7-16,7-4-40 16,3 1-55-16,0-6-19 15</inkml:trace>
  <inkml:trace contextRef="#ctx0" brushRef="#br0" timeOffset="159760.44">29139 4022 150 0,'-16'-17'202'0,"-4"5"-56"16,4 0-52-16,-2 0-49 16,1 0-25-16,6 2-11 15,0 10 6-15,-14-4 55 16,16 4-45-16,-3 0-7 16,-2 14 0-16,-12 1 6 15,1 6 18-15,-32 40 64 16,33-24-70-16,1 7-10 15,2 4-4-15,5 6-9 16,16-1-1-16,0-4-8 16,0-6-4-16,16 0-9 0,13-12-29 15,7-5-26-15,10-11-19 16,2-15-16-16,8-3-8 16,1-15-8-16,0-5-40 0,-3-10-16 15,-11-7-81 1</inkml:trace>
  <inkml:trace contextRef="#ctx0" brushRef="#br0" timeOffset="160176.98">29400 4017 28 0,'0'-20'64'0,"-17"4"125"0,0 4-3 16,0 3-17-16,-3 6-21 16,1 3-66-16,-2 0-33 15,-1 19-24-15,-17 38 14 16,23-19-33-16,8-2 0 15,8 0-3-15,0-3-4 16,0-5-2-16,12-4-5 16,4-3-23-16,5-4-15 15,-1-17-15-15,4 0 10 0,-3 0 19 16,-6 0 21-16,-2-12 11 16,-5-10 6-16,-8-6 8 15,0 0 4-15,0-5-4 16,0 1 5-16,-13 7 28 15,-10-11 164 1,23 36-190-16,0 0-15 16,0 32 5-1,0-7-11-15,8 3 2 16,4 0-2-16,-1 2-17 0,15 9-103 16,-15-27 23-1,3 1-6-15,0-13 0 16,8 0-1-16,-1-8-9 0,-2-9-33 15,4-7 23-15,3-12 31 16</inkml:trace>
  <inkml:trace contextRef="#ctx0" brushRef="#br0" timeOffset="160510.09">29745 3826 180 0,'8'-8'210'0,"-8"4"-73"0,0 4-36 15,0 15-50-15,0 13-9 16,-8 18 9-16,8 8 5 15,-9-2-2-15,9 0-4 16,-9-2-15-16,9 27-5 16,0-16-14 15,0-61-12-31,0 0-14 16,9-86-113-1,8 24 79-15,8-6 17 16,2 7 16-16,3 8 5 15,-7 17 6-15,1 8 5 16,0 16 10-16,38 36 48 16,-31 9-32-1,3 8-16-15,-6 3-3 16,-4-3-5-16,1-1-2 0,-6-5-22 16,-7-1-55-16,-4-6-74 15,-8-8-103-15</inkml:trace>
  <inkml:trace contextRef="#ctx0" brushRef="#br0" timeOffset="161591.2">26748 5736 204 0,'0'0'263'0,"-14"0"-49"15,0 0-62-15,-3 0-82 16,5 7-40-16,-5-7-16 0,4 0-8 15,7 0 2-15,-3 0 19 16,9 0-23 0,0 0-13-1,0 0-12-15,0 0-4 16,4 0-7-16,4 0 4 16,0-4 14-16,3-4 5 0,6-1 2 15,4 2 1-15,3 2 6 16,-4 2-3-16,6 3 2 0,-6 0 4 15,-6 0-3-15,-1 0-1 16,-4 0 3-16,-1 0 3 0,-8 12 9 16,0-5 2-16,0 6-8 15,0-1-1-15,-8 5-6 16,-6-1 1-16,3 0-4 0,3-4 0 16,1 0 2-16,7-3-11 15,-8-9-12-15,8 0-16 16,0 0-7-16,0 0 3 15,0 0-1-15,8 0 8 0,7-9 14 16,10-3 0-16,2 0 3 16,6 1 0-16,4 1 5 15,-4 7 5-15,-4 3 10 16,-4 0 1-16,-7 0 0 0,-1 13 6 16,-4-2 5-16,4 34 28 15,-17 11 20 1,-14-2 1-1,2-31-30-15,-5 3-2 0,-27 22 18 16,12-23-37 0,-1-5-5-16,1-3 6 0,-6-5-3 15,7-5 0-15,-1 1-2 16,-2-8 7-16,6 0 6 16,0 0 7-16,7 0 9 0,4 0-11 15,1 0-8-15,10 0-15 16,6-10-59-1,0-3-42-15,0 4 51 16,0-3-40 0,3 8 43-16,16-16-130 15,10-4-177 1</inkml:trace>
  <inkml:trace contextRef="#ctx0" brushRef="#br0" timeOffset="161965.49">27605 5858 674 0,'-12'0'271'16,"12"0"-100"-16,-8 0-82 15,0 28-34-15,-2-5-47 16,10 3-3-16,0-6-2 16,0 16-8-16,4-23-8 15,10-5-44 1,-3-8-6-16,1 0 5 0,-4 0 9 16,-5 0 18-16,-3 0 22 15,0-8 14-15,0-5-1 0,-14-2 0 16,-3-2 1-16,-4 5 15 15,2 4-2-15,-9-5-33 16,14 9-17-16,3 4-12 16,11 0-32-16,0 0-42 15,0 0-42-15,0 0-66 0</inkml:trace>
  <inkml:trace contextRef="#ctx0" brushRef="#br0" timeOffset="162406.38">28424 5507 248 0,'0'0'262'0,"0"0"-37"0,0 0-72 16,0 0-80-16,0 0-45 15,0 0-17-15,4 8-7 16,0 9-2-16,-4 11 3 15,0 13-1-15,5 11-4 0,3 5 8 16,0 1-10-16,0-2 3 16,4-2 0-16,-1-6 3 15,-3-8-7-15,2-11-3 16,-6-3-24-16,4-11-43 16,-4-6-30-16,-1-9-14 0,6 0-5 15,-1 0-23-15,0-12 6 16</inkml:trace>
  <inkml:trace contextRef="#ctx0" brushRef="#br0" timeOffset="162738.91">28566 5657 156 0,'0'-32'193'16,"-20"-21"69"-16,20 34-173 16,-8-2-40-16,8 4-25 0,0 1-8 15,0-1-2-15,8-19 1 16,12 15-12-1,33-7-16 1,-21 20-5-16,2 1 4 0,-7 7 9 16,2 0-2-16,-9 0 3 15,-3 7 4-15,-5 5 1 0,-4 5 8 16,-4-1 16 0,-4 8 21-16,-8 5 23 0,-8-1-6 15,-9 5-10 1,-85 56 64-1,83-69-91-15,3-8-12 16,3-3-22-16,4-9-29 16,4 0-36-16,13 0-32 0,0 0-10 15,0 0-17-15,0-9-28 0,0-7-49 16,8-8 40-16</inkml:trace>
  <inkml:trace contextRef="#ctx0" brushRef="#br0" timeOffset="163205.66">28970 5462 73 0,'3'0'223'15,"-3"0"-15"-15,0 0-27 16,0 0-54-16,0 0-65 0,0 0-35 16,0 0-7-16,0 0-10 15,0 13 4-15,0 8-1 0,0 2 3 16,0 11-4-1,0 2-1-15,0-3 0 0,0-5-4 16,0-9-3-16,0-1 2 16,0-7-1-16,0 1-2 15,0-3-2-15,0-9 3 0,0 0-6 16,0 0-4-16,0 0-18 16,0 0 1-16,0-9-3 15,0-7-6-15,5-16-10 0,1-8 15 16,3-6 10-16,7 2 4 15,2-1-8-15,-4 11 1 16,-3 6 11-16,3 9 5 16,-6 7 10-16,0 7 5 0,-3 5 3 15,-1 0 4-15,0 8 11 16,-4 9 21-16,0 3 16 16,0-1 15-16,0 7-17 15,3-6-21-15,2-4-26 16,-2 1-1-16,-3-5-10 15,0-12-13-15,0 0-49 0,0 0-60 16,5 0-33-16,4-7-9 16,2-11-24-16,6-5-23 0,3-11-111 15</inkml:trace>
  <inkml:trace contextRef="#ctx0" brushRef="#br0" timeOffset="163399.14">29321 5282 122 0,'12'0'389'15,"-7"0"-243"-15,-5 0-50 16,0 14-45-16,0 6-19 0,0 4-4 16,0 4 0-16,0 5 4 15,0 0-12-15,0 1-4 16,0-3-8-16,0-6-6 0,0-1-14 16,0-4-31-16,3-8-42 15,2-3-26-15,-5-9-24 16,0 0-55-16,0 0 15 15</inkml:trace>
  <inkml:trace contextRef="#ctx0" brushRef="#br0" timeOffset="164286.28">29261 4993 260 0,'-11'-24'253'0,"-3"8"-49"15,2 4-78-15,0 4-90 16,12-1-58-16,0 9-32 0,0 0-7 15,0 0 4-15,8 9 0 16,4 8-11-16,6-2-29 16,-1 6-5-16,5 0 23 0,-1-2 33 15,-2 2 30-15,23 12 152 16,-27-20-46 0,2-2-16-16,-6-3-19 15,-3-8-17-15,-2 9-2 16,2-2 13-16,-5 5 7 15,1 10 9-15,4 6 5 16,-8 8-6-16,0 46 29 16,0-46-65-16,6-4-13 15,-3-2-5-15,-3-6-4 0,5-3-5 16,-2-4-1-16,2-10-17 16,-2-7-20-16,2 0-13 15,7-5-4-15,25-35-29 16,-17 7 59-1,2 1 6-15,0 4 8 16,-6 7 4-16,-3 4 5 0,-2 5 2 16,-2 5 6-16,-1 7 17 15,0 0 13-15,-1 19 17 16,7 14-10-16,2 9-16 0,-4 2-11 16,-1-4-11-16,2-2 0 15,0-10-4 1,3 8 2-1,-12-36-15-15,1 0-6 0,-2 0 4 16,2-12-4-16,1-17 10 16,7-11 0-16,-1-14 7 0,0-10 4 15,2-5-2-15,-8-5 3 16,-6 0 8-16,0 6 11 16,0 6 18-16,0 13 22 15,0-20 60-15,0 49-68 16,0 4-17-16,0 7-10 15,0 7-8-15,0 2-3 16,0 0-10-16,0 0-2 0,0 23 4 16,0 12 7-16,0 20 0 15,0 9-1-15,0 7 3 16,0-2 9-16,8-1-6 16,1-6-6-16,7-5-10 15,5-4 3-15,2-8-2 16,11 0-6-16,-1-9 5 0,2-8-5 15,-2-12 5 1,-1-3 1-16,-7-13-11 0,-6 0-16 16,-2 7-4-16,-6-7-16 15,-1 0-13-15,-2 0-22 0,-8 0-24 16,0-7-30-16,0-6-42 16,-18 2-1-16,2-1 36 15,-2-2 32-15,-8 1-39 16,2 2-7-16,-4-5 21 15</inkml:trace>
  <inkml:trace contextRef="#ctx0" brushRef="#br0" timeOffset="164675.99">29869 5243 54 0,'-11'-4'101'16,"-6"-4"67"-16,3 3-22 15,-4 3-11-15,6-4-24 16,-1 6-30-16,7 0-19 0,6 0-12 16,-8 0 2-16,8 0 4 15,0-5 2-15,0 5-11 16,0 0-7-16,3-2-22 15,3-8-14-15,12 3-13 0,6-2 4 16,13-2-3 0,3-1-4-16,1-1 0 0,0 1 12 15,-9 0 1-15,-8 3 0 16,-2 9 16-16,-13-4 13 16,0 4 8-16,-4 0 8 15,-5 0-15-15,0 0-15 0,0 0-40 16,0 0-62-16,-8 0-60 15,-1 0-51-15,-2 0-16 16,-6 0-73-16</inkml:trace>
  <inkml:trace contextRef="#ctx0" brushRef="#br0" timeOffset="165884.87">24560 496 285 0,'-14'-27'169'0,"6"-3"-53"16,-4 2-53-16,3 4-33 16,9 7-15-16,-8 5 5 0,8 3 11 15,-8 6 8 1,8 3-4-16,-8 0-10 0,8 0-4 16,-9 0-10-16,9 12-8 15,-11 7 0-15,3 15-2 16,-4 18 0-16,-5 17 1 0,5 18 1 15,-1 2 0-15,7 4-3 16,6-3 0-16,0-10-2 16,0-13-2-16,0-15 0 15,6-11-9-15,2-13-5 0,0-11-27 16,9-17-23-16,1-7-12 16,4-23-43-16,8-19-61 15,2-15 21-15</inkml:trace>
  <inkml:trace contextRef="#ctx0" brushRef="#br0" timeOffset="166184.07">24866 313 124 0,'0'-9'210'0,"0"9"97"31,-7 0-265-31,-1 0-36 16,8 17 0-16,-11 8 2 0,11 11 1 15,-14 17-2-15,6 13 2 16,0 7-8-16,8 4 4 16,-7 0-4-16,7 5 1 0,0-1-2 15,0-3-2 1,0-2 1-16,0-7 2 0,3-3 2 16,5-14-3-16,1-7-1 15,0-11-17-15,-6-10-10 16,5-8-19-16,-8-16-14 15,5 0-8-15,-5-9-38 16,0-14-51-16</inkml:trace>
  <inkml:trace contextRef="#ctx0" brushRef="#br0" timeOffset="166566.2">24018 988 93 0,'-43'0'271'16,"6"0"-95"-16,7-7-48 16,15 7-64-16,3 0-44 0,12 0-10 15,0 0-9-15,8-5-1 16,19-2 2-16,27-2 1 15,36-7 4-15,31-4-4 16,26-4-5-16,6-5-16 16,0 2-11-16,-1-3-1 15,-22 10-5-15,-20-3 4 0,-24 9 10 16,-22 5 9-16,-21 2 14 16,-13 7 15-16,-14 0-1 15,-16 0-9-15,-8 0-12 0,-13 0-6 16,-13 16-13-16,-14 4-11 15,-4 1-49-15,0-2-54 16,-2-3-13-16</inkml:trace>
  <inkml:trace contextRef="#ctx0" brushRef="#br0" timeOffset="166917.57">24283 1176 74 0,'-62'24'219'15,"2"-3"-60"-15,12-4-34 16,6-6-57-16,14-11-33 16,7 8-15-16,13-8-8 0,8 0 0 15,0 0-6-15,12 0-7 16,13 0-1-16,16-12 2 16,20-5 4-16,20-3-1 15,13-3-2-15,11-5-2 16,0 2-1-16,-4 2 1 0,-8-1-1 15,-7 9 2-15,-17 4-1 16,-17 0-1-16,-13 3 9 16,-13 9 21-16,-9 0 8 15,-4 0 19-15,-9 0 8 0,-4 0-14 16,0 0-25-16,0 0-7 16,0 0-18-16,0 0-20 15,3 0-29-15,3 0-33 0,-3-5-19 16,5 5-11-16,0-2-59 15,4-3-26-15</inkml:trace>
  <inkml:trace contextRef="#ctx0" brushRef="#br0" timeOffset="167316.51">25654 627 120 0,'-14'-8'235'15,"-3"0"-77"-15,4 3-21 16,13 5-56-16,0 0-37 0,-7 0-20 16,7 0-11-16,0 0-9 15,0 0 1-15,0 0-4 16,0 0 1-16,0 13-5 16,0 2 0-16,0 14 4 0,0 11 4 15,3 9-7 1,6 9 4-16,-1-1-1 0,4-5-1 15,-1-2-13-15,2-14-38 16,-1-8-31-16,4-7-41 16,-3-21-63-16</inkml:trace>
  <inkml:trace contextRef="#ctx0" brushRef="#br0" timeOffset="167449.16">25716 296 147 0,'-8'-35'239'0,"0"5"-114"0,8 10-70 16,0 15-52-16,0 15-22 16,0 13-33-16,0 7-112 15</inkml:trace>
  <inkml:trace contextRef="#ctx0" brushRef="#br0" timeOffset="167930.12">26273 679 522 0,'9'-16'192'16,"-9"-1"-132"-16,0 3-94 16,0 1 0-16,0 5 15 0,0 3 22 15,0 5 9-15,0 0-3 16,0 0-7-16,0 0-11 15,0 15 6-15,0 10 4 16,0 4 3-16,8 9-6 0,6 1 2 16,3 3-19-16,4-10-9 15,1-3-6-15,3-10 6 16,1-7 9-16,-1-12 4 16,-6 0 9-16,-3 0 5 15,0 0 8-15,1-3 1 16,-3-13 0-16,8-13 6 0,4 1 7 15,-8 0 17-15,-2 7 22 16,-3 5 6-16,0 3-2 16,-9 1 12-16,0 5-13 15,-1 2-14-15,2 5-4 0,-5 0-6 16,0 0-2-16,0 0-14 16,0 0-14-16,0 0-11 15,4 0 4-15,4 0-18 0,0 0-25 16,3 12-69-16,15 0-63 15,2 1-63-15,0-1-57 16</inkml:trace>
  <inkml:trace contextRef="#ctx0" brushRef="#br0" timeOffset="168530.48">25434 5174 308 0,'0'-5'265'16,"-6"-2"-34"-16,6 2-61 16,0 2-85-16,0-2-53 15,0 5-37-15,0-5-9 0,0-2 2 16,11-5 6-16,10-1 3 15,40-28 3-15,12 5-12 16,-32 20-18 0,-1-2-16-16,1 3-14 0,0-2-13 15,-2 5-2 1,3-4 6-16,-6 4 10 0,-7 0 12 16,-4 2 11-16,-10 3-7 15,-4 0-9-15,-2-3-14 16,-9-1-38-16,0-6-15 15</inkml:trace>
  <inkml:trace contextRef="#ctx0" brushRef="#br0" timeOffset="168949.1">25866 4619 118 0,'-8'0'217'0,"0"0"-62"16,8 0-34-16,-9 0-50 15,9 0-31-15,0 0-24 0,0 0-12 16,5 0-1-16,7-4 1 15,7 0-2-15,10-4 7 16,8 4-7-16,8 1-2 0,43 3-5 16,-50 11 5-1,-14 6-5-15,-4 3 9 0,-12 8 16 16,-8 8 5-16,0 2 4 16,-12-5 16-16,-4-2-4 15,-4-3-5-15,0 2-16 16,-2-5-9-16,3-6-4 15,7-2-6-15,0-5 3 0,-2-12-8 16,14 0-1-16,-8 0-9 0,8-4-12 16,-6-9-16-16,6-4 16 15,-12-2 3-15,-1-47-19 16,0 31 34-16,0 5 16 16,2 2 7-16,4 7-15 15,-1 1-8-15,8 8 1 0,-13 1 8 16,13-1-5-16,-9 3 2 15,9 4-7-15,0 3-21 0,0 2-28 16,0 0-15 0,0 0-28-16,0 0-67 0,0 0-4 15</inkml:trace>
  <inkml:trace contextRef="#ctx0" brushRef="#br0" timeOffset="169894.94">25826 6000 25 0,'0'16'55'0,"-8"-4"59"15,8 0 70-15,0-3-47 16,-9-9-16-16,9 8-26 0,0-8-32 16,0 0-10-16,0 0 0 15,0 0-4-15,0 0-5 0,0 0-6 16,0 0-13-16,0 0-17 16,17-5-20-1,7-7-10-15,17-7-9 0,11-11-11 16,7-2-9-16,-4 4-2 15,2-2 5-15,-13 10 16 16,-7 8 15-16,-7 1 11 16,-13 3 1-16,-3 3 0 0,-6 5-4 15,-8 0-5-15,0 0-14 16,-12 8 13-16,-6 4-4 16,4 1 6-16,-3-5 7 15,1-8 2-15,3 7 10 0,5-7-3 16,0 0 0-16,-1 0 1 15,9 0 6-15,-6 0 5 16,6 0 7-16,0 0 6 16,0 0 7-16,0 0 13 0,0 0-9 15,0 0-16-15,0 8-13 16,0 5-4-16,0 4-1 0,0 11-3 16,0 8-1-16,0 5 4 15,0 0-5-15,3 0 1 16,0-5-1-16,6-3 0 0,-4-9 2 15,3-2-4-15,-8-11 4 16,0 1 0-16,0-12-1 16,0 0 1-16,0 0 1 15,0 0-5-15,0-12-10 16,0-9-19-16,0-12 11 16,-17-7 5-16,1-5 10 0,-1 2 11 15,5 2 1-15,1 7-4 16,2-14 7-16,9 31-12 15,0 4 2-15,0 5 1 16,0 0-7-16,0 5 4 0,9-1-10 16,7-1-4-16,5 5-1 15,10 0-14-15,11 0-12 16,6 0-15-16,9 0-6 0,-1 0-3 16,-2 0 8-16,-10 12 35 15,-6 2 52-15,-12-2 7 16,-5 0 14-16,-8 0 9 0,-13 0 8 15,-13 4-11-15,-8 4 1 16,-5 1 4-16,-12-5 3 16,2 1-12-16,-34 2-5 15,42-19-54-15,-1 0-49 16,7 0-39-16,0-7 0 0,4-5 12 16,7 0 7-16,0 0-21 15,11-1-22-15,-9 0-13 0,9-4 19 16</inkml:trace>
  <inkml:trace contextRef="#ctx0" brushRef="#br0" timeOffset="172090.21">28393 432 29 0,'0'-9'99'16,"0"1"94"-16,0 0-61 15,0 4-36-15,0 4-35 16,0 0-32-16,0 0-16 15,0-4-6-15,0 4 10 16,0 0 7-16,0-5 6 0,0 5 5 16,0 0-5-16,0 0 2 15,0 0 2-15,-13 0-9 16,1 0-6-16,-5 0-6 16,0 0-13-16,-2 9 3 15,-1 3-3-15,-1 0 1 16,0 5-6-16,3 2 2 15,0 2 2-15,10-2-7 16,8-2-10-16,0 0-8 0,8-1 1 16,10 1-5-16,5-5-3 15,6 0 10-15,4-12 9 16,-2 8 6-16,3 1 4 16,-11-9 1-16,-3 10 0 15,-3 3-2-15,-4-1 7 16,-7 2-2-16,3 1 0 15,-9 6 1-15,0 0 1 0,0-6-1 16,-12 1 16 0,1-3 3-16,-7-3-1 0,2 5-5 15,-4-15 3-15,1 8-4 16,1-8-1-16,1 0-1 16,6 0-5-16,11 0 0 15,0 0 0-15,0 0 0 16,0 0-3-16,0 0-21 0,0-5-20 15,0 2-7-15,3-6-13 16,5 1-10 0,5-9-21-16,3-3-82 0,6-4-5 15</inkml:trace>
  <inkml:trace contextRef="#ctx0" brushRef="#br0" timeOffset="173604.6">28725 264 69 0,'8'-12'175'0,"-8"-1"-2"15,0 5-50-15,0 4-42 16,0 0-31-16,0 4-20 16,0 0-16-16,0 0-9 15,0 8-3-15,0 13 2 16,0 7-3-16,5 13 5 15,4 8-6-15,-3 4 0 16,2 8 1-16,0 1 4 0,1-6-7 16,-1-3 2-16,0-5 3 15,0-6-6-15,0-10 3 16,0-8-2-16,0-4-12 16,-5-3-4-16,2-5-4 15,-1-12 2-15,-4 0-2 16,0 0 1-16,0 0-7 15,0-12-46-15,-12-9 5 16,-4-2 4-16,0-10 34 0,-6 0 37 16,0 5 77-16,-7 3-17 15,1 5-17-15,3 4-4 16,4 4-11-16,10 4-6 16,3 0-4-16,8 3-3 15,0 5-6-15,0-4-8 16,11 4-5-16,15-4-4 0,8 0 2 15,14-4-12-15,7-1-23 16,9 2-10-16,6-2-8 16,-5-3 0-16,-5 4-6 15,-7-1 18-15,-7 2 19 16,-10-5 22-16,-8 0 41 16,-7 3-2-16,-8 1 6 15,-7-1-8-15,-3 3-1 16,-3-2 0-16,0-2 1 0,0 3-2 15,0-2 10-15,0 6 2 16,-6-6-6-16,6 5-4 16,0 0-5-16,0 4-2 15,0 0 0-15,0 0-9 16,0 0-17-16,0 0-2 16,0 0-10-16,0 20 1 15,0 8 4-15,0 17 4 16,0 8 0-16,6 5 1 15,0 2-3-15,2-7 0 0,0-3-3 16,-4-15 1-16,0-6 3 16,-4-12 1-16,0-6-11 15,0-2-1-15,0-9-10 16,0 0-7-16,0-9-24 16,-13-10 0-16,-4-7 25 15,0-2 17-15,-5 4 7 16,2 4 11-16,0 4-5 15,3 3-2-15,1 9-6 16,3 4 0-16,13 0 6 0,-8 0-3 16,8 12-2-16,0 4 9 15,0 3-7-15,5 8 7 16,7-8-2-16,0-3-2 16,10-3-1-16,-3-1-1 15,5-12 3-15,1 0-5 0,3 0-4 16,5 0-3-16,-1-8 3 15,5-4 1-15,-6-9-5 16,3-7 7 0,-9 0 0-16,-5 3 11 0,-5 6-5 15,-2-2 3-15,-4 4-7 16,-9 1 8-16,0-1 1 16,0 3 2-16,0 1 18 15,0 0-4-15,0 5 9 16,-9-1 1-16,9 6 4 15,-9 3-2-15,9 0-1 0,0 0-9 16,-8 0 2-16,8 0-8 16,0 0-5-16,0 0 1 15,0 0-6-15,0 0-5 16,0 0-6 0,0 0-1-16,0 0 5 15,0 0-8-15,0 0 4 16,0 0 3-16,0 0 0 15,0 0 1 1,0 0 1 0,0 0-5-16,0 0-2 15,0 0 5-15,0 0-4 16,0 0 4-16,0 0-14 16,0 0 8-16,0 0 6 15,0 0-5-15,0 0 3 16,0 0-3-16,0 0 6 15,0 0-6 1,0 0 1 0,0 0 1-1,0 0-3-15,0 0 0 16,0 8-1-16,0 9 7 0,0 11 2 16,0 8 4-16,0 2-3 15,0-3-2-15,8 3-1 16,-3-7-4-16,3 2 1 15,0-9 5-15,6-3-16 16,-8-4-26-16,2-5-46 16,0-12-31-16,-5 0-4 15,3-10-38-15,-2-13-55 16,-4-18-92-16</inkml:trace>
  <inkml:trace contextRef="#ctx0" brushRef="#br0" timeOffset="173742.78">29556 461 137 0,'-15'-50'256'0,"-1"9"-81"15,-1 13-60-15,5 7-61 16,1 4-26-16,11 5-5 16,0 9 5-16,0 3 7 15,0 0-21-15,0 0-16 16,0 0-38-16,0 0-53 16,0 0-24-16,8 12-126 15</inkml:trace>
  <inkml:trace contextRef="#ctx0" brushRef="#br0" timeOffset="174136.86">29705 471 347 0,'-9'9'189'0,"-4"-9"-48"16,2 0-65-16,2 0-27 15,9 0 7-15,0 0 10 16,0 0-10-16,-9 9-27 15,9-2-17-15,0 10-2 16,0 7-9-16,0 9 1 16,0 3-1-16,0 2-20 15,5-3-24-15,2-6-3 16,7-5-2-16,-3-4 12 16,6-3-4-16,-2-4 4 15,2-13-2-15,4 0 7 0,-3-18 10 16,4-5 9-16,-10-15 14 15,-4-2 9-15,-8-4 2 16,0 2 7 0,-8 6 22-16,-4 8 17 0,-2 7-9 15,5 9-22-15,-4 3-21 16,1 9-14-16,-5 0-23 16,0 13-41-16,6 6-56 15,-1 3-116-15</inkml:trace>
  <inkml:trace contextRef="#ctx0" brushRef="#br0" timeOffset="174396.17">30186 703 301 0,'-15'10'310'0,"-2"-3"-5"16,4-7-139-16,5 8-87 0,8-8-43 16,-7 0-11-16,7 0-15 15,0 0-5-15,0 0-7 16,0 0-58-16,0 0-83 16,0 0-53-16,0 0-19 15,3 0-72-15</inkml:trace>
  <inkml:trace contextRef="#ctx0" brushRef="#br0" timeOffset="174836.97">30191 411 322 0,'0'-17'178'0,"-12"5"-21"15,4 5-49-15,8 2-44 16,-9 5-30-16,9 0-15 15,0 0-12-15,0 0-3 16,0 7-5-16,0 10-1 16,0 8 4-16,0 7-4 15,0 6 4-15,5 5-2 16,-1-1-2-16,4-2 6 16,-1-3-4-16,2-9 0 15,4-4-3-15,1-7-9 0,0-5-16 16,1-3-4-16,-1-9 14 15,-3 0 11-15,1-9 6 16,0-6 3-16,-4-11 13 16,-4 2 13-16,-4 3 20 15,0 7 4-15,0 1-9 16,0 5-24-16,0 3 0 16,0 5-5-16,4 0-5 15,2 0-5-15,2 0-8 16,0 13 5-16,4 2 1 15,2 6-4-15,4 3-25 16,3 5-29-16,-3-1-35 16,-2-3-18-16,-2 0-8 15,-6-10-41-15,-4-6-34 0</inkml:trace>
  <inkml:trace contextRef="#ctx0" brushRef="#br0" timeOffset="175203.2">30711 220 101 0,'-16'-25'252'16,"3"5"-74"-16,1 8-53 0,12 3-58 16,-12 2-36-16,12 7-16 15,0 0-4-15,0 0 5 16,0 0-9-16,8 16-3 15,8 9 2-15,13 7-4 16,12 0-1-16,6 5 1 16,12-1-2-16,1-3-11 15,1-2-2-15,0-1 3 16,-13-10 8-16,-6 2-1 16,-16-8 3-16,-5 0 4 15,-8-2 1-15,-13 0 3 16,0 4 10-16,-26 16-1 15,-13 13-9-15,-13 9 0 16,-10 6-21-16,-8 6-74 16,2-2-79-16,-1-2-120 15</inkml:trace>
  <inkml:trace contextRef="#ctx0" brushRef="#br0" timeOffset="176036.06">27873 382 222 0,'-17'-12'194'0,"4"0"-68"16,1 0-58-16,12 4-45 0,0 3-27 15,0 5 2 1,0 0 7-16,0 0 1 15,-8 0 1-15,1 0-2 16,-1 13 7-16,-5 11 12 16,1 13 14-16,-14 12-7 15,-1 3-12-15,-5 1-7 0,-2 0-3 16,7-4-7-16,1-9 1 16,8-7-5-16,2-5 1 15,2-6 5-15,6-7-3 16,8-2-1-16,0-6 4 15,0-7-3 1,0 0 1-16,0 0-1 16,0 0-3-16,0 0 3 0,0 0 2 15,0 0-6-15,0 0-1 16,8 0 8-16,6 0-10 16,5 8 4-16,4 7 7 15,16-4-4-15,4 1-2 0,13 4-51 16,18-4-77-16,2-12-143 15</inkml:trace>
  <inkml:trace contextRef="#ctx0" brushRef="#br0" timeOffset="178762.81">24032 1945 293 0,'-46'17'216'0,"10"-6"-24"15,10-2-88-15,10-9-55 16,4 8-41-16,12-8-6 16,0 0-7-16,8 0 2 0,17-8-1 15,27-9 8-15,38-12 2 16,40-6 16-16,45-15-3 16,40-8-2-16,34-6-5 0,31-5 1 15,34 0-2-15,40-1-6 16,24 6-1-16,13-5-8 15,18 0-6-15,21 4-23 16,5-4-15-16,-13 7 8 16,-24 10 21-16,-19 9 6 15,-30 11 9-15,-23 12 1 16,-38 4-1-16,-38 4 3 16,-42 8 7-16,-46 4 5 15,-41 0 23-15,-30 0 42 16,-31 0 24-16,-21 0 5 0,-9 0-10 15,-13 0-18-15,-9 0-14 16,-8 0-12 0,0 0-12-16,0 0-12 15,0 0 2-15,0 0-16 16,0 0-10-16,0 0 4 0,0 0-1 16,0-4-11-16,0 0 8 15,0 4-10-15,0 0 3 16,0-4 0-16,4 4-5 15,-1 0 8-15,2 0-10 16,-2-4 1-16,3 0-4 16,-3-1 3-16,-3-2-8 15,0-10-8-15,0 0-10 16,0-6 9-16,0-6 10 0,-9 1 6 16,1-9 5-1,8-4-3-15,0-4-5 16,0-3 10-16,0-5-1 15,0-1 0-15,0-3 4 0,8 5-4 16,1-1 10-16,-1 3-6 16,0 3-1-16,1-8 4 15,-6 7 1-15,-3 9 1 16,0 1 7-16,0 9-4 16,0 5-3-16,-9 2-10 15,-2 16 7-15,-6 6 0 16,-2 0 1-16,-7 0 2 15,0 0-5-15,-4 0 0 16,-2 0 2-16,-4 0-5 16,-4 0 8-16,-14 0-7 15,-3 0 4-15,-12 0 0 16,-13 0-6-16,-12 0 11 0,-13 0 1 16,-15 0-5-16,-14 0 0 15,-5 0-1-15,-9 0 3 16,-17 0-8-16,-20 0 6 15,-20 0-15-15,-21 0-10 16,-15 0-7-16,-9 24-10 16,-2 1-6-16,-3-1 21 0,0-5 20 15,5 3 4-15,9-6-1 16,12-4 1-16,7 0 3 16,18-3-6-16,19-1 6 15,20-8 1-15,21 12-1 16,17-3 4-16,11-2-8 0,13 0-1 15,7 7-4-15,7-3-3 16,9 7-2-16,6-3-3 16,-1 1-7-16,-1 5 0 15,7 3 12-15,-3 0-6 0,-4-3 2 16,3-2 9-16,2 3 6 16,3-6 0-16,4-4 0 15,10-5-5-15,-1-7 12 16,4 15-9-16,-4-15 2 15,9 8 2-15,7-8 0 0,0 6-5 16,1-6-1-16,-2 9 4 16,2-9 3-16,4 12-4 15,4-12-3-15,-1 7 5 16,5 3-6-16,2-10 5 0,6 7 2 16,1-7-7-16,2 0 5 15,5 0-3-15,4 0 4 16,-1 0 0-16,9 0-2 15,0 0 4-15,0 0-5 16,0 0-5 0,0 0 3-16,0 0-1 15,0 0 0 1,0 0-2-16,0 0 8 16,0 0-3-16,-8 0 6 15,2 0-5-15,-3 0-2 0,1 0 9 16,8 0-3-1,-8 0 5-15,8 0-6 16,0 0 3-16,0 0 3 16,0 0-7-16,0 0 5 15,0 0-2-15,0 0 9 16,0 0-4-16,0 0 3 0,0 0-2 16,0 0 0-16,0 0-4 15,0 0 1-15,0 0-1 16,0 0-7-16,0 0-4 15,0 0 7-15,0 0-1 16,0 0 2 0,0 0-4-1,0 0-6-15,-12 0 6 16,3 0-1-16,-4 0-1 0,1 9 3 16,1-9 0-1,-1 8-4-15,-1-8-1 0,1 12-3 16,-2-3 2-16,5-2 6 15,1-7 2-15,8 0-4 16,-8 0-1-16,8 9 2 16,0-9 3-16,0 0-6 15,0 0 0 1,0 0 9 0,0 0-3-16,0 0-8 15,0 0 9-15,0 12-8 16,0 0 5-1,0 9-8-15,0 56 15 32,42 236-4-17,-5 1-3 1,-29-210 3-16,17 101-5 31,-13-116 0-31,-3-8 4 0,-1-12 3 16,0-11-11-16,-4-14 7 15,4-7 0-15,0-5 0 0,-5-7 0 16,2-8-4-16,-1-1 5 16,1-9-1-16,-2 2 2 0,-3-9-1 15,0 7-2 1,0-7 1-16,0 0 2 31,0 0-6 0,0 0 6-31,0 0-1 16,0 0-1-16,0 0 1 16,0 0-5-16,0 0 1 15,0 0-1-15,0 0-3 0,0-2-10 16,0-3-24-16,0 0-28 16,0 1-41-1,0-3-64-15,0-5-85 16</inkml:trace>
  <inkml:trace contextRef="#ctx0" brushRef="#br0" timeOffset="182792.52">23194 195 293 0,'0'-3'217'0,"0"-1"-44"15,0-1-72-15,0 5-49 16,0 0-33-1,0 0-8-15,0 0-7 16,0 0 21 0,0 0-14-16,0 0-2 15,0 0-6-15,0 12-5 0,0 4 4 16,9 12 0-16,2 18 2 16,7 18-1-16,6 19 4 15,-1 14-7-15,6 13 2 16,2 8 2-16,7-1 0 0,-2 5-8 15,1 5 7-15,-4-1-4 16,-1 1 1-16,1-7 0 16,-5-1 0-16,1 0 6 0,-7-5-4 15,3-5 0-15,13 107 2 16,-22-113 0 0,0-3 4-16,0 2-3 15,1 4 4-15,-1 1 2 16,0-6-1-16,0 0-10 0,1-2 6 15,-3-1-1-15,8-2 2 16,-6 3-1-16,1-6 7 16,-7 1 4-16,4-5-2 15,-6-7-6-15,0-6-3 16,1 6 10-16,-1 0 8 0,-1 4-5 16,1-1-6-16,1 1-4 15,-1-1-3-15,0 3 4 0,0 7 16 16,4 3-2-16,0-1-5 0,2-4-8 15,-3 2-3-15,0-10-8 16,1-4 2-16,1-3 4 16,0-4 2-16,-5 7 14 15,0 0 3-15,0 9 10 0,-2 2-2 16,0 8-9-16,-3 0-1 16,2 6-13-16,3 0-4 0,1-5-1 15,-1 2-2-15,0 3-6 16,0-5 6-16,0 1-3 0,3-5 1 15,2-7 5-15,-4-4-7 16,-1-9 3-16,7 53 8 16,-9-69-2-16,-3 1 2 15,-3-10 3-15,0 1 0 16,0-4 0-16,0-8-4 16,0-8-1-16,0-5-4 0,0-4-3 15,0-2 2-15,0-8 0 16,0 0 0-16,0 1-2 0,0 0 5 15,-9-2 0-15,2 37 34 16,-6-27-40 0,13 4 8-16,-9 1-2 15,1 0 2-15,8 0 1 0,-11 0 3 16,11 2-1-16,-8-6-6 16,8-3 1-16,0-4-5 15,0-6 2-15,0 1 2 16,0-12-4-16,0 7 4 0,0-7-4 15,0 0 19-15,0 0-13 16,0 0 1-16,0-2 0 0,0-3-8 16,0 1 0-16,3-4-5 15,13-1 7-15,14-3-1 0,14-4-11 16,23-5 11-16,15-3 4 16,21-1-4-16,18 4-4 15,14 2 5-15,15-6-1 0,12 0 0 16,16-3-5-16,18-5 3 15,19-3-3-15,18-9 4 16,13-2 0-16,14-11 2 0,8-8-8 16,9-10-2-16,14-14-6 15,24-12-9-15,7-8 9 16,5-5 4-16,-15 7 2 0,-16 6 8 16,-19 12-2-16,-17 13-5 15,-21 11 5-15,-14 9 4 16,-24 9-4-16,-15 7 6 15,-18 9 10-15,-13 3 5 0,-22 4-11 16,-12 5 7 0,-13-1-9-16,-15 6 0 0,-9 2-1 15,-12 0-4-15,-7 5-1 16,-3 0 6-16,-8 1-7 16,-3-1 6-16,2-1-9 15,1 2 3-15,-2-2-3 16,-3 6 6-16,5-6 0 0,-3 5-2 15,10-5 0-15,5 2-3 16,6-2 4-16,5 5-3 16,5 1 5-16,-4-2-7 0,-5 5 9 15,-5 0-8-15,-7 0 4 16,-9 0-4-16,-10 0 5 16,-11 0-1-16,-6 0 2 15,-7 0 2-15,-7 0 0 0,-5 0 14 16,2 0 10-16,-8 0 20 15,0 0 16-15,0 0 24 16,0 0-39-16,-8 0-50 31,2 0 0-15,6-7 0-16,-11-10 0 16,-7-8 0-16,-3-11 0 15,-2-17 0-15,-2-13 0 16,-7-15 0-16,-4-16 0 15,-7-25 0-15,4-25 0 0,-5-28 0 16,-2-37 0-16,-3-37 0 16,1-27 0-16,-1-14 0 15,5 3 0-15,-5 2 0 16,4 2 0-16,-3 13 0 16,0-4 0-16,-6-8 0 0,6 2 0 15,0 4 0-15,-3-7 0 16,4 8 0-16,1 6 0 15,-2 7 0-15,3 18 0 16,2 14 0-16,4 83 0 16,7 147 0-16,8 0 0 15,8 0 0-15,3 0 0 16,13 0-3 0,0 0-9-1,0 0-1-15,0 0 6 0,0 0-2 16,0 0-11-16,0 0 4 15,0 0 3-15,0 0 0 16,0 0 6-16,0 0-5 31,0 0-24-31,0 0-33 0,0 0-27 16,0 0-26-16,0 0-15 16,0 0 5-1,0 0 5-15,0 0 1 0,-9 0 0 16,1 0 4-16,-3 0 11 15,-4 0-2-15,-19 0-93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9T17:51:05.3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11539 2088 804 0,'-11'-29'428'16,"-2"8"-187"-16,1 9-122 15,4 7-67-15,8 5-24 0,0 33 31 16,0 36 119-16,8 38-40 16,12 20-138-16,13 10 0 15,12-2 0-15,12-13 0 16,11-12 0-16,14-17 0 16,3-13 0-16,8-24 0 0,1-20 0 15,2-20 0-15,-1-16 0 16,-6-20 0-16,-7-21 0 15,-9-19 0-15,-13-19 0 0,-10-13 0 16,-14-15 0-16,-13-2 0 16,-11 7 0-16,-12 4 0 15,0 11 0-15,-8 16 0 0,-4 9 0 16,1 16 0-16,-2 10 0 16,5 11 0-16,8 13-269 15,0 5-265-15,8 3 53 0,13 4-281 16</inkml:trace>
  <inkml:trace contextRef="#ctx0" brushRef="#br0" timeOffset="432.94">13354 1851 613 0,'29'-37'388'16,"4"-20"237"-16,-24 38-317 15,-6 10-195-15,-3 26-113 16,0 35 0-16,-12 46 0 15,-9 44 0-15,-12 29 0 16,-3 17 0-16,-1-1 0 0,-2-7 0 16,2-9 0-1,9-16 0-15,-1-22 0 0,9-27 0 16,4-24 0-16,2-21 0 16,3-16 0-16,11-16 0 0,0-14 0 15,-7-27 0-15,7-36 0 16,0-42 0-16,0-49 0 15,15-41 0-15,13-26 0 0,9-6 0 16,-1 13 0-16,-3 31 0 16,-6 39 0-16,-5 30 0 15,-2 30 0-15,-5 21 0 0,10 20 0 16,8 18 0 0,7 22 0-16,6 30 0 0,7 22 0 15,6 17 0-15,7 10 0 16,-1 2 0-16,0-3 0 15,-5-1 0-15,-11-8 0 0,-8-2 0 16,-12-10 0-16,-13-5-309 16,-8-7-123-16,-8-3 37 15,-8-9 8-15</inkml:trace>
  <inkml:trace contextRef="#ctx0" brushRef="#br0" timeOffset="585.66">13375 2959 623 0,'-60'-9'409'15,"9"1"-151"-15,16 1-112 0,10-2-53 16,14 1-7-16,11-3-21 16,8-6-39-16,20-12-11 15,21-8-51-15,19-11-97 16,17-9-120-16,22-3-79 16,14-6-46-16</inkml:trace>
  <inkml:trace contextRef="#ctx0" brushRef="#br0" timeOffset="1014.73">14679 1901 1421 0,'-21'-25'600'0,"4"4"-574"16,8 9-26-16,-1 5 0 16,10 3 0-16,0 20 0 15,0 37 0-15,0 39 0 16,10 38 0-16,4 25 0 15,11 9 0-15,2-5 0 16,6-12 0-16,4-17 0 0,-1-20 0 16,-7-25 0-16,-4-20 0 15,-11-17 0-15,0-18 0 0,-14-23 0 16,-8-31 0-16,-12-33 0 16,-9-36 0-16,-7-46-24 15,-5-40 0-15,0-29 17 16,4-16 45-16,12 4-21 15,14 20-17-15,11 31 0 0,11 29 0 16,19 35 0-16,11 32 0 16,15 27 0-16,18 46 0 15,5 33 0-15,8 41 0 16,-7 31 0-16,-10 21 0 0,-21 11 0 16,-25 4 0-16,-24-3 0 15,-24-3 0-15,-30-9-285 16,-23-12-123-16,-24-12-32 0,-18-18 7 15</inkml:trace>
  <inkml:trace contextRef="#ctx0" brushRef="#br0" timeOffset="1847.73">10699 5568 834 0,'-53'12'485'0,"13"-3"-84"16,10-2-225-16,20 9-125 0,28 6-14 16,47 1 21-16,58-2-53 15,68-21-5-15,72-9 0 16,79-23 0-16,59-25 0 15,51-16 0-15,32-12 0 0,14-12 0 16,-3-17 0-16,-7-17 0 16,-13-25 0-16,-12-31 0 0,-15-49 0 15,-27-40 0-15,-36-38 0 16,-35-31 0-16,-45-31 0 16,-57-14 0-16,-66-1 0 15,-69 17 0-15,-71 23 0 0,-71 21 0 16,-77 18 0-16,-76 18 0 15,-89 26 0-15,-79 32 0 16,-72 44 0-16,-78 140 0 0,-56 52 0 16,-45 0 0-1,-41 0 0-15,-16 0 0 16,-12 119 0-16,-16 108 0 0,7 87 0 16,18 80 0-16,30 53 0 15,56 42 0-15,75 24 0 16,89-5 0-16,107-27 0 15,110-45 0-15,117-46 0 0,113-43 0 16,103-47 0-16,87-47 0 16,83-53 0-16,76-62 0 0,58-57 0 15,33-53 0-15,31-52 0 16,12-37 0-16,-2-23 0 16,-25-15 0-16,-43-2 0 15,-46-5 0-15,-55 9 0 0,-59 5 0 16,-58 12 0-16,-52 10 0 15,-49 18 0-15,-40 6 0 0,-28 15 0 16,-22 2 0-16,-20 4 0 16,-14 10 0-16,-6 1 0 0,-10 7 0 15,-6 1-150-15,-1 6-151 16,1 0-16-16,0 0 4 0,4 0-6 16,-1 13 14-16</inkml:trace>
  <inkml:trace contextRef="#ctx0" brushRef="#br0" timeOffset="4012.94">9662 8263 312 0,'-47'20'236'16,"-2"-4"-47"-16,4-4-69 0,6-2-44 16,1-2-25-1,14-8 12-15,8 0 15 0,8 0-7 16,8 0-24-16,29 0 6 15,42-18 20-15,64-18 33 0,72-28-1 16,77-30-34-16,65-28-33 16,74-21-23-16,57-11-13 0,34-10-21 15,30-2-23-15,13-11-5 16,-4 0 9-16,-17-3 24 16,-25 1 4-16,-27 4 8 15,-38 9 12-15,-43 11 6 0,-54 17 4 16,-53 14 0-16,-49 27 19 15,-46 19 4-15,-48 18 5 0,-39 20 13 16,-29 7 17-16,-28 9 57 16,-16 7-92-16,-14 8-43 15,-6 9 0-15,-7 0 0 0,-8 0 0 16,-6 21 0-16,5 15 0 16,3 25 0-16,-2 25 0 0,8 29 0 15,7 22 0-15,6 18 0 16,15 4 0-16,6 0 0 0,9-5 0 15,8-4 0 1,4-7 0-16,4-13 0 0,3-7 0 0,1-8 0 16,1-15 0-1,-4-15 0-15,-14-12 0 0,-11-15 0 16,-14-14 0-16,-9-6 0 16,-13-5 0-16,-22-1 0 0,-29 5 0 15,-22 4 0-15,-24 7 0 16,-30 6 0-16,-33 6 0 0,-34 9 0 15,-47 9 0-15,-46 12 0 16,-45 3 0-16,-38 14 0 0,-42 9 0 16,-31 15 0-16,-30 11 0 15,-10 10 0-15,-1 10 0 16,-5 4 0-16,7 9 0 0,8 2 0 16,23-7 0-16,24-3 0 15,32-9 0-15,24-8 0 0,29-14 0 16,34-10 0-16,30-17 0 15,33-12 0-15,39-14 0 0,38-22 0 16,41-12 0-16,29-17 0 16,24-12 0-16,21-8 0 0,11-12 0 15,17-16 0-15,12-28 0 16,12-34 0-16,9-35 0 0,7-30 0 16,9-24 0-1,-1-16 0-15,-1-9 0 0,3-3 0 16,-11-1 0-16,-5 5 0 15,-11 3 0-15,-11 10 0 0,-11 12 0 16,-11 14 0-16,-5 21 0 16,-6 23 0-16,1 16 0 0,-1 24 0 15,5 16 0-15,2 15 0 16,12 12 0-16,1 9 0 0,1 4-36 16,12 9-87-16,-8 3-31 15,8 0-38-15,0 0-24 16,0 0-16-16,0 0 2 0,8 0-15 15,0-5-22-15</inkml:trace>
  <inkml:trace contextRef="#ctx0" brushRef="#br0" timeOffset="7487.65">13176 13384 159 0,'0'-4'193'0,"0"-4"-65"16,-12 8-49-16,0-4-32 15,12-6-22-15,-8 8-13 0,8-3 2 16,0 1-3-16,0 4 3 16,0 0-2-16,0 0 3 0,0 0 5 15,0 0 0-15,0 0 15 16,0 0 3-16,0 0 8 0,0 0-4 16,0 0-2-16,0 0-9 15,0 0-8-15,0 0 5 0,-8 0-1 16,8 0-4-16,-13-3-2 15,-4-2 0-15,-1-4 3 16,-7 9 4-16,-11 0 0 0,-15 0 5 16,-6 17-8-16,-3 8 2 15,0 0 18-15,3 3-2 0,3 4 3 16,5 5-15-16,10 3-3 16,7 1 2-16,7 3 5 0,11-3-22 15,14 0-1-15,6-4-10 16,10-3 0-16,12-7-7 15,12-2 2-15,10-8 4 0,2-7-5 16,1 3-2-16,-1-13-2 16,-2 8 1-16,-7-8-4 0,-1 0-2 15,-2 0 8 1,0 0-8-16,-2 0-1 0,-6-3-1 16,1-6 1-16,-5-2-3 15,4-7-7-15,-3-6 5 0,2-9 2 16,2-8 5-16,5-4 7 15,-2-2 0-15,-4 2 5 0,-4 0 0 16,-7 4 2-16,-3 3 11 16,-7 7 0-16,-4 3 3 0,-7 1 4 15,0 9-3 1,0-3 8-16,0 4 2 0,0 5-1 16,0 0-1-16,-7 0-6 15,7 4-11-15,-8 4-1 0,8 0 1 16,0 4 2-16,0 0 7 15,0 0-2-15,0 0 1 0,0 0-6 16,0 0-6 0,0 0 6-16,0 8 11 15,3 5 7-15,5 4 7 16,4 2 4-16,4 4-13 0,6 3-11 16,-3-2-4-16,2 0-6 15,4-3-2-15,-1-5 2 16,4 1-9-16,-3-4-4 15,-2-6-15-15,2 2-12 0,0-9-7 16,2 0-21-16,3-14-9 16,-5-1-4-16,-2-10 5 0,2-7 14 15,-9-11 4-15,-5 1 11 16,-6-3 16-16,-5 4 14 16,0 4 16-16,0 5 4 0,0 6 13 15,0 7 21-15,0 7 10 16,0 4 17-16,0 8-11 15,0 0 7-15,0 0-15 0,0 11-21 16,0 10 3-16,3 3-7 0,11 0-8 16,-3-3-15-16,6 1 3 15,0-8-14-15,3-1-16 16,0-13-10-16,4 0-8 0,0 0-10 16,1-13-7-16,0-6 24 15,-1-10 21-15,-5-12 13 0,-2-3 7 16,0 0 7-16,-5 2 17 15,-4 9 7-15,0 9 15 0,-5 8 6 16,-3 4-4-16,5 2-7 16,-1 10-14-16,4 0-11 0,0 0-2 15,0 14-6 1,2-6-11-16,1-8 3 0,0 7-10 16,6-7-7-16,4 0-16 15,0 0-15-15,2-7-6 0,2-9 5 16,-1-9 6-16,0-3 10 15,0-5 9-15,1 4 12 0,-5 5 2 16,0 3 0-16,-3 5 2 16,-1 4 2-16,-4 8 1 0,4 4-3 15,-4 0 7-15,1 0-7 16,-1 0 5-16,-5 0-6 0,1 0 1 16,0 0 3-16,1 0 5 15,-4 0-5-15,-2 0-8 0,-3 0 0 16,0-4-6-16,0 0 9 15,0-4 8-15,0 4-2 16,0-1 13-16,0 3 6 0,0 2-1 16,0 0 0-16,0-5-2 15,0 0-12-15,0 5-10 0,0-2-20 16,0 2-36-16,0 0-82 16,0 0-84-16,0 0-35 0,0-5-15 15,0-8-4-15</inkml:trace>
  <inkml:trace contextRef="#ctx0" brushRef="#br0" timeOffset="8303.66">16347 2168 331 0,'0'10'383'15,"-11"-10"-61"-15,3 0-129 16,8 0-77-16,0 0-19 15,0-10 0-15,8-9-35 16,32-19-29-16,42-19-12 0,38-19-17 16,40-18 3-16,22-8-9 15,9-3 3-15,4 3-1 16,-4 9 0-16,-14 15 1 16,-13 13-9-16,-26 11-19 15,-28 18-22-15,-29 8-39 16,-21 11-58-16,-19 5-52 15,-17 8-7-15,-15 4 39 16,-21 16 31-16,-26 12-30 0,-22 13-23 16,-25 9-102-16</inkml:trace>
  <inkml:trace contextRef="#ctx0" brushRef="#br0" timeOffset="11120.35">16576 2486 199 0,'-70'62'245'0,"17"-17"-95"16,17-13-51-16,15-11-43 16,21-6-24-16,12-15 12 15,24 0 34-15,26-8 7 0,26-16 5 16,27-12-13-16,18-14-21 16,18-11-22-16,4-8-3 15,3-4-6-15,1 4-7 16,-15 5-5-16,-8 6 0 15,-14 4-7-15,-18 13 3 0,-14 5 5 16,-25 11 11-16,-15 5 12 16,-15 9 6-1,-9-1 10-15,-12 3-9 0,0 4-16 16,-6 5-1-16,-5 0-5 16,2 0 11-16,-5 0-5 15,0 0 4-15,0 0-13 16,0 0-13-16,0 0 2 0,0 0-7 15,0 0 1-15,0 0 0 16,0 0 1 0,0 0-6-16,0 0 11 15,0 0-12-15,0 0 6 16,0 0 2-16,0 0-1 16,0 0-8-16,0 0 6 15,0 0 2-15,0 0 8 0,0 0-3 16,0 0 8-16,0 0 4 15,0 0-1-15,0 0-6 16,0 0 4-16,0 0-6 16,0 0 5-16,0 0-9 15,0 0 5-15,0 0-2 0,-8 0-4 16,8 0-3-16,-8 0 7 16,8 0-6-16,0 0-2 15,0 0 0-15,0 0 1 16,0 0-5-16,0 0 7 15,0 0-12 1,0 0 10-16,0 0 0 16,0 0-6-16,0 0 1 0,0 0 4 15,0 0-1-15,0 0 1 16,0 0-7-16,0 0 6 16,0 0 2-1,0 0-2-15,0 0-3 16,0 0 6-1,0 0-10 1,0 0 4-16,0 0 6 16,0 0-7-16,0 0 6 15,0 0-5-15,0 0-1 16,0 0 6-16,0 0-1 16,0 0-1-16,0 0 3 15,0 0-7-15,0 0 4 0,0 0-8 16,0 0 4-1,0 0 1-15,0 0 5 16,0 0-5-16,0 0 1 16,0 0 5-16,0 0-7 0,0 0 5 15,0 0-1 1,0 0 1-16,0 0 4 16,0 0-13-16,0 0 5 0,0 0 8 15,0 0-8 1,0 0-5-1,0 0 11 1,0 0-9-16,0 0 8 16,0 0-10-16,0 0 0 15,0 0 12 1,0 0-11 0,0 0 1-16,0 0 4 15,0 0 4-15,0 0 5 16,0 0-13-1,0 0 0-15,0 0 10 16,0 0-3-16,0 0 4 0,0 0-10 16,0 0-1-16,0 0 11 15,0 0-10-15,0 0 10 16,0 0-11-16,0 0-1 16,0 0 11-16,0 0-12 15,0 0 4-15,0 0 1 16,0 0-6-1,0 0 7-15,0 0 5 16,0 0 0 0,0 0-11-16,0 0 2 15,0 0 3-15,0 0-3 16,0 0 0-16,0 0 3 0,0 0-1 16,0 0-7-16,0 0 5 15,0 0 0-15,0 0 4 16,0 0-7-16,0 0 3 15,0 0 4-15,0 0-4 16,0 0 3-16,0 0 3 16,0 0-2-16,0 0 5 15,0 0-2 1,0 0-3 0,0 0-2-16,0 0 0 15,0 0-7-15,0 0 11 16,0 0-2-16,0 0-7 15,0 0 7-15,0 0-2 0,0 0-1 16,0 0 0-16,0 0 5 16,0 0 0-16,0 0-7 15,0 0 0-15,0 0 3 16,0 0 8-16,0 0-12 16,0 0 8-16,0 0 0 0,0 0-5 15,0 0 6-15,0 0 2 16,0 0-8-16,0 0 5 15,0 0-3-15,0 0 0 16,0 0 1-16,0 0-1 16,0 0-7-16,0 0 4 15,0 0-7-15,0 0-4 16,0 0 5-16,0 0 3 0,0 0 3 16,0 0 4-16,0 0-7 15,0 0 3-15,0 0 7 16,0 0-1-16,0 0-3 15,0 0 8-15,0 0-10 0,0 0 1 16,0 0 4-16,0 0 1 16,0 0 0-1,0 0-3-15,0 0-1 0,0 0-1 16,0 0 0 0,0 0 7-16,0 0 2 15,0 0-8-15,0 0 3 16,0 0 0-16,0 0-7 0,0 0 10 15,0 0-3 1,0 0-5 0,0 0 0-16,0 0 2 15,0 0 3-15,0 0-5 16,0 0 5-16,0 0-6 16,0 0 2-1,0 0 4-15,0 0 0 0,0 0 3 16,0 0-9-1,0 0 3-15,0 0 0 16,0 0-1-16,0 0 4 16,0 0 3-16,0 0-8 15,0 0 3 1,0 0-1 0,0 0 8-16,0 0-1 0,0 0-10 15,0 0 7-15,0 0-3 16,0 0 6-16,0 0-8 15,0 0 1-15,0 0 8 16,0 0-3 0,0 0-6-16,0 0-3 0,0 0 11 15,0 0 0 1,0 0-10-16,0 0 4 16,0 0-2-16,0 0 5 15,0 0-3-15,0 0 6 16,0 0-10-16,0 0 3 0,0 0 7 15,0 0-7 1,0 0-4-16,0 0 8 16,0 0 4-16,0 0-5 15,0 0-5 1,0 0 6 0,0 0 2-1,0 0-6-15,0 0-2 16,0 0 6-16,0 0-1 15,0 0-5-15,0 0 6 16,0 0-5-16,0 0 4 16,0 0-2-16,0 0-1 15,0 0-1 1,0 0 11-16,0 0-10 16,0 0-2-16,0 0 1 15,0 0 2-15,0 0-1 16,0 0 3-16,0 0 1 15,0 0-3-15,0 0 3 16,0 0-1-16,0 0-5 0,0 0 7 16,0 0 4-16,0 0-12 15,0 0 9-15,0 0-8 16,0 0 11-16,0 0-10 16,0 0 7-16,0 0-3 15,0 0 1-15,0 0-7 16,0 0-1-16,0 0 12 15,0 0-7-15,0 0 3 16,0 0-6 0,0 0 7-16,0 0-2 15,0 0 2-15,0 0-11 16,0 0 3 0,0 0 8-16,0 0-1 0,0 0-3 15,0 0 7 1,0 0-13-16,0 0 4 15,0 0-1-15,0 0-2 16,0 0-2-16,0 0-19 0,0 0-3 16,3 0-12-1,2 0-26-15,-5 0-37 16,3 0-18-16,2 0-2 0,-5 0-11 16,0 0-9-16,3 0 10 15,2 0-6-15,3 0-52 16,0-2 6-16</inkml:trace>
  <inkml:trace contextRef="#ctx0" brushRef="#br0" timeOffset="13228.93">21338 15051 372 0,'0'-3'287'0,"0"-1"-32"16,0 0-48-16,-8 4-70 0,8-4-66 16,0 0-34-16,12-4-16 15,14 0 8-15,8 4 8 0,15-1-10 16,13 5-4-16,8 0-10 15,4 12 3-15,-3 9 11 16,2 12-8-16,-2 8 10 0,-6 11-13 16,-14 10 0-16,-6 4 4 15,-13 2 2-15,-10 2 24 0,-16-1 8 16,-6-5 24-16,-20 2 17 16,-9-8-2-16,-10-2-93 0,-12-8 0 15,0-2 0-15,-6-14 0 16,9-3 0-16,6-6 0 15,9-6 0-15,10-5 0 16,5-12 0-16,10 0 0 0,13 0 0 16,12 0 0-1,10 0 0-15,11-7 0 0,2-2 0 16,5-4-47-16,0 6 10 16,-9-1 19-16,-9 4 9 0,-2 4 12 15,-7 0 18-15,-14 0-4 16,-4 8 8-16,-22 3-4 0,-3 2 3 15,-6-2-24-15,-1 3 0 16,-1-2 0-16,4 0 0 16,10-4 0-16,2-8 0 15,6 0 0-15,19 0 0 32,3 0-5-32,1 0-4 15,1 0 5-15,-2 0 9 16,-2 0 8-16,0 0-13 0,-6 0 0 15,2 0 0-15,-2 0 0 16,-3 0-29 15,6 0-120-31,-6 0-88 16,0 0-67 0,0-3-4-16,0-6 24 0,-9-3 2 15,-8 0 57-15</inkml:trace>
  <inkml:trace contextRef="#ctx0" brushRef="#br0" timeOffset="16258.1">17298 13772 159 0,'-34'-29'193'16,"3"0"-30"-16,-1 8-52 16,-6 0-40-16,-3 6-24 0,2 2-20 15,-3 5 6-15,3 8 10 16,1 0 6-16,-2 8 5 16,-1 5-7-16,0 6 7 0,5 6 3 15,-1 7 2-15,3 9-12 16,0 9-11-16,1 2-7 0,5 5-3 15,4 4-3-15,2 4-10 16,11 4 1-16,11 4-4 0,0 1 3 16,3 0-1-16,11-1-12 15,5-4 1-15,10-9 1 16,-1-10-8-16,9-14-6 0,2-11-9 16,12-8-7-16,2-17-14 15,4 0-4-15,3-14 1 16,0-1-2-16,-4-13 5 0,-1-6 6 15,-6-3 2-15,-4-3-1 16,-11-5-1-16,-4-8 18 0,-6-4 4 16,-7 0 11-16,-9-3 0 15,-8 3 3-15,0 0 6 0,0 8 5 16,-17-1 3-16,4 6 14 16,4 7 5-16,-9 4 9 15,1 9-3-15,4 5-6 0,2 1 4 16,-1 3 9-16,1 3-4 15,-2 3 3-15,4 6-11 0,9-2 1 16,-12 5-7-16,12 0 2 16,-8 0 1-16,8 0 4 15,-9 0-8-15,9 0-7 0,0 19 4 16,0 6-14-16,9 5 5 16,7 1-8-16,5 7-5 0,4-2 1 15,2-3 1-15,8-5 2 16,-4-4-4-16,4 2 2 15,3-11-4-15,2-2-9 0,1-13-1 16,-5 7 4-16,1-7-12 16,-4 9 5-16,-5-1 3 15,-3 0 2-15,-1 1 0 0,-5-9 1 16,2 12-15-16,1-5-23 0,-8 2-20 16,-1-9-32-1,-6 7-42-15,2-7-36 0,-5 0-20 16,0 10-17-16,-4-10-16 15,0 0-120-15</inkml:trace>
  <inkml:trace contextRef="#ctx0" brushRef="#br0" timeOffset="16627.99">18004 13855 137 0,'-11'-6'348'15,"-3"6"-49"-15,-2 0-55 0,-3 0-102 16,3 0-63-16,2 6-48 16,6-6-5-16,8 14-9 15,0-14-16-15,8 7-14 0,14-7-21 16,2 0-19-16,4 0-2 16,-4-7 5-16,0-7 20 0,-7 2 17 15,-6 0 15-15,-11 0 17 16,0 0 9-16,-11 4 25 0,-6 8 11 15,3 0 11-15,-4 0-14 16,-2 0-22-16,4 8-7 0,2-8-18 16,4 8-7-1,10 1-7-15,0-2 1 16,0-7-14-16,0 0-18 16,0 0-12-16,7 0-28 0,2 0-31 15,-1-5-34-15,0-2-39 16,0 0-19-16,-4-6-56 0,1 1 27 15</inkml:trace>
  <inkml:trace contextRef="#ctx0" brushRef="#br0" timeOffset="17039.7">18094 12907 607 0,'-33'-31'312'0,"5"5"-80"0,3 10-115 16,10 8-58-16,6 8-15 15,9 28 33-15,12 25 10 0,17 25-12 16,15 15-38-16,13 18-18 16,11 2-8-16,14-7-11 0,3-8-20 15,6-13-9-15,-4-19-17 16,0-22-19-16,-7-16-2 15,-10-28-6-15,-5-11 21 0,-11-21 22 16,-15-18 24-16,-10-14 6 16,-15-14 18-16,-14-8 11 0,0-6-2 15,-18-7 9-15,-4 1 8 16,-6 5 13-16,1 11 16 0,-2 14-10 16,1 11-15-16,4 11-19 15,-1 14-9-15,9 8-15 0,4 7-18 16,0 8-31-16,12 2-21 15,-8 7-43-15,8 0-67 0,0 0-59 16,0 12-22-16,0 3-36 16,0 3 24-16</inkml:trace>
  <inkml:trace contextRef="#ctx0" brushRef="#br0" timeOffset="17505.81">18937 12842 50 0,'0'-16'88'0,"10"4"92"16,-6 1-17-16,0-1-22 0,-4 2-2 16,0 10-16-16,0-4-19 15,0 4-8-15,4 0 9 0,4 0 20 16,3 9 33-16,5 10 7 15,9 10-2-15,-1 13-48 0,6 10-20 16,2 5-58-16,-4 0-37 16,-4 0 0-16,2-9 0 0,-9-6 0 15,-3-6 0-15,-2-7 0 16,-4-9 0-16,-8-8 0 0,0-20 0 31,0-12 0-31,0-17 0 0,0-12 0 16,0-12 0-16,0-8 0 15,13 3 0-15,0 9 0 16,-2 14 0-16,1 9 0 0,4 14 0 16,2 12 0-16,-2 8 0 15,4 8 0-15,4 8 0 0,0 7 0 16,4 7 0-16,-3-2 0 16,1-3 0-16,-3-5 0 0,-4-3-221 15,3-6-92-15,-3-1-42 16,-3-10 15-16,-8 7 16 15,-2-7 85-15</inkml:trace>
  <inkml:trace contextRef="#ctx0" brushRef="#br0" timeOffset="17695.36">19658 12598 264 0,'0'-50'341'0,"0"11"-21"0,0 5-35 16,0 15-92-16,0 2-45 15,0 13-4-15,7 4 40 0,1 24-17 16,6 14-166-16,5 6-1 15,1 4 0-15,1 2 0 0,-5-3 0 16,-1-4 0-16,1-7 0 16,-2-10-270-16,-2-7-78 0,-8-3-6 15,-4-4 25-15,0-12 27 16,0 0-140-16</inkml:trace>
  <inkml:trace contextRef="#ctx0" brushRef="#br0" timeOffset="17951.73">19353 12040 332 0,'-57'-56'325'0,"0"6"-29"16,10 14-88-16,1 7-92 15,13 10-45-15,9 5-6 0,11 7 6 16,13 2-15-16,0 5-27 16,8 0-29-16,9 10-36 0,3-3-29 15,0-7-18-15,-4 0 15 16,-3 0 32-16,-5 0 18 15,-3 0 6-15,-5 0 10 0,0-5-7 16,0-2 4-16,-13 2-11 16,0 3-16-16,2 2-38 15,11-5-53-15,0 5-36 0,0 0-34 16,0 0-48-16,0 0-158 16</inkml:trace>
  <inkml:trace contextRef="#ctx0" brushRef="#br0" timeOffset="18520.08">20664 11984 324 0,'-16'-5'332'0,"-8"-2"-53"16,-1-4-97-16,3 9-81 15,0-3-39-15,5-2-3 0,5-2-16 16,12-3-8-16,0-4-14 16,21-8-7-16,15-12-6 0,15-10-1 15,17-3-5-15,5-3 0 16,3 2-5-16,-2 2 8 15,-1 3-7-15,-8 5 0 0,-9 2-2 16,-4 10-10-16,-10 3 7 16,-14 9 2-16,-4 4 5 0,-8 4-9 15,-2 0-24-15,-14 8-25 16,0 0-11-16,0 0-3 0,-8 8-8 16,-6 0 5-16,2 4-1 15,0 1 4-15,-4 3-13 0,2-4-6 16,8 0-18-16,-2 1-47 15,0-1-28-15</inkml:trace>
  <inkml:trace contextRef="#ctx0" brushRef="#br0" timeOffset="18903.84">20964 12285 322 0,'-25'0'248'16,"-2"7"-37"-16,3-7-54 15,-1 9-45-15,5-9-16 16,-1 8 25-16,5-8 30 0,5 8-10 16,11-8-30-16,0 0-41 15,0 0-30-15,0 0-10 0,0 0-16 16,14 0 12-16,12-4-11 15,10-8-2-15,10-13-3 0,6-4-5 16,5-11-1-16,0-1-4 16,0-3 1-16,-4-2 1 0,-5 4-2 15,-2-1 1-15,-12 6 1 16,0 9 3-16,-11 5-1 0,-7 2 1 16,-3 4-10-16,0 5 0 15,-5 0-19-15,-3 5-52 16,-5-3-83-16,0 8-61 0,0-3-42 15,0-5-5-15,1 4-1 16,5-3-5-16</inkml:trace>
  <inkml:trace contextRef="#ctx0" brushRef="#br0" timeOffset="27223.7">21376 3643 492 0,'-34'-37'369'15,"-2"0"-99"-15,-1 4-133 16,9 10-68-16,3 2-42 15,10 4-15-15,1 5 0 16,14 5-2-16,0-2-16 0,0 6-12 16,10 3 11-16,9 0 5 15,17 16 1-15,13 8-4 16,10 9 5-16,1 16-4 0,1 12 2 16,-1 15-1-16,-3 14 4 15,-7 12-4-15,-16 8 5 16,-16 9-4-16,-27 11 3 15,-25 8-1-15,-28 4 3 0,-20-4-4 16,-11-7 1-16,-9-17 0 0,0-17 3 16,5-14-3-16,7-23 10 15,17-16-12-15,16-11 8 16,18-13 2-16,10-3-3 0,12-17-8 16,17 0-3-16,0 0-6 15,8 0 4-15,17-12 6 16,19-4 5-16,21-3 6 0,21 1 0 15,17 2-5-15,13 8 1 16,9 8-3-16,2 8 1 0,-1 8-3 16,-4 2 3-16,-8-3-22 15,-18-3-58-15,-9-12-41 16,-15 0-47-16,-11-12-27 0,-13-16-1 16,-6-17-23-16,-7-17 29 15</inkml:trace>
  <inkml:trace contextRef="#ctx0" brushRef="#br0" timeOffset="27556.7">22443 4380 65 0,'14'-155'259'16,"-8"8"-73"-16,-3 12-55 0,-3 25-30 16,0 26-36-16,0 21-27 15,-6 24-12-15,6 9-3 16,-9 19-10-16,9 11-5 0,0 21 1 16,0 27 11-1,0 21-3-15,12 16 3 0,17 10-3 16,15-10-9-16,13-8 1 15,13-12-11-15,7-19 4 0,2-18-4 16,3-12 2-16,0-16-7 16,-9-16-4-16,-8-12 10 15,-16-13-4-15,-21-14 4 0,-16-3 10 16,-12-13 1-16,-29-1 4 16,-14 5 28-16,-14 11 9 0,-12 15-29 15,-13 16-14-15,-7 14-1 16,-1 11-7-16,10 7-2 15,13 5-41-15,19 5-66 0,12 4-30 16,20 3-3-16,16 5-20 16,19-6-51-16,27-6-126 15</inkml:trace>
  <inkml:trace contextRef="#ctx0" brushRef="#br0" timeOffset="27805.45">24453 2967 563 0,'36'-25'306'0,"-16"14"-130"16,-8 2-90-16,-3 9-44 15,-9 16-19-15,-9 18 36 16,-6 28-1-16,-7 30-19 16,3 34-21-16,-5 28-11 15,2 9 2-15,5 4-7 0,-1-8-9 16,10-16-38-16,8-25-43 15,-8-20-34-15,8-22-34 0,0-19-7 16,0-19-11-16,-14-19-41 16,0-23 9-16</inkml:trace>
  <inkml:trace contextRef="#ctx0" brushRef="#br0" timeOffset="27951.74">23913 3334 546 0,'-57'-70'290'0,"8"13"-106"15,8 13-96-15,13 11-46 16,7 9-17-16,5 8-20 16,5 4-11-16,11 7-38 0,0 5-36 15,0 12-22-15,3 12-12 16,10 17-40-16,7 3-118 16</inkml:trace>
  <inkml:trace contextRef="#ctx0" brushRef="#br0" timeOffset="28144.52">25148 4066 537 0,'11'20'350'16,"-3"-5"-124"-16,-8-2-111 0,0-13-63 15,0 10-36-15,0-10-25 16,0 0-60-16,0 0-80 15,0 0-64-15,0-13-30 0,0-4-48 16</inkml:trace>
  <inkml:trace contextRef="#ctx0" brushRef="#br0" timeOffset="28671.36">25866 2064 405 0,'-54'-119'321'16,"-22"-7"-109"-16,-34 3-103 15,-34 6-61-15,-57 11-38 0,-50 15-2 16,-55 20-1-16,-38 14 1 16,-38 16 2-16,-36 16 4 15,-21 25-4-15,-8 37-1 16,1 40-1-16,2 46-3 15,11 43-3-15,18 41 13 16,30 37 1-16,40 37 26 0,43 49-4 16,55 38 12-16,59 14-9 15,68 8 0-15,68 0-11 16,68 2-9-16,69-14-5 0,76-23-1 16,84-38-1-16,70-41 1 15,55-44-11-15,52-47-2 0,46-47-19 16,30-57-9-16,23-53 1 15,13-52 2-15,-3-49-3 16,-16-46 11-16,-32-43 0 16,-33-42-6-16,-35-36-2 0,-40-50 2 15,-47-47 9-15,-44-50 31 16,-47-18 2-16,-56-8 11 16,-56 11-5-16,-55 19 2 0,-62 29-18 15,-56 31-22-15,-57 38-16 16,-46 38-19-16,-37 43-89 15,-27 42 19-15,-13 43 5 16,-7 38-4 0,9 37-25-16,11 33-49 0,15 34-64 15</inkml:trace>
  <inkml:trace contextRef="#ctx0" brushRef="#br0" timeOffset="32032.17">22008 10527 481 0,'-57'-8'314'0,"-8"-1"-64"16,5 9-105-16,6 0-65 0,13 0-24 15,14-4-19-15,5-4-14 16,22-1-15-16,0-3 2 16,22-4-3-16,10-4 14 15,17-5-7-15,8-3 3 0,12 0 0 16,4 3-3-16,4 13 8 16,4 12 23-16,2 16 5 0,-7 16 2 15,-2 17-15-15,-6 17-24 16,-11 11-1-16,-18 8-11 0,-9 5 8 15,-14 4-9-15,-16-5 0 0,-16 1-2 16,-17-5 2-16,-11 1 3 16,-17-5-12-16,-12-5 6 15,-9-6-4-15,-3-9 4 16,3-8 0-16,9-16-4 0,8-13 0 0,17-7-13 16,8-9-11-1,7-8-7-15,12 0 9 0,5 0 13 16,4-8 11-16,12-4-2 15,0 0 2-15,9 0 1 0,7-5 4 16,4 5-3-16,6-1 5 16,5 1 10-16,3-1 6 0,0 2-7 15,3 3 4-15,4-1-1 16,0 5-6-16,-1 1 1 0,1 3-1 16,4 0 7-16,3 0 3 15,12 7-7-15,10 5-4 16,7 0-1-16,13 5-1 0,7 0-8 15,7-6 7-15,12-2-17 16,-8-9-8-16,-1 0-12 0,-11 0-4 16,-11 0-2-16,-12 0-2 15,-11-9-1-15,-13 6 8 0,-13-5-1 16,-7 8-6-16,-7 0 5 16,-13-5 0-16,-4 2 0 0,-5-2-7 15,0 5-13-15,-14-4-21 16,-3 0-22-16,0 0-18 0,0-5-7 15,-2 2 2-15,-6-1-44 16,-4-1-15-16</inkml:trace>
  <inkml:trace contextRef="#ctx0" brushRef="#br0" timeOffset="33396.6">16600 11767 140 0,'-28'-48'240'0,"-7"3"-102"0,0 7-39 16,-3 11-56-16,7 2-30 16,-1 6-12-16,2 2-4 15,6 5 7-15,5 4 2 0,-3 0 0 16,5 8 3-16,3 0 0 16,-12 12-3-16,0 12-3 0,-4 16 3 15,-2 17 7-15,-1 26 6 16,4 15 0-16,10 10 7 0,10 11-10 15,9-4-6-15,17-11-6 16,11-9-2-16,9-19-6 0,12-18 3 16,3-26-3-16,8-25 1 15,5-19 10-15,6-20-9 16,-3-21-1-16,-3-16-1 0,-8-16-4 16,-8-8 6-16,-11-9 0 15,-24-5 3-15,-14-2 6 0,-11 2 12 16,-18 7 16-16,-13 5 28 15,-1 18 27-15,-1 16 37 0,-2 21-20 16,6 11-42-16,7 9-24 16,5 11-25-16,7 9-8 0,13 20 2 15,8 21 5-15,16 25-1 16,16 19-2-16,22 25-4 0,20 12 4 16,13 8-10-1,12-7-1-15,6-14-7 0,5-16-40 0,0-23-53 16,-5-26-90-1,-3-23-64-15,-6-21-66 0</inkml:trace>
  <inkml:trace contextRef="#ctx0" brushRef="#br0" timeOffset="33566.42">17652 11523 516 0,'-26'-29'349'15,"6"5"-107"-15,5 8-119 16,2 0-69-16,13 4-34 0,-8 3-6 15,8 1-2-15,0 5-16 16,0 3 5-16,0 0-38 0,0 0-55 16,0 0-59-16,0 0-52 15,4 0-41-15,0 0-33 16</inkml:trace>
  <inkml:trace contextRef="#ctx0" brushRef="#br0" timeOffset="34079.17">17416 10733 696 0,'-25'-51'297'15,"1"5"-98"-15,3 13-90 0,4 13-59 16,6 4-17-16,11 16-6 16,0 12 13-16,16 24 13 0,17 31-18 15,11 14-21-15,13 8-6 16,13 0-5-16,1-4-23 15,8-11-4-15,-3-17-25 0,-7-18-19 16,1-12 4-16,-5-15 3 16,-8-12 16-16,-9-9 16 0,-9-15 15 15,-14-9 2-15,-7-8 17 16,-10-4 0-16,-8 1 12 0,0 3-2 16,-8 9-2-16,8 7 7 15,-9 5-14-15,9 8-2 16,0 12 9-16,9 0 4 0,8 12 2 15,10 5-2-15,6 7-6 16,8 4-3-16,-1 5-7 0,-4-10-3 16,1-5 2-16,-9-6-5 15,-3-12-1-15,-4 0 1 0,-10 0 3 16,-11-17 0-16,0-11 8 16,-15-8-1-16,-10-14 7 0,-3-7 3 15,-5 1-1-15,1-2 9 16,-1 10-4-16,1 4-1 0,4 6-4 15,7 9-13-15,5 5-27 16,7 4-40-16,9 0-39 16,12-1-31-16,14-3-34 0,10-5 4 15,12-4-31-15,5 2-26 16,4-2 44-16</inkml:trace>
  <inkml:trace contextRef="#ctx0" brushRef="#br0" timeOffset="34819.26">18703 10238 47 0,'19'-13'211'16,"-10"9"49"-16,-9 4-55 15,-9 0-59-15,-10 21-48 0,-4 12-14 16,-8 19 30-16,3 17 30 16,4 12-19-16,8 5-50 0,16 3-36 15,0-8-19-15,12-12-6 16,10-14-14-16,1-11-11 16,10-16-23-16,-1-7-11 0,5-21-11 15,-6 0-1-15,-1-12-2 16,-1-17 11-16,-1-11 17 0,-9-10 21 15,-6-12 8-15,-5-1 5 16,-8-7 0-16,0 1 15 0,-12 12 11 16,-1 8 23-16,13 8-16 15,-8 13-8-15,8 11-16 0,0 5-7 16,0 5-3-16,0 7 1 16,8 0-6-16,9 0 6 0,8 0-8 15,-3 0-5-15,8 0-1 16,2-9 1-16,-7 1 7 15,-6-4-2-15,2-4 5 16,-9-6 2-16,1-6 3 0,-5 0 9 16,-4-1-6-16,0 6 6 15,-4-2 5-15,0 7-7 0,0 6 5 16,5 9 8-16,3 3 20 16,-2 12-1-16,11 9-8 0,4 11-19 15,0 5-2-15,2-4-13 16,2-4-3-16,4-5-7 0,-6-8-6 15,-2-16-5-15,0-4 4 16,-1-20 12-16,-4-17 2 0,0-13 4 16,-4-15 3-16,-3-16 5 15,0-9 6-15,2 0 11 16,0 8 7-16,-2 18-17 0,-1 16 14 16,4 14-6-16,1 18 2 15,-1 11-5-15,8 9-4 0,4 21-11 16,0 11-12-16,4 5-3 15,1-1-44-15,4-8-53 16,-1-3-40-16,1-4-38 0,-1-9-6 16,1-12 16-16,-5 0 33 15,1-18 36-15,-6-9 47 16,2-14 35-16,-5-7 24 0,2-6 26 16,-10 2 21-16,-4 6 22 15,-5 10 12-15,2 13 3 0,-5 2 6 16,0 9 9-16,0 0 14 15,0 2-21-15,0 8-23 0,0 2-39 16,0-6-18-16,0 6-26 16,0 0-53-16,3 0-73 0,-3 0-74 15,4 0-40-15,0 0-48 16,-4 0 30-16</inkml:trace>
  <inkml:trace contextRef="#ctx0" brushRef="#br0" timeOffset="35029.48">20401 8845 273 0,'-14'-16'398'0,"-2"-1"-70"16,-1 5-110-16,3 0-106 15,1 3-61-15,5 2-37 0,8-1-29 16,0 4-46-16,0 4-56 15,0-5-55-15,0 1-26 0,8 1-28 16,5 3-34-16</inkml:trace>
  <inkml:trace contextRef="#ctx0" brushRef="#br0" timeOffset="35260.9">20393 9137 542 0,'-14'0'287'0,"6"0"-94"16,8-16-100-16,8-7-45 16,14-14-22-16,13-7-13 15,71-75-12-15,-40 57-6 16,7 2-16-16,-1 3-21 16,-3 3-27-16,-3 6-20 0,-15 8-34 15,-8 11-6-15,-12 12-20 16,-7 9-36-16,-11 8 17 0</inkml:trace>
  <inkml:trace contextRef="#ctx0" brushRef="#br0" timeOffset="35426.87">20851 9171 445 0,'-37'58'332'16,"6"-14"-41"-16,5-13-119 16,10-5-79-16,8-10-42 0,8-16-20 15,8 0 1-15,8-9-2 16,18-11-13-16,6-12-33 15,11-9-66-15,6-8-92 0,-3-9-67 16,-5-3 6-16,0-3-22 16,5 0 50-16,-2-3-72 0</inkml:trace>
  <inkml:trace contextRef="#ctx0" brushRef="#br0" timeOffset="36065.32">21622 8523 506 0,'-24'-12'378'0,"-4"0"-70"0,-4-6-142 16,4 7-78-16,-1-1-8 16,4-4 45-16,9-1 40 15,4-2-6-15,12-6-87 0,6-12-72 16,19-8 0-16,18-3 0 16,4-5 0-16,10 4 0 0,3 9 0 15,2 11 0-15,-5 20 0 16,-5 25 0-16,-6 34 0 0,-14 31 0 15,-10 25 0-15,-19 21 0 16,-3 6 0-16,-13 2 0 0,-3-5 0 16,-4-8 0-16,4-12 0 15,7-20 0-15,9-17 0 16,0-16 0-16,0-12 0 16,9-14 0-16,2-14 0 0,9-17 0 15,5-7 0-15,12-19-43 16,3-14-68-16,1-12-44 0,0-13-52 15,3-18-6-15,-1-5 1 16,5-10 19-16,-14-8 36 0,-4 0 54 16,-11-5 51-16,-11 7 37 15,-8 6 29-15,0 12 23 0,-15 13 26 16,-1 16 33-16,-2 12 18 16,7 13-5-16,-2 12-3 0,13 10 4 15,-9 10 14-15,9 25 25 16,0 17-16-16,0 10-27 15,5 10-32-15,12-1-28 0,8-5-23 16,7-7-10-16,4-13-21 16,4-12-18-16,6-14-16 0,-2-10-34 15,5-17-8-15,-4-12-12 16,-14-6 13-16,-6-11 39 0,-17-2 31 16,-8-6 24-16,-24 2 18 15,-12-3-6-15,-10 8-8 0,-3 6-4 16,-2 9-6-16,3 7-16 15,6 4-37-15,9 9-48 0,10 5-53 16,5-2-29-16,10 4 1 16,8-2 22-16,22-9-20 15,10-9-17-15,8-8 33 16</inkml:trace>
  <inkml:trace contextRef="#ctx0" brushRef="#br0" timeOffset="36258.76">22771 7456 204 0,'48'-57'268'16,"-9"12"-59"-16,-11 13-24 15,-8 12-60-15,-9 12-27 0,-2 8 6 16,-1 8 68-16,1 20 56 16,3 25-22-16,1 25-31 0,2 19-102 15,1 18-73-15,5 8 0 16,-2-3 0-16,1 4 0 16,2-10 0-16,-4-9 0 0,-1-10-94 15,-4-15-199-15,-1-10-76 16,-4-9-4-16,-8-18 0 0</inkml:trace>
  <inkml:trace contextRef="#ctx0" brushRef="#br0" timeOffset="36403.71">22805 7969 338 0,'-34'-48'406'16,"3"12"-87"-1,6 7-147-15,4 9-97 0,5 3-43 16,4 0-18-16,12 11-5 15,0-4-38-15,0 7-89 0,0-6-102 16,0 6-80-16,9 3-36 16</inkml:trace>
  <inkml:trace contextRef="#ctx0" brushRef="#br0" timeOffset="36584.81">23684 8140 440 0,'17'14'515'0,"-9"-2"-59"0,-3-12-210 16,-5 0-144-16,0 0-156 15,-21-17-283 1,9 1 32-16,1-8-31 16,-2-5-4-16</inkml:trace>
  <inkml:trace contextRef="#ctx0" brushRef="#br0" timeOffset="36793.16">24419 6846 1400 0,'-14'-24'647'0,"-3"7"-647"16,5 1 0-16,-2-1 0 0,3 5 0 15,0 0 0-15,-1 5-152 16,12-2-188-16,-8 1-47 0,8 8 0 16,0 0 21-16</inkml:trace>
  <inkml:trace contextRef="#ctx0" brushRef="#br0" timeOffset="36991.62">25055 7199 673 0,'51'46'374'16,"-6"3"-97"-16,-8 11-99 15,-14 19-83-15,-15 18-44 0,-8 14-40 16,-31 10-66-16,-21 15-109 16,-21 6-100-16,-25 8-32 0,-16-3 2 15,-21-5 12-15</inkml:trace>
  <inkml:trace contextRef="#ctx0" brushRef="#br0" timeOffset="38589.18">16758 13660 717 0,'-85'26'361'0,"-2"-11"-62"0,13-2-138 16,6-5-85-16,17-8-44 16,18-4-20-16,33-21-3 0,28-19 22 15,56-33 27-15,68-42 9 16,66-52-1-16,91-52-13 0,89-50-2 15,86-41-18-15,76-20-12 16,61-20-21-16,41-21 0 0,30-11 0 16,1-5 0-16,-3 5 0 15,-15 14 0-15,-30 14 0 16,-44 13 0-16,-46 15 0 0,-46 16 0 16,-50 22 0-16,-58 26 0 15,-54 35 0-15,-59 31-1 16,-53 33-10-16,-48 33 5 0,-48 28 3 15,-38 24 23-15,-36 18-19 16,-34 7-1-16,-26 0 0 0,-27 0 0 16,-25 1 0-16,-22-6 0 15,-21-4 0-15,-15-3 0 0,-17-3 0 16,-8-2 0-16,-17-4 0 16,-8 2 0-16,-9 2 0 0,-16 8 0 15,-10 7 0 1,-17 5 0-16,-13 10 0 0,-14 11 0 15,-19 16 0-15,-15 17 0 16,-12 33 0-16,-17 24 0 0,-24 32 0 16,-28 41 0-16,-27 41-51 15,-892 566-172 1,796-424 170-16,-7 17 26 16,-4 0 16-16,-6-4 19 0,-5-5 9 15,19-4 4-15,25-15-3 16,23-17-11-16,26-21-1 15,31-14-10-15,28-18 2 0,39-26-5 16,29-18 0-16,39-21-17 16,29-21 5-16,27-15 4 0,29-17 2 15,20-13 2-15,20-16-6 16,22-7 4-16,13-13-15 0,18-8-16 16,17-8 1-16,12-3 0 15,11-11 13-15,9-1 8 0,8-6 12 16,0-5 3-16,8-1 7 15,-5-7 3-15,2-2 3 0,-1-13-1 16,-4 7 5-16,0 1-10 16,0-8 8-16,0 15-13 15,0-4 3 1,0 5-2-16,-12-1 8 0,1 1-4 16,3 1 3-16,-1 0-6 15,-3-1 2-15,4-4 1 0,-1 5 4 16,1-2-2-16,8 3-5 15,-8-4 4-15,8 8 1 0,0-1-9 16,0-2 4-16,0 10 6 16,5 4-2-16,6 7-4 0,9 13 8 15,12 21-4-15,15 23 8 16,9 31 6-16,13 22-7 0,12 25-1 16,13 20-1-16,8 12-4 15,7 4 6-15,8-7-7 16,2-17 0-16,-1-20-1 0,-10-21 2 15,-1-28 2-15,-13-24-7 16,-10-20-6-16,-12-26-4 0,-10-15 4 16,-5-20-4-16,-10-18 2 15,-5-20 4-15,-11-19-9 0,-9-13-21 16,-9-17-12-16,-7-7-12 16,-6-13 14-16,0 10 11 0,-11 5 24 15,11 15 7-15,-8 12 10 16,8 14 4-16,0 5-1 15,0 8 4-15,13-2 7 16,9-6 0-16,24-11 2 0,27-17-4 16,28-18-2-16,33-18-17 15,32-16-8-15,35-14-49 0,30-15-93 16,30-12-72-16,14-6-55 16,4 6-278-16</inkml:trace>
  <inkml:trace contextRef="#ctx0" brushRef="#br0" timeOffset="42358.95">2349 8365 445 0,'-39'-28'141'0,"2"2"-68"16,9 11-39-16,4 2-16 15,8 10-2-15,-1 3-6 0,4 0 2 16,2 0-5-16,-14 28-5 16,-11 25 5-16,-21 37 19 15,-24 32 13-15,-16 28 14 16,-5 37-8 0,7 33-6-16,19 20-9 15,19 1-17-15,25-23-3 16,18-21-4-16,23-34-7 15,17-33-1-15,13-29-9 16,18-35 3-16,13-31 2 0,15-35-3 16,8-27 7-16,1-35-6 15,-10-26 3-15,-15-31-1 16,-16-23 1 0,-19-17 1-16,-18-4 1 15,-16 0 3-15,0 4 2 16,-22 12-2-16,-2 13 6 15,-3 12-5-15,-3 12 2 16,7 13-6-16,-3 16 9 16,3 14-4-16,7 15-2 15,2 16 0-15,2 8 0 16,6 11 6-16,-2 5-6 0,8 3-1 16,-9 2 3-16,9 7-6 15,0 0 7 1,0 0-2-16,0 0-6 15,0 0 6 1,0 0-5-16,0 0 5 16,0 0-5 15,0 0 2-31,0 11 1 16,9 14 1-1,14 15 0-15,13 26 9 16,18 20 5-16,10 11 2 15,9 8-14-15,8-3 1 0,9-12 5 16,0-13 0-16,3-16 1 16,-4-20 1-16,1-16 5 15,-2-18 13-15,-7-7 9 16,-10-16-5 0,-14-4-2-16,-9-5 5 15,-9 2 7-15,-10-2 6 16,-4 4-13-16,-8 2 8 15,-6 2-10-15,-3 5-12 16,-2 4-11-16,-2-1-4 16,-4 5-6-16,0 4 4 0,0 0-22 15,0 0-16-15,0 0-28 16,0 0-59-16,0 0-51 16,0 0-34-16,0 0-30 15,0 0-34 1</inkml:trace>
  <inkml:trace contextRef="#ctx0" brushRef="#br0" timeOffset="42848.69">1043 6520 388 0,'-17'-17'204'16,"1"3"-50"-16,3 0-28 15,2 7-25-15,11 7-37 0,-8 0-28 16,8 0-25-16,0 0-3 15,3 12-6-15,10 9-5 16,11 7 4-16,9 13 0 16,7 11-1-16,5 13-3 15,3 6-8-15,6 0-64 16,-6 12-36-16,-8-2-49 16,-7-3-94-16</inkml:trace>
  <inkml:trace contextRef="#ctx0" brushRef="#br0" timeOffset="43017.59">551 5332 355 0,'-39'-106'150'0,"4"34"-92"15,16 27-47-15,19 29-21 16,11 23-4-16,19 21-44 15,14 13-102-15,12 8-170 0</inkml:trace>
  <inkml:trace contextRef="#ctx0" brushRef="#br0" timeOffset="43499.92">1222 5841 152 0,'64'81'231'16,"-11"-16"-117"-16,-12-12-34 15,-13-3-20-15,-9-9-23 16,2-10-8-16,-4-6-10 15,-4-9-5-15,-7-3-4 16,2-13 5-16,1 0 22 0,-4 0-1 16,-1-17-16-16,-4-20-14 15,0-20-3-15,0-15 3 16,0-2-9 0,0 5 5-16,0 16-3 15,3 21-4-15,14 20 3 16,11 24 0-16,20 16 8 15,17 20-1-15,14 6-3 16,-3-11-2-16,-2-9 5 16,-9-18 7-16,-8-28 6 15,-13-40-7-15,-12-43-1 16,-15-31-7-16,-17-11 0 16,-17-16-2-16,-15-1 4 0,-21-5-4 15,-12 0 16-15,-3 9 31 16,3 24 46-1,11 24-17-15,14 29-48 16,15 28-16-16,25 28-9 16,32 25-1-16,34 29 1 15,20 25-6-15,15 16 8 16,4 6-6-16,0 5-6 16,-4-8-39-16,-10-10-54 15,-14-14-50-15,-12-12-27 16,-21-21-78-16</inkml:trace>
  <inkml:trace contextRef="#ctx0" brushRef="#br0" timeOffset="43665.7">1993 5007 414 0,'-117'-26'220'16,"14"7"-55"-16,23 2-63 16,18 1-49-16,26 4-29 0,23-9-11 15,34-3-6-15,44-12-11 16,40-18-41-16,41-15-52 15,26-12-23 1,190-135-314 0</inkml:trace>
  <inkml:trace contextRef="#ctx0" brushRef="#br0" timeOffset="44080.05">3175 3329 415 0,'-54'-25'177'16,"-6"25"-70"-1,-10 25-34-15,-3 36-24 16,10 33-7-16,9 28-11 16,18 25-5-16,19 7-8 0,20 0-10 15,19-11-2-15,14-17-5 16,13-24 4-16,8-24-1 16,2-25-12-16,4-20-1 15,-8-22 2 1,-4-11 3-16,-11-20 1 15,-12-21-7-15,-11-23-9 16,-17-31 6-16,0-30 8 16,-25-23 5-16,-7-6 15 15,-4 12 24-15,-2 20 28 16,11 25-4-16,2 23-25 16,9 21-19-16,8 16-17 15,8 18-2-15,3 19 1 16,10 16 0-16,11 15 1 15,7 15-2-15,7 4-4 16,3 1-22-16,2-6-40 16,3-4-40-16,-5-13-40 15,-6-16-41-15,-5-19-108 16</inkml:trace>
  <inkml:trace contextRef="#ctx0" brushRef="#br0" timeOffset="44265.28">3527 2897 606 0,'-33'-44'196'16,"1"8"-69"-16,8 3-51 15,4 9-32 1,9 7-16-16,2 5-21 16,9 3-6-16,0 9-16 15,3 0-24-15,11 14-54 16,0 1-14-16,8 13-55 15,-1 10-167-15</inkml:trace>
  <inkml:trace contextRef="#ctx0" brushRef="#br0" timeOffset="44440.35">3893 3325 526 0,'-15'17'287'16,"-2"-5"-122"-16,4-12-88 15,13 7-40-15,0-7-23 16,0 17-1-16,16 11-10 16,9 29-5-16,-4 41-55 15,-13 44-94-15,-24 41-120 16</inkml:trace>
  <inkml:trace contextRef="#ctx0" brushRef="#br0" timeOffset="45610.28">1306 7812 16 0,'-23'19'54'16,"-2"2"132"-16,0-1-18 15,4-4-74-15,7-4-31 16,0-3-22-16,6-2-6 16,8-7 8-16,-8 0 13 15,8 0-4-15,0 10 1 16,-8-10-11-16,8 0 8 16,0 0 5-16,0 0-4 15,0-10-2-15,0-13-21 16,30-41-20-16,46-55 1 15,66-57-2-15,73-64-11 16,62-73 7-16,39-58-3 16,40-20-3-16,40 0 6 15,2 16-3-15,-25 31 2 16,-49 45 0-16,-60 57 4 16,-60 49-2-16,-54 50 20 15,-40 42 6-15,-33 27 6 16,-20 22 6-16,-21 19-11 15,-11 14-20-15,-13 7-9 16,-4 7-4-16,-8 5-19 0,-8 17-20 16,-13 6-23-1,-12 18-23-15,-10 16-33 16,-10 9-16-16,-12 6-8 16,-16 13-55-16,-17 5-60 15</inkml:trace>
  <inkml:trace contextRef="#ctx0" brushRef="#br0" timeOffset="46791.92">1351 8344 248 0,'-48'41'290'16,"6"-16"-121"-16,14-12-80 15,7-13-47-15,13 0-20 16,8-22-8-16,18-23 1 16,26-40-8-16,46-53 3 15,55-49 1-15,67-43-6 16,51-37-2-16,47-42-3 15,47-34 7-15,40-10-6 16,22 14 1-16,-17 30 1 16,-34 32-3-16,-37 38 0 15,-43 39 4-15,-50 37-4 16,-46 37 23-16,-49 28 30 16,-38 24 13-16,-28 23 21 15,-23 13 5-15,-18 14-4 16,-17 7-8-16,-3 4-22 15,-8 5-31-15,0 1-17 0,-8 2-6 16,0 5 3-16,0 0-6 16,0 0-3-1,0 0 0-15,0 0 0 16,0 0 6-16,0 0-6 16,0 0 8-1,0 0-8-15,0 0-1 47,0 0 6-31,6 0 6-16,-3-3-11 15,2 3 7-15,-5 0 9 16,0-4-6-16,0 4 10 16,0-5 2-16,0 5 3 15,0 0-10-15,3 0-1 16,-3 0-9-16,0 0-1 15,0 0-1 1,0 0 2-16,0 0-5 0,0 0 5 16,0 0-2-1,0 0 1 1,0 0-6-16,0 0 0 16,0 0 0-1,0 0 8 1,0 0-8-16,0 0 10 31,0 0-1-15,0 0-9-1,0 0 6 1,0 0 0-16,0 0 0 16,0 0-4-16,0 0 1 15,0 0-7-15,0 0 5 16,0 0 5-16,0 0 1 15,0 0-8-15,0 0 15 16,0 0-14 0,0 0 7-16,5 0-7 15,-5 0 6-15,3 0-2 32,-3 0 3-32,4 0 1 15,-4 0-7-15,0 0 7 16,0 0-7-16,0 0 1 15,0 0 1-15,0 0-2 16,0 0 4-16,0 0 2 16,0 0-8-16,0 0 9 0,0 0 0 15,0 0-11-15,0 0 9 16,0 0 0-16,0 0-4 16,0 0-3-1,0 0 8-15,0 0-7 16,0 0-8-16,0 0-22 15,0 0-25-15,0 0-53 16,0 0-60-16,-15 9-78 16,-10 4-108-16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9T17:51:55.41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11901 4420 883 0,'-24'-69'543'0,"-6"3"-244"0,8 9-150 15,0 12-64-15,6 13 3 16,0 9-88-16,8 6 0 16,8 7 0-16,-9 8 0 15,9 22 0-15,5 20 0 16,7 26 0-16,4 20 0 15,0 19 0-15,6 9 0 16,-8 5 0-16,4-3 0 16,-6-2 0-16,0-7 0 0,-5-13 0 15,1-17-124-15,-3-16-102 16,-2-16-38-16,-3-21-39 16,-11-24-85-16,-9-19 32 0</inkml:trace>
  <inkml:trace contextRef="#ctx0" brushRef="#br0" timeOffset="283.12">11632 3313 354 0,'-19'-109'335'15,"-1"31"-124"1,-1 21-105-16,8 22-54 0,2 12-32 16,11 12-5-16,0 3-7 15,0 4-6-15,0 4-1 16,3 0 2-16,10 0 1 15,13 0-4-15,5 0 0 16,6 0-16-16,2-9 1 0,2-6-11 16,-4-7 3-16,-9-2 11 15,-6-8-14-15,-19-4 10 16,-3-3 13-16,-17 12 11 16,-2 7 1-16,-5 7-16 0,-6 13-3 15,-2 13-11-15,-1 11-32 16,2 22-47-16,-3 17-75 15,3 19-116-15</inkml:trace>
  <inkml:trace contextRef="#ctx0" brushRef="#br0" timeOffset="981.33">12385 3947 757 0,'39'-47'236'15,"-9"8"-102"-15,-11 16-58 16,-3 3-24-16,-2 7 0 16,-2 9-13-16,-6 4-26 15,2 17-1-15,9 20 16 16,0 15 6-16,3 22-16 0,-3 6-3 16,2 6-11-16,1-1 0 15,-2-6-4-15,-2-15 0 0,-1-11 0 16,-2-13 1-16,-5-11-5 15,1-13 0-15,-1-7-17 16,0-9-6-16,0 0 8 0,0-16 2 16,3-22 2-16,6-14 10 15,4-13 7-15,-5-4 17 16,-5 8 17-16,3 12-6 16,-3 12-8-16,-3 16-26 15,0 8 1-15,5 13 0 0,6 23 14 16,18 9-5-16,8 12-2 15,7 5-2-15,6-4 5 0,-1-4-10 16,-4-13-4-16,-4-11-1 16,-2-17-9-16,2-22-2 15,0-23-6-15,0-19 9 0,0-26 7 16,-8-19 6-16,-6-26 0 16,-1-15 3-16,-14-9 3 15,-9 4 10-15,-11 13 10 16,0 17 33-16,-11 22 38 15,-2 22 14-15,2 19-28 16,-2 17-30-16,4 13-23 0,9 12-23 16,-11 13-11-16,11 18 0 15,0 30 8-15,0 27 6 16,0 35-8-16,0 30 5 16,3 19-7-16,27 153 2 15,-11-166 4-15,6-10-2 16,4-15-2-16,-2-12 3 15,1-17-1-15,-2-16-7 0,-6-15-27 16,-4-13-62-16,-7-9-39 16,-1-12-23-16,-5-8-27 15,-3-12-41-15,-11-4-83 16,-14-16-26-16</inkml:trace>
  <inkml:trace contextRef="#ctx0" brushRef="#br0" timeOffset="1230.66">13185 3857 378 0,'-29'10'292'0,"9"-3"-112"16,7-7-89-16,13 0-40 16,0 0-28-16,0-7-3 0,13-10-4 15,19-7-7-15,24-14 2 16,17-9-7-16,18-11 2 15,9 2-2-15,11-2-4 0,-2 6 0 16,-11 7 0-16,-16 12-13 16,-18 10-26-16,-20 1-25 15,-11 10-37-15,-12 8-22 0,-10 4-49 16,-11 0-58-16</inkml:trace>
  <inkml:trace contextRef="#ctx0" brushRef="#br0" timeOffset="1930.05">16319 2967 455 0,'-21'-32'239'15,"-6"-6"-78"-15,-6 10-74 16,-3 4-48-16,-5 1-13 16,-4 5-1-1,-3 2-5-15,-2 7-10 0,-7 9-5 16,-8 13 1-16,-7 12-4 16,-1 11-2-16,3 8 2 0,6 9-1 15,7 13-3-15,8 15 5 16,9 8 0-16,10 10-1 15,15-2-1-15,15-7 0 0,12-9 1 16,16-7-3-16,12-18 1 16,19-20-2-16,17-23-18 15,21-26-16-15,18-27-13 0,6-17-6 16,-7-16 17 0,-13-4 6-16,-19-1 17 0,-22 1 6 15,-20 0 10-15,-15 0 3 16,-17-1 11-16,-8-3 1 15,-16 8 19-15,-4 7 21 16,-4 18 26-16,3 10 0 0,4 14-28 16,6 8-25-16,-1 4-17 15,4 4-8-15,8 8 0 16,0 0-8-16,0 0 1 16,0 17 11-1,12 11 2-15,7 4-6 16,11 1 2-16,5 3-6 0,11 2 9 15,-2-6-4-15,7 0-3 16,0-7 3-16,-3-6-3 16,-3 4-2-16,-4-8-2 0,-8-3 2 15,-5-12 9-15,-4 8-9 16,-3-8 0-16,-6 9 3 16,-2-9 1-16,-10 0-7 15,-3 0-7-15,0 0-12 0,0 0-13 16,0 0-18-16,0 0-29 15,0 0-71-15,0-9-38 16,-16-3-67-16</inkml:trace>
  <inkml:trace contextRef="#ctx0" brushRef="#br0" timeOffset="2213.15">17963 2893 706 0,'8'-3'456'0,"0"-1"-192"16,-8 4-146-16,0 0-55 16,0 0-21-16,0 0-20 15,5 0-9-15,-1 0-11 16,4 0-1-16,4 17-1 0,2 11 1 15,-3 17 3-15,-3 13-4 16,-8 17-4-16,-33 27-63 16,-15 21-113-16,-23 10-93 0,-8 6-51 15,-7-9-61-15</inkml:trace>
  <inkml:trace contextRef="#ctx0" brushRef="#br0" timeOffset="2961.79">18849 2076 549 0,'-19'-94'339'0,"-7"13"-114"0,6 19-120 16,4 14-62-16,8 10-24 15,8 14-4 1,-9 12-15-16,9 12-4 0,0 40 1 16,9 35 2-16,2 27-1 15,2 18 2-15,-1 11 2 16,0 0-2-16,5-11-2 15,-6-17 7-15,2-20-9 0,-1-23 5 16,-4-15 4-16,-4-12 2 16,-4-14-2-16,4-6 7 15,1-13 40-15,3-4-13 0,8-17-23 16,4-15 0-16,9-9-16 16,10-3 0-1,4 7-2-15,1 11-9 0,-4 16 2 16,1 14 7-16,3 12 2 15,-3 16 1-15,-5 13-4 16,-6 11 4-16,-10 10-4 0,-14-6 1 16,-12 1 0-16,-20-4 6 15,-15-3 0 1,-8-14-1-16,-6-8 4 0,-2-12-2 16,3-16-4-16,2-8 3 0,4-12-3 15,6-8 6-15,6-6-11 16,7-2 1-16,10-1-10 15,7 6-22-15,12-2-3 16,0 0-50-16,0 4-42 16,12-4-76-16,16-7-87 15,9-1-18-15</inkml:trace>
  <inkml:trace contextRef="#ctx0" brushRef="#br0" timeOffset="3196.1">19759 1782 421 0,'0'-25'471'0,"0"9"-144"16,0 4-165-16,0 4-84 16,-8 4-32-16,8 4 3 15,0 0-23-15,0-4-13 16,0 1-5-16,0-2-4 0,0 5 0 15,0 0-24-15,0 0-64 16,0 0-109-16,0 0-101 16,0 0-74-16</inkml:trace>
  <inkml:trace contextRef="#ctx0" brushRef="#br0" timeOffset="3416.18">20172 2515 540 0,'49'20'261'0,"-8"5"-127"16,-6-1-67-16,4 9-13 16,-7 3-7-16,-4 2-13 15,-8 7-13-15,-8 11-5 16,-12 17-9-16,-27 16-25 0,-34 21-93 15,-33 30-130-15,-35 15-130 16</inkml:trace>
  <inkml:trace contextRef="#ctx0" brushRef="#br0" timeOffset="4260.33">13182 6758 280 0,'-18'-22'243'15,"-2"10"-105"-15,-4 3-69 16,-8 9-36-16,-10 17-14 0,-6 11-6 15,-9 13 13-15,0 8 3 16,-1 9 6-16,10 6-15 0,8 3-4 16,6-4-7-16,14-1-2 15,12-10-1-15,8-7-1 16,5-12-3-16,10-9 0 16,7-8 1-16,10-9 0 0,9-7-2 15,11-15-2-15,13-14 5 16,3-2-2-16,5-7-7 15,-2 7 5-15,-9 5 5 0,-15 7-6 16,-7 7-2-16,-3 12 3 16,-8 0-3-16,-5 19 13 0,-8 11 2 15,-3 9-8 1,-6 6 3-16,-7 8 3 0,0 12 2 16,-16 0-10-16,-9 4 3 15,-8 5 0-15,-7-4-7 0,-4-5 8 16,-5-8-6-16,0-8 4 15,10-12 1-15,2-14-4 16,5-7 6-16,2-16 3 0,10 0-6 16,6 0-4-16,0 0-6 15,2 0-5-15,12-7-12 0,-8-2-10 16,8 2-20-16,0-1-19 16,0 0-27-16,0 3-22 15,8-3-58-15,4 0-24 0</inkml:trace>
  <inkml:trace contextRef="#ctx0" brushRef="#br0" timeOffset="5075.27">14692 6422 277 0,'0'-35'209'0,"0"-3"-90"15,-13 10-47-15,5 4-32 0,-5 3-4 16,-4 6-1-16,8-2 6 16,-9 6-6-16,5 1 4 15,1 3-2-15,4 7 5 0,0 0-14 16,-4 0-3-16,0 0-3 15,0 0-11-15,-6 7 0 16,-2 5-4-16,-2 9-7 16,-4 4 2-16,1 8 0 0,5-1-4 15,5 9 7-15,-2 4-1 0,9 3 1 16,19 66 5 0,7-57-11-16,5 0 4 15,10-7 4-15,-1-7-11 16,4-5 5-16,6-11 1 0,-5-2-1 15,-2-4-2-15,-2-5 3 16,-7-8-4-16,-4-8 2 0,-5 0-6 16,-1 0 1-16,-3 0 2 15,-5 0 1-15,0-12 2 16,-5-13 1-16,6-8-4 0,-4-11 8 16,-5-6-12-16,0-7 9 15,0 0-2-15,0 1 6 16,-14 2 4-16,8 2-6 15,-2 0-3-15,-5 2 14 0,5 9 5 16,0 6 11-16,0 6-2 16,8 4 0-16,-8 8-6 0,8 5 15 15,-9 0-1-15,9 5-14 16,-8 7-5-16,8 0-4 16,0 0-6-16,0 0-7 0,0 0-6 15,0 12 2-15,0 0 6 16,17 4 2-16,7 4-4 0,11 1 7 15,15 0 9-15,7-6 4 16,11-2-2-16,14-13 12 16,8-13 3-16,2-2-12 15,-6-6-4-15,-6 0-9 0,-15 6-4 16,-11 1 2-16,-18 2-7 16,-10 5 14-16,-12 2 25 15,-5 5 20-15,-4 0 15 0,-5 0-21 16,0 0-12-16,0 0-29 15,-8 0-15-15,8 0-16 16,-14 0-60-16,8 0-75 16,-3 0-102-16,9 0-57 0,-12 0-68 15,-4-12 39-15</inkml:trace>
  <inkml:trace contextRef="#ctx0" brushRef="#br0" timeOffset="5392.03">16656 4950 628 0,'-11'-13'278'0,"-1"9"-140"0,-2 4-74 16,-2 17-33-16,4-2-13 16,12 6-5-16,0 0-2 15,0-6-8-15,9 1 4 0,-1 1-3 16,3-5-3-16,6-3 4 15,0-9-2-15,-2 7-3 16,-2-7-1-16,-1 0 4 16,-4 0 2-16,-4 0 1 0,-4 0 0 15,0 0-3 1,0-3 3-16,0-6-22 0,0 1-3 16,0 0-18-16,-12 3-36 15,3 2-59-15,-2-1-41 0,-6 4-38 16,-3 0-38-16</inkml:trace>
  <inkml:trace contextRef="#ctx0" brushRef="#br0" timeOffset="5623.8">16721 5332 381 0,'40'-7'204'0,"-6"-2"-75"15,99 46 103 17,-100 4-181-32,8 97-3 15,-33-36-40-15,-8 23-1 16,-26 17-19-16,-16 14-69 16,-20 6-90-16,-23 2-114 0</inkml:trace>
  <inkml:trace contextRef="#ctx0" brushRef="#br0" timeOffset="6240.11">13411 8596 377 0,'-11'-16'269'16,"-6"9"-107"-16,5 7-82 15,-5 7-41-15,-2 18-17 0,-5 16-7 16,-1 11 2-16,0 5-11 16,10 5-1-16,2-10-5 0,13-3 8 15,0-12-10-15,17-5 3 16,6-13-7-16,10-6 3 0,7-13-7 15,14 0 6-15,7 0 2 16,0-7-3-16,0 7 2 16,-1 0 1-16,-4 7 0 15,-2 14 3-15,-9 7 0 0,-5 9 3 16,-7 5 0-16,-9 6 2 16,-13 5-4-16,-11 0 5 0,-11 4-3 15,-13 0 3-15,-14 1 2 16,3-11 0-16,-5-2-4 15,-2-9 3-15,6-7-8 0,4-4 5 16,7-8-6-16,5-6 4 16,3-11-4-16,8 0-16 15,9 0-22-15,0 0-19 0,0-8-29 16,0-4-42-16,9-7-66 16,4-8-34-16</inkml:trace>
  <inkml:trace contextRef="#ctx0" brushRef="#br0" timeOffset="7255.73">15356 8185 179 0,'0'-29'316'16,"0"6"-105"-16,-11 2-69 15,-2 6-72-15,1 5-35 0,-4 3-7 16,0 7-13-16,-1 0 0 16,-3 0-8-16,0 17-1 0,-2 3 0 15,4 12-3-15,-4 4 6 16,6 5-4-16,1 1-2 16,3-2 0-16,12-4-3 15,0-7-1-15,0-5 6 0,0-3-4 16,0-5 0-16,0 1-4 15,0-1 3-15,4-2 2 0,1 4-1 16,-2-6-4-16,2 0 8 16,-2-4-5-16,0 0-2 15,1 1 2-15,-4-9 1 0,0 0 2 16,0 8 1-16,0-8-7 16,0 0 1-1,0 0 6 1,5 0-9-16,-2 12 8 15,5 0-3-15,0 9 0 16,6 2 4-16,4 11 14 0,4 1-1 16,3 8 1-16,2 0-11 15,3 2 2-15,-2-5-3 0,1-2 6 16,-7-5-5-16,0-4 1 16,-3-6-5-16,-3-4-2 15,-2-1 0-15,-6-6 3 0,0-12 0 16,0 9-1-16,-6-9 1 15,-2 0 3-15,0 0 10 0,0 0 6 16,0 0 0-16,0 0-2 16,0-9-6-16,0-3-14 15,0-8-6-15,-10-5 0 16,2 1 0-16,8-5 3 16,0-4-6-16,0 2 4 0,0-2 2 15,12 0-4-15,3 4 4 0,1 0-3 16,9 6 10-16,1 1-6 15,2 3-4-15,0 3 7 16,1 8-4-16,2 8-1 0,-1 0 0 16,-3 12-3-16,3 7 10 15,-7 6 3-15,2 7 7 16,-8 2-5-16,-6 2 5 16,-11 5-2-16,0-4 7 0,-11-1 7 15,-6 1-8-15,-8-1 7 16,-4-7 0-16,1-5-1 0,1 1-14 15,-8-6-6-15,1-6 1 16,-3 0-2-16,4-13-6 0,1 0-19 16,2 0-23-16,3 0-7 15,2-9-7-15,4-2-20 16,6-1 5-16,3 2-26 0,4-2-51 16,8-7-61-16,0-7-62 15</inkml:trace>
  <inkml:trace contextRef="#ctx0" brushRef="#br0" timeOffset="7612.04">16981 7541 650 0,'-8'-19'371'0,"8"7"-160"0,-12-1-108 16,12 9-56-16,0 0-20 15,0-1-14-15,0 5-5 16,0 0-10 0,0 0-13-16,0-2-6 0,0-3 0 15,0 0-7-15,3 1 3 16,-3 1 10-16,0-1 11 0,0-3 10 15,0-3-3-15,0 3 1 16,0-3 1-16,0-1-1 0,0 3 8 16,0-1-8-16,-8 6-1 15,8-2-9-15,0-3-35 16,0 8-57-16,-8 0-85 0,8 0-69 16,-12 0-72-16</inkml:trace>
  <inkml:trace contextRef="#ctx0" brushRef="#br0" timeOffset="7870.71">17363 7921 481 0,'31'-8'345'0,"-1"8"-127"15,-6 0-111 1,-4 0-55-16,1 0-8 0,-1 0 39 15,-8 13 22-15,5-2-12 16,-6 14-17-16,-2 11-27 0,-9 21-16 16,0 21-11-16,-25 24-21 15,-7 17-48-15,-18 8-89 16,-10 16-96-16,-16 5-58 0,-18-2-30 16,-13 4-8-16</inkml:trace>
  <inkml:trace contextRef="#ctx0" brushRef="#br0" timeOffset="8885.79">14934 13197 212 0,'9'0'237'0,"-6"0"-93"15,2-8-69-15,-5-13-41 16,0-12-21-16,0-16-1 0,0-11-7 15,0-19 2-15,0-7 0 16,0-6-7-16,-13-14 1 0,-4-4 5 16,3 8 12-16,-7 10 25 15,-1 13-2-15,5 15-6 16,-5 9 2-16,4 16-4 0,4 9 18 16,0 11 6-16,3 7 0 15,-1 12-14-15,12 0-19 0,0 15-15 16,0 18 0-1,12 19 9-15,8 19-11 0,9 10-1 16,12 0-2-16,3-3-5 16,8-6 6-16,2-10-6 0,0-13-6 15,-7-13-12-15,-3-5-22 16,-6-12-33-16,-6-10-24 0,-4-9-22 16,-2 0-21-16,-7-16-55 15,-2-14-57-15</inkml:trace>
  <inkml:trace contextRef="#ctx0" brushRef="#br0" timeOffset="9105.26">14516 11520 702 0,'-28'-17'244'15,"7"5"-123"-15,10 3-67 16,-2 6-21-16,13-1-17 0,0 4-9 15,0 0-4 1,8 0-10-16,4 0-19 0,5 0 7 16,-6 0-17-16,6 0-11 15,-6 0-26-15,2 0-38 16,0 0-13-16,3 0-41 0,-4 12-69 16</inkml:trace>
  <inkml:trace contextRef="#ctx0" brushRef="#br0" timeOffset="9718.9">15153 12011 251 0,'30'25'237'0,"-7"0"-118"16,2 6-50-16,0 11-26 15,2 2-20-15,3 6-14 16,-2-2 1-16,1-3-3 0,-10-5 2 15,2-7-5-15,-9-5-1 16,-1-3-2-16,-6-9 2 16,-5-4 5-16,0-12 5 0,0-3-11 15,0-18-11-15,-12-15 0 16,0-18 4-16,0-15 5 0,-1-7-6 16,0-6 6-16,13 1 0 15,0 7 0-15,0 9-2 16,5 12 5-16,-2 14-1 15,5 13 1-15,6 18 10 0,6 16 17 16,3 18 12-16,11 13 7 16,2 10-14-16,10 2-9 15,1-1-9-15,5 0-5 0,5-14-8 16,2-7-1-16,-6-13-4 16,-2-16 2-16,0-12 1 0,-4-21-5 15,-6-19-9-15,-5-17-1 16,-7-21 1-16,-9-12 3 15,-8-12 7-15,-12-8-2 0,0 0 7 16,-21-5-3-16,-4 1-1 16,-1 7 16-16,-4 15 12 0,3 18 18 15,2 22 15 1,5 18-6-16,9 13-11 0,-2 17-20 16,13 16-6-16,8 41 34 15,8 25-1-15,7 16-18 0,11 14-15 16,5 10-9-16,7 0 6 15,2 1-11-15,0-7 2 0,0-6-9 16,-5-8-8-16,-4-14-45 16,-2-14-54-16,-3-10-45 15,-11-14-35-15,-2-6-18 0,-12-16-47 16</inkml:trace>
  <inkml:trace contextRef="#ctx0" brushRef="#br0" timeOffset="9889.04">15824 11482 298 0,'-33'-16'257'0,"14"1"-113"0,6-7-76 15,13 2-30-15,21-9-20 16,10-3-12-16,17-5-3 16,19-3-13-16,10-8-29 0,11-6-42 15,10-3-40-15,0-3-82 16,0-2-172-16</inkml:trace>
  <inkml:trace contextRef="#ctx0" brushRef="#br0" timeOffset="10385.12">17815 10555 692 0,'0'0'365'0,"-8"0"-157"15,8 0-113-15,0 0-43 16,0 0-10-16,0 0 9 0,0 0-17 16,0 0-15-16,0 0-17 15,0 0-10-15,0-9-2 16,0-3-2-16,0-3 3 16,3-3 1-16,2-6 4 15,-2-4 1-15,-3 4 5 0,0 2 2 16,0 7-11-16,0 2 7 15,-8 7 0-15,-9 0-7 0,-3 6 5 16,-8 12 7-16,-10 14-3 16,2 14 7-16,-4 20 9 15,0 18-6-15,7 12 2 0,8-2-6 16,10 3 0-16,15-10 13 16,0-12-4-16,12-8-1 15,10-12 1-15,13-12-15 0,4-13 1 16,9-16 5-16,14-8-5 0,3-11 8 15,5-10-7 1,-1-8 1-16,-8 1-7 0,-9 4 4 16,-15 4-14-16,-9 2 6 15,-12 3-20-15,-7-1-25 0,-9 3-29 16,0-3-40-16,-17 4-40 16,-3 3-27-16,-4 2-29 0,0-2-58 15,-4 1 6-15</inkml:trace>
  <inkml:trace contextRef="#ctx0" brushRef="#br0" timeOffset="10684.88">19274 10225 922 0,'-14'-17'328'0,"-3"1"-176"15,17-7-120-15,0-15-18 16,17-7-6-16,14-13 0 16,17-6-6-16,14-9-4 0,17-4 4 15,9-1 0-15,5 9-40 16,-3 13-70-16,-13 10-53 15,-13 10-33-15,-10 10 5 0,-17 15-11 16,-17 11-5-16,-20 11 31 16</inkml:trace>
  <inkml:trace contextRef="#ctx0" brushRef="#br0" timeOffset="10865.86">19536 10270 330 0,'-33'57'245'0,"10"-15"-61"16,5-10-79-16,6-13-47 15,12-7-18-15,4-12 37 16,13-12 28-16,10-7-24 0,11-19-37 16,13-14-19-16,23-10-16 15,12-11-46-15,7-8-71 0,5-1-73 16,-1 5-59-16,-1-4-55 16,-1 3-146-16</inkml:trace>
  <inkml:trace contextRef="#ctx0" brushRef="#br0" timeOffset="11282.19">21567 8715 663 0,'-62'0'329'0,"-19"12"-123"16,-22 25-97-16,-5 20-48 15,-11 15 13-15,10 14 37 16,12-4-11-16,15-6-36 0,25-7-29 15,21-2-16-15,19-10-13 16,17-10-2-16,14-5 2 0,9-10 1 16,19-8-24-16,5-10-25 15,10-14-16-15,8-14-15 0,1-5-13 16,-1-10 2 0,0-11 12-16,-4-14 16 0,-10-6 18 15,-5-7 25-15,-14-2 11 16,-7 0 17-16,-12 7 31 0,-5 15 33 15,-8 10 10-15,0 13 1 16,0 5-27-16,0 4-28 16,0 7-15-16,2 8-15 0,3 8 1 15,6 18 11-15,11 10 1 16,5 9-8-16,6 13-4 0,7-1-1 16,5-1-14-16,0 1-70 15,9-8-76-15,-2-8-73 16,0-13-56-16,5-8-29 15,5-20-14-15</inkml:trace>
  <inkml:trace contextRef="#ctx0" brushRef="#br0" timeOffset="11498.45">22460 8467 370 0,'3'-49'441'0,"-3"8"-92"16,3 4-179-16,13 1-90 0,14-5-40 15,19-4-27-15,11 0-4 16,13-3-5-16,12-1-1 16,9-4-12-16,1 4-25 15,-7 8-41-15,-6 6-45 0,-10 1-36 16,-16 6-18-16,-14 4-8 16,-22 3-54-16,-12 4 15 15</inkml:trace>
  <inkml:trace contextRef="#ctx0" brushRef="#br0" timeOffset="11714.67">22816 7856 378 0,'-24'-13'358'0,"3"1"-46"15,9 0-129 1,4-1-87-16,8 6-7 0,-6-1 23 16,6 3-11-16,0 5-33 15,0 0-40-15,0 29 1 0,14 20 16 16,11 16-7-16,7 17-19 15,4 6-7-15,10 7-12 16,-1-6-39-16,-2-7-93 0,4-13-58 16,-8-16-66-16,2-13-30 15,-5-16-12-15,-4-24-7 0</inkml:trace>
  <inkml:trace contextRef="#ctx0" brushRef="#br0" timeOffset="12180.12">23571 7090 505 0,'17'-74'460'0,"-3"17"-134"16,-8 22-167-16,-3 10-86 15,-3 25-38-15,0 20 33 0,5 33 68 16,3 29 9-16,1 28-58 16,2 20-34-16,7 9-53 15,1-6 0-15,1-11 0 0,1-14 0 16,-5-27 0-16,-2-21 0 15,-6-14 0-15,-2-18 0 16,-1-12 0-16,-2-20 0 0,-3-24 0 16,3-21 0-16,7-25 0 15,2-15 0-15,9-6 0 16,1 11 0-16,8 10 0 16,-3 16 0-16,3 19 0 0,2 14 0 15,5 25 0-15,8 16 0 16,4 25 0-16,-5 19 0 0,1 19 0 15,-14 3 0-15,-5 3 0 16,-14-4 0-16,-12-7 0 0,-12-10 0 16,-17-6 0-16,-15-9 0 15,-8-13 0-15,-7-8 0 16,-1-16 0-16,4-12 0 16,-1 0 0-16,9-7 0 15,2-10 0-15,11-7 0 0,5-4-112 16,9-14-80-16,10-2-78 15,11-13-75-15,0-9-50 0,0-3 33 16</inkml:trace>
  <inkml:trace contextRef="#ctx0" brushRef="#br0" timeOffset="12434.98">24732 6772 1355 0,'0'-7'596'0,"-11"7"-500"0,3 0-96 16,11 0 0 31,5 0 0-47,6 0 0 15,-2-5 0-15,-4 3 0 0,0-4 0 16,-4 2-52-16,-1 0-44 15,2 1-31-15,-5 3-65 0,0 0-57 16,0 0-33-16,-17 7-8 16,-2 10-34-16</inkml:trace>
  <inkml:trace contextRef="#ctx0" brushRef="#br0" timeOffset="12646.33">24823 7261 344 0,'69'22'318'0,"0"1"-11"0,-4 12-26 16,0 28 45-16,3 15 127 15,-3 19-435-15,-13 12-18 16,-14 15 0-16,-31 10 0 16,-30 17 0-16,-34 6 0 0,-36 7 0 15,-34-2 0-15,-31-4-126 16,-28-3-471-16,-29 0 19 0</inkml:trace>
  <inkml:trace contextRef="#ctx0" brushRef="#br0" timeOffset="18304.09">12461 14235 242 0,'-37'16'277'0,"-2"1"-25"15,-2 3-39-15,-4 0-51 0,9 4-26 16,0 0 24-16,7 0 24 15,4-3-11-15,9-9-41 0,0-3-28 16,8-9-92-16,8 8-12 16,8-8 0-1,21-8 0-15,15-20 0 16,21-22 0-16,24-19 0 16,21-21 0-16,15-7 0 15,10-5 0-15,-1-1 0 0,-8 11 0 16,-18 11 0-16,-13 12 0 15,-23 11 0-15,-10 9 0 0,-14 9 0 16,-12 7 0-16,-11 13 0 16,-4 4 0-16,-10 4 0 0,1 3 0 15,-4 6 0-15,-3 3 0 16,-5 0-78 31,0 0-127-47,0 0-67 15,0 0-48-15,0 12 7 16,0-5-3-16,-13 2 55 0</inkml:trace>
  <inkml:trace contextRef="#ctx0" brushRef="#br0" timeOffset="18856.13">13335 13192 219 0,'-20'-7'355'0,"-6"7"-19"0,6 0-54 16,1 0-74-16,2 0-76 15,8 0-46-15,9 0-39 0,0 0-25 16,0 0-6-16,22-5-13 16,10-7 3-16,8 0-5 0,10 0-30 15,-2 0-6-15,1-1-11 16,-5 5-1-16,0 1 21 0,-6 7 16 15,-6 0 4-15,-4 12 17 16,-3 4 31-16,-2 13 17 0,-3 11 14 16,-2 8 27-16,-2 14 3 15,1 2 2-15,-6 5-65 16,0 5-40-16,3 4 0 0,-2 7 0 16,1 6 0-16,-3-8 0 15,3 3 0-15,-1-8 0 16,-4-4 0-16,0-13 0 0,-2-18 0 15,-2-5 0-15,-1-15 0 16,-3-6 0-16,0-10 0 0,-7-14 0 16,-15-14 0-1,-6-15 0-15,-9-16 0 0,-6-6 0 16,-7-10 0-16,1-3 0 16,-4-1 0-16,0 6 0 0,4 7 0 15,2 1 0-15,1 4 0 16,10 10 0-16,4 7 0 15,4 9 0-15,2 3 0 16,10 9 0-16,4 5 0 0,5 1 0 16,7 3-129-16,-8 7-49 15,8 0-44-15,0 0-25 0,0 0-15 16,0 0 14-16,0 0-1 0,0 0 24 16</inkml:trace>
  <inkml:trace contextRef="#ctx0" brushRef="#br0" timeOffset="20167">13526 13795 56 0,'0'0'79'16,"0"0"46"-16,0 0 7 0,-8 0-44 16,8 0-30-16,0 0-16 15,-9 0-12-15,9 0-5 0,-8 0-3 16,8 0-4-16,0-4-2 16,0 4 0-16,0 0 4 15,0-4 13-15,0 0 7 0,0 0 17 16,0 4 5-16,-8 0 1 15,-1 0-11-15,1 0-19 16,2 0-9-16,6 0-11 0,-9-5-9 16,9-2-10-16,-13-3-9 15,4-1 0-15,9-2 10 0,-11 6 2 16,2-1-1-16,1 0 6 16,-3-5 3-16,-1-3-7 15,-5 4 0-15,0-8 4 0,6 3-4 16,-3 1 1-16,6 3-2 15,8-4-2-15,-10 6-1 0,10-1 2 16,0 4-2-16,0 0 3 16,0 4 3-16,0-5 2 0,-8 5 0 15,8-4-6-15,0 4-2 16,-9 1-5-16,9-6-1 16,0 4 0-16,0 3 2 0,-8-8 1 15,8 10-4-15,0-3 4 16,0 3 5-16,0-4 4 0,0 0-3 15,0 4 2-15,0 0 2 16,0 0 3-16,0 0 2 0,0-6-6 16,0 0 3-16,0 1-3 15,0-3-5-15,0-1 3 0,0 1 0 16,0 1 4-16,0 3-2 16,0-1 2-16,0 1 3 0,-8 1 5 15,8-2-4-15,-9 1-1 16,9-3-4-16,-8-4-1 15,1 5-2-15,-1-2 1 0,-1-1 3 16,9 2-1-16,-8-2-3 16,8 1 6-16,0 4-2 0,0-1 3 15,0 3 1-15,0-4-2 16,-8 2-3-16,8 4 2 0,0 0-2 16,-8 0-5-16,8 0-3 15,-9 0 6-15,1-2 2 0,8 2 0 16,-8-5-5-16,8 0 9 15,0 5-3 1,0 0 0-16,0 0-1 0,0 0 2 16,0 0-8-1,0 0 9-15,0 0-3 0,0 0 7 16,0 0-1-16,0 0 8 16,0 0 4-16,0 0 1 0,0 0-2 15,0 0 7-15,0 0-8 16,0 0-4-16,0 0-4 0,0 0-4 15,0 0-1 1,0 0-1-16,0 0-6 0,0 0 1 16,8 0 8-16,0 0 1 15,4 0 0-15,5-4-1 0,4-4-6 16,3-4 1-16,1 4-3 16,1-5-16-16,-1 6-22 15,0 0-20-15,4-4-14 0,-6 4-25 16,3-1-21-16,-7 4-38 15,-2 4-63-15,-6 0-175 0</inkml:trace>
  <inkml:trace contextRef="#ctx0" brushRef="#br0" timeOffset="21588.47">15528 4124 352 0,'0'35'261'0,"0"-6"-45"16,-14-9-43-16,14-7-38 0,-8-2-11 16,8-11 40-16,0 9 34 15,0-9-7-15,0 0-4 16,0 0-141-16,0-4-46 0,17-8 0 15,16-16 0-15,23-13 0 16,30-16 0-16,24-13 0 16,28-12 0-16,20-8 0 15,13 5 0-15,-8 4 0 0,-15 12 0 16,-21 16 0-16,-26 9 0 16,-24 11 0-16,-20 13 0 0,-16 4 0 15,-12 4 0-15,-9 3 0 16,-9 6 0-16,-3-1 0 15,-2 4 0-15,-6 0-177 32,0 0-243-17,0 7-38 1,-9 5 6-16</inkml:trace>
  <inkml:trace contextRef="#ctx0" brushRef="#br0" timeOffset="22034.01">18731 3732 335 0,'-20'12'376'0,"3"1"-40"16,3-13-145-16,5 0-99 16,9 8-39-16,0-8-21 0,4 0 5 15,10 0-7-15,16-12 3 16,19-12 2-16,16-9-6 15,17-8 10-15,5-4 14 0,8-4 9 16,0-3-9-16,-8 3-12 16,-5 5-1-16,-11 3 0 15,-9 8-2-15,-12 8 2 16,-15 9-15-16,-10 4-2 0,-4-1-14 16,-10 5-6-16,-3 8-20 15,-8 0-57-15,0 0-84 16,-8 0-87-16,-15 17-113 0,-14 11-27 15,-20 13 3-15</inkml:trace>
  <inkml:trace contextRef="#ctx0" brushRef="#br0" timeOffset="23049">17841 11972 512 0,'-60'19'377'0,"7"1"-50"15,8-3-95-15,14-9-101 16,5-8-56-16,18 0-31 16,13-8-15-16,24-13 0 0,15-14-9 15,21-11-10-15,15-11-7 16,23-8-2-16,6-7 3 0,10-3 1 16,-2 7 7-16,-6 7-4 15,-15 8-9-15,-15 7 1 0,-12 10 6 16,-21 4 20-16,-11 8 34 15,-14 7 63-15,-1 6-109 0,-11 1-14 16,-2 7 0-16,-18 3 0 31,1 13 0-31,8-2 0 16,-8 1 0-16,0-5 0 16,8 2 0-16,-9 0 0 0,9 2 0 15,0-2 0 1,-6-9-261-16,6 0-103 15,-8 0 16-15,8 0 35 0,-9 0 13 16,0 8-158-16</inkml:trace>
  <inkml:trace contextRef="#ctx0" brushRef="#br0" timeOffset="26044.93">16039 2409 277 0,'-13'0'229'0,"2"0"-51"16,11 0-71-16,-9 0-38 16,9 0-13-16,0 0 14 0,0 0 22 15,0 0-1-15,0 0-19 16,0 0-19-16,0 0-17 16,0 0-4-16,0 0-2 15,0 0-5-15,0 0 5 16,0 0-2-16,0 0 7 15,0 0 16-15,0 0 5 0,0 0 16 16,0 0 9-16,0 0-4 16,0 0 0-16,0-5-1 15,3-7-30-15,6-4-45 16,-1-13-1-16,5-11 0 0,11-13 0 16,21-20 0-16,20-20 0 15,33-26 0-15,39-29 0 16,38-9 0-16,33-6 0 15,27 1 0-15,33 8 0 16,29 14 0-16,23 14 0 16,9 12 0-16,0 12 0 0,0 13 0 15,-10 16 0-15,-14 21 0 16,-19 9 0-16,-28 16 0 16,-18 7 0-16,-20-4 0 15,-17 2 0-15,-20 2 0 0,-20 4 0 16,-25 0 0-16,-30 4 0 15,-17 3 0-15,-27 5 0 16,-16 4 0-16,-15 0 0 16,-7 0 0-16,-11 0 0 15,-7 0 0-15,0 0 0 16,-4 0 0 0</inkml:trace>
  <inkml:trace contextRef="#ctx0" brushRef="#br0" timeOffset="26080.63">21618 276 1976 0,'0'9'-322'0,"-15"-2"-82"15,-18 5-4-15,-27 5-431 16</inkml:trace>
  <inkml:trace contextRef="#ctx0" brushRef="#br0" timeOffset="27588.36">16120 1821 89 0,'0'-11'161'15,"-12"-1"-8"-15,0 0-59 0,4 5-40 16,0-5-20-16,8-2-12 0,-9 7 3 16,9-1 20-16,0-5 7 15,0 5 2 1,0 1-11-16,0 2-9 0,0 5-9 15,0-4-6-15,0 4 10 16,0-5-2-16,0 5 5 16,0 0 0-16,0 0-3 0,0 0-8 15,0 0-12-15,0 0-4 16,0 14-1-16,0 1-4 16,0 17 0-16,-12 21 2 15,1 25 1-15,-6 16 8 16,-5 8-6-16,4 4-3 15,-4-6-2-15,6-5 0 0,1-10 0 16,3-7 1-16,-1-13-1 16,5-8 5-16,8-8-7 15,-9-8 2-15,9-13 2 16,0-7-2-16,0-6-1 0,0-3 4 16,0-12 3-16,0 9 1 15,0-9 18-15,0 0 7 16,0 0 11-16,0 0 7 0,0 0-12 15,0 0-7-15,0 0-3 16,0 0-12-16,0 0-1 16,0 0-11-16,0 0 7 15,0 0-7-15,0 0 6 16,0 0-6-16,0 0 8 16,0 0 5-16,0 0-3 0,0 0 6 15,0 0-6-15,0 0 6 16,0 0-2-16,0 0-9 15,0 0 2-15,0 0-4 0,0 0-3 16,0 0 2-16,0 0-1 16,0 0-3-16,0 0 5 15,0 0-4-15,0 0 2 16,0 0-2-16,0 0 2 16,0-4-4-16,9-1 3 15,3-2 3-15,12-5-1 0,9-5-4 16,16-4 5-16,8-7 1 15,13-4 6-15,12-5-1 16,-3-4-8-16,6 5 6 0,-9 3-8 16,-11 4 3-16,-11 9-5 15,-12 3 0-15,-10 5-3 16,-8 4 0-16,-8 4 3 16,-4 4-4-16,-2 0 3 0,-2 0-1 15,-5 0 2-15,-3 0 0 16,0 0 3-1,0 0-6-15,0 0 17 16,0 0 12-16,0 0 39 16,-8 0 18-16,-1-4 26 0,1 1-80 15,-8-11-30-15,-8-5 0 16,-13-10 0-16,-8-8 0 16,-9-7 0-16,-5-10 0 0,-7-6 0 15,-2-1 0-15,-5-8 0 16,-5-1 0-16,5 5 0 15,9 8 0-15,11 9 0 16,8 10 0-16,9 10 0 0,10 9 0 16,6 2 0-1,9 5 0-15,-1 3 0 0,12 5 0 16,-13 0 0-16,13 4-44 47,0 0-58-32,0 0-127 1,0 12-9-16,4 5 17 16,5 0 9-16,3 2-14 15,-1 1-88-15</inkml:trace>
  <inkml:trace contextRef="#ctx0" brushRef="#br0" timeOffset="28520.76">19206 1810 102 0,'-6'-3'244'16,"-2"-2"-57"-16,-1 1-24 15,9 4-48-15,-13 0-39 0,13 0-5 16,0 0 18-16,0 0 0 16,0 0-7-16,0 0-13 15,0 0-15-15,0 0-6 16,0-5 4-16,8-2-5 15,0 3-17-15,6-4-18 16,17-9-3-16,37-19 3 0,62-21 10 16,74-11 22-16,76-15 1 15,57 7-21-15,33 8-9 16,28 1-13-16,17 10 0 16,2 8 3-16,-11 10-3 0,-25 1 4 15,-32 9-6-15,-35 5 1 16,-43 8 0-16,-47 4 2 15,-44 0-4-15,-47 3 1 16,-37 6 26-16,-26 3 23 0,-24 0-6 16,-15 0-1-1,-10 0 1-15,-13 0-18 16,-8 0-19-16,0 0-57 0,0 0-80 16,-21 0-109-16,-18 0-104 15,-26 7-10-15,-37 5-39 16</inkml:trace>
  <inkml:trace contextRef="#ctx0" brushRef="#br0" timeOffset="30317.52">19377 1330 90 0,'8'-16'167'16,"0"4"-6"-16,0 4-50 0,1-1-47 15,-6 1-22-15,2 4 1 16,-5 1 7-16,0 3 8 16,0 0-3-16,0 0-5 15,0 0-11-15,0 0-9 0,0 0-4 16,0 0-4-16,0 0-5 16,0 0-6-16,-8 0-11 15,8 12 2-15,-9 2-2 16,1 13 2-16,-8 8 2 15,0 18 2-15,-9 13-5 16,-4 3 4-16,1 5-3 0,5 0 0 16,-2-11-5-16,3-6 3 15,8-7 0-15,-3-13 3 16,5-9-3-16,-2-7 3 16,14-6-5-16,-6-2 2 0,6-13 4 15,0 8-1 1,0-8 0-16,0 0 1 15,0 0-7 1,0 0 7-16,0 0 0 16,0 0 1-16,0 0 3 15,0 0 0-15,0 0 4 0,0 0-5 16,0 0 3-16,0 0 7 16,0 0-2-16,0 0-5 15,0 0-3-15,0 0 2 0,0 0 5 16,3 0-5-1,0-4 0-15,2 0-3 0,-5-1-2 16,5 5 0-16,-1 0-7 16,4 0 4-16,1 0 2 15,8 0 3-15,6 0 7 16,6 0-4-16,7 0-6 0,4 13 1 16,-4-1-3-16,7 0 2 15,-9-1 8-15,-4 3-4 16,-3-7 2-16,-6 2 1 15,-4-1-2-15,-7-8 6 0,-2 0 6 16,1 0 7-16,-9 0 9 16,0 0 15-16,0 0 6 15,0 0 6-15,0 0 0 16,0 0-4-16,0 0 2 16,0 0 1-16,0 0-6 0,-9-13-8 15,-1-12-24-15,-2-10-23 16,-1-15 3-16,-3-10-8 15,1-2 3-15,-2 1 3 16,0 2-5-16,1 4 2 0,-1 7 3 16,6 8-10-16,-1 2 9 15,-1 10-3-15,13 8-6 16,-8-1 10-16,8 9-8 16,-8 5 2-16,8-2 4 0,0 4 1 15,-8 2-1-15,8-1 2 16,0 4-4-16,0 0 3 15,0 0-8-15,0 0 3 16,0 0 9-16,0 0 1 16,0 0-4-16,0 0-1 15,0 0 1-15,0 0-6 0,0 0 2 16,0 0 4-16,0 0-10 16,0 0 10-16,0 0-5 15,0 0 4-15,0 0-9 16,0 0 14-16,0 0-8 0,0 0 1 15,0 0-2 1,0 0 5-16,0 0-6 16,0 0 2-16,0 0 0 15,0 0 6-15,0 0-3 16,0 0-10-16,0 0 7 16,0 0 0-16,0 0 1 0,0 0 2 15,0 0 3-15,0 0-7 16,0 0 9-1,0 0-4-15,0 0-3 16,0 0 8 0,0 0-16-16,0 0 12 31,0 0-2-31,0 0 3 0,0 0-5 16,0 0-1-16,0 0 6 15,0 0-6-15,0 0 7 16,0 0-15-16,0 0 15 15,0 0-8-15,0 0 5 16,0 0-1-16,0 0-3 16,0 0 3-16,0 0-4 15,0 0 5-15,0 0-3 16,0 0 3-16,0 0-7 16,0 0 6-1,0 0 2-15,0-5-4 16,0 5-1-16,0 0-9 15,0 0-46-15,0 0-74 16,0 0-89-16,0 0-75 16,0 0-29-16,0 12-53 0</inkml:trace>
  <inkml:trace contextRef="#ctx0" brushRef="#br0" timeOffset="31582.69">17889 10242 297 0,'-10'-12'263'0,"-2"1"-88"16,2 0-72-16,10 4-54 15,0-2-23-15,-8 6 24 16,8-6 39-16,0 2 2 0,0 3-15 15,0-4-18-15,0-7-13 16,0 0-2-16,8-9 9 16,6-17-4-16,10-16-18 0,12-16-13 15,12-21-7-15,17-12-2 16,12-13-3-16,13-6-5 16,17-14 0-16,14-10 0 0,17-22-1 15,13-17-1-15,11-7 6 16,-1-1-4-16,2 17 5 0,-13 21-1 15,-16 27 1-15,-16 30 2 16,-28 18 0-16,-19 27 16 16,-20 11 19-16,-15 17-6 15,-8 7 0-15,-7 10-9 16,-10 2-4-16,-5 1-11 0,-6 8-6 16,0 0-3-16,0 0-5 15,0 0 3-15,0 0 2 16,0 0-7-16,0 0 0 15,0 0-12-15,0 0-20 16,0 0-36-16,0 0-66 16,0 12-57-16,-17 4-48 15,-12 13-57-15,-12 12-56 0</inkml:trace>
  <inkml:trace contextRef="#ctx0" brushRef="#br0" timeOffset="32596.99">17642 9561 83 0,'6'-24'231'0,"2"-1"-41"16,-1 5-58-16,1 1-42 0,-5 2-37 15,3 8-15-15,-3 1 7 16,2 8-3-16,-5 0-5 15,0 0-17-15,3 22 5 0,5 13 25 16,-8 18 9-16,0 15 0 16,0 15-12-16,0 6 0 0,0 0-19 15,0-7-13 1,0-9-6-16,0-11-6 0,0-13 6 16,8-13-8-16,1-3 1 15,3-13-3-15,5-4 5 16,7-4-4-16,8-12 2 0,5 0 3 15,4 0-5-15,-1-3 2 16,1-9 0-16,0-1-1 0,-1-1-2 16,1-4 3-1,-2 2 12-15,-1 4 2 0,-6 0 3 16,1 8 4-16,-6 4 3 0,-2 0-2 16,0 0 0-16,-5 0-3 15,0 0-6-15,-3 0-1 0,-5 0 4 16,-4 0-13-1,-4 0 9-15,0 0 7 0,-4 0 13 16,0 0 23-16,0 0 25 16,0-5 36-16,0-3-3 0,-12-10-59 15,-4-10-56-15,-9-13 0 16,-7-7 0-16,-10-13 0 16,-1-4 0-16,-1-4 0 0,-7-1 0 15,-1 1 0-15,5 5 0 16,1 6 0-16,6 8 0 15,7 14 0-15,9 8 0 0,2 4 0 16,11 8 0-16,3 4 0 16,8 2 0-16,-9 7 0 15,9-1 0 1,0 4-13-16,0 0-20 0,0 0-8 16,0 0-6-16,0 0-7 15,0 0 9-15,0 0-4 0,0 0-7 16,0 0-9-16,0 0-12 15,0 7-18-15,0 3-28 0,0 2-12 16,0 0 1-16,4 0 0 16,-4 4 4-16,0 1-16 15,5 0-66-15,-5-6-6 16</inkml:trace>
  <inkml:trace contextRef="#ctx0" brushRef="#br0" timeOffset="33416.3">16713 3883 39 0,'0'-9'96'0,"0"2"88"16,-8-3-20-16,0 8-35 16,-5-7-39-16,5 6-16 15,8-2-2-15,-8 0-5 0,8 5 0 16,0 0-15-16,0 0-15 16,0 0-14-16,0 0-12 15,0 0-9-15,0 0-1 16,0 0-32-16,5 0-56 0,11 10-24 15,8 4-46-15,12 12-136 16</inkml:trace>
  <inkml:trace contextRef="#ctx0" brushRef="#br0" timeOffset="33567.99">20729 3504 611 0,'12'-86'88'0,"-12"15"-261"15</inkml:trace>
  <inkml:trace contextRef="#ctx0" brushRef="#br0" timeOffset="34513.06">25728 5947 349 0,'-37'-69'277'16,"-14"-1"-7"-16,-16 5-114 0,-15 4-86 15,-14 8-31-15,-26 13-20 0,-20 4-8 16,-20 7-3-16,-26 12-7 15,-22 9-1-15,-13 8 2 16,-17 25-1-16,-17 11 3 0,-14 12-4 16,-17 18 0-1,-5 16 1-15,5 7 3 0,12 9-4 16,12 4 0-16,12 3-1 16,7 13 3-16,4 12 0 15,5 9 0-15,8 8-6 0,8 8 4 16,18 11 0-16,23 12-2 15,24 22 6-15,21 13-3 16,29 6 5-16,20-3-2 0,20-5 8 16,19-7-6-16,19-16 3 15,14-17 3-15,13-12 7 0,13-14 12 16,7-10-2-16,11-9-5 16,15 0 9-16,16 1 5 15,14 2-4-15,26 5-14 16,28-3-4-16,31-9 0 0,37-12 6 15,23-20-10-15,39-26-1 16,37-26 15-16,36-38-12 16,23-21-9-16,9-24 1 0,-3-19 17 15,-9-17 20-15,-6-13 47 16,-23-9 34-16,-23-16 3 16,-21-9-108-16,-23-14-19 0,-31-22 0 15,-22-19 0-15,-22-25 0 16,-27-27 0-16,-31-31 0 0,-25-18 0 15,-39-2 0-15,-35 11 0 16,-25 9 0-16,-41 14 0 16,-20 24 0-16,-21 28 0 15,-14 30 0-15,-18 32 0 16,-12 36 0-16,-12 33 0 0,-7 32-267 16,-7 37-96-16,-2 37-10 15,-1 32-8-15,9 28-278 16</inkml:trace>
  <inkml:trace contextRef="#ctx0" brushRef="#br0" timeOffset="35689.72">23842 10144 453 0,'47'13'442'15,"-12"-6"-167"-15,-6 2-143 16,-4 7-72-16,0 3-30 16,-6 6-19-16,-1 3 6 0,-10 10 44 15,-8 7 8-15,0 7 1 16,-22 17-3-16,-10 12-10 0,-9 14-18 16,-16 8-4-16,-11 1 3 15,-14 10-5-15,-15 4 11 0,-15 4 2 16,-24 1-1-1,-22 6-22-15,-18 1-23 0,-21-4 0 16,-23-2 0-16,-12-11 0 16,-12-7 0-16,-7-17 0 0,-15-20 0 15,-13-12 0-15,-5-16 0 16,-1-16 0-16,5-17 0 16,13-8 0-16,14-8 0 0,22-5 0 15,24-7 0-15,29-5 0 16,24 1 0-16,25-5 0 0,21 1 0 15,24-6 0-15,10 7 0 16,17 2 0-16,14 1 0 0,10 7 0 16,10 6 0-1,6-1 0-15,4 3 0 0,4 7 0 16,9-4 0-16,-8 1 0 16,8 1 0-16,0 1 0 0,0-2 0 15,0-2 0-15,0 3 0 16,0-5 0-16,-9 2 0 0,9-1 0 15,-6-1 0-15,-2 1 0 16,8 0 0-16,-11-1 0 16,-3-2 0-16,6 2 0 0,8 1 0 15,-8 4 0-15,8-1 0 16,0 14 0 31,0 11 0-47,4 13 0 15,4 11 0-15,4 13 0 0,2 13 0 16,-3 3 0-16,4 5 0 16,2-1 0-16,-4-4 0 0,-1-3 0 15,-1-10 0-15,1-2 0 16,-4-13 0-16,-3-13 0 16,4-2 0-16,-6-11 0 0,-3-7 0 15,5-4 0-15,-5-20 0 31,0-20 0-31,-17-13 0 0,-4-17 0 16,-2-12 0-16,-3-7 0 16,-2-4 0-16,0 0 0 15,4 6 0-15,3 11 0 0,1 8 0 16,5-2 0-16,-2 10 0 16,4 7 0-16,4 7 0 0,9 10 0 15,0 4 0-15,0 5 0 16,9 1 0-16,15 2 0 15,8-5 0-15,18 2 0 16,7-2 0-16,11 4 0 0,11-2 0 16,5 2 0-16,-2 4 0 15,-1 3-24-15,-3 10-52 16,-10 0 7-16,-11 0 11 0,-9 10 15 16,-11 8 18-16,-12 1 17 15,-14 10 23-15,-11 20 23 0,-16 16 6 16,-12 20 9-16,-9 17 10 15,-7 8-1-15,-9 8-34 16,-9 1-28-16,2-2 0 0,-10-3 0 16,2-9 0-16,0-6 0 15,3-9 0-15,8-14 0 16,4-10 0-16,11-14 0 0,16-14 0 16,0-9 0-16,10-10 0 15,4-2 0-15,12-6 0 0,0-2 0 16</inkml:trace>
  <inkml:trace contextRef="#ctx0" brushRef="#br0" timeOffset="35800.42">18561 13225 2047 0</inkml:trace>
  <inkml:trace contextRef="#ctx0" brushRef="#br0" timeOffset="36025.17">18564 13225 2047 0,'0'-4'0'31,"5"-4"0"-31,3-4 0 15,0-9 0-15,4-7 0 16,1-8 0-16,-2-5 0 0,0-8 0 16,-2-8 0-16,-4-8 0 15,-5-8 0-15,0-5 0 16,0 0 0-16,0 1-104 16,0 4-94-16,0 11-44 0,0 14-43 15,-14 11-9-15,3 6-18 16,0 5 15-16</inkml:trace>
  <inkml:trace contextRef="#ctx0" brushRef="#br1" timeOffset="44278.12">3236 7819 294 0,'-17'-33'155'0,"1"9"-63"16,5 5-36-16,11 5-25 15,0 7-13-15,0 1-9 16,0 6-6-16,0 30 5 15,11 20 6-15,9 26 11 16,4 35 22-16,8 27 3 16,6 28-7-16,3 17-13 15,8 12-13-15,3 14-3 16,0 3-4-16,2-9 0 16,-6-17-6-16,-6-22 2 15,-15-32-1-15,-6-29 11 16,-9-25 9-16,-4-21 1 15,-5-16 0-15,-3-13 7 16,0-11-1-16,5-10 7 16,-2-7-9-16,5 0-11 15,1 0-9-15,20-28 3 16,31-37-4 0,49-42 9-16,54-26 18 15,41-19-14-15,28-4-6 16,20-1 3-16,14 15-4 15,10 13-6-15,-12 18 1 0,-24 18-4 16,-37 15 10-16,-39 18 2 16,-43 15 23-16,-27 11 20 15,-29 10 17-15,-17 9 10 16,-16 2 19-16,-12 1 17 16,-12 0 10-16,-8-9-124 15,0-13-10-15,-16-13 0 16,-8-26 0-16,-12-29 0 0,-5-28 0 15,-3-25 0 1,-5-17 0-16,1-6 0 0,-7-2 0 16,6 2 0-1,6 2 0-15,2 5 0 16,3 10 0-16,2 9 0 0,1 18 0 16,-6 15 0-16,0 18 0 15,1 20-15-15,-1 15-32 16,-5 18 9-16,2 12 9 15,-5 19 6-15,-11 29-4 16,-18 36 2-16,-23 42 8 16,-41 40-4-16,-48 33 10 15,-58 24 2-15,-46 22 5 16,-4 2 1-16,13-8 6 16,28-23-3-16,39-26-3 15,35-29 4-15,37-26-3 16,37-26 2-16,30-24-4 15,22-17 0-15,22-11 8 16,13-21-3-16,22 0-6 16,6-21 7-16,5-6-3 15,4-2-11-15,2 4-39 16,0 9-65 0,-1 0-55-16,0 3-40 15,0-1 0-15,6-13 12 16,2-13-96-16</inkml:trace>
  <inkml:trace contextRef="#ctx0" brushRef="#br1" timeOffset="44895.88">9238 4009 579 0,'3'-37'293'0,"-3"-7"-142"16,-8-5-77-16,-4-1-35 15,-1-7-22-15,-2-8-2 16,-5-11-5-16,-5-6 0 15,-3-7-9-15,-4-1 2 0,-10 5-2 16,-3-1 2-16,-12 1-2 16,-16 5 5-1,-12-4-6-15,-19 12 0 16,-32 11-3-16,-34 11-1 0,-30 22 4 16,-10 20-4-16,-17 28 1 15,-29 29 5-15,-36 32-5 16,-42 42 3-16,-14 51-6 15,7 42 5-15,24 28 2 16,24 9 1-16,33-9-1 16,37-11 0-16,36-19 1 15,37-14 1-15,33-17-2 16,30-11 0-16,31-22-3 16,19-15 4-16,17-25 1 15,20-20-1 1,0-18 1-16,0-19 2 15,0-16-7-15,4-9 5 16,4-12 8-16,-8-16-8 16,5 0-2-16,-2-7-1 15,2-6 0-15,-5-6 6 16,0-2-9-16,0-4-4 16,0 1-40-16,0-1-46 15,0 0-71-15,-16-3-70 0,-13-5-93 16</inkml:trace>
  <inkml:trace contextRef="#ctx0" brushRef="#br1" timeOffset="45460.54">3768 4883 532 0,'6'-61'115'16,"8"8"-44"-16,2 17-33 15,1 25-18-15,2 22 4 16,-3 30 1-16,-8 36 1 16,-8 46 8-16,-19 52-13 15,-5 32-4-15,2 5-12 16,6-12-3-16,16-33 2 16,0-33-6-16,8-32 7 15,14-29 0-15,21-28 6 16,30-45-4-16,37-33-1 15,37-52-6-15,26-46 1 16,16-28 9-16,-8 4 9 16,-14 22 7-16,-26 27-5 15,-30 25-15-15,-29 19 2 16,-26 21 9-16,-16 9 9 16,-10 12 19-16,-15 3 33 15,-3 7 36 1,-12-3-14-16,-12-1-44 0,-17-9-23 15,-15-11 6-15,-13-9-19 16,-16-16-2-16,-12-10-13 16,-12-7-2-16,-10-10 1 15,-1-3-8-15,-2-3 12 16,1 4-11-16,12 6 4 16,10 8 4-16,22 16-5 15,13 16-21-15,16 14-81 16,11 11-38-16,7 8 10 15,18 9 40-15,10 16 5 16,14 18 8-16,16 6-26 16,13 10-32-16,7 2-138 15</inkml:trace>
  <inkml:trace contextRef="#ctx0" brushRef="#br1" timeOffset="46675.18">3731 5166 69 0,'0'19'245'0,"0"-3"-118"15,0 1-62-15,0-4-34 16,0-1-12-16,0-4-7 16,3-8 1-16,5 0 11 15,1 0 14-15,0 0 9 16,-1-8-2-16,4-11-20 16,4-11-14-16,9-2 0 15,2-9-3-15,3 0-5 16,2-4-1-16,4-4 0 15,-4-4 2-15,1-1 2 16,-5 6 32-16,1-4-15 16,-4-2-9-16,-1 1-8 15,-5 5-1-15,-2 3-3 16,-4 8-1-16,-7 13 3 16,0 3-2-16,-6 9-1 15,0 1-1-15,0 3-2 16,0 3 5-16,0 0-4 15,0 5 3 1,0 0-7 0,0 0 6-16,0 0 2 15,0 0-2-15,0 0-4 16,0 0 4-16,0 0-3 16,0 0 1-16,0 0 2 15,0 0-5 16,0 0 2-15,0 0 4-16,0 0-5 16,0 10 3-16,-9-10-5 15,1 8-1-15,8-8-5 16,-11 0 4-16,-3 0-2 16,6 8 7-16,8-8-2 15,-8 0-1-15,8 0 6 16,0 0-2-16,0 0 3 15,0 0-7-15,0 0 7 16,0 0-1-16,-8 0 4 16,0-8-2-16,8 0 4 15,-8-5-5-15,8 0 4 16,0-2-8-16,0-2 3 16,0 1 0-16,0-1 1 15,0 5-4-15,0 0 1 16,5 4-17-16,3 8-17 15,3 0-23-15,10 0-41 16,-4 11-183-16</inkml:trace>
  <inkml:trace contextRef="#ctx0" brushRef="#br1" timeOffset="54829.23">12961 7396 571 0,'-56'-5'386'16,"14"-3"-122"-16,13-4-117 0,13 5-70 15,16-5-37-15,8-10-9 16,22-14 0-16,27-21-16 15,22-25-10-15,29-19 5 0,13-17-7 16,9-13 2-16,-5-2-3 16,-7 2-3-16,-21 8 1 15,-18 9 8-15,-27 17 25 16,-33 16 34-16,-29 19-34 16,-40 21-9-16,-35 41-8 0,-28 41 9 15,-26 42 15-15,-16 38 33 16,-6 33 10-16,0 22-24 15,12-2-59-15,32-15 0 0,35-24 0 16,42-21 0-16,48-21 0 16,49-27 0-16,43-37 0 15,36-38 0-15,33-36 0 16,40-36 0-16,29-33 0 16,27-28 0-16,3-21 0 0,-21-8-103 15,-40 0 15-15,-49 8 33 16,-55 16 17-16,-59 21 17 15,-56 29 13-15,-61 39 12 0,-54 50 24 16,-46 61 21-16,-30 57 21 16,-12 49 16-16,0 36-10 15,11 21-76-15,21 7 0 0,37-3 0 16,40-20 0-16,46-28 0 16,52-35 0-16,48-35 0 15,45-40 0-15,53-50 0 16,48-53 0-16,43-41 0 15,34-40 0-15,17-28 0 0,-3-30 0 16,-17-15 0-16,-41-4 0 16,-53-1 0-16,-52 10 0 15,-53 10 0-15,-50 21 0 0,-47 32 0 16,-40 46 0-16,-38 49 0 16,-41 57 0-16,-39 55 0 15,-25 47 0-15,-13 32 0 0,17 7 0 16,32-5 0-16,37-24 0 15,43-19 0-15,47-21 0 16,56-20 0-16,50-23 0 0,55-25 0 16,57-29 0-1,46-37 0-15,35-37 0 0,24-40 0 16,38-44 0-16,29-33 0 16,19-28 0-16,-12-6 0 15,-33 17 0-15,-61 30 0 0,-59 26 0 16,-66 35 0-16,-65 27 0 15,-68 33 0-15,-71 33 0 0,-69 39 0 16,-56 51 0-16,-24 47 0 16,-14 37 0-16,10 22 0 15,23-8 0-15,39-18 0 16,47-33 0-16,45-23 0 16,51-25 0-16,56-32 0 0,50-40 0 15,59-48 0-15,60-42 0 16,52-37 0-16,33-29 0 15,9 1 0-15,-22 10 0 0,-35 23 0 16,-50 27 0-16,-50 25 0 16,-50 15 0-16,-57 18 0 15,-50 19 0-15,-57 22 0 0,-53 18 0 16,-47 27 0-16,-34 30 0 16,-17 27 0-16,7 22 0 15,14 17 0-15,30 0 0 16,32-7 0-16,35-18 0 15,42-15 0-15,38-21 0 0,35-15 0 16,43-21 0-16,50-29-128 16,43-35-305-16,38-35-44 15,25-20-6-15</inkml:trace>
  <inkml:trace contextRef="#ctx0" brushRef="#br1" timeOffset="55710.06">19105 4708 165 0,'0'-24'227'16,"0"0"-68"-16,-16 1-15 0,-5 5 2 15,-7 6-46-15,-4 4-34 16,-9 8-7-16,-11 12-4 16,-5 14 3-16,0 9-13 0,7 6-16 15,13 3-6-15,12 6-15 16,16-2-3-16,9 2 2 16,9-10-2-16,16-4-4 15,12-8 5-15,5-6-6 0,6-10-10 16,1-12-4-16,4-12-11 15,-2-12-1-15,-2-9 2 16,-3-8 8-16,-11-9 10 0,-7 3-1 16,-10-7 7-16,-10 5 24 15,-8 9 34-15,0 12 36 16,0 7-17-16,0 3-31 16,-8 11-28-16,8 7-12 0,0 0-4 15,0 7-4-15,4 16 7 16,8 0-5-16,8 6 7 15,8-5-11-15,9 1-16 0,5-10-39 16,6-15-63-16,4 0-65 16,6-12-37-16,-2-16-47 15,1-13-20-15</inkml:trace>
  <inkml:trace contextRef="#ctx0" brushRef="#br1" timeOffset="55876.95">19715 4330 482 0,'-12'-19'317'15,"-1"2"-93"-15,4 5-107 0,9-1-46 16,0 6-6-16,0-1-23 16,0-5-19-16,17-3-13 15,19-5-2-15,16-7-25 0,10-1-73 16,0 1-82-16,-6 8-44 16,-8 3-20-16,-11 6-14 15,-14 11 63-15</inkml:trace>
  <inkml:trace contextRef="#ctx0" brushRef="#br1" timeOffset="56027.14">19924 4382 292 0,'-35'50'237'0,"5"-14"-46"16,11-7-75-1,7-8-23-15,12-9 19 0,0-12 11 16,0 0-33-16,12-5-36 16,21-14-24-16,18-13-19 15,20-14-7-15,8-11-73 0,8-3-99 16,-2-10-72-1,-8-3-94-15</inkml:trace>
  <inkml:trace contextRef="#ctx0" brushRef="#br1" timeOffset="56626.47">20651 3716 439 0,'8'-13'233'0,"6"1"-92"16,-3-4-74-16,10-8-24 15,12-5 11-15,7-7 5 0,17-9-21 16,7-4-12-16,9 4-14 16,5 1-5-16,-9 7-27 15,-9 5-66-15,-14 7-44 0,-13 5-21 16,-13 7-50-16,-8 5 6 16,-12 8 53-16,-25 12 52 15,-15 9 40-15,-14 7 29 16,-2 4 36-16,-5 10 108 15,5-6 100-15,-3-3-75 16,11-4-51-16,8-5-43 0,3 0 0 16,9 1-8-16,4 0 3 15,8 7-14-15,8 4-6 16,8 4-1-16,0 6-1 0,0 2 5 16,0 1-9-16,0 1-4 15,0-9-10-15,8-6 1 16,-1-6-7-16,2-8-3 0,4-4 3 15,3-6 4 1,2-11-1-16,12 0 4 0,10-11-4 16,12-10-4-1,10-4 0-15,3-3 1 0,-4 2-8 16,-9 14 6-16,-7 5 3 0,-9 7-1 16,-7 12 3-16,-9 9 7 15,-12 10 4-15,-8 10-3 16,-14 4 5-16,-16 0-5 0,-7 4-2 15,-4-9-2-15,2-4-1 16,-3-2-7-16,11-11-3 16,2-6 1-16,9-5 10 0,4-3-6 15,-1-9-7-15,9 0-44 16,8-4-54-16,0-7-64 16,0-12-31-16,0-12-68 15,8-10 41-15</inkml:trace>
  <inkml:trace contextRef="#ctx0" brushRef="#br1" timeOffset="57028.52">21510 3313 325 0,'11'-57'341'16,"-3"12"-95"-16,-8 12-127 16,0 14-65-16,0 7-22 0,0 3-10 15,0 9-10-15,0 0-4 16,9 0-2-16,-1 0-1 15,3 0 0-15,2 9-7 16,3-9 4-16,-4 7 4 16,4-7 1-16,-8 0-8 15,1 0 8-15,-5 0 11 16,-4 0 33-16,0 0 26 0,0 0-10 16,-8 0-20-16,-5 0-16 15,5 0-7-15,8 0-8 16,-8 0 20-16,8 0 51 15,0 0 22-15,0-4 32 0,0 1-1 16,0-6-131-16,0 1-9 16,0 4 0-16,0 0 0 15,0-4 0-15,0-4 0 16,0 2 0-16,0 3 0 16,0 3 0-16,0 1 0 15,0-2 0-15,0 5-475 16,0 0-44-16,0 17 29 15</inkml:trace>
  <inkml:trace contextRef="#ctx0" brushRef="#br1" timeOffset="57204.79">21731 3566 552 0,'30'-7'532'15,"-6"-3"-184"-15,-5 10-175 0,11 0-54 16,-1 0 55-16,-6 0-25 15,2 12-149-15,-5 9 0 16,0 12 0-16,-9 24 0 0,-22 36 0 16,-34 37 0-16,-35 25-605 15,-46 20-94-15</inkml:trace>
  <inkml:trace contextRef="#ctx0" brushRef="#br1" timeOffset="67576.07">28298 2494 352 0,'0'-35'264'15,"-7"2"-60"-15,7 8-102 16,0 9-55-16,0 4-24 16,0 3-7-16,0 2-4 15,0 7-10 1,0 0-5-16,0 0 0 16,0 7 3-16,0 9-2 15,4 5 4-15,-1 4 3 0,2 8 2 16,-2 6-4-16,2 2 2 15,-1 1-1-15,1-1-6 16,-2-4 3 0,0-3-1-16,2 0-1 0,-2-1 1 15,-3-5 2-15,5 1-4 16,-5-5 2 0,0-4-1-16,0 0 1 0,0 2 4 15,0-3-3-15,0 6-6 16,0 4 6-16,0-1 0 15,0 2 0-15,0-7 0 16,0 5-5-16,0-4 6 0,3-3 3 16,3-1-7-16,-3-4 5 15,-3-4-5-15,0 0 2 16,0-3 2-16,0-9-1 16,0 8 0-16,0-8 0 15,0 0 2-15,0 0-2 16,0 0 0-1,0 0 1-15,4 0 3 16,0 0 2-16,0 0 10 16,1-3-4-16,-2-2 0 0,6 0 6 15,-4 1-11-15,3-2-7 16,3-3-4-16,5-3 4 16,5-4-5-16,6-1 4 15,11 1-6-15,2-1 4 16,6 1-5-16,1 4 2 15,-5 4-4-15,-6 0 3 16,-3 8 6-16,-5 0 0 16,-4 0-3-16,-3 0 1 15,-6 11 0-15,1 3-3 16,-4 5 2-16,5 6 0 0,-9 7 2 16,-3 4-2-16,-5 2 9 15,0 2-1-15,-16 5-4 16,-13-4-4-16,-15-1 9 15,-13-2-8-15,-8-7 6 16,3-2 0-16,5-12-2 16,12-9 4-16,5-8-1 15,9-20-3-15,5-17-3 16,13-7-4-16,13-6 2 0,9-7-5 16,12 4-6-16,11 1 4 15,5 7 3-15,-1 4 7 16,-4 13-4-16,-7 2-19 15,-5 11-17-15,-7 2-32 16,-6 5-40-16,-3 3-40 16,-4 5-81-16</inkml:trace>
  <inkml:trace contextRef="#ctx0" brushRef="#br1" timeOffset="68051.99">30991 2572 292 0,'3'-5'182'0,"-3"3"-63"16,0-3-62-16,-8 5-26 15,-3-4-14-15,-15-4 7 16,-8-1-3-16,-20 2-3 16,-11 7 17-16,-17 0 14 15,-11 0-10-15,-20 11 1 16,-9 6-1-16,-4 7-2 15,4 2 0-15,12 2-10 16,8 4-9-16,12 1-14 16,15 0 7-16,10-2-9 15,12-2 3-15,12-3 0 16,11-12-2-16,11 0 1 16,7-14 0-16,12 7-4 15,0-7-5 1,0 0-26-16,0 0-60 15,0 0-46-15,0 0-34 0,0 0-52 16,0-7 7 0</inkml:trace>
  <inkml:trace contextRef="#ctx0" brushRef="#br1" timeOffset="68606.62">29809 2442 351 0,'12'-21'252'0,"-3"9"-69"15,-9 4-96-15,0 8-46 16,0 0-4-16,-17 8-7 16,-12 12 0-16,-10 12-4 15,-15 10-14-15,0 3 2 16,3 0-4-16,3-4-6 16,6-1-4-16,14-7 3 0,8-1 0 15,11-4-1 1,9 5-2-16,18 3-3 15,15 1 3-15,7 0-1 16,8 0 1-16,3 0-1 0,0 0 2 16,-8-5-4-16,-1-4 3 15,-6-7 0 1,12 12 5-16,-31-26 0 16,-5-7 14-16,-3 0 29 15,-5 0 35-15,0 0 21 16,-4 0 16-16,0 0 32 15,3-16-49-15,2-20-47 16,-5-18-25-16,0-10 2 16,0-11-2-16,-8-5-7 15,-5 2-12-15,0 0-1 16,2 6-8-16,-3 6 5 16,5 9-13-16,9 12-1 15,-8 13-12-15,8 7-16 16,0 8-9-16,0 5-22 15,0 9-112 1,0 3 52-16,-14 0-16 16,2 20-2-16,-2 4-15 15,5 9-4-15,-4 5-33 16,4-3-73-16</inkml:trace>
  <inkml:trace contextRef="#ctx0" brushRef="#br1" timeOffset="75046.66">19037 5625 27 0,'-21'21'105'0,"-1"-5"82"15,6-4-57-15,5-4-44 16,3-8-37-16,8 9-15 0,-8-9 6 15,8 0 9-15,0 0 0 16,0 0-10-16,0 0-19 16,0 0-9-16,0 0-4 0,-8 0-7 15,8 0 8-15,0 0-1 16,0 0-2-16,0 0 3 16,0 0 0-16,0 0-5 15,0 0 3-15,0 0-1 16,0 0 3-16,0 0 1 0,0 0 1 15,0 0 2-15,0 0-1 16,0 0 7-16,0 0 2 16,0 0-1-16,0 0 9 0,0 0 0 15,8 0 4-15,8-13-12 16,25-12-6-16,32-22 9 16,41-22 13-16,60-22 8 15,70-18-9-15,56-10-8 0,45-6-8 16,17-6-14-16,11-5 3 15,10 3-7-15,-6-2-3 16,-24 14 2-16,-37 8-4 16,-41 10 1-16,-46 17 0 0,-42 17 2 15,-40 16 1-15,-38 12 3 16,-28 12-5-16,-24 10 14 16,-16 2 22-16,-18 10 21 15,-6-2 21-15,-9 4 4 0,-2 5-22 16,-6 0-18-16,0 0-24 15,0 0-12-15,0 0-1 16,0 0 2-16,0 0-4 0,3 0 2 16,0 0-8-1,0 0 7-15,-3 0-4 0,0 0 5 16,0 0-17 0,0 0-26-1,0 0-28-15,0 0-48 0,0 0-38 16,0 0-44-16,-9 17-3 15,-13 4-6-15,-4 2-34 16,-9 6 23-16</inkml:trace>
  <inkml:trace contextRef="#ctx0" brushRef="#br1" timeOffset="76196.84">13753 10779 159 0,'-34'0'260'0,"3"0"-92"15,2 0-74-15,9 0-44 16,4 7-23-16,-1-7-8 0,5 0 7 15,4 0 5-15,8 9-14 16,0-9-6-16,0 0-3 16,0 0 1-16,0 0-2 15,0 0-2-15,0 0 6 0,0 0-1 16,0 0 4-16,8 0-9 16,13-4 9-16,23-13 34 15,46-24 10-15,49-28 4 0,46-32-10 16,43-33-17-16,32-25-22 15,20-16-1-15,25-1-11 16,3 13 0-16,-8 21 5 0,-28 24-9 16,-41 21 7-16,-44 15-3 15,-40 21 3-15,-37 16 21 16,-29 13 26-16,-21 7 19 16,-19 4 5-16,-11 9 4 0,-10 5-4 15,-5-2-22-15,-7 6-20 16,-3-1-23-16,-5 4-9 0,0 0-29 15,0 0-39-15,0 0-33 16,0 0-45-16,-13 0-25 16,-2 0-25-16,-11 11-29 0,-10 1-56 15</inkml:trace>
  <inkml:trace contextRef="#ctx0" brushRef="#br1" timeOffset="76711.67">14369 8536 339 0,'-16'-66'186'0,"6"6"-69"15,-3 6-33-15,0 9-27 16,0 14-4-16,5 5-7 0,8 11-17 16,-12 11-11-16,12 4-12 15,-8 33-1-15,8 28 7 16,0 28 13-16,0 24 8 16,0 21 7-16,11 9 1 15,19 4-10-15,11 3-13 0,16-7-2 16,11-14-5-16,10-10-6 15,10-21 0-15,2-17-5 16,4-20 1-16,-6-16-13 0,2-21-52 16,-5-24-61-16,-4-24-55 15,1-21-51-15,-4-24-10 0</inkml:trace>
  <inkml:trace contextRef="#ctx0" brushRef="#br1" timeOffset="77029.23">15308 7660 557 0,'-12'-19'224'16,"12"2"-112"-16,0 4-59 16,12 6-26-16,17-1-11 15,18 8 10-15,23 12 14 0,23 16-12 16,21 22 5-16,11 22-16 15,2 26 4-15,-14 15-7 16,-15 17-3-16,-20 6-6 16,-26 2-1-16,-19-3-4 0,-22-6 3 15,-11-6-1-15,-11-9-3 16,-10-9 2-16,-4-8-13 16,2-6-32-16,-6-14-23 0,1-8-32 15,3-12-23-15,2-12-4 16,1-16-13-16,2-10-57 0,-3-19 10 15</inkml:trace>
  <inkml:trace contextRef="#ctx0" brushRef="#br1" timeOffset="78673.92">22389 7967 319 0,'-11'-5'307'16,"11"-1"-53"-16,-8 6-119 0,8 0-64 16,0 0-38-16,0 0 10 15,8 0 44-15,17 18 24 0,20-2-21 16,23 0-28-16,20 5-25 15,19 0-21-15,10-6-14 16,1 2 4-16,-8-5-6 16,-8 0 0-16,-12 1 3 0,-22-5-7 15,-11-8 6-15,-17 8 0 16,-6-8-7-16,-6 0-2 16,-9 7-11-16,-6-7-16 0,-5 0-31 15,-4 0-54-15,-4 0-55 16,0 0-45-16,-12-11-28 15,-9-9-15-15,-7-6 52 0</inkml:trace>
  <inkml:trace contextRef="#ctx0" brushRef="#br1" timeOffset="78876.78">23089 7599 272 0,'-22'-33'269'15,"6"1"-60"-15,-1 4-83 16,8 11-58-16,9 5-9 15,-9 3 17-15,9 6 7 16,-9 10-6-16,-3 31 47 0,-9 31-2 16,-7 33-54-16,-4 19-32 15,-9 10-16-15,-4 4-6 16,1-5-11-16,5 1-11 0,-4-6-103 16,-1-2-127-16,-5-7-80 15,-4-1-61-15</inkml:trace>
  <inkml:trace contextRef="#ctx0" brushRef="#br1" timeOffset="80104.82">24489 9199 614 0,'0'-9'394'16,"0"6"-131"-16,0-1-126 15,0 0-81-15,0 4-24 16,0 0-24-16,0 0 0 0,0 0-7 15,17 20 9-15,12 10-9 16,7 14 3-16,10 13-4 0,1 12 5 16,2 12-5-16,-4 9-1 15,-9 7 6-15,-12 7-2 16,-10 16 9-16,-14 6 13 0,-29 1 5 16,-21 4 0-16,-18 2 5 15,-22 3-11-15,-21-9 17 16,-22 2 3-16,-25-8-7 0,-32 2-14 15,-36-6-9-15,-32 1-3 16,-35-1-5-16,-27 2 15 16,-9-5 37-16,-5-4 32 0,2-13-84 15,7-7-6-15,8-16 0 16,9-13 0-16,20-13 0 0,28-15 0 16,32-14 0-16,29-4 0 15,29-15 0-15,23-5 0 0,18-12 0 16,18-7 0-16,15-9 0 15,10-11 0-15,13-5 0 16,9-4 0-16,5 0 0 16,10 5 0-16,14 5 0 0,5 8 0 15,8 2 0-15,5 1 0 16,5 7 0-16,12 4 0 16,-9 6 0-16,9 3 0 0,0-1 0 15,0 5 0-15,0 0 0 16,-8 8 0-16,0 0 0 47</inkml:trace>
  <inkml:trace contextRef="#ctx0" brushRef="#br1" timeOffset="80834.24">18861 11605 2003 0,'0'0'-45'0,"0"0"4"0,0 0 1 16,0 0 17-16,0 0-11 15,0 0 4-15,0 0-13 0,-12-4 0 16,-1-4 8-16,-1-1 9 16,-4-4 14-16,1 2 10 15,1-1 0-15,-1 0 2 0,3-1 0 16,-4 1-2-16,2 4 14 16,4-1 3-16,12 6 6 0,-6-1 3 15,6 4-6-15,0 0 1 16,0 16 6-16,0 20 10 15,0 18 7-15,0 14-12 16,6 14-2-16,3 9-4 0,-1-3-1 16,0 1 11-16,1-8-14 15,-1-2-9-15,0-10-4 0,-1-12-5 16,-4-7 2-16,6-15-2 16,-1-6 0-16,-8-12-1 0,0-6 3 15,0-3 4-15,0-8-5 16,0-4-10-16,0-17-35 15,0-15-14-15,-17-16-12 0,3-9 13 16,-4-13 24-16,-1-3 13 16,-1-9 5-16,-5 4-1 15,-1 1 11-15,4 9 4 0,1 7 6 16,5 11 6-16,-1 13 3 16,6 5 1-16,11 8-4 15,-9 7 1-15,9 1-3 0,0 4-10 16,17-6 4-16,15-1-3 15,12-6-8-15,16-8 2 0,14-4 9 16,12-2-14-16,8-6 2 16,6-4-2-16,6-1 0 15,-3 6-7-15,-10 7-17 0,-17 13-3 16,-9 7 7-16,-15 9 15 16,-16 12 6-16,-11 0 18 15,-10 16 14-15,-9 13 12 0,-6 11 28 16,-14 17 34-16,-7 21 22 15,-3 20-82-15,-3 19-38 16,-6 22 0-16,-3 11 0 0,-5 10 0 16,-13-2 0-16,-1-1 0 15,-6 0 0-15,0-12 0 0,4-14 0 16,0-13 0-16,8-15 0 16,3-18 0-16,15-16 0 0,2-20 0 15,9-13 0 1,9-7 0-16,-2-8 0 0,13-10 0 15,-9 2 0-15</inkml:trace>
  <inkml:trace contextRef="#ctx0" brushRef="#br1" timeOffset="80970.99">18873 13180 2047 0,'0'-17'0'0,"-8"-18"0"16,-4-18 0-16,-5-20 0 0,-3-22 0 15,-3-19 0-15,-7-16-183 16,-5-20-71-16,-5-9 7 16,1 4 37-16,11 9 22 15,8 19 16-15,8 18-6 0,4 24-117 16</inkml:trace>
  <inkml:trace contextRef="#ctx0" brushRef="#br1" timeOffset="84397.83">27313 8755 697 0,'-16'-36'478'0,"-1"-13"-168"16,-1-9-152-16,2-11-84 0,1-16-36 16,2-17-14-16,-3-24 23 15,0-24 55-15,-9-25 12 16,-7-16-109-16,-12-17-5 0,-16-21 0 15,-19-20 0-15,-14-27 0 16,-21-24 0-16,-16-13 0 16,-17-2 0-16,-11 6 0 15,-8-5 0-15,-13 1 0 0,-11-5 0 16,-21 2 0-16,-26 15 0 16,-26 20 0-16,-25 12 0 15,-25 8 0-15,-31 5-79 16,-43 4 26-16,-31-2 22 15,-4-3 14-15,2 13 6 16,6 17 1-16,1 19 13 16,2 18-3-1,-359-145-34-15,391 205 13 16,-5 29-31-16,-28 32-14 0,-6 36-8 16,0 33-23-16,-13 20 7 15,-11 20 28-15,-4 22 31 16,19 12 9-16,15 22 5 15,4 35 0-15,-10 31 5 16,-9 30 3-16,23 20 6 16,16 6 5-16,7 3-4 15,-9-5-2-15,-12-4 4 16,12-8 3-16,20 0-2 16,28 7-1-16,19 8 4 0,4 14-4 15,11-2 0 1,12 6 0-16,16-6 4 0,33 6-6 15,28 27 10-15,32 45-9 16,28 37-1-16,29 22 12 16,29 14-6-16,28 48 1 15,24 36 3-15,25 9-3 0,24 3-7 16,7 9 4-16,18 7 6 16,16-19 6-16,20-31-5 15,24-29-4-15,17-15-4 0,20-23-1 16,15-19 3-16,18-27-1 15,7-26-2-15,0-24-1 16,5-26 4-16,-6-18-5 16,-1-13 3-16,-1-8 1 15,7-13-2-15,16-7-3 0,21-12 0 16,32-19 3-16,26-17 4 16,14-28 7-16,18-17-6 15,16-18 10-15,11-16-2 16,10-7-10-16,-6-6 5 0,-7-6-2 15,-9-8 3-15,-6-7 24 16,3-7 7-16,11-12 3 16,16-3-21-16,1-13-9 0,-3 0-7 15,-10 0 3-15,-8-17 0 16,6-2 37-16,5-10 37 16,7-4 23-16,-4-3-13 15,-15-2-21-15,-18-2-12 0,-10-1-46 16,-6 2-14-16,0-7 0 15,3-11 0-15,9-15 0 16,-1-14 0-16,4-17 0 0,7-19 0 16,11-12 0-16,11-12 0 15,3-5 0-15,-2-3 0 16,-17-8 0-16,-21-10 0 16,-22-8 0-16,-7-15 0 0,-23-15 0 15,-3-28 0-15,-14-10 0 16,-9-3 0-16,-5-6 0 15,-7 1 0-15,-7 6 0 0,-12 15 0 16,-13 24 0-16,-15 23 0 16,-14 24 0-16,-15 29 0 15,-16 22 0-15,-12 19 0 16,-22 21 0-16,-15 13 0 0,-18 2-108 16,-13 5-110-16,-22-5-88 15,-8 2-22-15,-12 3 14 16,-9 1-19-16</inkml:trace>
  <inkml:trace contextRef="#ctx0" brushRef="#br1" timeOffset="86707.82">27539 11393 579 0,'-24'-20'742'0,"-5"4"-60"0,-4 7-638 0,2 9-44 16,5 9 0 0,3 7 0-16,6 12 0 15,5 13 0-15,12 11 0 0,0 5 0 16,0 5 0-16,8-5 0 15,5-6 0-15,-5 0 0 0,-2-12 0 16,-6-5 0-16,0-10-223 16,0-7-225-16,0-10 30 15,0-7 44-15,0-11-207 0</inkml:trace>
  <inkml:trace contextRef="#ctx0" brushRef="#br1" timeOffset="86837.11">27181 10901 712 0,'-20'-82'549'0,"-4"13"-166"0,3 17-217 16,9 6-180-16,4 14-133 16,8 12-54-16,0 3-32 15,0 9-33-15,0 8-4 0,17 12-16 16</inkml:trace>
  <inkml:trace contextRef="#ctx0" brushRef="#br1" timeOffset="87309.27">27477 11223 671 0,'26'81'437'16,"-9"4"-96"-16,-3 5-135 0,0 2-61 16,-3-6 19-1,-3-11-81-15,2-19-83 0,-2-10 0 16,3-15 0-16,1-14 0 16,4-17 0-16,5-25 0 0,7-15 0 15,5-22 0-15,-1-11 0 16,1-8 0-16,-4 3 0 15,-1 6 0-15,-4 14 0 0,-3 13 0 16,-4 17 0-16,-3 17 0 16,7 11 0-16,1 16 0 15,0 16 0-15,7 7 0 16,-1 7 0-16,0-6 0 16,1-7 0-16,-4-9 0 0,-1-12 0 15,6-12 0-15,-5-19 0 16,5-22 0-16,-6-12 0 0,-4-12 0 15,-4-12 0-15,-6-12 0 16,-10-10 0-16,0-7 0 16,0 8 0-16,0 13 0 0,0 20 0 15,0 16 0-15,0 15 0 16,0 15 0-16,0 36 0 16,4 19 0-16,3 22 0 15,6 11 0 1,2 8 0-16,1 0 0 0,1-4 0 15,1-4-178-15,-7-3-376 16,-3-9 31-16</inkml:trace>
  <inkml:trace contextRef="#ctx0" brushRef="#br1" timeOffset="87459.38">28075 11239 812 0,'0'-37'502'16,"5"1"-223"-16,15-2-150 15,20-2-68-15,16-2-29 16,17-2-17-16,17-1-67 0,12-3-136 16,8-1-103-16,4-4-36 15,3 3 17-15,0 3 6 16</inkml:trace>
  <inkml:trace contextRef="#ctx0" brushRef="#br1" timeOffset="87960.25">29564 10294 456 0,'-23'-45'297'16,"3"4"-47"-16,-2 2-97 16,8-4-31-16,2 3 20 0,-1-1 45 15,13 5 29-15,-9-2 8 16,9 11-224-16,0 2 0 15,0 8 0-15,0 29 0 16,9 31 0-16,-1 21 0 16,0 26 0-16,-3 12 0 15,-1 4 0-15,4-5 0 16,-5-7 0-16,0-12 0 16,-3-14 0-16,0-15 0 0,0-16 0 15,0-12 0-15,0-9 0 16,0-9 0-16,9-18 0 15,4-13 0 1,7-10 0-16,11 2 0 16,12 2 0-16,1 11 0 0,5 15 0 15,-1 4 0-15,1 23 0 16,-10 11 0-16,-5 5 0 16,-14-4 0-16,-20 0 0 0,-11-1 0 15,-18-6 0-15,-12-8 0 16,-6-7 0-16,-7-13 0 15,1 0 0-15,5-8 0 0,2-12 0 16,7-9 0-16,5-4 0 16,11-7-66-16,10-10-357 15,13-10-40-15,16-9 18 16</inkml:trace>
  <inkml:trace contextRef="#ctx0" brushRef="#br1" timeOffset="88140.95">30231 9883 1297 0,'0'-28'586'0,"0"2"-422"0,-9 11-164 15,9 2 0-15,-8 6 0 16,8 2 0-16,0 5-139 31,0 0-326-31,14 12 0 16,-3 8 25-16</inkml:trace>
  <inkml:trace contextRef="#ctx0" brushRef="#br1" timeOffset="88324.61">30695 10477 404 0,'60'50'503'0,"-11"-2"-19"15,-8 9-160-15,-13 12-162 16,-12 9-81-16,-16 7-36 15,-28 5-41-15,-29 8-108 0,-24 4-114 16,-24 3-133-16,-22 4-65 16,-18 5-6-16</inkml:trace>
  <inkml:trace contextRef="#ctx0" brushRef="#br1" timeOffset="88957.61">27899 13436 84 0,'-14'-20'219'0,"-3"-4"-16"16,-4-5 23-16,2 5 5 15,-6 1-5-15,0 6-20 0,1 4 23 16,-4 13 28-16,-6 0-91 16,0 13-166-16,-8 10 0 15,-3 11 0-15,5 2 0 0,7 1 0 16,9-5 0-16,11 1 0 16,13-5 0-16,16-7 0 0,13-9 0 15,13-4 0 1,6-8 0-16,14 0 0 0,1 9 0 15,2 5 0-15,-4 11 0 16,-9 8 0-16,-10-1 0 16,-19 6 0-16,-15 3 0 0,-8 7 0 15,-22 0 0-15,-15 1 0 16,-8 1 0-16,0-6 0 0,0-3 0 16,5-5 0-16,3-10 0 15,9-7 0-15,8-7 0 16,4-12 0-16,16-12-294 15,13-7-69 1,5-7 23-16,6-2 41 0,5-3 8 16,-1-3 66-1</inkml:trace>
  <inkml:trace contextRef="#ctx0" brushRef="#br1" timeOffset="89223.88">28704 12663 1055 0,'0'-16'724'0,"-19"16"-456"16,-6 32-268-16,-4 23 0 0,6 16 0 16,1 15 0-16,14 8 0 15,8 5 0-15,17-3 0 16,11-6 0-16,14-4 0 15,1-13 0-15,5-8 0 0,6-12 0 16,-2-14 0-16,5-9 0 16,-3-17-165-16,-6-13-246 15,-3-18-1-15,-8-10 38 0,-6-21 51 16</inkml:trace>
  <inkml:trace contextRef="#ctx0" brushRef="#br1" timeOffset="89622.13">29123 12536 340 0,'-12'-57'391'0,"-1"17"57"16,2 7-123-16,2 13-141 0,9 12-66 15,0 8 25-15,0 28-45 16,13 22-98-16,-1 7 0 0,-1 8 0 16,9 4 0-16,1-5 0 15,1-2 0-15,-3-13 0 16,-3-10 0-16,0-9 0 0,-2-10 0 15,-6-8 0-15,0-12 0 16,1-4 0-16,5-11 0 16,2-1 0-16,1-5 0 15,2 8 0-15,2 1 0 16,0 8 0-16,4 4 0 0,-3 12 0 16,4 5 0-16,-1 7 0 15,-8 1 0-15,-11 3 0 16,-6 1 0-16,0-5 0 0,-20 1 0 15,-8 0 0-15,-6-6 0 16,-1-7 0-16,-3-12 0 0,3 0 0 16,5 0 0-16,7-12 0 15,-2-7-170-15,1-6-118 16,5-5-18-16,2-5 2 16,4-11 9-16,13-6-3 15</inkml:trace>
  <inkml:trace contextRef="#ctx0" brushRef="#br1" timeOffset="89905.09">29504 12048 803 0,'0'-14'653'16,"0"-1"-179"-16,0 15-357 0,13 0-117 15,11 15 0-15,7 8 0 16,20 12 0-16,9 23 0 15,5 20 0-15,4 19 0 16,-8 21 0-16,-13 11 0 16,-6 8 0-16,-22-8 0 0,-20-6 0 15,-12-9 0-15,-12-13 0 16,-10-11 0-16,-6-17 0 16,3-15 0-16,1-23 0 0,9-14-165 15,2-21-380-15,8-24 73 16,8-30 54-16</inkml:trace>
  <inkml:trace contextRef="#ctx0" brushRef="#br1" timeOffset="90045.02">30208 12045 481 0,'40'-103'733'0,"-15"18"-66"16,-10 20-501-16,-7 12-166 0,-8 12 0 15,0 13 0-15,0 4 0 16,0 7 0-16,0 5 0 15,0 4-226-15,0 8-374 16,4 12 40-16</inkml:trace>
  <inkml:trace contextRef="#ctx0" brushRef="#br1" timeOffset="90255.67">30867 12536 1279 0,'34'42'746'15,"-11"-5"-724"-15,-1-1-22 16,-6-1 0-16,-3 13 0 16,-13-1 0-16,0 6 0 0,-21 13 0 15,-10 3 0-15,-16 4 0 16,-13 9 0-16,-17 2 0 16,-13 7-422-16,-11 7-51 0,-13 4 59 15,-12 6 62 1</inkml:trace>
  <inkml:trace contextRef="#ctx0" brushRef="#br1" timeOffset="91287.22">27506 15843 16 0,'-20'16'26'0,"0"1"15"16,0-4 3-16,4 2-13 15,-1 0-21-15,5-1-17 16,-2 0-8-16,0 0 4 0,-3 2 9 16,1-3 16-16,4-1 22 15,0-5 34-15,1-7 36 0,-3 9-29 16,-2-9-10-16,-5 8-6 16,2-8 4-16,-6 7 8 15,4-7 17-15,1 0 38 0,4 0 35 16,4 0 49-16,0 0 56 15,12 0 44-15,-8 0-140 0,8 8-172 16,0 10 0-16,0 10 0 16,12 13 0-16,5 11 0 15,2 9 0-15,6 9 0 16,-1 3 0-16,1 4 0 0,3-4 0 16,-2-4 0-16,-4-7 0 15,-1-13 0-15,-5-13 0 0,-2-8 0 16,-6-10 0-16,-7-6 0 15,-1-12-129-15,0-17-289 16,0-16 19-16,-14-16 94 0,-7-12 29 16,-4-15 55-16,-3-7 80 15,-4 2 64-15,-1 7 46 16,4 10 62-16,1 8 132 0,0 6 79 16,0 5-35-16,5 4-11 15,6 4-52-15,17 1-30 16,0 0-15-16,12 3 7 0,10 5 21 15,18 9 7-15,-1 6 4 16,10 13-14-16,4 0-56 0,-5 24-38 16,-5 4-19-16,-9 8-14 15,-13 9 0-15,-14 0 0 16,-14 4-4-16,-18 4-12 0,-11-5-19 16,-9 1-25-16,-8-4-37 15,1-9-60-15,-2-2-58 16,6-15-63-16,12-10-6 15,11-18-22-15</inkml:trace>
  <inkml:trace contextRef="#ctx0" brushRef="#br1" timeOffset="91819.1">27523 15891 482 0,'40'-8'515'0,"-10"8"41"15,-12 0-198-15,-1 25-222 16,-4 3-136-16,-4 5 0 0,-1 0 0 15,-8-4 0-15,0-1 0 16,0-4 0-16,0-4 0 0,0-7 0 16,0-22 0-1,0-11 0 1,0-17 0-16,0-11 0 16,0-14 0-16,6 0-51 0,11 6 6 15,3 11 23-15,0 9 32 16,0 15 21-16,5 21 41 15,1 8-67-15,-2 12-5 0,-1 13 0 16,-2 5 0-16,-5 2 0 16,-2 1 0-16,-8-8 0 15,-3-9 0-15,2-4 0 16,-2-12 0-16,7-8 0 16,-2-16 0-16,4-17 0 0,7-12-224 15,3-15 29-15,2-9 74 16,-3-4 68-16,-1 6 49 15,-1 10 58-15,-1 17 51 0,-2 8 13 16,1 11 33-16,-3 14 18 16,3 7-169-16,1 11 0 15,-2 9 0-15,-1 0 0 0,1 5 0 16,1-4 0-16,-2-1 0 16,-3-8 0-16,-4-3 0 15,-3-9 0-15,-2 0 0 0,-3-12-251 16,0-9-27-1,0-8 15-15,-16-4 25 16,-2 1 31-16,-12 4 42 16,3 2-24-16,-7 2-7 0</inkml:trace>
  <inkml:trace contextRef="#ctx0" brushRef="#br1" timeOffset="91952.63">27950 14943 122 0,'6'-44'245'0,"2"-2"-73"0,0 5-66 16,1 1-80-16,-1 4-76 16,10 3-58-16,-2 9-67 15,7 10 12-15</inkml:trace>
  <inkml:trace contextRef="#ctx0" brushRef="#br1" timeOffset="92602">28595 15118 294 0,'28'29'438'0,"-8"-5"50"0,-3-1-74 16,-1 6-123-16,-2-1-169 15,-5-3-122-15,0-4 0 16,-5-4 0-16,1-9 0 16,-14-24-70-1,9-14-124 1,-9-6 22-16,9-10 50 15,0-1 52-15,9-3 37 0,0 15 21 16,-1 5 27-16,0 10 27 16,-3 8 15-16,4 12 12 15,0 12 31-15,7 12 22 0,2 9-9 16,-1-1-12-16,2 0-47 16,6-3-54-16,4-4 0 15,-1-9 0-15,4-16 0 0,1 0 0 16,3-16 0-1,-1-9-49-15,8-11 4 0,-7-9 12 16,1-8 6-16,-4 1 9 16,-6-5 17-16,-2 7-1 15,-6 14 22-15,-2 8 43 0,-5 7 23 16,-3 13-80-16,-1 8-6 16,0 17 0-16,3 7 0 15,1 8 0-15,1 9 0 0,-1 3 0 16,5 0 0-1,3-3 0-15,-1-3 0 0,2-10 0 16,-4-8 0-16,-4-7 0 16,-1-13 0-16,-4-17-231 15,-2-11 7-15,-1-17 40 0,3-16 24 16,1-16 38-16,3-13 41 16,2-11 33-16,-8-5 26 15,2 0 23-15,-8 16 32 0,0 13 50 16,0 25 43-16,0 14 27 15,0 21-5-15,0 17-43 16,0 26-30-16,0 10-46 0,0 13-24 16,0 3-82-1,0 2-115-15,0-2-86 0,0-8-35 16,0-2-21-16,-8-9 69 16</inkml:trace>
  <inkml:trace contextRef="#ctx0" brushRef="#br1" timeOffset="92741.07">29499 14687 295 0,'13'0'302'0,"5"-5"-14"16,2-3-82-16,2-9-98 0,8-3-50 15,5-5-40-15,11-3-55 16,3-5-92-16,-2-3-79 16,4 3-55-16,-3 2-32 0</inkml:trace>
  <inkml:trace contextRef="#ctx0" brushRef="#br1" timeOffset="93783.12">31146 13743 32 0,'-13'-17'125'0,"5"1"101"16,-1-1-44-16,1 5 18 16,0 0-12-16,1 3 4 15,7 2 8-15,-9-2 4 16,9 6-7-16,0 3-12 0,0 0-69 15,12 19-116 1,4 9 0 0,5 13 0-16,2 13 0 15,3 4 0-15,-5 6 0 16,-6 0 0-16,-4 2 0 16,-3-4 0-16,-2-10 0 0,-6-7 0 15,0-9 0-15,0-12 0 16,0-7 0-16,3-8 0 15,2-9 0-15,3-12 0 0,4-13 0 16,5-7 0-16,6-5 0 16,3 0 0-16,1 4 0 15,1 9 0-15,1 7 0 16,2 9 0-16,-1 8 0 16,-6 0 0-16,-7 21 0 0,-6 0 0 15,-11 3 0-15,0-1 0 16,-20 2 0-16,-8 0 0 15,-9-6 0-15,1-2 0 16,-4-4 0-16,4-13 0 0,1 0 0 16,4-8-46-16,3-3-93 15,6-7 6-15,4-3-13 16,1 2-22-16,8 2-13 0,9-4-12 16,0 1-5-1,0 5 29-15,5-2-17 0,3 0 0 16,0 5 42-16</inkml:trace>
  <inkml:trace contextRef="#ctx0" brushRef="#br1" timeOffset="94232.52">31458 13843 130 0,'8'-17'307'0,"-4"6"-40"0,0-1 3 15,4 4-77-15,8 8-39 16,3 0-37-16,16 12-36 16,1 0-27-16,4 5-23 15,4-2-15-15,2-2-8 16,-2-1-3-16,-3-12-24 0,-8 7-33 16,-9-7-59-16,-8 0-53 15,-8 0-30-15,-8-7-4 16,-16-5 17-16,-1-3 8 15,6-10-3-15,-7-4 29 0,2-4 51 16,1-3 39-16,4-4 28 16,-2-5 22-16,4 0 48 15,9 4 112-15,-8 12 73 16,8 9-13-16,-12 13 25 16,-2 18-20-16,0 17-19 0,-7 20-48 15,-1 15-36-15,0 6-33 16,2 4-23-16,-1-9-32 15,8-2-21-15,7-13-40 0,6-14-51 16,0-5-54-16,0-10-61 16,0-8-28-16,0-12-5 15,0 0 18-15,0 0 4 0,0 0 41 16,-9 0 56-16</inkml:trace>
  <inkml:trace contextRef="#ctx0" brushRef="#br1" timeOffset="94404.16">31560 14007 17 0,'0'-13'56'15,"0"1"79"-15,0-1 58 16,0 1-38-16,0 5 2 0,0-5-27 16,0 0-25-16,8-5-33 15,9 1-33-15,2-1-22 16,5-4-41-16,6-3-38 0,1 0-39 16,3 0-13-16,-3-4 0 15,1-1 0-15,1 0-22 16,-4 1-8-16,-4 0 29 15,-5-2-36-15</inkml:trace>
  <inkml:trace contextRef="#ctx0" brushRef="#br1" timeOffset="94582.64">31956 13429 41 0,'9'-16'94'0,"-5"4"92"0,4-5-37 16,-3 5-25-16,3-4-29 15,0-1-40-15,3 0-29 16,9-3-14-16,10 0-11 0,5-4-9 15,8-5-11-15,-4 1-15 16,3-1-18-16,-11 4-16 16,3 6-40-16,-8-2-51 0,4 0 6 15</inkml:trace>
  <inkml:trace contextRef="#ctx0" brushRef="#br1" timeOffset="94932.97">32283 13066 207 0,'-17'0'232'0,"4"12"-40"0,-4-12-7 16,7 13-35-16,-3-13-10 15,-4 16 21-15,1 5 29 0,-3 12 3 16,-2 3 4-16,0 3-5 16,-4 7-184-16,6 0-8 15,-1-6 0-15,12-4 0 0,8-8 0 16,0-7 0-1,12-5 0-15,9-3 0 0,7-13 0 16,9 0 0-16,2-10-31 16,7 4-7-16,2 6 25 15,-3 0 15-15,-8 0 27 0,-6 0 17 16,-2 12-41-16,-8 4-5 16,-12 5 0-16,-9 2 0 0,0 7 0 15,-17-2 0-15,-9 0 0 16,-2 1 0-16,-8-6 0 15,-1-2-173-15,5-4-195 0,-1-9-10 16,5-8 31 0,3 0 23-16</inkml:trace>
  <inkml:trace contextRef="#ctx0" brushRef="#br1" timeOffset="95214.28">32550 12629 504 0,'4'-28'418'16,"-4"9"29"-16,0 9-177 15,8 20-128-15,2 18-66 16,1 21-34-16,9 16-4 0,0 16 2 16,0 14 13-16,-3 2-36 15,-1 10-17-15,-5-7 0 0,-5 2 0 16,-6-4-5-16,-9-8-22 15,-10-9-8-15,-14-7-27 16,-13-9-51-16,-8-12-75 0,-10-8-70 16,-13-8-45-16,-16-10 6 15,-17-10-3-15,-12-5-156 16</inkml:trace>
  <inkml:trace contextRef="#ctx0" brushRef="#br1" timeOffset="95513">30932 13522 503 0,'-14'-12'374'0,"-11"8"43"15,-1 4-103-15,1 0-106 16,-10 16-63-16,-1 13-59 15,-4 20-86-15,4 23 0 16,2 28 0-16,14 4 0 0,20 6 0 16,11-3 0-1,23-10 0-15,19-16 0 0,15-12 0 16,14-15 0-16,8-18-238 16,4-15-76-16,-3-14-20 15,0-7 17-15,-15-7-12 0</inkml:trace>
  <inkml:trace contextRef="#ctx0" brushRef="#br1" timeOffset="98292.09">29878 14141 140 0,'-12'-16'228'0,"-2"-1"-37"0,3 2 4 15,5 2-15-15,6 9-23 16,-8 4 16-16,8 0 16 16,-14 21 49-16,6 7 10 0,8 9-140 15,0 2-108-15,0 3 0 16,0-5 0-16,8-5 0 16,0-7 0-16,6-6 0 15,-5-7 0-15,5-12-157 16,6 0-48-16,5-12 16 15,-5-7 49-15,-4-10 55 0,-3-4 50 16,-5-3 29-16,-8 3 28 16,0 5 16-16,0 7 26 15,0 8 23-15,0 6 18 0,0 7-2 16,0 0-9-16,0 17-35 16,0 3-30-16,0 0-17 15,0-3-47-15,8-4-71 16,0-2-91-16,1 1-90 15,2-12-31-15,0 0 1 0,6 0 47 16</inkml:trace>
  <inkml:trace contextRef="#ctx0" brushRef="#br1" timeOffset="98559.07">30228 14024 227 0,'11'-23'280'0,"-2"8"-24"15,-6 3-55-15,-3 4-66 16,0-1-2-16,0 9 46 0,0 0 9 15,0 0-62-15,0 0-68 16,0 0-85-16,0 0-82 16,0 9-45-16,0-1-30 15,0-8-14-15,0 0-6 16,0 0 34-16,0 0 37 16,0 0 35-16,0 0 48 0,0 8 40 15,0-8 22-15,0 0 2 16,0 9-20-16,0-9-50 15,0 0-40-15,-8 8-93 16,8-8 130-16</inkml:trace>
  <inkml:trace contextRef="#ctx0" brushRef="#br1" timeOffset="99146.02">30941 14494 139 0,'-12'-15'290'15,"1"-6"-35"-15,0 5-31 16,-3-1-33-16,6 10 6 16,-4-3 51-16,0 10 41 0,-4 0-75 15,-4 0-214-15,-1 10 0 16,2-3 0-16,-3 5 0 15,6-3 0-15,8-9 0 16,8 8 0-16,3-8 0 47,2 0 0-31</inkml:trace>
  <inkml:trace contextRef="#ctx0" brushRef="#br1" timeOffset="99474.02">30752 14454 2047 0,'8'0'0'0,"0"0"0"15,4 0 0-15,4 0 0 16,-5 0 0-16,2 0 0 16,-5 0 0-16,-8 8 0 31,-16 0 0-31,-5 1 0 15,1-9 0-15,1 8 0 16,1-8 0-16,7 0 0 16,2 0 0-16,18-8 0 31,2-1 0-15,10 5 0-16,4 4 0 0,2 0 0 15,-1 16 0-15,-1 13 0 16,-7 16 0-16,-5 7 0 15,-13 5 0-15,-13 9 0 16,-2-4 0-16,-10-2 0 0,1-4 0 16,-3-3-83-1,2-3-411-15,4-14 30 0,5-3 45 16</inkml:trace>
  <inkml:trace contextRef="#ctx0" brushRef="#br1" timeOffset="102185.84">2058 16414 886 0,'-28'-27'636'0,"7"12"-294"16,10 11-165-16,11 20-171 15,18 24-6 1,21 30 0-16,17 20 0 0,13 19 0 16,12 13 0-16,7 1 0 15,-1-6 0-15,-6-11-91 16,-12-15-183-16,-9-16-69 15,-12-13-19-15,-9-10 42 16,-21-14 46-16,-4-13 90 0</inkml:trace>
  <inkml:trace contextRef="#ctx0" brushRef="#br1" timeOffset="102421.23">2414 17271 146 0,'-113'-94'270'16,"0"0"-24"-16,11 6-58 0,17-7-73 15,20-3-58-15,23-7-22 16,31-8-2-1,31-10 0-15,25 9 21 0,23 20-14 16,19 30-18-16,-2 31-17 16,-9 33 3-16,-14 28 2 15,-14 33 6-15,-16 28 4 16,-19 18 4-16,-13 10-4 16,-19 6-7-16,-10-6-8 0,-7-10-34 15,-1-22-46-15,3-16-67 16,10-16-60-16,5-20-15 15,6-33-23-15,4-24 17 16</inkml:trace>
  <inkml:trace contextRef="#ctx0" brushRef="#br1" timeOffset="102885.07">2357 16233 325 0,'26'-72'237'16,"-6"22"-62"-16,-4 26-63 15,9 24 24-15,2 20-4 16,11 25 2-16,3 17-20 15,-2 11-40-15,1 4-34 16,-1-8-17-16,-13-13-12 0,-4-15 18 16,-11-13 31-16,-5-7 37 15,-6-13-15-15,-9-11-42 16,-12-23-5-16,-2-22-10 16,-6-25-14-16,4-12-8 15,6-9 6-15,10 4-9 16,9 9 4-16,9 12-3 15,2 15-10-15,5 13 6 16,1 18-2-16,0 6 4 0,-2 10 1 16,2 7 2-16,-6 0-13 15,2 15-50-15,-1 2-83 16,-5-2-100-16,-2 2-46 16,-5-5 18-16,0-3 18 15,0-9 47-15,0-9 69 16,0-15 35-16,0-15 54 0,0-11 94 15,0 1 161 1,0 4-3-16,8 16-19 0,-4 9-45 16,4 13-39-16,5 7 13 15,7 19 15-15,9 14-34 16,2 12-45-16,6 12-31 16,-1 4-85-16,-2-8-139 15,-6-1-99-15,-3-11-64 0</inkml:trace>
  <inkml:trace contextRef="#ctx0" brushRef="#br1" timeOffset="103024.83">2572 15493 875 0,'-71'-99'279'0,"9"23"-137"16,15 14-82-16,9 18-78 15,14 7-81-15,12 9-126 16,15 7-68-16,19 13-44 15</inkml:trace>
  <inkml:trace contextRef="#ctx0" brushRef="#br1" timeOffset="103533.95">2926 15387 422 0,'25'11'379'0,"-8"-1"-117"15,-5-3-84-15,-4-7-52 16,0 11-17-16,0 2-30 0,4 13 15 15,9 5-32-15,6 10-35 16,6 4-14-16,-4-8-7 16,-6-9-16-16,-1-9-21 15,-7-6-12-15,-1-13 7 16,-8 0 24-16,2-15 8 0,-3-13 7 16,4-10 13-16,-1-2 4 15,0 4-5-15,1 3-6 16,-2 12-1-16,1 1-2 15,3 9 3-15,3 0-6 16,2 5-8-16,0-3 6 16,3-4 1-16,3-2-13 15,-7-6-18-15,2-11-1 16,0-14 2-16,-9-10 8 16,-8-13 13-16,0-17 7 0,-22-11-1 15,-7-17 25-15,-2-10 19 16,-6 4 20-16,1 9 83 15,4 26 43-15,2 14-189 16,10 24 0-16,5 18 0 16,15 22 0-16,0 31 0 15,15 28 0-15,18 34 0 16,8 16 0-16,8 3 0 16,8 7 0-16,3-12 0 0,0-10 0 15,-5-13-362-15,-7-12-81 16,-7-9 23-16,-13-15 39 15</inkml:trace>
  <inkml:trace contextRef="#ctx0" brushRef="#br1" timeOffset="103884.34">3438 15109 311 0,'-48'-16'441'16,"11"-1"-98"-16,9 10-141 16,7 0-99-16,10-7-32 15,11-2-17-15,0-16-26 16,19-13-47-16,19-20-85 15,13-18-95-15,15-9-47 16,8-11 33-16,-7-6 15 0,-1-9 32 16,-6-9 41-16,-11-6 47 15,-16-6 83-15,-25-4 155 16,-19 5 9-16,-28 16-10 16,-9 21 70-16,-9 23 20 0,1 25-31 15,-1 20-17 1,9 21-14-16,7 12-37 15,8 29-35-15,22 33-115 0,22 40 0 16,41 40 0-16,35 36 0 16,27 15 0-16,20 1 0 15,2-6 0-15,0-14 0 16,-11-16 0-16,-10-10 0 16,-15-18 0-16,-15-16-322 0,-20-20-149 15,-17-17 13-15,-15-15 69 16</inkml:trace>
  <inkml:trace contextRef="#ctx0" brushRef="#br1" timeOffset="104041.32">4120 15040 733 0,'-63'-45'403'16,"12"12"-147"-16,16 10-107 16,7 3-54-16,11-6-23 15,17-5-36-15,17-19-22 0,23-13-83 16,13-7-115-16,-1-4-141 15,1 13-22-15,-8 8-4 16</inkml:trace>
  <inkml:trace contextRef="#ctx0" brushRef="#br1" timeOffset="104466.36">3756 13022 301 0,'-41'-69'371'0,"4"11"-22"15,5 22-109-15,7 15-118 0,9 33-57 16,16 49 47-16,20 70 132 16,37 76-1-16,35 54-243 15,44 16 0-15,25-13 0 16,19-33 0-16,2-38 0 15,1-39 0-15,-4-34 0 0,-8-36 0 16,-13-31-126 0,-16-25-248-16,-20-20 6 0,-24-21 36 15,-26-15 4-15,-24-12-190 16</inkml:trace>
  <inkml:trace contextRef="#ctx0" brushRef="#br1" timeOffset="104881.96">4425 12944 548 0,'-41'-56'277'0,"8"10"-64"15,6 14-67-15,11 8-58 0,2 7-24 16,6 5-14-16,8 8-26 15,0 4-13-15,13 12-1 16,12 14-6-16,10 2-2 16,11 0-1-16,4-3-5 0,-2-6-6 15,1-3-24-15,-5-7-41 16,-9-9-6-16,-5-9 13 16,-10-14 15-16,-8-19 26 15,-12-9 26-15,0-6 35 0,-15-2 46 16,-2 6 66-1,1 13 30-15,2 6-5 0,4 15-42 16,10 3-52-16,0 4-44 16,0 3-19-16,8 18-16 15,8 10-10 1,8 14-71-16,9 8-140 0,3 8-110 16,1 8-40-16,-1-4-26 15</inkml:trace>
  <inkml:trace contextRef="#ctx0" brushRef="#br1" timeOffset="105148.77">5249 12092 590 0,'-8'-69'527'0,"0"18"-117"15,8 10-165-15,0 13-115 0,0 11-25 16,0 4-65-16,16 54-40 15,21 36 0 1,16 36 0-16,15 39 0 16,6 20 0-16,3 6 0 0,1 2 0 15,-10-19 0 1,-3-14 0-16,-5-16 0 0,-9-21 0 16,-12-25 0-16,-7-19-93 15,-7-18-313-15,-9-14-20 16,-10-19 54-16,-15-15 20 15</inkml:trace>
  <inkml:trace contextRef="#ctx0" brushRef="#br1" timeOffset="105313.34">5486 13038 395 0,'-38'-29'388'0,"11"10"-71"16,2 2-103-16,9 5-87 15,4 4-31-15,4-1-24 0,8 1-33 16,-8 6-32-1,8-4-77-15,0 1-96 0,0 5-85 16,0 0-38-16,8 0-25 16,0 0-248-16</inkml:trace>
  <inkml:trace contextRef="#ctx0" brushRef="#br1" timeOffset="105476.59">5943 13009 366 0,'33'0'299'0,"-9"0"-113"16,-3 0-86-16,-4 0-43 0,-6 0-23 16,-2 0-14-1,-1 0-15-15,-1-5-44 0,-2-2 39 16,3-5-270-16,-8-9-38 16</inkml:trace>
  <inkml:trace contextRef="#ctx0" brushRef="#br1" timeOffset="105963.79">5709 11515 445 0,'-33'-64'462'0,"8"9"-91"16,5 20-121-16,3 6-99 16,6 8-24-16,11 6 19 15,0 1-51-15,3 28-95 16,31 27 0-1,27 31 0-15,20 30 0 16,17 21 0-16,6 15 0 0,7 0 0 16,-7-3 0-16,-2-19 0 15,-12-16 0-15,-13-19 0 16,-12-21 0-16,-13-11 0 16,-14-16 0-16,-19-13 0 15,-6-8 0-15,-34-31 0 16,-15-19 0-16,-18-6 0 15,-11-1 0-15,-8 4 0 16,1 13 0-16,2 12 0 0,10 16 0 16,8 28 0-16,6 18 0 15,18 17 0-15,20 7 0 16,16-9 0-16,20-8 0 16,18-8 0-16,9-17 0 0,16-11 0 15,1-17 0-15,0-12 0 16,-7-5 0-16,-8-3 0 15,-11-5 0-15,-10-3-86 16,-11 3-159-16,-13-3-36 0,-12-4-28 16,-8-5 29-16,-13-5 35 15,-7 2-34-15</inkml:trace>
  <inkml:trace contextRef="#ctx0" brushRef="#br1" timeOffset="106346.23">5937 10986 977 0,'-38'-48'462'0,"5"11"-196"16,10 7-136 0,6 11-67-16,6 7-33 0,11 12-16 15,8 8-10-15,20 20 4 16,20 13-6-16,12 8 1 15,11 4-17-15,-6-1-38 16,-5-7-31-16,-8-12-57 0,-11-9-13 16,-11-8 31-16,-12-16 56 15,-9-16 34-15,-9-19 33 16,-12-20 32-16,-9-14 20 0,-12-12 37 16,-2-4 34-1,-1 0 1-15,2 11-4 0,11 17-2 16,2 12-39-16,9 13-76 15,12 11-4-15,0 14 0 16,8 24 0-16,17 22 0 16,11 26 0-16,13 20-144 0,3 18-126 15,5 11-104-15,0 7-50 16,-8 2 11-16</inkml:trace>
  <inkml:trace contextRef="#ctx0" brushRef="#br1" timeOffset="106579.45">7279 11601 1497 0,'8'-17'550'16,"1"10"-550"-16,-4-3 0 0,-1 10 0 15,4 0 0 1,4 12 0-16,7 18 0 15,6 14 0-15,4 18 0 0,-4 11 0 16,-14 12 0-16,-7 9 0 16,-13 12-146-16,-19 5-563 15,-20 2-482-15</inkml:trace>
  <inkml:trace contextRef="#ctx0" brushRef="#br1" timeOffset="107328.32">7101 9838 495 0,'-20'-44'467'0,"3"6"-97"15,6 10-112-15,-3 8-86 16,14 8-13-16,-8-1-33 16,8 5-126-16,5 25 0 31,15 19 0-31,12 25 0 16,9 21 0-16,13 11 0 0,3 9 0 15,4 1 0-15,-1-6 0 16,2-12 0-16,-11-16 0 15,-9-12 0-15,-10-13 0 0,-13-10 0 16,-2-10 0-16,-4-12 0 16,-5-3 0-16,-8-13 0 15,0-17 0 1,0-10 0-16,3-24 0 16,10-5 0-16,4-6 0 15,7 6 0-15,3 3 0 0,11 7 0 16,-2 11 0-16,5 13 0 15,-1 14 0-15,4 12 0 16,2 25 0-16,-2 7 0 0,-8 13 0 16,-7 4 0-16,-9 4 0 15,-12 4 0-15,-8 0 0 0,-28 0 0 16,-12-5 0-16,-9-7 0 16,-1-8 0-16,-1-8 0 15,2-15 0-15,0-14 0 16,0 0 0-16,5-11 0 0,3-17 0 15,1-8 0-15,7-9 0 16,5 0 0-16,2 0-107 16,6 9-304-16,9 3-37 0,11 4-2 15</inkml:trace>
  <inkml:trace contextRef="#ctx0" brushRef="#br1" timeOffset="108864.17">6428 9467 388 0,'0'-6'266'0,"0"1"-86"16,0-4-66-16,-14-3-45 0,0 0-18 16,-8-5-21-16,-2-2 45 15,-9-7-18-15,-7-2-19 16,-12-8-15-16,-14 0 2 0,-7-6 29 15,-9 6 5-15,-15 0-27 16,-8 3-9-16,-8 8-10 16,-5 12-10-16,-9 13 3 15,-7 22-2-15,-7 13-9 16,-14 22 2-16,-3 22 1 16,0 13 4-16,8 20 1 15,11 4-8-15,20 10 8 16,26 1-3-16,28 0 1 0,25-6 10 15,23-3 3-15,23-7-4 16,13-14 5-16,10-7-6 16,7-13-2-16,1-12-5 15,-6-12 2-15,-1-10 0 16,-11-16-3-16,-2-3 2 16,-4-7 0-16,-5-5-7 0,1-4 8 15,-6-8-4-15,-3 0-2 16,0 0 1-16,0 0 2 15,0 0-4-15,5 0-7 16,-5 0-3-16,2 0-4 16,-2 0-14-16,5 0-36 15,-2 0-50-15,-3 0-55 16,0 0-44-16,0 0-19 16,0 0-24-16,0 0 42 0</inkml:trace>
  <inkml:trace contextRef="#ctx0" brushRef="#br1" timeOffset="109261.34">3946 10909 241 0,'-28'12'314'15,"3"-4"-112"-15,10 1-89 16,1-9-64-16,14 12-24 0,9 4 13 16,20 8 24-16,12 5-5 15,11 6-5-15,5 11-16 16,3-1-19-16,-3 4-9 15,0-1-1-15,0 2-1 16,1-5-3-16,-1-2-3 16,0-2 2-16,-1-11 2 15,1-11-5-15,-1-19 12 0,1-4-7 16,-3-20 3 0,-6-17-3-16,-3-12-3 0,-5-13-2 15,-12-2 4-15,-15-1 0 16,-13 0 3-16,-16 0 6 15,-9 0 18-15,-12 2 6 16,-11 8 20-16,-17 10-27 0,-17 19-11 16,-6 23-15-16,-14 19-5 15,-3 24-21-15,-2 22-36 16,9 14-65-16,19 10-54 16,17 1-30-16,21-12-43 15,22-9-36-15</inkml:trace>
  <inkml:trace contextRef="#ctx0" brushRef="#br1" timeOffset="109857.65">7516 9586 291 0,'0'-25'198'0,"0"6"-59"0,0 6-38 15,0 4-12-15,0 5-1 16,0 4-14-16,0 0-26 16,0 0-24-16,4 0-2 0,16 13 0 15,21 2-5-15,8 2-8 16,10 3-3-16,12-3-4 15,-3-1-1-15,5-3-1 16,1-6 0-16,-9-7-10 16,-8 0-22-16,-5 10-21 0,-16-10-51 15,-7 0-33-15,-9 0-4 16,-12-5-26-16,-16-7-56 0</inkml:trace>
  <inkml:trace contextRef="#ctx0" brushRef="#br1" timeOffset="110073.96">7779 9381 237 0,'-24'-20'224'0,"4"5"-83"0,8 2-47 16,3 1-36-16,9 8-20 15,-8 4-2-15,8 0 1 16,0 0-6-16,0 8-2 16,11 13 4-16,11 7-9 0,2 9-6 15,4 8-1-15,2 2-7 16,-3 8-8-16,3-7-7 0,-7 1-17 15,5-4-42 1,-7-4-30-16,-1-11-26 0,-7 0-32 16,-5-5-56-16,1-5 30 0</inkml:trace>
  <inkml:trace contextRef="#ctx0" brushRef="#br1" timeOffset="110239.85">7831 9883 130 0,'-19'-12'287'15,"3"4"-61"-15,2 0-81 0,14-5-66 16,0-8-38-16,14-6-19 16,15-15-13-16,10-7-8 15,15-8 0-15,6 5-13 0,-2 0-53 16,-7 2-41-16,-2 2-26 16,-12-2-87-16,-12 5-186 15</inkml:trace>
  <inkml:trace contextRef="#ctx0" brushRef="#br1" timeOffset="110456.63">7943 8967 384 0,'-14'-3'200'16,"3"3"-82"-16,11-5-58 15,0-4-25-15,0 1-15 0,8-8-7 16,12 0-5-16,12-8-4 15,9-6-2-15,3 7-11 0,2-2-8 16,-6 5-23-16,-4 4-35 16,-7 4-46-16,-13 3-67 15,-8 9 0-15</inkml:trace>
  <inkml:trace contextRef="#ctx0" brushRef="#br1" timeOffset="110890.85">7946 8999 92 0,'-20'13'236'0,"4"-6"-61"16,2-7-68-16,14 10-43 0,0 1-36 16,0 1 8-16,0 0 6 15,5 5 5-15,7 0 0 16,1-1-6-16,4 0-2 16,-2 8 4-16,2 1 0 0,-1 0-4 15,-1 2-15-15,2-6-11 16,-4 0-3-16,-6-5-4 0,1-1-4 15,4-2 1-15,-4-13-1 16,5 0-4-16,0 0-8 0,3 0 4 16,7-4 3-16,7-8-6 15,2-9 8-15,4-3-3 16,-4-1 4-16,1 5-5 0,-1 4 1 16,-7 0 7-16,-5 4-8 15,-3 12 5-15,-2 0 1 0,1 0 0 16,1 12 6-16,-1 4-7 15,-3 8 11-15,-5 1-6 16,0 4-5-16,-5-5 0 16,-3 4 1-16,0 0 7 0,-11-4-4 15,-2 2-9-15,2-2 3 16,-2-7-24-16,1-5-32 0,4-5-25 16,8-7-34-16,-13 0-24 15,7-7 2-15,-12-14-64 0</inkml:trace>
  <inkml:trace contextRef="#ctx0" brushRef="#br1" timeOffset="111172.98">7665 8349 335 0,'-52'-57'266'16,"15"12"-131"-16,9 9-72 15,28 4-36-15,16-2-12 16,41 1 5-16,39 8 34 0,40 21 18 15,34 25 6-15,21 36 23 16,8 41-14-16,-8 40-6 16,-20 30-7-16,-30 22-13 0,-31 22 18 15,-29 16-9-15,-24 12-11 16,-24 0-9-16,-17-13-8 16,-16-18-13-16,0-31-11 0,-16-26-4 15,0-35-11-15,-1-23-14 16,4-20-43-16,1-26-53 15,1-22-105-15,-5-26-113 0,-2-29 27 16,-2-37-87-16</inkml:trace>
  <inkml:trace contextRef="#ctx0" brushRef="#br1" timeOffset="111470.95">9099 8031 744 0,'0'-33'332'0,"0"14"-160"16,0 7-90-16,0 12-42 0,0 12 2 16,4 11 54-16,9 18-5 15,10 8-45-15,5 4-23 0,2-4-13 16,2-8-7-16,-7-8-10 16,-6-9-6-16,-6-8-4 15,-4-16 11-15,-6 0 4 0,-3-12-6 16,-17-13 0-16,-7-16 3 15,-4-8-11-15,-4-7-3 0,-6-6-38 16,7 13-2-16,2 9-28 16,10 12-89-16,-3 15-58 15,2 13-38-15,0 29-48 16</inkml:trace>
  <inkml:trace contextRef="#ctx0" brushRef="#br1" timeOffset="111691.58">9728 8849 843 0,'33'-8'494'0,"-10"8"-199"16,2 0-136-16,12 15 73 16,8 19-208-16,9 7-24 15,6 15 0-15,-4 21 0 0,-6 30 0 16,-23 35 0-16,-27 37 0 15,-27 29 0-15,-35 24 0 0,-28 16-147 16,-28 13-557-16,-26 12 109 16</inkml:trace>
  <inkml:trace contextRef="#ctx0" brushRef="#br1" timeOffset="115132.1">16997 2254 419 0,'-33'-58'185'0,"-11"-2"-58"15,-8-9-47-15,-10-5-11 0,-6 2-17 16,-11-1-12-16,-8 7-13 16,-16 13 3-16,-19 13-12 15,-23 28-7-15,-18 29-8 16,-17 27-1-16,-1 28 4 16,-10 31 9-16,-5 26 9 0,9 21 16 15,12 26 0-15,22 21 5 16,35 17-11-16,36 23-19 15,43 3 7-15,47-8 7 16,48-17 13-16,54-18-2 16,43-36-12-16,48-34-10 0,47-41-9 15,43-42-27-15,31-44 5 16,-2-40-18-16,-15-34-2 16,219-170-5-16,-313 85 35 15,-41-8 6-15,-48-7 19 16,-48-1 13-16,-46-4-3 15,-45-1 7-15,-40 2-4 16,-31 2-14-16,-36 13-10 16,-29 13-7-16,-25 19-4 15,-22 21-7-15,2 28-26 16,11 25-71-16,12 29-81 0,17 28-52 16,16 28 3-16,15 22-70 15</inkml:trace>
  <inkml:trace contextRef="#ctx0" brushRef="#br1" timeOffset="115565.04">19162 1273 735 0,'-21'-73'243'0,"-28"12"-133"16,-27 12-56-16,-31 16-33 16,-23 18-2-16,-11 15 0 15,-1 29-7-15,-2 46 5 16,11 64 15-16,8 58 27 16,19 42 3-16,24 26-23 0,33 3-22 15,49-7 0-15,38-16-9 16,46-29 10-16,52-42-10 15,46-44-2-15,41-51-7 16,33-56-21-16,27-46-12 16,22-44 4-16,0-26 6 0,-21-28 15 15,-27-22-3-15,-46-16 10 16,-46-16 5-16,-49-13-1 16,-61-4-6-16,-55 2-18 15,-44 14-4-15,-45 22-34 16,-40 32 0-16,-30 37 2 15,-16 44-48-15,-12 53-51 0,-10 57-41 16,-17 49-127-16</inkml:trace>
  <inkml:trace contextRef="#ctx0" brushRef="#br1" timeOffset="116695.66">24716 6895 648 0,'-39'-66'293'0,"-5"-5"-69"15,-7-8-105-15,7 6-61 0,-5-4-23 16,-4 4 30 0,-3 0 22-16,-13-1-19 0,-21-2-26 15,-23-3-21-15,-34 6-8 16,-37 4-14-16,-42 16 2 0,-51 16 1 15,-42 24-4-15,-35 13-3 16,-31 34 8-16,-33 23 1 16,-34 28 5-16,-6 33 48 0,-1453 672 247 31,1447-500-302-31,20 23-2 16,27 7 0-1,34 6 0-15,42 5 0 0,49 2 0 0,49 0 0 16,52-7 0-16,52-20 0 15,53-16 0-15,55-26 0 16,51-20 0-16,53-19 0 0,52-23 0 16,50-22 0-1,49-27 0-15,52-26 0 0,64-30 0 16,72-23 0-16,50-29 0 0,46-21 0 16,44-24 0-16,22-32 0 15,1-29 0-15,-2-25 0 0,-17-28 0 16,-24-32 0-16,-33-38 0 15,-35-39 0-15,-42-50 0 16,-32-41 0-16,-37-36 0 0,-32-33 0 16,-37-31 0-16,-40-26 0 15,-50 8 0-15,-55 17 0 0,-63 16 0 16,-64 21 0 0,-68 27 0-16,-69 30 0 0,-76 36 0 15,-66 40 0-15,-65 38 0 16,-70 48 0-16,-61 43-48 0,-35 42-113 15,-16 36 32-15,-1 38-33 16,23 45-90-16,46 41-70 16,52 39-69-16</inkml:trace>
  <inkml:trace contextRef="#ctx0" brushRef="#br1" timeOffset="120124.77">29188 11202 161 0,'-11'-29'307'0,"-6"5"-73"15,-23-29 122 1,40 45-306-16,-9 0 15 16,9 8 35-16,0 0 18 15,0 0-5-15,0 0-10 16,0 12 2-16,0 8 4 15,3 8 4-15,9 9-27 0,10 5-59 16,7 2-27-16,6 2 0 16,14-7 0-16,8 2 0 15,16-4 0-15,12-12 0 0,17-10 0 16,16-15 0-16,16-7 0 16,12-18 0-16,11-16 0 15,10-13 0-15,-1-9 0 16,-2-19 0-16,-9-20 0 15,-11-17 0-15,-8-14 0 16,-19-13 0-16,-16-14 0 0,-20-5 0 16,-24 0 0-16,-16 6 0 15,-21 5 0-15,-20 11 0 16,-20 6 0-16,-15 10 0 16,-28 4 0-16,-18 14 0 0,-20 6 0 15,-21 15 0-15,-15 10 0 16,-18 17 0-16,-8 18 0 15,-8 20 0-15,-6 23 0 0,-16 23 0 16,-10 20 0-16,-12 26 0 16,-9 29 0-16,-2 29 0 15,8 31 0-15,4 33 0 16,16 25 0-16,25 8 0 16,29 1 0-16,39-14 0 0,44-16 0 15,45-19 0-15,45-15 0 16,40-13 0-16,35-18 0 15,31-20 0-15,24-20 0 0,11-18 0 16,5-16 0-16,-5-14 0 16,-12-12 0-16,-11-20 0 15,-22-10 0-15,-18-15 0 16,-23-10-173-16,-22-12-126 16,-22-4-9-16,-14-8 0 0,-17 1 16 15,-9 3-6-15</inkml:trace>
  <inkml:trace contextRef="#ctx0" brushRef="#br1" timeOffset="122619.66">16799 15900 1039 0,'-33'-17'628'0,"-6"17"-248"0,-4 29-380 15,4 20 0-15,2 16 0 16,5 25 0-16,7 15 0 0,8 18 0 15,9 5 0-15,8 8 0 16,-8-3 0-16,8-2 0 0,0-8 0 16,0-14 0-16,0-11 0 15,-6-17-103-15,6-15-179 16,0-18-36-16,0-15-9 16,0-9 23-16,0-16 11 0</inkml:trace>
  <inkml:trace contextRef="#ctx0" brushRef="#br1" timeOffset="122887.78">16627 16078 550 0,'13'-126'228'16,"-5"8"-58"-16,0 17-61 16,1 15-43-16,7 21-4 0,12 12 19 15,12 20 13-15,14 21 10 16,11 21-12-16,9 23-12 15,2 21-33-15,9 16-14 0,0 17-20 16,4 3-8-16,-3 5-3 16,-4-5 0-16,0-7-13 0,-6-8-25 15,-8-14-30-15,-11-11-52 16,-9-13-39-16,-6-12-36 0,-11-2-9 16,-9-10 4-16,-10-12 4 15,-12 0-11-15,0 0 31 16</inkml:trace>
  <inkml:trace contextRef="#ctx0" brushRef="#br1" timeOffset="123085.91">17131 16424 213 0,'-113'17'395'16,"-6"3"-71"-16,7-4-22 0,9 1-96 16,22-5-86-16,21-12-49 15,29 0-32-15,31-4-6 0,22-12-9 16,35-12-12-16,28-14-4 15,26-6-16-15,15-5-36 0,7-1-53 16,-3 7-50-16,0 1-78 16,-12 1-36-16,-15 5-16 15,-12-2-15-15</inkml:trace>
  <inkml:trace contextRef="#ctx0" brushRef="#br1" timeOffset="123303.46">17849 15496 306 0,'-26'-40'293'16,"-4"6"-57"-16,6 6-42 16,8 9-61-16,5 2-45 0,11 10-11 15,0 7 40-15,3 15 54 16,16 13 21-16,10 22-5 0,7 14-134 16,10 10-53-16,1 8 0 15,7-1 0-15,0 1 0 0,-2-9-152 16,-5-9-80-16,2-7-57 15,-3-7-12-15,-2-14 36 16,-2-8 6-16,-3-11 26 0</inkml:trace>
  <inkml:trace contextRef="#ctx0" brushRef="#br1" timeOffset="124035.34">18689 15565 89 0,'-14'-43'283'0,"-12"10"1"16,-2 20-23-16,-4 13-38 0,-1 25-50 15,5 11-46 1,7 9 1-16,10 4-22 0,11-1-21 16,0-3-43-16,11-4-23 0,7-9-36 15,5-7-24-15,10-8-21 16,1-17-23-16,0 0-4 16,5-12 6-16,-13-9 1 0,-4-8 26 15,-10-7 27-15,-12-5 35 16,-8-3 22-16,-13-2 13 0,-9 6 24 15,-1 4 13-15,-6 8 24 16,1 6 0-16,4 6-25 0,4-1-15 16,7 10-35-16,8 0-11 15,1 2-10-15,12 5-15 0,0 0 2 16,12 0 3-16,17 16-9 16,12 12-3-16,13 12-3 15,6 18-9-15,9 11 5 0,0 16 11 16,-5 6 4-16,-4 2 8 15,-6 0-5-15,-17-8 5 0,-9-11 6 16,-16-8-2-16,-12-13 10 16,-9-9 2-16,-7-12-9 0,1-11-2 15,-5-10-10-15,3-11-1 16,4-16-22-16,6-20-12 16,7-16-13-16,6-19 2 0,8-10-9 15,11-13-22-15,2-7 6 16,43-106-27-1,-34 117 87-15,1 9 14 0,-6 12-1 16,-5 13 8-16,-9 10 18 16,-11 13 46-16,-6 12 46 0,0 9 36 15,-10 12 18-15,-7 17 4 16,-5 11-100-16,5 10-73 0,0 5 0 16,17 2 0-16,0-4 0 15,0-8 0-15,17-9 0 0,0-3 0 16,13-14 0-16,-3-7-96 15,6-12-3-15,-1-7 6 16,1-14 33-16,-4-3 27 16,-4-6 19-16,-13 1 14 0,-12 5 14 15,0-1 29-15,-20 8 6 16,-9 10-13-16,-4 2-20 0,-6 10-11 16,-12 7-22-16,2 0-21 15,10 12-49-15,7 0-96 0,4-5-85 16,7 2-48-16,8 3-25 15,2 4 62-15</inkml:trace>
  <inkml:trace contextRef="#ctx0" brushRef="#br1" timeOffset="124768.75">17609 17458 496 0,'-112'69'399'0,"1"-3"-9"0,11-5-85 15,7-5-126-15,11-6-89 16,20-10-42-16,28-7-35 0,25-12-6 15,36-8 1-15,46-13-3 16,42-18-10-16,42-19-4 16,47-15-7-16,40-17-19 15,28-17-5-15,22-11-6 0,-3-14-7 16,-3-6 21-16,-16-18 11 16,-21-8 12-16,-24-12 5 0,-30-6 14 15,-36-7 7-15,-30-3 13 16,-35-8 19-16,-31-4 19 0,-31-5 17 15,-34-1 11-15,-29-4-74 16,-41-6-22-16,-35-5 0 16,-36-1 0-16,-35 6 0 0,-39 4 0 15,-36 12 0-15,-34 21 0 16,-32 32 0-16,-28 41 0 0,-23 55 0 16,-28 60 0-16,-17 62 0 15,-13 66 0-15,-4 57 0 0,7 51 0 16,12 31 0-16,38 33 0 15,44 24 0-15,65 16 0 16,74 4 0-16,80-7 0 0,84-25 0 16,91-37 0-16,82-44 0 15,73-54 0-15,64-52 0 0,58-54 0 16,39-43 0-16,24-54 0 16,11-26 0-16,-4-30 0 15,-10-20 0-15,-24-24-79 16,-36-5-152-16,-42-5 9 0,-48-5-9 15,-49 1-8-15,-40 9 23 16,-41 12 62-16,-29 11 69 0,-28 18 58 16,-30 11 22-16,-13 11 8 15,-22 10-1-15,-13 7 3 0,-7 10-8 16,-9 1 1-16,-4 7-5 16,1-1-5-16,1-1-6 15,6 1-33-15,-1 0-59 16,7 0-31-16</inkml:trace>
  <inkml:trace contextRef="#ctx0" brushRef="#br1" timeOffset="126272.12">31081 5376 412 0,'0'-2'236'16,"-8"-4"-69"-16,0 6-83 0,8 0-39 15,0 0-5-15,-9-3 64 16,9-1 46-1,-8-1-10-15,8 2-47 0,-8 3-21 16,8-4 0-16,-12-1-7 16,-2-2-24-16,0-5-18 15,-7-5-8-15,-9-4 10 16,-4-3 7-16,-20 0-13 16,-11-4-7-16,-13-9 7 0,-10-5-9 15,-19-3-3-15,-6-4 2 16,-13-3 1-16,-4-1 4 15,-8-4 4-15,-4 0-1 16,-9 0-8-16,-8 0 5 16,-5 5-16-16,-8 2 2 15,5 1 3-15,6 8-2 16,2 2 0-16,1 5 3 0,-1 6-8 16,4 3 6-16,2 1-2 15,-2 4 3-15,2 3-6 16,3 4 0-16,-2 11 4 15,8 2-1-15,0 0-6 0,2 13 2 16,4-2 9-16,1 5-1 16,2 1-2-16,0-3-1 15,1 3-4-15,10-4 4 16,0 3-1-16,12-4 2 16,6 1 4-16,9 0-6 0,2-3 6 15,7-1-3-15,6 0 7 16,9 3-9-16,2 0 3 15,4 0 0-15,7-4 3 0,3 0-1 16,12 0-4-16,3-8 7 16,11 9 1-16,6-9-10 0,5 0 0 15,8 0 0 1,1 0 0-16,3 0 0 16</inkml:trace>
  <inkml:trace contextRef="#ctx0" brushRef="#br1" timeOffset="126412.6">25047 4563 1981 0,'0'0'-151'0,"0"0"-73"16,0 0-71-16,-13 0-21 0,-12 0 27 15,-6-5-5-15</inkml:trace>
  <inkml:trace contextRef="#ctx0" brushRef="#br1" timeOffset="127235.29">25193 4026 280 0,'23'-41'318'0,"-6"3"-89"16,-5 15-97-16,-4 6-66 0,1 5-35 15,-6 3-20-15,-3 6 10 16,0 3 16-16,0 0-21 16,0 0-4-16,0 0-4 0,0 20-1 15,-16 13 24 1,-9 16 35-16,-15 20 1 0,-21 17-18 15,-21 11 5-15,-20 9-18 16,-2-5-22-16,7-11-1 16,10-13-5-16,18-20-6 0,17-12 3 15,11-12-5-15,17-10 8 16,8-5-11-16,16-6 3 16,0-4 4-16,0 0-4 0,16-1 5 15,8 7-4-15,17-1-1 16,6 2-1-16,15 0 2 15,7 11 2-15,1 2-1 16,0 4-9-16,-5 4 5 0,-13 6 0 16,-5-5 1-16,-9-5 1 15,-10-4 0-15,-8-6 0 0,-3-6 6 16,-4-4-5-16,-5-5 13 16,-4-7-6-16,-1 0 5 15,-3 0 21-15,0 0 22 0,0 0 31 16,0 0 38-16,0-3 20 15,0-6-108-15,0-7-37 16,0-9 0-16,0-15 0 16,0-9 0-16,0-7 0 0,0-6 0 15,0 1 0-15,0 0 0 16,-12 3 0-16,4 2 0 16,0 4 0-16,8 10 0 0,-9 5 0 15,9 9 0-15,-8 4 0 16,8 7 0-16,0 1 0 15,0 5 0-15,0 3 0 0,0-2 0 16,-7 3 0-16,7-2 0 16,0-3 0-16,0-4 0 15,0 3 0-15,0-4 0 16,0 3 0-16,0 0 0 0,0 3 0 16,0-2 0-16,0-4 0 15,0 1 0-15,0-3 0 16,0-2 0-16,0 1 0 0,0 4 0 15,0-1 0-15,0 6 0 16,0 1 0-16,0 7 0 16,0-1 0-16,0 0 0 0</inkml:trace>
  <inkml:trace contextRef="#ctx0" brushRef="#br1" timeOffset="127341.27">25091 4172 1917 0,'0'0'-154'0,"0"8"-33"0,0-8-2 16,0 13-11-16,0-2-4 15,-13 6 10-15,1 3-38 16,1 1-27-16</inkml:trace>
  <inkml:trace contextRef="#ctx0" brushRef="#br1" timeOffset="131455.95">32042 8922 512 0,'-21'-36'315'0,"6"-1"-108"15,-1 0-122-15,3 9-95 0,1 8-27 16,0-1 7-16,-3 1 31 16,-1 1 40-16,-6-4 20 15,1 4-3-15,-2-1-24 16,-5 0-5-16,-9-6 4 15,-8-2 18-15,-8-1 12 16,-7 1 9-16,-10-2-6 0,-11 3-6 16,-9-2-5-16,-8 10-2 15,-1 2 3-15,-3 5-4 16,-8 3-1-16,-7 9-8 16,-7 0-6-16,0 9-6 0,-11 7-2 15,-7 1-3-15,-4 3-23 16,-7 4-3-16,-11 3 0 15,-9 7 0-15,-20-1 0 16,-5 3 0-16,-5 4 0 0,3 6 0 16,6 3 0-16,3 4 0 15,7 8 0-15,7 4 0 16,6 13 0 0,8 7 0-16,-134 123 0 0,164-90 0 15,3 7 0-15,9 9 0 16,2 6 0-16,9-2 0 0,5 0 0 15,1 1 0-15,-4-1 0 16,4-7 0-16,-2-5 0 16,3-5 0-16,-1-6 0 15,6-2 0-15,5-4 0 0,9-6 0 16,10-1 0-16,9 4 0 16,13 4 0-16,6 4 0 0,6 0 0 15,2 5 0-15,10 1 0 16,1 2 0-16,1 0 0 0,6-4 0 15,0 0 0-15,0-4 0 16,3-3 0-16,3-5 0 0,0-5 0 16,3 2 0-16,11-1 0 15,0-5 0-15,0-4 0 0,0 2 0 16,3-7 0-16,5-2 0 16,6-8 0-16,0-9 0 0,3-8 0 15,-5-8 0 1,2-8 0-16,-11-14 0 0,-3-10 0 15,0-4 0-15,0-1 0 16,0 1 0-16,0-2 0 0,0 10 0 16,5 8 0-16,1 8 0 15,2 2 0-15,4 11 0 16,-4 10 0-16,5 15 0 0,3 9 0 16,0 6 0-16,1 9 0 15,3-3 0-15,0 3 0 0,0-2 0 16,5 1 0-16,1 3 0 15,-1 6 0-15,10 3 0 16,1 0 0-16,5 5 0 0,2-2 0 16,8 5 0-16,-3-4 0 15,3-4 0-15,11-8 0 16,12-3 0-16,2-11 0 0,14-2 0 16,7 0 0-16,8-4 0 15,10 0 0-15,-2-5 0 0,4-8 0 16,2-4 0-16,-7-4 0 15,-1-9 0-15,-7-3 0 16,4 1 0-16,-4-9 0 0,3-1 0 16,6-5 0-1,15-5 0-15,5-6 0 0,14-6 0 16,11-6 0-16,6-9 0 16,9-7 0-16,-4-7 0 15,-2-14 0-15,0-4 0 0,-6-7 0 16,-1-4 0-16,-7-10 0 15,0-2 0-15,-1-5 0 16,2-5 0-16,4-11 0 16,1-12 0-16,4-9 0 0,-2-2 0 15,-6 6 0-15,-4 4 0 16,-14 8 0-16,-6 5 0 16,-12 9 0-16,-15 6 0 0,-10 2 0 15,-9-5 0 1,-9 0 0-16,-6-5 0 0,-1-7 0 15,69-93 0 1,-70 68 0-16,6 1 0 16,68-107 0-16,-72 99 0 15,-2-6 0-15,-3 1 0 16,-1 0 0-16,-2 4 0 16,-8 9 0-16,-11 0 0 0,-4 4 0 15,0 3 0-15,-10 0 0 16,-7 5 0-16,-1-2 0 0,1-2 0 15,-6 0 0-15,-1-3 0 16,5-7 0-16,-3-8 0 0,0-5 0 16,2-7 0-1,7-10 0-15,5-6 0 0,2-12 0 16,7-7 0-16,1 0 0 16,3-4 0-16,2 2 0 0,-6 10 0 15,1 3 0-15,-5 6 0 16,-4 10 0-16,-4 4 0 0,1 11 0 15,-4 1 0-15,-5 9 0 16,-3 12 0-16,0 6 0 16,-3-3 0-16,3 7 0 0,-1-2 0 15,2-3 0-15,5-86 0 16,-15 83 0-16,-8-3 0 16,0-3 0-16,0-3 0 15,-11-1 0-15,-9-4 0 0,-2 5 0 16,2 0 0-16,0 4 0 15,0 1 0-15,3 7 0 0,2 7 0 16,2 10 0-16,1 0 0 16,-4-2 0-16,-2 4 0 0,-1 2 0 15,-9-1 0-15,-1 4 0 16,-2 0 0-16,1 4 0 16,3 0 0-16,-3 9 0 15,1 0 0-15,6 2 0 0,2 4 0 16,0 7 0-16,1-1 0 15,1 2 0-15,2 3 0 16,-3 2 0-16,-2 4 0 0,4 2 0 16,-3-3 0-16,-5 6 0 15,8 4 0-15,-4 0-123 0,2 0-10 16,0 1-13-16,-8-4-5 16,-9 0 24-16,-3 2 24 15,-8-2 49-15,-2-1 21 0,2-1 16 16,-1-4 3-16,4 2-1 15,0-6-35-15,2 0-52 16,-8-3-43-16,-4-5-17 16,-10 1-15-16,-4 0-13 15,-9 2 43-15</inkml:trace>
  <inkml:trace contextRef="#ctx0" brushRef="#br1" timeOffset="133139.84">32611 8812 49 0,'0'0'109'0,"0"0"45"16,0 0-68-16,0 0-41 16,-8 0-24-16,8 0-15 15,0 0 0-15,0 0 1 16,0 0 8-16,0 0 5 16,0 0 5-16,-9 0 11 0,1 0 9 15,8 0 6-15,-11 0 3 16,-2 0 0-16,5 0-3 15,0 0-11-15,0 0-6 0,8 0 4 16,-14 0 14-16,14 0 3 16,-9 0 4-16,9 0-3 15,-14-4-7-15,2-4-3 0,-5 4-9 16,-2-4-6-16,-1-1-12 16,-6 2-3-16,2-1 3 15,-4-1-8-15,-4 2 3 16,4 2-5-16,-5-2-4 15,1-2 0-15,-2 1 3 16,8-1-3-16,-4 3-2 0,1-5-2 16,1 4 1-16,0 0 1 15,-1-2 1-15,1 1 0 16,-1 0-7-16,-2 0 3 16,-3-1 3-16,3 6-1 0,-2-2 0 15,4-2 0-15,1 2-3 16,-1-4-4-16,-1 6 4 15,7-1 6-15,3-1-2 0,5 5-6 16,2 0 7-16,5 0-5 16,8 0 2-1,-12 0-1-15,12 0-2 0,-8 0 2 16,8 0 2-16,0 0-3 16,0 0-1-16,0 0 5 15,0 0-2-15,-9 0-7 16,9 0 13-16,0 0-8 0,0 0 3 15,0 0-5-15,0 0 4 16,0 0 3 0,0 0-7-16,0 0 9 15,0 0-9-15,0 0 6 16,0 0-2-16,0 0-25 16,0 0-38-16,0 0-50 15,0 0-75-15,0 0-64 16,0 0-54-16</inkml:trace>
  <inkml:trace contextRef="#ctx0" brushRef="#br1" timeOffset="140608.06">15345 4225 442 0,'-17'24'159'0,"5"-7"-82"16,12-5-37-16,0-12-17 15,0 0-6-15,8-9 20 16,13-6 12-16,10-18-3 0,19-12-5 16,11-17 3-16,20-7 1 15,15-7-1-15,20-2-7 16,9 1-5-16,9 4-17 0,0 4 1 15,-4 0-4-15,-4 7-4 16,-4 5-9-16,-8 12 1 16,-13 9 8-16,-16 8-7 15,-20 2 2-15,-11 11 0 16,-18 6 4-16,-13 1 6 16,-6 8 0-16,-6 0-1 0,-5 0 1 15,-6 0-2-15,0 0 5 16,0 0 1-16,0 0-5 15,0 0-9-15,0 0-7 16,-9 0-38-16,9 0-29 16,-8 0-40-1,8 0-32-15,-13 0-41 0,-5 8-28 16,-13 1-37-16</inkml:trace>
  <inkml:trace contextRef="#ctx0" brushRef="#br1" timeOffset="140990.04">15466 4156 179 0,'-77'41'213'16,"8"-10"-92"-16,8-2-38 15,11-4-35-15,15-10-4 16,10-1 22-16,11-14 15 15,5 0 0-15,9 0-34 16,9-5-22-16,14-11-9 0,25-17 3 16,29-16 16-16,29-12 2 15,33-12 9-15,23-8-9 16,16-1-9-16,5 9-4 0,-11 7-13 16,-24 10-4-16,-21 12-5 15,-25 6 2-15,-26 14 3 16,-17 8 5-16,-25 4 6 15,-8 4 9-15,-12 0-3 16,0 3 2-16,-11 5-10 0,-3 0-12 16,0 0-13-16,0 0-39 15,0 0-51-15,-8 13-64 16,-4-5-38-16,-3-1-44 16,-7 3-39-16</inkml:trace>
  <inkml:trace contextRef="#ctx0" brushRef="#br1" timeOffset="144318.79">14541 1821 45 0,'0'-2'38'16,"0"-7"-7"-16,0 9 10 15,8 0 108-15,1 0-25 16,-6 0-54-16,0 0-31 16,3 0-17-16,-3 0-8 0,5 17 2 15,3 4 8-15,7 10-4 16,4 11-5-1,0 10-3-15,6 10-1 0,1 3-4 16,-1 3-5-16,1-6 2 16,-1-6-4-16,-7-10 2 15,-5-14-2-15,-2-4 4 16,-8-7 3-16,2-5 4 16,-5-9 3-16,2-7 0 0,-5 0 10 15,0 0 12 1,0 0-5-16,0-15-17 0,-16-14-13 15,0-11-8-15,0-13 1 16,2-16-4-16,14-8 2 16,0-9 2-16,0 5 1 15,6 8 5-15,2 8 0 16,0 10-2-16,4 15 1 16,0 8 1-16,-1 7-3 15,11 13 1-15,7 12 2 0,2 17 2 16,6 11-1-16,4 17 4 15,0 8-4-15,-5 4 1 16,1 0-1-16,-9-8 4 16,-3-8-1-16,-10-13 1 15,-3-8 0-15,-4-7 22 16,-8-5 6-16,0-8-3 16,0-12-14-16,0-12-5 15,-11-19-7-15,11-9-2 16,3-13-2-16,13-12-1 0,9 1-1 15,7 2-2-15,5 8 7 16,8 9-1-16,0 22 2 16,8 12-5-16,7 23 5 15,10 25-4-15,-2 12 0 16,-3 8 4-16,-13 4-1 16,-5 0-5-16,-12-4 2 15,-10-9 4-15,-5-8-2 16,-7-2-5-16,-4-7 5 15,-6-3 2-15,-3-3-18 16,0-1-29-16,8-1-38 16,-1-1-42-16,-2-10-117 0</inkml:trace>
  <inkml:trace contextRef="#ctx0" brushRef="#br1" timeOffset="144951.62">18284 944 590 0,'8'-30'187'0,"-3"7"-96"16,3 6-51-16,-3 6-22 0,-2 3-13 15,2 8 0-15,4 0-6 16,-3 12-1-16,7 12 7 16,2 9-4-16,6 3 1 15,0 9-4-15,-1 4 4 16,0-1 0-16,-3 2-2 16,-3-2 3-16,3-3 0 15,-1-8-7-15,-3-8 4 16,-5-5 2-16,-3-13 2 15,-5-11 5-15,0-4 3 16,0-15-12-16,0-22 5 0,-8-13-6 16,8-10-2-16,0-5 1 15,11 2 2-15,6 10 7 16,3 10-6-16,4 1-7 16,8 6 4-16,10 7 2 15,6 10 0-15,4 5 3 16,7 11-5-16,-3 7 0 15,1 12 2-15,-6 5 6 16,-2 7-2-16,-3 4 7 16,-11 1 7-16,-7-1-10 15,-2-4 0-15,-9-3-3 16,-6-4-1-16,-3-5 0 0,1 0-2 16,-1-5 2-16,-5-7-2 15,2 12 0-15,-5-3-2 31,4-9 1-31,0 0-17 0,1 0-20 16,-1 0-43-16,-4 0-52 16,0 0-77-16,0 8-79 15</inkml:trace>
  <inkml:trace contextRef="#ctx0" brushRef="#br1" timeOffset="146116.62">17312 10860 89 0,'-14'11'189'0,"2"1"-18"16,-2 1-49-16,3-13-39 16,3 8-34-16,-4-8 3 0,12 0 17 15,-8 0 43-15,8 0 6 16,0 0 0-16,0 0-8 0,0-8-38 16,0-12-29-16,11-12-11 15,14-12-7-15,8-10 7 16,8-3-11-16,7-4-9 15,6 4-3-15,6 5-8 0,1 6 5 16,-1 5-6-16,-3 12-2 16,-7 10 2-16,-10 6 2 15,-3 11-1-15,-9 2-3 0,-4 11 23 16,2 10 5-16,-16 15 27 16,-2 16 20-16,-8 26 28 0,-17 15-6 15,-5 18-21-15,-7 12-19 16,-2-6-40-16,-3-2-15 0,6-11 0 15,7-9 0-15,10-19 0 16,11-11 0-16,11-16 0 16,18-16 0-16,15-21 0 15,16-16 0-15,23-16 0 0,13-18 0 16,14-9 0-16,9-8 0 16,-2-2 0-16,0 0 0 0,-6 5 0 15,-15 7 0-15,-9 5 0 16,-15 7 0-16,-16 4 0 15,-10 10 0-15,-14 7 0 0,-12-1 0 16,-7 5 0-16,-5 8 0 16,0 0 0-16,-8 0-167 15,-11 0-102-15,-10 0-38 16,-12 0 13-16,-7 0 22 16,-13 0 11-16,-12 0 42 0</inkml:trace>
  <inkml:trace contextRef="#ctx0" brushRef="#br1" timeOffset="146368.42">18008 11007 130 0,'-48'12'338'15,"-6"-12"-85"-15,5 7-62 0,10-7-85 16,6 0-52-16,12 0-16 16,10 0 4-16,11-12-7 15,23-4-7-15,24-9 2 0,25-3-4 16,26-8-11-16,21-4-6 15,9-1-9-15,10-1 3 16,-3 2-5-16,-7 4-14 0,-9-3-10 16,-21 9-25-16,-19 4-24 15,-17 11-23-15,-21 11-9 0,-17 4-1 16,-15 11-11-16,-23 10-34 16,-8 8-38-1,-21 0 21-15</inkml:trace>
  <inkml:trace contextRef="#ctx0" brushRef="#br1" timeOffset="148449.67">18126 12057 3 0,'-8'0'1'0,"8"7"2"16,0-7 1-16,0 0 2 16,0 9 2-16,-6-9 3 0,6 0-1 15,-9 0-5-15,9 0-2 16,0 0-2-16,0 0 0 0,0 0-3 15,0 0-3 1,0 0-4-16,0 8-2 0,-9-8 1 16,9 0-5-1,0 0 12-15</inkml:trace>
  <inkml:trace contextRef="#ctx0" brushRef="#br1" timeOffset="150025.76">21368 2266 33 0,'0'-16'91'0,"0"1"82"16,0-2-47-16,0 1-49 15,0-1-34-15,0 5-20 16,-8 0-5-16,8 0 12 15,0 3 6-15,-9 1 9 16,9 4 6-16,0-1 1 16,-13 5-3-16,13 0-9 0,0 0-6 15,-8 0-7-15,8 0-12 16,0 0 1-16,0 0-6 16,0 0-6-16,12 0-1 15,14 0 2-15,5 9 2 16,10 4-2-16,0 3-5 0,-1 4-2 15,0 6 2 1,-3 5 1-16,-4 7-2 16,-7 2 5-16,-12 1-7 0,-3-1 6 15,-5-1-3-15,-6 3 5 16,-14-2-4-16,0-2 2 16,-3-1-1-16,-4-8 1 15,2-5-5-15,2-5 2 16,6-2 0-16,3-8 3 0,8-9-2 15,-10 0 0 1,10 0-4-16,0 0 2 0,0 0-1 16,0 0-4-16,0 0-5 15,0 0-17-15,0-9-26 16,0-3-22-16,0 1 0 16,4-7 5-16,2-1 11 15,-3-2 18-15,-3-3 17 0,5 3 12 16,-2 0 14-16,2 1 2 15,-5-1 5-15,0 5 5 16,0-1 5-16,0 10 10 16,0 2 11-16,0 5-7 15,-13 0-18-15,0 0-9 0,2 12 9 16,-2 5-2-16,4 3-2 16,1 0 5-16,8 1-8 15,0 0-1-15,0 0 0 16,0-5-4-16,8 0 2 15,9 0 0-15,3-4 2 16,2 0 0-16,1-12-3 16,-2 0 4-16,0 0 1 15,-6 0 10-15,-4-7-2 0,-6-5 12 16,-5 0 12-16,0 0 0 16,-13-5-3-16,-2 5-17 15,-5-2-8-15,-2 3-6 16,-1-2-6-16,-2 2 1 15,10 2 1-15,-2 9-3 16,4 0 4-16,13 0-7 0,-6 0-3 16,6 0-12-16,0 0-22 15,0 0-16-15,0 0-10 16,0 0-1-16,0 0 6 16,0 9 10-16,3-2-12 15,0 7-28-15,5-7-67 16,1-7-4-16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Class</a:t>
            </a:r>
          </a:p>
        </p:txBody>
      </p: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B5F93-DF80-4A2D-B7D8-EAC4DB7DE446}"/>
                  </a:ext>
                </a:extLst>
              </p14:cNvPr>
              <p14:cNvContentPartPr/>
              <p14:nvPr/>
            </p14:nvContentPartPr>
            <p14:xfrm>
              <a:off x="1731960" y="299880"/>
              <a:ext cx="9915120" cy="624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B5F93-DF80-4A2D-B7D8-EAC4DB7DE4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600" y="290520"/>
                <a:ext cx="9933840" cy="62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A4A2B4-5625-42BD-AA88-5311A6E3FDB0}"/>
                  </a:ext>
                </a:extLst>
              </p14:cNvPr>
              <p14:cNvContentPartPr/>
              <p14:nvPr/>
            </p14:nvContentPartPr>
            <p14:xfrm>
              <a:off x="1661760" y="108360"/>
              <a:ext cx="8262720" cy="381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A4A2B4-5625-42BD-AA88-5311A6E3F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400" y="99000"/>
                <a:ext cx="8281440" cy="38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47CAB9-65B8-410C-9C86-90C787B3A497}"/>
                  </a:ext>
                </a:extLst>
              </p14:cNvPr>
              <p14:cNvContentPartPr/>
              <p14:nvPr/>
            </p14:nvContentPartPr>
            <p14:xfrm>
              <a:off x="0" y="0"/>
              <a:ext cx="115138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47CAB9-65B8-410C-9C86-90C787B3A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5326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1D3F0C-5D01-4967-98A3-69A8C79BD754}"/>
                  </a:ext>
                </a:extLst>
              </p14:cNvPr>
              <p14:cNvContentPartPr/>
              <p14:nvPr/>
            </p14:nvContentPartPr>
            <p14:xfrm>
              <a:off x="0" y="0"/>
              <a:ext cx="11711880" cy="65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1D3F0C-5D01-4967-98A3-69A8C79BD7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730600" cy="65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E5A82-DD75-4DF7-A60E-8E777E57258C}"/>
                  </a:ext>
                </a:extLst>
              </p14:cNvPr>
              <p14:cNvContentPartPr/>
              <p14:nvPr/>
            </p14:nvContentPartPr>
            <p14:xfrm>
              <a:off x="164880" y="0"/>
              <a:ext cx="9625320" cy="575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E5A82-DD75-4DF7-A60E-8E777E572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520" y="-9360"/>
                <a:ext cx="9644040" cy="57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77D9-6CE5-4CD4-BD44-5A57D9D7B0E2}"/>
                  </a:ext>
                </a:extLst>
              </p14:cNvPr>
              <p14:cNvContentPartPr/>
              <p14:nvPr/>
            </p14:nvContentPartPr>
            <p14:xfrm>
              <a:off x="677880" y="99360"/>
              <a:ext cx="11451240" cy="63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77D9-6CE5-4CD4-BD44-5A57D9D7B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520" y="90000"/>
                <a:ext cx="11469960" cy="64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135</TotalTime>
  <Words>5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string.h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3</cp:revision>
  <dcterms:created xsi:type="dcterms:W3CDTF">2022-05-07T14:03:55Z</dcterms:created>
  <dcterms:modified xsi:type="dcterms:W3CDTF">2022-05-09T18:31:20Z</dcterms:modified>
</cp:coreProperties>
</file>