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0T17:13:41.1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7236 6606 249 0,'-22'-17'246'16,"-6"2"-95"-16,0 2-62 0,-4 5-42 16,-1 8-21-16,-4 0 11 15,2 8 20-15,-7 8 9 16,2 9-12-16,-4 12-16 15,-108 182 36 1,108-113-66 0,564-312 52 109,-556 160-55-125,-18 21-10 15,-6 25-7-15,-10 16-25 16,-67 78-153 0,77-13 54-16,9 22-26 15,8 13-111-15</inkml:trace>
  <inkml:trace contextRef="#ctx0" brushRef="#br0" timeOffset="267.61">6830 8040 730 0,'-25'-147'491'16,"4"78"-400"-16,5 7-18 15,-1 16 20-15,6 16-27 16,-1 13-44-16,12 34-11 15,-12 43 14-15,-5 58 18 16,-7 49 0-16,-4 41-15 16,-94 1154-226 31,187-1108-907-16</inkml:trace>
  <inkml:trace contextRef="#ctx0" brushRef="#br0" timeOffset="546.15">6816 7530 570 0,'8'-53'332'16,"1"13"-165"-16,4 24-85 15,14 28-42-15,17 37-11 16,27 35 48-16,10 36 6 15,11 30-40-15,15 12-21 16,1 8-4-16,7-1-14 16,-4-19-1-16,-10-13-31 0,106 141-225 31,-171-181-225 16</inkml:trace>
  <inkml:trace contextRef="#ctx0" brushRef="#br0" timeOffset="728.34">6784 7665 468 0,'-36'-74'312'0,"4"17"-37"0,2 16-120 16,7 16-78-16,-11 22-19 15,-5 27-13-15,-26 38 8 16,-24 35-26-16,-21 29-14 15,-9 21-17-15,-7 8-41 0,1-1-73 16,3 1-76 0,4-9-9-1</inkml:trace>
  <inkml:trace contextRef="#ctx0" brushRef="#br0" timeOffset="1028.24">6740 9594 887 0,'0'-36'402'0,"0"3"-202"16,0 9-112-16,-8 7-50 15,8 8-22-15,8 9-8 0,16 37 4 16,20 28 1 0,21 30 0-16,14 22-11 0,8 22 3 15,3 7-3-15,86 143-3 32,152 205-1052 14</inkml:trace>
  <inkml:trace contextRef="#ctx0" brushRef="#br0" timeOffset="1230.51">6737 9724 1255 0,'-54'-16'403'16,"-3"16"-202"-16,-11 28-113 0,-19 34-42 15,-14 23-24-15,-8 20 2 16,0 18-16-16,-115 154-21 16,122-135-71-1,-73 114-332 1,110-148 90-16,8-24-45 16,9-16-41-16</inkml:trace>
  <inkml:trace contextRef="#ctx0" brushRef="#br0" timeOffset="2064.69">22788 7375 568 0,'-43'-166'399'15,"13"84"-299"-15,1 4-40 0,-2 10-7 16,-6 6 48-16,-4 5-16 16,-5 4-29-16,-6 13-12 15,-9 7-22-15,-4 12-15 16,-7 14-4-16,-6 7 12 0,-76 73 10 15,81-8-21 1,8 13-7-16,20 7 1 16,21 95-3-16,85-22-10 31,4-101 6-31,19-21 8 0,19-22-4 16,6-24 8-16,-3-18 1 15,-13-13-1-15,-12-16 8 0,-21-8-7 16,-22-12 3-16,-30-4-4 0,-24-5-5 15,-25 5 2-15,-13 8-3 16,-11 11-8-16,-3 17-77 16,0 17-139-16,3 20-56 15,-1 8-99-15</inkml:trace>
  <inkml:trace contextRef="#ctx0" brushRef="#br0" timeOffset="2327.42">22440 7427 556 0,'23'10'415'0,"-7"-10"-70"15,-3 12-180-15,-1 4-82 0,-4 16-40 16,-4 22-14-16,-4 31 16 16,0 37 7-16,-16 29-14 0,-10 23-13 15,3 11-18 1,-1 1 2-16,3-3-6 0,4-12-7 15</inkml:trace>
  <inkml:trace contextRef="#ctx0" brushRef="#br0" timeOffset="2551.96">22160 7734 771 0,'-18'-102'444'0,"6"24"-125"0,0 26-168 16,3 15-85-16,1 16-39 15,-6 31-7-15,-12 38 0 16,-19 41 28-16,-20 47-9 0,-14 25-19 16,-8 19-14-16,-141 348-88 31,181-386-85-31,10 222-1015 31</inkml:trace>
  <inkml:trace contextRef="#ctx0" brushRef="#br0" timeOffset="2767.91">22784 7806 737 0,'13'-44'519'15,"-5"11"-161"-15,3 14-201 16,14 19-91-16,15 17-27 16,13 14-24-16,12 26-7 0,8 26 4 15,8 17-4-15,9 23-6 16,-2 7-1-16,-1 4 1 16,-11-4-25-16,-8-3-150 15,-11-9-120-15,-6-14-46 16,-20-13-29-16</inkml:trace>
  <inkml:trace contextRef="#ctx0" brushRef="#br0" timeOffset="3007.53">22711 8784 798 0,'-150'-119'1005'15,"81"76"-761"-15,8 9-244 16,-3 26 0-16,-10 33 0 0,-12 32 0 15,-12 29 0-15,-3 20 0 16,-1 19 0-16,6 17 0 16,3 10 0-16,11 2-80 15,-68 150-627-15,85-161 366 16,8-17-42-16</inkml:trace>
  <inkml:trace contextRef="#ctx0" brushRef="#br0" timeOffset="3385.21">22361 8829 435 0,'0'-12'146'0,"0"3"-19"16,0 6-30-16,0 3-15 0,14 19 53 16,9 31 51-16,10 18 64 15,15 23 22-15,9 23-76 0,8 15-92 16,9 14-87-16,2 8-17 16,1-1 0-16,-4-12-222 15,-14-8-228-15,-16-16-88 0</inkml:trace>
  <inkml:trace contextRef="#ctx0" brushRef="#br0" timeOffset="4309.45">5331 12304 1582 0,'3'-28'333'0,"-3"4"-201"0,0 7-132 16,0 10 0-16,5 7 0 15,12 33 0-15,10 23 0 16,21 17 0-16,17 12 0 16,14 5 0-16,3-4 0 15,-6-15 0-15,-11-16 0 16,-4-10 0-16,-4-20-143 16,-5-25-31-16,1-16 0 0,-4-29 34 15,-5-24 52-15,-6-26 56 16,39-178 204 15,-58 131 372 0,-96 224-509-31,29-12-35 16,-209 282 0 15,197-272 0-31,-26 29 0 16,59-75 0-16,5-15 0 15,14-19 0-15,8-25 0 16,0-19 0-16,13-14 0 16,-1 9 0-16,-4 8 0 15,0 14 0-15,-8 18 0 16,0 112 0 0,0 17 0-1,57 1220-874 16,-3-1242 409-15</inkml:trace>
  <inkml:trace contextRef="#ctx0" brushRef="#br0" timeOffset="4560.93">6675 13168 287 0,'33'-142'481'0,"-17"35"-26"15,-16 38-141-15,-16 45-156 16,-17 45-51-16,-13 39 12 15,2 35 7-15,3 10-126 16,13 1 0-16,25 89 0 31,206-17-10-15,-127-201-117 0,115-462-194 15,-296 335 57-16,51 138 61 1,-2 12 3-16,4 12 11 16,7 1-51-16,11-13 9 0</inkml:trace>
  <inkml:trace contextRef="#ctx0" brushRef="#br0" timeOffset="4868.6">7096 12791 523 0,'58'0'336'0,"-12"14"-14"0,-10 28-88 15,-4 22-103-15,-7 15-52 16,-5-3-38-16,0-7-19 16,-4-7-9-16,4-12-9 0,-4-15-21 15,5-11-26 1,31-19-32-16,6-91 18 16,10-320 321 30,-60 384 6-30,30 159-270 15,359 190-388 1,49-270-1270-17</inkml:trace>
  <inkml:trace contextRef="#ctx0" brushRef="#br0" timeOffset="5092.5">18779 12888 14 0</inkml:trace>
  <inkml:trace contextRef="#ctx0" brushRef="#br0" timeOffset="6271.95">21837 11893 367 0,'-19'-43'301'0,"-1"0"-33"16,-2 12-65-16,2 3-101 16,8 1-50-16,-1 13-25 0,13 0-1 15,0 7-1-15,0 3-17 16,0 1 0-16,0 3-2 16,0 0 2-16,0 0 9 0,0 0-5 15,0 0 11 1,0-5 4-16,0 5-6 0,0-4-6 15,0 4-5-15,0-5-2 16,0 5-3-16,0 0-3 0,0-4-6 16,-8 4 0-16,8 0 2 15,0 0-8-15,0 0 7 16,0 0 1-16,-6 0 7 0,6 0-9 16,0 0 2-16,0 0-2 15,0 0 6 1,0 0-1-16,0 0 1 0,0 0-3 15,0 0 2 1,0 0 0-16,0 0 5 16,0 0-9-16,0 0-1 15,0 0 7-15,0 0-2 16,0 0 2-16,0 0-5 0,0 0 6 16,0 0-2-16,0 0-6 15,0 0 5-15,0 0 0 16,0 0 1-16,0 0-5 15,0 0 7-15,0 0 1 16,0 0-4-16,0 0 3 16,0 0-1-16,0 0 0 0,0 0-6 15,0 0 4-15,0 0-5 16,0 9 2-16,0 0 2 16,0 10 2-16,0 19 22 0,0 22 24 15,0 26-2-15,-13 11 4 16,5 14 10-16,0 3 4 15,8-1-2-15,-9-8-24 0,9-11-8 16,0-12-14-16,0-21-1 16,0-11-6-16,0-14-6 15,0-12-2-15,0-2 6 0,0-10 5 16,0-12 2-16,0 0-4 16</inkml:trace>
  <inkml:trace contextRef="#ctx0" brushRef="#br0" timeOffset="6460.48">21657 12803 1836 0,'-14'7'-244'15,"14"-7"-60"-15,-8 0-22 16,8-7-39-16</inkml:trace>
  <inkml:trace contextRef="#ctx0" brushRef="#br0" timeOffset="7123.15">22440 11865 303 0,'0'-12'363'0,"0"0"-54"16,0 5-57-16,-9 7-103 15,0 0-56-15,-7 16 32 16,-15 24 63-16,-20 21 16 15,-14 22-143-15,-17 9-61 0,-2 5 0 16,-8-3 0-16,2-9 0 16,-60 45 0-1,-2-40 0 17,178-176 0-17,2 29 0 1,9 0 0-16,7 10 0 0,2 8 0 15,-2 16 0-15,2 23 0 16,-3 16 0-16,39 61 0 16,198 239 0 31,-143-273 0-47,37-58-114 15,-84-13-2 1,-5-19 49-16,-12-6 28 0,-11-8 27 15,-16 1 15-15,-15 2 33 16,-51 9 273 31,-62 168-309-47,45-50 0 16,12-4 0-16,14-3 0 0,11-10 0 15,8-10 0-15,12-14 0 16,14-12 0-16,5-16 0 0,7-16 0 15,-6-12 0-15,-7-18 0 16,-10-11 0-16,-10-9 0 0,-13-3 0 16,-13 5 0-16,-5-2-2 15,-8 9-106-15,2 8-83 0,4 5-81 16,9 3-47 0,22-42-319-16</inkml:trace>
  <inkml:trace contextRef="#ctx0" brushRef="#br0" timeOffset="7543.04">23274 12004 120 0,'34'0'344'16,"-11"0"-27"-16,-7 0-18 16,-2 0-82-16,-10 19-36 0,-4 15 14 15,0 11 6 1,-12 7-45-16,-2 1-139 0,14 1-17 16,0-6 0-16,5-3 0 15,12-9 0-15,12-8 0 0,2-11-77 16,11-17-38-1,2-17-3-15,0-11 34 0,-7-8 43 0,32-142 228 47,-69 163-129-47,-8 15-18 16,-5 29-7-16,1 13 12 0,-1 11-21 16,7-2-5-16,6-1-2 15,11-6-10-15,9-7-8 0,9-7-15 16,7-18-6-16,9-12 0 15,4-25-2-15,4-16 12 16,-2-16 5-16,-4-12 16 16,-12-8 17-16,-6-4 33 0,-13-2-44 15,-10 11-15-15,-6 6 0 16,0 14 0-16,-14 11 0 16,6 7 0-16,1 11 0 0,7 7 0 15,0 4 0-15,0 7-235 16,0 1-195-16,15 1 19 15,18-6 6-15</inkml:trace>
  <inkml:trace contextRef="#ctx0" brushRef="#br0" timeOffset="8199.43">24696 11536 309 0,'17'-21'485'16,"-17"0"7"-16,-17 6-84 0,-11 2-140 0,-15 10-183 15,-8 3-85 1,3 16 0-16,6 8 0 15,15 12 0-15,27 21 0 0,13 17 0 16,18 11 0-16,23 13 0 16,8 8 0-16,2 3 0 15,5 7 0-15,-1-8 0 16,35 86 0-16,-63 42 0 31,-122-185 0-15,21-38 0-16,-4-13 0 15,3-13 0-15,5-10 0 16,-31-76-652-16,72 13 366 16,119-320-130-1,-32 238 390-15,14 6 43 16,1 15 54-16,-4 25 66 16,47-61 236-1,-75 117-184-15,-10 18-5 0,-9 11-19 16,-1 13-41-16,-11 11-30 15,28 47-68 1,-15 100-26 0,-33-28 0 31,-34 533 0-47,31-603 0 0,0-13 0 15,0-8 0-15,16-20 0 0,15-19 0 16,20-21 0-16,12-12 0 15,7-9 0-15,-4 1 0 16,-7 12 0-16,-11 14 0 0,-9 9 0 16,-16 14 0-16,-6 16 0 15,-1 20 0-15,-4 20 0 16,-3 14 0-16,-3 3 0 16,-1-4 0-16,3-5 0 15,-5-11 0-15,6-8 0 0,-4-9 0 16,2-4 0-16,1-16 0 15,6 0 0 1,29-41-210-16,-13 0-202 16,1-8 31-16,-2-11 34 15</inkml:trace>
  <inkml:trace contextRef="#ctx0" brushRef="#br0" timeOffset="8318.45">26187 11344 382 0,'0'-76'475'0,"0"2"-23"0,-16 8-98 16,-1 9-121-16,1 9-94 0,-1 11-127 15,2 8-12-15,7 5 0 16,8 8 0-16,-9 8-137 16,9 8-268-16,0 8-1 0,9 8-25 15</inkml:trace>
  <inkml:trace contextRef="#ctx0" brushRef="#br0" timeOffset="9026.94">26861 11393 698 0,'20'0'590'0,"-12"0"48"16,-8 0-517 0,-21 0-121-16,-2 0 0 0,-6 8 0 15,-7 17 0-15,-1 15 0 16,0 17 0-16,8 9 0 0,10-2 0 16,2 2 0-16,6 37 0 15,11-72 0 1,8-15-7-16,45-40-473 15,-10-25 348 1,8-15 69-16,-4-7 58 0,-3-1 57 16,1 6 30-16,-8 13 47 15,-13 12 1-15,-3 13-4 0,-8 16-34 16,-4 126-16 0,-18 76-76-1,1-82 0-15,8-11 0 16,0-7 0-16,0-17 0 15,0-16 0-15,3-16 0 0,6-22 0 16,5-26 0-16,20-30 0 16,11-29 0-16,11-18-117 15,6-18-82-15,7-13 56 0,-4 5 63 16,-4 13 63 0,-13 19 50-16,-7 22 30 0,-13 15 3 15,-8 17-11-15,-6 20 44 16,-14 24 59-16,-29 78-76 15,1 28-82 1,28-66 0-16,0-6 0 16,0-14 0-16,186-116-196 47,-81-80 156-32,-51 62 36-15,-2 2 20 0,-8 1 50 16,-7 18 61-16,-12 12-96 15,-14 18-31-15,-7 9 0 16,-4 10 0-16,-20 15 0 0,-12 21 0 16,-7 20 0-1,-4 18 0-15,7 15 0 0,11 9 0 16,25 7 0-16,13 4 0 16,24-7 0-16,20-9 0 15,206 24 0 1,-44-121-1205-1</inkml:trace>
  <inkml:trace contextRef="#ctx0" brushRef="#br0" timeOffset="9358.02">29626 12264 684 0,'33'9'825'0,"-12"-9"-287"16,-13 0-538-16,-30 0 0 16,-29 7 0-1,-52 2 0-15,-63 3 0 16,-77 12 0-16,-88 10 0 15,-93 9 0-15,-88 11 0 16,-1376 129 0 0,441-31 0-1,-730 95 0 1</inkml:trace>
  <inkml:trace contextRef="#ctx0" brushRef="#br0" timeOffset="11646.62">21330 6533 295 0,'8'0'320'0,"-4"0"-58"16,-4 0-75-16,0 0-93 15,0 0-36-15,0 0 16 0,0 0 50 16,0 0 25-16,0 0-16 16,0-4 8-16,0 0-23 15,0-1-26-15,0 1-92 16,-8-4 0-16,0-4 0 0,-9-12 0 15,-27-70 0 1,7 20 0-16,-12-19 0 16,-15-21 0-16,-14-17 0 0,-15-7 0 15,-8 1 0 1,-13 2 0-16,-292-236 0 16,252 257 0-16,-9 5 0 15,-15-2 0-15,-17 6 0 16,-20-2 0-16,-266-100 0 15,227 105 0 1,-3 4 0-16,9 1 0 16,6 7 0-16,-6 5 0 0,-3 11 0 15,-7 10 0-15,-1 7 0 16,-5 11 0-16,4 13 0 16,6 14 0-16,-4 15 0 15,-5 4 0-15,-5 16 0 0,-4 8 0 16,-2 2 0-16,8 2 0 15,18 1 0-15,13-1 0 16,8 1 0-16,6 2 0 16,-1 6 0-16,-10-1 0 0,-5 10-10 15,2-1-7 1,-208 48-24-16,245-44 36 16,16-1-7-16,10 2 10 15,14 2 3-15,8 0 1 0,0 6-5 16,0-1 1-16,-5 0-1 15,-4 0 4-15,1 0 3 16,5-3-7-16,10-2 5 16,17 5 0-16,12 0-2 15,8 0-2-15,13-1-2 16,17-2 5-16,11-5-9 0,11-9 11 16,15-2 3-16,2-2-9 15,3-3 4-15,2-2-3 16,-9 7 7-1,-2-2-1-15,-2 5-7 32,-419 256 2-1,436-281-7-31,-9 13 11 16,29-17-12-1,8-4 7-15,0 5 10 16,0-1-7-16,-8 12-4 15,8-11 6-15,-7-1-3 16,7 0 7-16,-8-4-7 16,0 4-2-16,8-4 0 15,-13 0 4-15,13 4-4 16,-12-4 1-16,12 5 1 16,-12-1 2-16,0 1-2 0,-1 3 0 15,-4 7 4-15,-7 3-3 16,-3 6-3-16,-5 1-1 15,-2-5 5-15,10-7-2 16,4-6-3-16,2-1-2 16,7-2 12-16,11-5-7 15,0-7 3 1,0 0-5-16,0 0-53 16,0 0-29-16,0 0-59 15,0 0-51-15,0-12-74 0,0-11-24 16,0-15-47-16</inkml:trace>
  <inkml:trace contextRef="#ctx0" brushRef="#br0" timeOffset="12245.13">8819 5259 369 0,'21'-28'240'0,"-5"3"-75"15,-4 9-74-15,-4 4-47 0,0 0-15 16,-8 3-7 0,0 9 3-16,0 0-8 15,0 9-9-15,-21 19 0 0,-15 29 32 16,-13 32 21-16,-11 33-14 16,-5 24-3-16,-6 14 2 15,11-2-23-15,11-7-6 16,17-12-8-16,12-18-5 0,20-19-1 15,8-21 0-15,20-19 0 16,13-17 0-16,7-14 1 16,10-10-7-16,2-13 6 0,5-8-3 15,0 0 2-15,-3-3-4 16,-9 3 2-16,-13 0-1 16,-5 0 1-16,-1 12 5 15,-10 0-7-15,-3 0 5 0,-10 0 5 16,9 0 17-1,-15-12-11-15,-1 0 17 16,-4 0 38-16,0 0 53 0,0 0 40 16,0-16-20-16,-12-16-73 15,-8-30-39-15,-5-26-21 16,-3-31-3-16,-9-24-2 16,0-15-2-16,2-13-19 15,2 9-2-15,0 15 5 0,9 20 1 16,4 26 4-16,-1 20 4 15,9 19-4-15,4 18-31 16,0 14-26-16,8 11-38 0,0 11 11 16,-7 8 17-16,7 11-8 15,-9 10-16-15,9 7-16 16,0 9-16-16,0 8-14 0,0 4-14 16,0 0-111-16</inkml:trace>
  <inkml:trace contextRef="#ctx0" brushRef="#br0" timeOffset="13282.49">13379 5104 676 0,'-17'0'283'0,"-2"0"-79"0,2 0-82 16,6 0-46-16,11 0-9 15,0-7-9-15,3-3-35 16,25-1-8-16,26-10-10 0,27-3 1 16,29-8-1-16,23-2-10 15,9 2 6-15,-7 4 0 16,-21 6-5-16,-26 7 0 16,-23 2 6-16,13-4-53 15,-55 17-49 1,-42 0-553-1</inkml:trace>
  <inkml:trace contextRef="#ctx0" brushRef="#br0" timeOffset="13753.51">13444 5019 485 0,'-8'0'141'0,"8"12"-67"0,0 4-30 16,0 13-7-16,0 7 4 15,0 14-7-15,0 12-10 16,0 6-10-16,0 1 0 16,0-8-8-16,0-8-6 15,0 16 21 1,0-48 4-16,3-14 6 16,6-7-23-1,4-16 2-15,30-44-4 16,-9 17-6-16,5 0 0 15,15 1-1-15,422 11 8 47,-408 88-2-47,-19 17 8 0,-21 6 8 16,-49 103 57 0,-27-90-58-16,-20-8-1 15,-14-11-3-15,-4-12 16 16,2-14 47-16,-52 0 94 15,3-125 164 32,266-21-1033 0,-102 98 68-31</inkml:trace>
  <inkml:trace contextRef="#ctx0" brushRef="#br0" timeOffset="15605.86">8786 11841 283 0,'-20'0'388'15,"-3"0"-42"-15,-2-5-97 0,3-2-101 16,4 0-56-16,4 2-16 16,14-1-13-16,0 2-28 15,8 1-23-15,24-5-8 16,39-9 3-16,30-2-6 0,179-48-23 16,337-83-19 15,-344 89 25 0,-132 21-43 0,-141 36-93-31</inkml:trace>
  <inkml:trace contextRef="#ctx0" brushRef="#br0" timeOffset="16315.24">9018 11732 203 0,'-37'0'383'0,"8"0"-71"0,10 0-88 16,5 0-103 0,14 0-63-16,-6 0-19 0,6 0-7 15,0 0 4-15,0 0-23 16,0 44 4-16,6 2 16 15,19 74 58 1,24 206 85 15,-33 33-132 16,-16-331-10-16,0-40-8-15,9-9-23-16,11-12-11 16,13-15-6-16,16-14 5 0,12-2 1 15,12-2-3-15,8 6 4 0,9 3 1 16,-2 11-1-16,2 10 4 16,-9 16 0-16,-7 12 2 15,51 28-11-15,-77 16 15 16,-2 14-1-16,35 235-5 31,-81-209 4-15,-20 2 6-16,-13-4-3 15,-259 154 17 17,132-240-2-17,63-176-4 32,123 188-10-31,42 17 12-16,-24 2-12 0,-3 7-5 15,0-3-2-15,-4 2 3 16,-9-4 2-16,-3-5-10 0,-10-4 10 16,2 1-85-1</inkml:trace>
  <inkml:trace contextRef="#ctx0" brushRef="#br0" timeOffset="20099.58">11047 11344 293 0,'0'-19'313'15,"-11"3"-58"-15,0-5-69 16,-3-4-85-16,-1 1-46 0,2-4-17 15,1 2 10-15,1-2-2 16,-3-1-4 0,3 5-14-16,-2 0-6 0,-11-21 22 31,-183-130 262 16,106 115-302-32,60 39-1 1,-7-1-7-16,-5 3 11 0,-9-2-7 16,-3 2 12-16,-74-31 26 15,-14 5-21 1,80 21-12-16,0 3 4 16,-1 2 15-16,6-1-10 0,3-1-2 15,4 5-12 1,-1 4-5-16,5 0 6 15,-48 3-3-15,-113 9 10 32,165 0-5-32,-1 9 0 15,-3-9-4-15,6 12 9 16,-2 0 1-16,-4 0-9 16,3 0 5-16,-3 1-3 0,2 2-10 15,-2-3 10-15,-5 5-1 16,5-1-1-16,5 1 0 0,0 0-2 15,-184 84-3 32,189-61 0-47,12 13 10 16,-13 78-3 15,31-79-4-31,1 4 4 16,-21 71 5-16,21-61 1 15,0 4-3-15,0-2-5 0,2 1 9 16,14 0-5-16,0-5-1 16,0-2 2-16,6 0-3 15,2-1 3-15,0-3-3 0,0-2-2 16,4 8 0-16,0 5 3 16,0 5-1-16,4 2 3 15,1 7-4-15,-6-6-6 16,2-4 5-16,3-4 4 0,38 168 0 31,-7-18 16 16,-22-129-8-47,-9-38 0 16,-3 3-12-16,69 221 0 31,-54-190 0-16,-16-49 0 1,13 16 0 0,-14-25 0-16,-3-5 0 0,1 7 0 15,-1 2 0-15,0 5 0 16,5 0 0-16,1 3 0 0,-1 6 0 16,-1-4 0-16,4 1 0 15,0-3 0-15,0 1 0 16,1-5 0-16,-1 1 0 15,1-1 0-15,-1-3 0 0,0 0 0 16,1-2 0-16,-1 7 0 16,0-1 0-16,0-5 0 15,1 4 0-15,-1-3 0 0,1 3 0 16,91 185 0 31,39-34 0-16,-122-163 0-31,-1 0 0 16,-5-6 0-1,-2-3 0-15,3 2 0 0,0-1 0 0,5-1 0 16,4 1 0-16,-1 1 0 16,5 0 0-16,-1-5 0 15,4 4 0-15,1 1 0 16,-1-5 0-16,2 0 0 0,-2-3 0 15,-1-9 0-15,117 7 0 47,-128-7 0-31,28-7 0 0,-14-7 0-16,1 0 0 0,6-8 0 31,125-56 0-31,-108 55 0 0,-2-2 0 0,-6 4 0 15,-7 2 0-15,-5 2 0 16,-5 1 0-16,-2-1 0 16,3 0 0-16,-6 3 0 15,1-7 0-15,2 0 0 16,7-4 0-16,3 2 0 0,4-6 0 16,-2 5 0-16,55-25 0 15,-17-1 0 1,-20 2 0-1,-37 27 0-15,-3 1 0 16,-9 0 0-16,14-14 0 16,-19 15 0-1,10-21 0-15,-13 19 0 16,17-25 0 0,-19 22 0-16,2 1 0 0,0-6 0 15,1 1 0-15,4-9 0 16,-1 0 0-16,0-4 0 0,-1 4 0 15,3 5 0-15,-6 4 0 16,3 0 0-16,-3 2 0 16,0 2 0-16,0 0 0 0,-8 1 0 15,5 1 0 1,-2 2 0-16,3-5 0 0,-3 1 0 16,2 0 0-16,-2-1 0 15,2-4 0-15,3 1 0 0,19-187 0 63,-27 161 0-48,0 14 0 1,0 21 0-16,0-3 0 16,0-2 0-16,0 1 0 0,0 1 0 15,0 1 0-15,0 2 0 16,0 2 0-16,0 1 0 15,0-1 0-15,0 1 0 0,0 1 0 16,0-3 0-16,0 3 0 16,0-2 0-16,0 1 0 15,0 0 0-15,0-2 0 16,0 4 0-16,0-3 0 0,0 1 0 16,0 0 0-16,0-2 0 15,0 2 0-15,0 4 0 0,0-4 0 16,0-2 0-16,0 4 0 15,0-7 0-15,0 5 0 0,0-1 0 16,0 1 0-16,0 0 0 16,0 5 0-16,0-3 0 15,0 7 0-15,0 0 0 16,0-81 0 31,0-26 0 0,0 78 0 0,0-30 0-16,0 54 0-31,0 0 0 0,0 0 0 15,0 0 0-15,0-4 0 16,0-2 0-16,0 7 0 16,-8-5 0-16,8 4 0 0,-7-5 0 15,7 1 0-15,0-1 0 16,0 2 0-16,0-1 0 0,0 4 0 16,0-2 0-16,0 2 0 15,0 0 0 1,-9-4 0-1,9-12 0 17,0-41 0 30,0 61 0-62,0-1 0 0,0 1 0 16,0-9 0-1,0 13 0 1,-8-3 0-16,8 2 0 0,0 1 0 16,-8 1 0-16,8-1 0 0,0-1 0 31,0-2 0-31,0 2 0 0,0-3 0 31,-17-20 0-15,17 23 0-16,0-3 0 0,0-7 0 15,0 10 0 1,0-11 0 0,-8-1 0-1,8-12 0 17,0 15 0-32,0 3 0 15,0 4 0-15,0 4 0 0,-8-2 0 16,8 1 0-16,0 0 0 15,0-5 0 1,-8-3 0 0,8-4 0-1,0 8 0 1,0-3 0-16,0-6 0 16,0 12 0-1,0 2 0-15,0-1 0 16,0-1 0-16,0-7 0 15,0 5 0 1,-8-15 0 31,0 22 0-47,8-11 0 16,0 6 0 15,0 0 0-16,0 3 0 48,-8-27 0-16,8 13 0 0,0 6 0-32,-9-2 0 17,9 10 0-17,0-3 0 1,0 1 0-16,-8-4 0 47,8-12 0 0,0 15 0-16,0 2 0-16,0-2 0 1,-8 5 0 0,8-4 0-16,-8-16 0 47,8 16 0-47,-7-4 0 46</inkml:trace>
  <inkml:trace contextRef="#ctx0" brushRef="#br0" timeOffset="20377.03">11081 11454 2047 0,'0'-3'0'16,"0"-2"0"-16,-8 1 0 15,8 0 0-15,-8 0 0 0,8-1 0 32,0 2 0-32,0-6 0 31,-18-15 0 16,10 8 0 0,8 12 0-47,0-4 0 31</inkml:trace>
  <inkml:trace contextRef="#ctx0" brushRef="#br0" timeOffset="20687.63">11039 11361 2047 0,'0'-4'0'15,"0"0"0"1,0-1 0 0,0 1 0 15,0-1 0-15,-8 3 0-16,2-3 0 15,6-2 0 1,0 2 0-1,0 1 0 1,0-8 0 15,0 7 0-31,0 2 0 16,0-1 0-16,0 0 0 16,0-2 0-16,-9 6 0 31,1 0 0-16</inkml:trace>
  <inkml:trace contextRef="#ctx0" brushRef="#br0" timeOffset="20938.75">11000 11282 2047 0</inkml:trace>
  <inkml:trace contextRef="#ctx0" brushRef="#br0" timeOffset="21129.55">10992 11282 2047 0,'-9'0'0'0</inkml:trace>
  <inkml:trace contextRef="#ctx0" brushRef="#br0" timeOffset="21204.1">10983 11282 1766 0,'0'10'-633'15,"-9"2"269"-15,-5 4-8 0</inkml:trace>
  <inkml:trace contextRef="#ctx0" brushRef="#br0" timeOffset="29068.7">9923 16461 56 0,'-16'-12'172'0,"-3"-4"18"0,-3-3-41 15,2-4 10-15,0 0 28 16,3 2-9-16,6 1-9 15,-3 4 7-15,3-1-23 0,4 6-14 16,7 1-33-16,-8 7-32 16,8-1-12-16,0 4 10 15,0 0-67-15,0 11-5 16,0 10 0-16,8 25 0 16,10 13 0-16,12 20 0 15,2 5 0-15,10 8 0 16,1-9 0-16,3-5 0 0,-2-13 0 15,38 20 0 1,26-64 0 0,-75-42 0-16,-4-22 0 15,-9-24 0-15,-9-14 0 16,-2-16 0-16,-9-5 0 0,0 5 0 16,0 2 0-16,0 14 0 15,-12 12 0-15,12 12 0 0,-8 10 0 16,8 4 0-16,0 15-67 15,0 5-268-15,8 2-17 16,9 8 39-16,26 5-234 16,-18 8 339-16</inkml:trace>
  <inkml:trace contextRef="#ctx0" brushRef="#br0" timeOffset="29435.2">10519 16111 54 0,'14'17'199'15,"-6"-5"41"-15,-5-5-52 16,2-7-26-16,-5 9-45 0,0-9-35 15,3 12-16-15,11 4 45 16,1 9 11-16,5 11-19 0,5 13-7 16,4 9-33-16,-1 4-15 15,-4-6-20-15,0-4 0 0,-4-2-12 16,-4-10-6-16,-2-8-3 16,-6-7 0-16,-4-8 0 15,-4-10-2-15,0-7 3 16,0 0 0-16,0-4-8 0,-12-16-11 15,-18-91-9 1,68-174 27 31,51 265 214-31,-24 65-146 15,20 53-75-16,-40-36 0 1,-30-43 0-16,-2 2-256 0,-2-9-148 0,-2-12-11 16,4-8 8-16</inkml:trace>
  <inkml:trace contextRef="#ctx0" brushRef="#br0" timeOffset="29667.49">11268 15827 364 0,'8'-18'382'15,"-8"11"-18"-15,0 7-72 16,4 29-103-16,4 11-64 0,4 12-49 16,4 2-10-1,1 2-18-15,3-2-25 0,3-6-1 16,7 1-22-16,55 114-166 31,-102-158-1035 16</inkml:trace>
  <inkml:trace contextRef="#ctx0" brushRef="#br0" timeOffset="29926.55">10987 15391 355 0,'-52'-57'701'15,"31"41"-451"-15,5 4-122 16,7 7-66-16,9 5-25 15,0 0-6-15,14 13-7 0,9 3-6 16,11 0-22-16,6-4-19 16,4 0-8-16,5-12-2 15,-8 0 2-15,-6 0 8 0,-10 0 20 16,-1-12 0 0,-24-4 11-16,-24-25 3 15,-1 16-10 1,-35-16-9-16,28 29-30 15,-6 5-33-15,7 7-54 16,-3 12-78-16,6 11-36 16,4 10-82-16</inkml:trace>
  <inkml:trace contextRef="#ctx0" brushRef="#br0" timeOffset="30263.44">11654 15753 510 0,'10'0'545'0,"-1"0"-46"0,-9 0-203 16,0-5-169-16,5 2-89 15,-2-1-16-15,2 4-15 0,-5 0-9 16,8 0 1-16,4 21-1 16,8 14 5-16,8 15 2 15,1 7-5-15,-1 3 0 16,0-3 0-16,42 57 0 15,-50-85 0 1,-11-29 0 0,-3-8 0-16,-57-533-611 62,39 463 316-62,-12-84-844 16</inkml:trace>
  <inkml:trace contextRef="#ctx0" brushRef="#br0" timeOffset="30549.42">12002 15574 125 0,'29'57'293'15,"-4"-11"-107"-15,-5-15-54 16,-3-6-58-16,3-10-35 16,3-15-13-16,7-3-7 0,2-14-6 15,3-15-13-15,3-13-10 16,-6-8-4-16,-4-11 3 15,-11-5 11-15,-17-5 5 0,0 8 31 16,-17 9 58 0,-56-36 388-1,16 232-233 17,45-55-185-32,16 109 31 15,9-105-75-15,125 173-492 31,-105-254 197-15,32-38-329-16,-37-9 337 16</inkml:trace>
  <inkml:trace contextRef="#ctx0" brushRef="#br0" timeOffset="30936.5">12494 15143 285 0,'-8'-34'282'0,"8"10"-30"0,0 8-30 16,0 9-99-1,0 7-56-15,0 19 19 0,11 18 41 16,10 11-6-16,4 14-23 16,0 7-11-16,4 4-35 0,-1-4-15 15,-5-2-25-15,-2-15 0 16,-6-12-4-16,-3-16 1 16,-7-3-4-16,-5-8 4 15,0-13 0-15,0-13-23 0,-13-20-11 16,-10-93-16-1,10 45 34-15,13-87 3 16,0 104 2 0,9-26-1-16,51 53 65 47,59 143 116-47,-100-74-178 0,-6-2 0 15,-5-10 0-15,-4-1 0 16,-4-2 0-16,0-9 0 15,-8 0 0-15,-5-8-138 16,1 0-151-16,-5-3-72 0,-2-13-1 16,-5-5-12-16</inkml:trace>
  <inkml:trace contextRef="#ctx0" brushRef="#br0" timeOffset="31332.13">13264 14857 416 0,'-14'-38'342'0,"-15"3"-33"0,-7 0-111 15,-1 5-97-15,0 10-17 16,5 12-1-16,-6 8 31 16,-2 28 5-16,6 17-32 15,-6 15-39-15,9 9-5 0,11 0-23 16,11-3 5-16,9-4-1 15,13-9-1-15,6-14-12 16,9-2-17-16,6-8-9 0,3-12-1 16,-2-17-11-16,46 0-49 15,-10 0 17 1,-23 24 38 0,-27 90 48 15,-33-73-19-31,-1-5 3 15,0 0-11-15,-2-2 5 0,-4-2-11 16,-7-4-32-16,-2-2-57 0,0-11-26 16,2-2-42-16,1-13-88 15,3-8-21-15,1-17-19 0,7-15 2 16</inkml:trace>
  <inkml:trace contextRef="#ctx0" brushRef="#br0" timeOffset="31583.44">13444 14715 420 0,'21'-21'394'16,"-10"9"-35"-16,-3 4-126 15,-4 8-111-15,-4 0-47 0,0 13 17 16,5 19 75-16,-2 21 6 16,5 12-161-16,0 17-12 15,2 3 0-15,2 1 0 0,0-5 0 16,0-4 0-16,4-11 0 15,20 59-137 17</inkml:trace>
  <inkml:trace contextRef="#ctx0" brushRef="#br0" timeOffset="31864.83">13201 14080 959 0,'-19'-37'159'16,"5"25"-70"-16,6 24 0 0,8 25 12 16,8 15-17-16,9 10-24 15,11 2-23-15,13-6-27 16,8-9-26-16,2-13-33 0,3-12-16 16,-10-12-5-16,-8-12 1 15,-6-15-6-15,-10-13 19 16,-12-10 23-16,-8-6 16 15,-20-5 14-15,-10 4 13 16,-50-16 13-16,-176 78-405 47,219 6 15-31</inkml:trace>
  <inkml:trace contextRef="#ctx0" brushRef="#br0" timeOffset="32082.02">13798 13681 527 0,'8'-21'481'0,"-8"10"-47"0,0 6-172 16,0 5-136-16,0 28-43 15,3 33 51-15,6 42-134 16,4 27 0-16,2 12 0 0,2 4 0 15,8-3 0-15,1-3 0 16,4-20 0-16,-1-13 0 16,-6-22 0-16,2-15-300 15,-4-22-122-15,-5-11 27 0,-10-17 9 16</inkml:trace>
  <inkml:trace contextRef="#ctx0" brushRef="#br0" timeOffset="32558.36">13639 14397 573 0,'-21'-21'383'0,"6"1"-67"16,6 1-149-16,9-2-85 15,12-7-41-15,16-2-19 0,18 2-16 16,11-1-17-16,7 6-52 16,6-1-44-16,-2-2-25 15,-3 2 16-15,-11 3 32 16,-10 6 43-16,-17 2 30 15,-5 13 52-15,-5 0 252 16,-17 0-202 0,0 82 154-1,7-45-202 1,6 0-17-16,7-5-3 0,3-4-14 16,33 13-20-1,18-49-46-15,-26-14 18 16,51-63-45-1,-18-32 56 1,-29-168 144 0,-52 219 1-1,-9 18 66-15,-1 11-129 0,2 12-54 16,-5 17 0-16,-4 29 0 16,-6 40 0-16,-6 37 0 15,2 37 0-15,-22 190 0 16,24-151 0-16,9 6 0 15,0-6 0-15,0-6 0 16,-1-10 0-16,-15 124-775 16,10-161 261-16</inkml:trace>
  <inkml:trace contextRef="#ctx0" brushRef="#br0" timeOffset="32958.96">16289 14947 594 0,'17'15'357'0,"-17"10"40"16,-27 12-69-16,-19 12-70 0,-17 15-145 16,-27 15-113-16,-24 11 0 15,-33 15 0-15,-39 18 0 0,-49 15 0 16,-59 17 0-16,-58 20 0 16,-54 20 0-16,-58 16 0 15,-50 9 0-15,-36 7 0 16,-19 1 0-16,-16 0 0 0,14-8 0 15,27-13 0-15,41-22 0 16,43-27 0-16,59-31 0 0,59-34-159 16,-150-7-636-1,339-92 350-15</inkml:trace>
  <inkml:trace contextRef="#ctx0" brushRef="#br0" timeOffset="37639.29">7711 16135 450 0,'0'-24'396'0,"0"8"-59"0,0 8-143 16,0-1-98-1,0 6-52-15,0 3-25 0,0 0 2 16,0 8 15-16,3 20 6 0,10 25 41 15,6 28 22-15,6 30-2 16,0 27-6-16,4 16-73 16,-1 13-24-16,0 4 0 15,1 0 0-15,-2 4 0 0,2-3 0 16,-1-6 0-16,1-10 0 16,-4-11 0-16,150 640 0 93,-160-747-47-77,10 18-196 0,-14-28-137-16,-11-28 152 15,0-16 9-15,-11-24 0 16,-14-28-29-16,-4-26 33 15</inkml:trace>
  <inkml:trace contextRef="#ctx0" brushRef="#br0" timeOffset="38476.62">7486 15839 473 0,'-35'23'583'15,"22"-14"-397"-15,4-9-69 16,9 0-34-16,-6 0-9 15,6 7-3-15,0-7-1 0,0 0-18 16,11 0 2-16,29-16-5 16,181-84 120-1,212-112-103 1,-137 70-66-16,915-397-17 31,-223 161 1-31,-474 203 16 16,-1 21 22-16,-22 18-11 0,-24 19-11 15,-21 11 0 1,728-129 0-16,-857 177 0 16,-37 9 0-16,-32 4 0 15,142-27 0 1,-26 6 0 15,-338 54 0-31,-20 0 0 0,-17-6 0 0,-13 7 0 16,-14 3 0-16,-2-1 0 15,5 2 0-15,-4 3 0 0,14 4 0 16,3 0 0-16,4 0 0 16,7 0 0-16,3 0 0 15,-1 0-186 1,9 0-268-16,-8 0 21 16,8 0 14-16</inkml:trace>
  <inkml:trace contextRef="#ctx0" brushRef="#br0" timeOffset="38830.05">15672 12919 204 0,'0'-8'373'0,"0"1"-38"0,0 7 9 16,0 0-73-16,-11 0-104 0,11 30-31 16,0 17 4-16,0 31-63 15,41 169-77 1,-5-84 0-16,9 21 0 16,61 206 0-16,113 363 0 31,-185-594-47-16,-12-21-181-15,-10-15 12 0,-7 59-315 16</inkml:trace>
  <inkml:trace contextRef="#ctx0" brushRef="#br0" timeOffset="52552.39">15780 4990 19 0,'6'0'14'0,"-1"0"-6"16,-2 0-4-16,6 0 0 15,-1 0 14-15,5 0 42 0,-1 0 81 16,0 0 34-16,-1 0-65 15,-2 0-29-15,-1 0-25 16,-3 0-14-16,-5 0-13 0,3 0 15 16,-3 0 18-16,0 0-19 15,0 0-5 1,0 9 3 0,0 39-27-1,0-8-6-15,12 13-2 16,9 8 1-16,36 82-3 15,119 61 42 32,-63-378 51-31,-87 92-82 0,4-4 7-16,-5 1 2 0,-6 7 16 15,-3 13 9-15,-2 16 24 0,-6 13-28 16,-1 11-22-16,-7 12-16 15,0 13-10-15,0 28 14 16,-12 34 17-16,-5 40 28 16,-11 45-5-16,-9 43-8 15,-75 478 31 1,52-77-43 0,60-425-32-1,8 493-274 16,-8-565 40-31,0-13-21 16,-18-10-53-16</inkml:trace>
  <inkml:trace contextRef="#ctx0" brushRef="#br0" timeOffset="53661.89">12043 12268 68 0,'53'45'438'15,"-25"-29"-312"-15,1-9-19 16,-6-7-15 0,2 0 2-16,1 0 0 0,-7 0-10 15,-2 0-25-15,-1 0-25 16,-4 0 2-16,-4 0-9 15,4 13-1-15,0-1 7 0,1 2 6 16,2 1-9-16,6 1-19 16,0 0-2-16,2 1-5 0,3 0 2 15,-4-6-1-15,3 1-8 16,4-12 7 0,-4 0-3-16,3 0-3 0,1-7 4 15,15-47 7-15,-27 18-7 16,-5-10 8-1,-9-1 14-15,-3-174 485 79,0 221-501-79,0 0-6 15,0 0 2 1,0 0-10-16,0 0 3 15,0 0 14-15,0 0-1 0,0 0-1 16,0 0-3-16,0 0-4 16,0 13-2-16,0 10-5 15,0 23 32-15,0 215-23 16,8-43-4 0,12-16 0-1,14 33 0 1,-28-177 0-1,0-14 0-15,-3-11 0 16,2 20 0 0,-5-46 0-1,0-10-131 32,0-6-63-31,0-4-47-16,-16-31-272 15,8 13 247-15</inkml:trace>
  <inkml:trace contextRef="#ctx0" brushRef="#br0" timeOffset="54677.64">17302 5009 294 0,'24'-47'179'0,"-7"-8"-67"15,-9 3-40-15,-8-4-23 0,0-2 4 16,-17-2 5-1,-2-10 4-15,-6 1 7 0,-7 1 9 16,-9-2-8-16,-13 5-24 16,-14 4-11-16,-12 11-15 15,-15 15-9-15,-7 10-5 16,-11 16-6-16,-14 18 0 0,-7 20 1 16,-12 18-5-16,-7 20 7 15,7 18-5-15,0 25 1 16,4 23 12-16,-4 27 0 0,-1 31 0 15,6 37 8-15,2 24 17 16,12 4-7-16,27-4-9 16,26-19 16-16,33-22-5 15,41-18 28-15,21-22 8 16,34-21 6-16,41-12-28 0,26-13-15 16,30-22-13-16,39-34-4 15,34-36-7-15,18-33-1 16,9-36-2-16,-9-30-5 0,-15-24 4 15,-26-25 7-15,-26-25-6 16,-30-28-6-16,-30-23 6 31,23-260 4-31,-115 218-5 0,-24 10 3 16,-19 14-5-16,-26 19 1 16,-182-251-32-1,129 336-42-15,-4 24-37 16,-3 23-40-16,-5 21-18 15,0 25-27-15,5 22-5 0,7 9-72 16,4 18-288-16</inkml:trace>
  <inkml:trace contextRef="#ctx0" brushRef="#br0" timeOffset="79128.41">24022 2503 47 0,'0'0'68'0,"0"0"53"16,0 0 50-16,0 0-70 16,0 0-22-16,0 0-24 15,-8 0-17-15,8 0-13 16,0 0 2-16,0 0 3 16,0 0 8-16,0 0-5 15,0 0-6-15,0 0-9 16,0 0-3-16,0 0-7 15,0 0 3-15,0 0-2 16,0 0-6-16,0 0 2 16,0 0-3-16,4 0-1 15,-4 0 1 17,0 0-5-17,0 0 2 1,0 0 4-16,4 0-2 15,0 0-1-15,5 0 1 0,4 0-3 16,2 0 3-16,1 0-4 16,5 12 3-16,-5-4-3 15,4 1 5-15,1-2 3 16,-1 7-10-16,-1-2 8 16,6 0-7-16,-5 0 6 15,33 12 0 1,1 1-3-1,14 16 7 1,67 52 8 47,-123-81-14-48,-1 0-2-15,2 1 2 16,-5-5-2-16,0-1 5 15,0 3-4-15,1-10 6 16,4 11-5 0,-7 1 0-16,-3-4 0 15,6 0 2-15,0 5 0 0,-1-2-2 16,1 2 0 0,-1-1 2-16,-2 1-6 15,19 36 11 16,-20-41-8-15,-5 0-2-16,0-1 1 16,0-7 0-16,0 9 3 15,0-2-2-15,0-7 5 16,0 13 0-16,0-5-6 16,0 5 3-16,0 3 0 15,0 1-1-15,-13-1 2 16,-5 28 2-1,9-23-1-15,-8 15 0 16,9-20-2 0,0 5-1-16,-15 20 0 15,-3 10 3 1,14-17-1-16,-24 35 3 16,-17 33-3 15,12-28-4-16,33-62 3-15,8-5 5 16,-8-7 3-16,8 9 2 16,0-9 7-16,0 0 9 15,0 0-6-15,0 0 2 16,0 0 11 0,0 0-19-16,0 0 8 15,0 0-1-15,0 0 7 0,0 0 12 16,0-5 16-16,0-6 7 15,3-10-22 1,10-16-13-16,47-85-17 16,-3 41-7-16,17-9-2 15,10-8-3-15,16 1 1 16,4-5 4-16,7 1-3 16,1 2-7-16,-1 2 0 0,-7 12 4 15,-10 11 5-15,-20 12-6 16,-19 18 5-16,-9 12 1 15,-14 8-11-15,-10 7 4 16,-6 5 3-16,-8 3-15 16,-7 4 0-16,-1 5-31 15,0 0-9-15,0 0-14 16,0 0-15-16,0 0-8 16,0 17-30-16,0 0-13 15,0-1-64-15,0 1-93 16</inkml:trace>
  <inkml:trace contextRef="#ctx0" brushRef="#br0" timeOffset="80369.63">24255 2535 39 0,'-17'0'48'0,"17"0"29"16,12-7 90-16,12-3-26 16,9-5-62-16,8-6-26 15,3 0-23-15,0-4-8 16,4 2-3-16,-2 2 3 16,-5 5-4-16,-1 1-7 15,0 1-4-15,144-1 5 31,-96 15-9-15,125 36 2 15,294 124-31-15,-429-128-9-16,42 13-42 16,-84-33 58-1,-10-12 7-15,-6-16-5 16,-20-4 19-16,-11-43 27 15,-7-46 33 17,18 76-29-32,0 4-1 15,0 0 5-15,0 1-2 16,0 1 18-16,0 6 17 16,0 5 0-16,0-1-15 15,0 10-12-15,0-3-11 16,0 10-16-16,0 0-6 31,0 0 1-15,0 0-16-16,0 0-3 0,0 0 11 15,0 29-9 1,29 139 19 15,-21-98 12-15,1 109 21-16,-9-69-17 15,0 15 0-15,0 23-10 16,0 15-15-16,-9 7 3 16,9 1-7-16,0-10 3 15,0-9-3-15,0-18-2 16,9 82 10 0,2-135-2-16,31 70-6 31,-19-118 73 0,-23-54-65-31,-8-12-7 16,-4-3 3-16,-4-9 2 15,-1-4-4-15,-6 1-4 0,-2-5-7 16,-4 4 9-16,-2 1-4 16,-12 3 2-16,0 7-2 15,-10 10 5-15,-9 4-6 16,-3 7 8-16,-8 9-5 0,-9 8-3 15,-6 13 9-15,-9 6-10 16,-4 10 6-16,-6 8-1 16,2 4 2-16,4 3-1 15,-2 5 0-15,5 5 1 0,10-7-6 16,7-6 11 0,0 0-7-16,4 1-1 15,-9-6 6-15,1 0 0 0,0-2-10 16,-81 22 7-1,88-35 4-15,6-4-5 16,2-6 0-16,-47-3 2 16,71-8 8-16,7-8 10 15,5-8 46 1,-42-200 190 0,62 4-239-1,6 86-11 1,-1-11-9-16,-17-545 0 47,26 618-17-47,0 7-14 15,8 16-26-15,1 8-22 16,0 10-49-16,-8 5-39 16,4-1-650-1</inkml:trace>
  <inkml:trace contextRef="#ctx0" brushRef="#br0" timeOffset="82820.14">25993 2800 33 0,'0'0'66'16,"-8"0"69"-16,8 0 42 16,-9 0-80-16,9 0-38 0,0 0-29 15,-9 0-12-15,9 0 8 16,0 0 2-16,0 0 1 15,0 0-4 1,0 0 7-16,0 0 6 0,5 0 0 16,3 0 12-16,0 0-20 15,9-12-17-15,5-9 0 16,8-7-4-16,2-1-1 16,6-2 2-16,-2-2-2 15,35-41-2 1,-32 41 0-1,1 0-6-15,41-24 2 16,4 17 0 0,-48 23 1-16,-5 5-8 15,4 5 5-15,14 2 0 16,14 5 3-16,9 0 2 16,9 0-2-16,8 8-7 15,1 5 5-15,4-1-4 16,-1 0 3-16,124 36 3 31,-168-31-1-31,52 77 11 31,-172 224 81 16,24-261-82-47,-5-4 1 16,-13 0-3-16,-10-9-4 15,-7-6-3-15,-1-10 11 16,-80 8-3 0,88-36-6-16,12 0 18 15,15 0 25-15,10-5-7 16,14-5-2-16,9-11-13 16,14-7-10-16,6-5-11 15,45-46-7 1,-6 40 6-16,15 2-3 0,15 0-8 15,7 5 6 1,631-10-11 31,-561 84 8-31,-24 30-9-1,-108-46 15 1,-12 2-6-16,-8 4 4 15,0-4 3-15,-20 0 2 16,-12-2 0 0,-12-6-1-16,-13-4 2 15,-13-7 5-15,-7-9-9 0,-5 0 1 16,6-13 2-16,11-2 13 16,16-14 14-16,13-8-10 15,15-11-9 1,13-9-8-16,37-78 2 15,10 61-12 1,137-125 0 0,-108 141 8-16,-3 9-9 15,366-15-653 48,-390 88 537-63,-4 1-71 15,-9-5 19 1,-3-4 72-16,-10-8 59 0,-1-8 101 16,-3 0 163-16,-6 0-48 15,-5-12-33-15,0-5-22 16,0-3-30-16,0 4 24 16,0 0 16-16,0 4-8 15,3 3-25-15,2 1-39 16,5 8-9-1,-5 0-45 1,16 126 9 15,-13-36 29-31,-76 732 92 47,-32-97-109-16,84-602-22-31,4-30 5 16,1-20-6-16,11-19-1 0,0-15 9 16,0-10 7-16,0-13 55 15,-8-16 52 1,8 0-34-16,0-16-88 16,0-20 0-16,0-21 0 0,-8-17 0 15,-1-16 0-15,-3-15 0 16,-10-4 0-16,-4-2 0 15,-14 6 0 1,-310-133 0 15,-122 678 0 1,378-289 0-32,26-8 0 15,24-9 0-15,27-12 0 0,22-16 0 16,21-16 0-16,61 40 0 31,2-64 0-15,-48-56 0-16,39-50 0 15,-2-80 0 1,-49 40 0 0,2-121 0-16,-31 155 0 15,0 9 0-15,-14 8 0 16,-206 39-862 31,195 9 527-47</inkml:trace>
  <inkml:trace contextRef="#ctx0" brushRef="#br0" timeOffset="83419.16">28699 2653 11 0,'-18'0'51'0,"-3"0"137"16,-3 0 13-16,4 0-47 16,4 0-12-1,2 0-31-15,14 0-10 16,0 0 22-16,6 0-2 15,49-15 58 1,27-1-127-16,32-9-5 16,16 0-10-16,8-4-14 15,1 4-4-15,-18 5-7 16,-16 4-5-16,-17 4-6 16,36-9 13-1,-89 19-13-15,12 2-207 31,-47-11-345-15</inkml:trace>
  <inkml:trace contextRef="#ctx0" brushRef="#br0" timeOffset="84638.62">23924 6353 170 0,'0'0'208'0,"0"0"-87"16,0 0-38-16,14 0-10 0,14 0 2 15,16 0 3-15,20 0-3 16,23-7-1-16,18-6-2 16,21-2 1-16,28-6-1 15,29-4-12-15,32-3-11 16,29 0-5-16,40-10-10 16,48-1-22-16,35-10-1 15,19-8-8-15,0 0 2 16,-7 0-2-16,0 7 5 0,-18 2 7 15,-27 6 2 1,-40 6-4-16,-52 3 23 16,-48 10 32-16,-47 5 32 15,-41 2 25-15,-34 0 16 0,-24 4-26 16,-9 5-101-16,-16-3-14 16,-6 3 0-16,-9-5 0 31,-8-98-1139-31</inkml:trace>
  <inkml:trace contextRef="#ctx0" brushRef="#br0" timeOffset="86033">30807 2776 65 0,'5'-25'143'15,"3"5"49"-15,0 8-84 16,0 3-34-16,-2 2-9 16,-6 7-7-16,0 0 9 15,0-5-7-15,0 0-16 16,0 5-9-16,-9 0-11 16,9 0-3-16,-13 0 6 15,5 0-3-15,8-2 4 16,-13-3 25-16,2-2-2 15,3 2 15-15,-1-4-1 16,9 3-14-16,0-12-15 16,5-1-7-1,10-10-21-15,10-4-1 16,12-4-1-16,11 0-5 16,9 5-3-16,16 4 4 31,114-18-8-31,-86 34 1 15,75 5 0-15,-108 7 5 16,-11 0-6-16,-10 12-1 16,-4 4 3-1,69 73-1 17,-86-56 2-32,-1 4 3 15,-5-4 1-15,0 3 1 16,0-2-7-1,-4-3 7-15,0 6-2 0,-4-5-3 16,-3 114-8 15,-9-117 13-15,-25 24 1 0,2-4-6-1,10-20 4 1,-4-5 2-16,2 1-3 0,-5-1 1 15,-2-4-5 1,3-4 6-16,-30 17-3 31,-19 15 2 1,-68 34 8-17,100-57-13-15,-4 3-1 16,-1 6 8-1,-138 116-4 17,125-89 2-17,-19 31-3 17,25-25 7-32,24-31-5 15,0-1 0 1,-22 39 1-16,7-12-4 15,22-29 5 1,0-2-4-16,5 3 4 16,-24 91-4 15,36-92 3-31,-8 3 4 0,8 3-2 16,-9 0 8-1,9 2-10-15,-9-1 4 16,3-2-2-16,6 2 2 15,-11-4-2-15,11 2 4 16,0-8-4-16,-8 0-2 16,8-2 6-16,0 1-5 15,0-1 3-15,0 38 20 16,0-35-10-16,0 7 0 16,-9-7-8-1,1-1-6-15,8-2 6 0,-13 0-3 16,5-2 2-1,0-2-5-15,0-4 4 16,0 0-2-16,8-3-3 0,-9-1 2 16,9-4-1-1,0-12 0-15,0 9 5 0,0-9 1 16,0 0-5-16,0 0 4 16,0 0 4-16,0 0-6 15,0 0-38-15,5-9-100 16,4 2-114-16,-3-10-106 15</inkml:trace>
  <inkml:trace contextRef="#ctx0" brushRef="#br0" timeOffset="87078.95">30763 5824 442 0,'0'-12'158'16,"0"5"-42"-16,0 2-52 16,0 5-20-16,0 0 6 0,0 0 10 15,-8 0-3-15,8 0-20 16,0 0-14-16,0 0-16 15,-8 0-2 1,8 0-4-16,0 12 0 16,-8 0 1-16,-8 22 13 15,7-14-6-15,1 3 5 16,8 2-7-16,-8-1 3 16,2 59 12 15,6-26 0-31,19 0-6 31,-4-33-13-31,19 12 12 16,-14-20-6-16,-1-4-1 15,7-12-2-15,2 0-3 16,4 0 1-16,1 0 4 16,-2 0-3-16,-5 0 8 15,-1-7-4-15,3-5-5 16,4-9-1-16,1 1 7 15,-1-5 8-15,-4-4-4 16,-8 5-2-16,-3 0 2 16,-4 0 12-16,-1-2-13 15,-9 3-11-15,-3-6 4 16,0 5 8-16,0-1-4 16,0-4 2-16,-9 5-10 15,-2 0 4-15,3 3-8 16,8 5 10-16,-13 1-10 15,13-2 4 17,-47-81-6-17,39 85 11 1,-2 5-5-16,-2 1-2 16,0-2 2-1,5 2 0-15,-1 2 4 0,-5-2-6 16,1-3 0-16,4 10 2 15,-1 0-2-15,-3 0-6 16,-1 0 9-16,1 0-1 16,-7 0-6-16,-7-4 7 15,1 4-7-15,-2 0 5 16,3 0 0-16,4 0-1 16,3 0 1-16,6 0 1 15,-2 0-1-15,5 0-1 16,8 0-6-1,0 0 3-15,0 10 5 16,-13 6-9-16,-2 12-27 16,-9 13-87-16,-36 56-430 15</inkml:trace>
  <inkml:trace contextRef="#ctx0" brushRef="#br0" timeOffset="99407.36">16730 15587 954 0,'0'-17'358'0,"5"5"-170"0,-2 4-103 16,-3 8-54-16,0 0-16 16,0 0-6-16,0 8 0 15,-8 12 2-15,-13 21 8 16,-12 17 3-16,-10 6 25 0,-14 14 26 15,-7-2 33-15,-15 6 14 16,-3-5-120-16,2-3 0 16,6-11 0-16,13-9 0 15,13-12 0-15,11-11 0 0,9-5 0 16,11-11 0-16,10-2 0 0,7-1 0 16,16 0 0-1,11 0 0-15,11 0 0 0,6-3 0 16,5 3 0-16,4 0 0 15,-4 0 0-15,-5 5 0 0,-3-5 0 16,-5 0 0-16,-3 0 0 16,16 9 0-1,-21-14 0 1,-16-7 0 0,-12-7 0-1,8-17 0-15,38-270 0 31,-27 30 0-15,-19 196 0-16,0 10-10 16,0 13-121-16,0 7-41 15,0 14-41-15,-13 5-6 16,2 3-12-16,-2 4 33 0,-4 1 38 16,1 11 7-16,-234-2-348 62,160 2 948-46,13 0-105-1,29 0-182-15,31 0-142 16,9 0-13-16,8 0-4 16,17 0 1-16,18-8-7 0,24-5-3 15,17 1 1-15,17-4 0 16,8 4-7-16,2 0-2 0,-2 3 9 15,-8-3 4-15,231-33 221 47,-286 0 395-15,-38 21-364-17,0 16-249-15,4 8 0 16,-4 24 0-1,0 26 0-15,0 92 0 16,0-53 0 0,36 790-361 46,-28-859 13-46,9-12 30-16,18-53-228 15,-13-6 318-15</inkml:trace>
  <inkml:trace contextRef="#ctx0" brushRef="#br0" timeOffset="100389.01">17367 15961 59 0,'27'-70'515'16,"-18"50"-286"-16,-4 8-30 15,-2 3-81-15,-3 9-57 0,5 9-1 16,-2 15 25-16,2 83 179 31,-5-76-171-31,0 2 0 16,-30 20 72-1,-10-53-59 17,126-199-147-1,-61 180 35-31,-6 6 4 15,2 8 6-15,1 5-2 16,12 41 30-16,-13-13-21 16,-3 5-11-16,-9 3 0 15,5-4 0-15,-3-7 0 16,-3-4 0-16,6 3 0 47,1-73 0-47,-6 1 0 15,-1-19 0-15,0-4 0 16,-16-154 0 0,-14 156 0-16,-95-91 0 15,52 125 0 1,-11 10 0-16,-3 9 0 16,8 7 0-16,6 2 0 0,16 2 0 15,11 5-13-15,15 0-87 16,23 0 6-16,20 0 5 15,21 0-7-15,23 0-27 0,26 0 0 16,23-7 63-16,25-5 29 16,17-5 21-16,12 4 3 15,-5-2 0-15,-12-2 6 16,-20 5 1-16,-29-1 15 0,-24 6 62 16,-20 2 92-16,-16 5 71 0,-15 0 13 15,-20 0-253-15,-114 343 0 47,69-128 0-31,39-19 0-1,0-116 0-15,9-14 0 0,-1-12 0 16,0-18 0-16,-3-12 0 16,4-12 0-16,-6-12 0 0,9-29 0 15,8-28 0-15,9-24 0 16,9-28 0-16,5-21 0 0,10-13 0 15,4 0 0-15,8 0 0 16,11 13 0-16,6 16 0 16,-5 22 0-16,1 25 0 15,-15 27 0-15,41 68 0 16,-72 58 0-16,-16 207 0 16,-16-102 0-1,-8 208 0-15,11-211 0 16,22-17 0-16,15-17 0 15,19-16 0-15,12-25 0 16,133 52 0-16,47-97 0 31,-121-68 0-31,88-28 0 0,-66-50-299 16,-103 31 161 0,-21-10 5-16,-20-5-31 0,-8-7-32 15,-23-5-1-15,-7-7 29 16,-2-8-96-16,-1-5 27 15</inkml:trace>
  <inkml:trace contextRef="#ctx0" brushRef="#br0" timeOffset="100718.38">20108 15154 295 0,'-34'-49'414'0,"-1"13"-43"15,-1 15-2-15,-1 13-133 16,-5 25-90-16,7 16-13 0,2 14-50 15,14 15-83-15,10 11 0 0,9 6 0 16,12-4 0-16,12-5 0 16,8-13 0-16,5-7 0 15,13-17 0-15,2-13 0 16,1-20 0-16,-2-9 0 0,82-113-47 31,-108-16 1-15,-25 60 47-16,-22 9 29 0,-21 7 4 15,-8 10-7-15,-13 11-26 16,-6 7-1-16,-3 11 0 0,1 2-24 31,-121 1-1166-15,193 28 833 0</inkml:trace>
  <inkml:trace contextRef="#ctx0" brushRef="#br0" timeOffset="101272.29">20953 14919 1063 0,'29'-13'318'16,"-7"0"-156"-16,11 1-77 0,13-4-39 15,7 0-28-15,-2 0-12 16,-5 2-3-16,-6 7 8 15,-7 0 30-15,-9 7 37 16,29 246 138 15,-50 301-216 16,-34-537 0 0,-59-153 0-31,53 100 0-16,2 12 0 15,-7 6 0-15,-3 12 0 16,2 13 0-16,-2 13 0 16,3 4 0-16,10 8 0 0,8-1 0 15,12 4 0-15,12-4 0 16,0 0 0-16,9-3 0 15,5 0 0-15,48-9 0 16,-42-12 0 0,13-21 0-1,-25 2 0-15,1-2 0 0,-9-12 0 16,0 16 0 0,-13 3-41-16,-11-8-528 15,16 15 274-15,-6-3 25 16,8 6 3-16,-2-3 6 0</inkml:trace>
  <inkml:trace contextRef="#ctx0" brushRef="#br0" timeOffset="101653.01">20368 14991 116 0,'-57'-8'297'16,"0"1"-75"-16,10-7-10 0,9 7-23 16,8-5-34-16,16 0-68 15,25 0-31-15,2417-358 657 110,-2445 332-713-79,-26 51-324-16,-1 0-152-15,-2 1-6 0</inkml:trace>
  <inkml:trace contextRef="#ctx0" brushRef="#br0" timeOffset="154038.03">33821 5154 2047 0,'46'-111'0'0,"-46"37"0"16,0-16 0-16,0-10 0 16,0-30 0-16,0-30 0 15,0-35 0-15,0-28 0 16,0-10 0-16,0 1 0 15,0 4 0-15,0 9 0 16,-41 7 0-16,-147 1 0 16,-14 3 0-16,-14-2 0 15,-12-1 0-15,-18 0 0 16,-32 9 0-16,-26 14 0 16,-20 12 0-16,-7 10 0 15,12 7 0 1,18 9 0-16,4 3 0 15,-7 4 0-15,-338-146 0 16,317 148 0 0,5 6 0-16,-333 135 0 15,291 0 0 1,-13 0 0-16,7 0 0 16,9 0 0-1,-2044 0 0 32,1291 0 0-16,842 0 0-31,20 0 0 16,22 0 0-16,25 0 0 16,13 40 0-1,3 119 0-15,4 8 0 16,4 4 0-16,13 9 0 15,21 15 0-15,13 16 0 0,-225 847 0 47,335-491 0-31,423 786 0 31,-265-1136 0-32,11-13 0-15,12-8 0 0,13-2 0 16,8 6 0-16,19 0 0 16,13-1 0-16,8 0 0 15,3-12 0-15,0-7 0 0,-5-10 0 16,3-6 0-16,18-10 0 16,33-7 0-16,33-9 0 15,19-3 0-15,9 3 0 16,702 264 0-1,-64-50 0 1,-696-255 0 0,-12-8 0-16,-9-12 0 15,23-15 0-15,31-22 0 16,29-23 0-16,16-34 0 16,14-27 0-16,18-33 0 15,17-26 0-15,8-17 0 16,-12-16 0-16,-33 3 0 15,-35-3 0-15,205-112 0 16,10-98 0 15,-404 219 0-15,111-170 0-16,-146 136 0 16,-16-12 0-16,-79-705-502 46,-90 797 34-46</inkml:trace>
  <inkml:trace contextRef="#ctx0" brushRef="#br0" timeOffset="177646.79">18240 1791 500 0,'19'-62'206'0,"-2"4"-41"0,-9 14-29 15,-8 4 7-15,0 11 9 16,0 5-37-16,0 9-58 16,-16 15-26-16,-12 23 28 15,-26 33 50-15,-26 42 55 16,-25 38-18-16,-29 25-82 16,-29 24-64-16,-14 5 0 15,-13 7 0-15,4 2 0 16,11-4 0-16,25-7 0 15,21-22 0-15,23-19 0 0,27-21 0 16,17-29 0-16,20-20 0 16,13-15 0-1,-3 35 0 1,32-101 0-16,10-20-124 16,9-24-307-16,9-30-18 15,6-24 3 1</inkml:trace>
  <inkml:trace contextRef="#ctx0" brushRef="#br0" timeOffset="178114.59">16709 2622 569 0,'12'-41'241'0,"-6"8"-80"0,-6 8-60 16,0 8-26-16,0 9-2 15,0 4-7-15,0 4-8 16,-26 34 105-16,-22 19 26 15,-27 25-5-15,-22 18-62 16,-8 18-77-16,0 17-45 16,10 4 0-16,-58 518 0 47,602-391 0-16,-343-226 0-16,68 21 0 1,-112-41 0-16,66-47 0 31,-128-88 0-15,-9 21 0 0,0-25 0-16,9-14 0 15,-11-13 0 1,2-2 0-16,-4 2 0 0,2 8 0 0,-1 11 0 15,0 9 0-15,-2 11 0 16,3 19 0-16,-2 14 0 16,1 16 0-16,5 22 0 15,7 11-283-15,-12 22-215 16,3 19 89 0,-11 25-12-16</inkml:trace>
  <inkml:trace contextRef="#ctx0" brushRef="#br0" timeOffset="178843.44">13952 3622 194 0,'-32'-40'161'0,"-9"-6"-79"16,-7 2-35-16,-13 3-24 0,-13 6-6 15,-12 5-5-15,-15 10 4 16,-20 3 6-16,-30 10-1 16,-28 7 3-16,-523 93 168 31,439-24-96-31,-5 16-2 16,-6 17-8-16,3 12-5 0,-1 5-20 15,12 2-6-15,20-3 19 16,20-3-6-16,35-13 1 15,27-14-13-15,30-10-13 0,27-13 4 16,25-11-25 0,19-11-14-16,17-5 2 0,6-15-9 15,13-1 1-15,6-10 2 0,6 0 4 16,9-12 0-16,0 7-10 16,0-7 8-16,0 0-4 15,0 0-5-15,0 0 7 0,0 0 0 16,-8 0-4-1,8 0-2 1,0 0-33-16,0 0-65 0,-12 0-115 16,-1-12-140-16,-6-11-97 15</inkml:trace>
  <inkml:trace contextRef="#ctx0" brushRef="#br0" timeOffset="-180205.63">18706 6708 1079 0,'13'-29'452'0,"4"-16"-183"16,1-12-131-16,12-17-29 16,8-18-109-16,1-17 0 15,9-22 0-15,2-19 0 16,-1-21 0-16,-6-10 0 16,-2-6 0-16,-3-8 0 0,-6-12 0 15,-8-18 0-15,-7-19 0 16,-17-16 0-16,-11-13 0 15,-24 9 0-15,-25 11 0 16,-29 17 0-16,-33 13 0 0,-36 11 0 16,-31 8 0-1,-504-371 0 1,405 400 0 0,-357-117 0-1,308 187 0-15,-386-23 0 16,327 109 0-1,-5 35 0-15,11 37 0 16,8 40 0-16,-393 217 0 16,4 133 0-1,421-161 0-15,29 47 0 16,25 33 0-16,32 18 0 0,37 5 0 16,43 23 0-16,51 18 0 15,48 15 0-15,71 438 0 16,85-427 0-16,41-8 0 15,48-33 0-15,56-40 0 16,64-50 0-16,51-49 0 0,43-51 0 16,44-56 0-1,42-50 0-15,30-57 0 0,15-58 0 16,559-150 0 0,-528-10 0-16,-16-44 0 15,425-276 0-15,-538 244 0 16,429-383 0-1,-671 436 0 1,-46 8 0-16,-41 4 0 0,-30 9 0 16,-15 6 0-1,-14 18 0-15,-6-359 0 47,-21 473 0-47,8 7 0 16,0 6 0-16,0 2 0 15,-8 6 0-15,8-2 0 32,-8 5 0-1,8-4 0-15</inkml:trace>
  <inkml:trace contextRef="#ctx0" brushRef="#br0" timeOffset="-180129.03">19032 5625 2047 0,'-8'0'0'16</inkml:trace>
  <inkml:trace contextRef="#ctx0" brushRef="#br0" timeOffset="-179984.69">18999 5634 2047 0,'-21'0'-142'0,"-20"0"-612"0</inkml:trace>
  <inkml:trace contextRef="#ctx0" brushRef="#br0" timeOffset="-178810.08">11918 3004 250 0,'-17'-25'212'16,"1"-4"-72"-16,-4-3-30 15,-1 0-18-15,2-4 18 16,-3-5 45-16,2 4-24 16,-4-4 8-1,0 3-18-15,-5 4-2 0,-4-3-52 16,-11-4-29-16,-90-50-10 16,37 48-21-1,-33-7-6-15,-42 5 1 16,-43 9 3-16,-49 6-3 15,-35 15 6-15,-46 15 2 16,-2023 306 124 15,1841-180-51 1,-1833 1128 0-17,1958-860-83-15,40 77 0 16,38 51 0-16,44 53 0 15,40 43 0-15,45 13 0 16,-49 652 0 0,183-673 0-16,29-54 0 15,23-42 0-15,18-45 0 16,20-55 0-16,80 258 0 16,-20-420 0-1,137 95 0 1,-74-238 0-1,37-40 0-15,44-35 0 16,35-27 0-16,9-14 0 0,-11-11 0 16,-26 2 0 15,-33 0 0-15,343-33 0-16,-510 45 0 15,-12 4 0-15,-8 0 0 16,-8 0 0-16,-4 0 0 0,0 0 0 0,-8-4 0 31,0 0 0-31,0 0 0 16,0 0 0-1,0-4 0 32</inkml:trace>
  <inkml:trace contextRef="#ctx0" brushRef="#br0" timeOffset="-178713.83">5518 12370 2047 0,'-29'-11'0'16,"9"-1"-144"-16,-4-6-353 15,0-10 61-15,-6-17 45 16,-1-4 105-16</inkml:trace>
  <inkml:trace contextRef="#ctx0" brushRef="#br0" timeOffset="-178138.26">5151 11807 465 0,'-32'-47'288'0,"4"8"-57"0,3 11-90 16,10 5-62-16,-2 4-1 0,17 2 9 16,0 4-16-1,0 5-24-15,17 8 53 0,15 12-16 16,12 14-14-16,5 5-9 15,5 8-17-15,-3 12-21 16,2 1 22-16,-4 6 3 16,-7 7 20-16,-11 11-51 15,-6 10-17-15,-13 4 0 16,-12 8 0-16,-12-1 0 16,-8-5 0-16,-12 0 0 15,-9-7 0-15,-5-7 0 16,2-9 0-16,0-7 0 15,3-15 0-15,-24 19 0 16,20-33 0 0,33-33 0-16,4 0 0 15,0-9 0 17,8-8 0-32,-12-11 0 15,12-8 0-15,0-8 0 16,0-14 0-16,0-7 0 0,0-10 0 15,9-5 0-15,-1-10 0 16,-5-11 0-16,0-13 0 16,-3-3 0-16,0 1 0 15,0 15 0-15,0 16 0 16,0 20 0-16,0 20 0 0,0 12 0 16,0 9 0-16,0 7 0 15,0 5 0 1,0 5 0-16,0 7-231 62,0 0-26-62,0 0-48 16,0 24-269-16,0-12 270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0T17:44:03.7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4401 4440 90 0,'0'-12'155'0,"-9"4"-4"16,9 0-53-16,-8 4-23 15,8-5-6-15,-8 6-10 16,8-1-4-16,0-1-8 16,-8 0-5-16,8 3-1 0,-9-3-1 15,1 5 3-15,0-4 8 16,-2 1-3-16,-4-2-10 15,3 5-1 1,-91-12 109 15,74 12-130-15,-30 0 11-16,26 0-17 16,1 0-10-16,-4 0 11 15,8 7-3-15,-90 34-1 31,95-32-5-31,2-1 1 16,5 1-4-16,-2-2-3 16,4-7 2-16,5 12-1 15,-4-3 4-15,-11 14 2 16,-2 2-2 0,-8 12-3 15,21-21 2-31,0 5-3 0,-5 3 0 15,6 3 5-15,-2 3-3 16,-14 19 4 0,13-25-1-16,-2 4 0 15,-4 2-2-15,5-2 1 16,-2 0-2-16,4 1 1 16,-4-1 1-16,-10 22-3 15,14-31 4 1,1 2-5-16,1-2 5 0,-2 7 0 15,-3 15-8 1,3-20 1-16,1-2 9 16,1 5-2-16,-3 5-1 15,-2-1 5-15,5 1-4 16,-2-4-1-16,2-5 4 16,11 1-4-16,-8-1 4 0,8 0-7 15,0 1 6-15,-9 2-2 16,9 7-4-16,-8-2 2 15,8 0 4-15,0 6-4 16,-8 2 3-16,8 4-3 16,-7 0 1-16,7 1 0 15,-9 37 4 1,9-41-7-16,0 0 7 16,0-5-4-16,0 4 2 15,0 0 1-15,0 2 11 16,0 2-4-16,0 1 0 15,0 36 18-15,0 25-7 32,13-7 9-17,-7-48-13 1,2-21-4 0,0-3 10-16,-2 1-8 15,-3-2 10-15,5-2-3 16,0 5-3-16,0-6 27 15,0 2-8-15,0-4-12 16,0-2-12-16,6 1-9 16,-6 5 1-16,0-1 1 15,93 134 204 32,-60-110-195-31,-22-21-17-16,-3-4 0 15,0-3 0-15,1 1 0 0,0-6 0 16,-5 2 0 0,-1 0 0-16,3-1 0 0,-3 0 0 15,3 0 0-15,-3 1 0 16,1-1 0-16,5-4 0 16,-1 0 0-16,-1 3 0 15,7-1 0-15,1 3 0 16,2-3 0-16,0-1 0 0,-6 4 0 15,5 2 0 1,25 10 0 0,1-13 0-1,6 8 0 1,4-11 0 0,164 7 0 30,-200-16 0-46,-3 0 0 16,-4 0 0-16,-6 0 0 16,2 0 0-1,-1 8 0-15,-5-8 0 16,51 7 0 0,-1-7 0-1,-24 0 0-15,2 8 0 16,3-8 0-16,-3 0 0 15,-3 0 0-15,1 0 0 16,0 0 0-16,0 0 0 16,0 8 0-16,-1-8 0 15,1 0 0-15,-1 0 0 16,1 0 0-16,-1 10 0 0,1-10 0 16,-5 0 0-16,1 0 0 15,28 0 0 1,-46 0 0-1,0 0 0-15,3 0 0 16,-6 0 0-16,3 0 0 0,5 0 0 16,0 0 0-16,1 0 0 15,3 0 0-15,5 0 0 16,3 7 0-16,5-7 0 16,0 9 0-16,0-9 0 0,-1 8 0 15,1-8 0-15,-1 12 0 16,1-12 0-16,2 0 0 15,6 8 0-15,0-8 0 16,3 8 0-16,2-8 0 16,-6 12 0-16,-4-12 0 15,-3 10 0-15,-6-10 0 0,-2 0 0 16,-4 0 0-16,-5 0 0 16,0 0 0-16,1 0 0 15,0 0 0-15,1 0 0 16,7 0 0-16,7 0 0 0,1 0 0 15,4 0 0-15,3 0 0 16,2 0 0-16,-3 0 0 16,7 0 0-16,-2 7 0 15,5-7 0-15,-1 7 0 16,5 2 0-16,4-9 0 0,0 0 0 16,0 0 0-16,0 8 0 15,-5-8 0-15,2 8 0 16,-11-8 0-16,-1 0 0 15,-10 8 0-15,-4-8 0 0,-4 0 0 16,0 0 0-16,-2 0 0 16,-3 0 0-16,2 0 0 15,-1 0 0-15,1 0 0 0,3 0 0 16,-4 0 0-16,2 0 0 16,-3 0 0-16,2 0 0 15,-1 0 0-15,-4 0 0 0,4 0 0 16,3 0 0-16,2 0 0 15,4 0 0-15,4 0 0 16,81 0 0 0,-75 0 0-1,4 0 0-15,-7 0 0 16,-4 0 0-16,33 0 0 16,72 0 0 15,-116 0 0-31,-1 0 0 15,13 0 0-15,-18 0 0 16,-1 0 0-16,-3 0 0 16,6 0 0-16,-1 0 0 15,8 0 0-15,4-4 0 16,6 0 0-16,2 4 0 0,-1-4 0 16,7 0 0-16,-5 1 0 15,-1-2 0-15,1 5 0 16,-1 0 0-16,-3 0 0 15,-6 0 0-15,3 0 0 0,-3 0 0 16,3 0 0-16,63-9 0 16,21 6 0 15,8 3 0-15,101 0 0 15,-179 0 0-31,0 0 0 15,-2 0 0-15,-6 0 0 16,0 0 0-16,143 0 0 47,-40 0 0-31,-82 0 0-16,0 0 0 0,4 0 0 15,-2 0 0-15,4 0 0 0,-4 0 0 16,3 0 0-1,-5 0 0-15,-1 0 0 16,346 0 0 15,-190 0 0-15,-135 0 0 0,-1 0 0-16,-3 0 0 15,-2 0 0-15,-3 0 0 16,-3 0 0-16,-8 0 0 15,90 0 0 1,-108 0 0-16,-2 0 0 0,-1 0 0 16,1 0 0-16,3 0 0 15,2 0 0-15,3-4 0 16,-2-1 0-16,2 3 0 16,0 2 0-16,-5 0 0 0,-4-6 0 15,2 6 0 1,38-4 0-16,6-3 0 15,-41 2 0 1,-1 1 0-16,6-4 0 0,-2 4 0 16,0-1 0-16,4 2 0 15,124-9 0 1,-144 12 0 0,-5 0 0-16,7-4 0 0,-6 4 0 15,4-5 0-15,0-2 0 16,6 2 0-16,2 0 0 15,5 3 0-15,0-4 0 0,8-2 0 16,-1 5 0-16,0-1 0 16,0-4 0-16,-1 8 0 15,-7-4 0-15,33-1 0 16,-45 5 0-16,-4 0 0 0,-4 0 0 16,-3 0 0-16,0 0 0 15,-6-4 0-15,6 1 0 16,-1-2 0-16,8-2 0 15,1 2 0-15,0 1 0 0,-5 4 0 16,3-4 0-16,27-9 0 16,-30 10 0-1,3-1 0-15,19-1 0 16,-19 0 0-16,2 3 0 16,29-7 0-16,-35 6 0 15,2-2 0-15,4 1 0 16,-1 1 0-16,0-2 0 0,-1-3 0 15,2 4 0-15,-1-1 0 16,1 1 0-16,-1 0 0 16,25-9 0-1,-20 11 0-15,18-15 0 16,-21 13 0-16,-1-1 0 16,32-14 0 15,64-60 0 16,-113 68 0-47,0-6 0 0,5-2 0 15,-2 3 0 1,-3-7 0-16,1 8 0 0,2-5 0 16,2-1 0-16,0-3 0 15,-5 3 0-15,0 2 0 0,-4-2 0 16,-1 4 0-16,-3-19 0 15,0 16 0-15,-7-36 0 32,-5 30 0-32,0 2 0 15,-1-4 0-15,0-1 0 32,-21-64 0-32,16 56 0 15,-58-110 0 1,54 111 0-16,2 3 0 15,1-3 0-15,-2 2 0 16,-1-2 0-16,4 4 0 16,-7-1 0-16,5 1 0 0,-1 4 0 15,-3-1 0-15,-1 1 0 16,0-1 0-16,-2-4 0 0,-3 5 0 16,-1-5 0-16,-3 1 0 15,3 4 0-15,-3-5 0 16,6 0 0-16,-29-27 0 15,26 26 0 1,2 2 0-16,1 3 0 16,0 2 0-16,-2-3 0 0,3 2 0 15,-3-1 0-15,-30-15 0 16,0-5 0 0,-87-48 0 15,46 47 0-31,44 22 0 15,-8-1 0-15,-9 1 0 0,-7-5 0 16,-9 0 0-16,-3 1 0 16,-7-1 0-1,-2-4 0-15,-4 5 0 0,-211-74 0 32,212 74 0-32,3-1 0 0,4 0 0 15,2-3 0-15,2 3 0 16,4 0 0-16,-3 2 0 15,0 2 0-15,-2 4 0 0,2 1 0 16,0 3 0-16,-1 1 0 16,1 4 0-16,-358-49 0 47,285 52 0-47,85 13 0 15,-244 0 0 1,162 0 0-1,87 0 0 1,-1 0 0-16,-1-4 0 0,-6 0 0 16,-6 0 0-16,-3 1 0 15,-10-1 0-15,-1-1 0 16,-1 0 0-16,-7 2 0 0,-2-1 0 16,2 0 0-1,-2 4 0-15,4 0 0 0,5-4 0 16,-485 4 0 31,530 8 0-47,-57 4 0 15,59 0 0 1,7-4 0-16,-6 5 0 16,0-6 0-16,-1 2 0 0,1 3 0 15,0-4 0-15,0-8 0 16,-2 9 0-16,-2-9 0 15,-1 8 0-15,5-8 0 16,-3 8 0-16,-2-8 0 0,2 0 0 16,-6 0 0-1,1 0 0-15,-9 0 0 16,3 0 0-16,-3 0 0 16,-80 0 0-1,77 0 0-15,4 0 0 0,0 0 0 16,8 0 0-16,7 0 0 15,7 0 0-15,2 0 0 0,2 0 0 16,-32 0 0 0,9 0 0-1,41 0 0-15,1 0 0 16,3 0 0-16,1 0 0 16,-1 0 0-16,3 0 0 0,1 0 0 15,4 0 0-15,4 0 0 16,2 0 0-16,-5 0 0 15,-6 0 0-15,3 0 0 16,-6 0 0-16,-2 0 0 16,-51 0 0-1,29 0 0-15,1 12 0 16,3-5 0-16,4-7 0 16,0 10 0-16,1-10 0 15,-42 0 0-15,46 13 0 31,-62 6 0-31,46-11 0 16,15-8 0 0,26 0 0-1,-3 0 0-15,3 7 0 16,3-7 0-16,0 0 0 16</inkml:trace>
  <inkml:trace contextRef="#ctx0" brushRef="#br0" timeOffset="211.93">4267 4368 2047 0,'0'7'0'16,"0"-7"-15"-16,0 7-206 15,0-7-29-15,0 14-19 16,0-14 9-16,0 12 25 16,0-12 2-16,0 8 7 0</inkml:trace>
  <inkml:trace contextRef="#ctx0" brushRef="#br0" timeOffset="1163.22">14728 5182 451 0,'3'-38'268'0,"-3"6"-62"0,5 7-72 15,-2 5-36-15,2 8 1 16,-2 0 40-16,-3 4 21 0,0 4-56 16,0 4-50-16,5 0-30 15,-1 0-12-15,5 0-11 0,-1 19 11 16,-2 7 0-16,11 7-2 15,0 2-10-15,-1-1 5 16,2-1-3-16,-7-10 0 16,3-3 2-16,0-6-2 0,-2-14 14 15,5 0 3-15,-3 0-3 16,11-9-2-16,12-11-6 16,12-18-8-16,15-14 3 0,18-14-2 31,308-218-49-16,-294 222 18-15,59-26-126 16,-101 58 14-16,-18 7-89 16,-15 2-86-16,-18 4-45 0</inkml:trace>
  <inkml:trace contextRef="#ctx0" brushRef="#br0" timeOffset="1600.29">15242 4746 269 0,'0'-9'229'16,"0"5"-68"-16,0 0-54 15,0 4-43-15,0 0-15 16,0 0-11-16,0 0 5 0,9 0 0 16,3 12 32-16,2 9 2 15,0 8-6-15,3 2-13 16,-1 7-11-16,1 2-21 15,-2 1-2-15,2-4 17 0,-6-6-15 16,7-2-6-16,-6-4 9 16,0-8-3-16,0-4-9 15,4-6 1-15,1-7 1 0,1 0 9 16,21 0 0-16,18-17 0 16,1331-427-6 62,-1242 408-66-78,-94 24 5 0,-11 0-9 15,-9 3-8 1,-12 7-14-16,-2 2-11 0,-10 0-27 16,-8 0-225-1,0 0 152-15,-8 0-67 16,-10 0 19-16</inkml:trace>
  <inkml:trace contextRef="#ctx0" brushRef="#br0" timeOffset="5982.51">9834 5368 280 0,'-33'0'245'16,"8"0"-93"-16,7 0-61 15,1 0-36-15,17 0-9 16,0-7 35-16,0-10 3 0,20-11-33 16,33-20-15-16,45-23 13 15,51-17 2-15,43-22 5 16,35-17 0-16,21-16 4 0,28-11-12 16,28-13-11-1,947-492 3 1,-1004 525-36-1,135-63 6 1,-252 128-2-16,45-16-6 16,-122 61 6-1,7-9-9-15,-48 25 4 16,-12-1-19-16,0 9-34 16,0 0-42-16,-19 0-92 15,-22 26-46-15,-24 5-27 16,-28 11-81-16</inkml:trace>
  <inkml:trace contextRef="#ctx0" brushRef="#br0" timeOffset="6843.1">10508 4168 94 0,'0'-21'230'0,"0"2"-73"16,0-8-75-16,-11 4-41 16,-6 2-19-16,-1 2-7 15,4-2 7-15,-3 4 0 0,1 2 1 16,0-1 3-16,3 4-13 16,2 2 3-16,2 10 2 15,1 0-6-15,-5 0-6 0,-6 25-3 16,-19 12 7-16,-14 25 16 15,-21 18 15-15,-17 23 12 16,-16 14-6-16,-6 9 12 16,-7 9-10-16,2 2-12 15,7 6-11-15,13-8-15 0,16-8-3 16,11-21-5-16,22-21 2 16,11-20-1-16,17-13-4 15,20-15 11-15,8-12 13 16,74-16 4-1,-14-30-20-15,26-15-12 16,19-7 8-16,17 4-1 0,12 1-3 16,4 6-2-16,1 4 3 15,-8 4-1-15,-6 7-1 0,-15 5 8 16,69 12-8 0,-119 0 10-16,-14 0 7 15,-15 8-6-15,-9 1 1 0,-14-9-5 16,-5 12 3-16,-3-12 39 15,-8 0 11-15,0 0 46 16,0-5 12-16,-19-11-46 16,-92-130-5-1,10-42-46 1,52 70-17 0,-44-150-3-16,53 129 2 15,4 1-5-15,11 7-2 0,-21-155-2 31,46 230-4-15,-16-26-215 0,16 82 151-1,0 30-18-15,13 9-21 16,4 16-21-16,7 13-12 0,4 9-7 16,-1 1-29-16,8-4-93 15</inkml:trace>
  <inkml:trace contextRef="#ctx0" brushRef="#br0" timeOffset="7521.29">14804 6330 160 0,'0'0'283'0,"0"0"-98"0,3 0-59 16,7 0-59-16,-2-5-28 15,14-2 11-15,12-9 28 16,109-67 100-1,-24 23-116-15,21-18-21 16,31-12-17-16,22 0-9 0,13-3-9 16,220-90 3-1,-224 106-10-15,-18 8 5 16,96-34-9-16,-179 67 6 16,32-12-1-1,-91 31 3-15,6 1-204 31,-64 16 37-31,-66 0-300 16,9 0 219 0</inkml:trace>
  <inkml:trace contextRef="#ctx0" brushRef="#br0" timeOffset="8192.99">15153 5768 191 0,'0'-17'219'0,"0"5"-74"16,0-1-47-16,0 2-38 15,0 3-29-15,0-1-8 16,-7 9 1-16,7 0-5 0,-11 0-13 16,-2 12-2-16,-13 17-1 15,-5 21 13-15,-18 23-2 16,-16 20 1-16,-17 14-3 0,-8 2-2 16,-7 1-7-1,4-8 3-15,-127 130 2 16,173-183-4-1,9-13-2-15,16-8 6 0,22-8 1 16,3-3 3-16,19-10-4 16,25-7-1-16,14 0-1 15,15-7 7-15,17 0 3 0,119-19 14 16,88 18-11 15,-223 8-19-31,38 0 4 16,-79 0 13-16,-12 0 15 15,-7 0 19-15,-6 0 3 0,-6 0 10 16,-5 0 20-16,0 0 12 16,0 0 13-16,-8-9-36 15,-8-6-22-15,-8-19-30 16,-33-58 1 15,-219-772-375 16,267 828 248-31,0-9-15-1,-10 50-710 17</inkml:trace>
  <inkml:trace contextRef="#ctx0" brushRef="#br0" timeOffset="9979.35">16851 3520 456 0,'-69'-126'207'0,"-4"12"-43"0,12 20-62 16,13 22-44-16,11 19-32 16,17 15-9-16,20 15 27 15,29 18 26-15,35 21 25 16,41 34 12-16,34 43-19 15,27 50-36-15,21 35-23 16,13 30-9-16,19 12-18 16,8-4 2-16,6-17-3 0,-7-16-4 15,-11-24-2-15,-17-25-23 16,-20-23-36-16,-26-23-42 0,-30-22-51 16,-34-16-27-16,-23-19-5 15,-28-17-74-15,-23-28-4 0</inkml:trace>
  <inkml:trace contextRef="#ctx0" brushRef="#br0" timeOffset="10162.29">18909 3166 641 0,'-27'-81'173'0,"-11"40"-82"16,-19 61-39-16,-41 87 27 15,-46 92 26-15,-52 82-45 16,-35 56-30-16,-41 62-18 15,-33 50-35-15,-24 14-38 0,-3-6-56 16,19-14-15-16,33-20 1 16,35-24-7-16,36-37-62 0,23-40-15 15</inkml:trace>
  <inkml:trace contextRef="#ctx0" brushRef="#br0" timeOffset="18991.15">3695 10860 47 0,'-13'-3'150'0,"0"-2"44"16,2 1-52-16,2 4-28 15,1 0-19-15,8 0-17 16,-8 0-19-16,8 0-8 16,0 0-19-16,0 0-12 15,0-4-12-15,0 4 2 16,0 0-8-1,0 0 2-15,0-8 45 32,0 8 18-32,0 0 2 15,5-4-49 1,-2 4-6-16,5 0 10 16,-2-4-7-16,0 0 7 15,2-6 10 16,1 8-34-31,-5-3 4 16,4 5-5-16,-3 0 1 16,3 0 2-16,4 0 4 15,4 0-10-15,9 0 5 16,7 0-2-16,4 0-2 16,1 0 3-16,4 0 6 15,3 0-4-15,5 0 1 16,4 0-9-16,3 0 8 15,6 0-2-15,1 0 0 16,-1 0 2-16,-5-5-2 16,0 3 1-16,49-7 1 15,-57 4 2 1,-2 2-6-16,-6 3 3 16,0 0-1-16,-4-4 1 0,-1-4 0 15,-3 0 0 1,0-1 0-16,-4 5-3 0,-7-2 7 15,3 0-5-15,-1 1-1 16,-2 1-1-16,-3 1 0 16,2 3 3-16,48-9 2 47,-1 6-6-32,-44-1 4 1,46-5-2-1,-37 9 2-15,-21 0 0 16,0 0 1-16,0 0-2 16,4 0 4-1,17 0-8 1,-12 0 6-16,-1 0-3 0,4 0 1 16,3 0-2-16,6 0 3 15,-4 0 5-15,-1 0-6 16,29 0-3-1,-29 0 6-15,2 0-6 16,2 0 3-16,-4 0 1 16,1 0-1-16,4 0 1 0,2 0 0 15,6-3 0-15,0-1-4 16,3-1 2 0,1 2 3-16,53 3-5 15,-54 0 5 1,2 0 2-16,-7 0-10 0,1 0 7 47,148 15-1-32,-151-6-5 1,-22-9 6-16,7 0-3 16,-6 0 7-16,3 0-6 15,2 0 7-15,-1 0-9 16,1 0 0-16,4 0-1 15,-3 0 5-15,32 7 2 16,-21-7-1-16,166 9-2 63,-151-9 1-48,-40 0-2 1,-4 0 1-16,1 0 5 0,-2 0 1 15,-3 0-8-15,0 0 8 16,0 0-3-16,0 0 4 16,0 0-3-16,0 0 5 15,0 0-6-15,0 0 5 16,0 0-6-16,0 0 2 0,0 0 5 16,0 0 6-16,0 0 1 15,0 0 2-15,0-5 8 16,0-2 3-16,0-2-9 15,0-2-13-15,0-35-5 16,0 13 0 0,0 1-1-16,0-5 6 15,-8-8-14-15,-1 2 5 0,3-7 6 16,-31-182-9 15,29 182 5-31,-4-43 4 16,4 56-4-16,8 10 3 15,-8 2-5-15,8 5 2 16,0 3 2-16,0 1-5 16,0 3 1-16,-9 2 7 15,9 2-4-15,0 1 3 32,0 8 1-17,0 0-4-15,-8 0 2 16,0 0 6-1,8 0-8-15,-8 0 13 16,-5 0 11 0,5 0-18-16,0 0-2 15,-4-4-5-15,-4 4 1 0,-8 0-11 16,-9 0 10-16,-13 0 1 16,-9 12-6-16,-23 8 2 15,-20 4 7-15,-15 10-9 16,-16-1 0-16,-14 3 4 15,0 0 4 1,6-8-4-16,7-2-2 0,8-7 6 16,13-7 3-16,6-12-8 15,10 0 2-15,9 0 3 16,5-7-5-16,11-5 5 16,8 0-8-1,-46-9 9-15,-33-8-3 31,119 25 2-15,0 1 1-16,3-2-7 0,1 5 1 16,-3 0 2-16,-11 0-4 15,-1 0 2-15,-6 0 2 16,-37 0 6 0,33 0-3-1,6 0-8-15,-2 0 4 0,4 0 2 16,2 0 4-16,2 0-8 15,4 0 7-15,0 0 1 16,4 0-1-16,7 0 14 16,-3 0-8-16,1 0-3 15,0 0-4-15,-8-5 0 16,-4 5 0-16,-326 0 7 78,306 0-14-31,39 0 6-31,9 0 0-16,0 0-3 15,0 0-3 1,0 0 3-16,0 0 3 15,0 0-9-15,0 0 6 16,0 0 5-16,0 0-6 16,0 0 0-16,0 0 3 15,0 0 1-15,0 0 0 16,0 0 0-16,0 0 3 31,0 0-1-31,0 0-6 16,0 0-3-1,0-7 7 1,0 7 5-16,0 0-10 16,0 0-1-1,0 0 2-15,0 0-3 16,0 0-1-16,0 0 0 16,0 12 7-1,0 12-4-15,0 9-1 16,0 13 6-16,0 3-5 15,0-1-3-15,0-4 11 16,0 6-1-16,0-2-5 16,0 2 1-16,0-2 0 15,-8 42-4 1,8-33 9 0,0-36-8-16,0-10-2 0,0 1 5 15,0-12 1-15,0 7-1 31,0-7-2-15,0 0-2-16,0 0 6 16,0 0 2-16,0 0-5 15,0 0-2 1,0 0 2 0,0 0 4-16,0 0-5 15,0 0 3-15,0 0 0 0,0 0 1 16,0 0-1-16,0 0 2 15,0 0-6 1,0 0-1 0,0 0 2-1,0 0 5 1,0 0-2 0,0 0-3-1,0 0 4-15,0 0-6 0,0 0 7 31,0 0-9-31,0 0 7 16,0 0 0-16,0 0-3 16,0 0 6-16,0 0-2 15,0 0-6-15,0 0 3 16,0 0 4-16,0 0-5 16,0 0 1-1,0 0 4-15,0 0-5 0,0 0-1 16,0 0-1-16,0 0 5 15,0 0-5-15,0 0 1 16,0 11-1-16,0-11 2 16,0 12 3-16,0-12 4 15,0 7-6-15,0-7-2 16,0 0 1-16,0 0 6 16,0 0-9-16,0 0 8 15,0 0-5-15,0 0 3 16,0 0-4-1,0 0 6-15,0 0 0 16,0 0-2-16,0 0-7 16,0 0 2-16,0 0 7 15,0 0-2-15,0 0 0 16,0 0-4-16,0 0 10 16,0 0-4-1,0 0-5 1,0 0-1-16,0 0 4 15,0 0-3-15,0 0-4 16,0 0-9-16,0-3 1 16,0 3-3-16,0-4 3 15,0-1-5-15,0 2-1 16,0 3-12-16,0 0-11 16,0 0-26-16,0 0-22 15,0 0-17-15,0 0-29 16,0 0-39-16,0 0-66 15,8 0-60-15</inkml:trace>
  <inkml:trace contextRef="#ctx0" brushRef="#br0" timeOffset="19818.72">7621 10041 391 0,'-45'9'289'16,"28"-9"-233"-16,3 0-21 0,0 0 7 16,14 0 17-16,0 0-3 15,0 0-14-15,9-5-22 16,7-2-12-16,17-5 17 16,19-9 1-16,21-8 8 15,25-7 3-15,27-13 14 0,31-13-15 16,17-6-6-16,15-6-6 15,11 1 5-15,-4 1-2 16,-1 5 5-16,-7 11-5 0,153-38 3 16,14 8-13 15,-284 70-8-31,-17 9 23 0,-18-3 17 16,-5 8 3-16,-14-3 4 15,0 1 34 1,-16 4-62-16,0 0 1 15,0 0-35-15,0 0 3 16,0 0-52-16,-12 0-54 16,-5 0-59-16,-3 0-68 0,-13 0-21 15,-7 9 31-15,-14-2-43 16</inkml:trace>
  <inkml:trace contextRef="#ctx0" brushRef="#br0" timeOffset="20851.31">7934 9374 248 0,'-13'-25'196'0,"2"-3"-88"16,-3 4-48-16,4 3-18 0,-4 6-4 16,3 2 14-16,-2 1 7 15,4 7-8-15,9 5-24 16,-11 0-12-16,11 0-6 16,-11 17-2-16,-10 15-1 15,-7 18 11-15,-54 95 13 16,37-55-18-16,-4 3-2 15,2 5-5-15,-40 70 3 16,55-104-7-16,12-14-3 16,7-19 2-16,5-5-1 15,8-10 1-15,5-4 2 16,11-12-4-16,106-4 2 31,-58-4-3-31,9-1 6 0,8 2-1 16,4 2-2-16,-3 5 1 15,-4 0-1-15,-10 0-2 16,-8 0 3-16,-10 0 0 0,-13 0 14 16,-9 0 33-16,4-33 387 31,-48-28-338-15,-240-520-84 46,237 540-27-62,2 13-5 16,5 3-3-16,0 8-18 15,-1 5-33-15,13 9-36 0,-8 3-21 16,8 0-15-16,0 0-8 16,0 8 27-16,0 8 25 15,0 4 11-15,0 5-56 16,0-6-33-16</inkml:trace>
  <inkml:trace contextRef="#ctx0" brushRef="#br0" timeOffset="23169.91">12133 13616 218 0,'-9'0'282'0,"-2"-9"-96"0,-6-2-77 16,1-2-48-16,-5-2-31 15,2-2-3-15,-6-8 7 16,-4 5 13-16,1-4 11 15,-1-1-2-15,-7 0 10 0,-4 1 5 16,-10 0 5-16,-2-4 30 16,-70-26 73-1,-145-44 67 17,201 79-143-32,-72-10-11 15,-106 17-92 1,151 12 0-1,-209 0 0-15,60 8 0 32,-269 32 0-17,388-28 0-15,6 1 0 16,-1 2 0-16,-4 0 0 16,0-4 0-16,-4 1 0 15,-3 0 0-15,-11-4 0 0,-4 1 0 16,-8-9 0-16,-169 7 0 15,17-7 0 1,-93 0 0 0,274-4 0-1,-209-24 0 1,134 12 0 0,99 16 0-16,1 0 0 15,6 0 0-15,-3 0 0 16,7 12 0-16,1 0 0 15,8-4 0-15,0 1 0 16,6-9 0-16,2 12 0 0,0-1 0 16,6 2 0-16,5-1 0 15,3-3 0-15,9 3 0 16,3 0 0-16,3 5 0 16,3-1 0-1,-42 20 0-15,40-7 0 16,-5 3 0-16,-35 44 0 15,-4 10 0 1,-40 61 0 15,56-45 0-31,40-61 0 16,4-2 0-16,6-5 0 16,3-1 0-16,-1-1 0 15,4 5 0-15,13 0 0 16,0 2 0-16,0 6 0 15,0 9 0-15,13-1 0 16,7 4 0-16,12 3 0 16,6-3 0-16,6 0 0 15,9 4 0-15,3-3 0 0,6-1 0 16,3-5 0-16,3 0 0 16,14-2 0-1,11 0 0-15,12-2 0 0,13-3 0 16,16-5 0-16,12 1 0 15,5-4 0-15,2-5 0 16,2-7 0-16,153 12 0 16,-156-24 0-16,-7 2 0 15,-1-2 0-15,-8 2 0 16,-6 1 0-16,-7 1 0 16,-9 4 0-16,-9-1 0 0,-9 1 0 15,461 15 0 32,-374-56 0-47,-90 4 0 16,-3-1 0-16,-1-4 0 15,4 2 0-15,-3-5 0 16,97-26 0 0,113-23 0-1,34-22 0 1,91-19 0 15,-327 86 0-31,-5-1 0 16,-6 1 0-16,-7 3 0 0,-6 2 0 15,-5-1 0-15,-12-1 0 16,-9 0 0-16,40-23 0 16,-46 15 0-1,3-7 0-15,-2-10 0 16,6 2 0-16,-5-6 0 0,7 2 0 15,-7-1 0-15,0 4 0 16,-4 4 0-16,96-105 0 47,-132 142 0-47,5-8 0 16,-6 12 0-16,-3-1 0 15,0 2 0-15,0-10 0 0,0-7 0 16,0-38 0-1,0 30 0-15,0-6 0 16,0 2 0-16,-8 1 0 16,0 2 0-16,-1-4 0 0,0 0 0 15,9 5 0-15,-11-13 0 16,11 24 0 0,0 3 0-16,0-3 0 0,0 5 0 15,0-1 0 1,0-7 0-16,3 8 0 15,2-16 0 1,7-6 0 0,-8 18 0-16,1 0 0 0,-1 4 0 15,-4 0 0-15,0 4 0 0,0 3 0 16,0-3 0-16,0 4 0 16,0 0 0-16,0 0 0 15,0-4 0-15,0 4 0 16,0-1 0-16,-9-2 0 0,1 2 0 15,0 2 0-15,-3 3 0 16,-3 0-75-16,3 0-148 16,-10 0-96-16,-7 0-73 0,-10 0-40 15</inkml:trace>
  <inkml:trace contextRef="#ctx0" brushRef="#br0" timeOffset="28721.92">9213 11532 425 0,'0'-9'251'16,"0"1"-84"-16,0 0-84 0,0-1-42 15,0 2-18-15,0-2 5 16,0 2 12-16,0 2-10 16,8-2-13-16,0 3-8 15,4 4-3-15,20 0 32 16,-16 0-22-16,6 16 13 16,-6 7-7-16,0 11 0 15,45 127 40 32,-18-229-43-16,-4 3-12-31,4-16-6 16,84-116 0-16,-50 97 1 16,7-2-2-16,6 4 0 15,8 4 0-15,0 8 0 16,3 5-3-16,-9 8 3 15,-5 12 0-15,-14 13-5 0,-16 10-3 16,14-10-10 0,-49 36 11-16,-2 3-26 15,-20 9-19 1,-9 0-110 0,-7 0 21-16,-4 12-10 0,-12 5-4 15,-12 4-59-15,-13 7 24 16</inkml:trace>
  <inkml:trace contextRef="#ctx0" brushRef="#br0" timeOffset="29472.39">9619 10973 110 0,'0'-11'229'16,"0"-6"-72"-16,0 5-44 0,0 0-23 15,0 4-5-15,0-1-14 16,0 6 0-16,0 3-2 16,0 0-18-16,0 0-8 15,0 0-7-15,0 0-11 16,0 0-9-16,4 8-8 0,4 9 5 16,4 11 11-1,103 214 18 16,-47-156-31 1,-3-64 16-32,142-124 5 31,-126 45-29-31,118-98 0 16,49-35-1-1,-118 91-1-15,0 1 4 16,-5 9-8-16,-2 7 2 15,-14 13-2-15,-8 9 7 0,-12 10-2 16,-11 16-5-16,-17 4 5 16,-17 5-2-16,-6 7 12 15,-14 8 19-15,-8 0 11 0,-4 3 8 16,-7 2-6-16,-2 5-11 16,-3 0-9-16,0 0-11 15,0 0-2-15,0 0-8 16,0 0 3-16,0 0-5 0,0 0-7 15,0 0 17 1,0 0-4 15,0 0-7-15,0 0 4 31,0 0-3-32,0 0-7 1,0 0 7-16,0 0-11 16,0 0 6-16,0 0-13 15,0 0-1-15,0 0-29 16,0 0-33-16,0 0-31 0,0 0-30 16,0 0-31-16,0 0-7 15,-8 9-22-15,-9 7-42 16</inkml:trace>
  <inkml:trace contextRef="#ctx0" brushRef="#br0" timeOffset="30985.22">10631 11296 187 0,'0'-8'229'16,"0"2"-75"-16,0 3-62 16,0 0-45-16,3-2-26 0,1 2 6 15,4-2 5 1,1-4-8-16,2-3-8 0,6 0 0 16,7-4-7-16,5-2 0 15,2 4 6-15,48-7 17 16,-44 17-20-1,2 4 0-15,5 0-2 0,-2 0-2 16,-4 12-2-16,1 1 11 16,73 68 54-1,-94-52-53 1,3 40 19-16,-46 187 80 47,14-220-91-32,-7-3 7-15,-4 0-7 0,-6-1-10 16,-1 1-5-16,-6 0-4 0,-3 0-2 16,-10-5 3-16,-2-1-3 15,-10 2 10-15,-6 4-3 16,-5 0-2-16,-1-5 5 0,1-3 2 16,0-5-7-16,4-3-3 15,4-3 1-15,5 0-2 16,3-2 4-16,5-12 1 15,-2 12-7-15,5-4 8 16,-368 20-5 31,355-28-7-47,2 0 2 0,-2 0-5 0,6-7 7 31,-136-46 2-15,152 39-4-16,3 2-3 15,-19-7-1 1,28 10-3-16,4 2 4 0,-1 7-6 16,0 0 3-16,2 0 8 15,-7 0-14-15,7 0 0 16,-6 0 5-16,1 0 4 0,-1 0 3 16,1 0-6-16,-2-4 4 15,6-1 0-15,5-3 0 16,2 4-5-16,4 2 8 0,3-4-7 15,-4 6 4-15,3 0 0 16,2 0-3-16,-4 0 5 16,2 0 1-16,-13 0-13 15,7 0 11-15,-2 0-3 16,-6 0 2-16,-4 12 1 0,-4 1 6 16,-2-2-8-1,-1 1-1-15,-7 2-2 0,0-2 2 16,-7 4 0-16,-2 0 5 15,-1-3-3-15,5 1 1 0,-2 1 1 16,1-5-6-16,5 8 7 16,-45 13-9-1,47-14 10-15,2-1-7 0,4 1 4 16,0-1 1-16,-2 4-3 16,-21 13-7-1,31-12 13-15,-1-2-3 16,4 2-5-16,-32 36-2 31,57-37-3-15,0-20 6-1,0 24 3 17,0-24-7-32,0 0 2 0,0 0 6 15,0 0-1-15,0 0 1 16,0 0-7-16,3 0 5 15,2 0-8-15,-5 0 4 16,0 0-4-16,0 0-2 16,3 0 2-16,-3 0-15 15,0-3-17-15,0-1-27 0,0-1-14 16,0 5-18-16,0-3-19 16,0-1-20-16,6-9-48 15,-6-4-53-15</inkml:trace>
  <inkml:trace contextRef="#ctx0" brushRef="#br0" timeOffset="31708.66">7474 12166 97 0,'0'-16'171'0,"0"0"1"16,0 4-56-16,0 4-39 0,0-2-26 15,0 3-7-15,0 0 15 16,0 2-3-16,0 5-10 16,0 0-9-16,0 0-9 15,0 19-6 1,0 63-6 15,-8-33-13-31,8 5 6 16,0-1-9-16,-8-5-1 0,8-3 2 15,0 21-1 1,58-19 8 31,56-66-4-31,-13-6-10-1,-50 13 9-15,-2-1-2 16,-2 6 2-16,-15 2-4 0,-8 1 9 15,-8 4 6-15,-5 0 15 16,-2 0 6-16,-4 0 7 16,-5 0 2-16,0 0 15 0,0 0 13 15,0 0 7 1,0 0-5-16,-17-4-24 0,-4-4-27 16,-3 0-13-16,-3-7-3 15,-6-7-1-15,-3 2-10 47,-282-143-8-16,305 158 8-31,1 5-1 16,4 0 4-16,0 0 1 16,8 0-2-16,-7 0 5 15,7-2-8-15,0 2-2 16,0-5-7-16,0 1-1 15,0 4-27-15,0 0-11 16,0-3-71-16,0 3 56 16,0 0-25-1,0 0-20-15,0 0-33 0,0 0-45 32</inkml:trace>
  <inkml:trace contextRef="#ctx0" brushRef="#br0" timeOffset="32357.24">14143 9330 354 0,'11'-17'184'0,"3"1"-72"0,-3 4-59 0,-2 3-24 15,-3 2-5 1,3 2 31-16,-9 5 22 0,0 0 18 15,0 0 2-15,0 0-7 16,-20 21-9-16,-17 11-12 0,-20 17-17 16,-19 16-25-16,-14 12-3 15,-2 1-13-15,-67 56 9 16,102-85-15-16,16-13-7 16,-7 14 5-1,40-34-3-15,16-4-3 16,19-12 9-16,100 0-5 15,-37-9 0-15,14-7 3 16,10-4-6-16,0-4 9 16,-5-1-15-16,-11 5 11 0,-16-1-6 15,-22 9-7-15,-12 0-2 16,-15 3-18-16,-12 2-22 16,-10-1-40-16,-11 0-70 0,-11-9-50 15,-14 0 1 1,-7-7-16-16</inkml:trace>
  <inkml:trace contextRef="#ctx0" brushRef="#br0" timeOffset="32653.64">14162 9183 475 0,'6'-21'172'16,"-3"6"-60"-16,5 1-49 0,-4 7-5 15,4-1 25-15,-8 4 18 16,0 4-16-16,3 0-27 15,11 16 22-15,6 21 100 0,8 27 1 16,9 35-43-16,0 27-29 16,2 19-34-16,1 10-7 0,2-4-59 15,-2-8-9-15,1-13 0 16,0-16 0-16,-4-20 0 0,-9-21 0 16,-8-20 0-1,-4-12 0-15,-3-13 0 0,-5-8 0 16,-8-8 0-16,0-12-14 15,-8-8-173-15,-5-12-75 0,-7-16-45 16,-1-17-11-16,-6-13-20 16,-9 3-282-16</inkml:trace>
  <inkml:trace contextRef="#ctx0" brushRef="#br0" timeOffset="34095.23">10606 12536 455 0,'0'-11'175'0,"0"2"-44"0,0 2-50 15,0-1-28-15,0 4-1 16,0-1-2-16,0-3-16 16,11-4-3-16,18-9 9 0,20-8 11 15,15 1-3 1,123-17 83-16,-60 38-52 16,23 7-12-16,28 24-12 15,37 12-18-15,26 21-11 0,18 13-15 16,6 11-11-16,-10 13 3 15,-11 12-7-15,-21 3 6 0,-23 6-3 16,-27 7 6-16,-23 4-2 16,-31 8 17-16,-33 8 16 15,-29 14 37-15,-34 11 39 0,-23 11 16 16,-40 14-65-16,-25 3-63 16,-17 5 0-16,-24-1 0 15,-16 0 0-15,-20-3 0 16,-19-4 0-16,-497 366 0 15,-1118 373 0 32,1591-869 0-31,30-14 0-16,32-16 0 16,31-8 0-16,26-7 0 0,22-9 0 15,15-8 0-15,13 0 0 16,5 0 0-16,14 0 0 31,5 0 0-31,-3 0 0 63,-1 0 0-48,-1 0 0 1,1 0 0 62,4-8-283-78,13-9-120 16,12-7 43-16,11-4 5 15,16-10 52-15</inkml:trace>
  <inkml:trace contextRef="#ctx0" brushRef="#br0" timeOffset="35047.55">14954 13933 519 0,'14'-36'234'0,"-11"3"-52"16,-3 5-71-16,0 4-46 0,0 7 8 15,0 5 48-15,0 3 36 16,-12 9 11-16,-4 17-36 16,-12 23-37-16,-15 34-22 0,-8 28-2 15,-5 16-25-15,-6 4-46 16,5-1 0-16,9-7 0 16,8-16 0-16,6-16 0 15,9-18 0-15,14-14 0 16,11-9 0-16,11-9 0 0,14-12 0 15,21-13 0-15,10-7 0 0,13-11 0 16,174-70 0 31,25-24 0-47,-232 88 0 0,-10 5-40 16,-11 3-91-16,-10 2-68 0,-5-2-54 15,-17-4-4 1,-12-6 9-16,-10-6 52 0,-11-4 42 15,1-3 53-15,1-13-9 16,0-9-11-16,2-5 55 0,5-2 32 16,9-1 55-1,7 2 90-15,8 2 56 0,-9-43 37 16,26 51-146-16,0 5-26 16,0 5-9-16,0-1 20 15,0 9 20-15,8 5 24 0,-4 5 5 16,0 10 13-1,0 3 13-15,-4 9 1 0,9 9 41 16,-1 27 71-16,3 31 15 0,6 30-216 16,-1 28-30-16,3 25 0 0,3 11 0 15,3 2 0 1,1-9 0-16,4-8 0 0,2-12 0 16,2-12 0-16,-7-16 0 15,-1-11 0-15,-8-19 0 16,-2-14 0-16,-2-18 0 15,-6-8 0-15,-4-11 0 0,-4-4-188 16,0-9-104-16,-12-12-29 16,-10 0 7-16,-1-12 28 0,-10-9 12 15</inkml:trace>
  <inkml:trace contextRef="#ctx0" brushRef="#br0" timeOffset="36840.94">10399 17109 218 0,'0'-10'234'0,"-8"2"-53"0,-5 0-36 15,1 5-52-15,-4-1-33 16,3 4-2-16,2 0 4 16,-2 0 12-16,1-5-8 15,-1 2-20-15,2 3-4 0,-10-5-6 16,-4 5-5-16,-10-4 1 16,-10-3 3-16,-17-2 0 15,-11-3 7-15,-4-1 8 16,1-3-16-16,-6-7-6 0,6-10-14 15,6-1-14-15,10 3 5 16,6-3-6 0,-23-27-6-16,49 33 3 15,3 4 7-15,8-1-9 0,3 5 0 16,0 3 3-16,6 5 0 0,8 0-2 16,0-4 1-16,0-1 5 15,0 5-4-15,0 0 4 0,0 0-9 16,0 5 7-1,0 1-7-15,0 4 6 0,0 2-5 16,0 0 1-16,0 0 8 16,0 0-14-16,0 0 1 15,0 0 3-15,-7 0-4 0,7 0 0 16,0 0-2-16,0 0 9 16,0 0-5-16,0 0 3 15,0 0 3-15,0 0 1 0,0 0 5 16,0 0-6 15,0 0-3-31,0 0-34 0,0 0 17 16,0 0-4-16,0 0-3 0,0 0 9 15,0 0 5-15,0 0 5 0,0 0 9 16,0 0-1-16,-9 0 5 16,9 0 2-1,0-6 9-15,-8 3-5 16,0-6 7-16,-3 2 10 0,-3-2 5 15,3 1 0 1,-2 8 10-16,2 0 1 0,-2 0 7 16,1 0-5-16,-1 0-5 15,2 24-19-15,-1 17-8 16,-6 20-3-16,2 18 1 16,1 13-7-16,2 5 1 0,6 1 2 0,7-8-7 15,0-11 4-15,0-21 3 16,0-8-7-16,0-14 3 15,0-11-1-15,0-9 2 16,0-7 5-16,0-18-13 31,0-19 2-15,4-21-1 15,4-187-11-15,-8-138 2-16,0 313 16 15,3 37-3-15,2 2 0 0,4 6-4 16,-6 4 6-16,5 0 0 0,3 0 3 16,3 5-6-16,7-6 0 15,6-3 1-15,5 0 6 16,13-1-8 0,3 1 4-16,10-1 1 0,3 0-7 15,3 1 7-15,-2 4-7 0,-10 5-2 16,-11-2 5-16,-14 9 7 15,-5 0-4-15,-5 0 12 16,-9 0-3-16,-8 0 6 16,0 0 7-16,0 9 9 0,0 10-7 15,-17 14-7-15,-8 17-9 16,-2 10 4-16,-8 13 7 16,-4 10-12-16,-1 1 7 0,-9 1 3 15,1 1-3 1,-2 0-2-16,2-4 0 15,3-6-7 1,-52 91 9 0,75-130-21-1,3 32-8 1,19-69 16-16,0 0-3 0,0 8 5 16,0-8-2-16,-8 0-3 0,8 0 6 15,0 0-8-15,0 0 11 16,0 0-10-16,0 0 4 15,0 0 3 1,0 0-7-16,0 0-5 16,0 0-12-16,0 0-10 0,0 0-14 15,0 0-25 1,0 0-24-16,0 0-30 0,0 0-16 16,0 0-30-16,0 0-42 0,-8 0-42 15,-5 0-34 1</inkml:trace>
  <inkml:trace contextRef="#ctx0" brushRef="#br0" timeOffset="40688.37">6460 14703 501 0,'-38'-16'346'0,"22"16"-268"16,1-5-30-16,2 5 4 0,13 0 19 15,-8 0 7-15,8 0-22 16,0-3-25-16,0-2-17 16,5 5-6-16,14 0 4 15,27 20 11-15,30 1 19 16,42 7-1-16,37-3 1 16,35-5 11-16,42-8 0 15,31-12-23 1,23-12-18-1,533-57 2 48,66 0 133-47,-845 65 91-16,-35-1-198 0,-5 5-23 0,4-4-17 15,-4 1 0 1,0 3-2-16,0 0-66 15,0 0-37-15,0 0-32 32,0 0-49-17,-60-38-484-15,27 14 470 16,-5-4-26-16,-9-5 18 16</inkml:trace>
  <inkml:trace contextRef="#ctx0" brushRef="#br0" timeOffset="41494.33">7369 14962 344 0,'-20'16'245'15,"7"-3"-101"-15,5-13-73 16,8 9-42-16,0-9-14 15,8 0 1-15,14 0 18 16,10 7 18-16,16-7-20 16,16 0-4-16,26 0-4 15,21-7-4-15,17-10-4 0,24-4-8 16,9-7-2 0,11-5-1-1,-2 1-3 1,302-78 5-16,-233 50-7 15,-150 35 0-15,-21 4 4 63,-14 5 16-47,72-25 370-16,-126 41-372 0,0 0-1 0,0 0-1 15,0 0-6-15,0 0 3 16,0 0-4-16,0 0-6 15,0 0-4-15,0 0 10 0,0 0-6 16,0 0-9-16,0 0 3 16,0 0 1-16,0 0 3 15,0 0 2-15,0 0 4 0,0 0-9 16,0 0 5 0,0 0-2-16,0 0 1 15,0 0-4 1,0 0 0-16,0 0-2 15,0 0 2-15,0 0-2 16,0 0 5 0,0 0 2-16,0 0-1 15,0 0 0 48,0 0-5-48,0 0 2-15,0 0-9 16,0 0-15-16,0 0-4 0,0 0-7 0,0 0-3 16,0 0-1-1,0 0-14-15,-8 0 13 0,8 0-5 16,0 0 8-16,0 0 10 16,0 0 1-16,0 0-11 0,-8 0-17 15,8 9-34-15,0-9-37 16,0 0-27-16,-9 0-48 15,-4 0-34-15</inkml:trace>
  <inkml:trace contextRef="#ctx0" brushRef="#br0" timeOffset="44238.67">17277 12879 597 0,'0'-18'303'16,"0"7"-96"-16,0 3-115 0,0 0-42 15,5 8-21-15,-5 0 5 0,4 0 25 16,4 0 12-16,0 20 2 16,5 10-30-16,-2 2-17 15,9 5-18-15,6 0 5 16,29 32-8 0,-26-42-1-1,-4-6-9 1,27 16 1-16,-33-37 8 15,-13 0-8 1,-3 8-16-16,-3-8 19 16,0 0-17-16,0 0 5 0,0 0 3 0,0 0-2 15,0 0-14-15,0 0-14 16,0 0-23-16,-9 0-35 16,3 0-32-16,6 0-20 0,-8 0-12 15,8 0 8-15,0 0-4 16,0 0-12-16,0 0 17 15,0 0 42-15</inkml:trace>
  <inkml:trace contextRef="#ctx0" brushRef="#br0" timeOffset="44544.03">17688 12891 127 0,'0'-15'220'15,"0"-2"-69"-15,0-4-44 0,0 5-36 16,0-1-22-16,0 3-2 15,0-4 16-15,0 2 23 0,0 4 6 16,0 1 0 0,0 1-5-16,0 8-7 0,0 2-1 15,0 0 0-15,0 0-25 16,0 0-21-16,0 0-20 16,0 0-10-16,0 0 4 0,8 19 4 15,0 5 0-15,1 4-3 31,23 67-13-31,-24-67-50 0,0 0-41 16,-5 1-60-16,-3 0-40 16,5-5-31-16,2 0-38 0,-2-3-6 15</inkml:trace>
  <inkml:trace contextRef="#ctx0" brushRef="#br0" timeOffset="44995.89">18638 12741 127 0,'-23'-5'472'0,"5"5"-326"0,2 0-58 0,-4 14-30 16,-2 1 11-16,-1 6 26 16,3 7 17-16,-2 0-16 15,11 6-23-15,4-3-36 0,7 3-17 16,4-2-2-16,7-1-12 16,6-1 4-16,8-3-2 0,7-2-16 15,4-4 7-15,4-4 2 16,6-6 2-1,-2-11-13-15,-4 0-3 16,2-3-6-16,-10-10 5 16,-4-7-2-16,-8-8 1 0,-3-13-2 0,-9-8 13 15,-8-4 5-15,0 1-4 0,0-2 1 16,0 9-1-16,-12 4 7 16,3 5-6-16,9 8-5 0,0 3-47 15,0 5-79-15,0-1-70 16,9 4-41-16,8 6-47 0</inkml:trace>
  <inkml:trace contextRef="#ctx0" brushRef="#br0" timeOffset="45912.29">19105 12757 517 0,'13'0'438'16,"-7"8"-144"-16,3-8-148 15,-4 0-74-15,-2 0-29 0,2 0 45 16,-5 0 31-16,0 0-23 15,0 16-38-15,3 8-21 0,0 13-22 16,2 9-8-16,0 2 0 16,-1-3-5-16,4-4-2 15,-4-4-11-15,4-10-11 0,1-9-7 16,-1-6 4-16,3-12-9 16,1 0 6-16,9-17 1 0,-2-11 2 15,6-13 8-15,4-8 10 16,-4 2-2-16,-1 4 12 15,-4 11-3-15,-2 7-5 0,-4 10 9 16,-3 6 18-16,3 9 19 31,-2 24 10-31,1 9-12 0,-1 11-18 16,-6 2-8-16,8-6-3 0,-6-7-2 16,0-9 3 30,101-60-35-46,-50-82 18 0,-28 60 11 16,-2 9-12-16,-8 13 4 0,-6 8 4 16,-4 16 2-16,3 12 21 15,2 17 1-15,-3 14 10 0,-2 14-13 16,-3 6-9 0,-5-1-12-16,2-4 2 0,-5-11-11 0,0-5-38 15,0-10-8 1,0-8-32-1,4-12-26-15,-4-24-25 0,0-16 23 16,0-16 22-16,0-19 28 0,0-7 18 0,0-4 14 16,0 5 3-16,0 7 1 15,0 10-35-15,0 14-16 16,-9 14-12 0,9 9 6-16,0 2 17 15,5 12 20-15,15 9 18 16,-8 23 44-16,5 15 10 0,-6 11 14 0,3 12 8 15,-3 7 6-15,2 1-2 0,-1 1 2 16,6-4-12-16,-4-14-2 16,3-6-13-16,-1-7-11 0,2-10-9 15,-4-9 1-15,3-16-8 16,3 0-17-16,0-16-5 16,5-9-1-16,-1-10-3 15,0-7 9-15,1 1 13 0,-1 5 1 16,-2 8 4-16,-6 11 6 15,-7 5 3-15,8 12 1 16,-4 0-2 31,36 48 35 0,-17-3-29-32,37-57-5 1,-59 10-14-16,-7 2-2 0,-3 0-2 0,0 0-3 16,0 0-32-16,0 0-58 0,0 0-92 15,0-5-79-15</inkml:trace>
  <inkml:trace contextRef="#ctx0" brushRef="#br0" timeOffset="46313.46">21233 12064 320 0,'11'-36'352'16,"-6"3"-49"-16,-5 14-97 0,0 10-98 16,0 9-59-1,-13 12 8-15,13 13 8 0,-8 5-8 16,8 0-27-16,0 8-15 15,8-6-8-15,5-5-2 0,3-4-25 16,0-8-21-16,1-15-32 16,-1 0-14-16,0-9 12 15,5-15 27-15,-1-20 31 16,0-14 36-16,1-6 45 16,0-10 27-16,-6 5 40 15,-4 13 40-15,3 10 28 0,-6 12-40 16,0 11-159-16,-8 7 0 0,0 4 0 15,4 21 0 1,-1 10 0 0,-3 19 0-16,6 43-23 15,-3-37-347 17</inkml:trace>
  <inkml:trace contextRef="#ctx0" brushRef="#br0" timeOffset="46607.32">22346 11551 850 0,'0'-40'498'0,"0"4"-216"16,0 7-146-16,7 0-88 15,10 5-30-15,2 8-6 16,1 4-11-16,2 8 15 0,-2 16 15 15,-5 28-7-15,1 34-3 0,-6 32-4 16,-10 22-8-16,-13 12-9 31,-3 3 5-15,-20 121-10 0,-33 95-338-16,57-307 167 15,4-14-44-15,-1-10-19 0,-4-8-8 16,2-12-30-16,-9-8-182 0</inkml:trace>
  <inkml:trace contextRef="#ctx0" brushRef="#br0" timeOffset="47476.91">16831 12023 425 0,'3'-56'237'16,"-3"11"-40"-16,0 13-64 15,-8 20-65-15,-9 27-32 16,-10 43 10-16,-9 39 38 0,-9 39 12 15,0 22 5-15,8 16-23 16,18 10-34-16,19 4-19 16,8-5-11-16,17-7-13 0,15-19 1 15,14-14-11-15,6-18-38 16,9-18-31-16,11-26-23 0,22-24-3 16,20-24-23-16,30-33-19 15,25-21-19-15,38-20-25 16,29-21-50-16</inkml:trace>
  <inkml:trace contextRef="#ctx0" brushRef="#br0" timeOffset="48100.31">22675 11739 179 0,'8'-20'203'16,"-5"-1"-99"-16,5 2-56 0,0-3-26 0,5-1-22 16,3-2 2-16,7 0-2 15,-1 1 0-15,3 0 4 16,2 3-2-16,-3 4 0 16,-6 6 7-16,-7-1 16 0,1 7 23 15,-7 1 30-15,-5 4 24 16,0 0 15-16,-8 0-2 0,-4 13 3 15,-4-1-15-15,-5 0-8 16,-1 0-14-16,4-12-16 16,1 13-22-16,4-13-13 15,13 0-15-15,0 8-11 0,0-8-1 16,0 0-10-16,-9 0-35 31,9 0-235-31,0 0-247 16,6 0 207-16</inkml:trace>
  <inkml:trace contextRef="#ctx0" brushRef="#br0" timeOffset="48367.25">23056 12147 327 0,'16'31'223'0,"-3"2"-62"16,-2 3-48-16,6 9-34 0,-6 10-5 15,3 0 32-15,-6 6 48 16,-8 5 24-16,0 3-47 16,-17 0-56-16,-13 9-39 0,-10-1-41 15,-16 5-86 1,-21-5-75-16,-16 1-49 16,-17-9-31-1,-12-5-11 1</inkml:trace>
  <inkml:trace contextRef="#ctx0" brushRef="#br0" timeOffset="55349.47">4000 17425 412 0,'0'0'285'15,"-9"0"-79"1,9 0-100 0,4-12-32-1,72-85-48-15,-6 4-21 0,26-33-7 0,23-17 2 16,6-9 2-16,1 8-1 15,-12 13-20-15,-21 20 1 16,-14 17 4-16,-19 21 11 16,-12 15 1-16,-15 14-2 15,-8 8-17 1,-4 12-28 0,-10-1-101-16,-11 22 64 15,0 3-91-15,-8 7 54 16,-9 2-59-16</inkml:trace>
  <inkml:trace contextRef="#ctx0" brushRef="#br0" timeOffset="55756.38">4514 16245 250 0,'-11'-20'218'0,"3"-25"2"16,24 26-209-16,12-7-2 0,13-6-3 0,10-5 0 16,11 2-6-16,2 6-1 15,1 8 3-15,1 13 5 16,-4 20 10 0,-6 24 10-16,1 30 7 0,-1 23-14 15,-2 18-5-15,-6 1-5 16,-8-1-3-1,-3-9-3-15,-4-13 0 0,-8-16 7 16,-10-17 9-16,-3-11 27 16,-12-12 27-16,0-12-9 15,-20-17-33-15,-12-12-25 16,-18-22-11-16,-10-23 4 16,-10-32-9 15,-1-21-1-31,-170-256-15 0,169 256-15 15,1 13-45-15,11 16-58 0,-2 7-69 16,2 12-70-16</inkml:trace>
  <inkml:trace contextRef="#ctx0" brushRef="#br0" timeOffset="57182.88">2719 1871 372 0,'0'-7'89'15,"-8"-9"5"-15,8 4-63 0,0-3 0 16,0 4-5-16,0-1-11 15,-11 0 1-15,-3 0-3 16,-1 1-4-16,-2 1-2 16,-3 10-5-16,-4 0-2 15,-8 10 3 1,-5 9-5-16,-3 9 4 16,-1 10-4-16,0 6 1 15,1 14-3-15,-4 6 7 16,-2 10-5-16,2-1 3 15,-2 4 0-15,3-4 0 16,5 1-1-16,6-5 0 16,7 0-3-16,10-8 7 15,7 1-4 1,8-10 3-16,17 1-3 16,5-4 5-16,19-4 2 15,16 0 6-15,13-4 2 16,3 0-6-16,4-6 1 15,-1 2-4-15,3 4-2 16,-11-4 0-16,-6 0-4 16,-9-2 1-1,-5 3-2-15,-7-2 1 16,-2 5 2-16,-2-1-2 0,-4 5 3 16,-5 5-1-1,1-2-2-15,-1 1-5 16,4-1 4-16,1 1 3 15,4-4 0-15,-6 1-5 0,3-10 5 16,-3-4-4-16,-1-3 3 16,-6-5 4-1,-4-7-3-15,-4-5-2 16,-3 0-3-16,-5-12 3 16,0 9 0-16,0-9 4 15,1 0 1 1,-1 0-2 31,32 0 14-47,24 0-12 15,-46 0-1-15,-7 0-4 0,1 0 0 16,1 0 0 0,-5 0 2-16,-5 0-3 0,-3 0-1 15,0 0 4 1,0 0 0-16,0 0-1 15,0 0-4-15,0 0-2 32,0 0-21-32,0 0-14 15,-11 11-24-15,-5 2-22 16,-4-1-104-16</inkml:trace>
  <inkml:trace contextRef="#ctx0" brushRef="#br0" timeOffset="58216.42">2898 4163 22 0,'-15'0'67'15,"1"0"42"-15,14 0 66 16,-8 0-74-16,8 0-40 15,0-4-19-15,0 4-13 16,0 0 0 0,8-3 10-16,10-6-1 15,10-3-10 1,13-9-3-16,11-7 12 0,13-4-6 16,11-5-8-1,11 5-7 16,228-29 1-31,-83 56-13 16,-126 5-3 0,-12 12 4-1,-9 0-5-15,93 14 0 16,-144-19 1-16,-11-7 5 0,-7 0 12 16,-2 0 1-16,-11 0 7 15,-3 0-10-15,-9-16-5 16,-7-16-3-16,-9-17-1 15,-10-16-5-15,-6-13-1 16,-8-11-3-16,5 1 6 16,3 1-4-1,4 5-3-15,9 9 3 0,8 12-2 16,7 9 3-16,1 7 1 16,3 12 0-16,9 4-1 15,0 10 3-15,0 2-8 16,-8 5 4-1,2 3-1-15,6 5-3 16,-14 2 1-16,3 2-1 16,-2 0-1-16,-6 0 8 15,-6 15-3-15,-7 5 1 0,-9 13-6 16,-16 15 3-16,-13 21 2 16,-7 29 3-16,-13 20-10 15,-6 13 9-15,-6 3-3 16,1-5 0-1,3-5 3-15,5-16 2 16,7-10-11-16,9-16 7 16,9-17 0-16,14-17 1 15,15-10-3-15,5-10 7 16,14-8-7-16,4-7 0 16,4 0 5-16,12-13-6 15,0 8 5-15,0-8-4 31,0 0 3-15,0 0 5-16,0 0-8 16,3-6 2-16,6 4 0 0,4-8 0 15,-2 3 2 1,1-2-1-16,1 6-4 16,-1-2 0-16,-3 5 3 15,2 0 0-15,-2-4 4 16,-1 1-6-16,0-2 8 15,0-3-11-15,4 0 9 16,3 0-4 0,10-8-2-16,8-10-5 0,13-4-16 31,14-9-23 0,98-46-100-31,244-65-115 16,-211 85 69-16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0T17:45:22.0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10459 2051 140 0,'9'-25'222'0,"-6"2"-85"16,-3-2-36-16,0 4-14 0,0 0-3 16,-9 6 1-16,3 1-12 15,-7 8-28-15,-4 6-20 16,-10 0-9-16,-11 16-12 16,-10 12-1-16,-18 13 0 15,1 11 5-15,5 10-3 16,8-1-4-16,6-1-3 15,19-5 2-15,11-8-4 16,16-6 5-16,4-4 1 16,19-9-1-16,27-3 1 15,14-4-1-15,10-2 0 0,-1 2-3 16,57 20-1 0,-81-16 1-16,-9-1 1 15,-12 5-3-15,-16 2 2 16,-12 2 3-16,-23 5 4 0,-14-7-6 15,-8-2 3-15,0-8-2 16,1-4 1-16,3-17 6 16,4 0-5-16,1 0 0 15,8 0 3-15,4-5-17 16,2-7-41-16,11-5-50 0,11-7-57 16,0-9-111-16</inkml:trace>
  <inkml:trace contextRef="#ctx0" brushRef="#br0" timeOffset="288.58">10748 2107 210 0,'29'-48'252'0,"-5"3"-77"16,-4 9-39-16,-9 8-27 15,3 2-1-15,-6 9-2 16,-1 11-29-16,2 1-26 15,-9 5-31-15,3 17-1 16,2 15 13-16,-2 21 5 0,2 16-6 16,-5 13-11-1,0 109-4 1,-13-8-12-16,1-96-7 16,5-11-7-1,-6-11-66-15,1-12-63 0,4-12-46 16,8-8-24-16,-13-14-53 15,1-9-254-15</inkml:trace>
  <inkml:trace contextRef="#ctx0" brushRef="#br0" timeOffset="834.25">10655 2454 413 0,'-21'-18'247'0,"10"3"-77"15,2 3-80-15,9 4-38 16,0 4-14-16,0 4-8 16,12-5-17-16,8 2-2 15,17-6-8-15,8 5 2 16,8-4-10-16,4 8 6 0,-6 0-5 16,-2 0 6-1,-8 0-2 1,57 0 3-1,-74 0 9-15,-4 8-1 0,-4 5 6 16,0 7 5-16,0 7 7 16,14 48 10-1,-14 24-26-15,-13-50-8 16,-3-10-2-16,0-6 2 16,0 8 35-1,0-34 31-15,-7-7-13 16,-2-12-21-16,9-12-15 15,13-68-8-15,15 25-17 16,48-58 6 0,-33 75-3-16,-7 14-3 15,-3 10 0-15,-6 19 6 16,-2 7 12-16,-1 17-4 16,-8 2-4-16,-3 6 5 15,-10 3-1-15,-3-3-2 16,0-1-1-16,0-8-9 15,0 1-37-15,-11-5-79 0,3 0-82 16,-1-12-47 0,9 0-21-16,-8-12-22 0</inkml:trace>
  <inkml:trace contextRef="#ctx0" brushRef="#br0" timeOffset="1173.89">11585 2340 278 0,'16'-24'223'0,"-1"7"-68"15,-2 4-45-15,-4 9-45 16,-5 4-18-16,4 0-3 15,-4 17 21-15,3 7-1 16,5 14-15-16,1 2-20 16,-2 6-17-16,3-7-4 15,1-2-3-15,2-4-5 16,3-8-7-16,9-9-15 31,117-70-29-15,-73-28 57-1,-41 38 28-15,-8 7 60 0,28-36 149 32,-52 65-235-17,0 8-3-15,5 12-5 0,-2 9 2 16,6 4-1-16,-4 3-21 16,3 4-99-16,0 0-81 15,1-3-27-15,1-9-47 16,7-3-12-1</inkml:trace>
  <inkml:trace contextRef="#ctx0" brushRef="#br0" timeOffset="1765.35">12478 2373 374 0,'11'-16'186'0,"-3"3"-42"0,-8 4-47 0,0 6-33 16,6-1-22-16,-3 4-14 15,2 0-8-15,2 0-18 16,1 0 1-16,1-5 2 15,-1-2 1-15,0-10-5 16,-5-4 4-16,-3-3-2 16,0-21 56-1,-11 32-20-15,3 7-23 16,-6 6-6-16,-1 12-5 0,-10 7-1 16,2 10 6-16,-3 7-10 15,10 1 0-15,16 1 1 16,0-2-1-16,16-4 5 15,13-2 3-15,56 14-1 16,-31-32-8 0,7-12 0-16,8 0-8 0,3-17-14 15,2-11-2-15,-1-21 12 16,-4-15 2-16,-5-17 12 16,-2-17-2-16,-10-13 17 15,-11-6 16-15,-9 3 27 16,-7 3 65-16,-13 18 23 15,0 19 20-15,5-23 75 16,-17 68-182 0,0 13-35-16,0 11-20 0,-14 71 10 31,-4 11 0-31,-7 25-4 0,-3 16-7 16,2 4-1-16,6-4 3 15,12-4-5-15,8-12 5 16,5-14 3-16,7-9-6 0,-1-15-9 15,7-14 8 1,-6-13-15-16,-2-13-12 16,-1-7-20-16,-4-5-21 0,-2-12-13 15,2 0-34-15,-5-12-103 16,3-5-42-16,2-12-10 16,-2-8-13-16,-3-8-25 15</inkml:trace>
  <inkml:trace contextRef="#ctx0" brushRef="#br0" timeOffset="2086.82">12949 1998 436 0,'-16'-5'331'0,"2"2"-54"0,14 3-71 15,0 0-20 1,0-4 39-16,0 0-15 0,8-5-56 16,18 1-132-16,87-33-22 15,-35 21 0 1,75-20 0 0,-91 27 0-16,31-11 0 15,-27 16-105 16,-58 8-63-15,-16 8-1213 15</inkml:trace>
  <inkml:trace contextRef="#ctx0" brushRef="#br0" timeOffset="4062.01">16006 1798 80 0,'3'-19'128'0,"3"-3"31"15,-3 11-56-15,-3 3-23 16,0-1-15-16,0 9-1 15,0 0 8-15,0 0 12 16,0 0 9-16,0 0-17 16,0 0-20-16,0 0-20 15,0 0-18-15,0 12-12 16,0 49 49-16,0-15-28 16,0 10 1-16,8 5-13 15,5 0-3-15,61 94 19 31,-6-89-24-15,-35-47 3-16,-1-7-5 16,25-4 3-1,-16-8 17 1,-28 0 7-16,-7 0-2 0,-1 0 11 16,3 0-5-16,1-8-12 0,-1-7-13 15,3-18-5 1,6-7-9-16,3-10 6 0,3-2-2 15,-1-5-1-15,-2 4-1 16,0-1 6-16,-3 9 3 16,-6 5 3-16,2-32 5 15,-8 43-9 1,-1 12-8-16,-4 6-2 0,0 2 0 16,0 2-7-16,0 7-13 15,0 0-53-15,0 0-74 16,0 7-34-16,0 9 2 0,0 5-22 15,0-6-84 1</inkml:trace>
  <inkml:trace contextRef="#ctx0" brushRef="#br0" timeOffset="4777.72">16681 1896 118 0,'24'-17'425'16,"-12"9"-284"-16,1 1-24 16,-5 3-13-16,0-1 4 15,-5 1 19-15,-3 4-28 16,0 0-48-16,0 0-19 16,0 0-20-16,0 13-10 0,3 7 3 15,6 9 0-15,-4 8 0 16,-2 3-5-16,6 5 3 15,-5-1 0-15,1-2-7 16,-1 27 7 0,-4-45-1-16,0-8 5 15,0-4-10-15,0-12 8 16,0 0-3-16,0 0 4 16,0 0 0-16,0 0-3 0,0 0 2 15,0 0-2 1,0 0 2-16,4-4-2 31,4-44-3-15,12-88-1 15,-17 108-2-31,2 0-2 16,-2-1 6-16,5 1 1 15,-2 0-4-15,2-1-3 0,4 0-3 16,16-24-7-1,-4 30 13-15,1 1-3 16,3 3 2 0,28-6-4-16,-28 22 5 15,72 56 4 17,-61 23 8-32,-23-27-7 15,2-1 1-15,-7 2-3 16,17 59 4 15,-7-55 5-15,-21-54-12-16,0 0 7 15,0 0-1 1,0 0-2-16,0 0-17 0,0 0-51 16,0 0-54-16,0 0-84 15,0-13-14-15,0 0-24 16,0-6 0-16</inkml:trace>
  <inkml:trace contextRef="#ctx0" brushRef="#br0" timeOffset="5303.88">17501 1757 54 0,'8'-23'138'0,"1"2"57"16,-6 4-74-16,-3 5-41 0,0 5-33 15,0-1-22 1,6 3-11-16,-3 5-2 16,0 0-12-16,-3 0-4 15,0 0 6 1,0 0-3-16,0 0-2 16,0 0 8-16,0 0 8 15,0 0-2-15,0 0 2 16,0 0 10-16,0 0 4 15,0 0 5-15,0 0 6 16,0 0 45-16,0 0-45 16,0 0-8-16,0 0-6 15,0 0-4-15,0 0-7 16,0 0 1-16,0 0 0 16,0 0 5-16,0 0 1 15,0 0-10-15,0 0-8 0,0 7-2 16,0 11 8-16,5 10 21 15,-2 8 5 1,5 9-8-16,-5 5-7 0,3-2-6 16,2 1-6-16,0-1-1 15,-4-3-3-15,0-7-3 16,1-7 7-16,-1-6-9 16,-4 11 1-1,0-23-47-15,0-13-51 0,0 0-30 16,-13-97-594-1</inkml:trace>
  <inkml:trace contextRef="#ctx0" brushRef="#br0" timeOffset="5455.47">17549 1204 321 0,'-8'-45'175'0,"8"13"-60"15,0 7-58-15,0 5-35 16,0 9-11-16,0 11-13 15,0 0-19-15,8 19-47 16,4 2-111-16,1 7-29 16</inkml:trace>
  <inkml:trace contextRef="#ctx0" brushRef="#br0" timeOffset="6020.19">17789 1496 44 0,'18'25'244'0,"-7"0"-66"16,-3-4-66-16,-1-1-36 0,1 0 5 15,-3 9-8 1,-2 6-9-16,5 7-5 0,-3 2-14 16,4 6-18-1,3-6-7-15,0-3 0 16,4-4-5-16,1-9 0 0,-5-7-5 16,-1-9 16-16,-2-12 17 15,-1 0 3-15,0-4-16 0,4-17-16 16,4-10-17-1,33-64-132 1,-16 38-17-16,2-4-11 0,43-49-159 31,-40 69 162-31,30 62 241 47,-68 20 25-47,0 4-43 0,0-1-32 16,0-2-8-16,0-7 0 15,8-6 0-15,9-5-7 16,5-8-9-16,8-7 1 16,5-9-3-16,4-12-5 0,-7-9 4 15,-7-8 1-15,-5-6-1 16,-14-6 18-16,-6-1 22 16,0 6 22-16,-14 3 1 15,-4 9-15-15,7 8-18 16,-2 4-13-16,-4 12-14 15,-2 21 2-15,-5 19 7 16,4 8-4-16,-1 14-6 0,21-1-7 16,0-1 3-16,78 91-86 31,-39-118-47-15</inkml:trace>
  <inkml:trace contextRef="#ctx0" brushRef="#br0" timeOffset="6392.39">18816 1746 140 0,'17'-33'227'0,"-1"9"-47"0,-7 6-34 15,-6 11-40-15,-3-1-37 16,0 8-32-16,0 0-17 16,0 15 11-16,4 10 6 15,0 13-18-15,0 2-7 16,0 0 1-16,1 6-7 15,-1-5-2-15,0-6-1 16,-4-9-1-16,0-10 5 16,0-4 3-16,0-12 39 15,5-8 15-15,3-17-28 0,7-11-26 16,4-9 1-16,7-4 26 16,27-32-3-1,-5 24 37 1,-36 57-60-1,4 49 27-15,-7-13-28 16,-5 0-3-16,-4 2-2 16,0-2-1-16,0-7-2 15,5-8-9-15,-2-5-49 0,5-4-50 16,1-12-35 0,2-12-59-16,14-14 7 0,9-14-100 15</inkml:trace>
  <inkml:trace contextRef="#ctx0" brushRef="#br0" timeOffset="6691.1">19576 1425 422 0,'3'-26'202'0,"-3"9"-42"0,0 6-51 16,-19 11-15-16,-14 17 1 16,-5 15-23-16,3 13-30 15,2 3-18-15,13 6-10 16,4-6-9-16,16-3-3 0,0-4 6 15,16-4-2-15,9-1-5 16,7-8 0 0,8 2 1-16,-2-7-1 0,-6-2-4 15,-4-1 0-15,-8 1 1 16,-8-4 2 0,-7 22-5-16,-22-14 4 15,-6 3-3-15,-10-3-21 16,-5-5-47-16,4-3-60 15,-4-1-39-15,6-4-11 16,-22-12-253-16</inkml:trace>
  <inkml:trace contextRef="#ctx0" brushRef="#br0" timeOffset="6922.28">19873 1603 342 0,'32'-36'274'0,"-7"11"-32"0,-9 4-79 16,-5 10-37-16,-2 2-38 16,-5 9-43-16,-4 12-21 15,4 17 8-15,0 16 3 16,1 12-9-16,4 9-10 16,-6 3-9-16,-3 0-3 15,3-4-33-15,-3 64-555 16,0-107 252-1</inkml:trace>
  <inkml:trace contextRef="#ctx0" brushRef="#br0" timeOffset="7080.7">19970 1185 780 0,'-13'-111'266'16,"5"70"-177"-16,8 8-47 15,0 9-44-15,0 5-95 16,0 6-110-16,8 1-131 16</inkml:trace>
  <inkml:trace contextRef="#ctx0" brushRef="#br0" timeOffset="7337.57">20449 985 363 0,'20'-21'362'16,"-2"-3"-15"-16,-7 3-65 16,-8 9-50-16,-3 5-65 0,0-2-45 15,0 9-61-15,0 0-41 16,0 16-10-16,0 21-4 16,0 19 9-16,0 30-8 15,0 16-3-15,0 6-2 16,0 7-7-16,0-5-34 15,0-11-103-15,0-18-67 16,0-15-73-16,0-14-36 0,-6-23-29 16,-2-17-308-16</inkml:trace>
  <inkml:trace contextRef="#ctx0" brushRef="#br0" timeOffset="8039.16">20384 1314 310 0,'0'-37'225'0,"-8"9"-58"0,8 7-57 16,0 9-21-16,0 4-13 16,3 4-13-16,5 0-30 15,10 4-16-15,5 0-9 0,7 8-1 16,7 5-5-16,2-2 1 16,67 23-9-1,-41-18-9-15,0-2-21 16,44 9-43-1,-32-16 26 1,-51 2 41-16,-7-2 5 16,-7-7 4-16,-4 9-2 15,3-9 0-15,-1 0 7 16,-2 0-1 0,14 0 2-1,0 7-3-15,-10-7-2 16,1 0-11-16,0 11-13 0,-5-11 0 15,0 0 7-15,-2 0 8 16,-1 0 4-16,-1 0 7 16,-4-11 1-1,0-1 3-15,5 1 11 16,-2-5 10-16,5-1 25 16,-8 0 8-16,5 2 6 15,-5-1 14-15,0 0 14 16,0 6 9-16,0 3-22 0,0-1-21 15,3 8-16 1,-3 0-14-16,0 0 10 16,0 0-22-16,0 0 4 15,0 0 2-15,0 8 10 32,0 16-3-32,-11 25 115 0,-11 26 26 15,-5 17-80-15,-14 22-90 16,-3 5 0-16,-5-3 0 15,4-5 0-15,1-11 0 16,3-10 0-16,5-9 0 16,7-14 0-16,6-15 0 15,-14 22 0 1,23-55 0-16,6-2 0 16,2-9-108-16,6-8-154 15,-14-8-95-15,2-40-275 16,1 3 298-16</inkml:trace>
  <inkml:trace contextRef="#ctx0" brushRef="#br0" timeOffset="8635.48">20851 1180 26 0,'0'-11'43'15,"6"-1"58"-15,-3-1 91 0,3 0-51 0,-1 5-22 16,-2-1-29-16,2 2-5 16,-5 2 5-16,0-2 13 15,3 7-15-15,3 0-4 16,-3 0 3-16,-3-5 11 15,0 5-16-15,0 0-23 16,0 0-2-16,0 0-25 16,0 0-12-16,5 12-12 0,3 9 14 15,5 2 9-15,1 16-3 16,3 8-9-16,4 3 3 16,0 3 5-1,18 49 5-15,-22-62-24 16,-5-7 1-16,2-9-4 0,-6-7 5 15,-5-5-5-15,0 0 1 16,2-12 7-16,-2 0 7 16,-3 0 0-16,0 0-6 15,0 0 3-15,0 0-15 16,0-12-34-16,3-5-137 16,-3-3-143-16,0-12-85 15,0-5-58-15</inkml:trace>
  <inkml:trace contextRef="#ctx0" brushRef="#br0" timeOffset="10052.12">21945 994 298 0,'9'-37'210'0,"-1"4"-12"0,-8 9-36 16,0 7-50-16,-11 5-23 16,-9 4-19-1,-14 8-6-15,-53 20-10 16,38 9-43-16,0 7-7 15,11 4 1-15,12 10-4 16,5-2 2-16,8 10 3 16,26 55-8-1,8-56-3-15,2-2 1 16,-3-8 0-16,-3-2-2 16,-8 0 5-16,-9 0 1 15,-9 0 2-15,-17 7 9 16,-5 5-9-16,-45 57 4 15,39-66-6-15,9-8 3 16,3-2-3-16,7-5 1 16,18 35 8-1,116 152-7 17,-90-179-2-17,0-4 1-15,-4-8-1 0,-8-5-3 16,-3-8-31-16,-5 0-84 15,-6 2-117-15,-25-6-139 16</inkml:trace>
  <inkml:trace contextRef="#ctx0" brushRef="#br0" timeOffset="10997.26">11248 6468 404 0,'-14'-8'403'16,"6"0"-100"-16,8 8-137 15,-8 0-85-15,8 0-37 0,0 0-12 16,0 0-9-16,5 0-21 16,6 0-1-16,11 0-1 15,6 16 0-15,4 0-5 16,1 3-15-16,-6 3 0 0,-2 1 8 16,-9 11 0-16,-7 2 12 15,-9 4 6-15,-12 5-6 16,-4 0 3-16,-1 0-2 0,2-9 1 15,6-3-1-15,9-9 1 16,0 18-1 0,13-23 4-16,10-2-8 0,10 4 3 0,7 3-4 15,5 0 8 1,40 29-1 0,-52-25 0-16,-8-2-5 0,-15 2 3 15,-10 1 14-15,-14 2-11 16,-15 2 4-16,-7-4 1 15,-18-1-3-15,-6 1-5 0,-5-8-3 16,-5-6-26-16,6-15-17 16,-1 0-12-16,3 0 30 0,5-8-70 15,0-13-135-15,9-7-32 16,11-13-2-16,13-11-169 0</inkml:trace>
  <inkml:trace contextRef="#ctx0" brushRef="#br0" timeOffset="11447.99">11590 4176 375 0,'-22'0'248'16,"5"-4"-72"-16,5 4-72 15,12 0-45-15,0 0-16 16,0-9-15-16,17 2-10 0,17-6-7 16,26 1-2-16,25-5 9 15,24-3-3-15,16 0-7 0,6 0-4 16,-4 4-5 0,-15 4 1-16,-14 3-6 15,-24 1-10-15,-17 8-14 0,-17 0-27 16,-12 0-19-16,-12 0-19 15,-16 0-25-15,-61 13-394 16</inkml:trace>
  <inkml:trace contextRef="#ctx0" brushRef="#br0" timeOffset="11732.76">11723 4579 125 0,'-20'8'306'16,"3"-8"-94"-16,9 9-68 16,8-9-46-16,0 0-39 15,0 0 6-15,11 0 28 16,23 0 6-16,18-9-10 16,20-3-24-16,23-5-24 0,11-3-13 15,3 4-10-15,0 0-10 16,-7-1-4-16,-12 2 0 15,91-15-25 1,-144 30-51-16,-17-4-43 16,-7 4-25-16,-13-3-34 15,0 3-9-15,-16 0-25 0</inkml:trace>
  <inkml:trace contextRef="#ctx0" brushRef="#br0" timeOffset="12072.8">11808 5019 235 0,'-33'16'260'0,"12"-4"-87"16,5-4-58-16,4-8-44 16,12 0-2-16,0 0 14 15,0 0 18-15,9 0-35 0,2 0-26 16,14 0-8-16,20-5 1 15,20-2 8 1,116-22 21-16,-77 14-53 16,-7-3 0-16,77-6-10 47,25-4-14-32,-170 28-14-15,15-5-210 0,-41 2 120 16,-3 3-17-1,0 0 0 17,-43 0-375-32</inkml:trace>
  <inkml:trace contextRef="#ctx0" brushRef="#br0" timeOffset="12494.93">11888 5470 318 0,'-15'12'203'16,"-1"-12"-64"-16,6 14-46 16,10-14-27-16,0 0-1 0,0 0 8 15,14 0 6-15,13 7-6 16,14-7-15-16,13 0-16 16,14 0 9-16,14 0 8 0,8 0 6 15,-2 0-9-15,-6-4-16 16,-14 1-8-16,-11-6-8 15,-16 1 8-15,-9 4 15 16,-7 4-12-16,-10 0-12 0,-2 0-4 16,-5 0-8-16,1 0-12 15,-9-5-49-15,0 5-91 16,0 0-98-16,-13 0-95 0,-4 0-31 16</inkml:trace>
  <inkml:trace contextRef="#ctx0" brushRef="#br0" timeOffset="14542.14">13493 3818 39 0,'-9'-17'85'0,"9"4"72"16,0 2-13-16,0 3-59 16,0-1-38-16,0 2-17 0,0-2-7 15,0 1 0-15,0 1 0 16,0-3-10-16,0 7 3 16,0-6 3-16,0 2 15 15,0 3 0-15,9-1 13 16,-9 0 23-16,0 2 8 15,0 3 8-15,0 0-4 0,0 0-26 16,0 13-28 0,0 2-7 15,0 43 31-15,0 149 2-16,3-117-51 15,2-57-23-15,-5-8-69 0,0-9-58 16,0-5-43-16,0-11-35 0,-8 0-57 15</inkml:trace>
  <inkml:trace contextRef="#ctx0" brushRef="#br0" timeOffset="14716.29">13518 3329 418 0,'0'-77'166'0,"0"15"-56"0,0 14-37 16,-9 12-11-16,9 8-7 0,0 7-24 15,0 8-40-15,0 5-54 16,0 8-24-16,0 0-5 16,0 17-72-1,9 3-62-15</inkml:trace>
  <inkml:trace contextRef="#ctx0" brushRef="#br0" timeOffset="15285.21">13680 3403 31 0,'16'36'141'16,"4"38"172"-16,-12-34-223 0,-8 6-9 0,0 6-20 16,0 4-19-16,0 9 11 15,0 1-21-15,0-1-13 0,0-8-12 16,0-12 2-16,0-7-4 31,0-15 1-31,0-11 2 0,0-12 9 16,8 0 7-16,5-24-14 15,3-13-4-15,4-16 0 16,5-11 1-16,27-71 42 16,-28 81-12 15,-3 18-14-31,28 8 31 16,-16 97-2-1,3 37-57-15,7-21 30 16,-18-51-18-16,1-15-12 0,-3-10 5 15,10-14-5-15,-1-18-7 0,5-18 6 16,-1-13 3-16,-3-15 3 16,1-8 1-16,-8-6-1 15,0-5-3-15,-3 3 13 16,-7 11 20-16,-2 17 23 16,-6 16 1-16,-5 13-17 15,1 7-20-15,-4 14-7 16,0 7-8-16,0 16 5 0,0 20 10 15,-7 13-3-15,7 12-8 0,-8 12-2 16,8 8-3-16,0 9-3 16,3 4 7-1,5 0-3-15,0-4-2 0,5-9-3 16,-5-8-24-16,0-13-54 16,-5-11-36-1,3-12-33-15,-6 7-237 16,0-44 137-16</inkml:trace>
  <inkml:trace contextRef="#ctx0" brushRef="#br0" timeOffset="15554.29">14200 3651 443 0,'-29'-17'213'15,"9"10"-64"-15,4-3-59 0,16 10-27 16,0 0-12-16,8-2-4 15,17-3-19-15,18-2-12 16,27-7 0-16,15 3-4 16,8-1-5-16,-3-5-7 15,-7 4 4-15,-17 6-8 0,-8-2 8 16,-10 2-4 0,-15 3-1-1,-9 4-2-15,4 0-109 16,-28 0-32-16,0 0-21 15,0 0-44 1</inkml:trace>
  <inkml:trace contextRef="#ctx0" brushRef="#br0" timeOffset="21032.9">16197 3447 22 0,'5'-3'34'0,"-1"-2"22"15,4 5 29-15,1 0 43 0,-6-4-24 16,3 1-39-16,-5-1-23 16,-1 4-12-16,5 0-1 15,-2-6 5-15,2 0 8 16,-5 1-1-16,3 0-2 16,-3-3-4-16,0-8 28 15,0 9-26 1,-11-2 17-16,-4 2-12 15,-2 2-15-15,-8 5-11 0,-6 0-5 16,-6 0-6-16,-5 16-5 16,2-4 4-16,4 0-6 15,-21 57-1 17,65-44-2-32,7 4 3 0,47 32 2 15,-29-24 0 1,2-1 0-16,2 4 0 15,-9 5 0-15,-8 0 2 0,-3 0 2 16,-8-10-5-16,-5-5-1 16,-4-10 4-16,0-3-1 15,-22-2 3-15,-1-1 4 0,-2-2-10 16,5-12 2-16,0 0-13 16,4 0-39-16,4 0-35 15,0 0-33-15,4-5-35 16,8-6-43-16,0-6 8 0</inkml:trace>
  <inkml:trace contextRef="#ctx0" brushRef="#br0" timeOffset="21308.55">16357 3451 357 0,'44'-57'177'0,"-7"12"-34"16,-11 9-54-16,0 8-20 0,-10 4 16 15,-4 7 14-15,-4 5-6 16,-5 8-33-16,2 4-26 15,-5 0-20-15,0 7-7 16,9 19 9-16,2 14 6 0,-2 13-8 16,4 11-2-1,-3 10-6-15,-2 0-2 0,1-2 0 16,-1-3-3-16,0-4-19 16,9 35-139-1,-13-65 38-15,-4 5-150 16,0-40 108-16,0 0-38 15,-16-11 23-15</inkml:trace>
  <inkml:trace contextRef="#ctx0" brushRef="#br0" timeOffset="21792.79">16512 3627 363 0,'-14'-41'123'0,"6"8"-44"16,8 5-37-16,0 7-18 16,0 9-8-16,0 4 8 15,0 3-6-15,4 1-5 0,4 4-8 16,5 0-3-16,-2 0 2 15,6 0-2-15,3 0 2 16,0 0-4-16,0 0 4 16,70-28-4-1,-74 16 10 1,-4-1 23 0,2 2 14-16,-8 3 14 0,-1-1 3 0,-5 9-13 15,0 0-10 1,0 0-19-16,0 0-10 15,3 0-5-15,14 57-8 32,12 1 0-32,-15-31 1 0,3-2 6 15,5 0-4-15,-2-5-3 16,0-9 1-16,-4-11-5 16,0 0 2-16,0 0 6 0,1-11-6 15,-6-13 2-15,-2-9 9 16,-1-3 14-16,0-2 22 15,-4 7 22-15,-4 5 11 0,0 6-15 16,0 8-19 0,0 8-14-16,0 4-23 0,0 0-1 15,0 0-13-15,0 16 12 16,4 14-7-16,5 5 1 16,8 51-73-1,-7-41-34-15,11-5-32 16</inkml:trace>
  <inkml:trace contextRef="#ctx0" brushRef="#br0" timeOffset="22463.88">17440 3435 77 0,'16'-49'265'0,"-7"10"-59"16,-9 5-37-16,0 10-46 15,0 7-17-15,0 6-29 0,0 11-14 16,-17 11-13-1,-7 18-1-15,-6 17-23 16,3 10-10-16,-3 8-10 0,8 5 0 16,5 1-1-16,5-1-3 15,12-8 0-15,0-9-5 16,0-11-3-16,0 9-37 16,65-119-116 15,-8-86 140-16,-9-37 25-15,-28 95 9 16,-4 3 16-16,1 12 27 16,-8 18 22-16,-9 16 8 0,0 10-22 15,0 14-24 1,0 8-18-16,0 8-19 16,0 37 1-16,-9 11-3 15,1 17-3-15,8 15 3 16,0 10-3-16,17 93 3 15,-2-93-5 1,34 56 0-16,-25-86-9 16,4-11-9-16,-2-13-8 15,-3-11-1-15,-2-17 13 16,-1-12 6-16,1-16 4 0,-5-13 4 16,-1-11-2-16,-2-10 0 15,-1-2 4-15,-3 2 1 16,-4 6 3-16,-2 6 2 15,-3 8 7-15,0 15 3 0,0 3 13 16,0 7-5-16,-8 5-11 16,-1 3-6-16,9 9-13 15,-25 54 18 1,13-1-5-16,1 11-10 16,0 6 3-16,2-5-4 0,9-3 3 15,0-5 3-15,0-10-1 16,3-6-7-16,9-8-8 15,4-4-15-15,9-8-56 0,1-9-65 16,0-12-29-16,4 0-19 16,-3-9-53-16,3-4-6 15</inkml:trace>
  <inkml:trace contextRef="#ctx0" brushRef="#br0" timeOffset="24059.23">17963 3561 289 0,'0'0'161'0,"-9"0"-59"15,9 0-43-15,0 0-26 16,0 0-9-16,0 0-3 15,0 0 5-15,0-2-12 16,0 2-4-16,0 0-4 16,0 0 2-16,0 0 3 0,0-6 10 15,0 2-5-15,0 1 8 16,0-2-3-16,0-11 12 16,6 8-29-16,-3-5 8 15,2 6 13-15,-2-2-2 16,2-4 17-1,-2 10 1 1,-3 3-15 0,0 12-23-16,9 8 3 15,4 8-3-15,11 46 38 16,-8-29-27 0,1 4-3-16,-2-5-6 15,24 55 4 1,-39-85-3-16,0-14 27 15,0 0 21-15,0 0 12 0,0-11-28 16,0-17-27-16,0-13-5 16,0-12-6-16,6-11-2 15,5-2 3-15,6 4-4 16,0 14 2-16,-4 8-2 16,2-10-11-1,-12 34 8-15,2 16 2 16,15 25-7-16,17 51 6 15,-12-23 10 1,-1 1 0-16,4-9-11 0,5-4 6 16,-4-13-3-16,-7-9 8 15,8-6 1-15,-6-13 2 0,4-21-3 16,6-23-2 0,71-262 20-1,-89 225-6 1,-3 5 10-16,-5 10 10 15,-8 9 14-15,0-40 28 32,0 97-86-32,-8 32 12 15,-5 30 11-15,0 23-2 16,4 20-10-16,9 13 0 0,0 0-6 16,9-5 8-16,8-6-8 15,5-21-7-15,-4-17-41 0,3-17-33 16,-4-14-73-16,-2-14-33 15,-3-24-50-15,1-17-49 16,-5-16 23-16</inkml:trace>
  <inkml:trace contextRef="#ctx0" brushRef="#br0" timeOffset="24226.41">18667 3472 146 0,'-35'-44'261'16,"4"10"-91"-16,3 10-67 15,8 8-47-15,6 4-7 0,14 4-8 16,0 8-15-16,9 0-13 15,12 0-4-15,11 0-5 16,8 13 1-16,13-13-14 0,1 0-45 16,2 0-41-1,1 0-64-15,-3-5-80 0</inkml:trace>
  <inkml:trace contextRef="#ctx0" brushRef="#br0" timeOffset="24711.47">19271 3186 313 0,'8'-11'258'0,"1"2"-47"0,-6 2-70 16,2 2-39-16,-5 5-13 15,0 0-15-15,0 12-21 16,0 16 22-16,0 22 27 16,0 19-16-16,-13 106 21 15,4-85-84 1,9-8-8-16,-8-18-10 0,8-16 0 15,0-10 2-15,0-15 3 16,0-13 9-16,-6-24-17 0,6-22-6 16,-8-28-1-1,8-119-2-15,0 84 4 16,8 11 1-16,-5 9 16 16,0 18 17-16,2 17-13 0,-5 16-12 15,3 11-13-15,2 13-6 16,-1 16 15-16,1 16-3 15,3 17 1-15,0 16 0 16,5 1 3-16,-2 2-2 16,6-6 5-16,15 32-7 15,-20-62 7-15,0-8 5 32,8-32 192-32,-3-95-132 15,-9 38-62 1,4-8-7-16,5 4-19 0,-3 1-47 15,3 6-74-15,-4 12-80 16,4-43-701 0,-17 84 608-1</inkml:trace>
  <inkml:trace contextRef="#ctx0" brushRef="#br0" timeOffset="25048.14">19544 3097 246 0,'7'17'222'16,"2"-1"-68"-16,-6-4-51 0,-3 0-22 15,0 5 39-15,5 11 22 16,3 8 6-16,3 9-68 16,3 4-44-16,-2 4-14 15,11 37-1 1,-10-58-11-16,25 10 13 16,-4-79-4 15,8-50 7-16,35-103 281 17,-74 174-244-32,2 7-27 15,-5 6-15-15,0 3-22 16,0 15 4-16,0 13 1 0,0 14-12 16,0 11-44-16,0 3-97 15,0 2-115-15,0-5-65 16,-8-13-25-16,8-11 13 0</inkml:trace>
  <inkml:trace contextRef="#ctx0" brushRef="#br0" timeOffset="25558.86">19970 3317 115 0,'16'-49'289'0,"-7"9"-83"0,-6 11-47 16,-3 8-63-16,5 6-21 15,-2 6-3-15,0 5-7 16,-3 4-30-16,5 9-18 0,-2 16 5 15,3 10 6-15,-3 14-8 16,-3 4-4-16,0 4-9 16,0-3-4-16,0-14 3 15,0-8-5-15,0 5 9 16,9-42 13 0,-1-18-22-16,6-15-4 15,0-9-1-15,3-6-1 16,7-5-3-16,0 5 5 15,-4 8 6-15,-4 12-7 0,-3 13-1 16,-5 8-1 0,-3 12 6-16,-2 57 22 15,3 45-16 1,-3-54-3-16,5-6 0 16,0 6 6-16,-5-36 4 15,-3-12 26-15,3-19-7 16,11-19-15-16,6-9-8 0,3-8-6 15,11-5 0 1,-3 6 7 0,-1 11 13-1,-9 10 15-15,15-3 33 16,-28 50-25-16,1 20-15 16,-9 11-7-1,0 64-13-15,0-53-11 0,3-10-65 0,1-10-121 16,0-10-65-16,4-19-2 0,2-11-30 15,-2-21 30-15,-2-7 87 16,2-16 78-16</inkml:trace>
  <inkml:trace contextRef="#ctx0" brushRef="#br0" timeOffset="25975.18">20560 3085 21 0,'11'-64'109'16,"-4"7"152"-16,1 7-72 0,-3 9-46 16,-2 4-62-16,-3 10-16 15,5 6 3-15,-5 9 8 16,0 3-17-16,3 9-29 15,3 12 4-15,-6 13 10 16,0 16 11-16,0 11 28 16,0 10 11-16,0 7-29 15,0 5-17-15,0-5-22 32,0-8-10-32,4 28-2 46,4-35 17-14,74-144-29-17,-1 45-27-15,-50 52 13 0,-18 14 3 0,-1 8 10 16,-8 3 1-16,-4 0 7 0,-8-3-7 16,-10-3-2-16,-4-10 8 15,-7-4-3-15,1-12-18 16,-5 0-10-16,4-16-25 0,4-6-8 15,6-6-12 1,3-1 0-16,2-3-21 0,3 0-42 16,11-1-9-16,0 9-3 15,0 3-25-15,3 0-70 16,11 6-169-16</inkml:trace>
  <inkml:trace contextRef="#ctx0" brushRef="#br0" timeOffset="26339.91">20835 3142 71 0,'22'0'258'0,"-8"0"-54"16,-3 0-52-16,-2 0-74 16,-1 8-27-16,5 5 0 15,3-1 0-15,4-1-14 16,1 2-16-16,3-1-7 16,4-4-7-16,1-8-2 0,4 0-1 15,3 0-4-15,-1-12 5 16,-2-5 0-16,-4-2-1 15,-4-5-3-15,-8-1 4 16,-6-5 4-16,-11-1 3 16,0 4 9-1,-11 0-2-15,-6 8-11 0,-8 7 0 32,-7 12-5-1,-131 85 78-31,2 158-10 0,161-177-62 15,0-4-4-15,14-6-4 0,16-8-28 16,10-10-61-16,9-9-85 0,4-15-38 16,-2-14-75-16,0-11 47 15</inkml:trace>
  <inkml:trace contextRef="#ctx0" brushRef="#br0" timeOffset="26791.57">21399 3247 106 0,'17'-31'292'0,"-5"1"-47"15,-6 10-31-15,0 4-70 16,-3 8 1-16,2 4-7 16,-5 1-18-16,0 3-48 0,0 0-38 15,0 0-15-15,3 15-2 16,2 13 4-16,-2 13-9 125,11 224 80-109,42-640 243-16,-39 347-334 15,-6 8-9-15,7 12 3 0,-7 8 5 16,6 11 6-16,-2 6 6 0,-2 4 9 15,-1-1-11-15,-4-4-6 16,1-4-4-16,-9 1 0 16,3-5 0-16,-3-1 0 31,0-7-104-15,-12 0-145-1,-4 0-138-15,-5 0-15 16,2 0 2-16</inkml:trace>
  <inkml:trace contextRef="#ctx0" brushRef="#br0" timeOffset="27011.87">22065 3130 309 0,'13'-12'284'0,"-4"3"-23"0,-6 2-47 15,0-3-4-15,2 3 52 16,-5 3 29-16,0 1-75 16,0-2-216-16,0 5-2 31,0 0-422-15,-11 0-31-16,-18 0-333 15</inkml:trace>
  <inkml:trace contextRef="#ctx0" brushRef="#br0" timeOffset="27213.45">21997 3447 238 0,'16'28'262'16,"-1"1"-60"-16,6-1 3 0,0 6-2 15,2-1 42-15,-2-5 14 16,-5-4-34-16,0 0-74 15,-2 1-94-15,-11-1-57 0,-3 5 0 16,-11 4 0-16,-23 3-5 16,-23 3-338-16,-28 3-194 15,-36 2-33-15</inkml:trace>
  <inkml:trace contextRef="#ctx0" brushRef="#br0" timeOffset="30199.91">13758 5137 143 0,'0'-9'232'0,"0"2"-63"0,0 2-38 16,0-2-31-16,0 7-17 15,0 0-8-15,0 0 2 0,0 0-26 16,0 0-24-16,0 0-9 16,0 16 2-16,0 8 22 15,0 9 16-15,0 11-7 0,0 10-23 16,0 6-5-16,0 6-11 15,0 3-9-15,0-7-3 16,0-6 1-16,0-8-1 16,0 26-4-1,0-25-222 1,-21-62-352 15</inkml:trace>
  <inkml:trace contextRef="#ctx0" brushRef="#br0" timeOffset="31025.98">13696 5259 81 0,'0'0'130'0,"-11"9"28"16,2-9-71-16,9 7-36 15,0-7-23-15,0 0-7 0,0 0-5 16,0 0 3-16,0 0-3 16,0 0-6-16,0 0-2 15,0 0-3-15,0 0 6 0,0 0-3 16,0 0-4-16,0 0-2 16,0 0 4-16,0 0-8 15,0 0 3 1,0 0-3-16,0 0 1 0,0 0-4 15,0 0 3-15,0 0-1 16,0 0-2-16,0 0 2 0,0 0-2 16,0 0-5-1,0 0-52 1,0 0 43 0,0 0-21-1,0 0-111-15,-13 0 24 16,13-4 23-16</inkml:trace>
  <inkml:trace contextRef="#ctx0" brushRef="#br0" timeOffset="31474.93">13716 5178 11 0,'0'0'-2'16,"0"0"-5"-16</inkml:trace>
  <inkml:trace contextRef="#ctx0" brushRef="#br0" timeOffset="36922.83">13789 4879 29 0,'0'0'67'15,"-8"0"120"-15,0 0-16 0,0 0-43 16,8 9-23-16,-7-9-30 16,7 0-12-16,0 0 0 15,0 8-1-15,0-8-17 16,0 9-18-16,0 3-10 16,0 4-4-16,0 4-3 0,0 5-4 15,3 4-4-15,9-5 6 16,4-8-2-16,1-4-6 0,-1-4 3 15,-5-8 0-15,2 0 1 16,-5 0-3-16,1-12 4 16,-6-5-3-16,-3-2-1 0,0-7 0 15,0-2 3-15,0 4 0 16,-12 4-4-16,-1 4 2 0,3 4-19 16,-3-2-11-16,4 11-33 15,9 3-15-15,-8 0-14 16,-1 20-16-16,-2 5-28 15,3 4-74-15,0 2 14 0</inkml:trace>
  <inkml:trace contextRef="#ctx0" brushRef="#br0" timeOffset="37737.03">14168 5308 223 0,'0'-5'202'0,"3"-2"-82"15,1 7-53-15,4 0-32 16,-3-4-12-16,-2-1 5 0,-3 5 2 16,0 0 1-16,0 0-9 15,0 0-4-15,0 0-4 16,0 0-3-16,0 0-7 62,0 119 50-46,0 35-20-16,0-96-25 16,0-7-6-16,0-1-7 15,0 24 7-15,0-50 0 0,0-8 4 0,0-8-4 16,0-8 1-16,0 0 9 15,3-8-1-15,6-8-3 0,-1-17-8 16,5-8-2-16,3-8 2 16,9-4 4-16,-3 5 4 0,3 3-7 15,-3 4 11 1,-3 9-5-16,2 8-2 0,-4 3-3 16,-5 9 5-1,0 8 16 1,24 36 58-16,-20-3-64 15,5 3-6-15,-1 5-9 0,0-5-3 16,1-7 7-16,0-4-7 16,-2-6-6-16,-2-15-4 0,3 0-3 15,0-15 6-15,5-18 0 16,-1-17 5-16,1-10 2 0,-6-5 4 16,2-9-3-16,-8 2 1 15,-1-2 2-15,-1 1 6 0,-6 7-7 16,-5 4 11-1,0 14 21-15,0 8 21 0,0 11-11 16,0 8-14-16,0 9-5 16,0 12-12-16,0 0-6 0,0 25 12 15,0 19 7-15,0 18-5 16,0 14-7-16,6 11-5 16,8 2-4-16,2 1-2 15,0 0-2-15,3-9 2 16,7-3-2-1,14 44-6 1,-24-78-7-16,-2-11-12 31,-7-8-36-31,-7 7-635 0,-13-41 450 16,-3-10 17-16</inkml:trace>
  <inkml:trace contextRef="#ctx0" brushRef="#br0" timeOffset="38113.86">14456 5280 86 0,'-13'-9'231'0,"13"6"-60"0,0-2-67 15,0 5-50-15,0 0-17 16,20-4-3-16,13-4 6 0,16 0 6 15,12-1-14-15,7-1-6 16,5-1-10-16,-3-1-8 16,-6 1-4-16,-2 3-2 0,-14 0-1 15,-7 3 1-15,-11 2-1 32,-11 3 2-1,4 0 0 31,-14 0-325-46</inkml:trace>
  <inkml:trace contextRef="#ctx0" brushRef="#br0" timeOffset="39391.91">16964 5149 119 0,'0'-12'486'0,"0"12"-321"0,0 0-75 15,0 0-34-15,0 0-18 16,0 0-2-16,9 17 27 0,2 11 42 15,2 14-33-15,0 14-30 16,3 13-13-16,-4 7-17 16,-4 6-4-16,0 0-4 15,1 65-57-15,-9-25-351 32,-14-102 241-32,-6-20-62 15,-3-13 19-15</inkml:trace>
  <inkml:trace contextRef="#ctx0" brushRef="#br0" timeOffset="39617.79">16888 5568 56 0,'0'-89'118'0,"0"-6"90"16,11 10-85-16,3 10-31 16,-3 8-36-1,10 10-23-15,4 12-6 0,2 9 1 0,5 7 10 16,6 4 4-16,-2 13 0 16,5 12 7-16,-6 12 14 15,-2 13-1 32,-4 11-19-47,-119 332 26 16,61-332-96-16,2-8-25 0,7-7-28 15,2-9-32-15,7-12-15 16,11 0-32-16,0-12-36 0,0-9 22 16</inkml:trace>
  <inkml:trace contextRef="#ctx0" brushRef="#br0" timeOffset="39951.01">17359 5154 171 0,'32'-14'204'16,"-4"6"-87"-16,-2 8-41 16,-6 0-17-16,-4 17 12 15,-5 8 33-15,2 7-5 0,-5 13-14 16,0 7-29 0,-8 10-24-16,0-5-12 15,0-9-10-15,0-7-4 0,0-13 17 16,0-7 13-1,0-13 5 32,-20-89 28-31,57-119-68 15,20 87-7-31,-52 113 19 0,9 16 17 0,-5 7-20 16,-1 3-4-16,0 3-13 15,1-5-77-15,-1-4-89 16,-4-4-41-16,-1-4-58 0,5-12-3 16</inkml:trace>
  <inkml:trace contextRef="#ctx0" brushRef="#br0" timeOffset="40101.44">17928 5093 177 0,'16'-26'310'15,"-9"9"-97"-15,-4 5-81 16,-3 12-52-16,0 0 34 15,0 21 19-15,0 7 4 0,0 13-53 16,0 9-42-16,0-2-19 16,0 6-37-16,0-9-103 0,0-5-113 15,0-11-82 1,-10-9-61-16</inkml:trace>
  <inkml:trace contextRef="#ctx0" brushRef="#br0" timeOffset="40268.74">17906 4769 425 0,'-11'-36'335'0,"-1"8"-110"15,4 11-112-15,8 5-58 0,0 4-33 16,0 8-27-16,0 8-47 16,8 12-101-16,7 9-69 15,1 3-94-15</inkml:trace>
  <inkml:trace contextRef="#ctx0" brushRef="#br0" timeOffset="40588.67">18703 4941 446 0,'-32'-48'318'0,"10"27"-221"15,2 4-18-15,-2 5 7 16,-4 5 6-16,-2 7-22 16,3 0-26-16,1 15-16 0,-6 10-11 15,8 11-3-15,1 9-6 16,4 7-8-16,6 6 5 16,11 3 0-16,0-4-3 0,0 1-26 15,11-5-39 32,6-9-64-47,129 26-968 16</inkml:trace>
  <inkml:trace contextRef="#ctx0" brushRef="#br0" timeOffset="40883.47">18763 5206 171 0,'16'-44'496'0,"-16"36"-432"0,0 3-24 15,0 5-10-15,5 0-8 16,4 0-5-16,-1 0-4 0,7 0-8 15,2 0 1-15,3 0-1 16,0 0-1-16,5 0-1 16,-2-12-13-16,3-9-3 0,-6-8 3 15,-4 1 6-15,-5-5 6 16,-6-3 2-16,-5 3 7 16,0 9 39-1,-8 3 15-15,-5 5-10 0,2 8-15 16,-1 8-8-16,-6 12 22 0,-1 9 9 31,-1 8 0-15,4 137 45-16,37-120-97 15,5-11-4-15,12-1 0 16,3-6-120-16,52 5 92 16,-45-33-138-16,-2 0-70 0,-2-12-44 15,-4-9-14-15</inkml:trace>
  <inkml:trace contextRef="#ctx0" brushRef="#br0" timeOffset="41098.42">19658 4822 351 0,'7'-23'327'16,"-3"3"-60"-16,-4 6-80 0,0 2-42 16,4 5 0-16,-4-2 0 0,0 5-25 15,0 0-54-15,4 4-43 16,-4 0-48-1,0 0-66 1,0-4-311-16,0 4 132 16,0 0-7-1,0 0-12 1</inkml:trace>
  <inkml:trace contextRef="#ctx0" brushRef="#br0" timeOffset="41273.17">19669 5121 392 0,'34'11'197'0,"-3"6"-24"16,12 0-13-16,-4 2 6 16,1 7 29-16,-7-6 2 0,-4 3-31 15,-9 3-53-15,-9 2-53 16,-11 4-32-16,-19 12-78 16,-27 14-141-16,-27 7-91 15,-23 4-79-15,-26 1-45 16</inkml:trace>
  <inkml:trace contextRef="#ctx0" brushRef="#br0" timeOffset="43817.67">4599 2577 222 0,'0'-10'213'0,"0"8"-71"15,0 2-29-15,-8 0-31 0,8 0-12 16,-8 12-26-16,-1 16 44 16,-2 26 36-16,-4 23-20 15,-2 21-34-15,-3 15-28 16,-1 13-14-16,5 5-19 16,3-6-1-16,13-3-6 15,0-14-2-15,0-20-27 16,-6-16-48-16,6-14-65 15,-14-13-38-15,6-17-8 16,-9-11-50-16,-1-17-16 16</inkml:trace>
  <inkml:trace contextRef="#ctx0" brushRef="#br0" timeOffset="44055.42">3861 3541 299 0,'-105'-40'381'0,"105"23"-340"16,15-4-18-16,35-3 0 0,31-12-7 0,31-1-7 15,24-4-4-15,8 5-5 16,0-1-42-16,-8 1-42 16,-8-2-72-16,-24 2-74 31</inkml:trace>
  <inkml:trace contextRef="#ctx0" brushRef="#br0" timeOffset="44384.51">5034 3000 610 0,'-11'-12'177'31,"25"126"-113"-31,43 40-44 0,-32-113-18 15,-3-13 1 1,-4-6 3 0,36-27 9-16,-29-24-12 0,-2-12-1 15,2-12 2 1,0-7-4 0,6-59 50-16,-21 74 17 0,-6 9 10 15,-4 12-33-15,0 15-26 16,0 30-3-16,-14 32 13 15,-2 39 34-15,-4 48-9 0,-5 31-20 16,5 20-14-16,0 3-10 47,0-10-11-31,-3 326-619-1</inkml:trace>
  <inkml:trace contextRef="#ctx0" brushRef="#br0" timeOffset="44771.69">5526 3398 655 0,'12'-64'143'0,"-7"19"-72"16,-2 20-36-16,0 25-5 16,6 40 19-16,-5 34-3 15,4 32-7-15,-3 20-14 0,3 0-17 16,0-12-2-1,1-21 1-15,-3-23-1 32,2-17 0-32,0-12 65 15,-8-62-47-15,0-36-15 0,6-31-5 16,2-39-13-16,7-27-11 16,10-14-20-1,11 1 19-15,10 8 7 0,2 27 17 16,5 20-6-16,-10 31 3 15,-2 28-1 1,32 29 14-16,-51 56-5 0,-11 25-5 0,-11 21-1 16,-19 12-3-16,-19 7 7 15,-11 4-6-15,-11-3-22 16,-5-17-40-16,0-12-44 16,5-11-39-16,11-22-1 15,5-19-74-15,11-17 8 16</inkml:trace>
  <inkml:trace contextRef="#ctx0" brushRef="#br0" timeOffset="45092.75">5843 3135 147 0,'56'-33'216'15,"-7"12"-100"-15,-5 13-50 16,-3 8-25-16,4 8-18 16,0 3-7-16,0 3-6 15,0-2-1-15,6-12-2 16,6 0-1-1,0-12-1-15,5-13-1 0,-9-7 11 16,-10-6 11-16,-10-6 17 16,-12-5 10-1,-18 0 20-15,-3 9 25 16,-27-17 98 15,-38 73-134 0,-82 302-20-31,127-217-47 0,7-7 13 0,13-13-7 16,13-12-29-16,7-19-80 16,9-19-75-16,7-31-67 15,5-23-70-15</inkml:trace>
  <inkml:trace contextRef="#ctx0" brushRef="#br0" timeOffset="45497.66">6914 2436 250 0,'17'-84'288'0,"-9"18"-74"16,0 22-78-16,0 11-67 16,-3 14-40-16,-5 19-4 0,3 36 28 15,-3 28 18 1,0 26-11-16,0 24-6 16,0 9-15-16,0-4-12 15,8-10-21-15,0-16-4 0,1-15 8 16,-1-16 0-16,3-18-3 15,-1-12-6-15,-2-8 2 16,-5-12 0-16,0-12 5 16,-3-19-16-16,0-17-14 15,-10-14-6 1,-12-1 10-16,-3-4 4 0,-2 14 1 16,-6 10 8-16,0 10-4 15,1 13 3-15,-1 16 9 16,1 16-4-1,4 13 2-15,9 4-3 0,19 5-4 32,36 79 5-17,40-73-101-15,-27-44-40 0,8-8-48 16,0-12-79-16,0-11 12 16</inkml:trace>
  <inkml:trace contextRef="#ctx0" brushRef="#br0" timeOffset="46092.21">7319 2779 208 0,'0'-19'186'0,"0"2"-79"16,0 10-44-16,-6 7-24 15,6 0-9-15,0 0-4 16,0 12-2-16,0 0-4 16,0 0-5-16,3 0-2 15,6 4-7-15,2-5-3 16,2 2 3-16,4-13-3 15,-2 0 3 1,5 0-6-16,2-2 2 16,13-41-6-1,-19 12-6 32,-7-52 6-31,-111 100 191-16,70 61-160 0,8 7-8 15,12 1-12-15,12-6 2 0,3-10-7 16,14-13 2-16,11-17-1 16,4-14-12-1,13-26-37-15,8-20-45 16,12-22-33-16,0-22-29 0,3-26-12 16,-2-20 18-16,-4-20 41 15,-7-25 34-15,-6-21 37 16,-12-11 26-16,-9-1 91 15,-14 22 187-15,-14 24-65 16,0 32-13-16,-14 25-65 16,3 28-60-1,-3 36-11 17,-1 45 58-32,-100 802 788 0,120-609-901 15,15-6 0-15,17-8 0 0,7-10 0 16,5-15 0-16,1-19 0 15,-7-16 0-15,-6-26 0 0,-9-20 0 16,-3-23-233-16,-9-20-156 16,-16-30-70-16,-16-24-14 15</inkml:trace>
  <inkml:trace contextRef="#ctx0" brushRef="#br0" timeOffset="46217.15">7755 2907 618 0,'-12'-71'172'0,"12"14"-81"0,17 9-48 0,22 3-22 16,26 5 3-16,25-1-10 16,15 3-22-16,5 6-108 15,-5 0-121-15</inkml:trace>
  <inkml:trace contextRef="#ctx0" brushRef="#br0" timeOffset="47891.78">13286 6874 333 0,'-8'-19'216'0,"-1"-27"280"0,9 38-351 15,0 0 16-15,0 8-27 0,0 0-51 16,0 0-42-16,0 8-21 16,0 18-2-16,0 18 14 15,12 16-6-15,4 9-5 16,8 9-8 0,43 48 0-1,-30-81-2-15,31 3 2 16,5-68 0-1,0-68 3-15,-40 18-8 16,-6-8-3-16,-7-6 1 0,-2-11-9 16,-2-2 2-16,-4-2-2 0,-1 15 6 15,2 16 2-15,-4 14-29 16,-6 16-57-16,-3 10-76 16,0 12-80-16,0 16-24 15,0 16-36-15,0 12-59 16</inkml:trace>
  <inkml:trace contextRef="#ctx0" brushRef="#br0" timeOffset="48303.93">13956 6871 201 0,'29'0'252'0,"-7"0"-84"16,0 0-49-16,-9 0-32 0,0 0-23 15,-7 0-3-15,6 12 15 16,1 4-7-16,-2 9-8 15,7 10-6-15,-7 6 5 0,6 4-19 16,-9-4-14-16,0-4-9 16,-8-5-8-16,0-4 5 15,0-7-7-15,0-9 1 16,-13-12-2 0,2 0 4-16,11 0-21 0,-9-19-16 15,9-14 2-15,3-17 4 0,14-6 13 16,12-9 4-16,-1 3 1 0,5 9 5 15,-4 14 0-15,-10 9 1 16,1 14 8-16,6 9 19 16,-3 7 12-1,30 43 65-15,-28-6-72 16,0 9-12-16,-4-1-12 16,-10-2-5-16,0 2-4 0,-2-4-37 15,-4-4-78-15,-2-5-56 0,-3-4-48 16,3-2-11-16,-3-7-31 15,5-7 5-15,3-12-91 0</inkml:trace>
  <inkml:trace contextRef="#ctx0" brushRef="#br0" timeOffset="48501.37">14706 7041 96 0,'25'-41'273'16,"-4"5"-75"-16,-5 3-58 16,-5 14-31-16,-2 2-23 0,-1 5-12 15,-3 7-7-15,-5 5-18 16,3 0-10-16,0 21 5 15,7 8-12-15,-6 0-7 16,4 3-12-16,-4 0-9 16,0-4-18-1,-4-6-37 1,0-7-40-16,0-23-539 16</inkml:trace>
  <inkml:trace contextRef="#ctx0" brushRef="#br0" timeOffset="48751.49">14622 6434 552 0,'-21'13'64'0,"-4"41"-7"16,25-26-41-16,0 1-4 0,13-5-1 0,-1-4-5 16,1-4-4-16,5-7 1 15,-9-9 4-15,4 0 1 16,4-12-2-16,-6-5 0 0,2-7-7 15,-5-9 7-15,-5 0 5 16,-3 5 12-16,0 0 2 16,-11 8-12-16,-2 6-16 15,2 11-5-15,-2 3-9 16,-4 17-21-16,2 7-40 16,-1 0-66-16,4-1-87 15</inkml:trace>
  <inkml:trace contextRef="#ctx0" brushRef="#br0" timeOffset="49260.22">15328 6516 370 0,'0'-8'295'0,"0"1"-69"15,0 2-84-15,-8 0-56 16,8 5-24-16,0 0 20 0,0 0-21 16,0 0-33-16,0 0-15 15,0 0-12-15,0 0 2 16,0 0 3-16,0 0-3 16,0 0-6-1,0 0 1 1,0 0 8-1,0 0-7-15,0 0-6 16,-7 0 4 0,7 38 7-1,0-26 4 17,0 12 4-32,0-24 6 0,0 0-13 15,0 0 6-15,0 0 10 0,0 0 12 16,7-7-15-16,-3-3-5 15,4-1-4-15,-3-10-6 16,-5 1 2-16,0-4-6 0,0-1 1 16,0 5 0-16,0 4-14 15,0 3-19-15,0 5-26 16,-9 8-27-16,1 0-30 0,-4 16-47 16,-5 10-50-16,3 6-68 15,-4 5 3-15</inkml:trace>
  <inkml:trace contextRef="#ctx0" brushRef="#br0" timeOffset="49518.17">15483 7045 469 0,'20'0'363'0,"0"0"-85"0,1 0-82 16,0 9 18-16,-1 3 84 15,-1 0-69-15,-2 5-229 16,0-1 0-16,-5 4 0 16,-4 8 0-1,-19 41 0 1,-19-14 0-16,-19 9 0 0,-16 10 0 16,-20 7-333-16,-20 4-266 15,-13 9 56-15</inkml:trace>
  <inkml:trace contextRef="#ctx0" brushRef="#br0" timeOffset="51583.59">7061 10038 144 0,'0'-21'238'16,"0"0"-77"-16,0 6-63 16,0 3-42-16,0 3-20 0,0 1 2 15,0 4-6 1,0 4-6-16,8 0 9 0,9 9 19 16,1 10 12-16,12 10-32 15,-6 11 7-15,1 5-6 16,-5 4-18-16,0-8-4 15,-3-2-8-15,-6-16 2 16,1-4 24-16,-4-5 21 0,-3-14 18 16,-2 0 12-1,2 0-5 1,-2-17-33-16,11-65-3 16,-10 20-36-16,4-2 1 15,4-10-14-15,-1-2-6 31,2-7 3-31,23-120-75 0,-28 162 6 0,0 12-39 16,-3 14-26-16,-2 6-25 0,3 9 10 16,2 17-67-16,-8 11-24 15</inkml:trace>
  <inkml:trace contextRef="#ctx0" brushRef="#br0" timeOffset="51963.86">7763 9883 181 0,'8'-33'232'0,"-8"4"-70"0,0 9-37 15,0 5-27-15,0 0-12 16,0 8-3-16,0 7-17 16,0 0-28-16,-11 0-26 15,11 13-1-15,-14 15 8 0,7 17 21 16,-5 17-15-1,2 7-13-15,10 4 1 0,0-4-13 16,0-7 2 0,14-14 4-16,1-11-3 0,7-13 2 15,-2-15-2 1,0-9-3-16,16-50 6 16,-11-57-3-1,-25 39-1-15,0-10-2 16,-13 10-2-16,-4 7 5 15,-14-16-20-15,14 54-12 16,-6 16-25 0,-42 32-183-16,32 7 71 0,9 5-72 0,2 0-4 15</inkml:trace>
  <inkml:trace contextRef="#ctx0" brushRef="#br0" timeOffset="52223.37">8133 9748 383 0,'33'-33'250'0,"-9"5"-74"16,-8 8-59-16,-4 8-31 16,-4 3-12-16,0 9-9 15,-8 0-11-15,8 29-8 16,0 16 8-16,0 21 13 16,0 15-27-16,0 9-24 0,-2-2-5 15,-3-2-8-15,2-9-3 16,-2-8-44 46,-14 70-935-62</inkml:trace>
  <inkml:trace contextRef="#ctx0" brushRef="#br0" timeOffset="52357.85">8036 9236 488 0,'-17'-69'228'0,"1"20"-98"15,7 12-67-15,9 12-36 0,0 5-13 16,0 8-5-16,0 5-19 16,0 7-39-16,9 0-46 15,2 12-53-15,7 4-90 0</inkml:trace>
  <inkml:trace contextRef="#ctx0" brushRef="#br0" timeOffset="52900.11">8783 9248 297 0,'20'-12'329'0,"-4"5"-88"16,-3 1-97-16,-5 6-73 16,0 0-34-16,-5 0-10 15,9 16 27-15,4 9 34 0,6 19-8 16,-4 18-12-1,7 19-3-15,1 12-18 16,-3 7-9 0,-2-3-10 31,31 138 15-47,-27-92-8 15,-25-155-55 1,-28-54-31-16,7 19 41 0,-3-11 3 0,-4 5 0 15,-4 3 5-15,2 15-1 0,7 8-3 16,2 12 7-16,0 11-8 16,1 4 7-1,4 25 2 1,0 44-6 0,16-32 1-1,57 97 1 1,-33-110 10-16,33 9 1 15,-25-33 0-15,5 0-7 0,-5 0 0 16,-2 0-2-16,-7-5 3 0,-6-2 3 0,-6 2-4 16,3 2-2-16,-11-6 2 15,-3 2-24-15,0-3-42 16,0 3-31-16,-17-5-54 16,6-1-47-16,-6 3-21 15,2-7-43-15,-7-4-21 0</inkml:trace>
  <inkml:trace contextRef="#ctx0" brushRef="#br0" timeOffset="54578.74">10926 9349 432 0,'12'-19'237'0,"1"6"-72"0,-4 4-82 0,-6 9-39 15,5 0-20-15,0 0 25 16,5 25 0-16,3 12-7 0,4 16-9 15,-1 13-19-15,-1 6 0 16,-2 1-8-16,-4-11-2 16,-1-10-2-16,-3-11 3 15,-8-13 8-15,0-12 6 16,0-16 1-16,0-12-16 16,-11-15-25-16,-2-26 7 15,13-16 11-15,0-14-5 16,8-87-2-16,8 88 8 0,1 14 3 15,4 15-3 1,4 12-1-16,2 13 0 16,2 7 5-16,2 16-7 0,3 5 19 15,-3 16 6-15,-1 14-3 0,-3 2 2 0,-5 5 1 16,-5 3-6-16,-9-3 1 16,-1-4-9-16,-7-5-1 15,0-8 1-15,0-8 2 0,0-12 4 16,0 0 1-1,0 0-9-15,0 0 1 0,0-12-13 16,8-8-1-16,9-12 2 16,-1-2 2-1,8 2 1-15,24-15 2 16,-22 34 7-16,-2 13 7 16,-1 7 22-16,3 18-5 0,-6 12 1 15,13 59 13 1,-22-42-36-16,-2-5-4 0,-6-8-18 15,-3-5-64-15,0-8-60 0,4-3-48 16,4-12-7-16,8-13-5 16,5-10-42-16,4-9 35 0</inkml:trace>
  <inkml:trace contextRef="#ctx0" brushRef="#br0" timeOffset="54991.12">12381 9056 85 0,'35'-23'265'15,"-9"7"-41"-15,-10 3-42 0,-10 8-62 16,-6 5-42-16,-14 13-4 16,-12 11 20-16,-10 13 7 15,-1 8-11-15,0 12-34 16,11 4-19 15,-7 80-18 0,33-17-15 1,242-152-491-32,-224-30 475 31,-12-60 68-15,-46-25 213-16,13 87-110 15,15 26-96-15,12 23-57 0,0 2-8 0,0 5 3 16,0 0-9-16,4 17 6 15,8 12 6-15,3 6-4 16,6 11 4-16,0 2-15 0,2 1-65 16,2 1-73-16,-5-3-74 0,5-5-52 31,-5-10-49-31</inkml:trace>
  <inkml:trace contextRef="#ctx0" brushRef="#br0" timeOffset="55197.17">12840 9244 198 0,'11'-33'337'0,"-3"5"-61"0,-4 7-70 0,-4 8-88 16,0 6-46-16,4 2-11 15,1 5 1-15,3 12 43 16,3 10-23-16,3 6-34 0,0 4-28 16,0 1-14-16,-2 0-33 31,-4-5-69-16,-4 24-637 17,-16-52 393-32</inkml:trace>
  <inkml:trace contextRef="#ctx0" brushRef="#br0" timeOffset="55327.16">12766 8410 576 0,'-8'-45'329'0,"0"11"-174"16,8 11-80-16,-8 2-40 0,8 9-20 15,0 12-6-15,0 0-40 16,0 21-78-16,0 14-102 16,0 15-117-16</inkml:trace>
  <inkml:trace contextRef="#ctx0" brushRef="#br0" timeOffset="55733.34">13321 9045 824 0,'30'-16'422'16,"-10"-1"-102"-16,0 4-128 15,-3 5-52-15,-6 0 1 0,-2 8-133 16,2 0-8-16,11 23 0 16,-2 19 0-16,3 12 0 0,7 11 0 15,-3 7 0-15,3 6 0 16,-6-6 0-1,-5-10 0-15,-5-10 0 16,-6-6 0-16,-8-14 0 16,0-7 0-16,0-14 0 15,0-34 0-15,0-22 0 0,0-12 0 16,0-4 0-16,0 4 0 16,7 8 0-1,18-24 0-15,-5 44 0 0,4 10 0 16,9 5 0-16,3 3 0 0,4 7 0 15,1 4 0-15,0 0 0 16,-4 15 0-16,-9 6 0 31,-9 4-303-31</inkml:trace>
  <inkml:trace contextRef="#ctx0" brushRef="#br0" timeOffset="57479.22">24018 940 129 0,'-12'-28'240'0,"4"-1"-85"16,8 4-29-16,-12 0-41 16,12 9-17-16,-8 4 0 15,8 1-13-15,0 3-21 16,0 4-15-1,0 4-10-15,0 0-7 16,0 0 4-16,0 0-3 0,3 0 1 16,2 0-3-1,3 0-1-15,12 12 16 16,17 4 8-16,17 7-1 16,18 7-17-16,17-2 2 15,13 9-4 1,3 4 1-16,-1-1-4 0,-4 1 0 15,-11 4 2 1,-7-1 1-16,-17 5-1 0,-17 5-1 0,-13 6 3 16,-5 7 0-1,-9 3-7-15,-5 17 6 16,-10 11 0-16,-1 3-1 0,-5 6-1 16,0-3 0-16,0 6-4 15,0-3 9-15,0-6-5 0,0-3 1 16,-8-3-7-16,-3-7 8 15,-3 2 1 1,-1 0-1-16,-2-1-3 0,-4 0-1 16,2 6 7-1,-6 7-7-15,-3 2 6 0,-5 6-3 16,1 4 3 0,-1 0 7-16,1-3 8 0,-4-5 1 0,-1 0-3 15,-4-8 1 16,3-6-5 1,-107 238 41-32,64-183-32 15,-61 60 0-15,88-142-8 0,3 1 5 0,-2 3 1 16,-1 1-6-16,3-2 5 16,-2 5-4-16,-1 0-1 15,-3 6 5-15,-5-3 14 0,-1 2 10 16,1 0-5-16,-2-1 3 15,-5-4 4-15,0-4 1 16,-8 0-4-16,-4 0-10 16,-1 0 0-16,-4 2-3 15,1-2-17-15,1 0-2 0,-1-5 7 16,3-3-1-16,1-8 9 16,8-7-4-16,0-7-23 15,0-1 0-15,-1-2 0 0,1-7 0 16,-1-1 0-1,6-4 0-15,3-3 0 0,9-1 0 16,2 1 0-16,1-2 0 0,1 2 0 16,8-4 0-16,-2-1 0 15,2 0 0-15,-2 4 0 16,-5-3 0-16,-6-1 0 16,-4 4 0-16,-4-5 0 0,-6 3 0 15,5-2 0-15,-7 0 0 16,3 1 0-16,-1-5 0 15,8-5 0-15,1-7 0 0,5 10 0 16,10-3 0-16,-4-7 0 16,8 12 0-16,-2-12 0 15,5 12 0 1,-1-12 0-16,0 14 0 16,1-7 0-16,-55 18 0 15,47-14 0-15,0-2 0 0,-6 3 0 16,2 0 0-1,0-4 0-15,-42 9 0 0,49-17 0 16,5 13 0 0,4-13 0-16,2 7 0 15,6-7 0-15,4 0 0 0,7 0 0 0,1 0 0 0,5 0 0 16,-1 0 0-16,4 8 0 16,0-8 0-16,-2 0 0 15,2 0 0-15,0 0 0 16,0 0 0-1,-1 0 0 1</inkml:trace>
  <inkml:trace contextRef="#ctx0" brushRef="#br0" timeOffset="57553">19859 7086 1467 0,'0'0'-407'16,"0"0"-30"-16</inkml:trace>
  <inkml:trace contextRef="#ctx0" brushRef="#br0" timeOffset="60474.33">13985 9126 111 0,'-9'-12'225'0,"1"0"-65"15,8 2-52-15,-8 7-46 16,8 3-20-16,0-3 7 0,0 3 26 16,0 0 15-16,0 0-18 15,4 0-9-15,5 0 5 16,3 0 4-16,4 16 10 15,4 8 33-15,9 4-37 0,-1 8-14 16,1 13-16-16,-1 4 10 16,-4 1-17-16,-4 3-15 15,1 1-15-15,-5-7-6 0,-1-2 2 16,-2-9-3-16,-5-2 2 16,2-14-9-16,-10-8 6 15,0-3 0-15,0-13-1 0,3 0-6 16,-3 0-30-16,0-17-69 15,0-12-75-15,0-16-22 16,0-3-4-16,-13-4 9 16,1-2 15-16,12 6-36 15,0 2 19-15</inkml:trace>
  <inkml:trace contextRef="#ctx0" brushRef="#br0" timeOffset="60764.4">14807 8764 177 0,'40'-33'230'0,"-9"6"-76"0,-2 2-23 16,-10 4-15-16,-7 9-1 0,-4 8 19 15,-3 4-1-15,-5 0-36 16,0 20 19-16,0 16 25 16,0 21-20-16,-8 12-43 15,8 17-24-15,0 3-11 0,3 10-14 16,13-7-12-16,8 3-6 15,6-6-9-15,6-7-2 32,8-13-4-17,156 73-341-15,-115-126 40 0,8-16-30 16,1-20-37 15</inkml:trace>
  <inkml:trace contextRef="#ctx0" brushRef="#br0" timeOffset="61068.83">16150 8451 296 0,'11'-38'269'16,"4"6"-98"-16,6 7-78 16,14 9-35-16,4 16 19 15,13 21 89-15,10 19 4 0,-3 21-18 16,9 16-41-16,-13 18-44 15,-6 2-33-15,-12-4-21 16,-14 1-40-16,-18-6-82 63,-27 4-89-17</inkml:trace>
  <inkml:trace contextRef="#ctx0" brushRef="#br0" timeOffset="61833.59">10536 10990 54 0,'8'-24'171'15,"-3"-4"33"-15,-5-1-60 16,0 3-17-16,-16 3-21 0,-1 3 1 15,-2-1 13-15,-10 4-11 16,-4 10-11-16,-3 7-23 16,-13 12-25-1,-8 9-16-15,-5 8-14 0,5 2-7 16,5 7-6-16,11-2-7 16,9-3 0-16,12-5 0 15,7-5 2 16,13 0-1-15,127 4-13 0,-45-19 10-16,-79 4 7 0,-3 4 11 0,0 13 8 15,-17 6-17-15,2 8 0 16,-7-3-4-16,2 1 3 16,4-4-7-16,5-5-2 0,11-4-3 15,0-3-1-15,8-8-4 16,8-6-10-16,4-11 9 15,1 0 6-15,-5 0 0 16,1 9 4 0,-6-9-2-1,-8 19 43-15,-3 3-13 0,0 9 5 16,-11 19 11-16,-1 6-8 16,-12 75 3-1,11-9-34-15,13-73-1 0,0-8 5 16,0-7-16-16,0-7 3 0,0-7-35 15,0-4-58-15,0-4-77 16,0 1-76-16,3-1-43 0,7 1-51 16</inkml:trace>
  <inkml:trace contextRef="#ctx0" brushRef="#br0" timeOffset="62713.91">11126 16506 323 0,'-8'0'441'15,"8"0"-35"-15,-9 0-171 16,9 0-129-16,0 0-82 0,0 0-8 15,12 0-12-15,9 9-1 16,6-9 7-16,11 7-12 16,3-7-8-16,-5 12 5 15,-4 0 4-15,-7 6 24 0,-9 9 28 16,-16 14 29-16,-13 16 14 31,-12 12 34-31,-51 85-7 16,32-83-121-16,-2-11 0 0,5-12 0 15,10-10 0-15,11-10 0 16,6-12 0-16,14-6 0 0,26-20 0 16,10-6 0-16,13-8 0 15,4 3 0 1,-2 0 0-16,-5 6 0 0,-5 7 0 16,-6 8 0-16,-2 0 0 0,-9 0 0 15,-7 0 0-15,-4 15 0 16,-1 1 0-16,-4 1 0 0,0 0 0 15,0 7 0-15,0 4 0 16,5 0 0-16,7 6 0 16,0-1 0-16,-3-2 0 0,-1 2 0 15,-9 0 0-15,-2-1 0 16,-5 0 0-16,-12 6 0 16,-12 3 0-16,-8-1 0 0,-10 1 0 15,-6 0 0 1,-6-4 0-16,-63 18 0 15,56-38 0-15,4-6 0 0,9-11-30 16,3 0-259-16,3-11-15 31,11-9-3-31,-1-13 3 0,2-11-16 0</inkml:trace>
  <inkml:trace contextRef="#ctx0" brushRef="#br0" timeOffset="72499.88">11564 12610 310 0,'0'0'263'0,"0"0"-64"16,-8 0-83-16,8 0-42 16,0 0 15-16,0 0 27 0,0 0 8 15,-8-9-26-15,-1 2-30 16,1-5-1-16,0 2 10 0,8 3 28 15,-12 1-17-15,-4 6-42 16,-8 0-16-16,-63 23 19 31,36 10-28-31,34-19-17 16,6 4 1-16,2 35-14 31,13-36 14-15,58 39-21-16,-26-38-2 15,4 1 6-15,-4-3-3 0,1 0-2 16,-3 1-8-16,-11 0 6 16,-1 2 9-16,-11 2 1 15,-8-1 4-15,-3 1 2 0,-11-2 10 16,-10-3-3-16,-3 1 2 16,-4-8 3-16,-4-9 6 15,-1 0-2-15,4 0 8 0,1 0-6 16,4 0-7-16,7 0 0 15,4-5-6-15,2 1-12 16,11-3-15-16,0 2-33 0,0-2-37 16,0-2-303-1,8 4 135-15,8 2-11 0,1-1-39 16</inkml:trace>
  <inkml:trace contextRef="#ctx0" brushRef="#br0" timeOffset="73192.32">11974 12686 322 0,'0'-11'299'0,"0"3"-45"16,-13 0-60-16,2 4-63 15,3 4-12-15,8-4-4 16,-8 0-22-16,8 4-30 0,0 0-32 15,0-4-13-15,0 4 20 16,0 0 41-16,-8 0 21 0,-6 12 8 16,-2 5-25-1,-3 11-83-15,-5 8 0 0,-21 47 0 16,20 39 0 15,488-66-1825 47,-418-96 1727-78,-5-6 43 16,-11-4 31-16,-4 3 25 0,-9-6 47 0,-4 1 99 16,-12-2 49-16,0 5-35 15,0 8-6-15,-25-15 176 16,-32 33 362 15,40 53-634-15,2 13-19-16,7-1-16 0,8 4-10 15,0-2-13-15,0-6 5 16,12-10-38-16,5-4-37 16,-1-8-21-16,4-3-23 0,1-13-25 15,-2 0 8-15,-2-13 23 16,-1-7 38-16,1-4 22 0,-9-7 27 15,-4-5 10-15,-4 1 22 16,0-15 82 0,0 35-31-16,0 1 4 15,0 11-14-15,0 3-19 16,0 9 9-16,0 7-3 0,0 5-7 16,0 3-20-16,0 0-2 0,6 4-8 15,16 17-43 1,-11-24-83-16,-2-5-97 0,-4-3-57 31</inkml:trace>
  <inkml:trace contextRef="#ctx0" brushRef="#br0" timeOffset="73513.07">12608 12561 229 0,'0'-36'577'0,"0"27"-367"16,0 6-48-16,0 3-60 0,0 0-10 15,8 16 51-15,1 14-27 16,2 5-45-16,1 5-35 0,1 1-26 16,-5-5-1-16,-1-2-1 15,1-14-3-15,-4-4 2 16,-4-16 6-16,0 0-8 16,5-36-1-16,3 0 1 15,0-10-3-15,4-2-4 16,5-2 11-16,-2 5-6 0,-2 9 0 15,-1 11 3-15,1 9-4 16,-2 16 12-16,43 66 187 16,-38-31-196-1,-4 7-5-15,0-1 0 16,0-5-39-16,4-3-141 0,1-5-112 16,-1-7-56-1,0-21 8-15,9-4-12 0</inkml:trace>
  <inkml:trace contextRef="#ctx0" brushRef="#br0" timeOffset="73929.69">13457 11755 389 0,'4'-94'250'0,"-4"12"-42"16,-9 18-25-16,-4 12-13 0,2 15 10 15,-1 12 4-15,-1 17-15 16,1 21 7-16,-4 27-38 0,0 34-138 15,0 31 0-15,2 30 0 16,3 19 0-16,-1 5 0 0,12 3 0 16,0 135 0-1,9-170 0 17,47 261 0-17,-48-357-272 16,1-10-189 16,-147-493-374-31,104 406 1368-16,25 41-388 0,9 5-36 0,0 1-27 16,0-3-23-16,9 3-29 15,12-2-15-15,6 1-10 16,12-5-59-16,1 5-104 15,0-1-98-15,2-3-83 0</inkml:trace>
  <inkml:trace contextRef="#ctx0" brushRef="#br0" timeOffset="74201.1">14570 11421 869 0,'-21'-48'597'0,"-4"12"-256"15,-3 24-175-15,-9 26-92 16,1 36-74-16,-4 27 0 16,7 28 0-16,9 27 0 0,10 10 0 15,14 1 0-15,18-1 0 16,10-11 0-16,13-14 0 15,8-16 0-15,-1-19 0 16,5-16-137-16,-1-21-357 0,1-21 6 16,-4-24 37-16</inkml:trace>
  <inkml:trace contextRef="#ctx0" brushRef="#br0" timeOffset="74689.72">14946 11609 205 0,'-8'-44'216'0,"-1"7"-90"0,1 7-43 15,8 11-20-15,0 3 2 16,0 4 15-16,0 3-5 0,0 5-31 16,0 0-13-16,0 4-11 15,0 0 3-15,0 0 22 0,0 0 17 16,0 0 19-16,0 0 14 15,0 0 13-15,0 0 2 16,0 0-5 15,0 0 19-31,8 175 162 16,1-110-286-16,4 0 0 0,7-8 0 16,0-8 0-16,0-8 0 0,5-9 0 15,-5-12 0-15,0-20 0 31,0 0 0-31,22-48 0 16,-6-38 0-16,-24 37 0 0,1 4 0 0,-3 0 0 16,-1 5 0-1,-1 8 0-15,-3 6 0 0,-2 7 0 16,-3 7 0-16,0 4 0 16,0 23 0-1,0 13 0 1,0 6 0-16,0 2 0 0,0 2 0 15,-8 2-331-15,8 1-162 0,0-5-32 16</inkml:trace>
  <inkml:trace contextRef="#ctx0" brushRef="#br0" timeOffset="75032.21">15969 11515 570 0,'0'-52'546'0,"-8"6"-134"0,-4 9-108 16,4 14-89-16,2 5-215 0,-7 36 0 15,4 31 0 1,-3 27 0-16,0 31 0 16,4 14 0-16,8 5 0 15,-8-3 0-15,0-9 0 16,8-11 0-16,-9-11 0 15,9-13 0 1,-8 25 0 0,-13-42-56 15,-15-89-1431 16</inkml:trace>
  <inkml:trace contextRef="#ctx0" brushRef="#br0" timeOffset="75126.27">15633 11784 929 0,'-12'-29'275'16,"3"10"-92"-16,9 2-37 0,0 1 47 0,0 4-42 16,0 3-70-16,0 6-53 0,0 3-60 15,9 0-98 1,8 7-129-16,3 5-92 0,8 5-35 16,4 0 1-16</inkml:trace>
  <inkml:trace contextRef="#ctx0" brushRef="#br0" timeOffset="75284.31">16142 12159 336 0,'28'27'292'0,"-9"-2"-74"0,2-4-31 15,-5-6-16 1,-4-1 5-16,-1-14 5 0,3 0-53 0,-6 0-66 16,0 0-77-1,-4 0-132-15,2-14-122 0,3-10-58 16,4-9-20-16,4-3 37 15</inkml:trace>
  <inkml:trace contextRef="#ctx0" brushRef="#br0" timeOffset="75767.38">16567 11487 203 0,'16'-70'307'0,"-5"6"-44"16,-2 10-19-16,-4 9-3 0,-5 14 11 15,3 4 38-15,2 8-43 16,-5 8-247-16,0 2 0 0,8 9 0 15,1 12 0-15,6 15 0 16,5 19 0-16,1 11 0 16,3 17 0-16,1 12 0 15,-2 6 0-15,3 3 0 0,-7-5 0 16,1-9 0-16,-4-12 0 16,-2-13 0-16,-7-10 0 0,-2-15 0 15,-5-10 0-15,0-25 0 16,0-21 0-16,-17-10 0 15,-3-10 0 1,-5-4 0-16,-3-4 0 16,-4 3 0-16,-5 14 0 0,-4 14 0 15,-3 16 0-15,-2 6 0 0,2 28 0 32,4 8 0-32,7 7 0 0,10 4 0 31,23 120 0-31,40-65 0 15,-12-62 0-15,9-7 0 16,3-9 0-16,1-7 0 0,0-17 0 0,-1 0 0 16,-4-8 0-16,1-13 0 15,-6-12 0-15,-1-3 0 0,-6-9-179 16,-4-3-152-16,-4-6-47 16,-2 1-35-16,-7 4 43 15</inkml:trace>
  <inkml:trace contextRef="#ctx0" brushRef="#br0" timeOffset="76293.31">17372 11046 260 0,'0'-11'304'0,"0"2"-49"16,0 2-54-16,0 2-41 15,0 2-6-15,0 3 30 16,0 0-2-16,0 0-37 0,0 20-3 16,4 18-82-16,-2 5-60 15,6 11 0-15,0-1 0 16,1-1 0-16,4-3 0 0,4-8 0 16,-5-9 0-16,-1-8-8 15,6-12-55-15,-1-12 14 16,0-8 11-16,0-17 19 0,1-10 6 15,3-10 13 1,-4-3 17-16,13-47 81 16,-23 54-23-16,-1 9-75 15,-5 8 0-15,0 7 0 0,0 4 0 16,0 6 0-16,4 7 0 16,1 15 0-16,3 7 0 15,0 10 0-15,1 9 0 16,-1 4-412-16,-1 7-73 15,1 11-29-15</inkml:trace>
  <inkml:trace contextRef="#ctx0" brushRef="#br0" timeOffset="76541.83">17976 11931 697 0,'12'-28'529'0,"-4"7"-110"16,0 4-141-16,4 9-154 0,2 8-124 16,0 0 0-16,3 25 0 15,4 7 0-15,-5 13 0 0,-8 12 0 16,-8 3 0-16,-12 2 0 16,-9 4 0-16,-8-6 0 15,-11-3-268-15,-10-3-374 0,-6-11 86 16</inkml:trace>
  <inkml:trace contextRef="#ctx0" brushRef="#br0" timeOffset="77651.36">19043 11332 174 0,'25'-7'287'0,"-4"2"-62"0,-5 5-60 16,-3 0-38-16,-7 0 12 15,8 12 37-15,-3 9 21 0,2 6 8 16,3 6-32-16,-8 8-4 15,1-1-159-15,-9 2-10 0,0-1 0 16,-12-1 0 0,-9-4 0-16,-8-3 0 0,-12-4 0 31,-3-5 0-15,-5-3 0-16,-77-9 0 15,69-41 0 1,20-32 0-16,26 15 0 0,11 3 0 0,0-7 0 15,0 1 0-15,11-3 0 16,6 3 0-16,3 0 0 16,5 4 0-16,-1 5 0 0,6 4 0 15,-7 2 0-15,2 2 0 16,3 1 0-16,-5-7 0 16,2 2 0-16,-4-5 0 15,-2-1 0-15,-2 2 0 0,-9-1 0 16,0 5 0-16,-8-2 0 15,0 3 0-15,0 2 0 0,-11 1 0 32,-2 4 0-32,1 2 0 15,-20-10 0-15,7 19 0 0,-3 10 0 16,-6 3 0-16,3 4 0 0,-6 11 0 0,4 6 0 16,1 7 0-16,4 14 0 15,0 5 0-15,2 11 0 16,7 3 0-16,5-1 0 0,14 2 0 15,0-1 0-15,9 1 0 16,4-1 0-16,7-6 0 16,9-5 0-16,-2-1 0 0,2-4 0 15,-1-6 0-15,5-2 0 16,-4-1 0-16,2-3 0 16,3 3 0-16,3-4 0 15,-5-3 0-15,-4-5 0 0,-4 2 0 16,-6-8 0-16,-7 0 0 0,1-2 0 15,1-4 0 1,-7 0 0-16,-1 0 0 0,-5-1 0 16,5-7 0-1,-1 0 0-15,0 0 0 0,0 0 0 16</inkml:trace>
  <inkml:trace contextRef="#ctx0" brushRef="#br0" timeOffset="77919.27">19174 11617 2047 0,'0'-16'-148'0,"0"-6"-281"0,0-1 22 16,0-5 26-16,0-6 55 15</inkml:trace>
  <inkml:trace contextRef="#ctx0" brushRef="#br0" timeOffset="79876.32">20074 10904 4 0,'8'0'6'0,"1"-3"4"16,-1-2 2-16,1 3 1 0,-5-4-3 16,4 6-6-16,-3 0-9 15,-5-5-3 1,0 3-1-16,0-3-1 0,0 5 1 15,0 0 2-15,0-5-1 16,0 5 6 0,0 0 4-1,0 0-1 1,0-2 3-16,0-3 4 0,0 5 5 16,0 0 26-1,0-4 9 1,0-4 5-16,0 4-20 15,0 4 51-15,0 0-24 16,0 0 9-16,0 0-19 16,0 0-25-16,0 0-7 0,0 0-4 15,0 0-5-15,0 0 1 16,0 0-2-16,0 0-5 0,0 0 1 16,0 0 3-16,0 0 2 15,0 0 6-15,0 0-2 16,0 0 4-16,0 0 3 15,0 0 7-15,0 0 5 0,0 0-2 16,0 0 6-16,0 0-8 16,0 0 3-1,0 0-2-15,0 0-6 0,0 0 0 16,0 0 0-16,0 0-5 0,0 0-5 16,0 0 0-16,0 0-5 0,0 0 4 15,0 0-4-15,0 0 6 16,0 0 4-16,0 0-3 0,0 0-1 15,0 0-11 1,0 0 4-16,0 0-1 0,0 0 4 16,0 0 2-1,0 0-7-15,0 0 2 16,0 0-2-16,0 0 4 16,0 0 2-16,0 0-2 15,0 0 5-15,0 0 3 0,0 0-5 16,0 0-3-16,0 0 0 15,0 0-5-15,0 0 5 0,0 0 0 16,0 0 1-16,0 0-7 16,0 0 2-16,0 0 4 0,0 0-4 15,0 0-6 1,0 0 6-16,0 0-8 0,0 0 2 16,0 0 0-1,0 0 2-15,0 0 6 16,0 0-9-16,0 0 1 15,0 0 0 1,0 0-5-16,0 0-17 16,0 0-27-16,0 0-28 0,0 0-18 15,-8 0-11 1,8 0-15 0,-29-8-331-1</inkml:trace>
  <inkml:trace contextRef="#ctx0" brushRef="#br0" timeOffset="80572">19729 10779 74 0,'0'-12'246'0,"0"-1"-29"16,0 3-61-16,0-1-37 15,5-1-18-15,3 1 16 0,1-1 33 16,3 3 19-16,2 2-33 15,0 2-32-15,3 5-11 16,3 0-2-16,0 12 14 16,5 9 41-16,4 7-123 15,-1 8-23 32,4 14 0 16,142 394 0-63,-231-470 0 15,44-20 0-15,4-1 0 0,9-10 0 0,0-9 0 16,0 2 0-16,0 3 0 16,6 0 0-16,5 4 0 15,6 7 0-15,9 6 0 16,-4 3 0-16,3 8 0 0,4 9 0 15,-4 4 0-15,3 0 0 16,1 8 0 0,-7 0 0 15,74 29 0-31,-40 52 0 16,-4 19 0 15,-2 13 0 0,58 197 0-31,-83-221 0 16,-13-47 0-16,-3-2 0 0,-1-9 0 0,0-2 0 15,0 0 0-15,-4-6 0 16,1-1 0-16,3 1 0 0,-5-4 0 16,1-7 0-16,0 12 0 15,-4-12-170 32,0-12-320-47,0-4 18 16,0-3 40-16</inkml:trace>
  <inkml:trace contextRef="#ctx0" brushRef="#br0" timeOffset="81052.09">20972 10157 145 0,'0'-18'264'0,"0"2"-76"15,0 4-65-15,0 3-37 0,0 2-11 16,10 7 4-16,6 0 27 16,7 0-10-16,14 24-2 0,8 18-12 15,3 18 4-15,6 26-27 16,-7 15-12-16,-1 12-8 0,-10 10-5 15,-7 0-2 1,-14-7 3-16,-10-1 7 31,-5-13 27-15,-32 66 138-16,-50-2-148 16,57-134-59-1,-14 5 0 16,13-29-34-31,55-162-1442 16</inkml:trace>
  <inkml:trace contextRef="#ctx0" brushRef="#br0" timeOffset="81231.77">21837 10261 417 0,'21'-42'280'15,"-7"3"-64"-15,-6 11-48 0,-8 2 4 16,0 11 20-16,0-1-11 15,0 4-59-15,0 3-65 0,0 1-29 16,0 4-72 0,0 4-113-1,0 0-584-15,-14 21 303 16</inkml:trace>
  <inkml:trace contextRef="#ctx0" brushRef="#br0" timeOffset="81432.28">22106 10807 541 0,'32'12'401'0,"-7"5"-64"0,-5 11-20 16,0 12-23-16,-3 6-137 16,-9 2-157-16,-8 8 0 0,-12 6 0 15,-13-1 0-15,-11 4 0 16,-13 2 0-16,-13-3-193 15,-23-3-451-15,-24 3-563 16</inkml:trace>
  <inkml:trace contextRef="#ctx0" brushRef="#br0" timeOffset="82365.92">11551 11385 181 0,'0'-12'317'0,"0"4"-16"0,0 4-47 15,0 4-70-15,-6-4-66 16,6 4-33-16,0 0-23 0,0 0-19 16,0 23 13-1,6 14 6 1,24 69 41 15,2 22-63-15,19 94-11-1,-51-185-67 1,0-25-30 0,-14-48-790 15,-15-71 287-15</inkml:trace>
  <inkml:trace contextRef="#ctx0" brushRef="#br0" timeOffset="82568.06">11495 10998 596 0,'0'-25'226'0,"0"21"-180"0,0 4 1 15,0 0-16-15,0 0-13 0,0 0-9 16,4-3 1-16,4-1-8 16,0-1-4-16,-3 5 5 0,-2 0-1 15,-3 0 0-15,0 0-1 16,0 0-15-1,0 0-21-15,0 0-50 0,5 0-41 16,3 0-83-16,-5 12-42 16</inkml:trace>
  <inkml:trace contextRef="#ctx0" brushRef="#br0" timeOffset="83221.75">11881 11268 532 0,'7'-14'332'0,"1"2"-59"0,-3 0-87 15,-2 8-72-15,-3 4-28 16,0 0-28-16,8 9 1 0,9 10 38 16,4 15-15-1,7 5-34-15,1 14-17 0,-5 1-13 16,-4-6-9-16,1-7-3 15,-5-4-1-15,-8-13-3 16,1-3 3 15,-6 3 4 32,-3-52-71-48,37-196 29-15,-25 224 32 16,7 12 9-16,6 5 1 0,5 3-12 0,-3 0 3 16,6 0 3-16,-4-4-9 15,-1-7-9-15,1-9-4 0,-5 0-15 16,-1-12 4-16,3-16 0 16,2-14 10-16,-3-6 2 15,-2-14 14-15,-3-7-2 0,-3-7 4 16,-5-7 2-16,-12 2 6 15,0 4 19-15,0 8 30 16,-12 16 23-16,0 16-11 0,12 9-20 16,-8 12-12-16,8 4-24 15,0 12-7-15,0 16 6 16,0 24 10-16,8 20-20 0,4 20 0 16,4 12 0-16,8 5 0 15,4 2 0-15,2-5 0 0,-3-5 0 16,3-12 0-16,-6-8 0 15,-8-15 0-15,0-14-22 16,-4-11-141-16,-4-10-43 16,-3-11-50-16,-5-8-38 0,0-20 5 15,-13-12-6-15,-4-10 45 16</inkml:trace>
  <inkml:trace contextRef="#ctx0" brushRef="#br0" timeOffset="83436.1">12396 11039 335 0,'-28'0'257'0,"4"0"-77"15,8 0-72-15,16 0-43 0,0 0-7 16,0 0-9-16,11 0-12 16,18 0-16-16,16 0-10 15,15-8-4-15,10-4-13 0,-2-5-36 16,-3 1-50-16,-11-1-52 15,-10 2-26-15,-12-6-79 16</inkml:trace>
  <inkml:trace contextRef="#ctx0" brushRef="#br0" timeOffset="84147.57">13321 10795 365 0,'14'0'316'16,"-3"0"-91"-16,-3 0-88 15,-3 0-62-15,-2 0-15 16,6 0 21-16,-1 12-7 0,4 9-30 16,5 8-17-16,3 8-6 15,-4 2-11-15,5 6-7 16,-5 0 3-16,-4-4-5 15,-1-5 4-15,-3-4-1 0,-2-7-3 16,-6-9 13-16,0-4 23 16,0-12 11-1,0 0-1-15,0 0-24 0,-14-12-9 0,6-7-11 16,0-9 4-16,1-6-14 16,7-4 2-16,-8-5 2 15,8-6-4-15,0 4 2 0,0-1-1 16,3 11 3-16,5 1-3 15,4 11 4-15,4 1-3 16,2 9 10-16,2-5-2 16,-1 9 1-16,3 9-7 15,2 0 11 1,49 33 59 0,-53-9-24-16,25 38 13 15,-25-29-36-15,-4-6-5 0,1-2-9 0,-5-1 0 16,1-3-2-16,-6-5 1 15,1 0-4-15,-5-3-8 0,2-5 11 16,-5-8 0 0,4 12-6-16,1-12 7 0,-2 0-11 15,-3 0-40-15,0 0-75 16,0 0-96-16,0-5-78 16,0-7-5-16,0-4 2 0,0-4 43 15</inkml:trace>
  <inkml:trace contextRef="#ctx0" brushRef="#br0" timeOffset="84400.68">14050 10579 282 0,'0'-21'294'0,"0"2"-32"0,0 7-10 16,0 4-46-16,0-1-28 15,0 9-5-15,0 0-37 0,-8 0-50 16,8 0-43-16,0 0-18 15,0 0-16-15,0 0-3 16,0 0-7-16,0 0 8 16,0 0-1-16,0 0-3 15,0 0 2 1,0-4 7-16,0-8-17 16,0 7-33-16,0 2-39 0,0 3-56 15,0 0-82-15,0 0-85 16,0 0-61-16,0 0-40 0</inkml:trace>
  <inkml:trace contextRef="#ctx0" brushRef="#br0" timeOffset="84651.26">14374 10844 344 0,'21'0'460'0,"-10"8"-82"16,1-8-80-16,-4 12-4 15,5 5-21-15,-1 3-273 0,0 5 0 16,-4 6 0-16,-2 7 0 16,-6 2 0-16,0 1 0 15,-14 4 0-15,-6 0 0 16,-17 8 0-16,-16 4-438 16,-13-1-147-16,-13 5 85 15</inkml:trace>
  <inkml:trace contextRef="#ctx0" brushRef="#br0" timeOffset="93501.13">11531 14719 195 0,'-8'-12'375'0,"8"8"-265"0,0 4-45 15,0 0-10-15,0 0 18 16,0 0 30-16,0 0 21 0,0 0 2 15,0 0 2-15,0 0 10 16,0 0-4-16,0 0-22 16,0 0-34-16,0 0-21 0,0 0-19 15,0 7-9 1,0 19 36 0,0 6-23-16,13 12-42 15,23 63 0-15,-12-59 0 16,4-3 0-1,2-9 0 1,30 21 0 0,37-41 0-16,-69-23 0 47,2-14 0-47,79-362 0 15,-104 249 0-15,-5 82 0 0,0 10 0 0,0 11 0 16,0 5 0-16,0 9 0 15,0 6 0-15,0 3 0 16,0 8-16 0,0 0-86-16,0 0-85 15,0 0-38-15,0 17-24 16,3 7-10 0,5 0-35-16,0 1-35 0</inkml:trace>
  <inkml:trace contextRef="#ctx0" brushRef="#br0" timeOffset="94018">12214 14646 409 0,'0'0'637'0,"0"0"-556"0,0 0 16 15,3 0 12-15,3 0-30 0,-2 0-38 16,0 0-22-16,-4 0-11 0,0 0 0 15,7 16 4-15,1 4 38 16,4 8-2-16,1 5-14 16,4 8-5-16,-6-6-17 15,1 8-3-15,-3-6-5 0,-1-5-2 16,0-4-3 0,-5-4 2-1,-3-3-1 16,0 3 4-31,0-61-109 16,0-45 30-16,0 35 68 16,0-8-3-16,0 12 6 0,0 1 2 15,9 7 0-15,3-2 0 0,5 9 2 16,2-1-2-16,6 8-4 0,4 5 6 16,-1 16-3-16,0 0 11 15,4 20 6-15,1 12 33 16,-1 10 1-16,1 7 9 15,-4 3-21-15,-1 4-4 16,-3-1-1-16,-1-11-16 0,-8-3-3 47,-5-12-16-31,19 23-326-16,-30-52-146 0,3-21 184 15,5-15 1-15</inkml:trace>
  <inkml:trace contextRef="#ctx0" brushRef="#br0" timeOffset="94227.65">12908 14526 158 0,'8'-39'239'16,"0"10"-58"-16,-5 5-35 15,3 12-40-15,-6 8-30 16,0 4 18-16,3 16 23 16,6 12-17-16,-1 9-35 15,0 1-28-15,4-3-21 16,-4-2-7-16,0-4-5 47,12 19-43-16</inkml:trace>
  <inkml:trace contextRef="#ctx0" brushRef="#br0" timeOffset="94362.42">12818 13945 437 0,'-12'-40'288'0,"0"4"-124"16,12 8-84-16,-8 6-42 16,8 10-22-16,0 0-12 0,0 4-24 15,0 8-54-15,0 0-45 16,8 8-40-16,0 4-95 16</inkml:trace>
  <inkml:trace contextRef="#ctx0" brushRef="#br0" timeOffset="94692.8">13131 14243 609 0,'17'8'167'0,"-5"4"-83"0,-4 5-31 16,6 2 39-16,0 10 30 15,3 4-44-15,3 3-24 0,5 4-20 16,-5 2-12-16,-1-2-3 15,2-3 0-15,-4-5 6 16,-6-8-5-16,-3-7-4 0,-3-5 13 16,-2-3 28-1,3-9 23-15,-3 0 7 0,-3-4-24 16,4-13-21-16,4-11-27 16,0-17-14-16,1-8-7 15,-1-4-52 1,3-4-78-1,6-53-325 1,8 37-78-16,-13 52 273 0</inkml:trace>
  <inkml:trace contextRef="#ctx0" brushRef="#br0" timeOffset="94995.91">13656 14380 79 0,'20'26'237'0,"-5"-7"-52"15,-1-2-50-15,-3-17-46 16,-3 0-29-16,0 0-29 15,-3-12-9-15,3-12-15 0,5-6-1 16,-1-2-5-16,-6-4 1 16,2-4 0-16,-3-2 16 15,-5 1 13-15,0 5 36 16,0 8 38-16,-13 7 25 16,2 9 8-16,-1 7-48 15,0 15-24-15,-5 22 9 0,-2 21 2 16,-6 12-23-16,8 12-23 15,5 0-11 1,12 1-6-16,0-9-10 31,12-8-3 1,143 37-1428-32,-132-132 1080 0</inkml:trace>
  <inkml:trace contextRef="#ctx0" brushRef="#br0" timeOffset="95369.39">13988 14340 91 0,'19'-58'263'15,"3"6"-45"-15,-5 7-45 16,-5 9-36-16,-6 12-4 16,-1 3 20-16,-5 10-11 0,0 1-30 15,0 10-34-15,9 0 3 16,-1 25 10-16,3 8 0 16,3 16 2-16,-4 8-20 15,4 4-32-15,-3-1-21 16,2-3-3-16,-4-3-17 15,2-14 7-15,-2-8-6 0,-6-7 5 16,-3-8-3 0,0-17 8-16,0 0-8 15,0-21-25-15,0-19 6 0,0-13 0 16,0-13 7-16,0 2 6 0,0 7 8 16,3 12-8 15,6 4-12-31,28-11 29 0,-21 52 0 15,4 8 10-15,0 4 9 0,1 4-30 16,0 5-3-16,-6-6 0 0,1-2 0 16,-2-1 0-16,-2-5-49 15,-8-7-84-15,-4 13-96 16,0-13-91-16,0 0-48 0,-16 0-33 16</inkml:trace>
  <inkml:trace contextRef="#ctx0" brushRef="#br0" timeOffset="95945.04">15101 13954 236 0,'-8'-16'223'0,"-4"-5"-65"0,-1 4-61 15,-3 0-38-15,-4 10-12 16,-4 0 8-16,-4 2 5 15,-6 5-20-15,-1 0 2 0,-4 17-1 16,4 7 20 0,2 9 21-1,-32 69 86-15,37-38-114 32,-4 126 1-32,45-90-37 46,257-15-25-46,-221-85-4 16,-12 0 11 0,-9 0-6-16,-8 0 6 0,-7 8-6 15,-5 4 14-15,-8 4 11 16,0 6 4-16,-13 6 1 0,-7 0-10 0,-2 1-9 16,-8-5-3-16,1-1 2 15,1-1-6-15,4-6-26 16,2-8-44-16,8-8-73 0,1 0-81 15,0-8-31-15,13-8-14 16,5-10-3-16</inkml:trace>
  <inkml:trace contextRef="#ctx0" brushRef="#br0" timeOffset="96165.18">15332 14169 211 0,'29'-37'313'0,"-9"5"-71"16,-9 3-57-16,-1 5-18 0,-2 8 29 15,-8 4 8-15,0 5-22 16,0 7-86-16,0 0-45 16,0 23-6-16,0 13 6 15,4 9-22-15,4 5-11 16,2-3-18-16,-1 3 9 0,4-5-15 16,-1-9-60-16,1-4-98 15,-5-7-85-15,-6-8-57 16,-2-17-25-16,0-10-35 0</inkml:trace>
  <inkml:trace contextRef="#ctx0" brushRef="#br0" timeOffset="96306.99">15402 13579 1083 0,'-13'-28'64'0,"5"-13"61"0,8 30-106 0,0 1-57 15,0 3-77-15,0 7-58 0,0 0-39 16,0 0-75-16</inkml:trace>
  <inkml:trace contextRef="#ctx0" brushRef="#br0" timeOffset="96654.22">15800 13368 693 0,'8'-29'395'0,"-8"1"-136"0,0 3-55 16,0 0 26-16,0 6 36 15,0 2-266-15,0 5 0 16,0 7 0-16,0 18 0 16,8 13 0-16,3 13 0 15,10 19 0-15,-1 18 0 0,1 19 0 16,3 9 0-1,1 6 0 1,-5 4 0-16,-1-7 0 0,3-14 0 16,-6-8 0-16,-5-12 0 0,-6-16 0 15,-5-11 0-15,0-10 0 0,0-11 0 16,0-14-184-16,0-11-165 16,0-11-40-1,-8-14-5-15,-6-7 41 16</inkml:trace>
  <inkml:trace contextRef="#ctx0" brushRef="#br0" timeOffset="97242.35">15893 13636 386 0,'-12'-12'373'0,"-1"4"-110"16,4 8-111-16,9 0-54 15,0 0-28-15,0 0-10 16,0 0-25-16,14 16-16 0,6 12-7 15,13 9-12-15,7 4-2 16,3 4-2-16,11-2 1 16,-1-5-36-16,-5-9-24 0,-2-13-1 15,-10-16 21 1,-3-9 21-16,-9-10 14 0,1-13 3 16,-6-14 3-16,-3-2 5 15,0-10 14-15,-2 2-6 0,-6-2 19 16,3 5 1-1,2 12-1 1,0 9-14-16,7-9 1 16,-17 29-13 15,8 12 16-15,54 21-1-16,-43-21-34 0,-3 0-7 0,-3 0 5 15,6 0 2-15,-5-9 6 16,-2-6 4-16,2-6-1 15,-6-3 11-15,-3 3 29 16,-8 2 23-16,0 2 49 0,0 8 52 0,0 1 16 16,0 0 4-1,0 8-165-15,-11 16-13 16,-6 24 0 0,-3 38 0-16,-8 32 0 0,-2 29 0 15,3 11 0 16,-83 468 0-31,90-487 0 16,3-18 0-16,1-14 0 0,4-22 0 0,-1-13 0 16,1-11 0-16,12-15 0 15,-12-14-294-15,12-8-149 16,-11-16 4-16,-3 0 27 16</inkml:trace>
  <inkml:trace contextRef="#ctx0" brushRef="#br0" timeOffset="98391.04">19544 13318 45 0,'0'-16'156'15,"0"0"55"-15,-12-4-44 16,2-4-44-16,2-1-22 0,-3 0 6 15,-3 1 39 1,5 3 8-16,-9 2 4 0,2 2 13 16,2 0-22-16,0 9-40 15,-3 6-37-15,-7 2-26 16,-5 10 14-16,-2 12-1 31,-7 9-46-15,-46 121-13 31,103 254 0-32,66-354-87 17,-20-76 2-32,42-179 30 15,-80 86 51-15,-22 62 10 16,-5 8 3-16,0 6 19 0,0 13 28 15,0 3 15-15,0 9-10 16,0 4-61-16,-9 3 0 0,9 18 0 16,0 10 0-1,0 9 0-15,0 14 0 0,4 2 0 16,9 9 0-16,12 4 0 16,2 5 0-16,11 2 0 15,5-3 0 1,11-4 0-16,7-7 0 15,0-14 0 1,49 9 0-16,-70-37 0 0,-4-8 0 16,-7-12 0-16,-4-4 0 15,-6-9 0 1,-7-4 0 0,5-51 0-16,-17 56 0 15,0 2-194-15,-12 1-251 0,-2 7-3 0,3-3 24 0</inkml:trace>
  <inkml:trace contextRef="#ctx0" brushRef="#br0" timeOffset="100257.92">23540 12309 510 0,'-12'-12'320'0,"-1"0"-80"15,0 3-69-15,5 1-26 0,0 4-3 16,8 4-34-16,0 0-44 15,0 0-24-15,0 16-27 0,5 8 1 16,6 1-12-16,10 0-2 16,1-1 9-16,-5-4-5 15,5-3-11-15,-4-10-3 16,-4-7-4-16,-3 0 2 16,-2-11-12-16,-4-10 10 0,-5-8 1 15,0-3 9 1,0-5 4-16,-25-27-3 15,14 40 1 17,-2 10 0-1,-42 47-6-15,-64 264-1155-1</inkml:trace>
  <inkml:trace contextRef="#ctx0" brushRef="#br0" timeOffset="100468.42">23652 13022 779 0,'13'12'291'16,"-5"4"-111"-16,0 9-2 0,1 7 109 15,-1 8 45-15,-8 10-332 16,0 7 0-16,-8 7 0 15,-9 15 0-15,-7 2 0 16,-6 4 0-16,-9 5 0 16,-13 0-80-16,-18-7-557 0,-15 0 12 15</inkml:trace>
  <inkml:trace contextRef="#ctx0" brushRef="#br0" timeOffset="103099.79">23260 8605 260 0,'14'-32'209'0,"-5"-5"-54"15,-9-5-22-15,0-1-24 0,-17-2-8 16,-1-5-6-16,-8-2-14 16,-2-1-17-16,1 0-13 15,-11 4-22-15,-6-1 6 16,-8 10-12-16,-18 4-3 15,-15 8-14-15,-17 12 0 0,-16 6-4 16,-12 10 0-16,-9 14-3 16,-2 5 2-16,2 10 0 15,1 11 6-15,1 14-2 16,3 2-3-16,4 10 14 16,3 8 2-16,-2 2 14 0,2 6 4 15,3 7 7-15,5 5 9 0,10 8-3 16,7 3-13-16,12 9 4 15,18 1 2-15,16 6 2 16,14 6-5-16,21-6 0 16,21-7-4-16,9-12-14 15,7-16-2-15,5-17-10 0,-1-16-3 16,-4-16-6-16,-3-8 9 16,-5-15 0-16,0 1-9 15,-3-7 3-15,-5-8 1 0,0 0 9 16,0 0-10-1,0-8-11-15,0-7-45 0,0-4-76 16,0-1-70 0,0-5-60-16,-8-4-32 15,-10 1 14-15,2-1-16 0,-9-3 43 0</inkml:trace>
  <inkml:trace contextRef="#ctx0" brushRef="#br0" timeOffset="103689.84">20258 9280 286 0,'0'-24'217'16,"0"7"-75"-16,0 7-56 0,0 0-30 15,0 10-6-15,0 0 21 16,0 12 19-16,0 13 16 16,0 20-3-16,0 15 4 15,0 23-27-15,0 15-34 16,0 6-16-16,0-2-22 0,0-4 4 15,0-12-5-15,4-13-7 16,6-12 8-16,-2-13-8 16,0-10 0-16,-2-14 7 15,-3-4-5-15,6-8 0 16,-1-12 5-16,10 0 2 0,1 0-2 16,14 0-2-16,16-4 3 15,8-8-1-15,4 0-2 16,0 5 7-16,-6-2-2 0,-6 2 3 15,-8 2 29-15,-12-1 44 32,-9-1 29 15,-12-66 90-47,-47-7-205 0,13 22 0 0,1-12 0 15,-3-2 0-15,-9-6 0 16,2 0 0-16,-6 9 0 15,0 0 0-15,0 12 0 0,5 3 0 16,-1 10 0-16,10 8 0 16,-3 8 0-16,7 3 0 15,7 8 0 1,3 5 0-16,13-1 0 0,-8 6 0 16,8 3-10-16,0 4-107 0,0 0 1 15,0 0-12-15,0 0-8 16,0 0-19-1,0 0-5-15,0 0-3 0,3 16 1 16,6 2-44-16,0 1-106 16</inkml:trace>
  <inkml:trace contextRef="#ctx0" brushRef="#br0" timeOffset="105339.04">20066 12861 73 0,'0'-7'149'0,"0"-5"26"15,0-4-68-15,5 4-38 16,-2-5-15-16,2 6 2 0,-5-2 30 16,0 5 22-16,0 0-5 15,3 1-20-15,3-2-13 16,-3 2 5-16,2-3-2 15,-5 3-1-15,0 1 4 0,0 6 1 16,0 0-12-16,0 0-17 47,0 0 5-31,16 156 234-16,8 48-199 15,-15-131-88 32,84 383 0-31,-85-415 0-16,0-1 0 0,0 5 0 15,2 3 0-15,-2 2 0 0,0-5 0 0,-2-5 0 16,3-8 0 0,-1-4 0-16,-5-6 0 0,2-12 0 15,-1 3 0-15,0-13 0 63,5 0 0-63,-5-7 0 0,24-26 0 15,-9 13 0 17,7-5 0 14,30-16 0-46,180-73 0 16,-212 97-127-16,4-22-499 16,-23 9 278-16,-5-5-11 15,0-2 69-15</inkml:trace>
  <inkml:trace contextRef="#ctx0" brushRef="#br0" timeOffset="105683.67">20207 12734 124 0,'0'0'256'0,"-9"-5"-67"16,9 5-52-16,-13-5-37 0,13 3-16 15,-8 2 2-15,8 0-1 16,0 0-30-16,0 0-30 0,0 0-10 16,13 0-4-16,10 0-5 15,14 0-4-15,7 0 4 16,10 0-6-16,-1-5 0 16,-5-1-3-16,1 4 2 15,-9 2-6-15,-1 0-10 16,-14 0-27-16,1 0-54 0,-11 0-51 15,-7 0-48-15,-8 0-68 0</inkml:trace>
  <inkml:trace contextRef="#ctx0" brushRef="#br0" timeOffset="106263.83">20724 12936 345 0,'0'-13'256'16,"-8"1"-64"-16,8 5-66 15,0 3-30-15,0 4-5 0,0 0-12 16,0 0-16-16,0 0-35 16,0 0-1-16,8 0 30 0,6 11 29 15,-3 6 36-15,6 2-22 16,0 10-21-16,-2 8-13 15,1 4 20-15,-3 9 0 16,-1-7-43-16,-4 2-24 47,2-8-19-16,-4 62 0-15,-34-173 0-1,28 0 0 1,12-68-82-16,1 96 66 16,1 11 3-16,3 6 5 0,0 5 11 0,0 8-7 15,-3 7-5-15,3 9 7 16,3 0-1-16,5 12 6 16,-5 4-1-16,5 11 2 15,1 3 18-15,-7 8 10 16,-4 2-12 15,15 37 27-31,2 33-43 0,-32-97-4 16,3-1 0-16,-3-5 0 15,5-7-51-15,-5 0-90 16,0 0-91-16,0-12-80 0,0-8 1 16,0-12 13-1,0-9 11-15,0 1-125 0</inkml:trace>
  <inkml:trace contextRef="#ctx0" brushRef="#br0" timeOffset="106869.13">21241 12430 257 0,'-8'-19'279'0,"-6"2"-71"0,8 1-67 15,6 4-51-15,-8 5-16 16,8-3-4-16,0 3-25 0,0 1-23 15,0 6-14 1,3-2 0-16,8-3-6 0,6 5 0 16,5 0-3-16,1-4 3 15,-3 0-2 1,0 0 2-16,1-4 3 16,0 3-4-1,15-14 25-15,-28 14 10 16,-3 1 22-1,-1 1 20 1,0 3 246 0,-4 0-282-16,0 0-6 0,4 12 11 0,5 7 36 0,1 11 2 15,3 6-68-15,4 9-17 16,-1 7 0-16,5 6 0 16,-2 6 0-16,5 10 0 15,1 4 0-15,0 3 0 16,3 1 0-16,4-5 0 0,1-4 0 15,-6-8 0 1,3-4 0-16,-1-9 0 0,-10-6 0 16,1-2 0-16,-4-8 0 15,2-2 0-15,-7-6 0 16,3-4 0-16,-8 1 0 16,-1-5 0-1,-2 29 0-15,-3-32 0 16,0-4 0-16,0 2 0 0,-14 2 0 15,-11-1 0-15,-4 4 0 0,1 4 0 16,-6 4 0-16,1 6 0 16,-2 1 0-16,-10 3 0 15,-3-2-128-15,-9-3-354 16,-4-9-31-16,-4 0-408 16</inkml:trace>
  <inkml:trace contextRef="#ctx0" brushRef="#br0" timeOffset="108511.2">7447 14764 375 0,'-74'24'215'0,"6"-7"-89"16,3-5-63-16,3-1-27 16,13 2 21-16,13-13 31 15,12 0-1-15,11 0-11 0,5 0-26 16,8 0-15-16,0 0-14 16,0-8-6-1,16-6-4-15,16-9 7 0,26-17-7 16,24-22 0-16,35-10 3 15,29-18 3-15,36-8 1 16,23-8 7 0,14 4-11-16,4 4-4 0,-12 10-8 15,-16 10 4-15,-28 13-7 16,-30 11-2-16,-27 10 8 16,-20 12-9-16,-25 3 10 15,-14 9-5-15,-14 3 0 0,-12 4 1 16,-5 6 1-16,-9-2 3 15,-2 9-6-15,-1 0-1 16,-3 0 1-16,-5 0-7 16,0 0 9-16,0 0-1 15,0 0-6-15,0 0 0 0,0 0-20 0,0 0-40 16,0 0-58-16,0-7-89 16,-13-5-70-16,-7-5-52 15</inkml:trace>
  <inkml:trace contextRef="#ctx0" brushRef="#br0" timeOffset="108990.31">9088 13380 806 0,'-22'0'256'0,"6"12"-126"15,8-12-85-15,8 0-22 16,0 0-9-16,8 0-3 0,16-6-6 15,18 0 1-15,15-11-7 16,11-2 4-16,5-7-3 16,-5 7-4-16,-6-2 7 15,-13 9-5 17,-13 0-1 14,34 7 9-46,-62 466 109 16,-8-368-105 15,0-8-3-31,0 148 17 0,0-205 4 16,0-8 23-16,0-7 56 0,0-13 36 16,-16-8-54-16,-9-17-40 15,-7-20-27-15,-9-16-5 0,1-13-5 16,-1-12-9-16,3-2-3 15,2 3-3-15,4 4-4 16,4 7-4-16,4 5-28 16,8 3-37-16,-1 9-36 15,4 10-45-15,7 5-76 0,-7 10-74 16,-3 3-63-16</inkml:trace>
  <inkml:trace contextRef="#ctx0" brushRef="#br0" timeOffset="109857.34">4580 826 454 0,'0'-25'258'0,"0"10"-42"15,0 0-95-15,0 8-59 0,0 0-14 16,0 7-9 0,0 7-23-16,0 30-2 15,0 29 32-15,0 27 12 16,-12 33-17-16,-4 26-12 15,3 6-16-15,0 0-8 0,13-11-3 16,0-21-1-16,0-19-38 16,0-27-95-1,0-23-69-15,0-21-3 0,8-36-49 16,6-28-40-16</inkml:trace>
  <inkml:trace contextRef="#ctx0" brushRef="#br0" timeOffset="110091.71">4876 871 424 0,'25'-94'228'0,"-14"25"-43"16,-3 24-78-16,-8 16-55 15,0 22-22-15,0 26 12 0,0 26 20 16,0 25-1-16,0 19-20 16,5 21-11-16,3 12-10 15,0 12-12-15,1 1-2 16,2-4-1-16,-3-10-5 15,0-11-19-15,1-21-41 16,-9-20-46-16,0-16-34 16,0-15-24-1,0-22-48-15,-17-16-58 0</inkml:trace>
  <inkml:trace contextRef="#ctx0" brushRef="#br0" timeOffset="110312.69">4398 1529 199 0,'-79'-28'260'0,"14"4"-72"16,17 4-45-16,11 2-60 16,18 4-42-16,19-12-19 15,28-2-8-15,31-8-6 16,31-3-7-16,16 0-1 16,13-5 0-16,2 2 1 15,-3 6-16-15,-13 3-46 16,-11 5-25-16,-18 8-7 15,-18 4-6-15,-17 6-57 16,-17 10-29-16</inkml:trace>
  <inkml:trace contextRef="#ctx0" brushRef="#br0" timeOffset="110559.7">4413 1694 275 0,'-97'80'203'0,"18"-15"-51"0,28-16-50 15,15-16-38 1,14-13-26-16,27-20-5 0,31-7-9 16,38-20-2-1,31-13 1-15,25-8-7 16,8-4-10-16,-11 2-3 16,-22 15-2-1,-20 5 0-15,-25 10 0 16,-16 8-15-16,-15 3-24 0,-15 9-32 15,-14 0-55-15,-17 21-84 0,-12 7-39 16</inkml:trace>
  <inkml:trace contextRef="#ctx0" brushRef="#br0" timeOffset="111515.47">5902 900 57 0,'-8'-9'72'16,"0"1"37"-16,8 3 35 0,-6 1-58 16,6 1-27-16,0-1-23 15,0 4-19-15,0-4-3 16,0 4-6-16,0 0-2 16,0 0-2-16,0 0 1 15,0 0 6 1,0 0 14-1,0 0 9-15,0 0 3 0,0 0-2 16,-14-5-8-16,7 2-3 16,-1-6-3-16,8 7-2 15,-14-4-11-15,14-3 7 16,-8 6-1 0,8-2-6 46,0 5 1-46,0 0 7-16,0 0-18 0,0 0-1 15,0 0 2-15,0 0-1 0,5 0 2 16,-5 0 3-16,0 0-1 16,0 0-4-1,3 0 4 1,-3 0-5-1,0 0 5 1,0 0-1 0,0 0 1-1,0-4 0-15,0 4 5 16,0 0-8-16,0-3 15 16,0-1 9-16,0 4 7 15,0-5 3-15,0 1 9 16,0 1-4-1,0-1-3-15,0 4-16 0,0 0-4 16,0 0-7-16,0 0-5 16,0 0-8-1,0 16 3-15,0 24 23 16,0 24 42-16,0 31 13 16,0 31-19-16,0 21-14 15,0 3-25-15,0-3-6 16,0-21-3-16,9-21-6 15,0-23-3-15,2-24 3 16,-2-15-14-16,-1-15-41 31,-5-14-27-15,52-308-800 0,-45 144 664-16</inkml:trace>
  <inkml:trace contextRef="#ctx0" brushRef="#br0" timeOffset="111612.11">5937 675 270 0,'-13'-101'213'0,"0"19"-55"0,1 22-38 0,12 15-58 16,0 11-35-16,-8 14-21 16,8 8-6-16,0 12-37 15,8 12-28-15,4 21-39 16,1 12-124-16</inkml:trace>
  <inkml:trace contextRef="#ctx0" brushRef="#br0" timeOffset="113901.11">6134 948 344 0,'18'28'198'16,"-7"-8"-67"-16,-3 1-46 15,4 4-4-15,1-1 24 16,-2 9-8-16,3-1-22 16,-4 6-36-16,4-3-17 15,-3 3-17-15,-3-10 5 16,0-4-6-16,1-7 0 15,-2-5 0-15,-2-12-1 16,3 0-1-16,1-4-5 16,2-13 1-16,2-12 0 0,3-2-1 15,4-7 3-15,1 10 6 16,-6 4-9 0,1 7-7-16,2 17 7 15,5 0 13 1,7 24-4-1,30 55-1-15,-31-40-1 16,23 19 3 0,-23-47-15 15,-1-15-2-31,143-338-87 16,-147 242 112-16,-4 1 15 0,-3 18 25 0,-5 21 22 15,-4 11 7-15,1 15-26 16,-1 15-40-16,-5 7-10 15,2 12-3 1,1 24 8-16,3 20 8 16,-1 13-11-16,0 13-3 0,0 6 0 15,6 7-6-15,-7-2-1 16,1-5 5-16,1-6-3 16,-1-12-2-16,-8-15 0 0,0-5-1 15,0-15 8-15,0-5 6 16,0-18-2 15,0 0-2 0,0-150-1-31,19 21-17 0,-5 72 12 0,-4 5-2 16,4 11-5-16,-3 13-4 0,-3 4 4 16,1 8 4-1,-4 7-10-15,-5 9-5 16,3 0 8-16,5 16 6 15,-1 11 9-15,2 3-10 0,4 3 0 16,-2 0-1 0,1-4 3-1,-4-4 0 1,5 2-9-16,-4-20-27 0,-9-7-21 16,0 0-25-16,0 0-15 15,0-2-4-15,0-10 16 16,-9-6 18-1,9-2 23 17,-16-65-49-32,8 38 101 15,-1 20 14-15,-2 8 27 0,-2-2 8 16,1 5 14-16,0 7-8 16,-5 5-22-16,6 4-20 15,-6 16 0-15,-3 18 19 16,3 12 4-16,6 5-11 0,11 6-18 15,0 5-2-15,0-2-8 16,11-3 4 0,11-8-2-16,2-4-9 15,4-13 2-15,0-12-17 0,6-20-3 16,-2-7-33-16,-1-21-12 47,-1-18 10-16,78-349 30-15,-91 213 247-16,-17 165-205 0,0 9-5 0,0 25-12 15,5 16-2 1,-2 11 4-16,5 9 0 16,0 0-2-16,5 3-3 15,-2-6 6-15,3-6-22 16,0-12-10-16,3-8-14 15,0-24 0-15,6-6-17 16,7-19 13-16,-6-16 26 16,1-9 13-16,-6-2 8 0,-3-3 15 15,-3 12 8 1,-5 6 17-16,-5 13-2 16,-3 12-17-16,0 12-4 15,0 16 0-15,0 16 5 0,6 13-9 16,-3 8-10-16,5 1 6 15,0-9-9-15,1-9 3 16,3-8-14 15,-4-7-1-15,12-10-15-16,29-112-13 0,-33 50 40 16,0 1 8-16,-4 8 16 15,-7 10-7-15,-5 12-9 0,0 11-5 0,0 9-7 16,3 0 0-16,5 17 6 15,1 3 2-15,3 4-1 16,-1 1-9-16,3-4-3 16,-3-5-18-16,3-9 0 0,1-7-7 15,2 0-3 1,8-11 15-16,-2-10-1 16,2-4 16-16,-5 2 4 0,-4 6 5 15,-3 6-4-15,-5 6 3 16,0 5 4-16,-5 9 3 15,0 6-3-15,3 5 1 16,2-1 2-16,3-1-8 16,3-2 2-16,-3 0 1 15,1-4-9-15,0-12-7 0,1 0-7 16,4 0 0 0,2-16 6-1,2-3 8-15,-1-15 6 0,-1-6 0 0,-1-5 6 16,-7 0 12-16,3 0 12 0,-11 5 7 15,-3 8 24-15,0 7 4 16,0 8-4-16,0 11-26 16,0 0-14-16,0 6-11 15,0 0-5-15,0 12 3 16,0 9-7-16,0 8 6 16,0 7 2-16,0 9-8 15,8 0 4-15,0 0 2 0,4-5-11 16,1-5 8-16,0-5 0 15,-7-5-19-15,2-7 0 16,-8-7-5-16,0-11-10 16,0 0-2-16,-8 0 5 15,-7-9 16 1,-5-4 0-16,-8 1 12 16,-83 1-6-1,78 11 9-15,5 16 7 16,4 4-7-16,3 5-2 0,9-1 5 0,12 5-3 15,0-5-2 1,12-3 4-16,9-5-1 0,6-5 2 16,11-11-11-16,3-2-17 15,3-16-36-15,2-1-23 16,-7-10 19-16,-2-4 16 16,-9-4 22-16,-4 0 12 0,-8-2 5 15,-2-2 12 1,-14 3 18-16,0 10 16 0,0 8 11 15,0 9-15 1,-14 1-7-16,6 10-14 0,-3 0-3 16,-2 10 0-16,5 1-9 0,8 1 1 15,0 4 0-15,0-3-4 32,0-1 4-17,16-3 7 1,-8-9 3-16,-3 0-8 15,-5 0 0-15,0 0-4 0,0 0-1 0,3 0-3 16,2 0 2-16,4 0-4 16,2 11 7-16,0-11-10 15,7 8 13-15,2 1-2 16,7-9-2-16,3 7-45 0,2-7-68 16,-4 0-48-16,-4 0-36 15,-2 0-51-15,-6 0-15 16</inkml:trace>
  <inkml:trace contextRef="#ctx0" brushRef="#br0" timeOffset="114383.9">9453 444 484 0,'-9'-17'243'16,"9"1"-46"-16,0 4-56 15,0 0-25-15,0 0 27 16,0 7 12-16,0 5-35 16,-8 0-29-16,8 12-26 0,-16 17 28 15,-8 16-5-15,-12 16-10 16,-10 8-45-16,-7 5-33 16,0-6 0-16,9-7 0 15,3-6 0-15,9-13 0 16,7-9 0-16,9-8 0 15,16-9 0-15,0 0 0 16,13-4 0-16,12-12 0 0,10 0 0 16,15 0 0-16,6 0 0 15,13-7 0-15,4-3 0 16,0 8-28-16,-8-7-216 16,-8 1-117-16,0 0-27 15,-4-4-3-15</inkml:trace>
  <inkml:trace contextRef="#ctx0" brushRef="#br0" timeOffset="114716.08">10154 574 338 0,'0'-42'264'0,"-11"2"-36"16,-5 4-31-16,-8 3-45 15,-1 4-22-15,-4 5 45 0,4 7-11 16,6 10-47-16,3 3-58 15,4 4-29-15,12 11-9 16,0 18-6-16,0 12-2 16,0 11-11-16,12 10 3 15,4 7 0-15,8 4-2 16,5 0 8-16,-1-4-4 16,0-4-13-16,-4-11 1 0,-2-9 6 15,-11-13 4-15,-3-7-9 16,-8-1 4-16,-33 5-19 15,-10-1-63-15,-14-5-60 16,0-5-71-16,7-11-43 0,10-7-31 16,12-12 34-16,12-12-8 15,16-16 59-15</inkml:trace>
  <inkml:trace contextRef="#ctx0" brushRef="#br0" timeOffset="114943.83">10196 598 372 0,'60'-61'221'0,"-12"8"-2"15,-9 13-10-15,-13 7-42 0,-4 11 19 16,-11 8 35-16,2 0-5 16,-9 11-67-16,-4 3-82 15,0 17-47-15,7 15-20 16,2 22 0-16,4 14 0 16,-2 9 0-16,6 8 0 15,-5 1 0-15,5 0 0 16,-6-9-88-16,1-3-225 0,-4-14-42 15,-3-11 7-15,-5-15 0 16,-13-15 57-16</inkml:trace>
  <inkml:trace contextRef="#ctx0" brushRef="#br0" timeOffset="115563.25">10383 944 386 0,'-14'-42'196'0,"3"11"-43"0,11 6-46 15,0 5-34-15,0 4 4 0,0 4 2 16,8 0-41-1,12-5-21-15,13-4-7 0,7-3-8 16,6 0-2-16,1-5-13 16,2-3 2-16,-4-1 3 15,-3-3 1-15,-7 3 7 16,-7 4 10 15,-7 10 14-31,12-1 163 16,-30 20-147-1,5 27 67 32,57 259 319-47,-3-111-389 16,-51-156-47-16,-2-7 3 0,-4-12-16 16,-5-3-25-16,0-13-19 15,-8-9 19-15,-9-7 26 16,-4-2 0-16,-3 6 11 0,-4 4 5 15,4 8-7-15,-1 7 8 16,-3 9 2-16,-1 25 14 16,4 7-4-16,1 5 4 15,8 0-2-15,16 0-2 16,0-1 0-16,16-8-4 16,14-4-3-16,10-7-5 15,4-17-78-15,5 0-72 0,-5-12-59 16,2-8 1-16,-3-8 55 15,-1-5 70-15,-8 0 54 16,-12-1 51-16,-5 11 46 31,-1-5 139-31,-13 20-103 0,-3 8-15 16,0 0-26-16,5 0-21 0,3 12 19 16,0 4 66-16,1 8-50 15,-1 1-31-15,0 3-25 0,3 0-10 16,-2-2-68-16,-5-12-124 15,-1 0-84-15,-3-6-24 16,0-8-53-16</inkml:trace>
  <inkml:trace contextRef="#ctx0" brushRef="#br0" timeOffset="115716.36">11248 577 441 0,'0'-60'283'0,"0"4"-41"16,0 2-70-16,-8 13-51 15,-1 8 12-15,1 4-57 16,8 10-46-16,0 3-55 0,-8 3-110 16,0 9-117-16,8 4-69 15,-13 0-47-15</inkml:trace>
  <inkml:trace contextRef="#ctx0" brushRef="#br0" timeOffset="116113.23">11449 736 358 0,'6'-28'366'0,"-6"3"-18"0,0 5-85 15,-9 3-104-15,1 5-62 16,8 5-31-16,-7 7-33 15,7 0-17-15,0 12-13 16,0 16-1-16,0 8-4 16,0 6 9-16,0 7-3 15,7-5-4-15,4-4-6 16,6-11-16-16,-4-4 5 16,-4-9-1-16,2-7-7 0,1-9 7 15,0-13 11-15,-4-12 0 16,0-8 11-16,-2-3 18 15,-6 0 2-15,0-1 9 16,-14 1-6-16,-2 3-12 0,4 8-23 16,4 9-67-1,1 4-111-15,7 3-99 16,0 7-49-16,0-3-28 0</inkml:trace>
  <inkml:trace contextRef="#ctx0" brushRef="#br0" timeOffset="116280.1">11763 720 282 0,'40'16'269'16,"-12"-4"-56"-16,-2 1-43 16,-6-3-29-16,-9 5 20 15,2-15-11-15,-5 12-69 16,-5-12-43-16,3 12-15 0,-6-5-80 16,0 2-117-1,0-9-79-15,0 0-27 0,0-9-63 16</inkml:trace>
  <inkml:trace contextRef="#ctx0" brushRef="#br0" timeOffset="116628.6">11961 325 219 0,'8'-40'274'16,"1"11"-41"-16,-9 9-60 16,5 7-70-16,-2 13-14 15,-3 21 77-15,0 15 66 0,5 22-20 16,3 19-57-16,-5 4-72 15,6 5-28 1,-2-8-28-16,1-10-19 0,0-10-3 16,1-18 4-16,-4-8-5 15,-2-12-4-15,2-7 0 16,-2-13 0-16,5-5 0 16,5-14-8-16,12-19 3 0,3-9 3 15,1-3 9-15,-2 9-3 16,-2 10 0-16,-8 5-4 15,-7 13 0-15,4 6 0 16,-3 7-2-16,2 0 4 0,7 18-2 16,1 5 0-1,3 1 0-15,0 0-82 0,1-3-140 16,-2-4-88-16,-7-6-28 16,-2-11 21-16,-2-7-18 15</inkml:trace>
  <inkml:trace contextRef="#ctx0" brushRef="#br0" timeOffset="116883.78">12518 484 98 0,'8'-45'278'16,"-8"13"-55"0,0 7-38-16,0 9-63 0,0 8-55 15,0 8 2-15,0 0 12 0,9 12 2 16,7 5-20-16,8 3-25 16,12 0-15-1,14-3-8-15,7-10-6 0,11-7 2 16,9 0-12-16,-4-5 1 15,-11-2 0-15,-14 7-5 16,-6 0 5-16,-16 7 31 16,-4 16 49-16,-14 11 18 0,-8 21-17 15,-21 6-39-15,-7 8-26 16,-13 4-140 0,-12-1-174-16,-15-3-166 0</inkml:trace>
  <inkml:trace contextRef="#ctx0" brushRef="#br0" timeOffset="119293.92">3304 377 535 0,'-19'-39'158'16,"-6"31"-113"-16,1 31-33 0,-9 35 0 15,-21 32 15-15,-14 43 9 16,-22 47 14-16,-18 48 21 16,-15 41 31-16,-3 23 21 0,5 12 4 15,8 3-9 1,11 2-3-16,17 9-18 16,11 7-2-16,12 10 15 15,10 2 29-15,3 1-64 0,6 8-75 16,4 15 0-16,13 15 0 15,4-1 0-15,22-5 0 16,0-8 0-16,13 0 0 16,8 0 0-16,10-3 0 15,14-9 0-15,8-16 0 0,7-9 0 16,10 1 0-16,7-1 0 16,8 1 0-1,14-5 0-15,5-8 0 16,10-11 0-16,9-4 0 15,-3-10 0 17,2-10 0-17,349 722 0-15,-349-768 0 47,5-8 0-47,794 1023 0 0,-750-1064 0 0,6-5 0 16,7-7 0-16,7-4 0 15,8-8 0-15,5-8 0 16,2-5 0-16,-2 1 0 0,-6-4 0 16,-3-1 0-1,-5-1 0-15,-7-1 0 0,-5 1 0 16,5-1 0-16,-4-2 0 16,4 1 0-16,-1-5 0 15,-2 0 0-15,-1 0 0 0,-5-3 0 16,-3-1 0-16,-5 0 0 15,-4 0 0-15,1-4 0 16,0-3 0-16,-1-1 0 0,0-4 0 16,4-4 0-1,10-7 0-15,7-6 0 0,4-4 0 16,3-3 0-16,1-2 0 16,4 4 0-16,0-11 0 0,0-4 0 15,-2-4 0-15,8-3 0 16,1-6 0-16,5 3 0 15,0-6 0-15,5-13 0 0,0-52 0 16,3 0 0-16,3 0 0 16,2 0 0-16,6 0 0 15,11 0 0-15,2 0 0 0,5 0 0 16,-5 0 0-16,1 0 0 16,-5 0 0-16,-4 0 0 15,6 0 0-15,7 0 0 16,15 0 0-16,21 0 0 15,12 0 0-15,14 0 0 0,5 0 0 16,18 0 0-16,13 0 0 16,15 0 0-16,13 0 0 31,7 0 0-15,1248-61 0-16,-752-249 0 15,-415 132 0-15,9-14 0 0,5-8 0 0,8-7 0 16,7-14 0-16,4-9 0 15,-9-23 0-15,3-29 0 16,-7-22 0 0,-11-25 0-16,-17-31 0 0,-18-34 0 15,-22-38 0-15,-17-19 0 16,-23-13 0 0,-28-8 0-16,-34-9 0 15,-40 5 0-15,-41 12 0 0,-40 4 0 0,-37-8 0 16,-28-17 0-16,-13-7 0 15,-3-18 0-15,0-27 0 0,4-16 0 16,0-25 0-16,-2-37 0 16,-6-24 0-16,-20-22 0 15,-30-22 0 1,-31-4 0-16,-38-2 0 0,-34 10 0 16,-39 29 0-16,-34 37 0 15,-24 24-173 1,-40 15-157-16,-48 21-78 0,-44 24 16 15</inkml:trace>
  <inkml:trace contextRef="#ctx0" brushRef="#br0" timeOffset="-142885.83">12891 7237 422 0,'-7'0'224'0,"-1"0"-74"15,8 0-74-15,0 0-33 16,0 0 3-16,0 0 12 15,0 0 27-15,0 0 0 16,0 0-11-16,0 0-24 16,0 0-20-16,0 0-14 0,0 0-9 15,0 0-9-15,0 0 3 16,0 8-2-16,0 15 5 16,0-8-4-16,0 4-3 15,0 1 5 1,0 41-2-16,0-23 6 15,0-3-1-15,0 11-2 16,0 3 8-16,23 60 20 16,23 10 28-1,27 7-18 1,-28-64-27-16,6-6-1 0,3-3-3 16,-1-4 14-16,-1-6 8 15,1 2-6-15,0-4 3 16,-4-3-9-16,-1-1 4 0,6-10 14 15,2 6 1-15,6-4 14 16,9-5-1-16,19 1 4 16,15-5 6-16,14 1-30 15,7-9-32-15,2-1 0 16,3-11 0-16,0 0 0 0,2 0 0 16,-2 0 0-16,-6 0 0 15,-1-4 0-15,-12-3 0 16,78-14 0-1,-105 9 0-15,91-24 0 16,-86 8 0-16,3-6 0 16,-5-6 0-16,-2-5 0 0,-5 0 0 15,-8-3 0-15,-3-2 0 16,-5-2 0-16,-8-5 0 16,-6-5 0-16,-5-2 0 0,-7-6 0 15,-1-3 0-15,-6 0 0 16,-7-5 0-16,-8 4 0 15,-7 0 0-15,4 1 0 16,-3 3 0-16,-3 2 0 16,-8-1 0-16,0 0 0 0,0 0 0 15,-11 0 0-15,-6 0 0 16,-2 3 0-16,-10 5 0 16,-2 4 0-16,-9 0 0 15,1 4 0-15,-9 1 0 0,-1 3 0 16,-4 0 0-16,2 4 0 15,-57-36 0-15,52 44 0 16,-3 5 0-16,3-1 0 16,-1 5 0-16,-3-1 0 15,-1 5 0-15,-7 3 0 16,-6 6 0-16,-3 2 0 0,-8 5 0 16,-10 8 0-16,-1 0 0 15,-10 0 0-15,-3 0 0 16,-5 0 0-16,0 0 0 15,0 0 0-15,1 0 0 0,-1 8 0 16,4-1 0-16,5 7 0 16,7-2 0-16,4 0 0 15,1 4 0-15,-65 25 0 16,96-22 0-16,10 10 0 16,8-1 0-16,-2 9 0 15,6 0 0-15,7 0 0 16,6-5 0-16,2-4 0 0,0-2 0 15,11-7 0 1,-4-2 0-16,2 4 0 0,-4 3 0 16,-5 0 0-16,-4 4 0 15,2 2 0-15,-2-3 0 16,1 6 0-16,4 3 0 0,-1 1 0 16,0 5 0-16,9 2 0 15,4 89 0 1,21-87 0-1,27 81 0 1,-15-76 0 0,-13-34 0-16,-4-1-182 15,-4-4-89-15,0-12-60 0,-25 9-89 16</inkml:trace>
  <inkml:trace contextRef="#ctx0" brushRef="#br0" timeOffset="-140901.58">4308 4639 261 0,'-85'10'213'0,"3"-10"-68"16,9 0-40-16,8 0-24 16,11 0 3-16,15 0-2 15,10 0-15-15,9 0-28 16,7 0-17-16,13 0-6 0,0 0 0 15,0 0-3 1,0 0-6-16,13 11 25 0,23 1 37 16,42 0 3-16,43-3-23 15,42-9-11-15,33 0-11 16,18-5-9-16,18-11 4 16,18-7-5-16,28-7 8 15,26-7-10-15,17-3-4 16,-5-5-2-16,-6-8-2 15,-11-4-7-15,1-4 3 0,2-3-3 16,-2-10 3-16,-8-13 0 16,-16-5 2-16,-24-10-3 15,-25-12 12-15,-24-4 13 16,-31 2 8-16,-28-4 16 16,-22 10-19-16,-15 0-4 0,-22 5-5 15,-12 2-3-15,-16 6 1 16,-12 5-6-16,-8 1 5 15,-9 1 1 1,-8 5-11-16,-9-1-7 0,-5-4 4 16,-20-94-6-1,-5 95-3 1,-5-4 7-16,-9 3-10 0,-12 5 1 16,-12 3-6-1,-13 7-4 16,-371-163-23-31,270 202 35 16,-874-26-31 15,836 62 29-31,2 12 4 16,-2 1-9-16,-6 4 6 16,-8-1 3-16,-3 7-7 15,-3 3 2-15,11 3-6 16,9 2 4-16,19 2-2 15,15 0-4 1,17 3 10 0,-122 38 2-16,155-38 3 0,6 6-3 15,10-2-2-15,7 1 1 16,5-1 2-16,4 1 2 16,3-1-8-16,2 1 6 15,6 0 5 1,0 0-9-16,1 3-3 0,-4 5 13 15,-5 4-6 1,-185 106 1 0,117-74-2-1,93-44-1-15,8 1 3 16,8-6-3-16,5 1 1 16,2-1-1-16,2 0 5 15,0 5-4 1,-1 8 1-16,0 4-5 15,-4 4 3-15,6 5 3 16,-4 0 2-16,7-4-5 16,-16 57-1-1,15 267 3 17,42-320-6-17,3-2 6-15,3 1 1 16,2 0 1-16,-4-3-6 15,2-2 8-15,0-3-10 16,-1-8 8-16,-2-8-2 16,0-5 0-16,-8 1-1 15,3-4-1-15,2-5 0 16,4-3 4-16,-6-1-1 16,5 1 3-16,0 2-3 15,4 3 7 1,1-2-4-16,0-1-1 0,-2 1 1 15,5 2-1-15,-4-6-7 16,1 1 6-16,0-2 3 16,1-2-2-16,3-1 0 15,-1 1 5-15,21 16-12 16,-20-21 5 0,-3 0-3-16,0 0 5 15,1 0 0-15,2 0 0 0,-1-4 5 16,1 5-1-16,-1-6-4 15,0-7 1-15,-5 14 5 16,3-14-4-16,2 12 1 16,1-12 0-16,-2 7-3 15,2 2 5-15,3-9-2 16,-5 12-1-16,7-12-1 16,-3 8-8-16,30-1 11 15,-21 3 3 1,10-10 2-16,-3 0-7 15,2 0-2-15,24 0 6 16,-32 7-3 0,23-7 16-16,-30 0-17 15,-3 0 7-15,-2 0-6 16,18 0 15 0,-18 0-9-16,-4 0 0 15,-2 0 7-15,-3 0 1 16,0 0 1-16,0 0-7 15,-8 0-4-15</inkml:trace>
  <inkml:trace contextRef="#ctx0" brushRef="#br0" timeOffset="-140854.84">4136 4725 1704 0,'0'0'-547'15</inkml:trace>
  <inkml:trace contextRef="#ctx0" brushRef="#br0" timeOffset="-137162.68">13001 7472 11 0,'0'-4'27'0,"0"4"28"15,0 0 45-15,0-3 40 0,0 3-31 16,0-4-44-16,0-1-32 16,0 5-6-16,0 0 1 15,0 0 3-15,0 0-3 16,0 0 1-16,0 0-7 15,0 0-3-15,0 0-11 16,0 0-2-16,0 0-2 0,0 0 5 16,-9 0 24-1,9 0-5-15,-8 0 6 0,8 0 235 47,0 0-126-16,0 0-96-31,0 0 21 16,0 0-45-16,0 0-5 16,0 0-2-16,0 0 8 15,0 0 0-15,0 0 4 16,0 0 17-16,0-2 3 0,0-3-3 16,0-4 6-16,0 9-12 15,0 0-1-15,0 0 1 16,0 0-7-16,0 0 0 0,0 0-8 15,0-3-9-15,0 3 6 16,-8-4-9-16,8-2 3 16,0 6-4-16,0 0 1 0,0 0-5 15,0 0 6 1,0 0 5-16,0 0 6 0,0-3-24 31,0 0 0-31,0-7 0 16,0 3 0-16,0 2 0 15,0-7 0-15,0-21 0 16,0-15 0 0,38-69 0 15,-25 87 0-31,-2 2 0 0,0 4 0 16,-2 3 0-16,-1 1 0 15,0 3 0-15,-3 1 0 0,4-1 0 16,-2-2 0-16,1-1 0 15,3-5 0-15,6-3 0 16,0-5 0-16,3 0 0 16,0-3 0-1,107-197 0 32,-39 160 0 16,-21 41 0-48,-41 23 0-15,4-2 0 16,2-1 0-16,4-1 0 16,-4 6 0-16,1-3 0 15,4 3 0-15,-6-2 0 0,3 1 0 16,-6 0 0-16,1 1 0 15,-1 2 0-15,0 2 0 16,-7-2 0-16,-2 5 0 16,-5 0 0-16,-3 0 0 15,-3 0 0-15,1 0 0 0,-5 0 0 63,-4 0-2-32,0 0-265-31,0 0-64 16,0 0-31-16,0-9-27 15</inkml:trace>
  <inkml:trace contextRef="#ctx0" brushRef="#br0" timeOffset="-131670.02">9583 1807 176 0,'0'-5'216'16,"-8"-4"-81"-16,8 7-50 0,0-3-28 16,0 5-4-16,0 0 4 15,0 0 0-15,0-4-6 31,0 1 25-31,0 3-47 16,0 0-11-16,0 0-8 16,0 60 21 31,0 180 104-16,-25 123 44 0,18-290-172-15,-2-4 2-16,9 0-1 15,-8 0 1-15,8-3-6 16,-8-1 3-16,8-4 2 16,-14 4 4-16,6 5 5 15,-2 3 12-15,-3 12-10 16,-4 12 2-16,0 15-12 0,3 1 3 15,-3 1-5-15,0 3 3 16,0 2-8 0,6-5 5-16,-1-6-8 15,4-5 4-15,0-10 2 0,-5-3-5 16,5-9 8-16,8-3-1 16,-8-5 6-16,8 1-10 0,-8-2 13 31,-1 80 53-31,9-68-17 0,-11 2-13 15,11 5-12-15,-32 275 9 32,7-17-35-1,17-259 6-31,8-4-3 16,-8-1 0-16,8 1-9 0,-8-1 8 15,8 1 0 1,0-1 11-16,-12 5-9 0,3 3 1 15,9-3-3 1,-20 84 3-16,20-91-10 16,-11-2 7-16,2 1-4 0,1-3 1 15,8 5-2 1,-12-3 11-16,12 4-5 0,-9 1-9 16,9-2 0-16,13 349 11 46,-5-373-6-46,49 193 13 47,-45-233-8-47,-4-4 8 16,-5-5-4-16,2 0 7 16,-2-11-4-16,2 12-2 15,-2-12-8-15,-3 7 4 0,0-7-9 16,0 0 10-16,0 0-1 15,0 0-3-15,0 0 6 16,0 0 3-16,0 0-1 16,0 0-4-16,0 0 7 15,0 0-12-15,5 0-2 16,-1 9 0-16,4-9 0 16,0 7 0-16,-3 2 0 15,-2-9 0-15,1 7 0 0,0-7 0 16</inkml:trace>
  <inkml:trace contextRef="#ctx0" brushRef="#br0" timeOffset="-131318.5">9270 8543 2047 0,'3'0'0'16,"2"0"0"-16,-5-4 0 31,0 1 0-31,3-2 0 16,5 1 0-16,1 4 0 15,-1-4 0-15,4-4 0 16,16 1 0-16,14-7 0 0,17-1 0 16,1895-165 0 93,-1852 180 0-93,-57 0 0 15,-42 0 0 0</inkml:trace>
  <inkml:trace contextRef="#ctx0" brushRef="#br0" timeOffset="-127555.12">11551 8296 2047 0,'0'-4'0'0,"0"-5"0"16,0 6 0 15,0-6 0-31,5-8 0 0,-2-7 0 16,6-8 0-16,0-5 0 15,-1-12 0-15,0-11 0 16,3-9 0-16,6-9 0 0,0-8 0 16,3-6 0-16,3-6 0 15,7 3 0-15,-3 1 0 16,6 6 0-16,-1 2 0 16,1 3 0-16,0 11 0 15,-9 10 0-15,1 10 0 0,-5 7 0 16,-5 8 0-16,-2 5 0 15,-1-1 0-15,1-1 0 16,-2 4 0-16,2-4 0 0,-2 2 0 16,3-1 0-16,-6 1 0 15,6-29 0 1,-4 37 0-16,-2 0 0 16,0 3 0-16,-3 4 0 15,-5 0 0-15,3 1 0 0,6 1 0 16,2-6 0-1,14-24 0-15,-13 26 0 16,-3 2 0-16,-1 0 0 16,-5-6 0-16,0 14 0 15,2 2 0-15,-2 2 0 16,2-3 0-16,-5 3 0 16,0 2 0-16,4-6 0 0,9 1 0 15,8-4 0-15,1-5 0 16,11-2 0-16,8-2 0 15,0 4 0-15,8 1 0 0,-1 4 0 16,2 1 0 0,-2 3 0-16,58-2 0 15,-50 7 0-15,6 3 0 16,-2 0 0-16,2 0 0 16,60 13 0-1,-61-5 0-15,-1 0 0 0,-1-1 0 16,7-7 0-16,4 0 0 15,-2 12 0-15,5-3 0 16,1-1 0-16,-1-8 0 16,4 12 0-16,4-4 0 15,447 61 0 32,-77-8 0-31,-281-45 0-1,-89-16 0 1,1 12 0-16,-6-12 0 16,3 0 0-16,-11 0 0 0,54 0 0 31,-70 0 0-31,-3 0 0 0,0 0 0 16,2 0 0-16,-4 0 0 15,2 0 0-15,-1 0 0 0,5 0 0 16,-1 0 0-1,5 0 0-15,-4 0 0 0,4 0 0 16,0 0 0-16,77-12 0 16,16-4 0-1,-68 8 0-15,-5 1 0 16,5-2 0-16,0 2 0 16,-3 2 0-16,3-1 0 15,-6 4 0-15,1-3 0 16,-4 2 0-16,1-2 0 0,-4 1 0 15,-7 0 0-15,7-3 0 16,210-19 0 15,-203 24 0-31,4-3 0 16,4 0 0-16,5 1 0 0,4 1 0 16,-1-2 0-16,0 1 0 15,-3 4 0-15,-1 0 0 16,77 0 0-1,-89 0 0-15,4 0 0 0,1 0 0 16,187 0 0 0,-176 0 0-1,1 0 0-15,-1 0 0 0,3 0 0 16,3 0 0 0,6 0 0-16,1 0 0 0,101 9 0 15,-113-2 0 1,61-7 0-1,-95 0 0-15,-13 0 0 16,121 0 0 15,-140 0 0-31,1 0 0 16,-1 0 0-16,5 0 0 0,-1-4 0 16,4-4 0-16,-2 0 0 15,-3 0 0-15,2 0 0 16,-1-1 0-16,-7 6 0 15,-1-1 0-15,-5 4 0 16,6 0 0-16,1 0 0 16,2 0 0-16,0 0 0 0,80 7 0 31,-61-7 0-31,1 0 0 16,1 0 0-16,-5 0 0 15,-3 0 0-15,0 0 0 16,28 0 0-16,-29 9 0 31,-27-9 0-31,-6 0 0 0,1 0 0 0,-2 0 0 16,-3 0 0 15,2-9 0 0,3-10 0-15,-2-14 0-16,8-12 0 0,1-13 0 15,6-6 0-15,0-9 0 16,1-8 0-16,8-14 0 16,2-3 0-16,9 1 0 15,3 0 0-15,7-1 0 16,57-97 0-16,18 11 0 16,-57 94 0-1,-4 4 0-15,0 2 0 16,122-172 0-1,-131 166 0 1,-3-1 0-16,1-2 0 0,-6 3 0 16,-5-2 0-16,0-3 0 15,-7-2 0-15,1-1 0 16,-6 8 0-16,2 5 0 16,-4 3 0-16,-1 7 0 15,-3 4 0-15,-2 6 0 0,2 1 0 16,0 2 0-1,2 0 0-15,3 6 0 16,-6-1 0-16,4 0 0 16,0-4 0-16,-3 0 0 0,3-5 0 15,-3 2 0-15,-1-2 0 16,21-68 0 0,-25 56 0-16,0 2 0 15,-4-3 0-15,2 6 0 16,-2-1 0-16,-4 6 0 15,-1-1 0-15,-3-1 0 16,0 9 0-16,1 4 0 16,-9 5 0-16,4 4 0 15,0 10 0-15,-4 6 0 16,0 2 0 0,0 3 0-16,-12-31 0 15,-1 29 0-15,-3 1 0 16,-7 0 0 15,-172-85 0-31,116 85 0 16,-17 0 0-16,-18-2 0 15,-8 2 0-15,-4 0 0 16,-4-1 0-16,0 1 0 16,-134-29 0-1,135 32 0-15,-1 0 0 16,-9 4 0-16,-5 6 0 15,-17 2 0-15,-17 1 0 16,-17-1 0-16,-11 6 0 16,-6 2 0-16,8 5 0 15,14 0 0-15,10 0 0 0,6 12 0 16,8 1 0-16,0-1 0 16,-5 1 0-1,-9-1 0-15,-5-4 0 16,-6 1 0-16,-13-9 0 15,6 0 0-15,3 0 0 16,12 0 0-16,16 0 0 16,9 0 0-16,7 0 0 0,1 0 0 15,1 0 0-15,-1 0 0 16,-2 7 0 0,2 0 0-16,-3 7 0 0,-9-6 0 15,3 0 0 1,-145 5 0-16,160-6 0 15,11 0 0-15,15-7 0 16,12 10 0-16,8-3 0 16,6 1 0-16,2 1 0 15,9 0 0-15,4-2 0 16,-1 5 0-16,-2-3 0 16,-7-1 0-16,-5-1 0 15,-14 2 0-15,-7-9 0 16,0 0 0-16,-6 0 0 15,6 0 0-15,8 0 0 16,1 0 0-16,8 0 0 16,2 0 0-16,1 0 0 15,0 0 0-15,-94-9 0 16,94 6 0 0,-4 3 0-16,-7 0 0 15,0 0 0-15,-1 0 0 16,-9 0 0-16,-9 12 0 15,-2 0 0-15,0 0 0 16,-1 0 0-16,-1 0 0 16,10 1 0-16,7-1 0 0,8 1 0 15,12-6 0-15,10 5 0 16,10-3 0-16,10-1 0 16,3-8 0-16,8 8 0 0,0 0 0 15,-2 1 0 1,-2 3 0-1,-9 1 0-15,-3-6 0 0,-3 5 0 16,-11 1 0-16,-1-1 0 16,-6 0 0-16,6 1 0 15,-3-1 0 1,7-1 0-16,-6-2 0 0,9-2 0 16,8 5 0-16,9-12 0 15,7 0 0-15,4 0 0 16,-23 0 0-1,40 0 0-15,-1 0 0 16,-61 0 0 0,73 0 0-1,-14 0 0 1,19 0 0-16,4 0 0 31,-1 0 0-31,-4 0 0 16,2 0 0-1,-27 0 0 1,27 0 0 0,-25 0 0-1,10 0 0 1,15 0 0 0,-6 0 0-1,9 0 0 1,8 13 0-16,-8-13 0 15,-4 8 0-15,0 1 0 16,0 2 0-16,-29 15 0 16,1-7 0-1,23-19 0 1,-11 9 0 0,16-1 0-16,4-8 0 15,-1 0 0 1,9 0-13-1,0 0 11 1,0 8-9-16,0-8-6 16,0 0-2-16,0 0 1 15,0 8 1-15,0-8 0 16,0 8 3-16,0-8 1 16,0 9 7-16,0-2 4 15,0 2 4-15,0 0-11 16,0 1 11-16,0 3-5 15,0 8 1 1,-16 31-2-16,-1 17 7 16,6-32-5-1,3 5 7-15,-5 2-5 16,5 0 1-16,8 1 5 16,-17 105-15 15,17-101 12-16,0-16-9-15,0-21 9 16,-8-12 2-16,8 9-8 16,0-9 12-16,0 0-15 15,0 0 11-15,0 0-1 16,0 0-6-16,0 0 3 16,0 0-2-1,0 0-27 1,0 0-75-1,0 0-122-15,0 0-97 16,0 0-35-16,0 0-39 16</inkml:trace>
  <inkml:trace contextRef="#ctx0" brushRef="#br0" timeOffset="-123929.89">8672 15541 11 0,'0'0'12'0,"0"0"-2"0,0 0-6 16,0 0-10-16,0 0-6 16</inkml:trace>
  <inkml:trace contextRef="#ctx0" brushRef="#br0" timeOffset="-123437.85">8672 15541 6 0,'6'0'13'0,"-2"0"15"15,-4-4 21-15,0 1 39 16,0-2 59-16,0 5-33 0,0-4-35 16,0 1-31-16,0-7-22 15,0 6-11-15,-10-3-11 16,-1-1 0-16,3-1 0 16,-1 1 0-16,-4 4 3 0,-14 0 9 15,14 4-3 1,-39 12 14-1,30 1-19-15,0 2-6 16,-3 6 2-16,4 3-4 16,5 1 4-16,4 0-3 15,12 15 0 1,0-24-3-16,0 2 0 0,8-6 0 16,9-5 1-16,7-7-3 15,45 9-5-15,-34 2 9 16,-1 1 0-16,-3 5 0 0,-1 3-2 15,-6 8 4 1,-7 10 2-16,-6 2-1 0,-3 5 1 16,0-4 4-16,-8-1-2 15,0-4 1-15,-27 30 5 16,10-42-6-16,-4 0-5 31,-108 9-120 0,100-69 38-31,29 3-19 0,0-7-44 16,0-10 4-16</inkml:trace>
  <inkml:trace contextRef="#ctx0" brushRef="#br0" timeOffset="-122556.04">8913 15294 225 0,'6'-22'282'15,"0"11"-69"-15,-3 1-82 16,-3 3-70-16,5 7-29 0,-2-4-18 16,2 4 8-16,-5 0 18 15,0 0 12-15,3 11-7 16,5 14 21-16,1 13-17 16,0 14-16-16,2 8-12 0,6 7-8 15,16 59-12 1,-18-68-9-16,2-15-17 15,8 34-129-15,-25 2-553 32,-17-79 544-17,-78-164-50 17,85 116 274-17,2 3 116-15,8 4-3 16,0 9-54-16,0 2-46 0,0 10-42 15,0 0-16-15,8 4-6 16,7 0 1-16,10 4-5 0,7 0-3 16,4 3 0-16,2 9 0 15,-2 0 2-15,1 0-9 16,-6 15 6-16,2-2-4 0,-4-1 4 16,-4-12-2-1,18 0-9-15,-21 0 4 16,-8 0 5-16,0 0-3 15,-2-7 3-15,-4 0 3 0,-4-4 0 16,1 5 3-16,-2 1 10 16,-3 1 6-16,0 1 0 15,0 3-2-15,0 0-5 0,0 0-5 16,19 0-7 0,-2-5 0-1,7-4-9-15,6-6-21 16,5-6-23-16,6-3-4 0,0-4 13 15,0-6 17-15,-4 6 10 16,-9 3 10-16,-3 9 16 0,-10 3 24 16,-3 10 19-16,-4 3 13 15,-3 0-9-15,-5 0-7 16,0 0-5-16,0 0-19 16,0 0-15-16,0 0-9 0,3 0-7 15,5 0-7-15,1 0-14 16,-1 0-23-16,4 0-7 15,0 0-14-15,4-9 7 0,4-3 17 16,2 0 16-16,-7 1 15 16,2 1 8-16,2-2 10 15,-9 9 11-15,-6 3 10 16,-4 0 1-16,0 0 3 16,0 0-9-16,0 0-9 15,0 0-5-15,4 0-19 16,0 0-28-16,4 0-20 15,0 0-45-15,3 0-60 16,11 0 8-16,5 0 46 0</inkml:trace>
  <inkml:trace contextRef="#ctx0" brushRef="#br0" timeOffset="-122411.39">10519 15118 48 0,'51'0'202'0,"-12"0"3"15,-10 0-48-15,-9 0-46 0,-4 0-48 16,-2 0-38-16,-7 0-9 15,-3 0-6-15,-4 0-17 16,0 0-35-16,0 0-42 0,0 0-50 16,0-4-69-16,0-1-161 15</inkml:trace>
  <inkml:trace contextRef="#ctx0" brushRef="#br0" timeOffset="-122221.65">11280 15207 425 0,'16'0'277'0,"-4"9"-104"16,-4-9-91-16,0 0-62 15,-5 0-17-15,-3 0 2 16,0-9-19-16,0 1-24 0,0-4-74 16,-11-4-20-16,0-1-43 15,2 0-30-15,1 6 53 16</inkml:trace>
  <inkml:trace contextRef="#ctx0" brushRef="#br0" timeOffset="-121577.59">10816 15147 364 0,'-11'0'329'0,"11"0"-49"16,-9 0-130-16,9 0-100 0,0 0-77 15,0 0-41-15,0 0-32 16,0 0-31-16,0 0-52 15,0 0-74-15</inkml:trace>
  <inkml:trace contextRef="#ctx0" brushRef="#br0" timeOffset="-121405.65">10983 15265 858 0</inkml:trace>
  <inkml:trace contextRef="#ctx0" brushRef="#br0" timeOffset="-121284.89">11366 15223 466 0,'-9'0'707'16,"9"0"-693"-16,0 0-223 16,0 0-30-16,-8-4-11 0,0-3 10 15</inkml:trace>
  <inkml:trace contextRef="#ctx0" brushRef="#br0" timeOffset="-120308.6">13947 7608 153 0,'-36'0'248'0,"7"7"-93"15,10-7-66-15,2 9-47 16,9-9-19-16,8 0-5 15,0 0-1-15,3 0 0 0,5 0-6 16,9 0 2 0,15-9 2-16,17-2 16 0,11-10-5 15,92-32 8 1,11-5-23 0,161-60-117 15,-296 98-390 0</inkml:trace>
  <inkml:trace contextRef="#ctx0" brushRef="#br0" timeOffset="-120182.7">14143 7746 306 0,'-32'28'192'0,"10"-6"-78"15,11-12-58-15,11-10-27 16,19 0-16-16,13-7 1 0,18-6-6 15,15-7-1-15,17 0-45 16,7-4-76-16,1-5-153 16</inkml:trace>
  <inkml:trace contextRef="#ctx0" brushRef="#br0" timeOffset="-117321.14">13250 14588 38 0,'8'-16'119'16,"-2"0"74"-16,3-1-66 16,-4 2-51-16,-2-2-36 0,5 4-22 15,0 1 9-15,-2 0 26 16,-3 0 21-16,-3 8 23 0,5 4 9 15,-5 0-7-15,0 0-23 16,0 0-14-16,0 0-8 16,0 0-25-16,0 0-18 15,0 0-9-15,35 0 1 47,7 0-60-31,-2-20-1-16,-20-1 44 15,-3-3 7-15,-6-4 5 16,-3-1-3-16,-8 1 19 16,-19-41 143-1,6 58-76-15,0 5-13 16,-1 6-27-16,0 0-16 16,3 21-4-16,-6 8-13 15,5 2 4-15,12 7-11 0,0-1 2 16,0-3-3-16,8 0 4 15,8-10-8-15,5-3-1 16,2-5-14-16,3-16-3 0,-3 0-18 16,7 0 7-16,-6-16 6 15,-5-9 9-15,3-12 13 16,-11-8 5-16,-6 2 3 16,-5-2 14-16,-22-36 55 15,6 48-17 1,-3 9 7-16,-1 7 10 0,-1 12-28 15,1 5 1-15,0 17 0 0,-2 12-18 16,2 11-3-16,4 17-14 16,4 5-5-16,12-2-1 0,0-6-4 15,4-6-3-15,4-8-3 16,5-7-15-16,-1-9-3 16,4-8-11-16,1-6-18 15,-2-10-7-15,2-4 6 0,-1-13 26 16,1-8 13-16,-1-7 6 15,-5-5 8-15,-6-4 9 16,-5 9 21-16,0 6 16 16,-12-2 76-1,-12 37-70-15,6 10-46 16,2 15-1-16,4 6-4 16,6 4 4-16,6 2-9 0,0-6 6 15,0-2-10-15,11-6-11 16,4-7-9-16,7-10-17 15,6-15-31-15,9 0-5 0,3-12 0 16,9-11 21-16,-2-14 21 16,4-8 13-16,-7-16 17 15,-4-8 5-15,-6-5 10 0,-8 10 8 16,-4 7 21-16,-6 12 21 16,-12 7 28-16,-4 15 2 15,0 11 2-15,-12 12-35 0,-9 16-24 16,1 17-9-1,-1 10-7-15,2 11-8 0,2-1-2 16,9-6-3-16,8-1-6 16,3-9 3-16,10-4-8 15,7-8-3-15,9-14-25 0,15-11-16 16,16 0-5-16,11-16-5 16,5-13 13-16,6-11 9 15,-1-10 19-15,-3-1 10 16,-14-3 9-1,26-81 510 17,-131 174-471-32,-8 8-7 15,-67 116 1 1,95-118-26 0,8-9-7-16,13-2-10 0,8-15-11 15,13-7-32-15,10-12-11 16,9-8-3-16,14-13-3 0,2-11 14 15,6-17 28-15,3-8 21 16,0-12 4-16,-3-4 9 16,26-61 16-16,-60 85 37 15,-10 12 44-15,-10 12 35 16,-8 18-29-16,-26 23-51 16,-10 29-52-16,-10 24 0 15,-1 12 0-15,1 9 0 0,11-2 0 16,10-5 0-16,9-14 0 15,16-11 0-15,3 23 0 16,10-58 0-16,12-9 0 16,7-24 0-16,9-13-41 15,8-18-36-15,8-20 32 0,3-21 19 16,2-12 14 0,-2-11 4-16,-4-4 3 0,-3 2 14 15,-11 22 3-15,-10 20 33 0,-13 16 18 16,-2 16 1-16,-8 12-43 15,-6 13-21-15,-3 16 0 16,-12 29 0-16,-5 25 0 16,1 23 0-16,-1 8 0 15,11 3 0-15,6-8 0 16,0-11 0-16,12-12 0 0,4-16 0 16,9-15 0-16,10-15 0 0,11-19 0 15,9-12 0 1,10-17 0-16,6-20-41 0,2-16 7 15,-2-12 12-15,0-8-3 16,-6-10 17-16,-14 6 1 16,-9 12 27-16,-13 11 45 0,-13 18-13 15,-13 10-52 1,-3 15 0-16,-14 15 0 0,-12 20 0 16,-7 24 0-16,-3 18 0 0,4 6 0 15,4 2 0-15,7-5 0 16,8-8 0-16,13-8 0 15,26 11 0-15,2-44 0 16,8-8 0-16,12-25 0 16,9-14-58-16,8-19-41 15,9-20 14-15,7-10 16 16,-4-19 19-16,-1 2 24 0,-11 3 22 16,-15 21 30-16,-15 20 52 15,-9 15 23-15,-18 23-1 0,-8 23-14 16,-34 28-86-16,-13 37 0 15,-13 29 0-15,-8 11 0 16,11 5 0-16,9-13 0 0,14-10 0 16,8-18 0-1,15-16 0-15,11-17 0 0,19-15 0 16,22-21 0-16,19-24 0 16,18-26 0-16,7-19 0 0,91-125 0 31,-95 75 0-31,80-553 0 47,-197 644 0-47,-15 28 0 0,-113 77 0 15,70-4 0 1,4 13 0-16,17 3 0 0,13-7 0 16,16-10 0-16,12-10 0 15,12-14 0-15,20-6 0 16,0-9 0-16,20-9 0 0,7-12 0 15,9-12 0 1,14-12 0-16,6-12 0 16,6-18 0-16,1-6 0 0,-1-10 0 15,-10-2 0-15,-11 2 0 16,-15 6 0-16,-18 6 0 0,-16 6 0 16,-21 7 0-16,-15 13 0 15,-200 8-236 1</inkml:trace>
  <inkml:trace contextRef="#ctx0" brushRef="#br0" timeOffset="-114164.86">9558 15325 250 0,'-21'45'235'16,"10"-12"-59"-16,-2-10-63 15,13-1-50-15,-9-10-28 16,9-4 2-16,0-8-7 16,0 0 4-16,0 0-12 0,14 0-6 15,34-12 1 1,-11-7-14-16,3-10-17 15,1-4 3-15,-6 4 4 16,16-20 30-16,-40 33 30 16,-8 3 32-16,-21-4 75 15,-20 17-114-15,-6 0 14 16,-62 43 116 0,5 16-29-1,52-21-107-15,9-3-17 16,6-1-20-16,11-5 2 15,6-10-9-15,9-5-14 0,8-2-4 16,0-5-30-16,8-7-7 16,13-4-17-16,4-8 2 0,6-12-10 15,3-9 31-15,-6-9 24 16,-4-1 11-16,-8-10 10 16,-8-5 9-16,-8 2 25 15,-15 2 15-15,-10 13 33 0,-8 13 23 16,-7 11-34-16,-17 17 13 15,-9 21 16-15,-6 19 35 16,-9 22-21-16,3 11-85 0,-178 396-21 47,284-383 0-31,1-86-61-1,7-21-26-15,6-16 18 0,-6-20 28 16,-4-12 12-16,-4-9 14 15,-6-11 4-15,-11 4 24 16,-7 16 58-16,-4 12 49 16,-8 15-11-16,-4 13-109 0,-8 17 0 15,-10 20 0 1,-2 25 0-16,-7 20 0 0,-3 17 0 16,6 10 0-16,-13 76 0 15,37-30 0 1,12-76 0-16,66 35 0 15,-22-85-12 1,5 0-145-16,10-21 21 16,7-11 14-16,0-13 31 0,-6-11 41 15,-3-6 26-15,-12-7 7 16,-17 4 22-16,-12 9 68 16,-16 13 65-16,0 15-8 15,-24 15-32-15,-9 13-24 16,-8 22 11-16,-2 6-79 0,1 8-6 15,6 1 0-15,13 3 0 16,6 6 0-16,17 2 0 16,3-2 0-16,14-6 0 15,7-12 0-15,8-7 0 0,14-4 0 16,7-17 0-16,222-96-325 31,-189 52 280-31,-1-8-14 16,-11-6 12-1,48-75 153 1,-111 107 30-16,-11 15 7 0,0 3-52 16,-20 8-91-16,-10 17 0 15,3 7 0-15,-3 4 0 0,7 6 0 16,6 1 0-16,9 1 0 16,8-3 0-16,13-9 0 15,8-2 0-15,15-15 0 0,8-7-89 16,18-16-64-1,15-12 61-15,12-10 26 16,7-9 20-16,3-7 10 0,-6-4 11 0,-3-1 9 16,-10-3 11-16,-10 8 10 15,-18 13 7-15,-15 13 39 16,-12 9 62-16,-14 5 36 16,-11 14-33-16,-11 29-34 0,-10 16-82 15,-7 17 0-15,3-2 0 16,5 2 0-16,8-5 0 0,12-9 0 15,3-11 0-15,14-5 0 16,12-11-66-16,7-21-79 16,4-4 10-16,10-15 13 0,-1-15 54 15,2-6 38-15,-2-5 16 16,-8 0 7-16,-9-3 0 0,-7-6 6 16,-5 4 16-1,-7 14 28-15,-5 8 20 0,2 11-10 16,-9 5-11-1,-1 5 75-15,0 7-60 16,0 0-13-16,0 11-19 0,-11 9-15 16,-1 2-9-16,0-3 0 15,12-3-4-15,0 13-32 16,0-29-1 0,0 12-20-16,8-12-5 0,4 0-4 15,3 0-26-15,1 0 8 16,1-7 20-16,-1-6 31 15,-3-4 20-15,-5 6 25 0,0-1 22 16,-8 0 23-16,0 2 3 16,0 4 19-16,0 6 31 0,0 0-5 15,-8 0-9-15,-81 56 3 32,-58 13-100 14,128-69 0-30,-30-37-201 0,27 17 184-1,3-4-2-15,-5-1 13 0,-1 1 11 16,-3-1-3-16,-1 9 22 16,-4 4 5-16,0 8-12 15,-2 4-8-15,-1 0-6 16,-1 7 8-16,5 7-8 0,-1-3-5 15,5 2-3-15,3-1 8 16,4-5-7-16,10-7 4 0,-3 0-11 16,14 0-1-1,-8 10-17-15,8-10-9 0,0 0-14 16,0 0 5-16,0 0 10 0,-11-10-3 16,-5-2 31-1,-5-4 10-15,-6 4 9 16,-6 0 18-16,-12 4 0 0,-3 8 13 15,-14 0-19-15,-7 12-12 16,-12 12 0-16,-4 4 33 16,3 6 31-16,9-2-31 0,8 0-16 15,8-2-14-15,14-6-10 16,9-7 0-16,11-5-18 16,-2 0-236 15,25-12 54-31,-41-49 91 47,29 44 148-32,-5 5-12-15,-3 0-4 16,-5 8 2-16,-3 14 26 0,-4 2 2 16,0 8-16-16,-6 4-19 15,7 5-6-15,-31 54-20 31,19 10-231-15,43-97-27 0,0-12 196-1,0-12 12-15,-14-74-14 32,3 46 65-32,-2-1 19 15,-31-33 58-15,16 54 15 16,-6 12-6-16,-1 12 17 0,-10 17-21 15,-8 11-18-15,0 15-21 16,-1 11-3-16,6 4-15 0,4 2-6 16,8-7-6-16,7-4-9 15,7-12-2-15,11-8-7 16,11-5-14-16,0-8-26 0,0-16-20 16,8 0-23-16,5 0-23 15,-1-9 13-15,4-7 20 16,0-13 20-16,-5-3 30 0,3 0 15 15,-10-13 10-15,-4-3 1 16,0-2 16-16,-9 2 5 16,-3 6 29-16,1 13 12 15,-6 10 26-15,1 7-24 16,-21 32 30-16,12 20-60 16,-2 21-12-16,-17 99-8 15,26-84-4 1,18-5-4-16,0-12 2 0,5-9-7 15,8-14-8-15,6-7-9 16,6-13-25-16,2-7-35 0,43-25-82 16,-31-17 99-1,35-58-19-15,-42 40 72 16,-10-7 6-16,-11 1 8 16,-3 4 22-16,-8 9 37 15,0 7 27-15,0 12 8 0,-11 9 3 16,-6 16-11-16,-2 0-27 15,-7 28-25-15,-5 15-4 0,-3 8-13 16,3 14-7 0,-7 229-69 31,172-348-330-16,-104 18 357-16,10-176 143 1,-53 185 0 0,-4 10 3-16,-1 11-36 0,-7 6-35 15,-8 25-12-15,1 12-11 16,-1 16 1-16,5 13-11 16,7 6-2-16,4-1-15 0,17-11 4 15,0-7-8-15,0-9-9 16,0-7-26-16,9-12-37 15,4-9-31-15,-2-4-41 0,6-12-25 16,-5 0-14-16,0-12-45 16,-1-9-23-16</inkml:trace>
  <inkml:trace contextRef="#ctx0" brushRef="#br0" timeOffset="-111356.9">10886 15190 109 0,'-8'-12'248'0,"0"0"-47"15,-1 5-37-15,9-2-48 0,0 9-34 16,-7 0 7-16,7 0-4 16,-8 0-15-16,8 0-27 0,0 0-27 15,0 0-7-15,0 9-6 16,0 3-3 0,8-5-3-16,2-7-4 15,7 9-15-15,5-9-16 0,-3 0 9 16,5 0-7-16,4-12 12 15,-2-4 17-15,-7 0 12 16,-2-1 8-16,-9 0 5 0,-5-2 21 16,-67-47 525 15,-5 74-386-15,-52 74-74-1,87-49-95 1,-37 76-39-1,71-89-29 1,0-2-9-16,0-6 3 0,7-12-9 16,5 0-24-16,-4 0 14 15,5 0 27-15,-5-9 33 16,1-4 21-16,-6-3 11 16,-3-8 2-16,0-8 5 0,0-2 23 15,-12 6 39-15,-1 4 8 16,1 3-14-16,-4 9-6 15,4 4-8-15,-5 8-16 16,0 0-16-16,2 8-21 0,4 4-2 16,2 14-33-1,9-14-16-15,0-1-25 16,0-11-27-16,0 8 7 0,9-8-141 16,-6 0 134-1,5-8 23-15,-4-9 16 0,-1-6 22 16,2-6 23-16,-5-8 8 15,0 1 12-15,-37-37 77 16,12 43-14-16,-35-3 86 16,-24 43-75-1,35 13-63 1,-5 15-7-16,5 6-4 0,8 1-3 16,10 0-2-16,7-8 2 15,6-5-12-15,18-7-13 16,0-6-25-16,22 3-134 31,-2-31 131-31,3-8 24 0,2-7 6 16,-3-9 17-16,1-84 16 31,-36 44 64-31,-1 49-16 16,-4 4-6-16,1 7 1 15,1 13-10-15,-7 0-23 16,-11 28-5-16,-2 17-1 0,-4 20-7 15,0 12-3-15,3 9-2 0,13-5-8 16,12-7-1-16,12-8-2 16,0-14-17-16,0-11-20 15,8-13-5-15,7-11-24 16,9-17-13-16,5-9 15 0,4-16 2 16,-5-15 15-16,-4-6 31 15,-2-1 13-15,-11-7 7 16,-11 5 19-16,0 1 15 15,-16 7 6-15,-4 8 16 16,-1 10 14-16,-36 10 51 16,24 13-84-16,-2 19-3 15,-6 10-6-15,5 8-11 0,4 0-11 16,2-1 0-16,-2 25 0 16,23-36-6-1,9-4-19-15,14-6-20 0,1-5-14 16,5-10-18-16,5 0 0 15,4-10 21-15,-4-5 18 16,-6-6 17-16,-2-4 17 0,-1-3 4 16,-8 0 8-16,-8 3 12 15,0 9 36-15,-8 4 14 16,-4 3 1-16,-6 9-29 0,2 0-14 16,-4 9-4-16,1 7-15 15,-2 5 5-15,1 3-3 16,4 5-11-16,-5 19-2 15,21-23 0 1,7 10-51-16,10-22-9 16,5-13-33-16,-3 0-9 0,5-7 23 15,-2-10 29-15,-8-7 13 16,-6-14 23-16,-8 3 18 16,0-7 11-16,-11 6 26 15,-9 3 25-15,-4 8 33 0,0 9 9 16,-6 9-18-16,-5 7-32 15,-7 16-5-15,-3 16-5 16,1 12-12-16,8 6-17 16,6 0-7-16,11-3-9 0,11-1-15 15,8-10-29-15,0-4-30 16,12-7-36-16,0-9-33 16,0-7-33-16,1-9-27 0,-2 0-16 15,6 0-36-15</inkml:trace>
  <inkml:trace contextRef="#ctx0" brushRef="#br0" timeOffset="-110050.67">9668 15506 54 0,'-17'0'339'0,"17"10"-183"16,0-10-60-16,0 9-47 0,0-9-27 15,0 12-10-15,8-12-3 16,4 0-1-16,9 0-6 15,31-8 2 1,-23-5-6-16,-1-2 4 16,-3-6-1-16,-5 1 0 0,-3 4 10 15,-9-30 5 1,-8 23-8-16,-21-1 9 0,-6 3 22 16,-6 9 16-16,-5 3-11 15,-1 9-22-15,-96 70 27 16,100-38-45-1,1 1 3-15,11 3-6 16,10 0-1-16,13 1-1 16,9-3-8-16,10-11-10 0,14-6-14 15,11-17-14 1,13 0 2-16,0-12 3 0,0-12 16 16,-5-5 15-16,-7 1 14 15,-11 0 5-15,-15-2 14 0,-11 2 0 16,-8 0 3-16,-16 2 24 15,-9 7 10-15,-3 6 1 16,-37 9-1 0,33 4-39-16,-1 0-9 15,4 12-5-15,9 1-3 0,1-2-7 16,-10 21-38-16,29-14-10 16,0-2-9-1,0-4-26-15,12-4-8 0,0-8-3 16,12 0-1-1,-12 0-101-15,9-12-70 16</inkml:trace>
  <inkml:trace contextRef="#ctx0" brushRef="#br0" timeOffset="-105184.77">5029 6574 431 0,'-6'-9'172'16,"6"2"-80"-16,0 7-49 15,0 0-25-15,0 0-5 16,0 0-10-16,0 0-5 15,0 16 0-15,6 8 2 16,8 8 5-16,6 13-1 16,0 8 2-16,5 0-4 15,-6 0-4-15,2-1 3 16,-4-10-1-16,7 15 5 16,-15-42-1-16,-7-15 17 15,-13-36 20 1,-5-37-40-16,-9-46 1 15,4-55-4-15,5-49 5 16,16-31 1 0,30-249 0-1,45 79 0-15,23 118-2 16,-49 197-7 0,1 31 4-1,72-8-1-15,104 136-21 31,-158 10-41-31,-6 22-17 0,-21 18-67 16,-25 24-112-16</inkml:trace>
  <inkml:trace contextRef="#ctx0" brushRef="#br0" timeOffset="-104802.02">5924 5935 194 0,'17'0'265'0,"-7"-4"-115"15,-2 4-74-15,-3 0-42 16,-5 0-20-16,20 33 6 16,-4-2-15-1,5 14 0-15,4 5-1 16,-1 1-4-16,1-5 5 16,-9-10-3-16,-4-7-4 0,-4-5 3 15,-5-9-1-15,-3-15-15 16,-11 0-27-16,-17-7-12 15,-13-13-3-15,-8-9 30 16,-8 1 12-16,-5 4 15 16,5 3 5-16,5 18 1 15,0 10 3-15,3 22 4 16,4 11-1-16,0 14-1 16,8 6-2-16,9 6-5 15,8-6 2-15,5-6-4 0,2-9-1 16,13-17 0-16,0-8-4 15,0-8-13-15,0-12-21 16,0-7-111-16,0-14-59 16</inkml:trace>
  <inkml:trace contextRef="#ctx0" brushRef="#br0" timeOffset="-104401.93">5464 6159 440 0,'41'-33'69'16,"16"-3"-33"-16,21-2-18 16,7 2-11-16,13-4-2 15,-2-1 6-15,1 3-6 16,-2 3 1-16,-15 6-4 0,-10 8 5 16,-13 9 4-1,-17 8-1 1,24 16 2-16,-38 8-7 15,-3 10-5-15,2 2 0 0,-2 0 2 16,2 1-2 0,73 52 30 15,-85-102-16-31,-2-23-9 16,3-21-4-16,-8-20 9 0,2-17 9 15,-3 1-2-15,-2 7-5 16,3 16-4-16,-6 14 0 15,0 20-18-15,0 7-23 16,0 16-20-16,3 17-12 16,-3 21-83-16,0 20-71 0</inkml:trace>
  <inkml:trace contextRef="#ctx0" brushRef="#br0" timeOffset="-104264.55">6694 6639 160 0,'8'64'198'0,"1"-9"-98"16,-1-16-52-16,1-9-22 0,-5-11-10 16,-4-7-10-16,0-12-9 15,0 0-35 1,0-42-279-16</inkml:trace>
  <inkml:trace contextRef="#ctx0" brushRef="#br0" timeOffset="-103687.27">6914 5772 145 0,'25'-62'206'16,"-4"14"-90"-16,-2 11-59 15,1 13-28-15,2 12-9 16,2 12-2-16,-5 0-7 16,-2 17-5-16,-2 11 12 15,2 7-1-15,-4 15-2 0,-5 7-6 16,-8 0 2-1,0 3-6-15,0-6-3 16,-13-6-5-16,-4-10 5 0,6-9-2 16,-1-10 5-16,12-7 2 15,-9-20-12 1,9-13-3-16,14-65 6 16,1 39 5-1,5-3-3-15,20-26 4 16,2 35-4-1,-22 28 0 1,-3 13 4-16,-6 0-4 16,1 13-1-16,1-1 3 0,-2 1 0 15,-2-13 0-15,-4 7-2 16,-5-7 5-16,0 0 1 16,0 0 2-16,0-12 3 15,0-13-9-15,0-12 0 16,0-11-2-16,0-14 1 15,0 3-1-15,-8 2 8 16,-6 12 14-16,3 8-6 0,-9 7-12 16,-5 14-1-1,-7 4-6-15,-13 12 3 0,-13 28 4 16,-9 22-4-16,-15 19-7 16,-8 8 4-16,5 5 1 15,12-5-14-15,11-8-14 16,15-12-17-16,9-3-15 15,10-14-58-15,8-8-80 0</inkml:trace>
  <inkml:trace contextRef="#ctx0" brushRef="#br0" timeOffset="-102911.37">7782 5007 306 0,'-51'-33'123'0,"-7"4"-64"16,-10 5-29-16,-21 3-16 15,-26 9-6-15,-23 3-7 16,-29 2 2-16,-23-1 4 0,-17-1 1 16,-13 9 5-1,-3 0 11-15,-3 17-8 16,-229 44-10-16,227-13-2 16,-3 9 0-16,-6 17 2 15,-2 20-3-15,-208 168 8 16,249-101-6-1,-107 197 3 1,115 16 0 0,105-11-4-1,85-196 9 1,104 139 19-16,10-173-20 16,41-14-4-16,40-22 7 0,32-23-3 15,24-25 15-15,26-32-2 16,36-34-2-1,35-23-5-15,22-23-6 0,-5-14-6 16,-20-13-1-16,-19-7 0 16,-27-14 3-16,-22-9-2 15,-28-15 1-15,132-186-1 16,-251 140 2 0,-48-9 0-16,-67-380 19 15,-77 411-27 1,-21 18-14-16,-27 14-13 15,-17 24-20-15,-12 22-34 16,-172-20-178 0,132 76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0T18:36:30.7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5679 6639 687 0,'-73'-33'333'16,"45"16"-244"-16,8 5-19 0,5 0 29 16,7 5 41-16,8-3-31 15,3 3-42-15,17-5-24 16,8-1-2-16,8 0-7 15,10-1 17-15,11 0 4 0,16 3-4 16,12 3-18 0,8-1-9-16,12 6-10 15,18-2 0-15,11 5-6 0,12 0 2 16,12 0-8-16,5 0 3 16,178 13-4-1,183 24 5 1,-171-12-1-1,-178-14-5 1,3-3 0-16,6 5 2 0,2-6 0 16,4 1-1-16,217 5 23 15,-197-1-10-15,7 0-1 16,-2 0-13-16,-8 0 0 16,-5 0 0-16,-12 5 0 15,-2-2 0-15,-14-2 0 0,-8-1 0 16,2 0 0-16,-2 0 0 15,4 1 0-15,6-5 0 16,-2 4 0-16,5-2 0 0,4-3 0 16,-5-7 0-16,0 7 0 15,1-7 0-15,-4 0 0 16,0 0 0-16,365 0 0 31,-349 0 0-31,211-7 0 16,-195 0 0-16,208-10 0 15,417-16 0 17,-406 25 0-17,-214 4 0-15,-10 4 0 0,191 0 0 16,-201 0 0 0,2 0 0-16,10 0 0 15,237 0 0-15,-204 0 0 16,-2-5 0-16,231-7 0 31,291-9 0-15,-148 14 0-1,1851 56 0 32,-1455 16 0-31,-427-25 0-1,-333-18 0-15,129 1 0 16,-250-23 0-16,-29 8 0 16,-30-8 0-16,-21 0 0 15,-11 0 0-15,-13 0 0 0,-6 0 0 16,-14-8 0-16,-8-3 0 16,-9-12 0-1,-5 4 0-15,-1-9 0 0,-11-5-50 16,-3 0-186-16,-2-6 23 15,-319-341-297 32,244 262 547-31,62 66-20-16,3 7 11 0,5 4 1 16,3 8 21-16,5 9 13 15,2 3-14-15,6 6-1 16,4 2 15-16,8 5 5 15,8 3-24-15,8 5 16 16,12 13-38-16,16 4 2 16,21 8-2-16,20 6-11 15,17 7-1-15,10 2-3 16,15 8 0-16,9 2-2 0,125 60-1 16,165 89-6 15,-346-159 2-16,-16-7 7-15,7 16 1 16,-55-24 21 0,-310 317 132 15,219-249-114-31,-12 9-8 16,6 7 11-16,0 5-48 15,8-4-2-15,7-3 0 0,13-6 0 16,8-10 0-16,12-10 0 15,-24 40 0-15,50-79 0 16,1-11 0 0,-4 10 0-16,26-32 0 15,0-33 0 1,0-249 0 15,155-1119 0 0,26 479 0 16,-163 828 0-47,12 0-353 16,-30 133 68 0,-17 46-46-16,-11 33-85 0</inkml:trace>
  <inkml:trace contextRef="#ctx0" brushRef="#br0" timeOffset="845.98">26650 10705 789 0,'-46'-36'282'0,"-14"-9"-84"0,-17-4-87 15,-21-5-63-15,-24 3-17 16,-24-3-15-16,-19-2 28 0,-27-1 53 15,-23 0 17 1,-21-4-3-16,-19 2-37 16,-305-62 13-16,251 60-61 15,-26 0-10-15,-414-61-13 16,339 61-3-16,-31 0 0 16,-24 3 0-16,-14 6 0 15,-2 3 0-15,-5 4 0 16,-9 4 0-16,0 5 0 0,-2 3 0 15,-1 0 0-15,-522-28 0 16,511 29 0-16,3 0 0 16,-6-5 0-16,1-1 0 15,4 2 0-15,2-1 0 0,7 1 0 16,9 3 0-16,31 1 0 16,23 4 0-16,21 2 0 15,8 3 0-15,16-1 0 0,17-1 0 16,19 5 0-1,-283-16 0 1,344 27 0-16,21 1 0 16,-199 8 0-16,267 0 0 15,23 0 0-15,14 8 0 0,17 8 0 16,8 1 0-16,4 2 0 16,4 7 0-16,3-2 0 15,-856 138 0 48,-177-44 0-16,1045-106 0-47,14 0 0 0,15 4 0 15,17-7 0-15,21-9 0 16,12 9 0-16,15-9 0 15,9 0 0-15,16 0-3 32,16 8-199-32,4-8-112 15</inkml:trace>
  <inkml:trace contextRef="#ctx0" brushRef="#br0" timeOffset="1346.91">6802 8296 658 0,'84'-83'567'16,"-67"55"-501"-16,-17 16-123 16,-33 12-5-16,-39 29 29 15,-40 8 67-15,-38 16 25 16,-28 11 7-16,-20 10-28 15,-14 11-14-15,-888 387 217 63,962-398-230-63,694 226 59 47,-317-226-63-47,25 3-9 15,285 74 19-15,-294-86-15 16,-23-7-4-16,-30-18 2 16,-34-16 0-16,-34-11 6 15,-34-21-2-15,-29-33-3 16,-27-37 2-16,-23-35 5 0,-21-43 1 16,-14-38-4-16,-70-1146 71 46,92 981-100-30,73 176-342 0,86 305-147-1</inkml:trace>
  <inkml:trace contextRef="#ctx0" brushRef="#br0" timeOffset="2710.54">24424 11230 626 0,'17'-16'315'0,"-9"9"-112"15,-4 7-99-15,-4 0-51 16,-12 19-28-16,-21 14-13 16,-24 12 18-16,-20 4 50 15,-16-1 20-15,-14 2-22 0,-9-14-31 16,-17-12-17-16,-14-15-21 16,-12-18 0-16,-4-23-10 15,-247-171 7 1,305 100-24-16,18-11-7 15,24-16 16-15,14-8 3 16,8-395-2 0,77 370-5 15,-10 118 5-31,22 33 2 16,0 195 7-1,-59-81 4-15,-18 12 3 16,-19 4-8-16,-22-4 1 0,-11-9 3 15,-8-15-6-15,-4-13 2 16,-2-16 3-16,-6-17-4 16,-5-19 3-16,-3-25-5 0,3-7 7 15,8-18-3-15,14-16-3 16,15-16-5-16,15-15-3 16,19-11-1-16,10 2 7 15,65-151 0 16,-343 1068 95 48,185-863-152-64,64-9 31 1,9-21 10-16,13-16-8 15,13-4 15-15,11 0 6 0,8 9 9 16,0 10 0-16,0 17 0 16,0 17-5-16,0 16 6 0,0 8-2 15,-13 20 4 1,-3 4-2-16,-6 1-1 0,-1-5 13 16,-3-3 16-16,-5-17 3 15,-6 0-21-15,-7-12 4 16,-2-17-10-16,-1-13-1 0,-2-11-2 15,4-16-21-15,-32-97-158 16,41 81 2-16,2 4-48 16,7 10-25-16</inkml:trace>
  <inkml:trace contextRef="#ctx0" brushRef="#br0" timeOffset="2916.69">20091 10774 1106 0,'-25'-17'534'16,"2"4"-220"-16,6-2-221 0,0 3-93 16,-6-11-47-1,-25-30-305 1,34 32 69-1,8 1-73-15</inkml:trace>
  <inkml:trace contextRef="#ctx0" brushRef="#br0" timeOffset="3367.37">20161 10534 696 0,'-49'-13'389'0,"-6"-7"-154"15,-16-8-123-15,-19-8-55 16,-23-5-30-16,-34-9 9 0,-39-7 30 16,-41-11 85-16,-41-14 120 15,-25-7-264-15,-23-9-7 16,-29 1 0-16,-33-2 0 0,-24 6 0 16,-5 3 0-16,-3 9 0 15,-12 0 0-15,-4 0 0 0,0 3 0 16,2 1 0-16,11 4 0 15,2 0 0-15,5-1 0 16,18 0 0-16,21 1 0 16,34 3 0-16,-252-56 0 15,338 70 0-15,24 4 0 16,27 2 0-16,27 6 0 16,22 2 0-16,29 5 0 15,24 10 0-15,29 6 0 0,-17-8 0 16,63 22 0-1,11 2 0-15,13 5 0 32,3 0 0-32,-5 0 0 15</inkml:trace>
  <inkml:trace contextRef="#ctx0" brushRef="#br0" timeOffset="3395.53">10451 8251 1940 0,'5'0'-530'0,"1"8"21"0,3-8 68 16</inkml:trace>
  <inkml:trace contextRef="#ctx0" brushRef="#br0" timeOffset="3811.36">11126 8349 912 0,'-191'159'202'16,"-378"81"-50"15,91-132-99-15,221-90-28-1,160-18-18 1,19 0 0-16,18 0-6 16,18-10 1-16,42-37-22 15,46 22 14 1,23-3 6-16,23 0 0 15,23 2-4-15,18 7 1 0,17 2 5 16,9 8-4-16,9 9-2 16,-6 0 4-16,129 0-22 15,-176 9-23 1,-26-2-3-16,-24-7 8 0,-20 0 18 16,-17 0 22-16,-16 0 6 15,-80-57-303 16,-6-16 15-31,41 26 66 16</inkml:trace>
  <inkml:trace contextRef="#ctx0" brushRef="#br0" timeOffset="5008.54">6751 4474 603 0,'-19'-8'245'16,"3"3"-109"-16,8 0-75 15,8 5-38-15,0 0-12 0,11 0-9 16,18 0 1-16,21-3-2 15,25 3 1-15,40 0 5 16,40 0-4 0,310 0 5-16,-147 13-7 15,428 10 4 1,-302-11 0-16,43 0-6 0,4064 50 5 78,-895 28 281-62,-2983-71-139-16,622 30 62 15,-694-17-149 1,-32 2-30-16,-36 3 3 0,-46 3-15 16,-52-4-17-1,270 30 19 1,-431-37-19-16,-48-5 8 0,-47-8-5 15,-45-4 5-15,-37-12 27 0,-28 0 41 16,-20 0-73-16,-16 0-3 16,-17 0 0-16,-8-9 0 15,-8-10 0-15,-12-11-37 0,-4-6-202 16,-10-8-88-16,-5-5-29 16,-59-73-339-1</inkml:trace>
  <inkml:trace contextRef="#ctx0" brushRef="#br0" timeOffset="5282.36">23735 4311 308 0,'0'-14'234'15,"17"14"-112"-15,14 0-63 16,25 16-30-16,26 10-14 0,11 10-10 16,6 17 13-16,-3 16 10 15,-11 21 10-15,-17 16-6 16,6 146 2-1,-74-117-28-15,-100 122 13 16,-173-26 208 0,180-203-121-1,4-28-41-15,3-28-27 16,8-25-4-16,-108-318-29 31,174 249-66-15</inkml:trace>
  <inkml:trace contextRef="#ctx0" brushRef="#br0" timeOffset="6291.21">9951 2767 427 0,'-6'55'218'16,"-8"-16"-172"-16,-5 7-20 15,-10-6-11-15,-4-8 14 0,-8-16 25 16,-2-16-8-16,-4-11 6 15,4-23 1 1,7-13-15-16,7-15-9 0,9-12-16 16,20-11-21-16,8 0-1 15,16 11 3 1,12 12-2-16,10 22 4 0,10 23-3 16,6 39 3-16,-2 30 3 15,-7 35 4-15,-16 22-3 16,-29 17-1-1,-398 428 205 32,317-579-128-31,-99-174 46-16,140 92-137 16,24-13-7-16,20-16-16 15,24-6-21-15,22-5-67 0,23 13-69 16,17 16-43-1,8 20-98-15</inkml:trace>
  <inkml:trace contextRef="#ctx0" brushRef="#br0" timeOffset="6864.46">10163 2935 465 0,'24'65'149'0,"9"8"-44"16,11 13-43-16,5 2-29 15,4 1-11-15,-4-9-9 16,44 24 23-16,-49-75-8 16,2-29 3-16,11-13-16 15,3-22-6-15,10-22-4 16,6-12 0-16,6-17 3 16,3-4-8-16,8 0 2 0,1 2-4 15,-1 14 6 1,-3 17 0-16,76 8 3 15,-7 98 37 1,-86 3-13-16,125 213 10 31,-149-183 31 1,-49-86-40-32,0-115-22 31,13 2 4-16,11 32 1-15,-8 63-19 0,7 22 3 32,47 79 2-32,-28-10 0 15,-2 12 1-15,0-5-1 0,-3-6 0 16,-8-21 33-16,-5-17 117 16,-9-32 52-16,6-23-93 15,3-35-53-15,9-24-32 16,414-968-513 31,-370 907 262-32</inkml:trace>
  <inkml:trace contextRef="#ctx0" brushRef="#br0" timeOffset="7205.67">13185 3138 794 0,'-9'97'44'16,"9"-23"51"-16,0-22 86 0,0-15 49 15,0-19-13-15,-8-18-84 16,8-22-69-16,0-13-29 16,0-20-27-16,14-5-6 15,5-6-1-15,4 6-13 0,3 11-3 16,-3 16-12-16,7 20 10 15,5 13 5-15,10 34 4 16,8 15 4-16,4 16 1 16,0 8 5-16,-1-4-5 15,1-12 8-15,-7-16-21 16,46-54 20 0,-87-38-11-16,-9-20 13 15,-20-11-5 1,-13-3 24-16,-13-1-12 0,-10 13-11 15,-8 13-9-15,-9 15-15 16,-5 22-87-16,5 12-134 0,9 24-89 16,11 20-93-1</inkml:trace>
  <inkml:trace contextRef="#ctx0" brushRef="#br0" timeOffset="7503.24">16153 2841 550 0,'49'-53'405'0,"-25"16"-220"16,-17 25-95-16,-22 33-31 15,-19 36-6-15,0 36 4 16,0 41-7-16,14 38-12 15,20 23-7-15,32 11-18 16,29-5-7-16,29-22-54 0,19-33-91 16,18-35-100-16,14-52-74 15,2-59-78 17</inkml:trace>
  <inkml:trace contextRef="#ctx0" brushRef="#br0" timeOffset="7874.34">17652 2824 1111 0,'-119'135'135'0,"107"-110"-112"16,4-9-9-16,8-5-3 16,5-1-8-16,15-10-10 15,12-5-7-15,12-7-9 0,13 0-13 16,0-1 13-16,0 6 7 15,-1 7 8-15,-2 12 5 16,-9 11 3-16,-1 14-2 16,-6 11 9-16,-7 2-4 15,-2-6-2-15,-5-7-1 16,-4-8 17-16,-3-13 24 16,-5-8 29-16,211-268 446 46,135-13-466 1,-51 433-883-15</inkml:trace>
  <inkml:trace contextRef="#ctx0" brushRef="#br0" timeOffset="8568.18">21589 2903 368 0,'224'-58'214'15,"-32"9"-100"-15,-26 13-55 0,-21 12-26 16,-13 10 9-16,-24 14 2 16,-18 0 8-16,-17 26-3 15,-16 14 52-15,-17 13-12 16,-15 13-32-16,-25 11-20 15,-13 3-17-15,-27 67 0 16,6 8-69 31,469-305-71 0,-341 198 125-32,-94 407 210 17,-35-405-169-17,-10-18 0-15,-9-15-12 16,-6-17-11-16,4-13-4 0,0-15 10 16,17-20-2-16,23-26-11 15,28-20-4-15,37-11-11 16,35-2-5-16,35 5 4 15,26 9-9-15,31 17 2 0,23 21 5 16,19 24-4-16,15 23 10 16,252 60-15-1,-231 4 14-15,-7 27-2 16,1 14 4-16,965 428 41 47,531-369 378 15,-1108-252-424-15,-538 89 0-47,-20 3 0 16,-18 4 0-16,-19 0 0 15,-18 0 0-15,-10 15-174 0,-94 43-826 16</inkml:trace>
  <inkml:trace contextRef="#ctx0" brushRef="#br0" timeOffset="9275.81">11865 2788 411 0,'31'12'137'0,"15"-1"-49"0,19 7-34 16,24-2-12-16,32 8 3 0,39 4 11 16,31 6 12-16,32 2 7 15,1442 253 240 32,-212-16-194-31,2458 366 51 31,-2368-408-97-32,28 19-37-15,-783-120-34 16,4-2-1-16,-13 12-1 0,-23 7 2 16,-20 12-8-16,-30 3 9 15,-41 5-11-15,-35-4 8 16,-45-4-7-16,-45-13 9 15,-57-15-9-15,-61-22 11 16,-65-15-9-16,-60-17-2 0,-66-16 6 16,-56-17 1-1,-48-14 5-15,-39-11 19 16,-9-22-99-16,-76-13-34 16,-15-8-22-16,-12-2-25 15,-11-2-30-15,-8-1-36 16,-10 1-86-16</inkml:trace>
  <inkml:trace contextRef="#ctx0" brushRef="#br0" timeOffset="9767.56">30208 5964 658 0,'-62'-25'401'0,"26"17"-288"15,36 20-133-15,31 21-83 16,39 12 33-16,27 7 31 16,29-4 21-16,19 2 17 15,15-2 9-15,11 1 3 16,3 1 2-16,-3 2-3 15,-16 0 4-15,-26 6 1 16,-23 8-5-16,-28 3 3 16,-26 7-1-16,-27 5 5 15,-25 2 19-15,-46 2 7 16,-27 1 12-16,-32-1-2 0,-35-7-3 16,-16-10-12-16,-8-14-10 15,23-13 28-15,27-18 83 16,24-15 60-16,25-16-64 15,25-20-53 1,26-17-11-16,32-20-53 0,26-17-18 16,38-19 0-16,23-17 0 15,22-17 0-15,6 0 0 16,-11 6-11-16,-13 10-212 16,46-64-640-1,-111 114 403-15</inkml:trace>
  <inkml:trace contextRef="#ctx0" brushRef="#br0" timeOffset="11607.98">26876 12659 846 0,'13'-16'399'16,"-4"0"-82"-16,-6-1-137 15,-3 1-98-15,0 4-34 0,0-5-5 16,-20 0 40-16,-3-2-34 15,-16-6-49-15,-9-4 0 16,-25-3 0-16,-24 0 0 16,-550-144 0 31,-2576-308 0-1,1765 390 0-30,-1332-48 0 15,1579 106 0-15,604 27 0-16,-7 5 0 0,12 4 0 16,11 0 0-16,9 9 0 15,14 3 0-15,20-1 0 0,19 6 0 16,25-4 0-16,23-5 0 15,26-1 0-15,-350 1 0 16,-165-8 0 0,699 0 0-1,23 0 0-15,23 0 0 16,23-8 0-16,26 1 0 0,26-1 0 16,25 0 0-16,27 3 0 15,21 5 0-15,21 0 0 16,14 0 0-16,13 0 0 15,15 0 0-15,0 0 0 16,6 0 0-16</inkml:trace>
  <inkml:trace contextRef="#ctx0" brushRef="#br0" timeOffset="11736.57">7681 11511 2047 0,'0'-4'0'0,"0"0"0"16,0-1 0 0,8 5-14-1,1-4-406-15,4-8 0 16,-1-4 74-16,8-8 7 0,0-5-165 16</inkml:trace>
  <inkml:trace contextRef="#ctx0" brushRef="#br0" timeOffset="12285.21">8176 10969 432 0,'9'-19'275'0,"-9"2"-67"16,0 5-41-16,-12 4-75 0,-3 4-46 16,-10 4-22-16,-15 0-18 0,-21 20 3 15,-25 13 17-15,-21 16 19 16,-18 16 38-16,-16 20 6 15,-14 8-2-15,0 10-6 16,10 3-10-16,6-9-31 16,22-6-22-16,23-21-5 15,28-12 5-15,22-13-8 0,20-8-7 16,24-5 3-16,24 6-2 16,29-8-2-1,28 9-4-15,148 34 18 16,46 8-19-1,18 9 11 1,-147-54-13-16,-12-3 8 0,-12-4 1 16,60 11 0-1,-121-28 2-15,-15-4 19 0,-18-8 52 16,-12 0-18-16,-9 0-59 16,-7-12 0-16,-15-19 0 15,-46-105 0 1,-53-214 0-1,78 204 0-15,-33-168 0 16,8-104 0 0,47 223-222-1,14 124 19 1,0 13-3-16,0 19 12 0,0 10 35 16,0 9 27-16,0 8 16 15,0 12 22-15,9 0 5 16,-1 8-49-16,0 4-48 0</inkml:trace>
  <inkml:trace contextRef="#ctx0" brushRef="#br0" timeOffset="17570.23">4368 1542 444 0,'0'-21'193'15,"0"10"-101"-15,0 2-45 16,0 9-26-16,-9 18-11 16,1 17-1-16,-2 31-3 0,-4 31 16 15,-2 34 16-15,-1 28 27 16,-5 26 12-16,-13 27-8 16,-1 35-2-16,-4 33-6 15,-9 29-8-15,0 25 12 16,-3 20 35-1,-354 2601 471 32,167 74-534 0,209-2231-37-31,30-62 0-1,0-403 0-15,0-20 0 16,0-19 0-16,0-25 0 16,0-13 0-16,0-15 0 0,8-13 0 15,-2-17 0-15,-3-15 0 16,-3-21 0-16,0-21 0 16,0-19 0-16,0-25 0 31,0 40 0-31,0-101 0 15,0 3 0 1,0-35 0-16,0-5 0 47,0-19 0-31,0-5 0-16,-9-5 0 15,1-4-90-15,-3-3-60 16,-2-4-58-16,5-5-65 15,0-8-31-15,0-11 3 16,8-5-29-16</inkml:trace>
  <inkml:trace contextRef="#ctx0" brushRef="#br0" timeOffset="18320.84">2541 13380 454 0,'-16'-22'211'0,"0"8"-8"16,3 0-32-16,13 6-77 16,-8 4-45-1,8 4-18-15,0 0 5 0,0 0 14 16,13 26 50-16,55 96 201 16,63 93-26-1,38 42-203 1,263 267-72 31,-326-406 0-32,-70-76 0-15,7 15 0 16,-29-42 0-16,-6-2 0 16,-5-1 0-16,2-12 0 0,-5 7 0 15,3-7 0 16,2 0 0-15,-5-7 0 15,19-55 0-31,3-11 0 16,6-24 0-16,4-29 0 16,114-297 0-1,-81 280 0 1,82-137 0-16,-62 149 0 15,0 13-6 1,-9 20-15-16,-11 21-3 0,-16 16 8 16,-8 16 1-16,-12 17 11 15,-9 7 10-15,-7 4 25 0,-4 9-6 16,-9 8-1-16,-14 0-24 47,3 0-32-47,2 0-154 15,-20 8-400 1,10 7 246-16</inkml:trace>
  <inkml:trace contextRef="#ctx0" brushRef="#br0" timeOffset="18745.39">2016 13416 217 0,'-51'-8'228'0,"5"-3"-77"15,13 0-10-15,9 5-18 16,8 1-35-16,8-2-39 15,8 2-8-15,24-2 39 16,22-2 25-16,27 1 14 16,23-3-1-16,32-6 6 15,30-8-47-15,20-7-23 16,1694-294 42 31,-1694 302-93 15,294-13-1408-30</inkml:trace>
  <inkml:trace contextRef="#ctx0" brushRef="#br0" timeOffset="24453.55">1108 2967 231 0,'-8'-29'228'15,"8"-2"-97"-15,0-3-27 16,0 6-18-16,0 7-12 15,0 6 0-15,0-2 5 16,0 9-18-16,0 0-21 16,0 20 8-1,0 22-17-15,0 22 3 16,-14 484 58 15,14-352-84-31,5-6-8 16,12-10 6-16,169 267 7 47,-113-446-24-47,109-123-99 15,-84 8 63-15,-4-25 19 16,-12-17 15-16,-14 7 6 16,-11 10 5-16,-15 16 4 15,-16 17 21-15,-9 24 19 16,-9 22 8-16,-3 19-30 15,-5 16-11-15,0 21-11 16,0 20 4-16,0 25 4 16,9 24-8-16,-3 16 3 15,31 110 0 1</inkml:trace>
  <inkml:trace contextRef="#ctx0" brushRef="#br0" timeOffset="24543.92">2126 2478 490 0,'-20'-61'171'0,"0"12"-93"15,3 21-57-15,6 23-23 16,11 22-22-1,0 16-33-15,0 11-107 16</inkml:trace>
  <inkml:trace contextRef="#ctx0" brushRef="#br0" timeOffset="25574.51">2248 2804 433 0,'25'-8'155'15,"-6"4"-76"-15,7 4-44 16,-1 0-4-16,3 19 0 16,4 20 0-16,1 8-2 15,-1 15-10-15,25 88 6 16,199-448 33 93,-204 180-56-93,-30 86-7-16,-3 12 2 16,5 17 3-16,1 3 0 0,3 21 0 15,1 2-3 1,4-2-19-16,-6-9-4 15,6-12 3-15,-1-8-22 16,1-20-47-16,-5-22-46 16,-8-19-39-16,-6-13 52 15,-11-4 70-15,-3 10 168 16,-150-95 360 31,113 256-454-32,61 98-1 1,6-130-20 0,100-8-132 15,-94-139 69-15,-28 12 64-16,-5-18 9 15,-3-14 8-15,0-4 16 16,0 3 13-16,0 18 18 15,0 23 0-15,-8 21-34 16,8 21-21-16,0 27-8 16,0 34 8-16,0 32-4 15,8 29 19-15,8 20-13 16,0 4-3-16,6-9-2 16,-3-15-3-16,-3-26 6 15,-2-14-4-15,-3-17 22 16,-3-21-14-16,-5-24-10 15,3-29-21-15,2-25-3 16,4-22 5-16,5-23 6 16,6-3 9-16,1 4 3 15,0 20 14-15,-2 21-12 16,-6 17-2 0,-4 18-6 15,36 43 22-31,-24 28-17 47,29 93 18-32,-48-163-38 1,3-7 2-16,5-9 0 16,23-49-16-16,-17 54 20 15,7 7 6-15,-6 12-5 16,0 4-5-16,1 10-7 15,-2 6 4 1,-3 5-25-16,1 0-38 16,-9 21-131-16</inkml:trace>
  <inkml:trace contextRef="#ctx0" brushRef="#br0" timeOffset="26004.73">4234 2286 460 0,'29'-90'217'0,"-20"17"-39"16,-30 21-81-16,-44 27-55 15,-58 50-13-15,-47 49-12 16,-49 57-4-16,-61 52-4 16,-3114 2645-751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0T18:37:09.8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14649 3370 21 0,'0'-9'41'16,"0"2"32"-1,0 0 71-15,0-4 18 0,0 4-75 16,9-1-40-16,4 0-11 15,3-4-17-15,0 0-2 16,9 3-3-16,3-3-5 0,4 5-1 16,5-2-2-16,2 1-5 15,12-1 1 1,147-7 9 0,53 4-1 15,-68 12-1-31,-89 0-7 15,105 12 3 1,202 58-8 15,-198-23 9-15,-101-13-6-16,0-1 1 0,-1-1-1 16,-2 5 0-16,-5 4 2 15,-7-5 4-15,-2 1-7 0,-6-6 5 16,-8 7-2-16,-1-2 1 15,-1-3 5 1,1 3-2-16,-2 5 4 0,0 1-5 16,3 1-2-16,75 56 10 15,-66-46-2 1,2 0-8-16,-1 3 6 16,82 71 1-1,93 81 16 1,125 206-9 15,-104 96 16 16,-200-279-3-31,-21 10 11-16,-36-119-19 15,-2-1-4-15,-7-2-4 0,-3-1 6 16,-8-4 6-16,0-4 2 15,0-5-3-15,-11 1 1 0,-1-4 7 16,-27 192 34 0,-40 160-32 15,50-326-34-15,-36 128 25-16,-17 0-9 15,-141 240 25 16,158-377-21-31,-8 0-6 16,0-6-1-16,-5 5 5 16,2 0-6-16,-6 5 0 15,-2-1-8-15,-9-5 5 0,-10-3 3 16,2-4 3-16,-10-5-4 0,-1-5 13 16,-7-8-2-16,-2-6 4 15,-8-8-2-15,-6-5-7 16,-8-4 3-16,-7-9 2 15,-7 2-6-15,-10-6-1 0,-4-6 5 16,-635 117 115 15,354-131-108-15,-23-36-32 15,308 0 5-31,0-8 2 16,-500-61 43-1,190-38 9 1,323 59-36 0,2-8-8-16,-1-14-3 0,-2-12-8 15,0-11 4-15,2-14 0 16,3-9-4-16,3-12 0 16,9 2 0-16,4-4 0 15,4 8-5-15,8 4 10 16,4 4-5-16,9 3 0 0,3 6 0 15,9 4 0 1,2-1 0-16,10 5 0 16,-48-100 0-16,84 99 0 15,13-3 0-15,11 0 0 47,102-1014 0-16,-19 948 0-15,-26 89 0-16,1 0 0 16,-1 1 0-16,4-4-1 15,4-5-7-15,6-3 6 0,1-1 4 16,7-3-10-16,-2-5 2 16,6-8-4-16,3 1-5 0,0-6 4 15,-1 1 13 1,2 5-1-16,55-103-4 15,-60 110-6-15,52-64 4 16,144-167-11 15,-201 271 9-15,1 1 5-16,4 0-2 16,162-146-22-1,-170 161 17 1,0 5 9-16,-4 5-16 15,-1 0 4-15,0 3 10 16,5 1-3-16,-5-1-1 0,4 1 2 16,2-1-1-16,4 1 0 15,-3-1 1-15,3 1 7 16,2-1-10-16,6 1-6 16,-2 4-15-16,2 2 6 31,91-34-8-16,-26 3 15 1,10-21 18 15,14-2-38 1,-90 44 18-17,-34 20 7-15,-2-1 6 16,-1 0 4-16,-2 1-3 0,-3 0 6 15,-2 0-3 1,0 0-2-16,3 2 3 0,3-1-2 16,22-13-1-1,-20 12 2 1,57-26-5 0,67-51-33 15,-83 28 40-16,-31 21-10-15,6-6 1 16,-1 2 2-16,2-4-16 16,1-2-7-16,6-2 14 15,-3 2 5-15,-5 10 8 16,-1 4-2-16,-7 4 7 0,-5 7-9 16,-2 4 3-16,-9 1 0 15,0 4-1-15,-4 4 3 16,0 3-11-16,-2 6 1 15,0-2-24-15,-2 5-17 16,7 0-53 0,-2 0 45-16,-2 8-15 15,2 1-3-15,8-2-4 16,79 2-34 0,-60-9 104-1,105 0-12 1,-89 24 45 31,-73-7-3-32,-5 11 3-15,-7 4-5 16,-5 8-5-16,-15 42 10 16,32-45-12-16,12 41-1 31,18-62-1-31,8-4-2 15,55-5-4 1,41-7 1-16,12-12 3 31,-8 5-8-15,-46 3 2-16,-55 4-6 16,-13 0 13-16,-8 19 15 15,0 10 10-15,-15 8-13 0,-7 0-8 16,5 0-4-16,6-5-4 15,11-4-1 1,41 41 7 0,3-56-9-16,18-13 4 15,14 0-2-15,14-13 0 16,-1 5-1-16,-7 1-14 0,-9-3 14 16,-12 2-7-16,-18 4 1 15,-5 4 6-15,-14 0-5 16,-1 25-5 15,-6 29 14-15,74 55-1-1,-30-73-1-15,109 14-4 16,-60-43-1 0,3-7-6-1,0 0-12-15,74-7 0 47,8 14 34-47,-211 31 12 16,-33 83 31-16,26-43-42 15,1 8-7-15,5-5-1 16,17-5-2-16,0-6-3 16,14-5-2-1,46 40 3-15,-15-67 1 16,68 19-5-1,-48-41 1-15,0-4 2 16,-3-12 1-16,-5 12-4 0,-10-12 2 16,-9 12-1-16,-10-3-4 15,-8 6 15-15,-12 13 18 0,-8 10 6 16,0 7-9-16,-8 3-3 16,8 7-9-16,0 1 2 15,0 1-9-15,14 5-2 0,8-2 1 16,11 1-1-16,8-4-5 15,4-4-3-15,89 89 7 32,-101-105-10-32,-5-5 7 15,-8-3-4-15,-6-4 1 0,-3-5 2 16,-8 1 5-16,-3 2-4 16,-11 11 6-16,-14 11 3 15,-15 7-2-15,-14 12-5 16,-6 10 1-16,3 4-5 0,4-1-3 15,8-4 4-15,17-4 3 16,7-7-7-16,21-10-3 16,0-7 8-16,10-4-2 15,4-5-1-15,8-2 2 16,6-2-2-16,102 118-4 31,-5-3 7-15,-3 143 29 15,-37 47-16-15,-52-109-9-1,-29-134-1-15,-4-18 15 16,0-11 19-16,-12-15 2 16,-8-10 5-16,-13-2-12 0,-16-7-10 15,-19-2-5-15,-8-4-7 16,-14-5 4-16,-233 13 15 31,51-83-19-31,-80-76 3 31,145 36 24-31,-557-295 222 32,422 189-260-17,278 159 0-15,19 12 0 16,17 25 0-16,21 32 0 0,14 42 0 15,18 45 0-15,11 31 0 16,12 25 0-16,18 8 0 16,7 9 0-16,9-6 0 0,11-1 0 15,7-7 0-15,9 0 0 16,242 328 0 0,-71-156 0 15,-122-175 0 0,-181-196 0-15,-14-12 0-16,-16-10 0 0,-12-7 0 15,-12-2 0-15,-9 2 0 16,-678-80 0 31,277 172 0-16,386 10 0-15,69-19 0-16,-6 44 0 15,38-39 0-15,0-11 0 16,0-2 0-16,0-6 0 16,0-7 0-16,0 2 0 0,0-28 0 31,-15-1 0-16,-2-6 0-15,0 1 0 0,-34-17 0 16,14 25 0 0,-125 17 0 15,59 26 0-15,55-14 0 15,48-21-75-31,0-13 21 15,0-10 22-15,-8-10 20 16,8 0 2-16,-12 0 13 16,12 8 6-16,-12 5 1 0,4 8 15 15,0 4-8 1,-1 12-4-16,-2 0-13 0,-1 9 7 16,-2 6-6-16,-2 1-1 0,4 5 0 15,1-9-4-15,3 1 10 31,-1-18-148 1,-3-32 79-17,-86-23-16 17,16 88 69-17,39 0 8-15,-6 5-1 16,-1 0 1-16,5-2 8 15,6-1-4-15,-2-5 3 0,-3-6-1 16,-1-2-7 0,-4-17 0-16,-8 0 1 0,1-5 6 15,-6-9-7-15,0-15-1 16,2-16 4-16,3-12-9 0,5-17-7 16,3-11 0-16,9-13 11 15,4-4 2-15,11-5 10 16,7-2-6-16,18 0 0 0,14-1-1 15,15-1 4-15,10 6 7 16,15-2-14-16,11 6 4 16,11 0 0-16,9-1-3 0,5 5 6 15,-4 2-2 1,-5 9-3-16,-12 10 8 0,-17 10 8 16,9-27 69-16,-44 60-48 15,-17 13-9-15,-17 8-15 16,-77 33-19-1,-104 88 17 1,-1198 729 189 31,1187-744-168-31,-295 93-31-1,379-145 0-15,-163 1 0 31,244-79 0-31,44 0 0 16,11-18 0-16,14-11 0 16,12-8 0-16,3-4 0 0,5 0 0 15,-4-4 0 1,40-79 0 0,-13 14 0-16,-24 48 0 31,-18 22 0-16,-38 67 0 17,3 9 0-17,1 0 0 1,8-4 0-16,0-4 0 0,0-1 0 16,3-4 0-16,11-10 0 15,3-13 0-15,9-10-17 16,8-6 4-16,2-3 7 0,-2 4-1 15,-2 6 6-15,-8 4 2 16,-4 8 0-16,9-19 2 16,-9 6-12 15,-20 46 17-15,-12-2-2-1,-4-7-4 1,-1-3 4-16,-23-12-1 15,18 7 1 1,4-3-1-16,-24-33 1 16,23 20-3-16,2-8-6 15,8 1 1-15,9 2 7 0,0 3-4 16,0 1-1-16,0 10 0 16,0 3 0-16,5 2 0 15,7 6 0-15,8-3 0 0,5 0 0 16,-6-1 0-16,2 4 0 15,-4 5 0-15,-1 1 0 16,1-5 0-16,-2 0 0 16,2-5 0-16,14-32 0 15,-5-37 0 1,-18 29 0 0,0-3 0-16,0-9 0 0,-5-9 0 15,-3-3 0-15,4-159 0 31,12 101 0-31,86 124 0 47,37 51 0-47,-54-19 0 16,8-1 0-16,0-9 0 0,2-7 0 16,2-12 0-16,-4-16 0 15,-3-13 0-15,-6-16 0 31,172-289 0-15,-208 232 0-16,-2-3 0 0,-7-6 0 16,8 6 0-16,-7 6 0 15,0 9 0-15,1 13 0 16,-8 16 0 0,19-27 0-16,-34 72 0 0,13 0 0 15,-10 28 0 1,40 32 0-1,-21-10 0-15,4 2 0 16,65 4 0 0,26-35 0-16,-58-14 0 15,-1-12 0-15,3-8 0 16,-6-11 0-16,-5-5 0 0,-8-8 0 16,-3-9 0-16,-3-3 0 15,-10-4 0-15,-6 0 0 16,-7 3 0-16,-7 9 0 15,-2 7 0-15,-6 14 0 16,0 8 0-16,-5 12 0 16,-2 7 0-16,-4 8 0 0,-2 1 0 15,6 3 0-15,3 2 0 16,45-27 0 0,-13-13 0-1,-23 8 0 1,-5 0 0-16,-1-6 0 0,1-3-16 15,-2-6-1-15,2-4 11 16,-6 7 5-16,4 2 5 16,-6 4-8-16,0 8 6 0,1 5-1 15,-6 7 1 1,-3 8-5-16,0 5-2 16,0 5-2-16,0 7-44 15,0 0-39-15,0 0-39 16,0 0-45-16,0 17-69 0,0 40-379 15</inkml:trace>
  <inkml:trace contextRef="#ctx0" brushRef="#br0" timeOffset="2361">7451 13258 416 0,'-70'-9'207'0,"17"9"-91"16,18 0-46-16,13 0-36 15,22 0-16-15,13 12 2 0,19 9 62 16,28 3 66-16,44 5 15 16,37-1-28-16,55-5-27 15,50-1-13-15,55-14 0 16,56-8 3-16,70-12-16 0,56-12-6 15,57-9-17-15,61-3-34 16,754-46-25 0,185 9 0-1,-719 49 0-15,11 8 0 0,12 7 0 16,-6 9 0-16,-17 12 0 16,1484 73 0-1,-1598-47 0 1,-46 2 0-16,1061 82 0 15,520 134 0 32,-1748-170 0-31,-403-70 0 0,-30-6 0-16,-21-10 0 0,-15 7 0 15,-18-7 0-15,-27-12 0 16,-8-5 0-1,-171-161-120 32,129 31-383-31,64 106 437-16,-3 1 21 16,9-2 9-16,-12 1 16 15,4 1 15-15,8-1 8 0,-8 1 13 16,-1-1 26-16,1 3 32 15,8 7 27-15,-8 3 24 16,-1 2 32-16,9 7 7 16,-11-10-51-1,11 8-113 1,36 168 0 31,61 215 0-32,-60-210 0-15,36 140 0 16,-40-161 0-16,19 75 0 31,-88 5 0 1,-277-282 0-17,164-69 0 1,88 51 0-1,15-18 0-15,14-6 0 0,10-1 0 16,22 9 0-16,9-1 0 16,16 4 0-16,20-1 0 0,15 3 0 15,18 3 0-15,7-3 0 16,1 12 0-16,4 10 0 0,-8 9 0 16,-14 16-274-16,70-20-842 31,-118 73 796-31</inkml:trace>
  <inkml:trace contextRef="#ctx0" brushRef="#br0" timeOffset="3321.73">7183 12354 302 0,'0'-98'205'0,"0"8"-49"15,0 5-7-15,-13 15 12 16,1 18-15-16,0 11-21 16,-8 21-28-16,-13 20-14 15,-12 49 15-15,-15 49 41 16,-14 47 24-16,-2 43 21 15,-63 253-145 1,640 571-39 31,-12-2029 0 0,-829 222 0-16,63 645 0-15,136 142 0-1,2 45 0-15,13 41-296 0,18 36-126 16,26 28 2-16,28 16-25 0</inkml:trace>
  <inkml:trace contextRef="#ctx0" brushRef="#br0" timeOffset="3790.89">6448 15387 875 0,'-26'-73'310'15,"-2"24"-105"-15,-16 32-110 16,-13 45-46-16,-11 54-24 16,-10 49 12-16,-3 31 25 15,7 18-10-15,10 3-20 16,16-6-14-1,14-12-17-15,22 94-181 16,12-165-47-16,12-25-46 16,8-32 8-16,13-37-48 15</inkml:trace>
  <inkml:trace contextRef="#ctx0" brushRef="#br0" timeOffset="3995.47">6318 15448 611 0,'25'-118'309'0,"-6"32"14"0,-6 24-93 15,-5 17-122-15,0 22-54 16,7 23-27-16,15 33 40 16,10 32 55-16,17 29-27 15,11 22-44-15,11 15-25 16,0 7-23-16,3-2-78 0,-6-11-99 16,-5-11-78-1,-6-16-53-15,-17-17-45 0,-15-11-49 16</inkml:trace>
  <inkml:trace contextRef="#ctx0" brushRef="#br0" timeOffset="4153.97">5932 16161 879 0,'-95'-21'305'16,"31"4"-71"-1,32 1-142-15,44-8-72 16,64-12-35-16,68-26 3 0,62-28 10 15,59-15-6-15,59-19-47 16,58-8-107-16,49 1-105 0,20-4-69 16</inkml:trace>
  <inkml:trace contextRef="#ctx0" brushRef="#br0" timeOffset="5138.51">24985 15126 1055 0,'11'0'210'0,"5"11"-29"16,2 6-18-16,2 7 33 0,-1 14 46 16,3 14-242-16,-7 17 0 15,-1 26 0-15,-3 19 0 16,6 12 0-16,-2 4 0 0,2 1 0 15,-1-10 0-15,-1-14 0 16,15 43 0-16,-22-105 0 16,-8-26 0-16,0-30 0 15,-8-35 0-15,8-31 0 16,0-159 0 0,60-207 0-1,47 63 0 1,-11 214 0 15,-47 201 0-15,-60 68 0-1,-10-45 0-15,-40 48 0 16,35-66 0-16,9-7 0 16,3-9 0-16,14 0 0 15,17-7 0-15,14-17 0 16,17 0 0-16,19 0 0 15,2 0 0-15,4 12 0 0,-3 4 0 16,-10 12 0-16,-7 13 0 16,-1 70 0-1,-80 15 0 1,-21-66 0-16,-112 63 0 16,-279 84 0 15,329-162-128-31</inkml:trace>
  <inkml:trace contextRef="#ctx0" brushRef="#br0" timeOffset="7082.98">7536 11451 513 0,'0'-13'225'0,"0"9"-160"15,0 4-12-15,0 0-4 16,0 0 8-16,0 0 2 16,9 0-9-16,5 0 54 15,19 0 5-15,21-5 22 16,23-3 12-16,137-7 74 15,-80 5-150-15,2799-33 138 110,-2746 43-205-95,-8 0 0-15,-1 0 0 0,4 0 0 16,-3 8 0-16,0 4 0 0,-4-5 0 16,-9 2 0-16,-12-2 0 15,122 10 0 1,81 21 0 15,154 18 0-15,6-43 0-1,-143-5 0 1,-188-8 0-16,-7 8 0 16,-4-1 0-16,165 10 0 15,18-10 0 1,824 67 0 31,-982-62 0-47,-1 5 0 15,3 4 0-15,0 3 0 0,7 0 0 16,0 1 0-16,6 3 0 16,0-3 0-16,2-1 0 15,-5 0 0-15,-2 1 0 0,8-5 0 16,14-4 0-16,7 0 0 16,6-4 0-16,-1 6 0 15,-9-6 0-15,-7-5 0 16,-13 2 0-16,-5 2 0 15,-1 1 0-15,789 41 0 32,85-3 0 30,-976-50 0-31,-91 8 0-15,5-8 0-16,2 0 0 16,3 0 0-16,1 0 0 15,177 0 0 32,-165 0 0-31,176 16 0-1,-76-16 0 1,-69 9 0-16,-7-9 0 0,2 7 0 16,54-7 0-1,-71 0 0-15,-6 0 0 0,46 0 0 47,-91-5 0-16,-38-26 0-15,10 3 0-16,-7-6 0 0,-2 0 0 16,-6-5 0-16,-160-217-5 62,197 215 10-31,35 53-5-31,17 10 0 16,22 6 0-16,13 4 0 0,7 10 0 16,1 6 0-16,-4 4 0 15,-14 5 0-15,-7 5 0 16,-13-1 0-16,-10-4 0 16,-24-5 0-16,-14-7 0 0,-27-4 0 15,-20-3 0-15,-19-10 0 16,-15-5 0-16,-5-6 0 0,4-4 0 15,13-2 0 1,-36-11 0 0,20 0-204-1,74-33-310 1,28-26-13 0,13 13 271-16,2-3 30 0</inkml:trace>
  <inkml:trace contextRef="#ctx0" brushRef="#br0" timeOffset="7930.98">31840 7643 420 0,'11'-35'390'0,"-6"-7"-132"16,-5 6-112-16,-20 3-74 15,-16 4-35-15,-23 5-21 16,-24 1 19-16,-28 6 45 16,-193 0 96-1,101 17-95-15,-33 0-25 16,-31 12 2-16,-39 5 5 16,-47 7-4-16,-49 1-26 0,-36 3 1 15,-46 4-1-15,-32 1-33 16,-7 0 0-16,16 0 0 15,21 3 0-15,34 2 0 16,25 7 0-16,37-2 0 0,37 2 0 16,35-4 0-16,38-4 0 15,41-9 0-15,44-3 0 16,49-4 0-16,-93 10 0 31,174-14 0-15,166 7 0 15,213-24-1175 0,-197-7 745-31</inkml:trace>
  <inkml:trace contextRef="#ctx0" brushRef="#br0" timeOffset="9012.26">24961 7341 271 0,'27'-15'200'15,"-6"0"-48"-15,-9-6-34 0,-3-3-26 16,-9-2-16-16,0 2 2 15,0-1-8-15,-9 2-7 16,-3-5-6-16,-1 2-16 0,2 7 1 16,-1 2-10-1,0 5-16-15,-5 8-9 16,-11 4 3-16,-207 121 11 16,-41 48-19-1,121-65 4-15,-3 11 6 16,4 2-6-16,-143 104 4 15,167-132-6 1,-146 131-2 15,259-158 2-31,42-34 6 16,19 4-8-16,22 1 1 0,18 4 2 16,16-5-1-1,-1 0-3-15,11 2 13 0,0-6-2 16,4-4 0-16,-1-4-4 15,-8-4 0 1,-10-7-5-16,41-9 38 16,-90 0 46-16,-18-25-18 15,-15-28-33-15,-13-36-11 0,-95-351 165 32,60 271-91-32,-1 5-73 0,-38-228-26 31,74 302 0-31,0 14-96 15,8 14-164-15,20 17-111 0,24 9-43 16,18 19-20-16</inkml:trace>
  <inkml:trace contextRef="#ctx0" brushRef="#br0" timeOffset="9871.62">32733 8556 361 0,'24'-110'788'16,"-16"70"-496"-16,-4 7-143 15,-4 14-84-15,0 5-23 16,0 14-19-16,0 21 51 0,-16 28 96 16,-15 28-87-16,-15 20-83 15,-7 23 0-15,-4 0 0 16,1-2 0-16,7-15 0 16,13-27 0-16,7-14 0 31,24-91 0 0,103-142 0-15,178-256 0 15,-175 309 0 0,-93 118 0-15,20 16 0-1,-7 9 0-15,4 4 0 0,7 11 0 16,1 5 0-16,3-1 0 16,7 10 0-16,-4-2 0 0,-2 1 0 15,-6-4 0-15,3-1 0 16,-6-3 0-16,21 81-516 31,-41-60-40-15</inkml:trace>
  <inkml:trace contextRef="#ctx0" brushRef="#br0" timeOffset="10044.56">32518 9029 994 0,'0'-25'225'0,"23"4"-124"16,189-24-9-1,-114 33-83 1,7 0-5-16,9 4-20 0,-2 0-101 16,-17 0-103-16,-18-8-103 15,-34-2-31-15</inkml:trace>
  <inkml:trace contextRef="#ctx0" brushRef="#br0" timeOffset="11076.4">24139 9313 594 0,'5'-21'410'31,"47"204"68"0,-39 128-358 0,-1 79-91 1,-12-324-14-1,-12-104-56-31,-1-30-6 0,13-35 5 16,0-30 19-16,13-23 4 15,12-2-1-15,7 3 11 0,0 13 9 16,187-293 12 46,-201 460 3-62,-10 18 7 0,-8 22 4 16,-22 16-8-16,-10 9-15 0,-4 0 7 16,-1-8-10-16,5-13 0 15,2-17 5-15,12-11-3 16,5-17-1-16,13-9 0 15,0-2-14-15,5-13-20 0,18-15-18 16,18-13 10-16,11 0 14 16,5-1 15-16,5 8 2 15,-5 13 10-15,55 49-5 16,-26 84 24 0,-162 234 9 15,2-286-10-31,-7-12-2 15,-5-16-3-15,1-12-1 0,9-16-1 16,2-17-4-16,12-8-7 16,11-9-9-16,11-8-33 0,6-11-52 15,9-9-46-15,14-7-29 16,11-2-31-16,0 0-31 16,0 5-40-16</inkml:trace>
  <inkml:trace contextRef="#ctx0" brushRef="#br0" timeOffset="17959.61">15096 2071 146 0,'0'-20'239'0,"0"0"-66"16,0 3-48-16,5 6-24 16,-2-2-18-16,2 5-27 15,-1 4-14-15,-4 4-19 16,4 0-6-16,1 0-4 16,3 20 33-16,0 8-6 15,23 110 222 1,6 111 14 15,-28-184-234-15,7 388 250 31,-8-396-268-47,1 4-10 15,-6 4 0-15,5 5 0 16,-8 2-9-16,4 6-5 0,1-1 0 15,-2-4 0-15,3-4 0 16,-6 5 0-16,0-5 0 16,0 4 0-16,0 1 0 15,0-6 0 1,0 59 0 0,0-74 0-16,3 53 0 15,-3-82 0 1,0-8 0-16,0-4 0 0,0 1 0 15,0-6 0 1,8-7 0 15</inkml:trace>
  <inkml:trace contextRef="#ctx0" brushRef="#br0" timeOffset="18310.88">15296 4269 2047 0,'17'-3'0'0,"15"-6"0"16,21-4 0-16,20-3 0 15,24-4 0-15,25-5 0 16,15 5 0-16,10 0 0 0,-1 5 0 16,-9 1 0-16,290-18 0 47,-394 32 0-47,8 0 0 15,-30 0 0-15,11-4 0 47</inkml:trace>
  <inkml:trace contextRef="#ctx0" brushRef="#br0" timeOffset="18359.7">16778 4078 2047 0,'-20'0'-414'16,"-3"8"-90"-16,-15 5-1 0</inkml:trace>
  <inkml:trace contextRef="#ctx0" brushRef="#br0" timeOffset="19276.91">9042 6886 219 0,'0'-15'264'0,"-8"2"-110"16,8 1-37-16,0 5-31 15,0 2-32-15,0 0-17 16,0 3 18-16,0-3 20 15,0-1 0-15,0 6-10 0,8 0-3 16,5 0 15-16,6 0-15 16,6 0-9-16,4 0-10 15,7 0 2-15,361 11 262 32,-250-11-257-17,25 12-5-15,18-12-18 16,22 11-3-1,7-3-7 1,629 42 7 0,-255-6-23-1,-422-32 1-15,-13 1-6 0,-16 3-3 16,-20-4 5 0,-21-1 8-16,-19-1-8 0,-17-10 9 15,-17 13-3-15,-7-13 1 0,-14 0-5 16,-10 6 0-16,0-6 0 15,-1 0 0 1,-12 0 0-16,10 0 0 16,-5 0 0-1,4 0 0-15,29 17 0 16,-32-17 0 0,3 9 0-16,-4-9 0 15,-6 0 0-15,2 0 0 0,-5 7 0 16</inkml:trace>
  <inkml:trace contextRef="#ctx0" brushRef="#br0" timeOffset="19456.91">13079 7078 2047 0,'3'0'0'0</inkml:trace>
  <inkml:trace contextRef="#ctx0" brushRef="#br0" timeOffset="19506.09">13063 7090 939 0,'-14'17'-418'16</inkml:trace>
  <inkml:trace contextRef="#ctx0" brushRef="#br0" timeOffset="20353.78">17922 7341 271 0,'6'-58'623'0,"-6"32"-453"16,0 9-72-16,0 2-42 15,0 6-10-15,0 5 11 16,12 4 94 0,2 16-57-16,370 568 387 47,521 571-481 15,-820-1077 0-46,-57-59 0 15</inkml:trace>
  <inkml:trace contextRef="#ctx0" brushRef="#br0" timeOffset="20646.59">19361 9068 2047 0,'0'-4'0'0,"0"1"0"46,0-2 0-14,-8 5 0-1,-17-11-489 31,-15-15-476-46</inkml:trace>
  <inkml:trace contextRef="#ctx0" brushRef="#br0" timeOffset="21475.28">19353 9276 82 0,'24'-7'219'16,"-3"-1"-35"-16,-6-1-67 0,-2 5-43 16,-10 4-24-16,-3 0 1 15,0 0 18-15,0 0 10 16,0 0-12-16,0 0-19 15,-68 53 52 17,-123 227 37-1,-146 201-76 16,215-347-16-47,60-77-16 15,-6 1-2-15,-14-9-6 0,-8-1 1 16,-9-7-2-16,-12-1-6 0,2-2-4 16,-5-7-7-16,-5-2 7 15,-2 4-6-15,-1-1 0 16,0-2-1-16,-3-2 9 16,-4 0-3-16,-6 1-2 0,-7-5-3 15,-5 4 0-15,-2-3 6 16,-4 0 1-16,-8 0 4 0,3-2 2 15,-1 1-5-15,9 1 2 16,9-5 13-16,5 1-6 0,8-2-2 16,5-1 4-1,9-3-19-15,7-3 5 0,4-3 2 16,5-9-1-16,11 0 22 16,8 0-5-16,14 0 11 0,-74-16 77 31,63-9-69 16</inkml:trace>
  <inkml:trace contextRef="#ctx0" brushRef="#br0" timeOffset="21925.85">14496 11026 1829 0,'9'-12'-92'16,"5"-7"-9"-16,8-10 28 0,1-11 34 15,2-5 9-15,0-4 23 16,-1 3 13-16,-4 10 25 0,-4 3 18 16,-3 10 17-16,3-19 198 31,-27 54-120 0,-182 464-144 32,295-414 0-48,-57-62 0 1,4 0 0-16,0 0 0 0,3 0 0 15,-1 0 0-15,-4 0 0 16,-7 0 0-16,-6 0 0 0,-8 0 0 16,-4 0 0-16,6-8 0 15,-20 3 0 1,-8-2 0 0,-36-106 0-1,11 58 0 1,-23-76 0-1,12-2 0 1,23 72 0-16,5 8-1 0,8 8-188 0,16-25-363 16,16 38 253-1,17 4-14-15,20-1-2 0</inkml:trace>
  <inkml:trace contextRef="#ctx0" brushRef="#br0" timeOffset="23015.84">19791 10054 563 0,'0'-28'307'0,"0"-2"-92"15,3-6-108-15,14-10-52 16,15-10-30-16,21-16 25 0,25-14 49 16,14-16 27-16,23-12-12 15,7-12-27-15,8-13-14 16,438-931 3 15,-489 802-76-31,99-1084 5 47,-249 416-37-31,-70 492 35 15,96 342 3-31,-31-33 15 15,47 95-14-15,7 6-3 16,8 11-8-16,1 7 7 0,1-1-12 16,4 17 9-1,8-3 2-15,0-2-2 16,0 0 10 15,-10 5-19-31,10 0 16 16,-8 0 0-1,8 0-10 1,0 0 2-16,0 0 1 16,-6 0 0-1,-2 0-11 1,8 0 5-16,-12 13 4 0,-5 12 0 16,-3 11 2-16,-239 518 6 46,213-407-12-30,46-123 10 0,0-8 1-16,0-4 7 15,0-12-1-15,0-7 1 16,0-22-6-16,11-20-6 16,139-369 3 15,-63 201-5-16,-38 91 5 17,73 113-17 15,-57 26 18-47,11-1-4 15,6 5-5-15,3-2 8 16,-4 6-7-16,0 2 6 0,-9-1-4 15,-7 1 1-15,-8-1-6 16,-14-3 4-16,-12-6-10 16,-15 0-4-16,-8-6 11 0,-21 10 19 15,-21 2-8-15,-28 10-8 16,-18 4 6-16,-19 9 2 16,-10 1-13-16,3 2 5 0,0 1 11 15,10-2-15-15,6 6-13 16,9 1-91-1,2 7-122-15,6 4-87 0,5 7-43 16,0 7-48-16</inkml:trace>
  <inkml:trace contextRef="#ctx0" brushRef="#br0" timeOffset="39450.46">3669 4872 172 0,'-39'0'216'16,"10"0"-102"-16,4-12-54 16,14-5-17-16,14-4-19 0,18-7-7 15,20-9-1 1,24-12-4-16,23-6-2 15,22-11-7-15,19-3 1 16,18 0-1-16,8 0-3 16,137-45-5-1,155 48-23 32,-424 151 22-31,-137 136 7-1,-39-22 2 1,109-125 3 0,44-50-1-16,16-8-2 15,21-9-4-15,11-7 1 16,12-4 0-16,5-3 3 16,6-1 0-16,38 0-7 15,-69 8 4-15,9 32 3 31,-53 224 0 16,77-189 1-15,-38-55-1-17,7 4-2-15,6 3 0 16,1 6-1-16,0 12 2 15,-5 8 1-15,-2 8-7 16,-14 8 9-16,-11 4-3 0,-17 1-2 16,-36 55 24-1,-72 13 4 17,28-56-19-17,72-78 7 16,8 0-10-31,0 0-2 16,0 7-4-16,0 7 2 16,12 22-6-1,8 16 4 1,-84 86 18 15,-655 104-6 0,483-214 8-15,-9-16 4-16,11-12-2 0,19-25-2 16,24-24 4-1,25-28-3-15,36-33-6 16,32-32-4-16,33-17-1 0,27-3-4 16,129-436-2 15,-27 470-8-31,14 12 4 15,7 4-1-15,5 14 1 16,3 13 1-16,-8 16-5 16,-21 12 8-16,-15 16-3 15,-16 12-1-15,-17 14 3 16,-16 7-4 15,-9 8-2-15,9 0 8-16,0 0-7 15,0 0 3-15,0 0 0 16,14 0-1 0,5-9 2-16,14-4-9 15,65-3-153 1,-36 9-25-16</inkml:trace>
  <inkml:trace contextRef="#ctx0" brushRef="#br0" timeOffset="40124.62">7078 6895 2047 0,'-87'-98'-431'15,"64"106"-297"-15</inkml:trace>
  <inkml:trace contextRef="#ctx0" brushRef="#br0" timeOffset="43970.95">6013 5526 43 0,'3'-39'126'15,"2"3"55"-15,-2 3-88 0,3 4-43 16,-6 1-17-16,0 4-11 16,0-1 1-16,0 5-2 15,0 3 1-15,0-4 2 16,0 6 0-16,0 0 2 15,0-3 6-15,0-3 3 16,0-10 6 0,0-36 52-1,0 27-57 17,0 24 11-32,-14-65 134 31,-10 38 16-16,-12-54-207 1,28 52 3 0,1-7 7-16,-6-1-3 15,-4-4 1-15,0 5 1 16,3 2-3-16,-11 5 4 16,-1 5 2-16,3-1-4 0,-1 1-3 15,0 6 7-15,-1 2-6 16,-4 0 0-16,1-5 5 15,-8 0 2-15,-4-2-9 16,-6-7 8-16,-7-3-4 16,-9-4-1-16,-9-4-1 15,-16-1 8-15,-5-2-4 16,-3 3 6-16,2-1-5 16,8 15 0-16,17 6-3 15,11 9 4 1,15 3-1-16,19 8-4 0,7 6-2 15,16-1-5-15,0 0-2 16,3-1 1-16,10-3-14 16,4 4 14-16,-6-1 3 15,-3 1 1-15,-8-1 2 16,0 2-10-16,-13-2-5 16,-18 9 4-16,-31 4 1 15,-34 17 11-15,-34 11 6 16,-33 12-7-16,-16 10 2 15,1 3 4-15,7 8 2 16,8-1-1-16,-112 55-11 16,166-66 10-1,19-1-4 1,17-3 3-16,18-5 2 0,15-7-8 16,17-5-3-16,7-3-10 15,16-4 9-15,0-4-2 16,-8 2-5-1,-5 1-1 1,-6 5 19-16,-23 8 0 16,-23 15-4-16,-24 13-3 15,-20 8 7-15,-18 6-3 16,-7 2 0-16,-117 73 0 16,146-77-2-1,-62 167 1 16,244-157-1-15,-1-55 8-16,27-4 0 16,9 1-9-16,-1-2 8 0,-13 4-5 15,-18 3-2 1,17 69-2 0,-170 198 3-1,-20-163 4 1,-21 4-1-1,-11-8 1-15,3-7-3 0,9-14 3 16,-51 63-1 0,119-112 3-16,27-6-3 0,25-9 4 15,37-9-9 1,30-8 5 15,388 70-8-31,-364-59 8 16,-25 16 0-16,-21 10-6 15,-22 13 4-15,-22 3 6 0,-8 7-2 16,-8 2-4-16,-6 1 0 16,-2-11 3-16,6-6-1 15,10 49 2 1,80 15-7 15,245-57 4 0,28 49-1 16,-311-102-1-47,-7-3 3 0,-6 0 0 0,-5-6 0 16,1 3 1-16,3-2 2 16,7-4-3-16,19-16 2 15,14 0-2-15,27 0 0 16,10-8-3-1,5 0 3-15,495-62-1 63,-483 29 4-47,-65 13-6-16,0 0 5 0,-2-5-2 15,2-8 3-15,8-7-4 16,9-9 6-16,2 1-5 15,3 2-1-15,-11 1 1 16,-3 7 4-16,378-234-3 63,-329 195 4-48,-61 44-5-15,-5 4 5 16,-4 1-5-16,2-1-2 15,3 0 8-15,3 1-4 16,5-6 0-16,-5-2-3 16,-3 0 2-16,-4-6-1 15,-4 3 3-15,-5-11-7 16,0-8 7 0,-6-7-2-16,-3-8-1 0,38-473 19 46,-65 310-15-30,0 168 5 0,-24-202 30 15,-4 209-31-31,-12-5-3 16,-18 1 2-16,-7-4 52 0,-12-5-27 15,-16-3-19-15,-9-4-4 16,-2 3-4-1,-4 0-5-15,12 4 2 16,14 6-1-16,14 7-3 0,11 7 2 16,9 10 2-16,6 11 0 15,-23-28-14 1,54 53 4 0,3 11 6-1,8 1 1 1,0 4 3-16,0 0 1 0,0 0-1 15,0 0-8-15,-10 0 6 16,2 0-1-16,8-3-6 16,-11 3 12-16,2-4-3 15,9-1-5 1,0 5-1-16,0-18-11 31,0-1-11-15,9 8 16-1,-1-3 3-15,0 2 7 16,0 0-7-16,-3 5 1 16,-5-6-4-1,4 9-359 32,0 4 224-47,4 0-90 0</inkml:trace>
  <inkml:trace contextRef="#ctx0" brushRef="#br0" timeOffset="58484.41">25172 3398 551 0,'0'-97'304'16,"0"64"-234"0,-9-12 126-1,9 33-107-15,-12 8-38 16,4 4-21-16,-29 16 0 15,-3 25 33-15,-22 20-12 16,-11 20-23-16,-4 17-14 16,-56 109 0-1,54-3-8 1,62 64-3 0,34-189-6-1,9-11 5-15,5-11-7 16,2-12 7-16,24 17-1 15,-36-50 7-15,32-98 77 32,-37 9-82-32,1-25-1 15,3-20-4-15,3-16 4 16,7-5 1-16,2 12 0 16,1 18 6-16,-1 16-7 15,0 22 11-15,1 19-12 16,24-9-9-1,12 68 9 1,17 140 0 0,-74-73-1-16,-4-5-3 15,-8 36-11 1,0-48 12 0,0-45 4-16,0-23-2 15,11-80-39 1,122-149-42-1,-62 158 74 1,2 10 2 0,72-46 1-16,-80 80 2 15,-6 18 4-15,-12 12 2 16,-6 12 2-16,-8 16 6 16,-13 13-7-16,-16 12 4 0,-16 11-6 15,-22 17 0 1,-13 9-3-16,3-9 1 15,2-12 1-15,14-17-4 0,8-6-1 16,0 2-17 0,20-36 4-16,0 0-2 15,12-8 5-15,4-8 4 16,12-8 8 0,103-26-13-1,-27 78 8 16,145 204 18-31,-86-110 175 32,-105-231-66-17,-25 12-67 1,5-13 40-16,27-106 75 16,-37 114-169-16,-4 17 0 15,-3 11 0-15,-4 18 0 16,-6 14 0-16,5-7 0 15,-11 42 0 1,7 7 0-16,7 17 0 31,105 80-65-15,-77-57 13-16,51 46-109 16,-57-49 41-16,-4-10 26 15,-6-6 40-15,-6-4 31 16,-8-10 14-16,-5-7 20 15,1-7-6-15,-4-14 1 0,9-11 2 16,-2-13-6 0,6-7 0-16,30-76 4 15,-24 68-8-15,20-38-18 32,9 33-661-17,-40 65 292-15</inkml:trace>
  <inkml:trace contextRef="#ctx0" brushRef="#br0" timeOffset="58987.55">26505 3724 534 0,'-30'-28'197'0,"14"-5"-71"15,16-8-37-15,3-3-13 16,18-5 12-16,12-8-16 0,12 3-23 16,80-39-3-1,-60 57-38-15,82-6-7 16,190 96-86 15,-259-13-30-15,39 52-168-1,-78-53 167-15,-5-6 27 16,-9-11 60-16,-5-23 24 0,-9-3 7 16,-3-17 7-16,2-14 14 15,-7-6 15-15,2-9 23 16,-2-1 35-16,2 3 13 16,-2-2 19-16,2 3 34 15,-1 6 0-15,-4 8 26 16,0 12-67-16,0 3-62 15,0 10-38-15,0 7-19 16,3 24-2-16,5 33 12 16,-5 40 38-16,-3 37-22 15,0 29-8-15,-8 16-3 16,-7 4-25-16,-1 1-118 16,-5-17-139-16,1-21-146 15,1-24-81-15</inkml:trace>
  <inkml:trace contextRef="#ctx0" brushRef="#br0" timeOffset="59513.21">28179 3679 950 0,'26'-62'331'0,"-9"23"-179"16,-4 10-82-16,-13 12-29 15,0 17 3-15,0 0-7 16,-13 0-22-1,0 9-10-15,13-9 28 16,0 0-11 0,13-9 90-16,142-107-69 31,-11 167-111 16,-111 14 52-47,8 78-7 0,-28-82 16 15,-5-16 7-15,-1-16 26 16,-2-10 63-16,3-19 71 16,-1-15-129-16,1-30-31 15,6-38 0-15,-6-17 0 16,0-19 0-16,-8-12 0 16,-13 2 0-16,-16 0 0 15,-10 5 0-15,-15 11 0 16,-8 20 0-16,6 15 0 15,13 18 0-15,6 15 0 16,-5-17 0 15,514 112 0 16</inkml:trace>
  <inkml:trace contextRef="#ctx0" brushRef="#br0" timeOffset="60296.94">26394 3638 1285 0,'21'9'50'16,"15"44"66"-16,-12-4-63 16,1 7 1-16,-3 13-12 15,-4 10-8-15,-6 1-4 16,-3 1-19-16,0-2-2 15,-9-15-2-15,0 22 10 16,8-61 322 0,-2-39-339-16,187-371 0 31,-89 221 0-15,15 6 0-16,2 15 0 15,-7 25 0-15,218-142 0 31,-288 236-112-31,-5 12-197 16,-16 12 25-16,-12 16 36 16,-6 13 31-16,-5 2 2 15,-21 10-40-15</inkml:trace>
  <inkml:trace contextRef="#ctx0" brushRef="#br0" timeOffset="60542.91">26307 3634 383 0,'-43'-17'240'0,"18"-1"-91"0,14-3-64 0,14 2-44 16,22-4-20-16,18 0-9 16,27-6-2-16,20 1 0 15,21 4-9-15,2 8-7 16,5 6 10-16,-5 10-11 15,-7 10-31-15,-19 9-43 16,-13 6-15-16,53 44-386 31</inkml:trace>
  <inkml:trace contextRef="#ctx0" brushRef="#br0" timeOffset="60746.74">27362 3553 56 0,'11'-12'214'0,"0"-12"-20"0,1-18-72 15,5-11-34-15,4-3 25 16,-2-1 64-16,-3 4 32 15,-2 8 28-15,-2 9 13 16,-1 8-78-16,-2 7-87 0,-4 9-53 16,-2 4-22-1,2 8-15-15,1 20 6 16,8 17 10-16,1 28-10 16,7 123-93-1,-14-75-86-15,-8 5-124 0,0 92-491 16</inkml:trace>
  <inkml:trace contextRef="#ctx0" brushRef="#br0" timeOffset="61157.61">27701 3078 557 0,'0'-57'190'0,"0"8"-51"16,0 8-10-16,0 7 20 0,0 10-11 15,0 8-54-15,0 9-47 16,0 7-28-16,0 11-8 16,0 31 3-1,0 31 9-15,0 48 23 16,-17 46-16-16,-3 29-11 0,1 16 2 16,-2-1-7-16,8-8-3 15,3-20 5-15,10-24-8 16,18 232-788-1,-5-346 446 1</inkml:trace>
  <inkml:trace contextRef="#ctx0" brushRef="#br0" timeOffset="62343.84">23138 3574 97 0,'37'-13'203'0,"31"-7"-79"16,28-4-59-16,40-5-29 16,25-3-12-16,36-6-8 15,21 2-7-15,9 1-1 16,-4-3-5-16,-16 5 1 16</inkml:trace>
  <inkml:trace contextRef="#ctx0" brushRef="#br0" timeOffset="77328.13">23283 5691 1131 0,'-69'0'354'16,"22"0"-193"-16,21 12-114 15,34 11-24-15,41 19-8 16,45 2-6-16,35 6-7 0,38-3 5 16,48 3-3-1,53-5-3-15,33 0 1 16,1721 122 20 15,-1645-193-22-15,1950-734 14 31,-1230 63 19-16,-936 510-33-31,6-240-9 16,-167 191-6-1,-51-4 11-15,-60 0 2 16,-59 3 0-16,-53 6-9 0,-49 3 2 15,-38-1-2-15,-10 14 4 16,-13 16-4 0,-29 14 0-16,-1303-315-31 47,-571 370 31-16,729 501 4 0,1181-205 9-31,10 21-1 16,3 21 6-16,9 15-15 0,12 24 4 15,31 16 2-15,38 13 8 0,44-3-3 16,46-17-3-16,43-15 1 16,41-21 4-16,49-20 8 15,29-22 3-15,251 302 11 31,-16-162-21-15,-130-167-2-16,-4-8-3 16,-1-9-1-16,124 103-3 15,-123-137 3-15,402 169 15 32,-398-232-18-17,-8-4 6-15,-13-9 0 0,-11-7-3 16,-18-4 4-16,-10-2-2 15,-14-11-2-15,-6 0-2 16,-13 0 6-16,-12 0-5 16,-10 0 11-16,-7 0-5 0,0 0-2 15,-4 0-3-15,-2 0 1 16,-6 0 10-16,0 8-6 16,0-8-8-16,3 0 6 15,-3 0-6 1,0 0 1-16,0 0 4 0,0 0-1 15,0 0 2-15,0 0 2 16,0 0-1-16,0 0-6 16,0 0-1-16,0 0 1 15,0 0 7 1,0 0 0 0,0 0-3-16,0 0-3 15,0 0 3-15,0 0 6 0,0 0 6 16,0 0 6-1,0 0-12-15,0 0-7 0,0 0 1 16,0 0 6-16,0 0-11 0,0 0 2 16,0 0 4-16,0 0-5 15,0 0 3-15,0 0-3 16,0 0 4-16,0 0-5 16,0 0 5-1,0 0 4-15,0 0-2 16,0 0 4-16,0 0-7 0,0 0 2 15,0 0 2 1,0 0-1-16,0 0-5 16,0 0 3-1,0 0 11 1,0 0-13 0,0 0 1 15,0 0 5-16,0 0-10-15,0 0 2 16,0 0 6 15,0 0-2-31,0 0-4 16,0 0 5-16,0 0 1 16,0 0 1-16,0 0 0 15,0 0-7-15,0 0 7 0,0 0-2 16,0 0 5-1,0 0 9 1,0 0-13-16,0 0-2 16,0 0 5-1,0 0-2 1,0 0-7 31,0 0 4-32,0 0 6-15,0 0-9 0,0 0-2 16,0 0 4-16,0 0-9 16,0 0-22-16,0 0-49 0,0 0-47 15,0 0-79-15,0 0-93 16,-13 0-62 0,1 8-53-16</inkml:trace>
  <inkml:trace contextRef="#ctx0" brushRef="#br0" timeOffset="85361.63">7991 2092 695 0,'-209'53'79'31,"162"-6"-33"-31,-47 113 55 16,55-53-49-1,-39 295 61 1,78-247-76-1,16 0-4-15,553 548 56 47,-25-636-37-31,-354-101-36 0,1-23-2-16,-4-24 41 15,-4-25-16-15,141-146 23 16,-44-175-25-1,-250 277-31 1,-30-2 6-16,-49 5-19 16,-41 4 0-16,-39 14-7 15,-42 19-16-15,-46 28-7 16,-37 29-3-16,-31 28 11 16,-3 25-31-16,16 38-59 15,32 23-51-15,36 15-16 16,38 19-63-16,38 6-339 0</inkml:trace>
  <inkml:trace contextRef="#ctx0" brushRef="#br0" timeOffset="86873.36">8582 3044 247 0,'-8'0'258'0,"8"0"-94"0,0 0-77 15,0 0-47-15,0 0-15 16,8 0-11-16,14 0 4 16,10 0 5-16,14-8-15 15,9-7 2-15,11-11-5 16,-6-5 1-16,-4-7-2 16,-9-2-6-16,-37-131 24 46,-138 297 5 17,148-106-23-63,45-8-6 16,11-12-10-1,-39-16-4 1,-9-5-12-16,-11 2 2 0,-17-2 8 15,-11-3 12-15,-19 7 2 16,-14 5 3-16,-10 12 2 16,-6 0 0-16,0 12 1 15,3 12 2-15,3 1-4 16,19 5 3-16,10 1 6 16,12-3-6-16,21 1 0 0,62 3 7 31,-13-32-4-31,3 0-6 15,2-7 2-15,42-33-12 16,-143-124-9 31,-213 205 41-16,206-14-15-31,13 7-5 16,14 31 2-16,38-33 1 15,20-2-5-15,69 9-7 16,-43-39-8 0,-3 0-2-16,-5-7-2 15,-9-13 2-15,5-38-22 16,-151-80 32 15,41 122 21-15,-3 8 0-16,-10 8-1 0,-96 58 17 31,547 70-32 32,-324-152-16-48,-12 1-12-15,-17-7 8 16,-14-2 11-16,-14 2 7 15,-25 7 1-15,-15 2 0 16,-14 9 8-16,-6 12 3 16,-1 0-2-16,12 12-5 15,8 5 2-15,12-1-2 16,12 1 3-16,224 44 11 47,78-163-28 31,-300 102 13-78,-7 8-4 16,6 0 6-16,1-8-3 15,7 8 3-15,8-8-4 0,0 0 1 16,12 0 1-1,4 0 2-15,4-8-2 16,1-5-9-16,-5-2-12 16,-5-6-8-16,-6 0 13 15,-5 2 8-15,-13 2-1 16,-6 5 9-16,-6 3-4 16,-2 9 2-16,-2 0 0 15,1 0-1-15,3 14 4 16,-1-2-17-16,12 0-65 0,5 4-180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0T18:42:15.7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14431 2914 245 0,'-13'0'180'16,"13"0"-87"-16,0 0-45 15,0 0-21-15,0 0-11 0,0 0 6 16,0 0 0-16,0 0 2 15,0-4 3-15,0 4 0 16,0 0-7-16,0 0-8 16,0 0 1-16,0 0 0 0,0 0-6 15,0 0-4 1,0 0 0-16,0 0-1 0,0 0 1 16,0 0-1-1,0 0-7-15,-9 0 8 16,9 0-2-16,0 0 3 15,0 0 1-15,0 0 6 16,0 0 10-16,0 0 10 16,0 0-4-16,0 0-6 0,0 0-3 15,0 0-10-15,0 0-3 0,0 0-2 16,0 0-2-16,0 0 0 16,0 0 1-16,0 0-4 15,0 0 3-15,0 0-4 16,0 0 1-16,0 0 4 15,0 0-5-15,0 0 2 16,0 0 3-16,0 0-4 16,0 0 4-1,0 0 1-15,0 0-8 16,0 0 8-16,0 0 0 31,0 0 0-31,0 0-6 16,0 0 5-16,0 0-7 15,0 0 7-15,0 0 2 16,0-3-8 0,0-1 2-16,0 4 4 0,0 0 0 15,0 0-4-15,0 0 8 16,0 0 0-16,0-6-7 16,0 2 10-16,0-3-8 15,0-1 3-15,-6-9-4 0,-6-3 2 16,-5-4-4-16,-7 3 13 15,-9-3-7-15,-22 7-2 16,-32 5-3-16,-27 12 1 0,-24 12 1 16,-12 17 0-1,-5 9-4-15,7 9 3 16,7 10 2-16,25 9-6 0,23 6 1 16,27 11 1-16,39 5 3 15,38 6 0-15,39 5-1 16,26 2 1-16,24-3-3 0,24-1 3 15,10 1 0-15,7-5-2 16,2-3-2-16,-13-1 4 16,-20 0 0-16,-27-3 1 0,-21-4 2 15,-29-1-6-15,-33-7 9 16,-30-5-3-16,-26-5-2 16,-24-7 3-16,-22-3-1 15,-8-10-3-15,-12-7 2 0,-3-4 4 16,2-9 2-16,6-5 3 15,12-5 0-15,11-6-6 0,16-8-2 16,18 0 0-16,19 0 1 16,13 0-24-16,8 0-26 15,6 0-29-15,14 0-28 0,8-8-45 16,18-8-40-16,13-10-49 16</inkml:trace>
  <inkml:trace contextRef="#ctx0" brushRef="#br0" timeOffset="482.58">18937 3235 394 0,'-16'-51'198'0,"-2"2"-99"16,-3 4-55-16,4 4-25 0,1 3-9 15,0 11 5-15,-1-3 13 16,2 7-20-16,-2 2-1 15,4 4 0-15,2 5 5 16,-1 4 1-16,-14 8-6 0,-8 0-3 16,-25 20 0-16,-22 18 8 15,-15 15 0-15,-7 12 3 16,5 16-8-16,19 17-2 16,13 10-1-16,21 7 7 15,20 3-10-15,25-4 2 0,22-9-4 16,10-7-1-16,12-12 3 15,8-13-7-15,13-11 3 16,5-13-2-16,1-17-3 0,-7-8-12 16,-4-8-37-16,-12-16-34 15,-5 0-18-15,-18-16-114 16,-11-16-190-16</inkml:trace>
  <inkml:trace contextRef="#ctx0" brushRef="#br0" timeOffset="781.83">17376 2247 408 0,'-55'-74'171'16,"3"12"-86"-16,-5 22-43 15,-4 28-21-15,-7 29-9 16,-9 35 14-16,-5 38 4 0,6 39 15 15,2 35-3-15,13 35-13 16,21 41-14-16,15 29-10 16,25 13-1-16,17-6-1 15,19-10-3-15,15-24 4 16,11-17-8-16,12-27-1 0,8-23-8 16,5-23 0-16,13-25-26 15,4-35-43-15,7-26-18 0,6-33-44 16,0-37-115-16</inkml:trace>
  <inkml:trace contextRef="#ctx0" brushRef="#br0" timeOffset="1082.29">19527 1636 501 0,'131'-78'121'0,"22"33"-57"16,28 45-22-16,20 57-7 15,11 57 16-15,-9 50-5 0,-20 39 1 16,-30 32 1-16,-31 39-9 16,-37 35-14-16,-31 26-15 15,-40 10 1-15,-36 1-14 0,-43 0-19 16,-35 9-43-16,-28 2-29 15,-27-11 2-15,-11-20-2 16,-4-25 5-16,-1-28-23 16,3-33-21-16,15-40-9 0</inkml:trace>
  <inkml:trace contextRef="#ctx0" brushRef="#br0" timeOffset="3544.42">31122 5715 594 0,'3'-86'275'0,"-3"5"-116"0,0 12-87 15,0 8-56-15,-13 11-31 16,-6 2 22-16,-9-1 7 16,-9 2 26-16,-5-3-6 15,-3 1 5-15,1 4-1 16,-3-4-3-16,-4-1-15 16,-6-2-8-16,-7-9-9 15,-13-8 2-15,-13-17-1 16,-15-12-5-16,-20-16-1 0,-23-16 3 15,-22-20 0-15,-23-10 3 16,-24-6-4-16,-18 7 3 16,-22 17-4-16,-14 15-3 15,-22 21-1-15,-25 21 6 16,-25 20-4-16,-32 20 2 0,-1 21-2 16,-3 20 8-1,15 20-12-15,15 20 3 0,15 21 3 16,33 9 1-16,37 7 0 15,45-3 3-15,48-13-4 16,41-11-3-16,34-11 7 16,26-12-1-16,24-6 3 0,15-4-8 15,11-5 7-15,7 0-1 16,6-8-15-16,7 0 10 16,0 0-11-16,0 0-31 0,0 0-51 15,0 0-47-15,7 0-25 16,10 0 3-16,8-8-68 15,7-13-240-15</inkml:trace>
  <inkml:trace contextRef="#ctx0" brushRef="#br0" timeOffset="3993.63">25433 2434 362 0,'15'-37'212'0,"-12"16"-106"15,-21 13-54-15,-37 25-23 16,-42 19-17-16,-44 25-3 0,-38 22-4 16,-24 22 4-16,-4 17-7 15,7 17-2-15,26 15 8 16,23 5-5-16,33-9-1 16,35-8-5-16,29-11 3 15,29-10-6-15,34-9 0 16,27-12 2-16,24-9 4 0,30-10 0 15,23-12-1-15,18-9-2 16,15-7 5-16,4-8-7 16,-3-4 6-16,-9-5-1 0,-12-6-1 15,-17-6-1-15,-16-8 5 16,-15 1 3-16,-14-10 12 16,-11-7 10-16,-12 0 26 15,-8 0 43-15,-9-7 16 0,-8-22-57 16,-2-23-26-16,-3-26-12 15,-5-32-11-15,-6-25-4 16,0-24-14-16,-6-12-18 16,-14 5-13-16,-10 4-16 0,-5 10-66 15,-15 10-18-15,-2 16 20 16,-9 4-119-16</inkml:trace>
  <inkml:trace contextRef="#ctx0" brushRef="#br0" timeOffset="5542.42">17785 2809 484 0,'-12'-66'111'0,"0"5"-37"15,-1 8 0-15,13 13-21 16,-6 11-31-16,6 8-11 16,0 10-10-16,0 11 0 15,14 37 7-15,23 32 12 0,24 40 26 16,7 58-13-16,3 53-8 15,-14 32-8-15,-13 17-16 16,-12-5 2-16,-12-28-5 0,-11-36 12 16,-9-45-1-16,0-37 52 15,-12-41 83-15,-5-37-63 16,-11-40-41-16,-9-23-16 16,1-39-9-16,-1-31-13 0,9-38-2 15,19-35-4-15,26-34-9 16,31-20-14-16,34 1-8 15,28 10-4-15,15 26 11 16,8 33-1-16,2 37 9 16,-5 31 4-16,-3 33 11 0,-7 32-4 15,-1 29 13-15,-13 33 9 16,-10 28 0-16,-10 42 14 16,-9 39-2-16,-17 29-7 15,-11 14-2-15,-16-3 0 16,-15-15-5-16,-18-20 3 0,0-28 6 15,0-29 10-15,-9-26-5 16,9-19-2-16,-12-12-10 16,12-16-3-16,0-8-3 0,-8-10-6 15,8-3 1 1,0 1 3-16,0-9-7 16,0 0-5-16,0 0-38 0,-9-13-68 15,1-2-57-15,-5-11-15 16,1-6 7-16,1-5-31 15,-7-8-39-15</inkml:trace>
  <inkml:trace contextRef="#ctx0" brushRef="#br0" timeOffset="16007.55">25293 1950 266 0,'-12'-54'151'16,"1"1"-76"-16,-2 1-37 15,1-1-17-15,-6-1-1 16,-1 2 9-16,-1-1-10 16,-5-7 10-1,-2 2 10-15,-7 1 1 0,-5-1-11 16,-15 6-19-16,-24-4-3 16,-18 3 7-16,-26-1-7 15,-25 5-4-15,-23 9 1 16,-14 7-7-16,-6 12 0 15,-12 14 5-15,-13 7 3 0,-5 13-5 16,5 10 0-16,8 14-3 16,12 8 6-16,17 2-1 15,19 7 0-15,24 3 1 16,22-3-2-16,28-11 3 16,15-5-3-16,21-10-3 15,15-9 2-15,8-1 2 16,4-6-6-16,11-4 8 15,5-8-3-15,6 0 0 16,0 0 2-16,0 0-4 16,0 8 1-1,0-8-9-15,0 0-6 0,0 0-15 16,0 0-23-16,0 0-18 16,0-8-24-16,6-16-122 15</inkml:trace>
  <inkml:trace contextRef="#ctx0" brushRef="#br0" timeOffset="16458.36">22520 728 278 0,'16'-25'167'16,"-16"13"-77"-16,-16 12-47 15,-30 17-18-15,-30 11-14 16,-21 13 0-16,-10 11-3 15,0 10-2-15,4 4-1 16,13-2-3-16,14-3-2 16,19-4 0-16,13 0 1 15,15 1-1-15,15-5-1 16,14 3 2-16,22 6 1 16,13-2-6-16,19 6 4 15,11 3 2-15,12-5-3 0,9 5-4 16,-1-3 2-16,0-9 4 15,-9-4-1-15,-11-13 2 16,-14-11 4-16,-12-9 29 16,-10-7 27-16,-9-13 7 15,-9-17-37-15,-6-24-16 0,-5-28-12 16,0-25 2 0,-13-22 0-16,-2-8-4 15,4-2 1-15,-2 8-2 16,4 17-4-16,9 7-12 0,0 8-9 15,0 17-6-15,0 7 4 16,9 19-24-16,4 5-22 16,4 15-37-16,0 2-97 15</inkml:trace>
  <inkml:trace contextRef="#ctx0" brushRef="#br0" timeOffset="17871.56">26443 1242 341 0,'0'-29'169'15,"0"8"-86"-15,-17 17-45 16,-15 16-19-16,-16 16-5 15,-13 21-11-15,-4 25 3 16,3 14-7-16,5 19 3 16,9 3-4-16,6 1-1 15,16-11 2-15,13-10 2 0,13-12-7 16,4-13 2-16,8-16 3 16,5-8 2-16,-3-13 5 15,0-16 17-15,-2-12-7 16,0-16-5-16,1-17-10 15,-2-25 1-15,6-14-4 16,6-22 4-16,10-12-4 16,8-7 2-16,3 2-1 15,7 13-3-15,1 17-3 16,-5 15 5-16,4 19 0 16,-8 14-2-16,-4 13 3 0,4 20 5 15,-12 20-2-15,-1 20-2 16,-10 14 0-16,-11 11 3 15,-9-5 2-15,0-2 0 16,0-13 1-16,0-13-1 16,0-11 4-16,0-4-2 15,0-6 4-15,0-11-12 16,11-21-5-16,17-15-8 16,21-16 3-16,16-15 3 15,11-1 4-15,18-1-2 16,4 7 4-16,4 9-3 15,-5 14 9-15,-16 9-6 16,-20 10 0-16,-12 8-3 16,-12 5 8-16,-12 7 2 0,-10 0 1 15,-7 0 3-15,-8 7-1 16,0-7 0-16,-12 0-6 16,-4 0 1-1,4 0 0-15,-1 0 8 16,13 0-6-16,0 0-11 0,8 0-9 15,14 0 0-15,13-5 6 16,10 3 3-16,0 2 4 16,-6 0 0-16,-1 16 0 15,-5 15 3 1,-13 19 3-16,-8 10 2 0,-12 13-3 16,-21 10 5-16,-15-7-2 15,-10-10-3-15,-1-19 9 16,-2-13 3-16,1-22 15 15,-5-19-12-15,4-19 3 16,7-10-7-16,16-9-1 16,4-12-11-16,22-7-3 15,9-7-6-15,10 2 5 16,19 4-3-16,9 1-12 16,18 3 1-16,9 8-43 15,16 4 22-15,12 8 10 16,11 3 5-16,12 7-4 15,16 5-3-15,11 7-1 16,1 7 7-16,-6 3 14 16,-25 9 4-16,-24 0 3 15,-30 9 5-15,-25 8 12 16,-27 7 4-16,-29 12 3 16,-25 13-7-16,-17 13-9 15,-15 11 0-15,-3 8-3 16,4 1-2-16,9-7 1 15,6 0-2-15,10-13 5 16,3-11-5-16,0-1 10 16,-2-10-7-16,-11-6-3 15,0-11-8-15,2-6-32 16,5-17-96-16,-1-24-85 0</inkml:trace>
  <inkml:trace contextRef="#ctx0" brushRef="#br0" timeOffset="18303.41">28916 932 87 0,'71'-20'234'0,"-14"10"-109"16,-3 10-64-16,-4 17-26 16,-10 12-11-16,0 17-7 15,-4 14 4-15,-3 25 2 16,-9 21 7-1,-7 18-8-15,-14 3-9 16,-3 9-3-16,-23-15 7 16,-11-14-3-16,-5-26-3 0,-7-19 0 15,-2-27 1-15,-5-22-5 16,-1-13 4-16,11-25 21 16,12-15-13-16,14-12-16 15,17-15 1-15,25-9-3 16,18 2-1-16,10 5-2 15,4 12 3-15,-8 20-7 16,-1 17 6-16,-3 20 0 16,-4 20-1-1,-6 17 1-15,-1 16 2 0,-6 8-1 16,-3 8-1-16,-1 0-12 16,1-5-29-16,-6-6-17 15,7-9-23-15,0-17-34 16,8-14-67-16,-1-23 20 15</inkml:trace>
  <inkml:trace contextRef="#ctx0" brushRef="#br0" timeOffset="19136.09">29906 1596 303 0,'8'-50'177'0,"-4"10"-83"16,-4 11-41-1,0 9-28-15,0 2-8 16,0 6-12-16,0 5-2 15,-12 7-1-15,4 0-2 16,8-4 5-16,-7 4-5 16,7 0 1-16,0 0 1 15,0 0-6-15,4-5-1 16,7-7-11-16,14 1 8 16,4-6 5-16,4 4 0 15,-2 6 1-15,-5 2 5 16,-9 5 4-16,1 8-3 15,-6 14 6-15,-3 13 7 16,-9 11 0-16,0-2-3 16,0 1-4-16,0-9-5 15,-9-7-5-15,9-8 2 16,0-9-2-16,0 0 0 16,0-4 0-16,5-8-7 15,8 0 11-15,10 0-5 16,6 0 3-16,4 0 1 15,-2 0 0-15,-5 0-2 16,-7 0 0 0,-7 13 1-16,0 4 1 0,0-1-2 15,1-1 3 1,-5 1 2-16,-3-4-3 16,3-2 4-16,-4-10 18 15,-1 0 13-15,-3 0 30 16,0-6-9-16,3-13-34 15,5-18-11-15,-3-20-8 16,-5-17-10-16,0-7-2 16,-16-4 2-16,-12 0 1 15,-9 4 1-15,-3 2 9 16,-5 6-5-16,-1 13 3 16,12 15-4-16,8 8-5 15,10 12-22-15,2 8-32 16,14 10-19-16,22 7 20 15,18 0-10-15,17 0-5 16,17 0 20-16,12 0 18 16,-3 0 24-16,7 0 19 15,-8 0 11-15,-9-9 13 16,-8-3 24-16,-13 5 13 16,-10-2 5-16,-9 6-7 15,-10-2-30-15,-5 5-12 16,-7 0-20-16,3 21 26 15,8 15 33 1,3 28-16-16,-1 43-17 16,1 40-11-16,-13 32-13 15,-12 28-5-15,-12 14-13 16,-13 1-61-16,-7 6-94 16,-10-12-71-16,-2-11-92 15</inkml:trace>
  <inkml:trace contextRef="#ctx0" brushRef="#br0" timeOffset="22814.13">12851 8573 318 0,'0'-62'261'16,"0"-3"-98"-16,-17 4-36 15,-7 7-55-15,0 10-40 0,-1 11-19 16,-2 9 1-16,-14 12-7 16,-16 20-7-16,-16 29 2 0,-26 29 6 15,-14 30 1-15,-7 30 9 16,-6 27-4-16,12 7-6 16,16 16 0-16,21 3-8 15,20-9 4-15,24-10-7 0,21-26 2 16,24-23-2-16,16-31-1 15,26-26 4-15,23-30-3 16,21-28-1-16,15-32-21 0,18-38-39 16,6-23-37-16,2-27-23 15,-11-20 124-15,-6-25-221 0,-16-14 24 16,-20-16 65-16,-17-8 55 16,-12-4 44-16,-17-6 48 15,-12 13 90-15,-11 26 113 0,-9 28-76 16,-8 31-21-16,0 29-21 15,0 26-40-15,0 22-31 16,0 29-16-16,-8 40 9 16,-4 41 35-16,-1 51 27 0,-7 39 2 15,-3 33-22-15,-2 13-20 16,0 3-16-16,5-20-18 0,3-24-6 16,17-28 0-16,0-38 2 15,0-28 3-15,0-19 1 0,13-26-8 16,6-24 2-16,14-28-3 15,7-30-14-15,10-23 1 16,7-29-2-16,3-16 4 16,2-9 2-16,-2 17 3 0,-3 29 1 15,-8 32 6-15,-4 32 4 16,0 37 12-16,-2 31 7 16,-1 21-10-16,-2 26-2 0,-3 10-5 15,-1 2-4-15,2-4-8 16,6-8-36-16,5-17-65 0,11-15-57 15,10-19-28-15,15-21-13 16,11-28-54-16</inkml:trace>
  <inkml:trace contextRef="#ctx0" brushRef="#br0" timeOffset="23145.98">15104 7913 393 0,'-11'-45'285'0,"-20"29"-133"16,-28 41-52-16,-10 40-42 15,-12 41-22-15,-4 27-3 0,4 17 25 16,16 0 9-16,16-7-36 16,21-16-15-16,28-22-11 0,8-19-1 15,15-24-12-15,15-21-14 16,11-25-30-16,2-25-41 0,3-26-21 16,-1-27 8-16,-2-24 39 15,-2-23 35-15,-2-17 30 16,-12-4 44-16,-2 7 38 15,-7 25 31-15,-12 26-37 0,0 17-33 16,-8 28-20-16,-6 27 1 16,0 27 13-16,0 28 23 15,0 21-12-15,0 18-16 0,5 12-15 16,3 3-15-16,5 1-49 16,0-4-99-16,-2-8-62 0,1-17-14 15,-1-16-73-15</inkml:trace>
  <inkml:trace contextRef="#ctx0" brushRef="#br0" timeOffset="23611.77">15808 7929 568 0,'25'0'191'16,"-14"45"-39"-16,-2 40-41 15,-9 37-40-15,0 34 14 16,-17 15 5-16,0 2 6 0,-2 0 7 15,-1-15-23-15,-1-23-31 16,5-30-24-16,2-24-5 0,3-25-1 16,0-26-2-16,-2-30-19 15,13-38-9-15,0-30-24 16,8-39-5-16,11-43-11 0,14-42 2 16,16-30 17-16,16-10 22 15,5 20 42-15,1 41 21 16,-6 42-21-16,3 43-17 15,-4 48 4-15,5 50 8 0,0 50 5 16,-9 36-9-16,-6 24-7 16,-18 12-6-16,-15 1 2 0,-18-14 6 15,-31 67 84 1,2-128-27-16,0-18-6 16,-8-18-32-16,-2-24-21 0,-1-12-4 15,4-25-12-15,10-21-9 16,11-19-9-16,12-7-1 15,12-10-11-15,8 0-20 0,13-4-15 16,7 5-37-16,4 8-52 16,2 7-38-16,-2 14-52 15,-3 9-21-15,-8 11-27 0,-9 16-5 16</inkml:trace>
  <inkml:trace contextRef="#ctx0" brushRef="#br0" timeOffset="24411.08">20120 8368 420 0,'0'-76'191'0,"-8"-3"-75"16,-8 6-54-16,-6 9-35 0,-1 11-19 15,-14 13 2-15,-11 13-4 16,-13 20 8-16,-7 20 11 16,-6 27 8-16,1 29 24 0,-1 28-6 15,4 31 3-15,12 22-15 16,8 12-17-16,13 6-13 0,17-9-6 15,20-8 5-15,0-18-7 16,20-19-1-16,11-24 0 16,12-24-3-16,4-26 5 15,7-32 0-15,3-29 2 0,0-28-12 16,0-19-7-16,-10-27 0 16,-1-14 9-16,-10-18-2 15,1-10 5-15,-4-2 3 0,-9 5 14 16,-2 19 26-16,-11 26 12 15,-5 24-23-15,-6 20-18 0,0 22-5 16,0 23-4-16,0 23 2 16,0 22 4-16,8 24-5 15,6 12-4-15,12 14-2 0,8 2 8 16,14 5-5-16,14-4-3 16,12-5-19-16,10-8-73 15,15-7-61-15,6-17-34 0,5-12-58 16,3-16-20-16</inkml:trace>
  <inkml:trace contextRef="#ctx0" brushRef="#br0" timeOffset="24661.25">22353 7326 783 0,'8'-73'233'0,"-8"24"-115"16,-15 28-63-16,-15 37-25 15,-10 46-15-15,-11 48 1 16,-11 53 49-16,-8 46 19 0,1 34-1 16,7 18-21-16,23 12-27 15,22 12-16-15,26-4-11 16,27-14-4-16,29-22-9 0,28-29-30 16,26-34-26-16,20-34-76 15,17-39-54-15,7-30-31 0,0-36-1 16,-9-34-55-16</inkml:trace>
  <inkml:trace contextRef="#ctx0" brushRef="#br0" timeOffset="25159.59">22520 7330 469 0,'-49'-47'192'16,"9"4"-62"-16,15 15-57 0,25 7-45 16,12 6-12-16,30 10-11 15,29 5 1-15,40 0 0 0,23 0-6 16,20 0 5-16,9 0-4 15,0 0 0-15,-6 0 3 16,-8 0 0-16,-10 0 11 16,-12 0-9-16,-17 0-1 0,-22 0-4 15,-18 0-2-15,-22 0 3 16,-11 0-13-16,-17 0-17 16,-12 0-27-16,-8 9-43 0,-16 0-46 15,-12 1-62-15,-9 7 1 16</inkml:trace>
  <inkml:trace contextRef="#ctx0" brushRef="#br0" timeOffset="25658.94">22862 10136 108 0,'-13'-22'207'16,"5"10"-42"-16,8 0-48 0,0 5-7 15,0 2-1-15,0 1-11 16,0 4-20-16,0 0-12 16,0 0-20-16,0 0-22 0,3 0-3 15,18 0-8-15,20 0-1 16,24 0 1-16,20 0-7 0,20 0-3 15,17 0-3 1,13 0 0-16,-2-5 0 0,0-2 3 16,0-1 0-16,-18-1-2 15,-12 5-1-15,-25 1-3 0,-18-7-4 16,-21-1-16-16,-13-1-32 16,-17-7-41-16,-9-7-50 15,-21 2-18-15,-4-10-39 0,-7-1-21 16</inkml:trace>
  <inkml:trace contextRef="#ctx0" brushRef="#br0" timeOffset="26108.21">24794 8511 361 0,'38'-41'354'0,"-11"9"-141"0,-3 7-112 16,-2 13-55-16,-6 12-21 16,-1 12-14-16,1 21 5 15,-3 13 8-15,-9 18 25 0,-4 17 15 16,0 18-5-16,-17 6-20 16,-7 4-8-16,1-7-17 0,-7-17 0 15,6-16 1-15,5-14 10 16,1-19 3-16,7-16 2 15,11-20-14-15,0-25-9 16,3-19-1-16,17-29-10 0,13-26 2 16,16-22 2-16,12-22-6 15,11-7-1-15,10 3 7 0,-3 21 2 16,-11 29 1-16,-17 28 0 16,-6 31 2-16,-3 32 15 15,-8 38 9-15,-4 32 18 0,-6 29-7 16,-7 26-13-16,-14 11-8 15,-3 8-4-15,0-3-12 16,-12-6-4-16,4-11-20 16,8-11-58-16,0-14-107 0,0-11-90 15,0-17-51-15,-6-20-37 16</inkml:trace>
  <inkml:trace contextRef="#ctx0" brushRef="#br0" timeOffset="26606.99">25841 7534 652 0,'0'-73'280'0,"5"11"-137"16,18 17-79-16,31 13-86 15,31 12-8-15,25 3 13 16,14 9 12-16,7-1-1 0,1 9 3 15,-7 0 5-15,-4 0-4 16,-4 9-1-16,-11-1 1 0,-12-8 4 16,-21 0 14-16,-12 0 24 15,-20 0 6-15,-13 0 10 16,-2 0 1-16,-10 0-3 0,-10 9-11 16,3-9-13-1,-1 12 0-15,0 8 11 0,4 18-6 16,5 22 0-16,3 29 6 15,4 30 0-15,0 28 6 16,-4 20 1-16,2 12-4 0,-2 7-17 16,-3 2-9-16,-6-6-4 15,1-1 4-15,0-3-9 16,0-7-1-16,1-8-4 16,-5-12-5-16,-8-18 8 0,-11-20 1 15,-18-17 7-15,-13-19 4 0,-18-16-13 16,-21-12-6-16,-13-13 2 15,-8-12-12-15,-3-7-11 16,-1-9-35-16,1-8-68 16,3 0-73-16,6 0-45 0,6-8-15 15,13-4 18-15,15-5-8 16,22-11 13-16</inkml:trace>
  <inkml:trace contextRef="#ctx0" brushRef="#br0" timeOffset="26855.51">29379 7786 933 0,'-13'-36'492'0,"-4"2"-222"15,6 11-157-15,-1 7-192 16,4 8-61-16,8-1 62 16,-8 7 44-16,8 2 11 0,0 0-60 15,0 0-175-15,-13 0-121 16</inkml:trace>
  <inkml:trace contextRef="#ctx0" brushRef="#br0" timeOffset="27109.47">29321 9073 931 0,'25'0'427'0,"-5"0"-206"0,0 8-127 16,-3 3-79-16,-1 11-23 15,-7 1-3-15,-9 7 4 16,0 7 4-16,-25 7 3 16,-12 12-17-16,-15 17-98 15,-17 13-104-15,-21 12-59 0,-13 4 1 16,-5 4-22-16</inkml:trace>
  <inkml:trace contextRef="#ctx0" brushRef="#br0" timeOffset="30967.57">22403 10270 191 0,'0'-12'183'15,"11"-4"-91"-15,15-5-49 0,8 4-19 16,12 2-13-16,11-1-11 16,12 0-6-16,8-2-22 0,16 2-59 15,13 0-77-15</inkml:trace>
  <inkml:trace contextRef="#ctx0" brushRef="#br0" timeOffset="32597.38">12093 12741 62 0,'0'-7'138'0,"0"-5"34"16,0-6-67-16,0 0-33 0,-9 4-11 16,1-7-15-16,-1-3-17 15,1-2-1-15,8 3-6 16,-11-2-10-16,3 1 3 16,-1-4 2-16,-7 2 13 0,-5 2 2 15,-12 8-15-15,-7 9 1 16,-12 7 10-16,-17 11-4 0,-8 17-3 15,-14 14-10-15,-2 8 4 16,-5 6 7-16,6 4-2 16,11-1-2-16,12-7-12 0,20-7-4 15,17-9-5-15,15-3-1 16,25 1 4-16,17-4 0 16,19 8-3-16,12 2 2 0,10 12 4 15,4 15-7-15,-2 14 5 16,-3 16-1-16,-9 13-4 15,-11 13 2-15,-11 2 1 0,-18 4 2 16,-12-5 1-16,-4-11 0 16,-26-7 1-16,-10-12-2 0,-9-13 5 15,-7-12-2-15,-1-16 0 16,5-12 1-16,-1-16-2 16,0-25-2-16,5-6-9 0,-1-13-14 15,0-18 13-15,5-8-4 16,2-6-1-16,11-3-2 15,5-3-25-15,8 0-18 16,0 0-12-16,14 1-9 0,0-2 6 16,8 5 9-16,9 0-31 15,3 5-38-15,5 8-9 0</inkml:trace>
  <inkml:trace contextRef="#ctx0" brushRef="#br0" timeOffset="33413.56">13473 12888 222 0,'15'-131'227'16,"-15"-11"-95"-16,-15-10-30 16,-14 6-30-16,-7 13-23 0,-4 13-22 15,-2 23-9-15,2 28 5 16,8 21 13-16,-1 27 1 16,-3 37 5-16,3 42 24 15,-5 46-4-15,6 48 4 0,8 38-13 16,-1 30-9-16,10 25-19 15,3 12-14-15,-2 0-6 0,6-6-1 16,8-15-3-16,-8-25-9 16,8-24-37-16,-9-24-39 0,-9-28-26 15,2-28-14-15,-12-31-10 16,-14-27 31-16,-15-24 3 16,-11-25 45-16,-13-25 29 0,-8-24 32 15,-6-23 12-15,3-18 19 16,6-12 8-16,18-8-4 15,14 1 4-15,17 6-17 16,20 14-8-16,17 8-10 0,17 7-6 16,20 9 0-16,21 9-4 15,17 1 0-15,15 8-5 0,11 2-3 16,10 4-14-16,-1 4-11 16,-2 5-7-16,2-1 5 0,-8 9 5 15,-9 3 10-15,-11-1 6 16,-14 8 6-16,-14 0 2 0,-18 12 15 15,-7 2 17-15,-13 0 7 16,-7-5 1-16,-9 1 3 16,0 4-3-16,0 0 2 15,-14 0-15-15,3 0-5 0,2-3-2 16,9-2-6-16,-8 1-2 16,0-1-3-16,8 5-2 0,0 0 2 15,0 0-2 1,0 0-4-16,0 0-1 0,0 0-4 15,0 0 6-15,0 0-1 16,0 0-1-16,0 0 2 16,0 0-3-16,0 0 0 15,0 0-3-15,0 0 3 0,0 0-3 16,0 0 3 0,0 0-8-16,0 0-12 0,0 0-13 15,0 0-15-15,0 0-13 16,-7 9-21-16,-2-1-46 0,-4-8-25 15</inkml:trace>
  <inkml:trace contextRef="#ctx0" brushRef="#br0" timeOffset="34078.58">12563 13575 78 0,'-34'-28'206'0,"8"-1"-41"16,-4 0-73-16,3 1-2 0,-3 3-13 15,7 5-33-15,-2 5-20 16,-4-2-11-16,4 5 11 0,-1 3 3 16,1 9 13-16,0 0-7 15,1 21-1-15,-1 15 0 0,6 26-4 16,2 19-4-16,17 13-10 15,0 11-9-15,17 5 2 16,2-8-5-16,9-8-6 16,4-13 1-16,7-17-4 0,1-14 1 15,0-21-19-15,0-13-8 16,2-20-8-16,-3-25 1 16,-2-20 1-16,-9-23 12 0,-7-27 11 15,-13-11 14-15,-8-11 14 16,-12 2 10-16,-8 10 7 0,-5 14 17 15,2 23 12-15,-2 18-33 16,-3 23-6-16,-1 17-11 0,4 14-3 16,6 14 0-16,2 10-6 15,5 16 1-15,12 9 1 0,3 9-1 16,14 2 4 0,8 6-3-16,11-2-4 0,8-7-8 15,9-7-33-15,0-11-12 16,4-9-9-16,0-14-14 0,0-16 2 15,-5 0 18-15,2-16 11 16,-2-14 9-16,1-9 15 0,0-6 7 16,-9 0 14-16,-7 4 5 15,-9 4 13-15,-7 9 6 16,-5 8 11-16,-8 3 5 0,0 10-1 16,-8-2-12-16,0 4-9 15,0 5-3-15,0 0-5 0,0-3-4 16,0 3-5-1,0-4-26-15,0 4-23 0,9-4-16 16,2-5-48-16,9-3-54 16,6 1 24-16</inkml:trace>
  <inkml:trace contextRef="#ctx0" brushRef="#br0" timeOffset="34682.78">14434 12256 15 0,'-11'-9'34'0,"11"6"23"0,0-1 8 16,0-1-5-16,0 2-7 15,0 3-17-15,0 0-15 16,8 0-10-16,0 0-4 0,4 0 16 16,-4 0 27-16,0 0-15 15,-4 0-8-15,2 0-7 0,-6 0-4 16,0 0-7-16,0 0-2 16,0 0-6-16,0 0-3 15,0 0 0-15,0 0 0 16,0 0-2-16,0 0 5 15,0 0 2 1,0 0 0-16,0 0-1 16,0 0 0-16,0 0-5 15,0 0 0-15,0 0-3 16,0 0 1-16,3 0 0 16,0 0 3-16,2 0 2 0,-5 0 2 15,0 0-1 1,0 0 1-16,0 0 1 15,0 0 3-15,0 0-4 16,0 0 1-16,0 0-5 16,0 0 4-16,0 0-1 0,0 0 1 15,0 0-4-15,0 0-1 16,0 0-1-16,0 0-1 16,0 0 6-16,0 0-4 15,0 0 1-15,0 0-2 16,0 0-7-16,0 0-1 0,0 0-27 15,0 0-50-15,0 0-36 16,0 0 7-16</inkml:trace>
  <inkml:trace contextRef="#ctx0" brushRef="#br0" timeOffset="35509.67">11839 13180 116 0,'-11'0'235'0,"-6"21"-79"16,-2 10-26-16,-5 19 9 0,-6 15-50 16,10 17-29-16,8 15-33 15,12 9-9-15,12-5-2 16,16-8-4-16,13-14 0 16,16-18-3-16,17-26-7 0,15-22-1 15,17-28-7-15,14-34-6 16,24-32 2-16,5-26 5 15,1-23 8-15,-16-16-1 0,-25-18-1 16,-30-14 6-16,-31-9 36 16,-23 3 60-16,-25 17 52 0,-33 24 10 15,-21 29-26-15,-17 38-76 16,-27 31-22-16,-29 40-19 16,-18 34-10-16,-13 36 19 15,0 24 24-15,7 25 18 0,9 17-8 16,19 9-30-16,26-3-15 15,29 1-16-15,23-3-21 0,25-1-28 16,20-12-36-16,12-7-25 16,16-15 2-16,12-17-10 0,17-26-4 15,102-5-137 1,-50-61 134-16,18-20-12 16,9-14-27-16,19-26-34 0,9-16-55 15</inkml:trace>
  <inkml:trace contextRef="#ctx0" brushRef="#br0" timeOffset="35893.01">16559 10506 660 0,'-61'-135'342'15,"-25"13"-166"-15,-12 19-89 0,-10 31-56 16,-2 26-32 0,-4 27 1-16,0 27-4 0,0 29 12 15,10 28 6-15,1 20 4 16,10 26-7-16,12 18-1 0,12 27-5 16,16 18 3-16,11 25-1 15,16 22 6-15,4 14-11 0,10 15 0 16,12-7 1-16,0-11-3 15,0-20 1-15,0-19 3 0,0-23-5 16,0-23 2-16,0-21-5 16,0-24-4-16,-6-21-19 0,6-17-20 15,-8-11-19-15,-1-16-26 16,0-8-15-16,-7-13-25 16,-4-8-18-16,-5-8 32 15,-3-12-39-15,-17-17-39 0</inkml:trace>
  <inkml:trace contextRef="#ctx0" brushRef="#br0" timeOffset="36325.05">14312 12447 155 0,'-36'-61'288'0,"4"9"-119"0,12 10-52 16,7 11-33-16,13 2-41 16,25 1-27-16,26 0-19 15,28-6-2-15,22-4-4 0,24 2 9 16,14-4 2-16,11 3-2 15,9 0-1-15,0 5-8 16,-5 3-3-16,-4 1-5 0,-12 4 0 16,-11 0 2-16,-22 8 15 15,-17-1 0-15,-18 9 8 16,-21 4 29-16,-16 4 15 0,-18 0-5 16,-15 7-6-16,-8 15 5 15,-13 13-12-15,-10 22-3 0,-3 11-6 16,9 16-11-16,7 5 1 15,4-5-10-15,14-1-5 0,5-18 0 16,8-13 5-16,10-11-6 16,7-14 3-16,5-12-9 0,6-15-8 15,-1-15 7 1,2-8-3-16,-10-18 1 0,-13-11 7 16,-5-14 6-16,-14-3 5 15,0-5-5-15,-14 3 0 0,-5 4-1 16,-9 16-11-16,-6 5-20 15,3 6-35-15,2 11-38 0,9 6-32 16,7 0-24-16,13 13-42 16,0-3 10-16</inkml:trace>
  <inkml:trace contextRef="#ctx0" brushRef="#br0" timeOffset="36740.29">16319 11703 93 0,'41'0'249'0,"-8"0"-83"0,-5 0-55 16,1 7-9-16,2 15-14 15,6 13-31-15,4 20-12 0,0 16-9 16,4 20-6-16,-6 6-10 16,-2 0 6-16,-6 1-8 0,-1-4-1 15,-9-17 3-15,-10-15-7 16,-2-18 18-16,-9-11-7 16,-9-18-12-16,-6-18-7 0,-6-23-2 15,4-21-2-15,5-22 2 16,12-17-3-16,0-20-2 15,17-16-2-15,12-1 5 0,7 14-1 16,7 10-3-16,7 24 2 16,-1 18 1-16,4 14-5 0,-4 24 5 15,-5 19 1-15,-3 17 8 16,-8 10 1-16,-14 10 12 16,-6 8 7-16,-8 0 2 0,-5 1 17 15,0-7-6-15,-13-2-2 16,-3-9-15-16,3-7-11 0,13-4-6 15,-12-5-10-15,12-5-15 16,0-7-35-16,0 0-35 0,0 0-55 16,0 0-34-1,3-11-8-15,11-6-14 0,5 1-18 16,7 3 45-16</inkml:trace>
  <inkml:trace contextRef="#ctx0" brushRef="#br0" timeOffset="37175.01">19059 11254 461 0,'0'-72'285'0,"-11"16"-82"0,-13 10-69 16,-6 12-67-16,-1 23-35 15,-11 11-17-15,-6 34-2 16,-9 29 10-16,-8 47 58 0,2 44 67 16,1 51-10-16,9 30-61 15,16 21-34-15,21 11-15 0,24-9-22 16,28-8-1-16,26-23-12 16,23-19-50-16,20-28-54 15,13-26-28-15,16-28-46 0,7-33-19 16,6-22 1-16,3-28 12 15,2-21-25-15,-11-22 7 0</inkml:trace>
  <inkml:trace contextRef="#ctx0" brushRef="#br0" timeOffset="37589.82">20294 12081 215 0,'-44'-120'250'15,"-5"20"-94"-15,-4 15-16 16,1 19-50-16,3 17-40 0,0 22-23 16,4 18-14-16,5 25 10 15,0 25 32-15,7 25 16 16,4 22-10-16,9 27-10 0,7 15-22 16,13 12-17-16,13 1-7 15,7-5-2-15,17-15-2 16,11-16 1-16,13-22-6 0,8-25-1 15,9-20-10-15,-1-23 2 16,0-19-16-16,-8-32 5 0,-9-24 6 16,-11-27 3-16,-12-25 11 15,-15-21 2-15,-19-19 2 16,-14-12 17-16,-15-2 13 0,-10 10 10 16,-10 11-7-16,-1 21-3 15,-10 16-13-15,-5 25-17 0,-3 15-24 16,-4 25-39-16,-1 13-29 15,10 17-15-15,3 11-10 16,8 37 13-16,8 27 7 0,2 29-21 16,-3 30-54-16,11 20-10 15</inkml:trace>
  <inkml:trace contextRef="#ctx0" brushRef="#br0" timeOffset="38687.97">23344 12565 53 0,'-8'-17'130'0,"8"1"54"15,-8 0-84-15,8 4-37 16,0 0-20-16,0 6-19 15,0 4-6-15,0-3 3 0,0 1 4 16,0 4 8-16,0 0 0 16,0 0 4-16,8 0 4 0,0 0-5 15,1 0-5-15,3 0-12 16,0 0 3-16,-4 17 0 16,0 4-5-16,-5 2-7 0,-3 13-9 15,-11 9-22-15,-13 10-33 16,-15-3-43-16,-20 5-3 0,-6 0 6 15,-4-4-37-15,-4-8-27 16,-9-5 19-16</inkml:trace>
  <inkml:trace contextRef="#ctx0" brushRef="#br0" timeOffset="40485.72">25136 11451 215 0,'18'-17'203'16,"0"0"-98"-16,-2 6-38 0,-2-2-28 15,-5 5-20-15,13 3-11 16,18 2 2 0,-24 11 4-16,12 53 60 15,-15 175 27 1,-13-126-89-16,0 8-7 15,-9 114 2 1,-3-127-4-16,4-16-2 0,8-14 1 16,-8-14-2-16,8-17 4 15,0-12 5-15,0-11 3 16,0-8 2-16,0-13 3 16,0-21-8-16,0-27-11 0,0-35 1 15,5-30 2-15,11-28-2 16,8-19 7-16,9-11-8 0,7 0-3 15,0 8 3-15,5 13-1 16,5 19 4-16,-2 22-1 16,-2 27-6-16,-3 25 9 0,2 29-1 15,0 28 16-15,0 32 29 16,-5 36-1-16,-4 39-5 0,-2 36-12 16,-8 28-14-1,0 11-6-15,-10-3-9 0,-4-15 3 16,-1-26 1-16,3-29-3 15,-6-27-1-15,-4-21 1 0,0-16 0 16,-4-17-27-16,0-12-47 16,-8-16-51-16,-9-16-32 15,-2-17-20-15,-10-11-45 0,-11-17 33 16</inkml:trace>
  <inkml:trace contextRef="#ctx0" brushRef="#br0" timeOffset="41134.69">24668 11577 92 0,'0'-17'197'0,"0"-4"-49"15,0 2-62-15,0 2-19 0,0 1-12 16,0 4-21-16,4 3-15 16,1 2 0-16,-1 7-2 0,-4 0 4 15,0 0 4-15,0 0 1 16,0 7 8-16,-13 18 3 15,-4 16 4-15,-14 20-5 0,-18 20-8 16,-13 12-10-16,-11 13-2 16,-12 5 3-16,-3-3 1 15,-2-1-1-15,4-14-8 0,9-10-5 16,8-15 1-16,13-14-8 0,10-10 3 16,10-13-5-1,10-5 5-15,12-9 1 0,3-17-14 16,11 0-1-16,0 0 4 15,8-14 6-15,3-5 3 0,5-4-5 16,4-7 7-16,-2 2-2 16,-4 2-3-16,3 7 3 15,-5 2-6-15,-3 6 13 0,-1-2-7 16,-8 4 6-16,0 5-2 16,0 0-1-16,0-4 7 0,4 4-1 15,0 4 3-15,-1 0 2 16,-3 0-2-16,3 0-5 15,6 0-4-15,7 0-1 16,18 8 2-16,11 13-1 0,12 3-3 16,11 12 2-16,8 9 0 15,11 13-17-15,6 3-16 16,4 4-21-16,-1 0-32 0,8 0-29 16,-4 1-34-16,-2-9-48 15,-4-10-66-15</inkml:trace>
  <inkml:trace contextRef="#ctx0" brushRef="#br0" timeOffset="42881.01">27856 12235 122 0,'12'-7'243'0,"2"-5"-108"16,-6 3-33-16,-2 1-29 16,2 4-25-16,1-1-16 15,-1 5 7-15,0 0 15 0,0 0 14 16,5 21 32-16,-2 12 3 15,0 20-36-15,-2 11-24 16,-9 14-26-16,0 8-17 16,-20 4-45-16,-8-5-46 0,-9-4-28 15,-3-3-12-15,-8-14 1 16,-3-6 13-16,4-13-20 16,-2-10-16-16,4-5 14 0</inkml:trace>
  <inkml:trace contextRef="#ctx0" brushRef="#br0" timeOffset="44471.86">29261 11396 145 0,'0'-16'249'16,"0"1"-104"-16,0-2-39 16,0 1-26-16,0 4-44 15,0 3-17-15,0 2-10 0,0 2-3 16,3 2-1-1,-3 3-2-15,3 0-2 16,-3 0 1-16,0 15 11 0,0 13 1 16,0 13 1-16,0 21-7 0,-9 16-1 15,-4 7-1-15,0 3-8 16,1-2-1-16,0-8 0 16,3-17-2-16,9-12-9 0,-6-9-17 15,6-11-13 1,-8-8-11-16,8-5-11 0,0-16 1 15,0 0-29-15,0-20-27 16,0-22-17-16,0-15 39 16,0-19-26-16</inkml:trace>
  <inkml:trace contextRef="#ctx0" brushRef="#br0" timeOffset="44611.82">29250 11214 55 0,'8'-110'191'0,"-8"4"-23"15,0 9-75-15,0 8-28 0,-8 10-21 16,0 17-18-16,8 19-9 15,0 11-12-15,-10 7-5 16,10 9-9-16,0 12-7 16,0 4 1-16,13 24-20 15,3 14-41-15,4 9-96 16,-4 10-168-16</inkml:trace>
  <inkml:trace contextRef="#ctx0" brushRef="#br0" timeOffset="44828.04">29606 11409 283 0,'23'0'167'0,"7"0"-78"16,2-3-47-16,4-7-18 16,10 3-16-16,8-2-2 15,-3 2 2-15,2 2-2 16,1 2 0-16,-3 3-7 0,2 0-18 15,-1 0-23-15,-7 0-55 16,-9 0-66-16,-7-4 8 16</inkml:trace>
  <inkml:trace contextRef="#ctx0" brushRef="#br0" timeOffset="45061.89">30110 11154 56 0,'-13'-28'204'0,"5"2"-45"15,8 6-71-15,0 4-41 16,0 4-20-16,4 4-18 16,9 3 0-16,-1 5 5 0,3 0 22 15,-2 20-4-15,-2 13-1 16,-1 15-6-16,-2 14-14 16,-8 15-7-16,0 12 1 15,0 2-15-15,0-2-16 0,0-8-20 16,0-7-17-16,0-17-29 15,0-13-57-15,0-12-1 16,8-11-69-16</inkml:trace>
  <inkml:trace contextRef="#ctx0" brushRef="#br0" timeOffset="45243.54">30361 11539 79 0,'25'-45'227'15,"-5"10"-88"-15,0 2-61 16,5 8-38-16,12 4-21 15,2 6-9-15,13 3-4 16,4-2-4-16,1 7 4 0,3 2-1 16,-5 3-3-16,-1 2-4 15,-8 0-19-15,-7 0-41 16,-10-9-102-16</inkml:trace>
  <inkml:trace contextRef="#ctx0" brushRef="#br0" timeOffset="45443.84">31065 10754 380 0,'0'-8'183'0,"-17"8"-89"0,0 17-38 16,0 22-28-16,-3 23-10 15,-3 19-7-15,-2 13-7 16,2 5-4-16,-3 2-1 15,5-1-33-15,6-10-29 0,4-12-33 16,-3-14-85-16,3-14-12 16</inkml:trace>
  <inkml:trace contextRef="#ctx0" brushRef="#br0" timeOffset="45709.32">31444 9981 460 0,'5'-123'264'16,"4"26"-96"-16,7 23-78 15,19 31-47-15,27 29-22 0,25 30-19 16,13 34-1-16,10 31-1 16,-5 33-4-16,-12 28 4 15,-14 26 1-15,-19 19-2 16,-16 12-10-16,-19 9-14 0,-13 4-17 15,-12 7-15-15,-29-3-20 16,-18-5-33 0,-23-7-21-16,-23-16-72 0</inkml:trace>
  <inkml:trace contextRef="#ctx0" brushRef="#br0" timeOffset="46707.92">16490 14304 168 0,'0'-5'320'0,"0"-2"-133"0,0 3-26 15,-9-4-35-15,0 3-64 16,9 1-31-16,0-4-38 16,0-1-12-16,0 6 3 0,0-5-1 15,0-5 7-15,0-4 3 16,-8-2-1-16,8-1 2 15,-11 3 7-15,-4 4 1 0,-11 1-4 16,-7 12 5-16,-10 0 2 16,-6 12 1-16,-5 10 5 0,5 2-2 15,1 4-3-15,8 1-1 16,7 4-5-16,12-5 0 16,10 1 0-16,11-1-5 15,0 1 5-15,11-5 1 0,15 0-4 16,10-4 1-16,10-7 1 15,1-6 1-15,10-7-3 0,3 0-2 16,-3 0-1-16,-7 9 6 16,-13-1-19-16,-14 0 4 15,-14 9 5-15,-9 8 10 0,-29 10 2 16,-15 15 5-16,-13 7-5 16,-8 8-2-16,-4-2 2 0,7-1 0 15,11-9-2-15,9-11 3 16,13-11-5-16,5-10 2 15,9-5 0-15,15-3 1 0,0-13-6 16,0 0 7 0,6 0-1-16,3 12-1 15,-4-12 10-15,-2 12 7 0,5 4 2 16,-8 8 4-16,0 14-3 16,0 15-4-16,0 7 0 15,0 10-5-15,0 8 3 0,8 3-3 16,1 5-7-16,3 4-2 15,5-5-3-15,7-4-16 0,4-5-43 16,10-2-61 0,10-8-35-16,13-6-28 0,7-3-53 0</inkml:trace>
  <inkml:trace contextRef="#ctx0" brushRef="#br0" timeOffset="47307.6">20136 18467 433 0,'-40'0'189'16,"4"0"-47"-16,7 0-48 0,7 0-56 15,11 0-69-15,11 0-33 16,16 0-20-16,17 0 5 0,11 0 17 16,13 0 14-16,5 0 2 15,3 10-10-15,0-10 12 16,-4 12 27-16,-10 4 43 15,-2 3 29-15,-12 7-14 0,-7-2 4 16,-15-5 11-16,-12 7 10 16,-3-2 9-16,-9-5 0 15,-13 2 5-15,5-4-1 0,0-5-19 16,5 0-27-16,12-12-16 16,0 9-16-16,0-9-9 0,0 0-6 15,9 0 8-15,7 0 6 16,5 8 2-16,7 7 7 15,5 6 2-15,2 7-5 0,3 9-1 16,-3 4-2-16,-2 9 1 16,-7-7 3-16,-11 7 13 0,-7-26-6 15,-8-24-4 1,-15 0-2-16,-14 0-10 0,-12 0-15 16,-13 0-23-16,-14 0-15 15,-13 0-33-15,-9 0-4 0,-6 0 0 16,-4 0-2-16,4 0 4 15,-1 0-64-15,4 0-31 16</inkml:trace>
  <inkml:trace contextRef="#ctx0" brushRef="#br0" timeOffset="48671.96">18858 15679 312 0,'-36'-60'174'0,"-7"3"-80"16,0 7-24-16,-4 14-31 15,4 8-27-15,-6 6-11 0,-9 11-4 16,-2 11 11-16,-5 11 15 16,0 14 18-16,8 13 11 15,10 7-13-15,10 8-20 0,12 3-7 16,18 6-12-16,14 2-12 16,18 1 5-16,12 1 0 0,15-2-2 15,9 5-7-15,-2 1 4 16,-2 3 1-16,-3 0 1 15,-9 0 1-15,-11-4 9 16,-20-7-4-16,-14-5 1 0,-11-9 6 16,-18-6-3-16,-16-10 1 15,-8-4 6-15,-7-7-2 0,-2-5 5 16,-2-4-1-16,7-12-8 16,8 0-4-16,13 0-14 0,7 0-21 15,15 0-20-15,14 0-8 16,3-12-23-16,19-4-54 15,17-7-26-15</inkml:trace>
  <inkml:trace contextRef="#ctx0" brushRef="#br0" timeOffset="49986.46">19288 15855 91 0,'11'-58'241'0,"-11"6"-91"0,-16 7-41 15,-7 9-17-15,-11 15-13 16,0 14-18-16,-6 7-8 16,9 15-12-16,-1 18-13 0,2 11-9 15,8 9-10-15,4 9-2 16,10 3-4-16,8-4-3 16,13-4-2-16,6 0 7 0,11-5-16 15,7-3-12-15,2-8-5 16,7-5-20-16,2-7-14 15,5-13-14-15,4-16-11 0,3 0 3 16,7-23-3-16,-3-19-3 16,-4-15 9-16,-3-11 42 0,-9-9 45 15,-6-5 87-15,-16 3 9 16,-17 10-26-16,-4 13 18 0,-5 11 11 16,0 14-5-16,-13 10-13 15,3 12-23-15,-3 9-8 16,-4 19-21-16,5 15-12 15,12 7-13-15,0 4-1 0,8 0-9 16,13-5 1-16,2-3 1 16,10-9-9-16,7-7-19 15,1-9-11-15,5-12 1 0,-1 0-4 16,-2-8 4-16,-3-13 17 16,-2-3 5-16,-11-3 13 0,-2-7 0 15,-9 6 10-15,-7 7 18 16,0 5 15-16,-9 7 9 0,0 5-4 15,0 4-17-15,0 9-6 16,0 7-12-16,0 4-6 16,3 1-6-16,5 2 0 0,4 0-3 15,4-8-16-15,5-3-21 16,4-12 2-16,6 0 6 16,7-8 2-16,5-9 3 0,3-3 3 15,-6-8 5-15,2-6 6 16,20-30 7-1,-45 39 15-15,1 5 1 16,4-3 31-16,-13 23-38 16,-4 0 0-16,-2-5 1 0,5-1-4 15,6 6 0-15,6-2 0 16,8-6 2-16,8-1-1 0,10-2-1 16,2-3-7-16,0 2-10 15,1 0-5-15,4-4 7 16,-4-4 2-16,-2-5 8 15,4-4 1-15,-2 5 2 0,-5-4 4 16,-4-2 2-16,0-5-3 16,-1-5 6-16,-5-10 11 0,12-16-4 15,3-15-3-15,0-16-4 16,-1-17 5-16,1-5 23 16,-13 10 18-16,-7 19 19 0,-6 25 2 15,-7 16-4-15,-7 17-20 16,-1 15-14-16,-8 17 2 15,0 25-6-15,0 25 7 16,-8 35 0-16,-4 24-13 0,4 29-14 16,8 17-3-16,-8 8-9 15,8 3 2-15,0-7-5 0,-12-7 7 16,0-14-4-16,-5-21 0 16,-2-18-6-16,-2-22 1 15,4-20-9-15,1-20 2 0,-1-12-22 16,6-25-18-16,0-5 6 15,11-24 18-15,0-18 11 0,0-24 0 16,3-18 15-16,13-13-4 16,12-7-3-16,9-6-3 15,8 5 1-15,12 5 8 16,11 3 0-16,17 4 2 0,10 9 1 16,10 3-3-16,5 7 4 15,6 10-10-15,9 5-8 0,-5 3-14 16,-3 3-6-16,-6 6 0 15,-10 0 10-15,-16-2 18 16,-12 1 2-16,-16 4 16 0,-11-4 6 16,-15 1 12-16,-11-1 0 15,-12-4 18-15,-8 3 19 16,-20 11 47-16,-8 10 25 16,-9 12-5-16,-5 21-20 0,-1 25 14 15,-1 28 4-15,0 32-123 16,2 26-6-16,9 14 0 0,10 13 0 15,15 4 0-15,16-2 0 16,12-11 0-16,16-6 0 0,15-10-129 16,20-10-81-16,10-14-64 15,8-15-27-15,6-14 28 16,5-14-15-16,10-18 24 0</inkml:trace>
  <inkml:trace contextRef="#ctx0" brushRef="#br0" timeOffset="51551.4">24936 14580 37 0,'0'-20'37'16,"-8"-1"-2"-16,8 6-15 0,0-2-23 16,-7 4-23-16,7 6-2 15,-8-1 4-15,8 4 8 16,-8-1 8-16,8 5 6 15,0-4 8-15,0-4 9 0,0 1 9 16,0-7 2-16,0-5 30 16,0-5 28-16,-13-5 44 0,13 1-53 15,-13-1-36-15,13 3-19 16,-13 7-10-16,13 3-10 16,-7 4-2-16,7 1-2 0,0-2 1 15,0 3 4-15,0 3 1 16,0-5-6-16,0 4 2 0,0 0 5 15,7-1-2-15,2 6 2 16,3-7-2-16,1 7 1 16,0-6-2-16,-3 5 4 15,6 1 2-15,2-1-2 0,-6 4 4 16,-3-5-3-16,-2 1 4 16,-4 0 12-16,2 0 3 15,-5 0-2-15,0-3 7 0,0-3-2 16,0 3 2-16,0-6 3 15,0 1 1-15,0 1 8 0,0-5 3 16,3-1 10-16,2 1-4 16,-2-1-13-16,-3 0-3 15,0 5-12-15,0 8 2 0,0 4-9 16,0 0 17-16,0 13 3 16,0 15 0-16,0 21 11 15,0 28-1-15,0 28-22 16,-11 22-6-16,-1 8-6 0,0 2-10 15,0 0 1-15,2-12-4 16,10-16 3-16,0-11 1 0,0-17-1 16,0-15-1-16,0-13-7 15,0-12-21-15,0-12-22 16,0-10-31-16,0-2-18 0,0-10-25 16,-11-7-11-16,-2 0 10 15,3-3 5-15,-7-13 5 0,-8-13-21 16,-3-8 24-16,-1-16 31 15,-4-16 28-15,2-9-4 0</inkml:trace>
  <inkml:trace contextRef="#ctx0" brushRef="#br0" timeOffset="51690.37">24660 14853 7 0,'-27'-81'41'0,"-3"8"69"15,4 8 84-15,4 7-79 16,2 8-32-16,-1 11-18 0,8 10-28 16,13 5-15-16,0 3-15 15,0 9-3-15,0 0-2 16,0 3-2-16,0 5-2 0,8 4-1 15,4 0-13-15,13 0-36 16,11 0-67-16,7 0-77 0</inkml:trace>
  <inkml:trace contextRef="#ctx0" brushRef="#br0" timeOffset="51882.4">25425 14931 261 0,'14'19'222'16,"-5"-2"-90"-16,-9-6-28 0,0 2-44 16,0-4-34-16,0-9-23 15,0 0-24-15,0 0-21 16,0 0-14-16,0 0-22 0,0 0-29 16,0 0-53-16,0 0 2 15</inkml:trace>
  <inkml:trace contextRef="#ctx0" brushRef="#br0" timeOffset="52785.92">26200 14294 9 0,'0'0'32'0,"0"0"39"0,0 0 58 16,0 0 13-16,0 0-65 16,0-2-34-16,0-2-23 15,0-2-16-15,0 6-8 16,0 0-5-16,0 0 5 0,0 0 9 16,0 0-3-1,0 0 2-15,0 0-1 16,0 0-5-16,0 0 5 0,0 0-1 15,0 0-1 1,0 0-3-16,0 0 0 16,0 0 4-16,0 0-5 15,0 0-2 1,0 0 0-16,0-2-5 16,3-3-2-16,-3-2-33 0,5 2-24 15,-2 0-16-15,-3 1 0 16,5 1 5-16,-1-5 21 15</inkml:trace>
  <inkml:trace contextRef="#ctx0" brushRef="#br0" timeOffset="53414.48">26242 14080 4 0,'5'-37'11'0,"0"-5"11"15,-1-2 18-15,0-1 31 16,0 2 35-16,-4-2 25 0,0 4-55 15,0 8-29-15,0 5-17 16,0 3-6-16,-12 9-10 16,-1 7 6-16,-6 9 2 0,-6 0 3 15,-4 14 2-15,-2 5-8 16,2 5-10-16,4 2-1 0,5 2-4 16,4 1-1-16,8 0-6 15,8-1 0-15,0-4 1 16,8-5-2-16,8 2 1 15,7 0 0-15,11-6-2 16,6 2-14-16,10-2 0 0,6-4 1 16,4-11 1-16,5 0 5 15,5 0 10-15,-7 12-2 0,-1-1 2 16,-5 1 10-16,-7 4-2 16,-10 9-5-16,-8 8 7 15,-7 8 6-15,-5 3 1 0,-12 8 0 16,-8 10-4-16,0-2 4 15,-11-3-5-15,-14-3 5 0,-7-6-3 16,-10-7 2 0,-9-9 5-16,-8-7 0 0,-9-9-4 15,-9-16 3-15,-1 0-1 16,-4-3 7-16,7-13 3 16,2-10 6-16,14-2-12 0,16-3-16 15,10-7-12-15,10-3-10 16,23-4 9-16,3 5 2 0,20 6 4 15,15 15 2-15,2 11 1 16,9 21 5-16,4 11 5 16,3 16-7-16,1 17 2 0,-3 9-1 15,-2 3 1-15,-8 0-6 16,-7-5 6-16,-6-6-12 16,-5-14-19-16,-13-10-26 15,-4-6-37-15,-1-9-27 0,-8-2-51 16,0-9-43-16</inkml:trace>
  <inkml:trace contextRef="#ctx0" brushRef="#br0" timeOffset="54096.84">27387 13555 28 0,'0'-25'77'0,"0"5"88"15,0-1-11-15,0 4-62 16,0 11 0-16,0 1-3 16,0 5-10-16,-9 0-19 15,1 11-6-15,8 18-9 0,-14 13-18 16,14 15-13-16,0 3-6 15,6 2-4-15,2-5-7 16,1-12 3-16,5-14-7 0,-3-10 7 16,7-9 0-16,-6-12 4 15,3-12-5-15,2-9 1 16,0-10 0-16,3-14 2 0,-3-8-2 16,2-1 1-16,1 1 4 15,-2 9 10-15,-2 12-5 16,-4 7 0-16,-6 8-6 15,2 5-2-15,-3 9-1 0,3 3 4 16,1 15-11-16,0 18-21 16,-6 12-38-16,-3 12-63 15,-12 8-60-15,-10 1-83 0</inkml:trace>
  <inkml:trace contextRef="#ctx0" brushRef="#br0" timeOffset="54662.57">23690 13991 67 0,'3'-41'235'15,"-3"-4"-43"-15,0 4-58 0,0 3 11 16,-9 11-7-16,3 2-43 15,6 8-34-15,-8 6-28 16,8 3-8-16,0 3-3 0,0 5-6 16,0 13 1-16,0 13-2 15,0 5-6-15,8 9-6 16,12 10-8-16,12 2-23 0,12-6-17 16,67 14-57-1,-50-48 62 1,-1-12 2-16,0-20 6 0,-4-16 15 15,-13-14 17-15,-7-10-2 0,-11-13 14 16,-13-1 19-16,-12 0 9 16,0 14 9-16,0 16 4 0,-12 6-16 15,4 14-25-15,8 13-12 16,-9 1-8-16,1 20-5 0,8 17-24 16,0 22-27-16,0 25-28 15,8 15-41-15,12 9-55 16,14 4-66-16</inkml:trace>
  <inkml:trace contextRef="#ctx0" brushRef="#br0" timeOffset="55444.04">28526 14537 127 0,'9'12'242'0,"-6"-1"-100"16,-3 1-28-16,0 0-24 0,0 5-34 15,-8-6-20 1,-4 2-7-16,0-1 13 0,3-12 7 16,1 9 15-16,0-9-2 15,8 0-10-15,0 0-4 16,0 0-17-16,0-9-13 0,8-3-9 15,9-8-9-15,3-5 5 16,8 5-5-16,4-1 0 16,-2 8 0-16,-3 13-5 0,-5 0 15 15,-6 30 7-15,-4 10 2 16,-9 17-5-16,-3 9-9 16,-15 8-5-16,-15 2-33 15,-10 2-37-15,-8-6-29 16,-9-1-32-16,-4-11-22 15,4-7 1-15,0-8-53 0,3-9-1 16</inkml:trace>
  <inkml:trace contextRef="#ctx0" brushRef="#br0" timeOffset="56110.19">29643 14108 338 0,'53'-20'174'0,"-13"8"-64"0,-6 4-50 16,-7 8-31-16,6 15-16 16,-5 10-11-16,-4 11-4 15,0 5 2-15,-7 9 13 16,-6 7 23-16,-6 7 9 15,-5 14-1-15,-16 7-3 0,-9 4-13 16,-7 2-2-16,-4-11-8 16,-7-10-3-16,4-13 2 15,-4-13 0-15,-3-11-4 16,2-12-4-16,1-9-6 16,9-12 5-16,4-12-11 15,3-9-2-15,6-12-2 0,4-11 3 16,17-17 2-16,0-16 2 15,17-17-5-15,13-15-7 16,5-19 0-16,9-15-7 16,10-10 5-16,3-2 4 0,-1 5 8 15,-5 11 2-15,-2 14 2 16,-7 10-1-16,-9 21 1 16,-13 17 3-16,-9 16 6 15,-1 12 0-15,-10 13 4 16,0 12 6-16,-18 12-7 15,-10 12 7-15,-9 12 5 0,-11 12 1 16,-12 12-3-16,-5 17 5 16,-2 20 7-16,7 17-10 15,3 19-9-15,10 14-6 16,13 10-4-16,22 3-7 0,15-5-2 16,18-6-17-16,12-11-6 15,8-21-1-15,6-12 5 16,7-19 12-16,-6-12 2 15,2-15-7-15,-1-14-19 16,-5-8-29-16,-9-13-8 16,-5 0-21-16,-6-10-18 0,-8-2-4 15,-4-4-26-15,-7 1-53 16,-5-1 26-16</inkml:trace>
  <inkml:trace contextRef="#ctx0" brushRef="#br0" timeOffset="57657.39">31397 13669 58 0,'4'-33'167'16,"-4"-3"13"-16,0-6-72 16,0 6-12-16,0 0-22 15,-9 3-30-15,1 9-23 0,0 8-6 16,2 0 3-16,6 5 4 15,-14 5-2-15,3 6-2 16,-6 0-4-16,-9 21 5 16,-5 19 0-16,-11 18-3 0,3 18-7 15,-1 14 0-15,2 7-7 16,10 1 0 0,9-4-4-16,10-13 3 0,9-12 0 15,9-16-4-15,10-13-5 16,13-13-5-16,8-16-6 15,10-20-5-15,-1-20 3 16,-2-14 3-16,4-18 6 0,-12-13 8 16,-4-4 4-16,-13-3 1 15,-5-5 7-15,-9 9 3 16,-8 4 16-16,0 17 12 16,0 10 7-16,0 13-1 15,-12 5-2-15,12 11-8 0,-10 5-14 16,10 5-9-16,0 7-6 15,0 11-3-15,0 19 3 16,0 19-4-16,0 11 0 16,0 18 0-16,14 7-2 15,2 1-9-15,0-1-19 16,0-8-14-16,4-16-32 0,-2-11-27 16,-2-15-20-16,1-10-26 15,-3-25-53-15,-1-8-194 16</inkml:trace>
  <inkml:trace contextRef="#ctx0" brushRef="#br0" timeOffset="57990.85">31698 13084 114 0,'-13'-54'271'16,"13"16"-128"-16,0 15-59 15,0 11-31-15,0 12-24 0,16 28-18 16,6 21-5-16,-4 16 0 15,8 21 13-15,-10 19 2 16,-8 13-2-16,-8 17 3 16,-11 3-9-16,-11 0 3 0,-4-12 5 15,4-8 10-15,-3-15 14 16,6-22-21-16,3-12-5 16,2-17-15-16,14-12 2 15,0-6 3-15,9-14-7 16,13-20 3-16,21-8-2 15,9-21-3-15,18-20-4 16,11-15-1-16,4-13-9 0,5-14-19 16,-5-2-24-16,-9-4-25 15,-8-2-28-15,-6 6-19 16,-13 3-80-16</inkml:trace>
  <inkml:trace contextRef="#ctx0" brushRef="#br0" timeOffset="58187.33">31762 13078 92 0,'9'-19'196'16,"6"-6"-69"-16,10 4-66 15,4 5-28-15,10 4-19 16,7 8-26-16,6 4-13 0,0 0-41 15,2 0-30-15,-9 9-8 16,-3-2 9-16</inkml:trace>
  <inkml:trace contextRef="#ctx0" brushRef="#br0" timeOffset="58506.35">32705 13111 175 0,'0'-12'244'0,"0"-1"-95"15,0 2-43-15,0 2-40 16,0 4-34-16,0 5-5 16,0 0 15-16,0 0 24 15,0 0 14-15,0 10 14 16,0 13 35-16,0 18 2 0,-12 21-54 15,3 15-41-15,-2 21-23 16,-2 12 4-16,1-1-14 16,4-3-31-16,0-12-23 0,-5-13-29 15,0-15-35-15,4-13-42 16,9-13-14-16,-6-12 6 16,6-16-24-16,-8-20-30 0</inkml:trace>
  <inkml:trace contextRef="#ctx0" brushRef="#br0" timeOffset="58672.35">32753 12777 88 0,'12'-143'268'0,"-8"25"-107"15,-4 24-50-15,0 26-21 16,0 18-49-16,0 19-22 0,0 10-9 16,-12 9-6-16,4 12 4 15,0 16-8-15,-3 8-7 16,-3 13-30-16,-2 7-33 0,0 6-43 15,5-2-92-15</inkml:trace>
  <inkml:trace contextRef="#ctx0" brushRef="#br0" timeOffset="59154.96">32749 12544 393 0,'0'-52'163'0,"0"-1"-44"15,0 8-48-15,0 5-38 0,4-1-23 16,16 4-6-16,13 5 2 16,8-1-4-16,6 0-3 15,12 2-3-15,-2 6 2 0,-1 5 3 16,1 3 2-16,-4 5-7 16,-4 7 5-16,-6 5-5 0,-5 0 1 15,-7 0 3 1,-6 0 0-16,-1 0 8 0,-4 0 8 15,1 13 10-15,-5 3 8 16,-3 13 14-16,-1 11 28 0,-1 17 0 16,-3 21-18-16,-8 15-18 15,0 17-19-15,0 13-1 0,0 3-14 16,-8 0 0-16,8-3-3 16,0-6-8-16,0-4 9 0,8-6-4 15,10-5-3-15,2-9 3 16,4-11-2-16,5-12 7 0,-1-13-4 15,-4-9 0-15,-3-15 1 16,-6-8 4-16,-10-10 3 16,-5-3 1-16,-20 0-9 15,-13-12-15-15,-12 0-17 0,-12 9-6 16,0-1-23-16,1-8-22 16,3 0-34-16,4 0-16 0,1 0 132 15,6 0-212-15,7 0-6 16,6-5 45-16</inkml:trace>
  <inkml:trace contextRef="#ctx0" brushRef="#br0" timeOffset="62302.35">33634 12964 4 0,'8'0'9'0,"-3"-3"11"16,-1-1 19-16,0 0 28 0,-4-2 45 15,5 3 16-15,-2 0-60 16,5-2-20-16,-5 3-11 0,6-4-10 16,-6 1-6-16,2 5-3 15,-2 0 5-15,-3 0 9 16,0 0-2-16,0 0 2 15,0 0-13-15,0 0-9 0,0 0-3 16,0 11-3-16,0-11 0 16,5 10 1-16,-2-1-5 0,7-9-1 15,-2 0 1-15,0 0 0 16,0 0 2-16,-4 0-1 0,1 0 3 16,-2 0-6-16,5 0-1 15,-3 0 3-15,-2-9 0 0,-3 1 0 16,0-5 1-16,0 6 1 15,0-2 3-15,-8 6-1 0,0-1 1 16,8 4-9-16,-12 0 1 16,12 0-3-16,-8 0-1 0,8 0 1 15,0 0 5-15,0 0-2 16,0 0 0-16,0 0 0 16,0 0-1-16,-8 0-6 0,8 0-8 15,0 0-9-15,0 0-6 16,0 0-12-16,-12 0-12 0,3 0-52 15,1 0-45-15,8 11 14 16</inkml:trace>
  <inkml:trace contextRef="#ctx0" brushRef="#br0" timeOffset="62512.1">33723 13172 39 0,'30'8'132'0,"-3"1"52"16,-2-1-85-16,-9-8-29 16,-2 11-13-16,-8 2-25 0,-6-2-11 15,0 6-5-15,-23 4-9 16,-11 3-6-16,-10 4-18 0,-13 8-24 16,-14-2-24-16,-3-1-89 15,-16 3-26-15</inkml:trace>
  <inkml:trace contextRef="#ctx0" brushRef="#br0" timeOffset="65361.92">21046 10978 48 0,'0'-5'228'0,"-14"5"-27"16,3 0-84-16,0 0-18 15,-1 0-18-15,-1 13-31 0,13-13-16 16,-9 9 5-16,9-9 30 16,0 0 18-16,0 0-2 0,0 0-21 15,6 0-24-15,2-5-18 16,6-7-12-16,11-9-3 0,21-3-5 15,15-8-2-15,22-9 1 16,32-5-3-16,36 3 2 16,27 1-6-16,31 11-12 15,17 4-4-15,8 16 2 0,3 11 2 16,-9 11-2-16,-9 16-3 16,-13 8 10-16,-7 15 8 0,-9 7 1 15,-6 7 2-15,-4 5-4 16,-16 10 3-16,-5-5 0 15,-8-6 5-15,-13-3 1 0,-12-8-3 16,-21-12-2-16,-15-10 0 16,-20-5 3-16,-22-10 8 0,-16-3 25 15,-12-10 9 1,-7-7-7-16,-10 0-14 0,-3 0-8 16,0 0-8-16,-11 0-3 15,2-4-2-15,9 1 4 0,-8-6-4 16,8 1-11-16,-8 0-12 15,8-1-5-15,0 1-22 0,-8 0-30 16,8 1-31-16,0-3-15 16,0 7-12-16,-9-1 4 0,2 0-30 15,-6-4-10-15,-4 4 43 16</inkml:trace>
  <inkml:trace contextRef="#ctx0" brushRef="#br0" timeOffset="65694.2">24660 11373 131 0,'-43'0'255'0,"3"0"-112"16,18 0-39-16,2-5-37 16,11 2-34-16,9 3-18 0,0 0-8 15,17 0-5 1,14 0 1-16,12 0 7 0,8 0 3 0,13 0-5 16,7 0 3-16,1 0-1 15,5 0-5-15,1-4-4 16,-2-4 1-16,-6-1 4 0,-10 2 2 15,-7-5 2-15,-12-9 5 16,-8-7 9-16,-9-6 15 16,-11-6 15-16,-13-8 0 15,-13-6-2-15,-8-2 6 0,-10-2-4 16,-11 1-5-16,-10 9-20 16,-9 11-6-16,-4 12-8 0,-3 18-11 15,2 14 0-15,1 26-14 16,-3 19-53-16,1 17-49 0,2 17-46 15,5 12-23-15,3 8-40 16,4-1-48-16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1A8229-74DD-4780-8747-39CCEED8AF80}"/>
                  </a:ext>
                </a:extLst>
              </p14:cNvPr>
              <p14:cNvContentPartPr/>
              <p14:nvPr/>
            </p14:nvContentPartPr>
            <p14:xfrm>
              <a:off x="924840" y="0"/>
              <a:ext cx="11267640" cy="679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1A8229-74DD-4780-8747-39CCEED8A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80" y="-9360"/>
                <a:ext cx="11286360" cy="68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struct Uni</a:t>
            </a:r>
          </a:p>
          <a:p>
            <a:r>
              <a:rPr lang="en-US" dirty="0"/>
              <a:t>{int </a:t>
            </a:r>
            <a:r>
              <a:rPr lang="en-US" dirty="0" err="1"/>
              <a:t>dept;char</a:t>
            </a:r>
            <a:r>
              <a:rPr lang="en-US" dirty="0"/>
              <a:t> </a:t>
            </a:r>
            <a:r>
              <a:rPr lang="en-US" dirty="0" err="1"/>
              <a:t>sub;float</a:t>
            </a:r>
            <a:r>
              <a:rPr lang="en-US" dirty="0"/>
              <a:t> fee;}UAP;</a:t>
            </a:r>
          </a:p>
          <a:p>
            <a:r>
              <a:rPr lang="en-US" dirty="0"/>
              <a:t>void main(){    </a:t>
            </a:r>
          </a:p>
          <a:p>
            <a:r>
              <a:rPr lang="en-US" dirty="0"/>
              <a:t>int </a:t>
            </a:r>
            <a:r>
              <a:rPr lang="en-US" dirty="0" err="1"/>
              <a:t>i,n</a:t>
            </a:r>
            <a:r>
              <a:rPr lang="en-US" dirty="0"/>
              <a:t>;    </a:t>
            </a:r>
          </a:p>
          <a:p>
            <a:r>
              <a:rPr lang="en-US" dirty="0"/>
              <a:t>char Uni;    </a:t>
            </a:r>
          </a:p>
          <a:p>
            <a:r>
              <a:rPr lang="en-US" dirty="0" err="1"/>
              <a:t>scanf</a:t>
            </a:r>
            <a:r>
              <a:rPr lang="en-US" dirty="0"/>
              <a:t>("%d", &amp;n);    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    </a:t>
            </a:r>
          </a:p>
          <a:p>
            <a:r>
              <a:rPr lang="en-US" dirty="0"/>
              <a:t>{        </a:t>
            </a:r>
            <a:r>
              <a:rPr lang="en-US" dirty="0" err="1"/>
              <a:t>printf</a:t>
            </a:r>
            <a:r>
              <a:rPr lang="en-US" dirty="0"/>
              <a:t>("%s", Uni);    </a:t>
            </a:r>
          </a:p>
          <a:p>
            <a:r>
              <a:rPr lang="en-US" dirty="0"/>
              <a:t>}}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F9142F-F35F-4157-93A4-7F1FB07B2198}"/>
                  </a:ext>
                </a:extLst>
              </p14:cNvPr>
              <p14:cNvContentPartPr/>
              <p14:nvPr/>
            </p14:nvContentPartPr>
            <p14:xfrm>
              <a:off x="733680" y="631080"/>
              <a:ext cx="7599240" cy="56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F9142F-F35F-4157-93A4-7F1FB07B2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20" y="621720"/>
                <a:ext cx="7617960" cy="56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72139-A27C-4B65-9EED-E8C8317AABB2}"/>
                  </a:ext>
                </a:extLst>
              </p14:cNvPr>
              <p14:cNvContentPartPr/>
              <p14:nvPr/>
            </p14:nvContentPartPr>
            <p14:xfrm>
              <a:off x="664560" y="16200"/>
              <a:ext cx="10388880" cy="684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72139-A27C-4B65-9EED-E8C8317AAB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200" y="6840"/>
                <a:ext cx="10407600" cy="68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9B2F6-64F4-4B70-BB84-E381210AD83F}"/>
                  </a:ext>
                </a:extLst>
              </p14:cNvPr>
              <p14:cNvContentPartPr/>
              <p14:nvPr/>
            </p14:nvContentPartPr>
            <p14:xfrm>
              <a:off x="0" y="507960"/>
              <a:ext cx="11582640" cy="479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9B2F6-64F4-4B70-BB84-E381210AD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98600"/>
                <a:ext cx="11601360" cy="48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E7BD2F-88C2-43C0-833A-FA4980CB390A}"/>
                  </a:ext>
                </a:extLst>
              </p14:cNvPr>
              <p14:cNvContentPartPr/>
              <p14:nvPr/>
            </p14:nvContentPartPr>
            <p14:xfrm>
              <a:off x="595080" y="449640"/>
              <a:ext cx="11428200" cy="560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E7BD2F-88C2-43C0-833A-FA4980CB3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20" y="440280"/>
                <a:ext cx="11446920" cy="56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9BE030-901F-45B7-A4C3-400FD26F4B70}"/>
                  </a:ext>
                </a:extLst>
              </p14:cNvPr>
              <p14:cNvContentPartPr/>
              <p14:nvPr/>
            </p14:nvContentPartPr>
            <p14:xfrm>
              <a:off x="3963960" y="248760"/>
              <a:ext cx="8219160" cy="66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9BE030-901F-45B7-A4C3-400FD26F4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4600" y="239400"/>
                <a:ext cx="8237880" cy="66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117</TotalTime>
  <Words>58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2</cp:revision>
  <dcterms:created xsi:type="dcterms:W3CDTF">2022-05-07T14:03:55Z</dcterms:created>
  <dcterms:modified xsi:type="dcterms:W3CDTF">2022-05-10T19:10:16Z</dcterms:modified>
</cp:coreProperties>
</file>