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7:26:43.5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8408 5137 270 0,'0'-25'202'16,"0"6"-87"-16,0 6-57 0,0 4-30 16,-11 9-12-16,-2 29 1 15,-4 15 19-15,-5 36 3 16,-11 28-2-16,-8 30-2 0,-4 21-12 15,0 8-2-15,-3-4-7 16,-1-13-5-16,5-15-4 16,7-18-8-16,12-22 3 0,5-26 2 15,5-17-5-15,1-14-11 16,3-14-21-16,-3-12-59 16,-2-20-68-16,0-20-85 15</inkml:trace>
  <inkml:trace contextRef="#ctx0" brushRef="#br0" timeOffset="315.58">8234 4725 222 0,'0'-29'203'15,"-11"9"-89"-15,11 9-59 0,0 6-28 16,0 5-15-1,7 12-3-15,13 4 0 0,18-3-2 16,5-1-3-16,15-12 0 16,7 0 1-16,8-5-3 15,-4-10 1-15,-9-13 0 0,-12-11 0 16,-15-5 7-16,-12-8 0 16,-18-4 18-16,-11-2 7 15,-8 5 19-15,-8 14 16 16,-7 9-27-16,-12 10-24 0,0 12-10 15,-7 8-12-15,2 28-45 16,-4 17-47-16,-1 15-53 16,8 9-135-16</inkml:trace>
  <inkml:trace contextRef="#ctx0" brushRef="#br0" timeOffset="981.24">8871 5344 693 0,'26'-57'243'0,"-10"4"-82"16,-4 16-81-16,-4 14-44 0,0 6-24 16,3 4-9-16,3 13 2 15,-4 25-5-15,7 19 0 16,-1 35 0-16,-2 23 0 0,-6 15 4 15,-8 9 2-15,0-4-5 16,-8-19-1-16,-1-22-5 16,1-16 7-16,8-21 2 0,-8-15 6 15,8-29-5-15,0-12-14 16,0-34 4-16,3-27 1 16,14-24 2-16,11-17-1 15,6-3 5-15,2 14 3 0,-4 18 10 16,-4 19-13-16,1 23 0 15,-5 21-6-15,4 22 8 16,1 34-3-16,3 26-2 0,4 30 1 16,10 16 1-1,47 106 0-15,-49-131-3 16,-3-20 3-16,0-21 3 0,-1-40-2 16,6-28-11-16,1-45-19 15,7-41-25-15,-2-33-7 16,6-20 13-16,-7-11 12 15,3-19 16-15,-5-3 11 0,-8 5 8 16,-6 13 15-16,-10 19 7 16,-9 28 27-16,-3 34 27 15,-9 23-19-15,-4 34-31 16,0 44-7-16,-22 48 46 0,-9 54 14 16,-14 37-4-16,4 24-36 15,14 11-17-15,10 6-7 0,17-6-7 16,20-11-6-16,12-11 0 15,6-22-5-15,2-25 0 16,1-24-3-16,-2-20-43 0,-6-15-66 16,-4-18-34-1,-9-16-68-15,-7-19-12 0,-10-19-50 16,-3-15 22-16</inkml:trace>
  <inkml:trace contextRef="#ctx0" brushRef="#br0" timeOffset="1154.19">9509 4921 436 0,'-53'-16'264'0,"13"4"-89"16,15-2-80-16,16 7-63 0,9 3-20 16,22-4-2-1,18-1-6-15,29-4 3 0,25 1-4 16,23-4-31-16,9 0-107 15,1 1-138-15</inkml:trace>
  <inkml:trace contextRef="#ctx0" brushRef="#br0" timeOffset="2295.86">13818 4626 51 0,'9'-19'147'15,"-9"-1"40"-15,0 1-73 0,0-3-39 16,0 1-17-16,-9 6 5 16,-3-6 18-16,-5 0 15 15,1 6-15-15,-8-1-25 16,-6-1-10-16,-1 9-15 16,-6 8-8-16,-8 13-1 0,-3 11-11 15,-9 21 3-15,0 15 5 16,1 18-10-16,6 12-2 15,15 3-4-15,13-1-1 0,22 0-4 16,0-11-2-16,5-7 6 16,12-15-5-16,1-9 0 15,12-10-4-15,7-11-4 0,0-17-10 16,3-12-16-16,4-19 17 16,0-19-4-16,6-10 10 15,-2-17 7-15,-3-16 12 0,-14-5 4 16,-5 0 13-16,-9 3 15 15,-11 14 9-15,-6 18 23 16,0 9-16-16,0 10-17 16,0 12-17-16,0 7-18 0,0 13-5 15,0 8 9-15,0 22-10 16,0 17 6-16,8 19-3 16,6 15 3-16,6 9 1 0,0 3-8 15,8 2-8-15,4-10-59 16,1-11-70-16,0-17-51 15,-1-18-10-15,5-21-38 16,-1-18 18-16</inkml:trace>
  <inkml:trace contextRef="#ctx0" brushRef="#br0" timeOffset="2644.91">14524 4494 393 0,'46'-131'202'15,"-10"17"-64"-15,-9 16-7 16,-2 21-30-16,-9 16-23 0,-3 17-31 15,-5 16-17-15,-8 11-16 16,0 17-10-16,0 36 3 16,-8 33-2-16,-8 37 6 0,-9 28-3 15,-3 22 6-15,-9 6-13 16,1 8 2-16,4 6 1 16,2 0-4-16,6-10 0 15,4-16-2-15,-1-22 6 0,6-28-5 16,3-22 1-16,12-20 7 15,-8-19-5-15,8-14 6 16,0-9 4-16,0-4 22 0,12-12 21 16,16-8-23-16,20-12-6 15,22-9-5-15,21-2-11 16,0-6-4-16,3 3-7 0,-4 6-1 16,-14-1-53-16,-11 5-94 15,-12 1-81-15,-11-11-95 16,-19-6-315-16</inkml:trace>
  <inkml:trace contextRef="#ctx0" brushRef="#br0" timeOffset="2858.93">14793 4313 432 0,'-8'-28'242'15,"8"5"-82"-15,-9 2-73 16,9 8-44-16,0 1-15 0,9 4-3 16,13 0-9-16,24 1-6 15,22-3-5-15,27 3-11 16,6-1-85-16,5-4-123 0,-5-4-129 16</inkml:trace>
  <inkml:trace contextRef="#ctx0" brushRef="#br0" timeOffset="4076.81">15780 4510 23 0,'-8'-4'16'0,"8"-1"-7"16,-10 5-6-16,2 0 0 15,8 0 8-15,0 0 18 0,-8 0 31 16,8 0 60-16,0 0 24 15,0 0-52-15,0 0-31 16,0-4-18-16,0 4-2 16,0-3 18-16,5-6 27 0,6-8-36 15,7-2-13-15,2-10-5 16,7-4 7-16,5 0 8 16,2-3 2-16,-1 8 0 0,-6 4-14 15,-3 2-2-15,-6 10-20 16,-7 5-6-16,1-2-1 15,-4 9-6-15,0 0 0 0,0 21 2 16,1 11 1-16,-1 17 7 16,-4 13-9-16,-4 7 4 15,0 12 3-15,0 0-8 16,-7 1 1-16,-1-10-4 16,-6-1 6-16,3-14-1 0,3-9-1 15,-1-11 0-15,2-6-1 16,7-5 0-16,-12-11 0 0,12 2 0 15,-13-4-20-15,5-6-56 16,0-7-45-16,8 10-19 16,-9-10-23-16,1 0-46 0,-3-4-31 15</inkml:trace>
  <inkml:trace contextRef="#ctx0" brushRef="#br0" timeOffset="4341.43">15780 5031 132 0,'-12'0'237'0,"12"0"-63"0,-9 0-58 15,9 0-51-15,0-5-20 16,13 1 10-16,9-4-4 16,20 1-3-16,15-7-17 0,16 2-11 15,9 0-10-15,-2 0-3 16,2 5-7-16,-13-2 1 0,-12 5 1 15,-17 0-5 1,-8 4-9-16,-11 0-15 0,-9 0-15 16,-3 0-10-16,-9 0-24 15,0-4-17-15,-12-4-68 0,-1-1-59 16</inkml:trace>
  <inkml:trace contextRef="#ctx0" brushRef="#br0" timeOffset="4741.66">16976 4382 271 0,'5'-47'213'16,"-5"2"-84"-16,-8 4-40 16,-4 8-2-16,-1 10-11 15,7 6-9-15,-8 4-25 0,2 9-27 16,-5 13-6-16,-8 16-3 15,-7 19 0-15,-4 13 0 16,8 17 2-16,8 2-5 0,8 5-2 16,12-3-4-16,12-9-3 15,12-4 0-15,12-11 3 16,9-9 1-16,5-13-1 0,1-12-15 16,3-20-8-16,-9-5 9 15,-10-14 16-15,-5-14-10 16,-10-11 7-16,-8-14 3 15,-12-6-4-15,0-5 11 0,-21-2-2 16,-4 2-3-16,-2 9-3 16,-3 3 3-16,-4 8-13 15,-8 13-20-15,-3 10-31 0,0 10-23 16,10 8-56-16,2 1-75 16</inkml:trace>
  <inkml:trace contextRef="#ctx0" brushRef="#br0" timeOffset="5275.17">17233 3711 361 0,'0'-44'202'0,"0"4"-84"15,0 7-51-15,0 5-24 0,0 8 0 16,8 6 5-16,4 2-20 15,7 5-13-15,15 7-9 16,6 0 0-16,8 0-4 16,6 0 1-16,-1 12-1 15,-8-12-6-15,-4 7 7 16,-14-7-7-16,-7 0 6 0,-2 0 4 16,-7 0 2-16,-3 9-6 15,-5-9-3-15,-3 12 1 16,0 9 0-16,9 20 8 15,-9 19-4-15,0 25 0 0,0 22-3 16,0 14 4-16,0 15 3 16,0 6-5-16,-12 0-2 15,4-4 0-15,8-3 0 0,0-9-5 16,-11-12 5-16,11-13 3 16,0-14-6-16,-10-18 5 15,10-13-2-15,-8-15 0 16,8-8 9-16,-11-13 8 0,2-4 25 15,1-7 7-15,-7-1-10 16,-6-8-20-16,-8 0-8 16,-7 0-2-16,-4 0-9 0,-6-8 0 15,3-5-1-15,-7 5 3 16,6 1-3-16,6 2-3 0,6 1-14 16,8-4-26-16,4 3-41 15,9 1-31-15,11 1-28 16,6-11-46-16,19-9-85 15</inkml:trace>
  <inkml:trace contextRef="#ctx0" brushRef="#br0" timeOffset="5606.16">18787 4140 397 0,'0'-33'196'0,"0"4"-71"16,0 8-49-16,-11 7-29 16,3 0-20-16,8 7-15 15,0 7-6-15,0 0-1 16,0 7-6-16,8 9-2 0,3 5 0 16,3-1 3-16,-2-5-15 15,5 3 4-15,2-9-2 16,-3-9-5-16,-8 0 4 15,1 0-1-15,-5-9 2 0,0-9 9 16,-4-1 1-16,0-2 4 16,0 3 1-16,-8 4-2 15,-1 2-28-15,-3 8-30 0,-5 4-30 16,-2 13-90-16,-10 6-248 16</inkml:trace>
  <inkml:trace contextRef="#ctx0" brushRef="#br0" timeOffset="5813.96">18744 4810 688 0,'35'0'270'0,"-1"9"-132"0,-6-2-58 16,-4 5-29-16,1 1 6 15,0 4-11-15,-6 3-18 16,2 4-10-16,-5 5-1 15,-9 4 2-15,-7 7-2 0,-19 9-6 16,-25 9-63-16,-30 6-204 16,-23 10-175-16</inkml:trace>
  <inkml:trace contextRef="#ctx0" brushRef="#br0" timeOffset="8103">8048 9162 78 0,'0'9'230'0,"0"-9"-75"16,0 0-70-16,0 0-23 15,3 0-18-15,2 0-6 0,2 0 16 16,1-9 12-16,0-4-8 16,6-3-25-16,-2-8-2 15,-1-9-7-15,-2-3-6 0,-9-5-7 16,0 1-1-16,-12-1 2 15,-8 4-5-15,-5 1-3 16,-7 8 6-16,-10 11 5 16,-9 17-5-16,-14 17-5 15,-14 20-2-15,3 27 4 0,-1 24-9 16,4 36 5-16,11 19-8 16,17 7 2-16,21 0-2 15,24-10 0-15,13-15-2 16,18-15 4-16,23-17-2 0,14-20 5 15,13-14 1-15,12-28-4 16,3-10 4-16,-8-21-4 16,-11-4-9-16,-11-13-3 0,-14-7-20 15,-12-4-24-15,-15-10-44 16,-4-7-45-16,-13-7-97 16</inkml:trace>
  <inkml:trace contextRef="#ctx0" brushRef="#br0" timeOffset="8585.65">8786 8608 245 0,'25'-65'252'15,"-9"9"-92"-15,-3 7-69 16,-5 12-41-16,0 9-25 15,-5 9-16-15,1 14-5 16,4 17-2-16,-3 20-1 0,-2 29 4 16,-3 28 5-16,0 26-7 15,-20 19-2-15,-4 16 1 16,-8 13-2-16,-2 8 6 0,2-8-3 16,-1-16-8-16,7-25 7 15,1-25-3-15,3-24 3 16,8-23 21-16,1-18 43 0,5-16 15 15,8-16-22-15,0-28-37 16,12-25-18-16,11-28 1 16,18-20-4-16,13-6 1 0,11 4 0 15,0 19-6 1,-2 14 3-16,-1 22 4 0,-9 16-2 16,-4 19-1-16,-4 21 3 15,-6 25 1-15,-1 19-2 0,-10 22-1 16,-7 11 3-16,-10 8 2 15,-11-2-1-15,0-2-8 16,-11-12-17-16,-2-7-84 0,1-10-71 16,12-15-62-16,0-21-42 15</inkml:trace>
  <inkml:trace contextRef="#ctx0" brushRef="#br0" timeOffset="8985.2">10098 8890 341 0,'0'-45'285'16,"-28"12"-79"-16,-13 13-98 15,-15 12-52-15,-10 24-29 16,-3 20-1-16,1 21 10 0,6 17-6 16,13 15-12-16,16 17-6 15,26 8-2-15,19-1-12 16,19-6-5-16,20-14-3 0,9-19-2 15,8-24-27-15,7-27-35 16,-2-23-2-16,3-33 2 16,-3-26 34-16,-11-24 21 15,-15-11 24-15,-8-7 5 16,-16-9 16-16,-11 1 7 0,-12 2 35 16,-8 15 26-16,-9 8 8 15,3 25-14-15,-4 14-17 0,1 12-40 16,1 21-14-16,1 20-5 15,-5 24-5-15,-2 25-7 16,2 17 0-16,1 19 0 0,6 9-3 16,13 12-3-1,0-1-46-15,9-6-91 0,6-19-62 16,7-14-11-16,-3-28-59 16</inkml:trace>
  <inkml:trace contextRef="#ctx0" brushRef="#br0" timeOffset="9484.91">10566 8881 401 0,'24'-64'182'0,"-8"14"-60"0,-5 10-38 15,3 11-39-15,-7 10-21 16,-4 5-10-16,2 7-6 16,-2 7 0-16,6 16 0 15,-4 16 12-15,3 26-4 16,-5 14-3-16,2 10-5 0,-1 6-3 15,1 8 2-15,-5 1-5 16,0-4-1-16,0-4-1 0,0-3 2 16,0-16-1-16,0-13-1 15,0-17 3-15,0-11 33 16,0-13 66-16,0-16 46 0,0-16-51 16,-14-24-49-16,14-22-30 15,0-19-10-15,0-12-10 16,14-14 0-16,9 2 6 15,14 3-5-15,4 8-2 16,2 13 3-16,6 12-3 0,5 12 1 16,3 12-1-16,-5 16 3 15,0 12-7-15,-3 17 7 16,-3 23-4-16,-11 9 11 0,-10 8 2 16,-17 8-6-16,-8 2 8 15,-11-6-8-15,-11-7 9 0,-2-5 1 16,0-13-5-16,-1-1 7 15,1-6-11-15,-1-12 1 16,8 0 4-16,-5-3-9 0,4-11-2 16,7-6-14-1,3-8-13-15,8-5-69 0,0-3-85 16,0-2-70-16,0 7-78 16</inkml:trace>
  <inkml:trace contextRef="#ctx0" brushRef="#br0" timeOffset="10615.73">13705 8140 429 0,'0'-48'171'0,"0"8"-78"16,0 2-44-16,0 14-24 15,0 3 10-15,0 8 15 0,0 3 1 16,0 10-28-16,0 10-11 15,-17 29-6-15,-4 34-3 16,-7 32 1-16,-8 30 0 16,-1 15-2-16,1 4-1 15,-1-6-1-15,9-15 0 0,2-20-4 16,6-21 6-16,9-23-3 16,3-20 8-16,8-13 0 0,0-15 17 15,0-21 26-15,8-9-27 16,15-19-10-16,16-18-9 15,13-14-3-15,12-6 3 0,6 1-1 16,1 4-6-16,8 13 4 16,-3 7 0-16,2 13 0 15,-9 15-11-15,-9 13 10 16,-11 25 2-16,-16 16-2 0,-16 16 10 16,-17 11-3-16,-26 6-5 15,-10 2 2-15,-12-2-1 16,-5-8 4-16,-4-13-6 0,0-8 5 15,-89 24 0 1,40-98-7 0,81-4-26-1,1-8-39-15,0-11-49 16,4-5-19-16,0-4-14 16,4-4-95-16</inkml:trace>
  <inkml:trace contextRef="#ctx0" brushRef="#br0" timeOffset="11097.95">14991 8052 178 0,'12'-46'271'0,"1"9"-100"0,-1 14-73 16,-4 6-53-16,-4 9-22 16,4 8-12-16,0 12-3 15,-8 24 3-15,0 30 8 0,0 28 10 16,-16 24 3-16,-8 12-4 15,-6 8-8-15,-5 1-2 16,-1-5-8-16,-1-12-4 16,6-15-6-16,1-15 0 0,6-14 1 15,7-21-1-15,9-16 4 16,8-9-2-16,0-12-2 16,8-8 6-16,12-12 5 0,21 0-3 15,16-12-6-15,20-12 0 16,17-4 3-16,2-5-3 15,2 0-4-15,-12 4 2 0,-13 6 0 16,-12 3-3-16,-17 3-15 16,-11-4-41-16,-13 1-49 0,-8-1-28 15,-12-7-84-15,-9-6-8 16</inkml:trace>
  <inkml:trace contextRef="#ctx0" brushRef="#br0" timeOffset="11302.96">15011 7962 272 0,'-11'-29'264'0,"11"1"-110"16,0 8-83-16,19 7-32 15,24 5-19-15,17 0-7 16,17 4-7-16,7 4-6 15,-3 0-28-15,-4 0-46 0,-7 8-60 16,-16 0-118-16</inkml:trace>
  <inkml:trace contextRef="#ctx0" brushRef="#br0" timeOffset="12895.18">16529 7877 174 0,'22'-25'256'16,"-1"-3"-89"-16,-2 3-44 0,6 0-44 15,-5 6-9-15,-3 2 13 16,-5 6-9-16,-4 0-32 15,-8 11-24-15,0 18-11 0,0 27 0 16,0 36-2 0,-17 33 6-16,-6 24-5 0,-10 18-3 15,-4-1 1-15,3-5-7 0,7-17 7 16,6-18-5 0,4-22-1-16,6-24 5 0,2-16-2 15,9-16 0-15,-11-12 4 16,11-14 5-16,-8-15-9 0,8-15 0 15,0-19-1-15,0-15 3 16,0-11-7-16,8-13 3 16,3-17 4-16,9-8-1 0,2-13-6 15,4-5 5-15,-4-4 0 16,3 6-5-16,-1 5 6 16,-4 12 3-16,-4 11-7 0,1 15-3 15,-5 19 7 1,-1 8-6-16,-2 10 7 0,-1 14-5 15,-3 3 2-15,-5 10 0 16,0-2 0-16,0 5-3 16,0 8-1-1,0 0 8-15,-8 0-6 0,-9 21 3 0,-3 7 0 16,-13 9 2-16,-11 10-5 16,-9 8 4-16,-9 3-4 15,-3-6 8-15,0-4-9 16,8-3 5-16,10-8-4 15,7-8 5-15,6-6-2 0,11-6-1 16,9-5 1-16,14-5-5 16,0-7 2-16,0 10-1 15,0-10 7-15,0 0-2 16,5 0-9-16,4 0-8 16,2-10-34-16,7-2-58 15,-4-4-58-15,6-7-53 0,6-7-51 16</inkml:trace>
  <inkml:trace contextRef="#ctx0" brushRef="#br0" timeOffset="13261.99">17372 7673 126 0,'-18'-21'269'15,"-2"1"-117"-15,-2 8-69 0,-4 7-41 16,-7 5-13-16,-3 26 5 16,-5 19-2-16,4 12-11 15,9 15-8-15,6 13-8 16,12 5-4-16,10 0 0 16,10-4-1-16,20-10-1 0,8-14-3 15,6-17 9-15,5-17-5 16,-1-16 2-16,0-20-1 15,-3-17 4-15,-9-20-7 0,-12-15 2 16,-7-18 3-16,-12-8 1 16,-5 1-3-16,-22-1 5 15,-10 10 5-15,-9 15-8 16,-8 11-6-16,-3 19-6 0,5 14-37 16,1 13-60-16,10 4-113 15,2 0-8-15</inkml:trace>
  <inkml:trace contextRef="#ctx0" brushRef="#br0" timeOffset="13760.89">17465 7433 391 0,'16'-34'195'0,"8"10"-98"15,4 1-48-15,13 1-23 16,8 3-13-16,2 2-5 0,3 6-2 15,3 1-5-15,-4 3 1 16,-2 7-5-16,-4 0 5 16,-7 0 0-16,-12 0 3 15,-2 0 11-15,-12 0-1 16,-5 0-1-16,-1 0-9 0,-5 0 1 16,-3 0-2-16,0 17 4 15,0 6 8-15,0 18 1 0,0 16 8 16,-11 23-1-16,-1 19 2 15,4 19-2-15,8 12-15 16,-8 8-4-16,8 2 3 16,0-7-4-16,0-10-2 0,8-18 1 15,3-15-5-15,3-16 4 16,-8-17-2-16,3-10 0 0,-5-9 1 16,-4-9 2-1,0-10-3-15,0-2 12 0,0-4-6 16,-16-3 0-16,-12 0 6 15,-12-3-9-15,-13-7 0 16,-16 9-1-16,-13-1-2 0,-8 4-3 16,0 0 8-16,2 1-5 15,7 2-4-15,8-1 1 0,12 1-14 16,13 1-20-16,15 1-39 16,9 0-33-16,16-1-42 15,11-9-100-15</inkml:trace>
  <inkml:trace contextRef="#ctx0" brushRef="#br0" timeOffset="14143.62">19283 7836 249 0,'-12'-37'167'0,"1"4"-81"0,-2 5-25 16,0 6-16-1,5 7 9-15,8 2 0 0,-9 11-21 16,9 2-20-16,-8 0-6 16,8 19-4-16,0 5-1 15,0 5 6-15,0-1-8 0,14 1-5 16,-3-8 0-16,2-5 5 15,0-16 3-15,-2 0 2 16,1-9-4-16,-4-10 1 16,-3-6-2-16,-5-3-3 0,0-9 9 15,0 4-8 1,0-16 1-16,0 33-6 16,-8 12-12-16,-6 13-21 15,0 10-65-15,-7 9-125 16</inkml:trace>
  <inkml:trace contextRef="#ctx0" brushRef="#br0" timeOffset="14409.33">19157 8494 206 0,'0'0'270'0,"0"10"-86"0,0-10-62 16,0 0-36-16,0 0-8 15,0 0 34-15,5 0 39 16,-1 0 20-16,4 0-6 16,4 0-59-16,5 0-36 0,3 0-20 15,4 0-20-15,0 16-10 16,1 0-11-16,-8 4 7 16,-10 1 1-16,-7 3-5 0,-13-1-10 15,-15 11-10-15,-8-1-109 16,-15 7-178-16,-11 1-100 15,-4-1-74-15</inkml:trace>
  <inkml:trace contextRef="#ctx0" brushRef="#br0" timeOffset="16123">23167 7086 418 0,'0'-47'185'16,"0"8"-78"-16,0 11-52 15,0 8-26-15,0 4-16 16,0 11-2-16,-9 5 0 0,0 21-2 16,-2 16-2-1,-3 19 5-15,-2 26-2 0,-3 24-3 16,-3 20-4-16,-2 8-3 15,1 2 2-15,2-7-2 16,5-15 3-16,7-17-7 0,9-18 5 16,-6 22 5-1,6-69-5-15,0-11 24 16,0-5 22-16,0-16 4 0,0 0-22 16,6 0 2-16,19-7-11 15,19-14-10-15,21-3 0 16,21-5-8-16,16 1-1 15,6-1 3-15,11 4-3 16,-1 10 1-16,1 2-10 0,-11 4 6 16,-6 9 2-16,-12 0 0 15,-22 0-1-15,-15 0 1 16,-16 0 5-16,-14 0-5 0,-6 0 2 16,-9 0 7-16,-8 0 3 15,0-7 3-15,0-6 1 16,0-11-14-16,0-13 1 0,0-15-1 15,0-18-1-15,8-11 0 16,1-10-1-16,-6-1 3 16,-3-3-3-16,0 10 3 0,-12 4-6 15,-4 3 4 1,-1 9 2-16,-3 9-2 0,-5 5 0 16,-2 12 8-16,-6 1-6 15,2 14 4-15,-8 4 2 16,-13 11-5-16,-16 9-5 0,-22 4-2 15,-6 12-3-15,-15 10-10 16,-1 6-23-16,9 5-18 16,13 3-13-16,12 4-15 0,22-2-2 15,13-2 10-15,14-3-5 16,12-9-17-16,17-9-85 16,25 3-18-16</inkml:trace>
  <inkml:trace contextRef="#ctx0" brushRef="#br0" timeOffset="16873.38">25058 7071 165 0,'0'-17'279'15,"0"2"-112"-15,0-3-79 16,0 11-43-16,0-2-16 0,0 4 14 16,8 5 13-16,-8-7-6 15,0 7-20-15,0 0-16 16,0 0-11-16,0 21 6 0,0 14 11 15,-16 18 0-15,-4 16-4 16,-9 17-7-16,1 9-5 16,-1 2-2-16,1-5-8 15,4-4 8-15,7-16 0 16,5-11 1-16,12-11-5 0,0-14 4 16,0-7-1-16,0-8 2 15,20-6 3-15,18-7 0 16,14-8 5-16,16 0 0 15,19 0 3-15,9 0 2 0,10 0-9 16,3 0 1-16,-2 0-6 16,-10 0-4-16,-9 12-2 15,-10-3 5-15,-13-9-1 0,-16 0 1 16,-13 0 5 0,-7 0-1-16,-12-9 6 0,-6-15-11 15,-3-13 4-15,1-16 3 16,-5-11-8-16,0-14 1 15,0-8 1-15,4 1-1 16,0 0 0-16,-4-2 1 0,4 10 0 16,0 3-4-16,3 14 4 15,-2 3-5-15,-1 5 7 16,1 10-3-16,-6 6 0 0,-3 8 1 16,0 6 11-16,0 7-5 15,-23 2-7-15,-18 10 7 16,-20 3-7-16,-23 11 0 15,-19 9 2-15,-15 6-2 16,-12 2-3-16,2-4 6 0,-4 5-2 16,7-6-1-16,7 2 1 15,17 0-1-15,15-8-4 16,21-3-13-16,20 8-34 0,26-1-49 16,19-2-83-16,24 2-105 15</inkml:trace>
  <inkml:trace contextRef="#ctx0" brushRef="#br0" timeOffset="17604.93">27125 7078 401 0,'0'-33'214'16,"0"2"-96"-16,0 6-56 16,0 5-28-16,0 8-18 15,0-2-5-15,0 11-6 16,0 3-4-16,4 12 1 15,0 17 4-15,-4 18 19 0,0 20 5 16,-12 18-6-16,-5 18-6 16,-5 13-7-16,-8 7-1 15,6-4-3-15,-1-10-6 0,8-16-1 16,5-20 3-16,4-20-2 16,8-11 0-16,0-13-3 15,0-10 6-15,12-7 7 0,10-12-6 16,9-8 3-1,23-7-7-15,14-6-1 0,14-4 4 16,5 6-2-16,13 3-1 16,1 3-4-16,4 8 1 15,2 5 3-15,-6 0 2 16,-8 7 0-16,-20-7-6 16,-13 0 8-16,-17 0 20 0,-16 0 2 15,-6 0 14-15,-12 0 27 16,-9-7-9-16,0-9-32 15,-14-8-11-15,2-13-2 16,3-16-9-16,9-11-3 16,0-10-1-16,0-8 1 0,0 1 1 15,0 0-3 1,0-2 0-16,0 6 0 16,0-1-2-16,-14 6 4 0,-8 3-4 15,2 8 2-15,-5 11 1 16,-6 11-6-16,-15 9 5 15,-16 18-2-15,-9 12-6 16,-19 8-3-16,-6 9-18 0,-3 7-31 16,1 8-37-16,7 2-21 15,12 1-6-15,14 7-22 16,11-5-77-16,19-9-20 16</inkml:trace>
  <inkml:trace contextRef="#ctx0" brushRef="#br0" timeOffset="18187.68">28802 6981 593 0,'21'-29'246'0,"-6"5"-106"16,-2 8-64-16,-2 3-33 15,-1 5-17-15,-7 8-14 16,-3 17-5-16,0 22-1 16,-13 28 1-16,-6 30-1 15,-9 25-4-15,-15 20 1 16,0 5 0-16,-1-9-3 0,2-15 2 16,10-21-2-16,13-20-2 15,19-14 9-15,8-11-4 16,23-12 0-16,23-14-2 15,17-9-6-15,19-14 10 0,12-8-2 16,2 0-6 0,7 0 5-16,-7-4-2 0,-8 4-1 15,-20 0-3-15,-16 0 0 16,-9 0 1-16,-15 0 7 16,-12 8-7-16,-5-8 5 15,-5 0 7-15,-6 0 2 16,-8 0 14-16,0-12 0 15,0-17-9-15,-8-11-3 16,8-22-10-16,-9-11 0 0,9-20-2 16,-11-14-3-16,3-2 5 15,-1-2-5-15,-7 6 8 16,-10 8 5-16,-8 10 4 16,-20 9-12-16,-14 14 3 15,-19 12-1-15,-2 14-7 16,5 9 2-16,2 13-10 15,0 16-18-15,6 14-51 0,-3 11-80 16,11 2-79-16,15 9-134 16</inkml:trace>
  <inkml:trace contextRef="#ctx0" brushRef="#br0" timeOffset="18785.87">30421 7016 386 0,'22'-35'326'15,"-10"1"-116"-15,-4 15-98 16,-8 3-54-16,0 6-21 16,-12 10-19-16,-13 29-6 15,-7 17-9-15,-9 5 5 0,0 16-6 16,10-3-4-16,7-2-4 15,6-6 10-15,18-3-12 16,4 0 3-16,21 4-1 16,15 5 4-16,21 2 0 15,7 6 3-15,6 4-5 16,-1-10 4-16,-5 2 2 16,-9-8-8-16,-7-10 6 15,-8-8 3-15,-1-8-6 16,-12-7 3-16,-2-5 6 15,-10-7 3-15,-2-6 2 0,-1-7 5 16,-3 0 7-16,3 0 0 16,4-12-10-16,12-16-2 15,6-17 5-15,6-20 7 16,4-25-5-16,0-10 1 16,2-11-2-16,-5-3 6 15,-5 4-15-15,1 4 7 16,-8 8-7-16,-1 5-1 15,-2 10 2-15,-13 14 21 16,0 12 25-16,-9 13-24 0,-3 13-6 16,-5 5-14-16,0 6 1 15,-16 8-2-15,-21 3-11 16,-36 9 5-16,-38 0-4 16,-35 9 3-16,-19 3-7 15,-14 8-25-15,3 1-71 16,12 7-124-16,8 5-108 0,19 3-111 15</inkml:trace>
  <inkml:trace contextRef="#ctx0" brushRef="#br0" timeOffset="21963.78">23619 7204 125 0,'0'-15'270'0,"0"-3"-85"15,0 6-71-15,0 5-48 16,0 2-21-16,0 1-5 0,0 4-8 15,0 0-20 1,0 0-3-16,0 0-10 0,0 12 1 16,0 9 0-1,5 12-5-15,-5 7 6 16,0 8-1-16,0 7 1 0,0-3 5 16,0 5-6-16,-8-5-2 15,0-7 4-15,8-4-1 16,-12-8-1-16,12-7-1 0,-8-11 2 15,8-2-1-15,0-6-10 16,-8-7-8-16,8 8-44 16,-9-8-53-16,9 0-88 15,-12-13-39-15</inkml:trace>
  <inkml:trace contextRef="#ctx0" brushRef="#br0" timeOffset="22413.71">23795 7249 101 0,'8'-16'204'0,"-8"4"-36"0,4 0-65 15,-4 2-50-15,4 10-25 16,-4 0-10-16,0 0-2 16,0 0-9-16,0 0 1 15,0 10 1-15,-12 6 2 0,0 8-4 16,-9 4-3-16,1 1-1 15,-4 4-1-15,-5-1 0 16,1 1 2-16,-1-4-5 16,1-6 8-16,8-7-7 0,0-4 0 15,3-3 0-15,6-9 5 16,11 0 0-16,0 0-8 16,0 0-1-16,0-4 4 0,0-8 3 15,0 0 0-15,5 1 3 16,1-3-1-16,2 7 3 15,4-2 13-15,-3-4 3 16,-1 6 0-16,0-1-6 16,-2 3 5-16,-6 1-7 0,3 4 0 15,0 0-9-15,5 0-3 16,9 0-2-16,2 0-1 16,10 12 1-16,7 5 0 0,7 4-2 15,4 3-17-15,10 8-31 16,0 5-28-16,0 4-36 15,5-4-101-15,-2-2-23 16</inkml:trace>
  <inkml:trace contextRef="#ctx0" brushRef="#br0" timeOffset="23346.2">25472 7212 111 0,'-8'-8'161'16,"8"1"-4"-16,0 1-62 16,0 4-44-16,0-4-16 15,0 6 3-15,0 0 10 0,0 0-3 16,0 0-11-16,0 0-14 15,0 0-5-15,-8 0-7 16,8 0-5-16,0 0-1 0,-8 0-1 16,-1 0 3-16,-2 16-2 15,-6 10 0-15,1 2-4 16,-5 4-2-16,10 5 11 16,3 5 6-16,8-7 16 15,0 3-8-15,8-3-9 0,7 3 0 16,10-7-6-16,0-1-2 15,3-10-4-15,1-3 2 16,-1-5 0-16,1-12 0 16,2 0 1-16,2-9-5 0,-4-6 5 15,-1-15 1-15,0-6-2 16,-3-5 2-16,-5-4 1 16,-8-3-5-16,-3-1 2 0,-9 4 2 15,0 4 10 1,0 5 8-16,-21 2-8 0,1 7-13 15,-5 6 3-15,1 9-7 16,0 4-5-16,-4 8-24 16,2 8-20-16,3 8-20 0,-1 5-26 15,-2 2-49-15,9 7-86 16</inkml:trace>
  <inkml:trace contextRef="#ctx0" brushRef="#br0" timeOffset="24459.78">27352 7408 128 0,'10'-25'272'0,"-7"6"-97"16,2 2-55-16,-5 4-53 15,0 1-15-15,3 4 3 16,2 8-9-16,-5-3-18 0,0 3-16 15,0 0-11-15,1 7 0 16,7 14 1-16,1 8-5 16,-1 7 3-16,5 4 0 15,0 5 0-15,-2-4 0 0,1-9-2 16,-4-3 4-16,5-9-1 16,-1-7 2-16,0-1-10 15,-4-12 2-15,6 0-4 16,-3-12-11-16,6-8-1 15,2-10 6-15,2-6 7 16,-1-5 9-16,-4 5-1 0,1 2 5 16,-8 11 10-16,-1 6 1 15,-5 5-4-15,-3 1-5 16,0 1-1-16,0 10-8 0,0 0 5 16,0 10-5-16,0 1 2 15,0 10-4-15,3 4 2 16,6-2 5-16,-1 1-5 15,3-3 4-15,11-4-1 16,-1-5-3-16,1-12 3 16,4 0 0-16,-1-12 4 15,-5-10-5-15,-9-6 5 0,-3-7 0 16,1-6-5-16,-9 0-1 16,0 4 1-16,0-4 0 15,-9 8 3-15,1 9 0 16,0 3-5-16,8 9-7 0,0 0-7 15,0 8-18-15,-8 4-13 16,8 0-35-16,-7 9-23 16,7 3-74-16,-13 1-21 15</inkml:trace>
  <inkml:trace contextRef="#ctx0" brushRef="#br0" timeOffset="25790.98">18841 6658 233 0,'8'0'225'15,"-8"14"-102"-15,4-2-58 16,4 4-28-16,0 4-8 0,5 1 24 15,3-2 7-15,4 2 8 16,9-5 49-16,15-16 19 0,33-8-27 16,38-16-33-16,41-21-28 15,49-20-24-15,42-20-12 16,33-25-11-16,17-20 1 16,-9-17 3-16,-13-13-6 15,-19 2 1-15,-23 12-2 16,-31 16 2-16,-34 20 3 0,-35 15 5 15,-28 27-2-15,-27 11-1 16,-21 16-4-16,-21 13 8 16,-10 7-9-16,-12 9-3 0,-5 4 4 15,-1-1-4-15,-8 9-1 16,0 0 3-16,0-3-5 0,0 3-9 16,0 0-28-16,0 0-57 15,0 0-18-15,-13 0-22 16,3 0-33-16,-3 7-16 0,0-7-34 15,0 0-209 1</inkml:trace>
  <inkml:trace contextRef="#ctx0" brushRef="#br0" timeOffset="26207.89">22225 4978 97 0,'-13'-21'242'0,"4"-3"-78"16,-3 8-64-16,4 4-45 15,8 3-24-15,-9 6-2 16,9 3-4-16,0 0-12 0,12 0-8 15,14 0 1-15,10 0 0 16,9 0 3-16,15 0-3 16,9 0 2-16,1 0-2 15,-6 0 3-15,-16 0-6 16,-10 0 0-16,-14 0 1 0,-7 0 0 16,-9 14-1-16,-8 8 7 15,0 11 0-15,-16 19-2 16,-1 10-7-16,1 16-1 0,3 11 1 15,2 5-1-15,11-1 1 16,0 1-1-16,0-12 0 16,8-14 0-16,-8-16-4 0,0-6 9 15,0-18 7-15,0-7 27 16,0-21 26-16,-22-9-28 16,-9-14-8-16,-6-19 0 15,-3-23 6-15,-5-16-4 16,3-9-14-16,3-3-10 0,1 0 1 15,2-1-5-15,7 7-2 16,10 10-6-16,4 9-28 16,2 10-85-16,5 10-84 0,8 4-125 15</inkml:trace>
  <inkml:trace contextRef="#ctx0" brushRef="#br0" timeOffset="26907.59">23833 3879 159 0,'0'-41'256'16,"0"8"-123"-16,1 5-63 16,4 8-34-16,-2 7-18 0,-3 5-12 15,0 8-1-15,0 0-4 16,9 24 3-16,-1 13 0 15,-3 12 2-15,-1 12 0 16,-4 13 9-16,0 2-4 0,0 7-5 16,0-2 2-16,0-5-5 15,0-5-3-15,0-11 4 16,0-6 0-16,-9-14 0 16,9-11-2-16,0-10 3 15,0-7 28-15,0-12 16 16,0 0 10-16,0-3-14 0,13-18-26 15,11-12-13-15,12-7 0 16,13-5-4-16,5 1-1 16,3 6 0-16,-2 10-1 15,7 11-4-15,-5 15 2 0,0 2-4 16,-4 13 4-16,-10 6 0 16,-5 9 4-16,-14 5 4 15,-12 3-4-15,-12 6 9 0,-12-2 1 16,-20-4-2-1,-21 2-5-15,-12-8 0 0,-3-7-5 16,6-7 4-16,5-16 0 16,9 0 1-16,6-12 3 15,6-4-5-15,4-10-9 16,7 2 11-16,5 0-10 0,8-5-4 16,12 5-22-16,0-1-19 15,0 1-32-15,17 0-43 16,3-5-53-16,8-4-61 0</inkml:trace>
  <inkml:trace contextRef="#ctx0" brushRef="#br0" timeOffset="27256.58">24928 3610 366 0,'19'-28'181'16,"3"5"-66"-16,-6 0-49 0,-5 7-23 16,-3 9-22-16,0 7-10 15,1 16-7-15,0 16 11 16,-1 22 0-16,-5 17-1 16,-3 20-4-16,-11 11 6 15,-7 7-8-15,-6 2-3 16,-7-6-5-16,-3-15 2 0,11-13-2 15,2-20 2-15,8-11 4 16,6-19 23-16,7-6 6 16,0-9 0-16,12-12-6 15,17 0-13-15,18-12-4 0,24-13-8 16,9-16-48-16,6-7-64 16,-5-9-42-16,-8-12-66 15,-11-1-43-15</inkml:trace>
  <inkml:trace contextRef="#ctx0" brushRef="#br0" timeOffset="27426.69">24843 3643 329 0,'-25'-40'171'16,"25"3"-84"-16,14 3-49 0,25 6-19 15,26-1-10-15,20 10 0 16,17 2-8-16,8 10-17 15,-5 7-36-15,-4-4-104 16,-16 4-47-16</inkml:trace>
  <inkml:trace contextRef="#ctx0" brushRef="#br0" timeOffset="27705.82">25804 3428 82 0,'0'0'136'0,"0"7"43"15,0 5-85-15,-8 1-44 16,0 2-19-16,8 11-6 15,-9 9 2-15,9 11-10 16,0 3-8-16,0-1-1 0,14 2 11 16,5-7-6-16,7-1-5 15,2-6-6-15,0-12 1 16,1-7 1-16,-9-17 1 16,-4-5 2-16,-3-14 0 15,-5-15 5-15,-8-11 3 16,0-7-2-16,0-5-7 15,-8 5 2-15,-5 3-12 16,5 7-34-16,8 7-34 0,-8-3-46 16,8 7-65-16,8 2 5 15</inkml:trace>
  <inkml:trace contextRef="#ctx0" brushRef="#br0" timeOffset="28021.15">26256 3261 167 0,'29'-14'231'16,"-10"-1"-91"-1,1 2-57-15,2 5-32 16,-4 1-19-16,4-3-14 0,-1 6-9 16,-2 4-2-16,1 0-6 15,5 0 2-15,4 9-1 16,2 8 0-16,8 7 0 16,0 12-1-16,-2 13-4 15,0 16 6-15,-5 12-1 16,-4 15-5-16,6 4 4 0,-6 6 1 15,-1-2-2-15,-1-4 2 16,-16-16 2-16,-5-14-2 16,-5-14 2-16,-8-15 18 15,-4-9 6-15,0-7-3 16,-10-9-1-16,-4 1-15 16,-12-13-4-16,-11 7-18 0,1-7-53 15,2 0-67-15,7-3-82 16</inkml:trace>
  <inkml:trace contextRef="#ctx0" brushRef="#br0" timeOffset="28370.96">27950 3313 627 0,'28'-57'221'15,"-4"12"-38"-15,-3 9-43 16,-6 11-53-16,-2 10-48 16,-5 6-25-16,-5 9-6 15,10 24-6-15,0 16-3 0,4 26 3 16,0 20-2-16,5 19-3 16,-1 9 3-16,-8-3 2 15,-4-11-4 1,0-15 6-16,0-11-3 0,-5-12 2 15,0-17-4-15,-4-12 4 16,0-13-1-16,4-10 4 16,5-10 4-16,6-7-10 15,18-21-9-15,19-16 4 16,23-18-12-16,13-12-69 16,6-7-145-16,-9-8-146 15</inkml:trace>
  <inkml:trace contextRef="#ctx0" brushRef="#br0" timeOffset="28563.47">28291 3219 405 0,'-22'-29'147'0,"22"5"-73"16,8-4-40-16,26 4-16 15,23 0-7-15,16 3-9 16,16 1-12-16,0 5-39 0,-9-3-139 16</inkml:trace>
  <inkml:trace contextRef="#ctx0" brushRef="#br0" timeOffset="28902.61">29216 3090 275 0,'42'-26'277'16,"2"2"-86"-16,-5 0 30 15,-5 0 27-15,-6 4-37 16,-9 2-92-16,-2 6-57 16,-5 8-33-16,-3 4-19 15,-4 0-13-15,3 16 0 0,-5 14 9 16,6 9-5-1,-1 7-4-15,3-1 3 16,-3 4-3-16,1-1 4 16,-5 2-1-16,4-7 0 15,-8-5-7-15,5-14-12 16,-5-4-10-16,3-8-5 16,-3-12-61-16,0-4-99 0,0-12-61 15,-16-8 16-15,-5-9-98 16</inkml:trace>
  <inkml:trace contextRef="#ctx0" brushRef="#br0" timeOffset="29157.99">29338 3021 307 0,'0'-26'189'0,"0"7"-65"16,0 2-46-16,0 5-32 16,0 3-22-16,0 9-12 15,0 0-6-15,-12 16 0 16,-4 6-5-16,-1 6-1 16,5-4-6-1,-2 1-10-15,8 0-6 16,-2-6-25-16,8-2-41 15,-11-5-115-15</inkml:trace>
  <inkml:trace contextRef="#ctx0" brushRef="#br0" timeOffset="29785.07">29708 2935 263 0,'11'-25'188'16,"6"5"-73"-16,-5-5-34 15,1 1-5-15,-1 5-3 16,-6-3-11-16,2 1-21 15,2 2-18-15,-2 2 0 16,0 5 5-16,0 3-5 16,1 6-11-16,2-1-9 15,9-1-6 1,6 5 0-16,1 0 4 16,1 0 2-16,-7 0-3 15,-4 0 0-15,-1 0 4 16,-5 0-4-16,2-3 1 15,0 3-6-15,-1 0 9 16,1 0-7-16,-4 0 8 16,5 0-8-16,-6 0 2 15,-4 0 1-15,0 0-5 16,-4 0 0-16,5 0 8 16,3 20-3-16,0 8 2 15,3 13-4-15,6 16 3 16,8 12 6-16,7 9-7 15,4 3 5-15,6 9-6 16,-1-5 1-16,-2-5-6 16,-2-10 7-16,-6-13-1 15,-9-16 8-15,-14-13 0 16,-8-1 1-16,-41-4 0 16,-27 10-5-16,-25 12 0 15,-31 14-27-15,-24 10-93 16,-32 10-57-16,-23-3-128 15</inkml:trace>
  <inkml:trace contextRef="#ctx0" brushRef="#br0" timeOffset="34248.79">24896 6375 192 0,'0'-22'269'15,"-13"-1"-133"-15,13-3-63 16,-8 6-31-16,-4 0-3 0,3 3 14 16,9 3 2-16,-11-3-16 15,0-4-23-15,-3 4-5 16,-1 1 1-16,-2 4 2 0,-3 1-8 15,-8-7-5-15,-11 6 4 16,0 0-8-16,-10-4 7 16,-7 4-5-16,-10 5 1 15,1-3 5-15,0 3-5 16,0-2 1-16,0 6-1 16,1 3-2-16,4 0 1 0,3 0 1 15,3 0 1-15,6 0-1 16,1 7-4-16,7 10 5 15,1-1-1-15,-7 1 0 16,2-2-1-16,-2 1 1 0,6 2 4 16,1-7-5-16,-7 1 3 15,2-3-2-15,-8-2 2 16,-2 5-2-16,6 1 1 16,-5 0-1-16,5-1-3 15,2 4 7-15,7 1-6 0,2-2 2 16,7 0 1-16,3 8 1 15,2-4-2-15,3 1 2 16,4 5-5-16,-3 0 2 0,0 4 5 16,-1 3 1-16,-8 7-3 15,1 6 0-15,-2 5 3 16,-7-2 1-16,2 2-4 0,-1-2-2 16,5-3 11-16,-1-5-3 15,5-3 2-15,4-1 3 16,-1-7 0-16,6-1-9 15,2 2 0-15,5-5 0 16,-2 0 0-16,3-2 8 0,-5 1-5 16,4 4 0-16,-4 1-2 15,3-1 3-15,0 5 3 0,4 0 4 16,-5-4 5-16,6-5-14 16,8 0-1-16,0-4-1 15,-8 5 3-15,8-1-4 0,-9-3 1 16,9 2 2-16,0 4-2 15,-9 3-4-15,9 4 1 16,0 2-3-16,0 1 7 0,0 1-7 16,0-2 10-1,0 0-6-15,0 1 6 0,5-1 3 16,3-4 5-16,5 2 3 16,0-2-5-16,-4-4-5 15,0 1 1-15,-1-2-1 0,0 7-3 16,-2-6 5-16,-2 2 0 15,0-2-1-15,0 0-4 16,0 1 1-16,-4-1 8 0,4 1-3 16,-4 4 5-16,4 3 6 15,4 4-3-15,0 1 0 16,0 0 11-16,0-4-4 0,4-4 0 16,1-5-3-1,0 1-1-15,1-6-1 0,3-3-9 16,-1 2-3-16,1-7-6 15,0 2 2-15,-2-5-4 16,1 0 0-16,1 1-2 0,-5-5 2 16,2 0 4-16,0-8-3 15,-3 7 21-15,3-7 10 16,-2 9-1-16,1-9 18 0,-6 0-9 16,1 0 4-16,0 0-5 15,1 0-11-15,-6 0-16 0,5 0 3 16,-3 7-8-1,4-7-7-15,-5 10 7 0,4-10-11 16,3 7 4-16,1 1-4 16,9 1 7-16,8 3-4 15,-1-3-4-15,4-2 5 0,4 1-2 16,2 1 3-16,-7-9 5 16,-1 7-2-16,-10-7-5 15,0 9 5-15,-4-9-5 0,-4 0-5 16,-4 8 4-16,0-8 4 15,5 0-9-15,0 0 0 0,-1 8 13 16,2 0-8-16,4-8 5 16,-2 12-5-16,4-3 0 15,-1-1-2-15,7-8 7 16,-6 7-16-16,0-7 20 16,-4 9-10-16,-4-9 2 0,2 0-2 15,-6 0-2-15,0 9 7 16,4-9-3-16,3 8 1 15,2-8-2-15,8 12 0 0,6-12 0 16,9 12 0-16,11-5 0 16,4 6 0-16,5-1 0 0,2 1 0 15,-5-6 0-15,-3-7 0 16,-10 12 0-16,-3-12 0 16,-10 9 0-16,-1-9 0 15,-4 0 0-15,-12 0 0 16,3 0 0-16,-1 0 0 0,0 0 0 15,3 0 0-15,11 8 0 16,5-8 0-16,11 12 0 0,1-12 0 16,10 8 0-16,-3-8 0 15,-1 8 0-15,-5-8 0 16,-2 9 0-16,-2-9 0 0,0 0 0 16,6 13 0-16,6-6 0 15,13-7 0-15,9 12 0 16,16-12 0-16,10 12 0 0,13 1 0 15,10-1 0 1,3-4 0-16,-4 3 0 0,-1-1 0 16,3-3 0-16,-13 2 0 15,4-1 0-15,-5-1 0 0,4 7 0 16,1-7 0-16,6 6 0 16,4-5 0-16,1 4 0 15,5 0 0-15,-4-5 0 0,-7-7 0 16,-2 13 0-16,-9-3 0 15,-11-10 0-15,-12 7 0 16,-10-7 0-16,-11 0 0 16,-9 0 0-16,-6-7 0 0,0-6 0 15,6 1 0 1,5-2 0-16,8 3 0 0,9-1 0 16,3-1 0-16,8 1 0 15,5 0 0-15,7 0 0 16,9-4 0-16,-4 0 0 15,-1-2 0-15,2 6 0 0,-3 1 0 16,5-1 0-16,3-2 0 16,-4 1 0-16,7 6 0 15,2-1 0-15,4 0 0 16,5 1 0-16,6-2 0 16,-6 1 0-16,-1-3 0 0,-4-11 0 15,-3 2 0 1,-8-5 0-16,-2-7 0 15,4 0 0-15,-11-6 0 0,1 2 0 16,-4-3 0-16,-1-7 0 16,0-7 0-16,2-9 0 15,2-7 0-15,0-8 0 16,1-9 0-16,-5-2 0 16,-4-10 0-16,-3-4 0 0,-5-8 0 15,-2-4 0-15,-13 1 0 16,-4 1 0-16,-13 6 0 15,-8 9 0-15,-3 9 0 16,-15 4 0-16,-5 4 0 16,-17 0 0-16,-3 0 0 15,-6 4 0-15,-15-2 0 16,-11 1 0-16,-10-5 0 0,-12-3 0 16,-18-4 0-16,-11 0 0 15,-12-3 0-15,-4 4 0 16,-9 3 0-16,-8 7 0 15,-4 2 0-15,-6 2 0 16,-11 1 0-16,-10-1 0 16,-14 0 0-16,-17 1 0 15,-10 1 0-15,-13 1 0 16,-9 7 0-16,2 0 0 16,-5 2 0-16,0 5 0 15,4 5 0-15,3 2 0 0,15 5 0 16,4 8 0-16,20 5 0 15,9 7 0-15,16 10 0 16,9 2 0-16,11 5 0 16,-3 8 0-16,5 0 0 15,-3 0 0-15,-2 12 0 16,3 0 0-16,-3 0 0 16,1 1 0-16,1-1 0 15,2-1 0-15,7-3 0 0,1 5 0 16,11-4 0-16,3-9 0 15,2 12 0-15,3-12 0 16,-5 12 0-16,-1-12 0 0,1 12 0 16,-71 8 0-1,96-10 0-15,3-3 0 16,3 5 0-16,2 4 0 16,7-4 0-16,5 6 0 0,7-2 0 15,3 3 0-15,7 2 0 16,-3 0 0-16,3-6 0 15,-6 6 0-15,1 0 0 16,-4 8 0-16,-2 2 0 16,-6 7 0-16,-1-2 0 0,0-4 0 15,2 2 0-15,1-6 0 16,2-4 0-16,2-4 0 16,2 1 0-16,3-4 0 15,5-5 0-15,-4-1 0 0,-1 1 0 16,-3 0 0-16,-5 4 0 15,1 2 0-15,-2-2 0 16,2 0 0-16,3 1 0 16,4-2 0-16,1 2 0 15,-1-1 0-15,1-4 0 16,3 4 0-16,2-4 0 0,2 1 0 16,3 0 0-16,8-5 0 15,-4-8 0-15,6 11 0 16,0-2 0-16,3-1 0 15,2-8 0-15,-1 7 0 0,0-7 0 16,4 8 0-16,-6 0 0 16,3-8 0-16,-3 13 0 15,0-4 0-15,1-1 0 16,-3 0 0-16,-1 4 0 16,-2 0 0-16,-2 0 0 15,-1-4 0-15,5 1 0 0,-5-1 0 16,5 0 0-16,2-1 0 15,-2-7 0-15,1 13 0 16,5-13 0-16,-2 9 0 16,5-9 0-16,0 0 0 0,-1 0 0 15</inkml:trace>
  <inkml:trace contextRef="#ctx0" brushRef="#br0" timeOffset="34406.44">24416 6045 2047 0,'-8'0'0'47,"2"0"0"0</inkml:trace>
  <inkml:trace contextRef="#ctx0" brushRef="#br0" timeOffset="34774.78">24405 6045 1850 0,'0'0'-316'0,"0"0"-62"16,0 0-11-16,3 17 29 15</inkml:trace>
  <inkml:trace contextRef="#ctx0" brushRef="#br0" timeOffset="36224.32">25038 10432 101 0,'12'-31'251'0,"4"-10"-90"0,4-8-46 15,-4-1-42-15,2 8-21 16,-7-1-1-16,-2 6 19 15,-6 5 24-15,-3 3 18 0,0 5-9 16,-12 3-32-16,-4 9-21 16,-8 12-24-16,-12 7-11 15,-15 22-6-15,-9 12-7 16,-5 13 0-16,9 13-6 16,11-4-1-16,13-1-2 0,18-10-3 15,20-4-10-15,22-6 14 16,20-14-2-16,17-3 8 15,13-9-4-15,6-4-1 0,3-4 0 16,-10 4 0-16,-9 4 4 16,-14 13-6-16,-15 3 5 0,-10 9 8 15,-13 8 5-15,-16 4-6 16,-20 0 3-16,-16-4-1 16,-18-4-3-16,-2-9-3 15,-5-7 5-15,5-4-2 16,2-5-5-16,10-8-1 0,7-12 2 15,9 7 6-15,7-7-6 16,8 0-33-16,13 0-41 0,0-14-53 16,0-9-31-16,16-9-28 15,15-13-59-15,0-7 2 16</inkml:trace>
  <inkml:trace contextRef="#ctx0" brushRef="#br0" timeOffset="36490.86">25643 10005 411 0,'20'-73'190'0,"-4"8"-62"15,2 15-56-15,-7 14-38 16,-3 11-14-16,-3 10-8 16,-4 5 6-16,8 20 29 15,-1 20 25-15,1 25-10 0,0 21-25 16,-9 27-10-16,8 11-18 15,-8 9 1-15,0-2-6 16,0-7-4-16,0-16 3 0,0-16-2 16,0-13-1-16,0-16-5 15,0-13-11-15,4-11-55 16,-4-8-69-16,0-9-38 16,-12-12-89-16</inkml:trace>
  <inkml:trace contextRef="#ctx0" brushRef="#br0" timeOffset="36937.37">25403 10482 281 0,'8'-29'174'0,"20"1"-83"16,23-1-42-16,17-4-25 16,17 2-7-16,3-2 25 0,2 4 23 15,-8 8 8 1,-13 5 2-16,-14 8-13 0,-6 8-9 15,-11 0 6-15,-9 21 35 16,-9 8-23-16,-5 7-27 0,-2 4-26 16,-9 5-3-16,-4 0-4 15,0-4-7-15,0-4 3 16,-13-12 3-16,13-6-3 0,-11-7 10 16,3-12 0-16,-6 0-9 15,3 0 3-15,11-12-9 16,0-12 4-16,0-5-14 0,8-11 5 15,9-5-5 1,11 4 4-16,6 3 1 0,-3 7 2 16,3 5-1-16,0 12 6 15,3 5-8-15,-4 9 4 16,-1 0-2-16,-4 9 4 0,-7 3-2 16,1 4 3-16,-6 0-1 15,-7 0 2-15,5 0 4 16,-6-4-7-16,-4 0-1 0,-4 1-2 15,4-13-19-15,-4 8-74 16,0-8-147-16,0 0-67 16,-8-12-50-16</inkml:trace>
  <inkml:trace contextRef="#ctx0" brushRef="#br0" timeOffset="37124.93">26706 10069 408 0,'17'-41'262'16,"-6"9"-81"-16,3 7-89 15,-7 11-50-15,-3 5 4 0,0 5 26 16,0 4 11-16,-4 25-21 16,0 15-7-16,0 13-23 15,0 11-24-15,0 6 0 0,4-5-7 16,2 1-4 0,2-13-64-16,-5-8-130 0,-3-12-78 15,0-18-70-15</inkml:trace>
  <inkml:trace contextRef="#ctx0" brushRef="#br0" timeOffset="37266.87">26927 9423 395 0,'3'-70'188'0,"-3"18"-93"16,0 15-63-16,0 17-55 0,0 12-9 15,0 8-28-15,0 16-116 16,-9 12-240-16</inkml:trace>
  <inkml:trace contextRef="#ctx0" brushRef="#br0" timeOffset="37638.94">27096 9777 284 0,'17'0'282'16,"-5"0"-111"-16,-4 0-92 15,0 0-39-15,-2 17-18 0,-6-6-1 16,0 1-1-16,0 13-3 15,0 7 1-15,0 8 1 16,-14 3 1-16,2 0-2 16,-2-2-9-16,3-8-8 15,0-9 3-15,11-8-1 0,-9-16 1 16,9 0-2-16,0-7 3 16,9-10-4-16,5-16-4 15,12-11 7-15,10-12-3 0,5-6-3 16,8 5 2-16,0 5 16 15,-9 10 0-15,-7 13-7 16,-10 17 2-16,-2 12 5 16,0 21 8-16,-6 16 0 0,-7 16-4 15,-3 7-12-15,-5 2-13 16,0-4-65-16,0-7-72 16,0-10-31-16,0-8-51 15,0-16-7-15</inkml:trace>
  <inkml:trace contextRef="#ctx0" brushRef="#br0" timeOffset="38221.5">27885 9598 123 0,'36'-73'277'0,"-10"15"-77"16,-12 10-51-16,-14 10-70 16,0 18-37-16,-24 8-13 15,-9 12 9-15,-11 32 13 0,-5 22-10 16,1 14-17-16,-1 18-7 15,8 4-9-15,9 0-3 16,7-9-4-16,14-7-1 16,11-17-5-16,0-17-2 15,0-11-11-15,11-13-4 0,14-16-26 16,7-25-12-16,9-16 21 16,8-11 14-16,4-18 15 15,-1-7 3-15,-7-4 7 16,-8 5 14-16,-9 5 19 0,-8 18-5 15,-3 17-13-15,-6 8 3 16,-6 11-10-16,-5 5 2 16,0 12 3-16,0 0-1 15,0 17 24-15,0 12 12 16,-13 10-10-16,13 14-9 16,0 12 0-16,0 13 1 0,0 12 6 15,0 12-4-15,-8 7 0 16,8 13-3-16,-12 5-6 15,3-1-10-15,-8-4-3 16,-2-8-5-16,-9-13 13 0,-7-20 19 16,-12-14 16-16,-1-19-9 15,-6-15-12-15,-3-17-5 16,-3-16 0-16,7 0-9 16,5-21-2-16,11-11 0 15,12-12-8-15,13-18-11 0,21-12-3 16,10-18 0-16,19-15-13 15,10-7-7-15,8-3-9 16,1 6-20-16,2 17-44 0,-2 17-68 16,-6 20-38-16,-1 17-4 15,-6 16-16-15,-9 10-45 16</inkml:trace>
  <inkml:trace contextRef="#ctx0" brushRef="#br0" timeOffset="39969.51">28932 10544 158 0,'12'-14'278'0,"-3"3"-86"0,-9 2-74 16,0 5-53-16,-13 4-35 16,-8 0-8-16,-10 13 4 15,-19 12 9-15,-24 10 14 16,-22 18-2-16,-31 9-6 0,-21 11-11 15,-32 12-13-15,-35 8-4 16,-37 6-8-16,-25-5 0 16,-6-2 0-16,3-2 6 0,15-1 0 15,27-4 0-15,22-8-7 16,25-2-1-16,29-11-1 16,25-10-8-16,26-11 8 15,21-5 0-15,19-10-2 0,9-3 0 16,13-9 0-16,8 1-5 15,4-6-1-15,6-2 4 16,2-9 0-16,4 0-6 0,2 0 0 16,7 0 6-16,-2 0-3 15,2 0 5-15,4 0-3 16,4 0 3-16,0 0-2 0,-1 0 4 16,2 0-6-16,-1 0 6 15,0 0-4-15,-1 0 0 0,1 0 5 16,0 0 0-1,0 0-3-15,1 0 3 0,-6 0-3 16,0 0 0-16,5 0 4 16,-5 0 0-16,-2 0 2 15,-5 0 9-15,-1-9 4 0,0-2 31 16,2-6-3-16,-6-11-5 16,-4-13-13-16,1-20-1 0,-4-16-11 15,1-21-11-15,-8-20-1 16,5-20 4-16,-6-19-12 15,9-16 4-15,2-14-2 0,5-5 7 16,4-3-10-16,9 7 2 16,-2 10 5-16,13 14-3 15,0 22 5-15,0 20-8 16,0 16 5-16,0 20-6 0,0 17-1 16,4 17-2-16,-4 11 10 15,0 9-5-15,0 11 0 16,0 9 2-16,0 5 0 0,0 1-2 15,0 2-2-15,0 4-1 16,0 0 4-16,0 0 5 16,0 0-7-16,-12 0 1 0,-2 0 3 15,3 10-1-15,0-3-5 16,2 1 3-16,9 0 6 16,-8-8 1-16,8 0-8 15,0 0 5-15,0 9-1 16,0-9-5-1,4 0-6-15,15 0 1 0,32 0 10 16,38 0 2-16,51 0-9 16,48-13 8-16,39-12-7 15,30-3 7-15,26-13-6 0,22 1 4 16,12-6 1-16,-7 2 1 16,-15-1-5-16,-18 1 5 15,-31 7-2-15,-26 3 0 16,-33 11 0-16,-29 3 0 15,-28 4 0-15,-25 3 2 16,-24 5-2-16,-19 0-2 0,-16 4 3 16,-11 4 2-16,-10 0-5 15,-6 0-3-15,-2 0 6 16,28 0 4 15,-33 0-8-31,7-8 8 16,-5 4-11-16,1 4 8 31,-6 0-3-31,-4 0 3 0,-2-5 0 0,2 5 1 16,-5-4-1-16,0 4 10 15,0-3 10-15,0 3 2 16,0 0-1-16,0 0-11 16,0 0-8-16,0 0-6 15,0 7 0 1,0 14 0-16,0 11 2 15,0 16 4-15,0 22-4 0,-13 21 3 16,1 18-6-16,-5 21 0 16,0 17 4-16,-2 8-7 15,-1 0 3-15,-1-13 10 16,0-9-9-16,6-14-1 16,3-25 5-16,12-18 0 0,0-9-5 15,0-15-3-15,4-7 7 16,4-4-1-16,0-4 1 15,-1-5 4-15,1 0-5 16,5-2-1-16,-5-2-3 16,1-5 5-16,-1-1-3 15,-1 9 2-15,2-22 3 16,-4-2-7-16,-5 6 7 16,6-13-6-16,7 0 3 0,-1 8-2 15,0-8 0 1,-4 9 5-16,9-9-4 0,-1 8 1 15,1-8 0-15,-6 0 2 16,2 0-4-16,-5 0 2 16,-3 0 1-16,-2 0 0 15,-3 0 0-15,0 0-3 0,0 0 4 16,0 0-11-16,0 0 3 16,0 0 1-16,5 0 5 15,-1 0 0-15,1 0-3 16,-2 0 3-16,3-8-12 0,-1-5-13 15,3 1-23-15,1-5-16 16,-5 1-24-16,0 0-37 16,-4-4-31-16,0-5 5 15,0 1-83-15,0-5-14 16</inkml:trace>
  <inkml:trace contextRef="#ctx0" brushRef="#br0" timeOffset="46192.16">21193 8596 396 0,'0'-19'211'0,"0"-7"-61"15,0 2-49-15,0-4-39 16,-9-1 13-16,1-3 33 0,-5-9-12 15,-2 0-27-15,-1-7 1 16,-10-6-4-16,3-6-1 16,-10-9-4-16,-7-8-8 0,-14-9-9 15,-11-4 8-15,-12-8-8 16,-8-3-6-16,-4 2-12 16,-9 9-7-16,0 2 3 0,-2 6-8 15,-12 1-2-15,0 7-5 16,-5 1 0-16,-5 3-7 0,0 1 1 15,-4 5 1 1,-9-3 2-16,-7 3-3 0,-5-1 0 16,-11 5 4-16,-7 3 1 15,-15 3-10-15,-1 6 7 16,-6 7-4-16,-5 1 1 0,6 2-3 16,2 7 4-16,-1 2 0 15,-7 4 6-15,-6 1-7 16,-6 7-5-16,2 1 7 0,-7 4-9 15,2 0 7-15,1 0 2 16,-1 3-5-16,-5-3 0 16,-11 1 10-16,-17-7-6 15,-15 6-3-15,-13 0 7 16,-1 0-6-16,14 0 6 0,4 3 1 16,7 7-3-16,4 2-3 15,4 0 4-15,-4 0 5 16,6 0-6-16,-2 11-3 0,4 1 3 15,14 5-3-15,6 2 0 16,0 7 1-16,2 2-1 16,-7 4-3-16,2 1 3 0,6-1 6 15,-3 5-9-15,9 0 11 16,5 4-12-16,11-1 3 16,7 5-2-16,6 3 4 15,3 2-3-15,1-2 6 16,-6 0-3-16,-1 1-6 0,-7 1 6 15,-2-1 1-15,-5 3-3 16,4 1-1-16,4-3 2 16,12 2 3-16,10 1-5 0,10 0 1 15,4 3 4-15,11 1-2 16,-3 14 0-16,-3 5-4 16,-13 19-1-16,-11 2 5 15,3-3-6-15,5 4 2 16,4-9 8-16,11 0 1 0,11-3-2 15,14-4-8 1,15-1 0-16,14 1 2 16,16-1 0-16,8 0 1 15,3 4 1-15,5 5 3 0,6-1-10 16,6 5 8-16,8-4 4 16,12 3-12-16,7-3 4 15,4-1 3-15,14 5-3 16,0 11 11-16,14 14 8 15,4 12-7-15,4-1-8 16,1 0 1-16,6-5-4 16,-1-7 5-16,6-2 2 15,2-7-5-15,7-4 5 16,15-5-1-16,15-8 0 0,13-7-1 16,19-4-1-16,8-2-2 15,5-10 6-15,4 0 2 16,1-5-10-16,-2 2 0 15,-3-4 0-15,-1-5 3 0,-8-5-1 16,-1-4 0-16,-7 1 4 16,-5-7 5-16,6-7-2 15,0-1 0-15,8-2 0 16,6-8 4-16,14-3-2 16,9-1 4-16,2-4-9 15,6 0 0-15,0-3-4 0,-6-1 0 16,1-1 0-16,-3 3 0 15,-6 0 0-15,-2-3 0 16,-6-11 0-16,2 0 0 0,-1 0 0 16,8 0 0-16,4 0 0 15,0-5 0-15,7-1 0 16,6 4 0-16,0-2 0 0,-1-1 0 16,-9 5 0-16,-6 0 0 15,-14 0 0-15,-11 0 0 16,-5 0 0-16,-7 0 0 0,-1 0 0 15,-4 0 0-15,5 0 0 16,5-3 0-16,6-11 0 16,8 3 0-16,10-1 0 15,7-1 0-15,0 2 0 0,-1-6 0 16,-8 5 0-16,-3 0 0 16,-12-4 0-16,-5 4 0 15,-10 0 0-15,-7-2 0 0,-1-1 0 16,-11-1 0-16,-7 3 0 15,1 0 0-15,-5 1 0 0,0-4 0 16,0 1 0-16,3 2 0 16,6-4 0-16,2 2 0 15,6-2 0-15,3 1 0 16,5 0 0-16,-5-2 0 0,0 6 0 16,-3 5 0-16,-6-2 0 15,1 2 0-15,-4 2 0 0,4-2 0 16,4 3 0-16,6-5 0 15,5 1 0-15,9 0 0 16,10-4 0-16,3 0 0 0,3-1 0 16,1-2 0-16,-4 0 0 15,-9 4 0-15,-3-5 0 0,-9 4 0 16,-3 0 0 0,-5-1 0-16,-5 2 0 0,-1-2 0 15,-6 1 0-15,3-1 0 16,6 1 0-16,11-5 0 0,6-2 0 15,6-5 0-15,0-1 0 16,-1 1 0-16,-1 0 0 0,-5-1 0 16,-10 0 0-16,-7 6 0 15,-7-2 0-15,-9 9 0 16,-13-5 0-16,-11 0 0 0,-4 6 0 16,-5-1 0-16,-2 0 0 15,4-5 0-15,6 0 0 16,2-2 0-16,12-1 0 15,6-5 0-15,5-3 0 0,11-6 0 16,6 6 0-16,3 0 0 16,6 4 0-16,-7-2 0 15,-5 7 0-15,-11-2 0 0,-7 1 0 16,-4-1 0-16,-5 2 0 16,10-2 0-16,11-3 0 0,15-5 0 15,14-4 0-15,8-3 0 16,9-3 0-16,2-7 0 15,0-1 0-15,-7 4 0 0,-13 1 0 16,-16 1 0-16,-17 5 0 16,-12 4 0-16,-12 0 0 15,-8-1 0-15,-3-1 0 16,-6 6 0-16,-2 0 0 0,3-1 0 16,0 1 0-16,1 0 0 15,4-1 0-15,-2 5 0 16,-1-1 0-16,-3 0 0 0,3 6 0 15,-6-2 0-15,-4 3 0 16,0 3 0-16,-3 0 0 16,-1-2 0-16,1 0 0 0,3 1 0 15,0 0 0-15,0 0 0 16,5 0 0-16,-1 0 0 16,0-1 0-16,4 0 0 15,1 1 0-15,-4 4 0 0,-5 0 0 16,-4 0 0-16,2 0 0 15,-2-1 0-15,-7 6 0 0,8-6 0 16,-4 5 0-16,0-1 0 16,-2 1 0-16,1 6 0 15,-4-8 0-15,0 7 0 0,0-2 0 16,1 0 0-16,0 3 0 16,-6-3 0-16,5 1 0 0,-3-1 0 15,-1 2 0-15,4-1 0 16,-5-4 0-16,5 0 0 15,0-1 0-15,1 0 0 16,3 2 0-16,5-2 0 0,-1-3 0 16,-1 0 0-16,6 1 0 15,-3 2 0-15,-1 1 0 0,-3 0 0 16,-3-1 0-16,-1 6 0 16,-6-2 0-16,0 5 0 15,0 0 0-15,0-4 0 0,0 0 0 16,-2-4 0-16,4 1 0 15,2 3 0-15,0-6 0 0,0-3 0 16,4 2 0 0,1-5 0-16,0 1 0 0,1-1 0 15,3-6 0-15,-4 2 0 16,3 0 0-16,-3-2 0 0,-5 7 0 16,0-1 0-16,-1 4 0 15,1-1 0-15,0 1 0 16,-5 4 0-16,2-1 0 0,-5 2 0 15,5-1 0-15,-1 4 0 16,0-1 0-16,0 1 0 0,-4-4 0 16,0 3 0-16,0 3 0 15,0-7 0-15,4 1 0 16,0-1 0-16,6 3 0 0,-7-5 0 16,3-1 0-16,-1 1 0 15,3-1 0-15,-5 0 0 16,6 0 0-16,-1 0 0 15,1-5 0-15,0 5 0 0,-1-1 0 16,-5 1 0-16,0 0 0 16,-3-1 0-16,0 6 0 15,5-2 0-15,-5 5 0 0,3 1 0 16,2-2 0-16,-5 1 0 16,0 1 0-16,0-1 0 0,4 4 0 15,1 0 0-15,-2 0 0 16,2-5 0-16,-5 0 0 15,0 3 0-15,0-3 0 16,3-1 0-16,2 4 0 16,-2-3 0-16,1 1 0 0,2-4 0 15,-3 4 0-15,2 0 0 16,-2-4 0-16,2 0 0 0,-2 0 0 16,0 1 0-16,3-3 0 15,-6 3 0-15,0-2 0 16,0 5 0-16,0 0 0 15,0 0 0-15,0 0 0 16,3 4 0-16,-3-4 0 16,0 0 0-16,0-1 0 15,5 2 0-15,-2-1 0 16,2-3 0-16,-5 2 0 0,3-4 0 16,0 0 0-16,2 2 0 15,0-6 0-15,-5 6 0 0,0-1 0 16,0 4 0-16,0-5 0 15,0 6 0-15,0-2 0 16,0 1 0-16,0 1 0 31,0-2 0-15,0 1 0-16,4 4 0 31,-4-5 0 0,0 2 0-31,-9 3 0 16,-15 12-338 0,-28 8-460-16</inkml:trace>
  <inkml:trace contextRef="#ctx0" brushRef="#br0" timeOffset="81353">3239 6902 30 0,'0'-11'71'15,"0"-2"36"-15,0 6 30 16,0-2-35-16,0 2-40 15,0 2-25-15,0 1-13 16,0 4-10-16,0 0-6 16,0 0 10-16,0 0-1 15,0 0-3-15,0 0-6 16,0 0 1-16,0 0-7 16,0 0-4-16,-11 0 3 15,2 9-1 1,1 2 1-16,0 6-7 15,-3-1 7-15,-2 4 0 16,5 1-1-16,0-2 2 0,-1 7-1 16,1 3 0-1,8 6 1-15,-11 6-3 16,2 9 4-16,9 1-5 16,-8 15 6-16,8 11 2 15,0 5-1-15,0-1-2 16,8 1 0-16,4-1 9 15,4-3-5-15,1-1 7 16,4 1-2-16,-2-4-3 0,6-1 16 16,2-4-4-16,11-5 2 15,-3 2 0-15,10-6-6 16,3 2-7 0,9-5 4-16,5-8-6 15,-2-5-5-15,1-4-2 16,-4-3-1-16,0-8 3 15,-4-4-1-15,0-5 4 16,1-1-7-16,-2-2 2 16,-8-5 0-16,-4-12-4 0,-7 9 4 15,-1-9 4-15,-7 0-3 16,-1 0 0-16,-2 0 2 16,-3 0 0-16,1 0 4 15,-2 0-7-15,-7 0 3 16,0 0 3-1,-6 0-9-15,-5 0 9 0,0 0-10 16,0 0-5 0,-13 0-22-16,-1 0-43 15,-7 0-34-15,-4 0-58 16,-3 0-82-16</inkml:trace>
  <inkml:trace contextRef="#ctx0" brushRef="#br0" timeOffset="82732.96">4079 8226 139 0,'-11'-13'232'0,"0"-2"-86"15,-2 2-58-15,13 7-30 16,0-5-31-16,0 9-10 15,0-3 4-15,0 5 10 16,0 0-8-16,0 0-7 16,0 0-3-16,0 0-7 15,0 0-3-15,13 7 3 16,9 6 9 0,19 4 7-16,21-2-9 15,7 2-6-15,-1-5-6 0,2 0 1 16,-4 2 4-1,-15-7-6-15,-5 1 2 16,-10 1-4-16,-8-2-1 16,-13-7 1-16,-1 12 0 15,-11-2 3-15,-3 6 2 16,0 3-1-16,-19 10-5 0,-6 11 5 16,-11 9-1-16,-6 8 0 15,-3 8 2-15,-3 4-8 16,-4 4 4-16,-5 1 1 15,5 4 2-15,-2-4-3 16,5-2 1-16,0-6-3 16,8-14 1-16,10-7 5 15,2-8 1-15,10-9-7 16,2-3 3-16,0-10 0 16,8-2-4-16,9-5 8 15,-8-8-4-15,8 0 2 16,-6 0-5-16,6 0 6 15,0 0-4-15,0 0 3 16,0 0 1 0,0 0-1-16,0 0 2 15,0 0 3-15,0 0 8 16,0 0 12-16,0 0-3 16,0 0 3-16,0 0 8 15,0 0 23-15,0 0 26 16,0-4 13-16,6-9-4 15,-6-10-59-15,8-18-14 16,6-13-7-16,1-15-8 16,2-7 0-16,-1-10-3 15,1 1-4-15,-1-1-2 16,0 4 2-16,-5 5 0 16,3 8 2-16,-11 8 3 0,2 8-6 15,-5 13 1-15,3 7 2 16,2 9-4-1,-5 4 8-15,0 7 3 16,0 1-7-16,0 4-4 16,0 4 4-16,0-1 1 0,0-2-1 15,0-2-5-15,0 6 8 16,0-6-1-16,0 4-3 16,0 2 1-16,0-1 0 15,0-1-3-15,0 2-1 16,0-1 4-16,0-5 0 15,0 6 4-15,0-2 0 16,0 5-10-16,0 0 7 16,0 0-8-16,0 0 8 15,0 0 0-15,0 0-3 16,0 0-2-16,0 0 5 31,0-5-3-15,0 3 4-16,0-3-5 15,0 5 6-15,0-4 2 16,0 4-6-16,0 0-2 16,0 0 2-16,0 0-2 15,0 0 7-15,0 0-8 16,0 0-1 0,0 0 9-16,0-4 1 15,0 0-3 1,0 0-1-16,0 4-6 15,0 0 3 1,0 0 3-16,0 0-5 16,0 0 2-16,0 0-26 15,0 0-91-15,0 0-104 16,-8 16-42-16,-14 13-114 0</inkml:trace>
  <inkml:trace contextRef="#ctx0" brushRef="#br0" timeOffset="88890.62">12568 14978 17 0,'0'-2'34'15,"0"2"21"-15,0-5 9 16,0 5 1-16,0-4-4 0,0-1-12 15,0 2 1-15,0 3 6 16,0 0-24-16,0 0-11 16,0 0-12-16,0 0-6 0,0 0-6 15,0 0-3-15,0 0 3 16,0 0 0-16,0 0 1 16,0 0 6-16,0 0-2 0,0 0 3 15,0 0-1 1,0 0-2-16,0 0 3 0,0 0 6 15,0 0-3-15,0 0 2 16,0 0-4-16,0 0 3 16,0 0 2-16,0 0-6 0,0 0 4 15,0 0-5 1,0 0-3-16,0 0 8 16,0 0 4-16,3 0 7 0,-3 0-4 15,0 0 4-15,0 0 3 16,0 0 7-16,0 0-4 15,0 0-2-15,0 0-2 0,0 0-5 16,0 0-4 0,0 0-4-16,0 0-3 0,0 0 0 15,0 0 0-15,0 0 2 16,0 0 3-16,0 0 4 16,0 0 2-16,0 0 3 0,0 0 3 15,0 0-4-15,4 0-3 16,0 0 7-16,0 0-9 15,0 0 7-15,0-4 2 0,5-1-7 16,-1-2 3-16,0-2-7 16,1 1-3-16,-3-4 0 15,7-9 0-15,8-7-13 16,2-13 0-16,1-7 8 0,6-9-1 16,2-9-3-16,4-7 4 15,2-8-6-15,2 0 2 16,-4 0 1-16,-3 2 0 15,-6 6-3-15,-2 0-2 16,-1 4-2-16,1-5 2 0,-1 2-4 16,-3-1-1-1,4 4 0-15,-5 0-10 0,0-1 3 16,5 1-1-16,3 4 2 0,5-1 9 16,-1 1-5-16,-3 0-2 15,2-4 3-15,2-1-4 16,-4 7 4-16,-6-3 5 15,3 5 4-15,-7-1 1 16,1 5-2-16,-4 5 2 0,-2 2-3 16,-2 0 8-16,0 7-7 15,-4 1 1-15,0 10 2 16,0-1-3-16,-5 6-2 0,3 2 9 16,-6 4-8-16,0 1 3 15,3 5-6-15,2 2 1 16,-2 0-3-16,2 1 3 15,-1 0-2-15,-1 0 3 0,1-5 4 16,-4 4-7-16,0 2 4 16,0-5 6-16,0 4-4 15,0 4 2-15,0-1-1 16,0 2 0-16,0-2 0 16,0 6 2-16,0 3-6 0,0 0 8 15,0 0-5-15,0 0 4 16,0-5-3-16,0 1-4 15,0-1 3-15,0 2 2 16,0-6 0-16,0 2-1 0,0-3 0 16,0 3 0-16,5 0-3 15,-2-2 5-15,5-2-3 16,0-7 1-16,-3-6 0 0,4 4-6 16,-1 0 7-1,-5 3-1-15,1 0 3 0,-4 6-3 16,0 2 1-16,0 1 5 15,0 8-5-15,0 0 7 16,0 0-10 0,0 0 4-16,-7 0-2 0,-6 13 0 15,-4 2-3-15,-6 9 6 16,-11 10-3-16,-5 1-1 16,-10 11 5-16,-4-1-4 15,-4 0 1-15,1 5-1 0,2-7 4 16,0 2 1-16,7-1-4 15,1 2-3-15,6-6 6 16,7-4-2-16,10-8 0 16,6 2 3-16,5-10-5 15,12-8-3-15,0-3 5 0,0 2 3 16,3-11-4-16,6 0 4 16,4 0-5-16,0 0 4 15,6-2-2-15,6-11 2 0,7-8-7 16,9-7-7-16,3-9 1 15,10-8-10-15,1 0 4 16,-1-3 0-16,-2-6-3 0,-3 2 3 16,0-5 5-16,-4 9 11 15,-8 3 1-15,-14 5-2 16,2 2 6-16,-5 9-2 16,-8 5-1-16,-3 7 9 15,-5 6 0-15,-4-1 6 16,4 3-2-16,1 9-4 0,-2 0-11 15,0 0-2-15,-3 0 2 16,0 12-2-16,8 4 2 16,6 10 2-16,-3 6-2 0,6 5 1 15,7-1-3-15,3 1 1 16,8-1 2-16,-4-3-2 16,6 0 0-16,-1-6-2 15,-3-6 4-15,-4-1-2 16,-6-7 0-16,-6 0 0 15,-8-13 0-15,-5 0 4 0,-4 7 2 16,0-7 7-16,0 0-5 16,0 0 2-16,0 0-3 15,0 0-3-15,-13 0 3 0,-4 8-7 16,-11 0 0-16,-8 0 1 16,-10 5 2-16,-6-1-5 15,-4 5 1-15,-10-5 3 0,-3 4-5 16,0-1 6-16,5 0-5 15,4-9 2-15,1-6 0 16,7 13 1-16,8-13-1 16,7 0 4-16,9 8-4 15,7-8 3-15,8 0-8 0,13 0-4 16,0 0-17-16,0 0-11 16,0 0-25-16,5 8-33 15,3-8-15-15,0 12-82 16,-3-12-28-16</inkml:trace>
  <inkml:trace contextRef="#ctx0" brushRef="#br0" timeOffset="89672.66">13639 14425 22 0,'0'-12'56'15,"0"0"79"-15,0 0 60 16,0-1-71-16,0 5-12 16,0 1-23-16,0 2-35 15,4 0-26-15,-4 3-12 16,5 2-3-16,-5 0 3 0,0 0-4 15,0 19 8-15,0 14 22 16,0 20-8-16,-14 17-13 16,3 7-10-16,-2 9-3 15,2-5 1-15,-2-4-10 0,1-8 6 16,4-7-5-16,8-14-1 16,-8-8 1-16,8-7 2 15,0-4-12-15,-12-8-30 16,4-9-38-16,8 0-37 15,-8-12-30-15,0 0-87 0</inkml:trace>
  <inkml:trace contextRef="#ctx0" brushRef="#br0" timeOffset="90122.02">13685 14442 346 0,'-9'-24'264'0,"9"0"-73"16,0 4-85-16,0 7-58 16,0 1-25-16,0 7-11 0,0 5-10 15,0 0 2-15,0 7 2 16,12 18 8-16,5 12-4 16,2 12 4-16,2 13 0 15,4 2-5-15,-3 10-6 0,4 0-3 16,-3-3 6-16,2-2-5 15,-3-6 2-15,-7-15-1 16,-4-7 0-16,3-12 2 16,-6-5 45-16,0-8 47 15,-8-8 29-15,0-8-7 0,0-15-59 16,3-27-28-16,6-15-17 16,3-20-9-16,5-18-1 15,-1-5-5-15,4-7 1 16,1 6 2-16,-5 15 0 0,-5 12-2 15,1 15-7-15,1 14-7 16,-5 9-7-16,-8 10-10 16,0 7-27-16,0 7-22 15,0 2-31-15,0 10-36 0,0 0-40 16,0 0-9-16,0 0-59 16,0 18 19-16</inkml:trace>
  <inkml:trace contextRef="#ctx0" brushRef="#br0" timeOffset="90704.36">14516 14280 243 0,'0'-17'266'0,"0"-3"-102"16,-8 3-62-16,-1 4-51 15,9 1-22-15,-8 5-13 16,8 3 6-16,0-1 8 0,-8 5-2 16,2 0-5-16,-4 0-6 15,-6 0-9-15,-1 0 0 16,-8 12-7-16,-1 9 8 0,-7 12 0 16,0 8 0-16,0 7 2 15,1 6-4-15,4 3 1 16,12-1-6-16,16 5 1 15,0 0 4-15,11-3-7 0,14-9 0 16,4-6 2-16,7-3-4 16,5-6 5-16,0-13-3 15,-6-9-5-15,2-12 5 16,-9 0-8-16,-3-17-6 16,-9-11-6-16,-7-8 8 0,-9-10 5 15,0-6 4-15,-13-9 4 16,1-1 1-16,12 2-3 15,-8-2 3-15,8 6-2 0,-9 1 14 16,9 16 6-16,0 9-3 16,0 6-12-16,0 9-2 15,0 7-1-15,0 20 32 16,14 21 16 0,-8 19-5-16,3 22-6 15,0 11-19-15,-5 8-11 0,4 2 1 16,1-10-10-16,-3-4 1 15,3-12-49-15,2-12-50 16,3-9-59-16,-6-16-13 0,0-10-22 16</inkml:trace>
  <inkml:trace contextRef="#ctx0" brushRef="#br0" timeOffset="91353.83">14983 14174 247 0,'20'-49'248'0,"-7"12"-74"0,-5 12-68 16,-4 13-55-16,-4 12-20 16,0 25 16-16,-9 15 20 15,-7 18-9-15,-1 11-3 16,2 8-17-16,-2 0-19 0,6 1-8 16,11-9-4-16,-9-8-7 15,9-9 6-15,0-10-6 16,0-10-3-16,0-7 11 15,0-9 0-15,0-9 1 0,0-7-1 16,0-7-7-16,-8-16-15 16,8-23 0-16,0-16 5 15,8-14 4-15,4-10 2 16,4 1 3-16,5-1-3 16,4 8 0-16,3 14 3 0,1 6-5 15,-4 9 6-15,2 9-2 16,-1 12-1-16,-3 15 6 15,2 13 10-15,-1 21 4 16,-5 20 4-16,-2 16-3 0,-5 15 6 16,-7 10-11-16,-5-1-1 15,0-5-6-15,0-2-3 16,0-12 0-16,0-13-4 16,0-13 6-16,0-12-2 15,-9-8 7-15,9-3-5 0,0-13 2 16,0-8-1-16,0-16-10 15,0-21 3-15,12-21-5 16,8-15 5-16,9-9 0 16,1 4-7-16,1 10 6 0,-2 11 1 15,-1 17 2-15,-3 10-8 16,-5 18 2-16,3 16 9 16,-1 16 7-16,-3 25 13 15,-1 24 25-15,-7 22-3 16,-2 5-2-16,-1 6-22 15,0-1-10-15,-2-8-2 0,-1-7-3 16,-5-14-6-16,5-14-10 16,-1-14-44-16,0-11-64 15,-4-9-85-15,0-16-71 0,4-16-97 16</inkml:trace>
  <inkml:trace contextRef="#ctx0" brushRef="#br0" timeOffset="92102.12">15926 14169 464 0,'-9'9'217'0,"9"-2"-109"16,0 5-52-16,0 2-29 16,9 1-1-16,3 2 3 0,8-2-13 15,4 2-5-15,3 0-5 16,6-5 0-16,5-12 2 15,2 0-10-15,10 0 7 16,-2 0-5-16,0-12-1 0,-3-5-5 16,-9-7 7-16,-4-3-5 15,-3-12 1-15,-8 3 3 16,-6-5 2-16,-6-4 11 16,-9 1-2-16,0-6 6 15,-9 7 0-15,-2-2 1 0,-5 0 3 16,-5 0-7-16,-4 4-2 15,1 5-6-15,0 3-3 16,-1 9-1-16,2 3-2 16,2 4 2-16,5 5-4 0,1 5 2 15,2-2 0-15,0 9 0 16,5 0 2-16,0 0 2 16,-3 16 1-16,-6 13 12 0,-4 11 20 15,2 10 0-15,-6 3-7 16,0-1 5-1,-4 0-5-15,4 3 4 0,7-7-1 16,1 1-2-16,1 4 13 16,4 0 2-16,12 7 11 15,0 2-7-15,0-5-10 0,3-1-7 16,9 2-14-16,14-10-9 16,2-4-2-16,8-2 9 15,1-9 0-15,3-9 16 16,2 1 4-16,-2-6 16 0,-1-1-3 15,1-6 6-15,7-4-10 16,-4-8-20-16,7 0-16 16,-7 0-10-16,3-8 0 0,-1-4 0 15,-5-6 0 1,-3-5 0-16,-1-1 0 0,-3-5 0 16,-4 1 0-16,-6 2 0 15,-6 6 0-15,-4 0 0 16,-1 8 0-16,-6 0 0 0,-6 3 0 15,-6 9-7 17,-6 0-285-17,-5 13-98-15,-11 2-48 16,-13 6-9-16</inkml:trace>
  <inkml:trace contextRef="#ctx0" brushRef="#br0" timeOffset="94701.2">19604 14669 358 0,'0'-40'245'16,"0"-1"-84"-16,-11 4-68 16,11 5-40-16,-14 4-24 15,3 3 20-15,-3 5 15 16,6-1-1-16,2 2-10 15,-2 2-14-15,-2 2-13 16,-1-3-11-16,3-1-4 0,-7-6 17 16,-2 1 5-16,0-6 4 15,-8-2-7-15,3 3-3 16,-4-2-5-16,-2-3-6 16,0-1-1-16,-6-3-14 0,3-2 6 15,-3 3-2-15,3 0 9 16,2 4 0-16,1 4-1 15,3 1 3-15,1 9-3 16,-1-2-9-16,4 5 5 16,2 0-7-16,-3-5-2 15,3 5 1-15,-5-1-1 0,-6 2-2 16,-1-2 4-16,-6 1-4 16,-2-5 10-16,-12 2-7 15,-1-6 3-15,-9-5-3 16,-12 2-4-16,-8 0 0 0,-6-1 4 15,3-3 3-15,-4 4 0 16,-2 0-4-16,-1-1 2 0,3 1 0 16,0 0 0-16,1 2 4 15,6 6 1-15,0-1 8 16,3 7 3-16,1-4-5 16,1 6-3-16,-3-1-5 15,0 1-4-15,-8 0 3 0,-1 4 1 16,-3-1 3-16,3 2-10 15,-2-2 2-15,5 2 6 16,0 2-10-16,3 2 2 0,6-1 7 16,-1 4-7-16,-5-4 9 15,1-1-7-15,-4 2 0 16,-5 3 3-16,1 0-8 16,-4-5 8-16,-2 1-3 15,-1 1 4-15,-1-2 1 0,-1 0 6 16,5 2-4-16,-1-2 3 15,1 5-7-15,4 0 3 0,-1 0-2 16,0 0 6-16,-3 0-14 16,-8 0 5-16,-13 0 1 15,-8 8 1-15,-8 2-5 0,-4-10-2 16,0 12 8-16,-4-4 0 16,4 0-6-16,1 0 9 15,3 4-10-15,4-1 0 0,-2 2 10 16,6 0 0-16,3-1-5 15,-8 0-1-15,0 0 1 16,-3-1-2-16,-3 11-3 16,-1-2 1-16,0 8 2 15,4 5 1-15,5 0 0 0,6 3-2 16,9 5 1-16,5 4 3 16,7 4-3-16,5 4-3 15,8 4 10-15,4 4-7 16,0 4 0-16,-4 5 1 0,-2 2-4 15,-1 8-1-15,-2 7 6 16,-4 7-2-16,7 6 0 16,-9 7-2-16,9-2-1 15,1-3 3-15,9-4 0 16,12 1 5-16,8-6-5 0,8-8-3 16,8-12 8-16,8-8-9 15,10-3 8-15,6-10-6 16,9 1 6-16,8-4 6 0,0 5 0 15,0 6 17-15,16 9 12 16,8 14 2-16,12 3 8 16,10 2-13-16,12 2-10 0,9 0-6 15,15-4-4-15,7-10-16 16,10-3 0-16,1-4 0 16,6-3 0-16,-5-9 0 15,-3-5 0-15,-5-4 0 16,-3-5 0-16,-5-3 0 0,-5-4 0 15,7-3 0-15,6 1 0 16,5-3 0-16,7 2 0 16,17-5 0-16,12 0 0 15,13 2 0-15,11-7 0 0,3 1 0 16,2-2 0-16,-5-6 0 16,-11-4 0-16,-14-1 0 0,-11 2 0 15,-11-13 0-15,-15 12 0 16,-6-12 0-16,-8 13 0 15,-6-13 0-15,2 0 0 16,7 0 0-16,-1 0 0 16,6 0 0-16,3 0 0 0,6 0 0 15,0-8 0-15,5-5 0 16,-4-4 0-16,-7-2 0 16,-3 3 0-16,-8-1 0 0,-9-4 0 15,-8 5 0-15,0 1 0 16,-5-1 0-16,5-2 0 15,9 2 0-15,2 0 0 0,6-3 0 16,8-3 0-16,7 6 0 16,12-4 0-16,5-1 0 15,8 1 0-15,-1 0 0 16,-2-1 0-16,-5 0 0 16,-5 1 0-16,-12 1 0 0,-3-2 0 15,-10 1 0-15,-5-1 0 16,-3 0 0-16,-3 1 0 15,1-1 0-15,2-2 0 0,6-5 0 16,3-2 0-16,1-2 0 16,-1 0 0-16,-4-1 0 15,57-31 0-15,-81 31 0 16,-9 4 0-16,-8 1 0 16,-7-2 0-16,1 3 0 15,2-2 0-15,2-4 0 16,-4 0 0-16,8-3 0 0,3 0 0 15,-2-2 0-15,8-2 0 16,-4 4 0-16,2-1 0 16,-8 0 0-16,-6 5 0 0,-2-1 0 15,-1 4 0-15,1-2 0 16,2-2 0-16,-10 0 0 16,9 2 0-16,3-3 0 0,3-3 0 15,4-4 0 1,5 5 0-16,2-2 0 0,-9 6 0 15,3 0 0-15,1 4 0 16,-10 0 0-16,-4 2 0 16,-7 2 0-16,-5 5 0 0,-4 1 0 15,-3 6 0-15,0-1 0 16,-2 6 0-16,1-1 0 16,4-5 0-16,5 0 0 0,7-3 0 15,5-3 0-15,2-5 0 16,-2 4 0-16,1-5 0 15,-6 0 0-15,0 0 0 16,-2 1 0-16,-12 3 0 0,3-2 0 16,-5 3 0-16,1-1 0 15,-3 0 0-15,-2 6 0 16,1 1 0-16,-1 2 0 16,0 0 0-16,-3 0 0 15,-2 5 0-15,-3-3 0 0,0 3 0 16,0 3 0-16,0-1 0 15,0 2 0-15,6 3 0 16,-2 0 0-16,4 0 0 16,0-5 0-16,4-3 0 0,7 0 0 15,2 1 0-15,1-2 0 16,-3-3 0-16,1 5 0 16,-4-4 0-16,-3 4 0 0,-5 3 0 15,-2 0 0 1,-1 4 0-16,-1 0 0 0</inkml:trace>
  <inkml:trace contextRef="#ctx0" brushRef="#br0" timeOffset="94737.11">19489 14507 2047 0,'-14'-8'-431'16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8:54:09.4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13054 1867 4 0,'0'0'9'16,"0"0"10"-16,4-3 13 15,-4-1 14-15,5-1 15 0,-2 1 20 16,-3 4 11-16,0 0-19 15,0 0-30-15,0 0-19 16,0-3-5-16,0-2-5 16,0 5 1-16,0 0-4 0,0 0 0 15,0-4 0-15,0 4-2 16,0 0 1-16,0 0 7 16,0 0-3-16,0 0 2 15,0 0-3-15,0 0-3 16,0 0 1-16,0-3 2 15,0-1-2-15,0-1 1 0,0-1-3 16,0-1-7-16,0 0 4 16,-12-7-3-16,12 3-3 15,-13 3 7-15,5-3-5 16,-3-1 6-16,-2-1-8 0,2 0-2 16,2 1 3-16,-4 0 0 15,4-5 0-15,-1 4-3 16,2 2 2-16,-5 3 0 15,4 0 0-15,1 0-3 16,-3-1 4-16,-1 2-3 16,4 2-1-16,0 1 2 0,0 0 8 15,-1 4-9-15,2 0 3 16,-6 0 1-16,4 0-4 16,1-4-2-16,-3-1 5 15,-2 5-1-15,-3 0 0 0,4 0 0 16,-4 0 0-16,0 0-3 15,0 0 3-15,-1 0 0 16,1 0 2-16,-1 0-4 16,2 0 0-16,2 0 7 0,1 0-3 15,-5 0-4 1,1 13 1-16,0-13-1 0,-3 13 3 16,-3-1-1-16,5 0-2 15,3 0 2-15,-7 5-2 16,0 2 4-16,2 2-2 15,-3 3-2-15,3 2 4 0,2 0-4 16,2 2-1-16,2-1 3 16,1-4-3-16,4 2 5 15,8-4-1-15,0-4-5 16,0-1 3-16,0-4-2 0,0-1-1 16,0 2 7-1,3-1-3-15,6 4 0 0,3 1 0 16,1-2-3-16,3 3 3 15,4-3 1-15,1-2 0 16,-2 2-1-16,6-1 0 16,0-3-3-16,-1 6-2 0,0-5 8 15,0 0-2-15,1 0-2 16,-2 5-1-16,3 2 4 16,-2 10-4-16,-4 3 1 15,-3 14 1-15,-5 2 0 0,-8 10 4 16,-4-2-6-16,0 2 2 15,-16-1 2-15,-6-9-2 16,2-8 0-16,-4-2 2 16,-9-5-2-16,-3-9 5 15,-4-3-6-15,-6-8 3 0,3-6-2 16,-3-7 3-16,6 0-3 16,3 0 2-16,9-7 1 15,4-4-4-15,3 0 6 16,4-5-6-16,7 4 1 0,10-5 1 15,0 5-1-15,0 0-4 16,0 0 3-16,0 3-8 16,0 2-6-16,0 2-8 0,0 0-17 15,0 5-19-15,2-2-40 16,6-7-60-16,6 6-158 16</inkml:trace>
  <inkml:trace contextRef="#ctx0" brushRef="#br0" timeOffset="532">13522 1819 37 0,'4'-21'122'16,"0"5"67"-16,-4 1-84 0,0 1-44 15,0 7-23-15,0-1-4 16,0 4-1-16,0-1-7 15,0 5-4-15,0 0-3 16,0 0-11-16,0 0-7 16,0 0 0-16,0 0-4 15,0 17 2-15,0 7 1 16,0 13 1-16,0 11 2 16,0 18 2-16,-18 11-2 15,2 13 2-15,-4 0-3 16,1 3-1-16,-2-3 2 15,1-4-2-15,-1-10-4 0,5-6 4 16,-1-10 0-16,1-10-1 16,5-10 1-16,-3-7-1 15,14-9 1-15,0-7 1 16,0-5-8-16,0-12-6 16,0 0-16-16,0 0-19 0,0-12-31 15,0-13-42-15,14-12-50 16</inkml:trace>
  <inkml:trace contextRef="#ctx0" brushRef="#br0" timeOffset="1697.17">13172 2168 60 0,'-12'-11'78'0,"12"3"29"0,0 8 23 16,0 0-54-16,0 0-35 15,4 0-19-15,8 0-10 16,8 0 1-16,8 12-3 16,12 0 0-16,7-4-4 15,53 3 1-15,-50-11-6 16,-2 10-2-16,-4-10-7 16,2 0-4-16,-11 0-6 15,-6 0 6-15,-4 0 4 0,-5 0 6 16,-9 0 2-16,-3 0 12 15,-3-6 2-15,-5 2 2 16,0 4 9-16,0 0 3 16,0-2 1-16,0-3 3 15,5 1-8-15,-1 1-5 16,0 3-1-16,0 0 3 0,-4 0-4 16,4 0-5-16,1 0-6 15,-5 0-2-15,0 0-5 16,3 12-2-16,-3 0 3 15,4 4 3-15,4 8 2 0,-8 10-5 16,0-3-4-16,0 6 7 16,0-5 1-16,0 1-3 15,0-6 1-15,0-4-3 16,0-7 6-16,0-5-3 16,0-11 5-16,0 0 0 15,0 0 17-15,0 0 16 0,0 0-17 16,0-16-12-16,0-7-7 15,0-11 1-15,8-6-8 16,9-5 9-16,3-1-6 16,3 6 6-16,-1 7-5 0,3 9-1 15,1 3-2-15,4 10 2 16,-1 3 0-16,2 3-3 16,2 5 4-16,-9 0 2 15,-4 0-8-15,-4 13 9 0,-6-13-1 16,-6 8 3-1,-4-8-3-15,0 7-1 0,0-7 1 16,0 10 2-16,0-3-9 16,0-7 1-16,-9 7-3 15,1-7-19-15,8 0-18 16,-13 0-17-16,13 0-16 0,-8 0-5 16,8 0 10-16,0 0-17 15,-9 0-24-15,9-11 2 16,0-2 25-16,0-2 42 15,5-2 50-15,4 2 44 16,2 1 71-16,2 2-10 16,0 1-47-16,-7-2-27 0,2 6-8 15,1-3 0-15,-1 7 5 16,0-2-3-16,0 1-2 16,1 4-7-16,-5 0-5 0,0 0-2 15,-4 0 2-15,4 17 2 16,1 12-1-16,-2 11-2 15,0 17-4-15,3 8-4 16,-3 8-3-16,5-4-4 0,0-2-2 16,4-11-2-16,5-6 1 15,0-10-4-15,-1-11 4 16,-1-12-11-16,6-17 2 16,5-17-10-16,0-20 11 15,8-17 7-15,-3-14-4 16,6-10 6-16,0-3 1 0,-4 3 9 15,-10 13 12-15,-3 13 3 16,-6 15-4-16,-6 7-8 16,-4 14-8-16,-4 4-4 15,0 12-3-15,4 16 0 0,-4 21 4 16,0 12 0-16,0 13 0 16,0 7-4-16,0 0 4 15,0-5-2-15,0 3-20 16,8-11-28-16,2-4-34 15,-1-6-26-15,4-13-56 0,-1-9-26 16,1-8-90-16</inkml:trace>
  <inkml:trace contextRef="#ctx0" brushRef="#br0" timeOffset="2296.23">14983 2304 33 0,'11'-26'79'0,"-2"11"70"0,-1 2-5 15,-3 5-65-15,-2 8-42 16,2 0-14-16,-1 0-15 16,4 0-6-16,-4 0 4 15,4 12-4-15,0-3-2 16,1-9 1-16,-6 0 4 16,2 0-1-16,-2 0-4 0,-3 0 3 15,5-4-2-15,-2-8 0 16,-3-5 3-16,0-4 1 15,0 2 0-15,0-3 5 16,0 3 2-16,0-2 0 0,0 0 4 16,0 6-2-16,0-1 6 15,-11-1-4-15,3 0-3 16,-1 6-3-16,9 1 2 16,-8 3-1-16,8 0-2 15,-8 3-1-15,0 4-1 16,-5 0-3-16,2 0-1 0,-3 11-3 15,-5 10 4-15,-2 3-2 16,-4 9 8-16,3 7-5 16,1 6 0-16,-1-3-1 15,8 2 0-15,1 0-3 0,13-4-1 16,0-4 3-16,0-5 0 16,0-4-5-16,10-7 4 15,-4-1-4-15,2-4 5 16,9-4-3-16,3 2 1 15,3-7 0-15,7-7 0 16,2 9-2-16,-4-9 1 0,1 0 0 16,-4 0 0-16,-6 0 1 15,-2 0 2-15,-5 0 1 16,1-5-3-16,-4 1 1 0,-6-3 1 16,-3 3-12-16,0-6-6 15,0 3-36-15,5-6-22 16,-2-3-19-16,4-5-58 15,-2 2-27-15</inkml:trace>
  <inkml:trace contextRef="#ctx0" brushRef="#br0" timeOffset="2879.13">15571 1677 17 0,'8'-13'21'0,"1"-3"7"15,-1 0-7-15,0 4 17 16,-5-1 31-16,2 4 49 0,-5 2-10 15,0-5-39-15,0 0-23 16,0 3-11-16,0 2-3 16,5 2 1-16,-1 1 1 15,-4 4-9-15,0-3 0 0,0 3-3 16,0-5-7-16,0 5 4 16,0 0-3-1,0 0 0-15,0 0-8 0,0 0-4 16,0 0-1-16,0 8-8 31,8 8 4-31,-8 13 6 16,0 11-7-16,0 15 7 15,0 9-2-15,0 11 10 0,0 11-1 16,0 0 2-16,0 0-9 16,0-1 0-16,0 1-4 15,0-8 2-15,0-5 0 16,0-8-3-16,0-8 5 0,0-8-5 15,0-8-1-15,0-8 2 16,0-5-2-16,0-9 1 16,0 3 1-16,0-10-1 15,0-3-12-15,0-9-22 16,0 0-36-16,0 0-37 16,-8-17-51-16,8-9-43 0</inkml:trace>
  <inkml:trace contextRef="#ctx0" brushRef="#br0" timeOffset="3514.49">15384 1892 5 0,'-8'0'11'0,"8"0"14"15,0 0 18-15,-12 0 49 16,12 0 77-16,-8 0-62 16,8 0-31-16,0 0-20 15,0 0-17-15,0 0-6 0,0 0 1 16,0 0-3-16,0 0-2 15,0 0-11-15,0 0 1 16,0 0-1-16,0 0 7 16,5 0-7-16,4 0 5 15,5 0-13-15,12 0 4 16,5 0-8-16,11 0 10 0,3 0-8 16,3 0 9-16,-3 0-8 15,-5 0 0-15,-7 0 8 16,-9 0-1-16,-4 0-2 15,-4 0 2-15,-2 0-6 16,-7 0-3-16,1 0-4 0,0 0 4 16,-5 0-7-1,3 0 5-15,-3 0-9 0,-3 0 1 16,5 0-1-16,3 0 2 16,-5 0-18-16,-3 0-82 15,0 0-90-15,0 0-122 16</inkml:trace>
  <inkml:trace contextRef="#ctx0" brushRef="#br0" timeOffset="4492.56">18561 1839 41 0,'3'-18'127'0,"-3"4"67"15,0-2-80-15,-8-5-33 16,-3 4-38-16,-6 2-15 16,2-2 1-16,-7 1-5 0,2 0-13 15,1 4 0-15,-7 4-9 16,3 8-2-16,-6 0 3 16,-4 13-3-16,-3 1 6 15,-4 11-5-15,-1 7 2 16,3 6-5-16,7 3 4 15,5-6-2-15,12 2 1 16,2-5 0-16,12-3-4 0,0-4 0 16,3-8 0-16,9 2 1 15,4-3 1-15,13 1 4 16,7 0-7-16,10-5 5 16,6 0-4-16,3 4 4 0,7 0 1 15,-5 1-4-15,-3-2 2 16,-10 6-2-16,-12 1 4 15,-7 1 0-15,-5 1 0 16,-8 4-2-16,-12 6 3 16,0-3-1-16,-17-2-2 15,-3-1 1-15,-8-3 3 0,-4-5 0 16,-4-3-1-16,-6-5-5 16,2-12 1-16,0 0 7 15,3 0-6-15,4 0 0 0,1 0 3 16,7 0-4-16,5 0 4 15,4 0 2-15,8 0-5 16,8 0-4-16,0 0-7 16,0-3-10-16,0-2-16 0,0-4-9 15,5 2-17 1,6-5-68-16,6-1-30 0,-1-3 34 16</inkml:trace>
  <inkml:trace contextRef="#ctx0" brushRef="#br0" timeOffset="5009.17">19002 1725 89 0,'9'-12'164'0,"-4"0"3"0,-2 0-62 16,-3 0-31-16,0 4-15 15,5-1-9-15,-5 9-4 16,0 0-13-16,0 0-14 15,0 0-16-15,0 0 1 0,0 0-5 16,0 0-1 0,0 0 0-16,4 11 3 15,5 12-3-15,-3 8 2 0,2 14 10 16,-3 12-3-16,-2 12 2 16,-3 4-9-16,0 4 4 15,0 0 0-15,0-4-4 16,-11-3 1-16,0-8-1 0,-2-5 1 15,0-13-3-15,4-7 2 16,9-13 0-16,-8-3-2 16,8-9-3-16,-8-3-18 0,0-9-10 15,8 0-13-15,-7-9-33 16,-1-8-21 0,8-7-26-16,0-9-13 0,0-7 14 15</inkml:trace>
  <inkml:trace contextRef="#ctx0" brushRef="#br0" timeOffset="5443.58">18853 1982 16 0,'-12'-4'31'0,"1"-5"42"16,-3 5 71-16,6 1-1 15,1 3-51-15,7 0-39 16,-8 0-19-16,8 0-8 16,0 0-2-16,0 0-4 0,0 0-12 15,8 0-4-15,4 0-2 16,5 0 2-16,2 0-5 15,9 0 1-15,13 0 2 16,8 0 0-16,3 7-1 16,5-7-3-16,-3 13 0 15,-10-13 7-15,-4 8-5 16,-2-8 8-16,-11 0-4 0,-2 0 3 16,-9 0-5-16,-3 0 3 15,-7 0 1-15,0 0-3 16,-6 0-8-16,0 0-14 15,0 0-19-15,0 0-30 0,0 0-45 16,0 0-43-16,0 0 6 16</inkml:trace>
  <inkml:trace contextRef="#ctx0" brushRef="#br0" timeOffset="6174.24">19361 1921 20 0,'3'-8'57'16,"2"-1"55"-16,-2 1 57 15,6 0-59-15,-9 8-46 16,0 0-20-16,0 0-4 16,4 0 4-16,-4 0 0 15,4 0-15-15,-4 0-9 0,0 0-12 16,0 0-3-16,0 8-10 16,4 9 5-1,1 6 2-15,4 10 2 16,-3 8-3-16,7 3-4 15,-1 2 3-15,4-1 0 16,10-5 3-16,0-4-3 16,4-7-9-16,-6-8 6 0,-5-10-3 15,-2-11-1-15,0 0-3 16,-2-11 0-16,6-13 4 16,-5-9 3-16,-4-8 7 15,1-4-3-15,0 1 10 0,-7-2 1 16,0 1 10-16,-6 2-9 15,0 6 3 1,0 3 2-16,0 6-1 0,0 9-4 16,0 1 1-16,0 6-7 15,0 3-1-15,0 2 0 16,0 7-2-16,0 0 3 16,0 0 0-16,0 0 4 0,0 0 6 15,0 0-4-15,0 0-3 16,0 0 4-16,0 0-7 15,0 0 4-15,0 0-10 16,0 0-3-16,0 0 4 0,0 0-6 16,0 12 0-16,3 11 6 15,0 11 8 1,5 7-5-16,1 4-6 0,4 4 4 16,-5 3 1-16,4 1-6 15,3-3 6-15,-2-5 1 16,-1-5-7-16,5-7 2 15,-5-6 3-15,-4-6-3 0,0-4 3 16,-5-5 2-16,6-5 4 16,-4-7 3-16,-2 0-3 15,-3 0-2-15,0 0-3 16,0 0 0-16,5 0 2 0,-2 0-5 16,2 0 2-16,-5 0-4 15,0 0 6-15,0 0-8 16,0 0-16-16,0-3-86 15,0-6-99-15,0-3-124 16</inkml:trace>
  <inkml:trace contextRef="#ctx0" brushRef="#br0" timeOffset="7351.05">20931 1392 70 0,'0'-23'155'16,"0"0"11"-16,0 7-71 16,0 0-41-16,0 4-26 15,0 4-10-15,0-1-1 16,0 1 1-16,0 4-3 16,-6 1-1-16,-2 3-2 0,8 0-4 15,-13-4-5-15,-3 4 4 16,-6 0-6-16,-1 0 2 15,-6 0-2-15,-2 16 1 16,-11 9 6-16,3 3-8 16,1 8-1-16,8 1 4 15,8-1-5-15,4 5 2 16,18 0 0-16,0-4 2 16,0 3-2-16,8-4-2 0,10-4 4 15,2 2-6-15,7-10 4 16,2-2-2-16,-1-6 7 15,-6-1-6-15,-6-4 0 16,-3-2-1-16,-10-9 3 0,-3 0 4 16,0 8-2-1,-12 1-2-15,-5 4-4 0,-8 3 3 16,-6 3 4-16,-6 2-1 16,1 4-1-16,-1-2-7 15,9 3 5-15,2-6 1 16,6 1 1-16,6-6-4 15,0-2 2-15,14-2 0 16,0-11-2-16,6 12 3 16,2-2-3-16,3-10 2 15,1 12 0-15,-1-4 0 16,-2 0 4-16,0 4 1 0,-9 0 2 16,0 8 3-1,0 5 6-15,-18 4-6 0,4 2-2 16,-11 2-3-16,0-1 0 15,4 0-3-15,2 2-1 16,2-6 0-16,5 1 1 16,0-2 0-16,12-2 2 0,0-4 7 15,3 0-10-15,11-1 5 16,-2 0-2-16,8-3-1 16,5 0-1-16,-2-1-4 15,5 1 2-15,5-2 0 0,2-2 1 16,-10 0 1-1,-3-5-5-15,-6-8 3 16,-5 6-1-16,-3-6 3 0,0 0-2 16,-2 0 0-16,-6 0-20 15,0 0-34-15,0 0-50 16,0-6-97-16</inkml:trace>
  <inkml:trace contextRef="#ctx0" brushRef="#br0" timeOffset="8852.07">13542 8076 233 0,'0'-5'221'0,"0"-3"-80"0,0 4-65 16,0 0-40-16,0 4-13 15,0 0-10-15,0 0-8 0,4 0-2 16,8 0-1-16,4 0 1 16,9 0-6-16,-1 0 3 0,1 13 3 15,-6-1 3-15,2 5 13 16,-4 3 7-16,-9 3 9 0,-8 5 2 15,0 10-8-15,-8-2-1 16,-9 5-5-16,-4-3-2 16,2-5-6-16,2-6-1 0,4-7-11 15,1-3 0-15,12-5-1 16,0-12 2-16,0 0-1 16,0 0 3-16,0 0-8 0,0 0-1 15,4 8 4 1,4-8-5-16,0 13 5 15,5-6 2-15,-1 2 0 0,-4-2 3 16,0 0 3-16,5 6 0 16,-5 1 1-16,0-2-2 0,1-5 6 15,-1 5-4-15,-2 0 2 16,-1 2-10-16,3-2 1 0,1-1 0 16,-1-3-3-16,4-8 5 15,3 12 0-15,7-3-2 16,2-2-3-16,0 3-2 0,1 2 2 15,2 0-5-15,-2 4 4 16,-1 1 1-16,2 7-2 16,-11-1 2-16,-2 6 8 0,-10 4 0 15,-3 0 6-15,-8-2 6 16,-8 7 8-16,-12-5-16 0,-13 3 11 16,-7-3-5-16,-6-4-7 15,3-6 16-15,1-3-10 0,1-7-3 16,8-4-2-16,6-2-5 15,2-7-2-15,5 0-16 16,7 0-32-16,4-7-45 0,6-5-50 16,11-6-28-16,0-2-27 15,0-9-60-15,11 1-193 0</inkml:trace>
  <inkml:trace contextRef="#ctx0" brushRef="#br0" timeOffset="11165.65">14358 4143 24 0,'8'0'65'16,"0"0"99"-16,1 0 3 0,-6 0-46 16,2 0-36-16,-1 0-33 15,-4 0-8-15,0 0-5 0,0 0-3 16,0 0-13-16,0 0-7 15,0 0-5-15,0 0-9 16,0 0-1-16,0 0 1 0,0 0-5 16,0 0 6-16,0 0-2 15,0 0 0 1,0 0-2-16,0 0 3 0,0 0-5 16,0 0 6-1,0 0-6 1,4 0 9-1,0-3-3-15,-1-2-6 0,-3-2 2 16,0 7 4-16,0-4 0 16,0-1 1-16,0 5-3 0,0-5-2 15,0-2 1-15,0 1 1 16,0 4-5-16,0-3 8 16,0-3-3-16,0 4-5 0,0-4 4 15,0 5 2-15,0-2-1 16,-7 5-1-16,7-5-1 0,0 1-1 15,0 1 4-15,0-1 3 16,0 4-4-16,-8 0-1 16,8-5 5-16,-8 3-4 15,8-3 2-15,0 0 0 0,0 1 4 16,-9 1-5-16,9 3 3 16,-8 0-1-16,8 0 4 15,0 0-1-15,0 0 0 0,0-4-5 16,0-1 0-16,0 1-5 15,-8 0 3-15,0 4-2 16,8-4 4-16,-7-1-2 16,-2-2-3-16,9 2 8 15,-8-2-1-15,8 2-3 0,0 1 4 16,0 1-5-16,0-2 1 16,0 1 1-16,-9 1-4 15,9 3 5-15,0 0-2 16,-8 0-2-16,8-4 3 0,-13 4-3 15,13-6 1-15,-9 2 6 16,9 4-7 0,0 0 4-16,-6 0-1 0,-2 0-2 15,8 0 1 1,0-2 3-16,-8-3-6 16,-1 0-1-1,9 2 4-15,-8 3 1 0,8 0 1 16,-8 0-5-16,8 0 1 15,-9 0-2-15,2 0-1 16,-1 0 6-16,8 0 1 16,-8 0-5-16,0 0 7 15,8 0-8-15,-12 0 1 0,12 0 3 16,-9 0 3-16,9 0-8 16,-8 0 1-16,8 0 6 15,-9 0-3-15,9 0-4 16,-8 0 4-1,0 0 1 1,8 0 0 0,-11 0-1-16,2 8-5 0,-2 3 3 15,-2 2 3-15,5-1 1 16,-5 4-5-16,5 1 4 0,-4 0 0 16,6-1-3-16,-3 0 0 15,0 1 2-15,-3 3 4 16,0 3-6-16,3 6-1 0,-2 4 3 15,-2 3 6-15,-3 1-10 16,4-1 3-16,-1 9 2 16,5 0-1-16,8 8 2 0,0 1-6 15,0 60 11 1,0-54-11-16,5-3 5 16,3-5 5-16,4-2-9 0,8-10 3 15,5-2 3-15,11-7-3 16,8-2-1-16,4-4 3 15,6-10-2-15,-1-7 1 0,-5-8 6 16,-6 0-4-16,-2 0 1 16,-7-8-3-16,-1-4 0 0,-4-4 2 15,-7 1-3-15,-2-6 1 16,-5-1-7-16,-8 3 2 0,3-1-4 16,-9 1-7-16,0 1-19 15,0 2-32-15,0 0-21 16,0 4-22-16,-12-1-51 15,1 1-38-15</inkml:trace>
  <inkml:trace contextRef="#ctx0" brushRef="#br0" timeOffset="11980.63">14841 3957 69 0,'17'-38'98'0,"-3"5"59"0,3 4-46 16,1 5-50-16,-7 5-20 16,-3 2-12-16,-5 6-4 0,2 2 4 15,-5 4-2-15,0 2-1 16,0 3 3-16,0 0 2 15,0 0 1-15,0 0 2 0,0 0 5 16,0 0-12-16,0 0-10 16,0 0-3-16,0 8-8 15,0-8-2-15,0 11 0 16,0 6-2-16,0 7 2 0,0 8-4 16,0 10 1-16,0 8 7 15,0-3-8-15,0 7 1 16,0 3 8-16,0 0-10 0,0 0 3 15,0-4 2-15,0-1-2 16,-13 5 0-16,7-4-4 0,-7-4 5 16,0-4-1-16,2-4-2 15,2-5 1-15,1-8-4 16,8-2 8-16,-8-10-2 16,8-4-5-16,0-4 4 0,0-8 1 15,0 0-6-15,0 0 6 16,0 0 3-1,0 0-3-15,0 0-1 0,0 0 1 16,0-8 1-16,0-4-5 16,5-1-1-16,-2-2 0 0,5-6-1 15,1-4-1-15,-1 0 2 16,4 6 3-16,1-2 3 0,-3 1-10 16,7 4 7-16,-1-1-4 15,5 2 4-15,-2 2 1 16,-2 5-6-16,0 4 5 0,3-1-5 15,5 5 6-15,-2 0-2 16,7 0-2-16,-7 0 4 0,2 9-2 16,-4 6 6-1,-7 6-2-15,3 8 8 0,-4 7-1 16,-4 9 5-16,-9 5-5 16,0 2-8-16,0 0 5 0,0-2-1 15,0-10-9-15,0-4 2 16,0-8 0-16,0-6 0 15,0-10 1-15,0 0-10 0,0-12-4 16,0 0-15-16,0 0-16 16,0-8-38-16,0-8-33 0,0-13-25 15,11-11-41-15,7-10 7 16</inkml:trace>
  <inkml:trace contextRef="#ctx0" brushRef="#br0" timeOffset="12580.31">15768 4375 78 0,'0'-17'178'16,"0"6"-20"-16,0-1-55 0,0 1-41 16,0-2-16-16,0 3-5 15,-14 6-6-15,14-3-3 16,-8 2-11-16,8 2-3 0,0 3-12 15,-8 0 0 1,8 0 0-16,-9 0-5 0,1 0-1 16,-2 0 6-16,-3 12-2 15,-4 7 3-15,0 7-4 0,0 3 1 16,-5 7 2-16,4 0-4 16,4 0-5-16,0 1 2 15,14-4-2-15,0 0 7 0,0-5-4 16,0-3-3-16,0-4 0 15,9-6-1-15,4-2 2 0,-2-13-2 16,2 0 4 0,0 0-8-16,-1-13-3 0,-1-6-1 15,0-6-1-15,7-12 3 16,-1-4 8-16,-3-4-2 0,3-3 4 16,-4-6 3-16,-5 6 10 15,-5 8-4-15,-3 3 8 16,0 7 1-16,0 7-3 0,0 6-3 15,0 10-5-15,0 3 2 16,0 4-5-16,0 0 2 16,0 7 2-16,0 9 1 0,0 9-2 15,0 8 2-15,0 4-6 16,0-1 1-16,0 4-3 16,6 1-1-16,1-3 4 15,1-3-6-15,3-6 3 0,6-1 0 16,-1-4-14-16,5-3-29 15,-4-9-28-15,-1-3-16 0,4-9-21 16,-4-9-24-16,2-3-26 16,-4-9 22-16</inkml:trace>
  <inkml:trace contextRef="#ctx0" brushRef="#br0" timeOffset="13195.18">16063 4257 63 0,'0'-25'134'16,"0"5"53"-16,0 1-72 0,0 2-34 15,0 4-26-15,0 6-15 16,0 2 2-16,0 5-5 0,0 0-12 16,0 0-15-16,0 0 3 15,0 0-10-15,0 8-1 16,0 5-1-16,0 8 8 0,0 7 1 16,0 5-5-16,0 7 2 15,0 1-2-15,0 4-4 0,0 3 7 16,0-2 1-16,0-2-11 15,0-4 9-15,0-2-2 16,0-10 3-16,0-3-1 16,0-9 1-16,0-5 2 0,0-11 4 15,0 0 1-15,0 0 4 16,0 0 7-16,0 0-6 16,0-11-14-16,0-15-3 0,5-10-1 15,1-9-3-15,8-7 0 16,2-5 3-16,-4-5 1 0,4 5-7 15,2 9 4-15,-4 3 0 16,3 8 4-16,-1 5-1 16,1 7-3-16,2 1-2 0,2 4 1 15,4 3 1-15,-1 6-2 16,-4 1 2-16,1 10-2 16,-2 0 5-16,-3 13 0 15,-2 4 2-15,-3-1 0 0,2 1 1 16,-5 2-1-16,0-3 1 15,-8 1-5-15,0-5 4 0,0 0-3 16,0-12 6 0,0 0 4-16,0 0 0 15,0 0 5-15,0 0-4 0,0 0 3 16,0 0 0-16,0 0 2 16,0 0-6-16,0 0 0 0,0 0 0 15,0 0-7 1,0 0-3-16,0 0-6 0,0 0-30 15,0-3-56-15,0-6-64 16,0 1-65-16,-8-4-55 0</inkml:trace>
  <inkml:trace contextRef="#ctx0" brushRef="#br0" timeOffset="14244.17">17666 3953 320 0,'8'-12'205'16,"1"-1"-52"-16,-1 0-63 0,-3 1-41 15,-5 4 3-15,0 8 17 16,0 0 9-16,0 0-19 0,0 0-26 16,0 0-14-16,0 0-8 15,0 20-8-15,0 12 2 16,0 18 8-16,0 14-1 0,0 18-6 16,-13 12 3-16,-4 4-6 15,3-5 2-15,-4-3-2 16,7-12-4-16,-3-14-4 0,14-16-12 15,-9-10-26-15,9-15-16 16,-9-5-18-16,9-18-21 16,0-8-19-16,0-21 14 15,0-13 17-15,9-17 38 0,0-15-33 16,5-12 10-16,2-7-27 16,5-2 65-16,-1 6 18 15,-4 12 108-15,1 13 23 0,-10 6-47 16,1 17-10-16,-3 12-18 15,-2 10-2-15,-3 2 3 0,0 10-7 16,6 2-8-16,-6 5-4 16,3 0-6-16,0 12 5 15,5 9 6-15,17 51 34 16,-9-27-35 0,2 9 3-16,0 3-5 0,32 65 13 15,-22-61-30 1,5-4-7-16,-6-13 7 15,-2-8-9-15,1-6 1 0,-12-11-2 16,0-2 9-16,-6-8 3 16,-5-9 20-16,-3 0 35 0,0-17-15 15,3-11-25-15,2-22-14 16,3-10-1-16,5-18-3 0,0-3 8 16,-1 0-8-1,-1 3-6-15,-3 9 0 0,4 3-1 16,-3 9 10-16,-1 9-8 15,1 7-9-15,-3 9-1 16,-1 8 1-16,-2 2-16 0,2 10-42 16,-2 5-28-16,2 7-31 15,4 0-6-15,2 0-1 0,7 11-35 16,4 2-44-16,3 4-127 16</inkml:trace>
  <inkml:trace contextRef="#ctx0" brushRef="#br0" timeOffset="14760.25">18607 4057 76 0,'0'0'186'0,"0"0"-3"0,0 0-58 16,0-3-40-16,0-1-28 15,0 4-9-15,0 0-1 16,-10 0 0-16,10 0-13 0,-8 0-14 15,8 0-10-15,0 0-2 16,0 0-4-16,0 0 2 0,-12 0-10 16,-1 11 4-16,-3 14 5 15,-4 8-3-15,-4 11-1 16,-1 9 4-16,2 5-7 0,-2-2-1 16,3-4 6-16,13-6-9 15,9-6 11-15,0-7-8 16,0-9 0-16,0-3 5 15,3-9-9-15,3-12 6 0,2 0-4 16,1 0-9-16,-1-16 7 16,5-16-11-16,3-12 16 0,0-18-7 15,4 1 10-15,1 0 9 16,-5 7 12-16,-4 14 1 16,-4 11 0-16,-8 10-4 0,5 7 0 15,-2 3-10 1,-3 9-3-16,0 0-7 0,0 0-1 15,5 12 2-15,-1 8 0 16,4 5-3-16,4 3 5 0,2 0 0 16,-3 6-3-16,0-6 3 15,6 2-18-15,-1-7-42 16,-3-2-40-16,0-2-18 0,-7-2-21 16,3-5-40-16,-9-12 8 15</inkml:trace>
  <inkml:trace contextRef="#ctx0" brushRef="#br0" timeOffset="15508.11">18694 4176 162 0,'4'-29'200'0,"1"6"-91"16,-2 0-37-16,5 4-26 16,-3 8-9-16,-2 1-5 0,6 3 2 15,-4 3-2-15,-1 4-2 16,-4 0-9-16,0 0-10 0,4 16 12 15,3 4 0-15,2 8 3 16,-1 9 0-16,-5 5-8 16,2 6-6-16,-2 1 1 0,-3-4-7 15,0 0-6 1,0-9 7-16,0-8-4 0,0-4-1 16,0-7-2-16,0-8 8 15,0-9 2-15,0 0 7 0,0 0 8 16,0-18-19-16,0-9-10 15,0-14-3-15,8-9 1 16,6-14 4-16,7-5-4 0,-2 0 4 16,5 4-3-16,-3 12 3 15,-4 15 1-15,-5 10 1 0,-6 13-12 16,2 5 7-16,0 10 0 16,6 0 6-16,-2 22 1 15,2 6-6-15,-5 4 4 0,-1 5 10 16,0 4 1-1,1 3-2-15,-9 2 7 0,0-6-5 16,0-3-10-16,0-10 4 16,0-4 1-16,0-8-4 0,0-3 0 15,0-12 7-15,0 0-4 16,0 0 5-16,0-12-6 16,0-9-14-16,0-12 5 15,5-15-6-15,7-9 6 0,8-4 3 16,5-4 5-16,-1 4-7 15,-3 11 4-15,-1 10 0 0,-6 9 2 16,4 5 1-16,-5 9-8 16,4 10-1-16,-3 7 2 15,6 16 2-15,2 7 9 16,-4 16-2-16,4 4 10 0,-1 11-4 16,-10 3-4-16,0 3-2 15,-2-2-2-15,-9-9-1 16,0-8-3-16,0-9 6 0,0-2-5 15,0-11-5-15,0-8-13 16,0 3-9-16,0-14 3 16,0 0 0-16,0 0-24 15,0 0-19-15,0-5-25 0,0-7-52 16,0-13-26-16,0-4-8 16,5-6 47-16</inkml:trace>
  <inkml:trace contextRef="#ctx0" brushRef="#br0" timeOffset="16174.96">19506 3891 15 0,'8'-5'25'15,"-3"5"27"-15,3 0 55 16,-3 0 58-16,-1 9-69 0,0-1-44 16,-4 0-19-16,4 5-12 15,3-1-4-15,5-1-4 16,1 6 3-16,-2 0-3 15,10-1-3-15,-1-4-5 0,5 1 0 16,3-6 1-16,-3-7-5 16,-2 0 3-16,-1 0 0 15,-5 0 5-15,-2 0 4 0,-4-12 6 16,-3-5-1-16,1 2-1 16,-4-10-3-16,-5 6-4 15,0-7 2-15,0 6-3 0,0-3-2 16,0 1 5-16,0 1-3 15,0 6 3-15,0-2-1 16,-14 1-4-16,6 0-3 16,0 4-1-16,0 0 1 15,8 3 0-15,-10 1-1 0,10 8-1 16,0-5 0-16,-9 5-1 16,9-3 3-16,0-2-4 0,-8 5-4 15,8 0 5-15,-9 0-1 16,9 0-4-1,-8 0 5-15,8 0 1 0,-13 0 0 16,7 0-5-16,-6 13 4 16,-1-1 3-16,-4 5-4 15,2-1 2-15,-2 8 1 16,-2 5-1-16,-2-1 2 16,4 5 2-16,1 3-4 0,-1-2 2 15,6 1-3-15,11 3 2 16,0 2 1-16,0 1-3 15,0 3 1-15,4 2-2 0,6-2 0 16,7-3 3-16,8-5 4 16,7-3 3-16,1-9-6 15,4-3 0-15,-1-9 3 0,7 0-3 16,-9-12-3-16,3 0 0 16,-1 0 3-16,-2 0 3 15,-6 0-7-15,-8-12 2 16,-3 0-7-16,-2-9-14 0,-7-3-36 15,0-3-74-15,-8-12-82 16</inkml:trace>
  <inkml:trace contextRef="#ctx0" brushRef="#br0" timeOffset="17089.47">20323 3532 15 0,'0'-3'27'16,"0"-1"27"-16,0-4 61 0,0 4 65 15,0 0-62-15,4-1-21 16,1 2-22-16,-1-6 1 15,-4 9 13-15,0-4 10 0,0 0-7 16,0 4-14-16,0 0-22 16,0 0-23-16,0 0-18 15,0 0-7-15,0 13-8 0,0 3 2 16,0 17-2-16,0 15-4 16,0 13 6-16,0 13-1 15,0 2 3-15,0 5-1 0,-9-3-3 16,9 1 0-16,0-11-2 15,0 1 2-15,0-8 2 16,0-8-2-16,0-8 0 0,0-9 2 16,0-7-4-16,0-5-1 15,0-8 5-15,0-4 1 16,0-2-5-16,0-10 7 16,0 8-8-16,0-8 5 0,0 0-4 15,0 8 2-15,0-1 5 16,0 1-7-16,0-8-2 15,0 0 0-15,0 0 0 16,0 0-1 0,9 0 7-16,-1 0-8 0,7 0 6 15,10 0 7 1,4 0-11-16,7 0 8 0,5-3 1 16,-2-6-5-16,3 0-3 15,-1 1 2-15,-10 1 2 0,-1-1-2 16,-7 4-3-16,-6-1-11 15,-6 1-7-15,-11-4-24 16,0 1-57-16,0-6-44 0,0-3-4 16,0-5 9-16,-11-3-36 15,-6-9-2-15</inkml:trace>
  <inkml:trace contextRef="#ctx0" brushRef="#br0" timeOffset="17372.31">20408 3679 11 0,'-7'-19'25'15,"7"2"14"-15,0 5 18 16,0 3 27-16,0 4 33 16,0 5-12-16,0 0-37 0,0 0-24 15,4 0-15-15,4 0-12 16,4 0-2-16,4 0-2 15,8 0-2-15,6 0-7 16,4 0-1-16,5 0 2 16,-5 0-4-16,4 0-1 0,-5 10-13 15,-4-10-17-15,-7 7-30 16,-5-7-82-16,-5 13-35 16</inkml:trace>
  <inkml:trace contextRef="#ctx0" brushRef="#br0" timeOffset="17987">20998 3760 79 0,'6'-3'167'16,"0"3"3"-16,-3 0-60 0,-3 0-53 15,0 0-2 1,0 0-37-16,0 12-2 15,-31 24 5 1,5-15-12 0,26-21-8-16,-8 7 6 15,8-7 8 1,0 0 8-16,0-4 11 0,0 1-2 16,0-5-9-16,0 4-10 15,8-5-9-15,5 1-4 0,3-1-1 16,9 2-1-1,-3-2-4-15,4 6 6 0,-1 3 0 16,-2 0 4-16,-6 0-13 16,-4 12 9-16,-1 0 3 15,-6 9-3-15,-6 8 1 0,0 2 10 16,0 10-4-16,-9 1 2 16,-13-2-6-16,-4 1 4 15,1-5-4-15,-5-3 3 0,-2-5-3 16,-6 0-3-16,2-8-3 15,4-3 6-15,-1-5-7 16,9-3 7-16,4-9-2 16,2 0 5-16,12 0-4 0,6 0 1 15,0 0-10-15,0 0 1 16,6 0-2-16,7 0 5 16,8 0-2-16,7 0 2 0,9 0 0 15,8 0 5-15,3 7 2 16,1 6 0-16,-2-5-4 0,-4 5 2 15,-12-6 0-15,-1-7-7 16,-6 9-2-16,-5-9-14 16,-5 0-8-16,-11 0-30 0,-3 0-29 15,0 0-30 1,-9 0-51-16,1-9 0 0</inkml:trace>
  <inkml:trace contextRef="#ctx0" brushRef="#br0" timeOffset="18454.08">21451 3886 55 0,'22'-31'93'0,"-2"2"67"16,-3 0-28-16,-3 4-52 0,0 6-30 16,-11 7-7-16,-3 0-10 15,0-1 6-15,0 4-2 16,0 5-10-16,0 4-15 15,0 0-11-15,-8 0 4 16,-1 8-5-16,-2 10-7 0,-6 2 9 16,-3 8 3-16,0 9-5 15,-2-1 1-15,8 5 2 16,1-1 0-16,13-2-7 0,0-2 2 16,0-3 3-16,0-5-1 15,13-3 1-15,7-5-1 16,4-3 3-16,1-10-2 0,-1-7 1 15,1-7-1-15,-6-10 4 16,-1-3-5-16,-4-10 4 16,-5 2 1-16,-4-5-1 15,-5-3 0-15,0 0 5 16,-17 3-3-16,6-1-4 0,-3 6 0 16,2 5 0-16,1 6-3 15,2 5 0-15,-4 0-10 16,7 3-13-16,-2 2-17 0,8-2-12 15,0 9-8-15,-9-3-11 16,9 3-31-16,-8-5-22 16,8-2-8-16,0-3 38 0</inkml:trace>
  <inkml:trace contextRef="#ctx0" brushRef="#br0" timeOffset="19169.23">21598 3553 46 0,'-9'-28'72'0,"9"0"96"0,-6-2-27 16,6 7-58-16,0-3-38 15,0 6-24-15,0 8-11 16,0 4 0-16,0 5-8 16,6 3 1-16,8 0-5 15,1 0 0-15,2 0 2 16,5 0 1-16,-8 0 0 0,-3 0 2 15,3 0 4-15,-6 0 0 16,0 0 3-16,-3 0 3 16,-5 0 4-16,0 0-2 0,0 0-2 15,0 0-1-15,0 0 1 16,0 0-2-16,0 0-3 16,0 0 1-16,0 0-3 15,0 7-3-15,3 5-1 0,0 5 3 16,5 0-3-16,-3-1 2 15,3 7 4-15,1 7 3 16,-1 2-4-16,0 8-4 16,5 8 3-16,-2 10-2 15,0 3-4-15,3 4 1 0,-3 6 2 16,-3-7 0-16,-3 0 3 16,-5-7 4-16,0-3-6 15,0-6 1-15,0-7-5 0,0-4 4 16,0-8-7-16,0-5 7 15,0-3-3-15,0-6-1 0,0 2 4 16,0-6-7-16,0-11 4 16,-8 9 0-16,8-9 1 15,-8 0-2-15,8 0 2 0,0 0 1 16,-13 0-5 0,1 12 6-16,-4 0-3 0,0 0-1 15,-9 1-2-15,1 0 6 16,0 2-7-16,-6-2 2 15,7 0 2-15,-2-5 1 0,5-8-1 16,5 8 3-16,2-8-2 16,0 0-2-16,5 0 2 0,8 0-4 15,0 0 7-15,0 0-7 16,0 0 4-16,0 0-5 16,0 0-13-16,0 0-22 0,0-8-30 15,0 0-31 1,0-9-38-16,0-4-53 0,0 1-120 15</inkml:trace>
  <inkml:trace contextRef="#ctx0" brushRef="#br0" timeOffset="19587.13">22375 3606 48 0,'0'-20'146'16,"0"8"54"-16,0-1-73 16,0 5-50-16,0 4-38 15,-8 4-22-15,8 0-5 0,0 0-8 16,0 0-2-1,0 12-1-15,3 5-6 16,5-1 3-16,3 0-1 0,3 1 5 16,-3-6 0-16,2-2-2 15,0-9 0-15,-5 8-2 16,1-8 6-16,-6 0-4 16,0-8-4-16,-3-8 4 0,0 0 4 15,0 0 10-15,-12-1-4 16,4 4-5-16,0 5-5 15,8 0 0-15,-13 4-4 0,5 4-8 16,-3 0-21-16,-6 12-18 16,1 5-45-16,4-1-71 15,0 0 6-15</inkml:trace>
  <inkml:trace contextRef="#ctx0" brushRef="#br0" timeOffset="20217.97">22308 4140 54 0,'0'11'107'0,"-7"1"79"16,7-12-68-16,0 9-50 0,0-1-26 16,0-8-10-16,0 8 0 15,0-8 9-15,0 0 0 16,0 0-4-16,0 0-7 0,0 0-3 15,0 0-7-15,0 0-6 16,0 0 1-16,0 0 3 16,0 0 3-16,0 0-3 15,0 0 1-15,0-5-7 16,0 2 5-16,0-1-7 0,0 0-1 16,0 4 3-16,0 0-9 15,7 0-6-15,1 0 4 0,-3 0-5 16,-2 0 1-16,-3 0 6 15,0 0-5-15,0 0 3 16,0 0 0-16,0 0 0 0,0 0 1 16,0 0 1-16,0 0 5 15,0 0-2-15,0 0-2 16,0 0 0-16,0 0 4 16,0 0-7-16,-8 0 0 0,0 0 3 15,8 0-1-15,-7 0-6 16,7 0 4-16,0 0 3 15,0 0-5-15,0 0 2 0,0 0 4 16,0 0 1-16,0 0-1 16,7 0-5-16,1 0 6 15,-3 0-3-15,3 0 0 0,-5 0 0 16,6 0-8-16,-1 0 1 16,1 0-3-16,3 11 8 15,4 6-2-15,-4 8 9 16,-1 4 4-16,2 2-1 0,-4 8 2 15,-9 0-8-15,0 2-16 16,-13-1-39-16,-7-2-27 16,-8 2-69-16,-18-4-17 0,-11-3-79 15,-7-9-175-15</inkml:trace>
  <inkml:trace contextRef="#ctx0" brushRef="#br0" timeOffset="23895.37">14649 5939 35 0,'5'0'59'0,"-1"0"36"0,4 0 44 16,-3-4-42-16,3 0-41 15,-5-1-28-15,2 1-14 16,0 4 1-16,-5 0-5 0,0 0 5 15,3 0-6-15,-3 0 1 16,0 0-3-16,0-3 6 0,0-2 1 16,0 0-4-16,0 5 3 15,0-2-7-15,0-4-3 16,0-2 0-16,0 1-2 0,0-1-3 16,0-1 2-16,0 2 5 15,0-5-5-15,0-1-3 0,0 0 5 16,0 1-3-16,0-4-1 15,-8 4 3-15,8 0 4 16,-8-4-2-16,8 3-1 16,0 1 4-16,-8 3-6 0,8 2 0 15,-8 2 0-15,8-2-2 16,-9-2 3-16,9 6-1 0,-8-1-1 16,0-5 1-16,2 5 0 15,-4-5 0-15,2 1 4 16,0 1-6-16,0 3 2 0,-1-1 5 15,1 1-4-15,0 4 0 16,-1 0 2-16,9 0 3 0,-6 0-6 16,6-3 0-16,-9 3 2 15,1 0-2-15,8-5-3 16,-13 5 3-16,1 0 2 16,-5 0-4-16,1 0 3 0,4 0-2 15,-3 0 1-15,2 0 4 16,1 0-2-16,-1 0-4 15,1 0 2-15,1 0-1 0,2 0-1 16,0 0 5 0,-2 12-5-16,11-12-1 15,-13 12 5-15,13 0 4 16,-10 1-8-16,-3 3 6 0,5 0-1 16,-2 0 3-16,2 5 0 15,0 8 5-15,-1 3-5 16,-2 5 5-16,3 8-2 15,8 4-2-15,-6 3 4 0,6 6-3 16,0-2-5-16,0 1 0 16,0 0 2-16,6-4-5 15,2-4 1-15,3-4 1 0,6-8 0 16,5-6 0-16,2-1-2 16,9-5-2-16,2-6 3 0,3-2-2 15,2-9 1-15,5-8 5 16,-2 0-5-16,-1 0 1 0,-5 0-1 15,-5-4-1-15,-7-5 5 16,-9 5-3-16,-5-4-3 16,-2 1-6-16,-9-3-6 15,0-1-7-15,0 3-8 0,0 0-10 16,0-4-7-16,-9-6-16 16,-2 6-20-16,-2-4-50 0,1-3-20 15</inkml:trace>
  <inkml:trace contextRef="#ctx0" brushRef="#br0" timeOffset="24476.82">15036 5422 150 0,'12'-21'204'15,"-4"4"-83"-15,1 7-46 0,-6 1-35 16,2 0-17-16,-2 9-13 16,2 0-1-16,-2 0-4 15,-3 0-3-15,6 0 6 0,0 12 4 16,-1 9 9-16,3 8-8 16,-4 11 6-16,-4 13-3 15,0 8-5-15,0 8-2 16,-12 5 0-16,1-5-6 0,-3 0 2 15,3-8-8-15,2-4 1 16,1-7 10-16,0-7-5 0,0-5-7 16,0-9 1-16,8-10 4 15,-8-7 3-15,8 1-1 0,0-13 3 32,0 0 0-32,0 0 0 15,0-4-3-15,0-8-5 0,8-6-3 16,4 3 1-16,4-6 0 15,5 1 6-15,-1 4 0 0,4 4-4 16,2 0 1 0,-3 3-1-16,-3 6-2 0,3 3 4 15,2 0 1-15,-3 0-1 16,-7 0 2-16,2 19 2 0,-6 6 6 16,-2 3 3-16,-1 8 3 15,-8 6-11-15,0-2 2 16,0-2-1-16,0-2-6 0,0-3-2 15,0-10-15-15,0 2-19 16,0-9-20-16,0-4-21 0,0-3-18 16,0-9-34-16,0 0-15 15,8-9 17-15</inkml:trace>
  <inkml:trace contextRef="#ctx0" brushRef="#br0" timeOffset="24959.97">15694 5837 77 0,'13'-25'200'0,"-13"6"-24"0,0 2-66 16,0 0-38-16,0 5-28 15,0 4-2-15,-13 0-4 16,13 8-1-16,-13 0-22 0,1 0-9 16,-4 12 0-16,1 9-3 15,-2 8 5-15,-3 6-2 16,4 15-3-16,-1 3 0 15,1 7 0-15,3 6-2 0,13-2-1 16,0-2 2-16,0-10-5 16,13-6-1-16,3-13 6 15,1-10-5-15,2-7-4 0,6-16-3 16,-1-4-15-16,1-15-11 16,4-9 16-16,-2-13 7 0,-2-13 7 15,-1-3 1-15,-4-3 6 16,-7-2 9-16,-5 5 11 0,-5 8 4 15,-3 8 3-15,0 13 2 16,0 8-10-16,0 4-2 16,0 7-2-16,0 1-3 15,0 8-2-15,0 0-3 0,0 0-7 16,0 12-1-16,0 4 0 16,0 9 2-16,0 3 1 15,0 0 2-15,0 2-7 0,6-3 2 16,1 2-2-16,1-1-6 15,3-2-30-15,3-6-24 0,-3 1-25 16,1-6-23-16,1-2-46 16,-5-13-21-16,1 0 35 15</inkml:trace>
  <inkml:trace contextRef="#ctx0" brushRef="#br0" timeOffset="25462.5">16116 5784 94 0,'0'-16'199'0,"0"4"-39"16,4 3-55-16,-4 5-42 15,4 4-28-15,0 0-18 0,-4 0 5 16,0 0-11-16,0 8 9 16,4 9 6-16,0 11 8 15,2 9-2-15,-6 3-4 0,0 9-8 16,0 0-12-16,0-4 2 15,0 1-6-15,0-6 2 16,0-3-8-16,0-10 4 0,0-6-2 16,0-9 4-16,0 0-2 15,0-12 4-15,0 0 7 0,0 0 8 16,0-4 0 0,0-13-13-16,3-7-7 0,5-11 0 15,0-11 3-15,4-3-3 0,4 4 3 16,1 4 2-16,0 5-9 15,-2 3 4-15,1 10 0 16,1 6-5-16,-1 4 5 0,0 6-6 16,4 7 1-16,1 0 6 15,-5 0 3-15,0 0-4 16,-4 7 3-16,-4-7 2 0,0 0 7 16,-8 9-5-16,0-9 3 15,0 8 0-15,0-8 2 16,0 0-7-16,0 0-1 0,0 0-2 15,0 0-1-15,0 0-6 16,0 0-10-16,0 0-28 0,0 0-38 16,0 0-44-16,0 0-33 15,0-8-70-15</inkml:trace>
  <inkml:trace contextRef="#ctx0" brushRef="#br0" timeOffset="26457.6">17326 5491 119 0,'11'-9'212'0,"3"2"-76"16,-6 0-50-16,-4 1-45 16,0 6-20-16,1 0-8 0,-5 0-8 15,0 0 0 1,0 0-2-16,0 0-2 0,0 0 1 16,0 0 2-16,0 0 4 15,0 0-6 1,0 0 1-16,0 0 1 0,0 0 5 15,0 0-3-15,0 0 4 16,0 0 6-16,0 0-1 0,0 0-3 16,0 0 1-16,0 0-5 15,0 0-7-15,0 0 6 16,0 0-5-16,0 0-4 0,0 0 4 16,0 0-4-1,0 0 5-15,0 0-2 16,0 0 5-16,4 0 2 15,-2 0 2-15,3 0 4 0,-2 0 7 16,-3 0-2-16,0 0-3 16,0 0 2-16,0 0-3 15,0 0 0-15,0 0-6 0,0 0 3 16,0 0-10-16,0 0-3 16,0 20 2-1,0 13 1-15,0 12 8 0,0 17-1 16,0 7 2-1,-8 8-9-15,2 0-1 0,-3-3 0 16,-3-6-2-16,4-6 1 16,8-9 0-16,-9-8 3 0,9-9-1 15,0-8 0-15,0-4-4 16,0-7 1-16,0-8 2 0,-8-9 3 16,8 0-3-16,-8 0 2 15,8 0 1-15,0 0-2 16,0 0-9-16,0-5-14 0,0-7-11 15,0 1-22-15,0-6-22 16,3 0-15-16,5-4-26 0,0-3-49 16,1 1-21-16</inkml:trace>
  <inkml:trace contextRef="#ctx0" brushRef="#br0" timeOffset="28404.43">17440 5634 4 0,'0'-5'7'0,"0"1"2"16,0 4 4-16,0 0 2 0,0 0 6 15,0 0 1-15,0 0 5 16,0 0 5-16,0-3-1 16,0-1-3-16,0 4 0 0,0-6 5 15,0 2-1-15,0 2-8 16,0-3-4-16,0 0 2 0,0 5 3 16,0 0 14-1,0 0-15-15,0 0-9 0,0-3-4 16,0-1-2-16,0-1 2 15,0 1 1-15,0 0-2 16,0-4 2-16,0 5 1 0,0-2 0 16,0-2 4-16,0 7 2 15,0 0 2-15,0-5 2 0,0 5-1 16,0-4 1-16,0 4 2 16,0 0 2-16,0 0-4 15,0 0 6-15,0 0-3 0,0 0-2 16,0 0-5-16,0 0 3 15,0 0-6-15,0 0-5 16,0 0-10-16,-13 12 3 16,2 8 10-16,-2 12 5 0,1 13 3 15,-3 17-4-15,-2 7-4 16,1 9-7-16,2 3-1 16,14-1 2-16,0-1-1 0,0-6-9 15,8-8 2-15,6-8 4 16,2-8-7-16,3-8 0 0,6-10 4 15,1-5-5-15,-4-10-1 16,3-8-5-16,4-8 0 16,-4-4 0-16,-2-8 6 0,-6-13 0 15,0-12-3-15,-9-7 0 16,-5-11-1-16,-3-1 4 16,0-1 0-16,-6 0 14 15,-7 9-5-15,0 3 5 0,0 8-5 16,1 10 2-16,1 2 1 15,3 8-3-15,-1 4-4 0,9 1 0 16,0 5-3-16,0 3-1 16,0 4-2-16,9 0 1 15,2 0 2-15,9 0-1 0,6 0 4 16,5 0-1-16,7 0-3 16,-3 7 0-16,7-7 3 15,1 0 0-15,-1 0-1 16,-6 0 3-16,-7 0-1 0,-6 0 2 15,-7 0 0-15,-2 0 1 16,-10 0 5-16,-4 0 10 16,0 0-1-16,0 0 3 0,0 0 1 15,0 0-7-15,0 8-6 16,0 0 1-16,0 2-10 0,0 6 4 16,-9 4-9-16,9 8 11 15,0 5-9-15,0 0 3 16,0-1 1-16,0 1-1 0,5-6-3 15,7 3 3-15,3-6 4 16,6-3-4-16,7-2 0 16,4-2 2-16,1-5-2 15,-4-12 1-15,-1 0-14 0,-3 0-8 16,-6 0-18-16,2 0-14 16,-9 0-26-16,-7-12-35 0,-5-5-24 15,0-7-52-15,-17-9-29 16</inkml:trace>
  <inkml:trace contextRef="#ctx0" brushRef="#br0" timeOffset="28753.71">17492 5332 38 0,'0'-7'105'15,"-8"-2"72"-15,8 1-54 0,0-1-54 16,0 2-29-16,0 2-19 16,0 5-9-16,8 0 0 15,13 0-4-15,7 0-4 0,18 0-1 16,15 0-3-16,11 0 4 15,5 12-1-15,1-12-6 16,-9 13 3-16,-12-5 1 0,-8 0-4 16,-13-8-2-16,-7 9-5 15,-15-9-3-15,-6 0-6 0,-8 7-1 16,0-7-3-16,-11 9-48 16,0 3-53-16,-6-3-9 0</inkml:trace>
  <inkml:trace contextRef="#ctx0" brushRef="#br0" timeOffset="29369.48">18431 5772 99 0,'-8'0'186'0,"8"0"-49"0,0 0-65 16,0 7-34-16,0-7-20 16,0 14-4-16,0-7 2 0,11 1-7 15,7 1-1-15,4-9 0 16,8 7-4-16,-1-7-3 16,-6 0 0-16,-2 0 3 0,-5 0-1 15,-2 0 0-15,-6-3 3 16,-5-10 3-16,-3-2-2 15,0-2-2-15,-8-3 3 16,-5 0 3-16,-3-1-1 0,-1 4 0 16,1 1-5-16,-4 3 1 15,-1 1-3-15,2 8-1 0,2 4 3 16,2 0-4-16,-2 21 20 16,-8 12-1-16,3 7-1 15,-4 9 2-15,6 8-14 0,4-1-1 16,4 1-2-16,12-2-6 15,0-3 0-15,9-7 4 0,5-4-7 16,3-10-8 0,3-2-30-16,2-8-19 0,-5-9-10 15,9-12-27-15,-6 0-38 16,0 0-5-16,1-12 30 0</inkml:trace>
  <inkml:trace contextRef="#ctx0" brushRef="#br0" timeOffset="29785.46">18680 5976 35 0,'9'-33'109'0,"5"4"108"16,-6 5-71-16,0 3-46 0,-5 10-35 16,3-2-17-16,-6 1-11 15,0 7-2-15,0 5-16 16,0 0-17-16,0 0 4 16,0 0 0-16,0 9 3 0,0 12-2 15,0 11 0-15,0 9 4 16,0 4-9-16,-9 0 3 0,9-4 0 15,-8-10-1-15,8-6-3 16,-8-4 2-16,8-6 3 16,0-7-1-16,0-8 5 0,0 0-5 15,0-3 0-15,0-15-18 16,0-2 2-16,8-11 1 0,9-10 5 16,6-4 4-16,2 5-1 15,0-2 5-15,-1 13-4 16,-5 9-1-16,2 9 2 15,-4 2 3-15,4 9 7 0,-6 0-3 16,1 16 8-16,1 5 1 16,-1 3-1-16,0 5-6 15,-5 6-1-15,-3 3-2 0,-2-5-5 16,-3-1-16-16,2-4-32 16,-2-4-37-16,6-7-33 0,0-5-39 15,2-12-32-15,5 0 19 16</inkml:trace>
  <inkml:trace contextRef="#ctx0" brushRef="#br0" timeOffset="30617.63">19393 5789 134 0,'0'-21'231'0,"0"4"-63"16,0 2-50-16,-8 1-45 15,-5 7-22-15,2 7-2 0,-5 0-3 16,-4 0-20-16,-6 16-10 15,1 9-8-15,7 8-3 16,-4 11 1-16,2 4 3 0,1 10-7 16,2 3 0-16,5-4 0 15,-2 0-4-15,14-9 3 16,0-3 1-16,0-8-1 16,0-9-4-16,0-9 4 0,10-6 0 15,-2-13-7-15,8-2-7 16,4-19-3-16,8-16-3 0,4-20 4 15,6-12 0-15,-3-16-5 16,3-5 2-16,-5-3 8 16,-2-6 9-16,-5 1 1 0,-5 10 6 15,-11 10 13-15,-5 16 8 16,-5 13 5-16,0 13 0 0,0 8-10 16,0 8-7-16,-9 3-2 15,9 10-7-15,0 2-6 16,-11 5 1-16,-5 12-4 15,-1 12 1-15,-1 14 6 0,4 7-3 16,-3 3 1-16,5 4-4 16,12 5 1-16,0 0 1 15,4 0 0-15,10 0 3 0,0-3-9 16,3-10 6-16,7-2 3 16,2-2-3-16,0-8-4 15,4-7-6-15,-6-6 5 0,4-2-5 16,1-5-6-16,-5-12-4 15,0 9-9-15,1-9 5 0,-5 0 6 16,-4 0 6-16,1-13 4 16,0-7-1-16,-2-4 5 15,-4-9 4-15,3 0-3 16,-6-3 4-16,-4-1 3 0,-4 1 5 16,0 0 6-16,0 3 3 15,-9-1-2-15,9 11-1 16,-12 2-6-16,4 4-6 0,8 2 4 15,0 2 0-15,0 5 2 16,-8 4-2-16,8 4 0 16,0 0 0-16,-6 0-7 15,-3 12 0-15,0 4 1 0,-3 6-2 16,3 6 7-16,9 4-4 16,-9 9 1-16,9 4-1 15,0 3 2-15,0 2-7 0,0 2 2 16,9-2-2-16,4-2 3 15,4-3-4-15,6-9-12 16,-3-3-22-16,6-9-12 0,-7-8-15 16,1-16-9-16,0 0-9 15,-3-4-7-15,3-11-37 0,-4-11-5 16,1-5 21-16,0-7 29 16</inkml:trace>
  <inkml:trace contextRef="#ctx0" brushRef="#br0" timeOffset="31051.17">20096 5662 13 0,'8'-33'37'0,"0"10"69"16,-3 1 76-16,-5 10-47 0,3 5-51 15,-3-2-31-15,0 9-21 16,0 0-10-16,0 0-2 0,0 9 0 16,0 10 16-16,0 15 0 15,0 5-11-15,0 11-8 16,0 2-8-16,0 6-4 0,-8-6-4 15,8-2 4-15,-8-5-1 16,8-14 0-16,0-5-4 16,-8-7 5-16,8-7 11 15,0-12 4-15,0 0 0 0,0-7-7 16,0-15-8-16,0-10-4 16,0-9 0-16,0-8-1 15,12 1-2-15,5 0 2 0,-6 7 3 16,6 8-7-16,-6 9 4 15,2 4-2-15,0 7 2 0,-2 4 3 16,6 9-4-16,-3 0 4 16,8 13 9-16,-1 0 3 15,-7-1 1-15,0 0 0 16,-3 4 1-16,-2-4-8 0,0-4-2 16,-5-8 3-16,-4 0-2 15,0 8-6-15,0-8 1 16,0 0-12-16,0 0-70 15,0 0-83-15,0-12-95 16</inkml:trace>
  <inkml:trace contextRef="#ctx0" brushRef="#br0" timeOffset="31832.43">20624 5218 28 0,'4'-5'96'0,"2"3"99"0,0-3-55 15,-3 5-46-15,5 0-37 16,-3 0-26-16,-2 0-5 16,2 0 9-16,-2 0 9 0,3 0 3 15,-3 0-6-15,-3 0-9 16,0 0-11-16,5 0 5 0,-2 0-2 15,6 18 0-15,-6 1-6 16,6 13 7-16,-4 13 6 16,-5 11-4-16,0 19-8 0,0 6-7 15,-8 5-10-15,-5-1 5 16,5-4-7-16,-17 66 1 16,17-87 1-1,8-11 0-15,-8-8-6 0,8-13 6 16,-8-6-1-16,8-6 4 15,0-4 0-15,0-12-3 0,0 0 3 16,0 0-3-16,11-9 2 16,5-2 0-16,14-7-6 15,10-1-2-15,6-2 6 0,1 2-4 16,2-3 3-16,5 5 0 16,-3 6-8-16,-1-1-4 0,-10-1-18 15,-3 2-17-15,-8 1-16 16,-10-1-19-16,-7-1-10 15,-4-9-19-15,-8-4-2 16,0-3-19-16,0-8-9 16,-12-4 9-16,-2-6-46 0</inkml:trace>
  <inkml:trace contextRef="#ctx0" brushRef="#br0" timeOffset="32048.3">20778 5243 52 0,'-32'-25'78'0,"2"4"69"15,7 6-9-15,6 2-55 16,5 6-41-16,12 2-23 0,0 2-6 16,12 3-4-16,14 0-2 15,10 0-3-15,12 0 2 0,13 0-5 16,4 12 1-16,-1-4-2 16,-8 3-2-16,-2-2-5 15,-8-9-20-15,-15 7-28 16,-7-7-67-16,-6 0-24 0,-10 0-92 15</inkml:trace>
  <inkml:trace contextRef="#ctx0" brushRef="#br0" timeOffset="32948.15">21489 5328 90 0,'0'0'226'16,"0"0"-72"-1,0 0-49-15,0 0-41 0,0 0-20 16,0 0-7-16,0 0 4 15,4 0-16-15,5 0-10 0,-1 0-4 16,-2 0-1-16,7-8-4 16,4 0 1-16,-2-5 3 15,2 6 2-15,0-3 4 0,-6 8-1 16,-3 2-11-16,0 0 1 16,-3 0-1-16,3 0 2 0,-4 0 3 15,0 0 1-15,4 0 7 16,-2 16 4-16,-3 4-4 15,-3 13 2-15,0 12 12 0,0 7-13 16,0 5-3 0,0 8-3-16,-12 1-2 0,-1-2-7 15,0-3-2-15,13-3 0 16,0-6 0-16,0-7 4 0,0-9-9 16,0-8 5-16,0-11-3 15,0-4-12-15,0-13-25 16,0 0-42-16,0-17-53 0,0-10 1 15,0-11 2-15,0-7-31 16,0-3 3-16,0 4-77 16</inkml:trace>
  <inkml:trace contextRef="#ctx0" brushRef="#br0" timeOffset="33296.44">21521 5736 55 0,'-11'20'108'15,"11"0"74"-15,-14-3-77 16,14-5-42-16,-7 0-27 0,7-1-6 16,0-11-3-16,0 13 2 15,0-4-11-15,0-9-6 16,0 8-3-16,7-8-1 0,2 0-3 16,2 0 2-16,2 7 1 15,7-7-5-15,6 8 4 16,-3-8-7-16,6 13 0 15,1-13 1-15,-5 7 4 0,1-7-5 16,-6 0 3-16,-4 0-3 16,-4 0 0-16,-4 0 3 15,-3 0 0-15,-2 0 11 0,-3 0-3 16,0 0-3-16,-8 0-13 16,8 0-6-16,-8 0-11 15,8 0-19-15,0-3-30 16,0-6-43-16,0 1-55 15,0 0 15-15</inkml:trace>
  <inkml:trace contextRef="#ctx0" brushRef="#br0" timeOffset="33787">21945 5425 83 0,'3'-28'196'16,"-3"-1"-44"-16,0 1-53 16,0 4-40-16,0 7-14 15,0 5-5-15,0 0 1 0,0 5 0 16,0 2-14-16,0 1-8 15,0 4-7-15,0 0-6 0,0 0-3 16,0 0 0-16,-11 16-2 16,-3 12 3-16,2 9 5 15,-2 7-4-15,14 6-9 0,0-2 4 16,0 2 0-16,6-6 4 16,6-8-2-16,4-7-8 0,1-8 2 15,-6-5 3-15,1-16 2 16,1 0-1-16,0-9 1 15,-2-10 3-15,0-9-7 16,3-5 0-16,-6-8-1 16,-8-4 6-16,0 0-5 0,0 5 5 15,0 6 0-15,-8 6 0 16,-1 9-5-16,9 2 3 0,-8 5-7 16,8 3-11-16,0 2-20 15,0 2-29-15,0 0-31 0,0 3-52 16,0-3-26-16,0 1-101 15</inkml:trace>
  <inkml:trace contextRef="#ctx0" brushRef="#br0" timeOffset="34328.26">22081 5162 60 0,'0'-18'157'15,"0"2"22"-15,0 0-70 16,0 4-42-16,0 5-31 0,6-3-14 15,0 7-1-15,2 3-7 16,0 0-9-16,5 0 0 0,-1 0-3 16,6 0 0-1,-2 0-2-15,-1 0 3 0,1 0-3 16,-3 0 0-16,-5 0 0 16,0 0 2-16,-3 0 2 0,-5 0 12 15,0 0 1-15,0 0 2 16,1 0-7-16,4 0-2 0,-1 0 1 15,1 0-7-15,-2 7 4 16,5 6 11-16,0 3-3 16,1 5-1-16,4 4 3 0,-1 10-5 15,3 15-2-15,-2 6 4 16,-1 15 5-16,-4 1 1 0,1 1-5 16,-6 1-5-1,6-5-6-15,-4-5-5 0,3-6 1 16,-5-9-2-16,0-13 1 15,6-4 0-15,-9-7 1 16,0-4 5-16,0-9-7 0,0-5 1 16,0-7 4-16,0 10 4 15,0-10-1-15,-15 0-2 0,-10 7-3 16,-9-7-2-16,-9 12 2 16,-4-12-3-16,4 13 2 15,-2-13-2-15,0 13-4 0,9-6-20 16,4 1-26-16,7-8-29 15,5 9-23-15,3-9-18 0,5 0-38 16,12 0-11 0,0 0 33-16</inkml:trace>
  <inkml:trace contextRef="#ctx0" brushRef="#br0" timeOffset="34655.58">22754 5312 168 0,'8'-20'198'0,"-8"-1"-75"16,0 9-52-16,0 4-34 15,0 8-18-15,0 0-9 0,0 12 1 16,0 5-9-16,0-1 1 16,0 0 0-16,0 0-3 15,0 0 4-15,6-4-4 16,2-12 1-16,-5 9 0 0,2-9 2 15,-1 0 1-15,-4 0 2 16,0 0-1-16,4-4-3 0,-4-8 2 16,0 0 4-16,0 0-3 15,0 3 4-15,0 5-1 16,0 4 1-16,0-4-6 0,0-1-4 16,-8 5-10-16,8 0-18 15,-13 0-24-15,4 0-39 16,-2 17-66-16,0 0-7 0</inkml:trace>
  <inkml:trace contextRef="#ctx0" brushRef="#br0" timeOffset="34944">22811 5764 29 0,'8'20'78'0,"6"-4"101"0,-6 1-27 15,0-6-43-15,1 2-32 16,-5-4-6-16,-1-9-10 16,2 8 14-16,-5-8 6 15,0 0-17-15,0 0-20 0,0 11-18 16,3 1-3-16,2 4 1 16,3 9-12-16,-4 8 9 15,-4 7 16-15,0 5-9 0,0 5-13 16,-20 1-2-16,-9-2-4 15,-7 5-40-15,-15-1-105 0,-12-1-104 16,-19-7-94-16</inkml:trace>
  <inkml:trace contextRef="#ctx0" brushRef="#br0" timeOffset="39222.5">17753 7285 110 0,'0'-8'255'16,"0"8"-88"-16,0 0-62 0,0 0-52 15,0 0-28-15,0 0-10 16,0 0 12-16,3 13 5 16,2 8-3-16,3 7-5 0,-4 8-10 15,-1 10-3-15,-3 1-2 16,0 3-5-16,0-6 0 0,0 2-3 16,0-11-2-16,0-1 1 15,0-6 3-15,0-6 1 0,-7-11-3 16,7-3 1-16,0-8-1 15,0 9-1-15,0-2 0 16,0-7 1-16,0 0 3 16,0 0-2-16,0 0-5 0,0 0 4 15,0 0 1-15,0 0 3 16,0 0-8-16,0 0 2 16,0 0 2-16,0 0 1 15,0 9-2-15,0-9 3 16,0 0-2-16,0 0 5 15,0 0 0-15,0 0 1 16,-8 0 1-16,8-5-3 0,0-6-4 16,0-6 0-16,0-7 3 15,0-13-1-15,0-8 1 16,0-8-2-16,8-4 1 16,8-4-8-16,6-4 6 0,0-1 5 15,6-3-4-15,10 5-2 16,3-2-1-16,-1 6 1 0,6 3 3 15,-4 12-5-15,-3 12-2 16,-8 9 1-16,2 11 1 16,-6 13 8-16,3 9 10 0,-3 14-6 15,-2 10 11-15,-9 3-1 16,-7 5-3-16,-9 4 3 0,0 4-4 16,-17-4 5-16,-2-9-9 15,-9 1 0-15,-6-5-2 16,-10-6-7-16,-3-7-1 0,-12-8 0 15,2 2-1-15,5-13-1 16,3 0 0-16,8 0-4 0,10 0 0 16,5-7-10-16,5-1 7 15,9-1-1-15,12 1 4 16,0 4-1-16,0 0-1 0,5 1 2 16,7-2 4-16,4 1 0 15,10 4-3-15,0 0 0 0,8 0 5 16,2 0-4-16,5 12-2 15,0 8 10-15,2 0-2 0,7 9-1 16,2 4-5-16,1-5 5 16,-4 5 0-16,-5-4-12 15,-6-5-1-15,-7-3-12 16,-6-6-7-16,-8 2-19 0,-6-9 0 16,1-8 1-16,-4 0 2 15,1 0 6-15,0 0 18 0,2-12 5 16,9-5 7-16,1-7 9 15,3-8-2-15,1-6 3 0,-1 3 9 16,0-7 9-16,-4 5-3 16,0 5 12-16,-7 4 3 15,-5 2 4-15,-8 11 2 16,0 2 0-16,0 10-1 0,0 3-17 16,-13 0-1-16,2 20-4 15,-6 8-1-15,-3 5-5 0,4 3-1 16,4 1-3-16,3-1-2 15,9-2 2-15,0-6-5 0,13-4 3 16,3-3-1-16,6-9-1 16,-5-4 1-16,9-8 2 15,-4 0-1-15,-4-13-2 0,-2-6 2 16,-2-10 2-16,-2-3-6 16,-8-5 6-16,-4 0 5 15,0 9 1-15,0 3 9 0,-13 5-13 16,-4 8-2-16,1 0-6 15,-2 5-4-15,0 1-25 0,5 6-27 16,-4 0-41-16,11 0-30 16,6 0-8-16,-8 0-21 15,8 0-15-15,0 0 22 0,0 0-55 16</inkml:trace>
  <inkml:trace contextRef="#ctx0" brushRef="#br0" timeOffset="39569.97">18816 7066 17 0,'20'-27'42'16,"-3"2"60"-16,3 4 89 16,-3 9-55-16,-4 0-43 0,-7 2-35 15,3 8-26-15,-6 2-10 16,2 0 13-16,-2 0 7 0,-3 0-8 16,0 0-7-16,0 0-8 15,0 0 4-15,5 12 5 16,4 4 2-16,-5 4-3 0,4 3-8 15,-4 7-13-15,0 2 3 16,0 9 1-16,0 4 7 0,2 0-6 16,-5 0-6-16,4 0-5 15,-5-4 4-15,3-6-3 0,2-1-1 16,-2-6 0 0,2-5 2-16,-2-2-4 0,3-4-4 15,-3-2-14-15,-3-6-31 16,0-9-31-16,0 0-23 0,0 0-17 15,0-9-20-15,5-6-53 16,-2-11 43-16</inkml:trace>
  <inkml:trace contextRef="#ctx0" brushRef="#br0" timeOffset="39986.69">19133 6964 29 0,'5'-24'104'0,"3"3"103"16,-5 4-63-16,0 6-46 0,2 3-44 16,-5-1-20-16,0 1-7 15,5 4 12-15,-1 0-1 0,0 4-5 16,0 0-9-16,-4 0-8 16,0 0 7-16,0 0 9 0,0 0-3 15,0 0 9-15,4 16 0 16,4 5 5-16,-2 3-12 0,-3 14-10 15,2 2-4-15,-5 4-4 16,3 5 0-16,3 4 0 16,2 3-1-16,6 2-8 15,-2-1-1-15,1-7 7 0,-3-10-10 16,-2-7-3-16,1-5 3 16,-4-9 0-16,-2-1 8 15,2-7-7-15,-5-2-2 16,0-9 2-16,0 0 1 15,0 0-1-15,0 0 1 0,0 0-1 16,0 0-5-16,0 0-10 16,0 0-32-16,0-4-32 15,0-4-42-15,0 0-31 16,0-10-26-16,0 2-51 0</inkml:trace>
  <inkml:trace contextRef="#ctx0" brushRef="#br0" timeOffset="41366.53">19924 7045 87 0,'6'-12'179'15,"-6"0"-21"-15,0-4-50 0,0 4-31 16,0 4-29-16,0 0-3 16,0 3 10-16,0 5-3 0,0 0-13 15,-9 0-19-15,9 0-9 16,0 0-5-16,0 13-6 15,0 2 0-15,0 6 4 16,0-1 0-16,0-3-7 0,0-1 3 16,9-4 6-16,-6-1-5 15,5-1-6-15,0-10 7 0,0 0 2 16,1 0-2-16,-5 0 4 16,-4 0-4-16,0-10 5 0,0-4-6 15,0-7 1-15,0 0 6 16,0 6 4-16,0-2-2 0,0 5-4 15,-13 0 0-15,13-1 3 16,-11 5-7-16,3 8-2 16,0 0-9-1,8 0-10-15,-9 0-20 0,-2 0-37 16,3 0-44-16,-5 0-54 16,0 0-48-16</inkml:trace>
  <inkml:trace contextRef="#ctx0" brushRef="#br0" timeOffset="41732.8">19949 7482 298 0,'8'0'203'0,"1"0"-69"0,-1 0-58 16,1 0-31-16,3 0 0 15,-1 0 26-15,6 0 8 0,-5 0 5 16,-4 0-14-16,0 0 2 16,-8 0-5-16,0 0 0 15,0 0-22-15,0 0-18 0,0 0-17 16,0 0-7 0,0 0-2-16,0 0 2 0,6 0-7 15,0 11 4-15,2 6 3 16,0-2-4-16,-5 11 1 0,3 6 5 15,-6 5-1-15,0 3 0 16,0 1-7-16,-22 1-13 0,-13-6-63 16,-18 4-77-16,-20-3-78 15,-30-5-37-15,-26-7-42 0</inkml:trace>
  <inkml:trace contextRef="#ctx0" brushRef="#br0" timeOffset="42497.6">15011 7352 77 0,'17'-11'208'15,"-1"9"-22"-15,-4-3-34 0,-3 5-32 16,-1 0-21 0,-8 0-2-16,0 0 0 0,0 0-10 15,0 0-29-15,0 0-22 16,0 0-12-16,0 0-17 0,0 7 0 16,0 6-9-16,0 8 8 15,0 3-4-15,-8 10-1 0,8 5-6 16,0 2 2-16,-9-3 2 15,9-2 1-15,0-3-2 0,0-5-35 16,-8-7-32-16,8-9-21 16,-8 0-23-16,8-4-21 0,-8-8-4 15,-5-3-26 1,5-14-24-16,8-6 39 0</inkml:trace>
  <inkml:trace contextRef="#ctx0" brushRef="#br0" timeOffset="42632.15">15093 7039 126 0,'11'-50'215'0,"-2"8"-65"16,0 7-55-16,-5 6-33 16,-4 8-26-16,4 5 0 0,-4 4-5 15,0 5-16-15,5 7-6 16,-2 0-15-16,2 7-24 16,-2 9-35-16,4 5-68 0,-7 3-91 15</inkml:trace>
  <inkml:trace contextRef="#ctx0" brushRef="#br0" timeOffset="43314.13">15398 7212 319 0,'0'0'260'0,"0"0"-82"15,0 0-88-15,0 0-47 16,0 0-24-16,0 0-9 0,4 13 1 15,0 7-5-15,0 8-1 16,-4 5-2-16,4 2-1 16,0-1-6-16,0-1 6 0,0-8-5 15,-4-4 2-15,6-10 1 16,-5-4 0-16,4-7 3 16,-5 0 0-16,3-4-7 0,5-10-5 15,0-7 8-15,1-8 1 16,4-7 4-16,-3-2-4 0,4 5 3 15,-6 9 0-15,0 8 1 16,1 4-4-16,-6 12 3 0,5 0 6 16,0 12-6-16,1 14 0 15,3 2-1-15,5 2-5 16,2 4 4-16,6 2-1 16,-1-7 3-16,4-4-3 0,2-6-5 15,-3-10 0-15,3-9 5 16,-4-11-12-16,4-10 2 0,-1-13 3 15,-6-6 1-15,2-6-3 16,-4-5 5-16,-2-11 4 16,1-2-3-16,1-3 0 0,-4 9 9 15,-1 0 0-15,-8 13 11 16,0 8 8-16,-8 12-2 0,0 9-4 16,0 4 6-16,0 9-3 15,0 3-16-15,0 0 4 0,0 19 8 16,0 14 7-16,-8 12 2 15,-6 8-3-15,8 3-12 16,-2 6-1-16,0-5-5 0,8 0-6 16,-10-5 3-16,10-7-3 15,0-3 5-15,0-10-7 16,0-4-2-16,0-8-19 0,0-3-22 16,0-10-26-16,0-7-20 15,0 0-14-15,0 0-13 0,0-12 3 16,0-11-23-16,0-6-18 15,0-4 21-15,-8-4-54 0</inkml:trace>
  <inkml:trace contextRef="#ctx0" brushRef="#br0" timeOffset="43498.84">15893 7131 59 0,'-20'-17'134'16,"3"5"58"-16,1 0-68 0,0 5-43 16,3 2-31-16,13 5-18 15,0 0-8-15,5 0-6 0,12 0-4 16,9 0-7-16,16 0 2 15,10 0 2-15,13 0 5 0,8 0 5 16,0 0-7-16,1 0-9 16,-6 0 0-16,-6 0 3 0,-9 0-14 15,-13 0-11-15,-11 0-12 16,-7 0-39-16,-13-4-41 16,-4 1-62-16,-5-2-27 0</inkml:trace>
  <inkml:trace contextRef="#ctx0" brushRef="#br0" timeOffset="48255.33">15438 8543 12 0,'0'0'21'0,"0"0"17"0,0 0 23 15,0 0 36-15,0 0 30 16,3 0-40 0,5 0 1-16,-3 0-63 0,-5 0-3 15,3 0 5-15,-3 0 5 16,6 0-2-16,-6 0 4 15,0 0-3-15,0 0-5 0,0 0 1 16,0 0 2-16,0 0-9 16,0 0 3-16,0 0 1 0,0-4-5 15,0 1 2-15,0-6-9 16,0 5 1-16,0-4-8 16,-14 1 0-16,14-2-1 0,-8 2 0 15,0-4 0-15,1 0-4 16,-5 3 2-16,0 0 3 0,-1-4-6 15,0 4 5-15,1-1-6 16,1 7 0-16,-1 2-2 16,-1 0 4-16,-2 0 3 0,-2 0-6 15,1 0 3-15,-1 0 0 16,5 0 0-16,0 11-3 16,-4-3-1-16,-1 4 7 0,2 4-6 15,1 1 8-15,3 0-8 16,11-1-1-16,-8 0 2 0,8-1 3 15,0-1-4-15,0 1-1 16,0-2 5-16,0-1-6 0,8-5-2 16,3 3 5-16,3-3 0 15,1 1 2-15,2-8-4 16,-1 9 1-16,1-1 0 16,-2-8 3-16,2 8 0 0,-1 0-1 15,-4 1 3-15,0-2-4 16,1 5 0-16,-4 0 2 15,2 1 1-15,-2 0 4 0,-9-1-4 16,0 4 1-16,0 4-2 0,0-4 1 16,0 5 5-16,-14-1-1 15,-1 1-1-15,-2-4-3 0,-3-6 0 16,-1 1-4-16,1 0 8 16,-4-4-5-16,3-8-1 15,2 0 1-15,3 0 0 0,-1 0-2 16,4 0-3-16,3-8-4 15,10 0 4-15,0 0-5 16,0 0-3-16,0-3-3 0,0-4-7 16,0 7-9-16,0 1-5 15,3-6-23-15,4 1-13 0,6-4-9 16,4 4-43-16,-1 0-39 16,-6-5 20-16</inkml:trace>
  <inkml:trace contextRef="#ctx0" brushRef="#br0" timeOffset="48639.88">15681 8356 107 0,'5'-25'233'16,"-1"5"-61"-16,0 5-48 0,0 2-48 15,0 1-36-15,5 4-5 16,-9 8 18-16,0-4 6 0,0 4-10 16,4 0-8-16,-4 0 9 15,0 0 1-15,0 0 12 16,0 0-6-16,0 12-10 16,3 13 10-16,0 8-26 0,-3 11-14 15,0 8-3-15,0 4-10 16,5 2 3-16,-5-1-8 0,0 1 1 15,0-6 3-15,0-3-7 16,0-8-18-16,0-4-24 0,0-8-30 16,0-5-11-16,0-8-13 15,0-4 5-15,3 0 6 0,-3-12 0 16,5 0-7-16,-5 0-5 16,0-12-22-16,0-9-32 0,0 2 16 15</inkml:trace>
  <inkml:trace contextRef="#ctx0" brushRef="#br0" timeOffset="49321.01">15638 8670 177 0,'-13'-8'224'0,"0"4"-71"0,5 0-47 15,8 0-44-15,0 0-25 16,0 4-9-16,0 0-15 0,3-4-4 15,11-4-2-15,12-2-6 16,5 8 0-16,6-3-7 0,-1-4 0 16,-4 9-6-16,1 0-11 15,-9 0-9-15,-5 0-14 16,-5 0-12-16,-3-3-11 0,1-1-28 16,-3-1-16-16,-9 5 6 15,0 0 14-15,0-3 26 16,0-2 26-16,0-3-3 0,0 5 45 15,0-1 6-15,0-1 14 16,0 2 26-16,0-2 42 0,0-4 61 16,0 1-30-16,0 4-34 15,0 1-28-15,0-6-16 16,0 5-4-16,0-4 3 0,0 4 4 16,0 4-8-16,0-3-5 15,0-1-1-15,0 4 5 0,0 0 1 16,0 0-6-16,0 0-5 15,0 0-4-15,0 11-5 0,0 5-8 16,0 9-1-16,0 3-6 16,8 5 0-16,1 0-4 0,4-4 2 15,-2-2-5-15,1-6-16 16,-1-5-9-16,2-4-8 16,0-3 5-16,-2-9 4 15,1 0 4-15,1-13 9 0,-5-2 8 16,4-6 4-16,0-3 4 15,-4-5 3-15,1 1-1 0,-1-1 9 16,0 8-3-16,0 5 13 16,-4 4 13-16,-4-1-3 0,0 6 6 15,0 7 1-15,0 0-17 16,0 0-5-16,0 7-2 0,5 6-7 16,-5 8-1-16,0 3-2 15,3-1-5-15,5 7 2 0,4-5-14 16,-3 0-35-16,2-6-40 15,3-4-33-15,-3-2-29 16,1-4-40-16,1-9-7 0</inkml:trace>
  <inkml:trace contextRef="#ctx0" brushRef="#br0" timeOffset="50186.86">16537 8462 116 0,'0'-20'248'15,"0"3"-58"-15,-11 2-44 16,0 2-36-16,-2 1-29 0,5 4-17 16,-5-1-6-16,4 2-16 15,9 2-21-15,-8 5-9 0,8 0-6 16,0 0-8-16,0 12 7 16,-11 9 1-16,-1 8 1 15,0 4 5-15,0 8 0 16,-4-2 8-16,3 3-3 0,1-3-15 15,12-1 2-15,-8-7-3 16,8-2 0-16,0-1 2 0,0-6-2 16,8-3-5-16,4-6-2 15,1 0 3-15,-2-13-7 0,2 7-7 16,0-7-4-16,-7 0 0 16,8 0-3-16,-3-7 11 15,1-10 2-15,1-4 2 0,-5-8 5 16,2-3-1-16,-4-4 5 15,2-5 2-15,-8-4-4 0,0-3 14 16,0-1 4-16,0 0 7 16,-11 0 2-16,2 0 6 0,9 5 4 15,-8 2-17-15,8 11-3 16,-8 2-6-16,8 3 1 0,0 7-8 16,0 7 2-16,0 0-4 15,0 4 7-15,0 3 10 0,0 5-4 16,0 0 2-16,0 0-3 15,0 0 0-15,0 17-8 16,0 8 8-16,0 11-6 16,0 9-1-16,0 7 0 0,0 1-4 15,0 0-1-15,8 5-3 16,6-5 5-16,0-1-6 0,6-7 7 16,6-4-5-16,2-9-12 15,-1-2-9-15,5-7-3 0,6-7-9 16,0-16-10-16,-4 0 3 15,3-7-13-15,-4-6 3 0,-1-6 11 16,-4-6 16-16,-7-4 2 16,1-9 10-16,-11-1 8 15,9-47 9-15,-17 41-3 16,2 0 7-16,-5 4-2 16,0 9 11-16,0 0 4 15,0 8 5-15,-8 3 8 0,8 4-4 16,-12 5-3-16,12 5-3 15,-8 2 0-15,8 5-7 0,-11 0 8 16,-3 12 9-16,-1 12-2 16,-7 9-14-16,5 8-3 0,3 4-11 15,-4 7 2-15,7 5-6 16,11 0 1-16,0-4 2 16,0 1-3-16,0-7 2 0,3-1-7 15,5-9-3-15,1-9-6 16,3-3-13-16,-1-6-34 0,6-6-43 15,-4-13-51-15,3 0-25 16,0-4-54-16,4-12-4 0</inkml:trace>
  <inkml:trace contextRef="#ctx0" brushRef="#br0" timeOffset="51018.22">17106 8454 282 0,'5'-16'204'16,"-2"1"-77"-16,-3-2-40 0,0 4-31 15,8 1-12-15,1 4 4 16,-4 3-9-16,3 5-15 0,-1 0-9 16,2 0-10-16,-1 0 6 15,3 17 13-15,-2 4 1 0,-1 7 6 16,0 8 8-16,-8 2 4 15,0 2-6-15,0 0-13 0,0-4-14 16,0-2 0-16,0-6-4 16,-8-4-4-16,8-3 0 0,0-4-2 15,0-5-3 1,0-12-8-16,0 0-6 16,0 0-3-16,0-9-10 15,0-6-6-15,0-11 3 0,8-5 11 16,0-6 10-16,5-4 5 15,3 5 7-15,-4 7 3 0,-4 4 7 16,0 8 4-16,0 4 2 16,1 6-5-16,-5 3-4 0,-4 4 0 15,4 0-3-15,4 11 21 16,2 16 3-16,-4 4 2 0,2 10 0 16,0 8-11-1,-5 1-6-15,3-2-6 0,2-3 0 16,-5-9-7-16,2-3 4 15,-1-10-8-15,0-1 9 0,5-6-3 16,-7-8-6-16,6-8 6 16,0 0-14-16,9-12-13 0,5-5 4 15,-4-10 1-15,7-10-1 16,-4-8 4-16,3-8 9 0,1-8 7 16,-5-9-3-16,1 2 5 15,-5 2 4-15,-5 5 10 0,1 8 2 16,-7 5 1-16,-2 7 1 15,2 3 7-15,-2 10 1 16,-3 9-1-16,0 2 8 16,0 8 13-16,0 9-1 0,0 0-10 15,0 0-9-15,0 14-6 16,-11 0-3-16,-2 12-5 0,4 6-1 16,3 5-1-16,6 4 2 15,-8 9-6-15,8 2 5 16,0 4-14-16,0 2 4 0,0-5-3 15,5-4-2-15,1-6-8 16,2-4-28-16,1-7-28 0,2-8-7 16,-3-5-5-16,-2-6-7 15,-6-13 0-15,0 8-6 0,0-8-14 16,0 0-21-16,0 0-14 16,0-8-31-16,0-8-15 15,0-5-101-15</inkml:trace>
  <inkml:trace contextRef="#ctx0" brushRef="#br0" timeOffset="51246.89">17497 8451 106 0,'-16'-5'203'0,"0"1"-49"0,2 4-58 15,14 0-35-15,0 0-28 16,0 0-18-16,14 0 0 15,2 0-6-15,8 0-5 0,4-4 2 16,9 0-3-16,-1 0-7 16,-3-1 2-16,-6 3 5 0,-5-3-4 15,-3 0 4-15,-6 2-7 16,-5-1-28-16,-8 4-38 16,0-5-60-16,0 1-57 0</inkml:trace>
  <inkml:trace contextRef="#ctx0" brushRef="#br0" timeOffset="51716.59">18030 8206 46 0,'-18'-4'81'0,"10"4"67"15,8 0-9-15,-8 0-57 16,0 0-33-16,8 0-13 16,0 16 5-16,0 5 10 0,0-1 6 15,-12 4-13-15,12 1-15 16,0-4-13-16,0-6-4 0,0-3-6 15,0 0-1-15,0-12-3 16,0 9-4-16,8-9 4 16,-4 0-1-16,4-9 1 15,4-3 1-15,-4-4 1 0,1 0-4 16,-4 0 2-16,-2 0 6 16,-3 4 10-16,0 0 6 0,0 3-9 15,-8 1-5-15,-5-1-4 16,5 6-4-16,8-1-8 15,-11 4-19-15,11 0-16 16,-14 0-32-16,-2 16-30 0,1 4-38 16,-2 8-56-16,-3 2-152 15</inkml:trace>
  <inkml:trace contextRef="#ctx0" brushRef="#br0" timeOffset="52083.23">18001 8736 112 0,'7'7'272'15,"-3"1"-78"-15,6-8-67 0,-7 13-45 16,2-5-9-16,-2-1 8 16,-3-7 22-16,0 9 5 0,0-9-23 15,0 0-11-15,0 0-17 16,0 0-22-16,0 0-6 0,-8 0-15 15,-1 0-4-15,9 0 0 16,-8 0-8-16,8 0 9 0,0 0 12 16,0 0 0-16,0 0-2 15,0 0 5-15,4 0-8 16,6 0-3-16,-2 0-3 16,3 0 3-16,1 0 14 0,4 17 12 15,1 7 10-15,0 3-22 16,-5 10-6-16,-9 5-11 0,-3 2-8 15,-24 10-54-15,-17-6-81 16,-11 4-77-16,-13 2-71 0,-9-5-28 16,-3-9-35-16</inkml:trace>
  <inkml:trace contextRef="#ctx0" brushRef="#br0" timeOffset="56159.91">7296 2190 38 0,'0'-12'99'0,"0"-2"88"0,0-1-68 16,0-2-39-16,0 6-17 16,0 1-7-16,0 3 1 15,0-2-4-15,0 2-11 16,0 3-7-16,0 4-10 15,0 0-8-15,0 0-5 0,0 0-10 16,0 0 2 0,0 0 3-16,0 0-5 15,0 0 1-15,0 0-5 16,0 0 8-16,0 0-5 16,0 0 3-16,0 0-3 15,0 0-3 1,0 0 6-16,0 0-9 15,0 8 5-15,-9 0-4 16,9 3 6-16,-8 6 1 0,0 8-2 16,-3 12 0-16,-1 11-3 15,0 4 0 1,-13 75 0-16,14-58 3 16,-6 1-1-16,0-4 0 15,1-6 0-15,0-3 3 16,3-4-9-16,2-11 8 15,2-11-1-15,9-10-3 16,0-4 4-16,-8-2-2 0,8-2-1 16,-7-13-1-16,7 0 0 15,0 0-15-15,0 0-6 16,0 0-17-16,0 0-16 16,0 0-12-16,0 0-2 15,-8 0-14-15,-1-13-80 16,9-8 6-16</inkml:trace>
  <inkml:trace contextRef="#ctx0" brushRef="#br0" timeOffset="57007.95">6974 2622 34 0,'0'-21'92'16,"-6"4"79"-16,6 5-40 16,0 0-56-16,0 5-35 15,0 2-13-15,0 5 2 0,0-5-4 16,0 5-9-16,0 0-3 15,3 0-5-15,0 0-2 16,2 0 1-16,-1 0-5 16,1 0-2-16,3 0 3 15,0 0-7-15,5 0 2 16,6 0 3-16,9 0-2 16,9 0 2-16,5 0-1 15,1 0 5-15,7 0-7 0,-2 0 2 16,-4 0-1-1,-3 0 0-15,-9 0-5 0,-7 10 7 16,-4-10-6-16,-10 12-2 16,-3-5 4-16,0 2 2 15,1-1 2-15,-6-8-4 16,5 12 3-16,-3-12 1 16,-2 9-4-16,-3-9 6 15,6 0-3-15,-3 0-3 0,2 0 0 16,-1 0 0-16,0 0-1 15,-4 0 3-15,4 0-4 16,-1 0 8-16,2 0-3 16,4 0 2-1,-6 0-2-15,0-5 0 0,5-3 0 0,-3 0-3 16,4 0 6 0,-6-1-3-16,5 2 2 0,-8-2 0 15,0 6-4-15,5-7 3 16,-2 6 0-16,2-3 4 15,0 3 3-15,-5-6 3 0,3 7-5 16,0-1 4-16,-3-4-3 16,0 3 6-16,5 1-4 15,-5 0 1-15,0 4 6 16,0 0 0-16,0 0-2 0,0 0 2 16,0 0 6-16,0 0-2 15,0 0-1-15,0 0-9 16,0 0 1-16,0 0-3 15,0 0-5-15,0 0 3 16,0 0-4-16,0 16-1 16,-11 10 2-16,-7 14-3 15,1 26 1-15,-5 18 3 0,-3 18 1 16,-4 16 1-16,-4 9-9 16,4-2 9-16,1 2-6 15,0-4 3-15,4-8 1 16,0-19-4-16,4-10 0 0,-1-13 0 15,5-13 3-15,4-15-2 16,-1-11-1-16,13-11-2 16,0-6-6-16,-7-10-8 15,7-7-24-15,0 0-18 16,0-15-29-16,0-13-26 16,7-14-41-16,6-6-32 0</inkml:trace>
  <inkml:trace contextRef="#ctx0" brushRef="#br0" timeOffset="58040.2">7896 2528 89 0,'0'-10'163'16,"0"3"-5"-16,0 2-65 15,0 2-39-15,0 3-25 0,0 0-20 16,0 0-2-16,0 0-4 16,0 15-4-16,0 15 5 15,0 11-6-15,0 80 0 16,0-47 5 0,0 3-5-16,0 0 3 15,0-4-1-15,-8-3 3 0,8-13-6 16,-7-9-5-16,7-6-8 15,-9-9-4-15,9-9-13 16,0-8-5-16,0-16-27 0,-8 0 4 16,0-9-30-16,0-11-7 15,-1-12 24-15,9-14 26 16,-11-6-3-16,0-9 53 0,-2-9 1 16,5 6 13-16,8-2 20 15,-8 7 37-15,8 1 58 16,0 1 0-16,0 9-58 15,8 6-20-15,4 6-25 16,1 8-13-16,2 3-2 16,5 0 3-16,5 8 0 0,4 1-4 15,-2 5-2-15,6 1-6 16,0 10 3-16,-4 0 0 16,-2 0 2-16,-7 12-8 15,-2 5-2-15,-6-1 4 0,-8 1-5 16,-4 0 6-16,-12 3-2 15,-10-1-2-15,-6 3 5 16,-4-1-8-16,-1-2 4 16,5-2-1-16,4-4 0 0,0-2 0 15,7-11-2 1,2 9 3-16,1-2-6 0,14-7-9 16,0 7-15-16,0-7-4 15,0 0-4-15,14 10-34 16,1-10-50-16,2 0-25 0</inkml:trace>
  <inkml:trace contextRef="#ctx0" brushRef="#br0" timeOffset="58456.83">8087 2674 23 0,'0'0'33'0,"6"0"32"16,2 0 110-16,0 0-56 15,-1 0-59-15,5 8-27 16,1-8-18-16,4 9-4 15,1-9-5-15,7 0-3 0,4 0 0 16,4-5 1-16,-2-2-1 16,3-7-3-16,-11 2 5 15,-1 0-7-15,-6-4 5 16,-3 1-3-16,-7-6 1 0,-6-3-1 16,0-2 8-16,0 2 1 15,-11-1 4-15,-2 10 1 16,2 1-3-16,-3 2-6 15,3 5-3-15,-6 7 1 16,2 0-2-16,-7 0 0 16,2 17 4-16,1 6-1 0,-2 6-1 15,5 3-1-15,16 2-2 16,0-1 1-16,0-5 2 16,16-1-3-16,13-1 1 0,7-7 2 15,10-2 1-15,2-5-6 16,0-12 2-16,-3 0-9 15,-4 0-8-15,-5 0-16 16,-3 0-14-16,-9-8-30 0,-5-4-64 16,-5 0 0-16</inkml:trace>
  <inkml:trace contextRef="#ctx0" brushRef="#br0" timeOffset="59207.05">8863 2140 59 0,'13'-33'114'16,"-2"5"63"-16,-1 3-68 0,-2 9-40 15,0 4-21-15,-5 0-15 16,0 5-6-16,6-2 7 16,-4 9 4-16,-2 0-11 15,2 0-4-15,-5 0-6 16,0 0 1-16,0 0-9 15,0 9-4-15,8 5 10 0,1 16-3 16,3 11 3-16,-1 7 0 16,1 8-4-16,1 7-6 15,-1 1 3-15,1-2-12 16,-2-5 7-16,-3-5-1 16,-3-11-2-16,-2-4-2 0,2-8 0 15,-5-8 6-15,0-9-2 16,0 0 3-16,0-5-5 15,0-7 2 1,0 0 4-16,0 0 3 16,0 0-5-16,0 0-1 0,0-7-11 15,0-10-9-15,0-2 4 16,0-10 1-16,-8 1 6 16,-1-7 2-16,1 3-3 0,-4 0 5 15,0 4-1-15,-1 6-1 16,2 7 2-16,-3-1-4 15,4 7 1-15,-7 2 1 16,1 7 7-16,-1 0-8 0,-2 11 7 16,-7 10-5-16,3 7 1 31,-26 49 4-31,28-36-4 0,1-4 2 16,8 1 0-16,0-10 0 15,12-5 2-15,0-5 1 16,0-6 0-16,0-5-1 15,16 2 3 1,3-9 1-16,11 0-6 0,3 0 4 16,-2 0-3-16,-2 0-1 15,4 0 4-15,0-4-8 0,-7-6 5 16,4 3-3-16,-2 0 3 16,-4 2 2-16,-2 1-3 15,-7-1 0-15,-2 1 1 16,-6 2-2-16,-7-4-8 15,0 6-12-15,0-7-29 0,0-1-30 16,0-1-22-16,-7-3-49 16,7 0-30-16</inkml:trace>
  <inkml:trace contextRef="#ctx0" brushRef="#br0" timeOffset="59721.38">9185 2454 127 0,'0'-5'205'0,"0"5"-80"16,0 0-58-16,0 0-31 15,0 0-18-15,0 0-11 16,0 0-4-16,4 0-2 16,4 10 2-16,3 1 2 0,2-3-2 15,4-8-3-15,-1 8 5 16,0-8-3-16,0 0 2 15,1 0-6-15,-2 0 6 16,2 0-4-16,-1-8 4 0,-4-4-6 16,-1-5 3-16,3-3 4 15,-2-5-7-15,-4-3 2 16,-8 4 3-16,0 0 4 16,0 7 2-16,-12 1-3 15,-2 3 0-15,3 7-8 16,0-4 5-16,-6 3-3 0,1 7 0 15,-5 0 0-15,1 12 1 16,-5 12 0-16,2 9 8 16,-2 7-1-16,5 5-6 15,3 3 2-15,5-3-3 0,12 2 2 16,0-7 0-16,0-4 0 16,3-6 0-16,11-7 1 15,7-2-3-15,6-5 3 16,9 1-1-16,2-5-3 15,-3-12 1-15,-2 7-11 16,-4-7-21-16,-9 0-19 0,-1-7-36 16,6-5-76-16,-3-9-8 15</inkml:trace>
  <inkml:trace contextRef="#ctx0" brushRef="#br0" timeOffset="60054.14">9871 1710 294 0,'0'-83'178'16,"-13"19"-74"-16,1 11-33 0,4 12-31 15,1 9-13-15,7 6-8 16,-8 11-6-16,8 7-1 16,-9 8-13-16,-4 28 12 15,2 25 11-15,-6 24 9 16,2 25-14-16,-7 20 7 15,2 15-5-15,1 15-10 16,1-2 3-16,1 2-2 16,6-10-2-16,0-11-4 0,11-17-1 15,-14-9-3 1,14-11-3-16,-7-18 6 0,7-14-7 16,-8-12 4-16,8-10-8 15,0-8-25-15,0-7-19 16,-8-10-18-16,8-15-3 15,-12 0-15-15,-1 0-67 0,4-12-40 16</inkml:trace>
  <inkml:trace contextRef="#ctx0" brushRef="#br0" timeOffset="60440.06">9537 2145 148 0,'-8'-13'192'0,"8"2"-74"15,0 1-45-15,0 10-20 16,0 0-13-16,0 0-4 16,0 0-9-16,8 0-10 15,5 0 1-15,6 0-8 16,11 0 2-16,11 0 2 16,3 10-9-16,0-10-4 0,1 7 2 15,-4-7-6-15,-9 8 5 16,2-8-6-16,-7 0-14 15,-3 0-35-15,-4 0-42 16,-4 0-99-16</inkml:trace>
  <inkml:trace contextRef="#ctx0" brushRef="#br0" timeOffset="64663.1">10440 10534 87 0,'-9'-13'143'16,"1"2"-10"-16,0 2-56 15,8 2-26-15,-8-1-16 16,8-1-4-16,0 5 5 0,0 1 4 16,0 3 7-16,0 0-2 15,0 0 6-15,0-5-2 0,4 5-1 16,0 0-3-16,-4 0-6 15,4 0-10-15,0 0-15 0,4 0-10 16,-4 0 6 0,4 21 5-16,5 7 0 0,-1 9-6 15,0 8 4-15,0 0-9 0,-3 0-3 16,-2-5 4-16,1-9-7 16,0-5-1-16,1-7 1 15,-6-7 9-15,2-2 3 0,-2-10-4 16,2 0 4-16,-2 0 3 15,7-12-5-15,-2-14-8 0,3-10 4 16,1-13-2-16,4-4-2 16,6 1-3-16,-4-5 9 15,4 0-11-15,-2 0 6 0,0 7-5 16,-3 7 0-16,-6 10-11 16,1 4-37-16,1 8-37 15,-5 10-43-15,1 3-9 0,-1 8-15 16,4 0-36-16,3 0 31 15</inkml:trace>
  <inkml:trace contextRef="#ctx0" brushRef="#br0" timeOffset="64996">11031 10315 83 0,'0'0'188'16,"0"8"-15"-16,0-8-59 0,0 0-41 15,-12 12-25-15,-3 4-16 16,-6 8-7-16,6 4-5 15,-2 6-6-15,4 6-7 0,5 4 0 16,8 2-4-16,0-6-3 16,13-3 1-16,7-10 0 15,4-4 0-15,5-12 2 0,-1-11-1 16,1 0 2-16,-6-7-1 16,-1-9 3-16,-6-14 2 15,-5-9-3-15,-11-7 5 0,0-7-6 16,-8 4 14-16,-3 0 5 15,-6 8-4-15,1 10-9 0,0 2-18 16,4 13-11-16,3 4-21 16,0 2-34-16,9 8-20 0,0 2-11 15,22 0-203 1,-4 0 183-16</inkml:trace>
  <inkml:trace contextRef="#ctx0" brushRef="#br0" timeOffset="65178.94">11341 10294 103 0,'16'0'210'16,"1"0"-52"-16,-10 0-50 16,1 0-41-16,-4 0-20 15,-4 13-4-15,5 12 20 0,-2 6-11 16,2 9-21-16,-2 6-20 16,2-1-2-16,-2 0-8 15,3-5 1-15,-3-6-17 16,-3-6-19-16,0-9-37 0,0-2-28 15,0-5-35-15,0-12-48 16,-12-7 3-16</inkml:trace>
  <inkml:trace contextRef="#ctx0" brushRef="#br0" timeOffset="65339.85">11223 10045 321 0,'-16'-93'191'15,"0"12"-69"-15,3 15-53 0,13 13-41 16,-9 16-12-16,9 9-9 15,0 8-6-15,0 8-4 0,9 12-8 16,12 0-34 0,6 0-27-16,6 17-34 0,4-2-67 15,0 1 6-15</inkml:trace>
  <inkml:trace contextRef="#ctx0" brushRef="#br0" timeOffset="65761.73">11686 9878 272 0,'11'0'194'16,"-2"0"-81"-16,-4 0-44 16,2 8-24-16,1 6-13 15,1 0 3-15,-1 12 1 0,3 15-4 16,-2 11-9-16,-1 10-8 16,0 7-5-16,0 5 0 15,-3-1-8-15,-1-4 1 16,-4-5-4-16,0-10 6 0,0-8-9 15,4-11 6-15,-4-7-6 16,0-7 8-16,0-8-2 0,0-6-2 16,0-7-4-16,0-4-4 15,-8-12-2-15,-9-9 7 0,1-3-1 16,-5-3 2-16,-3-7 6 16,-1 9 4-16,0 5-8 15,7 8 6-15,1 8-5 16,1 8-3-16,-1 8 3 0,2 13 2 15,2 3 0-15,4 4-6 16,9 1 3-16,0 3-2 16,9-3 2-16,8-5 1 0,2 0 3 15,9-8-9-15,4-3 9 16,1-4-9-16,0-9-26 0,5 0-43 16,-3-9-42-16,-2-8-60 15,-4-7-36-15</inkml:trace>
  <inkml:trace contextRef="#ctx0" brushRef="#br0" timeOffset="66454.12">12437 10294 316 0,'9'-12'208'0,"-9"5"-82"15,0 2-65-15,0 5-34 16,4 0-12-16,4 12-1 0,-2 13 5 16,3 12-8-16,-1 7-1 15,0 5-10-15,0 0 2 0,-2-1 1 16,-3-3-1-16,-3-4 1 15,0-4 0-15,0-8-2 16,0-10 0-16,0-7 1 0,0 0 1 16,0-12 2-16,0 0-2 15,0 0-1-15,-9-8-5 0,9-12-5 16,0-10-3-16,0-9 0 16,9-10 8-16,6-4 0 15,7 0-1-15,-2 8 4 0,4 5-4 16,0 8 1-16,1 7-2 15,0 9 5-15,-2 8-3 16,-3 8 4-16,-3 12 11 0,-4 11 5 16,-3 15-10-16,4 3 2 15,-6 4 4-15,-5-5-11 0,-3 1 6 16,0-9-6-16,0-2 3 16,0-11-1-16,0-7-1 0,-8-4 0 15,8-8-2-15,-8 0-3 16,8-11-8-16,0-10 5 15,0-12 1-15,13-8 2 16,4-4-2-16,2 2 6 0,5 5 0 16,1 6-1-16,-4 4 0 15,3 7-3-15,-1 9 4 0,3 4-2 16,-1 8 7-16,-3 0 1 16,4 16-1-16,-6 5-1 15,-4 3 4-15,-4-1-9 0,-4-1-6 16,-8-3-2-16,0 2-9 15,0-4-11-15,0-1-24 0,0-4-23 16,0-1-30-16,0-2-58 16,0-9-10-16,0 0-91 0</inkml:trace>
  <inkml:trace contextRef="#ctx0" brushRef="#br0" timeOffset="66926.47">13470 10332 56 0,'6'-21'181'16,"-6"4"8"-16,0 0-57 16,0 6-40-16,-6-2-29 0,-7 6-19 15,0 3 0-15,0 0 0 16,-7 4-2 0,9 0-30-16,-1 11-11 0,-5 10 6 15,0 12-7-15,1 3 3 16,-1 5-2-16,7 4-1 15,10-5-2-15,0 1 2 16,0-3-5-16,10-7 3 0,7-3-1 16,-1-7-6-16,5-9-3 15,-1-12 2-15,-4 0-2 0,-2-4 2 16,0-13-9-16,-1-7 7 16,0-9 1-16,-2-4 11 0,-3-7 3 15,-4-4-3-15,-4 3 4 16,0 7 8-16,0 7 8 15,0 5-5-15,0 7 0 16,0 7-4-16,0 3 4 0,0 2-8 16,0 7-3-16,0 0 5 15,0 0-6-15,0 0-4 16,0 16 2-16,5 8-1 0,-2 5 0 16,5 6-3-16,0 3-4 15,2-2-18-15,2-3-29 0,0-4-40 16,3-10-24-16,-2-6-51 15,-1 0-17-15,-4-13-79 16</inkml:trace>
  <inkml:trace contextRef="#ctx0" brushRef="#br0" timeOffset="67159.17">13716 10332 61 0,'16'-38'179'16,"-3"10"11"-16,-5 8-54 15,-3 4-36-15,-5 5-36 16,0 11-25-16,0 0 1 0,3 14 9 15,1 14-10-15,4 14-1 16,-5 6-8-16,5 2-11 0,0 2-8 16,1 1-11-16,-1-4 3 15,1-8-2-15,-5-5-6 0,1-8-22 16,-5-2-18-16,0-11-27 16,0-2-21-16,0-13-10 15,0 0-48-15,-9-16-46 16,0-11-107-16</inkml:trace>
  <inkml:trace contextRef="#ctx0" brushRef="#br0" timeOffset="67307.75">13773 9964 281 0,'-15'-57'198'16,"2"13"-59"-16,0 7-53 0,0 5-38 16,7 7-10-16,6 8-6 15,0 6-12-15,0 1-18 0,0 10-15 16,0 0-26-16,3 0-20 15,5 13-25-15,0 4-45 16,5-1-85-16</inkml:trace>
  <inkml:trace contextRef="#ctx0" brushRef="#br0" timeOffset="67808.06">13947 10169 355 0,'0'-5'234'0,"0"2"-75"0,0 3-77 16,0 0-40-16,0 0-20 15,0 0-13-15,9 8-2 16,3 12 2-16,5 10-9 16,-1 4 5-16,4 7-7 0,1 4 3 15,-5 4 2-15,-1 0-1 16,-2-4 2-16,-5-6-3 0,-5-2 1 15,-3-8 3-15,0-9-4 16,0-3 8-16,0-17-2 16,-8 0-5-16,-3 0 3 0,-3-17-9 15,5-7 0-15,9-8-3 16,0-9-3-16,0-4-2 0,6-4 6 16,6 4 8-16,1 6 0 15,3 6-5-15,0 9 2 16,1 2-2-16,2 7 4 15,2 2 0-15,-2 13 3 0,-2 0 20 16,3 21 20-16,1 8 18 16,0 11-3-16,-7 8 3 0,3 5 2 15,-4 4-8-15,0-3-20 16,-5-6-16-16,0-8-9 0,-4-7-8 16,-1-10-1-16,-3 0-4 15,0-12-4-15,0-2-26 16,0-9-37-16,0 0-73 0,-10-9-44 15,-3-10-20-15,0-10-48 16,0-8 21-16</inkml:trace>
  <inkml:trace contextRef="#ctx0" brushRef="#br0" timeOffset="68257.21">15215 10013 76 0,'3'-19'203'0,"-3"6"-30"15,0 1-55-15,0 3-44 16,0 6-26-16,0-2-5 0,0 5 1 16,0 0 0-16,0 0-19 15,0 0-12-15,-12 24 12 16,5 13-8-16,-6 7-5 15,13 13 1-15,0 9-6 0,0 3-6 16,0 1-1-16,5-1-3 16,7-8 5-16,0-4-2 0,4-5-5 15,4-7-17-15,6-12-16 16,-4-9-32-16,3-7-24 16,4-17-48-16,2 0-68 0</inkml:trace>
  <inkml:trace contextRef="#ctx0" brushRef="#br0" timeOffset="68572.92">15840 9902 288 0,'0'-19'198'16,"0"3"-84"-16,0 4-54 0,0 3-30 15,0 1-12-15,4 3-5 16,8 5 1-16,13 0-1 16,3 22 1-16,9 9 3 0,4 15-1 15,-2 8 9-15,-2 10-1 16,-12 9 2-16,-14 5-9 16,-11-2-1-16,0 3-5 0,-19-6 0 15,-5-4-11-15,-9-9 2 16,-8-3-6-16,-3-8-28 15,-10-8-47-15,-3-2-51 0,2-12-76 16,-10-7-267-16</inkml:trace>
  <inkml:trace contextRef="#ctx0" brushRef="#br0" timeOffset="69656.13">11714 11365 75 0,'-8'-17'144'16,"-4"1"19"-16,-1 0-61 15,-7 4-34-15,1 0-29 16,-7-1-14-16,3 5-2 15,-6 0-1-15,1 8-4 0,-5 0-2 16,1 0-1-16,-1 13 0 16,4 3 0-16,4 3-10 0,11 2 2 15,1 0-8-15,5-1 8 16,8 0-5-16,0 0-4 0,0-4 4 16,8 1 1-16,5 0-5 15,1-1 2-15,8-8-2 16,5-1 0-16,3 2 3 0,-5-9 1 15,-6 8-4-15,-3-8 4 16,-3 0-1-16,-4 0 2 16,-9 9 2-16,0-9 3 15,0 12-1-15,0 4-1 0,-17 3-3 16,-4 7 3-16,2 2-5 16,2 2 4-16,1-2-4 0,-1-4-1 15,5 0-3-15,12-8 7 16,0 1-2-16,0-5-1 15,0-12-6-15,5 7 5 0,5 2 4 16,12-9-6-16,3 8 2 16,-2-8-5-16,2 0 3 0,-5 0 0 15,-4 0 2-15,-3 0 3 16,-5 0 1-16,-8 0 5 16,0 8-2-16,0 5-1 15,-8 4 1-15,-5 2-4 0,-3 10 0 16,5-1-6-16,-3 0 2 15,3 1 4-15,11-1 2 16,-9 0 0-16,9 2 5 0,0-2-1 16,0-5-5-16,4-1-3 15,4-1-1-15,5-7 6 0,-1 1-5 16,-4-5-5-16,4-1 6 16,5-9-19-16,-1 9-23 15,4-2-35-15,5-7-50 16,-7 12-81-16,-1 0 1 0</inkml:trace>
  <inkml:trace contextRef="#ctx0" brushRef="#br0" timeOffset="71090.91">11942 17252 65 0,'-8'-5'138'16,"0"-5"25"-16,8 8-66 0,-8-7-36 15,8 1-30-15,0-1-15 16,3-2-8-16,10-2-2 0,3 1-6 15,3-4 5-15,6-1-3 16,-1 6-5-16,6 3 3 16,-6-1 1-16,0 6 4 0,-4-2 11 15,-3 5 14-15,-9 0 7 16,0 0 12-16,-8 0 1 16,0 0 8-16,0 8 4 15,-16 5-6-15,-1 2-9 0,-3-1 2 16,4-2-5-16,3-5-3 15,2 3-22-15,3-10-6 0,8 7-11 16,0-7 0-16,0 0-12 16,3 0-4-16,5 0 2 15,5 0 10-15,-1 8-4 16,0-8 5-16,-3 8 0 16,-1-8 6-16,-2 12 8 0,-1-12 7 15,-5 12-3-15,0-5-8 16,0 3 7-16,0-10 4 15,0 7 1-15,0-7-5 16,0 9 0-16,0-9-10 0,0 8 4 16,0-8-8-16,0 0-1 15,0 0 1-15,0 0 0 0,0 0-8 16,0 0-4-16,9 0 4 16,3 0-1-16,5 9 6 0,2-2-5 15,1 1 5-15,2 1-2 16,-4 3 6-16,4 4-3 15,-3-4 5-15,-2 5-5 0,-5-1-3 16,0 0 6-16,-7 0-3 16,-5 5 4-16,0 3 3 15,-8 1 3-15,-6 0 5 16,3-2-3-16,-5-2 4 0,-5-4-4 16,-4-2 2-16,-2 1-1 15,-3 0 2-15,-1-4 3 0,2 1 6 16,1-13 9-16,2 9-1 15,7-9-2-15,2 0-3 0,2 0-2 16,3 0-1-16,12-4-4 16,0-1-5-16,0 2-2 15,0-2-10-15,0 0-3 0,0 3 4 16,0-3-3-16,0 5-9 16,0 0 4-16,0 0-1 15,-8-5 8-15,8 5-9 16,0 0-1-16,-8 0-5 0,8 0-16 15,0 0-18-15,0 0-46 16,0-4-60-16,0 4-53 0,0 0-23 16,-9 0-5-16,9 0-14 15,0 0 57-15</inkml:trace>
  <inkml:trace contextRef="#ctx0" brushRef="#br0" timeOffset="88126.04">13465 12081 59 0,'0'-5'88'0,"5"2"39"0,-2-2-12 16,-3 5-51-16,0 0-31 15,0 0-15-15,0 0-10 16,3-4-2-16,-3 4 1 0,5 0-1 16,-5-3-2-16,3-1 2 15,-3 4 3-15,0 0 3 0,0 0-2 16,0 0 4-16,0 0-4 16,0-4 2-16,0-1 2 15,0-3-7-15,0 4-1 16,0 2-3-16,0-4 0 0,0 1 0 15,0 1 2-15,0 1-3 16,0 3-1-16,0 0 1 16,0 0 1-16,0 0 2 15,-8 0-5 1,8 0 1-16,0 0 1 16,0 0-1-16,0 0 2 0,0-5-1 15,0-2 0-15,-6 3-1 16,6-5-4-16,0 2 3 0,-13-5-1 15,13-1 1-15,-13 1 2 16,5-1-2-16,0 5 1 16,-1 0 0-16,1 0 3 15,-3 1-4-15,-1-3 0 16,-5 3-1-16,-3 3 1 0,-5 4 0 16,-4 0 2-16,-4 16-1 15,2 4 2-15,-6 4-3 0,5 10 4 16,7-3-8-16,9 2 4 15,16 0 0-15,0-2-2 16,8-1 3-16,13-3-1 0,9 2 4 16,4-1-6-16,11 1 3 15,0-3-3-15,0-2 5 0,-5 4-3 16,-6 1-2 0,-11-5-1-16,-6 4 7 0,-6-4 2 15,-3 2-5-15,-8-7 3 16,0 7 0-16,-8-7-2 15,-7 2 2-15,-7-1-2 0,-1-3-4 16,2-6-4-16,1 1 2 16,-1-12-12-16,5 0-12 0,4 0-14 15,1-7-10-15,11-5-23 16,0-5-36-16,0-4-24 16,3-7-98-16</inkml:trace>
  <inkml:trace contextRef="#ctx0" brushRef="#br0" timeOffset="88458.24">13827 11721 51 0,'11'-18'134'0,"-3"6"50"16,0 3-71-16,-8 9-42 0,0 0-31 15,0 9-18-15,0 7-9 16,0 9-3-16,0 7-6 16,0 8 1-16,0 13-1 15,0 12 4-15,0 8 5 0,0 8-4 16,-8 4-1-16,8 1-4 16,-13-8 2-16,7-5-3 15,6-12-1-15,-9-7-4 0,9-8 6 16,-9-16-5-16,9-4-12 15,0-12-12-15,-8-4-22 0,-4-10-41 16,-1-10-60-16,-2-9-18 16</inkml:trace>
  <inkml:trace contextRef="#ctx0" brushRef="#br0" timeOffset="89023.92">13512 12045 68 0,'-24'-29'282'15,"24"20"-193"1,5 9-37-16,11 0-24 0,13 0-14 16,10 0-10-16,18-3-1 15,5 3 1-15,7 0-7 16,-1-4-2-16,-3-1 0 0,-3-2 2 16,-15 3-3-16,-8-1 8 15,-12-2 7-15,-11-4 2 16,-8 4 5-16,-8 0-3 15,0-6 5-15,0 1-3 0,0-5-1 16,0 5-6-16,-8 1 4 16,8 2-1-16,-8 5 1 0,8 0-4 15,0 4-1-15,0 0 6 16,0 0-6-16,0 8 0 16,0 9-1-16,0 3 1 0,0 4-4 15,5 3-3-15,3 0 1 16,0-8-1-16,5 2-4 15,-2-4 4-15,1-1 0 16,1-16-2-16,-5 0-3 0,1 0-1 16,-2 0-4-16,1 0-2 15,0-13 7-15,1-7 3 16,-1-4 0-16,-5-1-2 0,5 0 2 16,-3 5 5-16,-5 4 1 15,0 8 4-15,0 3 4 0,0 5 0 16,0 0-3-16,4 13 7 15,4 11-6-15,4 6-3 16,2 2-3-16,0 0-1 0,3 0-7 16,-1 2 4-16,1-6-9 15,3 1-22-15,0-4-22 16,-3-5-16-16,-1-8-29 16,-6-5-32-16,-1-7 4 15,-1 0 21-15</inkml:trace>
  <inkml:trace contextRef="#ctx0" brushRef="#br0" timeOffset="89839.36">14646 11910 61 0,'12'-24'144'0,"-4"3"41"16,0 1-66-16,-8 4-43 0,0 4-26 16,0 2-10-1,0 7 4-15,0-5-1 0,-8 4-19 16,-4 4-11-16,-1-4-5 15,4 4-3-15,-5 0-5 0,2 0 5 16,-5 8-5-16,1 3 4 16,-4 6-3-16,-1 12-1 15,2 4 2-15,-3 7-4 0,8 6 2 16,0-2 0-16,7 1 2 16,7-4-2-16,0-1 1 0,11-6-4 15,2-6-1-15,3-4 8 16,1-8-6-16,2-4-2 15,7-12 2-15,-8 0-5 0,7-12-1 16,-4-9 2-16,-2-7-5 16,3-13-2-16,-3-4 4 15,-3-7 1-15,0-10 8 16,-2-7-4-16,-3 0 4 0,-3 0 1 16,-3 2-3-16,-5 7 10 15,0 4-2-15,0 7-2 0,0 8 3 16,0 8 7-16,0 5-7 15,-13 3-1-15,13 9 1 0,-8 4 0 16,8 0-5-16,0 3 4 16,0 6 3-16,0 3-5 15,0 0-1-15,0 0-1 0,-8 0-1 16,-4 16-4-16,4 12 4 16,0 14 0-16,0 10-1 15,8 10 2-15,0 7-1 16,0-5-1-16,0 2-4 0,11-6 6 15,5-3-2-15,6-3-5 16,2-10 4-16,1-7 1 0,3-8-2 16,0-5 4-16,3-8-7 15,4-9 1-15,-4-7-4 16,2 0-6-16,4-12 5 0,-5-7 1 16,-4-9 1-16,-3-13 7 15,-5-9-3-15,-7-1 3 16,-1-11-3-16,-1 0 3 15,-7 2-2-15,-4 2 1 0,0 10 8 16,0 12 5-16,0 7-6 16,0 9 3-16,-7 7-5 0,-1 13-2 15,0 8-3-15,-5 20 4 16,0 10-3-16,5 9 3 16,8 10 1-16,-6 5-2 0,6 0 0 15,0-1-5-15,0-5 4 16,6-2-1-16,7-8-8 0,4-7-8 15,3-10-13 1,3-5-20-16,11-12-22 0,-3-12-46 16,6-4-59-16,0-12 9 15</inkml:trace>
  <inkml:trace contextRef="#ctx0" brushRef="#br0" timeOffset="90439.08">15449 11515 31 0,'0'-17'45'16,"0"6"49"-16,0-1 85 15,5 3-62-15,-2 6-49 0,3 3-33 16,-3 0-11-16,2 12 1 16,-2 4 0-16,2 8 1 15,-5 12-7-15,0 9-8 16,0 5-3-16,0 2-7 0,0 5 5 15,0-1-1-15,4 6-1 16,0-4 7-16,-2-5 0 0,-2-3 10 16,0-11-6-16,0-10 2 15,0-5 7-15,0-8 1 16,0-4-4-16,0-12 0 0,0 0 0 16,0 0-8-16,0-7-8 15,0-10-5-15,0-11-4 16,0-13-2-16,0-9-4 15,0-10-4-15,0-5 8 0,9 1 6 16,-1-3-1-16,5 5-3 16,-1 5 5-16,-4 10 1 15,5 6-8-15,0 13 5 0,-7 2-1 16,2 11 2-16,1 6 0 16,4 9 0-16,-2 0 2 15,2 9 6-15,3 10-5 0,1 11 2 16,-6 2-1-16,1 9-4 15,1 9 8-15,0-3-5 16,-2-2-4-16,-3 4 9 16,0-5-2-16,1-7-3 0,-6-5 3 15,2-3-3-15,-5-4-3 16,3-5 0-16,2-4-1 16,-2-4 1-16,-3 0 1 0,0-12-2 15,0 9-9 1,0-9-19-16,0 0-25 0,0 0-34 15,0-12-35-15,0-9-57 16,0-7-10-16</inkml:trace>
  <inkml:trace contextRef="#ctx0" brushRef="#br0" timeOffset="90804.92">16113 11140 73 0,'11'-28'190'16,"1"4"-26"-16,-3 5-70 16,-1 2-44-16,0 4-23 0,4 0-8 15,-4 6 1-15,0 2 0 16,-4 2 3-16,-4 3-2 0,0 0 6 16,0 0 4-16,0 0 9 15,0 20 0-15,0 13-3 16,-9 7-8-16,-2 13 1 15,-6 9-10-15,3 1 2 0,-4 12-9 16,7-3-5-16,11 2 4 16,0-10-11-16,0-2 5 0,0-9-4 15,0-8-3-15,7-8 1 16,5-9 1-16,9-9 0 16,2-1-6-16,11-18-7 0,5 0-23 15,1-5-14-15,2-12-44 16,-2-11-29-16,1-8-26 15,-9-9-35-15,-12 4 12 0</inkml:trace>
  <inkml:trace contextRef="#ctx0" brushRef="#br0" timeOffset="91383.23">15917 11426 9 0,'0'0'19'0,"-12"0"26"15,0 0 47-15,3 0 71 16,1 0-58-16,8 8-43 0,-8-8-21 15,8 0-22-15,0 0 8 16,0 0-2-16,0 0 4 0,0 0-1 16,0 0-4-16,8 0-3 15,5 0-9-15,3 0-5 16,9-8 2-16,6-1-3 0,11-2 2 16,6-2-8-16,0 0 1 15,-5 6 4-15,-9-1-9 0,-4 0 2 16,-4 4 2-16,-9 4 4 15,-3 0 2-15,-6 0-7 16,-4 0 5-16,-4 0 0 0,0 0-3 16,0 0 2-16,0 0-11 15,0 0-13 1,0 0-18-16,0 0-11 0,0 0-13 16,0 0-34-16,0 0-55 15,0 0-7-15</inkml:trace>
  <inkml:trace contextRef="#ctx0" brushRef="#br0" timeOffset="94914.57">18183 11132 9 0,'0'0'15'0,"0"0"19"15,0 0 22-15,3 0 43 16,2 0 47-16,-2 0-57 0,2 0-27 15,-5 0-27-15,0 0-14 16,0-4-4-16,0 2 5 0,0 2-11 16,0-5-3-16,0 5-3 15,0 0 1-15,0 0-3 16,0-5 6-16,0-3-8 0,0 4 12 16,-8-4-1-16,0 0 3 15,8 0 0-15,-11 4-8 0,2-3 0 16,1 2-2-1,-1 0 1-15,0-2-1 0,1 1 1 16,8 4 1-16,-8-3 0 16,8 5 1-16,-6-4-4 15,6 0-4-15,-9-1 5 0,1 5-7 16,0-3 1-16,0-1 4 0,-1-1-5 16,0 2 4-16,-2-1-1 15,-1 4-2-15,4-5-1 16,0 1 0-16,-5 4 0 0,2 0 1 15,-2 0 1-15,1 0 4 16,-1 0-1-16,1 0-6 16,1 0 1-16,-1 0 2 15,-2 0 1-15,3 0-1 0,-3 0 1 16,4 9-4-16,-2-2 4 16,-6 5 1-16,-2 1-4 0,1 0 2 15,2 4 2-15,0-3-5 16,2 7 3-16,2 3 1 15,1 2 1-15,12-3 2 0,-12 2-5 16,12-1 4-16,0-4-8 16,0 2 5-16,0-8 1 15,0 3-3-15,0 0 3 0,9-1 1 16,3-4 0-16,4 1-5 16,8-2 0-16,6 1 5 15,1-12-2-15,2 9 0 0,-1-9 1 16,-3 0-1-16,-1 0 1 15,-3 0-1-15,-6 0-3 16,2 0 1-16,-1 0 2 0,-4 0 2 16,1 0-2-16,0 7 0 15,-5-7 1-15,-1 10 0 0,0-10 0 16,3 7-1-16,-2 1-3 16,1-8 3-16,-3 8 2 15,3 5-7-15,-4-1 6 0,-1 0-4 16,0 4 8-16,-5 5-8 15,-3-1 6-15,0 0-6 16,0-3 8-16,-8 0-2 16,-3-1 3-16,-6-4-3 0,-2 0-3 15,-7-4 3-15,-2-8-5 16,0 9 6-16,-1-9-4 16,1 0 0-16,-1 0 0 0,1 0-4 15,3 0 10-15,2 0-6 16,1 0 4-16,5 0-2 0,11 0-4 15,-2-5 3 1,8-3-1-16,0 4 7 0,0 0-7 16,0 4 3-16,0 0-2 15,0-4-6-15,0 4 8 16,0 0-7-16,0 0 3 0,0 0-15 16,0 0-10-16,0 0-14 15,4 0-24-15,5 0-32 16,-2 0-64-16,1 0-12 0</inkml:trace>
  <inkml:trace contextRef="#ctx0" brushRef="#br0" timeOffset="95713.01">18711 11039 9 0,'0'-8'22'0,"0"0"23"16,0 4 32-16,0-1 31 16,0 2 16-16,0 3-46 0,0 0-29 15,0 0-23-15,0 0-7 16,0 0-4-16,0 0-6 0,0 0-4 15,0 0-1-15,0 0-2 16,0 12-2-16,0 0 4 16,0-1-3-16,0 7-1 0,0-2 6 15,0 0-5-15,0 0-1 16,8-2 4-16,1-2-4 16,3-5 2-16,-4-7-1 15,-2 9 0-15,0-9 3 0,-3 0 0 16,2 0 1-16,-5 0-4 15,0-5 1-15,0-4-4 0,0-3 3 16,0 0 0-16,0-4 2 16,0-1-2-16,-8 3 0 0,8-3 1 15,-12 4 9-15,4 0 3 16,8 6 1-16,-9 2-2 16,0 2-6-16,9 3-3 15,-8 0-4-15,0 0-2 16,8 12-8-16,-8 0-2 15,8-1-7-15,0 7-1 16,0-6-1-16,-9 4-1 0,9 0-10 16,-6-3-32-16,6-2-77 15,0 2-27-15</inkml:trace>
  <inkml:trace contextRef="#ctx0" brushRef="#br0" timeOffset="96178.94">18771 11463 90 0,'0'-9'192'16,"0"9"-42"-16,0 0-65 15,0 0-41-15,0 0-22 0,0 0-13 16,0 0-3-16,0 12 3 15,0-3-4-15,0 3-1 0,-8-5-4 16,8 2 3-16,-9-9 2 16,9 0-4-16,0 0 2 15,0 0 9-15,0 0 5 0,0 0-1 16,0 0 1 0,0-5-6-16,0-2-3 0,0-5-1 15,0 3 2-15,0-2 5 16,0-2 2-16,0 5 8 0,0-1-2 15,0 6-6-15,0-2-7 16,9 5-2-16,-1 0-3 0,5 0 5 16,4 13 11-16,-2 4 3 15,2 2-1-15,-6 9-1 16,-6 41 3 0,-5-31-16-16,-16 3-17 15,-9-1-37-15,-7 1-42 0,-95 68-351 31</inkml:trace>
  <inkml:trace contextRef="#ctx0" brushRef="#br0" timeOffset="101770">19410 11271 95 0,'0'-3'181'0,"-9"-2"-38"16,9 1-64-16,0-1-33 15,0 5-23-15,0 0-7 0,0-3 8 16,0 3 0-16,0 0-2 16,0 0-3-16,9 0-7 0,-1-5-1 15,3 1-5-15,10 1-2 16,9-1-2-16,9-5 2 16,13 6-3-16,13-1-1 0,17-4 1 15,8 4 4-15,7-7-5 16,1 9-2-16,-5-7 5 15,-4 6-4-15,-12-2 2 16,-16 1 1-16,-13 4 0 0,-14-4 3 16,-14 1 9-16,-9-2-3 15,-11 5-20-15,0-4-17 0,-20 1-28 16,-9-2-10-16,-4 5-14 16,-2-4-34-16,-4-1-29 15,-9-3 12-15</inkml:trace>
  <inkml:trace contextRef="#ctx0" brushRef="#br0" timeOffset="102519.92">19721 10945 58 0,'0'-7'89'16,"0"-2"53"-16,0 6-10 16,0-2-55-16,0 1-34 15,0 4-14-15,-6 0-12 0,6 0 2 16,0 0-8-16,-9 0 0 16,-2 0-5-16,-7 9-5 15,2 3 0-15,-4 0-1 16,-5 7 4-16,2 2 2 0,-7 8-3 15,3 4-1-15,-11-2 3 16,2 7-1-16,0-2-3 16,3 1-1-16,4-5 0 0,4-4 0 15,11 0-4-15,14-6 7 16,0-1-3-16,8-7-4 0,7 4 5 16,9-7 2-1,14 1-3-15,2-12-3 0,4 13 3 16,2-5 1-16,-2 4-3 15,-3-4 4-15,-1-8-4 0,-2 8 4 16,-12-8-1-16,-4 0-1 16,-5 0 0-16,-8 0 11 15,-3 0 9-15,-6 0 5 0,0 0-1 16,0 0 0-16,0 0-8 16,0 0 0-16,0 0 11 0,0 0-3 15,0 0 5-15,0 0-13 16,0 0 0-16,-12-12-10 0,4-4 4 15,8 0 3-15,-12-4-6 16,12-6-4-16,-13 3 3 16,4-5 6-16,1-1-7 15,8 0 0-15,-6 1-2 16,6-1-7-16,0 1 2 0,0-1 0 16,0 1 1-16,0 9 1 15,0-4 1-15,0 8-4 0,0 3 4 16,0 4-7-16,0-1 3 15,0 5-3-15,0 4-6 16,0 0-4-16,0 0 0 0,0 0-5 16,0 0 0-16,0 0 2 15,0 0-5-15,0 0 1 16,0 0-9-16,0 0-15 16,0 0-7-16,3 0-8 0,-3 0-36 15,0 9-61-15,0-9 0 16</inkml:trace>
  <inkml:trace contextRef="#ctx0" brushRef="#br0" timeOffset="105746.96">29963 5374 138 0,'0'-9'216'0,"0"0"-65"15,0 2-52-15,0-2-49 16,0 9-26-16,0 0-10 0,0 0-8 16,0 0-1-16,0 0-1 15,0 0-6-15,0 16-2 16,-8 12 10-16,-5 13-1 16,-3 21 2-16,-4 16 0 15,-8 10-5-15,-6 6-6 16,-1 4 8-16,-1 0-4 15,-1-8 1-15,6-9-1 16,1-8 1-16,6-13-16 16,7-16-9-16,1-10-11 15,8-13-2-15,8-21-11 0,0-5-53 16,0-18-53-16,0-14 12 16</inkml:trace>
  <inkml:trace contextRef="#ctx0" brushRef="#br0" timeOffset="106131.64">29696 5662 257 0,'9'-33'176'15,"-6"5"-57"-15,0 3-47 16,5 5-22-16,5 8-3 16,-5 0-2-16,0 4-7 0,-3 3-14 15,3 1-12-15,-4 4-9 16,1 11-3-16,3 16 4 15,-8 4-1-15,1 14-1 16,4 8 4-16,-5 1-9 16,0 3 3-16,0 0 0 15,0-10 0-15,3-1 0 16,2-11 1-16,4-5 1 16,-9-15 2-16,4-5-2 15,0-10 23-15,8-10 6 16,2-13-16-16,3-22-11 15,18-24-4-15,1-17 0 0,1-7 3 16,-1-2-3-16,1 7 3 16,-6 10-3-16,-2 16-5 15,-4 15-21-15,-5 6-28 16,-9 13-42-16,2 11-31 16,-4 17-57-16,3 0-15 15</inkml:trace>
  <inkml:trace contextRef="#ctx0" brushRef="#br0" timeOffset="106546.32">30284 5537 88 0,'0'0'169'16,"0"0"-11"-16,0-11-55 16,0 4-42-16,0 3-24 15,0 4-13-15,0 0-14 16,0 0-7-16,-8 9 1 15,-8 11 0-15,-1 8-2 16,-7 8 0-16,0 13-2 16,0 1 1-16,7-1-1 15,4-9 0-15,13-3 1 16,0-8-1-16,0-10 3 16,8-10-1-16,5-9-1 15,4-12-3-15,4-13-4 16,-2-7 6-16,1-13 1 15,1 0 0-15,-5 1 3 0,-8 7-2 16,1 9-2 0,-6 7-2-16,1 9-3 15,-4 12 0-15,0 7 3 0,0 15 4 16,0 10-1-16,0 5-6 16,0-2-21-16,0 2-15 15,0-3-14-15,0-10-45 16,0-8-27-16,4-16-4 15,4-9-44-15</inkml:trace>
  <inkml:trace contextRef="#ctx0" brushRef="#br0" timeOffset="107211.2">30406 5674 20 0,'28'-37'42'0,"-3"6"60"16,-1 1 71-16,-4 7-57 16,17-11-1-1,-32 34-95-15,-5 0-4 16,0 18-6-1,0 5-3-15,0 6 4 16,0 4-9-16,-14-2 1 16,6-6-3-16,8-9 4 0,-7-3-1 15,7-5 1-15,0-8 11 16,0 0 1-16,0-5-7 16,0-11-5-16,7-4-2 15,7-4 0-15,2-1 0 16,4 6-1-16,-5 2 0 15,-6 8-4-15,-1 5 3 16,-4 4-2-16,-4 17 1 16,0 8 4-16,0 7-5 15,0 5 6-15,0-2-2 16,0-6-2-16,0-4 2 16,0-8 2-16,0-5 1 15,12-12 4-15,3 0-3 16,10-5 0-16,0-11-1 0,3-4-5 15,0-1 8-15,-2 0-4 16,-6 6-1-16,-9 2-2 16,-3 6-5-16,-3 7 2 15,-5 0-2-15,0 7 2 16,4 6-2-16,0-5-8 16,4-1-5-16,6-7 7 15,-3 0 0-15,9 0-5 16,4-3-4-16,3-13 1 15,7-18 7-15,2-6 6 16,-2-13-1-16,-6 1 6 16,-8-2 15-16,-3 9 11 15,-10 14-6-15,-7 5-9 16,0 11-3-16,0 11-6 0,-16 4-2 16,0 25 7-16,-4 11-4 15,3 12 2 1,8 13-3-16,9 4 5 15,6 1-6-15,9-9-2 0,15-5-13 16,9-11-31-16,5-13-33 16,3-19-124-16,-7-9-179 15</inkml:trace>
  <inkml:trace contextRef="#ctx0" brushRef="#br0" timeOffset="108692.14">31543 4999 225 0,'12'-9'224'0,"-4"0"-49"15,0 6-67-15,-8 3-57 16,0 0-25-16,0 0-18 0,0 12-5 15,0 12 3-15,-16 17 1 16,-8 16-2-16,-4 16 1 16,-5 17-3-16,-2 9 2 15,1-3-2-15,3-1-5 16,1-7 2-16,9-10 0 16,4-9-2-16,9-11 2 15,8-9-4-15,0-9-15 16,0-9-30-16,0-5-24 15,5-14-6-15,12-16-69 16,15-21-66-16</inkml:trace>
  <inkml:trace contextRef="#ctx0" brushRef="#br0" timeOffset="109158.91">31819 5280 81 0,'32'-21'165'16,"1"1"-16"-16,5-6-54 15,-7 7-45-15,2 3-19 16,2 4-6-16,-1 0-11 16,2 2-5-16,1 6-6 0,-4 4 0 15,-2 0 1-15,-5 0-7 16,-9 0 8-16,-8 0-2 15,-4 0-2-15,-5 17 2 16,-13 4 2-16,-5-2 0 16,-8 8-5-16,-5 0 3 15,-7 2 0-15,-2-6-1 16,4 2-4-16,2-9 5 16,11 1 0-16,10-4-3 15,5-5 5-15,8-8-2 16,0 0 6-16,0 0-4 15,0 0 4-15,8 0 2 16,1 0-5-16,0 0-5 16,2 0-3-16,4 0 0 0,1 7 3 15,2 5-1-15,7 9 0 16,3 3-2-16,4 5-6 16,8-5-11-16,6 3-23 15,2 0-37 1,4-12-120-16</inkml:trace>
  <inkml:trace contextRef="#ctx0" brushRef="#br0" timeOffset="109407.68">32648 5162 252 0,'0'-22'170'0,"0"7"-77"16,0 6-44-16,-12 9-20 15,-5 12-11-15,-5 9-5 0,5 8 0 16,-1 4-9-16,10-1-4 16,8 0 2-1,0-8-1-15,4-7 5 0,4-5 1 16,6-12-5-16,-3-12-11 16,-5-8-8-16,0-5-5 15,-6-7-15-15,0-1-53 16,-20 1-89-16</inkml:trace>
  <inkml:trace contextRef="#ctx0" brushRef="#br0" timeOffset="110074.08">28351 5796 72 0,'0'-12'228'16,"0"0"-68"-16,0-1-60 15,0 1-46-15,0 4-32 16,0 0-1-16,0 3 5 16,0-2-19-16,0-5 3 15,0-1-1-15,-9-3 6 16,-2 0-4-16,-5 0-2 15,-8 4-4-15,-6 7-2 0,-1 5 5 16,-12 24 0-16,4 14 6 16,-4 10-5-16,0 9-5 15,7 5 1 1,8-1-5-16,8-2 3 0,11-1 1 16,9-4-2-16,12-11-11 15,9-1 7-15,3-10-19 16,9-11-39-16,-1-9-24 15,-1-12-25-15,9-21-48 0,-9-8 7 16,6-11 44-16</inkml:trace>
  <inkml:trace contextRef="#ctx0" brushRef="#br0" timeOffset="110439.64">28506 5487 32 0,'20'-57'95'0,"0"9"108"16,-3 10-70-16,-5 10-42 0,-4 4-39 15,-8 7-27-15,3 5-6 16,3 8-8-16,-3 4-10 16,-3 0 0-16,0 21 11 15,-9 15-3-15,-6 13 0 16,-7 11 1-16,-1 14-5 0,-1 3 1 16,-2 0-2-16,3-8-1 15,2-7-5-15,5-13 5 16,4-17-5-16,12-7 4 15,0-6 1-15,0-6 2 16,0-13 14-16,0 0-9 16,12-8-6-16,13-9 1 15,7-7-7-15,5 1 1 16,-1 1 6-16,-4 6-1 0,-2 9-1 16,-7 7 2-16,3 7-2 15,-7 14-2-15,-5 4-2 16,-5 7-10-16,-4 0-43 15,-5 5-36-15,0-9-95 16,4-7-22-16</inkml:trace>
  <inkml:trace contextRef="#ctx0" brushRef="#br0" timeOffset="110806.29">29111 5622 63 0,'0'-38'181'15,"-13"14"-33"-15,-3 12-70 16,-5 12-29-16,-5 12-21 0,-13 17-4 16,5 11-3-16,-5 5-7 15,7 3-2-15,3 2-6 16,5-1-2-16,9-8-6 16,2-10 2-16,13-5 1 15,0-10-4-15,0-8-1 0,8-8 1 16,3-8-3-1,6-8 5-15,3-10-2 16,5-5 3-16,-5-3 4 0,1 6-1 16,0 4 5-16,-4 4-3 15,-9 7 2-15,-2 6-6 16,3 7-5-16,-6 11 5 16,2 10-2-16,-5 4-2 15,0 3-13-15,0 1-12 16,0-6-29-16,0-6-68 0,0-17-31 15,0 0-86-15</inkml:trace>
  <inkml:trace contextRef="#ctx0" brushRef="#br0" timeOffset="111188.13">29098 5653 82 0,'13'-19'135'15,"-1"3"30"-15,-1 4-71 16,-3 12-44-16,-8 0-14 15,0 23 3-15,0 13 3 0,-11 14-5 16,-6 3-11-16,1 3-5 16,0-2-15-16,0-6-1 15,-1-10 1-15,9-11-3 16,8-10 8-16,0-4 28 16,0-13 10-16,0-17-23 15,17-16-11-15,12-16-6 16,10-11-7-16,15-6 0 15,2 1-2-15,-3 12 0 16,-9 9 5-16,-6 16-1 0,-9 6-5 16,-10 14 3-16,-7 8-1 15,0 13 2-15,2 6-1 16,-6 7 1-16,-5-3-3 16,-3-2 1-16,0-1 3 15,0-8-6-15,0 0 0 16,0 2-43-16,0-3-55 15,-11 1-51-15,-3-3-105 16</inkml:trace>
  <inkml:trace contextRef="#ctx0" brushRef="#br0" timeOffset="113068.92">29533 7326 19 0,'0'-8'52'0,"0"1"55"0,0-2 62 16,0-3-61 0,0 5-36-16,0-8-15 15,0 4 1-15,0 3 14 0,5-1 0 16,-2 2-17-16,-3 2-29 15,0 2-9-15,0 3-11 16,0 0-8-16,-8 0 7 16,-4 15-7-16,-5 13-3 15,3 10 10-15,0 10-6 0,14 6 4 16,0 3-5-16,0-9-5 16,14-7 2-1,4-8-1-15,4-12-13 0,-2-14 8 16,2-7 4-16,4-11 3 15,-6-14 4-15,-1-3-2 16,3-5 3-16,-6 4-1 16,0 5 5-16,-2 8-3 15,-8 4-7-15,-1 8 0 16,-2 4 3-16,1 11 3 16,0 6-5-16,1-6 7 15,-5 1-5-15,4 1 6 16,0-13-4-16,4 0 2 15,5-4 3-15,4-7-9 16,-3-10 4-16,11-3 2 16,-1-2-6-16,-4 6 6 15,-3 4-3-15,0 5-4 16,-6 6 5-16,1 5-5 16,-4 0 3-16,0 0-1 15,0 9 2-15,2-2 1 0,1 1 0 16,6 0-1-16,2-8-6 15,6 8 5-15,4-8-1 16,3 0 6-16,-7-8 1 16,-2-3-3-16,-2 2-3 15,8-10 10 1,-21 8-8-16,1 9-1 16,-1-3 1-16,-5 5-6 15,5 0 4-15,4 0-2 16,0 0-2-16,5-4-4 0,-1 0-13 15,1-4-44-15,2 4-25 16,2-4-111-16,7 4 7 16</inkml:trace>
  <inkml:trace contextRef="#ctx0" brushRef="#br0" timeOffset="113227.23">31073 7347 197 0,'11'-6'205'16,"-2"4"-80"-16,-6-3-60 16,5 5-37-16,0 0-20 15,10 0-25-15,2-4-42 0,3-4-159 16</inkml:trace>
  <inkml:trace contextRef="#ctx0" brushRef="#br0" timeOffset="113412.01">31941 7261 398 0,'0'-33'142'0,"5"4"-131"16,5 1-101-16,7 0-120 15</inkml:trace>
  <inkml:trace contextRef="#ctx0" brushRef="#br0" timeOffset="114452.05">32210 6899 415 0,'11'-13'195'0,"-2"5"-97"16,-4 8-52-16,-5 0-25 16,0 21-6-16,-14 16-4 0,3 8-5 15,-11 13-4-15,4 5 2 16,1 6-4-16,9 5 2 15,8-5-30-15,16-12-47 16,11-20-47-16,11-24-94 16,10-23-156-16</inkml:trace>
  <inkml:trace contextRef="#ctx0" brushRef="#br0" timeOffset="114749.81">32700 6866 52 0,'16'-23'109'15,"-2"2"58"-15,-6 8-56 16,0 9-38-16,-1 4-39 16,-3 0-16-16,4 0-5 0,-4 0-11 15,0 0 1-15,4 0 4 16,-2 0-6-16,2 0 1 16,0 11 3-16,-5 7 4 15,3 6-1-15,3 4-1 16,-1 10-1-16,-3 2-1 15,-5 5 0-15,0 8 3 16,-13 4-7-16,-5 0 2 0,-8 0-3 16,-2 0 0-16,-5 0 0 15,-7-8 0-15,-4-5-14 16,-13-2-37-16,-3-14-102 16,-14-13-274-16</inkml:trace>
  <inkml:trace contextRef="#ctx0" brushRef="#br0" timeOffset="116447.16">28148 7171 40 0,'-8'-3'79'15,"8"-1"55"-15,-8-5 1 16,8 6-55-16,0 3-38 0,0-5-22 15,0 1-8-15,0 4-9 16,0 0 6-16,0 0-4 16,0 0-2-1,0 0 7-15,0 0-1 16,0-3 0-16,0-6 0 16,0 1 6-16,0-1 8 0,0 6 3 15,0-1-9-15,0-1-7 16,0 5-1-16,-10 0-9 15,1 0 6-15,-8 12-5 16,1 5 6-16,-5 4-7 0,5 3 5 16,-1 4-3-16,-7 34-4 15,24-31 0 1,0-2 4-16,8-1-10 16,5-2-15-16,7-15-8 15,-1-11 1-15,7 0 15 16,-1-16 9-16,-2-7 3 15,3-7 4-15,-1-7 5 0,1 1 4 16,-1-1 10-16,-10 8 6 16,1 10-7-16,-2 7-12 15,-6 3-8-15,-4 9-1 16,-4 21 24-16,0 6-2 0,-8 10-7 16,-5 8-5-1,0 4-1-15,5 0-3 0,8-4 1 16,0-7-7-16,0-15 6 15,0-3 1-15,0-20-3 16,8 0-11-16,14-15-9 16,1-13 5-16,13-10 0 15,10-3 5-15,3 0 4 0,-2 4 2 16,-1 6 4-16,-10 5 1 16,-7 11-3-16,-5 2-2 15,-7 10 2-15,-6 3 2 16,2 0 3-16,0 16 2 0,-5 4-3 15,-4-4-5-15,4 0 5 16,-5 1-4 0,5-5 6-16,-4-4 18 0,5-8-3 15,-1 0-9-15,5-3-6 16,2-6 10-16,1 9 12 16,-4 0-11-16,1 0-10 15,-5 0-5-15,5 0-5 0,-5 12 2 16,-2 8-14-16,8 5-21 15,-3 3-23-15,1 6-29 16,5 1-43-16,-4 2-86 16</inkml:trace>
  <inkml:trace contextRef="#ctx0" brushRef="#br0" timeOffset="116982.04">28420 8691 199 0,'0'-5'243'16,"0"0"-39"-16,0 3-90 0,0 2-59 15,0 0-28-15,0 0-11 16,-9 0-8-1,2 14-5-15,-1 12 1 16,0 3-6-16,8-1 4 0,-11 1 0 16,11-1-35-1,-9-5-49-15,0 0-23 0,9-12-52 16,-8-11-58-16</inkml:trace>
  <inkml:trace contextRef="#ctx0" brushRef="#br0" timeOffset="117129.18">28404 8458 306 0,'12'-28'165'0,"-4"8"-74"15,0 7-66-15,-8 5-43 16,0 4-19-16,5 4-45 16,-1 0-85-16</inkml:trace>
  <inkml:trace contextRef="#ctx0" brushRef="#br0" timeOffset="117644.93">28578 8736 157 0,'0'28'192'0,"0"-4"-78"16,0-7-40-16,0-5-29 0,0-5-12 16,0-7-15-16,0 9-11 15,5-9 1-15,-2 8-9 16,6-8-8-16,-4 0-6 15,3 0-5-15,0-5-9 0,4-7 10 16,7-4 13 0,2 0 4-16,4-4 2 0,3 3 7 15,-8 0 4-15,-5 10 7 16,-2-1-3-16,-1 4-1 16,-3 4-8-16,3 0-1 15,-4 0 8-15,0 0-5 0,0 0-2 16,0 0-2-16,4 0-3 15,1 12 3 1,3-5-6-16,5-7-3 0,2 0-1 16,2 0 1-16,4-11-1 15,3-10-7-15,7-11 8 0,12-8 9 16,-4-14 0 0,4-6 10-16,-2-6 18 0,-10 5 32 15,-6 12 23-15,-9 13-21 16,-8 8-29-16,-4 11-25 15,-7 17-5-15,-5 12-2 16,-14 17 5-16,-10 16-7 16,-3 12 5-16,-6 4-10 0,2 3 6 15,1 1-3-15,3-3-30 16,5-10-48-16,7-7-30 16,1-12-9-16,6-9-47 15,2-12-39-15</inkml:trace>
  <inkml:trace contextRef="#ctx0" brushRef="#br0" timeOffset="117776.24">29078 8593 162 0,'0'-28'213'15,"0"6"-70"-15,0 6-60 16,9 9-37-16,-1 2-28 16,3 5-15-16,9 0-22 0,14 8-39 15,10-8-76-15,10 8-66 16</inkml:trace>
  <inkml:trace contextRef="#ctx0" brushRef="#br0" timeOffset="118558.99">29637 8508 297 0,'9'-21'185'16,"-1"4"-48"-16,1 5-56 15,0 5-30-15,-6 2-19 16,-3 5-14-16,0 0-8 15,0 16-7-15,0 14 3 16,0 5-6-16,-12 11 1 0,3-2 0 16,1 1 0-16,8-9-1 15,-9-3 1-15,9-13 0 16,0-4 5-16,0-16 3 16,0 0-5-16,0-16-8 15,14-12 6-15,10-16-2 16,6-11-5-16,10-4-4 15,-1 2 1-15,7 0 0 16,-7 12 3-16,-5 12 5 0,-3 14-4 16,-5 5-1-16,-6 14 5 15,-1 0-1-15,-6 21-2 16,-5-1 1-16,-8 5 2 16,0 3-3-16,-21 0 3 15,-2-3 4-15,-5-1-6 16,-2-4 0-16,7 0 3 15,2-3 1-15,8-1-6 16,1-4 2-16,12 0-1 16,0-3 6-16,0-9-6 0,3 7 3 15,14-7-5-15,12 13-14 16,12-13-16-16,8 13-8 16,8-5-4-16,4-8-4 15,0 0 11-15,0 0-35 16,-5-8-28-16,-2-8-4 15,-10-13 20-15,-8-3 43 0,-17-2 72 16,-10 3 141 0,-9-3-21-16,0 6-45 15,-12 7-46-15,-1 6-30 0,-2 6-8 16,-1 9 6-16,-5 0 0 16,5 22-14-16,1 1-2 15,7 5-2-15,8 2-2 16,0-3-3-16,11-2-2 15,4-1 0-15,1-3 2 16,2-5-3-16,-2-9-7 0,-1-7 4 16,-2-7 0-16,-1-9-1 15,-12-12 6 1,0-6-1-16,-12 3-2 0,-1 2 0 16,-2 4-1-16,-1 9-2 15,-2 3-19-15,2 11-16 16,6 2-17-16,-3 0-30 15,13 0-52-15,0 0-11 16,0 0 35-16</inkml:trace>
  <inkml:trace contextRef="#ctx0" brushRef="#br0" timeOffset="118793.21">30511 8373 32 0,'59'-42'325'15,"-32"19"-182"-15,-3-2-42 16,-9 10-38-16,-2-2-17 15,-1 8-3-15,1 2-4 16,-5 2-11-16,2 5-13 16,-4 0-6-16,-1 17-1 15,-5 11 6-15,0 13-4 16,0 11 2-16,-17 5-6 0,-3 5-3 16,3-1-6-16,3-8-4 15,-3-4-62-15,8-6-54 16,9-9-40-16,0-18-57 15</inkml:trace>
  <inkml:trace contextRef="#ctx0" brushRef="#br0" timeOffset="119033.33">30889 8226 217 0,'26'-47'222'15,"-9"5"-73"-15,-3 9-70 16,-2 9-39-16,-3 7-12 15,-1 9-5-15,0 8-18 16,0 21 1-16,1 12-3 16,-3 12 0-16,-6 12 2 0,0 86-2 31,-6-72-18-31,-8 3-37 16,7-5-35-16,-1-8-53 0,8-16-53 15,0-9-99 1</inkml:trace>
  <inkml:trace contextRef="#ctx0" brushRef="#br0" timeOffset="119447.03">31599 8292 161 0,'5'-12'244'16,"-5"3"-78"-16,3 1-84 16,2 4-37-16,-1 4-21 15,0 0-6-15,4 0-5 16,-8 0-10-16,5 0 1 15,-5 0-9-15,0 0-29 16,0 0-46-16,-8 0-53 0,-5 0-91 16</inkml:trace>
  <inkml:trace contextRef="#ctx0" brushRef="#br0" timeOffset="119627.43">31523 8665 274 0,'8'28'183'0,"0"-2"-77"16,-4-2-34-16,-4 0-2 16,0 1-8-16,0 0-18 15,-17-1-22-15,-17 4-7 16,-31 1-15-16,-34-1-78 16,-31-4-106-16,-20-3-107 15</inkml:trace>
  <inkml:trace contextRef="#ctx0" brushRef="#br0" timeOffset="136314.53">18008 5201 53 0,'0'-4'73'0,"0"1"33"16,0-6 42-16,0 6-61 0,0-1-31 16,-7 4-27-16,-1 0-8 15,-1 0-7-15,-4 0-3 16,2 0 4-16,2-4 0 15,9 4-1-15,-7 0-9 16,7 0 2-16,0 0 0 0,-8 0-7 16,8 0 5-16,-8 0-1 15,8 0 6-15,-9 0-8 0,1 0 0 16,0 0-1-16,-6 0-1 16,4 0 2-16,-2 0-2 15,-1 0 0-15,-3 0-4 0,1 0 5 16,2 0-2-16,0 0 4 15,1 8-2-15,0-8-1 16,0 0 3-16,-1 8-3 16,1-8 0-16,0 0 2 15,12 0 0-15,-11 7 1 0,-3-7 2 16,6 0-4-16,0 9 2 16,-1-9 2-16,-2 7-2 15,-4-7 1-15,1 11 0 0,-2-11-3 16,4 10 2-16,1-1-1 15,-6-1 5-15,5-8-9 0,-2 12-1 16,3-4 4-16,0 1 0 16,2-2-1-16,1-7 1 15,0 12 1-15,8-12-1 0,-8 9-4 16,8-1 6 0,0 1-6-16,-8 3 1 0,8 0 5 15,-8 4-5-15,8 3 5 16,0 7-4-16,0 3 1 15,0 2-2-15,0-2 4 0,0-2-1 16,0 3-1-16,-8-2 0 16,8-6-2-16,-8-6 2 15,8-4 2-15,0 0-1 16,-9-12 1-16,9 7-2 0,0-7 1 16,0 12 0-1,-8-3 1-15,8 4-7 16,-8-2 5-16,8 6 1 15,-7-1 1-15,7-4 1 16,-9-4-7-16,9 0 4 0,0 1 0 16,0-1 2-1,0-8-5-15,0 0 4 16,0 0 0-16,0 0 1 16,0 0-1-1,0 0-4-15,0 0 2 16,0 0-3-16,0 0-14 15,0 0-16-15,0 0-15 0,0-12-61 16,0-9-103-16</inkml:trace>
  <inkml:trace contextRef="#ctx0" brushRef="#br0" timeOffset="136830.78">17595 5197 12 0,'0'-3'17'0,"-8"-6"5"15,8 6 10-15,0-1 15 16,0 4 18-16,0 0 27 16,0 0 34-16,0 0-51 0,0 0-31 15,-9 0-17-15,9 0-13 16,-8 0-6-16,-4 0 5 16,0 16-2-16,-4 1-5 0,-1 3 0 15,1 0 0-15,-5 9 1 16,1 11 8-16,-9 14 1 15,1 6-6-15,-8 13 0 16,-1 0-4-16,1 0-4 16,4-4 0-16,4-2 1 0,2-15-1 15,6-7-3-15,4-12 1 16,5-9 4-16,11-3-6 16,0-9 5-16,0-5-2 0,0-7 1 15,0 0-5-15,0 0 5 16,0 0-12-16,0 0-12 15,0-7-14-15,3-10-29 0,8-7-74 16,6-10-28 0,3-2 38-16</inkml:trace>
  <inkml:trace contextRef="#ctx0" brushRef="#br0" timeOffset="139591.01">17445 5397 15 0,'0'-8'19'15,"3"3"8"-15,0 3 53 16,-3-4-26 0,0 6 16-16,0 0 43 0,5 0-25 15,-2 0-37-15,-3 0-17 16,0 0-12-16,0 0-2 15,0 18 3-15,0 2-3 0,-8 8-3 16,-3 9-5-16,-2 3-1 16,-3 6-1-16,-1-3-5 15,1 2 1-15,1-4-8 0,3-4 5 16,4 0-2-16,-1-9-1 16,1 0 0-16,8-2 1 15,-8-3-1-15,8-3-3 0,0-6 3 16,0-7 0-1,0 1-4-15,0-8 0 0,0 0-1 16,0-3 1 0,0-9 1-16,0-9-2 15,8-7 5-15,3-9 0 0,3-5-2 16,-2-1 4-16,1-2-1 16,-3 0 3-16,-2 5 6 15,-3 2 8-15,-5 14 1 16,0 4-3-16,0 7-11 0,0 5-1 15,0 8-2 1,0 8 0-16,0 13 1 0,-16 12-3 16,0 10 1-16,0 11 2 15,2 3-3-15,3-4 3 16,0-4-3-16,11-5-4 0,0-2 6 16,0-10-2-16,0-5 1 15,0-6-1-15,0-4 0 16,0-5-1-16,0-5 2 15,0-7 0-15,0 0 6 0,0-7-7 32,0-5 6-32,0-5-6 15,0-4-3-15,0-6 4 16,0-5-2-16,0-2-4 16,0-2 5-16,3-5 2 0,5 4-1 15,0 0-7-15,4 2 6 16,-4 1 2-16,1 3-4 15,4-2 0-15,-6 4 2 0,1 6 0 16,0 5 0-16,-8 6 0 16,0 4-3-16,0 5 4 15,0 3-7-15,0 0 2 16,0 15 6-16,0 13 0 0,0 9-4 16,-13 9 6-1,-1 1-1-15,1 6 1 0,0-3-8 16,1-1 1-16,-1-8 5 15,7-2 0-15,6-5-2 16,-9-5-2-16,9-10 4 0,0-7-2 16,0 1 1-16,0-13 1 15,0 8-2-15,0-8 7 16,0 0-2-16,0-12-8 16,0-9-1-16,0-7 1 15,0-8 3-15,9-2-2 16,-3 2 0-16,2 3 5 0,0 10-6 15,1 2 5 1,-1 4-7-16,-3 5 5 0,-5 4 4 16,0-1-4-16,0 9-4 15,0 0 2-15,0 25 4 16,-13 12 0-16,-4 12 0 0,3 8-4 16,-3 3 4-16,1 2-2 15,-2-5 0-15,4-8 3 16,-3-8-3-16,9-10 0 15,8-5 1-15,0-9 0 0,0-6-1 16,0 1 2-16,0-12 2 16,0 0 0-16,0-4-1 15,0-13 2-15,0-2-5 16,8-14-3-16,3-9 2 0,6 3-1 16,-1-1 4-16,1 6-2 15,-5 10 0-15,0 3 2 16,-4 9-2-16,-8 5-3 15,0 7 0-15,0 0 2 0,0 14 1 16,0 8-3-16,0-1 4 16,0 3-1-16,0 0 1 15,0-3 0-15,0-6-1 0,0-2-3 16,0-5 7-16,0-1-7 16,0-7 1-16,0 0 6 15,0 0-1-15,0 0 6 0,0-12-10 31,0-4 3-31,0-8-3 0,8-5 3 16,1-7-2-16,-1-9-2 16,0-4-3-16,5-4 5 15,-2 1-1-15,0 3 1 0,-2 0 4 16,-1 4-2-16,0 5-4 16,6 2-1-16,-7 10 6 15,1-1-3-15,0 5 1 16,-5 5-3-16,6 2 0 0,-4 6 4 15,3-4-2 1,-5 4 0-16,2 3 0 0,3-1 0 16,-4 2 0-16,0-1-3 15,4-1 5-15,-8 2-4 16,5 2 2-16,-2 0 2 0,3-3 0 16,-3 0-3-16,5 5 1 15,0-6 0-15,4-3 2 16,-4 0-1-16,4 5-3 0,1-6 0 15,-1 0 6-15,-6 1-7 16,3 5 0-16,-1-2 3 16,0 1-3-16,0-1 1 0,-2 6 6 15,-2-1-1-15,0 4-2 16,-4-4 0-16,0 0 0 16,4-1-4-1,-1 2 3-15,0 3 0 0,2 0 4 16,-5 0-8-16,0 0 2 31,3 0-1-31,3 0 6 0,2 0-3 16,0 0-4-16,-5 0 4 15,5 0 3-15,1 0-5 16,3 0 4-16,2 0-2 0,-3 0 0 16,-3 0 0-1,0 0 0-15,-1 0 1 0,2 0-1 16,-1 0-1-16,-4 0-5 15,0 0 6-15,2 0 1 0,-3 0-2 16,2 0 5-16,3 0-3 16,-5 0-1-16,4 0-3 15,6 8 6-15,-2 0-6 0,3-8 6 16,-2 12-1-16,3-12-8 16,1 9 8-16,6-9-1 15,-4 7-2-15,-1-7-2 0,0 0 5 16,-4 0 0-16,-2 0-4 15,-1 0 7-15,-2 0-3 16,-5 0 1-16,0 0-3 16,-3 0 4-16,0 0-2 0,0 0 1 15,0 0-1-15,0 0 3 16,0 0-4-16,0 0 3 16,0 0-3-16,0 0 1 15,0 0-4-15,0 0-4 16,0 0 11-16,0 0-1 15,0 0-10-15,0 0 8 0,0 0-4 32,0 0 3-32,0 0 4 15,0 0-10 1,0 0 4-16,0 0 3 16,0 0-4-1,0 0 1-15,0 0-2 16,0 0 6-16,0 0-2 15,0 0 1-15,0 0-4 16,0 0 4-16,0 0-4 0,0 0 3 16,0 0-3-16,0 0 3 15,0 0 1-15,0 0-1 16,0 0 4-16,-6 0 0 16,-2 0-4-16,-6 0-1 15,2-4-2-15,-5-4 0 16,-2-1 1-16,-5 2 3 15,-6-1-4-15,3 3 0 0,-3 2 3 16,4-2-3-16,-4 3 2 16,6-9 2-16,3 9-1 15,6-3 2-15,2 5-5 0,0 0 2 16,13 0-5-16,-8 0 5 16,0 0-3-16,8 0 4 15,0 0-2-15,0 0-1 16,0 0-2-1,0 7 2-15,13 4 7 16,3-11-7-16,9 7 4 16,3-7-5-16,9 0 6 0,2 0-6 15,1 0 6-15,2 0-2 16,-5 0 0-16,-4 0 0 16,-9 0 1-16,-8 0 4 0,-4 0-1 15,-4 0-1-15,-8 0 0 16,0 0 1-16,0 0 2 15,0 0-3-15,0 0-3 0,-11 0 2 16,-3 0-3-16,0 0-3 16,-12 0 5-16,1 0-5 15,-2 0 6-15,2 0-5 0,4 0 3 16,6 0 0-16,-1 0-7 16,3 0 8-16,13 0 0 15,0 0-1-15,0 0-4 16,0 0-3-16,0 0-6 0,0 0-1 15,0 0-11-15,0 0-4 16,0 0-6-16,0 0-4 16,0 0-19-16,3 0-51 0,-3 8-74 15,0-8 14-15</inkml:trace>
  <inkml:trace contextRef="#ctx0" brushRef="#br0" timeOffset="147296.85">27681 5247 9 0,'-8'-13'24'0,"8"3"28"16,-9-1 41-16,9-1 55 15,-6 1-34-15,6-1-44 16,-13 0-35-16,13 0-17 0,-13-2 5 16,13 2 11-16,-8 0 8 15,8 0 11-15,0 5-10 16,-8-3 1-16,8 10-19 16,0 0-8-16,0 0-9 0,0 17-8 15,0 7 1 1,-8 10 1-16,1 10 1 15,-6 18-1-15,2 19-4 16,-3 16 8-16,2 17-6 16,-8 13-2-16,-5 7 3 15,2 0 0-15,-7 1 1 16,-1-2 3-16,-4-7-7 0,4-3 7 16,-3-9-3-16,3-9-6 15,-1-7 4-15,4-9 1 16,4-8 1-16,-2-1 1 0,6-8-3 15,6 0 5-15,-4 6-5 16,5-5 3-16,4 4-2 16,1-4-1-16,2 1 2 0,-2-3-2 15,8-2 8 1,-9-5-8-16,9 3 4 0,-8-11 5 16,8-4-11-16,0 1 5 15,0-3-1-15,0-3 0 16,0 3 1-16,0-2 5 0,0 6 1 15,0-6-3-15,0 2 1 16,0-6-2-16,0-2 6 16,0-3-4-16,0 3-6 15,0-7 3-15,0-1-4 0,0-6 4 16,0 0 7-16,0 1 1 16,0-1-5-16,0 1 0 15,0-1-3-15,0 1 4 16,0-5-2-16,0 4-6 0,5-3-2 15,4 0 2-15,-1-6 3 16,-2 6 3-16,5-1-2 16,-2 1-3-16,0-5-1 0,-1-1 0 15,0 4 6-15,1-4 12 16,-6 1-7-16,2-2 4 16,-2-2-2-16,0 0-2 0,5-1 7 15,1-1 9-15,4 1-5 16,0-2-2-16,6 2-10 15,6-1 11-15,4-2-6 16,7 1 2-16,10-3 4 16,1-10-2-16,10 0-5 0,8 0 1 15,5 0 7-15,2-3-7 16,1-10-5-16,-3 1-1 16,4-4-3-16,-3 0 1 0,-1-1-3 15,4 4-7-15,-6 1 5 16,0 5-5-16,-3 3-3 15,-3 4 8-15,-6 0-3 16,-4 0 4-16,-2 0-5 0,-5 0-1 16,-8 0 1-16,-2 0 7 15,-2 0-6-15,-5 0 4 16,6 0-8-16,-3 7 5 16,7 2-3-16,1-2 4 15,6 6-1-15,0 0 1 16,3-5 5-16,3-8-7 15,-4 12 2-15,2-12-2 16,-3 11-3-16,38-1 1 16,-43-10 7-16,-2 13-7 15,3-13 7-15,-3 7-6 16,-1-7 0-16,1 8 0 0,3 0 2 16,-1 1 0-1,3-9-3-15,5 8 6 16,-5-8-3-16,2 0 0 0,-2 0 3 15,-4 0-4-15,-7 0 2 16,-4 7 1-16,-1-7-2 16,1 0-1-16,-1 0-1 15,0 0 3-15,50 21-4 16,-34-10 5-16,10 2-2 16,-3-1-5-16,2 1 5 15,4-1-1-15,0-4 1 16,0 3-5-16,-1-1 7 15,1-3-5-15,-1 2 1 16,-2-9 2-16,-5 8-5 16,0-8 0-16,0 0-2 15,-5 0 1-15,-1 0 5 16,4 0-5-16,-7 0 8 0,1 0 0 16,-5 0-2-16,1 0-4 15,-6 0 6-15,3-5-1 16,-6-2-1-16,1 2-4 15,-4-2 7-15,-3-3-1 16,4 7-6-16,-1-1 5 0,-2 4-9 16,11 0 10-1,8 0-2-15,9 0 0 0,6 0 0 16,-1 0-2-16,0 0-3 16,1 0 8-16,-3 0-7 15,-5 0 4-15,-5 0-2 16,-4 0 2-16,-3 0 1 15,-8 0-4-15,-5 0 4 16,-1 0-1-16,-1 0-5 0,2 0 0 16,3-4 2-16,8 4-1 15,-2-5 4-15,7 2 0 16,3 3 0-16,2 0-1 16,-4 0-2-16,-9 0 5 15,-4 0-1-15,-7 0 0 0,-5-5-1 16,-7 1 1-1,-1 1-14-15,-8-1 15 0,0 4-3 16,0 0 3-16,0 0-5 16,0 0 7-16,0 0-5 15,0 0-2-15,0 0 2 16,0 0 3-16,0 0-1 16,0-5 3-16,0 1 5 15,-12-4 4-15,4-4-8 16,8-4 0-16,-8-1 4 15,8-7 2-15,0-3-3 16,0-12 5-16,3-2 2 16,10-6 3-16,4-10-14 15,-3-5-1-15,12-7 3 0,0 0-3 16,8-9-2-16,-1-3-1 16,-5-4-2-16,1-1 4 15,-1 1 0-15,-4-1-1 16,-2 1-3-16,-6-1 2 15,-5 5 4-15,1 3-4 0,-4 1 0 16,-4 0-6-16,0 3 4 16,0 4 2-16,5 6 1 15,-1 3-1-15,0 4 6 16,4 7-5-16,-1 6 1 16,2 3 1-16,0 6-8 15,-2 1 6-15,-3 6-1 16,1-6-4-16,-1 3 4 0,0-2 5 15,-5 0-4-15,3 2-1 16,-3-2 1-16,2 0 1 16,-1-2 0-16,4-4-5 15,-5-2 1-15,6 1 2 0,-4-5 0 16,3 0 2-16,0 5-6 16,-2-1 4-16,3 1 3 15,-1 4 2-15,0-2-9 16,2 2 0-16,-2-1 4 15,-5 1 0-15,2 0 3 16,3-1 3-16,1 0-11 16,-8 0 5-16,4-4-4 0,3 1 6 15,-4-1-6-15,5 1 4 16,-1-1 2-16,0-1-2 16,0-1-4-16,1-2 6 15,2 0 0-15,-3-5-2 16,1 1 2-16,-1 1 1 0,0-5-3 15,0 4-3-15,0 1 5 16,0-5 1 0,0-1-5-16,-3 2-3 0,-2-1 3 15,6 8 2-15,-9 0 3 16,0 9-4-16,0 3 1 16,0 4 0-16,0 6 1 15,0 2-1-15,0 1 1 16,0-1-1-16,0 4 1 0,0-2-1 15,3-1 3-15,2-2-7 16,-5 3 4-16,0 2 4 16,0 0-4-16,0 1-4 15,0 4 4-15,0 0 0 16,0 3-3-16,0-3 2 16,0 0-2-16,0-1 5 15,0-2-3-15,0-2 5 16,0-2-7-16,0-2 2 0,0-3 5 15,0 2 1-15,0-1-8 16,0 1 3-16,0 3-3 16,0-1 4-16,0 0-5 15,0 3 4-15,0 1 4 16,0-1-4-16,0 6-3 0,0-2 2 16,0 1 5-16,0 3-6 15,0 1 2 1,0 0 2-16,0 5-5 0,-8-6 4 15,-1 6-1-15,9-1-4 16,0 4 1-16,-8-5 4 16,8 0 1-16,-8 3-5 15,8 2 7-15,-8 0-10 16,8 0 7-16,0 0-6 0,-12 0 10 16,-8 0-4-16,-5 0-4 15,-3 0 5-15,-7 0-2 16,-8 0 0-16,4 0 2 15,-12 0-1-15,0 0-2 16,-10 0 5-16,-7-5-6 16,-11-1 10-16,-6-1-10 15,-5-1 2-15,-2 0 0 16,-10-4 5-16,-2 0-8 16,-7 1 4-16,-2-3 1 15,-11 6-1-15,0-4 1 16,-3 0-1-16,0 0-2 15,6-1 5-15,1 1-2 16,1-5-7-16,6 2 7 16,3-6-3-16,4 1 5 15,3 4-4-15,12 2 2 16,5 3-5-16,5 3 5 16,3-1-6-16,1 2 7 15,9 3 1-15,-1-4-7 16,-13-1 2-16,-7 1 2 15,-7 1-2-15,-7-3 1 16,-6-1 0-16,3-1-3 16,3 0 2-16,7 0 2 15,10 2 4-15,9 3-5 0,13-2 2 16,8 2-2-16,5 2-3 16,11-3 5-1,4 4 0-15,3 0 1 0,4 4-6 16,9 0 1-1,4 0 5-15,0 0-3 0,3 0-2 16,1 0-1-16,-4-3 3 16,-8-6 2-16,-6 4 0 15,-4-2 0-15,-12-1-1 16,2-1-8-16,-1 1 7 16,-1 0 2-16,7 5 2 15,-2-6-6-15,5 6 4 16,7-1-3-16,10-1 1 15,2 5-5-15,5 0 6 16,12 0 0-16,-8 0-8 16,-1 0 7-1,9 0 1-15,-13 0 2 16,-4 0-9-16,3 0 2 16,-3 0 10-16,0 0-3 0,-1 0-3 15,2 0-3-15,2 0 0 16,6 0-1-16,8 0 7 15,-8 0-5-15,8 0-3 16,0 0 3-16,0 0-1 16,0 0 6-16,0 0 1 15,-13 0-10-15,7 0 9 16,-11 0-7-16,1 9 4 16,-5-9 5-16,-4 12-7 15,6-12 7-15,-2 7-5 16,-1-7-3-16,6 0 3 15,10 0-4-15,6 0 0 16,-9 0-2-16,9 9 0 16,0-9 8-16,0 0-8 0,0 0 7 15,-8 0-1-15,8 0-7 16,0 0 6-16,-12 0-1 16,-2 0 0-16,3 0 2 15,0 0-2 1,2 7 3-16,1-7-1 0,0 13-8 15,0-6 4-15,-5 7 7 16,5-3-8-16,0 2 3 16,1-2-7-16,7 1 4 15,-8 1 1-15,8-1-1 16,-8 4 0-16,8 0 8 16,-8 1-5-16,8 0 4 0,-14-1-7 15,7 4 10-15,-1 1-3 16,-1-1-7-16,1 0 10 15,0 1-5-15,8 2 0 16,-12 2-4-16,12-4 7 16,-12 3-1-16,12-2-7 15,-8-8 1-15,0 3 6 16,8-5 0-16,0 1-5 16,-9 0 4-16,9-1-9 0,0-5 12 15,0 2-6-15,0-2 4 16,0 2-2-16,0-9 3 15,0 12-6-15,0-12 6 16,0 8-6-16,0-1 2 16,-8 3 3-16,8-3-4 0,-8 5 2 15,8 1 2 1,0 2-2-16,0-1-4 0,-9 1 6 16,3 1-2-16,6 5 2 15,-8-3 0-15,-1-7-3 16,9 5 2-16,-9-4-5 15,9 0 5-15,-8 0-1 16,0 0 2-16,8 1-3 0,-8 0-2 16,8 2 4-16,-7 1 2 15,-1 2-4-15,0-3 1 16,0 2 0-16,-2-1 2 16,2-4-4-16,8 0 3 0,-11-12-3 15,11 9 2 1,-14-9-1-16,14 7-1 0,-6 6 7 15,6-13-4 1,0 9-9-16,0-2 14 16,0-7-9-16,0 9-5 15,-8-9 16-15,8 0-1 0,0 0-11 16,-9 0 2-16,9 0-28 16,-13 12-80-1,-2 0-62-15,-7 5-26 16,-1-1-50-16,-6-1-33 15</inkml:trace>
  <inkml:trace contextRef="#ctx0" brushRef="#br0" timeOffset="152106.06">13680 13591 41 0,'5'-19'100'16,"-2"2"67"-16,0 0-43 15,-3 1-55-15,0 4-28 16,0 1-19-16,0-2-3 0,0 5 5 16,0-1-1-16,-6 1-5 15,6 0-2-15,-9-4 2 0,9 3-2 16,-13 2 10-16,6 2-1 15,-6 1-4-15,1 1-8 16,-9 3-11-16,-3 0 1 16,-9 0-1-16,-8 16-2 0,2 4 1 15,2 0-1-15,4 0-4 16,9 1 4-16,7-1-1 16,9-3-2-16,8-1 0 0,8 0 2 15,13 1 2-15,7-6-1 16,9 1 0-16,8 5 3 15,0 0-4-15,0 2-1 0,-5 6 4 16,-7 4 1-16,-4 2-6 16,-9 7 4-16,-9 8 2 15,-11 51-2 1,-17-53 6-16,-2-2-6 0,-10-7-1 16,-7-6 4-1,-2-9-8-15,3-7-1 0,2-13 5 16,5-5-5-16,4-7 0 15,6 1-5-15,7-11-5 0,11 2-7 16,0-5-17-16,0-2-9 16,11-3-14-16,7 6-57 15,1 0-47-15,-2 3-129 0</inkml:trace>
  <inkml:trace contextRef="#ctx0" brushRef="#br0" timeOffset="152391.29">14143 13213 220 0,'3'-24'259'0,"-3"3"-124"16,0 9-68-16,0 8-38 15,0 4-10-15,0 11-13 0,0 11 0 16,-8 10-3-16,-1 12-3 15,9 17 0-15,-11 18 1 16,4 9 0-16,7 9 1 0,-14 10-2 16,6-5 0-1,8-4-2-15,-8-5 3 0,8-16-1 16,0-12-17-16,0-11-22 16,0-12-16-16,0-19-15 0,0-12-52 15,-12-18-56-15</inkml:trace>
  <inkml:trace contextRef="#ctx0" brushRef="#br0" timeOffset="152922.01">13827 13611 140 0,'-18'-25'201'0,"7"11"-85"16,11 5-58-16,0 9-23 0,3 0-17 15,18 12-7-15,11 4-3 16,9 0-3-16,8 1-1 15,3-5-10-15,-2 1 0 0,-2-13 3 16,-4 0-3-16,-7 0 4 16,-4-8-1-16,-10-1 6 15,-6-4 8-15,-3-3 8 0,-3-1 0 16,-3 3 2-16,-5-7 6 16,-3 4 1-16,3 5 3 15,-3 0-5-15,0 3-9 16,0 9 0-16,0 0-8 0,0 0-8 15,6 17-1-15,2 16 6 16,-5 12 0-16,5 8-5 0,2 8 1 16,2 1 4-16,4-8-5 15,0-4-3-15,4-9 2 16,-3-13-2-16,-2-7-6 0,1-13 5 16,-2-8 3-16,-3-17-3 15,-3-11 4-15,2-13-1 16,-7-4 0-16,-3-3 4 15,0-4-2-15,0 2-1 16,0 6 2-16,0 11 0 0,0 13 1 16,0 3-6-16,0 13-2 15,0 4 2-15,0 25 3 16,0 11-1-16,0 9 3 0,0 7-21 16,0 6-27-16,8-6-12 15,0-7-12-15,9-4-37 0,-2-13-35 16,6-11-2-16,3-17-91 15</inkml:trace>
  <inkml:trace contextRef="#ctx0" brushRef="#br0" timeOffset="153587.19">14850 13600 95 0,'11'-57'254'0,"-3"13"-56"16,-8 2-76-16,0 14-57 0,-11 7-33 15,0 5-16-15,-3 8-6 16,-2 8-2-16,0 13-2 0,0 10-1 15,-4 18 4-15,2 13-6 16,2 10-4-16,-1 6 2 16,6-1 1-16,11 0-2 0,0-7 0 15,0-14-3-15,0-7 3 16,8-13-7-16,1-8-4 16,-1-12 3-16,0-11-9 15,41-133-42 1,-30 55 47-16,2-17 5 15,1-3 5-15,-11-5-1 16,0 5 10-16,-8 3 4 0,-3 8 1 16,0 14 4-16,0 14 7 15,0 17 2-15,0 9-8 16,-8 11-6-16,8 5-5 0,0 8-8 16,0 27-1-1,-11 19 11-15,11 17-4 0,-6 20 0 16,6 10-3-16,0 5 2 15,11 0-2-15,9-1 2 16,4-9-2-16,3-7-4 16,6-8 5-16,5-11-3 0,2-14-4 15,1-15-8-15,-5-14-2 16,0-11 2-16,-3-15-1 16,-4-10-2-16,-10-11 0 0,-5-10 6 15,-3-3 4-15,-7-7 0 16,-4-5 4-16,0 3 7 15,0 10 13-15,0 7 11 0,-7 12-12 16,7 9-3-16,-8 7-7 16,8 5-6-16,-9 12 1 0,1 0-6 15,0 12 7-15,-6 5-3 16,8-1-3-16,6 7 7 16,-8 7-6-16,8 6 0 15,0 1 0-15,0 4 4 0,8 4 1 16,4 2-6-16,-1 3 1 15,5 0-17-15,5-11-17 16,4-1-11-16,0-6-16 0,-1-3-33 16,-5-13-57-16,1-16-17 15</inkml:trace>
  <inkml:trace contextRef="#ctx0" brushRef="#br0" timeOffset="154319.7">15536 13274 188 0,'3'-27'246'0,"5"1"-96"16,-8 6-54-16,5 4-47 0,-1 7-18 15,0 1-9-15,-4 8-7 16,5 8-6-16,1 13 5 0,-1 11 1 16,-5 9-5-16,0 5-6 15,0 1 4-15,0 3-9 16,0-2 6-16,3-3-8 0,3-8 7 15,-6-8-2-15,0-5-4 16,0-9 4-16,0-7 0 16,0-8 2-16,0-3-2 0,0-13-9 15,0-9 4 1,0-12 3-16,0-2 2 0,0-3 2 16,0 5-1-16,0 9 4 15,3 4-10-15,2 7 1 0,3 10 2 16,-2 2-2-16,8 5 5 15,-2 12-5-15,5 5 5 16,-3 7 1-16,8 4-1 0,-1 5 0 16,-2 0-3-16,6-1-1 15,-1-7 1-15,1 0-3 16,-6-10 5-16,2-2 1 16,-2-2 0-16,-2-11-1 15,0-7-2-15,3-10-3 0,-3-11-1 16,2-12 2-16,1-9 0 15,2-9-1-15,-4-6 3 0,-1-10 3 16,-4 1-5-16,-1 0 3 16,0-1 6-16,-4 5-2 15,1 7-4-15,-1 4 1 0,0 7-1 16,-5 6 4-16,-3 14 0 16,0 1-2-16,0 10-1 0,0 8 3 15,0 3-5 1,0 9-2-16,0 21 2 0,0 17 5 15,0 9 0-15,-11 18-1 16,-3 5-1-16,8 2-4 0,6 2 1 16,0 0 2-16,0-9-2 15,0-5 1-15,6-3 1 0,3-5-2 16,4-6 3-16,-1-9-5 16,0-9-4-16,0-3 8 15,-2-4-1-15,-2-10-9 0,-8-11-25 16,0 0-15-16,0 0-11 15,0 0-7-15,0 0-26 16,0-4-41-16,-14-8-33 16,2-4 15-16</inkml:trace>
  <inkml:trace contextRef="#ctx0" brushRef="#br0" timeOffset="154634.96">15893 13047 72 0,'-25'0'223'16,"10"0"-59"-16,2 0-74 16,13 0-40-16,0 0-23 15,0 0-1-15,4 0 2 0,11 0-3 16,15 0-10-16,11 0-10 15,11 0 1-15,8-9-3 16,2 1-2-16,-2 0 3 0,-1 4-7 16,-11-5-1-16,-13 2 0 15,-5 2-6-15,-9-2-11 0,-10 2-17 16,-3-7-132 0,-8 3 11-16,0-2 5 0</inkml:trace>
  <inkml:trace contextRef="#ctx0" brushRef="#br0" timeOffset="160011.21">18044 12810 24 0,'0'-5'58'0,"0"3"49"16,0-4 49-16,0 2-47 0,0 2-38 16,0 2-32-16,0 0-15 15,0 0-1-15,0 0 2 16,0-5 5-16,0 5-8 15,0 0-4-15,0-5-1 0,0 1 4 16,0 4 11-16,0 0-7 16,0 0-8-16,6 0 5 15,-6 0-2-15,0 0 2 0,0 0-9 16,0 0-3-16,0 0-1 16,0 0-4-16,0 0-1 0,0 0-1 15,0 0-1-15,0 0 1 16,0 0-6-16,0 20 2 15,0 5 4-15,3 7-2 0,2 9-2 16,-2 0-2-16,-3-1 3 16,0 2 3-16,0-1-3 15,0-6 1-15,3-1-4 16,2-6 2-16,-1-4 3 0,0-3-4 16,-4-5 1-16,0-4 2 15,0 1 0-15,0-1-3 0,0-12 4 16,0 7 1-16,0-7-5 15,0 0-1 1,0 0 5-16,0 9 0 0,0-9 0 16,0 0-1-16,0 0-2 15,0 0 5-15,0 0-6 0,0 0 6 16,0 0 3-16,0 0-5 16,5 0-6-16,-1 0 2 15,4-4 0-15,-4-1 3 16,1 2 0-16,-5-1-4 0,3-3-1 15,3 2 6-15,0-5 1 16,2 3-5-16,0-1-1 0,4-1 0 16,-3-2 3-16,-1-1-2 15,5 3-2-15,-3-4 4 16,3 2 4-16,-1-1-4 0,1 0-4 16,0 0 4-16,-5 3-2 15,3 1 0-15,1 3 6 16,-4 2-5-16,0-2-1 0,5 5 1 15,0 0-2-15,-2 0 4 16,1-2-1-16,4-4-4 16,1 3 4-16,3 3 0 0,0 0-4 15,-3 0 4-15,-1 0 1 16,-3 0-4-16,-2 0 5 0,0 0 0 16,3 0-7-16,-3 0 1 15,-3 9 1-15,1 6 7 16,-5 2-4-16,1 7 0 0,-5-1 3 15,0 6-2-15,0-4-6 16,0 0 2-16,0-1 6 16,0-4-3-16,-9-4-1 0,-3-2 3 15,-1-2-1-15,1 4-1 16,-4-4 3-16,0-5-2 16,-8-7 0-16,-4 0-3 0,-6 0-5 15,-6-5 3-15,0-6 0 16,-1-8 1-16,0-3 0 0,5-2 5 15,2 3-3-15,8 2-1 16,5-2 5-16,3 4 1 0,7 5-3 16,11 0-7-16,0 4-4 15,0-1-4-15,0 7-4 16,5-7-15-16,1 4-13 16,12 5-31-16,-2 0-28 0,1-3-60 15,-3-1-20-15</inkml:trace>
  <inkml:trace contextRef="#ctx0" brushRef="#br0" timeOffset="160709.24">18106 12842 43 0,'0'0'65'0,"0"0"48"16,0 0 53-16,0 0-62 15,0 0-37-15,0 0-31 16,0 0-15-16,0-4-6 0,0 4 7 15,0-4 4-15,0 1-5 16,0 3-6-16,0 0 1 16,0-5-4-16,0 1 1 15,9 1-7-15,-3-2-2 0,7 1 1 16,-1-1-5-16,-3 3 2 16,-1-4 0-16,5 2 0 0,-3 2-4 15,7 2 3-15,-1 0-2 16,2 0 1-16,1 0 6 15,6 0-3-15,-1 0-2 0,1 0-3 16,-6 0 3-16,2 0-3 16,1 12-1-16,-8-5 5 0,-3 2 0 15,3-2-1 1,-6 5 0-16,-4 4 2 0,-4 6-1 16,0-3 3-16,0-3-2 15,0 7 3-15,-12-10-2 0,-2 9 3 16,3-1-8-16,-3-7 4 15,-8 4-1-15,-27 10 9 16,20-17-12-16,-4-11 3 16,1 0-4-16,-1 0 0 15,2 10 1-15,2-10 3 0,7 0-2 16,4 0 5-16,10 0-5 16,8 0-1-1,0 0-5-15,0 0-1 16,0 0-7-16,0 0 6 0,8 0-15 15,4 0-24-15,3 0-25 16,7 0-39-16,2 0-71 0,0 0 6 16</inkml:trace>
  <inkml:trace contextRef="#ctx0" brushRef="#br0" timeOffset="161138.82">19118 12814 45 0,'6'-23'130'16,"0"1"69"-16,-6 6-74 15,0 4-43-15,0 5-37 0,0 7-23 16,0 0-9-16,0 0-9 15,0 0-1-15,-9 0 3 0,9 0-4 16,0 11-2-16,0 1 1 16,0 4-6-16,0-3 8 15,0-2-3-15,9 2 0 16,2-4-2-16,0-9-1 16,-1 7 5-16,2-7-1 0,-3 0 1 15,0 0-2-15,-6 0 7 16,2 0-6-16,-5-7-1 0,0-7 4 15,0 2 4-15,-14 0 1 16,2 0-8-16,-5 4-1 16,1 0 0-16,-1 5 2 0,3 3-4 15,1 0 1-15,5 0-4 16,8 0-7-16,-13 0-15 0,13 15-16 16,-8 1-38-16,8 0-95 15,0 6-1-15</inkml:trace>
  <inkml:trace contextRef="#ctx0" brushRef="#br0" timeOffset="161407.62">19157 13247 119 0,'5'-11'255'0,"-5"4"-78"15,4-1-57-15,0 0-41 0,4-1-20 16,-3 2 0-16,4 7-2 15,-1 0-23-15,1 0-5 16,8 0-11-16,9 0 1 16,1 11 21-16,1 6-13 0,-2 7-7 15,-6 5-5-15,-4 4-8 16,-13 3-1-16,-3 3-2 16,-19 7-44-16,-17 4-51 0,-18-2-64 15,-9 1-46-15,-13-4-69 16</inkml:trace>
  <inkml:trace contextRef="#ctx0" brushRef="#br0" timeOffset="173622">27034 6021 412 0,'-60'-30'138'15,"21"5"-52"-15,22 9-36 16,48 5-24-16,72 3-12 16,63 3-6-16,38 1-4 15,42 4 5-15,67 0-4 16,65 9 0-16,24 7-1 16,0 1-4-16,-9-3-1 15,-7 3 2-15,-16-8-1 16,-30-9 0-16,-43 0 4 15,-48-9-4-15,-63 1 3 16,-44-1-5-16,-43 7-8 16,-47 2-10-16,-52 0 7 15,-78 19-40 1,-59 7-88-16,-45 5-114 16</inkml:trace>
  <inkml:trace contextRef="#ctx0" brushRef="#br0" timeOffset="173904.77">26557 6814 541 0,'-142'-17'118'0,"43"-3"-66"15,56 3-25-15,61 5-11 0,88-4-10 16,106 4-5-16,77 4 0 15,51 4 2-15,46 4 3 16,44 7-3 0,18 10-2-16,-18 9 1 15,-24 5-1-15,-25 2-4 16,-27 0 4-16,-41-2-7 16,-58-2-6-16,-60-4-35 15,-69-1-11-15,-66-3-21 0,-60-6-147 16</inkml:trace>
  <inkml:trace contextRef="#ctx0" brushRef="#br0" timeOffset="174204.75">27379 7852 623 0,'14'-61'131'16,"23"-1"-66"-16,24 10-34 16,28 4-12-16,20 6-13 15,33 9 4-15,45 13 7 16,61 11 3 0,64 18-12-16,29 19 1 15,4 21-5-15,1 9 0 16,-8 7-4-16,-13 3-6 15,-28 2-15-15,-34-5-31 16,-40-7-34-16,-53-10-22 16,-56-15-119-16</inkml:trace>
  <inkml:trace contextRef="#ctx0" brushRef="#br0" timeOffset="174471.59">27998 8642 608 0,'-125'28'171'15,"52"0"-86"-15,56 10-44 16,53-2-18-16,44 4-12 16,59 2-4-16,58-6 3 15,52 0 3-15,45 2-4 16,6-7 3-16,-7 3-8 15,-18 1-2-15,-15-1 3 16,-20-2-2-16,-30-4-8 16,-29 1-34-16,-48-10-71 15,-43-19-64-15,-46 0-152 0</inkml:trace>
  <inkml:trace contextRef="#ctx0" brushRef="#br0" timeOffset="175818.12">25877 12561 184 0,'-8'-2'230'0,"8"2"-97"16,-8 0-65-16,8 0-30 15,-6 0-9-15,6 0 7 0,0 0 0 16,0 0 0-16,0 0-4 16,0 0-3-16,0 0-6 15,0 0-6-15,0 0-5 16,0 0 4-16,0 0-1 0,0 0 3 16,0 0-3-16,0-11-10 15,0 4 2-15,0-5 0 16,0-4 1-16,-14 4 8 15,3-3-6-15,-10 4-3 0,-9 8 0 16,-1 3-2-16,-9 14-7 16,-5 13 4-16,0 4 1 15,0 7 1-15,5 7-3 16,6 0-4-16,17 0 4 0,17 3 1 16,3 1-2-16,16-2 3 15,10-1-2-15,7-6-4 16,1-2-18-16,0-10-43 0,-1-3-59 15,1-13-40-15,-1-12-95 16</inkml:trace>
  <inkml:trace contextRef="#ctx0" brushRef="#br0" timeOffset="176251.02">26154 12297 363 0,'0'-41'231'16,"-8"3"-76"-16,8 10-59 16,0 4-22-16,0 8-7 15,0 4-20-15,0 8-28 16,0 4-9-16,0 16-4 16,0 12-4-16,0 12 3 15,0 15-3-15,0 8 0 0,0 12 1 16,0 0-1-16,-11 0 0 15,-3-7 2-15,2-1-7 16,1-18-1-16,2-8 12 0,9-13-4 16,-8-8 0-16,8-7 4 15,-8-13-4-15,8 0 1 16,0-13-6-16,0-2 3 0,8-13-2 16,3-2-3-16,11 3 4 15,2-3 3-15,-4 5 3 16,-4 9 0-16,1 4-4 15,-5 4-3-15,-4 8-5 16,1 0 10-16,-1 16 0 0,3 9-8 16,6 2 1-16,-5 7-9 15,5-2-47-15,-3 1-79 16,3-9-45-16,9-4-81 0,1-7-219 16</inkml:trace>
  <inkml:trace contextRef="#ctx0" brushRef="#br0" timeOffset="176623.04">26805 12598 134 0,'3'-37'293'0,"-3"1"-116"15,-20 8-67-15,-5 3-50 16,-4 9-9-16,1 16-3 0,-4 0-21 16,-1 28-18-16,1 13 0 15,2 6-2-15,3 8-6 16,6 2 0-16,11-5-1 0,10-2 2 15,0-5-2-15,0-15-17 16,0-3-17-16,7-11-19 16,5-16-6-16,0 0-27 0,6-16-11 15,-4-18 0 1,3-6 38-16,4-13 65 0,-2-4 64 16,1 4-1-16,-4 3 7 15,-2 10-13-15,-7 8-23 16,1 7-8-16,-2 13-6 15,-6 4-18-15,3 8-3 0,2 8 0 16,3 9-4-16,-5 6-2 16,5 6 2-16,-8 4-3 15,0-5-19-15,4 1-48 0,1-8-45 16,-2-7-93 0</inkml:trace>
  <inkml:trace contextRef="#ctx0" brushRef="#br0" timeOffset="177133.51">26876 12541 232 0,'0'-9'241'15,"5"2"-94"-15,-2 2-68 0,2 1-35 16,-2 4-9-16,6 0-1 16,-4 0-21-16,-1 13-1 15,4 6 12-15,-5 5-2 0,3 10 2 16,-6-1-4-16,0 3-7 15,0 6-9-15,0-6 1 16,0-3-4-16,0-5 5 16,-9-8-8-16,9-7 7 15,0-6-1-15,0-7-1 16,0 0 13-16,0-7 5 0,0-9-6 16,0-12-4-16,12-14 2 15,7-8 2-15,10 2 3 16,1 0 8-16,-4 5 5 0,0 15-3 15,-1 4-10-15,-3 8-9 16,8 9-1-16,-3 7 2 16,3 0-3-16,-6 16 8 15,1 3-1-15,-6 8 1 16,-6 0 5-16,-5 2 1 16,-3-1-7-16,-5-4-7 0,0-5-4 15,-13-5-1-15,0-5 7 16,-3-9-3-16,1 0 0 15,2-9 2-15,2-5-2 0,11 0-6 16,0-7 5-16,8-3-7 16,12-2-4-16,7 3 8 15,8-2-9-15,-4 4-7 16,-3 2-24-16,0 3-55 0,1 3-80 16,-4 4-41-1,-2-3-73-15</inkml:trace>
  <inkml:trace contextRef="#ctx0" brushRef="#br0" timeOffset="178331.39">29971 12134 59 0,'-8'-30'187'15,"8"2"-17"-15,0 0-61 16,0 3-32-16,0-3-6 15,0 0 4-15,0-1 11 16,0 1 23-16,5 4-2 16,-2-1-6-16,2 5-11 15,-5 3-28-15,0 4-25 16,0 6-25-16,0 7-5 16,0 20-3-16,-13 17 1 15,2 16-9-15,-7 17 2 16,2 10 6-16,-4 6-4 0,0-1-6 15,0-7-47 1,-2-9-66-16,7-12-77 16,-1-12-32-16,3-16-64 15</inkml:trace>
  <inkml:trace contextRef="#ctx0" brushRef="#br0" timeOffset="178697.02">29858 12057 216 0,'16'-66'208'0,"1"9"-68"16,-5 9-55-16,-4 12-21 16,4 8-9-16,-4 10-19 0,3 15-16 15,2 13-10-15,3 15-4 16,6 17-3-16,-3 14-1 16,2 10 3-1,-4 7-3-15,-6 1-2 16,1-10-3-16,-4-7 6 15,0-8-7-15,-4-12 2 0,-4-13 8 16,0-12 5-16,0-12-4 16,0-15 2-16,9-18-6 15,-1-20 13-15,8-20 9 16,12-13 2-16,9-10 10 16,0-4-10-16,0 7-2 15,-2 12-6-15,-5 14-13 16,-10 20-3-16,-6 14-10 15,-6 9-79-15,-3 14-77 16,-5 10-82-16,0 17-317 16</inkml:trace>
  <inkml:trace contextRef="#ctx0" brushRef="#br0" timeOffset="179113.48">30601 11914 355 0,'-13'-16'160'16,"-5"-4"-65"-16,-7-1-35 15,-1 9-17-15,-2 12-5 16,-4 12-6-16,-1 17-15 16,1 16-7-16,-1 12 1 15,5 3-7-15,7 1-3 16,5 6-1-16,16-11-2 15,0-8-2-15,16-7-5 16,5-13-8-16,2-16-12 0,7-12-5 16,-1-25 1-16,-1-19 16 15,4-13 14 1,-4-7 7-16,0-3-1 16,-3 8 16-16,-3 9 4 15,-8 14-9-15,-1 11-6 16,-5 13-3-16,6 28-8 15,-14 18 7-15,0 5-4 16,0 11 2-16,0 3-8 16,0 4-14-16,-9-5-29 15,9-7-35-15,-9-12-86 16,9-13-24-16</inkml:trace>
  <inkml:trace contextRef="#ctx0" brushRef="#br0" timeOffset="180045">30768 12034 83 0,'23'-39'226'0,"-2"11"-59"15,-5 8-64-15,-2 7-40 16,-6 1-26-16,-5 8-15 0,-3 4-8 16,0 20 0-16,0 14 2 15,0 10 3-15,-8 8-4 16,-4 10-5-16,-5 3-4 15,-3-8-3-15,0-5 3 16,-1-9-6 0,5-12 4-16,0-7 0 0,4-11-3 15,-1-13 0-15,1-9 4 16,12-11-2-16,0-12-1 16,9-9-2-16,14-11 0 15,14-10-4-15,7 1 0 16,7 4 6-16,-8 10-4 15,-4 8 0-15,0 16 3 16,-10 5-3-16,-7 18 2 16,-4 13 5-16,-7 11 2 15,-11 8-5-15,0 9 2 16,-11 4 3-16,-1 0-6 16,-5 0 4-16,0-9-5 15,6-10 1-15,-1-7 2 16,12-7 2-16,-9-12-2 15,9 0 2-15,0-12-11 16,9-12-2-16,6-9 0 16,10-6 0-16,7-7 2 0,9-2-3 15,0-2 2-15,-2 10 4 16,0 7 3-16,-13 13 1 16,0 7-2-1,-10 13 1-15,-4 17 1 16,-7 11-1-16,-5 12 0 0,-8 5 0 15,-6 0 0-15,7 0 2 16,-1-4-2-16,8-8 2 16,0-5-4-16,0-4 5 15,0-7-1-15,8-17-5 16,8 0-5-16,11-5 1 16,11-11-2-16,6-8 3 15,7-10-3-15,0-8 3 16,-3-8 1-16,3-8 0 15,-8-6 8-15,-5-2-3 16,-15 6-1-16,-2 4-1 16,-8 6 5-16,-12 10 4 15,-1 6-9-15,0 15 4 16,0 5-1-16,-6 14 5 16,-11 9 3-16,-3 15 6 15,-8 17 1-15,0 8-4 16,2 8-1-16,12 8-3 15,0 1-1-15,14 3-1 0,14 0 2 16,5-5-2-16,10-2-2 16,5-10 0-16,17-8 0 15,-2-5-3-15,3-12-4 16,-6-11-10 0,-7-16-11-16,-5 0-20 0,-7-12-14 15,-6-8-29-15,-4-7-95 16,-14-11-44-16</inkml:trace>
  <inkml:trace contextRef="#ctx0" brushRef="#br0" timeOffset="181941.7">29293 11686 21 0,'9'0'41'16,"-1"0"35"-16,-4-4 52 15,3 4 17-15,1 0-58 16,-4-3-27-16,1 3-15 15,-5 0 4-15,0 0-9 0,0 0-3 16,0-5-12-16,0 1-1 16,0-1 2-1,0-3 0-15,0 2-1 16,0-4-7-16,0-2 2 16,0 0-4-16,0 0-8 0,0 0 4 15,-12-2-4-15,0 2-7 16,-5 1 2-16,-7 3 0 15,1 3 1-15,-7 1-4 16,-2 4-1-16,-1 0 7 16,-2 0-2-16,-3 17-8 15,0 4 6-15,7 3-1 16,2 0 3-16,7 4-2 16,0 5 3-16,5-4-7 15,5-1 2-15,12 1 1 16,0 0 4-16,0-1-5 15,5 0 5-15,6 1-5 16,10-5 2-16,1-3 0 0,1-1 2 16,1-4-2-16,3-4-4 15,-2 0 4-15,26 13-3 16,-32-18 0 0,2 6-1-16,-1-1 7 15,-1 1-9-15,-2-1 2 16,-5 5 0-16,2 2 3 15,-6 2-1-15,-8 8 0 16,0 2 4-16,-14 7 0 16,-6 2-1-16,-8 1-3 15,-5-1-2-15,-2 1 4 0,-7-3 4 16,-1-7-7-16,-5-6 4 16,9-8 2-16,-1-17-4 15,4 0 4-15,7 0-4 16,4-9 5-16,9-8-6 15,8-7-1-15,8-5 5 16,8-3-12-16,8 3 6 0,4 2 0 16,4 6-3-1,-3 9 6-15,1 12-8 16,-4 0 7-16,3 16 0 0,-3 3-2 16,-7 6 1-16,-5 0-2 15,-1 0-8-15,-5-6-31 16,0 2-33-16,0-5-27 15,0 1-38-15,0-17-85 16</inkml:trace>
  <inkml:trace contextRef="#ctx0" brushRef="#br0" timeOffset="182542.35">29517 12443 74 0,'4'-13'145'16,"5"1"37"-16,-6 5-66 16,2 2-58-1,-2 5-30-15,-3 0 1 0,0 0 9 16,0 0-11-16,0 0 4 15,0 12 9-15,-16 5-3 16,-1 4-5-16,5-2-4 16,1 3-14-16,2-6-6 15,9 0-8-15,0-4 5 16,0-12 0-16,0 0-4 16,0 0 7-16,5 0-12 15,7-12 2 1,-1-4-5-16,2-11-8 0,0 4 9 15,-2-1 3 1,-5 3 9-16,-6 5-3 0,0 4 6 16,0 8-7-16,0 4 0 15,-14 12 4-15,2 5-3 16,-1 3 0-16,13 4-1 16,-9 1 1-16,9-5-3 15,0-4 0-15,0-4-2 16,0-12 6-16,0 0 1 15,5 0 0-15,3-12-4 0,-3-4-3 16,-1-4 5-16,-4-1 0 16,0 1-1-16,0 5 1 15,0 2-3-15,0 4-2 16,-13 9 0 0,13 0 3-16,0 0-4 15,0 0-6-15,0 0-41 16,-9 0-55-16,9 0-72 15,-9 0-101-15</inkml:trace>
  <inkml:trace contextRef="#ctx0" brushRef="#br0" timeOffset="183689.16">32249 11406 33 0,'4'-10'66'0,"5"3"69"15,-5 3 41-15,-4-4-56 16,4-1-45-16,-4 2-14 16,4-1-7-16,-4-1-8 15,0 4-12-15,0 3-13 0,0 2-7 16,0 0-10-16,0 0-2 16,0 0 0-16,0 11-4 15,0 6 6-15,0 11 1 16,-12 8-2-16,-1 14 2 15,-1 7-3-15,-3 8-1 16,-5 8 1-16,-1 4-2 16,-5 6 3-16,-1-3-4 15,1-3-1-15,-1 0 5 16,-4-3 1-16,5 0-6 16,3-10 3-16,1-2-4 15,5-6 4-15,2-3 0 16,0-7 1-16,0-11-4 15,6-6 5-15,-1-4-1 16,12-10-2-16,0-1 1 0,-8-14-1 16,8 0 4-16,0 0-3 15,0 0 10-15,0 0 0 16,0 0-1 0,0 0-3-16,0-9-6 15,0 1 2-15,0-4 0 0,0-2 0 16,0 7 15-16,0 1-2 15,8-5 2-15,-4 7-4 16,1 4 0-16,3 0-11 16,3 0 1-16,5 0-4 15,14 0 4-15,1 0-3 16,6 0-5-16,-1 9 5 16,5-1-9-16,-5-8-6 15,1 0-19-15,-5 0-25 16,-7 0-20-16,-4 0-29 15,-3 0-64-15,0-17-67 16</inkml:trace>
  <inkml:trace contextRef="#ctx0" brushRef="#br0" timeOffset="183988.51">32274 11589 73 0,'0'-22'224'0,"0"6"-52"16,-8 4-58-16,8 1-44 15,0-2-19-15,0 5-12 16,0 8-11-16,8 0-10 0,10 0-12 15,7 16-1-15,18-3-7 16,1 7-14-16,10 1-23 16,-2-2-27-16,-4 6-9 15,0-5-69-15,-6-4-47 16</inkml:trace>
  <inkml:trace contextRef="#ctx0" brushRef="#br0" timeOffset="184486.95">32603 11861 62 0,'-17'17'227'0,"3"-2"-73"16,0-3-69-16,2-3-37 16,-2-9-18-16,5 8-7 15,-4-8-9-15,1 0-6 16,-1 0-3-16,0 9 0 15,13-9-2-15,0 0 4 16,0 0 9-16,0 0-2 16,13 0-3-16,9 0-5 15,3-9-3-15,9 1-3 0,3-1 0 16,0 2 2-16,-9 7 1 16,0 0-6-16,-8 0 3 15,2 7 2-15,-11 10-2 16,-3 3 3-16,-8-1 3 15,-11 8 0-15,-10 4 0 16,-8 3 2-16,-2 3 0 0,-11-5-3 16,2 0 0-1,3-2-7-15,9-7 3 16,8-2-2-16,3-9 2 16,8 0 2-16,9 0 0 0,0-3 1 15,9 3-7-15,8-5 3 16,3-7 0-16,8 0 0 15,1 0-6-15,-1 0 3 16,1 0-4-16,-1 0-10 16,-4 0-17-16,-8 0-19 15,0-3-24-15,1-10-97 16,-1-2-14-16</inkml:trace>
  <inkml:trace contextRef="#ctx0" brushRef="#br0" timeOffset="184837.27">33075 11845 122 0,'3'-21'207'16,"-3"4"-70"-16,0 11-60 16,0-3-32-16,-12 9-5 15,-5 0-11-15,-2 19-11 16,-6 15-3-16,0 7 0 15,1 7-8-15,-4 6-1 0,8-2 0 16,3-2-5-16,6-10 1 16,11-4-4-16,0-7 3 15,0-8 6-15,3-9-2 16,5-12-4-16,9 0 6 16,3-21-7-16,0-10-1 0,-1-11-6 15,2-2 7-15,-4-1-3 16,-1 0-3-16,-2 6 6 15,-8 9-16-15,-3 2-12 16,-3 7-15-16,0 4-16 16,0 2-67-16,0-1-67 15</inkml:trace>
  <inkml:trace contextRef="#ctx0" brushRef="#br0" timeOffset="185419.63">33066 11556 59 0,'4'-20'107'0,"4"-1"62"15,-3 9-55-15,4 3-56 16,-3 2-23-16,2 7-22 16,9 0-2-16,-1 0-7 15,0 0-2-15,5 0 3 16,-1 7-7-16,1-7 2 0,-5 9 2 15,-5-9 3-15,-5 0 16 16,-6 0 7-16,0 0 7 16,0-5-6-16,0 5 4 15,0-4-8-15,0 4-6 16,0 0-1-16,3 0-5 0,2 0-4 16,-2 0-2-16,0 0 1 15,1 0-4-15,5 0-2 16,-5 17-1-16,0 4 2 15,4 3 9-15,-8 9 2 16,0 7 1-16,0 17 6 16,0 12-7-16,-16 12-4 15,-3 9-4-15,-3 7-2 0,-3 2 0 16,5-3-2-16,0-5-5 16,0-6 5-16,0-12-1 15,-2-11 1-15,5-13 3 16,-5-12-9-16,1-9 8 0,7-4-6 15,-8-5 1-15,1-1 5 16,2-5 0 0,-6-1-1-16,-3 0 1 0,-6 0-12 15,3-4 12-15,-3 4-5 16,8-4 2-16,0-8-14 16,10 10-23-16,4-10-25 15,1 0-9-15,11 0-7 16,0 0-27-16,0-14-65 0,8-2-20 15</inkml:trace>
  <inkml:trace contextRef="#ctx0" brushRef="#br0" timeOffset="185751.06">33626 11931 147 0,'0'-13'215'16,"0"5"-82"-16,0 1-54 16,0-3-35-16,-8 3-14 15,8 3-4-15,0 4-11 0,0 0-4 16,0 0-6 0,0 0 0-16,0 0-4 0,0 0 5 15,0 0-1-15,0 0-1 16,0 0-3-16,0 0-2 15,0 0 3 1,0 0-1-16,0 0-4 0,0 0-2 16,0 0-4-16,0 0-15 15,0 11-7-15,0-1-12 16,0 1-7-16,0-3-55 16,0 1-55-16,0 2-137 0</inkml:trace>
  <inkml:trace contextRef="#ctx0" brushRef="#br0" timeOffset="186002.01">33471 12280 108 0,'0'12'247'15,"8"0"-80"-15,0-3-53 0,5-1-31 16,0-8-13-16,-5 13-8 15,1 0-13-15,-9 1-16 16,0 11-15-16,-9 7-6 16,-12 9-5-16,-11 4 0 0,-13 4-8 15,-12-1-48 1,-8 2-40-16,-3-1-23 0,-10-8-41 16,6-5-78-16</inkml:trace>
  <inkml:trace contextRef="#ctx0" brushRef="#br0" timeOffset="187715.22">26291 14374 4 0,'0'0'5'16,"0"0"11"-16,0 0 18 15,-6 0 23-15,6 0 39 0,0 0 48 16,-9 0-39-16,9-6-36 16,0 3-22-16,0 3-15 15,0 0 5-15,0 0 3 0,0 0 3 16,0 0 1-16,0 0-6 15,0 0-5-15,0 0 1 16,0 0-10-16,0 0-11 16,0 0-11-16,0 0 1 15,0 0 0 1,0 0-5-16,0 0 4 0,0-4 3 16,0-6 1-16,0-1-8 15,0-5 11-15,0-4 7 16,0 4 9-16,0-4 11 15,0 3-6-15,0 5-8 0,0-3-3 16,-12 2-8-16,-5 3-6 16,-5 10-2-16,-8 0 1 15,-2 25 3-15,-10 12 6 0,2 16-4 16,4 7-4-16,2 10-1 16,11-1-3-16,11-4-1 15,12-4 0-15,9-3-5 16,11-8 0-16,8-11-7 15,4-8-20-15,1-9-32 16,-1-10-50-16,1-12-33 0,4-8-30 16,-3-13-24-16,5-10 24 15</inkml:trace>
  <inkml:trace contextRef="#ctx0" brushRef="#br0" timeOffset="188381.99">26578 14178 56 0,'26'-62'209'0,"0"9"-22"15,-6 9-64-15,-4 11-39 0,-5 9-15 16,-2 7-16 0,-4 5-22-16,-5 12-11 0,0 21 7 15,-17 19 3-15,-2 13-13 16,-6 12-3-16,-1 5-6 16,1 2-2-16,7-2-1 15,1-9-6-15,4-9 4 0,13-7-4 16,0-12 1-16,0-9 1 15,0-7 5-15,9-22-9 16,3-9-2-16,14-16 3 16,0-2 4-16,4-1 5 15,27-12 8 1,-36 37-15-16,-2 8 11 16,1 12 2-16,-4 12-6 15,-3 9-2-15,0 3 0 16,-1 7-29-16,-1-8-36 0,5-2-37 15,5-4-15-15,2-10-26 16,15-10-45-16,2-9 23 16,6-12 52-16,1-13-11 15,5-7 122-15,-1-12 17 0,-4-6 89 16,-6-7 124-16,-4-5-79 16,-7 2-40-16,-13 8-33 15,-3 10-35-15,-14 10-13 16,0 16-4-16,-14 16-10 15,-3 12-1-15,-8 11-6 16,4 15-7-16,0 3-4 0,6 4 2 16,7-6-9-16,8-7 12 15,0-3-8-15,0-8-10 16,8-4-3-16,7-17-7 16,6 0-7-16,0-17 13 0,4-7 10 15,-8-2 9-15,5-2 3 16,-4 4 12-16,-7 5 3 15,-5 6-7-15,2 9-5 16,1 4-9-16,-1 17 4 16,-3 7-4-16,-1 9 5 15,5 3-8-15,-1 0-14 16,0-3-26-16,0-6-36 0,-1-2-30 16,1-11-50-16,5-14-23 15</inkml:trace>
  <inkml:trace contextRef="#ctx0" brushRef="#br0" timeOffset="188735.14">27661 14324 83 0,'23'-42'244'16,"-1"7"-61"-16,-7 6-63 15,2 12-53-15,-6 6-35 16,-3 11-3-16,-8 11 18 16,0 14-6-16,0 12-14 15,-11 12-8-15,-5 4-9 16,0-5-3-16,3-7-5 0,4-8 3 15,1-9-4-15,8-11 4 16,0-13 1-16,0-13-2 16,0-16-6-16,14-11 3 15,9-8-4-15,10-6 1 0,5 6 0 16,-2 7 4-16,-4 14-1 16,-2 9 4-16,-3 13-1 15,3 5 6-15,-13 23 14 16,0-4-9-16,-9 6 1 15,-3-1-4-15,-5 0-3 16,0 0-7-16,0-8 4 16,0 2-6-16,-8-12-24 15,0-6-73-15,8 0-55 16,0 0-56-16,0-4-56 0</inkml:trace>
  <inkml:trace contextRef="#ctx0" brushRef="#br0" timeOffset="189628.9">29310 13726 62 0,'8'-29'214'0,"-5"1"-29"16,-3 0-66-16,0-2-49 0,-15 5-24 16,-7 2 6-16,-1 7 0 15,-6 3-18-15,1 13-15 16,4 0-4-16,-5 17-5 15,1 11-1-15,3 9 0 16,-4 7-2-16,9 1-1 16,6 0-3-16,0 0-1 15,14-4-2-15,0-5 4 16,6 1-7-16,2-8 6 16,6-5-3-16,11-8 1 15,4 0 0-15,7-3 3 0,2-1-10 16,-7 0 11-16,3 0-4 15,-12 0-3-15,-2 1-1 16,-2-1 4-16,-6 1 11 16,-5 2-7-16,-7 2 4 15,0 2-2-15,-15 11-3 16,-10 7-2-16,-11-1 2 16,-5 5-1-16,-3-5-1 15,-2-4 0-15,10-8 2 16,7-7 0-16,7-6 6 15,4-11-5-15,5 0 0 0,13 0 0 16,-9 0-1-16,9-7-12 16,0-5-17-16,9-3-39 15,4-3-38-15,8-1-42 16,10-6-70-16,11 1-4 16</inkml:trace>
  <inkml:trace contextRef="#ctx0" brushRef="#br0" timeOffset="189829.17">29634 14226 207 0,'17'0'227'15,"-5"0"-90"-15,-3 0-61 16,-6 0-36-16,2 0 4 16,-5 13-8-16,0-1-13 15,0 0-8-15,0 0-7 16,0-5 1-16,0-7-8 15,0 10-4-15,0-10-45 0,-14 0-50 16,2 0-77-16,-5-10-62 16</inkml:trace>
  <inkml:trace contextRef="#ctx0" brushRef="#br0" timeOffset="191194.4">30195 13600 57 0,'5'-28'117'16,"-2"-1"81"-16,-3 4-77 15,0 1-47-15,0 2-25 16,0 7-14-16,0 2-7 16,0 10-8-16,0 3-9 15,-8 0-4-15,-8 16 18 0,-6 13-6 16,-2 15 1-16,-7 12-8 16,-7 18-4-16,2 9-3 15,4-2-4-15,7-5-1 16,6-2 1-16,6-13 0 15,13-8-3-15,0-13 7 16,0-11-10-16,0-12 10 16,0-6-1-16,0-11-2 15,0-7-2-15,9-9-5 16,6-14 1-16,10-5-2 16,-1-3 4-16,6 5 4 15,-8 1 1-15,3 4-3 16,-4 0 2-16,-2 7 12 15,-2 4-2-15,-6 5-4 16,-1 5-3-16,-6 7 0 16,-4 0-4-16,0 16-3 15,4 8 6-15,0 5-1 16,-4 3-1-16,7 0 1 16,2 1-5-16,4-4 2 15,1-8-6-15,3-6-3 16,9-6-8-16,2-9-5 15,1-13 6-15,-1-12 9 0,-1-11-4 16,-1-10 7-16,-8-5 3 16,-2-6 15-16,-2 7 9 15,-6 10 2-15,-4 11-13 16,-4 10-7-16,0 10-5 16,0 37 3-1,-17 13-2-15,0 13-4 16,3 3 5-16,-3-1-1 15,5-3-12-15,-2-8-36 16,3-4-21-16,11-13-6 16,-8-11 9-16,8-17-11 15,0 0-39-15,0-12-2 16,11-10 30-16,7-6 36 16,3-8 29-16,2-6 18 15,6-2 12-15,-1 0 28 16,0 3 66-16,-2 8 44 0,-10 10-59 15,-4 6-43-15,-4 8-21 16,-2 9 3 0,-6 11 5-16,0 14-6 15,0 7-8-15,-9 6-4 16,-5-2-1-16,6-2-8 16,0-6 2-16,8-7-5 0,-9-6 3 15,9-7-3-15,0-8 3 16,0-4-4-16,17-12 4 15,8-13-4-15,7-7-2 16,4-9 7-16,5 5 4 16,0-2-1-16,-4 10 23 15,-9 12-11-15,-9 8-6 16,-1 12 0-16,-15 20 19 16,-3 16 11-16,-16 14-21 15,0 7-12-15,-4-6-5 16,-1-1-2-16,5-13 0 15,8-9-2-15,8-7 4 16,0-9-2-16,0-12-1 16,3 0 0-16,10-12-1 15,3-9-15-15,9-7-17 16,7-5-15-16,6-3 6 0,1 3 6 16,-4 4 16-16,-5 10 0 15,-6 7 12-15,-7 7-6 16,-6 5-19-1,3 0-29-15,-6 0-26 16,-1 8-60-16,-2 1-16 0,-2-2 36 16</inkml:trace>
  <inkml:trace contextRef="#ctx0" brushRef="#br0" timeOffset="191809.28">31246 13849 29 0,'37'-46'114'16,"-4"-7"107"-16,-4 0-77 15,-4 5-42-15,-11 6-34 16,-1 10-12-16,-5 8-6 16,-3 7-4-16,-5 9-23 15,0 8 0-15,-18 21 3 16,-4 15 0-16,-8 13-5 16,-2 7-7-16,4 6-5 15,3-5-4-15,4-4 1 16,5-8-9-16,4-9 3 0,12-11 1 15,0-9 3-15,0-16-10 16,0 0-20-16,0-20 3 16,3-9 14-16,3-7 2 15,-3 3 1 1,-3 10 2-16,0 1 3 16,0 10 2-16,-12 12-1 0,1 17 4 15,-7 8 2-15,5 7-3 16,5 4 3-16,8 1-7 15,5-5 6-15,11-4-2 16,5-7 1-16,2-5-3 16,7-16-2-16,2 0-2 15,1-11-5-15,-1-15 11 16,0-6-2-16,-2 0 0 16,-5-1 17-16,-8 4 6 15,-3 10-7-15,-6 1-7 16,-4 8-4-16,-4 10-4 15,0 0-4 1,0 8 3-16,0 3-5 16,0 5 9-16,0 1-2 15,0 7-7-15,4-3 4 16,0-2 0-16,5-2 2 0,-6 0-9 16,2-7-30-16,-5-10-24 15,0 0-23-15,3 0-20 16,8-2-40-16,6-15-46 15,9-8 22-15</inkml:trace>
  <inkml:trace contextRef="#ctx0" brushRef="#br0" timeOffset="192109.02">31879 13603 37 0,'46'-48'162'0,"-10"11"63"16,-7 5-61-16,-6 7-62 15,-7 8-39-15,-8 9-15 16,2 8 1-16,-10 0 3 15,0 21-9-15,0 11 1 0,-21 13 5 16,-7 17-2-16,-5 7-2 16,-7 9-15-16,-1 5-11 15,0 3-9-15,4-4 0 16,6-5-9 0,6-11 0-16,4-13 1 0,7-13-1 15,0-7 0-15,14-14-3 16,0-2 12-16,0-17-16 15,0 0-11-15,17-17-36 16,6-18-27-16,11-18-31 16,2-13-16-16,4-15-3 15,2-9-54-15,-5-3-32 16</inkml:trace>
  <inkml:trace contextRef="#ctx0" brushRef="#br0" timeOffset="192258.68">32034 13420 30 0,'3'-12'94'0,"7"5"114"0,-2 7-66 16,0 0-61-16,0 0-43 16,4 0-17-16,4 7-8 15,4 5-5-15,6 0-13 16,-1-3-16-16,-3 3-45 16,-4 1-73-16,-7-7-23 15,3 4-79-15</inkml:trace>
  <inkml:trace contextRef="#ctx0" brushRef="#br0" timeOffset="192724.44">32314 13538 24 0,'12'0'47'15,"5"0"52"-15,0 0 84 16,2-8-51-16,-2 0-38 16,4 1-17-16,-5-2 5 15,1-3 3-15,1 4-3 16,-1 0-31-16,-4 2-15 0,-1 3-20 15,-4 3-8-15,-2 0-2 16,8 0-2-16,-2 0-4 16,0 0-2-16,1 9 5 15,-2 2 17-15,0 6 4 16,-2 3 10-16,-4 9-6 0,-2 7-8 16,-3 9-9-1,0 5 0-15,-11-3-7 16,-6 3 2-16,6-2-9 0,-2-3 7 15,1-9 0-15,3-3-6 16,9-9 5-16,-9-7-2 16,9-4 5-16,0-13-8 15,0 0 4-15,0 0 2 16,0 0-7-16,-8 0 2 16,2-8 1-16,-2-1 0 15,-4 5-3-15,-1 0 4 16,0-1-7-16,2 5 6 15,-5 0-2-15,4 0-6 16,-4 0-20-16,3 0-41 0,0 9-54 16,5-9-39-16,8 8-29 15,0-8-47-15</inkml:trace>
  <inkml:trace contextRef="#ctx0" brushRef="#br0" timeOffset="193073.91">32961 13693 158 0,'6'-28'283'15,"3"4"-82"-15,-9-1-78 16,0 9-51-16,0 2-24 0,0 7-20 16,-12 7-9-16,-4 12-10 15,-4 4 0-15,0 13-5 16,3 0-5-16,6-1 2 15,-3 1 5-15,14-5-4 16,0 2-5-16,0-11 0 0,0-7 3 16,8-8-7-16,4-12 1 15,4-9 2 1,2-8 7-16,2-3-3 0,-4-4-4 16,4-5 5-16,0 3-9 15,-3 7-16-15,0 2-31 16,-3 4-25-16,-1 10-7 15,-8 7 10-15,-5-1-51 0,0 1-22 16,4 4 14-16,5-4-56 16</inkml:trace>
  <inkml:trace contextRef="#ctx0" brushRef="#br0" timeOffset="193639.82">33135 13397 167 0,'8'-13'212'0,"0"-3"-89"16,4 4-54-16,1 0-31 15,2-4-11-15,5 4-4 0,2-2-4 16,3 6-7-16,-2 0-7 16,6 0 6-16,-2 0-7 15,-2 4 2-15,-4 4 1 16,-7 0 3-16,0 0 14 0,-6 0-3 16,0 12 1-16,-8 9 4 15,0 8-6-15,-8 6-3 16,-8 15-5-16,-4 6-2 0,-9 5-1 15,-1 5 1 1,4 3-8-16,0-5 1 0,4-2-2 16,0-4 3-16,5-10-4 15,2-7-2-15,-2-10 2 16,6 1 6-16,11-7-9 16,-13-4 1-16,13 0 4 0,-12-6 2 15,-4 6 2-15,-10 0 1 16,0 3-4-16,-13 1 1 15,5-2-6-15,-4 4 2 16,5-8-15-16,4-4-46 16,7-2-21-16,5-13 1 0,9 0 6 15,8-8-9-15,8-8-5 16,12-18 26-16,13-10 29 16,7-9 17-16,9-12 26 15,3-4 48-15,5-4 19 16,-3-5-4-16,-2 9-4 15,-8 8-7-15,-2 9 9 0,-11 6 4 16,-2 11-8-16,-4 10-20 16,-5 4-14-16,-4 9-18 15,-3 1-7-15,-5 6-2 0,-5 5-10 16,-3 0-30-16,0 0-57 16,0 0-48-16,0 0-12 15,0 12-90-15</inkml:trace>
  <inkml:trace contextRef="#ctx0" brushRef="#br0" timeOffset="193906.97">33773 13945 290 0,'-12'0'189'0,"-1"9"-65"0,13-9-49 16,0 8-5-16,0-8 4 15,0 0 3-15,0 0-15 16,0 7-22-16,0-7-12 16,0 0-10-16,0 13 2 15,0 4-12-15,0-2 2 0,-8 11 2 16,-4-3-5-16,-8 11 0 16,-14 1 0-16,-10 7-3 15,-8 2-46-15,-13 6-105 16,-8-6-92-16,-5 0-102 0</inkml:trace>
  <inkml:trace contextRef="#ctx0" brushRef="#br0" timeOffset="197200.12">26381 15908 222 0,'8'-13'244'15,"-3"7"-82"-15,-2-5-73 0,3 4-44 16,-6-2-16-16,0 6 1 15,0-1-13-15,0 4-9 16,0 0-5-16,0 0-5 0,0 0 7 16,0 11 8-16,0 14 39 15,0 12 0-15,-9 8 0 16,1 8-9-16,8-1-20 0,-13 5-3 16,13-3-12-16,0-10-10 15,0-7 2-15,0-9-18 16,0-8-54-16,0-8-49 15,0-12-35-15,5-8-52 0,3-16-4 16,-5-16 56-16</inkml:trace>
  <inkml:trace contextRef="#ctx0" brushRef="#br0" timeOffset="197303.83">26459 15745 28 0,'12'-66'104'16,"0"14"96"-16,2 7-74 15,-3 13-60-15,-3 7-40 16,-2 8-17-16,3 10-9 0,4 2-25 15,0 5-102-15,0 0-61 16</inkml:trace>
  <inkml:trace contextRef="#ctx0" brushRef="#br0" timeOffset="197850.01">26674 15878 394 0,'17'13'187'0,"-5"0"-89"15,0 6-36-15,4 5 1 0,1 6 7 16,-2-2-6-16,2 6-32 16,-4-7-17-16,-5-3-8 15,-4 2 3-15,-1-9-4 16,-3-6-8-16,0-11 4 16,0 8 1-16,3-8-2 15,5 0 1-15,0-8-1 16,6-3-2-16,6-6 2 15,3-4 2-15,3 1-2 0,-1 4-3 16,-6 7 3-16,-2 9 1 16,-2 0 6-16,-1 12 8 15,2 4 2-15,-4 9-4 0,-1 0-5 16,6 3-4-16,-5-4 2 16,2-2-4-16,0-8-2 15,3-14-11-15,7-7-21 16,8-18-22-16,6-19 3 0,1-18 10 15,6-14 13-15,4-18 8 16,-2-5 12-16,-4-2 13 16,-4 3 19-16,-5 10 22 15,-6 14 25-15,-8 20-20 16,-8 18-29-16,-4 12-8 0,1 24 0 16,-9 19 40-16,0 22-10 15,-13 21-21-15,5 16-2 16,8 3-10-16,0 4-9 15,0-4 0-15,0-3-3 0,0-14-2 16,0-10-68 0,0-13-61-16,0-9-40 0,0-11-13 15,0-14-31-15,0-10-17 16</inkml:trace>
  <inkml:trace contextRef="#ctx0" brushRef="#br0" timeOffset="198003.38">27384 15562 450 0,'-6'-37'249'16,"6"8"-120"0,0 13-66-16,1 4-20 0,21 4-7 15,18 8-15-15,17 0-19 16,16 12-50-16,6 0-73 16,1 0-79-16,-2 4-97 15</inkml:trace>
  <inkml:trace contextRef="#ctx0" brushRef="#br0" timeOffset="199064.54">30179 15493 363 0,'0'-25'224'16,"0"5"-67"-16,0 4-61 15,0 6-26-15,4 8-9 16,-1 2-27-16,6 0-14 16,-4 17 5-16,-2 14 0 15,-3 17-6-15,0 18 14 16,-17 11-11-16,-2 9-10 16,-7 3 0-16,0-7-7 15,0-8-4-15,1-14 2 0,11-11-2 16,0-15 2-16,2-15 3 15,0-7-1-15,12-12 1 16,-13-8 1-16,13-15-7 16,5-20 2-16,15-21-1 15,17-22-8-15,12-11 1 16,12-10 3-16,11 7 2 16,1 1-1-16,1 13 3 15,-9 14-4-15,-9 18 3 16,-11 13-3-16,-13 18-1 15,-7 18-1-15,-8 17 11 16,-17 17-2-16,-9 16-1 0,-11 7-3 16,-16 5 5-16,-10 0 2 15,-1-3 0-15,-7-13-3 16,0-8-2-16,6-10 3 16,8-10-5-16,7-6 6 15,9-7-9-15,8 0 7 16,8 0 3-16,8 0-5 15,8 0-10-15,3-7 4 16,11 1 1-16,7 6 7 16,-1 0-7-16,9 0 0 15,-3 0-1-15,8 11 6 16,-2 1-2-16,5-1 1 0,4-3 1 16,3 0-2-16,-3 0-2 15,5-8-7-15,-7 0 8 16,-4-8-6-16,-8-3 0 15,-5-15 8-15,-7-6 2 16,-7 0-1-16,-8 4 8 16,-8 3 1-16,0 13-6 15,-16 8-4-15,-4 11 4 16,-8 18 5-16,-6 16-2 16,-2 17 1-16,-1-2-8 15,14 4 1-15,6 2 1 16,17-9 0-16,0-9-1 0,9-11-1 15,2-13 5-15,6-7-6 16,2-17 4-16,2-17-5 16,4-11-5-16,-6-13 2 15,2-9-5-15,-4 1 8 16,-4 2-8-16,-5 9-24 16,-7 10-34-16,-1 7-50 15,0 13-39-15,6 8-12 16,-3 4-13-16,6 0-6 15,-1 0 38-15,9 13-46 16</inkml:trace>
  <inkml:trace contextRef="#ctx0" brushRef="#br0" timeOffset="199387.16">31006 15672 43 0,'16'0'103'0,"-2"0"107"16,-7 0-54-16,-2 0-41 16,-5 0-47-1,0 0-23-15,0 0-5 0,0 0-7 16,0 12-18-16,0 4-5 15,0 4-7-15,0 5 1 16,0-1-1-16,0 4-4 16,8-3 2-16,4 0-1 15,1-6 0-15,2-2 0 16,-3-17 5-16,2 0-1 16,-3 0-1-16,-3-17 0 0,1-6-2 15,-3-11 7-15,-6 2 12 16,0 0-3-16,0-1-5 15,-10 5-10-15,-6 8-4 16,-6 3 4-16,2 9 3 16,0 8-8-16,3 0-35 15,6 0-29-15,-1 0-25 16,12 0-12-16,0 0-30 16,0-8-31-16,0-4 22 15,15-4-37-15</inkml:trace>
  <inkml:trace contextRef="#ctx0" brushRef="#br0" timeOffset="199580.13">31177 15472 48 0,'52'-50'109'0,"7"-2"92"16,1 0-60-16,-3-1-33 16,-4 7-16-16,-13 9-13 15,-12 9 0 1,-2 11-5-16,-10 6-36 0,-5 11-2 16,-11 33 16-16,0 15-22 15,-19 21-5-15,-10 17-14 16,-4 17 2-16,-3 2-15 15,-5 2 3-15,-4-11-54 16,-3-7-82-16,0-15-39 16,-6-20-51-16,-3-18-35 15</inkml:trace>
  <inkml:trace contextRef="#ctx0" brushRef="#br0" timeOffset="200379.48">29379 15432 239 0,'-8'-38'188'0,"-9"6"-68"15,1 4-54-15,-8 3-31 16,-6 5-1-16,-1 3 17 0,-6 10-12 15,1 7-8-15,-5 7-15 16,5 5 2-16,-1 5-10 16,9 7 1-16,3 2-9 15,8 2 6-15,17-4-3 16,0 5-3-16,17-1-1 0,11 1 3 16,9-2-2-1,11 3-3-15,6-2 5 16,-2-4-1-16,0 0-3 0,-7 1-2 15,-11 0 13-15,-11 3 6 16,-6 8 9-16,-17 5-2 16,0 4-9-16,-20 4 1 15,-6 3-5-15,-5-2 4 16,-6-5-7-16,1-9 3 16,-5-3 0-16,6-9-6 0,-3-7 7 15,5-10-8-15,5-7 0 16,8 0 9-16,6 0-11 15,5-2 5-15,9-12-6 16,0 2-4-16,0 0-3 16,6 0-2-16,2 0 0 15,1 3-17-15,-1 1-2 16,0 4-20-16,0 1-24 0,1 3-36 16,-2 0-17-16,9-6-102 15</inkml:trace>
  <inkml:trace contextRef="#ctx0" brushRef="#br0" timeOffset="200946.94">29784 15889 106 0,'0'-6'190'16,"0"6"-38"-16,0 0-52 16,0 0-48-16,0 0-18 15,0 0 1-15,0 0 3 16,0 8-15-16,-6 5-10 0,-2-1-5 16,8 5 0-1,-9-3-4-15,9 0-1 16,0-2 0-16,0 0-1 15,4 0-3-15,4-12 5 0,3 0 0 16,2 0-3-16,-1-7-1 16,-4-6 1-16,2-7 1 15,-7-1 4-15,-3 1 6 16,0-5-2-16,-17 5-2 16,1 8 0-16,-3 12 4 15,-3 0 3-15,2 12-3 0,3 6-6 16,6 5 0-16,11 1 0 15,0 1 0 1,0-1-4-16,11-4-1 0,6-4 1 16,0-6-1-16,3-10 2 15,-1 0-3-15,-2-13 0 16,-5-3-1-16,-3-1 4 16,-9 1 5-16,0-1-6 15,0 1-1-15,-13 3-1 16,1 9-4-16,-6 4-11 0,9 0-32 15,-8 0-42-15,1 0-40 16,3 0-71-16,0 0-5 16</inkml:trace>
  <inkml:trace contextRef="#ctx0" brushRef="#br0" timeOffset="201927.35">32145 15081 103 0,'11'-19'222'0,"3"-3"-80"16,-4 10-35-16,-6 3-34 15,0 6-22-15,-4 3-5 16,0 12 12-16,-18 11-7 16,-12 16 2-16,-11 4-16 15,-3 14-8-15,-5 4-10 16,-4 2-6-16,4 2-9 0,10-5 0 15,6-6 0-15,7-10-3 16,11-11 5 0,15-5-2-16,0-7 1 15,0-9 3-15,0 0-4 0,12 1-2 16,7-5-4-16,10-8-2 16,7 0-1-16,7 0-34 15,-4 0-49-15,-2-8-37 16,-1-12-20-16,2-8-56 15,-7-10 8-15</inkml:trace>
  <inkml:trace contextRef="#ctx0" brushRef="#br0" timeOffset="202061.34">32196 15207 54 0,'9'-45'129'0,"-1"4"58"16,0 5-81-16,1 8-46 0,-3 3-24 15,2 12-21-15,1 6-8 16,8 7-9-16,-1 0-10 15,7 16-20-15,3 4-84 16,-6-4-68-16</inkml:trace>
  <inkml:trace contextRef="#ctx0" brushRef="#br0" timeOffset="202971.03">32632 15190 177 0,'0'-12'225'16,"0"5"-76"-16,0-2-56 16,0 6-39-16,0 3-17 15,0 0-6-15,0 12 15 16,0 7-3-16,-13 14-3 0,-9 9-8 16,5 7-4-16,-9 3-3 15,1 4-12-15,3 2-6 16,0-4 1-16,5-14-10 15,2-6 3-15,7-11 0 16,-1-7-1-16,9-4 3 16,-8-12 8-16,8 0 1 15,0 0-3-15,0-12 2 16,0-8-4-16,5-9-10 0,7-4 2 16,1-3 1-16,1 0 0 15,3-6-2-15,1 2-2 16,-2 4 9-16,-1 3-9 15,-3 5 6-15,-4-2-2 16,0 7 1-16,1 6-3 0,-4 1 6 16,1 4-6-16,-6 3 1 15,0 1-2 1,5 3 5-16,-2 1 2 0,-3 4-7 16,3 0 5-16,-3-3-6 15,0-2 8-15,0 1-5 16,0 4-2-1,0 0 1-15,0 0 6 16,0-3-4-16,0-1-3 0,0-1 3 16,0 1 2-16,0 4-3 15,0 0 3 1,0 0 1 0,0 0-5-16,0 0 1 15,0 0-3 1,0 0 1-16,0 0 4 15,0-3-1-15,0-2 3 0,0-2-4 16,0 3 1-16,0-2 0 16,0 6-3-1,0 0 5-15,0 0-5 16,0 0 1-16,0 0 4 16,0 0-1-1,0 0-5-15,0 0 0 16,0 0 1-16,0 0 0 15,0 0 4-15,0 0-6 16,0 0 4-16,0 0 5 16,0 0-2-16,0 0-3 15,0 0-2 1,0 0 5 0,0 0 0-16,0 0-4 15,0 0-3-15,0 0-5 16,6 0-10-16,-3 0-7 15,2 0-9-15,-5 0-8 16,3 0-6-16,-3 0-8 16,0 0-13-16,0 0-34 15,0-4-75-15,0 2-28 0</inkml:trace>
  <inkml:trace contextRef="#ctx0" brushRef="#br0" timeOffset="203690.45">32343 15114 416 0,'-34'-9'208'16,"3"9"-100"-16,-6 0-38 16,1 16-7-16,1 6-12 15,2 10-20-15,7 5-13 16,14 7-9-16,12 1-5 15,9 0-4-15,11-4-20 16,8-8 0-16,8-14-26 16,2-7 13-16,2-12 17 15,-4-14 1-15,-3-12 11 16,-4-10 2-16,-9-9 8 16,-12-1 17-16,-8 10 1 0,-8 7-12 15,-12 13-2-15,-13 16 5 16,-10 13 11-16,-8 15 2 15,-6 9-15-15,4 12-2 16,10 0-3-16,6-2-5 16,7-1-6-16,15-6 3 15,15-6 5-15,7-6-2 16,14-11-10-16,4-17-5 16,7-9 1-16,0-8 4 15,1-11-6-15,-5-8 5 0,-7-5 1 16,-5-4 6-16,-7 5 12 15,-9 7 4-15,-17 13-9 16,-16 20 18-16,-16 20 22 16,-11 25-9-16,-8 19-15 15,-2 14-5-15,2 8-4 16,9-1-8-16,15-8-2 16,20-11 1-16,10-9 2 15,22-17-6-15,27-16 4 16,12-24 0-16,18-17-8 15,5-18 1-15,2-22-2 0,1-17 6 16,-6-11-5-16,-10-3 12 16,-18-4 0-16,-10 8 23 15,-17 5-1-15,-12 20-5 16,-20 9-3-16,-9 13-12 16,-7 20-7-16,-1 17 2 15,-2 9-10-15,1 11-5 16,5 9-46-16,14 4-73 15,1 0-51-15,18 4-23 16,13-5-78-16</inkml:trace>
  <inkml:trace contextRef="#ctx0" brushRef="#br0" timeOffset="203930.38">32821 15301 280 0,'30'-25'270'0,"-15"5"-68"15,-1 4-94-15,-8 4-49 16,-6 3-6-16,0 6-15 16,0 3-18-16,-12 0-10 15,1 0-6-15,3 0-1 16,8 0 2-16,-8 0-1 0,8 0-2 16,0 0-1-1,0 0-10 1,8 0-32-16,0 0-45 15,-8 0-49-15,3 0-36 0,5 0-73 16</inkml:trace>
  <inkml:trace contextRef="#ctx0" brushRef="#br0" timeOffset="204128.4">32803 15797 268 0,'0'25'251'15,"6"0"-53"-15,3 4-26 16,-1 7-1-16,0 4 11 0,-8 10-21 16,0-2-34-16,-13 5-43 15,-10 5-30-15,-10-3-27 16,-10 2-20-16,-19 0-63 16,-18-3-229-16,-28-9-158 15</inkml:trace>
  <inkml:trace contextRef="#ctx0" brushRef="#br0" timeOffset="207516.94">2809 7396 249 0,'0'-16'161'0,"0"4"-73"16,0 3-46-16,0 9-19 15,0 12-4-15,0 16 4 16,0 27-1-16,0 13-6 0,0 18-5 16,0 7-2-16,0 5-9 15,0 1 0 1,0-11-15-16,0 55-92 16</inkml:trace>
  <inkml:trace contextRef="#ctx0" brushRef="#br0" timeOffset="208000.15">2708 7518 199 0,'8'-46'186'16,"3"11"-88"-16,5 2-40 0,9 9-26 15,8 3-8-15,4 3-6 16,2 7-5-16,2 3-4 15,-3 8-2-15,-6 0 2 16,-7 0-2-16,-9 17 4 16,-8 8-3-16,-8 7 4 15,-16 5 1-15,-14 7-7 16,-5 4-1-16,-6-2-1 0,3-6-4 16,7-8 2-16,7-6 0 15,7-9 3-15,5-10 5 16,12-7 0-16,0 0-6 15,12 0-1-15,8 0-2 16,13 0 0-16,7 0 0 0,1 0 0 16,0 12-1-1,0 5-5-15,-9 4 0 16,-12 7 1-16,-7 3 4 0,-13 7 2 16,0-1-2-16,-25-1-3 15,-7-3 4-15,-14 0-1 16,-6-6 2-16,-10-2-2 15,6-8 2-15,-1-6-2 16,9 1-1-16,8-12 5 0,10 0 2 16,10-3-9-16,3-6-10 15,17 2-17 1,6-5-39-16,13-5-63 0,14 0-71 16</inkml:trace>
  <inkml:trace contextRef="#ctx0" brushRef="#br0" timeOffset="208214.38">3260 7933 101 0,'28'0'230'0,"-7"0"-79"15,-5 0-60-15,-5 0-39 16,-3 0-11-16,1 0 6 16,-4 13-1-16,3-3-11 0,-8 1-12 15,3-11-4-15,-3 7-8 16,0-7-3-1,0 0-4-15,0 0 0 0,0 0-6 16,0 0-26-16,0 0-40 16,0 0-26-16,-11 0-30 15,-3-7-80-15</inkml:trace>
  <inkml:trace contextRef="#ctx0" brushRef="#br0" timeOffset="209016.59">3796 7424 19 0,'0'-13'38'16,"3"6"30"-16,-3-1 28 15,5-8-14-15,-5 0-64 0,0 4 22 16,0-1 15-16,0 4-17 15,0 1-16-15,0 8-11 16,0 0-4-16,0 0 1 0,0-4-2 16,0 0 2-16,0-4 8 15,0-1 1-15,0 2 8 16,0 0 1-16,0-3 4 0,0 3-2 16,0 2 7-16,4 5-2 15,-4-4 0-15,0 4-13 16,0 0-9-16,0 0 0 15,0 20 6-15,0 17 3 16,0 20 0-16,0 12-3 16,-9 13-8-16,-2 4-1 0,3-6-3 15,8-10-4-15,0-13 1 16,0-16 0-16,0-9 0 16,-9-11-1-16,9-14 10 15,0-7-3-15,0-18-8 16,0-24-2-16,0-15 3 0,9-15 1 15,2-12 4-15,2 3 7 16,4 12 17-16,2 13-3 16,-3 15-15-16,-2 13-7 15,-3 12-5-15,5 16 4 16,5 16 9-16,4 15-10 16,3 14 6-16,1 8-5 0,-7 4-8 15,4-7 6-15,-6-6 1 16,-3-11 0-16,-6-13-5 15,2-5 6-15,-5-2 6 16,-5-13 1-16,2-13-7 0,3-10-4 16,0-18 0-16,4-7-6 15,4-10-14-15,5-4-9 16,4 2-30-16,-3 7-36 16,4 8-34-16,2 4-40 15,0 13-59-15</inkml:trace>
  <inkml:trace contextRef="#ctx0" brushRef="#br0" timeOffset="209947.46">4574 7233 190 0,'0'0'227'0,"0"7"-105"16,0 6-45-16,-14 7-21 16,-4 13-7-16,-1 8-9 15,2 3-14-15,9 5-10 16,8 0-9-16,0-8-5 15,8-5-2-15,9-6 1 0,-1-11-1 16,1-2 2-16,-2-17 1 16,-3 0-2-16,1-17-6 15,4-7 0-15,-6-9 7 16,1 0-3-16,-3-3 6 0,-1 8-4 16,0 4 2-1,-5-5-6 1,-3 29-1-16,14 53-46 15,-14-25-10 1,3-4-14-16,2 1-26 0,-2-9-19 16,-3-4 11-16,0-12 32 15,4-4 21-15,5-12 34 16,2-12 45-16,11-8 92 16,-3-13 19-16,5-1-33 15,-2 8-27-15,-3 15-22 0,-7 7-26 16,1 9-9-16,-5 5-4 15,0 6 6-15,-5 20 2 16,-3 5-3-16,0 7-6 0,0 1-7 16,0-4-3-16,0-5 1 15,0-3-1-15,0-5-4 16,0-9 7-16,0-7 2 16,0 0-11-16,0-16-13 15,0-8 2-15,8-4 6 16,5-8 3-16,4-3 1 15,-2 12 1-15,-3 7 1 0,1 9 6 16,-4 1 1-16,-6 10 7 16,2 12 2-16,-2 14 1 15,-3 2-7-15,0 1-3 0,0-6-4 16,0-3 0-16,0-4 6 16,0-3-6-16,0-13 4 15,5 0 6-15,1-7-6 16,12-10-8-16,-2-8 5 0,4 2 1 15,0-4-2 1,0 8 3-16,-3 3-2 0,-6 7 2 16,6 9 15-16,-1 14 7 15,-2 9-5-15,-4 7-4 16,7 2-9-16,-4-1-8 16,-2 3 1-16,5-11 1 0,-3-5 1 15,-1-10-3-15,4-8-16 16,5-13-6-16,4-12 5 15,-6-7 3-15,1-9 14 16,-2-4-3-16,-10 2 2 16,0-2 2-16,-8 7 21 15,0 9 1-15,0 6-11 0,0 11-9 16,-8 7-1-16,0 5 3 16,-2 17 1-16,-1 11-10 15,11 8 9-15,0 7-4 16,0-4-5-16,3 7-1 0,10-6-30 15,0-8-55-15,1-7-52 16,8-8-84-16,-5-17-2 16</inkml:trace>
  <inkml:trace contextRef="#ctx0" brushRef="#br0" timeOffset="210296.12">5631 6981 166 0,'17'-38'231'0,"-2"10"-73"16,-7 8-43-16,-3 3-35 16,-5 10-27-16,0 7-21 15,3 0 1-15,-3 24 17 0,0 21 15 16,0 12-4-16,0 17-8 16,-11 10-7-16,0 6 7 15,2-1-26-15,1 1-4 16,-1-8-8-16,9-9-4 15,0-11 4-15,0-17-5 16,0-9 0-16,0-12-5 0,0-4 6 16,0-7-2-16,9-13-3 15,-5 0 2-15,3 0-7 16,13-8 4-16,10-5-4 16,2-7-13-16,4-4-38 15,1-4-58-15,-6-6-50 0,-2-7-46 16,-1-8-61-1,-6 0-4-15</inkml:trace>
  <inkml:trace contextRef="#ctx0" brushRef="#br0" timeOffset="210471.59">5766 6989 475 0,'-16'-20'199'0,"7"3"-88"16,9 1-50-16,0 8-20 15,0-1-4-15,3 2-10 0,11-3-13 16,5 3-20 0,10-2-24-16,11 1-39 0,5 1-46 15,5 2-43-15,-7-3-77 0</inkml:trace>
  <inkml:trace contextRef="#ctx0" brushRef="#br0" timeOffset="210912.08">6493 6936 402 0,'11'-8'195'0,"-2"8"-85"16,-9 0-49-16,0 0-32 16,0 0-10-16,0 0-4 15,-20 0-5-15,-2 0-8 0,2 0 1 16,1-4 11-16,1-5 16 15,7 6-2-15,2-7-10 16,9-1-11-16,9-2 3 16,7 1-7-16,5 1-2 0,7-1-2 15,0 3 0-15,1 9 1 16,-5 0 1-16,-4 16 20 16,-4 17 11-16,-8 8-9 15,-8 12-4-15,-17 9-10 0,-10 1-3 16,-9 6 0-16,-1-3-2 15,1-6-1-15,-1-10-7 16,9-10 6-16,7-11-1 16,5-8 5-16,16-4 2 15,0-17 5-15,16 0-4 0,16-14-8 16,14-2-6-16,15-9 0 16,4 1-22-16,0-4-41 15,-2-1-57-15,2-4-58 16,-3 1-70-16,-5 0-194 0</inkml:trace>
  <inkml:trace contextRef="#ctx0" brushRef="#br0" timeOffset="211195.25">7118 6952 312 0,'-14'-9'183'0,"3"6"-84"15,-1 3-39-15,-5 0-23 0,1 17 6 16,-1-2-1-16,3 10-10 15,1-1-8-15,13 0-14 16,0 2-1-16,3-2-4 16,11-5-3-16,1-2 1 0,10-5 2 15,0-12-12-15,2 0 13 16,-2 0-7-16,-9-12 4 16,-4-8-3-16,-3-5 2 0,-9-3 1 15,0-2 2 1,-9-1 1-16,-3-2-10 0,1 5-17 15,-6 0-56-15,4-2-48 16,1-2-83-16,4 2-11 16</inkml:trace>
  <inkml:trace contextRef="#ctx0" brushRef="#br0" timeOffset="211527.67">7206 6630 313 0,'0'-8'245'0,"0"4"-94"15,0 1-71-15,0 3-32 0,8 0-17 16,1 0-14 0,4 0-11-16,7 0 5 0,8 12-10 15,7 0-4-15,12-5-8 16,-4-7-2-16,3 12 8 16,-7-12-2-16,-5 8 7 0,-11-8-3 15,-1 9 7-15,-11 0 13 16,2 3 5-16,-2 7 15 15,2 10-4-15,-1 8 19 0,1 4-10 16,3 8-13-16,0 4-5 16,1 0-11-16,-1-2-6 15,0 4 0-15,-4-7-7 16,0-3 7-16,-3-5 2 16,-9 1-10-16,0-4-1 0,-17-1-24 15,-15 2-62-15,-17-2-91 16,-24-3-104-16</inkml:trace>
  <inkml:trace contextRef="#ctx0" brushRef="#br0" timeOffset="212258.98">1010 7829 261 0,'-21'-23'186'0,"-2"8"-92"16,-10 7-44-16,-12 8-23 0,-7 0-14 15,-10 19 7 1,2 10-6-16,2 8 5 0,10 8-4 15,15 4-3-15,14 7 3 16,11 2-6-16,11-1-7 16,13 0-2-16,8-5 2 15,9-2-2-15,4-11-8 0,3-2-29 16,0-8-34-16,1-8-60 16,0-21-72-16</inkml:trace>
  <inkml:trace contextRef="#ctx0" brushRef="#br0" timeOffset="213058.82">1176 7743 170 0,'5'-70'221'0,"-2"8"-96"16,-3 9-40-16,6 13-10 16,-6 6 3-16,3 15-20 15,2 8-22-15,-2 11-11 16,5 18 9-16,0 23 8 0,-3 20-8 15,-2 13-14-15,-3 7-8 16,0 2-2-16,0-7-8 16,0-8 0-16,0-10-3 15,0-9 6-15,0-13-1 16,-8-10-6-16,8-11 8 16,-8-6-4-16,8-9 4 15,0-9-6-15,0-6-9 0,0-11 3 16,8 3 6-16,5 2-5 15,3 6 2-15,-1 6-4 16,7 9 11-16,1 9 4 16,2 10-7-16,0 14-4 0,2 4-2 15,3 2-35-15,-3 4-37 16,6-7-37-16,0-12 1 16,-1-8 17-16,-4-16 20 15,1-12-59 1,-1-12 35-16,-7-14 69 0,-2-7 66 15,-3-6 93-15,-2-11-38 16,-11-3-29-16,-3 8 2 0,0 9 7 16,0 11-7-1,0 13-30-15,-8 6-22 0,8 18-4 16,-9 13 6-16,9 16-2 16,-8 8-3-16,8 4-7 15,0 0-1-15,0-6 0 0,5-2-27 16,4-13 2-16,-1-4-2 15,0-16 4-15,0 0-1 16,4-12 4-16,-5-7 9 16,6-10 5-16,-1-8 5 15,1-4 1-15,-6 1 3 16,1 7 2-16,-3 9 10 16,-2 7-9-16,2 10 0 15,-5 7-1-15,0 0 4 0,0 19 4 16,0 2-7-16,0-5-6 15,0-3 8-15,0-6-5 16,0-7 5-16,3 0 1 16,7-7 1-16,1-14-7 15,9-8 2-15,1 0 4 0,0 1 18 16,-1 4-5 0,-1 8-6-16,-2 4 9 15,-2 6-5-15,2 6-10 0,-1 18-6 16,1 6-16-16,-5 9-41 15,-9 7-60-15,-3 6-91 16,-15 6-58-16</inkml:trace>
  <inkml:trace contextRef="#ctx0" brushRef="#br0" timeOffset="214506.06">738 9216 281 0,'0'15'149'0,"0"2"-72"15,0 4-27-15,0-5-17 0,0 3-2 16,0 2-6 0,0 0-10-16,0-6-4 0,0-2-2 15,8 0-3-15,0-13 2 16,1 0 12-16,-1 0 16 16,0 0 19-16,-5-17-14 15,6-7-26-15,3-5-2 0,-4-12-2 16,1-4 2-16,-1-3 22 15,-8-2-5-15,0 3 7 16,0 9 15-16,0 9 4 0,-14 9-23 16,3 8-17-16,-4 12-11 15,-15 25 3-15,-7 19-2 16,-3 21 4-16,4 13-4 16,7 8-2-16,9-1-2 15,20-4 1-15,0-3-4 16,9-13 1-16,7-8-2 0,8-16-14 15,9-13-24-15,3-17-47 16,8-11-37-16,-2-11-14 16,-3-22 18-16,-2-20-10 0,0-11 1 15,-5-10 59-15,-4-3 46 16,-4-9 114-16,2 1-17 16,-3 8-4-16,-7 11 13 15,1 17-6-15,-5 12-24 16,-3 17-15-16,-1 16 5 15,3 13 1-15,3 20 15 16,-6 11-2-16,-1 17-15 0,-4 3-15 16,3 2-11-16,-6-1-7 15,3-8-2-15,2-8-9 16,-2-12 8-16,-3-10-2 16,5-6 4-16,3-9 1 0,1-8 3 15,-1-12-14-15,3-7-4 16,2-7 3-16,3 6 5 15,1 4 0-15,-6 4-6 16,0 6-3-16,3 6 0 16,-2 0 4-16,3 18-1 15,6 2-7-15,7 0-47 16,1-3-54-16,2-6-27 0,7-11-24 16,-2-4-29-16,1-15 33 15,4-19 41-15,0-2-2 16,-5-9 123-16,-4 1 14 15,-4 2 94-15,-11 10 137 16,-5 7-49-16,-7 13-73 0,-5 7-66 16,0 9-19-16,0 14 1 15,-9 6-9-15,1 8-11 16,8 0-6-16,0 1-12 16,0-5 1-16,0-8 1 15,3 0-23-15,2-7-14 16,-1-9 0-16,4-9-11 15,5-10 15-15,-1-6 8 0,-1-3 20 16,2-2 16-16,0 7 18 16,-5 11 2-16,-5 3-14 15,0 9-10-15,6 0 1 16,-1 13-2-16,0 7-1 16,0 1-5-16,6 2-6 15,1-1-21-15,-3-3-31 16,1-7-16-16,-1 0-21 15,1-12-13-15,-6-3-17 0,-4-9 18 16,6-4 46-16,-1-9 53 16,5-4 44-16,4 0 63 15,-2 6-9-15,-3 3-14 16,1 3-14-16,-2 5-7 16,-2 8 1-16,-6 4-8 0,2 0 27 15,3 19 38-15,4 6-10 16,-3 4-39-16,-1 0-11 15,-5-1-23-15,-3-3-17 16,0-5-5-16,0-5-5 16,0-6 27-16,0-9 43 15,0-9-18-15,9-10-37 16,2-14-8-16,6-8 3 16,4 1-4-16,-2 6-13 15,3 6-1-15,-3 5 0 0,5 5-10 16,-2 11 17-16,0 2-1 15,-1 5-8-15,1 0 4 16,-11 0-5-16,0 0 3 16,-5 0-3-16,-6 0-32 15,0 0-46-15,0 0-94 0,-9 8-78 16,-7-8-49 0,-1 0-38-16</inkml:trace>
  <inkml:trace contextRef="#ctx0" brushRef="#br0" timeOffset="-213825.44">3004 8767 334 0,'4'-7'237'16,"1"-2"-100"-16,-2 9-67 16,-3 13-36-16,0 15 6 0,0 16 0 15,0 10-5-15,0 4-12 16,5 0-9-16,3 0-5 16,-6-8-7-16,4-15-1 15,-6-5 3-15,0-10 4 16,0-8 3-16,0-12 1 15,0-5-12-15,0-14-2 16,0-14-4-16,3-12 0 16,5-8 5-16,5-12-1 0,-1 5 4 15,4 3 4-15,0 12-1 16,0 12-6-16,1 9-1 16,2 12 5-16,3 7 2 15,-6 5-4-15,0 12 10 16,-4 5-5-16,-12-1-1 15,5 1 4-15,-5-5-3 0,0 0-3 16,0-12 3-16,0 13-2 16,0-5-1-16,0-8-2 15,3 0 4-15,5 0-6 16,-3 0 1-16,8 0-3 16,1 12 2-16,3 4 0 15,7 4 6-15,0 8 2 16,1 5-7-16,-8 0-2 15,-9-1 0-15,-8-4 0 0,0-3 0 16,-14 0 8-16,-5-2-5 16,-9 2 1-16,-4-4 0 15,-4-5-5-15,-2-4-1 16,2-12 3-16,7 0-4 16,5 0-11-16,4 0-26 15,7 0-27-15,13-5-35 16,0-6-35-16,16-1-52 15,9-9-38-15</inkml:trace>
  <inkml:trace contextRef="#ctx0" brushRef="#br0" timeOffset="-213661.04">3646 9102 140 0,'20'7'254'15,"-4"-7"-87"-15,-3 9-59 16,-5-9-33-16,-8 0-11 0,0 0-11 15,0 0-26-15,0 0-11 16,0 0-20-16,0 0-71 16,0 12-67-16,-8-12-102 15</inkml:trace>
  <inkml:trace contextRef="#ctx0" brushRef="#br0" timeOffset="-213043.94">4548 8723 252 0,'12'-49'235'16,"-9"4"-107"-16,-3 4-59 15,0 13-26-15,-15 7-11 16,-7 18-2-16,-6 10 6 15,-4 23 11-15,-9 14-2 0,0 18-7 16,-2 7-15-16,5 0-6 16,10 4-5-16,7-4-8 15,13-4 11-15,8-3-7 16,8-11-2-16,10-9-6 0,1-10 0 16,9-7-2-16,1-13 5 15,4-12-2-15,7-17-5 16,0-8-1-16,2-6 3 15,-3-7-9-15,-1-1 11 16,-5-3 1-16,-10 10 4 16,-6 3 6-16,-6 10 12 0,3 7 0 15,-6 3-15-15,-5 4 1 16,1 5-3 0,5 14-8-16,-1-2 7 15,8-1-2-15,1 1-2 0,7-5-1 16,4-7-2-16,-1 0-17 15,8 0-12-15,-8-7-9 16,-2-5 1-16,-6-8 8 16,-3-5 18-16,-2 1 8 15,-6 4 25-15,-5 3 19 16,0 5 8-16,-3 7-14 0,0 5-17 16,0 0-10-16,0 15-3 15,0-1 0-15,0 11 0 16,5-1-5-16,4 5-8 15,-2-5-59-15,6-2-61 0,-1-6-45 16,-1-4-64-16,3-12 9 16</inkml:trace>
  <inkml:trace contextRef="#ctx0" brushRef="#br0" timeOffset="-211862.09">5151 8862 144 0,'8'-21'247'0,"1"9"-67"16,-4 4-62-16,-2 4-52 15,-3 4-24-15,0 0-16 16,5 0 3-16,-2 12-3 0,2 0-9 16,-2-4-7-16,3-1-7 15,-4-7-1-15,3 8 4 16,-2-8-4-16,5 0 0 16,0 0 2-16,1-10-2 0,4-8-5 15,-1 3 4-15,0 2-3 16,-4 5 1-16,0 8-2 15,4 0 10-15,1 12 14 16,-1 9 5-16,-1 8-4 16,2 2-9-16,0 7-7 15,-2-10-2-15,6-4-9 0,-1-8-10 16,5-16-18-16,2-8-20 16,2-16-2-16,7-12 18 15,1-14 15-15,-1-10 10 0,1-13 8 16,0-10 7-16,-1-5 8 15,1 3 23-15,-6 11 9 16,-5 12 8-16,-6 17-1 16,-5 14-21-16,-3 14-12 15,0 17 16-15,0 24 17 16,-3 18 6-16,-2 14-5 0,3 10-16 16,-6 3-10-16,3-5-16 15,2-11-5-15,1-9-2 16,-1-10 5-16,-2-11-6 15,-3-1 1-15,0-10-10 0,0-12-20 16,-11-8-19-16,-6-13 3 16,-7-7 16-16,-3-6 16 15,-3 7 0-15,3 2 9 16,5 8 1-16,11 10-3 16,-9 26 18-1,20 7 0-15,0 5-1 0,9 3 1 16,10-1-11-16,9-5 0 15,9-4 1-15,7-7 1 16,5-17-4-16,3 0-17 16,5-17-10-16,-2-4-5 0,-7-7 1 15,-8 0 12-15,-9-9 2 16,-5 1 7-16,-9 3 13 16,-9 9 15-16,-8 4-3 15,0 7-6-15,0 9-6 16,-13 4 7-16,-3 17-4 0,-6 6 3 15,3 5-1-15,2 6-5 16,9-6-4-16,8-4 1 16,0-3-16-16,0-4-23 15,5-17-6-15,3 0-13 0,4-10-3 16,4-9 12-16,4-7 24 16,1-5 12-16,-2-2 8 15,3 0 0-15,-5 5 12 0,-1 8 5 16,-6 3 17-16,-1 9 0 15,-1 8-14-15,0 0 17 16,6 13-1-16,-6 7-4 16,-1 1-8-16,1-2-12 15,-4-3-2-15,1 1 1 16,-2-4-7-16,2-5 1 0,-5-8-6 16,0 0-2-1,3 0 4-15,5-13-7 16,1 0 5-16,-1 1 2 0,4 5-1 15,-3-2-3-15,-1 9 9 16,0 0 7-16,0 12 7 16,1 4 0-16,-3 2 11 15,2-2-1-15,-3-4-11 16,-2-1 2-16,-3-11 7 16,0 10 20-16,0-10 9 0,6 0 0 15,2-12-13-15,7-13-23 16,5-5-4-16,5-1-6 15,4-2-4-15,-5 0 0 0,-4 10 5 16,-4 6 0-16,-3 9-5 16,-2 3-1-16,-2 5 1 15,-1 0-2-15,-5 13-30 16,2 4-82-16,-5-6-62 16,0 1-44-16,0-3-58 15,0-9 21-15</inkml:trace>
  <inkml:trace contextRef="#ctx0" brushRef="#br0" timeOffset="-211461.86">6838 8235 311 0,'35'-41'284'16,"-2"8"-61"-16,-8 9-52 0,-9 8-50 16,-3 7-46-16,-5 9-6 15,-2 13 20-15,-6 11 31 16,0 21 9-16,-11 12-12 15,0 8-4-15,-2 0-34 0,0 5-35 16,13-6-12 0,0-2-21-16,0-10-3 0,0-7 1 15,5-13-9-15,3-2-29 16,0-11-28-16,0-10-40 16,0-9-55-16,-3-13-86 0,-2-11-25 15,-3-10 13-15,0-5 31 16,0-10 19-16,0-8 32 15,-11 1 59-15,-2-6 56 0,1 9 66 16,0 0 98-16,12 9 45 16,0 6-50-16,0 2-24 15,0 9-15-15,3-3-22 16,10 6-11-16,8-2-20 16,10 3-8-16,9 2-17 15,10 6-37-15,-2 6-38 0,6 9-63 16,-5 0-57-16</inkml:trace>
  <inkml:trace contextRef="#ctx0" brushRef="#br0" timeOffset="-211080.53">7545 8125 241 0,'11'-16'271'0,"0"-6"-64"15,-2-2-46-15,-1 1-39 0,0 1-4 16,2 2-3-16,-7 8-17 15,0 0-31-15,2 5-32 16,-5 7-14-16,0 0-15 0,0 0-5 16,0 19 24-16,0 9 18 15,0 17-2-15,0 8-4 16,0 8-14-16,0 5-7 0,0 3-8 16,0-4-2-16,0-8-1 15,0-13-5-15,0-3 4 16,0-13-11-16,0-3 6 0,0-5 5 15,0-7 0-15,0-2-11 16,0-11 4-16,0 10 6 16,0-10-6-16,0 0-9 15,0 0-5-15,0 0-17 0,0 0-16 16,0 0-32-16,0 0-51 16,0-14-50-16,0-1-24 15,0-5 29-15,-11-5-42 0,1-3-4 16,10 0-95-16</inkml:trace>
  <inkml:trace contextRef="#ctx0" brushRef="#br0" timeOffset="-210629.85">7878 8035 53 0,'8'-12'158'0,"-6"0"61"16,-2-1-51-16,0 1-32 16,0 5-26-16,0-3-27 15,0 10-13-15,0 0-4 0,0 0-29 16,0 0-23-16,0 0 0 15,-7 17-2-15,-5 11 25 16,-9 13 12-16,1 8-16 16,4 8-8-16,0-5-12 0,2 3-6 15,14-12-7-15,0 0 0 16,0-12 8-16,6-6-7 16,2-12 6-16,4-13-5 0,5 0 3 15,2-13-3-15,1-12-6 16,2-11 9-16,-4-14-4 15,-1-7 1-15,-9-4-1 0,-3-3-3 16,-5 2 6 0,0 9-5-16,0 13-15 0,-13 4-42 15,2 8-63-15,-3 2-63 16,14 6-43-16,0-1-57 0</inkml:trace>
  <inkml:trace contextRef="#ctx0" brushRef="#br0" timeOffset="-210297.42">7991 7829 202 0,'0'0'294'16,"3"0"-79"-16,3-5-62 0,0 0-46 15,2 1-39-15,5-5-30 16,3 2-22-16,12-1-8 16,6 0-4-16,5 8-2 15,2 0-3-15,-3 0-1 0,-6 13-3 16,-4 3 5-16,-3 8 5 15,-5 4 2-15,-3 6-1 16,-6 5-3-16,-3 10 8 0,-8 8 8 16,0-1-10-16,0 6-1 15,0 0-2-15,0-5 1 16,-8-6-4-16,8-5-5 0,0-5 4 16,0-5-1-16,0-9 0 15,0 0 3-15,-8-8-10 16,0-3-3-16,-4 1-1 15,-4-4-16-15,-8-13-24 0,-14 0-61 16,-6 0-58-16,-4 0-62 16,-9 0-45-16</inkml:trace>
  <inkml:trace contextRef="#ctx0" brushRef="#br0" timeOffset="-209065.92">13095 5487 120 0,'0'-34'284'0,"0"-5"-90"15,0-1-64-15,-16-6-28 0,-5-2-14 16,-6-6-26-16,-6 2 18 15,-12-1-28-15,-17-5-26 16,-23 2-17-16,-20-1-1 16,-21 0-9-16,-25 2 3 0,-18 11 1 15,-30 7-5-15,-46 9 4 16,-43 12 2-16,-36 8 2 16,-14 8 12-16,10 20 17 15,11 8 23-15,17 10-14 0,24 2-13 16,32 8-14-16,45 6-8 15,40-6-7-15,40 2 3 16,43-1 2-16,32-1-3 16,28-2 4-16,19-7-2 0,17-1-5 15,14-9 3-15,-3-6 2 16,3-6-6-16,-3-5 5 16,-6 0-2-16,-5-12-8 0,-8 0 0 15,-4 0-9-15,-8-4-42 16,0-8-42-16,0-4-65 15,-11-9-45-15,-9 1-40 0,-6-5-40 16</inkml:trace>
  <inkml:trace contextRef="#ctx0" brushRef="#br0" timeOffset="-208683.88">8901 4746 431 0,'18'-21'189'0,"-4"9"-90"16,-11 12-47-16,-3 16-16 0,-31 17 19 16,-23 15-9-16,-19 21 7 15,-19 14-13-15,-12 18-24 16,3 14-6-16,4 10-3 0,15 2-1 16,22-9-6-16,16-13 0 15,15-15 1-15,18-12 4 16,19-13 0-16,24-12 2 15,25-14-1-15,24-9-3 16,21-15-1-16,11-15 4 16,5 0-4-16,-12-15 3 0,-13-15 4 15,-12-9 5-15,-7-19-3 16,-14-15 21-16,-12-16-6 16,-3-12-1-16,-13-10-16 0,-11-2-6 15,-4 1-2-15,-9 12-23 16,-8 11-8-16,0 18-57 15,0 18-103-15,-13 17-103 0</inkml:trace>
  <inkml:trace contextRef="#ctx0" brushRef="#br0" timeOffset="-207817.4">21643 8874 462 0,'74'-62'285'0,"-19"5"-66"15,-14 12-101-15,-8 14-57 16,-7 6-29-16,-7 8-2 16,-7 4 19-16,0 13 21 0,4 0-3 15,12 26 30-15,26 15 36 16,26 16 1-16,30 19-22 15,33 18-18-15,31 21-27 0,21 27-50 16,16 32-17-16,1 30 0 16,-14 12 0-1,-15 3 0-15,-21-3 0 0,-18-12 0 16,-19-16 0-16,-21-17 0 16,-19-17 0-16,-20-21 0 0,-14-10 0 15,-15-18 0-15,-7-10 0 16,-9-13 0-16,-6-9 0 15,4-12 0-15,-2-8 0 16,1-8 0-16,-3-9 0 0,8-8 0 16,-1-4 0-16,-2-2 0 15,1-6 0-15,0 1 0 16,5-1 0-16,0-5 0 16,-5 1 0-16,-3-12-8 15,0 9-19-15,-8-9-17 0,-4 0-48 16,-5 0-52-16,0 0-105 15,-6-17-104-15,-16-7 8 16,-7-13-16-16</inkml:trace>
  <inkml:trace contextRef="#ctx0" brushRef="#br0" timeOffset="-207501.8">24043 11721 431 0,'-29'18'317'0,"13"3"-138"15,16 11-88-15,8 12-48 16,8 10-18-16,13 3 1 16,12 0 2-16,6-4 10 15,10-1-15-15,10-2-10 0,10-14-2 16,7-8-7-16,9-11 1 16,7-17-5-16,-4-12-2 15,-3-17 8-15,-7-16 20 0,-5-17 11 16,-13-11 3-16,-11-8 15 15,-15 0-5-15,-15 3 46 16,-14 9-23-16,-26 12-34 16,-23 17-21-16,-32 16-8 0,-38 19-4 15,-33 22-31 1,-15 16-106-16,-12 7-171 0,-9-4-142 16</inkml:trace>
  <inkml:trace contextRef="#ctx0" brushRef="#br0" timeOffset="-206221.72">1128 10664 304 0,'0'13'232'0,"0"-1"-72"15,0-12-71-15,0 0-41 16,0 0-25-16,5 0-13 0,-2 0-2 15,4 0-5-15,-2 0-14 16,-2-7-2 0,-3-11 1-16,0 2 9 0,0-4 5 15,0 5 5-15,-10-2 11 16,-7 4-3-16,1 5-2 16,-1 4-3-16,5-4-4 15,1 8-5-15,2-5 16 0,9 2 9 16,0-1 2-16,0 4 2 15,0 0-4-15,9-5-16 16,-6 3 6-16,2-3 3 16,-5 5 9-16,0 0-3 0,0-5-4 15,0 1-6 1,3 1-1-16,2-3 2 0,-5 6-1 16,0 0 2-16,0 0-12 15,0 0 2-15,0 0-8 16,0 0 7-1,2 0-5-15,-2 0-5 16,0 0 3-16,0 0 4 16,0 0 0-1,0 0 3 1,0 0-3-16,0 0 2 16,0 0 1-16,0 0-4 0,0 0 2 15,0 18-8 1,0 14 38-16,0 25 7 0,0 16-12 15,5 21-8-15,-1 7-8 16,1 5-3-16,3-8-13 16,0-9 11-16,-5-15-10 15,2-17 3-15,4-12-17 16,-6-17-48-16,2-8-57 16,-3-20-66-16,3-17-36 0,-2-22-54 15,3-22 23-15</inkml:trace>
  <inkml:trace contextRef="#ctx0" brushRef="#br0" timeOffset="-206112.62">1157 10335 314 0,'0'-93'283'0,"-9"15"-112"15,9 21-85-15,-7 12-49 16,7 11-24-16,0 15-38 16,0 6-61-16,0 13-50 0,0 0-118 15</inkml:trace>
  <inkml:trace contextRef="#ctx0" brushRef="#br0" timeOffset="-205572.4">1501 10600 473 0,'17'13'291'16,"-8"-6"-111"-16,-1 1-90 15,-8 8-37-15,0 11 28 0,0 16 11 16,0 6-37-16,0 7-31 15,0 1-3-15,0-4-14 16,3-4 1-16,5-13-2 16,0-6-8-16,1-10-7 15,2-13 1-15,7-9-10 0,1-21-4 16,6-9 2-16,-1-13 15 16,-5-7 3-1,-2 4 0-15,0 7 5 0,-9 13-3 16,-4 11-5-16,-1 17-1 15,5 12 15-15,1 7 6 16,4 15-10-16,2 1 0 16,6 3-2-16,3-9-3 15,4-6-11-15,2-14-5 0,2-13-13 16,8-20-22-16,2-21 2 16,-2-16 11-16,-4-16 23 15,1-5 8-15,-9-4 23 16,-3 10 29-16,-6 10 22 15,-3 18-8-15,-8 15-17 16,1 16-21-16,-1 17 5 16,0 33 19-16,-1 20-9 15,7 12-15-15,-3 4-7 16,-3 5-8-16,1-5-6 0,4-9-12 16,-7-6-67-16,3-13-64 15,-4-13-47-15,-5-8-12 16,0-8-8-16,-14-12-60 15</inkml:trace>
  <inkml:trace contextRef="#ctx0" brushRef="#br0" timeOffset="-205444.77">2066 10689 370 0,'-11'-20'261'0,"11"3"-106"16,0 6-63-1,6-10-13-15,36-3-69 16,-6 11-74-1,5 1-105-15,0-1-111 16</inkml:trace>
  <inkml:trace contextRef="#ctx0" brushRef="#br0" timeOffset="-204606.72">3166 10299 395 0,'0'-29'216'16,"0"5"-94"-16,0 8-61 0,-9 5-26 16,9 0-7-16,0 7-3 15,0 4-9-15,0 0-4 16,0 0-7-16,0 17 10 15,0 8 21-15,0 16 24 16,0 11-14-16,0 12 4 16,0 6-10-16,0 1-16 15,0-8-11-15,0-1-5 16,0-10-12-16,0-2 10 0,0-14-5 16,0-7-2-16,0-8 9 15,0-9-4-15,0-12-3 16,0 0 5-1,0-12-26-15,0-17-21 16,0-20 2-16,0-20 1 16,0-17 17-16,0-4 10 15,0-3 6-15,6 8 10 0,6 6-4 16,5 15 0 0,-3 12-4-16,8 10-1 0,3 21 10 15,1 21 12-15,-1 21 2 16,-1 17-4-16,-8 9 5 15,-2 7-2-15,-14-1-1 16,0-4-6-16,0-8-2 16,-14-10 4-16,3-5-6 15,3-7 7-15,0-7-7 0,8-3 2 16,0-9 0-16,0 0 2 16,0-12-10-1,11-9-10-15,11-3 3 0,6-4-3 16,9-1 6-16,2 5-1 15,1 10-2-15,2 14 3 16,-5 0 4-16,-5 25 0 16,-7 7 9-16,-14 14-13 15,-11 6 10-15,0 2-4 16,-20-2 1-16,-12 1-7 0,-9-3 7 16,-13-3-8-16,3-4 5 15,-6-7 2-15,4-3-5 16,5-8 4-16,2-6-3 15,10-6 2-15,4-6 5 16,7-7-4-16,9 0 4 16,16-7-11-16,0-6-28 15,0-4-22-15,0 2-37 16,13-6-41-16,7-3-24 0,9 0-13 16,2-2-50-16,6 3 18 15</inkml:trace>
  <inkml:trace contextRef="#ctx0" brushRef="#br0" timeOffset="-204198.4">3804 10644 270 0,'9'0'275'16,"-9"0"-79"-16,0 0-82 16,0 0-57-16,0 13-15 15,0 1-4-15,0 4-10 16,0-2-15-16,0-4-4 15,8 0-9-15,2 3 5 0,4-15 0 16,2 0-1-16,-4 0 1 16,1 0 3-16,-10-11 3 15,-3-1-3-15,0 1-2 16,0 2 14-16,0 2 1 0,0 2-2 16,-8 2-9-1,8 3-8-15,-8 0-3 16,8 0-3-16,0 0 0 0,0 0 3 15,0 0-2 1,5 0 4-16,-2 0 1 16,2 0 0-16,-5 0 2 15,0 0 9-15,0-9-2 16,0 1-3-16,-13-4-8 0,4 3 2 16,1 2-5-16,8 2-6 15,-8 1 0-15,8 4-41 16,0 0-57-16,0 0-59 15,-12 9-57-15,5 2-64 16</inkml:trace>
  <inkml:trace contextRef="#ctx0" brushRef="#br0" timeOffset="-203142.52">4324 10319 158 0,'0'-12'218'0,"0"4"-58"15,0 8-57-15,0 0-51 16,0 0-20-16,0 12-5 15,0 12 6-15,3 12 6 0,6 9-10 16,-4 9-4-16,-3 3 1 16,3-1-5-16,-2-3 2 15,-3-3-2-15,0-7-5 16,0-9-7-16,0-11 4 16,0-7-2-16,0-4 9 0,0-12 9 15,-8 0-13-15,1-12-2 16,7-11-20-16,0-23 1 15,0-16-1-15,7-13 0 16,6-15 6-16,4 0 3 16,8 1 3-16,2 11-6 15,3 14 2-15,-4 10-4 16,7 18-2-16,5 10-2 0,-2 19 9 16,-3 19 12-16,-6 21 5 15,-2 12 10-15,-12 11-13 16,-13 2-2-16,-13 3-2 15,-12 0 2-15,-7-8 10 0,-4-5-5 16,-5-10-8-16,5-10 3 16,2-4-8-1,11-7 7-15,2-10-1 0,9-7-5 16,4 0 12-16,8 0-3 16,0 0-4-16,3 0-8 15,5 0-7-15,-3-3 3 16,4-1-1-16,2 4-6 0,6 0 8 15,12 0-1-15,7 0-1 16,9 0-3-16,8 0-6 16,4 0-11-16,0 0-33 15,-1-5 1-15,-3-3-3 0,-1-4 15 16,-4-8 16-16,-6-4 8 16,-13-2 14-16,-7-2 7 15,-4-1 26-15,-10 10 26 16,-8 2 9-16,0 5-14 15,0 12-20-15,-8 0-13 16,-10 24-12-16,4 5 8 16,-3-1-12-16,4 1-4 0,13-1 4 15,0-4 2-15,0 1-3 16,13-8 0-16,-1-4 1 16,4-13-7-16,1 0 11 15,-2 0-5-15,-1-17-13 0,-3-4 0 16,-3-3-5-16,-4-6 5 15,-4 3-12-15,0-2-5 16,0 5-3-16,-12 3-26 16,4 2-35-16,8 6-54 15,0 5-36-15,0 3-33 16,0 1-12-16</inkml:trace>
  <inkml:trace contextRef="#ctx0" brushRef="#br0" timeOffset="-202560.3">5266 10303 139 0,'15'-9'271'0,"-1"2"-56"0,-14 2-53 16,0 0-50-16,0 5-28 16,0 0-20-16,0 0-21 15,0 10-9-15,0 10-18 16,0 5-7-16,-9 3-6 16,9-4 4-16,0 0-7 15,0 0 0-15,0-7 7 16,4-5-7-16,4-12 0 0,0 9 3 15,0-9 1-15,4 0-3 16,1-9 8-16,0-3-5 16,-2-8 0-16,-3-1-8 15,-8-3 6-15,0 0-5 0,0-1 8 16,0 9-5-16,0 4-8 16,-11-1-2-16,11 6-14 15,-8 2-20-15,8 5-24 16,0 0-37-16,0-5-19 15,0 5-7-15,0-2-7 16,0-7-4-16,0-8 12 16,4-7 38-16,8-5 32 0,0-6 87 15,4-7 64-15,4-8 100 16,-5-2-44-16,2 4-23 16,-4 7-15-16,-1 8-15 15,-4 5 7-15,-3 11 6 0,-2 5-21 16,-3 3-26-16,0 9-25 15,4 13 6-15,-1 16 58 16,2 19-23-16,-5 14 6 16,0 11-11-16,0 4-11 15,4 0-16-15,-4-3-27 16,0-10-9-16,5-7 1 16,3-11-9-16,-8-9 3 0,0-13-6 15,3-4-11-15,2-6-25 16,-5-14-51-16,0 0-51 15,0 0-76-15,0-10-83 16,0-10-44-16</inkml:trace>
  <inkml:trace contextRef="#ctx0" brushRef="#br0" timeOffset="-202329.68">5855 9936 401 0,'0'-24'296'0,"0"3"-86"16,0 4-77-16,0 6-40 15,0 3-17-15,0 3-8 16,0 1-36-16,0 4-18 0,0 0-20 16,0 0-49-16,0 0-49 15,0 0-36-15,0 0-30 16,0 12 8-16,0 1-53 15,0 2-1-15</inkml:trace>
  <inkml:trace contextRef="#ctx0" brushRef="#br0" timeOffset="-202173.73">5908 10266 312 0,'20'33'213'0,"0"-5"-66"0,-4-4-31 15,1 0-31-15,0-3-9 16,-7-4-4-16,-2-5-15 15,-8 0-28-15,-8 4-30 16,-19 4-90-16,-22 5-119 16,-12 4-104-16</inkml:trace>
  <inkml:trace contextRef="#ctx0" brushRef="#br0" timeOffset="-200546.74">5352 10652 21 0,'0'-4'36'0,"0"0"26"16,0 4 43-16,4 0 41 0,0 0-43 16,-1 0-27-16,2 0-3 15,-5 0 15-15,0 0 20 16,0 0 19-16,0-3-4 16,0-2-6-16,3-3-12 15,6-5-28-15,-1-6-44 16,0-6-13-16,3-2-7 0,7-11-10 15,-7-3 0-15,1-4-4 16,-4-4 2-16,-3-3-2 16,-5-9-3-16,0-5 6 15,0 0-5-15,0 2 4 16,0 2-3-16,0 10 3 0,0 6 3 16,-8 11 6-16,0 6-5 15,8 8 3-15,-9 9-4 16,9 1-2-16,0 3-2 15,0 3 1-15,0 1 6 16,0 4-10-16,0 0 6 16,0 0-9-1,0 0 7-15,0 0 1 16,0 0-1-16,0 0 1 16,0 0-4-1,0 0 3-15,0 0-2 16,0 0 5-1,0 0-3-15,0 0 12 0,0 0 0 16,0-6 6 0,0 4 2-16,0-6-11 15,0 3-2-15,0 1-6 0,-7 0-2 16,7 4 1-16,0 0 2 16,-8 0-3-1,8 0 8-15,0 0-12 16,0 0-1-16,0 16-4 15,-14 14 9-15,3 9 0 16,-2 14 0-16,4 5-2 16,9-2 7-16,0 1-12 15,0 0 6-15,9 2 4 16,4-7-3-16,4 0 5 16,1-2-5-16,4-8-7 15,-2-8 2-15,-4-5-9 16,-4-8-1-16,0-4 1 0,-4-5-1 15,0-12 3-15,1 0 7 16,-1 0 2-16,-5 0 5 16,6 0 0-16,0-12-8 15,-1-9 9-15,3 1 0 0,3 4-5 16,-3-5-2-16,0 0 6 16,-2-4-4-16,4 2 4 15,0-6-2-15,-7-4 2 16,2-3-5-16,0-4 5 15,-3-9-6-15,-1-4 3 16,4-4-4-16,0-5 8 0,-3 0 0 16,-2 2-4-16,5-1 2 15,-8 0 4-15,5 4-10 16,-2 5 6-16,2 6-1 16,-5 10 14-16,0 8-1 15,0 11-4-15,0 6 3 0,0 1-7 16,0 10-1-16,-8 21 0 15,-1 11-6-15,2 10 2 16,-1 6 4-16,0 4-7 16,-1 14 13-16,9 4 2 15,-8 10 2-15,8 6-4 16,0-1-9-16,0-4-3 16,8-3 6-16,4-7-3 0,1-14-5 15,-2-9-19-15,2-12-33 16,-2-3-24-16,3-9-53 15,-6-3-57-15,-5-5-32 16,1-5-44-16,-4-11-15 0</inkml:trace>
  <inkml:trace contextRef="#ctx0" brushRef="#br0" timeOffset="-194739.34">29297 11211 177 0,'9'-15'216'16,"-5"4"-83"-16,-4-5-51 15,0 1-39-15,0 1-11 16,0 2-5-16,-13 0 1 0,5 4-8 16,-5 0-3-16,1 0-2 15,1-1 3 1,0 9 1-16,-7-3-6 0,-2 3-4 15,-7 0 7-15,-2 0-8 16,-5 0-2-16,-2 0-2 16,-1 0 3-16,-3 8 4 15,1-8-3-15,-4 8 0 16,4-8-7-16,2 0 4 16,4 0-1-16,1 8-1 0,1 0 0 15,1-8 3-15,6 14 1 16,-4-8 2-16,2 2-2 15,3 6-7-15,-1-7 4 16,-2 1-1-16,1 5 1 16,2 1 2-16,-6 4-5 15,1-2 2-15,-5 0 7 16,1 6-2-16,-5-2 16 16,1 3 4-16,-4 5-8 15,-2 6-2-15,6-1-5 0,-4 3 0 16,2 4-1-16,2 1 3 15,4 1 7-15,4 2-3 16,4 0-3-16,-2 6-11 16,1-2 8-16,2 5-4 15,3 4-4-15,0 0 1 16,3 4-1-16,6 0 3 16,-2 3 0-16,0 3 3 15,5-6 5-15,8-1-7 16,-8 2-1-16,8-10 5 0,0-2-1 15,0-2-3-15,0-4 2 16,0-3 16-16,5-3 2 16,3-2-8-16,-1-3-4 15,6 0 6-15,-1-1-1 16,2-2 4-16,0-7 4 0,3 1 19 16,3 5-1-16,8-1 8 15,5-4-17 1,4 4-11-16,7 1 5 0,8-3-12 15,0 2-10-15,4-4-14 16,-4 0 9-16,0-3 5 16,2-1-6-16,-2 1-1 15,5 0-3-15,-2-6 4 16,4 1-2-16,1-4-3 0,-3 5 4 16,4-6 1-16,4 4 1 15,-1-8-5-15,6 0 3 16,3 2-1-16,3-9 4 15,2 8-5-15,-1-8 1 16,1 0 9-16,-2 8-4 16,3-8-2-16,-7 13-2 15,-2-13 4-15,-10 0-10 16,0 7 6-16,-3-7-2 16,-8 0-6-16,1 0 8 0,-5 0 3 15,-2 0-9-15,2 0-2 16,3 0-1-16,6 0 9 15,6 0-5-15,5 0 6 16,4 0-9-16,5 0 6 16,-2 0-7-16,6 0 1 15,-1 0 7-15,0 0-5 16,1 0 3-16,-1 0-3 16,-1 0 2-16,-2 0 2 15,4 0 2-15,-1 0-8 16,2 0 2-16,0 0 3 15,-3 0 1-15,-2 0-6 16,-6-4 4-16,-1-4 0 16,-7 0 2-16,2-4-6 0,-2-1 5 15,4-1-5-15,5-4 1 16,5 2 0-16,-2-5 2 16,-3 5-3-1,0 1 4-15,-3-2 1 0,-6 1-2 16,-2-1-1-16,-6 0-4 15,1 1 4-15,-5-3 11 16,1 2-13-16,-5 1 7 16,-1-1-2-16,-8 0-5 15,6-2 7-15,0-1-8 0,-2-5 2 16,6-3-2-16,-3-5 6 16,3-3-1-16,-6-2-7 15,2-5 3-15,-8-7 2 16,-1-3-3-16,-4-5 3 0,-2-6 7 15,-7-2-14 1,-2-3 10-16,-2 0-1 16,-6 0-10-16,-5 1 4 0,-4-2-4 15,0 1-6-15,-17-4-1 16,-6-6-11-16,-10-3 5 16,-12 3-3-16,-9-7 16 15,-2 7-3-15,-5 3 8 16,-8 2-3-16,5 10 9 0,3 7 0 15,4 7-4-15,3 6 3 16,7 3-4-16,-7 6 4 16,-3-3-2-16,-8 2 4 15,-16-2-4-15,-16 2 9 16,-25-1-11-16,-33 5 4 16,-26 4-2-16,-31 4 7 15,-20 11-7-15,-2 13 3 16,2 0 0-16,12 13 3 15,21 1-4-15,25 9 1 16,20-4 1-16,19 1-6 16,25-3 0-16,20-5 9 15,24-1-1-15,12 2-5 16,18-13-1-16,7 9-3 16,12-9 7-16,17 7-1 15,0-7-5-15,0 0 8 0,0 0-8 16,0 0-2-1,0 0 4-15,0 0 4 16,0 9-19-16,0-9-21 16,0 8-48-16,0-8-19 0,0 12-37 15,0 1-27-15,0 2-7 16,0 6 2 0,-8-1-55-16,8 1-32 0</inkml:trace>
  <inkml:trace contextRef="#ctx0" brushRef="#br0" timeOffset="-192858.96">29148 13543 34 0,'23'-21'64'16,"2"0"102"-16,-5 2-8 16,-4 3-45-16,-3-1-38 0,-5 4-23 15,-3 2-5-15,-5 2 8 16,0 1 8-16,0 1-12 15,0-2-15-15,0 9-9 16,-13 0-4-16,-4 0 13 16,-12 0 14-16,-7 12-7 15,-13 9-7-15,-7-2-1 16,-6 9 0-16,-2 10-10 16,-6 3 11-16,6 8 0 15,4 4-2-15,3 8-1 0,4-1-2 16,0 7-12-16,8 1 2 15,4 5-5-15,5-4-3 16,3 1-5-16,6-6 9 16,2-2 0-16,8-10 2 15,5 0 18 1,12-6 7-16,0-1 3 0,9-5-1 16,6 2-11-16,10-1-9 15,7-1-1-15,9 1 9 16,16 0-21-16,17 3-5 15,15 1-2-15,16-2-1 0,14 0 1 16,11-6-6-16,6-2-2 16,3-2 2-16,-6-5 11 15,-4 1-4-15,-5-2 6 16,-11-2-2-16,-4-4-2 16,-3 0 4-16,3-6-9 15,15-1-9-15,9-7 10 16,17-7-3-16,8 0-6 15,5-4 4-15,-5-3 3 16,-4-3-8-16,-11-2 8 16,-15 0-3-16,-4 0 6 15,-11 0-4-15,-8-4 4 16,-7-5 0-16,-5 1-2 16,1-4-2-16,-9-4 0 15,0-1-2-15,-3-4 6 0,-6 0-6 16,6-3-4-16,3-9-1 15,5-4 5-15,0-8 3 16,-2-3-3-16,-2-6-7 16,-4 1 1-16,-9-1 8 15,-9 3 0-15,-7-3-8 16,-9 1 7-16,-11 4 0 16,-8-5-1-16,-10-3-3 0,-11-9 3 15,-8-3-10-15,-14-8 3 16,-19 0 2-16,-21-5 2 15,-22 0 4-15,-22 1-1 16,-16-1-3-16,-16 6 3 16,-20 2-2-16,-20 9 7 15,-25 2-8-15,-25 10 3 0,-20 5-2 16,-12 7 3 0,-8 3-3-16,2 10 1 15,1 16 7-15,2 16-5 16,-2 16-1-16,6 20 2 15,7 18-5-15,13 10 3 0,19 13-8 16,23 5-4-16,25 7-8 16,34 0-15-16,25-1-44 15,23-1-24-15,22-4-26 16,19 0-30-16,0 50-290 16,28-70 122-1</inkml:trace>
  <inkml:trace contextRef="#ctx0" brushRef="#br0" timeOffset="-191893.46">31251 15318 409 0,'0'-50'198'0,"0"5"-93"16,-17 9-53-16,-2 3-23 15,-10 0-15-15,-7 5 0 16,-6-1 23-16,-10 5 9 16,-13 3-18-16,-16 6-6 15,-22 2-7-15,-12 5-9 16,-21 3-3-16,-5 5-1 16,-17 0-1-16,-10 0 1 15,-10 0-5-15,-10 0 5 16,-5 0-2-16,-8 17 2 15,6 0-2-15,14 3 0 16,9 10 7-16,22 5 9 16,16 11 21-16,25 10 3 15,19 13-7-15,22 21-10 0,17 17-11 16,20 19-3-16,19 16-4 16,12 14 10-16,20 5-7 15,20 3 3-15,22-10-1 16,14-7 2-16,27-10-3 15,26-11 4-15,22-15-4 16,23-14-4-16,26-15 8 16,15-21 9-16,20-24 6 15,21-20 12-15,14-17 33 16,19-22 47-16,7-10 19 0,6-10 5 16,-19-5-19-16,-17-7-40 15,-31 6-85-15,-32-6 0 16,-33 6 0-16,-28-2 0 15,-32-2 0-15,-23-1 0 16,-22 0 0-16,-18-9 0 0,-18-6 0 16,-17-10 0-1,-12-3 0-15,-9-9 0 0,-13-7 0 16,-18-14 0-16,-15-7 0 16,-26-8 0-16,-29 1 0 15,-39-6 0-15,-39 1 0 16,-20 3 0-16,-10 14 0 15,-6 6 0-15,9 14 0 16,7 12-116-16,10 10-110 16,3 20-52-16,-4 14-41 15,-12 16-2-15,-4 10-51 16</inkml:trace>
  <inkml:trace contextRef="#ctx0" brushRef="#br0" timeOffset="-190862.25">11319 13489 256 0,'-39'0'284'15,"2"10"-107"-15,1-10-89 0,4 7-42 16,2-7-22-16,11 0 7 15,2 0 33-15,17 9 11 0,0-9-14 16,0 0 1-16,0 7-7 16,12-7-3-16,17 0 22 15,12 0-2-15,11 0 0 16,18 0-14-16,6 0-21 16,14 8-6-16,3 0-21 0,-4 1-3 15,-4-1 3-15,-3 0-10 16,-14-8 1-16,-6 0-5 15,-9 9 7-15,-8-9-3 16,-5 0-2-16,-9 0 3 0,-1 0-12 16,-11 0-8-16,-6 0-28 15,-4 0-27-15,-6 0-44 16,-3 0-47-16,0 0-36 0,0 0 0 16,0 0-3-16,0-9-17 15,0-7 35-15</inkml:trace>
  <inkml:trace contextRef="#ctx0" brushRef="#br0" timeOffset="-190213.68">12201 13408 62 0,'0'-11'241'0,"-8"0"10"0,8 5-53 15,-9 1-75-15,9 2-64 16,0 3-25-16,0 0-14 0,0 0-2 16,0 8 11-16,0 20 58 15,-11 21 28-15,0 20-18 16,-2 16 1-16,-3 14-15 0,-4 3-22 15,3 3-15-15,1-3-23 16,8-5-9-16,8-12-6 16,-10-15-2-16,10-17-3 15,0-12-2-15,0-12 3 16,0-10 6-16,0-19-1 0,0-5-15 16,0-18-2-16,0-22-6 15,0-15 8-15,0-19 7 16,0-10-7-16,-6-11 8 0,6-7-9 15,0 1 8-15,-8 8 0 16,8 8 7-16,-14 17 22 0,6 17 18 16,0 15-10-16,8 8-6 15,0 11-22 1,0 8 2-16,0 5-11 0,0 9 1 16,8 0-1-16,14 17 9 0,10 4-5 15,15 7-2-15,19 0-10 16,12 1 8-16,11 0-7 15,1-1-16-15,-2-3-17 0,-7-7-15 16,-12 3 14-16,-7 1 7 16,-18-7 11-16,-7-2 13 15,-12-1-5-15,-14 0 11 0,-11 0 1 16,-11 13 16-16,-19 12 13 16,-18 15 33-16,-18 17 4 15,-10 12 15-15,-9 9 6 16,-2 0 12-16,8-3-84 0,8-12-13 15,12-6 0-15,10-12 0 16,9-12 0-16,10-8 0 16,10-12 0-16,9-8 0 0,2-6 0 15,1-11 0-15,0 0 0 16,8 0-83 0,-13-11-230-16,2-14-35 0,-2-8 22 15,-4-12 31-15,2-12 1 16</inkml:trace>
  <inkml:trace contextRef="#ctx0" brushRef="#br0" timeOffset="-188748.55">4280 6752 70 0,'-13'-32'99'0,"-3"-4"61"0,-6-2-59 16,-1-2-44-16,-5 4-20 15,0-5-8-15,-5 3-9 16,-8 3-3-16,1 1 1 15,-5 6-7-15,0 4-1 16,-4 0 0-16,-8 8 8 0,-3 4-4 16,-9 3-1-16,-9 9-3 15,-4 0-1-15,-7 21 1 16,-7 7 2-16,-10 8 2 16,-11 9-7-16,-10 7 4 15,2 5-4-15,7 1 1 16,7 0-3-16,15-2-4 15,15-4 14-15,7 5-1 16,12-3-3-16,14 3-3 16,8 0-1-16,10 8 7 15,15 8-2-15,15 8 5 16,5 17-9-16,14 9 1 0,5 10-5 16,10 3-2-16,-2-4 1 15,1-2 0-15,-1-7-3 16,4-10 6-16,9-10-4 15,4-15 6-15,15-7 9 16,18-8 11-16,31-17-6 16,34-15 2-16,43-25-7 15,55-13 3-15,47-6 2 16,28-10-6-16,5-4-4 16,-7 5-4-16,-14-1-3 15,-8 5 3-15,-12 3-7 16,-7 5 5-16,-5 3 9 0,-5-6 3 15,5-7 12-15,1-9 21 16,7-11 5-16,0-14-10 16,-8-11-16-16,-20-8 7 15,-33-19 14-15,-32-8-1 16,-32-1 6-16,-30-3-12 16,-32 1-7-16,-23-1-7 0,-26 0-17 15,-24 4-7-15,-20 0-4 16,-36-4-5-16,-22 1-12 15,-23-5-2-15,-28-4-4 16,-29-9-4-16,-29 1-11 0,-23 5 5 16,-30 9 11-16,-36 24 10 15,-43 19 5-15,-42 27-10 16,-26 31 5-16,-13 22-2 16,-18 22 1-16,-9 20 2 15,1 8 7-15,25 8 5 16,35 0-5-16,46 0-3 15,43-3 3-15,47-4-2 16,44-5-40-16,39-5-21 16,34 0-10-16,24 1-35 0,21 5-10 15,9-2 1-15,21 6 12 16,4 2 14-16,14-2-20 16,0-10-101-16</inkml:trace>
  <inkml:trace contextRef="#ctx0" brushRef="#br0" timeOffset="-187683.79">2968 8451 147 0,'-20'-21'213'0,"-2"9"-102"16,2 0-54-16,1 3-27 16,-7 5-8-16,3 4 6 15,-6 0-8-15,-4 13-2 16,-7 6-4-16,-10 18 16 15,-2 12-7-15,-4 17-6 0,6 7 0 16,10 13-2 0,15 2-3-16,25 2-8 15,13 2 5-15,24 4 2 16,28 1 5-16,25 1 15 0,26-6 11 16,39 3-1-16,41-6-5 15,41-7-12-15,49-13 0 16,47-7-7-16,32-10-8 15,36-12-1-15,40-11-2 16,5-12 0-16,-12-17-4 16,-33-22 3-16,-26-17-2 0,-26-26 0 15,-21-25 8 1,-15-17 7-16,-21-5 12 0,-23-16 17 16,-30-4 27-16,-35-5 32 15,-43 4 0-15,-34 3 11 16,-39 7-35-16,-34 1-37 0,-34 5-21 15,-37-1-16-15,-48-1-8 16,-48 10-2-16,-49 2 2 16,-45 9 0-16,-38 18-2 15,-21 15-3-15,-36 21 1 0,-38 18-14 16,-38 23 4 0,-20 15 3-16,-7 16 9 15,-11 13-1-15,-6 4-1 0,3 8 1 16,22 3-1-16,27 9 0 15,22 13 0-15,10 14-1 16,9 20 8-16,13 5-9 16,19 1 4-16,34 1-1 15,42-15-10-15,48-9-13 16,42-18-15-16,39-16-7 16,26-15-14-16,25-11-1 15,21-6 6-15,20-5-33 0,12-8-44 16,16-4-62-16,9-12-50 15,13 0-73-15</inkml:trace>
  <inkml:trace contextRef="#ctx0" brushRef="#br0" timeOffset="-186685.81">5611 10111 86 0,'-36'-49'445'31,"28"37"-403"-31,-1-10-13 16,9 15-15-16,0-9 10 31,0 5-15-31,0 3-2 0,0-2 2 16,0 3 2-16,0 2 7 15,0 1 10-15,0-4-1 16,0 0-5-16,0-8 14 16,-9-5 27-16,-2-8-21 15,-6-3-12-15,-8-9-5 16,-2 0-9-16,-11-3-4 0,-13 3-6 15,-18 6-1-15,-26 5-8 16,-30 10 6-16,-38 12-2 16,-36 20-5-16,-35 20 5 15,-24 17 2-15,-4 16 2 16,-10 17 2-16,-2 6 3 16,8 11 2-16,14 7 2 15,27 5-6-15,32-2 1 16,38 1-7-16,41-4-1 15,46-1 4-15,38-2-5 16,47-2 12-16,39 1-6 16,46-4 15-16,50-5 9 0,33-4-5 15,46-10-4-15,54-15-7 16,55-11 1-16,44-20-10 16,21-21 5-1,8-20 1-15,-6-17-2 0,-29-12-7 16,-36-12 4-16,-51-8-3 15,-43-12-1-15,-41-12 7 16,-44-9 39-16,-38-12 33 16,-39-10-11-16,-33-24-21 0,-37-10-19 15,-32-13-11-15,-28-4-7 16,-30 5-2-16,-31 11-11 16,-34 20-6-16,-35 26-17 15,-30 32-17-15,-11 29-17 16,-11 23-40-16,-11 17-39 0,-2 23-49 15,-1 15-40-15,4 7-48 16</inkml:trace>
  <inkml:trace contextRef="#ctx0" brushRef="#br0" timeOffset="-152180.46">20125 10315 515 0,'6'-12'288'16,"-6"-2"-93"-16,0 2-77 0,0 5 4 15,0-2 51-15,0 1 15 16,-6-3-49-16,-2-1-55 0,8 3-19 16,-13 1 21-16,5-1-12 15,-6 1-74-15,3 1 0 16,0-2 0-16,-2 2 0 0,1 3 0 15,-6-4 0-15,-1-1 0 16,-1-4 0-16,-1 0 0 16,-6 1 0-16,-1 0 0 0,-6 0 0 15,-2 5 0-15,-5-7 0 16,-3 2 0-16,0 5 0 16,-6-2 0-16,1 6 0 15,-1-2 0-15,-1 5 0 0,-2 0 0 16,4 8 0-16,4 5 0 15,6-1 0-15,1 0 0 0,2 0 0 16,-1 0 0-16,1 0 0 16,-1 5 0-16,-4 4 0 15,0 3 0-15,-2 1 0 0,-2-1 0 16,0 0 0-16,4 2 0 16,0-2 0-16,6 0 0 15,-3-3 0-15,11-2 0 16,-3 2 0-16,7-2 0 0,2 7 0 15,5-2 0-15,-4 0 0 16,4 0 0-16,-1-4 0 0,-3 5 0 16,0 0 0-16,0 4 0 15,0-1 0-15,3 1 0 16,0-9 0-16,1 1 0 0,5-5 0 16,11-4 0-16,-9-5 0 15,9 4 0-15</inkml:trace>
  <inkml:trace contextRef="#ctx0" brushRef="#br0" timeOffset="-152113.71">18443 10738 2047 0,'0'-9'-232'0,"0"-3"-200"16,0-4 40-16,4-3 15 15,1-6 74-15</inkml:trace>
  <inkml:trace contextRef="#ctx0" brushRef="#br0" timeOffset="-151466.89">18488 10152 312 0,'0'-21'312'0,"0"4"-58"0,-9 5-81 16,9 0-62-16,-8 8-8 15,8 4 30-15,-8 0-3 0,8 0-28 16,-11 0-47-16,-2 16-7 16,-9 13-3-16,0 9 4 15,-12 6-16-15,0 9-13 0,-4 0-15 16,5-1 9-16,1-3-16 16,7-4 3-16,4-9 3 0,10-7 3 15,-1-4-7 1,12-9 2-16,0 0 0 0,0-3-2 15,12 0 1-15,12-2-4 16,9 1 6-16,8 0-2 0,7 4 3 16,0 2-5-16,5-2 1 15,-1 0 0-15,2-1 0 0,-5 2-2 16,-3-6 5-16,-12 3-3 16,0-2 5-16,-6 0-11 15,-8-12 7-15,-3 12 4 0,-5-12 5 16,-4 0-1-16,-5 0 27 15,-3 0 20-15,0 0-44 16,0-7-12 0,0-14 0-1,-11-12 0-15,-5-8 0 16,0-4 0-16,-1-8 0 0,-5-3 0 16,4-6 0-16,-4 2 0 15,5 0 0-15,3-2 0 0,3 4 0 16,-3 5 0-16,6 14 0 15,8 1 0-15,-8 14 0 16,8 3 0-16,0 9 0 0,0 0 0 16,0 3 0-16,0 6 0 15,0-2 0 1</inkml:trace>
  <inkml:trace contextRef="#ctx0" brushRef="#br0" timeOffset="-151354.83">18569 10033 2047 0</inkml:trace>
  <inkml:trace contextRef="#ctx0" brushRef="#br0" timeOffset="-151265.45">18569 10033 1512 0,'0'0'-401'16,"0"8"-25"-16</inkml:trace>
  <inkml:trace contextRef="#ctx0" brushRef="#br0" timeOffset="-149877.96">13879 15085 29 0,'0'0'61'16,"0"0"57"-16,0 0 55 15,0 0-43-15,0 0-34 0,-8 0-35 16,8 0-14-16,0 0 4 15,0 0 17-15,0 0 11 16,0 0-2-16,0-4-3 0,-8-1-29 16,8 2-10-16,-14-1-2 15,3 4-5-15,0 0-3 16,-10 0-7-16,-1 0-12 16,-4 7-6-16,-8 10 9 0,1-1-6 15,9 6-9-15,5 1-1 16,5 1 5-16,14-3-3 15,14-1-9-15,1 1 5 0,13-5-5 16,8-4-2-16,7 1 10 16,-4-5-1-16,-2-8 6 15,-9 12-4-15,-4-12 7 0,-8 13-7 16,-2-5 4 0,-11 0 5-16,-3-1-4 0,-11 7 2 15,-11-3 1-15,-2 2-3 16,-4-1 2-16,0-5-2 15,-1 2-3-15,5-1 3 0,4-8 1 16,2 9-1-16,7-9-24 16,11 0-38-16,0 0-29 0,0 0-29 15,3 0-11-15,15 0-17 16,3-9-57-16,2-4 13 16</inkml:trace>
  <inkml:trace contextRef="#ctx0" brushRef="#br0" timeOffset="-149650.49">14369 15126 336 0,'0'-17'272'16,"-16"1"-58"-16,-3 4-72 16,-3 0-46-16,3 5 2 15,-1 7-2-15,-1 0-37 0,-3 14-23 16,-1 11-14-16,5 5-15 15,5 1-1-15,1 6-15 0,14 4-27 16,0 0-22 0,8-4-39-16,9-4-36 0,7-5-34 15,4-9-30-15,6-6-59 16</inkml:trace>
  <inkml:trace contextRef="#ctx0" brushRef="#br0" timeOffset="-148422.68">14553 15121 161 0,'-12'-12'237'15,"12"4"-65"-15,-9 4-49 0,9 4-52 16,0 0-27 0,0 0-12-16,0 0-2 0,0 0-6 15,0 21-3-15,0-2-8 16,0 6 0-16,0 0-8 0,0 4-2 15,0-5-5-15,0-3 3 16,0-6 2-16,0 3-2 16,0-6 0-16,0-12 0 0,0 0 8 15,0 0 23-15,0 0 8 16,0 0-18-16,0-9-5 16,0-7-8-16,0-4 6 0,0-1-1 15,0 0-6-15,5 1 1 16,-1 3-7-16,4 1 3 15,-4 4 1-15,4 1-6 16,1-1 4-16,-6-1-9 0,5 4 3 16,0 1 3-16,1 4 0 15,-1 0-1-15,0 4 0 16,-8-3 2-16,0 3-1 0,0 0-2 16,0 0 3-16,0-5 8 15,0 1-2-15,0 4-1 0,0 0 2 16,0 0-2-16,0 0 2 15,0 0 0-15,0 0 6 16,0 0 6-16,0 0 4 16,0 0-1-16,0 0-10 15,0 0-2-15,4 0-5 16,0-5-4-16,0 2 0 0,2-1-4 16,-5 4 1-16,4 0-2 0,-5 0 1 15,0 0 2 1,0 0-2-16,3 12-1 15,5 8 9-15,-3 5-2 0,-1 3 0 16,1 0 1-16,-2 6-3 16,-3-10-2-16,0-3 5 15,0-6-4-15,0-2 8 0,0-1 4 16,0-12 10-16,0 8 1 16,0-8-4-16,-12 0-11 15,-1 0 3-15,4 0-11 16,-5 0 4-16,2 0-6 0,4 0 1 15,8 0-4 1,0 0 10 0,0 0-6-16,0 0-4 15,0 0 1-15,0-3 3 16,0-2-5-16,0 5-2 0,0-4 0 16,3 1 1-16,6-7-2 15,-5 2-9-15,4 0-5 16,2-4-2-16,-4 0-4 15,2-4-2-15,0 0 11 0,-4-2 9 16,1 2 6-16,-5-3-3 16,0-3 6-16,0 6 9 15,-9 4 5-15,-4 0 7 0,4 0 3 16,-9 8-7-16,-4 4-5 16,0 0-10-16,-3 16 5 15,-1 8-5-15,3 2-2 0,4 2 0 16,1 4 9-16,18-4 6 15,0 2-3-15,0-6-10 16,18-7 0-16,1-5-2 16,4 0-9-16,7-5-3 0,-3-7 2 15,3 0-14-15,-4 0 10 16,-9-7-3-16,5-5 1 16,-6 0 9-16,-5-5-1 0,-3-4 2 15,-8 1 7-15,0 0-2 16,0 8-2-16,0-1-1 0,0 4 6 15,0 5-2-15,0 4-5 16,0 0 1-16,0 0 7 16,0 0-7-16,0 0 7 15,5 9 8-15,4 4-7 0,-1 3 2 16,0-4 0-16,3-1-4 16,2 6 1-16,3-4-8 15,-4-5 1-15,1 0-11 0,-1 1-56 16,-4-9-50-16,0 8-34 15,0-8 0-15,-4 0 20 16,-4 8-9-16,0-8-10 0,0 0 8 16,0 0 31-16</inkml:trace>
  <inkml:trace contextRef="#ctx0" brushRef="#br0" timeOffset="-148078.89">14847 15216 23 0,'6'-17'59'15,"2"0"93"-15,3 1 70 16,3 4-63-16,-6 5-55 0,0-3-46 15,-3 10-28-15,3 0 13 16,-2 0 8-16,2 13-8 16,1 3-6-16,4 8-7 0,-2 2-14 15,-2-2-7-15,0-3-4 16,-6-6-1-16,-3 3-1 16,0-6 3-16,0-4 0 15,0-8-3-15,3-13-4 16,2-4 6-16,-2-2-5 15,6-6 6-15,-1 4 6 16,0 1-1-16,1 8-5 16,-1 3 3-16,-4 6 10 15,4 3 5-15,0 7 6 16,1 10-8-16,2 7 1 0,3 4-13 16,-3 2-5-16,-3-2 3 15,0-3-10-15,-3-1-21 0,-1-3-61 16,-4-6-82-16,0-1-68 15,0-14-66-15</inkml:trace>
  <inkml:trace contextRef="#ctx0" brushRef="#br0" timeOffset="-147732.2">15791 14565 287 0,'0'-28'345'0,"-16"2"-79"16,0 9-95-16,-5 5-74 0,-2 5-14 15,2 7-11-15,-1 12-35 16,8 12-12-16,-3 16-12 16,5 14 0-16,0 15-3 0,2 8 0 15,10 9-3 1,-6-1 9-16,6 5 11 0,0-1-16 15,0-8 0-15,0-7-1 16,0-5-8-16,0-7-1 16,0-10-5-16,0-11-38 0,0-5-69 15,0-2-57-15,-8-10-31 16,8-11 0-16,-14-13-5 16,0-5-35-16,-7-12 68 0</inkml:trace>
  <inkml:trace contextRef="#ctx0" brushRef="#br0" timeOffset="-147597.45">15381 15314 154 0,'-11'-30'273'16,"11"7"-77"-16,0-3-73 16,0 7-61-16,6 2-22 15,10-4 1-15,14 5-6 16,5 1-17-16,11 1-7 0,3 2-6 16,0 5-11-16,0-2-53 15,-5 5-73-15,-4-4-95 16,-12 5-35-16</inkml:trace>
  <inkml:trace contextRef="#ctx0" brushRef="#br0" timeOffset="-147249">16441 14584 401 0,'0'-19'338'16,"-12"5"-68"-16,-5 12-128 0,-2 9-64 16,-6 17-6-1,-7 21-6-15,-1 17 29 0,5 10-19 16,2 10-25-16,9 3-23 15,8 1-9-15,9-5-13 16,9-3-1-16,5-14-10 0,15-5-32 16,2-11-45-16,7-11-45 15,-3-8-47-15,7-17-38 0,49-21-299 16,-49-15 265 0</inkml:trace>
  <inkml:trace contextRef="#ctx0" brushRef="#br0" timeOffset="-146849.77">16735 14764 190 0,'-14'-42'511'31,"14"7"-216"-15,0 22-185-1,0 13-103-15,0 0-2 16,9 17-1-16,-1-1-1 0,3-1-3 16,1 1-7-16,1-3-3 15,4 0-12-15,-2-1-6 0,2-12-6 16,-1 0 2 0,1-4 11-16,-5-9 7 0,0 3 12 15,-1-8 9-15,-3-3 1 16,0 2 3-16,-8 2 24 15,0 5 20-15,0 3-3 0,0 6-15 16,0 3-12-16,0 0-11 16,0 12-14-1,6 5-1-15,-6 3 1 0,3 3 6 16,1 6-6-16,4-1-32 16,0 0-70-16,1-2-73 0,2-2-57 15,6-7-54-15</inkml:trace>
  <inkml:trace contextRef="#ctx0" brushRef="#br0" timeOffset="-146606.21">17558 14699 496 0,'0'-12'357'0,"0"4"-82"15,0-2-97-15,0 6-43 0,0 4-7 16,0 0-25-16,-9 17-13 15,-2 16 1-15,0 11-27 16,-7 14-6-16,1 1-31 16,1 8-12-16,-1-6-9 15,3-8-1-15,2-5-14 0,3-10-35 16,9-6-81-16,-8-8-101 16,8-7-63-16,0-5-10 15,-13-12 1-15,1-9-19 0</inkml:trace>
  <inkml:trace contextRef="#ctx0" brushRef="#br0" timeOffset="-146445.03">17277 14934 230 0,'0'-15'288'0,"-13"2"-52"16,13 0-57-16,0 6-44 16,0-3-6-16,0 8-6 0,0-3-40 15,0 1-37-15,0 4-35 16,0 0-50-16,8 0-68 15,10 0-91-15,4 0-70 0,-5 0-64 16</inkml:trace>
  <inkml:trace contextRef="#ctx0" brushRef="#br0" timeOffset="-146268.89">17756 15187 488 0,'5'12'343'0,"-5"1"-103"15,0-13-113-15,0 7-53 16,3-7-27-16,-3 0-20 0,0 0-47 16,0 0-83-16,0 0-79 15,0-12-34-15,5-5-24 0,2-7-18 16</inkml:trace>
  <inkml:trace contextRef="#ctx0" brushRef="#br0" timeOffset="-145734.5">18216 14662 35 0,'8'-21'65'15,"0"5"81"-15,-8 3 49 0,0 6-54 16,0-2-45-16,0 1-35 15,0 4-1-15,0 0 7 16,-8 4 12-16,0 0-8 0,0 0-19 16,-6 0-11-16,-2 0-8 15,-3 16-9-15,-3 0-13 16,0 6-4-16,1 1 5 0,0 7-5 16,9-7-2-1,12-2 1-15,0-1-6 0,3-3 8 16,6-6-10-16,4 3 5 15,4-7-5-15,1-7-6 16,4 12 2-16,2-12 3 0,25 21-2 16,-20-9 6-1,-6 5-3-15,-2 2 2 0,-5 6-4 16,-3 3 2-16,-10 0 2 16,-3 1-2-16,0-1 6 15,-11-3 3-15,-7-5-3 0,-1 1 9 16,-3-9 9-16,-2-4 0 15,0-8-4-15,-1 0-7 16,2 0-8-16,2 0 2 16,5 0-3-16,1-4-11 0,2-7-16 15,13-3-27-15,0 2-42 16,0-1-54-16,0-2-48 16,0-2-63-16,0 2 7 0</inkml:trace>
  <inkml:trace contextRef="#ctx0" brushRef="#br0" timeOffset="-145285.33">18536 14397 446 0,'0'-29'279'0,"0"10"-86"16,0 2-75-16,0 9-40 16,0 0-8-16,0 8-29 15,0 0-17-15,0 21-11 16,0 3-4-16,0 0-7 0,0 4 5 16,0-4-7-16,9 1-3 15,-1-8-1-15,3-5-3 16,2 0-3-16,-5-12-3 0,0 0-6 15,6 0 6-15,0-12 4 16,3-9 7-16,-1-3 3 16,5-9-1-16,-7 0 17 0,3 2 32 15,-4 2 34-15,-4 8 33 16,-6 4 34-16,-3 10-11 16,0 0-39-16,0 7-37 0,0 0-24 15,0 12-13-15,0 7-6 16,0 10-14-16,0 4 0 15,0 3-29-15,0 4-117 16,0 2-163-16,0-2-74 0,0-3-44 16,0 0-327-16</inkml:trace>
  <inkml:trace contextRef="#ctx0" brushRef="#br0" timeOffset="-144536.23">19361 14959 76 0,'0'0'186'16,"0"0"32"-16,0 0-48 15,0 0-46-15,0 0-46 0,0 0-11 16,0 0 13-16,0 0 12 15,0 17-6-15,0 2-15 16,0 2-25-16,0-1-12 0,0 1-2 16,0-5 0-16,0 1 4 15,-13-6-13-15,1 2-7 16,1-13 2-16,3 0-1 0,8 0-4 16,-10-9-2-16,10-3 10 15,0-5-5-15,0-2 1 16,10-6-12-16,1 0 9 15,0 1-7-15,3 3 8 16,-3 6 3-16,-3 7-5 0,-3 3 10 16,-5 5-5-16,0 9 12 15,0 10 10-15,0 6-1 16,0 4-7-16,0-5 0 0,-8 0 4 16,0-3-1-16,8-5-15 15,-13-3 2-15,13-13 9 16,-9 7-1-16,9-7-23 0,-6 0-7 15,6-7 0 17,0-6 0-32,0 2 0 15,0-3 0-15,3 2 0 0,0 5 0 16,3-2 0-16,-3 5 0 16,-3 0 0-16,5 4 0 15,3 0 0-15,-5 0 0 0,5 0 0 16,1 22 0-16,-1-3 0 15,1 9 0-15,-9 10 0 16,0 2 0-16,-13 8 0 0,-11 6 0 16,-17 3-454-16,-16 5-134 15</inkml:trace>
  <inkml:trace contextRef="#ctx0" brushRef="#br0" timeOffset="-143255.74">20344 14462 39 0,'0'-8'130'0,"-8"0"94"0,8-1-67 15,-9 2-57-15,9-1-43 16,0-1-21-16,0-3-5 16,-8 0 8-16,8-1-7 0,-8 5-5 15,8 1 6-15,-8-3 8 16,8 3 14-16,-14 3 6 15,8 1 0-15,-2 3-13 0,-5 0-22 16,-7 0-1 0,-4 0-15-16,-4 0-5 0,-1 12 4 15,-4 4 5-15,-4 4 1 16,-3 3 2-16,3 6-6 16,6 0-4-16,1 4 3 0,10-6-8 15,5 3 3-15,15-6 0 16,0-3-5-16,0-4 6 15,3-6-13-15,6 1-1 0,2-12 5 16,5 12 3-16,5-12 0 16,4 0-2-16,3 0-2 15,4 0-5-15,4 0 7 0,1 0-1 16,-1 0 0-16,-1 0 3 16,-10 9 0-16,1-9-2 15,-1 12 3-15,-11 1-1 16,3-1-3-16,-4 4 1 15,-4 7 2-15,-9 7 4 0,0 2 5 16,-13 5 4-16,1 2-4 16,-10 4-5-16,5-3 5 0,-13-4-4 15,1-7-1-15,-3-5 2 16,-1-3 1-16,2-9-1 16,2-3 3-16,4-9-3 15,5 0-6-15,3 0 2 16,8-9 2-16,9-3 2 0,-8 0-9 15,8-1-1-15,0 1 2 16,0 4-10-16,0 0-37 16,0-1-33-16,8 6-52 0,6-1-37 15,2 4-24-15,0 0-58 16,3 0 14-16</inkml:trace>
  <inkml:trace contextRef="#ctx0" brushRef="#br0" timeOffset="-143005.95">20673 14926 502 0,'0'-4'299'16,"0"4"-101"-16,0 0-88 16,-14 9-9-16,6 7-18 0,-3 4-26 15,3 4-34-15,8 1 1 16,0-1-17-16,0-2-2 15,0-8-9-15,0 0 0 0,0-3-6 16,0-11-4-16,2 0-4 16,-2 0-18-16,0 0-40 15,0-8-52-15,0-9-36 0,0-8-20 16,0-2-37-16,0-10-21 16</inkml:trace>
  <inkml:trace contextRef="#ctx0" brushRef="#br0" timeOffset="-142306.74">20795 14434 143 0,'0'-21'329'0,"0"-3"-83"16,0 3-70-16,0 2-42 16,0 2 2-16,0 5 18 0,0 4-46 15,0 4-58-15,0 4-22 16,0 16-14-16,8 11 17 15,-2 19 10-15,-1 11-14 16,3 8-14-16,-3 4-5 0,3 0-4 16,0 0 0-16,0-7-3 15,-2-9 0-15,-3-8 1 16,3-9 5-16,-1-8-6 0,-2-7-2 16,2-5 6-16,-5-16 2 15,0 0-9-15,3-16 5 16,6-8-1-1,-4-9-1-15,-2-12 0 16,-3-7-3-16,0-9 5 16,0 4 0-16,0-1-3 15,-8 10 1-15,-1 4 10 0,1 2-4 16,8 10 13-16,-8 8-1 16,8 3-11-16,0 4-4 15,0 1 3-15,0 8 3 0,0-1-11 16,0 9-1-1,8 0-2-15,9 14 3 16,4 0 3-16,6 8 0 0,3-1 1 16,5 3-6-16,3 4 1 15,0 6-2 1,22 30 3-16,-32-31 2 16,-9-5-7-16,2 1 6 15,-4-5 2-15,-1-3 3 0,-5-6 0 16,-2-2-2-16,-5-5 4 15,0-8-1-15,-4 0 44 16,0-8 47-16,0-13-38 0,0-12-14 16,0-12-26-16,0-12-19 15,0-7 0-15,4-5 0 16,1 0 0-16,4 0 0 0,-1 3 0 16,-2 6 0-16,2 11 0 15,1 8 0-15,-1 13-81 16,0 6-127-16,-4 10-107 15,0 12-26-15,0 9 38 16,5 6-35-16</inkml:trace>
  <inkml:trace contextRef="#ctx0" brushRef="#br0" timeOffset="-141906.7">21553 14351 334 0,'0'-7'282'0,"0"0"-74"0,0-2-62 16,0 5-25-16,0 4-13 16,-7 0-33-16,7 0-37 15,-8 16-19-15,-6 12-8 0,3 12-5 16,3 6-4-16,-1-1 1 16,9-5-3-16,0-3-2 15,0-5-3-15,0-6-8 16,0-7-1-16,6-7-6 0,2-12 9 15,-2 0 1-15,7-8 3 16,-1-8 7-16,4-7-8 16,2-7 9-16,-7-2-1 0,1 0 0 15,-4-1-4-15,0 8 4 16,-4 5 3-16,0 4-2 16,-4 8-2-16,0 8 3 15,9 12 1-15,-1 8 1 16,-4 5 4-16,4 7-4 0,1 1 1 15,2-5-9-15,-3 1-12 16,4-5-68-16,-3-8-71 16,-1-4-36-16,-4-12-34 0,1 0-18 15</inkml:trace>
  <inkml:trace contextRef="#ctx0" brushRef="#br0" timeOffset="-141108.56">21761 14422 97 0,'3'-28'249'15,"-3"8"-44"-15,0-3-54 16,5 9-55-16,-2 5-34 16,-3 5 6-16,0 4-18 0,0 0-23 15,0 8-3-15,0 9-6 16,4 8 4-16,2 7-6 16,-3 4 0-16,-3 1-6 15,0-1-4-15,0-2-2 0,0-7-3 16,0-7 1-16,0-4 2 15,0-3 1-15,0-13 0 16,0 0-3-16,0-3-2 16,5-11-8-16,3-10-1 15,-2-9 2-15,11-7-1 0,-1-5 0 16,5 1 11-16,-4 2-7 16,-1 13 6-16,-1 6 1 15,2 7-8-15,-3 8 3 0,-3 8 6 16,0 16 7-16,-2 13 4 15,-1 7 3-15,-8 9 2 16,0 0 2-16,0-1-6 0,0-7-1 16,0-5-7-16,0-12 0 15,0-3-6-15,-8-5 6 16,8-12 0-16,0 0-2 16,0-8-4-16,0-9-9 15,0-7 2-15,11-4-2 0,7-8-1 16,-2-1 10-16,-1 1-2 15,1 7 0-15,-2 4 0 16,-2 8 0-16,-4 5 0 0,1 12-3 16,-6 0 4-16,5 12-1 15,3 9 4-15,2 0 0 16,3-1-2-16,-2 0 0 0,2-3-1 16,-1-5-1-1,-4 0 0-15,7-12-7 0,-2 0-5 16,4 0 4-16,5-4-9 15,-2-8 2-15,5-9 0 16,1-3 4-16,-4-10 6 0,0 2 1 16,-6 0 2-16,-6 0 5 15,-5 2 7-15,-29-13 63 47,-48 165-19-16,57-82-45-31,12 34 1 16,0-46-5-16,8 1-5 16,10-10-10-16,4 2-19 15,7-9-25-15,10 0-42 16,-4-12-28-16,1 0-25 0,0 0-14 16,-4-8-47-16,-2-8 5 15</inkml:trace>
  <inkml:trace contextRef="#ctx0" brushRef="#br0" timeOffset="-140309.85">22655 13767 55 0,'-9'-12'152'0,"0"0"66"0,9 2-73 16,-8 6-49 0,8 1-40-16,0 3-17 0,0 0 4 15,0 0-12-15,17 0-8 16,8 17 0-16,11 7-10 15,8 16 35-15,6 17 12 0,-2 24 10 16,-7 17 3-16,-9 13 3 16,-11 3 7-16,-9 3 8 15,-12-3-15-15,-12-5-20 0,-14-7-10 16,-5-12 0-16,-3-14-23 16,1-13-5-16,11-15-22 15,1-11 5-15,4-13-33 16,6-3-75-16,11-21-89 15,0 0-84-15,0-21-8 0,14-20-22 16</inkml:trace>
  <inkml:trace contextRef="#ctx0" brushRef="#br0" timeOffset="-140021.97">23373 14141 384 0,'0'-9'232'0,"0"9"-98"15,0 0-64-15,-12 0-17 0,4 0 4 16,8 12-14 0,0 6-20-16,0-2-12 0,3 0-5 15,6-4-6-15,3-5-12 16,1-7 6-16,-2 0 7 16,1-2 2-16,-4-8 1 0,-3-1 8 15,-5-1 1-15,0 0 18 16,0 0-14-16,0-1-3 15,-13 4-11-15,1 2-4 16,4 7-9-16,-3 0-21 0,-2 0-40 16,0 12-47-1,-4 5-46-15,0-2-71 0,-5 6 14 16</inkml:trace>
  <inkml:trace contextRef="#ctx0" brushRef="#br0" timeOffset="-139810.9">23313 14568 272 0,'18'16'299'16,"-2"-4"-90"-16,6 4-57 15,2 1 12-15,1 4 59 0,-2 3 63 16,-1 9-36-16,-7 9-62 16,-7 2-184-16,-8 0-4 15,-20 9 0-15,-17 4 0 16,-19 3-4-16,-17 2-326 15,-13-5-108-15,-12-1-44 0</inkml:trace>
  <inkml:trace contextRef="#ctx0" brushRef="#br0" timeOffset="-133554.65">27378 10146 843 0,'-22'-56'370'0,"6"7"-176"0,4 13-88 15,3 7 24-15,9 10 75 16,0 2-6-16,0 9-199 16,3 8 0-16,15 0 0 15,12 25 0-15,13 14 0 0,21 15 0 16,10 15 0-16,7 8 0 15,8 4 0-15,9 5 0 16,4 0 0-16,3-5 0 16,1-8 0-16,-8-7 0 15,-13-14 0-15,-12-10 0 0,-20-14 0 16,-18-12 0-16,-5-4 0 16,-15-12 0-16,-10-5 0 15,-5-7 0-15,0-4 0 16,-8-3 0-16,-4-2-2 0,-2 1-430 15,3-5-54-15,-9-7 15 16</inkml:trace>
  <inkml:trace contextRef="#ctx0" brushRef="#br0" timeOffset="-133138.55">27860 10694 304 0,'-13'16'288'0,"13"3"-124"15,18 9-78-15,13 10-43 16,20 3 8-16,4 4 71 0,10 3 8 16,8 1-8-16,0 4-37 15,5-1-15-15,2 3-25 16,-1-8-12-16,-11-6-10 16,-8-8-5-16,-7-10-2 15,-11-6 28-15,-7-17 14 0,-2-3-3 16,-5-17 2-16,-3-10-15 15,-1-9-5-15,1-7-13 16,4-11-12-16,4-8 5 16,2-8 0-16,3-10 12 15,1 2 8-15,-4 8-19 0,0 13-18 16,-11 6 0-16,-9 14 0 16,-2 11 0-16,-10 10 0 15,-3 6 0-15,-19 13 0 16,-30 0 0-16,-32 25 0 0,-24 7 0 15,-19 12 0 1,-9 5 0-16,-1 4 0 0,8 4 0 16,4-3 0-16,9-6 0 15,3-3 0-15,1-9-612 16,0-7-69-16</inkml:trace>
  <inkml:trace contextRef="#ctx0" brushRef="#br0" timeOffset="-23644.76">19933 11438 316 0,'0'-25'343'0,"-12"1"-91"15,4 3-108-15,8 6-74 16,-8 1-23-16,-1 2 34 0,9 5 37 16,-7 3 7-16,7-1-41 15,0 5-42-15,0 0-17 0,0 0-10 16,0 0-10-16,0 0-8 15,3 0-6 1,1 9-16-16,2-9-29 16,2 7-67-16,-8-7-71 0,0 0-59 15,0 0-48-15,0 0-32 16</inkml:trace>
  <inkml:trace contextRef="#ctx0" brushRef="#br0" timeOffset="-19120.69">13038 12850 317 0,'-32'11'237'16,"-1"-11"-46"-16,1 0-58 0,4 0-54 16,3 0-22-16,9 0 36 15,3 0 16-15,5-2 0 16,8-3-27-16,0 1-38 0,0 1-14 15,8-2-6-15,9 5 17 16,6 0 17-16,11 0 7 0,3 0-26 16,-1 0-6-16,-1 0-10 15,3 0 3-15,-3 0 2 16,7 0-1-16,3 0-6 0,8 0 1 16,4 0 5-16,15 0-9 15,10 0-13-15,14 0 10 0,19 0-21 16,15-4 10-16,11 0 1 15,14-4-2-15,8 1-2 0,3-2 2 16,1 2-5 0,0-5 3-16,-6 2 2 0,-3 2-7 15,-11 0-2-15,-5 0 9 16,-9-4-5-16,-1 3 6 0,-8 2-1 16,-2 0 2-16,-3-6-11 15,-6 4 4-15,-3-5 5 0,-5 3-9 16,-7-5 9-16,-9 4-2 15,-7-1 5-15,-1 1-8 16,-10 0 5-16,3 0-3 0,-4 0-3 16,-5-2 1-16,0 7 6 15,-2 1-4-15,5-5 1 0,-4 7-2 16,1 1-3-16,0-2 7 16,0 1 3-16,0 4-3 15,3-3-6-15,1-1-1 16,1-5-1-16,-2 6 2 0,-1-6 3 15,-1 2 3-15,-1-4-6 16,3 0 5-16,-4-5 0 0,1 4-5 16,3-5 4-16,5 5 0 15,9 0-3-15,7-4 4 16,9 4-8-16,3 0 13 0,8-5-7 16,6 4-5-16,-2 2 10 15,1-1-9-15,-10 3 5 16,-1 2-2-16,-10-1 2 15,-8-1-4-15,-7 2 1 0,-5 2 3 16,-7 1 0-16,-3-4-3 16,2-1 5-16,5 2-4 0,0-1 5 15,7-6-2-15,-1 3-10 16,1-1 13-16,-2 3-6 0,-15-1 5 16,-12 0-7-16,-8 3 4 15,-11 2 7-15,-13 1-1 16,-2 4 9-16,-8-3 5 0,-1-6 0 15,-5 1-9-15,0-4-12 16,0-4 0-16,0-5 0 16,0-7 0-16,0-14 0 15,0-15 0-15,0-19 0 0,0-23 0 16,0-10 0-16,0-13 0 16,0-5 0-16,3-2-6 0,9-9 2 15,5 3-6-15,5 4 2 16,-5 10 9-16,-8 14-7 15,-1 18 8-15,0 12 1 0,-8 15-10 16,0 18 7-16,0 12-2 16,0 3 4-16,0 9-4 0,-16 2-1 15,1 6-9-15,-1 1 7 16,-5 3-7-16,-4-1 2 16,-7 6 2-16,-4-1-12 15,-12 0-20-15,-13 4 12 0,-13 0 6 16,-12 0 8-16,-7 0 4 15,0 0 6-15,-4 8 0 16,-9-1-5-16,-12 1 6 0,-20 6-11 16,-28 0 0-16,-25 4 7 15,-28-2-2-15,-21 0 12 0,-11 1-8 16,-15-2-4-16,-6-2 5 16,-11-1-5-16,-10 5-2 15,-4-5 1-15,6-5-8 16,5-7 2-16,16 0 5 0,6 0-4 15,-2 0 1-15,8 0 0 16,-3 0 10-16,2-7 3 16,3 2-2-16,9 1 5 0,10 4-4 15,14 0 2-15,8 0 3 16,11 0-9-16,13 9 6 0,14 3 0 16,9 0-4-16,15 0 6 15,11 4-4-15,15 1 6 16,19-1-6-16,13 1 0 0,18 0-5 15,17-3-36-15,16-1-33 16,10-1-13-16,14-12 21 16,4 8 16-16,4-8 26 15,12 0 9-15,-8 0 8 0,8 0 5 16,0 0-2-16,0 0 9 16,-8 0-3-16,8 0 3 15,0 0-2 1,0 0 3-16,0 0 7 0,-10 0-2 15,10 9-9 1,0-2 0-16,0 6 1 16,0 3 2-16,0 8 0 0,0 5 2 15,0 53 0 1,0-25 0-16,0 9-5 16,0 9 1-16,0 10-1 15,0 15 3-15,-6 9-1 0,6 8-2 16,0 10 0-16,0 0 2 15,0-10 1-15,0-3-3 0,0-7 0 16,0-11 1-16,0-5-2 16,0-10 5-16,0-8-4 0,0-8 0 15,0-8-2-15,0-13 0 16,0-3 7-16,0-13-4 16,0-4-1-16,0-7-4 0,0-5 5 15,0-3 1-15,0 3-3 16,0-5 3-16,0 7-5 15,0-2 2-15,0 0 4 16,0 0-4-16,0 5 1 0,0-4 3 16,0 0-1-16,0-6-5 15,0 5 3 1,0-12-2-16,0 9 5 0,0-9-6 16,0 0 8-16,0 0-6 0,0 7 2 15,0 1 8-15,0 0-2 16,0 0 8-16,0-8-3 15,0 12 12-15,0-2 0 16,16-3-10-16,17-7-6 0,24 0-7 16,22-5-4-16,31-7-12 15,20-4 2-15,20-8 3 0,13 0-59 16,4-9-115-16,3-8-109 16,5-8-83-16</inkml:trace>
  <inkml:trace contextRef="#ctx0" brushRef="#br0" timeOffset="-15910.36">21968 10926 168 0,'-14'-13'216'0,"0"1"-100"0,-3-1-45 16,-3 1-34-16,3 5-17 16,3-2-2-16,0 9 4 15,-2 0-2-15,3 0-5 16,2 0-10-16,-3 0 0 0,3 16 5 16,0 4-8-16,-7 10 3 15,-2 6-2-15,4 9-1 0,0 0-3 16,4-1 4-16,12 0-5 15,0-2-7-15,0-5-2 16,0-10 3-16,12-5 2 0,4-8 0 16,9 0 1-16,7-14 1 15,9-4-11 1,56-42-8-16,-44 11 19 16,4-10-1-16,-3-5-1 0,-3-2 9 15,-3 2-4-15,-9 9 11 16,-13 9-2-16,-4 8 5 0,-6 8-1 15,-9 3-1-15,-2 8-8 16,-5 5 8-16,0 18 1 0,-16 7-6 16,-2 6 1-16,-1 7-9 15,4-2 3-15,2-3-3 16,13-5 6-16,0-4-7 0,0-2-1 16,0-6 2-16,13-9-3 15,2-7 1-15,10 0-1 0,7-12-1 16,9-5 4-16,2-3 2 15,-1-4 1-15,-2 0-4 16,-7-1 8-16,-6 5-7 16,-5 3 0-16,-11 5 2 0,-2 12-2 15,-5 0 5-15,-4 0 4 16,0 17-3-16,0 2-2 0,-13 1 2 16,2-2 0-16,11-2-7 15,0 0 5-15,0-4-7 16,0 1-6-16,0-13 5 0,8 0-1 15,4 0-2-15,5-5 6 16,2-7-3-16,6-4 3 0,-1-3 1 16,1-4-1-16,-6 8 6 15,-2 3-2-15,-5 4-2 16,2 4 2-16,-8 4-1 16,-3 0 3-16,2 0 3 0,-5 0 0 15,3 0-6-15,3 0 6 16,2 7-2-16,-5-7-2 0,6 0-1 15,0 0 1-15,2 0 0 16,0 0-4-16,6 0 2 0,5 0-2 16,-7 0 2-16,2-7 1 15,-1 2 0-15,-5 5 1 16,-2-4-5-16,-1 4 2 16,1 0-1-16,-9 0 1 15,0 0-2 16,0 0-2-31,0 0-13 16,0 0-13-16,0 0-26 16,0 0-60-16,0 0-34 0,0 0 13 15</inkml:trace>
  <inkml:trace contextRef="#ctx0" brushRef="#br0" timeOffset="-13861.43">24574 10173 10 0,'0'0'16'0,"0"0"11"0,0-4 14 16,0-1 20 0,0 2 28-16,0-1 32 15,0 4-29-15,0 0-34 0,0 0-25 16,0 0-19-16,0 0 2 0,0 0 1 16,0 0-1-16,-8 0 4 15,8 0 0-15,-6 0-1 16,6 0 8-16,-14 0-10 0,6 0 7 15,-4 0-1-15,-5 12-1 16,1 4-2-16,-4 3-4 16,0 7-6-16,3-3 3 0,5 6-7 15,12 4-7-15,9-4 1 16,2-2 0-16,10 3 3 16,3-6-3-16,4-5-2 15,1 2 5-15,-4-4-1 0,-5-1-4 16,-3 0-1-16,-8-3 3 15,-6-13 3-15,-3 12-1 16,-9-5 3-16,-11 5-5 0,-11-3-1 16,-15-9-8-16,2 8-15 15,1-8-18-15,8 0-25 0,2 0-27 16,14 0-60-16,7 0-23 16,12-8 43-16</inkml:trace>
  <inkml:trace contextRef="#ctx0" brushRef="#br0" timeOffset="-13038.19">24859 10185 214 0,'57'-54'248'16,"-12"9"-99"-16,-13 4-52 0,-7 9-24 15,-9 7-7-15,-3 8 0 16,-5 10-13-16,-5 3-26 16,-3 4-8-16,0 34-1 0,-11 10 33 15,-2 16-24-15,0 6-10 16,1 3-9-16,-1-8-7 0,5-9 3 15,8-10-2 1,-7-14-5-16,7-7 8 0,0-9 1 16,0-17-13-16,0-14 0 15,0-18 0-15,7-12 0 16,9-8 3-16,6-4 8 0,-1-3-11 16,-2 2 11-16,1 8-4 15,-4 13 2-15,-3 10-5 16,0 10-4-16,-5 13-3 0,-4 20 14 15,-1 17-1-15,-3 16 2 16,0 7-3-16,0 1-2 0,0-4 2 16,5-4-2-16,1-12 4 15,3-9 1-15,4-12-3 16,7-12 1-16,3-19 0 16,15-18-2-16,3-12 3 15,4-14-3-15,-1-1-3 0,-3 2 4 16,-5 10 1-16,-9 11 1 15,-5 12-6-15,-6 18 5 16,-8 11 19-16,-8 33 24 0,0 15 21 16,-13 17-24-16,-4 8-25 15,6-2-9-15,0-9-3 16,11-11-4-16,0-6-2 0,0-14-6 16,0-8 1-16,0-23-9 15,11-9-2-15,14-16-6 16,4-16 1-16,7-11 4 15,4-17-6-15,9-2 14 16,-3 2 1-16,-6 12 4 0,-8 13 2 16,-7 12 4-16,-5 10-4 15,-8 18 15-15,-1 4 13 16,-3 17-6-16,0 6 0 0,6 3-7 16,1 3-5-16,7-4-8 15,1-2 3-15,11-7 2 16,5-4 0-16,10-12-4 0,13-4-3 15,6-9 8-15,2-2-5 16,-6-2 4-16,-7 7 0 16,-11-5 6-16,-15 8 21 15,-5 7 18-15,-10-4 15 0,-7 1-16 16,0-2-11-16,-4 5-19 16,-5 0-10-16,0 0-8 15,0 0 0-15,0 0 1 0,0 0-5 16,0 0-4-16,0 0-22 15,0 0-59-15,0 0-52 16,0 0-36-16,0 0-31 0,0 0 0 16,0 0-48-16,0 0 17 15</inkml:trace>
  <inkml:trace contextRef="#ctx0" brushRef="#br0" timeOffset="-11125.82">24677 11157 439 0,'-49'-8'276'0,"8"4"-113"16,9-3-100-16,7-3-76 15,9 8-5-15,3-3 9 0,13 5 6 16,8 0-6-16,21 0-15 15,24 0-9-15,20 0-16 16,16 0-6-16,12 0 1 0,6 0 8 16,-2 0 17-16,-8 0 15 15,-15 0 14-15,-21 0 13 0,-16 0 18 16,-14 0 26-16,-10 0 13 16,-16 0 15-16,-5 0-14 15,-17 0-13-15,-3 0-3 0,0 0-11 16,-1 0-17-16,8 0-12 15,5 0-24-15,8 0-13 16,0 0 0-16,12 0 0 16,13 0-3-16,16 0-14 0,11 0-1 15,13-9 3-15,4 1 7 16,4 0 15-16,-3 0 4 16,-7 3 6-16,-1 2 6 0,-5 3 11 15,-7 0 19-15,-10 0 14 16,-4 0 15-16,-7 0 7 0,-6 0-2 15,-1 0-4-15,-2 0-3 16,-8 0-13-16,1 0-18 16,-7-4-10-16,3 4-7 15,-4-5-22-15,-2 3-50 0,2 2-70 16,-5 0-60-16,0 0-28 16,0-5-56-16</inkml:trace>
  <inkml:trace contextRef="#ctx0" brushRef="#br0" timeOffset="-10118.54">24905 12011 340 0,'-13'-11'350'16,"0"-1"-106"-16,0 3-124 15,13 2-68-15,0-11-24 16,5 11-31-16,11-2-17 16,13-3-43-16,12 0-16 15,6 1-12-15,7-6-6 16,3 0 3-16,0 1 23 0,-2-1 31 15,-1 3 6-15,-5-4 10 16,-13 6-60-16,-7-1-3 0,-4 1 9 16,-6 5-4-16,2-2 32 15,-5 1 6-15,4 4 17 16,-3 4 12-16,3 0 8 0,0 0 9 16,0 0 29-16,-4 0 80 15,-2 12 92-15,-2-12-67 16,-4 0-42-16,1 0-44 15,-1 0-32-15,3 0-7 16,9 0-8-16,0 0-13 0,10 0-14 16,6 0-3-16,3 0-3 15,6 0-15-15,8 0-32 16,4-8-32-16,0 1 10 0,-8 3 42 16,-8 4 46-16,-12 0 92 15,-13 0 86-15,-5 0-27 16,-7 0-27-16,-4 0-18 15,0 0-7-15,0 0 9 0,-9-5 7 16,9-1 4-16,-11 4-20 16,11 2-40-16,-8 0-28 15,8-4-34-15,0-1-43 0,0 5-76 16,0 0-62-16,0 0-51 16,-9-7-57-16</inkml:trace>
  <inkml:trace contextRef="#ctx0" brushRef="#br0" timeOffset="-7039.51">25180 13538 968 0,'31'-12'590'0,"-6"1"-306"15,1-3-181-15,-4 2-70 16,3-5-10-16,1 2 7 16,-3-6-16-16,1 5-13 0,2 0-9 15,-1-4-16-15,-2 4-42 16,3-1-68-16,-9 1-57 0,0 3-60 15,-4 9-17-15,0 4 23 16,-2 0 12-16,-3 0-24 16</inkml:trace>
  <inkml:trace contextRef="#ctx0" brushRef="#br0" timeOffset="-6393.74">24258 14332 210 0,'-29'0'351'0,"4"-4"-94"15,14-4-61-15,11 0-98 16,8 0-52-16,25 3-42 16,19 0-43-16,16 5-68 0,19 0-75 15,10-2-41-15,-1-8-50 16</inkml:trace>
  <inkml:trace contextRef="#ctx0" brushRef="#br0" timeOffset="-6236.09">25338 14376 167 0,'17'0'352'0,"-6"0"-79"16,-6-8-69-16,-5-4-96 15,3-4-52-15,1 0-31 0,0-4-22 16,5 4-60-16,-5-1-87 16,1 0-64-16,-5 2-56 15,0 2 12-15</inkml:trace>
  <inkml:trace contextRef="#ctx0" brushRef="#br0" timeOffset="-5837.23">24625 15284 426 0,'0'-3'223'0,"0"-2"-77"15,0-3-79-15,0 5-87 16,17-1-99-16,18-1-75 0,9 0-55 15</inkml:trace>
  <inkml:trace contextRef="#ctx0" brushRef="#br0" timeOffset="-5693.8">25289 15411 308 0,'9'0'453'0,"-9"0"7"16,3-8-173-16,5-4-230 0,4 0-224 15,5-5-153-15,3-3-82 16</inkml:trace>
  <inkml:trace contextRef="#ctx0" brushRef="#br0" timeOffset="-4010.45">21606 12223 448 0,'-60'0'162'16,"10"0"-48"-16,13 0-40 0,12 0-33 15,11 0-15-15,14 12-4 16,14 5 1-16,25 7-5 0,26 4-6 15,36 15 0-15,42 0-3 16,51 2-5-16,58 6-2 16,43 4-5-16,31-2 0 0,31 0-3 15,25-4-6-15,16-11-10 16,4-22-2-16,-4-25 3 16,-8-32-1-16,-5-37 1 15,-6-35 14-15,-15-26 5 0,-18-27 0 16,-30-15 20-16,-31-6 25 15,-38 2 2-15,-31-3-14 16,-31 4-12-16,-33 1-17 16,-38-4 3-16,-38-8-7 15,-43-9-2-15,-46-7 5 0,-35-2 1 16,-38 5-1-16,-34 17 1 16,-40 16-1-16,-34 12-3 15,-29 18 0-15,-29 5-5 16,-20 18-4-16,-12 16 4 0,-17 18-5 15,-12 19 2 1,-16 14 6-16,-7 19 3 0,-6 25 0 16,1 22 1-16,-8 25 0 15,-9 31-3-15,7 26 4 16,12 29 2-16,22 33 0 0,26 36-3 16,25 30 3-16,37 14-5 15,31 9 0-15,46-4 2 16,42-7-2-16,49-14 5 0,40-6-6 15,38-6 1-15,36-8 0 16,31-16 2-16,27-20-3 0,22-17-2 16,28-15-6-16,29-17-17 15,7-12-38-15,7-14-47 16,-9-5-80-16,-9-14-48 16</inkml:trace>
  <inkml:trace contextRef="#ctx0" brushRef="#br0" timeOffset="-3329.43">26005 13982 413 0,'-82'-99'166'0,"-11"-5"-71"0,-16 1-49 15,-18 10-21-15,-7 9-17 16,-9 5-2-16,-11 10 7 16,0 12 7-16,4 10 7 0,12 8 4 15,8 16-8-15,12 23-3 16,7 19-7-16,7 26-7 16,-7 28 2-16,4 34 4 0,-4 32 4 15,7 26 6-15,1 28-7 16,14 18-4-16,15 3 1 15,17 7 0-15,21 0-3 0,25-2 5 16,22-3-3-16,30-5-7 16,20-11-1-16,20-17-1 0,16-24 1 15,21-21 0-15,16-24-7 16,15-20-2-16,24-20-5 16,13-22-1-16,21-28-5 15,16-24 6-15,4-33 6 16,5-31 2-16,5-33 5 0,-8-30-4 15,2-27 8-15,-2-21 10 16,-19-13 6-16,-18-12 20 16,-31-4 12-16,-34 5-11 0,-42 0-20 15,-40 3-16-15,-45-3-39 16,-56 4-14-16,-43 7 8 16,-26 12-6-16,-16 22 5 0,-6 16-19 15,-3 16-27 1,3 25-18-16,1 15-30 0,-4 17-58 15,-4 16-8-15</inkml:trace>
  <inkml:trace contextRef="#ctx0" brushRef="#br0" timeOffset="-2081.59">25456 7530 312 0,'-22'-8'321'16,"8"-1"-82"-16,2 2-111 15,-1 7-72-15,0 0-26 16,13 0-8-16,-8 0-15 0,0 0-4 16,-3 0 4-1,11 0-9-15,-9 0 7 16,1-4-2-16,0-5-3 16,8-7 5-16,-9 0-3 15,9-8 4-15,0-5-7 16,0 4 4-16,9-4-1 0,4 1-10 15,7 4 2-15,8 5 2 16,1 2 1-16,2 8 1 16,3 9-2-16,-3 0 3 15,-1 9-6-15,-7 10 11 0,-6 7-14 16,-17 2 7-16,0 16 3 16,-25 6 3-16,-12 10-5 15,-15 5 6-15,-9 6-7 0,1-12 3 16,7-4-3-16,12-12 3 15,8-10 3-15,11-9-5 16,4-3-1-16,18-4-5 16,4 0 8-16,16-2-1 15,13 1-2-15,15-3 3 16,14-1-1-16,7 1-7 0,7-1-1 16,6-12-23-16,-6 0-44 15,-8 0-34-15,-2-10-9 16,-13-5-2-16,-3-10-68 15,-10-11 8-15</inkml:trace>
  <inkml:trace contextRef="#ctx0" brushRef="#br0" timeOffset="-1681.26">26220 7391 139 0,'11'-23'209'15,"-3"7"-47"-15,-8 3-57 16,0 0-49-16,0 13-30 15,0 0-5-15,-11 0 1 0,-6 21 2 16,1 12-3-16,-5 14-11 16,1 15 1-16,4 15-9 15,-1 9-1-15,2 0 3 16,-2-5-6-16,1-12 2 0,0-11 2 16,0-18 2-16,-1-12-3 15,-5-15 4-15,-13-13-6 16,-4-9 3-16,-12-11-10 15,8-11 9-15,10-15-10 16,11-7-4-16,16-9 0 16,12-1 7-16,19-3-2 0,12 9 1 15,13 8 4-15,7 16 2 16,0 13 1-16,-5 20 1 16,-8 12-2-16,-2 16 2 15,-7 18 0-15,-5 10-1 0,-10 11-2 16,-9 2 0-16,-3-5-29 15,-8-8-58-15,5-10-77 16,-1-22-25-16</inkml:trace>
  <inkml:trace contextRef="#ctx0" brushRef="#br0" timeOffset="-1249.61">26698 7596 197 0,'25'-34'222'16,"-9"13"-93"-16,-7 10-55 15,-9 11-25-15,-9 21 9 0,-10 15-5 16,-10 13-6-16,-7 13-18 16,-2 6-12-16,0 2-7 15,3-8-6-15,7-14-4 0,9-11 2 16,5-9-1 0,14-16 1-16,22-12-6 0,13-25-1 15,18-19 5-15,12-25 0 16,8-14 4-16,1-9-2 15,-11 2 1-15,-4 4 4 16,-20 13 3-16,-10 3 5 0,-13 13-1 16,-16 8-1-16,-16 9 2 15,-8 7-4-15,-12 10-2 16,-10 14-2-16,-11 20 22 16,-12 23-1-16,-8 26-10 15,-5 30-4-15,6 24-8 0,2 12 0 16,14 5-3-16,16-9 1 15,18-7-1-15,15-11-1 16,11-10 0-16,16-7-4 16,13-15 3-16,20-2-15 0,11-13-36 15,9-13-55-15,7-16-55 16,6-28-80-16,1-16-14 16</inkml:trace>
  <inkml:trace contextRef="#ctx0" brushRef="#br0" timeOffset="-1032.7">27438 7669 122 0,'8'-61'247'16,"-8"11"-92"-16,-16 14-59 15,-10 16-34-15,-5 20-22 16,-10 11 7-16,0 17-18 0,4 14-14 16,9 4 1-16,12-2-14 15,16-1 2-15,16-4 3 16,12-15-12-16,15-12-10 15,8-12-19-15,10-25-20 0,-4-14-22 16,-3-15-5 0,-15-8-43-16,-5-3-21 0,-16 8 0 15</inkml:trace>
  <inkml:trace contextRef="#ctx0" brushRef="#br0" timeOffset="-857.36">27441 8389 532 0,'17'34'186'15,"-6"-15"-95"-15,-3-3-44 16,-2-7-21-16,-6-9-14 0,0 7-12 16,0-7-72-16,-14 0-72 15,-6-12-134-15</inkml:trace>
  <inkml:trace contextRef="#ctx0" brushRef="#br0" timeOffset="-705.19">27628 8035 429 0,'56'-49'256'0,"-5"9"-122"15,-15 3-68-15,-4 9-33 16,-12 3-26-16,-7 9-95 0,-13-5-168 15</inkml:trace>
  <inkml:trace contextRef="#ctx0" brushRef="#br0" timeOffset="547.28">11853 12532 226 0,'0'-12'332'0,"0"1"-101"0,0-1-91 15,0 1-69-15,0 0-43 16,0-1-9-16,-9 0-7 16,9-4 3-16,-13-1 6 0,7 5 9 15,-3-4 5-15,-4 4 20 16,-3 0-3-16,-8 0 4 0,-9 5-3 16,-11 7-15-16,-13 0-11 15,-21 23-4-15,-15 13 23 16,-16 17 32-16,-14 20 19 0,-10 24 6 15,-9 15-12-15,-1 6-12 16,18-4-23-16,18-9-28 16,32-11-23-16,22-5-5 0,31-6 0 15,31-7 0-15,24-7 0 16,27-7 0-16,29-13 0 16,22-17 0-16,15-11 0 0,3-9 0 15,-3-12 0-15,-9 0 0 16,-16 0 0-16,-11 0 0 15,-12 0 0-15,-22 0 0 0,-11 0 0 16,-9 0 0-16,-10 0 0 16,-6 0 0-16,-9 0 0 15,-3 0 0-15,-2 0 0 0,-6 0-161 47,-9-16-155-47,-7-17-85 16,-8-15-15-16,-9-14 43 0</inkml:trace>
  <inkml:trace contextRef="#ctx0" brushRef="#br0" timeOffset="1909.86">13680 4241 22 0,'0'0'33'0,"0"0"28"0,0 0 72 15,0 0 44 1,0 0-66-16,0 0-46 0,0 0-34 15,0 0-12-15,0 0-11 16,0 0-6-16,0 0 2 16,0 0-3-16,0 0-3 15,-8 0 3-15,8 0 0 16,0 0-3 0,0 0 3-16,0 0-2 15,0 0 2-15,0 0-7 16,0 0 10-16,-9 0-4 15,9 0 1 1,0 0 0 0,0 0 1-16,0 0-1 15,0 0 2-15,0 0 0 0,0 0-1 16,0 0 5-16,0 0 2 16,0 0 3-16,0 0 2 15,0 0 6-15,0 0 4 16,0 0-1-16,0 0-3 15,0 0-7-15,0 0-9 0,0 0-5 16,0 0-3 0,0 0 0-16,0 0-5 0,0 0-4 15,0 0-5-15,0 0 5 16,0 0 4-16,0 0 2 16,0 0 0-16,0 0 0 15,0 0-4-15,0 8-22 0,4-8-72 16,-4 0-138-16</inkml:trace>
  <inkml:trace contextRef="#ctx0" brushRef="#br0" timeOffset="3009.18">13708 4482 83 0,'-9'-6'125'16,"9"-2"52"-1,-11 6-50-15,11-8-44 16,-8 7-34-16,8-6-21 0,-8 5-12 16,-1-4 5-16,2 8 4 15,-1 0-11-15,8 0-3 16,-14 0-8-16,3 0-2 16,-2 0 5-16,-3 0-3 15,-9 12-3-15,-2 5 4 16,-6 7 0-16,-6 4 1 0,-6 10 4 15,-12 10-1-15,-5 6 14 16,-7 1-4-16,0 6 5 16,1 6-9-16,1 2-4 0,7 0-3 15,3 0-1-15,4 9-2 16,8 14-1-16,5 20 5 16,0 9 3-16,-2 13-1 15,11 8 3-15,2 1-11 0,1 0 1 16,7-12-4-16,5-9 1 15,4-17 2-15,-1-11 0 16,13-13 0-16,0-12 0 0,0-7-4 16,5-14 3-16,3-8-3 15,4-7 4-15,0-4-3 16,2-5 6-16,0-4-2 16,3 0-1-16,3-4-3 15,5-3 3-15,3 0-3 0,5-1 4 16,2 0-3-16,2-5 0 15,0 3 1-15,4-2 0 16,2 4 0-16,3-1 1 0,3 3 1 16,3-7 0-16,5 0-4 15,0 4-2-15,1-11 8 16,-7 6-7-16,-2-6 0 0,-4 9 2 16,-5-9-5-16,-6 8 9 15,-6-8-7-15,-9 0 4 16,-1 0 1-16,-2 0-2 15,-4 9 1-15,-4-9-2 0,0 0 1 16,-5 0 2-16,3 0-2 16,-6 0 3-16,0 0-5 15,0 0 3-15,0 0 0 0,0 0 3 32,3 0-3-32,2 0 1 15,-2 0 6-15,2 0-7 0,-1 0-1 16,3 0 6-16,1-5-4 15,0 1-1-15,-3 4 2 16,3-4 5-16,-8 0-11 16,4-1 9-16,1 5-3 15,-2 0 1-15,-3 0-2 16,0 0-4 0,0 0 0-1,0 0 7-15,0 0-2 16,0 0 2-16,0 0-1 15,0 0 0 1,0 0-3 15,0 0 0-31,0 0-6 16,0 0 3-16,0 0-9 16,0 0-60-16,0 0-73 15,0 9-113-15</inkml:trace>
  <inkml:trace contextRef="#ctx0" brushRef="#br0" timeOffset="9765.41">3081 14572 154 0,'0'-16'240'0,"0"9"-59"16,0-3-52-16,0 10-59 0,0 0-32 16,0 0-15-1,0 0-6-15,8 21 44 16,8 15 44-16,9 25-3 0,2 25-17 15,2 20-30-15,4 16-20 16,-5 8-18-16,-4 4-11 16,-2 1-6-16,-3-16-21 15,-3-17-44-15,-3-16-65 16,4-18-26-16,-3-23-20 16,8-21-58-16,2-29-15 0</inkml:trace>
  <inkml:trace contextRef="#ctx0" brushRef="#br0" timeOffset="10332.18">3718 14722 253 0,'0'-72'288'15,"0"18"-65"-15,-12 23-74 16,-4 15-67-16,-5 16-35 0,1 23-18 16,4 17 5-16,8 13-8 15,8 1-17-15,0-1-6 16,16-8 0-16,12-13-10 15,9-16 5-15,5-16-2 16,-2-8-1-16,-4-12 7 0,-12-17-6 16,-11-14 6-16,-13-7 0 15,-21-8 8-15,-6 6-3 16,-6 6-7-16,-5 5 0 16,-1 12 5-16,2 9-26 15,1 5-26-15,7 5-42 16,9 6-35-16,7 5-16 15,13-2 34-15,16 1-3 16,13-4-1-16,13-8 19 0,6-10 30 16,9-4 32-16,-1 0 59 15,-8 6 109-15,-10 7-12 16,-11 5-17-16,-7 7-14 16,-6 9-12-16,-6 0-19 15,-4 12-15-15,4 14 11 16,4 14-14-16,4 13-20 15,12-1-8-15,12 0-12 16,14-9-7-16,3-12 3 0,4-10-8 16,-1-13-5-16,-3-8 3 15,-12-12 1-15,-9-12 3 16,-11-9 5-16,-18-8 1 16,-7-4 6-16,-23 0 5 0,-5 4 8 15,-10 6-15-15,-3 6-11 16,-7 8-34-16,-1 9-35 15,5 4-43-15,6 0-27 16,10 1-49-16,9-3-34 16</inkml:trace>
  <inkml:trace contextRef="#ctx0" brushRef="#br0" timeOffset="10486.5">4416 13772 112 0,'45'-34'262'0,"-8"10"-96"16,-1 3-71-16,4 14-39 15,15 7-20-15,9 0 0 16,10 19-3-16,3 5-15 0,4 9-16 16,0 4 4-1,-7 5-38-15,-11-7-67 0,-8-2-108 16,-20-9-28-16</inkml:trace>
  <inkml:trace contextRef="#ctx0" brushRef="#br0" timeOffset="10666.27">5148 13330 566 0,'-11'-36'230'0,"-2"24"-105"0,0 36-45 15,1 45-13-15,-1 45 8 16,-1 38-25-16,1 22-23 16,5 10-17-16,8-5-20 15,0-17-61-15,0-15-71 16,0-29-41-16,8-29-60 15,-1-32-14-15</inkml:trace>
  <inkml:trace contextRef="#ctx0" brushRef="#br0" timeOffset="11147.43">5464 13282 439 0,'9'-12'160'0,"-9"3"-79"0,0 9-40 16,0 0-11-16,0 13 12 16,0-1 2-16,0-4-16 15,0-8-10-15,0 0-10 16,0 0 4-16,0 0 3 0,0-8-10 16,13-12 4-16,2-10-5 15,5-5-4-15,8-3 5 16,6-1-1-16,-3 6-6 15,3 8 4-15,-3 9-5 0,-1 13 5 16,-3 3 4-16,-2 19 2 16,-1 6 5-16,-8 8 0 15,-2-1 16-15,-11 4-3 0,-3 1-8 16,0-5 4 0,-9-7-7-16,9-9-7 15,-8-2-1-15,8-14-6 0,0 0-7 16,17 0 1-1,16-10 5-15,7-2 4 16,6 4-5-16,1 8-7 0,-1 8 6 16,-6 14 3-16,-7 6-2 15,-5 8 5-15,-12 9-9 16,-8 12 6-16,-20 8-14 16,-17 7-49-16,-15 6-61 15,-13-3-47-15,-5-11-89 16</inkml:trace>
  <inkml:trace contextRef="#ctx0" brushRef="#br0" timeOffset="11487.42">5469 15451 499 0,'-38'21'243'16,"14"-9"-125"-16,16-12-68 15,22-12-40-15,26-16-14 16,20-18-12-16,18-10-19 0,10-10-21 16,6 6-12-16,4 3 2 15,-18 7-16-15,-15 17-84 16,-19 14-20-16</inkml:trace>
  <inkml:trace contextRef="#ctx0" brushRef="#br0" timeOffset="11627.24">5899 15353 316 0,'-40'58'236'15,"7"-13"-60"-15,8-12-79 16,9-14-54-16,16-5-21 16,5-14-9-16,14-10 0 15,23-13-9-15,15-15-14 0,16-5-47 16,8-12-57-16,4-9-50 16,-7-2-71-16</inkml:trace>
  <inkml:trace contextRef="#ctx0" brushRef="#br0" timeOffset="12113.11">6724 14544 383 0,'0'0'284'16,"0"0"-83"-16,0 0-92 16,-8 0-56-16,8 0-18 15,-8 0 8-15,-1 0-10 0,9 0-8 16,-13 0-16-16,2 0 2 15,11 0-6-15,-9 0-1 16,9-12-1-16,0-9-11 16,0-15-4-16,9-9-3 15,10-5 13-15,6 7-2 0,7 5 4 16,1 10 0-16,-1 8 0 16,6 8 0-16,-6 12 8 15,-4 8 8-15,-3 13-10 16,-4 3 1-16,-10 8 1 0,-3 0-2 15,-4-3 3-15,-4-6 0 16,0-6-2-16,0-5 7 16,5-12-14-1,6 0 6-15,2 0-8 16,6 0 3-16,11-7 2 0,2-1-6 16,4 8-5-16,1 12 9 15,-9 8 5-15,-3 17-2 16,-8 11 12-16,-13 14-7 15,-4 2 2-15,-17 9-11 0,-6-4 3 16,-7-2-3-16,-2-10-7 16,-2-5-41-16,8-7-62 15,1-11-51-15,0-15-31 0,9-19-24 16,3-17-31-16</inkml:trace>
  <inkml:trace contextRef="#ctx0" brushRef="#br0" timeOffset="12428.7">7333 13991 295 0,'8'-41'352'15,"-8"17"-72"-15,0 3-102 0,0 13-79 16,0 8-19-16,0 15 9 16,-8 23-11-16,8 13-14 15,0 11-32-15,0 7-13 0,11-7-25 16,14-9-4-16,4-12-13 15,7-17-2-15,4-12-8 16,6-16 7-16,-7-17 6 16,-1-10 13-16,-11-19 7 15,-10-11-3-15,-17-8 6 0,0 0 6 16,-20 7 37-16,-9 10-22 16,-4 16-13-16,2 10-7 15,-6 19-9-15,-7 7-32 0,-2 24-76 16,3 13-98-16,4 11-57 15,7 6-77-15</inkml:trace>
  <inkml:trace contextRef="#ctx0" brushRef="#br0" timeOffset="16256.32">2948 15957 323 0,'-25'28'245'15,"8"-8"-83"-15,9-4-58 16,8-16-57-16,0 0-17 15,25-3 7-15,26-22 21 16,36-28-3-16,44-28-15 16,46-25-12-16,35-16-17 15,20-1-1-15,-9 2-11 0,-22 10 1 16,-25 10 4-16,-26 11-2 16,-27 12-1-16,-31 14 0 15,-18 11 7-15,-17 12-6 16,-16 4 39-16,-9 4 47 0,-8 3 31 15,-4-12 1-15,-3-8-15 16,-9-11-17-16,-8-11-24 16,0-18-21-16,0-12-17 15,-14-12-11-15,3-11-4 16,3-11-11-16,-4 3 3 16,4-3-3-16,0 6-5 15,-10 13 5-15,4 6 1 0,-11 10-8 16,-4 12 1-16,-4 15 17 15,1 12-15-15,-1 15 10 16,2 9 6-16,-1 10-18 16,-6 9 2-16,-6 8 2 0,-18 11-5 15,-23 34 9-15,-31 18-7 16,-31 23 6-16,-28 27-11 16,-15 28-1-16,-14 24 6 15,-3 10-3-15,3-3 5 16,14-6 3-16,12-12 0 15,18-20-2-15,24-23 6 16,22-22-2-16,27-21 4 16,24-16-11-16,18-17-6 15,17-8-13-15,11-7 10 0,4-9 4 16,13 0-3-16,0 0 8 16,0 8-2-1,0-1 1-15,0 18 4 0,0 24-2 16,8 40 21-16,14 42 8 15,6 40-6-15,12 32-11 16,8 14-2-16,19-5-9 16,5-13 1-16,13-20 3 15,13-25-3-15,7-24-56 0,5-27-100 16,4-30-137-16,3-37-95 16,0-36-55-16</inkml:trace>
  <inkml:trace contextRef="#ctx0" brushRef="#br0" timeOffset="17111.83">9314 12663 225 0,'-44'-16'273'15,"-2"-2"-102"-15,7 4-33 16,-1-3-46-16,2 5-44 16,11-2-12-16,2 7-5 0,8 3 1 15,5 2 0-15,12 2-16 16,0 0-12-16,8 0-3 0,16 0 5 15,21 0-3-15,19 0-3 16,26 0 1-16,21 0 1 16,22 0 0-16,14 0 0 0,6-11-2 15,5-1 1-15,-11 1-5 16,-14-1 5-16,-22 0 3 16,-26 3-2-16,-23 1 0 15,-23 3 16-15,-5 1 13 0,-14 4 3 16,-9 0 6-16,-3 0-4 15,-8-3-13-15,0-2-12 0,0-3-32 16,0 0-22-16,0 4-32 16,-8-4-35-16,0-3-38 0,-4-2-42 15,1 0-49-15,-7-3 11 16</inkml:trace>
  <inkml:trace contextRef="#ctx0" brushRef="#br0" timeOffset="17920.69">10593 12159 188 0,'8'-17'272'0,"-8"1"-81"0,0 4-39 15,0 2-67-15,0 8-46 16,0 2-16-16,0 0-16 16,0 0 3-16,0 0 0 0,0 16 12 15,0 8 7-15,0 18-5 16,5 6-5-16,-2 12-6 0,2 7-7 15,4 2-2-15,-9 0 2 16,3-5-5-16,2-3 0 0,-5-8-2 16,0-11 7-1,0-9-5-15,0-10-3 0,0-5 0 16,0-6 5-16,0-12 2 16,0 0-3-16,0-10-16 0,-8-10-3 15,-6-17-7-15,6-15 6 16,8-17 10-16,-8-14 7 15,8-6-4-15,0-5 7 0,-9 9 1 16,9 7 8-16,-10 10 7 16,10 14 8-16,-12 13 6 0,12 9-2 15,-13 8 6-15,13 4-6 16,-8 7-8-16,8 5-8 16,0 8-6-16,0-4-8 15,0 4-2-15,0 0-10 16,11 0 10-16,13 12-8 15,14 5 3-15,11-7 5 0,8 5-6 16,12-15 3-16,3 8-1 16,2-1 0-16,-5 2-10 15,-4 2 3-15,-13 1 0 0,-7 5-4 16,-12 0 3-16,-9-1 6 16,-13 1 6-16,-2 2-1 0,-9 10 0 15,-17 11 6-15,-10 10 5 16,-14 7 3-16,-16 5 6 15,-5 2-4-15,-6 0 11 16,3 2 1-16,0-6 8 0,9 2 0 16,2-3-9-16,11-12-6 15,10-2-13-15,9-9 5 16,2-7-8-16,11-8 10 0,3-5-1 16,8-4-3-16,0-12-3 15,0 8-3-15,0-8 1 16,0 0 7-1,0 0-12-15,0 0 4 16,0 0-1-16,0 0 0 16,0-2-2-16,0-4 1 15,0 1-3-15,0 5 5 16,0 0-9-16,0 0 1 0,0 0-5 16,0 0-26-16,0 0-33 15,0 0-26-15,0 0-21 0,3-4-27 16,-3-4-32-16,0-3-52 15,0-1-6-15</inkml:trace>
  <inkml:trace contextRef="#ctx0" brushRef="#br0" timeOffset="19966.38">8308 10814 480 0,'-14'-19'200'15,"3"-2"-59"-15,-1 1-51 0,12-1-33 16,-8 9-16-16,8 5 4 16,0-2-10-16,0 9-12 15,0 0-14-15,0 0-11 16,3 21 7-16,11 20 28 0,0 11-2 16,8 17-16-16,-2 16-5 15,0 11-3-15,0-4-6 0,-3 1 3 16,-5-8-7-16,-1-7 2 15,-3-16-25-15,-3-13-46 16,-5-12-59-16,0-9-33 0,0-12-30 16,0-20-66-16</inkml:trace>
  <inkml:trace contextRef="#ctx0" brushRef="#br0" timeOffset="20266.45">8514 10729 335 0,'0'-31'206'15,"0"4"-100"-15,0 13-51 16,0 5-29-16,0 9-14 0,8 0-3 16,5 12-3-16,3 10 5 15,12-3-8-15,5 1 2 16,8-3-6-16,7-5 2 0,1-12 0 16,-5 0-3-16,2-6 4 15,-10-9 1-15,-3 0 3 0,-9-5-6 16,-8-3 1-1,-13 9 13-15,-3-2 6 0,0 3 0 16,-11 5-5-16,-11 1-5 16,-5 7-3-16,-9 0-4 0,-14 0-7 15,-6 19-4-15,-6 1-13 16,-1 5-27-16,1 3-34 16,10-4-55-16,6-3-76 0</inkml:trace>
  <inkml:trace contextRef="#ctx0" brushRef="#br0" timeOffset="20748.57">9018 10270 304 0,'13'-24'180'0,"-13"8"-65"15,0 5-43-15,0 0-35 16,0 11-15-16,0 0-4 0,0 0-6 15,0 0-6-15,0 0-3 16,0 0 0-16,0 0-1 16,0 0 1-16,0 0 0 15,0 0-4-15,7 0 7 16,5-12-6-16,12-8 0 16,9-12 2-16,8-5-2 15,0-1-1-15,-1 2 6 0,-4 12-3 16,-3 9 0-16,-9 9 11 15,-8 14 9-15,-8 17 10 16,-8 20-15-16,-11 15-1 0,-10 10-10 16,-4 0 1-16,6-1-6 15,-2-8-4-15,5-13 6 0,7-10-5 16,9-14 1-16,0-3 1 16,5-9-8-16,12-12 9 15,2 0 0-15,11 0-1 16,2 0-2-16,-5 0-2 0,-7 7 2 15,-3 10-3-15,-17 3 2 16,-9 12 1-16,-13 10 7 16,-20 6-6-16,-6 1-30 0,-6-1-23 15,-3 2-19-15,1-6-37 16,3-7-62-16,9-16-29 0</inkml:trace>
  <inkml:trace contextRef="#ctx0" brushRef="#br0" timeOffset="21247.62">9945 9581 161 0,'0'-73'257'0,"-25"4"-109"0,-15 0-51 15,-17 0-45-15,-22 7-23 16,-14 10 4-16,-15 12 9 16,-23 11 3-16,-20 20-5 0,-19 26-6 15,-24 24-12-15,-17 31-6 16,-5 42 2-16,1 41 1 16,16 33 6-16,21 28 7 15,27 16-2-15,37 8-9 16,32 4-10-16,37-3-5 0,45-10-8 15,34-20-3-15,38-24 3 16,42-24-4-16,36-32 6 16,42-37-8-16,31-38 2 0,28-47-2 15,21-50-1-15,14-47-4 16,5-36 11-16,-6-31-1 16,-18-27 1-16,-30-30 2 15,-39-28-1-15,-40-21-2 0,-43-12 10 16,-47 5 1-16,-39 16 8 15,-46 14-15-15,-39 32-7 0,-42 31-6 16,-40 41-17-16,-37 36 1 16,-20 42 0-16,-8 39-25 15,5 36-29-15,11 35-51 0,12 18-102 16,12 27-256-16</inkml:trace>
  <inkml:trace contextRef="#ctx0" brushRef="#br0" timeOffset="22862.09">7698 13429 585 0,'-12'-21'288'16,"-4"-1"-109"-16,0 11-88 16,3 4-56-16,5-3-17 15,8 10-7-15,-9 0-7 0,9 10 0 16,0 8-6-1,17 12-5-15,7 11 11 16,14 1-8-16,5 2-2 0,7-1-1 16,-2-5 5-16,4-9-1 15,-2-10-1-15,-10-3 4 16,-7-16 5-16,-9 0 0 16,-4-2-2-16,-12-19-5 0,-8-12 10 15,-12-13 1-15,-11-2 12 0,-13-1-1 16,-6 1 5-16,-3 8-9 15,-4 7-10-15,10 4-18 16,-4 8-8-16,12 9-21 16,-3 8-42-16,6 4-37 0,1 0-24 15,3 14-10-15,7-2-44 16,4 4-32-16</inkml:trace>
  <inkml:trace contextRef="#ctx0" brushRef="#br0" timeOffset="24026.16">8271 12879 193 0,'-8'-12'224'16,"0"-1"-86"-16,0-3-41 15,-1 0-37-15,1-1-28 0,8-2-14 16,-12 2 1-16,3 1 3 15,1-1 6-15,0 3 5 0,-4 1-1 16,-3 4-1 0,-7 0 1-16,-9 4-16 0,-11 5-4 15,-15 0-12-15,-20 14 9 16,-21 8-6-16,-14 13 5 0,-18 13-4 16,-16 8-7-16,-12 11 6 15,-9-3 2-15,-4 5 12 16,-3 10 2-16,-9 2-3 15,-4 16 0-15,1 14 5 0,10 15 2 16,13 12-5-16,18 12-6 16,23 14 7-16,21 7 11 15,19 0-9-15,20 4-3 16,27-8-8-16,19-9-3 16,24-12 5-16,24-15-9 15,30-17 0-15,26-24 5 16,27-22-6-16,26-27-2 0,27-24-6 15,18-25 6-15,12-20-2 16,6-13 4-16,-5-13-4 16,-6-6-3-16,0-6 6 0,-16-2 0 15,-9-6-4-15,-21 0 2 16,-18 0-5-16,-16-2 6 16,-14-8-3-16,-15-12 5 0,-2-8 3 15,-6-15-3-15,-3-17 1 16,-3-9-2-16,-14-5 4 15,-7 2-1-15,-9 11-7 16,-10 14 11-16,-6 18 0 0,-8 20-7 16,-4 14 4-16,-12 15 5 15,0 11 4-15,0 13-5 0,-12 3 3 16,0 5-1 0,-2 4-1-16,0 3-2 0,-8 4 2 15,-2 3-14-15,0 1 10 0,-1 0-9 16,1 2 8-16,-4 2-13 15,-4-2 5-15,-4 2 2 0,-2 5-1 16,2 0 6-16,3-4 0 16,1 0-6-16,2 4 6 15,12 0-7-15,1 0 0 16,4 0 4-16,5 0-4 0,8 0 1 16,0 0 5-16,0 0-2 15,-7-4-1-15,7 4-3 0,0 0 4 16,0-4 1-16,-8 4 1 15,8 0-4-15,0-4-2 16,0 4 1-16,0 0 0 16,0 0-6-16,0 0-13 15,0 0-21-15,0 0-29 0,0 0-31 16,0 0-18 0,0 0-33-16,8-4-28 0,-1-5-58 15,1 2-202-15</inkml:trace>
  <inkml:trace contextRef="#ctx0" brushRef="#br0" timeOffset="25657.15">9823 9045 30 0,'-14'-16'73'16,"3"6"91"-16,-6 8 18 0,2-3-75 16,-7-1-46-16,2 4-28 15,-3 2-15-15,-7 0 8 0,7 0 7 16,-6 0 6-1,1 0 4-15,-2 0-9 0,3 0-4 16,-6 0-4-16,-4 0-13 16,1 0-4-16,-4 0-3 15,-10 0 0-15,-2 0-1 0,-5 8 9 16,-5 4-7-16,2 0 6 16,-1 0-6-16,-4 4 3 0,-3 6-4 15,-2 6 5-15,2 0-4 16,-6 5 2-16,1-2-7 15,0 7 3-15,-1 7-4 16,1 3 2-16,1 4-2 16,-6 6 0-16,1 3-3 0,1 1 2 15,3 2 4-15,-1 5 5 16,9 5 1-16,0 4 4 16,5 3-6-16,3 4-4 0,3 1 6 15,10-4-7-15,7-1 0 16,9-7-1-16,4-2 6 15,8-2 1-15,2-1 3 16,14-4-2-16,0-8-5 0,0-1-6 16,0-6 4-16,5-5 1 15,4-4-4-15,3-1-2 16,-1-8 1-16,3 0 5 0,0-3-2 16,3 0-2-1,-1-1 4-15,0-4-1 0,6 1-5 16,-6-1 2-16,0 1 3 15,0-5-6-15,1-3 1 0,-6 0 2 16,-3-5 7-16,1 0-10 16,-1-12 2-16,-4 11 4 15,0-3 1-15,3 6-4 0,-2 0-3 16,7 8 5-16,-1 1-5 16,11 7 0-16,-1 2 11 15,1 5-11-15,8 0 1 16,2-2 3-16,4 3 5 15,5-3-2-15,4-1 3 0,3-5-3 16,0-6 3-16,6 2-8 16,-1-4 2-16,1-3 1 0,-3-3-4 15,2-3 9-15,1-12-6 16,-3 7-6-16,-1-7 13 16,2 0-6-16,5 0 3 0,5 0-1 15,3-7 2-15,8-5-8 16,7-9 3-16,10-3 0 15,4-2 5-15,-4-3-9 16,-3-2 6-16,-5 3-1 16,-6-1 5-16,-2 1-7 0,-4 2 4 15,-5 2-2-15,-5-4-2 16,-3-1 1-16,-4 1-2 0,1-4 1 16,-3-5 6-16,3-8-3 15,2-3 2-15,1-6 8 0,-1-3-3 16,-2-1 1-16,-1 2 4 15,-1-4-5-15,-4-2 3 16,-7 5 8-16,0 1 7 0,-8-2 0 16,-1-3-2-16,-4 4 5 15,-7-3-4 1,-2-2-6-16,-5 5 11 0,-3-5 3 16,-6 3-3-16,-5-9 7 0,0-5-2 15,0-7-12-15,-13-5-11 16,-6-10-6-16,-11 3 19 15,-6 1 4-15,-10 5-14 0,-50-64-3 16,43 86-12 0,1 3-7-16,-1 8 4 15,-1 3-2-15,6 10-4 0,-4 3-1 16,3 5-13-16,0 4-16 16,-4 2-56-16,0 11-84 0,-4 6-84 15,-8 9-26-15,-7 12-53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7:39:17.7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10946 3301 341 0,'0'-16'198'16,"0"-5"-45"-16,-11 4-35 15,2 2 5-15,9 2 24 16,-8 5 0-16,8 1-35 15,0-3-34-15,0 6-35 0,0 0-20 16,0 4-8-16,0 0-13 16,0 0 6-16,8 13-1 15,9 7 1-15,3 13-5 16,4 12 0-16,5 17 3 16,-1 7 4-16,1 12-13 15,-1-1 3-15,0-6 0 16,-4-5 2-16,-2-13 3 0,-3-6 0 15,-2-14 1-15,-5-10 2 16,-4-11 34-16,1-15 109 16,-1-8 55-16,0-27-126 0,-2-32-80 15,8-27 0-15,2-14 0 16,0-7 0 0,0 9 0-16,4 9 0 0,-2 11 0 15,-4 17 0-15,-1 17 0 16,-1 14 0-16,-7 14-85 15,-2 8-188-15,5 8-32 16,1 16 46-16,-2 13 34 16,1 11-11-16,0 7-24 0,-2 11-143 15</inkml:trace>
  <inkml:trace contextRef="#ctx0" brushRef="#br0" timeOffset="333.08">11568 3403 90 0,'22'-13'246'0,"-11"-2"-34"15,-4-11-47 1,-7 6-13-16,0 0-6 0,0 3 34 16,0 5-20-16,-7 4-50 15,7 4-49-15,-8 4-35 16,8 0-22-16,0 24 5 16,-12 18-6-16,12 14-2 15,0 5 0-15,0 1 3 0,4-6-6 16,12-10 3-16,4-14 1 15,9-12 4-15,7-20-3 16,4-4-1-16,-7-16 2 16,-5-13 3-16,-12-11-9 15,-3-9 1-15,-13 3-1 16,-8 3 6-16,-4 6-10 16,-1 13 0-16,-2 2-1 0,-2 14-31 15,1 7-53-15,-1 5-50 16,-4 13-40-16,5-1-17 15,5 1-34-15,2-13-42 16</inkml:trace>
  <inkml:trace contextRef="#ctx0" brushRef="#br0" timeOffset="534.04">12076 3175 124 0,'51'-28'290'0,"-8"3"-71"15,-15 5-57-15,-9 8-54 16,-5 3-40-16,-7 9-36 15,1 11-1-15,1 19 15 16,-6 14-7-16,5 30-12 0,0 20-17 16,0 7-4-16,1 0-2 15,-1-6-1-15,-4-19-10 16,-4-11-39-16,0-19-63 0,0-21-88 16,-24-25-111-16</inkml:trace>
  <inkml:trace contextRef="#ctx0" brushRef="#br0" timeOffset="745.07">12080 2748 354 0,'-18'-29'212'16,"4"17"-106"-16,-3 12-51 16,4 8-24-16,13 13-10 15,0 3-5-15,5 0-4 0,6-4-5 16,11-2 1-16,-2-6-9 15,0-12 1-15,0 0 2 16,-3 0-7-16,-1-5-26 16,1-7-31-16,-7-5-44 15,7 1-102-15</inkml:trace>
  <inkml:trace contextRef="#ctx0" brushRef="#br0" timeOffset="1297.5">13088 2670 384 0,'18'0'299'15,"-4"0"-90"-15,-6 0-87 16,0 0-58-16,-8 12-31 0,0 4-14 16,0 13 29-16,3 20-5 15,2 16-17 1,3 20-9-16,0 17-8 0,4 12 1 15,1 5-10-15,3-5 0 16,-4-14 7-16,-1-14-7 16,-2-16-1-16,-5-18 5 15,1-16-4-15,-1-6 7 0,-4-14-3 16,0-16-2-16,-13-12-2 16,-7-17 7-16,-8-16-8 15,-5-12-1-15,-5-4-1 16,-2 4 6-16,-3 16 0 15,-7 25 3-15,-4 29-4 16,-6 28 2-16,-5 32 6 0,1 16 9 16,7 8-3-16,20-2-10 15,24-14 13-15,26-17 17 16,19-19 27-16,26-19 8 16,18-26-4-16,22-21-17 0,8-16-28 15,-6-16-7-15,-1-12-5 16,-15-4-1-16,-10 0-7 15,-17 3 8-15,-12 13-1 16,-14 14 11-16,-9 6 9 0,-10 8 1 16,-8 4-21-16,-4 10-6 15,0 3-15-15,-12 4-33 16,-6 4-60-16,2 0-77 16,-4 12-79-16,1-1-59 15,-7 5-77-15</inkml:trace>
  <inkml:trace contextRef="#ctx0" brushRef="#br0" timeOffset="2778.27">15373 3044 385 0,'0'-23'269'15,"0"-3"-65"-15,0 3-42 16,0 1-34-16,0 10-17 15,0 0-42-15,0 4-35 16,3 8-23-16,2 0-7 16,3 17 1-16,1 7-4 0,3 9 6 15,-4 11 1-15,0 5-6 16,-2-4-1-16,-5-4 6 16,4-8-10-16,-5-14 9 15,0-2 6-15,0-17 0 16,0 0-2-16,0-12 2 15,0-17-7-15,8-16-7 16,0-7-1-16,9-10 6 16,-1 1-6-16,3 8 4 0,-2 8-1 15,-1 14-10-15,-3 10 10 16,3 14-6-16,1 14 3 16,5 21 4-16,4 12-5 15,-6 10 4-15,-4 7 2 16,-4-4-2-16,-7-4 2 15,-5-8 3-15,0-13 0 16,0-4 5-16,0-12 4 16,0-12-6-16,-8-7 0 15,8-11-1-15,0-14-12 0,0-8 7 16,0-10-4-16,16 7 3 16,5 1-7-16,-2 13 1 15,-2 10-6-15,0 6 12 16,1 13-6-16,7 8 8 15,0 8-3-15,4 14 0 0,-5 2 0 16,-4 4 0-16,-3 2-3 16,-5-7-20-16,-1 2-68 15,-2-9-70-15,-1-6-44 16,0-12-34-16,0-6-71 16</inkml:trace>
  <inkml:trace contextRef="#ctx0" brushRef="#br0" timeOffset="3127.5">16232 2926 112 0,'17'-29'295'16,"-3"10"-56"-16,-14-2-77 16,0 9-49-16,-14 1-31 15,-2 11-25-15,-3 0-27 16,-11 19-8-16,-1 14-3 0,-6 19-11 16,1 10 1-16,12 2-5 15,7 2 2 1,17-10-6-16,0-7 2 0,3-12-1 15,11-12-8-15,-2-13-6 16,8-12-11-16,5-20-13 16,4-17 5-16,-1-8 13 15,-1-12 8-15,-1-3 8 0,-11-2 10 16,-7 1 6-16,-5 12 26 16,-3 9 17-16,0 15-28 15,0 6-12-15,0 7-13 16,0 12 3-16,0 0-9 15,0 19 3-15,0 13-5 16,0 9 8-16,0 9-31 16,8 2-87-16,1 1-64 15,4 0-120-15</inkml:trace>
  <inkml:trace contextRef="#ctx0" brushRef="#br0" timeOffset="3328.64">16673 2954 560 0,'8'-47'238'16,"-8"1"-59"-16,0 14-44 16,0 7-27-16,0 9-54 0,0 7-36 15,0 9-8 1,0 25 0-16,0 12-4 16,0 143-8-1,0-120-42-15,0-6-93 16,0-11-69-16,-13-10-83 15,-2-16-347-15</inkml:trace>
  <inkml:trace contextRef="#ctx0" brushRef="#br0" timeOffset="3461.84">16627 2478 319 0,'0'-49'192'0,"0"17"-96"16,0 11-55-16,0 13-21 0,0 16-24 15,6 13-71-15,1 3-150 16</inkml:trace>
  <inkml:trace contextRef="#ctx0" brushRef="#br0" timeOffset="3843.08">16907 2779 360 0,'13'9'276'16,"-5"-1"-91"-16,0-8-73 0,-2 8-56 15,-6-8-27 1,0 13-15-16,3 6-6 16,5 10-4-16,0 9 2 0,1 6-4 15,-3 1-2-15,2-3 3 16,-3-7 1-16,-1-12 0 16,-4-1 2-16,0-10 14 15,0-12 56-15,0-17-33 16,0-14-8-16,9-19-13 0,7-14-12 15,4-10 3-15,9 1 3 16,-7 7 18-16,3 18-18 16,-3 10-12-16,-7 14-1 15,5 21-1-15,2 16 0 16,2 15 12-16,3 12-3 16,-2 8-4-16,0 9-5 15,-4 0-1-15,-7-7 2 16,3-5-22-16,-4-5-56 0,-5-7-67 15,1-4-56-15,-7-15-41 16,6-14-64-16</inkml:trace>
  <inkml:trace contextRef="#ctx0" brushRef="#br0" timeOffset="4076.88">17769 2670 223 0,'32'-53'269'0,"-4"8"-77"16,-11 8-32-16,-6 8-3 15,-6 5-15-15,-5 8-32 16,0 9-49-16,0 7-37 16,0 11-9-16,0 17-5 15,0 22-2-15,0 15-5 16,0 8 1-16,0 8-3 0,9 5 3 16,9-4 0-16,12-6-5 15,11-9-50-15,11-10-95 16,9-17-75-16,12-16-69 15,13-24-34-15</inkml:trace>
  <inkml:trace contextRef="#ctx0" brushRef="#br0" timeOffset="4292.92">18890 2447 497 0,'0'-43'281'0,"0"12"-92"0,5 5-65 16,3 7-54-16,10 9-14 15,20 10 15-15,14 17 15 16,18 16 6-16,6 16-30 16,-2 12-33-16,-6 14-11 15,-14 1-8-15,-18 5-17 16,-15 9-98-16,-30 7-147 16,-28 1-77-16,-31 9-96 15</inkml:trace>
  <inkml:trace contextRef="#ctx0" brushRef="#br0" timeOffset="5391.17">13221 4810 172 0,'0'-19'243'0,"0"-3"-85"16,-17 3-60-16,-2-2-31 16,-6 0-17-16,1 6 11 15,-9 3-2-15,-4 7-19 0,2 5-12 16,-7 0-8-16,6 20 3 16,-1 9-1-16,-3 11-8 15,-2 10 1-15,7 3-11 16,2 0-6-16,-7 45 15 15,40-58-9-15,0-6-2 16,4-11-2-16,8-2 0 16,7-9 3-16,11-12 0 0,-3 0-3 15,-2 0 1-15,-5-9 7 16,-3 1-5-16,-6 4 9 16,-3 4 9-16,-8 0 7 0,0 0-8 15,0 0-7 1,0 0-6-16,-11 12 2 0,-5 5-6 15,0 4 2-15,3-2 0 16,4-3-3-16,9 2 2 16,0-6 2-16,0-1-6 0,14-2 5 15,1-9-5-15,10 12-1 16,3-12 1-16,-3 0-9 0,1 7-14 16,-9 7-2-16,-3-2-3 15,-6 0 1-15,-5 8 6 16,-3 8 10-16,-11 10 8 15,-11 7 0-15,-1 3-3 0,-3-3 3 16,4-9 4-16,1-4-3 16,4-3 1-16,6-8 4 15,3-9 1-15,8 1-6 16,-8-2 4-16,8 1 0 16,0 4 0-16,0 1-1 0,8-1-3 15,3 4 13-15,2 6-11 16,3-3-3-16,4 2 9 15,-1 0-2-15,3-6-3 0,-4-2-3 16,-9-5 0-16,-1-12 3 16,0 0-23-16,-8 0-47 15,0 0-77-15,0-4-108 0,-8-9-48 16</inkml:trace>
  <inkml:trace contextRef="#ctx0" brushRef="#br0" timeOffset="6871.9">13416 17642 392 0,'-8'32'335'16,"-5"0"-7"-16,-3-7-37 16,5-5-144-16,2-9-62 0,9-11-49 15,0 0-23-15,9 0-14 16,11-14-28-16,8-3-15 15,4-4-12-15,1 2-4 0,-5 7 20 16,-7-2 16-16,-5 14 37 16,-9 0 34-16,-2 16 19 0,-5 22 21 15,0 10 24-15,-8 14 19 16,-4-1 26-16,0-3-92 16,4-7-64-16,-6-10 0 0,6-8 0 15,8-8 0-15,-8-10 0 16,8-5 0-16,0-24 0 31,0-1 0-31,13-11 0 0,4 3 0 16,-1-1 0-16,3 2 0 15,-3 10 0-15,-2 8 0 16,2 4 0-16,-5 0 0 0,5 14 0 16,-3 1 0-16,-1 2 0 15,4 3 0-15,-3-3 0 16,3-4 0-16,1-7 0 0,-3-6 0 15,4 0 0-15,-2 0 0 16,-1 0 0-16,1 0 0 0,1 9 0 16,-4 3 0-16,-2 5 0 15,-3 7 0-15,-3 12 0 16,-5 10 0-16,0 10 0 16,-15 5 0-16,-7 1 0 0,-6-3 0 15,-8-2 0-15,-4-7 0 16,-6-13 0-16,2-9 0 15,-5-12 0-15,1-16 0 0,-45-24-588 16,19-85-144 0</inkml:trace>
  <inkml:trace contextRef="#ctx0" brushRef="#br0" timeOffset="10449.21">14151 7387 13 0,'0'0'21'15,"0"0"18"-15,0-4 29 0,0 1 34 16,0-2 42-16,0 5-51 16,0 0-36-16,0 0-21 15,3 0-11-15,2 0-6 0,-5 0-1 16,0 0 0-16,3 0-3 16,-3 0-3-16,0 0 5 0,0 0-8 15,0 0 3-15,0-4-1 16,0 1 4-16,0 3-4 15,0 0-1-15,0-4-6 16,0 4-3-16,0 0 0 0,0 0 1 16,0 0 1-16,0 0-1 15,0 0 2-15,0 0 9 16,0-5 3-16,0 0-2 16,0-8-9-16,0 2 0 15,-8-1 1-15,-3-4 6 0,-3 4 0 16,3-1-1-16,0-3 2 15,-2 4 4-15,0 3-2 0,1 2-5 16,-2 2-9-16,-8 5 0 16,-4 0 3-16,-1 0-3 15,-6 17 5-15,-3 4-3 16,-1 10-2-16,4 11 2 0,6 2 2 16,5 10-1-16,11-2-2 15,11 5-1-15,0 1 2 16,8-4-2-16,12-2 1 15,12-4 2-15,6-4 0 0,6-3-4 16,6-7 0-16,-2-11-1 16,0-2 4-16,-6-5-2 0,-10-7 3 15,-4-9-3-15,-8 0-1 16,-3 0 2-16,-6 0 2 16,-2 0-4-16,-1 0-6 15,-8-9-10-15,0-2-23 16,0-10-33-16,0-7-28 0,0-6-51 15,0-3-76-15</inkml:trace>
  <inkml:trace contextRef="#ctx0" brushRef="#br0" timeOffset="10999.04">14423 7016 312 0,'0'-27'254'0,"0"7"-73"15,0-2-50-15,0 6-58 16,0 4-23-16,0 8-11 0,0 4-11 16,0 0-19-16,0 0-3 15,0 0-8-15,0 0-1 0,8 16 10 16,0 10 5-16,4 6 0 15,0 12-3-15,2 18 2 16,-8 11 3-16,2 12-5 0,-3 9 4 16,-2-1 2-16,3-8-12 15,-6-6 2-15,0-18-1 16,0-12-4-16,0-8 1 16,0-10 3-16,0-5-4 0,-9-9 4 15,1-6 0-15,8-11-2 16,0 0 2-16,0 0 5 15,0-4 0-15,0-13-4 0,0-6 1 16,0-15-4-16,0 2 18 16,0 0-15-16,0-2 4 15,3 10-8-15,5 7 0 0,1 5-6 16,2 7 0-16,7 9 3 16,6 17 0-16,7 12 2 15,3 16 0-15,-6 6 3 16,-3 4-4-16,-6 3 2 0,3-6-7 15,-11-7 12-15,-3-9-21 16,-3-8-35-16,-2-4-55 16,-3-11-44-16,0-13-37 0,0-4-59 15,0-17 12-15</inkml:trace>
  <inkml:trace contextRef="#ctx0" brushRef="#br0" timeOffset="11498.97">15032 7404 103 0,'0'-21'253'16,"0"6"-48"-16,0-1-62 15,0 3-38-15,-8 0-24 0,0 9-12 16,8 4 12-16,-13 0-18 16,4 0-21-16,-2 0-15 0,-1 0-15 15,0 17-4-15,-4 8-4 16,-1 10-9-16,2 15 8 15,2 3-6-15,13 7 8 0,0 2-2 16,0 0-4-16,0-5 7 16,4-9-5-16,9-8-6 15,-2-7-2-15,1-12-9 16,4-13-11-16,1-8 1 0,-2-16-13 16,2-9-3-16,-1-12 8 15,1-12 13-15,-5-7 13 16,-4-6 5-16,-8-3 6 0,0 4 6 15,0 7 22-15,0 7 17 16,0 9 10-16,-8 7-6 0,8 9 6 16,0 6-6-16,0 8-10 15,0-1-11-15,0 9-23 16,0 0-9-16,0 0-4 0,0 14 1 16,0 5 10-16,4 15-5 15,9 10-1-15,-2 4 1 16,6 2-2-16,-1-2 6 15,-3-3-7-15,0-3-10 0,-2-6-39 16,1-3-83-16,-1-9-60 16,3-3-27-16,2-14-55 15,-6-7-204-15</inkml:trace>
  <inkml:trace contextRef="#ctx0" brushRef="#br0" timeOffset="11980.65">15299 7371 345 0,'0'-30'258'16,"0"7"-52"-16,0 2-32 0,0 9-45 16,0 0-33-16,0 5-22 15,0 7-29-15,0 0-27 0,0 11-7 16,0 14-3-16,9 14 2 16,3 16 0-16,5 14 0 15,-1 7-6-15,1 3 3 0,-6-6-7 16,0-8-4-16,-1-8 5 15,-2-12 0-15,-8-17 20 16,0-7 30-16,0-9 48 0,0-12 34 16,0-12-48-16,-8-20-34 15,-5-16-21-15,13-26-13 16,0-12-8-16,0-9 1 16,3 10 2-16,11 12-7 0,2 11-5 15,0 14-2-15,3 15-5 16,7 9 5-16,-3 12-5 15,7 12 1-15,-6 0 6 0,-5 16-6 16,3 4 7-16,-11 4-5 16,2 1 1-16,-5-6 3 15,-3-1 5-15,-5-2-3 0,0-4-4 16,0-3 2-16,0-9 3 16,0 8-4-16,0-8 3 0,0 0 2 15,0 0-11-15,0 0-11 16,0 0-41-16,0-8-73 15,0-1-62-15,-9-3-62 16,-3-9-17-16,2-3-21 0,10 0-6 16</inkml:trace>
  <inkml:trace contextRef="#ctx0" brushRef="#br0" timeOffset="13477.14">17614 6720 447 0,'9'-24'256'16,"-9"7"-60"-16,0 4-71 0,0 2-42 15,0 2-15-15,0 9-9 16,0 0-20-16,0 0-25 16,0 18-6-16,0 18 18 0,-14 24 4 15,0 23 2-15,-7 14-3 16,-4 8-11-16,3 5-6 0,-8 1-8 16,6-6 2-16,-1-11-5 15,10-13-1-15,1-19-19 16,3-12-67-16,11-20-79 15,0-4-46-15,0-18-12 16,0-16-40-16,0-13 38 0</inkml:trace>
  <inkml:trace contextRef="#ctx0" brushRef="#br0" timeOffset="13877.02">17497 7039 234 0,'12'-50'235'0,"0"8"-70"0,-6 10-34 16,-3 8-46-16,0 4-29 15,-3 7 5-15,0 1 3 16,0 5-25-16,0 2-15 16,0 5-15-16,5 0-8 15,3 0-3-15,4 16 14 16,0 5-7-16,5 10 6 16,5 10-7-16,8 5-2 0,-3 6 5 15,3 2-4-15,2-6 0 16,-4-2 2-16,1-10-1 15,1-8 0-15,-12-8 15 0,-2-8 41 16,-3 0 38-16,-4-12 28 16,-5 0 13-16,-4-3-21 0,0-8-49 15,0-19-33-15,0-11-13 16,4-7-9-16,5-14-14 16,-2-7 3-16,1-5 7 15,-5 1-12-15,5 1-2 0,0-1 0 16,1 4-3-16,0 12-10 15,-1 12-9-15,-5 8-52 16,0 12-62-16,3 8-61 0,-3 10-54 16,5 7 8-16,5 7-42 15,4 10-4-15</inkml:trace>
  <inkml:trace contextRef="#ctx0" brushRef="#br0" timeOffset="14293.66">18382 6940 455 0,'-16'0'305'0,"-1"0"-86"15,-2 0-75-15,-1 0-51 0,2 0-5 16,2 0-2-16,-1 7-41 16,3 10-20-16,-4 4-14 0,2 8 3 15,4 6-11-15,12 11 2 16,0 2-1-16,0 6-8 15,12-6 4-15,4-3-12 16,5-9-11-16,4-3-24 0,-1-12-20 16,-3-10 2-16,-6-11 5 15,1 0 3-15,1-11 17 16,-5-15 6-16,-4-10 22 0,-8-5 4 16,0-3 14-16,0-9 12 15,-8 0 15-15,0 4 15 0,-1 4 17 16,0 9 15-16,9 8-32 15,-6 2-19-15,6 11-23 16,0 6-8-16,0 9-2 0,0 0 5 16,0 17 0-16,6 6-3 15,8 7 5-15,-2 2-5 16,5 1-4-16,-3-1-49 16,3-4-84-16,0-2-67 0,0-7-60 15,-11-7-48-15</inkml:trace>
  <inkml:trace contextRef="#ctx0" brushRef="#br0" timeOffset="14876.68">18646 6940 253 0,'0'-12'320'16,"0"-1"-85"-16,0 6-74 16,0-2-74-16,0 9-40 0,0 0-28 15,0 0-2 1,3 20 3-16,6 13-3 0,4 8-5 15,-1 11 3-15,-1 5 2 16,1 0-10-16,-4-4-2 0,6-4 0 16,-6-8-2-16,-4-13-2 15,-4-6 0-15,0-10 10 0,0-12-6 16,0-10-1-16,0-10 1 16,0-12-2-16,0-13 1 15,0-13 20-15,0-6-11 0,0-9-5 16,8 4 14-16,-2 7 14 15,3 14-2-15,-1 11-12 16,0 7-18-16,0 15-8 16,1 7 1-16,3 8 7 0,5 23 18 15,7 19-8-15,0 8 1 16,-2 6-2-16,-2 6 5 0,-6-2-3 16,0-3-8-16,-6-9-3 15,-4-11 3-15,-4-12-3 16,0-5 6-16,0-8 2 0,0-12 1 15,0-2 10-15,0-15-16 16,0-16-9-16,8-11 2 0,6-10 11 16,3-10-15-16,8 2 9 15,-4 10 9-15,-5 7-6 16,-4 16-11-16,1 8 2 16,3 14-4-16,0 7 0 0,4 16 11 15,-1 8 1-15,7 12-5 16,-4 5 2-16,-8 1-3 0,3 2 2 15,-5-7-5-15,-3-1-4 16,-1-3-4-16,-8-6-44 16,0-2-116-16,0-8-103 0,0-10-63 15,0-7-33-15</inkml:trace>
  <inkml:trace contextRef="#ctx0" brushRef="#br0" timeOffset="15358.02">19441 6972 117 0,'0'0'284'16,"0"0"-106"-16,0 0-87 16,5 9-43-16,-1-1-13 0,4 0 6 15,1 0 8-15,7 1-17 16,4-9-5-16,9 0-14 0,2-5-8 16,2-7 0-16,4-8-1 15,-1-10-6-15,-2 2 13 16,-11 0 5-16,-2-5 9 0,-5 2 9 15,-8-3 24-15,-2 1 0 16,-6 5 0-16,0-1-10 16,-14 5-6-16,2 0 0 15,3 3 8-15,-4 5 23 0,2 4-26 16,-1 4-12-16,1 8-11 16,-3 0-6-16,-6 17 3 15,-5 7 7-15,-3 9 2 0,-4 3-17 16,2 0 0-16,6 6 3 15,5-1 1-15,-1-2 3 16,8 7-5-16,12-1 3 0,0-2-8 16,12 2 7-16,3-4-4 15,9-4 0-15,8-8-1 16,1-10-6-16,5-1-9 16,-2-8 11-16,1-10-3 0,-9 0 7 15,-3 0-9-15,-5 0-4 16,-5-10-2-16,1-3-16 0,-7-8-31 15,0 1-72-15,-5-4-75 16,-4-4-62-16,0-1-37 16,0 1-39-16,-8 2 53 0</inkml:trace>
  <inkml:trace contextRef="#ctx0" brushRef="#br0" timeOffset="16373.06">20306 6223 120 0,'0'-12'229'0,"0"0"-16"16,0 3-25-16,0 2-14 15,0-1-9-15,0 4 7 16,-9-1 16-16,9 5-19 0,0 0-67 16,-8 0-47-16,8 0-30 15,0 21-19-15,0 15 7 16,0 25 0-16,0 16-2 15,0 18-4-15,0 7 1 0,0 4-4 16,-6-5 0-16,6-8 2 16,-11-11-2-16,1-13-7 0,2-12 2 15,0-9 1-15,0-10 0 16,8-14 5-16,0-3 4 16,-9-9-7-16,9-12 4 0,0 0-3 15,0 0-2-15,0 0 11 16,0 0-7-16,0 0 4 0,0 0 13 15,0 0 8-15,0 0 14 16,0 0-17-16,0-5-27 31,17-2 0-15,12-1 0-16,15-1 0 16,13-3 0-16,11-1 0 0,6 5 0 15,-6 1 0-15,-6-6 0 16,-8 5 0-16,-10 8 0 15,-7 0 0-15,-11 0 0 0,0-5 0 16,-14 5-70-16,-2 0-123 16,-7-3-68-16,-3-1-59 0,-9-6-7 15,-7 3-20-15</inkml:trace>
  <inkml:trace contextRef="#ctx0" brushRef="#br0" timeOffset="16872.68">20449 6318 100 0,'-8'-4'130'16,"8"-1"44"-16,0 5-45 0,-8-5-27 15,8 5-20-15,0 0-6 16,0 0 0-16,0 0 2 16,0 0-14-16,0 0-20 0,-8 0-20 15,8 0-14-15,-9 0-5 16,9 0 1-16,0 0-7 0,0 0-2 15,0 0 0 1,0 0-1-16,12 0 0 16,9 0 11-16,7 0-4 0,13 0-3 15,12-2 6 1,4-9 8-16,4 4-5 0,-4-1 7 16,-5 4-6-16,-3 0 2 15,-14 0 7-15,-5 4 2 0,-11 0 4 16,-6 0 1-16,-4 0-11 15,-1 0-10-15,-8 0-2 16,0 0-24-16,0 0-36 0,0 0-73 16,0 0-56-16,0 0-54 15,0 0-43-15</inkml:trace>
  <inkml:trace contextRef="#ctx0" brushRef="#br0" timeOffset="17787.75">20213 6276 4 0,'0'0'10'16,"0"0"8"-16,0 0 13 16,0 0 16-16,0 0 36 15,5 0 77-15,-2 0-28 0,2 0-38 16,-2 0-19-16,-3 0-8 16,0 0-4-16,0 0 10 0,0 0-7 15,0 0-3-15,0 0-13 16,0 0-16-16,0 0-14 15,0 0-9-15,9 0 0 0,11 0 8 16,11 8-1-16,16-8-11 16,10 0 1-16,8 0-3 15,3 0-21-15,-3 0-38 16,-8 0-65-16,-3-8-49 0,-10 4-55 16,-7-4-32-16</inkml:trace>
  <inkml:trace contextRef="#ctx0" brushRef="#br0" timeOffset="18439.72">21351 6330 77 0,'0'0'271'0,"0"0"-9"0,-9 0-63 15,9 0-66-15,0 0-24 16,0 0-7-16,0-5 0 16,0 1-21-16,0-3-24 0,0-3-25 15,9 3-16-15,3-6-7 16,8-3-9-16,4 0 0 0,3 4 1 15,-2 0-1-15,-3 3 0 16,-7 6-3-16,-1 3 1 16,-8 0 0-16,2 0 0 15,1 12 0-15,-1 4 8 16,-3 8-1-16,-5 12 0 0,0 6 0 16,0 6-2-16,0 2 9 15,0 2-2-15,0-2 1 16,0-2-8-16,0-8 1 0,0-2 0 15,0-10-2-15,0-4-4 16,0-4 0-16,0-6 5 0,0-14 0 16,0 11 1-16,0-11-1 15,0 0-6-15,0 0 1 16,0 0-5-16,0 0-11 16,0 0-54-16,0 0-73 15,0-4-65-15,0-3-35 16,0-3-36-16,0-2 25 15</inkml:trace>
  <inkml:trace contextRef="#ctx0" brushRef="#br0" timeOffset="18748.59">21355 6805 74 0,'-13'0'243'0,"5"0"-17"15,8 0-73-15,-8 0-54 0,8 0-30 16,0 0-14 0,12-4-18-16,13-4-14 0,11-4-3 15,13 0-3-15,8 1-4 16,-5-3-10-16,0 6 1 16,-4 0 2-16,-14 4-2 0,-5 4-5 15,-10 0 6-15,-2 0-4 16,-4 0 2-16,-10 0 6 0,-3 0-8 15,0 0-8-15,0 0-12 16,0 0-26-16,0 0-26 16,0 0-33-16,0 0-39 15,0-4-62-15,0-4-20 0</inkml:trace>
  <inkml:trace contextRef="#ctx0" brushRef="#br0" timeOffset="19201.89">22036 6261 332 0,'0'-33'246'0,"0"4"-80"16,0 5-61-16,0 8-27 0,0 4 15 16,-8 4 7-16,8 0-13 15,0 8-35-15,-9 0-28 16,3 0-16-16,6 16 9 15,-12 20 9-15,-5 21 2 0,1 17-5 16,-4 2-3-16,3 6-7 16,5-8-8-16,12-5-1 15,0-12-2-15,8-9 6 0,5-10-3 16,1-10-1-16,8-9-3 16,7-10-13-16,7-9-4 0,4-21 0 15,1-12-1-15,0-12 6 16,-5-12 9-16,-7-7 0 15,-9-5 6-15,-9 4 16 16,-11 3 15-16,-11 5 2 0,-9 5-8 16,-5 3-3-16,-4 8-1 15,1 4-16-15,0 8-1 16,0 10-12-16,3 2-17 0,1 10-34 16,-1 7-41-16,1 0-66 15,3 0-47-15,1 0-36 16,6 12-33-16,4-12 37 0</inkml:trace>
  <inkml:trace contextRef="#ctx0" brushRef="#br0" timeOffset="19860.84">22321 5950 339 0,'-13'-11'275'0,"13"3"-96"0,-7 3-87 16,7 1-40-16,0 1-20 16,4-7-14-16,15 8-6 15,18-4-8-15,16-2-4 0,7 5 0 16,-3-1 1-16,-3-1 3 16,-5 5-4-16,-12 0-7 15,-11 0 14-15,-4 0 7 16,-10 0 18-16,-3 0 41 0,-4 0 27 15,-2 0 14-15,-3 0-7 16,0 0-21-16,0 0-31 16,0 0-10-16,0 0-20 0,0 0-8 15,3 26 25-15,5 17 98 16,1 23-39-16,-1 11-21 16,-5 13-72-16,2 8-8 0,3-1 0 15,-3 0 0-15,-1-2 0 16,0-10 0-16,-1-8 0 0,0-8 0 15,2-12 0 1,-2-7 0-16,2-15 0 0,-1-1 0 16,-4-14 0-16,5-3 0 15,-5-5 0-15,3-5 0 0,2-7 0 32,-13 0 0 14,-9 0 0-46,-2 0 0 16,-16 0 0-16,-12 0 0 16,-10 0 0-16,-8 0 0 15,-5 0 0-15,-2 8 0 0,4-8 0 16,1 8 0-16,7-8 0 16,11 0 0-16,10 0 0 15,5 0 0-15,9 0 0 0,9 0 0 16,4 0 0-16,12 0-36 15,0 0-131-15,0 0-67 16,0 0-57-16,0 0-17 16,0 0-18-16,6 0 14 15</inkml:trace>
  <inkml:trace contextRef="#ctx0" brushRef="#br0" timeOffset="20356.27">23588 6064 83 0,'0'0'191'0,"0"0"27"15,-12 0-62-15,4 0-61 0,-1 0-37 16,1 0 6-16,8 0 28 16,-6 0 3-16,6 0-38 15,0 0-21-15,0 13-14 0,0 0 1 16,0 2-10-16,3 1 0 15,3 2-5-15,8-3-3 16,-2 2-3-16,4-5 3 0,4-12-5 16,0 0 3-16,-4 0 1 15,-3 0 5-15,0-8 3 16,-10-8 7-16,-3-2 17 16,0-2-2-16,0 4 21 0,0 1 6 15,-8 2-26-15,0 5-14 16,8 8-14-16,-8 0-9 15,0 0-6-15,0 0-27 0,-6 16-88 16,3 8-88-16,0 0-72 16,-6 2-76-16</inkml:trace>
  <inkml:trace contextRef="#ctx0" brushRef="#br0" timeOffset="21116.15">23709 6574 463 0,'0'12'226'16,"0"4"-48"-16,0-16-145 16,0 13 1-16,0-6 11 15,0 1-13-15,0 1-10 16,0 3-7-16,0-5-11 15,0-7 1-15,0 8 10 0,0-8 10 16,0 0 0-16,0 0-2 16,-8 0-4-16,8 0-7 15,0 0-5-15,0 0 4 0,0 0 1 16,0 0 14-16,0 0 17 16,0 0 16-16,0 0-1 15,0 0-11-15,0 0-7 16,0 0-9-16,0 0-16 0,0 0-7 15,0 0-4-15,0 0-6 16,0 0-3-16,0 0 0 0,0 0 16 16,0 9-1-16,-11-9 6 15,2 12 8-15,-7-12 7 16,0 0-2-16,0 0 0 16,-1 0-6-16,6 0 0 0,2-8-5 15,1-5-7-15,8-2 11 16,0-2-10-16,0 1-4 15,0 0-6-15,0 3-4 0,8 1-4 16,4 0 3-16,-1 8-3 16,6 4 6-16,-1 0-6 0,2 9-1 15,2 7 7-15,-4 0 2 16,0 0-4-16,-3-4 7 16,-10 1-8-16,-3-1 9 15,0-3-1-15,0-1-3 16,-12-8-1-16,0 12 0 0,-4-12-4 15,-1 0 4-15,6 0-8 16,-2 0 9-16,0-9-10 0,13 0 14 16,-11-2-1-16,11-1 8 15,0-1 9-15,0 5-6 16,0 1 11-16,0 7-11 0,0 0-14 16,0 0 4-16,8 0-16 15,0 0 5-15,5 12 6 16,-2 4-1-16,0 5-2 15,3-6-14-15,-6 6-7 0,-8 3-68 16,0 0-139-16,-13 0-99 16,-2 1-59-16,-11 0 12 15</inkml:trace>
  <inkml:trace contextRef="#ctx0" brushRef="#br0" timeOffset="22183.36">23698 6715 34 0,'-8'-7'122'15,"8"-1"104"-15,0 4-46 0,0 4-53 16,-9 0-57-16,9 0-19 16,0 0 11-16,0-5 26 15,0 1-1-15,0 4-19 16,0 0-21-16,0 0-18 0,0 0-13 16,0 0-3-16,0 0-6 15,0 0 3-15,-8 0-7 16,0 0 0-16,8 0 0 0,-13 0 5 15,2 0-3-15,-3 0 0 16,3 0-3-16,3 0 0 16,2 0 3-16,-4-8 3 0,10-5-5 15,-8-2-1-15,8-2-13 16,0 1 1-16,0-4 2 0,0 4 2 16,0-1 4-16,4 5 3 15,0 5-6-15,6 2 1 16,-4 5 4-16,5 0 0 15,6 7 4-15,-1 10 0 16,2 4-3-16,2 3 6 0,-1 0 2 16,-2 6-9-16,-5-3 2 15,2 2 3-15,-3-1 2 0,-3 1-2 16,-8 3 2-16,0 2 8 16,0 1 6-16,0-1-5 15,-11-6 1-15,-6 1 29 0,-4-1-3 16,-3 1-1-16,-4-1-13 15,-1 1 1-15,-4-1-12 16,5-4-12-16,-1-7 1 16,6-1-3-16,-3-4-6 0,2-3 0 15,1-9-14-15,2 0-28 16,5 0-43-16,2 0-69 16,3 0-53-16,3 0-49 0,-4-13-49 15,4 5-194-15</inkml:trace>
  <inkml:trace contextRef="#ctx0" brushRef="#br0" timeOffset="33861.83">2493 6839 82 0,'0'-10'127'15,"0"3"47"-15,0-1-59 16,0-1-29-16,0 1-20 15,0 8-15-15,0 0-3 0,0 0 3 16,0 0 4-16,0 0-10 16,0 0-12-1,0 8-15-15,-8 1-8 16,8 6-8-16,0 14 0 0,0 12 4 16,0 12-6-16,0 9 1 15,0-2-1-15,0-3 0 16,0-5-1-16,0-10-11 15,0-10-47-15,0-6-63 16,-9-15-77-16,-4-11-68 16</inkml:trace>
  <inkml:trace contextRef="#ctx0" brushRef="#br0" timeOffset="34037.49">2428 6358 294 0,'-14'-54'298'16,"0"14"-103"-16,-3 9-77 16,5 9-56-16,-2 6-36 0,14 4-29 15,0 4-33-15,0 8-23 16,14 8-12-16,7 4-33 16,1 4-98-16,3 8-55 15</inkml:trace>
  <inkml:trace contextRef="#ctx0" brushRef="#br0" timeOffset="34645.08">2703 6748 401 0,'0'12'176'16,"0"-3"-80"-16,0-1-49 15,8 8-24-15,0 5-11 16,9 15-3-16,3 9-4 0,0 7-1 15,5 6 0-15,-1-1-4 16,-3-5-2-16,-6-11 4 16,-2-7 2-1,-4-11 3-15,-5-7-4 0,0-4 4 16,-4-12 11-16,0-7 28 16,0-14-25-16,0-15-6 15,0-21-5-15,0-13-8 16,4-7 7-16,-1 7 8 15,5 18-12-15,-3 16-5 16,-1 11-1-16,4 17 1 0,11 20 0 16,7 17 6-16,2 15-2 15,5 14-3-15,-1-1-4 16,-1 1 3-16,-2-11 1 16,-4-10-1-16,0-13 2 15,-10-7 2-15,2-17-4 16,-1-12 0-16,-4-21-3 15,1-20 4-15,0-20 2 16,-7-18 1-16,-6-10-3 16,0 0 4-16,0 11 25 15,0 21-9-15,-6 17 2 16,6 15-6-16,-10 7-11 0,10 14-8 16,0 16-6-16,0 12 8 15,6 26 0-15,4 22 0 16,12 13 0-16,-3 13 3 15,5-1-2-15,1-2-3 16,3-7 3-16,-8-10-2 16,2-12-24-16,-7-15-49 15,-7-10-49-15,0-13-45 16,-3-16-66-16,-5-4-196 16</inkml:trace>
  <inkml:trace contextRef="#ctx0" brushRef="#br0" timeOffset="34843.07">3110 6622 489 0,'-29'0'192'15,"9"0"-97"1,7-4-51-16,13 4-20 16,0 0-12-16,22-3-3 0,13-6-5 15,17-3 4-15,19 0-7 16,2-5-12-16,4-2-60 15,-9-2-34-15,-6 4-61 16,-14 0-59-16</inkml:trace>
  <inkml:trace contextRef="#ctx0" brushRef="#br0" timeOffset="35460.83">4852 5947 211 0,'-16'0'194'0,"-9"0"-80"0,0 17-50 16,-4 6-23-16,-2 13-16 16,-6 10-3-16,4 6-9 15,6 17 0-15,5 9-5 16,14 3-4-16,8 2 0 15,8-7 1-15,9-7-4 0,7-16 1 16,6-11-4-16,-3-14 4 16,6-8-8-16,-4-20-4 15,-1 0 2-15,-4-17 2 16,-4-11 2-16,-2-17 4 16,-7-8 4-16,-8-8 10 15,-3-8-1-15,0 0 3 16,-11 0 9-16,-1 7 13 15,3 14-2-15,1 11-2 0,8 8-16 16,-9 10-7-16,9 7-12 16,0 3 1-16,0 9-6 15,9 25 8-15,12 16 2 16,3 11-3-16,12 13 3 16,5 8 2-16,7 0-5 15,6-6-3-15,-1-10 2 16,-2-9-25-16,-5-15-29 0,-5-9-35 15,-1-11-37-15,-8-13-70 16</inkml:trace>
  <inkml:trace contextRef="#ctx0" brushRef="#br0" timeOffset="35842">5286 5657 281 0,'-12'-32'207'15,"4"3"-77"1,8 5-42-16,-12 8-39 16,12 4-9-16,0 0-9 0,0 4-7 15,0 3-7-15,0 1-7 16,0 4-14-16,0 0 2 16,0 24 5-16,7 17 4 15,10 25-1-15,3 19-3 16,0 17 0-16,4 8 2 0,5 4-4 15,-4-5-4-15,0-14 10 16,-1-19-6-16,-8-15 1 16,1-12-1-16,-2-16 1 15,-3-10 7-15,-4-6-3 16,5-8-3-16,-1-9 2 16,8 0 2-16,8-15-2 15,14-10-6-15,9-8 1 0,6-12-22 16,0-5-19-16,-4 3-36 15,-13-6-34-15,-18-9-117 16</inkml:trace>
  <inkml:trace contextRef="#ctx0" brushRef="#br0" timeOffset="36029.89">5453 5622 383 0,'-17'-21'223'0,"10"4"-106"16,7 1-76-16,0 1-39 15,19-6-12-15,11-4-31 16,10 0-21-16,9 5-52 16,3 0-80-16</inkml:trace>
  <inkml:trace contextRef="#ctx0" brushRef="#br0" timeOffset="38088.72">6179 5414 20 0,'4'0'46'0,"4"-4"47"16,0 4 52-16,-3 0-18 15,-5-4-54-15,0 4-31 16,0 0-18-16,0 0-4 0,0 0 0 16,0 0-7-16,0 0-5 15,0 0 4-15,0 0 0 16,0 0-5-16,0 0-5 16,0 0 2-16,0 0-1 15,0 0 1-15,0 0-3 16,0 0 1-16,0 0 3 15,0 0-1 1,0 0-1-16,0-5 6 0,0 5 5 16,3 0-7-16,-3 0 3 15,0 0 3-15,0-4-5 16,0 4 4-16,0 0-3 16,0 0 3-16,0 0-6 0,0 0 1 15,0 0-1-15,0 0 1 16,0 0-2-1,0 9-8-15,0-9 4 16,0 0-3-16,0 12 1 16,-8-5-1-16,8-7 1 15,-11 0 2-15,11 0 1 16,0 0-1-16,0 0 5 16,0 0-1-16,0 0-3 0,0-3 6 15,-9-5-5-15,9 0 0 16,0-1 1-16,0 1-4 15,0-5 1-15,4 5-6 16,9-4 1-16,7-4 6 0,9 1-4 16,4-2 5-16,-1 5-7 15,1-2 6-15,-6 3-1 16,-3 3 1-16,1 4-8 16,-8 4 8-16,-2 0-6 15,2 9 5-15,-6 5 5 16,3 7-4-16,-3 4-5 0,-2 8 5 15,-6 0-1-15,-3 3 1 16,0 4-1-16,-12 1 0 16,-8 4 2-16,-8-5-3 15,-6 1-1-15,-2-4 1 0,0-4 0 16,4-4-1-16,2-6 3 16,11-6-4-16,3-17 5 15,8 0 0-15,8 0-2 16,0 0 5-16,0 0-10 15,8-4 5-15,11-9 4 16,10-3 4-16,13-1 3 16,15-2 0-16,3-1-6 0,8 2 0 15,-3 11-7-15,-3 2 1 16,-9 5 0-16,-10 0 3 16,-10 0-22-16,-4 0-22 15,-9 0-21-15,-4 0-7 0,-8 0-12 16,-3 0-45-16,-5-7-56 15,-8-9 24-15</inkml:trace>
  <inkml:trace contextRef="#ctx0" brushRef="#br0" timeOffset="38670.91">6536 4929 72 0,'-27'-33'191'0,"2"9"-7"0,9 7-73 15,4 5-51-15,12 5-31 16,0-3-15-16,4 10-8 16,15 0 5-16,18-4-7 15,13 1-4-15,7-6 4 16,6 2-2-16,-1-2-2 16,-8 2 2-16,-10-1 0 0,-12 3 5 15,-7 0 14-15,-11 5 19 16,0 0 6-16,-6 0 13 15,0 0 1-15,-3 0-3 16,-5 0-11-16,0 0-17 0,0 0-7 16,0 0-9-16,0 0-3 15,0 0-12-15,0 0 3 16,3 0-4-16,5 18 3 16,8 10 9-16,4 8-1 0,6 13-2 15,2 8-1 1,0 12-1-16,4 5-6 0,5 11 4 15,-1 5-3-15,-3 0 3 16,-1-4-2-16,1-5-4 16,-4-17 4-16,-9-10 0 15,0-10 1-15,-4-7-2 0,-4-9 5 16,-3-8-6-16,-9-6 6 16,0-2 0-16,0 0 4 15,0-1 0-15,-17 2 4 16,-12 8-3-16,-6 7-9 0,-6 4-2 15,-4 1 5-15,0 3-8 16,5 1-8-16,6-8-14 16,8-5-23-16,4-8-19 15,11-4-15-15,2-12-10 16,9 0-1-16,0-7 11 16,0-10-59-16,9-16-48 0</inkml:trace>
  <inkml:trace contextRef="#ctx0" brushRef="#br0" timeOffset="38981">7451 4815 837 0,'0'-12'60'16,"0"8"-25"-16,0 4-18 0,0 0-9 15,4 0-7-15,4 11 2 16,3 1-4-16,1 2 4 16,4-1-10-16,6-13-1 15,-6 0-2-15,0 0 5 0,1 0 4 16,-9 0 1-16,-5-6-2 16,-3-6 5-16,0-4-4 15,-11 0-5-15,-3 4-8 16,3-1 0-16,-1 8-15 0,0 5-16 15,-4 0-25-15,2 13-20 16,3 4-49-16,-1-1-49 16,4 0 23-16</inkml:trace>
  <inkml:trace contextRef="#ctx0" brushRef="#br0" timeOffset="39203.91">7573 5116 28 0,'0'0'86'0,"8"9"105"0,0-9-44 16,5 0-64 0,6 7-26-16,9 1-3 0,9-8 9 15,4 14 14-15,3-2 11 16,2 4-8-16,-7 3-24 0,-2 6 0 16,-4 3-23-16,-13 10-12 15,-8 7-6-15,-12 15-11 16,-12 13-13-16,-16 13-89 0,-12 4-86 15,-13-5-109-15</inkml:trace>
  <inkml:trace contextRef="#ctx0" brushRef="#br0" timeOffset="40401.87">4093 8879 412 0,'-14'-15'258'0,"-2"0"-78"16,1 2-80-16,-2 6-48 16,0 2-11-16,3 5-16 15,-3 0-9-15,0 9-7 16,0 7-11-16,3 14 2 16,0 13-3-16,6 14 3 0,8 12 5 15,0 4-5-15,13 1-4 16,7-8-8-16,0-10-2 15,5-15-14-15,-5-12-8 16,0-10 7-16,-3-10 19 16,-2-18 10-16,1-10-4 15,-7-19 5-15,-9-14-4 16,0-9 3-16,-17-13 3 16,-2-7 3-16,-2 6 14 15,1 19 0-15,4 12-6 0,7 17-10 16,9 10-6-16,9 17 2 15,10 12 3-15,15 12 3 16,11 13-1-16,3 7-1 16,9 6-4-16,-4-6-9 15,-1-3-49-15,-4-13-77 16,-10-3-77-16,-11-9-62 0</inkml:trace>
  <inkml:trace contextRef="#ctx0" brushRef="#br0" timeOffset="40684.83">4343 8624 347 0,'0'-44'246'0,"-7"12"-87"0,7 11-78 15,0 14-37-15,15 7-8 16,10 19 18-16,12 19 3 16,5 9-9-16,-2 15-19 15,-4 7-11-15,1 5-8 16,-9-1-1-16,-3-8-3 15,-6-3-5-15,-3-15 1 16,-3-14-1-16,-4-9-1 16,-1-8 1-16,-1-7-1 0,5-9-6 15,9-11 4-15,10-18 1 16,12-13-4-16,14-1-16 16,2-7-41-16,2-2-60 15,-4 2-35-15,-11 2-19 16,-18 3-97-16</inkml:trace>
  <inkml:trace contextRef="#ctx0" brushRef="#br0" timeOffset="40854.32">4498 8423 143 0,'-17'-26'227'15,"17"-3"-108"-15,14 1-62 16,14-8-30-16,20 0-11 15,17-2-10-15,9 6-21 16,-1 2-49-16,1 7-97 0,-11 3-10 16</inkml:trace>
  <inkml:trace contextRef="#ctx0" brushRef="#br0" timeOffset="41134.37">5181 8083 330 0,'-13'0'245'0,"1"9"-31"15,-1-2-57-15,7 6-78 16,6 4-36-16,-10 8-16 16,10 6-16-16,0 10-8 15,0 4 1-15,14-5 0 16,4-2-6-16,7-6-3 0,-1-12-3 16,6-8 3-16,-7-12 1 15,-3 0 10-15,-3-7-6 16,-9-14 2-16,-8-8-6 15,0-6-4-15,-11-11-8 16,-6 1-1-16,-3 0-25 16,-5 5-49-16,0 4 91 15,6 3-236-15,3 5-19 0,-1 3 45 16</inkml:trace>
  <inkml:trace contextRef="#ctx0" brushRef="#br0" timeOffset="41549.81">5246 7755 351 0,'0'-17'403'0,"0"8"-51"0,0 2-150 16,0 1-104-16,0 4-52 15,0 2-37-15,8 0-14 16,16-4-10-16,12-5-20 16,13-4-16-16,4 2 2 15,-5-1 21-15,1 5 7 16,-13-3 12-16,-7 5 11 0,-4 3-4 15,-9 2 5-15,-4-5 0 16,-3 1 10-16,-9 4-10 16,4 0 2-16,3 0 8 15,10 20-4-15,3 9 4 0,12 6 0 16,6 15-12-16,5 3 6 16,2 5-7-1,3-2-3-15,-1-3 7 0,-7-4-3 16,-5-4-4-16,-5-8-5 15,-10-5 1-15,-8-8-2 16,-12 1 7-16,-16 0 5 16,-16 6-2-16,-14 2-1 0,-6 4 0 15,-5 0-2-15,5-1 3 16,2 1-15-16,10-4-56 16,8-8-69-1,7-13-58-15,12-12-43 0,13 0-23 0</inkml:trace>
  <inkml:trace contextRef="#ctx0" brushRef="#br0" timeOffset="41877.16">6350 7522 383 0,'-16'0'402'0,"0"0"-73"15,-1 0-142 1,9 0-91-16,8 0-48 0,0 0-25 16,0-9-22-16,12 2-8 15,17-6-12-15,12-8 12 16,6-2-15-16,7-2-2 15,-5 5-2-15,-8-1-4 0,-9 6-4 16,-4 1-45-16,-7 7-36 16,-2-1-40-16,-5 3-24 15,-8 5-47-15,-6 0-12 0</inkml:trace>
  <inkml:trace contextRef="#ctx0" brushRef="#br0" timeOffset="42181.87">6487 7710 91 0,'-31'48'267'16,"7"-7"-60"-16,3-11-31 16,10-11-28-16,2-7-47 15,9-12 7-15,0 0-25 16,12-8-15-16,21-15-13 0,18-20-25 16,20-5-12-1,0-4-14-15,-1 2 3 0,-5 10-7 16,-13 2 3-16,-6 10 15 15,-18 8 23-15,-4 7 0 16,-7 5-22-16,-5 3-5 16,-3 5-1-16,-9 0-6 0,0 0-13 15,0 0 10-15,0 0-6 16,0 0-14-16,0 0-40 16,0 0-79-16,-9 13-96 15,-8 3-86-15,-6 12-52 0</inkml:trace>
  <inkml:trace contextRef="#ctx0" brushRef="#br0" timeOffset="42964.51">7983 6546 238 0,'0'-5'241'16,"0"1"-47"-16,-8 0-32 0,8 4-38 16,-14 0-42-16,7 0-17 15,-1 0-22-15,-1 0-15 16,-2 8-19-16,-5 4 0 0,-1 0-4 15,2 0-4-15,1 5-6 16,3-1 5-16,-3 1 4 16,14 2-4-16,-8 7 2 15,8-2 0-15,0 0 1 0,0-3 0 16,8-2-7-16,6-2 4 16,2-1-1-16,8-4 1 15,1-3-2-15,3-9-1 0,9 0 1 16,7 0-8-16,8 0 6 15,2 0-5-15,-2-5 3 0,-3 1 0 16,-9 4 3-16,-6 0 2 16,-11 0-1-16,-3 0-2 15,2 11 0-15,-11 7 5 16,2-2 3-16,-8 5 0 0,-5-1-2 16,0 1 4-16,-13-2 12 15,-3 2-4-15,-6 4 1 16,-1-5-7-16,-6-3 6 0,1-3 0 15,4-3 13-15,0-11 18 16,-1 6-8-16,0-6-18 16,4 0-5-16,5 0 3 0,-1 0-6 15,7 0-4-15,10-4-3 0,-8 2-4 16,8 2 1-16,0 0-17 16,0 0-14-16,0 0-12 15,0-6-23-15,0 6-22 16,0-5-23-16,0 5-27 0,0 0-20 15,0-2-31-15,0 2-28 16,0-5 30-16</inkml:trace>
  <inkml:trace contextRef="#ctx0" brushRef="#br0" timeOffset="43580.01">8429 6346 342 0,'-16'-28'260'0,"0"7"-80"0,0 0-72 16,-6 6-44-16,-1-2-24 16,-1 6-11-16,0-3-1 15,-1-2-9-15,-4 3 2 0,-7 1 9 16,-4 0-19-16,-13 0 6 15,-9 5-1-15,-6 7 20 0,-6 0 18 16,-2 0 3-16,6 0-18 16,10 0-9-16,6 12-10 15,10-5-13-15,11 5-6 16,5 5 3-16,3 11-11 16,8 17 13-16,9 17-6 15,8 19 0-15,0 9 6 0,0 7-6 16,8 1 0-16,6-5 1 15,2-8 8-15,5-7-12 16,7-4 7-16,4-10 0 0,12-7-8 16,10-7 11-16,6-10-4 15,8-11 4-15,14-10-10 0,8-10 1 16,8-9 2-16,7-17-8 16,5-11 1-16,-2-9-8 15,-5-7 7-15,-13-1 5 16,-19 0-7-16,-9 0 8 0,-21 5 6 15,-13-1-1-15,-12 1-1 16,-8-6-2-16,-8-4-1 0,-16-6 9 16,-12-8 2-16,-13-10 9 15,-7-2-5-15,-9 2 3 16,-5 5-1-16,-2 7-12 0,-2 10-9 16,-2 15-11-16,-9 8-32 15,-1 9-32-15,6 7-37 16,7 10-48-16,7 3-39 0,6 8-22 15,7 8-27-15</inkml:trace>
  <inkml:trace contextRef="#ctx0" brushRef="#br0" timeOffset="46625.17">6960 6997 108 0,'0'0'217'15,"0"0"-16"-15,0 0-16 16,0 0-17-16,0-4-38 16,-8 0-23-16,-1 0-15 15,9 0-16-15,-8 4-10 0,8 0-9 16,-12-9-32-1,0 1-14-15,-4 1 10 0,-9-7-14 16,-4-1 3-16,-7-1-2 0,-10-1-1 16,-5-4 6-1,-6 2 1-15,-9-7 4 0,-3 6-5 16,-7 4-3-16,-6 0 10 16,2 4 3-16,1 5 18 15,11 1-18-15,3 6-10 16,4 0-8-16,7 0-5 15,5 0-5-15,2 0 6 0,-7 13-3 16,-3 3 3-16,-11 8 3 16,-5 5-4-16,-4-1 5 15,-4 5 11-15,4-4-6 16,7-6-1-16,10 2 3 16,6-4-8-16,11-5 1 15,5 1-6-15,1 2-1 16,0 7 2-16,-2 5 0 0,-7 2-3 15,3 3 0-15,-6 5 5 16,-3 0-2-16,-5 3 8 16,0 0-8-16,0-2-2 15,-1-1 2-15,5-4 6 16,1-1 4-16,-1-3-1 16,5-1 1-16,-1 2-6 15,5-1-1-15,-2-2 0 16,2 2 4-16,6 1-3 15,3-6-7-15,2 0 3 0,1 4-1 16,2 1-6-16,2 0 8 16,-1-1-2-16,1 1 5 15,1 0-6-15,-2-1 4 16,1 5 0-16,-4 2 0 16,-1-1-6-16,1 3 7 15,2-1-3-15,7-4 4 16,-3 2-7-16,6 3 3 0,1-1 2 15,2 5 0-15,5 7 4 16,12 5-1 0,-8 1-3-16,8-7-5 15,0-1 6-15,0-5-1 16,0-4-5-16,0-5 1 0,0 1 3 16,0-1 1-16,0 1-5 15,0-1 9 1,0-2-3-16,0-6-1 0,0 1-2 15,0 2-4-15,0 3 8 16,5-2 6-16,2 0-3 16,1 1 0-16,4 1 1 15,1-7 2-15,-2 2-2 16,6-6-5-16,-5-1-3 16,0-3 0-16,1 2 2 15,-1-2 3-15,-4 3 5 16,3 2-5-16,6 2-4 15,0 2 5-15,3-1 0 16,-4-1 4-16,1-3-11 0,-2-2 11 16,2-6 3-16,0 7-5 15,2-6 6-15,5 3-3 16,1-2-5-16,3 0 4 16,6-1-6-16,-3 4 7 15,1-4-11-15,1-4 5 16,4 3 0-16,-1 0 6 15,5-7-8-15,0-1 7 16,2 6-7-16,4-6-3 16,-7 1 0-16,0-8 0 15,0 9 0-15,2-9 0 16,3 8 0-16,3-8 0 0,1 0 0 16,2 0 0-16,7-8 0 15,-6-1 0-15,2 1 0 16,-2 1 0-16,2-6 0 15,-2 1 0-15,2-6 0 16,-2 3 0-16,0-5 0 16,5-1 0-16,0-2 0 15,0-2 0-15,-5 2 0 16,-3-4 0-16,4 8 0 0,-5-6 0 16,3 5 0-16,-3-2 0 15,0 3 0-15,0-1 0 16,6 1 0-16,3-7 0 15,-1-2 0-15,1-2 0 0,5 7 0 16,-6-6 0-16,-3 5 0 16,-1 0 0-1,-4-1 0-15,-1 0 0 0,-7 2 0 16,1 2 0-16,-5 1 0 16,1-1 0-16,-6 0 0 15,2 6 0-15,-4-1 0 0,-4-5 0 16,-1 4 0-16,0-2 0 15,-1-2 0-15,3 1 0 16,2-5 0-16,0 5 0 16,-2-4 0-16,-7-1 0 0,1 1 0 15,2 2 0-15,-4 3 0 16,4-2 0-16,-3 2 0 16,-3-2 0-16,6 1 0 15,-3-1 0-15,-2 1 0 16,-1 1 0-16,0 1 0 0,-5 2 0 15,3 0 0-15,-3-1 0 16,-3 2 0-16,2-2 0 16,-2 5 0-16,3-4 0 0,1-1 0 15,1-4 0-15,-2-3 0 16,3 3 0-16,-4 1 0 16,4 0 0-16,-6 4 0 15,3 1 0-15,-2-2 0 0,-1 0 0 16,0-4 0-16,-1 2 0 15,2-1 0-15,-1-1 0 16,-3 0 0-16,3 2 0 16,1-2 0-16,-6 0 0 15,5 1 0-15,-5-1 0 0,-3 2 0 16,5-2 0-16,-5-3 0 16,0 2 0-16,4-1 0 15,0 2 0-15,1-3 0 0,-1-1 0 16,-4-2 0-16,4-3 0 15,-1 2 0-15,2 0 0 16,-5-1 0-16,0 5 0 16,0 8 0-16,0 4 0 15,0-1 0-15,0 0 0 16,0 6 0-16,0-1 0 0,3-1 0 16,-3-3 0-16,0 0 0 15,0 1 0-15,5-2 0 16,-1 0 0-16,-4-2 0 0,0-2 0 15,0 6 0-15,0-6 0 16,0 0 0-16,0 1 0 16,0 4 0-16,0-5 0 15,0 4 0-15,0 1 0 0,0 4 0 16,0 0 0 0,0 0 0-16,0 0 0 0,0-1 0 15,0 2 0-15,0-2 0 16,-9 1 0-16,1 1 0 15,8-7 0-15,-11 2 0 16,11 5 0-16,-9-2 0 0,9-4 0 16,-9 2 0-16,9-6 0 15,-8 5 0-15,8 5 0 16,-6-2 0-16,6 2 0 0,-14-3 0 16,14 3 0-16,-8-1 0 15,8 3 0-15,0 1 0 16,0 0 0-16,0 0 0 15,0 0 0 1,0 0 0-16,0 1 0 0,-12-2 0 16,12 1 0-16,-8-1 0 15,0-2 0-15,8 2 0 16,-12-3 0-16,12 4 0 16,-9-3 0-16,1 2 0 0,8-3 0 15,-8 4 0-15,-1-5 0 16,9 6 0-16,-11-6 0 15,11 2 0-15,0 2 0 0,-12-2 0 16,12-3 0-16,-9 8 0 16,9-4 0-16,-8 4 0 15,8-7 0-15,-8 5 0 16,8-1 0-16,0 2 0 16,-8-1 0-16,8-5 0 0,-9 1 0 15,1 1 0-15,2 2 0 16,6-3 0-16,-13 4 0 15,13-5 0-15,-8 6 0 16,8-1 0-16,0-1 0 0,-8 5 0 16,-5 0 0-1,4-5 0 1,3 3 0 0,-2-3 0-16,-5 5 0 15,13-4 0 1,-8 1 0-16,8-2 0 15,0 1 0-15,0 1 0 16,0-2 0 0,0 1 0-16,-8 4 0 15,8-4 0 1,-8 4 0-16,8-4 0 16,-9 4 0-16,9-5 0 0,-8 5 0 46,8 0-52-30,0 0-357 0,0 0-27-16,0 9-6 0,-11 11-264 15</inkml:trace>
  <inkml:trace contextRef="#ctx0" brushRef="#br0" timeOffset="48289.3">6878 8043 315 0,'0'-8'273'15,"0"4"-32"-15,0 4-53 16,-8-4-81-16,8 4-42 15,0 0-33-15,0 0-19 16,0 0-10-16,0 0-4 0,0 0 4 16,0 8-2-16,3 9-1 15,5 2 1-15,1 9 4 16,-1 10-4-16,0 6 0 16,0 5-1-16,-8 1 2 15,0-6 16-15,0 0 3 16,0 1 5-16,0-4 21 0,-11-1 4 15,-6-3-8-15,-3-3 8 16,-5-6-2-16,-3 1 2 16,-4-5-21-16,-12 0-8 0,-10-1-7 15,-3-1-4-15,-3-1-5 16,-5-6-1-16,4-2 1 16,-1-1-8-16,2-12 8 15,3 0-3-15,3 0 7 16,2 0-9-16,3 0 9 15,5-4 4-15,6-4 1 0,6-1 0 16,8 5-9-16,4 1 4 16,9 3-9-16,-2 0 3 15,13 0-2-15,-8 0-2 16,8 0 4-16,-8 0-9 0,8-5-2 16,0 0 4-1,0 3-3-15,0-3 6 0,0 5 2 16,0 0-6-16,0 0-1 15,0 0 11 1,-9 0-12-16,9 0 12 16,-8 0-4-16,8 0 2 0,0 0-1 15,0 0-2-15,0 0 7 16,0 0-11-16,0 0 11 16,0 0-13-16,0 0 0 15,0 20 4-15,0 8 1 0,0 5-5 16,0 4 7-16,0 4 2 15,0-5-4-15,0-3-1 16,0-9 1-16,0-3 0 16,0-6 5-16,0-5-2 15,0-10 7-15,0 0-6 16,0 0-9-16,0 0-1 16,0-5 1-16,0-7-5 0,0-13-5 15,0-3 5-15,-8-9 5 16,0-6 7-16,8-3-2 15,-9 5-5-15,9 4-1 16,0 1 6-16,0 8-3 0,0 2 2 16,0 11 1-16,0 2-4 15,0 10 0-15,0 3-8 16,0 0 4-16,9 0 5 16,7 12 4-16,9 4 0 0,7-4 4 15,9-5-10 1,0-7 1-16,2 0 4 0,-2 0-4 15,0 0-6-15,-5-2-7 16,-6-3 9-16,-12-4 11 16,-1 6-1-16,-9-1 4 15,0 0 8-15,-8 4 13 0,0 0 7 16,0 0-2-16,0 0 0 16,0 0 8-16,-11 11-2 15,-2 3 1-15,-6 0-18 0,-6 8-16 16,-8 6 0-16,1 5 7 15,-1 3-11 1,5 1-5-16,-1-5 4 0,4-3 3 16,6-8-8-16,3-4 9 15,3-6 3-15,5-3 2 16,8-8 7 0,-9 9-8-16,9-9 1 0,0 0 0 15,0 0-6-15,0 0 2 16,0 0-6-1,0 0-5 1,0 0 1-16,0 0-20 0,0 0-15 16,0-5-39-1,0 5-24-15,0-4-28 0,5-4-26 16,-1 4-27-16,4-3-33 16,-3-10-38-16,3-4-78 15</inkml:trace>
  <inkml:trace contextRef="#ctx0" brushRef="#br0" timeOffset="49832.94">9327 6915 305 0,'8'-16'286'16,"-8"8"-29"-16,0 0-19 0,0 3-36 15,0 5-39-15,0 0-12 16,0 0-42-16,0 0-46 0,0 0-36 15,0 0-18-15,0 0-7 16,0 0-7-16,0 0 1 16,0 0 6-16,0 0-5 15,0 0-5-15,3 13 11 16,2-2 1-16,3 11-9 0,1 1 5 16,-6 7 3-16,2-2-2 15,-2 0-4-15,-3 1 8 16,0-5-5-16,0 4 5 15,0-2 2-15,-8-2 0 0,-4 3 1 16,-4-2 1-16,-1-1 4 16,-3 2 3-16,-5-2 9 0,-2-3-16 15,-6-2-2-15,-4-2 0 16,0-5 13-16,1-12 8 16,4 0-4-16,-1 0 0 0,4 0 1 15,1 0-14-15,5 0-11 16,1-5 0-16,2-2 0 0,5 1 0 15,1 4 0-15,3-3 0 16,3 5 0-16,8-4 0 16,-9 0 0-16,9 0 0 15,0 0 0-15,0 0 0 0,0 1 0 16,0-2 0 0,-8 1 0 46,8-4 0-46,-8 8 0-16,8 12 0 47,0 8 0-32,8 6 0-15,0 5 0 16,4 2 0-16,1 5 0 15,0-3 0-15,-5-2 0 0,3-4 0 16,-2-9 0-16,-1-4 0 16,-8-4 0-16,0-15 0 31,0-14-35-15,-17-8-43-16,6-7 15 0,-7-6 13 15,7-2 17-15,-2-5 20 16,1 5 7-16,1 3-2 15,-2 9 8-15,13 2 1 16,0 11-1-16,0 2-5 0,0 6 1 16,0-1 8-16,0 4-4 15,0 4-4-15,0 0 0 0,0 0-5 16,13 0 9 0,3-5 4-16,4 1 1 0,9 1-6 15,-1-7 3-15,-3 8-4 16,1-6-5-16,-4-1 5 15,-5 5 4-15,-6-1-1 16,1 5-2-16,-3 0-1 0,-6 0 4 16,2 0 0-16,-5 0 3 15,0 0 7-15,0 0 0 16,0 0 3-16,0 0-5 0,0 9 2 16,0 0-12-16,0-1 4 15,0 4 0-15,-13 4 0 0,1 4 17 16,0 8-8-16,-5 5-2 15,1 0-1-15,-1 3 8 0,2 5-5 16,3-3 5-16,-1-8-1 16,13-1 2-16,-11-4-7 15,11-9-6-15,0-4 9 16,0-4-9-16,0-8 4 16,-9 0 13-16,9 9-9 0</inkml:trace>
  <inkml:trace contextRef="#ctx0" brushRef="#br0" timeOffset="50934.81">8916 7579 2047 0,'0'-5'0'0,"0"-3"0"16,0 0 0-16,0-4 0 0,0-4-36 16,0-8-2-16,0 0 13 15,0-4 18-15,0-2 1 16,0 10-2-16,0-1 10 15,0 6 0-15,0 1-6 0,-7 1 2 16,7 6 0-16,-8 3-2 16,8 0-3-16,0 4 1 0,0 0-4 15,0 0 7-15,0 0-5 16,0 0-1-16,0 13-3 16,0 0 7-16,0 6 2 0,0 1 7 15,0 0-2-15,4 2-8 16,0-6 6-16,0 0 3 0,-4-4-3 15,0-12 2-15,3 7-2 16,0-7-4-16,3 0 1 16,-6 0-4-16,0 0-24 15,0-7-7-15,0-5-6 0,0-4 9 16,0-9 13-16,0-3 7 16,0 0 7-16,0-6 8 15,0 6 2-15,0 7-7 0,-9 2 11 16,9 6 5-16,-7 9-9 15,7 4-6-15,0 0-1 0,0 0 1 16,0 0-5-16,-8 0-2 16,8 0 5-16,0 12 4 15,0-5 3-15,0-7-5 16,0 15 1-16,0-15 7 0,0 0-3 16,0 0-3-16,0 0 11 15,0 0-12-15,0 0-6 0,0 0-5 16,0 0-10-16,0 0 5 15,0 0 2-15,0 0 5 0,0 0 14 16,0 0-6-16,0 0 10 16,0 0 7-16,0 0-2 15,0 0-7-15,0 0 3 0,0 0-9 16,0 0 1-16,0 0 3 16,0 0-6-16,0 0-1 15,0 0 8 1,0 0-9-16,0 0-4 15,0 0-4-15,0 0-13 16,0 0-14-16,0 0-19 0,0 0-23 16,0 0-21-16,0 0-12 15,0 0 3-15,0 0 14 0,0 0 19 16,0 0 20-16,0 0 11 16,0 0 12-16,0 0 0 15,0 0 31-15,0 0 12 16,0 0 0-16,0 0 2 15,0 0 0-15,0 0-2 16,0 0 3-16,0 0 1 0,0 0-4 16,0 0-2-16,0 0 3 15,0 0 3-15,0 0 0 0,0 0-5 16,0 0 7-16,0 0 2 16,0 0-1-16,0 7 2 15,0-7 7-15,0 0 5 0,0 0 1 16,0 0 0-16,0 0-10 15,0 0-6-15,0 0-5 0,0 0-6 16,0 0 5-16,0 0-8 16,0 0 4-16,0 0-4 15,0 0 4 1,0 0 1-16,0 0-7 0,0 0 6 16,0 0-4-16,0 0 4 15,0 0 3-15,0 0-7 0,0 0 7 16,0 0-10-16,0 0 6 15,0 0 1-15,0 0 1 0,0 0-2 16,0 0-4-16,0 0 7 16,0 0-2-16,0 0-4 15,0 0-4-15,0 0-3 0,0 0-19 16,0 0-11-16,0 0-21 16,0 0-15-16,-14 7-40 15,3-7-66-15,3 0-7 0</inkml:trace>
  <inkml:trace contextRef="#ctx0" brushRef="#br0" timeOffset="55545.34">5973 8964 4 0,'0'0'4'0,"0"0"1"16,0 0 0-16,0-5 7 15,11-4 8-15,3 7 10 16,-4-8 9-16,3-2 9 0,-1 4 5 16,1 0 10-16,-5 0 33 15,-4 4-14-15,-4-1-20 16,0 5-10-16,0 0-3 16,0 0-11-16,0 0-13 0,0 0-10 15,0 13-1-15,-9-1-7 16,1 1 1-16,-3-2-5 15,-3 2 3-15,-2-4 2 16,0-2-1-16,5 1-4 16,-3-8-1-16,14 0 0 15,0 0 0-15,0 0 2 0,0 0 0 16,0 0-6-16,0-3-4 16,0-6 1-16,5 1 4 15,-1-3-5-15,4-6 3 16,0 4 0-16,0 1 4 0,-2 4 3 15,-4 3 8-15,-2 5 7 16,0 0 0 0,0 0-1-16,0 0-6 0,0 9-6 15,0-1-2-15,0 0-7 16,-11 0 4-16,3 1 0 16,0-2-3-16,8-7 4 15,-9 8-3-15,9-8-6 16,0 0-4-16,0 0-4 15,0-2 4-15,0-4 3 16,0 2 3-16,0 1 9 16,0-1-4-16,0-1-4 0,0 1 1 15,0 4-5-15,0 0 2 16,0 0 4-16,0 0-6 16,0 0-1-16,0 0 12 15,0 0-4-15,0 0 4 0,0 0 2 16,0 0 3-1,0 0 0-15,0 0-5 0,0 0-2 16,0 0-3 0,0 0-15-16,-8 0-1 15,8 0-9-15,-8-4-3 16,8 0 14-16,-7 4 9 0,7 0 9 16,0 0 4-1,0 0-2-15,0 12 3 16,0 0 4-16,2 5-2 15,6-5-3-15,5 0 2 0,-4 0-4 16,-1-4-1 0,0-8 0-16,1 0-3 15,-7 0 0-15,-2 0 4 0,0 0 1 16,0 0 1-16,0 0 4 16,0-4-4-16,0-4 0 15,0-3-1-15,0-1 8 16,0-2 7-16,0 6 6 0,0 8 5 15,0 0 2-15,-8 0-7 16,8 0-5-16,0 0-11 16,0 0-8-16,0 0-1 15,0 0 6-15,0 0-8 0,0 0-1 16,0 0-5 0,0 0 2-16,0 0 3 0,0-4-5 15,0-3 3-15,0-6-6 16,-8 1 6-16,8-4 0 15,-8-5-6-15,0 1-1 16,8 4-5-16,-9 0 7 0,9-1 2 16,-8 9 12-16,8 4-2 15,0 4 2-15,0 0-2 16,0 0 0-16,-8 0-4 16,8 0-1-16,0 0-1 0,0 0 4 15,0 0-3 1,0 0 0-16,0 0 6 0,0 0-5 15,0 0-1-15,0 0-8 16,0 0-2-16,0 0-7 16,0 0-1-16,0 0-1 15,0 0-6-15,0 0-5 16,0 0-10-16,0 0-7 0,0 0-34 16,0 0-51-16,0 0-22 15,0 0-102-15</inkml:trace>
  <inkml:trace contextRef="#ctx0" brushRef="#br0" timeOffset="61634.3">4433 9573 109 0,'0'0'234'0,"0"0"-42"16,0 0-33-16,-8 0-56 16,8 0-47-1,-9 0-22-15,9 0-19 0,0 8-9 16,0 0-3-16,0-8-5 15,0 0 4-15,0 9 18 16,0-9 15-16,0 0 15 16,0 0 27-16,0 0 11 15,-11 0 5-15,11 0-4 16,-7 0-21-16,7 0-23 16,-14 0-15-16,14 0-13 15,-8 0-1-15,8 0-6 0,0 0-2 16,0 0-7-16,0 0 5 15,0 0-8-15,0 0 7 16,0 0 3-16,0 0-15 16,0 0-9-16,8 0-2 15,9-9 6-15,12-7 13 16,15-13 0-16,16-7-2 16,22-9 2-16,12-7-3 15,10-13 5-15,15-5-3 16,11-11 4-16,15-5 1 0,10-4-5 15,0 6 4-15,-5 3-9 16,-9 6 8-16,-13 15-6 16,-24 6 2-16,-19 13 1 15,-15 10 6-15,-21 6-6 0,-13 5 8 16,-12 8-3-16,-8 3-6 16,-3 9 10-16,-4 0-9 15,-6 0 7-15,-3 0-11 16,4 0 2-16,0 0-4 15,-4 0 9-15,0 0-5 16,0 0 4 0,0 0 1-16,0 0 2 15,0 0-2-15,0 0 4 16,0 0 2-16,0 0-2 16,0 0-4-16,0 0-2 0,0 0 2 15,0 0-4-15,0 0 2 16,0 0-2-1,0 0-2-15,0 0 4 16,0 0-3-16,0 0 3 16,0 0 0-16,0 0 5 15,0 0-8-15,0 0 3 0,0 0 2 16,0 0 4-16,0 0-9 16,0 0 8-1,0 0-11-15,0 0 0 16,0 0-2-16,0 0 9 15,0 0 3-15,0 0-8 16,0 0 1 0,0 0 5-1,0 0-1-15,0-4 12 0,0 1 13 16,0-2 10 0,0 1 20-16,0-3 18 0,0-5-14 15,-8-13-38-15,-9-12-7 16,-2-12-12-16,-5-8-1 15,-6-8-3-15,-1-4-3 16,-3-9 9-16,3-7-8 0,-6-9 1 16,0-8-5-16,0 5-6 15,1 4 8-15,-1 6 1 16,4 17 2-16,9 13 5 16,4 13-7-16,4 15-3 15,8 5 2-15,8 8-6 16,-9 4 0-16,9 4-3 15,0-1 10-15,0 7-2 0,-7 2 9 16,7-6-8-16,-8 6 10 16,8 0-3-16,0-4-3 15,-8 4 6-15,8 0-5 16,0 0 0-16,0 0 6 0,-9 0 4 16,9 0-9-1,-11 0 0-15,11 0 5 0,-14 0-14 16,14 0 13-16,-11 0-11 15,3 0 4-15,-5 0-7 16,-3 0 0-16,-9 0 6 16,-15 12-7-16,-12 14 4 15,-9 4 9-15,-17 12-13 16,-11 12 13-16,-13 15-9 0,-12 8 6 16,-11 5-4-16,-9 3-1 15,-4-4 1-15,-1 1 7 16,1-5-10-16,10-4 7 15,2-11-5-15,15-6 10 16,13-11-2-16,18-3-9 16,15-11 6-16,11-6-4 15,6-5 0-15,6-3 10 16,7-1 1-16,-1-4-6 16,-1 0-5-16,4 5 2 15,1-5 2-15,-1-4 2 16,8 0-2-16,6-8-3 15,3 0 5-15,2 8 3 0,14-8-8 16,-11 0 1-16,11 8-1 16,-8-8 0-1,0 0-3-15,0 12 1 16,-5-5 3-16,1 4-2 16,1-11 6-16,-2 7 0 15,4-7-6-15,9 0 6 16,0 0-6-1,0 0 0 1,0 0-1 0,0 0 5-16,0 0 0 15,0 9-4 1,-7-9 2-16,7 0 3 16,0 7-4-16,0-7-1 15,0 0-3 1,0 12 2-1,0 9 0-15,0 8 3 16,0 16 1 0,0 19 3-16,7 22-5 15,7 11-1-15,0 13 4 0,8 9 0 16,7 2-1-16,-1-3 0 16,0-4-2-16,1-4-2 15,4-8 1-15,-6-9 6 16,-3-3-4-16,1-8 1 15,-1-14 2-15,-7-14-2 16,-6-14-2-16,2-7 6 16,-4-12 1-16,-6-4-1 15,2-5-2-15,-5-12-3 16,4 0-1-16,-4 0-10 16,4 0-1-16,-4 0 2 15,0 0 1-15,0 0 3 16,0 0 3-16,0 0 5 15,0 0 2 1,4 0 1-16,-4 0-5 0,0 0-3 16,0 0 2-16,0 0-1 15,0 0 5-15,0 0 2 16,0 0-8 0,0 0 2-16,0 0 8 15,0 0-3-15,0-4-10 16,3-4-6-1,6-7-11-15,7 0 17 16,17-14 3-16,16-11-2 16,16-13 9-16,20-8-3 15,15-9-1-15,15 2 1 16,1-1 1-16,3 3-6 16,-9 8 3-16,-17 11 2 0,-12 8 0 15,-15 16 3-15,-18 4-8 16,-12 3 5-16,-7 4 0 15,-12 2 6-15,-6 10-5 16,-3 0 1-16,1 0 6 16,-9 0-2-16,0 0 2 15,0 0 2-15,0 0-1 16,0 0-7-16,0 0 5 16,0 0-4-1,0 0 1 1,0 0-5-16,0 0 9 15,0 0 1 1,0 0-6-16,0 0 1 16,0 0-9-16,0 0 10 15,0 0 2-15,0 0 4 16,0 0 9-16,0 0-8 16,0 0 0-16,0 0-4 15,0 0-2-15,0 0 9 16,0 0-5-16,0 0-9 15,0 0 3-15,0 0 2 16,0 0-11-16,0 0 11 16,0 0-4-16,0 0 3 15,0 0 3 1,0 0-5-16,0 0-7 0,0 0 5 16,0 0 2-16,0 0 1 15,0 0-7 1,0 0 4-16,0 0-4 15,0 0 6-15,0 0 3 0,0 0-10 16,0 0 2-16,0 0 7 16,0 0 0-1,0 0-10 1,0 0 9 0,0 0-8-1,0 0 5-15,0 0-6 16,0 0 8-16,0 0-2 15,0 0 3-15,0 0-9 16,0 0 13-16,0 0-4 31,0 0-9-15,0 0 2-16,0 0 4 16,0 0-3-16,0 0 9 15,0 0-5 1,0 0 0-16,0 0 1 0,0 0 10 15,0 0 6-15,0 0-9 16,0 0-5-16,0 0 7 16,0 0-3-1,0 0-4-15,0 0-2 16,0 0 2 0,0 0-7-1,0 0 5-15,0 0-17 16,0 0 20-16,0 0-1 15,0 0-8-15,0 0 7 0,0 0-6 16,0 0 7-16,0 0-2 16,0 0-2-16,0 0-3 15,0 0 6 32,0 0-7-31,0 0 2-1,0 0 3-15,0 0-9 16,0 0 9-16,0 0 0 0,0 0-7 16,0 0 10-16,0 0-8 15,0 0 1-15,0 0 8 16,0 0-2-16,0 0-8 16,0 0 2-1,0 0-1-15,0 0 6 0,0 0-4 16,0 0-1-16,0 0-9 15,0 0-24 1,0 0-48-16,0 0-25 0,0 0-25 16,0 0-22-16,0 10-50 15,-14 4-112-15,0 7-86 16</inkml:trace>
  <inkml:trace contextRef="#ctx0" brushRef="#br0" timeOffset="64978.6">5151 11054 497 0,'-10'0'339'0,"-4"0"-142"16,-5 0-100-16,-3 0-47 0,2-8-23 15,0 6-7-15,3-3 12 16,3 5 6-16,-8 0 15 15,1 13-10-15,-1 6 3 16,-3 14-11-16,-4 12-5 16,9 13-14-16,7 6-5 15,13 4-4-15,5 2-2 16,11-9 2-16,9-11-2 16,2-19 0-16,3-5-4 15,-3-14 2-15,-2-12-8 16,-6 0-2-16,-1-10-4 15,-10-9 19-15,-8-21-5 0,-12-14 2 16,-5-3-7-16,-2 9 5 16,2 12 2-16,1 7-4 15,3 9-8-15,13 7-3 16,0 4 1-16,8 9 2 16,13 0 9-16,10 17 0 15,12 8-4-15,1 4-23 16,-1 3-37-16,3 0-50 15,-2 0-74-15,-3 1-61 16,-5-8-89-16</inkml:trace>
  <inkml:trace contextRef="#ctx0" brushRef="#br0" timeOffset="65329.22">5453 10555 729 0,'-22'-36'453'16,"7"11"-187"0,-2 4-138-16,9 9-70 0,8 9-26 15,0 3-25-15,8 19 1 16,18 23-12 0,5 14 8-16,14 13-3 15,0 8-4-15,0 4 2 16,0 0 1-16,-10-2 3 15,-2-10-5-15,-4-12 2 16,-9-13-6-16,-4-10 11 0,0-15-5 16,-3-2-3-1,-5-17-12-15,1 0-16 0,-1 0 9 16,12-17 13-16,8-11-8 16,9-3 13-16,-2-3-31 15,3 6-43-15,-3-1-68 16,-5 1-57-16,-10-1-13 0,-8-4-28 15,-12-3-70-15</inkml:trace>
  <inkml:trace contextRef="#ctx0" brushRef="#br0" timeOffset="65485.82">5391 10494 615 0,'-28'-17'213'16,"7"-7"-113"-16,21-9-65 15,14-7-18-15,26-8-11 16,20-7-32-16,19 8-62 16,8 2-59-16,3-1-123 0</inkml:trace>
  <inkml:trace contextRef="#ctx0" brushRef="#br0" timeOffset="65926.91">6293 9858 641 0,'0'-25'278'0,"-15"6"-92"16,-2 3-79-16,4 4-33 15,13 3-37-15,0 1-28 0,0 3-3 16,0 2-5 0,5-2 2-16,3 1-1 15,-5 0-3-15,2 0 9 16,-2 1 10-16,-3-2 11 0,0 5 6 15,0 0 5-15,0 0 21 16,0 0-8 0,0 0-8-16,0 0-4 0,0 0-20 15,6 12-14-15,4 9 10 16,20 15 1-16,10 17-3 16,8 13-4-16,9 6-11 15,-1 1-2-15,-2-3 9 0,-4-5-8 16,-7-8 4-16,-7-11-1 15,-10-14 3-15,-6-8-4 16,-9-7-5-16,-2-5 5 16,-4-12 2-16,-5 0 2 0,0 0-31 15,0 0-34-15,0-8-50 16,0-1-49-16,0-3-80 16,-17-5-43-16,1 3-6 15,0 1 1-15</inkml:trace>
  <inkml:trace contextRef="#ctx0" brushRef="#br0" timeOffset="66188.75">6637 10514 311 0,'-14'13'356'0,"-3"-13"-33"16,4 0-106-16,2 0-112 15,11 0-54-15,0 0-32 0,0-8-12 16,24-10-8-1,21-13 2-15,12-14 1 0,11-5-19 16,2 2-5-16,-5 3-16 16,-13 9 1-16,-8 9 10 15,-15 4 15-15,-9 12 8 16,-7 2-2-16,-10 6-12 0,-3 3-34 16,-11 0-26-16,-5 0-28 15,-1 0-21-15,-4 0-13 16,2 0-36-16,-1-4-41 0</inkml:trace>
  <inkml:trace contextRef="#ctx0" brushRef="#br0" timeOffset="67064.89">6805 9297 55 0,'0'0'254'16,"0"0"-13"-16,0-5-38 16,0 5-32-16,-7-3-67 15,7 3-42-15,-9 0-16 16,9 0-24-16,0 0-16 15,0 0 2-15,-8 0-12 16,8 0 3-16,-8 0 2 0,8 0-5 16,0 0 2-16,0 0 4 15,0 0-1-15,0 0-5 16,0 0 6 0,0 0-1-16,0 0-2 0,0 0-1 15,-9 0 4-15,1 0 12 16,8 0 8-16,-13 12-1 15,2-5-7-15,-2 2 2 0,2-9-5 16,-6 13 15 0,6-13 1-16,-3 0-2 15,14 0-5-15,0 0-6 0,0 0-8 16,0 0-8-16,9-9-4 16,10-4 8-16,11-6-3 15,14-14 2-15,9-7 0 0,7-5 1 16,-2 0-1-16,-6 8 3 15,-7 9 2-15,-12 3-10 16,-9 8 17-16,-7 4 30 16,-6 6 18-16,-3 7 19 0,1 0-19 15,-9 0-26 1,5 13-19-16,6 15-1 0,5 18-7 16,5 5-8-16,7 11 10 15,4 3-4-15,4 4-6 16,2-3 0-16,-2-4-3 15,4-11 4-15,1-2-1 0,-9-9 2 16,-4-7-4-16,-2-9-2 16,-6-7 4-16,-4-5-2 15,1 1 0-15,-6-13-7 0,-1 8 0 16,-10-8 7-16,0 0 5 16,0 0 0-16,0 0-11 15,0 7 5-15,0 2 5 16,-13-9 5-16,0 17 2 0,-7-2-9 15,-8 10-2-15,-6 4-4 16,-2 7 11-16,-4 4 2 16,-2-2-11-16,7-2 4 15,3-2 3-15,7-7-2 0,4-7-1 16,6-4-5-16,3-16-3 16,3 0-31-16,9 0-56 15,-8 0-87-15,8 0-80 16,0 0-22-16,0-7-44 0</inkml:trace>
  <inkml:trace contextRef="#ctx0" brushRef="#br0" timeOffset="67608.03">7888 9024 146 0,'-16'0'317'0,"5"9"-54"16,-2-9-58-16,4 0-83 15,9 0-51-15,0 0-26 16,0 0-20-16,0 0-9 15,14-9-9-15,14-11 1 0,20-5-5 16,14-6-9-16,6-7 12 16,6 2-4-16,-6-2-5 15,-6 7 5-15,-9 5-13 0,-5 7-10 16,-10 2-5-16,-11 5-13 16,-7 0-14-16,-4 3-12 0,-8 5-13 15,-3 4-4-15,-5 0 3 16,0 0 2-16,0 0-3 15,0 0-19-15,-13 9-49 0,-3 3-2 16,-4 4-68-16</inkml:trace>
  <inkml:trace contextRef="#ctx0" brushRef="#br0" timeOffset="68063.99">8063 9098 34 0,'-7'7'113'0,"7"-7"118"15,-13 13-54-15,13-13-29 16,-7 0-15-16,7 0-42 16,0 0-17-16,0 0-8 0,0 0-23 15,0 0-15-15,0 0-10 16,0 0-9-16,4 0 4 15,7-4-2-15,6-5 10 0,12-7 5 16,7-5 1-16,12-7-8 16,9-6 4-16,4 4-4 0,-1 2-3 15,-3 2-9-15,-8 6-5 16,-11 4 5-16,-6 9-8 0,-7-3 6 16,-11 5 9-1,0 5 15-15,-2 0 13 0,-8 0 0 16,-4 0-5-16,0 0-4 15,0-2-2-15,0 2-9 0,0 0-10 16,0 0-10-16,0 0 2 16,0 0-3-16,0 0 6 15,0 0-8-15,0 0-3 0,0 0-5 16,0 0-24-16,0 0-24 16,0 0-25-16,0 0-27 0,0 0-41 15,0 0-42-15,0 0-24 16,0 0-68-16,0 0-212 0</inkml:trace>
  <inkml:trace contextRef="#ctx0" brushRef="#br0" timeOffset="69309.05">9050 8137 552 0,'0'0'245'16,"0"0"-97"-16,0 0-85 15,0 0-24-15,16-12-23 16,9-4-8-16,15-10-2 0,10-5-4 16,7-10-6-16,3-1-20 15,-4 6-19-15,-6 12-11 16,-15 3-13-16,-5 10 1 16,-11 2-12-16,-6 9-4 0,-13 0-7 15,-8 13-69-15,-12 4-11 16,-14 1-72-16</inkml:trace>
  <inkml:trace contextRef="#ctx0" brushRef="#br0" timeOffset="69720.82">9205 8043 79 0,'-38'16'238'16,"10"-4"-48"-16,5 0-68 0,1-12-45 15,11 9-29-15,2-9-11 16,9 0-5-16,0 7-8 16,0 6-9-16,0 8 1 0,0 12 9 15,0 14 2-15,0 20-6 16,0 7-8-16,0 2-5 15,6 2-4-15,2-13 7 16,-2-14-8-16,3-10-4 0,4-13 5 16,-1-6 0-16,5-14 1 15,5-8 2-15,4-19 3 0,5-15-7 16,6-7 0-16,0-8 1 16,3-8-8-16,1 4 4 15,0 8 1-15,21-15-5 16,-7 49 8-1,-31 25 0-15,-2 15-4 16,-6 12 2-16,-4 8 0 16,-12 12-1-16,0-1 0 0,-8-3 4 15,-4 1-1-15,-4-9-1 16,-6-4 1-16,3-8-4 16,3-12-2-16,-1-6 9 0,4-7-20 15,2-12-27-15,3 0-40 16,8-4-10-16,0-12-3 0,0-12-21 15,0-17-69-15,8-17-21 16</inkml:trace>
  <inkml:trace contextRef="#ctx0" brushRef="#br0" timeOffset="69970.83">9823 7831 326 0,'11'-16'232'0,"-4"3"-81"16,-2 7-60-16,-5 6-44 15,0 0-24-15,9 0-15 0,-1 0-3 16,0 0-3-16,4 0-4 16,-1 0 3-16,-2 0-5 15,0 0 6-15,-1-5-1 0,-8 0 15 16,0-2 15-16,0 7-8 16,-13-5-3-16,-3 2-8 0,-1 3-12 15,6 0-1 1,-2 0-23-16,1 12-16 0,-3 7-18 15,-2 10-23-15,1 12-17 16,-1 8-73-16,2-1-54 0</inkml:trace>
  <inkml:trace contextRef="#ctx0" brushRef="#br0" timeOffset="70186.8">9981 8292 252 0,'27'0'276'0,"-3"0"-99"15,2 0-50-15,2 0-14 16,4 0-7-16,4 0 14 16,2 16-23-16,-2 0-31 0,0 9-23 15,1 3-26-15,-4 8-5 16,-9 9-5-16,-7 12-17 0,-14 12-72 16,-12 5-103-16,-15 6-53 15,-12 11-32-15,-17-2-34 0</inkml:trace>
  <inkml:trace contextRef="#ctx0" brushRef="#br0" timeOffset="72350.3">5976 12647 489 0,'-20'-8'292'16,"-4"-2"-42"-16,-9 10-105 15,0 0-60 1,1 14-46-16,-1 6-18 0,5 13-12 16,13 12 1-16,15 5-14 15,3 1-1-15,18-2 9 16,12-4-8-16,7-12-4 16,7-10-15-16,2-11-4 0,-2-12-4 15,-12-2 7-15,-2-15-4 16,-9-11 5-16,-11-18 12 15,-13-11 8-15,-8-4 5 16,-9 4 7-16,-3 7 14 16,3 11 23-16,0 9 2 0,6 14-16 15,11 9-15 1,0 7-19-16,11 12 5 0,11 9-6 16,10 11 5-16,4 5-1 15,5 1-12-15,-5-3-68 16,2-7-79-16,-6-6-23 15,0-22 20-15,-4-5 14 0,-6-18-42 16,-11-27 2-16</inkml:trace>
  <inkml:trace contextRef="#ctx0" brushRef="#br0" timeOffset="72600.28">6264 12142 76 0,'-19'-97'236'0,"3"19"-60"16,3 21-54-16,13 16-38 15,0 17-39 1,9 20 10-16,14 20 1 0,15 20-8 15,2 18-11-15,4 6-10 16,0 6-4-16,-2 3-15 16,-2-4 0-16,-8-11-6 15,1-11 0-15,-4-5 2 0,-4-10-2 16,-3-12 0-16,4-4 1 16,5-12 5-16,7-16-10 15,11-12 5-15,3-13-3 0,5-4-24 16,-4 0-38-16,-8 6-22 15,-8 2-22 1,-14-1-9-16,-18 5-94 0,-22-3-215 16</inkml:trace>
  <inkml:trace contextRef="#ctx0" brushRef="#br0" timeOffset="72769.89">6310 11636 371 0,'-38'-19'239'0,"11"-2"-80"15,7-4-86-15,20-3-34 16,0-8-24-16,20-1-9 16,13 5-16-16,7 3-44 15,9 5-22-15,3 4-20 16,5-1-67-16,3 4-49 16</inkml:trace>
  <inkml:trace contextRef="#ctx0" brushRef="#br0" timeOffset="73116.32">7154 11154 316 0,'-11'0'379'0,"-11"0"-41"0,-3 0-113 16,-2 7-114-16,3 1-51 16,4 5-24-16,2 7-26 15,7 4-10-15,11 13 1 16,0-1-1-16,11 2 0 15,7-7-15-15,2-3-8 0,-1-3-8 16,5-12-6-16,6-13 2 16,-2 0 8-16,1-13 11 15,-4-2 3-15,-2-11 6 16,-6-1 12-16,-6-6-4 0,-6-8-1 16,-5 1 14-16,-13 3 0 15,-3 1-9-15,-8 2 6 16,-1 10 1-16,1 8-13 0,-1 7-15 15,-3 9-36 1,5 0-44-16,-2 0-73 0,-3 17-54 16,-1-1-67-16</inkml:trace>
  <inkml:trace contextRef="#ctx0" brushRef="#br0" timeOffset="74147.99">4144 9118 306 0,'-16'24'269'16,"5"-4"-124"-16,11-7-72 15,16-5-35-15,33-16 16 16,41-20 4-16,36-33-10 16,44-38 0-16,45-43-12 15,53-38-10-15,44-18-13 16,21-10-9-16,1 8 2 16,-18 22-12-16,-33 19-6 0,-39 28-19 15,-48 29 9-15,-46 24 9 16,-41 21 19-16,-36 21 31 15,-27 12-9-15,-35 13-22 0,-27 11-2 16,-33 19-4 0,-31 20-1-16,-39 31 3 0,-39 32-5 15,-45 28 2-15,-45 29-2 16,-27 18 5-16,-14 0-1 16,1-2 10-16,8-12 7 15,3-15 22-15,21-23 28 16,32-23 17-16,42-23-1 0,44-28-27 15,42-14-42-15,26-12-26 16,29-25-3-16,41-16 3 16,54-34 9-1,47-39 2-15,44-45 4 0,42-37-6 16,50-29 3-16,38-7-1 16,30 3 5-16,4 20-10 15,-18 26 6-15,-30 28-26 16,-46 23-26-16,-48 30 14 15,-45 20 28-15,-43 20 37 0,-28 18-4 16,-40 19-9-16,-43 24-10 16,-49 28-5-16,-48 34 5 15,-59 20-8-15,-43 25 4 16,-25 15-2-16,-16 9 4 0,-8 4 2 16,-14-4-9-1,-2-9 16-15,5-19 6 16,27-23 35-16,43-18 3 15,52-24-10-15,42-17-37 16,50-17-33-16,62-28 10 16,63-21 8-16,69-36 4 0,71-44-1 15,62-49 5-15,69-43-6 16,66-26-25-16,45-9-53 16,9 0-50-16,-4 8-3 15,-21 16 54-15,-41 25 44 0,-47 29 13 16,-67 32-8-16,-61 28-3 15,-48 25 14-15,-44 20 25 16,-33 13 18-16,-23 15 3 16,-30 17-18-16,-20 0-5 0,-20 25-24 15,-25 11-39-15,-20 9-52 16,-13 8-62-16,-10 8-79 16</inkml:trace>
  <inkml:trace contextRef="#ctx0" brushRef="#br0" timeOffset="75662.32">7528 10652 283 0,'-8'0'301'0,"-1"0"-38"0,9-4-73 16,-9 0-97-16,9 4-48 16,0 0-28-16,0-8-13 15,9 0 2-15,8-7-5 16,6-2-8-16,7-4 1 0,2 4-1 15,-4 3-1-15,-4 0 8 16,-3 3-5-16,-4 2 5 0,-6 0 4 16,-2 2-4-16,-1 2 2 15,0 5-1-15,-4 0 5 16,-4 0 4-16,3 0-7 0,-3 0 5 16,5 0 2-16,7 12 15 15,7 8-1-15,11 10 2 16,11 2-8-16,10 9-6 15,3 4-6-15,2 0-1 0,6-2-1 16,-5 0-7-16,-5-3 4 16,-3-9-4-16,-9 2 4 15,-6-8-3-15,-6-4 1 0,-8-5 0 16,-3-4 6-16,-6 0-5 16,-2 0 2-16,-9-3-2 0,0 3 11 15,-17 9-9-15,-11 6 2 16,-18 6-2-16,-6 8 1 0,-8-1 10 15,-5 5-3 1,-1 1-5-16,7-6 0 0,5-3-1 16,12-10-1-16,10-1-14 15,8-11-44-15,7-15-64 0,17 0-54 16,0-4-8-16,13-17 5 16,12-10-59-16,2-14 15 15</inkml:trace>
  <inkml:trace contextRef="#ctx0" brushRef="#br0" timeOffset="75900.85">8661 10339 588 0,'11'-7'328'15,"-1"-2"-68"-15,-10 5-123 0,4 4-76 16,-2 0-31-16,3-4-28 15,3-4-8-15,9 0-2 0,8-4-11 16,7-5-13-16,4 0-44 16,1-3-42-16,-1 6-20 15,-4-1 0-15,-4 7 7 16,-6 1-4-16,-7 3-42 0,-3 4 5 16,-4 0 51-16</inkml:trace>
  <inkml:trace contextRef="#ctx0" brushRef="#br0" timeOffset="76094.32">8925 10346 29 0,'-33'46'125'0,"4"-1"113"16,1-5-78-16,-1-3-32 0,9-12-42 16,3-6-35-16,6-6-14 15,11-5-15-15,0-8-6 0,0 0-6 16,11-8 3-16,14-8 1 16,8-9-4-16,11-7-9 0,4-5 2 15,3 1-4-15,-3 3-18 16,-8 1-19-16,-4 7-32 15,-7 9-33-15,-7 4-45 0,-11-1-46 16,-3 6 18-16</inkml:trace>
  <inkml:trace contextRef="#ctx0" brushRef="#br0" timeOffset="76564.13">9354 9748 233 0,'-23'-7'271'16,"3"-3"-103"-16,4-1-76 16,2-1-46-16,6 4-28 0,8 0-6 15,0 8 28-15,0 0 27 16,-8 0 0-16,8 0-8 0,0 11-25 15,-8 6-17-15,8 11-4 16,-8 10-7-16,8 9-6 16,0 11 6-16,0 3-2 0,5 0-1 15,6-5-6-15,10-2 7 16,7-8 0-16,4-11-6 0,1-6-5 16,8-13-9-16,-5-16-2 15,9-11 7-15,0-8 0 16,0-11-7-16,-10 2 0 15,-5-7 8-15,-15 4 11 0,-10 2 1 16,-5 1-1-16,-17-1 5 16,-7 6 4-16,-4 6-2 15,-1 5 0-15,-3 12-10 0,-5 0-1 16,1 14 2-16,-1 9-5 16,9-4-8-16,2-4-15 0,12 2-41 15,6-8-50-15,8-9-38 16,0 8-53-16,0-8 0 15</inkml:trace>
  <inkml:trace contextRef="#ctx0" brushRef="#br0" timeOffset="76804.78">9752 9573 241 0,'18'-29'292'15,"-7"10"-55"-15,-2 2-50 16,-9 5-75-16,0 5-48 15,0 7-20-15,0-5-14 0,0 5-11 16,3 0-9-16,-3 0-12 16,0 0-14-16,0 0-6 15,0 0-7-15,0 0-1 16,0 0-13-16,0 0-9 0,0 0-23 16,0 0-23-16,0 0-24 15,0 0-24-15,0 8-49 16,0 3 5-16</inkml:trace>
  <inkml:trace contextRef="#ctx0" brushRef="#br0" timeOffset="77058.97">10111 9976 559 0,'20'0'336'0,"-8"0"-32"15,-1 0-121-15,-2 0-74 16,-1 0-8-16,3-5 3 15,3-2-10-15,-6 7-27 0,4 0-29 16,-3 0-17-16,-3 0-15 16,7 22 4-16,-1 9-1 0,-4 18-19 15,-3 11-46-15,-5 22-48 16,-13 9-69-16,-4 6-62 16,-11 1-32-16,-4-5-4 0,-12-3-17 15,-10-4 26-15</inkml:trace>
  <inkml:trace contextRef="#ctx0" brushRef="#br0" timeOffset="80370.75">7200 14442 284 0,'6'-8'210'15,"-1"-1"-53"-15,-5 2-7 16,0 2 3-16,0 0-48 16,0 3-10-16,0 2-33 0,0 0-24 15,0 0-11-15,-11 0-2 16,-11 0 1-16,2 0 1 16,-4 12 14-16,-6 4-14 15,-2 8-17-15,-4 5-5 16,-4 3 0-16,4 5 0 15,-1 3-5-15,9 10-2 16,6 7-2-16,11 4 0 0,11 3 6 16,19 7-4-16,11-11 2 15,11-3-8-15,3-11 0 16,5-15-14-16,-6-6-7 16,3-12 13-16,-2-13 3 0,-8-10-5 15,-2-6 1-15,-6-8 6 16,-3-13 6-16,-10-12-6 15,-3-7 1-15,-4-14 6 16,-8-3 0-16,-11-8-3 16,-5 3 11-16,-6 6-9 15,-5 6 6-15,3 13-1 16,-1 8 10-16,0 9 5 0,0 8 17 16,10 7 7-16,3 13-6 15,-1 4-14-15,13 4-12 16,0 0-9-16,0 16 0 15,8 13 3-15,17 11 2 0,7 8-3 16,14 2-2-16,6 0 0 16,5-7 4-16,3-5 3 15,-3-6-9-15,1-8 9 16,-15-7-12-16,-5-5 1 16,-14-12 0-16,-4 0-7 15,-7 0 7-15,-5 0 0 0,-5 0 4 16,2-4-2-16,-5 4-8 15,3 0 0-15,2-5-16 16,-5 2-47-16,0 3-62 0,0-4-58 16,-13-4-42-16,-6-2-89 15</inkml:trace>
  <inkml:trace contextRef="#ctx0" brushRef="#br0" timeOffset="81068.56">7975 13966 20 0,'-14'0'45'16,"3"0"29"-16,-2 0 25 15,2 0 28-15,3 0-43 16,8 0-35-16,-8 8-15 0,8-8-6 16,0 8 4-16,0 1 13 15,0-9 9-15,0 0 12 16,0 0 13-16,-9 0 26 0,9 0-6 16,0 0-35-16,0 0-23 15,0 0-26-15,0-9-12 16,20-4 5-16,13-11-7 15,7-4 1-15,9-6-1 16,9 2 1-16,-1 0-3 0,-6 4-4 16,-2 4-12-16,-8 3-10 15,-9 4-4-15,-7 6 3 16,-5 3-3-16,-7-1-15 0,-5 9-13 16,0 0-8-16,-5 0-6 15,-3 0-3-15,0 0-2 0,0 0-11 16,0 0-49-16,0 13-31 15</inkml:trace>
  <inkml:trace contextRef="#ctx0" brushRef="#br0" timeOffset="81504.89">8128 14128 17 0,'-9'21'60'16,"3"-1"112"-16,-2-4 25 15,0-4-60-15,8-12-47 0,0 0-24 16,0 0 15-16,0 0-20 15,0 0-22-15,0 0-22 16,19-15-6-16,14-10 4 0,16-11 3 16,11-14-3-16,10-7-7 15,7 0-1-15,-4 0-2 16,-5 8-2-16,-6 10-2 0,-14 6 1 16,-11 9-2-16,-12 7 3 15,-6 5-6-15,-6 0 5 16,-2 3 0-16,-3 5 0 15,-2 4 3-15,-3 0-6 0,-3 0-3 16,0 0-22-16,0 0-28 16,0 0-23-16,0 0-23 15,0 0-25-15,0 9-76 0,0-1-13 16</inkml:trace>
  <inkml:trace contextRef="#ctx0" brushRef="#br0" timeOffset="82771.96">9575 12722 105 0,'0'7'252'0,"0"5"-79"16,0 0-64-16,-9 0-40 15,-4 9-27-15,-3 3-13 0,0 0-14 16,-1-4-7-16,1-2 0 15,5-6-1-15,11-12 2 0,-8 0 9 16,0 0 25-16,8 0 3 16,-8 0-7-16,8-5-15 15,0-2-10-15,0-6-7 0,0-8-8 16,0-7-1-16,11-5-1 16,7 1 4-16,-4-2-4 0,3 9 1 15,-1 6 0 1,-2 7 0-16,-7 0 3 0,1 3-1 15,0 4 4-15,-8 5-2 16,0 0-6-16,0 0 7 16,0 0 2-16,0 0-3 0,0 0 0 15,0 0-4-15,0 0-2 16,0 0-1-16,0 0 7 16,0 0 1-16,0 0-6 0,0 0 1 15,-8 10 2-15,8-10 4 16,-12 0 0-16,12 8-8 0,0-8 1 15,0 0 1 1,0 8 2-16,0-8-2 0,0 0 0 16,0 0 1-16,0 0-1 15,0 0 3-15,0 0 5 0,0 0-4 16,0 0-4-16,0 0-5 16,0 0-3-1,0-4 6-15,12-4 0 0,8-6 9 16,9 0-5-16,12-12 0 15,8-2-2-15,3-1 4 16,0 1-4-16,-3-1 2 0,0 10-24 16,-12 2-16-16,-6 0-16 15,-5 6-14-15,-6 2-20 16,-9 5-24-16,-11 4-52 16,0 0-23-16</inkml:trace>
  <inkml:trace contextRef="#ctx0" brushRef="#br0" timeOffset="83268.74">9651 12578 286 0,'-16'8'243'0,"0"-8"-76"15,4 0-33-15,4 0-7 16,8 8-13-16,-8-1-43 0,8-7-29 16,0 9-17-16,0-2-17 15,0 3-1-15,-8 2-4 16,8 8 4-16,-8 7-3 15,8 9-4-15,0-8 0 16,0-1-2-16,0-1 2 0,0-7 4 16,0-7-9-16,0 1 5 15,0-13 3-15,0 0-12 0,0 0-4 16,0 0 2-16,0 0-3 16,0 0-2-16,11 0 7 15,10-9 10-15,7 2-6 0,5-5 1 16,7 3 8-16,10 2-7 15,6 7 0-15,1 7 4 16,0 9 0-16,-8 5 0 16,-10 4-2-16,-6 3-1 0,-12 6 11 15,-10-7 0-15,-11 2 11 16,-11-1-1-16,-18 1-9 0,-7-5 2 16,-2-4 6-16,2-4 20 15,4-7 19-15,4-9 12 16,-2 0-26-16,6-5-40 0,0-7-26 15,1-1-14-15,2-2-18 16,5 3-22-16,2 0-30 16,14-1-28-16,0 1-10 0,0-1-4 15,14-4-25-15,-3 1-36 16,6-3-138-16</inkml:trace>
  <inkml:trace contextRef="#ctx0" brushRef="#br0" timeOffset="83666.09">10593 12073 452 0,'0'-16'315'0,"0"4"-59"16,-12 7-49-16,1 5-77 0,-2 0-40 15,-3 8-37 1,3 5-30-16,-2 11-8 0,3 25-13 15,12 21 2-15,0 11-1 16,0 12 0-16,12 1-7 0,16-1 1 16,7-11 3-16,6-12-2 15,5-14 5-15,-2-15-18 0,0-13 4 16,1-11 0-16,-3-17-5 16,-7 0 3-16,3-17-2 15,-11-11 15-15,-2-9-9 0,-14-11 11 16,-11-6 0-16,-11 1 4 15,-9 9 2-15,-5 7 14 0,-4 9 8 16,1 16-15-16,-4 12-14 16,-4 0-2-16,-1 15-11 15,1 10-19-15,-1 3-36 16,9 1-46-16,4-5-62 0,7-3-38 16,4-9-15-16,13-12-29 15,0 0 42-15</inkml:trace>
  <inkml:trace contextRef="#ctx0" brushRef="#br0" timeOffset="83935.93">11036 11776 128 0,'11'-28'335'16,"-2"7"-59"-16,-4 9-64 0,-5 7-48 15,0 5-80-15,0 0-42 16,0 0-21-16,0 0-16 0,0 0-1 15,0 0-15-15,0 0-12 16,0 0 8-16,0 0 2 16,0 0 14-16,0 0-4 15,0 0 4-15,0-3-12 16,0-1-8-16,0 4-15 0,0-5-20 16,0 5-27-16,0 0-31 15,0 0-21-15,0 0-24 16,0 12-34-16,0 5 3 15</inkml:trace>
  <inkml:trace contextRef="#ctx0" brushRef="#br0" timeOffset="84164.91">11215 12118 361 0,'0'0'283'15,"0"0"-66"-15,3 0-53 0,5-9-63 16,9 2 26-16,8-3 30 15,12 3-14-15,7 7-25 0,5 0-44 16,-1 17-32-16,5 15-14 16,-1 12-9-16,-7 13-10 15,-9 17-5-15,-14 15-71 16,-22 17-115-16,-16 12-101 16,-18 5-62-16,-14-1-32 0</inkml:trace>
  <inkml:trace contextRef="#ctx0" brushRef="#br0" timeOffset="85862.12">3021 15240 212 0,'-30'0'189'16,"3"0"-92"-16,-6 0-38 15,0 11-22-15,1 3-2 16,4-7 7-16,3 2 2 16,5-1-9-16,3 0-15 15,6 9-1-15,11 15-7 16,-9 16-7-16,9 18-2 15,0 11-2-15,17 8 4 16,8 1-2-16,10-8-6 16,9-9-9-16,5-24-5 15,5-17-3-15,3-28 2 16,-5-12 9-16,-3-21 3 16,-12-11 3-16,-9-14 5 15,-17-11-2-15,-11-4 2 16,-14-4 8-16,-11 8 17 15,-4 8 23-15,-4 12 3 16,1 8 11-16,7 13 4 16,6 8-20-16,3 2-24 15,8 10-19-15,8 8-7 16,0 0-3-16,16 21 5 16,8 8-3-16,9 11 6 15,7 5-3-15,9 8-2 16,-1-1 2-16,5-2-21 15,-4-10-63-15,4-2 84 16,-5-10-206-16,-2-13-54 16,-10-15 14-16</inkml:trace>
  <inkml:trace contextRef="#ctx0" brushRef="#br0" timeOffset="86144.63">3317 15064 244 0,'-24'-28'195'16,"2"11"-77"-16,11 10-47 16,11 7-37-16,0 0-17 15,11 16 2-15,11 7 5 16,5 11 3-16,11 2-14 16,2 2-5-16,5-3-4 15,3-6 7-15,-3-4 8 16,0-5-6-16,-5-7-4 0,-6-5-6 15,-11-8-11 1,-3 0-23-16,-7 0-4 16,-6-8-8-16,-7-8-50 15,-20-14-51-15,-17-6-44 16,-11-4 47-16</inkml:trace>
  <inkml:trace contextRef="#ctx0" brushRef="#br0" timeOffset="86294.85">3350 14976 99 0,'-30'-29'209'16,"6"1"-53"-16,4-1-56 15,7 1-45-15,3-6-29 16,10-6-13-16,0 1-1 16,10 0-7-1,6 3-7-15,6 3-17 16,5 4-19-16,11 5-26 16,6 1-103-16,5-3-15 15</inkml:trace>
  <inkml:trace contextRef="#ctx0" brushRef="#br0" timeOffset="86545.66">3768 14380 135 0,'6'0'257'0,"-6"14"-99"16,-10 5-21-16,-12 14-62 15,3 12-34-15,7 3-23 16,12 6-3-16,7 3-10 16,17-4 5-16,17-13-13 15,7-7 0-15,7-16-10 16,2-17-3-16,-9-14 7 15,-8-14 7-15,-11-13-2 16,-21-16 7-16,-8-8-5 16,-32-4 4-16,-18 1-2 15,-7 11 4-15,-2 14-15 16,-7 20-17-16,4 19-17 16,7 17-13-16,6 1-57 15,16 9-90-15</inkml:trace>
  <inkml:trace contextRef="#ctx0" brushRef="#br0" timeOffset="86960.45">3935 14178 95 0,'0'-21'213'16,"-14"1"-70"-16,-5-1-64 16,-5 5-31-16,2-1-29 15,6 5-7-15,16 0-7 16,0 0-6-16,8 0-1 15,8 1 2-15,17-6 0 16,8 4 1-16,7-3 1 16,10-5 2-16,-1 2 6 15,-5 2-1-15,-7 5-1 16,-9 0-3-16,-7 3-1 16,-6 2-4-16,-1-2 3 15,-6 6 9-15,-7 3 18 16,-1 0 11-16,-6 0 28 15,3 0-18-15,6 19-19 16,11 19-10-16,13 22-4 16,10 22-7-16,8 12-9 0,4 2 5 15,-7 2-9-15,-7-8 6 16,-5-4-4 0,-14-6-1-16,-7-1 3 0,-17-6-2 15,0-13-24-15,-22-8-50 16,-3-14-60-16,-7-21-18 15,-3-22-88-15</inkml:trace>
  <inkml:trace contextRef="#ctx0" brushRef="#br0" timeOffset="87253.09">4481 13864 74 0,'30'-28'250'0,"-7"4"-99"16,-1 3-68-16,-7 2-38 15,-3-3-13-15,1 1-18 16,4-3-6-16,1-5-3 15,7 2-1-15,0-3-7 16,-1 2-15-16,-3 9-19 16,-4 5-40-16,-3 11-58 15,0 3-7-15,-14 13 24 16</inkml:trace>
  <inkml:trace contextRef="#ctx0" brushRef="#br0" timeOffset="87397.09">4754 13705 128 0,'0'28'227'16,"0"-4"-98"-16,0-7-57 0,0-4-22 15,0-13-16-15,0 0-13 16,13-8 0-16,6-14-7 16,6-9-10-16,8-7-11 15,-1-1-26-15,1-3-25 16,-9 3-62-16,-4-7-76 16</inkml:trace>
  <inkml:trace contextRef="#ctx0" brushRef="#br0" timeOffset="87564.57">4896 13208 68 0,'-8'-11'167'0,"8"3"8"16,-9-1-87-16,9 5-44 15,0-4-22 1,5-8-7-16,12-4-8 0,10-5-5 16,11-4-2-16,-3 1-6 15,1 0-13-15,-7 8-42 16,-4 3-88-16,-13 5-10 15</inkml:trace>
  <inkml:trace contextRef="#ctx0" brushRef="#br0" timeOffset="87809.43">5080 13002 35 0,'-8'11'123'0,"-5"2"87"16,0 3-79-16,-4 3-43 16,6 6-15-16,-1 8-22 15,4 9-7-15,8 5-11 16,0 6-7-16,8 2-9 15,9-8 2-15,11-6 2 0,7-9-10 16,6-2-6-16,5-10-2 16,-6-5 1-1,1 2-2-15,-9-5-1 0,-7 5 1 16,-10-1-6-16,-2 7 4 16,-5 15-15-16,-8 10-63 15,-21 18-89-15,-15 11-102 16</inkml:trace>
  <inkml:trace contextRef="#ctx0" brushRef="#br0" timeOffset="88490.85">4063 16461 50 0,'-15'-8'198'0,"-2"-1"37"16,-3 2-70-16,-5 3-35 15,-7 4 5-15,-1 0-33 16,1 0-27-16,7 8-34 16,9 4-28-16,16 12-5 15,0 9-7-15,16 3-2 16,17 2 2-16,8-7-13 16,12-2 0-16,4-8 5 15,-1-21-3-15,-2 0-3 16,-11-5-9-16,-10-11 7 15,-8-8 12-15,-12-12 0 16,-13-18 3-16,-21-6-4 16,-15-9 11-16,-13 2-9 0,3 16 10 15,5 9 1-15,19 17-9 16,22 18-4-16,14 19-2 16,27 20 3-16,25 17 3 15,10 8 4 1,11 4-13-16,-7-4-49 0,-3-7-67 15,-7-11-16-15,-14-9-49 16,-11-14-20-16,-18-16 60 16</inkml:trace>
  <inkml:trace contextRef="#ctx0" brushRef="#br0" timeOffset="88707.82">4503 16237 46 0,'-54'-76'185'15,"13"10"10"-15,9 18-86 16,12 19-48-16,7 13-18 0,13 16 14 15,22 16 9 1,11 13-24-16,7 11-8 16,9 6-1-16,-2-3-12 15,2-3-12-15,-1-7 4 16,2-12 1-16,-5-8-9 0,0-13-14 16,-5-10-10-16,-3-10-19 15,-6-12-27-15,-9-5-22 16,-11-7-4-16,-11-6-87 15,-19 1-23-15</inkml:trace>
  <inkml:trace contextRef="#ctx0" brushRef="#br0" timeOffset="88866.31">4356 15839 172 0,'-29'-8'206'0,"10"-1"-99"16,5-11-53-16,14-5-21 0,9-11-15 15,15-5-7-15,17 0-7 16,4 9-20-16,0 3-21 16,-5 9-106-16,-4 4-51 15</inkml:trace>
  <inkml:trace contextRef="#ctx0" brushRef="#br0" timeOffset="89703.96">4836 15582 2 0,'0'0'1'16,"0"0"0"-16,0 0 4 0,0 0 7 16,0 0 14-16,0-4 34 15,0 0 52 1,0 0 50-16,0 4-65 16,0 0-41-16,0 0-18 0,0 0 1 15,0 0-2-15,0 0-6 16,0 0-1-16,0 0 14 15,0 0-2-15,0 0 15 16,0 0-6-16,0 0-10 16,0 0-23-16,0 0-4 15,0 12-10-15,3 0 2 16,6-3 2-16,0-2 4 16,-3 2-3-16,2-1-6 15,0 4 3-15,6 0-5 16,2 3 5-16,3 10 0 15,6 0-1-15,4 4-7 16,-1-5 2-16,-4 0-4 16,1-3 10-16,-4-4-3 15,-7-5-3-15,0-12 4 0,-6 0-4 16,-5 0 2-16,-3 0 3 16,0 0-2-1,0 0-10-15,0 0 2 0,0 0 2 16,0 0-1-16,-11-9-4 15,-3 2 5-15,3-6 0 16,0 1 1-16,-2 3 2 16,0 2-6-16,1 2-3 15,1 1-20-15,3 0-11 16,8 0 3-16,-14 0-3 16,6 1-2-16,8 3 6 15,0 0 2-15,0 0-7 16,0 0-5-16,0 0-20 0,0 0-64 15,-7 0-49-15</inkml:trace>
  <inkml:trace contextRef="#ctx0" brushRef="#br0" timeOffset="90371.88">4052 16334 42 0,'0'-4'97'16,"0"1"87"-16,0 3-52 15,0 0-58-15,0 0-34 16,0 0-19-16,0 0-10 16,0 0-6-16,0-5-3 15,0 1-2-15,0 4 2 16,5 0 5-16,-5 0 23 15,0 0 19-15,0 0 16 16,0-3-3-16,0-1-5 0,-9-5-29 16,-3 1-14-16,-5 1-3 15,1 7 15 1,-1 0 5-16,-6 0-14 16,-5 11-11-16,-5 6-5 15,4-2-3-15,4 7 1 16,8 1-3-16,17 10-13 0,9 3-25 15,21 2-29-15,13-5-14 16,19-14 2-16,11-7-7 16,-1-12-86-16,1-16-30 15</inkml:trace>
  <inkml:trace contextRef="#ctx0" brushRef="#br0" timeOffset="91070.1">5213 15268 99 0,'-24'16'259'0,"-6"-3"-102"16,4-1-62-16,1 1-34 16,0-13-1-16,5 8-6 15,8-8-29 1,-2 0-16-16,14 0-11 0,0-12-1 16,6-9 3-16,6-4-1 15,8 1 0-15,-1-5-4 16,3 0 5-16,-1 5 2 15,-7 5-5-15,0 3 4 16,-3 6 13-16,-3 7 17 16,-3 3-9-16,-5 0 4 15,3 0-3-15,3 8-12 16,1 9 3-16,9 6 8 0,9 10-11 16,3 8-1-16,9 3-3 15,4 6-5 1,-2-5 0-16,6-4 1 15,-3-5-2-15,-7-3 3 0,-5-6-3 16,-6-2-7-16,-5-1 12 16,-5-2-6-16,-8-1 3 15,-6 2-3-15,-12 5 1 16,-7 2-14-16,-10-7-28 16,1-7-36-16,-1-3-33 15,1-13-7-15,6-8-30 0,4-20-57 16</inkml:trace>
  <inkml:trace contextRef="#ctx0" brushRef="#br0" timeOffset="91264.36">5535 14857 325 0,'0'-20'264'16,"0"2"-78"-16,0 11-61 15,0 0-54-15,0-5-44 16,11-5-14-16,13-3-10 0,17-5-4 15,5 1-19-15,-7 4-15 16,1 2-37-16,-3 6-29 16,-4 12-6-16,-5 0-20 15,-11 17-26-15,-13 8-9 16,-4 12-71-16</inkml:trace>
  <inkml:trace contextRef="#ctx0" brushRef="#br0" timeOffset="91419.83">5761 14955 89 0,'-25'52'264'16,"5"-2"-93"-16,5-14-79 15,2-8-37-15,4-6-11 0,9-15-11 16,0-7-19-16,14-7-4 16,9-15-6-16,14-9-3 15,3-8-9-15,-4 0-22 16,6-6-33-16,-5-3-14 16,-4-6-83-16,-10 1-44 15</inkml:trace>
  <inkml:trace contextRef="#ctx0" brushRef="#br0" timeOffset="91736.22">6058 14243 259 0,'-12'-25'235'15,"-4"13"-64"-15,-1 3-25 16,-4 6 11-16,5 3-14 16,-1 12-63-16,6 12-45 0,11 21-16 15,0 17-7-15,11 14-10 16,19 5 3-16,11 1-1 15,7-8 3-15,8-17-9 16,6-13-7-16,3-16 5 16,-5-11-6-16,-3-17 3 15,-7-3-3-15,-15-11 2 16,-11-1 17-16,-10-11 2 16,-14-2-7-16,-25 5 4 0,-7-2-2 15,-6 9-4-15,-1 7-16 16,-2 9-13-16,1 16-12 15,-1 10-26-15,3 2-59 16,10 14-45-16,4-3-47 16,8 6-54-16</inkml:trace>
  <inkml:trace contextRef="#ctx0" brushRef="#br0" timeOffset="93449.97">6321 15753 254 0,'-11'0'216'0,"11"0"-76"15,-9 0-52-15,9 0-36 16,0-17-20-16,4-14-6 16,12-10-7-16,13-15-5 15,7-15-3-15,10-10-4 16,1-5 1-16,2-3-2 15,-4-2 7-15,0 2 4 0,-5 0-2 16,-7-1-1-16,-5 1-9 16,1-6 0-16,-9 3 5 15,-7 2-2-15,-13 0 13 16,0-2-1-16,-17-2 2 16,1 4 5-16,-4 0-2 0,-6 4 0 15,4 10 0 1,0 7 27-16,1 7 16 0,-1 10-3 15,-3 7-5-15,1-5-6 16,-9 1-15-16,-7 1-19 16,-5 3-5-16,-3-4-3 15,-6 0-3-15,-4-8-6 16,-5-7-2-16,-10-6 11 0,-13 2 3 16,-7-7 29-1,-5 2 7-15,-4 4 13 0,5 4 21 16,4 5-27-16,-1 2-15 15,4 1-15-15,5 4-12 16,4 3-1-16,4 2-3 16,1-1 1-16,-6 8 10 15,-4 6-9-15,-7 5-11 16,-5 14 0-16,-2 12-3 16,-3 4 5-16,-2 8-5 15,3 8-1-15,-3 4 7 16,-5 14-10-16,-3 2 6 0,0 8-1 15,-1 6 1-15,-1 7-5 16,7 4 8-16,1 8-9 16,6 8 7-1,-5 9-8-15,5 0 15 16,4 3-2-16,-1 1-8 16,5 8-1-16,6 7-1 15,15 9 1-15,8 4 1 16,7 3-2-16,11 15 2 15,5 11 0-15,1 10 3 16,0 11-2-16,3-7-6 16,9 4 9-16,2-3-10 15,12-3 9-15,14-12-3 0,0-12 2 16,11-21-2 0,6-14-9-16,12-5 12 0,7-7-3 15,7 7 1 1,6 2 2-16,5 10-5 15,1 2 2-15,11 8 4 16,4 6-12-16,6 3 9 16,9-4-3-16,2 0 2 15,-3-7 2-15,2-10 1 16,2-7-8-16,-1-9-4 16,-2-7 1-16,1-17 4 15,-7-7-3-15,0-11 3 0,-3-9 2 16,1-10 2-1,10-4-3-15,0-3 2 16,4-6 2-16,2 2 2 16,3-8-1-16,3-9-11 15,-5 0-21-15,-6-5 3 16,-2-11-6-16,-4-9 5 0,-11-8 24 16,-6-2-8-16,-8-6 0 15,-3-8 3-15,-5-8 7 16,-5 0-6-16,-4-5 2 15,-3-2 9-15,1 2-7 16,2 6 5-16,3 3 3 16,7 3-7-16,2 3 1 15,5-3 5-15,5 1-14 16,6 0-18-16,2 1-2 16,-2-6-4-16,-3 6 10 15,-4-1 5-15,-1-4 8 16,-3 1 12-16,-8-6-7 0,-3 1 10 15,-5 5-8-15,-5-4 2 16,-4 1-4-16,-4-2-5 16,-2 0-3-16,-4 1 7 15,3 3-1-15,1 7-1 16,-6 10 1-16,-1 4-15 0,-2 11-15 16,-5 6-27-16,-4 1-42 15,1 7-43 1,-9 2-48-16,0 5-57 0,-17 0-90 15</inkml:trace>
  <inkml:trace contextRef="#ctx0" brushRef="#br0" timeOffset="95978.69">7138 15712 78 0,'-12'8'215'0,"12"-8"-36"16,-8 0-63-16,8 0-37 15,-8 0-4-15,8 0 3 0,0 0-13 16,0 0-20 0,0 0-23-16,0 0-13 0,0 8-3 15,0-8-5-15,0 0-3 16,0 0 4-16,11-12 22 16,14-4 7-16,12-18 12 15,16-10-9-15,12-16-9 16,10-9-3-16,15-9-8 0,8 0-14 15,3 2 6-15,-6 9-2 16,-16 10-4-16,-8 13 3 16,-20 8 0-16,-12 11-3 0,-16 9 3 15,-3 4-1-15,-7 3 7 16,-6 5-7-16,1 4-9 16,-8 0-11-16,0 0-15 0,0 0-21 15,0 0-13-15,0 0-16 16,-8 13-19-16,-4 7-1 15,1 4 4-15,-10 4-45 16,-4 5-13-16,-3 5 15 0</inkml:trace>
  <inkml:trace contextRef="#ctx0" brushRef="#br0" timeOffset="96361.92">7393 15834 17 0,'-32'37'53'0,"7"-8"82"15,8-13 65-15,7-4-67 16,-3-12-49-16,13 0-32 16,0 0-14-16,9-12 16 0,11-15 6 15,16-12 0-15,26-14-6 16,17-11-9-16,24-5-14 16,9-8-7-16,10-2-9 15,-3 8-9-15,-14 0-2 0,-10 14-3 16,-23 13 2-16,-14 7 0 15,-15 12 1-15,-15 4 24 0,-6 10 22 16,-10 2 27-16,-3 6 1 16,-3 3-9-16,-1-5-15 15,-5 5-17-15,0 0-22 16,0 0 0-16,0 0-12 16,0-4-4-16,0 4-4 0,0 0-20 15,0 0-11-15,0 0-35 16,0 0-16-16,0 0-19 0,0 0-26 15,0 0-39-15,-11 0-30 16,-7 0-31-16,-2 16-202 16</inkml:trace>
  <inkml:trace contextRef="#ctx0" brushRef="#br0" timeOffset="99590.3">8201 15809 44 0,'0'-7'146'0,"0"-2"59"16,0 2-67-16,5 2-50 15,-2 1-32-15,-3 0-18 0,0 4-2 16,0 0-9-16,0 0-15 16,5 0-1-16,-1 0-6 0,1 0 1 15,-5 0-4-15,3 0 5 16,5 0-7 0,-4 8 4-16,5-8 8 0,-1 12 4 15,0-3-7-15,0-2 8 16,1 6 10-16,-1 8 16 15,-2-2 4-15,2 8-4 0,2 3-6 16,-10 8 5 0,0 2 0-16,0 13 3 0,-18 13-7 15,-5 2 10-15,-10 6 0 16,-7 2-9-16,-14 6-5 16,-6 0-14-16,-13-6 2 0,-4 2-7 15,-9-8 1-15,-2-6 2 16,-2-7 0-16,-7-7-5 15,-2-10 3-15,1-7 4 0,-2-4-12 16,-1-13-3-16,-2-4-5 16,2-12-5-1,-4 0 5-15,3-9 0 0,4-3 4 16,5-4-4-16,7-1 13 16,5-3-15-16,9-3-1 15,10-3 1-15,11 3-14 16,1-7 10-16,5-5-3 15,5 1 7-15,0 2 2 0,-1 0-2 16,-5 4-2-16,3 2 1 16,2 7-2-16,0 2-11 15,0 1 7-15,9-1 5 16,4 0-12-16,4 1 7 16,-1 1-3-16,1 2 12 15,8 1 1-15,3 4-5 16,1 4 4-16,12 4-3 15,-8 0 2-15,8 0 2 16,0 0 4-16,0 0-10 16,0-4 3-16,-8 0-1 15,8 0 3-15,0 4 1 16,0 0-3-16,0 0 5 16,0 0 0-16,0 0 0 15,0 0-6-15,0 0 7 16,0 8-6-16,0 0 3 15,0 0-9-15,0 4 5 16,11 4 1-16,6 12 4 16,3 10 2-16,5 8-2 15,0 1-1-15,-6-2-1 16,2-9-2-16,-4-3 3 16,-2-9-1-16,-3-8 4 0,-4-3 1 15,-8-13 5-15,0 0 8 16,0 0 9-16,0 0-11 15,0-13-17-15,-20-10-10 16,-3-17-1-16,-7-17 1 16,-2-13 3-16,-5-3 5 15,5-5-3-15,-1 9 3 16,9 11-11-16,0 11 16 16,7 14-2-16,6 9-5 15,2 3 5-15,9 8-8 16,0 9 0-16,0 4-2 0,4 0 1 15,12-4 2-15,9-4 5 16,12-4-1-16,11-9 3 16,9-7 0-16,5-4-2 15,3-5-2-15,-5 5 7 16,-3 4-1-16,-13 7-1 16,-7 4 5-16,-12 10-5 15,-5 7 5-15,-8 0 0 16,-4 12 11-16,-8 13 6 15,0 14-8-15,-8 18 11 16,-8 12 0-16,-8 14 5 0,-6 2 2 16,-2 1-13-16,5-5-6 15,2-8-3-15,3-13-7 16,8-10-4-16,0-17 0 16,14-10 7-16,-7-5-9 15,7-6 2-15,0-5-5 16,0-7 0-16,0 0 6 0,-8 0 1 31,8 0-1-31,0 0 1 16,0 0-10-16,0 0-4 0,0 0-1 15,0 0-2-15,0 0-6 16,0 0-5-16,0 0 8 16,0 0-4-16,0-7 18 15,0 1-3-15,0 2 0 16,0-3-1-16,0-6-4 15,0-3 8-15,0-7 3 16,0-11-5-16,0 1 1 0,0-3-4 16,0-4 2-1,0-1-5-15,8-4 0 16,8-7 3-16,3-3-16 0,6-4-3 16,4-2 2-16,4 3-6 15,-9 5 12-15,-5 16 5 16,-2 9 7-16,-4 11 15 15,-9 5 5-15,-4 12 5 16,0 0 7-16,0 12-13 16,-17 14-8-16,0 2-1 0,-2 0-5 15,3 2 1 1,3-7 3-16,13-3 0 0,0-7-1 16,0-5-7-16,0-8 0 15,0 0-14-15,0 0-10 16,0-5 2-16,8-7 13 15,6-4 2-15,-4-3 11 16,3-6-1-16,-1 4 5 16,-4 5 5-16,-8 4-2 15,0 7 7-15,0 5 9 0,-17 9-1 16,-2 11-2-16,-5 13-7 16,-6 11-1-16,7 9-8 15,-3 5 3-15,10-7 0 16,5-5-3-16,2-13-1 15,9-9-3-15,0-12-18 16,5-12-6-16,10-8 16 16,10-16-2-16,12-13 9 15,-1-11 5-15,-4 3-1 16,-7 0-15-16,-8 4 7 0,-17 4 6 16,0 6 3-16,-17 5 20 15,-3 14 14-15,-1 12 11 16,-3 0-21-16,-1 20-16 15,2 10-4-15,-3 5-3 16,4 3 2-16,5-3-5 16,0-5-2-16,5-7-1 0,12-7-10 15,0-6-22 1,0-10-21-16,0 0-12 16,0-5 16-16,0-7 22 0,0-8 13 15,9-5 8-15,-6 4 10 16,-3 5 18-16,0 4 5 15,0 12 14-15,0 0 10 16,0 0-9-16,-17 16-22 16,3 0-6-16,-3 1-6 15,4 0-4-15,1-1 0 16,5-1-3-16,7-1-2 0,-8-7 6 16,8-7 0-16,0 0-5 15,0 0-16 1,0 0-23-16,0 0-7 0,0-5 4 15,0-7 13-15,0-7 13 16,3-1 10-16,-3-5 7 16,0 4 14-16,0 9 13 15,0 8 25-15,0 4 12 16,-17 16-35-16,-2 5-13 16,-10 11-11-16,-4 5 0 15,6 4 1-15,2-6 2 0,8-5-8 16,6-5 0-16,11-9 4 15,0-4-1 1,0-3-13-16,8-9-11 16,7 0-3-16,10-13 11 0,7-11 9 15,6-9 1-15,-6-3 1 16,-4-2-1-16,-7 2 2 16,-10 4 4-16,-11 2 2 15,-11 6 20-15,-2 9 27 16,-3 9 20-16,-4 6-4 15,-4 17-35-15,-1 4-15 0,1 3-9 16,8 9-8-16,3-2 0 16,13 7 0-16,0-7 2 15,13-1 0 1,3-10-11-16,3-8-5 0,6-12-4 16,4 0 2-16,4-7 1 15,-1-10 9-15,-1-11-5 16,-1-5-15-16,-6-2-13 15,-5-7-2-15,-5 4 14 16,-6 6 7-16,0 13 19 16,-3 6 5-16,-5 9 20 0,0 4 16 15,0 7-6-15,-9 14-13 16,-3 3-8-16,-2 5-6 16,6-1-1-16,8-2-2 15,-8-11-5-15,8-2 5 16,0-13-9-1,0 0-15-15,0 0-4 16,0 0 11-16,0 0 4 16,0-9-5-16,0 3 5 15,0-5 3-15,0 4-3 0,0-2 11 16,0 6-7-16,0 3 1 16,0 0-19-16,0 0-30 15,0-4-39-15,13-4-14 16,4-5 2-16,8-2-48 15,2-2-79-15</inkml:trace>
  <inkml:trace contextRef="#ctx0" brushRef="#br0" timeOffset="100770.83">11073 11931 86 0,'-12'-13'245'0,"4"0"-44"16,-6 1-68-16,3 1-26 16,-6-6-21-16,-7-3-22 15,-3-1 11-15,-7-2 14 0,-6-2 3 16,-8 0-14-16,-9-5-20 16,-9 7-1-16,-3-1 30 15,-7 7-12-15,-6 6-4 0,-4 11-30 16,-12 0-15-16,-6 7-15 15,-10 14-7-15,-5 3 5 0,7 14-5 16,1 2 3-16,7 8-5 16,7 14 0-16,7 13-3 15,5 21 10-15,6 8-8 16,11 24 4-16,11 11-8 0,13 11 0 16,7 1 1-16,12-8 6 15,13-11-7-15,12-4-2 16,17-11 7-16,11-8 0 0,12-10 0 15,14-9-4-15,10-13-1 16,18-20 8-16,15-16-4 16,21-20-1-16,20-21 4 0,16-21 0 15,16-15-3-15,4-21 6 16,2-17-2-16,-10-12-6 0,-7-11 1 16,-10-9 7-1,-10-8-4-15,-17 0 4 0,-16-1-11 16,-25 11 12-16,-25-4 1 15,-22 3 0-15,-23-9 0 0,-22-8-5 16,-23-4 3-16,-18 4-8 16,-21 4 5-16,-12 12 16 15,-13 12 6-15,-4 11 12 0,0 19 1 16,9 16-12-16,8 10-12 16,13 10-24-16,11 8-11 0,10 8-17 15,15 4-22-15,4 3 13 16,7 5 5-16,9 0-4 15,0 0 2-15,5 9 3 0,3 4 2 16,8-1 0-16,-9-1 3 16,9-3-1-16,0 6 0 15,0-2-9-15,0-5-11 16,0-7 7-16,0 12 15 0,-13-3 10 16,5-1 11-16,2 0 3 15,-3 0 5-15,9-8-1 0,-12 7-9 16,12-7-21-16,0 0-24 15,0 0-18-15,0 0-6 16,0 10 5-16,0 1 7 0,0 2 2 16,0-1-3-16,0 4-49 15,3 1-31-15,-3-5 7 16,0 4-65-16</inkml:trace>
  <inkml:trace contextRef="#ctx0" brushRef="#br0" timeOffset="110006.8">9989 15370 308 0,'0'-17'269'0,"0"6"-69"16,-16-1-30-16,-1 0-58 15,-8 12-32-15,1 0 19 16,-3 0-11-16,-7 24-22 0,-6 9-39 16,0 12-5-16,2 7-12 15,2 5-11-15,6-4 2 16,11 1-4-16,7-6 3 16,12-12 4-16,0-8-4 15,0-3-17-15,12-12-1 0,4-13 7 16,4 0-1-16,6-9 0 15,-3-3 2-15,1-5-3 16,-6-7 6-16,-7-4-1 0,-2-4 10 16,-9-10-2-16,0-2 0 15,-9 3-2-15,1 5 5 16,8 7 1-16,-7 8-4 16,7 9-4-16,0 5 0 15,0 7-7-15,7 0 7 0,13 0 6 16,10 16 2-16,10 4-5 15,9 5-4-15,3-6 5 16,0 3-16-16,-3-6-56 0,0-4-57 16,-3-12-45-16,-6 0-13 15,-4 0-43-15,-8-12-2 0</inkml:trace>
  <inkml:trace contextRef="#ctx0" brushRef="#br0" timeOffset="110200.89">10288 15105 158 0,'-6'-12'299'0,"-3"0"-98"16,9 4-76 0,-9-1-54-16,9 7-35 0,0-9-23 15,13 0-3-15,11-10-4 16,9-3-6-16,11-9 3 0,4-3-6 16,10 0 3-16,-1-1-24 15,-8 3-42-15,-5 11-33 16,-7 6-17-16,-9 6-50 0,-7 11-5 15,-13 11 35-15</inkml:trace>
  <inkml:trace contextRef="#ctx0" brushRef="#br0" timeOffset="110369.3">10492 15131 324 0,'-21'28'214'16,"6"-9"-85"-16,2-3-48 0,13-7-45 15,0-9-19-15,19 0-3 16,16-13 4-16,12-11-7 15,15-9-4-15,11-10 0 0,4-11-3 16,-1 1-31-16,-2 4-41 16,-9 5-39-16,-8 7-75 0,-16 8-30 15</inkml:trace>
  <inkml:trace contextRef="#ctx0" brushRef="#br0" timeOffset="110585.37">11218 14332 329 0,'0'-16'164'16,"0"-1"-81"-16,8-7-43 0,9-12-14 16,12-9-15-1,12-5-8-15,8 3-1 0,3 1-5 16,0 7-5-16,-3 5-15 15,-8 6-44-15,-7 7-80 16,-16 9-37-16</inkml:trace>
  <inkml:trace contextRef="#ctx0" brushRef="#br0" timeOffset="110972.02">11308 14197 346 0,'-16'14'214'16,"8"-7"-89"-16,8 1-53 15,0 1-36-15,0 7-21 0,0 8 1 16,8 13 24-16,5 7 6 16,-2 6-10-16,0-2-16 15,3 1-6-15,-2-13-12 16,1-7-1-16,-5-4 1 0,-1-10 4 16,5-1-13-16,1-14-1 15,7-10 2-15,3-6 3 16,7-8-6-16,-2-4 9 0,4-1-6 15,1 5 2-15,-4 8 4 16,-1 7-5-16,-3 9 8 16,-1 13 3-16,1 11 3 0,-5 17-6 15,-8 3 1-15,-4 5-2 16,-8 8 0-16,-17 0-4 16,-12-1-8-16,-7-1-7 15,-4-11-7-15,0-11-14 16,-2-10-26-16,10-9-16 0,4-23-12 15,7-19-38-15,12-25-39 16,9-21 6-16</inkml:trace>
  <inkml:trace contextRef="#ctx0" brushRef="#br0" timeOffset="111129.33">12105 13591 221 0,'28'-28'252'0,"-8"12"-83"0,-16 7-73 15,-4 5-52-15,-12 4-28 16,-9 0-14-16,2 13-12 0,-2 3-19 16,-1 0-29-16,3 5-43 15,2-2-78-15,6-2-22 16</inkml:trace>
  <inkml:trace contextRef="#ctx0" brushRef="#br0" timeOffset="111337.93">12442 13933 639 0,'36'0'370'15,"-11"8"-57"-15,-7 1-145 16,-1-9-87-16,4 12-40 16,23 40 22-16,-19-7-43 15,-1 12-14-15,0 12-34 16,-12 17-117-16,-12 17-118 0,-19 14-74 15,-22 10-56-15</inkml:trace>
  <inkml:trace contextRef="#ctx0" brushRef="#br0" timeOffset="112772.98">10963 14470 417 0,'11'0'197'0,"-2"0"-39"0,0 0-58 16,-5 0-43-16,-4 0-26 0,0 0 6 15,0 0 3-15,0 0 7 16,0 0 6-16,0 0 45 16,0 0 68-16,0-8 35 15,-22-3-49-15,-14-6-40 0,-13-4 4 16,-19-3-51-16,-25-9-65 15,-26-3 0-15,-31-4 0 0,-27-10 0 16,-19-6 0-16,-10-10 0 16,-12-2 0-16,0-10 0 15,-5-3 0-15,-5-1 0 0,-4 1 0 16,-7-1 0-16,-9 4 0 16,6 2 0-16,6 7 0 15,4 3 0-15,9 5 0 16,8 0 0-16,12 8 0 15,17 5 0-15,15 8 0 16,19 3 0-16,26 8 0 16,26 8 0-16,18 5 0 0,17 4 0 15,16 0 0-15,8 8 0 16,1 4 0 0,0 0 0-16,-5 0 0 0,1 11 0 15,-2 1 0-15,3 2 0 16,1 0 0-16,5 0 0 15,9-2 0-15,0 0 0 0,5 0 0 16,-2 0 0 0,4 0 0-16,-7 1 0 15,-4 3 0-15,-6 5 0 16,-1 3 0-16,-7 0 0 16,-2 4 0-16,-2 0 0 0,1 6 0 15,1-1 0-15,3-4 0 16,8-6 0-16,6-6 0 15,5-5 0 1,12 0 0-16,0 0 0 0,6-12 0 16</inkml:trace>
  <inkml:trace contextRef="#ctx0" brushRef="#br0" timeOffset="113235.21">4936 13404 1996 0,'0'0'-138'0,"0"0"-12"16,0 0 18-16,0 0 23 0,0-3 4 16,0-1 13-16,5-7 15 15,4 5 28-15,-1-11 21 16,3-2 16-16,10-9 1 16,4-10 8-16,3-4 1 15,1-2 0-15,-2 4 4 16,-2 4 0-16,-6 6-2 15,-3 5-2-15,-2 11 11 16,-6 1 2-16,-5 5 1 16,-3 8 23-16,0 0 31 15,0 0 0-15,0 24-23 16,-16 20-17-16,-9 23-19 0,-7 8-2 16,-4 5-2-16,4-10 3 15,4-12-4-15,3-13 1 16,7-12-5-16,18-12-9 15,0-9-3-15,14-12 11 16,18-17-1 0,22-22 3-16,15-16 1 0,3-5 0 15,-7-6 3-15,-9 9-4 16,-10 9 2-16,-13 7 6 16,-15 4 9-16,-4 6-6 15,-14 2 2-15,0 8-5 16,-9 9-19-16,-6 12-35 15,-2 0-45-15,1 19-40 16,2 11-51-16,14 7-17 0,14 3-70 16</inkml:trace>
  <inkml:trace contextRef="#ctx0" brushRef="#br0" timeOffset="114765.3">12080 15090 130 0,'20'-5'254'16,"-4"1"-80"-16,-8 4-38 0,1 0-19 16,-9 0 4-16,0 0 15 15,0 0 34-15,0 0 21 16,0 0-28-16,0 0-41 0,0 0-44 15,0 0-31-15,0 9-2 16,0-2 3-16,0 5 35 16,-14 5-51-16,-5 16-32 0,-14 15 0 15,-11 13 0-15,-21 13 0 16,-20 6 0-16,-17 10 0 16,-15 8 0-16,-30 4 0 15,-24 5 0-15,-36-3 0 0,-41-6 0 16,-35-8 0-16,-19-12 0 15,-5-18 0-15,-6-11 0 16,0-20 0-16,-4-29 0 0,-3-16 0 16,7-29 0-16,16-24 0 15,20-17 0-15,19-11 0 16,10-5 0-16,16-1 0 16,12 6 0-16,19 4 0 15,22 3 0-15,16 9 0 16,24 8 0-16,18 4 0 15,16 3 0-15,7 4 0 0,13 10 0 16,11 2 0-16,9 10 0 16,8 8 0-16,9 6 0 15,7 10 0-15,9 1 0 16,12 2 0-16,3 5 0 16,6 4-23-16,2 1-3 15,9 3 4-15,-9 0 17 16,9 0 1-16,-8-5 5 15,8 0-6-15,-11-3 1 16,3 6 7-16,8-4-7 16,-9 3 7-16,1 3-8 15,8 0-1 1,0 0-1-16,0 0 4 16,0 0 0-16,0 9-4 0,0 1-3 15,5 7 0-15,10 12 12 16,9 11-5-16,17 9 0 15,7 8-2-15,5 8 9 16,9 9-3-16,3 8 3 16,0-1-5-16,0-4-6 15,-5-4 11-15,-7-11-3 16,-8-11-3-16,-4-5 6 16,-8-10-7-16,-9-7 7 15,-8-9-3-15,-4-8 1 16,-4-2 5-16,-8-10 3 15,0 0-7-15,0 0-13 0,-12-17-10 16,-12-12 4-16,-14-16-10 16,-10-19 5-16,-17-18 5 15,-9-7 0-15,6 4 10 16,8 7-3-16,11 9 7 16,8 7-5-16,8 10 5 15,9 10-2-15,8 6 7 16,8 3-15-16,8 1 0 15,8-1-4-15,13-4 8 16,18-4 2-16,18 1 2 16,13 4-5-16,6 12-10 15,1 7 1-15,-4 9 1 0,-8 8 4 16,-8 0 6-16,-12 0 4 16,-8 8 7-16,-12 0-6 15,-6 1 6-15,-5 3-7 16,-6 2 17-16,-8 20 6 15,0 19-10-15,-22 24 2 16,-2 21-3-16,1 20-4 16,-6 8 5-16,4 5-9 15,5-9 4-15,7-9-5 16,13-18 2-16,0-19-5 0,0-19 0 16,0-12 3-16,0-16-5 15,5-8-15-15,-2-4-35 16,-3-17-16-16,0 0-31 15,0 0-31-15,0 0-40 16,0 0-12-16,9 0 23 16,4-13 162-16,7-8-215 0,9-3 0 15,2-4 36 1</inkml:trace>
  <inkml:trace contextRef="#ctx0" brushRef="#br0" timeOffset="121838.01">17549 8117 15 0,'-11'0'49'0,"0"-5"43"16,2 2 37-16,9 3 0 15,-13 0-53-15,13 0-34 0,-13 0-24 16,5 0-7-16,0 0-1 16,8 0-2-16,-8 0 4 15,8 0-5-15,0 0 0 0,0 0-2 16,0 0 2-16,-9 0 5 15,9 0 9-15,-8 0-3 16,8 0-2-16,0 0-1 0,0 0 2 16,0 0-7-16,0 0-1 15,0 0 1-15,-6 0-3 16,6 0-2-16,0 0 4 16,0 0-3-16,0 0-3 0,0 0 0 15,0 0 7-15,0 0 2 16,0 0 1-16,0 0 4 0,0 0 0 15,0 0 4-15,0 0-6 16,0 0 1-16,0 0 1 16,0 0-4-16,0 0-3 0,0 0-3 15,0 0 0-15,0 0 3 16,0 0-2-16,0 0-1 0,0 0-3 16,0 0 2-16,0 0-1 15,0 0 2-15,0 0-8 16,0 0 0-1,0 0 3-15,0 0-1 16,0 0-3-16,0 0-2 16,0 0 7-16,6 0-1 15,2-5-2-15,9-2 1 0,4-3 1 16,12-1-1-16,11-6 3 16,21-7-3-16,16-9 4 15,25-7-3-15,22-6-2 0,24-2 4 16,15-1 6-16,12-4-7 15,1 1-4-15,-4 3 3 0,-7 8 1 16,-25 4-3 0,-18 4 0-16,-17 9 0 0,-19 0 2 15,-22 2 1-15,-11 6-7 16,-3 2 12-16,-6 0-4 0,-6 1 10 16,-2 7-7-16,-4-4-3 15,1 3-1-15,-6-1-5 16,-1-1 2-16,-1 9 7 0,-9 0 12 15,-5 0 6-15,-2 0-2 16,-5 0 21-16,-8 0 7 0,0 0 18 16,0 9 10-16,0-1-13 15,-8-8-17-15,-5 12-4 16,6-4-27-16,-6 5-6 16,1-6-7-16,1 3 1 0,-3-3 3 15,14-7-17-15,-12 0-9 16,12 7-63-16,-8-7-79 15,8 0-86-15,-8 0-59 0,-4 0-68 16</inkml:trace>
  <inkml:trace contextRef="#ctx0" brushRef="#br0" timeOffset="122870.32">26865 2404 501 0,'-16'-12'260'0,"4"5"-94"16,-1-2-59-16,0 6-7 15,7-2 40-15,-3 5 10 16,9 0-43-16,-8 0-43 0,8 0-39 16,0 0-14-16,0 12-15 15,-11 21 8-15,-7 20-3 16,2 13 0-16,-4 12-4 16,0 3 5-16,0 0-1 15,-2-3-3-15,7-6-1 16,-1-10-7-16,-2-10-21 0,7-10-49 15,11-14-45-15,-8-4-40 16,8-12-25-16,0-12-15 16,0-7-44-16,-9-14 12 15,9-15 72-15</inkml:trace>
  <inkml:trace contextRef="#ctx0" brushRef="#br0" timeOffset="123213.33">26617 2679 63 0,'21'-69'156'0,"-1"2"49"16,-1 6-86-16,2 5-46 15,1 10-26-15,-8 10-5 16,0 10 12-16,-3 12-12 16,-3 0-8-16,2 14-9 0,-2 9 1 15,3 15-7-15,4 14-1 16,1 14-3-16,6 13-6 16,-3 5 2-16,5 4-3 15,-2-10-2-15,-1-7-6 0,-7-12 0 16,0-11 8-16,-3-11 32 15,-3-11 33-15,2-12 19 16,-2 0-30-16,8-21-24 16,-1-11-11-16,6-12 2 15,0-13-10-15,-1 0-7 16,0 0-8-16,-4 7-2 16,-4 9 0-16,-3 9 2 0,-6 8-7 15,2 8-32-15,-5 7-52 16,0 5-56-16,0 4-38 15,0 0 1-15,0 0-36 16,0 13-20-16</inkml:trace>
  <inkml:trace contextRef="#ctx0" brushRef="#br0" timeOffset="123653.19">27474 2503 151 0,'12'0'298'0,"-7"0"-90"0,-5 0-70 15,0 0-51-15,0 0-1 16,-8 0 4-16,-1 0-20 16,-4 0-31-16,1 0-22 15,1 20-8-15,-5 13-8 16,-2 12 5-16,7 7-5 0,11 2-1 16,0-1 0-1,0-4-2-15,8-8 2 0,4-13-7 16,1-9 4-16,-5-2-5 15,4-5 1-15,0-12 8 16,-4-12-10-16,0-12 7 16,1-13 2-16,-6-7 1 15,-3-5 8-15,0-1-4 0,0 1-3 16,0 5 11-16,0 8-4 16,0 8 11-16,0 7-11 15,0 7-1-15,0 7 2 16,0-1-2-16,0 8-11 15,0 0-3-15,0 0 2 0,0 15 2 16,9 6 2 0,2 7 1-16,3 2-5 0,0 2-29 15,3 0-43-15,-1-2 76 16,2-6-237-16,-2-3-37 16,-6-9-18-16</inkml:trace>
  <inkml:trace contextRef="#ctx0" brushRef="#br0" timeOffset="124383.6">27619 2429 435 0,'0'-20'203'16,"0"3"-85"-16,0 5-62 16,0 5-23-16,5 2 1 0,-1 5-4 15,0 0-8-15,-4 0-15 16,9 8-3-16,0 13 12 15,2 8-4-15,1 11 8 16,-4 9-12-16,0 3-1 16,-5-2 0-16,-3-6-1 0,0-2 1 15,0-14-1-15,0-8 11 16,0-7 23-16,0-13 22 16,-11 0-16-16,-2-4-23 15,3-13-7-15,2-7-1 16,-1-13 9-16,9-7-15 15,0-10-8-15,0-7 4 16,12-1-5-16,3 2 1 0,9 3-1 16,2 8 0-16,-3 13-3 15,-1 12-7-15,-2 3 11 16,-3 14-4-16,-1 7 5 16,-1 11-1-16,1 13 1 15,2 10 2-15,-7 8-1 16,3 8 1-16,-5 3 0 15,-1 1 2-15,-2-6-6 16,-6-11 3-16,4-8 2 16,-4-8 3-16,0-9-3 15,0-12 34-15,0 0 28 0,0-5 1 16,0-15-39-16,0-10-10 16,0-5-9-16,4-11-9 15,4-4 3-15,0 3-9 16,5-2 0-16,1 13 2 15,3 10-5-15,-4 11-1 16,3 11 1-16,0 11 3 16,4 17 2-16,5 9 0 15,0 12 1-15,-2 0 2 16,-2 1 4-16,-5-2-7 16,-2-4 1-16,-11-6 4 0,-3-10 4 15,0-3-4-15,0-9-10 16,0 0-18-16,0-12-40 15,0 0-42-15,0 0-37 16,0 0-25-16,0 0-36 16,0-12-31-16,0-9 15 15,0-3 71-15</inkml:trace>
  <inkml:trace contextRef="#ctx0" brushRef="#br0" timeOffset="125415.54">28217 2417 31 0,'13'-16'77'0,"-2"4"87"16,1 3 8-16,1 2-72 15,-5 7-45-15,5 0-15 16,-2 0-6-16,6 0-2 16,-1 16 2-16,8-4-10 15,1 0-5-15,3 1-11 16,1-13 1-16,-5 8 2 16,-1-8-1-16,-1 0-3 0,-2 0-1 15,-5 0 2-15,1 0 8 16,-2 0 8-16,-7-8 8 15,1-1-4-15,-2-4 1 16,-3-2-10-16,-3-6-6 16,0-3 5-16,0 3 4 15,-9-3-9-15,1 3 1 16,1 6-2-16,-1-1-2 16,8 4-4-16,-9-2 0 15,9 7-6-15,-8 2-1 0,8-2 1 16,-8 1 8-16,8 2 3 15,0 4 0-15,0 0-3 16,0-2-3-16,-8-3 1 16,-1 1-3-16,2 1 2 15,-1 3-5-15,8 0 1 16,-14 0-1-16,14 0 3 16,-11 0 0-16,11 0-2 15,-8 0 9-15,8 0-3 16,0 0-2-16,0 0 2 15,0 0 0-15,0 0-4 0,-9 0 0 16,9 0-11-16,-6 0 6 16,6 0 0-16,0 0 4 15,0 0-4-15,-8 7 2 16,-1-7-1-16,0 7 3 16,1 3 1-16,-5-3-5 15,13-7 5 1,-7 9 2-16,7-9 1 15,0 0-1-15,0 0 2 16,0 0-3-16,0 0 2 16,0 0-3-16,0 0-1 0,0 8 0 15,-8-8 7-15,0 9-11 16,8-9-1-16,-11 7-1 16,11 1 7-16,-14 1-2 15,14-2-1-15,-8 3 3 16,1-4-3-16,7 2-2 15,-9-8 6-15,9 14-5 16,0-14 5-16,0 7-10 16,0 5 7-16,0 0 2 15,0 0-1-15,0 2 2 16,0-2 0-16,0 4 0 0,0-1 3 16,9 7-4-16,2-1 5 15,7 2-11-15,1 1 2 16,1 0 4-16,1-3 4 15,3 5-5-15,-1-7 2 16,11 2 12-16,2-4 11 16,2-1 11-16,6-3 14 15,10-13-8-15,-3 0-5 16,2 0-10-16,-4 0-2 16,-4-5 1-16,-6-3 5 0,-1-5 2 15,-7 1 9-15,-6 0-3 16,-5 4 11-16,-9 4-8 15,-2-1 2-15,-9 5-6 16,0 0-13-16,0 0-8 16,0 0-16-16,0 0-12 15,0 0-39-15,0 0-67 16,-12 0-358-16,4 0 131 16,-6 0-93-16</inkml:trace>
  <inkml:trace contextRef="#ctx0" brushRef="#br0" timeOffset="126231.27">29103 1839 87 0,'3'-25'259'16,"-3"2"-63"-16,0-1-36 15,0 3-59-15,0 4-37 16,0 5-2 0,0 5 16-16,0 7-2 0,0 0-14 15,0 0-20-15,0 0-26 16,0 11-15-16,0 14 3 15,0 22-2-15,-8 24-3 16,-3 18 6-16,-7 17-5 16,7 8 0-16,-3 3-2 15,5-3 8-15,-5-3-3 16,14-9-6-16,0-12 1 16,0-18 0-16,0-15 4 0,0-12 0 15,0-12-2-15,0-12 0 16,0-6 7-16,0-6-7 15,0-9 5-15,0 0 4 16,0 0 4-16,0 0-3 16,0 0 2-16,9 0 5 15,-1-5-10-15,6-7-5 16,12 1-2-16,10-2 0 16,5 2-1-16,3-3-3 15,7 2 7-15,-4 0-2 0,-6 4-5 16,0 0 5-16,-9 0-14 15,-7-1-38-15,-10 2-70 16,-1-5-107-16,-11-9-100 16</inkml:trace>
  <inkml:trace contextRef="#ctx0" brushRef="#br0" timeOffset="126441.91">28936 1867 379 0,'34'-16'124'0,"9"1"-63"16,13 0-28-16,17 4-15 0,5-1-11 16,-1 7 0-16,-3 5-3 15,-9 0-17 1,-16 0-49-16,-17 0-123 15</inkml:trace>
  <inkml:trace contextRef="#ctx0" brushRef="#br0" timeOffset="126862.74">29719 2038 376 0,'0'-12'258'0,"0"4"-101"15,0 4-78-15,0 4-39 16,0 0-18-16,0 0-11 16,0 12-8-16,-8 13-4 15,8 16 5-15,-6 7 1 16,6 8-5-16,0 2 3 15,0-1-6-15,6-7 7 16,6-14-1-16,1-7-4 16,-1-6 5-16,1-6 5 15,-4-17-3-15,-1 0 10 16,-7-7-9-16,4-18 3 16,-5-8 2-16,0-7 12 15,0-5-2-15,-14 0-9 16,0 0-7-16,3 4-4 15,-2 5-26-15,0 3-40 0,2 5-41 16,2-1-39-16,9 5-40 16,0-1-43-16</inkml:trace>
  <inkml:trace contextRef="#ctx0" brushRef="#br0" timeOffset="127344.85">29874 1827 325 0,'0'0'232'16,"0"0"-108"-16,0-6-63 16,0 4-31-16,4-3-15 15,9 1-4-15,10 1-8 16,11-6-2-16,6 2 2 16,0-2 1-16,-1 1-4 15,-9 4 10-15,-9 4 9 0,-6-3 18 16,-2 3 14-16,-5 0 14 15,-5 0 7 1,-3 0 6-16,0 0-16 16,0 0-4-16,0 0-33 15,0 0-14-15,0 24-8 16,0 17 8-16,0 19 2 0,0 21-3 16,5 10-7-16,4 2-1 15,3-3 2-15,5-5-4 16,5-8 0-16,4-8-7 15,-1-12 10-15,-5-11-3 16,-5-14 6-16,-7-7-6 16,-8-4 5-16,0-6-4 15,-28 2-1-15,-17-1 2 16,-15 4-1-16,-13 1-4 16,-1-5 3-16,9-1-2 15,17 2-30-15,7-4-71 16,8-13-56-16,14 8-38 15,6-8-27-15,13 0-37 16</inkml:trace>
  <inkml:trace contextRef="#ctx0" brushRef="#br0" timeOffset="127661.79">30540 2226 72 0,'0'-5'205'16,"0"5"13"-16,-9-3-70 16,9 3-62-16,0 0-45 15,0 0-9-15,0 0 6 16,9-4-3-16,7-3 2 15,12-4-1-15,15 5-2 16,4-3-14-16,2 1-7 16,-4-1-7-16,-1 2-1 15,-6-1-17-15,-7 4-38 16,-2-1-57-16,-10 5-44 16,-7 0-61-16,-12 0-9 15</inkml:trace>
  <inkml:trace contextRef="#ctx0" brushRef="#br0" timeOffset="127861.81">30584 2417 231 0,'-28'17'222'0,"12"-9"-79"0,7-8-54 16,9 0-33-16,0 0-9 16,22 0 8-16,9 0-10 15,12-6-15-15,4-1-21 16,-3-1 1-16,-2 4-15 15,-11-4-43-15,-10 3-53 16,-5-7-68-16,-11 0-123 16</inkml:trace>
  <inkml:trace contextRef="#ctx0" brushRef="#br0" timeOffset="128696.14">31961 1689 83 0,'21'-29'258'0,"-8"5"-47"15,-2 8-65-15,-8 3-53 16,-3 9-35-16,0 4-20 15,0 12-17-15,-6 21 13 0,-11 29 48 16,-8 26-1 0,-3 18-14-16,-12 11-10 15,-5 2-14-15,0-5-22 16,4-11-8-16,3-13-9 16,7-19 3-16,5-12-32 15,12-14-74-15,2-14-73 0,12-10-48 16,0-21-34-16,0 0-1 15</inkml:trace>
  <inkml:trace contextRef="#ctx0" brushRef="#br0" timeOffset="129043.1">32037 1848 92 0,'29'-50'222'15,"-12"9"-32"-15,-6 13-48 16,-6 9-49-16,-5 5-32 15,0 7-13-15,0 7-11 16,0 0-3-16,0-5-10 16,0 5-13-16,0 0-10 15,0 17-1-15,3 11 0 16,3 17 6-16,2 8-5 16,-1 8 3-16,1 4-4 15,1 8 2-15,4 5-2 16,4-1 0-16,-3-4-2 15,4-4 3-15,-7-7-2 16,-3-13 5-16,1-8-2 16,-3-13 1-16,-1-8-6 0,-2-4 8 15,2-2-14-15,-5-14-25 16,0 0-52-16,0-14-71 16,0-10 23-16,-13-13-139 15</inkml:trace>
  <inkml:trace contextRef="#ctx0" brushRef="#br0" timeOffset="129280.46">31930 2153 25 0,'0'0'108'0,"0"8"136"15,0-8-80-15,0 0-56 16,0 0-37-16,0 0-31 15,8 0-10-15,7 0 1 16,9 0-7-16,8 0-15 16,1 0-7-16,0 7-2 15,0-7-13-15,-10 10-36 16,-1-10-44-16,-11 0-64 16,-5 0-65-16</inkml:trace>
  <inkml:trace contextRef="#ctx0" brushRef="#br0" timeOffset="129791.89">31509 1302 223 0,'-6'-13'217'0,"6"1"-68"16,-8 5-54-16,8-2-29 15,0 9 13-15,0-4 3 16,0 4-12-16,0 0-28 15,0 0-21-15,0 0-11 16,0 0-4-16,0 16 4 16,0 7-2-16,0 11 4 15,3 12 5-15,2 5-4 16,-5 7-9-16,0-4 4 16,0-11-1-16,0-1-5 15,0-14-3-15,0-3 3 16,0-8-2-16,0-6 1 15,0-3 2-15,0-8 0 16,0 0-6 0,0 0 10-16,0 0-9 15,3 0-3-15,0 0-21 16,2 0-87-16,4 0-56 16,-6 0-72-16,5-8-37 15</inkml:trace>
  <inkml:trace contextRef="#ctx0" brushRef="#br0" timeOffset="130452.53">32445 1266 65 0,'0'-9'186'16,"0"6"16"-16,0 3-61 16,0-5-40-16,0 1-31 15,-9 1 5-15,9 3 1 16,0 0-13-16,0 0-14 15,-8 0-26-15,8 0-13 16,0 12-1-16,0 7 13 16,13 15-3-16,4 5-10 15,-3 7-3-15,3-1-1 16,1-5-3-16,-7-4-2 16,0-7 4-16,-2-4 0 15,-6-5 4-15,-3-4 5 16,0-4-8-16,0 0 0 15,0-3-3-15,0-9 3 16,0 0-2-16,5 0 2 16,-5 0-2-16,0 0 2 15,0 0 0-15,0 0 0 16,0 0-4-16,0 0 2 16,0 0-9-1,0 0-35-15,0-4-57 0,0-1-72 16,0-2-33-16,0 7-55 15,4 0-172-15</inkml:trace>
  <inkml:trace contextRef="#ctx0" brushRef="#br0" timeOffset="130984.94">33204 1684 263 0,'-13'-13'255'0,"1"6"-87"16,1 3-78-16,3 4-49 16,-1 0-7-16,9 0-5 15,-8 0 0-15,0 0-7 16,8 0-16-16,-12 0-4 16,12 0 2-16,-9 11-1 15,9 2 1-15,0-1 2 16,0 2-6-16,3-7 3 15,7 1-1-15,2 1-2 16,0-9 1-16,0 7 0 0,1-7 4 16,-7 0 1-16,3 0 0 15,-9-7-7-15,0-10 0 16,-9 1 4-16,-2-1 3 16,0 4-15-16,-2 2 10 15,1 3-6-15,0 0 1 16,12 3 2-16,-9 2-1 15,9 3-20-15,-8 0-38 16,-3 0-35-16,-6 0-47 16,1 0-79-16,-2 16-196 0</inkml:trace>
  <inkml:trace contextRef="#ctx0" brushRef="#br0" timeOffset="131256.51">33114 2361 313 0,'3'12'256'16,"3"-5"-90"-16,-2 2-82 16,-4-9-45-16,0 8-12 0,4-8 9 15,4 16 26-15,0 5 25 16,8 11 8-16,0 8-18 15,-4 14-26-15,-4 3-23 16,-8 8-7-16,-20 1-9 0,-24 3-50 16,-25 4-123-1,-21-4-92-15,-15-7-103 16</inkml:trace>
  <inkml:trace contextRef="#ctx0" brushRef="#br0" timeOffset="134333.81">26974 3672 301 0,'-53'7'211'0,"-3"-7"-84"15,-1 0-56-15,4 0-34 16,10 0 18-16,8 0 10 15,16 0-7-15,7 0-17 16,12 0-21-16,0 0-3 0,9 0-13 16,13 0-4-16,32 0 10 15,31 0 11-15,37-4-8 16,30-4-6-16,20-4 0 16,35-5-3-16,30-6-6 15,18-6 3-15,10-8 4 0,-7-3-7 16,-21-2 0-16,-31 7 10 15,-35-3 5-15,-33 5 35 16,-33 8 24-16,-27 6 4 16,-21 6-5-16,-16 1-14 15,-11 5-19-15,-13 2-17 16,1 1-17-16,-2 0 3 16,4 0-4-16,-1 0-4 0,3 4 2 15,-1 0-2 1,-5 0 1-16,-1 0 5 15,1 0-6-15,-3 0-5 16,-5 0 9-16,-3 0-6 0,-2 0 3 16,6 0 2-16,-1 0-4 15,6 0 0-15,4 0 2 16,4 0 2-16,-8 0-5 16,3 0 4-16,-6 0 7 15,-2 0-5-15,-9 0 7 16,0 0 10-16,0 0-5 15,0 0-12-15,0 0-1 16,0 0-1-16,4 0-8 16,5 0 6-16,3 0 2 15,-4 0 1-15,4 0-1 16,-1 0 0-16,3 0 1 16,-10 0 0-16,-4 0 0 0,3 0 4 15,2 0-10-15,-2 0-3 16,2 0 7-16,3 0-2 15,1 0 0-15,5 0 5 16,7 0-3-16,4 0-3 16,3 0 6-16,-4 0-1 15,-3 0-2-15,-6 0 1 16,-2 0 5-16,-10 0-3 16,-3 0-1-16,0 0 9 15,0 0-6-15,0 0-58 16,0 0-103-16,-11 0-106 15,-4 0-63-15,-11 12-37 16</inkml:trace>
  <inkml:trace contextRef="#ctx0" brushRef="#br0" timeOffset="135133.04">26935 4826 467 0,'-17'-7'209'15,"0"3"-94"-15,0-1-60 0,6 5-30 16,11 0-10-16,-12 0-2 16,0 16 12-16,-10 18-3 15,0 13-4-15,-12 15-5 0,2 16-6 16,-1 3-2-16,4 9-5 15,10 4-2-15,7-5-7 16,12-3-30-16,0-13-32 16,9-11-43-16,2-19-36 0,0-10-52 15,3-16 14-15</inkml:trace>
  <inkml:trace contextRef="#ctx0" brushRef="#br0" timeOffset="135449.03">26827 5031 117 0,'18'-74'256'0,"-5"13"-65"16,-6 16-50-16,-4 13-72 16,5 7-34-16,-3 10-15 0,3 5-8 15,1 10 3-15,7 10 24 16,13 14-8-16,2 11-5 16,11 15-6-16,-2 12-3 15,0 2-12-15,1 5-5 0,-6-3 9 16,0-14-8-16,-11-6 2 15,-4-13-2-15,-9-14 4 16,-2-6 9-16,0-13 18 0,-6-13 16 16,2-18-31-16,4-19-11 15,-1-11 2-15,0-13-4 0,1-8-7 16,1 5 4-16,-2 8 0 16,-8 8-39-16,4 8-47 15,4 8-50-15,2 5-35 16,-2 3-74-16,1 9 12 15</inkml:trace>
  <inkml:trace contextRef="#ctx0" brushRef="#br0" timeOffset="135799.32">27668 4632 360 0,'-15'21'226'0,"-6"2"-99"15,-6 9-55-15,-1 13-33 16,-6 12 2-16,6 5-11 15,4-1-12-15,7-8-8 16,17-4-1-16,0-8-2 0,3-5-1 16,11-11-4-16,1-8-7 15,2-5-1-15,3-12-6 16,0-12 7-16,2-5 5 16,-6-8 6-16,-9-4 5 0,1-7 5 15,-8-4 31-15,0 2 8 16,0 2 20-16,0 8 3 0,-8 6-24 15,8 7-29-15,0 2-16 16,0 9-19 0,0 21 6-1,3 11-3-15,10 5-44 0,4 0-40 16,0 4-50-16,1-1-16 16,4-8-23-16,-6-8-36 15,-4-6 27-15</inkml:trace>
  <inkml:trace contextRef="#ctx0" brushRef="#br0" timeOffset="136465.06">27778 4993 74 0,'8'-28'244'16,"-2"0"-18"-16,-3-2-54 0,-3 11-59 15,0 3-55-15,0 8 52 32,0 20-85-32,0 12 0 15,0 17-5-15,0 8-12 16,0 4-5-16,0 1 1 0,0-11-2 15,0-5-3-15,0-10 3 16,0-8 7-16,0-7-2 0,0-13-1 16,0-5 2-16,5-16-26 15,3-14 2-15,3-15 8 16,1-11 8-16,9-5 4 16,0 2 3-16,-1 10-5 0,-6 14-4 15,0 12 5-15,-6 7 0 16,0 9 6-16,-4 12 1 15,5 21 12-15,-6 7-1 0,0 13-8 16,-3 8 0 0,0-1-4-16,0-3-9 0,0-9-4 15,0-6 12-15,0-10-5 16,5-8 3-16,3-12-16 16,-5 0-6-16,6-15-8 15,4-11 7-15,3-10 12 0,5-6 3 16,-1 2 3-16,-4-1 4 15,0 8-7-15,-3 9 0 16,-4 7-1-16,-1 10 5 0,1 7 5 16,5 18 2-16,3 5 8 15,0 10-9-15,6-1-5 16,1 0-2-16,0-8-13 16,1-3-7-16,0-9-9 15,-1-12-11-15,3-4-23 16,2-17-4-16,1-6 21 0,-7-10 21 15,-2-4 8-15,-8 0 19 16,-10-7-1-16,-3-2-3 16,0 11 28-16,0 5 25 0,-11 10-20 15,2 13-16-15,0 11-11 16,1 11 2-16,8 17-5 16,0 9-4-16,0 7 6 15,13 2-4-15,8-1 3 0,2-5-46 16,2-3-82-1,-1-9-74-15,0-12-60 0</inkml:trace>
  <inkml:trace contextRef="#ctx0" brushRef="#br0" timeOffset="136797.72">28970 4425 372 0,'8'-29'380'15,"-8"8"-119"-15,1 9-131 0,4 3-67 16,-5 6-17 0,0 3-3-16,0 0-17 0,0 12-19 15,0 21 18-15,0 24-1 16,-6 20-3-16,-7 12-9 16,1 10-7-16,-5 2-3 15,4-3 5-15,6-8-9 0,7-10-4 16,-8-10 10-16,8-14-2 15,0-10-2-15,0-13 6 16,0-13-3-16,0-4-2 0,8-16 6 16,12 0-3-16,9-12-4 15,7-8-23-15,7-8-30 16,8-6-51-16,-7-3-40 16,-3-6-56-16,-9-7-29 15,-8-7-76-15</inkml:trace>
  <inkml:trace contextRef="#ctx0" brushRef="#br0" timeOffset="136977.95">28979 4290 351 0,'-9'-28'275'0,"1"3"-130"15,8 9-84-15,8 3-42 16,15 2-10-16,19 2-3 15,10 4-5-15,16 2-38 16,5 3-58-16,5-4-90 16,-5 0-73-16</inkml:trace>
  <inkml:trace contextRef="#ctx0" brushRef="#br0" timeOffset="137377.13">29699 4294 297 0,'-11'0'224'16,"11"0"-79"-16,0 0-74 0,0 0-34 15,0-9-20-15,11 2 5 16,6-5-4-16,3-5-2 16,0 0-3-16,2 1 20 15,-3 4 30-15,-3 1 12 16,-2-2 11-16,-6 5 0 0,-8 8-1 15,0 0-13-15,1 0 6 16,-1 0-13-16,0 0-16 16,0 16-34-16,0 8 5 15,0 18 18-15,0 5-20 16,0 10-10-16,0 5 2 16,0 3-4-16,0 4-3 15,5 1 2-15,-2-10-6 0,5-3 4 16,1-11-1-16,-4-14-3 15,-2-8 2-15,2-7-12 16,-1-5-50-16,-4-12-69 16,0 0-76-16,0 0-53 15,0 0-24-15,0 0-25 0</inkml:trace>
  <inkml:trace contextRef="#ctx0" brushRef="#br0" timeOffset="137595.98">29765 5019 420 0,'-20'0'263'15,"7"0"-95"-15,13 0-84 16,0 0-31-16,0 0-14 0,0 0-19 16,4 0-9-16,16 0-4 15,16-5-7-15,13 0-11 16,8-3-49-16,-3 0-39 15,-10-4-21-15,-12 0-22 16,-7-4-73-16,-14 0 17 16</inkml:trace>
  <inkml:trace contextRef="#ctx0" brushRef="#br0" timeOffset="138111.91">30191 3997 287 0,'-16'-28'238'15,"3"6"-76"-15,13 11-83 16,0 3-41-16,0-1-20 0,0 9-6 16,9 0-6-16,6 0-5 15,13 0 4-15,9 0-1 16,5 0-6-16,-2 9 1 15,-1-9 4-15,-1 0-2 16,-5 0 5-16,-10 0 3 0,-1 0 39 16,-7 0 30-16,-2 0 4 15,-10 0 6-15,-3 0 9 16,0 0-28-16,0 0-27 16,0 0-17-16,0 15-14 15,0 11 1-15,0 18 13 16,0 25 6-16,4 17-3 15,0 8-10-15,-4 12-6 16,0 0 0-16,4-1-4 0,5-8-8 16,4-4-2-16,-1-11 9 15,1-16-5-15,-7-9 2 16,2-9-7-16,-8-7 7 16,0-7 12-16,0-6 17 15,-14-4 12-15,-11 1-3 0,-9-5-20 16,-10-1-6-1,-2-1-25-15,3-6-93 0,-5-1-149 16,-2-11-122-16,10 0-53 16</inkml:trace>
  <inkml:trace contextRef="#ctx0" brushRef="#br0" timeOffset="138527.87">31195 4416 357 0,'-18'-12'274'16,"2"0"-83"-16,1 2-77 0,7 3-31 15,8 3 0 1,0 1-3-16,0-2-24 0,8 5-27 15,7 0-14-15,14-5-5 16,10-2-10-16,12 3 2 16,6 0-11-16,-6 0-32 15,-3-5-48-15,-6 3-49 16,-11 0-37-16,-6 1-41 0,-12 3-38 16</inkml:trace>
  <inkml:trace contextRef="#ctx0" brushRef="#br0" timeOffset="138695.9">31266 4530 102 0,'-37'33'244'0,"11"-9"-100"15,9-4-64-15,8-1-35 0,9-6-9 16,9 1 2-16,8-14-1 16,9 7-10-16,16-7-9 15,6 0-10-15,6-4-31 16,0-8-47-16,-7-8-70 15,-7-5-111-15</inkml:trace>
  <inkml:trace contextRef="#ctx0" brushRef="#br0" timeOffset="140423.97">32018 3936 146 0,'-12'-8'267'0,"1"4"-66"16,11-1-60-16,0-3-54 16,0 0-39-16,11 0-12 15,17-8 2-15,13-2 13 16,7 0 3-16,5-7-10 0,6 4-11 15,-8 5-4 1,-6 4-11-16,-5 8 3 16,-7 4-4-16,-9 0-5 0,1 0-5 15,-6 16-1-15,-2 13 9 16,-5 7-1-16,-3 18 11 16,-9 15 11-16,-25 12 6 15,-7 9-6-15,-14-2-16 0,-6 2-8 16,3-9-7-16,0-6-3 15,10-15 1-15,5-15-2 16,11-9 0-16,2-7 0 16,9-8 1-16,12-10-9 15,0-3-6-15,0-8-8 16,0 0 8-16,17 0 5 16,2 0 8-16,13 0-10 0,8 0 11 15,7 0-7-15,1 0 6 16,-3 0-3-16,-1 0 3 15,-3 0 2-15,-9 0-3 16,-2 0-2-16,-7 0-8 0,3 0-6 16,-12 0-11-16,-3 0 0 15,-2 0 4-15,-4 0 3 16,-2 0-27-16,-3 0-22 16,0 0-45-16,0 0-72 0,0 0-36 15,0-12-37 1</inkml:trace>
  <inkml:trace contextRef="#ctx0" brushRef="#br0" timeOffset="141705.7">32213 4216 26 0,'0'-4'51'15,"-8"4"53"-15,8 0 57 16,0 0-39-16,-9 0-42 16,9 0-34-16,0 0-18 15,0 0-9-15,0 0 2 16,0 0-7-16,0 0-7 16,0 0-4-16,0 0 1 15,0 0-2-15,0 0 2 0,0 0 1 16,0 0 3-16,0 0 2 15,-8 0-3-15,8 0 9 16,0 0-4-16,0 0-3 16,0 0 3-16,0 0 3 15,0 0-9-15,0 0 5 0,0 0-1 16,0 0-1-16,0 0 0 16,0 0-4-16,0 0-3 15,0 0 4-15,0 0 9 16,0 0-2-16,0 0 3 15,0 0 6-15,0 0 4 16,0 0-3-16,0 0 3 16,0 0-9-16,0 0 1 0,0 0-3 15,4 0-10-15,6 0-1 16,9 0 0-16,4 0-5 16,11 13 5-16,5-1-3 15,7 0-3-15,2 5 1 0,2-5 4 16,-4 0 1-1,-7-1-4-15,-5-1 2 16,-17-10 1-16,0 7 13 0,-4-7 16 16,-13 0 7-16,0 0 2 15,0 0-4-15,0 0-12 16,0 0-12-16,0 0-5 0,0 0-22 16,0 0-32-1,0 0-41-15,0 0-51 16,0 0-24-16,0 0-28 15,0-7-58-15</inkml:trace>
  <inkml:trace contextRef="#ctx0" brushRef="#br0" timeOffset="142420.91">31620 3663 105 0,'0'-16'220'0,"-8"3"-43"16,8 6-53-16,0-3-42 15,0 8-14-15,0 2 10 16,0 0 7-16,0-5-10 16,-8 5-15-16,8 0-22 15,-8 0-18-15,8 0-15 16,0 28 4-16,0 17 15 15,0 16-9-15,0 9-9 16,0 2-2-16,0-5 0 0,0-7-1 16,0-12-1-16,3-10 1 15,2-13-8-15,-2-14-23 16,6-11-67-16,0 0-57 16,2-11-89-16,11-19-50 15</inkml:trace>
  <inkml:trace contextRef="#ctx0" brushRef="#br0" timeOffset="142837.59">32746 3428 158 0,'7'-12'314'15,"1"-1"-68"-15,-8 4-83 0,0 5-71 16,0 0-12-16,0 4 19 16,0 0 7-16,0 0-15 15,0 0-37-15,0 0-24 16,0 0-23-16,0 17-3 0,0 12 6 15,4 2-1-15,0 10 5 16,4 1-9-16,2-6 1 16,-2-3-6-16,-5-10 7 15,-3-6-6-15,0-5 5 16,0-4-8-16,0-8 8 16,0 0-1-16,0 0-8 15,0 8 7-15,5-8-8 0,-5 0-16 16,0 0-68-16,0 8-119 15,6-8-68-15,3 12-80 16</inkml:trace>
  <inkml:trace contextRef="#ctx0" brushRef="#br0" timeOffset="143303.48">33168 3957 227 0,'8'0'203'0,"-5"0"-72"16,0 0-37-16,-3 0-28 15,0 0-10-15,0 0-2 16,0 7 5-16,0-7-12 0,0 8-6 16,0-8 0-16,0 0-3 15,0 0 0-15,0 0-1 16,0 0 2-16,-6 0 1 15,6 0 1-15,0 0-10 0,0 0-18 16,0 0 0-16,0 0-14 16,0 0 6-16,0 0-2 15,0 0-2-15,0 0 1 16,0 0-12-16,3 0-7 0,6 0-2 16,-6 0 4-16,5 0 8 15,1-8-1-15,-6 1 1 16,6-3 6-16,-1 4 4 15,0-7 2-15,-8-8-3 0,0 0-3 16,0 2 13-16,0-2-9 16,0 8-3-16,-8 6 2 15,8 3-1-15,-8 4-9 16,8 0-48 0,-9 11-39-16,9 2-58 0,-7 8-74 15,-1-2-75-15</inkml:trace>
  <inkml:trace contextRef="#ctx0" brushRef="#br0" timeOffset="143653.32">33191 4440 247 0,'0'26'235'16,"0"-7"-98"-16,0 2-67 15,0-9-27-15,0 0 20 16,0 0 26-16,0-12 17 15,0 0-3-15,-9 0-8 16,9 0 10-16,-6 0-11 0,6 0-6 16,-8 0-13-16,8 0-10 15,0 0-5-15,0 0-6 16,0 0 0-16,0 0-2 0,0 0 9 16,8 0 8-1,-2-8-8-15,3 8-40 0,-1 0-21 16,4 0 0-16,5 0 0 0,8 0 0 15,3 20 0-15,1 5 0 16,-7 7 0-16,-4 10 0 16,-18 6 0-16,-18 8 0 15,-21 6 0-15,-29-2-201 0,-26 6-209 16,-24-2-79-16,-24-2 23 16</inkml:trace>
  <inkml:trace contextRef="#ctx0" brushRef="#br0" timeOffset="144720.98">27020 7016 162 0,'-20'-19'366'0,"2"-1"-75"15,2 2-76-15,4 6-81 16,12 5-60-16,-8 3-2 0,8 4-2 16,0 0-18-16,-8 7-14 15,8 14 3-15,-11 20 17 16,-2 12-8-16,0 3-19 0,1 6-6 16,-1-1-16-16,5-4-7 15,8-4-14-15,0-9-54 0,0-8-78 16,0-7-70-16,0-13-32 15,0-4 7-15,-7-12 5 16,7-12 13-16,-12-11 70 0</inkml:trace>
  <inkml:trace contextRef="#ctx0" brushRef="#br0" timeOffset="144984.85">26841 7180 103 0,'4'-53'273'0,"4"12"-36"16,-3 9-54-16,-2 11-76 0,1 4-55 15,-1 10-29-15,5 3-3 16,0 4 10-16,6 0 13 0,6 16 21 15,8 8-20-15,8 9-11 16,10 8-17-16,-6-5-7 16,-4-2-10-16,-3-7 6 15,-9-6 3-15,-4-5-3 0,-7-3 18 16,-5-13 22-16,0 0 21 16,-3 0 15-16,-5-5-1 0,0-16-39 15,3-10-18-15,5-14-8 16,1-8-17-16,2-9-14 15,5 2-19-15,2 7-15 0,2 3-55 16,2 10-70-16,12 8-55 16,3-1-39-16,8 10-45 15</inkml:trace>
  <inkml:trace contextRef="#ctx0" brushRef="#br0" timeOffset="145333.64">27819 6816 346 0,'-24'23'271'0,"-5"-4"-109"16,-2 14-79-16,-6 7-34 16,3 14-10-16,2 2-2 15,8 0-5-15,9 2-9 0,7-4-10 16,8-10-5-16,0-12-2 16,11-6-4-16,4-11 4 15,6-15-8-15,5 0-8 0,5-20-9 16,1-9-5-16,1-8 13 15,-1-12 7-15,-7-7 12 16,-8-1 17-16,-6 0 18 0,-7 13 36 16,-4 7 22-1,0 12-35-15,0 12-31 0,0 6-21 16,0 7-10-16,0 20-1 16,0 8 1-16,0 10 3 15,0 2-7-15,0-3-18 0,9 0-73 16,-5-9-77-16,5 1-52 15,-1-10-53-15,1-7-13 16</inkml:trace>
  <inkml:trace contextRef="#ctx0" brushRef="#br0" timeOffset="145998.89">28026 6793 319 0,'0'-12'242'16,"0"8"-88"-16,-8 4-77 15,8 12-35-15,-8 13 11 0,8 16 37 16,0 12-4-16,-8 11-21 16,0 3-24-16,8-4-16 15,0-6-14-15,-8-7-4 16,8-14-3-16,0-8 4 0,0-11-1 16,0-17 5-16,0-5-16 15,8-19-4-15,5-12 2 16,6-13 4-16,6-13 0 0,-1-7-3 15,9-4 9-15,-1 3-9 16,-2 14 8-16,-7 15-3 16,1 17-9-16,-3 15 9 15,-1 23 15-15,-4 16 8 16,-3 20-4-16,-5 8-1 0,-8-1 0 16,0-5-6-16,0-7-2 15,0-9-3-15,0-7-4 16,0-13 1-16,0-7-1 0,0-9 2 15,0 0-15-15,0-13-13 16,0-7-3-16,8-4 10 16,4-9-1-16,-1 0 10 0,2 4 1 15,-1 10 4 1,0 7-3-16,2 8 3 0,2 4 14 16,-1 19-1-16,5 7-3 15,2-3-3-15,1 6 0 16,-4-5-8-16,7-7-1 0,-6-5-14 15,5-12-7-15,4 0-33 16,-2-12-5-16,5-12 10 16,-2-9 17-16,-12-3 21 0,-5-9 13 15,-4-8 10-15,-9-1 14 16,0 7 19-16,0 9 18 16,0 9 1-16,-9 13-15 0,9 16-21 15,-8 14-13 1,8 9-1-16,0 12-2 0,0 11-4 15,8 0-3-15,9-2-18 16,7-3-75-16,4-8-91 16,6-14-70-16,-3-10-66 0</inkml:trace>
  <inkml:trace contextRef="#ctx0" brushRef="#br0" timeOffset="146348.47">29199 6366 493 0,'0'-20'312'16,"0"7"-113"-16,0 13-100 15,0 20-32-15,0 17-10 16,-11 20 14-16,0 12 10 0,-3 13-4 16,6 11-30-16,8 9-3 15,0 4-25-15,0-5-5 16,0-4-5-16,0-5-5 0,5-13-3 15,-2-8-6-15,-3-19 8 16,0-10 1-16,0-10 1 16,5-15-2-16,4-6 4 0,-1-11 0 15,6 0-1 1,11-16-12-16,15-12-2 0,10-10-11 16,11-5-19-16,0-3-17 15,-1 7-72-15,-6-4-39 16,-6 2-25-16,-9-3 1 15,-10 0-5-15,-12-1-23 0,-17-5 29 16</inkml:trace>
  <inkml:trace contextRef="#ctx0" brushRef="#br0" timeOffset="146498.29">29228 6284 289 0,'-16'-37'200'0,"3"9"-100"15,22 8-50-15,15 8-27 0,20 3-10 16,13 2-4-16,13 7-16 16,12-5-22-16,-3 5-82 15,-6 0-118-15</inkml:trace>
  <inkml:trace contextRef="#ctx0" brushRef="#br0" timeOffset="146997.7">29841 6394 225 0,'-11'12'311'0,"-2"4"-98"16,1-4-102-16,-1 6-50 15,0-2-25-15,-1-4 33 16,-3-1 14-16,1-1-14 15,3-10-24-15,13 0-17 0,0 0-20 16,0 0-2-16,0-12-11 16,4-13-2-16,13-5 4 15,4-1-1-15,5 3 0 16,8 2 2-16,-6 7 0 16,1 7-2-16,-1 8-2 15,-3 4 4-15,-8 11 1 0,-2 10 3 16,-2 11 5-16,-9 12 6 15,-4 6 6-15,-12 3 3 16,-8-1-1-16,-5-7-2 16,5-3-6-16,4-10-3 0,3-8-5 15,0-8 0-15,13-4 0 16,0-12-4-16,0 0 5 16,0 0-12-16,0 0 0 15,8 0 2-15,5 0 6 16,8 0-7-16,2 0 0 15,3 0-3-15,-2 0-32 0,-4 0-44 16,4 0-45-16,1 0-50 16,-3-7-32-16,8-6-53 15,-1-3 49-15</inkml:trace>
  <inkml:trace contextRef="#ctx0" brushRef="#br0" timeOffset="147463.91">30330 5869 492 0,'-14'-32'265'15,"14"12"-115"-15,0 3-80 16,0 6-30-16,0 1-24 16,9 10-5-16,16 0-4 0,11 0-6 15,12 0-1-15,14 14 2 16,3-14-2-16,1 12 0 15,-11-12 0-15,-6 7 1 16,-12-7-1-16,-9 0 12 16,-8 0 23-16,-8 0 31 0,-4 0 33 15,-2 0 4 1,-6 9-16-16,0 3-31 16,0 8 5-16,3 17 52 0,2 12 0 15,3 12-50-15,-5 12-31 16,2 13-15-16,2 2-3 15,1 6-7-15,0-1-5 16,0-2 5-16,5-6-7 0,-5-11 0 16,-2-10 0-16,2-11-2 15,1-11 4-15,-9-14 4 16,0-8 2-16,0 1 19 16,-26-2 1-16,-23 7-20 0,-18 2-20 15,-9 3-27 1,-6-2-37-16,11-3-95 0,4-7-122 15,10 2-90-15,14-13-25 16</inkml:trace>
  <inkml:trace contextRef="#ctx0" brushRef="#br0" timeOffset="147732.82">31246 6398 409 0,'0'0'233'0,"0"-4"-81"0,0 0-64 16,5-3-40-16,3 2-11 15,8-3-5-15,8-4-9 16,14 0-16-16,13-1-4 15,19-2-2-15,11-1-7 16,5-2-58-16,-4 6-46 0,-3-4-50 16,-9 4-84-16</inkml:trace>
  <inkml:trace contextRef="#ctx0" brushRef="#br0" timeOffset="147893.9">31576 6570 188 0,'-50'36'301'15,"16"-12"-114"-15,8-3-85 16,12-8-56-16,14-5-20 0,18-8-9 16,15 0-8-16,16-8-4 15,11-5-38-15,9-4-76 16,4-2-109-16,-8 2-39 16</inkml:trace>
  <inkml:trace contextRef="#ctx0" brushRef="#br0" timeOffset="148927.68">32614 5828 158 0,'0'-32'299'0,"0"0"-61"16,-11 4-48-16,2 2-52 16,9 10-51-16,-8 9-24 15,8 7-14-15,0 23 12 0,-14 35 53 16,-8 27-15-16,-4 26-45 15,-5 10-19-15,-1 5-19 16,-1-4-1-16,4-8-18 16,1-13 5-16,4-15-21 15,3-17-61-15,4-14-73 16,6-16-44-16,5-9-19 0,6-18-2 16,0-12-1-16,0-23 32 15,11-12 51-15,3-14 49 16,8-19 39-16,2-14 26 0,-4-11 19 15,1-13 21-15,3-1 46 16,1 9 118-16,-6 13-10 16,-2 15-65-16,-5 18-39 15,-3 12-30-15,-1 10-9 16,-8 10 13-16,0 4 6 16,0 9-3-16,5 7-9 0,-4 0-3 15,13 20 39-15,-2 16 29 16,4 16-40-16,4 18-26 15,5 12-11-15,0-1-8 0,-1 4-10 16,-5-3-6-16,2-4 2 16,1-8 3-16,-3-14-3 15,1-8-2-15,-4-8-18 0,2-11-23 16,-7-8-40-16,-5-9-34 16,0-12-33-16,-6-5-5 15,0-14-10-15,-15-11-87 16</inkml:trace>
  <inkml:trace contextRef="#ctx0" brushRef="#br0" timeOffset="149112.01">32436 6366 52 0,'-19'0'161'0,"6"0"39"16,0-5-87-16,13 2-53 15,0 3-29-15,8 0-13 0,4 0 1 16,13 0-4-1,3 0-1-15,9 0-9 0,3 0-4 16,10 0-21-16,-5 0-36 16,-5 0-65-16,-11-9-80 15</inkml:trace>
  <inkml:trace contextRef="#ctx0" brushRef="#br0" timeOffset="149395.97">32235 5674 386 0,'-14'-17'315'0,"3"1"-92"15,3 4-100-15,8 8-56 0,-10 4-20 16,10 0-13-16,0 0-7 15,0 0-18-15,0 12-9 16,10 8 0-16,6 10 7 16,1 5-4-16,-3 11-13 0,3 3-31 15,0-1-92-15,-5 1-56 16,-1-4-57-16,0-9-42 16</inkml:trace>
  <inkml:trace contextRef="#ctx0" brushRef="#br0" timeOffset="149626.6">32976 5453 267 0,'12'-52'354'15,"5"-17"63"-15,-17 49-345 0,5 7-39 16,-2 6-7-16,-3 2-7 15,5 5 0-15,3 0-18 16,2 12 3-16,3 9-15 16,4 8-69-16,0 4-81 15,-2-5-56-15,1 4-85 0</inkml:trace>
  <inkml:trace contextRef="#ctx0" brushRef="#br0" timeOffset="149824.79">33414 5862 451 0,'-11'0'301'0,"11"0"-78"16,0-4-104-16,0-1-37 0,0 2-18 16,0-2-4-16,0 1-22 15,3 0-20-15,10-5-29 16,4 2-79-16,6-2-119 0,5-3-94 15,-2-4-58-15</inkml:trace>
  <inkml:trace contextRef="#ctx0" brushRef="#br0" timeOffset="150077.04">33573 6219 406 0,'0'0'246'0,"0"9"-82"16,0-9-81-16,0 12-43 16,0 9 17-16,8 7 62 0,6 8 70 15,0 17 39-15,-2 16 3 16,1 13-33-16,-5 7-112 16,-8 8-86-16,0 2 0 0,-24-5 0 15,-13-5 0-15,-14-8-118 16,-28-7-258-16,-22-10-88 0,-16-12-4 15</inkml:trace>
  <inkml:trace contextRef="#ctx0" brushRef="#br0" timeOffset="151760.71">27011 9142 468 0,'0'-9'262'16,"0"6"-91"-16,0-1-85 16,0 4-47-16,9 0-20 0,-1 11-2 15,3 6 10-15,2 8-9 16,-1 2 1-16,-3 3-8 15,0 7-8-15,-1-2 0 0,-2 3-3 16,-3-7 2-16,5-2-12 16,-2-4-42-16,2 0-56 0,-8-8-32 15,0-6-26-15,0-11-54 16,0 0 5-16</inkml:trace>
  <inkml:trace contextRef="#ctx0" brushRef="#br0" timeOffset="152089.62">27104 9118 194 0,'0'-16'348'0,"-11"3"-83"0,3 5-89 15,8 3-90-15,0-3-42 16,0 8-2-16,0 0 19 0,0 0-11 16,11 0 17-16,9 18 9 15,11 10-21-15,0 7-16 16,6 6-11-16,2 8-13 15,4-3-17-15,-8-1 8 0,-2-9-3 16,-11-8 0-16,0-7-2 16,-5-9 9-16,-9-12-2 0,-1 0 36 15,-7-4-11-15,5-16-19 16,-2-17-3-16,6-12-7 16,-1-12-3-16,3-12-9 0,3-5-9 15,-2 2-21-15,0 6-47 16,1 13-62-16,-7 9-69 0,3 6-59 15,3 9-41 1,0 9 31-16</inkml:trace>
  <inkml:trace contextRef="#ctx0" brushRef="#br0" timeOffset="152422.85">27786 8845 442 0,'-29'36'257'0,"-2"9"-70"15,-3 8-71-15,10 4-55 16,6-1-25-16,9-1-12 16,9-7-11-16,9-12-7 0,2-6 2 15,9-11-21-15,5-10-12 16,4-9-19-16,2-16 2 16,3-13 4-16,-6-9 18 15,-4-6 13-15,-8-4 13 0,-8-10 26 16,-8 1 23-16,0 6 40 15,0 5 11-15,-11 18 2 16,2 8-25-16,9 7-21 0,-9 13-26 16,9 13-11-16,0 14-7 15,0 10-10-15,0 9-8 16,9 2-3-16,3-4-42 0,2-2-108 16,0-7-104-16,3-10-48 15,-1-8-38-15</inkml:trace>
  <inkml:trace contextRef="#ctx0" brushRef="#br0" timeOffset="153121.85">28165 8796 216 0,'0'-8'374'16,"0"8"-85"-16,-12 12-79 15,-1 9-89-15,0 12-40 0,5 6 13 16,2 3 14-16,-7-1 7 15,1-5-46-15,12-3-33 16,-8-5-15-16,8-12-10 16,0-3-19-16,0-6-3 0,0-7-20 15,0 0-3-15,0-17 6 16,3-7 4-16,5-11 2 16,6-15 2-16,0-7 11 0,7 0-5 15,1 5 8-15,-5 7 4 16,5 9-1-16,-1 10-4 15,-5 14 7-15,4 12 8 0,-1 17-3 16,2 6 5-16,-4 11-4 16,-1 6 1-16,1-3-8 15,-2-5-3-15,2-3 4 16,-1-8 5-16,-4-4-7 0,-4-6-1 16,0-11-11-16,0 0-29 15,1-4-1-15,0-13-8 16,2-11 21-16,1-3 0 0,4-3 10 15,-3 6 10-15,-5 7 6 16,0 9 15-16,0 12 4 16,1 0 35-16,2 24 10 0,0 9-10 15,7 5-10-15,2 1-19 16,1 2-9-16,2-5 1 16,3-7-11-16,2-8 4 0,0-5-2 15,1-16-7 1,2 0-10-16,6-5-8 0,4-11 8 15,-4-5 3-15,-1-7 7 16,-3-4 3-16,-11-5 1 16,-4 1 1-16,-10-5 0 0,-8 1-5 15,0-1 8-15,-12 0-4 16,-5 4 15-16,-2 13 18 16,-2 8 3-16,4 7-19 0,1 22-9 15,1 16 2-15,2 7-8 16,13 9-2-16,0 3 1 0,13-2-4 15,2-2-29 1,10-7-60-16,1-8-69 0,-4-6-44 16,3-6-19-16,1-17-35 15,-3 0-26-15</inkml:trace>
  <inkml:trace contextRef="#ctx0" brushRef="#br0" timeOffset="153504.93">29675 8368 384 0,'0'-12'289'0,"0"5"-49"16,0 7-61-16,0 0-60 16,0 28 35-16,-12 20 50 15,0 21-10-15,-2 14-43 0,3 10-51 16,0 1-67-16,-2-4-33 16,5-9 0-16,8-12 0 15,0-12 0-15,12-9 0 0,5-10 0 16,6-10 0-1,11-13 0-15,5-6 0 0,7-9-141 16,-2-9-96-16,8-10-65 16,1-10-23-16,1-8 11 15,-6-4 15-15,-11-6 87 16</inkml:trace>
  <inkml:trace contextRef="#ctx0" brushRef="#br0" timeOffset="153638">29787 8401 286 0,'-39'-52'222'16,"7"7"-102"-16,7 9-63 0,14 3-54 16,11 4-25-16,19 4-10 15,14 0-41-15,5 6-88 16,5 3-30-16</inkml:trace>
  <inkml:trace contextRef="#ctx0" brushRef="#br0" timeOffset="154086.43">30446 8308 262 0,'0'16'367'0,"-20"0"-79"15,0-2-132-15,-4-14-68 16,-5 7-34-16,1-7 28 16,3 0 12-16,6 0-11 0,6 0-21 15,13 0-50-15,0-7-28 16,16-10-1-16,12-9-2 15,13 2-12-15,9 0 4 16,-2 3-3-16,-3 9 13 0,-4 8 9 16,-13 4 2-16,-9 9 13 15,-2 10 21-15,-17 10 26 16,0 4 11-16,-13 5 2 16,3-3 14-16,-3-1-7 0,1-6-37 15,12-9-14 1,0 3-6-16,3-6-2 0,19-4-9 15,13 4-6-15,10-1 2 16,3 11-3-16,1 5 9 16,0 11 32-16,-8 6 30 15,-13 2 7-15,-12-2-77 0,-16 1 0 16,-8-1 0-16,-12-3 0 16,-8-7 0-16,-6-8 0 15,3-3-145-15,2-12-170 16,4-7-81-16,6-8-11 0,-2 0 40 15</inkml:trace>
  <inkml:trace contextRef="#ctx0" brushRef="#br0" timeOffset="154752.04">31221 8006 315 0,'-6'-20'324'15,"-3"8"-48"-15,9 0-94 16,0 4-80-16,0 3-40 0,0 2-10 16,0 3-11-16,0 0-8 15,9 0-12-15,5-4-6 16,12-5-5-16,10 5-4 16,4-4-8-16,2 3 1 0,-5 5-4 15,-6 0 2-15,-2 0 7 16,-7 0-6-16,-5 17-2 15,0-1 10-15,0 4-1 16,0 9 21-16,-6 16 25 16,-3 16 36-16,1 16 15 15,-6 13-8-15,2 7-20 0,-2 5-12 16,2-4-15-16,3-4-5 16,-4-8-23-16,-4-10-13 15,0-2-6-15,0-5 0 16,-12-7 0-16,-4-10 0 0,-1-3 0 15,-2-8 0-15,1-8 0 16,1-8 0-16,3-6 0 16,-7-6-190-16,1-13-186 15,-6 0-72-15,0-9-3 16</inkml:trace>
  <inkml:trace contextRef="#ctx0" brushRef="#br0" timeOffset="155033.92">32278 8377 511 0,'-8'-4'277'15,"8"-4"-118"-15,4-1-81 16,14 2-43-16,4-2-12 15,11 0-5-15,-1 2 0 16,9 4-10-16,3-2 1 0,2 0-9 16,-2 5-12-16,-4 0-34 15,-2 0-64-15,-10 0-41 0,-4 0-15 16,-8 0-41-16,-11 0 14 16</inkml:trace>
  <inkml:trace contextRef="#ctx0" brushRef="#br0" timeOffset="155185.32">32360 8593 119 0,'-54'41'309'0,"14"-10"-61"16,10-5-74-16,12-7-71 15,18-6-38-15,3 0 14 0,12-13 30 16,19 0-12-16,10 0-38 16,13 0-30-16,8 0-46 15,9-13-107-15,-1 0-97 0,-5 1-59 16,-6-5-37-1</inkml:trace>
  <inkml:trace contextRef="#ctx0" brushRef="#br0" timeOffset="157313.84">33098 8156 52 0,'0'-2'143'0,"0"-3"77"15,0 5-44-15,-6 0-37 16,6-4-44-16,0-1-36 16,0 2-17-16,0 3 5 0,0 0 13 15,0 0 2-15,0 0-7 16,0 0-27-16,0 19 13 0,0 15 15 15,6 6 1-15,2 13-17 16,-8 13-23-16,0 3-5 16,0-6 0-16,0 4-8 0,0-14-2 15,0-8-5-15,0-12 0 16,0-14 9-16,0-2-6 0,0-17-9 16,0 0-24-1,0-11-20-15,0-14 2 0,0-8 23 16,0-12 15-16,0-8 10 15,8-3-2-15,1-11 0 0,-1 3 6 16,0 2 2-16,0 10 12 16,0 11 4-16,0 14-8 15,-3 2-7-15,-5 11-3 0,0 7 1 16,3 3-5-16,5 4-1 16,1 20 32-16,2 12 10 0,1 17-13 15,5 8-8-15,-4 0-12 16,-1 0-3-16,-1-7-2 0,2-9 1 15,0-10 2 1,-5-11-7-16,-5-3 4 0,2-17-5 16,4 0-3-16,0-9 4 15,4-11 2-15,0-7 2 0,3-7 6 16,1-6-8-16,-3-5 5 16,3 0 7-16,1-3 4 0,-2 3-1 15,1 9 6-15,-11 10 17 16,2 7 13-16,-3 7 5 0,-5 12-9 15,0 0-17-15,0 12 10 16,0 12-15-16,0 9-4 0,0 7-14 16,-8 8 2-1,8 2-10-15,0-5 7 0,0 0-31 16,0-9-63-16,0-8-61 16,0-4-56-16,0-7-40 0,0-5-5 15,0-12-28-15,-17 0-194 16</inkml:trace>
  <inkml:trace contextRef="#ctx0" brushRef="#br0" timeOffset="157557.09">32851 7819 261 0,'-13'-23'296'0,"4"1"-57"15,9 10-74-15,0 5-75 16,0 7-45-16,0 0 1 0,0 19 23 16,0 9 5-16,5 10-9 15,3 7-32-15,-3 3-13 16,-1 2-14-16,0-6-8 0,0-8-59 16,-4 0-82-16,4-6-57 15,-1-5-39-15,-3-11-56 0,0-1-173 16</inkml:trace>
  <inkml:trace contextRef="#ctx0" brushRef="#br0" timeOffset="157789.72">33671 7472 264 0,'9'-28'373'0,"-9"5"-109"16,0 6-88-16,0 4-90 16,0 9-50-16,0 4-17 0,6 0-12 15,-6 0 0-15,5 9-17 16,-2 6-48-16,2 11-94 16,-2 2-51-16,3 4-54 15,-6 5-4-15</inkml:trace>
  <inkml:trace contextRef="#ctx0" brushRef="#br0" timeOffset="158104.96">33796 7969 44 0,'9'0'108'0,"-1"0"101"15,-3 0-36-15,-5 0-45 0,0 0-39 16,0 0-33-16,3 0-17 16,2 0 12-16,-2 0 12 0,3 0 2 15,-6 0-7-15,0 0-6 16,0 0 0-16,0 0 2 0,0 0 4 16,0 0-1-16,0 0-9 15,0 0-14-15,0 0-12 0,0 0-15 16,0 0-12-16,0 0-22 15,0 0-39-15,0 0-48 0,0 0-49 16,1 0-33-16,-1 0-37 16,0 0-46-16</inkml:trace>
  <inkml:trace contextRef="#ctx0" brushRef="#br0" timeOffset="160972.85">29550 11304 1052 0,'-12'-8'473'15,"-1"4"-193"-15,0 0-191 16,5-5-174-16,8 1-76 15,0 8-53-15,0-3-49 0,8-2-18 16,10 1 11-16,5-1 5 16</inkml:trace>
  <inkml:trace contextRef="#ctx0" brushRef="#br0" timeOffset="161117.09">29663 11886 226 0,'-17'40'247'0,"0"-12"-125"0,3-3-73 16,1-9-79 0,1-4-51-16,12-3-65 0,0-9-22 15</inkml:trace>
  <inkml:trace contextRef="#ctx0" brushRef="#br0" timeOffset="161260.71">29719 12750 79 0,'-11'19'164'0,"2"-7"-9"15,9-2-90-15,-8-10-96 0,8 0-119 16</inkml:trace>
  <inkml:trace contextRef="#ctx0" brushRef="#br0" timeOffset="161429.26">30097 13669 295 0,'-36'0'229'16,"-1"-9"-110"-16,6-7-119 0,6-9-80 15,-1-8-100-15,10-2-6 16</inkml:trace>
  <inkml:trace contextRef="#ctx0" brushRef="#br0" timeOffset="170893.74">15528 10000 361 0,'11'-29'386'0,"-6"10"-62"15,-5 3-36-15,0 4-105 0,0 0-53 16,0 7 16-16,0 5-9 16,0 0-45-16,0 7-92 15,0 19 0-15,0 28 0 16,0 21 0-16,8 20 0 15,5 11 0-15,-2 4 0 0,6-1-27 16,-6-11-103-16,2-14-52 16,-1-9-32-16,0-19-22 0,0-14-8 15,-4-15 12-15,-8-10-11 16,0-17 17-16,0-5 73 16</inkml:trace>
  <inkml:trace contextRef="#ctx0" brushRef="#br0" timeOffset="171208.33">15647 10339 83 0,'0'-90'254'0,"-14"14"-59"16,14 14-57-16,0 17-34 16,0 12-52-16,0 9-28 0,0 3-6 15,8 9 3-15,9 12 9 16,11 0 30-16,7 24 0 16,19 17 7-16,7 20-11 0,8 17-12 15,3 12-11-15,-1 3-13 16,-11 2-11-16,-4-14-6 15,-10-17-2-15,-10-10 5 0,-11-17-1 16,-7-10 2-16,-4-10 12 16,-6-17 23-16,-8-17-20 15,0-18-11-15,0-23-5 0,-8-12-5 16,0-15 2-16,-4-13-1 16,0 0-12-16,-2 6-3 0,6 9-20 15,-3 9-32-15,11 15-48 16,0 2-52-16,0 12-22 0,0 7-47 15,0 10-24-15</inkml:trace>
  <inkml:trace contextRef="#ctx0" brushRef="#br0" timeOffset="171609.34">16600 9846 252 0,'0'12'255'0,"-14"1"-97"15,4 2-57-15,-7 6-40 0,1 12-27 16,-6 15-10-16,7 9 3 16,3 12-10-16,12 6-7 0,0 2-2 15,8 1-7-15,8-9-3 16,3-9 3-16,11-14 1 16,-3-14-5-16,3-16-15 0,-1-16-6 15,-1-12-4-15,-4-16 0 16,-2-22 10-16,-8-14 9 15,-9-14 4-15,-5-8 18 0,-11-2 6 16,-7-4 3-16,-2 4 18 16,-4 9 3-16,-1 15 3 0,10 15-4 15,1 12-8-15,3 13-13 16,11 9-14-16,0 15 0 0,3 15-4 16,19 21 16-16,4 21-11 15,8 22-4-15,3 7-1 16,-1 2-2-16,-3-1-8 0,-1-6-36 15,-3-8-69-15,-6-17-56 16,-7-11-72-16,-2-17-19 16</inkml:trace>
  <inkml:trace contextRef="#ctx0" brushRef="#br0" timeOffset="172441.82">16933 9814 207 0,'-9'-33'307'0,"9"13"-102"0,0 3-73 16,0 9-67-16,0 3-27 16,0 5-10-16,0 17-6 15,4 16 1-15,10 15 8 0,5 18-2 16,4 10-5-16,3 7-11 16,-3-1 2-16,-2-5-10 0,0-8 1 15,-7-7-1-15,0-18-6 16,-6-7 2-16,-8-13 8 15,0-8 2-15,0-16-10 0,0-7-3 16,-13-19 0-16,2-14-1 16,-1-17-3-16,0-17 6 0,3-11-2 15,9-5 6-15,0 9-2 16,0 16 1-16,0 11-2 0,0 18-5 16,0 12 4-16,9 12 4 15,3 12 17-15,8 15 16 16,4 27 9-16,8 15 3 15,1 20-1-15,-5 8 1 0,1 5-14 16,-1-4-12-16,-7-8-12 16,1-14-2-16,-8-14-8 0,-3-14 2 15,-2-11 0-15,-1-14-2 16,-3-20-10-16,-1-14-2 16,5-22 0-16,-5-12 3 15,3-12 10-15,1-9-2 0,-5-7-4 16,6-1 2-16,-4 13 2 15,-2 16-2-15,2 11-2 16,-2 18 5-16,5 12-5 16,2 16 27-16,1 20-5 0,6 16-1 15,7 19-7-15,0 4-2 16,1-1-7-16,3 0 0 0,1-10 0 16,-1-7 0-16,1-13-11 15,-7-7-4-15,3-21-6 16,0 0-5-16,-1-16 2 0,4-12-7 15,-3-14 3-15,0-8 3 16,-2-6 9-16,-1-6-1 0,-10-6-5 16,-7-6 12-16,-5 2 4 15,-13 2 10-15,-8 9-9 16,-4 12 23-16,3 9 18 16,-4 19-3-16,1 18-15 0,5 14-7 15,4 22-4-15,0 20 1 16,8 11-9-16,8 10 8 0,8 4-2 15,8-4 8-15,12-5-1 16,9-9-7-16,7-10 0 0,10-10-3 16,-1-8 4-16,4-7-7 15,-6-12 3-15,-1-13-11 16,-7 0-20-16,-4-4-27 0,-12-5-33 16,-6 1-38-16,-5 2-34 15,-8-9-10-15,-8 3-34 16,0-4-33-16,0 1 28 0</inkml:trace>
  <inkml:trace contextRef="#ctx0" brushRef="#br0" timeOffset="172839.51">18471 9601 343 0,'-15'0'243'15,"2"0"-65"-15,1 0-54 0,4 0-33 16,8 0-19-16,0 0-8 15,0 0-3-15,8-3-17 0,13-14-23 16,18-6-5-16,18-6-5 16,21-4-10-16,7-2 4 0,5-3-5 15,4 4-3 1,-11 6 9-16,-10 9-7 0,-11-2-6 16,-18 8-6-16,-9 6-16 15,-18 3-25-15,-3 4-29 0,-14 0-25 16,0 7-27-16,-20 14-12 15,-9 3-30-15,-4 4-4 0,-3 6 21 16</inkml:trace>
  <inkml:trace contextRef="#ctx0" brushRef="#br0" timeOffset="173221.78">18491 9891 30 0,'-25'16'72'15,"11"5"86"-15,-4-5 14 16,7 0-51-16,-3-5-36 16,14-11-21-16,-6 10 0 0,6-10-2 15,0 0 15-15,0 0 11 16,0 0-14-16,0 0 6 0,14 0 32 16,16-10 8-16,11-4-34 15,16-11-26-15,13-7-19 0,13-5-15 16,6-5-5-16,6 2-5 15,0 3-6-15,-13 6-6 16,-3 5-4-16,-17 6 8 16,-15 8-9-16,-6 3 8 0,-12 2 3 15,-13 7 6-15,-4 0 15 16,-4 0 0-16,-8 0-7 0,0 0-8 16,0 0-4-16,0 0-18 15,0 0-23-15,0 0-48 0,-8 0-54 16,-1 0-68-16,-2 0-36 15,-1 0-25-15,-2 0-45 16,-2-5 33-16</inkml:trace>
  <inkml:trace contextRef="#ctx0" brushRef="#br0" timeOffset="174608.54">19536 8531 126 0,'-17'-16'293'15,"4"5"-71"-15,5 1-58 16,-1 8-50-16,9-3-43 16,0 5-23-16,0 0-7 0,-6 0-16 15,6 0-8-15,0 0-13 16,0 17-1-16,6 6 3 16,8 10-8-16,-3 3 4 15,2 5 3-15,4-4-5 16,-1 4 1-16,-5-8-1 15,2-5-2-15,-1-8 3 0,0-8 4 16,5 1-3-16,-1-13-5 16,1 0 3-16,2 0-10 0,7-13-3 15,-8-3-1-15,8-9 4 16,-5-4 0-16,-6 1 9 16,-4-3-2-16,-3-2 9 0,-2-1-6 15,-6 6 2-15,0 0 3 16,0-1 7-16,0 6-4 0,0 6 7 15,-9 4-1-15,1 1 1 16,8 4 6-16,-8 0-2 0,8 0 3 16,0 0 2-1,0 3-4-15,0 3 0 0,-6 2 2 16,6 0 1-16,-9 0-11 16,9-5 2-16,0 5 0 0,0 0-6 15,0 0-1-15,0-5-1 16,0 2 0-16,0-1-3 15,0 4 0-15,0 0 2 0,0 0-2 16,0 0 4-16,0 0 5 16,0 0 3-16,0 0 3 0,0 0 2 15,0 0 3-15,0 0 9 16,0 0 10-16,0 0-8 0,0 0-8 16,0 0-10-1,0 17 7-15,3 6 9 0,4 12 9 16,6 15-15-16,4 7-6 15,-1 1-2-15,3 0 1 0,2-11-7 16,-4-2 1-16,-6-8 0 16,7-8 0-16,-7-10 5 15,-2-2 5-15,-9-5 6 0,0-4 1 16,0-8 3-16,0 0-14 16,0 0-10-16,0-4-22 31,0 0-50-16,0 0-71-15,0 0-70 16,0 0-78-16,0-4-40 16,0-3-36-16,0 1-310 15</inkml:trace>
  <inkml:trace contextRef="#ctx0" brushRef="#br0" timeOffset="175251.75">20624 8536 103 0,'0'-21'246'0,"0"5"-42"15,0-2-49-15,0 7-48 0,0 3-43 16,0 8-15-16,0 0 15 16,0 0 9-16,0 0-1 15,0 17-8-15,-8 12-14 16,-6 19 7-16,3 20-11 0,-3 18 0 16,-8 12 7-16,1 12-4 15,5 5-17-15,-1-6-13 0,3-3-13 16,0-8 3-16,6-9-7 15,8-16-13-15,0-16-32 0,0-16-63 16,0-13-61-16,0-7-43 16,0-21-9-16,0-11-34 0,8-19 2 15</inkml:trace>
  <inkml:trace contextRef="#ctx0" brushRef="#br0" timeOffset="175518.19">20529 8681 82 0,'9'-80'211'0,"0"10"-37"0,4 13-61 16,-2 13-19-16,-4 11-1 16,1 13 10-16,5 11 43 0,4 22 46 15,1 24 5-15,7 24-14 16,0 20-57-16,4 17-35 0,4 8-26 16,4-1-31-16,-6-7-17 15,6-4-7-15,0-8-4 16,0-14-8-16,-6-11 2 15,-2-11-13-15,-10-14-25 0,-2-8-45 16,-6-7-34-16,-1-9-27 16,-10-12-60-16,0 0-42 0,-13-16 1 15,-3-8 3-15,-4-17-2 16,-9-8-111-16</inkml:trace>
  <inkml:trace contextRef="#ctx0" brushRef="#br0" timeOffset="175684.76">20534 9040 67 0,'-33'0'159'0,"9"0"28"16,8 0-71-16,16 0-50 16,0 0-22-16,8 0-4 15,13 0 2-15,15-7-4 0,9-7-12 16,12-1-15-16,-1-2-15 16,6-3-35-16,-10 1-29 0,-3-3-43 15,-8 2-63-15,-12 0-19 16</inkml:trace>
  <inkml:trace contextRef="#ctx0" brushRef="#br0" timeOffset="176150.91">21171 8423 337 0,'-17'0'325'0,"3"0"-91"15,6 0-94-15,8 0-65 16,-9-5-19-16,9 0 2 0,0 2-11 16,0-6-20-16,17 1-11 15,6 0-8-15,19-4-7 0,5-5 1 16,15 1 0-16,0 0 4 16,2 8 15-16,-2 8 16 15,-7 0 25-15,-3 24 13 16,-4 13 14-16,-17 11-17 0,-11 14-10 15,-11 7-10-15,-22 9-18 16,-12 3-6-16,-11 0-11 0,-4 2-13 16,-6-12 6-16,2-4-6 15,7-11-5-15,9-11-2 0,4-14 9 16,7-5-11-16,17-6-1 16,0-9-4-16,9-11 12 15,9 0-8-15,15-7 8 0,13-5-1 16,8-8-10-16,6 0 6 15,4-1 2-15,1 0-6 0,0 5-4 16,-11 0-47-16,-10 4-25 16,-12-1-31-16,-4 5-30 15,-10 4-35-15,-7 1-25 0,-3 3-8 16,-8-4-6-16,0-6-51 16</inkml:trace>
  <inkml:trace contextRef="#ctx0" brushRef="#br0" timeOffset="176337.23">21433 8779 356 0,'-26'-3'267'0,"10"-6"-94"16,3 6-89-16,13-6-44 0,0 2-12 16,16-3-9-16,14-5-2 15,13-10-7-15,14 1 0 16,14-4-23-16,5-1-54 0,1 0-43 15,-4 6-44-15,-8-3-59 16,-6 7 2-16</inkml:trace>
  <inkml:trace contextRef="#ctx0" brushRef="#br0" timeOffset="176866.86">22341 8251 131 0,'12'-25'327'16,"-4"5"-75"-16,-2 4-68 0,-3 5-71 16,2 0-45-16,-2 9 7 15,2-3 19-15,-5 5 3 16,0 0 0-16,3 7-18 0,5 19 41 16,4 22 14-1,4 18-21-15,-3 15-32 0,0 9-27 16,-4 4-26-16,-3-2-28 0,-3-9 0 15,-3-10 0-15,0-15 0 0,5-19 0 16,-5-7 0-16,0-11 0 16,0-9 0-16,0-28-21 15,0-16-14-15,0-22 13 16,0-15 17-16,0-16 0 16,0-13 3-16,0-8-2 0,-11 1 6 15,-1 8 8-15,4 11 14 16,-1 19 12-16,9 20-14 15,-9 9-22-15,9 10 0 0,0 13 0 16,0 2 0-16,0 9 0 16,9 4 0-1,11 8 0-15,11 9 0 0,15 6 0 16,8 15 0-16,1 9 0 16,10 15 0-16,1 3 0 0,-6 1 0 15,-7-2 0-15,-8-3 0 16,-8-8 0-16,-9-7 0 0,-7-11 0 15,-5-6 0-15,-5-8-152 16,-11-9-72-16,0-12-68 16,0 0-46-16,-11 0-12 0,-5-12 33 15</inkml:trace>
  <inkml:trace contextRef="#ctx0" brushRef="#br0" timeOffset="177082.73">22613 8527 248 0,'-20'0'345'0,"4"0"-60"0,3 0-91 16,13 0-86-16,0 0-38 15,0 0-3-15,0 0 6 0,9 0-9 16,11-12-25-16,16-4-12 16,13-9-17-16,10 2-40 0,1-5-51 15,-8 2-48-15,-3 2-21 16,-9 5-16-16,-4-4-9 0,-3 8-40 15,-6-2-31-15</inkml:trace>
  <inkml:trace contextRef="#ctx0" brushRef="#br0" timeOffset="177815.42">23167 7929 437 0,'0'-8'296'0,"0"0"-83"16,0 4-95-16,3 0-63 16,2 4-13-16,1 11 54 0,7 19 75 15,7 10-3-15,6 22-52 16,-3 7-39-16,6 8-29 16,1 4-21-16,-13 0-14 0,5-7-4 15,-6-12-2-15,-3-15-9 16,-2-6 8-16,-3-13-10 0,1-7 2 15,-9-8-4-15,0-13-33 16,0-13-7-16,0-11-7 16,-14-21 23-16,3-21 15 0,-5-10 1 15,0-13 13-15,-1-5 3 16,1-1 0-16,1 10 28 0,-2 13 28 16,4 15-1-16,13 16-19 15,-9 8-20-15,9 12-11 16,0 5 4-16,0 7-18 15,0 9 8-15,13 18 9 0,13 10 14 16,0 5-5-16,12 8-15 16,-2 2 0-16,1-1 5 0,-9-5-7 15,-4-9-5-15,2-5 3 16,-6-5-1-16,-6-6-6 0,0-12-9 16,-2 0-20-16,-4 0-9 15,1-8 2-15,-3-16 14 16,-6-14 7-16,0-10 14 15,0-9 8-15,0 1 4 0,0-2 11 16,0 9 24-16,-6 8 12 16,6 13 6-16,-9 4-11 0,9 7-11 15,0 5-4-15,0 3-28 16,0 1-3-16,0 4 0 16,9 14 0-1,2 9 0 1,9 18 0-16,6 15 0 0,-4 13 0 15,3 9 0-15,4 4 0 16,-4-2 0-16,-1-2 0 16,0-9 0-16,-2-4 0 15,-7-12 0-15,-4-8 0 0,-2-9 0 16,0-3 0-16,-5-9 0 16,4-8 0-16,-4-3 0 0,-4-9-219 15,0 0-73-15,0 0-45 16,0-13 14-16,0-7-29 0</inkml:trace>
  <inkml:trace contextRef="#ctx0" brushRef="#br0" timeOffset="178413.08">23834 7330 124 0,'0'-8'311'0,"0"0"-86"16,0 5-86-16,5-2-72 16,-5 5-34-16,3 0-3 0,-3 0 9 15,0 0 5-15,0 0-14 16,0 0-8-16,0 0 1 0,0-4 2 16,0 4 35-16,0 0 27 15,0 0 22-15,0-5 6 0,0-2-6 16,0 7 4-16,0-5-8 15,0 3-12-15,0 2-21 0,0 0-25 16,0-6-22 0,6 23-25 15,2 3 0-31,4 5 0 16,5 7 0-16,-3-4 0 15,3 0 0-15,-4-1 0 0,-1-9 0 16,5-1 0-16,-5-9 0 15,-1-8 0-15,2 0 0 16,3 0 0-16,-4-8 0 0,1-9 0 16,0-1 0-16,-1-12 0 15,-6-7 0-15,-6 2 0 16,0 1 0-16,0 6 0 0,0 4 0 16,0 7 0-16,0 5 0 15,0 0 0-15,0 8 0 0,5 20 0 47,3 0 0-31,5 4 0-16,0 1 0 15,-2-1 0-15,1 5 0 0,-1-5-374 16,-3 4-45-16,2-3-4 16,-10 2 29-16</inkml:trace>
  <inkml:trace contextRef="#ctx0" brushRef="#br0" timeOffset="178764.06">24810 7285 558 0,'-7'-8'287'0,"7"-1"-97"0,0 7-89 16,0 2-49-16,0 0 33 15,0 0 64-15,3 0 18 16,1 0-16-16,0 0-38 0,0 0-35 16,-4 0-33-16,0 0-16 15,0 0 1-15,0 0-18 16,0-5-12-1,0 1 0 1,0-4 0-16,0 4 0 0,0-1-75 16,0 5-111-16,0 0-76 15,0 0-40-15,0 0 17 16,0 21 18-16,0 3-9 0</inkml:trace>
  <inkml:trace contextRef="#ctx0" brushRef="#br0" timeOffset="178979.49">24952 7836 440 0,'26'16'307'16,"-8"-4"-37"-16,4-4-43 15,1-8 18-15,2 0 66 0,3 0-64 16,1 0-247-16,-4 13 0 16,3 7 0-16,1 4 0 0,-7 9 0 15,0 7 0-15,-14 17 0 16,-8 9 0-16,-21 7 0 15,-10 9 0-15,-23 3 0 0,-19 8-614 16,-17 0-15-16</inkml:trace>
  <inkml:trace contextRef="#ctx0" brushRef="#br0" timeOffset="182986.05">17971 9280 309 0,'0'-4'254'0,"0"4"-69"16,0 0-57-16,0 0-54 15,0 0-36-15,0 0-14 16,0 0-18-16,0 0-19 15,0 0-20-15,0 0-41 16,0 0-33-16,0 0-35 16,0 0-60-16,-8 0-5 0</inkml:trace>
  <inkml:trace contextRef="#ctx0" brushRef="#br0" timeOffset="183141.9">17928 9358 82 0,'0'0'205'0,"-14"0"-53"16,14 0-72-16,-8 0-40 16,8 0-23-16,-8 0-9 15,8 0-9-15,0 0-25 0,0 0-60 16,-9-5-70-16,-1 1-157 16</inkml:trace>
  <inkml:trace contextRef="#ctx0" brushRef="#br0" timeOffset="183296.48">17914 9387 123 0,'-8'0'227'0,"8"0"-75"15,-8 0-68-15,8 0-45 0,0 0-27 16,0 0-49 0,0 0-17-1,0 0-47-15,0 0-46 0,0 0 8 0</inkml:trace>
  <inkml:trace contextRef="#ctx0" brushRef="#br0" timeOffset="183439.1">18008 9366 25 0,'0'0'71'0,"0"0"46"16,0 0 42-16,0 0-56 16,0 0-43-16,0 0-32 15,0 0-26-15,0-5-19 0,0 2-28 16,0 3-54-16,0-9-54 15</inkml:trace>
  <inkml:trace contextRef="#ctx0" brushRef="#br0" timeOffset="184521.62">29258 724 200 0,'0'-7'280'0,"0"-2"-107"15,0 4-85 1,0-2-41-16,0 7-11 16,0-5-4-16,6 2 8 15,3 3-2-15,2 0-4 16,2 0 0-16,0 0-5 0,-2 0 0 15,6 8-9-15,2 9 12 16,7 2-3 0,2 10-10-16,0 8-7 0,6-2 0 15,-3 6-8-15,3 4-3 16,-8 0 0-16,0 0 3 16,-6-4-7-16,-7-5 6 15,-7 1-3-15,-6-8-4 16,0-5 4-16,0-4 0 15,0-3-5-15,0-9-17 16,0-8-17-16,-11 7-12 16,3-7-11-16,0-3-34 15,0-9-30-15,-4-5-19 16,2-3-45-16,-1-4-7 16</inkml:trace>
  <inkml:trace contextRef="#ctx0" brushRef="#br0" timeOffset="184821.32">29468 1078 25 0,'-11'17'168'0,"11"-5"44"16,-9 0-92-16,9 0-53 15,0 3-17-15,0 3-11 16,0 3-11-16,9 2 8 16,7 1-3-16,4 1-4 15,8-5-2-15,1-3 1 16,3-9 3-16,1-8 4 0,3-8-9 15,1-13 1-15,-6-7-6 16,3-9 8-16,-8-2 12 16,-4-3 6-1,-10 1-5-15,-4 5-18 16,-2 3-4-16,-6 10-13 16,0 5-29-16,-18 18-15 15,-12 20-31-15,-17 26-71 0,-13 23-63 16,-18 28-84-16</inkml:trace>
  <inkml:trace contextRef="#ctx0" brushRef="#br0" timeOffset="185385.83">29778 3679 319 0,'-13'-24'357'16,"1"0"-112"-16,4 3-110 15,8 5-73-15,0 0-28 16,0 7 7-16,0 1-5 0,0 0-8 16,0 8-13-16,0 0-4 15,0 0-10 1,0 0 5-16,0 0-15 0,3 16 12 16,5 14 7-16,1 5-1 15,-1 6 1-15,-2 0-4 16,2 3-3-16,-3 1-3 15,-5-4 1-15,0-4-16 16,0-5-50-16,0-4-57 16,0-7-45-16,0-4-11 0,-13-10-22 15,4-7-26-15,-5-7 57 16</inkml:trace>
  <inkml:trace contextRef="#ctx0" brushRef="#br0" timeOffset="185696.15">29659 3903 43 0,'0'0'128'15,"0"0"88"-15,0 0-96 16,0 0-51-16,0 0-27 0,0 0-8 16,13 0-8-16,-2 12 5 15,11-12 2-15,-4 9-10 16,7-9 2-16,5 7 13 16,-3-7-20-16,3 0-9 15,-7 0-2-15,-3 0-2 16,-3 0-2-16,-6 0-1 0,1 0-2 15,-7 0 10-15,-5 0 18 16,0 0 19-16,0 0 10 16,0-3-4-16,-9 3 9 15,-2 0-5-15,-1-4-9 16,-5 4-31-16,-5 0-9 16,0 0-6-16,-7 0-18 15,6 0-36-15,-7 0-73 16,5 7-72-16,1 3-57 15,5-10-33-15</inkml:trace>
  <inkml:trace contextRef="#ctx0" brushRef="#br0" timeOffset="189778.93">20612 9940 29 0,'-10'0'49'0,"10"0"22"0,-8 0 19 16,8 0 10-16,0 0-12 16,0 0-34-16,0 8-21 0,0-8-12 15,0 0-2-15,0 0 5 16,0 0 1-16,0 0 10 0,0 0 4 15,0 0 1-15,0 9 0 16,-8-9-3-16,8 0-1 16,-8 0-3-16,8 0-4 0,0 0-2 15,-10 0 4-15,-3 0-5 16,0 0-2-16,0 0 3 0,2 0-1 16,-6 7-6-16,3-7-2 15,0 0-1-15,2 0-11 16,3 0 2-16,9 0-3 15,0 0 10-15,0 0-8 0,0 0-3 16,9 0 5-16,11 0-3 16,14-7 2-16,14-10-4 0,9-4-4 15,7 2 0-15,-2-7 0 16,-2 7 4-16,-6-3-3 0,-10 6 2 16,-9 0 10-16,-2 4-2 15,-7 0 3-15,-6 6 0 0,-9 4-2 16,2-3-2-16,-5 5 3 15,0-3-10-15,-3-2 1 16,4 1-6-16,-1-4-1 16,-2 0 3-16,5 0 6 0,-2 4-5 15,0 4-5-15,-5 0 7 16,0 0 0-16,-4 0 2 0,0 0-7 31,0 0 6-15,0 0-1-16,0 0-5 15,0 0 5 1,0 0-2-16,0 0 1 0,0 0 0 16,0 0-8-16,0 0-24 15,0 0-46-15,0 0-47 16,0 0-43-16,0 0-3 0,9 0-31 16,4 0-13-16</inkml:trace>
  <inkml:trace contextRef="#ctx0" brushRef="#br0" timeOffset="190328.18">21553 9586 78 0,'0'0'137'0,"0"0"53"16,0 0-55-16,0 0-32 16,0 0-37-16,-7 0-10 15,7 0 15-15,0 0 6 0,0 0-1 16,0 0-30-16,0 0-17 16,0 0-16-16,0 0-7 0,7 0-2 15,15-9 2-15,9-7-9 16,14-3 7-16,16-11 0 15,9 2-4-15,6 0 0 0,3-1-1 16,-11 5 5-16,-8 2 0 16,-11 7 1-16,-11 7 18 15,-16-1 13-15,-5 6 24 0,-5 3 4 16,-12-4-6-16,0 4-18 16,0 0-26-16,-9 0-21 0,-2 0-14 15,2 0-29-15,3 0-51 16,-2 0-52-16,8 0-44 0,-14 0-55 15,6 0-32-15</inkml:trace>
  <inkml:trace contextRef="#ctx0" brushRef="#br0" timeOffset="190884.74">22828 9264 304 0,'-9'-3'271'0,"9"-2"-66"0,-11 5-70 16,11-4-66-16,0 0-33 15,0 4-16-15,0 0-1 0,0 0-2 16,0 0-12-16,0 0-4 16,0-4 0-16,3-1-6 0,14-3 6 15,7 0-2 1,10 1 2-16,6-5 0 0,2-2 3 16,-3-1-6-16,-3 2 3 15,2 5 1-15,-6 1-1 0,-4-3-2 16,-2 3 2-16,-7-2-1 15,-2 6-2-15,-6 3-1 0,-3-4 8 16,-4 4-5-16,2 0-13 16,-3 0-24-16,-3 0-41 0,0 0-36 15,0 0-33-15,0 0-60 16,0 0-19-16</inkml:trace>
  <inkml:trace contextRef="#ctx0" brushRef="#br0" timeOffset="191493.97">23678 8935 262 0,'-13'0'272'16,"5"0"-47"-16,0 0-61 15,8 0-58-15,-8 0-28 0,8 0 12 16,0 0 7-16,0 0-17 16,0 0-38-16,0 0-19 0,16 0-10 15,17-13-12-15,12-3 7 16,11 0-6-16,9 0-1 16,0-2-4-16,-8 3 6 15,-9 3-1-15,-11 4-5 0,-8 4 18 16,-8-1 0-16,-6 5 7 15,-7 0 14-15,0 0 6 0,-8 0 4 16,0 0-16-16,0 0-10 16,0 0-4-16,0 0-7 0,0 0-8 15,0 0-5-15,0 0 0 16,0 0-3-16,0 0-23 16,0 0-24-16,0 0-19 0,0 0-10 15,0 0-1-15,0 0 3 16,-8 0-12-16,8 0-17 15,-13 0-1-15,3 0-15 0,-3 0 9 16,5 0 3-16,-5 0-25 16,0 0-39-16,1-4 30 15</inkml:trace>
  <inkml:trace contextRef="#ctx0" brushRef="#br0" timeOffset="193173.89">11357 15353 491 0,'0'0'279'16,"0"0"-49"-16,0 0-90 15,0-2-69-15,9-3-40 0,1-7-14 16,15-8-8-16,12-13-1 16,20-16-1-16,20-17-2 15,15-24-5-15,15-24 1 0,3-11-1 16,0-13-7-16,-8-5 4 16,-14 0 1-16,-14 5 5 0,-23 7-1 15,-13 11 1-15,-22 1 5 16,-25 5-2-16,-22 9 13 15,-23 5 20-15,-14 13 11 16,-25 8 19-16,-18 17 6 0,-18 26 0 16,-13 25-7-16,-13 35-34 15,-12 27-11-15,-3 41-11 0,0 30 9 16,3 28-2-16,12 26 0 16,22 14 11-16,28 6-9 15,30 3-5-15,35-3-15 16,40-10-1-16,29-17-4 0,27-28 9 15,30-26 4-15,23-35-20 0,18-34 8 16,15-46-13 0,10-24 3-16,4-38-10 0,2-24-28 15,-14-15-69-15,-19-6-42 16,-24-2-33-16,-28-5-5 16,-21-1 20-16,-22-3 12 0,-22 4-31 15,-24 0-24-15</inkml:trace>
  <inkml:trace contextRef="#ctx0" brushRef="#br0" timeOffset="193805.9">10536 11138 202 0,'-77'-42'248'0,"-7"10"-100"16,-18 14-65-16,-8 18-31 15,-12 18-9-15,-3 18 24 16,-7 21 29-16,-1 21-13 15,0 19-8-15,3 17-8 0,3 11-12 16,11 11-15-16,13 7-15 16,22 7-7-16,25 16-3 0,22 17 0 15,34 12-7-15,26 6-4 16,21 7-3-16,32-5 4 16,18-8 3-16,21-20-5 0,18-25 2 15,27-27 2-15,24-34 2 16,25-39 4-16,20-50 0 15,7-38-8-15,9-43-17 16,-5-37 1-16,1-32 0 0,-12-29-12 16,-13-25 6-16,-29-17-12 15,-31-9 6-15,-42-12 13 0,-43 2 9 16,-41 5 12-16,-33 7 14 16,-47 7 16-16,-32 7 14 0,-32 3 10 15,-22 18 44-15,-21 31 4 16,-17 39-3-16,-12 50-11 15,-18 49-40-15,-28 52-28 0,-15 45-16 16,-9 38-9-16,3 22-1 16,19 15-5-16,22 2-5 0,26 9-1 15,33-9-30 1,25-2-72-16,28-15-71 0,27-12-52 16,25-7-32-16,25-7 14 15,23-15 32-15,22-6-47 0,8-12-195 16</inkml:trace>
  <inkml:trace contextRef="#ctx0" brushRef="#br0" timeOffset="199181.55">15707 11385 63 0,'-13'-5'150'0,"-3"2"32"16,-1-1-72-16,3-1-43 15,-4 2-25-15,1-1-10 0,6 4 7 16,-2 0 17-16,1 0 11 16,4 0 27-16,0 0 19 15,0 0 16-15,8 0-9 0,-8 0-23 16,8 0-28-16,0 0-24 15,0 0-13-15,0 0-10 0,0 0-16 16,3 0-4-16,21-8 5 16,26-6 14-16,36-14 8 15,40-12-13-15,40-17-4 0,28-12-5 16,25-7-2-16,14-11-2 16,2 1 2-16,-1-3-1 15,-2 3-6 1,-12 6 9-16,-22 6-9 0,-26 8 2 0,-39 14 2 15,-30 11 3-15,-27 13 35 0,-23 8 60 16,-16 6 23-16,-14 3-8 16,-6 8-102-16,-3 3-13 15,-6 0 0-15,-22 0 0 47,6 0 0-31,-4 0 0-16,-2 0 0 15,3 7 0-15,0-7 0 0,-1 7 0 16,-1-7 0-16,0 0 0 16,2 0 0-16,3 0 0 0,0 0 0 15</inkml:trace>
  <inkml:trace contextRef="#ctx0" brushRef="#br0" timeOffset="199661.77">18265 10346 1922 0,'0'10'-227'0,"0"-10"-33"16,0 7-12-16,0-7 18 16,8 0 24-16,11 0-28 0,16 0-162 15</inkml:trace>
  <inkml:trace contextRef="#ctx0" brushRef="#br0" timeOffset="204455.31">20684 9964 10 0,'0'0'21'15,"0"0"19"-15,0 0 22 16,-8 0 25-16,8 0 17 16,0 0-6-16,0 0-40 0,0 0-24 15,0 0-10-15,0 0-16 16,0 0-1-16,0 0 1 0,0 0 0 15,0 0 5-15,0 0-1 16,0 0 6-16,0 0 4 16,0 0 4-16,-9 0 7 0,9 0 5 15,-8 0-7-15,8 0-8 16,0 0-4-16,0 0-5 0,0 0-3 16,0 0 1-16,0 0-6 15,0 0 9-15,0 0 1 16,-8 0-7-16,0 0 2 0,-1 0 0 15,3 0 5-15,6 0-1 16,-12 0 3-16,12 0-1 0,-8 0-3 16,8 0-3-16,0 0-6 15,0 0 4-15,0 0 1 0,0 0 2 16,0 0 1-16,0 0-4 16,4 0-5-16,4-4-6 15,4-4 1-15,4 0 4 16,0 0-3-16,4 0 5 0,1 4-6 15,-2-6 10-15,3 3-7 16,-2 0-1-16,5-2 3 0,-2 1 4 16,6-1-2-16,-1-2-2 15,5 3 1-15,-6-5-3 0,3 0-2 16,-6 5 2-16,1 1-7 16,-6-2 11-16,-2 2-2 15,0-2 3-15,0 1 4 16,-3-2-5-16,-2 3 5 0,1-1-7 15,0 0-1-15,0 4 2 16,1-4-7-16,-2 3 1 0,4 2 2 16,2-1 3-16,-4 4-4 15,0-4 3-15,2-1-3 0,-4 3-2 16,0-3 0-16,-4 5 3 16,1 0 0-16,-1-5 5 0,0 2-6 15,0-1-2-15,-1 4 1 16,2 0 2-16,3 0 8 15,-3 0-11-15,0 0 5 16,-1 0 6-16,0-4-5 0,-1-5-1 16,1 1 2-16,0 0 2 15,5-1 2-15,-1 2 2 16,-2 0-13-16,7 2 6 0,-4 0-6 16,-1 1 6-16,1 1-7 15,-6 3 3-15,2 0 3 0,-4 0-5 16,1 0 1-16,-1 0 5 15,-2-4-8-15,6-2 5 0,-1 3-1 16,0 3 2-16,4-3-3 16,2-2-3-16,-3 0 1 15,1 5 1-15,-1 0 3 0,2 0 0 16,0 0 1-16,-5 0 1 16,6 0-1-16,-5-3-4 15,-1-1 3-15,6-4 2 16,-6 3-1-16,4-3-6 0,0 8 7 15,-1-3-1-15,2-6-2 16,4 6 2-16,-2-2 8 0,-1-4-4 16,-3 7-2-16,1-3-2 15,1-3 4-15,-2-1-7 0,7 5 6 16,2-4 0-16,-1 1 1 16,6-2-7-16,1 1 8 15,-3-1-5-15,1 1-2 0,0 2 0 16,1-4 0-16,-1 3 3 15,-8 2-4-15,-4 5 9 16,-4-4-4-16,5 4-4 0,-5 0 10 16,0-4-5-16,0 0 1 15,0 0-5-15,1 4 1 0,4-4 5 16,2-4-5-16,5 3 1 16,2-2-3-16,-4 2 2 0,3-2-2 15,4-3 2-15,-1 3-1 16,1-2-1-16,-5 1 1 15,0 4 0-15,0 1-1 16,0-6 3-16,2 5 2 0,-5 1-6 16,-3 3 1-16,-3 0-2 15,3 0 3-15,-6 0 3 0,0 0-1 16,0 0 6-16,-5 0 2 16,5 0 0-16,0 0-1 0,0-5-1 15,6 1 0-15,-2-4-7 16,5-1 2-16,2 6 1 0,1-1-6 15,-3-1 1-15,0 2-4 16,-2 3 4-16,1-4 5 0,-3-1-8 16,-1 1 3-16,0 4-3 15,2 0 5-15,-5 0-2 0,5-3-5 16,-3-1 6-16,7-4 4 16,-4 8-5-16,3-5 3 15,-1 1-2-15,-2 4-4 16,1-4 2-16,-2 4 3 0,-1 0 2 15,-1-4-9-15,2-1 7 16,-1 2 2-16,0-2-2 0,2 3-2 16,-3-8 2-16,4 7 0 15,2-7-3-15,-4 8 1 0,4-3-2 16,-7-4 2-16,3 6 1 16,-2-1 0-16,3 0-1 0,-2 4 2 15,0-8 3-15,-1-1 0 16,5 1-2-16,1 1 0 15,1-3-1-15,-4 6 1 0,3 1 1 16,-5-1-1-16,0-1 3 16,1 2-2-16,0-1-1 0,-1-1-1 15,-1 1 1-15,1 1-3 16,1-7 1-16,-1 7-8 16,2-5 7-16,-5 3 4 0,4-3-4 15,-1 8 2-15,1-4-2 16,0 1-3-16,-2-6 4 15,-3 9-1-15,4-4-2 0,1 1 2 16,-5-2 1-16,-1-2 4 16,7 3-5-16,-6-1 4 0,0 0-8 15,-1 3 6-15,1 2-6 16,-3 0 9-16,-5-5-4 16,3-1 5-16,1 4-3 0,0 2 2 15,1 0-3-15,-1-5-3 16,4-3 1-16,1 8 0 0,0-4 0 15,-6 0 0-15,5 0-2 16,-5 1 2-16,5 3 2 0,-5 0-2 16,6 0-3-16,-4 0 3 15,3 0 1 1,0-9 3-16,2 6-4 16,-7 3-3-16,0 0 4 15,5 0 0-15,0-5-4 16,-5 1 3-16,6-3 0 0,4 1 2 15,0 2 0-15,-2-3-2 16,6 2 0-16,-6 1 1 0,2 0-6 16,-5 0 6-16,0 4 1 15,0-4-5-15,-3 4 3 0,4 0 2 16,-6 0-2-16,2-4 2 16,1 0 1-16,2 0-3 15,5-4-6-15,-5 4 5 16,0-1 3-16,0 5 3 0,1 0-2 15,-4-2-7-15,-2-3 7 16,2 0-6-16,1 5-5 0,3-5 11 16,-1 3-8-16,0-6 12 15,5 8-6-15,-1-5-3 16,-2 1 5-16,-1-5-2 0,-1 6-4 16,0-1 1-16,-3 4 5 15,-2 0-3-15,3 0 0 0,-3-5 0 16,6 2 2-16,-6-1-2 15,5-1-2-15,6 5 3 16,-8 0-3-16,7-4 1 16,3-4-2-16,-4 4 3 0,1 0 2 15,0 0-2-15,-7 4 3 16,3 0-3-16,-6 0-5 0,2 0 8 16,-5-4 0-16,3-1-3 15,2 2-2-15,-1-1 4 0,0 4-4 16,1 0 6-16,-1 0 0 15,0 0-10-15,-4 0 9 16,0 0 1 0,0 0-6-16,0-5 2 0,0 5 8 15,0 0 10 1,0 0-10-16,0 0-1 0,0 0-6 16,0 0 2-16,0 0-5 15,0 0 6-15,0 0-5 0,0 0 4 16,0 0 8-16,0 0 7 15,0 0 0-15,0 0 1 0,0 0-4 16,0 0-6-16,0 0-4 16,0 0 0-16,0 0-7 0,0 0 6 15,0 0-5-15,0 0-2 16,0 0-3-16,0 0 10 16,0 0-3-1,0 0 7 1,0 0-3-16,0 0-3 15,0 0-5-15,0 0 6 0,0 0 2 16,0 0 0-16,0 0-7 16,0 0 7-16,0 0-2 15,0 0-1-15,0 0-3 16,0 0 7-16,0 0-9 16,0 0 7-16,0 0 4 0,0 0 6 15,0 0 2-15,0 0 2 16,0 0-5-16,0 0 7 0,0 0-7 15,0 0 1-15,0 0 3 16,0 0-5-16,0 0 4 16,0 0-14-16,0 0 2 0,0 0-2 15,0 0-5-15,0 0 10 16,0 0-6 0,0 0-3-16,0 0-1 0,0 0 6 15,0 0-5-15,0 0 0 16,0 0 10-1,0 0-10-15,0 0-1 16,0 0 2-16,0 0 6 0,0 0-2 16,0 0-1-16,0 0-1 15,0 0 1-15,0 0 4 16,0 0-4-16,0 0 0 16,0 0 3-16,0 0 7 0,0 0-6 15,0 0 9-15,0 0 0 16,0 0-5-16,0 0 2 0,0 0-4 15,0 0 0-15,0 0-2 16,0 0-10 0,0 0 6-16,0 0-1 15,0 0-10-15,-8 0-12 16,-1 0-36-16,0 0-33 16,-2 0-35-16,-1 0-27 15,-4 0-18-15,-1 0-30 16,2 0-26-16,-10 0-24 0,-3 0-18 15</inkml:trace>
  <inkml:trace contextRef="#ctx0" brushRef="#br0" timeOffset="6754.63">15560 9994 559 0,'-49'-25'226'0,"-8"13"-93"0,1 12-69 15,3 29-29-15,7 18 4 16,15 15 20-16,14 7-20 0,25 9-16 15,24-1-9-15,22 0-9 16,27-8 3-16,24-7-2 16,28-18-8-16,27-12-3 0,11-20-15 15,4-12-39-15,-14-19-24 16,102-71-11 0,-176 21 74-16,-38-12 13 15,-41-14 11-15,-41-2 12 0,-39-5 36 16,-40 11 30-16,-24 15 31 15,-23 23-24-15,-11 25-1 16,3 28 8-16,12 28-24 0,14 25-12 16,19 23-30-16,24 15-8 15,33 8-8-15,37 6-6 0,36-2-4 16,41-11-6-16,40-7 1 16,45-18-1-16,44-20-7 15,33-21-14-15,24-26-51 0,10-26-7 16,2-19 21-16,-3-24 20 15,-13-24 12-15,-23-21-14 16,-37-12 12-16,-45-9 12 16,-49 1 22-16,-49 11 24 0,-44 22 23 15,-41 27-13-15,-40 39-17 16,-38 35 12-16,-27 52 8 0,-13 33 29 16,9 30-20-16,22 10-19 15,40 10-11-15,39-5-14 16,49-3 0-16,40-9-6 0,41-16-10 15,36-16 2-15,30-26-13 16,22-27-17-16,31-26 12 16,31-22-60-16,33-27-17 15,23-23-33-15,14-24-11 0,3-21 49 16,-8-20 12-16,-11-9 49 16,-35-3 36-16,237-266 269 46,-727 790 22 1,1312-246-297 0,423-763-72 0,-1389 464 190-31,-128 62 43-16,-14 76-78 15,-18 25 0-15,2 25-2 16,-50 101 1 0,89-29-63-16,29 5-4 0,18 0-1 15,30-13-11-15,33-15-18 16,36-25-45-16,30-29-50 15,23-33-48-15,16-28 0 16,201-109-47-16,-208 49 114 16,-21-14 38-16,-28 2 36 15,-34-1 35-15,-26 4 33 16,-37 3 35-16,-33 15-9 0,-30 6-15 16,-26 17 4-16,-29 15 8 15,-19 23 8-15,-15 18 12 0,-3 26 2 16,9 18-32-16,15 23-27 15,30 18-8-15,39 14-9 16,45 8-12-16,49 0-10 16,46-13-47-16,31-25-28 0,22-23-6 15,20-33 23-15,-1-29 28 16,-17-18 26-16,-20-19 10 16,-33-15 3-16,-35-14 12 0,-38-6 33 15,-31 4 43-15,-38 3-38 16,-27 17-23-16,-38 23-16 15,-31 23 0-15,-38 26-3 0,-32 25-5 16,-16 22-2-16,-8 17-25 16,13 20-118-16,16 15-168 0,29 7-122 15</inkml:trace>
  <inkml:trace contextRef="#ctx0" brushRef="#br0" timeOffset="9033.97">13419 11014 212 0,'-8'0'288'0,"-3"0"-105"0,-1 0-63 15,3-3-61-15,9 3-29 16,0 0-14-16,-8 0 15 15,8 0 26-15,0 0-9 0,0 0-15 16,0-4-7-16,8-1-9 16,1 1-6-16,6-4 3 0,18-4 3 15,12-4 0-15,16-8 2 16,20-5-13-16,12-4-1 16,13-3-1-16,8-2-3 0,-4 7 1 15,-13 4 5-15,-16 0-9 16,-21 8 7-16,-14 7-1 15,-15-3-4-15,-9 8 2 16,-6 3 3-16,-9 4-9 0,-7 0-2 16,0 0-23-16,0 0-38 15,0 0-35-15,-11 11-28 0,-7 7-29 16,-9 3-74-16,-6-2-6 16</inkml:trace>
  <inkml:trace contextRef="#ctx0" brushRef="#br0" timeOffset="9400.03">13269 11589 192 0,'-32'0'273'0,"8"0"-82"0,4-5-36 16,3-2-40-16,9 1-54 15,8 0-34-15,0-3 3 16,17-4 4-16,19-7-4 0,16-9-6 16,21-2-1-16,20-6-8 15,21-4-10-15,13 0-1 16,2 6-1-16,-2 2 2 0,-8-1-5 16,-15 6 0-16,-15 3-5 15,-20 9 5-15,-17 4 2 16,-12 0-1-16,-10 3 2 0,-10 7 0 15,-8-4 1-15,-3 6-1 16,-9 0-7-16,0-4-15 0,0 2-33 16,-13-3-43-16,-3 5-37 15,-4 0-26-15,-2 0-23 0,4 0-44 16</inkml:trace>
  <inkml:trace contextRef="#ctx0" brushRef="#br0" timeOffset="9699.58">14252 10327 508 0,'-8'-50'191'0,"8"11"-71"15,-13 9-63-15,13 14-32 16,0 16-13-16,0 16-1 15,0 25-3-15,9 25 17 16,3 22 6-16,4 23-7 0,3 16-4 16,3 6-9-16,-5 6-3 15,0-6-6-15,-7-2 7 16,3-4-6-16,-5-10 0 0,1-15-1 16,-1-12-2-16,0-17-18 15,-8-16-56-15,0-12-58 0,0-22-24 16,0-23-99-16</inkml:trace>
  <inkml:trace contextRef="#ctx0" brushRef="#br0" timeOffset="10410.9">14175 10432 260 0,'-13'-24'192'15,"-3"0"-84"-15,-4 0-35 16,5 3-35-16,-2 5-17 16,4 0 11-16,1 3 19 0,12 6-4 15,-8 2-14-15,8 0-3 16,0 5-7-16,0 0 11 16,0 0-1-16,0 0 4 0,0 0-11 15,0 0-8-15,0 0-8 16,0 0-9-16,8 0 0 15,12 0-5-15,12 0 7 16,15 17-8-16,13 4 6 0,16-1 0 16,15 5 0-16,5-1 1 15,2 0-4-15,-5 0 4 0,-7-3-6 16,-13-4 6-16,-16-1-5 16,-12-4 6-16,-13-12-3 15,-13 8 0-15,-2 0 4 0,-9-8 6 16,-8 7 2-16,0 6 6 15,0 8 18-15,-16 11 4 0,-7 13 6 16,-11 12-12 0,-5 17 9-16,-4 11-3 0,0 5-7 15,-2 3 5-15,0-3-5 16,6 0-5-16,1-2 10 0,2-2-5 16,7-5-8-16,4-11-9 15,6-13-9-15,-2-9-5 16,10-15 1-16,11-9 7 0,-8-7-2 15,8-5-7-15,0-12 0 16,0 0 12-16,0 0-1 0,0 0 1 16,0 0-4-1,0 0 1-15,0 0 3 0,0 0-5 16,0 0 1-16,0 0-5 16,0 0 0-16,0 0-6 0,0 0 7 15,0 0-3-15,0 0 1 16,0 0-1-16,0 0-3 15,0 0-1-15,0-6 2 0,0 4 6 16,0 2-5 0,0 0-8-16,0 0 5 0,0 0-3 15,0 0-4-15,0 0-31 16,0 0-79-16,0 0-95 16,0 0-83-16,0 0-56 15</inkml:trace>
  <inkml:trace contextRef="#ctx0" brushRef="#br0" timeOffset="12811.32">16142 13795 137 0,'0'-45'264'0,"-18"5"-116"15,2 2-43-15,-1 7-47 0,0-3-29 16,2 6-6-16,-2 0 17 15,1 3 14-15,-1 0 6 16,3 6 0-16,-4 3-16 0,-1 3 4 16,-1 4 4-16,-5 9-20 15,-7 0-11-15,-5 22-13 0,1 6-1 16,-4 8-6-16,1 13 3 16,4 4-3-16,5 1-6 15,13-2 1-15,8-3 4 0,9-5-5 16,3-6-4-1,14-7 8-15,6-5-2 0,14-2 1 16,4-8-3-16,3 0 5 16,6 1-1-16,-7-2-3 15,-1 11 4-15,-6 2-5 0,-4 4 3 16,-7 9 0-16,-8 3 2 16,-9 1 6-16,-8 0-5 0,-14 0 0 15,-5-9-1-15,-5 2 3 16,-9-10 0-16,-3 1-3 15,2-10 3-15,3-7-3 0,6-12 3 16,4 0 1-16,2-3-4 16,2-10-4-16,6-2-1 15,11-11-9-15,0 2-13 0,0-1-38 16,0 0-29 0,8 2-40-16,6-1-20 0,8 2-63 15,-2 3-5-15</inkml:trace>
  <inkml:trace contextRef="#ctx0" brushRef="#br0" timeOffset="13177.4">16490 13831 93 0,'0'-16'166'15,"0"4"-15"-15,-9 4-61 16,9 0-35-16,0 0-22 0,0 1 10 16,0-3 15-16,-9-2 12 15,1 5-2-15,2-3 8 0,-8 3 15 16,3 3 4-16,-1 4-20 15,-5 0-26-15,-2 16-21 16,-3 3-15-16,6 11 2 16,5 7-10-16,3 8-1 15,8 3-4-15,11 4-3 0,13-2-4 16,9-6-25-16,4-7-57 16,8-9-66-16,6-7-47 0,6-21-13 15,5 0-25-15</inkml:trace>
  <inkml:trace contextRef="#ctx0" brushRef="#br0" timeOffset="13527.24">16942 13774 159 0,'-29'-41'289'0,"-4"9"-107"16,1 12-36-16,-2 8-70 16,2 3-39-16,2 9-13 15,5 12 1-15,-1 9 6 16,6 8-9-16,7 6-12 0,13 3-1 15,0-2-7-15,0-3-2 16,13-4-10-16,-1-10-11 0,8-2-35 16,2-5-22-16,-5-12 1 15,0 0 11-15,1-12 16 16,-6-8 20-16,-8-6 18 0,-4-2 26 16,0-1 11-16,0 2 10 15,0 2 8-15,0 6 6 16,0 2-8-16,0 8-18 15,0 9-7-15,0 0-9 0,0 21 2 16,6 16-5-16,8 7-4 16,-3 6-2-16,6-2-3 15,0 1-41-15,3-8-69 0,-4-9-71 16,0-7-41-16</inkml:trace>
  <inkml:trace contextRef="#ctx0" brushRef="#br0" timeOffset="13844.31">17041 13701 504 0,'0'-48'227'16,"0"11"-77"-16,0 12-77 0,0 9-33 15,0 9-20-15,0 7-6 16,0 11 2-16,0 13-4 0,0 14-8 16,0 9 4-16,0 3-1 15,0-5-9-15,0-9 2 16,0-6 3-16,0-15-5 0,0-7-7 15,0-8-16-15,5-17 5 16,6-14 5-16,7-19 4 16,-4-10 10-16,8-1 9 15,-2 8 12-15,-3 11-3 0,-2 10 0 16,1 12-5-16,6 8 1 16,-2 12 0-16,0 24 2 15,3 16-7-15,-1 18-2 0,-2 12-3 16,-5-1-31-16,7 0-67 15,-2-12-76-15,3-17-47 0,2-16-32 16</inkml:trace>
  <inkml:trace contextRef="#ctx0" brushRef="#br0" timeOffset="14093.12">17745 12847 432 0,'-17'-156'221'16,"-4"24"-68"-16,-6 16-63 0,-1 22-32 15,2 25 18-15,6 17 24 16,5 14-5-16,2 19-42 0,1 19-28 16,12 47-3-16,0 39 26 15,0 38 11-15,4 20-22 16,8 20-15-16,6 11-10 0,5 0-5 16,2-3-3-16,1-10-5 15,4-10 7 1,-1-19-32-16,-1-14-96 0,-4-22-109 0,-8-19-37 15,-2-18-33-15,-14-22 27 16</inkml:trace>
  <inkml:trace contextRef="#ctx0" brushRef="#br0" timeOffset="14243.9">17530 13486 411 0,'-17'-45'208'0,"5"8"-78"16,12 5-68-16,8-1-33 0,13 0-13 15,15 1-9-15,7-6-5 16,14 3-3-16,13-3-56 0,1 3-65 16,-3 1-88-16,-7 11-262 15</inkml:trace>
  <inkml:trace contextRef="#ctx0" brushRef="#br0" timeOffset="14541.21">18452 12126 690 0,'8'-103'408'0,"-8"22"-123"15,-8 21-148-15,-5 28-69 16,-9 32-25-16,-3 43 68 15,-9 43 30-15,3 39-34 0,9 32-50 16,22 12-57-16,13 11 0 16,21-4 0-16,20-15-61 0,14-14-109 15,11-12-88-15,6-13-69 16,13-12 71-16,15-16 2 16,9-20-97-16</inkml:trace>
  <inkml:trace contextRef="#ctx0" brushRef="#br0" timeOffset="15108.5">19183 12034 308 0,'-13'-30'243'0,"13"10"-69"15,-8 3-66-15,8 1-56 16,0 3-24-16,0 6 14 0,0 2 4 16,0 1-7-16,0 4-20 15,0 0-9-15,0 0-5 16,0 16 1-16,0 7-8 0,0 20 2 16,4 6 2-16,4 2-2 15,4-1-4-15,2-9 2 16,-5-8 0-16,5-14-2 15,-3-10-6-15,2-9-4 0,3-21 7 16,-5-15 1-16,3-13 4 16,-3-11 8-16,3-11-3 15,-7 3 15-15,1 7 7 0,-3 12 15 16,-2 9 11-16,-3 11-10 16,0 8-15-16,0 9-17 0,0 9-8 15,0 3 4-15,3 19 3 16,6 18-9-16,-1 16 4 15,5 12-7-15,3 9-14 16,0-1-147-16,1 0-116 16,-6-4-99-16</inkml:trace>
  <inkml:trace contextRef="#ctx0" brushRef="#br0" timeOffset="15423.81">20608 11822 690 0,'-30'-74'257'16,"7"12"-116"-16,2 17-77 16,8 13-28-16,1 7-10 0,1 12 0 15,-6 21-8-15,1 26 12 16,-5 32 11-16,-7 27 12 15,-4 25 11-15,-4 20-8 0,2 10-13 16,3-3-22-16,-2-7-13 16,4-11-5-16,6-17 1 0,2-20-9 15,5-15 10-15,3-13-6 16,1-16-21-16,4-11-74 16,0-9-74-16,0-14-95 15,-8-12-50-15,-1-20-18 0</inkml:trace>
  <inkml:trace contextRef="#ctx0" brushRef="#br0" timeOffset="15723.81">19933 12268 533 0,'-12'-24'250'0,"4"8"-92"16,8 6-79-16,-11 10-39 15,11 0-15-15,0 0-17 16,0 10-2-16,8 2 6 0,3 0-8 15,6-12-8-15,2 0-4 16,7 0-11-16,-6 0-15 16,0-17-19-16,-4-2 11 15,-4-13 12-15,-6-5 14 0,-6-8 8 16,0 4 4-16,-10 3 1 16,-2 10 16-16,0 9 8 15,-2 4-12-15,0 15-3 0,-7 15 0 16,4 4-3-16,6 9-8 15,11 10-25-15,0 5-71 0,0 12-73 16,11-7-97-16</inkml:trace>
  <inkml:trace contextRef="#ctx0" brushRef="#br0" timeOffset="16039.16">20775 12578 460 0,'0'0'318'16,"0"0"-122"-16,0 8-99 0,-9 7-46 16,9 1-25-16,0 1-16 15,0 0-4-15,0-1-5 16,4-4-5-16,9-12-1 0,2 0-9 16,4 0-29-16,7-7-6 15,-6-10 0-15,-4-4 19 16,-4-7 15-16,-4 4 13 0,-8 1 7 15,-8-4 8-15,-4 11 7 16,-4 4 1-16,-4 9-9 16,-6 3-4-16,4 0-2 0,-7 12-15 15,-4 0-17-15,5 4-55 16,7-4-61-16,4 0-57 0,6 1-43 16</inkml:trace>
  <inkml:trace contextRef="#ctx0" brushRef="#br0" timeOffset="16439.84">21241 11824 180 0,'8'-81'244'0,"-8"3"-91"0,0 18-41 16,0 6-36-16,-13 14 4 15,5 8 22-15,-4 7 10 0,4 13-18 16,-3 8-36-16,-2 4-26 15,0 21-1-15,-4 11-5 0,8 13 0 16,0 12-21-16,9 1 5 16,4 1-9-16,7-5 1 15,9-7 8-15,10-5-6 16,2-5-14-16,8-5 2 0,8-3 6 16,2-4 0-16,-1-1 1 15,-10 4-4-15,-5 5 4 16,-14 8 3-16,-9 11 2 0,-6 5-3 15,-5 5 2-15,-16-6-5 16,-8-7 8-16,-6-9-3 16,4-11-2-16,-5-9 1 0,5-8-1 15,-4-12 2-15,5-7-1 16,2-6 0-16,3-7-7 0,7-4-6 16,6-5-27-16,7-3-41 15,0 3-65-15,0 1-59 16,7-5-73-16,1 9-22 15</inkml:trace>
  <inkml:trace contextRef="#ctx0" brushRef="#br0" timeOffset="17140.29">21679 11166 398 0,'-13'-40'203'16,"7"6"-39"-16,6 11-72 16,-9 0-40-16,9 12 2 15,0 2 18-15,0 2-22 0,0 7-28 16,0 0-13-16,0 16-3 16,6 13-2-16,3 11 3 0,7 5-9 15,2 0 2-15,-1-9-10 16,-3-3-7-16,3-14-16 15,-1-2-16-15,2-7-2 16,-2-10-1-16,-4-13 21 0,-1-15 15 16,-3-10 8-16,0-7 3 15,-8-8 15-15,0-3 11 0,0-1 16 16,0 11 5-16,0 11 21 16,0 6 14-16,0 8-5 15,-8 9-17-15,8 7-18 16,0 5-15-16,0 17-2 0,0 8-14 15,0 12 3-15,0 8 0 16,0-1-11-16,8 5-2 16,5 1-27-16,3-6-107 0,1 0-99 15,3-2-73-15,0-6-304 16</inkml:trace>
  <inkml:trace contextRef="#ctx0" brushRef="#br0" timeOffset="17904.01">22768 11822 339 0,'-9'-18'241'0,"9"6"-74"16,-8 4-83-16,8 0-44 0,0 4-18 15,0 4-9-15,0 0-9 16,0 0 3-16,0 0-3 16,0 0-6-16,0 7 4 15,0-7-1-15,0 9 5 16,0-9-5-16,-6 0 16 16,6 0-4-16,0 8 7 15,0-8 5-15,0 0 0 0,-14 0-7 16,2 0-1-16,0 0-7 15,-4 0-4-15,0 0 11 0,4 0 3 16,-1 0 0-16,0-8 0 16,13-1 4-16,-8-3 1 15,8 0-11-15,0-4-2 16,0-2 1-16,0 0 2 0,0-3 1 16,0 0 22-16,5 1 20 15,3 4 12-15,0 4-20 16,5 4-10-16,7 8 3 0,16 8 21 15,4 13 1-15,9 19-8 16,-5 18-14-16,-6 6-19 16,-11 9 3-16,-10 5-23 0,-13-6-5 15,-4 1-45-15,-24 1-148 16,-17 0-139-16,-16-1-38 0,-19-4-28 16</inkml:trace>
  <inkml:trace contextRef="#ctx0" brushRef="#br0" timeOffset="19296.14">23760 10694 34 0,'-8'-8'94'0,"8"-1"108"0,0 1-41 15,0 3-38-15,0 1-36 16,0 1-35-16,0 3-5 16,0-5 4-16,0 1 1 15,0 4-7-15,0 0-12 0,0 0-9 16,0 0-5-16,0 0-8 16,0 0-8-16,0 9 0 15,0 16 2-15,0 19 10 0,0 13-1 16,8 17 5-16,-2 2-10 15,5 2-2-15,-1-1-3 0,-2 1-2 16,0-9 0-16,-4-8-2 16,0-9 1-16,2-7 0 15,-6-4-1-15,0-9-2 16,0-11-13-16,0 12-160 16,0-33-1-16,0 0-96 15,0-5-207-15</inkml:trace>
  <inkml:trace contextRef="#ctx0" brushRef="#br0" timeOffset="19784.52">23746 10848 201 0,'0'-12'224'0,"-8"4"-66"16,8-1-34-16,0 4-44 15,0 3-19-15,0-8 14 0,0 3 0 16,0-2 10-16,0 6-8 16,0-1-14-16,0-1-24 15,5 2-19-15,4-1-9 0,2 4-3 16,3 0-1-16,8 0-5 15,-1 19-2-15,7 7 2 0,1 10 7 16,2 10-7 0,7 1 6-16,-3 7 2 0,-2-3-7 15,1-1-3-15,-8-8 2 16,0-7-1-16,-4-12 2 0,-8 0 1 16,-3-12 32-16,-1-11 39 15,-6-11-21-15,-4-23-28 16,0-19-8-16,0-20-5 0,-14-13-12 15,3-6 1-15,-2 2-2 16,13 9 0-16,-7 12-4 16,7 11 7-16,0 14-9 0,0 11-3 15,0 9-36-15,0 7-80 16,0 5-78-16,0 12-43 16,0 8 17-16,0 8-102 0</inkml:trace>
  <inkml:trace contextRef="#ctx0" brushRef="#br0" timeOffset="20283.2">24595 10864 191 0,'0'-24'281'16,"0"-2"-99"-16,-13 3-45 15,-3 3-48-15,1 3-15 16,2 7 14-16,1-1 4 15,3 4-30-15,1 7-30 0,0 0-16 16,-4 0-5-16,1 12-7 16,-5 7 1-16,-5 10-5 15,-1 9 0-15,5 2 6 0,-1 5-5 16,2 0-5-16,7-4 6 16,9-5-5-16,0-3 4 0,0-5-7 15,0-8-3 1,0-4-1-16,0-4-7 0,9-12 11 0,3 0-2 15,0 0-8 1,4-12 2-16,0-8 6 0,1-8-2 16,-5-6 10-16,0-5-3 15,-4-2 6-15,-3-4 2 0,-5 0 2 16,0 1 2-16,0 7 2 16,0 5 1-16,0 7 1 15,0 8 0-15,0 6 1 0,0 2-9 16,3 9-7-16,5 0 2 15,4 13 0-15,4 6 1 0,5 5-1 16,4 5 0 0,3-1 2-16,1 6-5 0,-1-6 4 15,-4-3-2-15,-5-5-38 16,-2 0-96-16,-4-4-70 0,-13-4 4 16,0-3-87-16</inkml:trace>
  <inkml:trace contextRef="#ctx0" brushRef="#br0" timeOffset="21314.03">24729 10721 124 0,'13'-27'288'0,"-2"-3"-106"16,2 7-45-16,-6 2-58 16,1 4-32-16,0 5 15 0,0 0 13 15,-2 4-14-15,-6 8-23 16,0 0-20-16,3 12-11 15,5 5 0-15,1 11 1 16,3 4-5-16,-4 6-3 0,0 2 4 16,-5-4-4-16,2 2-2 15,-5-10 5-15,0-4-5 0,0-5 5 16,0-6-1-16,0-5 0 16,0-8 0-16,0 0-1 15,0-8-5-15,-8-7 6 0,8-14-9 16,0-9 3-16,0-5-6 15,0-11 6-15,3-3 2 16,9 4 0-16,5 4 2 16,0 5-6-16,-1 12 7 0,-4 8-1 15,-1 3 1-15,2 9-2 16,4 3 2-16,-1 9-5 16,3 13 8-16,3 7-7 0,-1 8 3 15,-5 9 7-15,-5 4 3 16,-7 0-9-16,-4-5 9 0,0-4-9 15,0-7 2-15,0-4-1 16,0-10 3-16,0-3 3 16,0-8 1-16,-9 0-9 0,3-3 7 15,-2-9-4-15,8-8-2 16,0-10 3-16,0-6-8 16,3-5-2-16,8-2 1 15,3-12 0-15,1 3 5 0,7 7 5 16,-2 4-8-16,-6 13 5 15,4 4-5-15,-2 2 0 16,-2 11 6-16,-5 3-8 0,7 8 1 16,-2 0 2-16,-2 12 2 15,5 5-4-15,-6 7 6 0,1 4-1 16,1 4 0-16,-2 0 3 16,2-3-4-16,0 0-3 15,-1-8 2-15,-1-5 5 16,1-4-2-16,5-3-6 0,-1-9 1 15,6 0 6-15,1 0-5 16,3-5 0-16,-4-11-4 16,3-5 0-16,-1-7-3 0,-4-5 11 15,-4 1-4-15,-2-6-3 16,-7 3-2-16,-2-6 7 16,-5 4-8-16,0-4 8 0,0 6 1 15,0-3-7-15,0 5 8 16,-12 4-2-16,12 5-4 15,-14 4 10-15,6 3-5 0,8 7 5 16,-8 5-2 0,8 5 2-16,-7 0 1 0,-6 7-3 15,-3 14 0-15,0 11-1 16,-1 13-2-16,4 8 3 16,13 4 1-16,0 5-4 0,0-1-1 15,0 0 2-15,5-9-5 16,6-2 9-16,6-5-3 0,1-9 0 15,1-8-7-15,9-4 0 16,9-7 5-16,4-8-3 16,8-9-1-16,0-9 7 0,-5-3-9 15,-7-5 2 1,-6-7-17-16,-5-4-24 0,-6-4-33 16,-7-5-32-16,-6 4-19 15,-7 0-4-15,0 1-42 0,-12 4-6 16,-4-1 40-16</inkml:trace>
  <inkml:trace contextRef="#ctx0" brushRef="#br0" timeOffset="21781.21">25448 9463 227 0,'-14'-28'235'0,"14"-1"-94"16,0 4-48-16,0 2-46 15,5 7-20-15,7-1-2 0,9 0 2 16,14 6 0-1,16 3-5-15,14-1 0 0,12 9-3 16,7 12 3-16,1 17-7 16,-3 20 4-16,-9 20 2 0,-13 21-8 15,-9 25 1-15,-20 5 2 16,-10 11 1-16,-8 2 9 16,-13-4 6-16,-18-9 5 0,-6-9-11 15,-4-17-8-15,4-13-7 16,-1-16-6-16,5-7-4 15,4-18 3-15,-2-12-6 0,7-8 5 16,11-8-3-16,-8 2 5 16,8-14-28-16,0 0-53 0,-12-9-50 15,4-8-39 1,8-11-17-16,0-8-52 0,0-14-172 16</inkml:trace>
  <inkml:trace contextRef="#ctx0" brushRef="#br0" timeOffset="22363.15">26467 9389 39 0,'0'-23'102'15,"4"3"82"-15,0 4-50 0,0 3-53 16,0 4-33-16,-4 2-22 16,0 3 4-16,0-1 8 0,0 2 13 15,0 3-9-15,0 0-12 16,0 0-11-16,0 0-8 16,0 0-4-16,0 0-4 15,0 12-3-15,0 4 0 16,5 4 4-16,-2 1-7 0,6-2 2 15,-1 3-1 1,-3-6 0-16,-2-4-5 0,3-12-4 16,0 0-1-16,-3 0 0 15,6-4 4-15,-5-8 3 16,0-5 2-16,-4-7 5 0,0 0-4 16,0-5 6-16,0 4 0 15,-8 9 4-15,-4 1 7 0,0 6-8 16,4 9-3-16,0 0-8 15,-4 12 10-15,-1 9-8 16,5 11 7-16,8 17-2 0,-8 4-5 16,8 1 1-16,0-7 2 15,0-6-5-15,12-8-7 16,5-13 5-16,3-7 5 16,0-13 5-16,0-10-7 0,-3-6 4 15,-3-12-2-15,-5-3 4 16,-1-3 0-16,-3 1-1 15,-5 9-4-15,0 0-1 0,0 8-12 16,0 4-23-16,0 12-40 16,0 0-73-16,0 0-72 15</inkml:trace>
  <inkml:trace contextRef="#ctx0" brushRef="#br0" timeOffset="22779.37">26593 10180 168 0,'0'12'281'0,"0"-3"-106"16,0-9-76-16,0 12-47 15,0-12 3-15,0 8 17 0,0-8 8 16,0 0-19-16,0 0-21 15,0 0-17-15,-9 0-1 16,3 0-11-16,6 0 5 16,-8 0-6-16,8 0-7 15,-13-13 2-15,13-3 7 0,0-3 0 16,0-8-3-16,0 7 6 16,13-4 4-16,1 5-8 0,11-2 2 15,4 13-4-15,-1 8 3 16,0 20 19-16,6 17 48 15,-11 21 21-15,-3 15-22 0,-11 17-33 16,-9 7-18 0,-13 4-10-16,-6 1-6 0,-14-5-71 15,-16 2-106-15,-13-10-104 16,-11-4-60-16,-4-7-34 0</inkml:trace>
  <inkml:trace contextRef="#ctx0" brushRef="#br0" timeOffset="25427.13">23260 11377 4 0,'0'-4'2'0,"0"-1"-1"16,0-2 1-16,0 3-1 0,0 0 2 15,0 4 1-15,0 0 2 16,0 0 2-16,0 0 2 16,0 0 4-16,0-5 0 0,0 5-2 15,0 0-4-15,0 0-3 16,0-4-2-16,0-1 8 15,0 3 14-15,0 2 22 0,0 0 28 16,0-5 27-16,0 5-18 16,0-5-36-16,0 3-18 15,0 2-6-15,0-5-3 0,3 5 3 16,0-4 3-16,2-1 0 16,-2 5 3-16,-3 0 1 0,0 0 6 15,0 0 5-15,0 0 4 16,5 0-7-16,-5 0-15 0,0 0-6 15,0 0-12-15,0 0 3 16,0 0-1-16,0 14-5 16,0 0 12-16,0 8 3 0,-13 6-3 15,3 4-4-15,-6 1-5 16,-6 0 0-16,-2 0 3 16,-3-5-1-16,-8-9-6 15,-1-2 4-15,-1-5-6 0,3-12-1 16,-5-12-3-16,13-12-7 15,4-8-8-15,6-14 5 0,16-2-3 16,0-9 6-16,16-4 5 16,9-4 0-16,7 3-1 15,7 1 7-15,8 2-3 0,1 1 4 16,1 4-1-16,-9 6-3 16,-2 3 10-16,-7 5-6 0,-5 2-5 15,-8 6 5 1,-5 4-1-16,-1 0 3 0,-7-1-2 15,-5 1 8-15,0 2-7 16,0 2 3-16,-17 4-1 0,4-5-4 16,4 6 5-16,-9 2-4 15,-3 5 6-15,1 0-2 16,-3 3-5-16,-3 9-2 0,1 0 3 16,6 0 0-16,-2 0-2 15,1 9 1-15,-1 3 0 16,2 4 3-16,2 4-3 0,1 4-1 15,-1 5-2-15,3-1 6 16,1 1-2-16,0-2-2 16,5 3-2-16,0-2 4 15,-1 0 1-15,9-2-2 0,-11-7 0 16,11 3 1-16,-8-2-5 16,8-4 4-16,-9 0 5 0,9-4-7 15,0 1 2-15,0 3 2 16,0 0-4-16,0 5 5 15,0-2-6-15,6 3 5 0,-3-3-1 16,2 2 0-16,-2 3 4 16,2 5-2-16,1-1-2 0,3 1 1 15,7-1 5-15,5 6 9 16,2 1-8-16,11 2 2 16,2 0-4-16,0-5-5 15,1 0-4-15,-5-3 6 0,-2 0 7 16,-4-1 5-16,0 0 7 15,-10 1-7-15,-1-1 4 0,-2 5-13 16,4 0 12-16,-5 1-8 16,0-3-5-16,-1-3-3 15,-3-2 3-15,1-7-5 0,-4-2 0 16,3-5 4-16,-8-4-11 16,3 1-43-16,-3-9-103 15,0 0-117-15,0 0-74 0</inkml:trace>
  <inkml:trace contextRef="#ctx0" brushRef="#br0" timeOffset="32679.84">23189 11096 62 0,'0'-8'79'0,"0"-4"35"16,0 5 10-16,0-3-57 16,5 5-32-16,4-3-20 15,-2 6-5-15,1-3-5 0,0 5 0 16,-2 0-4-16,-3-4 0 15,-3-5 0-15,5 2-3 0,3-5 1 16,0-5-3-16,2-7 4 16,3-4-2-16,0-9 6 15,-1-4 10-15,-3-5 2 16,0-1 3-16,-9-3 6 0,0 2 0 16,0 7 18-16,-9 9 5 15,-4 3 3-15,-8 13-14 16,2 9-20-16,-6 7-5 0,-4 14 2 15,-2 19 3-15,-3 12-3 16,9 13-7-16,5 5-4 0,9 4-2 16,11-3 0-1,11-11-3-15,9-12-5 0,13-12 7 16,4-14-5-16,3-15 2 16,0-7 1-16,-2-17 4 0,-3-14-3 15,-9-10 2-15,-9-9-3 16,-9-9 4-16,-8-3 1 15,-25 0 10-15,-4 4 13 0,-7 12-3 16,-4 17 2-16,-6 12-6 16,-1 24 0-16,-7 16-4 0,0 25 1 15,7 15 5-15,6 13-9 16,13 5-3-16,15-5-5 16,13-4-1-16,16-8-3 0,15-12-2 15,20-9 1-15,6-11 4 16,4-9-1-16,-4-9-5 15,-9-7 1-15,-12-2 2 16,-10-16-15-16,-11-6 1 0,-15-9 10 16,0-7-1-16,-20-1 8 15,-9 1 8-15,-7 11 2 0,-9 12-10 16,0 15 2-16,-9 2-4 16,-2 24 5-16,4 12 5 0,4 8-9 15,3 6 3-15,17-2-2 16,7-4 1-16,21-2-1 15,0-4-1-15,16-10-5 0,17-9 3 16,12-3 0-16,11-9-3 16,1-7 4-16,3 0-6 15,-6-11 5-15,-6-5 3 16,-6 1-3-16,-10-7-4 0,-11 6 6 16,-11 0 5-16,-2 4 3 15,-8 7-6-15,-15 5 2 0,-9 0 0 16,-8 17-1-16,-10 9-5 15,2-3 2-15,3 5 3 0,4 2-7 16,10-7 3 0,5-2 1-16,7-4-5 0,11-6-1 15,0-2 0-15,8-1 3 0,13-8-9 16,10 0-10-16,6 0-18 16,8-8-16-16,0-4 5 15,-5-1 19-15,-7 1 14 0,-13 3 14 16,-3 2 8-16,-9 2 23 15,-8 5-2-15,-22 9-12 16,-9 6 3-16,-6 10-3 0,-2 5 8 16,-7-2-1-16,9 0-6 15,9 0-7-15,3-4 1 0,14-3-5 16,11-8-9-16,0-1 5 16,4-12-6-16,15 0 5 15,14 0 0-15,4 0 0 16,7-12-5-16,-3-10 5 0,0 2-2 15,-6 0 1-15,-9-4-2 16,-9 3 5-16,-6 9 2 0,-11 0 10 16,0 3-4-16,-20 9-5 15,-9 9 7-15,-7 3-2 16,-1 9 2-16,1-1 0 0,4 0-9 16,7-4 0-16,8 1 0 15,5-5-2-15,12-12 0 0,0 13-6 16,9-13 7-16,8 0-3 15,6 0-1-15,5 0 1 16,-3-9-1-16,-2 5 3 16,-5 0-4-16,-6 4 4 0,-3 0-2 15,-6 0-1-15,-3 0 10 16,0 0-2-16,0 0 1 0,-12 0-5 16,-5 8 3-16,1 1-2 15,1-1-5-15,2-1 0 0,2-7 2 16,11 0 7-16,-10 9-6 15,10-9 3-15,0 0-6 16,0 0-10-16,0-5-11 16,0-6-8-16,0-14-3 15,0-8 3-15,4-7 14 16,-4-10 7-16,0-7 6 0,0 5 2 16,-8 4 13-16,-4 6 13 15,0 13 17-15,-4 10-14 16,-4 7-11-16,-6 6-8 0,7 6 3 15,-1 18-4-15,4 6 2 16,3 9-5-16,13 0 5 0,0-2-9 16,8 3 4-16,9-7-3 15,10-2-9-15,6-8 2 0,4-6 3 16,3-11-5-16,-3-7-10 16,0-17-6-16,-1-14 6 15,-3-15-2-15,-6-8 9 16,-5-11 2-16,-6-6 6 0,-3 0 6 15,-13 4 9-15,0 17 10 16,0 14 25-16,-13 15-23 16,-3 19-3-16,-9 18 3 0,-7 22 6 15,-6 19 2-15,2 15-7 16,5 7-7-16,10 6-6 0,8-8-9 16,13-14-1-16,13-7-9 15,8-17 8-15,2-7-6 16,6-25-1-16,-6-7 2 0,7-23-8 15,-9-15 6-15,-2-16 1 16,-2-15-8-16,-6-6 11 16,-3 1 3-16,-8 6 0 15,0 16-1-15,0 9-1 0,0 15-11 16,0 9-30-16,0 10-67 16,0 8-47-16,0 8-16 15,0 20-51-15,0 4-38 0</inkml:trace>
  <inkml:trace contextRef="#ctx0" brushRef="#br0" timeOffset="34843.66">23531 3109 270 0,'14'-24'207'0,"-5"3"-92"15,-4 1-43-15,-5 4-29 16,0-1-18-16,0-2 1 0,-8 3 5 16,-3 4-1-16,2-2 5 15,1 2-2-15,-4 5-12 16,-8 2-11-16,-13 5-6 15,-12 0-1-15,-3 0-6 16,-9 9 6-16,-8 3-5 16,0 0 4-16,-5 5 0 15,5-1-4-15,5-1 2 16,3 1 0-16,9 5 0 16,-2 4-5-16,1 3 5 15,1 5-2-15,0 8 3 16,-1-1-1-16,-3 10 0 0,-2 2 2 15,0 10 0-15,2-2-4 16,0 6 0-16,-2-6 4 16,5 1-1-16,2 0 2 15,1-8-3-15,10-3 1 0,4-3 3 16,-55 84 13 15,39-41 0-31,8 12-14 31,6 8 3-31,20-52-4 16,-6-2-1-16,-1 1 2 16,5-5 0-16,0 1 1 0,-1-4-6 15,6-3 3-15,-2-2 1 16,5 0 2-16,0-4 3 16,-1 2 1-16,1 0-6 15,0-3 5-15,0 2-1 16,-4-1-5-16,0-2 1 0,4-10-2 15,8-4 0-15,-9-3 0 16,9-1 5-16,-8 1-5 16,0-5-1-16,8 1 6 15,0-2-5-15,0-2 1 0,0-1 6 16,0-12-3-16,0 7-3 16,0-7 0-1,0 0-4-15,0 0 1 16,0 10 5-16,0-10-2 15,0 7 2-15,0-7-7 16,0 0 8-16,0 0-2 0,0 0-1 16,0 0-3-16,0 0 4 15,0 0-6 1,0 0 8 0,0 0-2-16,0 0 2 15,0 0-15-15,0-5-23 16,0-2-45-16,0-2-52 15,3-31-275 1</inkml:trace>
  <inkml:trace contextRef="#ctx0" brushRef="#br0" timeOffset="36023.99">21363 4753 96 0,'-8'-12'151'16,"8"0"31"-16,0 5-68 16,0-2-41-16,0 4-19 15,0 2 6-15,0-1 12 16,0-1-6-16,0 2-10 0,0 3-16 16,0 0-22-16,0 0-8 15,0 0-1-15,0 0-5 16,0 0-9-16,0 0 3 15,8 0 3-15,5 15 3 0,2 6-3 16,6 7-1-16,0 2 3 16,2 5-6-16,6 7 3 15,-1-1 0-15,-3 4-1 16,-2-2 5-16,-1 2-3 16,-7-3 2-16,-4-1 4 0,2 0-4 15,0-6 2-15,-5 2-5 16,-3-3 2-16,-2-6-2 15,-3 1 2-15,0-5-2 16,6 1 3-16,-6-5-6 0,0-4 3 16,0-1 3-16,0 2-2 15,0-1 3-15,0-6-5 16,3-10 3-16,-3 7-1 16,3-7 0-16,-3 0 3 15,0 0 14-15,0 0 19 16,0 0 9-16,0 0 8 15,0 0-2-15,0 0 6 0,0-5 6 16,0-3 11-16,0-1 10 16,0 2-12-16,0-5-17 15,0 0-14-15,3 0-10 16,2-1-3-16,-2 0-6 0,2 3-17 16,4-8-9-16,3-1 6 15,8-2-3-15,16-8 0 16,18-4-3-16,19-3 7 15,20 0-3-15,114-37-6 16,-105 40 6-16,-12 4-1 16,-22 8 0-16,-15 4 3 15,-18 7 9-15,-10-3-6 16,-8 5 5-16,-8 4 6 0,-9 4-13 16,0 0 0-16,0 0-3 15,-13 0 2-15,-9 0-2 16,3 0 1-16,-5 0-2 0,-9 0-5 15,-3-5 6-15,-5-2 6 16,-7-5-7-16,-5-1-4 16,-6-7 4-16,-1-1 4 15,-5-3-10-15,-8-5 12 16,-1-4-2-16,-2 2-3 0,3 2-6 16,-1 4 7-16,1 5-8 15,2 8 2-15,0 3 4 16,3 6 0-16,3 3-2 15,12 0-3-15,10 0 1 0,9 0-2 16,9 7 4-16,5-7 0 16,9 0 4-16,3 0 4 15,8 0 0-15,-10 0-13 0,10 0 8 16,0 0-5-16,0 0 7 16,0 0 0-1,0 0-4-15,0 0-2 16,0 0-2-16,0 0 2 15,0 0-2-15,6 0-12 16,-2 0-15-16,0 0-22 0,0 0-67 16,-4 0-80-1,8 13-44-15,4-1 7 0,4-3-50 16,4 2-338-16</inkml:trace>
  <inkml:trace contextRef="#ctx0" brushRef="#br0" timeOffset="40034.69">20323 5726 5 0,'-9'-4'5'16,"1"1"2"-16,8 3 0 16,-9 0 0-16,9 0 1 0,0 0 1 15,0-4 2-15,-8-1 7 16,8 5 7-16,-9-3 17 16,-5 3 28-16,2 0 45 15,0 0 11-15,-1 0-49 16,5 0-33-16,0 0-18 15,2 0-6-15,-8 0 6 0,6-4-2 16,0-5-2-16,0 6-6 16,0 3-3-16,8-4 1 15,0-1 3-15,0 1-8 16,0 4-3-16,0 0-1 0,0 0-3 16,0 0-1-1,0 0 0-15,0 0 6 16,0 0-2-16,0 0-3 15,0 0 2-15,-8 0 2 16,8 0 6-16,0 0 1 16,0 0 8-16,0 0 3 15,-8 0-3-15,8-4-2 0,0-1-5 16,0 1-2-16,0 4-10 16,0 0 1-16,0 0-1 15,0 0 0 1,0 0 1-16,0 0-1 15,0 0 4-15,-9 0-5 16,9 0 0-16,0 0 1 16,0 0-5-16,0 0 7 15,0 0-6-15,0 0 7 16,0 0-3-16,0 0 4 16,0 0 3-16,0 0 0 0,3 0-3 15,14 0-6-15,20-8-3 16,20-3 10-16,37-6-1 15,27-6-2-15,22-7-8 16,11 2 4-16,-4-1 2 16,1 6-2-16,-1-3 3 0,-3 2-6 15,-5 0 5-15,-9 3 1 16,-7 2-7-16,-12 2 7 16,-13 1-1-16,-12 4-2 0,-8 0-2 15,-11-1 2 1,-10 0 0-16,-7 1 1 0,-7 5 0 15,-7-5 2-15,-2 3-3 16,-6 1-2-16,-1 4 1 16,-6 4 5-16,-4 0-9 0,-3 0 1 15,0 0 11-15,-6 0-7 16,-3 0 0-16,1 0 1 16,-6 0-1-16,2 0-5 0,-2 0 6 15,2 0 1 1,-2 0-2-16,2 0-2 15,-1 0 0-15,0 0 2 0,-4 0 2 16,0 0-6-16,0 0 5 16,0 0 1-16,0 0-1 15,0 0 1 1,0 0-7-16,5 0 3 0,3 0 6 16,0 0-4-16,-1 0 3 15,1 0-1-15,0 0-2 16,-5 0-4-16,2 0 5 0,0 0-1 15,-5 0 2-15,0 0 1 16,0 0 2 0,0 0-7-16,0 0 1 15,0 0 4 1,0 0-7-16,0 0-1 31,0 0 8-31,0 0-2 16,4 0-2-1,0 0 3-15,0 0-4 16,-4 0 3-16,0 0-5 16,4 0 3-1,1 0 1-15,4 0 3 16,-6 12-6-16,5-3 5 16,-5-2-5-16,5-7 3 15,-5 7 2-15,3 3 1 0,-3-10-3 16,-3 11-7-16,0-11 10 15,5 9-1-15,-2-1 1 16,2 0-4-16,-1 1 3 16,-4 3-1-16,0 0-6 0,0 3 3 15,4 3 3-15,5 2 3 16,-5 0-7-16,2-1 4 16,-1 3-1-16,-2-1-1 15,6-2 2-15,-4-2-1 0,-2-1 1 16,5 1 1-1,-3-2 2-15,4-2-10 0,-5 6 7 16,4 3 3-16,-5-3-3 16,5 2-3-16,-3-4-2 15,2-1 5-15,-2 3 0 16,-2-2-2-16,5-1 2 0,-3 1-7 16,-2-4 8-16,6-2-4 15,-5 1 2-15,0 0 3 16,0 1-1-16,1 3-2 15,-2 0 4-15,3 1-7 0,-3-2 5 16,2 6-2-16,-2 0 1 16,2 0 3-16,-2 2 1 15,0-2-6-15,-3-1 5 16,0 16 2 0,3-19 0-16,3-1-3 15,-3-4 4-15,2 0 5 0,-5 0-9 16,0 2 3-16,0-2-6 15,0 4 3-15,0-1 1 16,4 2 2-16,-4-1-1 0,0 1 0 16,4 4-2-16,0-1 2 15,-4 1 1-15,0-5-5 16,0-1 4-16,0 1-2 16,0 1 0-16,0 0 3 0,0 3 5 15,0-1-4 1,0 6-3-16,0 0 0 0,0 4-1 15,0 3 1-15,0 0-1 16,0 5 2-16,0 0 2 16,-8-4-9-16,8-2 9 0,0 2-8 15,0-4 8-15,0-1-4 16,0 1-3-16,0-1 2 16,0-4 6-16,0 1-7 0,0 0 0 15,0-6 2-15,0 2-5 16,0 0 5-16,0-1 3 15,0-4-4-15,0 4-2 0,0-3 3 16,4 3-7-16,0-1 6 16,0 3 4-16,-4-1-8 15,0-2 3-15,0 2 3 16,0-4-4-16,0-2 0 0,0-2 2 16,0-5 3-16,0-1 1 15,0-7 4-15,0 0-3 16,0 0 5-16,0 9-5 0,0-9 3 15,0 0-1-15,0 0 6 16,0 0 0-16,0 0-4 16,0 0-7-16,0 0 4 0,-8 0-4 15,8 0 4-15,-13 0-4 16,-5 0 1-16,-12 0-7 16,-7 8 8-16,-12-8-6 15,-6 11-2-15,-5-2 4 0,-6-1-4 16,-9 4 0-16,-1-3 4 15,-4 3-1-15,-7 0-1 16,-7-1 3-16,-10 2 1 0,-15 4-9 16,-11-1 3-16,-20 8 5 15,-20 14-2-15,-22 2-4 16,-5 1 2-16,-2 3 1 16,7-3-2-16,10 2 5 15,10-8 2-15,26-1-5 0,25-11-3 16,27-2 3-16,20-6-6 15,27-2 14-15,10-13 8 16,14 7-1-16,5-7-1 0,7 0 3 16,11 0-3-16,0 0-1 15,0 0-7-15,0 0 3 16,0 0-1-16,0 0-2 16,0 0-1-16,0 0 3 0,0 0-9 15,0 0 3 1,0 0 1-16,0 0 3 15,0 0 2-15,-8 0-5 16,8 0 0-16,0 0 7 16,0 0 4-16,0 0 4 15,0 0 21-15,0-7 1 0,0-18-15 16,3-20-16-16,10-24-1 16,8-17-2-16,7-16-5 15,0-6-5-15,4-16 0 0,1-5 1 16,-1-10-2-16,1-4-2 15,-1-7-6-15,1 0-3 16,-4-1 16-16,-6 6-3 0,-7 9 3 16,-3 17-3-16,-1 27 3 15,-4 14-3-15,2 21 4 16,-2 13 0-16,-8 15-6 16,0 8 7-16,0 5-1 15,0 9-4-15,0-2-2 16,0 9 2-16,0-3-5 15,0 3 4-15,0 0 1 0,0 0-2 16,0 0 3 15,0 0-2-31,3 0 3 0,-3 0-1 16,0 0 0-16,0 0-1 16,0 0 6-16,0 0-2 15,0 0 1 1,0 0-12-16,0 0 4 15,0 0 3-15,0 0 2 16,5 0-7-16,-5 0-9 16,1 0-11-16,4 0-7 0,-2 0-12 15,3 12-50-15,2 4-84 16,0 3-30-16,5 6-19 16,-5 0-100-16</inkml:trace>
  <inkml:trace contextRef="#ctx0" brushRef="#br0" timeOffset="41815.08">24402 13258 161 0,'-14'-11'211'15,"2"-7"-59"-15,-5 2-12 16,9 0-25-16,2-1-23 0,6 5-8 16,0 0 13-16,0 3-2 15,0 6-20-15,0 3-26 16,0 0-20-16,0 12-14 0,0 12 12 15,0 21 33-15,0 20-6 16,0 20-13-16,0 18-18 16,0 2-14-16,-9 5-3 0,9-4-4 15,-8-12-4-15,8-13-19 16,0-12-37-16,0-15-58 16,0-14-49-16,0-8-19 15,0-11-5-15,0-21 10 0,0-12-55 16,0-17 44-16</inkml:trace>
  <inkml:trace contextRef="#ctx0" brushRef="#br0" timeOffset="42147.88">24263 13221 169 0,'-13'-24'226'0,"4"3"-94"15,9 6-51-15,0 1-35 16,0 7-22-16,0-1-8 15,6 8 10-15,5 0 7 16,9 0 12-16,4 15-2 0,5 14 0 16,2 8-3-16,3 11-14 15,3 9-10-15,0 5-3 0,-1 2-11 16,1-2 3-16,-6-10-2 16,-6-10-1-16,-7-13 10 15,-7-14 38-15,0-15 3 0,-2-28-23 16,3-20-15-16,0-21-4 15,1-14-10-15,1-5 2 0,0-4 1 16,-6 12 0 0,0 2-1-16,5 13-10 0,-2 13-13 15,6 7-55-15,-1 8-96 16,4 12-85-16,6 5-57 0</inkml:trace>
  <inkml:trace contextRef="#ctx0" brushRef="#br0" timeOffset="42563.57">25241 13050 673 0,'-33'-8'294'16,"1"0"-91"-16,-1 8-103 0,2 0-47 15,2 0-29-15,4 13-13 16,5 1-1-16,8 9 0 0,-2 4-4 15,14 6-4-15,0-1-7 16,6 0-1-16,6 2-18 0,8-6-19 16,4-4-43-16,0-7-21 15,1-17 5-15,0 0-2 16,-6-9 28-16,-2-11 31 0,-5-8 29 16,-12-13 17-16,0-4 15 15,0 1 15-15,-8-2 12 16,0 6 0-16,8 6 1 15,-8 11-13-15,8 6-12 0,0 14-4 16,0 11 17-16,0 15 3 16,8 19-10-16,5 10-6 0,-1 9-9 15,2 5-10-15,3-5-2 16,0-7-38-16,-5-14-42 16,-1-7-41-16,2-14-17 0,-4-10-31 15,-9-13-44-15,0-17 41 16</inkml:trace>
  <inkml:trace contextRef="#ctx0" brushRef="#br0" timeOffset="43195.75">25335 13124 94 0,'11'-49'246'16,"1"0"-74"-16,1 8-30 15,-6 13-28-15,-3 5-54 0,1 5-23 16,-5 6-1-16,4 12 25 16,0 7 24-16,4 18 16 15,-3 12 6-15,-2 8-40 0,-3 3-26 16,0 2-24-16,0-10-6 15,0-7-11-15,0-5 8 0,0-9 1 16,0-1-8-16,0-18 4 16,0 0-28-16,9-22-12 15,4-13 2-15,2-15 0 0,9-11 14 16,3-12 6-16,3 1 15 16,-6 7 0-16,-4 15-3 15,-4 10 5-15,-2 11-6 16,-7 17 8-16,1 12 10 0,-3 20 33 15,-2 18 4-15,3 6-22 16,-6 4-14-16,0-2-5 16,0-6-3-16,0-12-6 0,3-7-2 15,2-4 4-15,1-10-5 16,2-7 3-16,1-7-3 0,7-10-5 16,5-11-8-16,0-5 7 15,2-2 6-15,2-4 2 16,-1 11-2-16,-5 3-2 15,3 9-4-15,-1 9 2 16,1 7 2-16,4 12 0 0,2 4 2 16,0 4-5-16,-2 1 11 15,-6-5-8-15,-1-4 2 16,2-5-5-16,-1-7-20 0,4-12-38 16,-4-15-14-16,1-15 13 15,-5-14 25-15,-8-6 21 0,-4-7 15 16,-4 0-3-16,0-4 4 15,0 7 8-15,0 17 28 0,0 12 12 16,-9 12 9 0,9 10-23-16,-6 15-4 0,6 28 22 15,0 17-6-15,0 17-19 16,11 11-15-16,6-1 0 16,7-1-8-16,6-7-7 0,-3-9-38 15,6-12-78-15,-5-5-96 16,1-15-48-16,-7-23-56 0</inkml:trace>
  <inkml:trace contextRef="#ctx0" brushRef="#br0" timeOffset="43478.03">26604 12150 233 0,'26'-89'249'0,"-1"7"-63"15,-6 17-7-15,-2 12-40 0,-10 16-52 16,1 14-21-16,-8 23 36 15,0 33 50-15,-12 26 0 16,-8 39-16-16,-4 25-50 0,-4 10-30 16,-1 10-26-16,6-4-14 15,1-5 0-15,5-11-15 0,8-14 5 16,9-12-6 0,0-14-29-16,0-18-52 0,0-13-48 15,6-12-23-15,-6-6-8 16,3-10-1-16,-3-12 15 0,0-12-6 15,0 0-3-15,0-20-66 16,0-13-8-16</inkml:trace>
  <inkml:trace contextRef="#ctx0" brushRef="#br0" timeOffset="43811.95">26471 13013 150 0,'0'9'227'0,"0"-9"-89"0,0 0-42 16,0 0-45 0,0 0-20-16,0 0-1 0,0 0 26 15,0 0 10-15,0 0-7 16,0 0-10-16,0 0-22 0,0 0-10 16,0 0-9-16,0 0-11 15,4 0 3-15,4 0 4 16,-3 0-1-16,-2 0 15 0,6 0 14 15,-1 0 9-15,0 0 11 16,7-4 5-16,11-1-14 0,5-4-12 16,11 2-14-16,2 0-3 15,2-7-11-15,1 2 1 16,2 1-3-16,0 2-4 16,-4-1-23-16,-9-5-64 0,-4 3-62 15,-7 0-36-15,-8-7-27 16,-6-7-56-16</inkml:trace>
  <inkml:trace contextRef="#ctx0" brushRef="#br0" timeOffset="44025.03">26811 11942 188 0,'-10'-28'307'15,"-3"4"-117"-15,13 3-66 0,0 5-61 16,5 4-43-16,10 5-12 16,14-3-7-16,10 3-1 15,12 1 0-15,0 6-10 0,5-4-64 16,0 1-75-16,-5-5-117 16</inkml:trace>
  <inkml:trace contextRef="#ctx0" brushRef="#br0" timeOffset="44593.76">27430 11910 274 0,'4'-7'246'16,"0"-3"-83"-16,4 3-80 0,-1-1-47 16,6-1-18-16,4-3 1 15,3 0 1-15,8 1-7 16,4-1-1-16,1-6 0 16,-1 6-1-16,-2-1 39 15,-12 1 26-15,-2 5 18 0,-7-2-9 16,0 6-12-16,-9 3-31 15,0 7-10-15,0 22 4 16,0 16 3-16,-9 16-16 16,0 10-10-16,9 8-11 0,-8 3-2 15,8-5 5-15,0-3-6 16,0-5 6-16,0-9-2 16,5-6 2-16,-2-9-6 0,3-10 4 15,-3-6-8-15,-3-8 1 16,0-6 5-16,0-1 2 15,0-7-3-15,0-7 1 16,0 0 3-16,0 0-2 0,0 0 1 16,0 0 0-16,-9 0 0 15,-10 0-2-15,-9 7 1 16,-6-7 0-16,-6 14 0 0,0-14-2 16,0 8 1-16,2-8-2 15,11 0-6-15,2 0-1 16,11 0-52-16,6 0-82 0,8 0-98 15,0 0-44-15,22-12-69 16</inkml:trace>
  <inkml:trace contextRef="#ctx0" brushRef="#br0" timeOffset="44926.25">28116 11865 396 0,'0'-48'316'15,"0"7"-78"-15,0 13-99 16,0 1-71-16,0 13-16 0,0 0 23 16,0 7-1-16,0 7-37 15,0 7-14-15,-8 19-6 16,8 19-7-16,0 15-7 16,0 19 3-16,5 2-5 15,4-4-11-15,9-12-17 16,-2-13 3-16,1-14 5 0,-3-10 6 15,4-16 9-15,-6-16-1 16,-3-20 5-16,0-14-2 16,-9-10 5-16,0-4 0 15,0-4-1-15,0 1-2 0,0 10-44 16,-9 9-77-16,9 3-70 16,0 2-39-16,0-2-68 15</inkml:trace>
  <inkml:trace contextRef="#ctx0" brushRef="#br0" timeOffset="45342.34">28295 11528 329 0,'8'-25'227'0,"0"1"-63"16,4 4-80-16,-1 3-39 15,6 4-14-15,3 1-4 16,5 4 1-16,3 5-10 0,6 3-13 15,0 0-5-15,9 0 1 16,-7 7 1-16,1-7 4 16,-9 0-6-16,-7 0 0 15,-5 0 12-15,-4 0 28 16,-7 0 28-16,-5 0 1 16,0 8-3-16,0-8-13 0,0 13-1 15,0 7 13-15,6 17-9 16,2 8-8-16,5 12-23 15,3 7-6-15,4 6 5 0,-1 4-9 16,7-2-5-16,-1 6-8 16,-5 5-1-16,-1-8-1 15,-6 0 1-15,-13-7 0 16,-9-7 1-16,-14-4 5 0,-13-9-1 16,-18-7-6-1,-9 1 3-15,-11-7-26 0,-4 1-95 16,4 2-152-1,3 3-116-15,1-6-426 0</inkml:trace>
  <inkml:trace contextRef="#ctx0" brushRef="#br0" timeOffset="46473.29">23020 14374 40 0,'-21'0'109'0,"-1"0"93"0,8 0-80 15,-3 0-54-15,1 0-33 16,0 0-12-16,3 0 1 0,-2 0 13 16,2 0 23-16,2 0 20 15,-7 0 9-15,7 0 11 16,-3 0 2-16,3 0-7 16,11 0-15-16,0 0-22 15,0 0-19-15,8-13-23 0,20-11-9 16,18-19-3-16,19-4-6 15,14-10 6-15,11-5-4 16,0 2 2-16,-4 6-2 0,-4 6 5 16,-14 8-2-16,-7 7-6 15,-13 4 3-15,-11 8 7 16,-9 4 9-16,-11 6 26 0,-9 3 14 16,-8-4-15-16,0 0-28 15,-13 3-45-15,-4 2-48 16,0 2-55-16,-5 5-79 15,1 0-42-15,2 0-43 0,-2 0-256 16</inkml:trace>
  <inkml:trace contextRef="#ctx0" brushRef="#br0" timeOffset="46890.44">23304 13729 385 0,'-25'-11'305'15,"-3"-2"-72"-15,3 1-83 16,5 0-72-16,8 3-38 15,12 2-19-15,0-1-11 16,16 0-11-16,17 0 1 0,16-4 4 16,12-1-7-16,4 4-1 15,-5 2-5-15,-7 7 2 16,-8 0 5-16,-13 0 4 16,-7 7-6-16,-9 5 14 0,-8 10-6 15,-8 9 5-15,0 11 9 16,-13 11 2-16,-7 4-7 15,1 7-5-15,-2 2 5 0,5-6-8 16,-1 2 3-16,3-1 4 16,0-8 12-16,6-4-10 15,0-8-2-15,-1-9 1 16,9-7-5-16,-12-11 22 16,4-4 15-16,-7-10-15 0,-7-24-18 15,-1-19 6-15,-2-21 0 16,1-17 4-16,2-9-2 15,11-12-6-15,3 0-9 0,8 9-7 16,0 3 4-16,3 9-17 16,10 8-21-16,8 12-60 0,4 12-77 15,3 9-81-15,9 11-53 16,6 8-34-16</inkml:trace>
  <inkml:trace contextRef="#ctx0" brushRef="#br0" timeOffset="47655.14">28067 10648 240 0,'0'-28'263'16,"0"-5"-83"-16,-13 4-68 15,2 5-55 1,-1 4-18-16,-1 0 7 0,-3 3-4 15,3 5-2-15,2 5 0 16,-3 2-15-16,3 5-7 16,-13 17 5-16,-9 14 3 15,-7 14-12-15,-5 12-4 0,-3 9 2 16,6 3-10-16,5 5 2 16,11-5-2-16,0-9-3 15,10-3-3-15,5-11 4 0,11-10 1 16,0-8-2-16,3-4 2 15,5-2-2-15,0-10 2 16,0-12 6-16,1 0-1 16,-5 0-8-16,1-12-16 15,-2-4-47-15,2-6-52 0,-2 2-62 16,-3-5-62-16,0-2-46 16</inkml:trace>
  <inkml:trace contextRef="#ctx0" brushRef="#br0" timeOffset="48587.06">27370 10945 390 0,'-8'-7'214'16,"8"-2"-55"-16,0 6-65 16,0-2-43-16,0 5-23 15,0 0-6-15,0 0 1 0,0 0-2 16,3 8-8-16,2 8 10 15,-2 8-5-15,2 9 3 16,-5 4-16-16,0 4 0 0,0 0-5 16,0-5 0-16,0 1 3 15,0-5-8-15,6 1 11 16,3-4-5-16,7-8-4 0,5-3 0 16,7-1 4-16,5-4-1 15,-1-5 3-15,0-8-8 16,1 0 7-16,-2 0-2 15,3 0 1-15,-6-8-1 0,-8-1 5 16,0 0 2-16,-3 2 7 16,-6 0 3-16,-3 7 11 15,-2-5 20-15,-3 1 14 0,-3-1 4 16,0 5-1-16,0 0-11 16,0 0-21-16,0 0-14 15,0 0-1-15,0 0-13 0,0 0 4 16,0 0 0-16,0-2-5 15,0-8 6-15,0 3-4 16,0-6 10-16,0-3 0 16,0-1-8-16,0 1 1 15,0-3-9-15,-12-3 2 0,12-1-2 16,-13-3 4-16,2-2-7 16,-1-1 8-16,0 0-5 15,4 1 1-15,-1 4 1 0,-4 0-6 16,5 3 6-16,-2 2-1 15,2 2-6-15,-5 5 5 16,4-1 0-16,0 0 2 0,1 6 0 16,2 0-1-16,-3 2-8 15,1 5 6-15,8-4 1 16,-11 1 2-16,-3-2-1 16,2-3 1-16,0 4-5 15,1 0 9-15,-2 4-9 0,1 0 2 16,-5 0-6-16,5 0 8 15,-1 0-3-15,-2 0 2 16,-1 0 2-16,-1 0-6 0,5 0 6 16,4 0-2-16,-1 0 2 15,3 0-2-15,-7 0 0 16,4 0 0-16,9 0-2 0,-8 0 5 16,8 0-4-1,-8 0-5-15,8 8 5 16,-8 0-1-16,8-8-2 15,0 17 0-15,0 2 8 0,-13 6-3 16,13 7 3-16,-6 5-2 16,6 0-6-16,0-2 0 15,0-6 3-15,0-4-1 0,0-7 7 16,-8-4 0-16,8 0-7 16,-8-14 5-16,8 7-6 15,0-7 1-15,0 0-11 0,0 0-72 16,-9 12-140-16,1 0-112 15,-5-1-106-15</inkml:trace>
  <inkml:trace contextRef="#ctx0" brushRef="#br0" timeOffset="54477.93">19677 4232 400 0,'-36'-11'162'0,"3"-2"-78"15,4 2-34-15,4 2-23 16,7 1 17-16,1 4 11 0,4 0-1 15,13 4-9-15,0 0-12 16,0 0-13-16,0 0-6 16,0 0-11-16,5 0-6 15,3 0 5-15,5 11-5 16,6 3 8-16,6-3-3 16,3 2 0-16,9 3 0 15,9-4-2-15,1 1 0 16,5-1 1-16,5-1 3 0,5 1-2 15,3 2-1-15,-4-1 0 16,-10-2 0-16,3 1-1 16,0-1 3-16,-2 2-5 0,0 3 3 15,-2 5 0 1,-1-1-4-16,-1 1 5 0,1 4-3 16,8-2 5-16,4 2-7 15,4 4 3-15,0-1 1 16,0 0-1-16,-5 2 4 15,-3-7-9-15,-8-2 1 0,-8-1 7 16,-5-3-3-16,-7-2 0 16,-7 2-1-16,4-2 3 15,-4-1-2-15,-4 1 1 0,3 6-5 16,0 0 2-16,2 3 6 16,7-1-6-16,-1 1 4 15,-7 2-4-15,3-2 0 0,-4 0 3 16,-5-4-3-1,-4 1 2-15,-1-5 3 0,-3 1-2 16,6-1 3-16,-6 0-4 16,1-3 1-16,-8-1-3 15,5 4 2-15,-3 0 2 0,2 2-2 16,-5-2 0-16,3-4 1 16,-3-1 3-16,5 1-4 15,-2 6 0-15,-3-2 4 0,5 0-3 16,-2 1 2-16,3 2-6 15,-3 10 1-15,6-1 2 16,-1 0 2-16,-5 6-4 16,3-6 5-16,-3 5-3 15,2-5-2-15,1 2 5 16,-1-2-1-16,-5-4 0 0,3-1-4 16,2-1 0-16,-5-3 2 15,0 2-2-15,0-1 3 16,0 5 0-16,0-1 0 15,0 5-1-15,0-5 4 0,0 1-6 16,0-1 2-16,0 0 6 16,0 0-3-16,0 2-7 15,0-6 1-15,0 0 7 16,0-3-3-16,0-2-1 16,0 2 0-16,0-2 3 15,0-2-4-15,0 0-1 0,0-13 4 16,0 13-2-16,0-2-3 15,0-11 7 1,0 8-8-16,0-8 8 16,0 0-1-16,0 0 1 15,0 0 1 1,0 0-4 0,0 0-2-16,0-8 2 15,0-1-13-15,0 2-3 16,0-5 0-16,0 0 9 15,-8 0 2-15,8-1-2 0,-11 5 1 16,3-5-5-16,-1 4 4 16,-3 2 5-16,-2 0 4 15,3-2-3-15,-2 1-3 0,4 0 6 16,-1 0-8-16,-2-1 5 16,-1 1 3-16,-8 1-1 15,3-3-3-15,-8 3 1 16,1-5-5-16,3 3 9 0,-4 2-6 15,1-2 2-15,5 6 3 16,9-2 1-16,-1 1-4 16,12 4 4-16,0 0 6 15,0 0-2-15,0 0 2 16,0-4 1-16,0 0 7 16,0-1-10-16,0 5 5 0,0 0-10 15,4 0 2-15,0 0-5 16,0 0-1-16,-1 0-1 15,5 0-1-15,1 17 3 16,2 0 0-16,5-1 0 0,5 3 0 16,-4 3-2-1,2 2 3-15,2 4-1 0,0 1 3 16,-1-1 0-16,0 1-3 16,1-1-3-16,0-4 2 15,-6-2 1-15,-4-6-2 0,3-4 1 16,-6 0 5-16,-4-5 1 15,4 5-3-15,-5-3 2 16,3-1-2-16,-6 1-2 16,3-9 1-16,2 7 1 0,-2-7-1 15,-3 0-3-15,0 0 12 16,0 0-2-16,0 0 26 16,0 0 18-16,0 0 10 0,0 0-2 15,0 0-11 1,0 0-13-16,0 0-9 0,0 0-4 15,0 0-16-15,0 0 2 16,0 0-7-16,0-4 2 16,0 1 3-1,0-2 1-15,0-3 1 0,0 0-6 16,0 0-3-16,3-8-3 16,5-5-4-16,6-3 7 15,-3-5 5-15,7 1-8 0,-2-5-1 16,4-3-2-16,-1 0 7 15,2-6-5 1,-1 1 3-16,-1 1-1 0,-1 4 2 16,-6 7 0-16,-4 4 2 15,0 10-1-15,-5-2-1 16,-3 5 2-16,0 3-3 16,0 5 3-16,0 1-2 0,0 3-2 15,0 0 5-15,0 0-7 16,0 0 2-16,0 0 8 15,0 0-12-15,0 0 7 16,-8 0-1-16,-7 0-3 16,-11 0 5-16,-8 12-4 15,-8 0 0-15,-7 4 6 16,-3 0-4-16,-5 5-1 16,-5 0 4-16,6-2-2 15,-1-3-3-15,3 1-1 16,6 0 8-16,9-2-4 0,4 2-7 15,13-6 9-15,5-11-5 16,5 8 3-16,-2-8-3 16,14 0 3-16,0 0 0 0,0 0 1 15,0 0 1-15,0 0-2 16,0 0-2-16,0 0-5 16,0 0 7-16,0 0-9 15,5 0 3-15,8 0-5 16,0 0 0-16,4 0 11 15,0 0 4-15,9 0-5 0,2-2-5 16,5-4 4-16,-1 2-3 16,10 0 7-16,6 1-3 15,1-1-2-15,-2-1 2 16,-1 5-1-16,-9 0 4 0,-6 0-6 16,-6 0 4-16,1 0-4 15,-7 0 3-15,-2 0 3 16,-11 9 2-16,3-9-5 15,-5 0 4-15,-4 0 0 16,0 0 1 0,0 0 2-16,0 0-2 15,0 0-6-15,0 0-1 16,-13 0 3-16,-1 7-2 16,-11-7 1-16,1 12-6 0,-6-2 6 15,7 2 1-15,3-12-4 16,3 12 5-16,4-12-7 15,13 0 2-15,0 0-2 16,0 0-4-16,0 0 4 0,0 0-5 16,8 0-10-16,5 0 10 15,8-8 3-15,-1-8 8 16,4-2 2-16,-4 3-9 16,-2-2 6-16,-7 6 3 15,-3-2 1-15,-8 9-2 16,0 4 0-16,0 0-3 15,-8 12-3 1,-9 4 11-16,-3 8-11 16,-5 2 3-16,2 2-3 15,6-4 9-15,0-8-4 0,9-3 0 16,8-1-1-16,-8-12 0 16,8 9-4-16,0-9-9 15,5 0 1-15,3 0 9 16,3 0 4-16,7-9-2 15,2-3 1-15,-4-1 0 0,-4 2 4 16,-4-1-2-16,0-2 2 16,-8 11 0-16,0 3 3 15,0 0-4 1,0 0-2-16,0 0-3 16,0 0-3-16,0 0 3 15,0 0 3-15,0 0 1 16,0 0 2-16,0 0-12 15,0 0 4 1,0 0-4 0,0 0 9-16,0 0-6 0,0 0 1 15,0 0 5-15,0 0-4 16,0 0 1 0,0 0 0-16,0 8-3 31,0-8 7-31,0 0 2 15,0 9-3-15,0-9 0 16,0 0 4 0,0 0-8-16,0 0 6 15,0 0 1-15,0 0-7 16,0 0 4 0,0 0 0-16,0 0 1 31,0 0-1-31,0 0 1 0,0 0 0 15,0 0 1 17,0 0-2-32,0 0 1 15,0 0 1-15,-8-5-7 0,8 5 3 16,0 0 4-16,0 0-1 16,0 0-9-1,0 0-27-15,0 0-60 16,0 0-53-16,0 0-39 15,0 7-4-15,-12 3-54 16,-1 1 20-16</inkml:trace>
  <inkml:trace contextRef="#ctx0" brushRef="#br0" timeOffset="58088.21">24465 14805 59 0,'-21'-5'153'16,"-4"-2"39"-16,2-2-86 16,3 4-39-16,-2-2-27 0,8 7-21 15,-3 0-7 1,5 0-5-16,-1 0 5 0,13 0 6 15,-12 0 14-15,4 0 16 16,-1 0 16-16,-2 0 8 16,3 0 9-16,-1 0-4 0,9 0-10 15,-7 0-5-15,7 0-9 16,0 0 13-16,0 0 4 0,0 0-20 16,7-4-11-16,7 0-13 15,9-4-2-15,27-5 1 16,30-4 2-16,33-6-7 0,47-15 2 15,34-5-14-15,43-14-2 16,29-14-8-16,31-5 10 16,24-14-6-16,7-3-5 15,-6-10-1-15,-14 2 0 16,-27-4 9-16,-25-2-3 0,-26 10-2 16,-26 4-2-16,-24 11 5 15,-36 13 4-15,-25 11 0 16,-29 13 9-16,-22 14 23 0,-19 5 7 15,-13 7-5-15,-11 6-4 16,-10 5-2-16,-1 8-9 16,-6-4-10-16,-5 4-4 15,-3-4-4-15,0 0 1 16,0 4-2-16,0 0-4 16,0 0 3-16,0 0-8 15,0 0 6-15,0 0 0 16,0 0-1-16,0 0 0 15,0 0 1-15,0 0-8 0,0 0 2 16,0 0 7-16,0 0-2 16,0 0-6-16,0 0-2 15,0 0 7-15,0 0-1 16,0 0 0-16,0 0 2 16,0 0-1-16,0 0-8 15,0 0 9-15,0 0 0 16,0 0-2-16,0 0 3 15,0 0-3-15,5 0 2 16,-1 0 2-16,1 0 0 0,-5 0 0 16,0 0-6-16,0 0 5 15,3 0 2-15,0 0-8 16,0 0-3 0,-3 0-14-1,0 0-48-15,0 0-115 16,0 0-117-16,0 0-52 0,-6 0-9 15,-2 0 20 1</inkml:trace>
  <inkml:trace contextRef="#ctx0" brushRef="#br0" timeOffset="59003.92">29675 10380 384 0,'-9'-11'178'16,"2"-2"-77"-16,7 1-44 15,-8 3-33-15,0 1-12 16,8 0 2-16,-9 0 10 0,9 0-6 15,-11-1-5-15,11 2 5 16,-13-5-6-16,-3-2 1 16,-6 2-1-16,0 1-8 15,-16-2-2-15,-9 7 0 16,-15 0 0-16,-3 6-1 16,-6 0 0-16,8 0 2 15,-2 8-6-15,0 4 9 0,0 4 0 16,4 5 0-16,4-2 3 15,0 3-4-15,4 2 2 16,10 1 1-16,-2 3-7 16,3 4 5-16,2 6-6 15,4-2-2-15,-1 4 1 16,1 1 1 0,-29 44 5-16,29-40 2 0,-2 4-3 15,1-1 0-15,6 2 1 16,-3-6 1-16,11-2-3 15,2-11 7-15,5-5 9 0,2-7 5 16,6-2-2-16,8-4-12 16,-6-5 3-16,6-8-8 15,0 0-2-15,0 0-1 16,0 0 0-16,0 0 0 16,0 0 3-16,0 0-3 15,0 0-5-15,0 0 8 0,0 0-8 16,0 0 6-16,0 0-4 15,0 0-3-15,0 0-12 16,0 0-25-16,0 0-50 0,0 0-59 16,0 0-52-16,5-8-80 15</inkml:trace>
  <inkml:trace contextRef="#ctx0" brushRef="#br0" timeOffset="60285.45">28046 10767 266 0,'0'-17'215'0,"-8"0"-88"16,8 1-46-16,-7 0-46 16,7 4-15-16,-8 5-11 15,8 2 10-15,0-1-5 16,0 6-7-16,0 0-5 15,0 0 2-15,0 0-8 0,0 0 2 16,0 15-2 0,-8 0 5-16,-5 5 3 15,0 5 0-15,2 3 0 16,-3 5 14-16,3 8 8 0,-1-1-5 16,4 5-8-1,-12 45 2-15,11-54-8 16,1-7 7-16,8-5 3 15,0-8 1-15,0-4-5 16,-6 2-3-16,6-14-3 16,0 7-2-16,0-7 4 0,0 0 3 15,0 0-3-15,0 0-2 16,0 0 0-16,0 0 1 16,0 0-6-1,0 0 2 1,0 0-3-16,0 0 0 15,0 0 0-15,0 0 1 16,0 0 2 0,0 0 9-16,0 0 3 15,0 0 7-15,0 8-4 0,0-8-3 16,0 0-13-16,6 0-2 16,19 0 1-16,15 0-3 15,22 0-7-15,15 0 6 16,10-8 7-16,9-4-5 0,-2 3-3 15,-7-3 5-15,-5 5 0 16,-9-2-4-16,-11 1 5 16,-18 4 1-16,-13 0 25 15,-6 0 16-15,-12 4 15 0,-5-4 11 16,-8-1-3-16,0 2-30 16,0 3-19-16,0 0-8 15,0 0-7-15,-8 0-2 16,8 0-4-16,-8 0 4 15,8 0-3-15,0 0 8 0,-8 0-14 16,-1 0 7-16,-4-4 4 16,-5-3-3-16,-12-3-1 15,-2-5 0-15,-8-6 1 16,-1-4-2-16,-5-4 5 16,-1-2-2-16,-2-6-2 15,0-4 4-15,0 0-6 0,0 5 7 16,4-1 3-16,6 5-11 15,1 4 6-15,10 2-6 16,-1 2 4-16,7 3 2 16,0 6 0-16,6 2 1 0,3 1-6 15,2 0-1-15,2 4 3 16,1-1 0-16,0 7-2 16,8-3 0-16,-8 5 2 15,8 0-2-15,0 0 7 16,0 0-9-1,0 0 5-15,0 0 0 0,0 0-3 16,0 0 1-16,0 0 2 16,0 0-2-16,0 0 4 15,0 0-7-15,0 0 5 16,0 0-3-16,0 0-5 16,0 7-2-1,0 10 14-15,5 3-12 16,-2 4 2-16,5 5 5 15,-8 6 4-15,5 4-9 0,-2 5 5 16,6 2 1-16,-1 2 2 16,-5 5-6-16,5 0 8 15,1 0-9-15,3-6-26 16,1 3-128-16,-1-5-181 16,-1-5-141-16</inkml:trace>
  <inkml:trace contextRef="#ctx0" brushRef="#br0" timeOffset="82000.41">14666 5922 300 0,'-65'-13'381'0,"-4"-3"-122"16,0-4-106-16,5 0-56 0,3 4-12 15,10 0 47-15,12 0 42 16,7 4-11-16,7 3-31 16,9 1-38-16,3 4-41 15,13 0-29-15,0 0-24 16,0-1 0-16,17-3 0 16,32-4 0-16,40-8 0 0,45-8 0 15,33-6 0-15,19 2 0 16,18 3 0-16,11 5 0 15,11 8 0-15,15 8 0 0,7 8 0 16,-2 0 0-16,-13 17 0 16,-17 7 0-16,-26 5 0 15,-24 3 0-15,-16 0 0 16,-20 5 0-16,-8 3 0 16,-12 1 0-16,-11 0 0 15,-11-1 0-15,-12-2 0 0,-2-7 0 16,-14 6 0-16,-7-3 0 15,-3-6 0-15,-10 0 0 16,-4 0 0-16,2-2 0 0,-7-3 0 16,-1 1 0-16,-3-3 0 15,-3-4 0-15,5 0 0 16,-1-6 0-16,1 6 0 0,-1-6 0 16,1-2 0-1,-4-9 0-15,-6 8 0 0,-2-8 0 16,-5 0 0-16,-3 0 0 15,-5 0 0-15</inkml:trace>
  <inkml:trace contextRef="#ctx0" brushRef="#br0" timeOffset="82109.22">18456 6284 1878 0,'0'-3'-333'16,"0"-2"-46"-16,-9 1-3 16,-12 0 6-16</inkml:trace>
  <inkml:trace contextRef="#ctx0" brushRef="#br0" timeOffset="82932.37">17724 6582 95 0,'-17'-8'208'15,"6"-1"-35"-15,-2 2-68 16,4-3-34-16,1 8-26 15,8-3 2-15,0 1 21 0,-6 0 17 16,6 4 6-16,0 0 0 16,0 0 8-16,-8 0 12 15,8 0-6-15,-13 0 2 0,13 0-8 16,-8 0-9-16,8 0-26 16,0 0-24-16,0 0-18 15,0 0-2-15,0-4-13 16,17-5-5-16,15 3 5 15,21-7-5-15,24-4 2 0,19 1-6 16,23-5 5-16,11 1 1 16,7-1-4-16,5 5-3 15,-3 1-3-15,-14-2 7 0,-15 5 0 16,-15 3-3-16,-21 5 3 16,-19 1-1-16,-11 3 1 15,-10 0 3-15,-14 0 2 0,-4 0-8 16,-10 0 13-16,-1-5 9 15,-5 1 11-15,0-3 13 0,0-5-9 16,0-9-26 0,0-13 0-16,-11-6-3 0,-2-8-3 15,-2-6 3-15,-6-6-6 16,-3 2 2-16,-6 2 0 16,3-2 3-16,-3 9-5 0,3 4 0 15,-3 9 0-15,4 8 0 16,0 7 0-16,2 9 0 15,-13 8 0-15,-16 4 0 0,-12 20 0 16,-18 13 0 0,-19 8 0-16,-8 8 0 0,-9 3 0 15,-2 1 0-15,8-1 0 16,3 3 0-16,11-7 0 16,14-3 0-16,12-9 0 15,13-3 0-15,15-9 0 0,13-8 0 16,7-4 0-16,9-3 0 15,3-9 0-15,13 8 0 16,0-8-52 31,0 0-95-31,5 0-96-16,7 8-58 15,12 4-20-15,9-5-44 16</inkml:trace>
  <inkml:trace contextRef="#ctx0" brushRef="#br0" timeOffset="83629.1">21842 6358 41 0,'8'-5'113'0,"0"-2"103"16,-3 2-78-16,-2 5-63 0,-3 0-36 15,0-4-22-15,0 4-8 16,0-4-1-16,0 4-6 16,0 0-17-16,0-3-21 15,0 3-74-15,0-5-83 16</inkml:trace>
  <inkml:trace contextRef="#ctx0" brushRef="#br0" timeOffset="83831.28">22049 6452 244 0,'-16'-8'248'0,"7"-2"-124"0,9 3-106 16,0-2-113-16,0 2-135 15</inkml:trace>
  <inkml:trace contextRef="#ctx0" brushRef="#br0" timeOffset="84188.03">21433 6931 498 0,'0'-19'168'0,"0"-2"-158"16,1 1-179-16</inkml:trace>
  <inkml:trace contextRef="#ctx0" brushRef="#br0" timeOffset="84380.42">22001 7095 350 0,'0'-21'120'15,"4"1"-170"-15,4-1-151 16</inkml:trace>
  <inkml:trace contextRef="#ctx0" brushRef="#br0" timeOffset="84723.98">22745 7114 660 0,'-14'-17'240'0,"2"3"-108"16,12 2-73-16,0-1-25 15,0 4-4-15,0 1 17 0,0 6-5 16,0 2-20 0,0 0-13-16,0 0-4 0,0 0 0 15,0 0-9-15,0 0 5 16,0 0 2-16,0 0-2 0,0 0-2 16,0 0 3-1,0 0-10 1,0 0-17-16,0 0-28 15,0 0-60-15,0 0-72 16,0 0-72-16,0 0-48 0</inkml:trace>
  <inkml:trace contextRef="#ctx0" brushRef="#br0" timeOffset="93316.07">23722 12532 48 0,'0'-23'164'15,"0"-2"32"-15,0 0-88 0,0 1-23 16,0 7-24-16,0 5-29 15,0 0-4-15,0 0 7 0,0 5 18 16,0 2 14 0,0 5 0-16,0 0 2 0,0 0 3 15,0 0-5-15,0 0-9 16,0 0-10-16,0 0 1 0,0 0-12 16,0 0-5-16,0 0-4 15,0 0-1-15,0 0-6 16,0 0 2-16,0 0-1 0,0 0 11 15,-8 0-5-15,0 12 9 16,8 0-5-16,-13 5-3 0,1 2 6 16,1 7-2-16,-2 2 2 15,0 1-3-15,2-1-2 0,-3 0-15 16,3 1 0 0,-1 0 1-16,12 3-7 0,-12 0 14 15,12 1 10-15,-8 0-8 16,0 3 1-16,-1 2 1 0,1-2 1 15,8 1-19-15,-6 0-9 16,6-5 0-16,0-1 0 0,-8 3 0 16,8-6 0-16,0 0 0 15,0-3 0-15,-9-4 0 0,9 0 0 16,-9-2 0-16,9 2 0 16,0 3 0-16,0 0 0 0,0 5 0 15,0 9 0 1,0 2 0-16,0 5 0 0,0-2 0 15,0 2 0-15,-8-4 0 16,8 1 0-16,-13-3 0 0,13 3 0 16,-7-2 0-16,7 0 0 15,-8 1 0-15,8 0 0 16,0 4 0-16,0 0 0 0,0 0 0 16,0-1 0-16,0 2 0 15,3-6 0-15,5 1 0 0,0 4 0 16,-3-5 0-16,-1 1 0 15,4 0 0-15,-4-1 0 0,4 6 0 16,6-7 0 0,-5 6 0-16,5 0 0 0,6 3 0 15,0 9 0-15,8 0 0 16,9 9 0-16,4-1 0 0,8 1 0 16,5-6 0-16,1-4 0 15,2 2 0-15,0-4 0 16,0-7 0-16,0-2 0 0,-4-8 0 15,-10-5 0-15,-1-2 0 16,-11-10 0-16,-2-3 0 0,-7-5 0 16,-6 0 0-16,-4-12 0 15,-6 0 0-15,2 0 0 16,2 0 0-16,-2 0 0 0,-4 0 0 16,0 0 0-16,0-5 0 15,0-10-542-15,2-6 10 16,0-8 90-16</inkml:trace>
  <inkml:trace contextRef="#ctx0" brushRef="#br0" timeOffset="94530.67">28815 10506 105 0,'-8'-17'236'16,"8"1"-86"-16,-9-4-52 0,1-1-29 15,8 2-30-15,0 2-14 16,0 5 9-16,0 3 19 16,-9 3 15-16,9-3 2 15,0 0-11-15,0 4-12 16,0 5 5-16,13 0-19 16,19 0 1-16,30 14-5 0,28 1 3 15,27 6-10-15,20 3 2 16,10 14-1-16,4 2 9 15,-6 13 16-15,-11 16 4 0,-20 16 18 16,-21 24 14-16,-24 34-4 16,-28 38-10-16,-26 25-20 15,-15 15-12-15,-18 2-15 16,-12-11-10-16,-5-17-8 16,-7-20 18-16,-3-25 18 0,0-23 0 15,6-21 2-15,-4-21-20 16,8-16-14-16,5-12-9 15,7-17 0-15,7-6-12 16,-1-11-33-16,2-9-54 16,-2-14-77-16,1 0-86 0,0 0-32 15,-6-9 4-15,8-3-9 16,-3-4 24-16</inkml:trace>
  <inkml:trace contextRef="#ctx0" brushRef="#br0" timeOffset="95778.45">24981 16489 438 0,'-12'-45'390'16,"0"9"62"-16,-1 3-30 0,13 10-184 16,-8 5-131-1,8 6-107-15,0 29 0 16,0 12 0-16,3 11 0 0,5 13 0 16,6 8 0-16,-2 1 0 15,3-2 0-15,1-3 0 16,6-3 0-16,-1-11-71 0,-2-5-212 15,-2-6-21-15,-2-11 13 16,2-10 47-16,-4-11 47 16,-1 0 29-16,-9-16 34 0,-3-9 54 15,0-15 47-15,-12-13 30 16,-4-16 55-16,-8-16 78 0,-1 3-5 16,-3 5 12-16,2 15 29 15,7 15-17-15,4 5-29 0,6 13-17 16,9 5-21-1,0 8 19-15,9 8 34 0,9 8 59 0,12 0 14 16,7 24-102 0,2 10-106-16,10 5 0 0,5 11 0 15,-2-2 0-15,0-3 0 16,-3-8 0-16,-12-5 0 0,-7-8 0 16,-7-8 0-16,-7-16 0 15,-8-8 0-15,-8-15 0 16,0-18 0-16,-12-12 0 0,0-9 0 15,-2-7 0-15,8-4 0 16,-2-4 0-16,8-4 0 0,0-4-193 16,8 2-117-16,6 3-29 15,12 6 20-15,5 14 6 0,7 11 39 16</inkml:trace>
  <inkml:trace contextRef="#ctx0" brushRef="#br0" timeOffset="96061.04">25915 15758 431 0,'0'28'333'0,"-21"5"39"0,-7 10-48 16,-4 18-129-16,-1 13-83 15,5 4-46-15,3-6-24 16,8-3-21-16,17-8-11 0,0-11-9 16,0-13-44-16,8-14-30 15,10-9 73-15,3-14-205 16,2-21 25-16,6-15 180 15,-1-14-142-15,-3-11 80 0,-5-8 37 16,-3 0 35-16,-1 5 33 16,-9 10 15-16,1 13 6 0,-8 13 4 15,3 9-13-15,-3 6-28 16,5 13-13-16,3 15-13 0,1 13-31 16,3 10-59-16,5-2-83 15,-3 4-52-15,0-2-30 16,-2-10-40-16</inkml:trace>
  <inkml:trace contextRef="#ctx0" brushRef="#br0" timeOffset="96927.4">26268 15753 720 0,'0'-20'431'0,"0"11"-34"15,-8 9-145-15,8 24-102 16,-13 14-62-16,5 7-79 0,-3 2-9 15,3 3 0-15,-1-9 0 16,9-8 0-16,0-9 0 0,0-3 0 16,0-21-20-16,0 0-116 15,14-21-1-15,0-15 16 16,7-14 37-16,9-7 24 16,-4 1 36-16,4 2 16 0,-7 5 31 15,-6 9 24-15,-6 12 21 16,-1 8 36-16,-2 6 20 0,-8 7-3 15,0 7-18-15,3 12-103 16,2 4 0 0,3-3 0-16,-4-3 0 0,4-10 0 15,0 0 0-15,0 0 0 16,4-7 0-16,5-13 0 16,0 0 0-16,0 4 0 0,1 0 0 15,-1 7 0-15,-4 5 0 16,-4 4 0-16,8 8 0 15,-1 4 0-15,2 4 0 0,2 1 0 16,-4 3 0-16,4-3 0 16,0-4 0-16,2-13 0 0,1 0-20 15,6-5-72-15,2-16 19 16,3-11 25-16,-3-9 20 0,3-8 16 16,-6 0 17-16,-8-5 14 15,-4 3 9-15,-12-2 22 16,-4 7 59-16,0 10-47 0,0 12-62 15,-7 15 0-15,-6 9 0 16,-2 28 0-16,-1 21 0 16,-1 9 0-16,5 8 0 15,12-2 0-15,0-2 0 0,3-5 0 16,10-9 0-16,8-10 0 16,7-10-75-16,9-9-252 0,15-19 10 15,12-12 47-15,14-11 63 16,3-23 75-16,-4-15 65 15,-3-13 42-15,-5-8 32 0,-9 2 31 16,-10 2 42-16,-10 4 58 16,-12 13 65-16,-9 18 33 0,-1 15 17 15,-10 10 57-15,-8 18-155 16,0 32-155-16,-12 29 0 16,-10 30 0-16,-1 23 0 15,-1 12 0-15,-2 4 0 16,11-4 0-16,4-7 0 0,11-15 0 15,0-12 0-15,0-15 0 16,3-17 0-16,5-15 0 0,4-17 0 16,-1-16 0-16,11-20 0 15,1-20 0-15,11-17-143 16,6-16-129-16,5-17 6 0,0-6-1 16,3-11 11-16,-3-2-5 15,3-2 19-15</inkml:trace>
  <inkml:trace contextRef="#ctx0" brushRef="#br0" timeOffset="97097.23">27961 14768 142 0,'-48'-37'349'16,"11"9"-106"-16,8-1-50 0,13 5-96 16,16-1-47-16,16-4-22 15,22 5-8-15,14 1 0 16,18-2-9-16,6 4-19 0,6 0-53 15,2 5-108-15,-7 1-85 16,-2 1-61-16</inkml:trace>
  <inkml:trace contextRef="#ctx0" brushRef="#br0" timeOffset="97293.95">28484 14682 284 0,'37'-20'217'0,"5"-5"-80"0,3-4-71 16,4 1-77-16,2-3-62 16,2-7-53-16,-4 6-38 15,-8 7 10-15</inkml:trace>
  <inkml:trace contextRef="#ctx0" brushRef="#br0" timeOffset="97609.2">28798 14515 187 0,'-34'24'297'15,"-1"2"-58"-15,-4 2 5 16,-4 8-56-16,-1 9-16 0,-2 3 18 16,3 6 31-16,5-6-23 15,15-7-87-15,11-5-111 16,12-3 0-16,20-5 0 15,8-7 0-15,18-9-17 16,11-12-73-16,8-4-31 0,7-9 10 16,1 6 42-16,-3-2 35 15,-10 6 16-15,-13 3 17 16,-5 0 25-16,-14 12 16 0,-11 8 23 16,-17 5-8-16,-8 3-30 15,-15 1-9-15,-11 3-30 16,-5-6-50-16,-4-3-76 15,7-6-85-15,-1-6-64 16,6-11-15-16,6-11-1 0,13-10-160 16</inkml:trace>
  <inkml:trace contextRef="#ctx0" brushRef="#br0" timeOffset="97957.93">29027 14418 387 0,'8'-50'305'0,"-5"10"-56"0,3 6-113 15,2 8-65-15,6 1-21 16,7 6-3-16,15-8 14 16,21 4-20-16,13-2-18 15,6 4-17-15,1 1 2 16,-4 5 29-16,-8 10 31 0,-8 5 24 16,-9 0 2-16,-6 20 19 15,-11 9 26-15,-2 12-19 16,-4 7-120-16,-1 18 0 15,0 10 0-15,-4 18 0 16,0 16 0-16,6 9 0 0,-2 2 0 16,-1 6 0-16,3-4 0 15,-1-7 0-15,-6-5 0 16,1-9 0-16,-8-9 0 16,-6-12 0-16,-6-10 0 0,-22-16 0 15,-10-5 0 1,-22-5 0-16,-22-12-426 0,-26-13-180 15,-25-9 102-15</inkml:trace>
  <inkml:trace contextRef="#ctx0" brushRef="#br0" timeOffset="99322.53">17898 8031 34 0,'-19'9'43'0,"-3"-1"12"16,6-8 7-16,1 0 21 15,4 0 34-15,11 0-30 16,-14 0-32-16,14 0-8 0,-8-8-5 15,8 3-6-15,0-3 10 16,0 4 13-16,0-1 4 16,0 1-15-16,-8 4-11 15,8 0-14-15,-9 0-6 0,9 0 5 16,0 0 16-16,0 0 13 16,0-3-3-16,17-6-19 15,28-7-18-15,28-8-5 0,38-5-4 16,34-11 1-16,40-17-7 15,27-8 1-15,17-5 3 16,-6 1-1-16,-16 3-6 0,-29 6 1 16,-33 8 0-16,-33 9 4 15,-36 15-26-15,-32 9-17 0,-31 7-18 16,-33 1 2 0,-30 11 2-16,-22 13-4 0,-26 13-10 15,-21 5-16-15,-17 12-88 16,-19 0-26-16</inkml:trace>
  <inkml:trace contextRef="#ctx0" brushRef="#br0" timeOffset="99521.99">17481 8145 224 0,'-44'23'276'0,"15"-10"-106"16,20-13-73-16,21-13-51 0,25-6-19 15,28-5-2 1,28-9 32-16,29-11 17 0,33-6-10 15,31-2-11-15,18-6-20 16,2 1-18-16,-2 9-8 16,-22 8-14-16,-19 11-46 0,-25 8-89 15,-30 14-58-15,-21 7-108 16</inkml:trace>
  <inkml:trace contextRef="#ctx0" brushRef="#br0" timeOffset="103299.75">24993 17361 38 0,'-49'12'98'0,"5"0"94"15,-2 0-57-15,2-3-52 16,7-9-6-16,10 7-13 0,2-7-20 16,8 0-8-16,4 0 9 15,13 0 17-15,-6 0 13 0,6 0 22 16,0 0 23-16,0 0 30 16,0 0-9-16,11 0 12 15,1 0 7-15,9 0 15 16,3-4-73-16,9-3-102 0,7-2 0 15,13 1 0-15,7 0 0 16,10-1 0-16,7-3 0 16,9 5 0-16,4-2 0 0,6 1 0 15,6 3 0-15,4-1 0 16,7 1 0-16,4 5 0 0,7-5 0 16,1-2 0-16,1-2 0 15,-6 5 0-15,4 0 0 16,-8-3 0-16,-1-2 0 15,-13 1 0-15,-5-1 0 0,-12 7 0 16,-7-9 0-16,-4 0 0 16,-9-1 0-16,-2-4 0 15,2-3 0-15,4-7 0 0,0-2 0 16,1-4 0-16,2-2 0 16,5-2 0-16,5 4 0 15,-1-1 0-15,0 4 0 0,-4 8 0 16,1 2 0-16,-4-2 0 15,-1 4 0-15,-7 2 0 16,10-6 0-16,-3 4 0 0,2-2 0 16,3-2 0-16,7 0 0 15,5 2 0-15,4-2 0 16,2 1 0-16,2-1 0 16,-1 2 0-16,5 2 0 15,0-4 0-15,2-3 0 0,-1 0 0 16,-2-1 0-16,0-3 0 15,1 3 0-15,0-3 0 16,-5-1 0-16,1 5 0 16,-8 0 0-16,-14-1 0 0,-7 5 0 15,-7-1 0-15,-11 5 0 16,-9 3 0-16,-10 2 0 16,-7 3 0-16,-6 3 0 15,-6 1 0-15,-1 4 0 0,-3 0 0 16,-9-4 0 15,0-4 0-31,-17 1 0 16,4-14 0-16,-2-4 0 15,-2-7 0-15,-2-9 0 16,1-11 0-16,7-17 0 0,-1-17 0 16,-1-21 0-16,2-11 0 15,11-11 0-15,-13-13 0 16,-3-5 0-16,-1 4 0 15,1 1 0-15,0 7 0 0,-1 13 0 16,1 11 0 0,5 10 0-16,-6 7 0 15,0 9 0-15,-3 4 0 0,0 3 0 16,-5 2 0-16,2 2 0 16,-5 5 0-16,-5 2 0 15,4 8 0-15,1 2 0 16,3 4 0-16,4 4 0 0,2 3 0 15,2 6 0-15,5-1 0 16,3 9 0-16,9-2 0 16,-8 3 0-16,8 3 0 15,0 1 0-15,-11 13 0 16,-1 0 0-16,-4 3 0 16,-10 3 0-16,-5 8 0 0,-11 0 0 15,-6 8 0-15,-9 3 0 16,-8 6 0-16,-8 5 0 15,-12 1 0-15,-9 6 0 0,-16 4 0 16,-7 0 0-16,-4 3 0 16,-8-1 0-16,-7 8 0 15,0-3 0-15,-5 1 0 0,3 4 0 16,4-1 0-16,5 0 0 16,4 6 0-16,1-5 0 15,8-1 0-15,1-2 0 0,6-7 0 16,3 3 0-1,1-3 0-15,-5-1 0 0,-3-3 0 16,-4-2 0-16,-7-1 0 16,3 6 0-16,-1 2 0 0,3 1 0 15,7 3 0-15,1 1 0 16,12-1 0 0,-3 2 0-16,9-1 0 0,0-5 0 15,2-3 0-15,-87 15 0 16,85-31 0-16,-6-6 0 15,-1 1 0-15,2 2 0 0,-1-7 0 16,11 1 0-16,3 0 0 16,9-8 0-16,6 13 0 15,8-13 0-15,5 12 0 0,5-12 0 16,-1 9 0-16,5-2 0 16,2-7 0-16,10 12 0 0,-1-5 0 15,9 7 0-15,4-2 0 16,0 0 0-16,4-4 0 0,0 1 0 15,3-2 0-15,4-7 0 16,1 12 0-16,0 1 0 16,4-13 0-1,8 8 0-15,-8-8 0 16,8 8 0-16,-11-8 0 16,2 9 0-1,9-1 0 1,0 0 0-16,0 4 0 0,-9 5 0 15,9 2 0-15,-8 5 0 16,8 5 0-16,0 4 0 16,0 7 0-16,0 10 0 0,0 7 0 15,0 12 0-15,-9 13 0 16,1 15 0-16,-3 14 0 0,-1 7 0 16,4 11 0-16,-4 1 0 15,-2 1 0-15,3-5 0 16,-2-3 0-16,13-6 0 15,0-6 0-15,0-6 0 0,0-8 0 16,0-3 0-16,0-8 0 16,13-5 0-16,-2-7 0 0,3-10 0 15,-2-11 0-15,0-4 0 16,-1-3 0-16,-3-6 0 0,6 1 0 16,-6-2 0-16,4 1 0 15,-3 2 0-15,-6 0 0 16,2-6 0-16,-2 0 0 15,2-8 0-15,-5 0 0 0,3 2 0 16,0-5 0-16,6-1 0 16,-4-8 0-16,-2-4 0 0,2 0 0 15,-5-3 0-15,3-9 0 47,1 0 0-47,5 0 0 16,-5-9 0-16,0 2 0 0,-4 2 0 15,0-2 0-15,5-2 0 16,6 1 0-16,9-1 0 16,13 2 0-16,10-2 0 0,19 9 0 15,15-3 0-15,17 3 0 16,12-10 0-16,7 6 0 16,9-7-441-16,5-8-20 15,2-6 20-15</inkml:trace>
  <inkml:trace contextRef="#ctx0" brushRef="#br0" timeOffset="105246.15">28891 15133 216 0,'5'0'267'15,"-5"0"-106"-15,0 0-55 16,0 0-56-16,0 0-30 16,0 0-12-16,0 0 4 15,0 0 5-15,0 0 4 0,-8 0 1 16,8 10 5-16,-13-10 0 15,13 7 8-15,-9-7 10 16,2 12-4-16,7 1 2 0,-13-1 0 16,1 4 1-16,1 4-7 15,-5 1-11-15,-5 3-4 16,4 2-10-16,-2-6 1 0,2 0-4 16,5-3-2-16,-5-2-3 15,6-2 4-15,-1-1 18 16,-4 0 14-16,-6-4 6 15,-2-8-4-15,0 9-2 16,-5-9-16-16,1 0 3 0,4 0-6 16,-1 0-1-16,0 0 3 15,2 0-7-15,-2 0-14 16,5 0 1-16,4 0-1 0,4 0 5 16,3 0-4-16,9 0-2 15,-8-9-4-15,8 1-14 16,0-4 5-16,0-4 6 15,8-1-2-15,4 1 9 0,5-4-6 16,3 4 3-16,4 4 1 16,-3 2 2-16,-1 2 5 15,-4 8-9-15,-3 0 10 16,-1 0 7-16,0 18-1 0,0 2-11 16,-1 3 2-16,3 2-2 15,-2 4 1-15,-4-5-1 16,-5-2-7-16,3-8-1 15,-3 0-18-15,-3-3-46 0,0-11-80 16,0 8-94-16,0-8-44 16,8 0-30-16,0 0 33 15</inkml:trace>
  <inkml:trace contextRef="#ctx0" brushRef="#br0" timeOffset="105763.74">28756 14703 158 0,'-9'0'263'15,"-5"0"-97"-15,6 0-25 16,8 0-55-16,0 0-45 16,13 0-23-16,5-4-7 15,12-4-5-15,7 4 0 0,2-1-2 16,7-3-2-16,-10 3-3 15,-2 1 5-15,-7 1 3 16,-5 3 1-16,-8 0-5 0,-3 0-7 16,-5 0-30-16,-6 0-50 15,0 0-38-15,0 12-61 16,-9 1-36-16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7:48:57.83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12497 3741 416 0,'-11'-58'245'0,"11"-3"-56"15,-8 5-24-15,8 7-5 16,-8 7 70-16,8 11 25 15,0 5-21-15,0 11-81 16,0 2-153-16,0 39 0 16,0 21 0-16,8 36 0 15,-8 26 0-15,0 22 0 16,0 11 0-16,-14-4 0 16,0-7 0-16,1-15 0 0,-3-13 0 15,-1-18 0-15,1-18 0 16,5-20-30-16,-2-18-256 0,-3-20-208 15,-9-25-59 1</inkml:trace>
  <inkml:trace contextRef="#ctx0" brushRef="#br0" timeOffset="300.31">12339 2954 335 0,'-11'-85'281'16,"-3"20"-112"-16,6 16-85 15,8 16-41-15,0 14-28 16,5 9-4-16,15 10-1 16,21 14-7-16,16-2 3 0,11 0-4 15,10-12-2-15,4 0 3 16,-5-12-6-16,-5-9 5 16,-11-3 6-16,-15-9-7 15,-18-7-3-15,-8-1 3 16,-14-4 9-16,-6 8 30 15,-22 8-15-15,-15 14-11 16,-15 15-12-16,-18 36 1 0,-7 22-7 16,-7 24-37-16,-6 18-100 15,1 14-88-15,11 12-417 16</inkml:trace>
  <inkml:trace contextRef="#ctx0" brushRef="#br0" timeOffset="849.48">13176 3559 713 0,'53'-50'309'0,"-18"8"-124"15,-5 10-91-15,-9 13-51 16,-10 14-17-16,6 26 11 16,-6 26 17-16,3 40 2 0,-7 22-14 15,-7 17-18-15,0 4-14 16,0-11-6-16,0-26 5 15,-7-24-6-15,7-19 12 16,0-27-6-16,0-23-8 16,11-31-2-16,13-30-2 0,9-31-1 15,4-16 10-15,12-18-6 16,3 0 2-16,0 16-8 16,-6 25 0-16,-5 27-5 15,-5 42 4-15,-1 36 11 0,8 34 2 16,-7 22-2-16,4 13-7 15,1-3 9-15,0-11-5 16,-1-19 4-16,4-20-5 0,2-24 0 16,1-31 0-16,2-38-4 15,8-33 4-15,9-29-9 16,-1-13 3-16,-8-16 2 16,-8-7 3-16,-17 1 1 15,-11 11 14-15,-9 20 89 16,-12 26 46-16,0 28-42 0,0 21-63 15,0 19-33-15,0 29 5 16,-12 32-16-16,-5 34 0 16,-5 22 0-16,8 19 0 15,0 14 0-15,14 10 0 16,0-1 0-16,5-12 0 0,7-16-37 16,4-16-81-16,1-17-113 15,0-16-113-15,-5-20-20 16,-6-26-53-16</inkml:trace>
  <inkml:trace contextRef="#ctx0" brushRef="#br0" timeOffset="1022.67">14326 3147 841 0,'-42'-33'333'16,"14"9"-151"-16,12 3-88 15,7 9-34-15,9-1-12 16,13-3-17-16,27-1-17 0,26-2-3 15,23-1-14-15,21-2-23 16,4 7-168-16,-1-6-173 16,-11 0-122-16</inkml:trace>
  <inkml:trace contextRef="#ctx0" brushRef="#br0" timeOffset="5257.89">18050 2767 269 0,'0'-7'176'0,"0"2"-83"15,0 5-49 1,8 0-20-16,-2 12-11 16,3 9 6-16,4 8 17 0,4 15 10 15,1 13-3-15,-2 9-24 16,2-6-10-16,-1-2-3 15,-11-10 1-15,-1-14 3 16,-5-11 28-16,0-7 41 0,0-7 0 16,-11-9-33-16,-2-13-28 15,0-12-2-15,4-6-10 16,9-14-11-16,6-9 4 16,10-10-2-16,11-5 6 15,11-5-5-15,6 5 4 16,6 8-1-16,-2 13-2 15,3 7 1-15,3 16 0 0,0 13 4 16,-6 12 2-16,0 28 2 16,2 13 4-16,-7 11-6 15,-6 14 7-15,-9-1-3 16,-6-8-6-16,-10-13-1 0,-3-6 7 16,-6-14 0-16,-3-6 24 15,0-12 35-15,0-6 15 16,0-6-41-16,-9-21-21 15,9-8-11-15,0-15-9 0,6-11-6 16,2 0 0 0,3 12 3-16,1 8-5 15,0 13 1-15,5 5 1 0,7 10 4 16,13 8 2-16,6 5 0 16,11 20-6-16,7 10 2 15,0 10 5-15,-9 8-2 16,0 7 2-16,-11 1-5 0,-9-4 7 15,-2-6 1-15,-14-6 1 16,-3-7 1-16,-4-4-3 16,-3-10 1-16,-1-2-2 15,-5-5-1-15,0-12 4 16,0 0-6-16,0 0 4 16,3 0 6-16,-3 0-6 15,5 0-11-15,-2 0-1 16,-3-8-47-16,0-4-135 15,0-9-106-15,0-12-109 16</inkml:trace>
  <inkml:trace contextRef="#ctx0" brushRef="#br0" timeOffset="10100.7">20108 1596 74 0,'0'-14'106'16,"0"2"56"-16,0 0-53 15,0 8-42-15,0 4-29 16,0-3-10-16,0-2 6 0,0 1-4 15,0 4-2-15,0 0-8 16,0 0 1-16,0 0-3 16,0 0-3-16,0 0-2 15,0 0-10-15,0 0-2 16,0 12 5-16,0 9 0 16,0 7 10-16,0 8 2 15,0 9-1-15,0 9 8 16,0 10-1-16,0 13-5 15,0 13 9-15,-9 8-5 16,-2 3-2-16,-3 7-7 0,6-4-3 16,2-2-6-16,6-3 6 15,-9-6-8-15,9-3 0 16,0-9 2-16,0-12-5 16,0 1-1-16,0-5 6 0,0 0 4 15,-8-1-1-15,0-2 1 16,8-5-4-1,-9-12-4-15,9-9 2 0,0-11 3 16,0-6-6-16,0-6 6 16,0-1 12-16,0-12 24 15,-9 0 17-15,9 0 16 0,-8 0-10 16,8 0-4-16,0 0-7 16,0-3-17-16,0-6-12 15,0 6-2-15,0-1-5 16,0-2 1-16,8 2-9 0,1-3-5 15,8-6-8 1,11-3 8-16,21-7-3 0,16-7-9 16,12 2 10-16,12-1-9 15,1 4 11-15,-5 1-4 16,-9 0-1-16,-11 3 2 16,-11 2-26-16,-13-5-84 0,-12-5-107 15,-14-8-60-15,-15-4-41 16,-15-3 9-16</inkml:trace>
  <inkml:trace contextRef="#ctx0" brushRef="#br0" timeOffset="10633.44">20091 1725 23 0,'-12'-12'71'0,"-1"0"60"16,7 0 43-16,6 5-57 16,-9-4-40-16,9 9-17 15,0-3-5-15,0 1-14 16,9 0-5-16,2-4-12 15,9-4-12-15,9 0 4 0,12-1-3 16,11 0 2 0,15 2-5-16,4-1-1 15,3 0-7-15,-4 0 0 16,-10 3 0-16,-7 9 0 0,-13 0-4 16,-4-3 7-1,-4-2-6-15,-7 5-1 16,-4 0-1-16,-5 0-24 15,1 0-63-15,-6 0-61 0,-3 0-99 16</inkml:trace>
  <inkml:trace contextRef="#ctx0" brushRef="#br0" timeOffset="10982.97">21467 1871 282 0,'-8'-20'193'0,"8"8"-71"15,0 0-51 1,0 4-23-16,0-1 2 15,0 1 10-15,8-1-21 0,10 2-16 16,7 0-10-16,3-2-3 16,9 6-8-16,-3-1 0 15,5-2-5-15,-5 6 7 16,7 0-1-16,-3 0-6 16,-1 0-4-16,-9 0-28 15,-8 0-35-15,-3 0-42 0,-14-6-69 16,-3-4-66-16</inkml:trace>
  <inkml:trace contextRef="#ctx0" brushRef="#br0" timeOffset="11549.54">21513 1770 105 0,'0'-7'210'16,"0"-3"-48"-16,0 8-54 15,0-3-52-15,0 5-20 16,0 0-7-16,0 0-10 16,0 0-5-16,0 17-2 15,-8 11 15-15,-1 17-6 0,2 7-12 16,-6 5 1-16,1 5-3 16,-1-2-2-1,5-4 0-15,-2-6-5 0,10-9-1 16,-9-8 4-16,9-9-3 15,0-9 6-15,0-2 7 16,0-5 6-16,0-8 14 16,0 0-10-16,0 0-10 15,4 0-3-15,8 0 4 16,12-8-5-16,17-9-3 0,3-2 1 16,5-2-6-16,1 0 4 15,-7 7-4 1,2-1-3-16,1 13 0 0,-7 2 0 15,-2 0 5-15,-9 0-6 16,-8 12 8-16,-7 4-2 16,-5 1 3-16,-8 7 1 15,0 3 4-15,-16 3 6 16,-4 1 4-16,-8-2-12 0,-6-1 0 16,6-3-5-16,-1-5-1 15,5 1 2-15,4-9 3 16,4-12 0-16,4 8 8 15,12-8-11-15,-9 0-2 16,9 0-1-16,0 0 4 16,0 0-24-16,0 0-54 15,0-8-83-15,0-8-38 16,0-16-104-16</inkml:trace>
  <inkml:trace contextRef="#ctx0" brushRef="#br0" timeOffset="12280.44">21880 1330 300 0,'-22'-19'197'0,"10"2"-87"16,12 5-52-16,0 0-35 16,9-1-7-16,11 1-8 0,20-1-4 15,13 2 0-15,7 3-1 16,5-5 2-16,-3 5-7 16,-1 1 1-16,-10 7-1 15,-10-5 1-15,-11 1 2 16,-7 4-1-16,-6 0 2 15,-6 0 1-15,-2 0 2 16,-1 0 2-16,-8 0 6 16,0 0-6-16,0 0-2 15,3 0-3-15,6 0 5 16,0 12-2-16,4 13 3 0,4 11 23 16,5 17 9-16,3 16-7 15,2 17-4-15,3 20 23 16,-1 13-10-16,-1 9 0 15,0 12-6-15,-3-6-9 16,-5-4-9-16,-4-12-5 16,-4-14-4-16,0-8 0 15,-6-18 1-15,-6-14-6 16,0-11 2-16,0-13 5 0,0-7-4 16,0-9 0-16,-9-7-5 15,9-5 4-15,-9-12-5 16,9 0 9-16,0 0 4 15,-8 0-7-15,-6 0-2 0,0-3-1 16,-6-6-5-16,-9 2-3 16,-12 2 1-16,-13 5-1 15,-6 0 7-15,-13 12-3 16,-4 0-2-16,-1 0 3 16,4 4-1-16,11-4-1 15,7-2-2-15,14-10 11 16,14 7-9-16,8-7 2 0,6 0 0 15,14 0-9-15,0 0-22 16,0 0-41-16,0 0-61 16,0 0-79-16,5-13-97 15</inkml:trace>
  <inkml:trace contextRef="#ctx0" brushRef="#br0" timeOffset="12797.12">23531 1563 233 0,'0'-21'193'0,"0"5"-79"16,0 3-44-16,-8 1-11 15,8 0 15-15,-8 8-14 16,8 4-24-16,0 0-22 15,0 16-12-15,-8 9 2 0,8 7-2 16,0 1 0-16,0 0-1 16,0-9-4-16,0-3 7 15,0-8-9 1,8-6 0-16,5-7 2 0,-1 0 3 16,2-12 7-16,0-9 12 15,-2-8 4-15,-8 0 6 16,-4 1 10-16,0 4 20 15,0 4-7-15,-8 4-22 16,0 7-18-16,-6 9-18 16,5 9-34-16,-5 7-61 0,-2 12-58 15,-1 9-54-15,2-1-71 16</inkml:trace>
  <inkml:trace contextRef="#ctx0" brushRef="#br0" timeOffset="13046.47">23511 2332 118 0,'0'8'263'0,"0"-8"-98"16,4 7-78-16,18 7-9 0,3-2 1 15,18 7 32-15,9 10 9 16,0 9 2-16,2 6-16 15,-6 13-33-15,-11 8 1 16,-13 8-20-16,-15 5-22 16,-31 7-5-16,-26 8-67 15,-37 10-163-15,-30 3-138 16,-21-1-88-16</inkml:trace>
  <inkml:trace contextRef="#ctx0" brushRef="#br1" timeOffset="20102.36">27653 3529 300 0,'15'-20'231'15,"1"3"-74"-15,1 4-79 16,-4 1-29-16,-1 1 4 16,-3 2 31-16,2-3 23 15,0-1 0-15,3 2 2 0,-7 3 7 16,1-1-17-16,-8 9-19 15,0 0-19-15,0 0-19 16,0 0-11-16,0 0-14 16,0 0-2-16,0 0-14 15,-12 0 13-15,-5 17-11 16,1 4 6-16,-7 3-8 16,-11 4 3-16,-5 5-4 15,-5 3-2-15,-9 0 5 0,-21 9 1 16,-16 4-4-16,-11 0 8 15,-13-4-8-15,-3 0 5 16,0-10-8-16,-2-1 3 16,9-10 2-16,5-3 2 0,9-4-3 15,6-6 1-15,4-3-1 16,9-8-3 0,3 9 2-16,5-9 2 0,1 0-1 15,3 0 2-15,4 0-1 16,4 0-4-16,0-9 7 0,0-3-7 15,0-1 4-15,-4-6-2 16,-4-2 3-16,-5-3-2 16,-1-4 9-16,-6 2-7 15,-1-2 5-15,-3-1-2 0,-1 1 3 16,-2 0-8-16,-6-2-1 16,-3-1 4-16,0-2 0 15,2 0-2-15,3 5 5 16,3-1-4-16,3 6 2 15,9-2 1-15,5-3-1 16,-2 4-5-16,7-2 10 0,-5 2-10 16,8 3 1-16,4 2 3 15,3-6 9-15,1 0-10 16,-4-3-1-16,5-1 4 16,-5 1-9-16,-3 5 12 0,2-2-15 15,-3 1 7-15,3 3-1 16,2-1-1-1,4 8 4-15,7 0-3 0,13 3 0 16,7 2 3-16,2 5-1 16,6 0-3-16,3 2 6 15,7-4-10-15,6 1 1 16,-14-2 8-16,2-2-1 0,1 2-2 16,-3-1 3-16,3-5-4 15,-6 1-1-15,6-1-2 16,-7 6 6-16,7-5-5 15,-2-1 4-15,3 1-2 16,-3-1-3-16,0 6 2 0,1-2 2 16,-6 1-2-16,9 0 1 15,-4 0 0-15,1 4 6 16,3-4-6-16,1 4 1 16,-1-1-11-16,1 3 7 15,-3-8 7-15,-1 3-7 16,-1-1 3-16,-2-1 2 15,-2 1 1-15,0 0-7 0,1 0 6 16,0-1-1-16,0 2-6 16,-1 2 11-16,6 1-6 15,0 1-3-15,-3 3 5 16,2-9-1-16,-2 1 3 0,0 4-7 16,2-4 6-16,-4-1-6 15,-2 2 2 1,-1-5 6-16,2 3-10 0,1 1 5 15,0-5 4-15,-6 3-6 16,3-3 7-16,-5-3-5 16,-1 4-3-16,-3-1 0 15,8 0 5-15,3 1-1 16,6 5 1-16,-3 2-5 0,3 5 4 16,11 0-3-16,0 0 4 15,0 0-1-15,0 0-6 16,0 0 6-16,0 0 2 15,0 0-7-15,0 0 1 32,0 0-2-17,0 0-6-15,0 0 2 0,0 0-1 16,5 0 1-16,-2 12-3 16,0 9 7-16,6 8 1 15,-4 2 5-15,-2 7-1 16,0-2 0-16,-3 1 0 15,5-5 0-15,-5-4 0 0,0-2 1 16,0-7 0-16,0-2-3 16,0-6 0-16,0 2 8 15,4-5-5-15,0-8 1 16,-4 0-4-16,0 0 3 16,0 0 3-16,0 8-4 15,0-8 6 1,0 0-3-16,0 0-4 0,0 0 3 15,0 0 8-15,0 0-8 16,0 0-5-16,0 0 1 16,0-4 9-16,0 0-5 15,0-4-4-15,0 1 4 0,-13-10-5 16,2-4 2-16,2 1 1 16,3-3-2-16,-2-3 2 15,8-3 0-15,-8 1-7 16,8-1-5-16,0 5 9 15,0-1 0-15,0 5 0 16,0 1 3-16,-9-2 2 16,0 1 1-16,9 4-11 0,-8-1 8 15,-1 1 5 1,9-1-2-16,-8 5-3 0,8-1 0 16,0 5 0-16,0 1 0 15,0 2 1 1,0-4 0-16,0 7-4 0,0-3-1 0,-8 0 7 15,8 5-2 17,0 0-6-32,0 0 7 15,0 0-8-15,0 0-3 16,0 0 6-16,0 0-4 16,8 0 1-16,9 10 4 15,9-3 2-15,10 2 2 16,12-2-6-16,9-7 4 0,-1 12 0 15,-7-12 1-15,-4 0-3 16,-12 9 2-16,-9-9 0 16,-2 0 0-16,-11 0 2 15,0 0-1-15,-2 0-6 16,-6 0 12-16,-3 0-6 16,0 0-4-16,0 0 5 15,0 0-4-15,0 0 4 16,0 0-4-16,0 0 8 15,0 0-7-15,0 0 5 16,0 0-13-16,0 0 11 16,0 0-4-16,0 0-5 15,-9 8 4 1,1-8 1-16,2 17-1 0,-11-6 10 16,1 6-7-16,-5 4 3 15,-2 3-6-15,-2 0 3 16,-3 4 7-16,-5 10-14 15,1-2 0-15,-5 4 15 16,0 2-8-16,6-1-3 16,-3-1 10-16,6-4-11 15,3-3 5-15,2-8 0 0,6-9 0 16,4-5-3-16,6 1 4 16,7-12 6-16,0 11 0 15,0-11-2-15,0 0 3 16,0 0-4-16,0 0 0 0,0 0 9 15,0 0 2 1,0 0 2-16,0-6-6 16,0-1-2-16,0-3-9 0,0-1 2 15,0-1-3-15,4 0 1 16,4 0-6-16,0-5-4 16,0 1-45-16,4-1-102 15,5 0-159-15,0 1-76 0,2-4-51 16</inkml:trace>
  <inkml:trace contextRef="#ctx0" brushRef="#br1" timeOffset="20783.84">28311 2748 180 0,'-24'-12'289'0,"6"-2"-67"16,2 2-74-16,7 5-53 15,9 7-7-15,0-5-12 16,0 5-28-16,0-5-10 16,0 5-14-16,9 0-11 15,-1 0-5-15,5 0-1 16,16 0-6-16,19 0 2 16,21 0-6-16,13-2 9 15,8-3-3-15,-1 1-3 16,-14 4 3-16,-8-3-5 0,-15-2-11 15,-16-4-23-15,-11 3-58 16,-13-2-49-16,-12-5-38 16,-21-3-112-16</inkml:trace>
  <inkml:trace contextRef="#ctx0" brushRef="#br1" timeOffset="21282.44">28306 2629 336 0,'0'-7'192'0,"0"-2"-88"16,0 1-53-16,0 8-21 16,0 0-15-16,0 0-3 15,0 17-1-15,0 12 22 16,-8 11-9-16,-3 12 4 0,-7 5-10 15,2 4-5-15,-2-4-4 16,-4-8-3 0,5-12 1-16,0-7 2 15,8-11-1-15,1-3-1 0,8-4-1 16,0-12 1-16,0 9-3 16,0-9 14-16,11 0 4 15,12 0-1-15,19-12-9 16,15-2-7-16,11-1 0 15,1 2 1-15,-4 11-10 16,-5 2 6-16,-1 0 0 16,-10 10-3-16,-6 7 1 15,-13 3 0-15,-12 5 6 16,-18 4-5-16,-6 7 7 0,-19 0 8 16,-19 4-5-1,-14 2-1-15,-2-6-2 16,3-2 0-16,9-7-2 0,10-10-4 15,11-4-1-15,11-7-9 16,2 4-49-16,14-10-101 16,0-10-103-16</inkml:trace>
  <inkml:trace contextRef="#ctx0" brushRef="#br1" timeOffset="21715.68">29188 2853 350 0,'54'-49'290'0,"-12"5"-99"16,-5 11-86-16,-9 4-1 15,-2 5 25-15,-10 9 1 16,-4 2-24-16,-4 5-46 16,-5 8-19-16,-3 0-27 15,0 0-13-15,0 21 10 16,0 11-11-16,0 56 3 15,0-31 1 1,0 4 1-16,0-4-2 16,14 0-9-16,6-7-7 15,8-9-30-15,8-13-48 16,8-16-24-16,6-16 2 16,3-16 15-16,-4-13 11 0,-9-3 27 15,-9-9 33-15,-9 5 51 16,-6 7 27-16,-16 5-10 15,0 6-22-15,-12 10-5 16,-9 8-4-16,2 4-8 16,-1 0 4-1,2 13-4-15,2-1 4 16,4 1-5-16,1-6-4 16,3 5 7-16,0 1-14 0,8-1-96 15,-13-12-171-15</inkml:trace>
  <inkml:trace contextRef="#ctx0" brushRef="#br1" timeOffset="22165.97">29341 2722 175 0,'-35'-29'271'15,"2"1"-116"-15,10 1-69 16,-3 2-21-16,10 1 31 15,7 2-2-15,9-2-15 16,9-1-26-16,7 1-18 16,10 0-9-16,0-4-8 15,8-1-10-15,-3 1-2 16,-6 4 6-16,-8 3 21 16,-5 4 12-16,-12 5 11 15,0-4-15-15,-16-3-13 16,-14-3-11-16,-17 3-8 0,-13-2-6 15,-11-1 2-15,-2 3-5 16,-4-5 4 0,9-4 5-16,11-1 51 15,12 8 21-15,12 4-26 16,13 1-29-16,8-1-11 16,12 3-6-16,24-11-9 0,25-4 0 15,19-3-6-15,10 3 9 16,12 4-2-16,0 6-11 15,1 7 4-15,-1 12-14 16,-5 0-48-16,-3 15-86 16,-13 13-87-16,-12 10-22 15,-17 2-57 1</inkml:trace>
  <inkml:trace contextRef="#ctx0" brushRef="#br1" timeOffset="22901.16">29250 2553 255 0,'-30'0'339'0,"14"0"-112"15,16-10-110-15,12 2-56 16,25-9-18-16,24-3-3 16,16 0-12-16,17-4-13 15,3 4-13-15,4-1 3 16,0 5-4-16,-7-1 0 15,-17 5 5-15,-16 5-3 16,-16 3-1-16,-13 4 10 16,-10 0 14-16,-8 0 3 15,-5 0 1-15,-1 0 1 16,0 0 11-16,0 0 0 16,-3 0-14-16,-1 0-17 15,0 0 2 1,0 7-7-16,3 14 28 0,7 15 10 15,-3 18-1-15,6 10-8 16,-6 10-11-16,1 4-9 16,-3-2-2-16,-9 2-6 15,0-5 2-15,0-12-12 16,0-12-3-16,0-8 11 16,0-13 0-16,0-7-4 15,0-4 1-15,0-10 1 16,0-7-24-1,0-7-45-15,0-10-19 16,0-11-35-16,-12-13 3 0,3-8 14 16,9-9 42-16,0 2 28 15,0-6 10-15,0 10 18 16,0 7 21 0,0 9 11-16,9 6 18 15,-6 7 21-15,3-2 13 16,2 5 2-16,0-1-7 15,0 2-16-15,7-2 0 16,14 4-9-16,18 0-20 16,27 5-8-16,28 1 3 15,11 2 0-15,6 2 8 16,-6 2-17-16,-6 5 0 0,-19 0-13 16,-15 0 2-1,-19 0-4-15,-14 0 3 0,-12-5 3 16,-9 5-9-16,-5 0-2 15,-2 0-32 1,-9 0-76-16,-3 0-110 16,0 0-92-16,-12 0-77 15</inkml:trace>
  <inkml:trace contextRef="#ctx0" brushRef="#br1" timeOffset="29586.03">29329 5560 550 0,'0'-45'246'0,"0"9"-112"16,0 3-54-16,0 12 8 15,0 6 10-15,0-1-25 16,0 6-33-16,0 8-23 15,0 2-13-15,0 12-5 16,0 16 5-16,0 20-8 16,0 19 0-16,0 8 6 15,0 7-2-15,0 0-1 0,0-5-12 16,-8-8-53-16,8-8-100 16,-7-11-68-16,-5-14-56 15,-1-12-264-15</inkml:trace>
  <inkml:trace contextRef="#ctx0" brushRef="#br1" timeOffset="30002.05">29363 5458 398 0,'8'-48'299'0,"-4"12"-110"15,4 6-100-15,-5 6-30 16,6 3 21-16,-4 9 7 15,-2 5-46-15,5 2-21 0,-5 5-14 16,5 0-6-16,6 12-2 16,7 13 4-16,3 12-2 15,-1 11 4-15,6 8-6 16,-1 6 3-16,1-5-1 16,-1-4 1-16,-3-13-5 0,-5-7 6 15,-8-9-2 1,1-7 9-16,-5-9 1 15,-5-8 27-15,6-69 4 16,6-70-30 0,-2 62-9-16,-1-1-2 15,1 6 2-15,-1 11-2 16,-1 11 4-16,2 11-4 16,-5 5 0-16,0 10-12 15,0 3-8-15,1 5-53 0,-4 4-54 16,1 7-46-16,-3 5-11 15,5 0-27 1,-2 0-42-16</inkml:trace>
  <inkml:trace contextRef="#ctx0" brushRef="#br1" timeOffset="30501.33">30167 4969 341 0,'4'-32'227'15,"0"0"-67"-15,0 6-57 16,-4 11-18-16,0 2 4 0,0 0-19 16,0 6-32-1,0 2-23-15,0 5-9 0,0 0-2 16,0 0-7-16,0 12 4 15,0 18-5-15,0 19 4 16,0 15 3-16,-12 18 0 16,-6 12-3-16,-2 12 6 15,6 5-8-15,1-6 6 16,0-12-5-16,0-12-1 0,1-12 2 16,6-12-2-16,-2-15 2 15,8-10 0-15,0-12 6 16,0-7-3-16,0-6 4 15,0-7-8 1,0 0 9-16,0 0 5 16,8 0 2-16,7-7-7 15,9-6-3-15,17-2-4 16,12-2-1-16,7 4 2 16,11 2-4-16,-3 2 0 0,-3 6-1 15,-9-2-20-15,-14 5-74 16,-16-7-82-16,-8-10-135 15,-18-3 22 1</inkml:trace>
  <inkml:trace contextRef="#ctx0" brushRef="#br1" timeOffset="30867.19">30243 4868 80 0,'-29'-17'282'0,"6"4"-80"16,3 6-92-16,6 2-58 16,14 1-21-16,0 4-10 15,0 0-10-15,10 0-4 16,6 0-3-16,12 0 5 15,18 0 8-15,13 0-2 0,7 0 1 16,-5 0-4-16,-13 0-4 16,-8 0-2-16,-10 0 2 15,-12 0 0-15,-5 0-2 16,-4 0-8-16,-5 0 0 16,0 0 6-16,-4 0-13 15,0 0-34-15,4 0-27 16,4 0-56-16,1 9-121 15</inkml:trace>
  <inkml:trace contextRef="#ctx0" brushRef="#br1" timeOffset="31466.64">31311 4929 68 0,'-9'-12'153'0,"9"0"39"16,-8 0-50-16,2 2-52 15,6 3-23-15,-13 3 3 16,1 0 0-16,0 0-25 0,-2 4-21 16,-2 0-10-16,1 0-7 15,-1 0-3 1,-5 12 0-16,-2 8-2 0,-7 8-1 16,7 5-3-16,-2 9 2 15,8-3 0-15,6 3-5 16,11-6 8-16,0-3-7 15,0-8 0-15,8-2-4 16,0-2 4-16,4-5 6 16,8-3-3-16,0-13-10 0,5 0 6 15,3 0-1-15,9 0 4 16,-1-13-12-16,1-8 11 16,0-7 1-16,-5 0-7 15,-2-4 5-15,-12 0 0 16,-5-6-1-16,-13 2-2 15,0-2 7-15,-17 7 10 16,-3-2-4-16,-7 4 4 16,-8 1 7-16,4 6-5 15,3 3-9-15,3 3 0 0,5 7-10 16,8 2-20-16,12 2-37 16,0 5-45-16,0 0-67 15,12 0-56 1</inkml:trace>
  <inkml:trace contextRef="#ctx0" brushRef="#br1" timeOffset="31883.09">31523 4639 326 0,'0'-20'232'15,"-9"4"-90"-15,9 9-73 16,3-2-32-16,11 4-11 0,7 2-10 15,12 3-12-15,10 0 7 16,6 0-7-16,-3 0-1 16,-11 0-8-16,-7 0 9 15,-3 0 5-15,-14 0 9 16,-1 0 2-16,-2 0-5 16,-5 0-6-16,-3 0-2 15,5 0-5-15,-2 0-6 16,6 8 8-16,-1 12-4 15,3 12 0-15,10 13 10 16,4 12-4-16,3 12-2 0,5 9-2 16,2-1-3-16,3 1 1 15,-6-5 3-15,-4-11 0 16,-7-9-2-16,-8-9 2 16,-13-7 3-16,0-9 7 15,-16 0-3-15,-22-2-5 16,-14-2-4-16,-9 0 1 15,5 4-42-15,-6 5-124 16,-3 1-130-16</inkml:trace>
  <inkml:trace contextRef="#ctx0" brushRef="#br1" timeOffset="32398.87">29496 6972 253 0,'8'-20'334'16,"0"4"-117"-16,-8 4-107 16,0 3-57-16,0 2-23 0,0 7-8 15,0 0-16-15,0 16-3 16,0 12 3-16,0 20-5 16,0 14 1-16,-13 16 0 15,4 3-4-15,-5 4 0 16,3-4 5-16,3-7-10 15,8-13 3-15,-9-17-49 16,0-6-64-16,9-13-34 0,-11-18-74 16,-3-19 2-16</inkml:trace>
  <inkml:trace contextRef="#ctx0" brushRef="#br1" timeOffset="32697.84">29451 7176 179 0,'17'-41'235'0,"-4"8"-78"16,-1 14-62-16,-6-2-43 15,3 8-19-15,0 9 3 16,4 4 8-16,7 17-9 16,2 7-10-16,8 9 3 15,-3 12-6-15,3 0-12 0,2 3-6 16,-4-8 3-16,-2-3-3 16,-6-7 5-16,-1-14 31 15,-6-9 54-15,-5-7 6 16,4-19-53-16,1-23-22 15,1-16-9-15,3-11-6 0,4-7-6 16,0 2 1-16,-6 6 4 16,1 11-6-1,-2 16-6-15,-2 8-1 0,-4 10-26 16,0 5-92-16,1 6-125 16,2 1-89-16</inkml:trace>
  <inkml:trace contextRef="#ctx0" brushRef="#br1" timeOffset="33140.85">30276 6809 476 0,'5'-20'206'16,"-2"0"-95"-16,-3 3-40 0,4 1 33 15,1 0 18 1,-2 4-36-16,1 4-38 15,-4-1-21-15,0 5-16 0,0 1 0 16,0 3-8-16,0 0 4 16,0 0-5-16,0 0 4 15,0 0-5-15,0 0 1 16,0 0 2-16,0 0-3 16,0 0 2-16,0 0-4 15,0 0 4-15,0 0-4 0,0 0 7 16,0 0-4-16,0 0-3 15,0 0 3-15,0 0 2 16,0 0-2-16,0 0 1 16,0 0 1-16,0 0-9 15,0 0 2 1,0 0 4-16,0 0-3 16,0 0 5-1,0 0-10 1,0 0-5-16,0 0-10 15,0 0-22-15,0 0-30 16,0 0-59-16,0 0-56 16,0-5-88-16</inkml:trace>
  <inkml:trace contextRef="#ctx0" brushRef="#br1" timeOffset="34345.73">29267 5878 240 0,'6'-25'214'15,"-3"0"-78"-15,2 2-61 16,-2-3-36-16,-3 3 0 15,5 3 21-15,-1-1-10 16,0 4-10-16,-4 6 3 16,0-7 1-16,0 2 10 15,5-8-6-15,-5 1 3 16,0-11-13-16,0-6-5 16,0-1-11-16,0 3-2 0,0 3 1 15,0 1 3-15,0 6 1 16,-9 4 7-16,0 4 7 15,-2 0 2-15,2 3-7 16,3 5-9-16,-2 3 9 0,0 6-10 16,-6 3-12-1,-10 0-5-15,-12 17-6 0,-18 11 1 16,-11 13 3-16,-5 11-4 16,-1 10-5-16,6-2 1 15,3 1 1-15,14-8 4 16,11-13-4-16,14-7-7 15,10-5 9-15,13-3-5 0,0-8 1 16,0-6 4-16,0 3 0 16,0-14 5-16,0 0-3 15,0 0-8-15,0 0 3 16,0 0-8-16,0 0-31 16,5 7-74-16,3-7-74 0,9 8-70 15,5-8-54-15</inkml:trace>
  <inkml:trace contextRef="#ctx0" brushRef="#br1" timeOffset="35193.74">29408 7062 6 0,'6'0'17'0,"2"0"31"15,6 0 49-15,-7 0 76 16,1 0-37-16,-2 0-35 15,-6 0-31-15,0 0-13 0,0-4 16 16,0-5 3-16,0 1-23 16,0-5-13-16,0-1-3 15,0-3 11-15,-9-3 7 16,-3-5 1-16,-2 1 23 0,0-2-18 16,-3 2-6-16,1 4-14 15,-2 1-17-15,2 2-11 16,4 4 2-1,1 5 10-15,-1 4-9 0,-1 4-2 16,-7 0-13-16,-8 17 2 16,-9 12 3-16,-8 11-1 15,2 13-3-15,-3 11-1 0,10 7-2 16,3 1 1-16,7-3-2 16,12 2 4-16,2-13-10 15,12-8 8-15,0-8-2 16,0-10 3-16,0-8 0 0,0-3-1 15,0-9 4-15,3-4 1 16,3-8 1-16,-6 0-8 16,0 0-9-16,3 0-54 15,2 0-94-15,3-5-113 0,-2-7-26 16,3-8-24 0</inkml:trace>
  <inkml:trace contextRef="#ctx0" brushRef="#br1" timeOffset="35876.05">28721 5446 42 0,'-13'-12'81'15,"1"0"66"1,1 0 7-16,-1-4-53 0,12 4-33 16,-13-2-22-16,13 2 5 15,-9 0 27-15,9 0 14 16,-8 5-2-16,8 2-1 15,0 1-4-15,0-4-18 0,0 3-9 16,0 5-29-16,4 0-14 16,6 0-3-16,-2 0-13 15,0 0 1-15,4 0-5 0,7 13 0 16,2 8 4-16,1 3 1 16,-5 4-2-16,0 5 2 15,0-2-2-15,-5 7-3 16,-4-3-64-16,-8 7-176 15,0-2-124-15</inkml:trace>
  <inkml:trace contextRef="#ctx0" brushRef="#br1" timeOffset="36509.44">30971 6760 192 0,'-25'-52'224'0,"3"-1"-79"15,8 4-51-15,1 13-36 0,5 7 10 16,8 4 32-16,-8 10-13 16,8 5-37-16,0 8-26 15,0 2-17-15,0 27-1 16,-15 22 21-16,-9 25 22 15,-11 11-14-15,-4 18-16 16,-11-2-13-16,6-1 5 16,6-5-6-16,11-19-4 15,6-14-1-15,6-17 1 0,15-12 2 16,0-8 1-16,6-14 4 16,24-11-7-16,19 0 0 15,16-4 3-15,16-8-2 16,8-8-3-16,1-1-21 15,-5-3-74-15,0-9-111 0,-9-3-76 16,-11-9-336 0</inkml:trace>
  <inkml:trace contextRef="#ctx0" brushRef="#br1" timeOffset="36678.54">30929 6589 326 0,'0'-28'202'16,"20"4"-104"-16,22 3-46 16,18 6-28-16,22 3-13 0,3 3-40 15,-1 1-47-15,2 0-101 16,-12 8-34-16</inkml:trace>
  <inkml:trace contextRef="#ctx0" brushRef="#br1" timeOffset="37123.78">31653 6651 84 0,'0'-12'235'16,"0"0"-41"-16,0 0-61 16,0-1-59-16,8 0-26 15,3-2 27-15,6-1-3 16,1-1-24-16,-2 5-9 15,-1-1-4-15,1 5 1 16,-3 1 12-16,-5 2 1 0,-3 5-6 16,-5 0-10-16,0 0-17 15,0 0-8-15,3 18-2 16,0 5 8-16,-3 14 10 16,0 4-18-16,0 8 8 15,0-1-9-15,0 5 1 0,5 4-10 16,4-5 9-1,-3 2 0-15,-6-10-8 0,0-7 7 16,0-5-4-16,0-7-2 16,0-8 5-16,0-5-6 15,0 0 2-15,0-12 5 16,0 0 3-16,0 0-9 31,0 0 1-31,5 0-34 0,-5 0-49 16,3 0-82-16,-3-12-75 15,0-9-95-15</inkml:trace>
  <inkml:trace contextRef="#ctx0" brushRef="#br1" timeOffset="37573.76">32066 6496 394 0,'-15'-28'195'0,"15"4"-95"0,0 2-52 16,0 6-22-16,15 0-12 16,13 1-6-16,6 1-5 15,2 2 1-15,2 4-3 16,-4 4-1-16,0 0-1 15,-6 1 9-15,-9 3 12 16,3 0 9-16,-6 0 0 16,-3 0-12-16,-5 7 2 0,-1 14 6 15,1 15 7-15,5 14-9 16,3 7-7-16,0 7-7 16,9 5 2-16,3 5-6 15,7-10-2-15,3-2-2 0,-3-10 0 16,4-10 1-1,-7-6-2-15,-7-7 2 0,-10-8 1 16,-1-7-2-16,-14-1 18 16,0-5 8-16,-17 1 11 15,-15 7-15-15,-18 0-15 0,-15 8 0 16,-8 5-62-16,-13 4-130 16,-7 3-126-16</inkml:trace>
  <inkml:trace contextRef="#ctx0" brushRef="#br1" timeOffset="38396.74">28761 9040 95 0,'-11'-7'173'0,"11"3"16"0,0-1-47 15,0 0-47-15,0 3-39 16,0 2-22-16,3 0-7 16,5 0-1-16,3 0 8 15,3 16-3-15,2 7-1 0,-3 7 14 16,1 2-3-1,0 4-14-15,-3 5-13 0,1-5-4 16,5-3 2-16,-4-8-12 16,-4-6 9-16,-3-6 1 15,-1-13 21-15,-2 0 14 0,1-4-5 16,5-12-14-16,7-16-14 16,14-18-9-16,5-11-2 15,10-8-1-15,8-1 2 0,-1 1-7 16,1 5 4-16,-8 14 2 15,-4 14-5-15,-10 12-1 16,-7 15 5-16,-2 18 2 16,-10 23 6-16,-3 16 12 0,-6 14 2 15,-3 7-3 1,0-4-4-16,0-3-11 0,-8-14-2 16,8-11 6-16,0-13 1 15,0-3 4-15,0-13 7 16,0-8 0-16,0-13-3 15,13-15-11-15,10-16-8 0,14-18 3 16,7-7 1-16,5 4 0 16,0 8-6-16,-5 12 2 15,-7 12-1-15,-9 18 7 16,-2 15 9-16,-1 15 18 0,-11 13 0 16,-1 14-10-16,-5 2-6 15,-4 5-6-15,0-3-5 16,-4-5 3-16,0-9-6 15,0-3-12-15,0-9-60 16,0-4-120-16,0-4-91 16,0-12-55-16,0-8 14 0</inkml:trace>
  <inkml:trace contextRef="#ctx0" brushRef="#br1" timeOffset="38822.12">30415 8527 407 0,'19'-23'205'15,"-7"6"-46"-15,1 4-42 0,-9 1 9 16,-4 4 18-16,0 8-8 16,0 0-55-16,0 8-25 15,-12 17 4-15,-2 15-6 16,3 13-8-16,11 13-6 15,0 3-6-15,0 4-3 16,11 1-6-16,15-1-14 0,14-2-3 16,18-1 1-16,11-13-19 15,-4-11-45-15,-5-9-131 16,-8-17-139-16,-6-20-64 16,-10-7 2-16</inkml:trace>
  <inkml:trace contextRef="#ctx0" brushRef="#br1" timeOffset="39253.64">30531 8451 137 0,'0'-17'247'0,"0"1"-78"15,0-1-52-15,6 1-57 16,5-1-24-16,11 3 1 16,9-3-7-16,12 1-16 15,16-1-9-15,9 0-2 16,11 10-3-16,-5-2-18 0,-7 9-47 15,-18 0-42-15,-16 0-43 16,-13 9-56-16</inkml:trace>
  <inkml:trace contextRef="#ctx0" brushRef="#br1" timeOffset="39521.96">30686 9068 312 0,'-12'0'268'0,"12"0"-76"16,-8 0-89-16,8 0-47 0,0 0-7 16,0 0-1-1,8 0-16-15,13 0-12 0,10 0-4 16,19 0-7-16,2 0-7 15,1 0 5-15,-10 0-25 0,-5 0-60 16,-9 0-96 0,-6-7-86-16,-1-6-28 15</inkml:trace>
  <inkml:trace contextRef="#ctx0" brushRef="#br1" timeOffset="40003.06">31555 8515 353 0,'0'-23'257'15,"0"5"-94"-15,-8 6-75 16,8 4-41-16,0 0 16 16,0 4 8-16,-8 4-20 15,8 0-17-15,-13 0-14 0,13 0-6 16,-12 0-6-16,1-4-3 15,0 0-1-15,11 0 14 16,0-3 1-16,0-3-15 16,3-6-2-16,11-4-8 15,11-1 6-15,9 5-4 0,-3 5 4 16,3 3-5-16,-6 8 4 16,-4 0-3-16,-2 19 11 15,-11 9-2-15,-5 14 5 16,-6 6 18-16,-14 9-4 15,-15 5-7-15,-11-2-6 16,-10 1 0-16,-2-4-8 0,8-12-1 16,11-12 0-16,7-10 0 15,11 0-5-15,15-12-5 16,0-3 8-16,20-8-4 16,17 0 6-16,8 0-2 15,11-12-9-15,6 0-2 0,-2-6-52 16,10-5-115-16,2-10-65 15,-2-7-60-15</inkml:trace>
  <inkml:trace contextRef="#ctx0" brushRef="#br1" timeOffset="40353.94">32266 8271 133 0,'-9'-41'259'0,"9"1"-104"0,0 6-76 16,0 7-40-16,13-3-17 15,0 11 3-15,2-2 0 16,1 5-9-16,1 8-2 16,-1 4 4-16,-3 4-5 0,3 0 8 15,-1 17-3-15,1 6 19 16,-3 15 23-16,0 14 29 16,-1 17 3-16,1 9-26 15,1 11-38-15,3 1-11 16,4 3-8-16,1-8-4 15,4-7-4-15,2-9 3 0,-3-12-2 16,0-8 1-16,-10-3-7 16,-1-15 5-16,-6-2 12 15,-8-8 25-15,-17-2 12 0,-20 6-15 16,-24 0-18 0,-25 8-11-16,-15 3 4 0,-8 4-13 15,3 13-74-15,5 4-125 16,-1 9-84-16,9-4-85 15</inkml:trace>
  <inkml:trace contextRef="#ctx0" brushRef="#br1" timeOffset="41118.18">29310 10555 365 0,'0'-21'381'16,"0"1"-60"-16,0 4-148 15,0 4-91-15,0 8-45 16,4 4-18-16,3 12-4 15,5 13 9-15,1 11 0 0,-5 12-5 16,4 6-5-16,1-1-9 16,-1-6 0-16,0-2 1 15,-4-11-10-15,0-10 8 0,1-8 0 16,-6-9-1-16,-3-7-11 16,0-19-11-16,5-17 11 15,2-18 1-15,7-10 3 16,5-10 4-16,4-4-4 15,8 9 5-15,-5 9 0 16,8 15-2-16,-1 12-4 0,-5 17-1 16,1 16 13-16,-1 28 15 15,-4 17 9-15,-8 12 4 16,-3-1-11-16,-4 2-4 16,-6-13-5-16,-3-12-3 0,0-8 5 15,0-9 5-15,6-16-11 16,2-16-4-16,14-18-8 15,5-18 5-15,15-17-4 16,6-9-2-16,6 0 2 16,-1 10-3-16,-10 14 4 15,-1 18-3-15,-11 19 12 16,3 17 48-16,-3 29 38 0,-2 16-29 16,1 8-35-16,-7-1-17 15,-3 2-8-15,2-6-56 16,-7-6-139-16,-4-10-155 15,2-12-36-15,-4-12-20 0</inkml:trace>
  <inkml:trace contextRef="#ctx0" brushRef="#br1" timeOffset="41383.91">30747 10107 303 0,'38'-45'294'0,"-11"11"-72"0,-3 11-105 16,-7 14-26-16,-3 18 47 15,0 24 49-15,-14 19 10 16,0 15-4-16,-14 9-57 16,5 6-37-16,-4-1-33 0,4-4-62 15,9-6-4-15,0-8 0 16,9-10 0-16,12-8 0 16,14-4 0-16,13-8 0 15,14-12 0-15,3-9 0 16,0-12-44-16,0-12-171 15,-12-9-128-15,-10-14-64 0,-14-20-12 16</inkml:trace>
  <inkml:trace contextRef="#ctx0" brushRef="#br1" timeOffset="41538.98">30867 9789 143 0,'-17'-37'226'0,"17"9"-100"15,23 4-63-15,27 7-32 16,21 6-16 0,23 2-24-16,8 4-38 0,-1 5-102 15,-4 0-39-15</inkml:trace>
  <inkml:trace contextRef="#ctx0" brushRef="#br1" timeOffset="42049.73">31636 9874 95 0,'0'-11'290'0,"0"3"-58"16,0-1-70-16,0 9-71 0,0 0-29 16,-8 0 21-1,0 0-3-15,8 0-18 16,-13 0-15-16,5 0-10 0,-3 0-19 15,2 0-8-15,9 0 2 16,0 0-5-16,0 0-2 16,0 0 8-16,6 0-3 15,0-13-12-15,15-3 3 0,12-3-1 16,7-2 1-16,4 5-5 16,2 7 4-16,-2 9 0 15,-7 0 0-15,-6 12 7 16,-2 5 14-16,-12 7 24 15,-12 4 13-15,-5 6 3 16,-16-6-1-16,-10 1-12 16,-2-5-4-16,3-3 0 0,4-4-18 15,5-7-12-15,10-1-10 16,6-1-9-16,11 0-2 16,14-8 2-16,7 12 7 15,4 0-5-15,1 5 3 0,-5 7 0 16,-7 9 4-16,-10 5 5 15,-7-3-5-15,-8 3-3 16,0-2 3-16,-15-8-60 16,-5-3-99-16,3-9-136 15,1-5-61-15,1-11-40 16</inkml:trace>
  <inkml:trace contextRef="#ctx0" brushRef="#br1" timeOffset="42398.96">32257 9687 285 0,'9'-41'324'0,"-1"12"-87"0,-4 6-98 15,4 2-67 1,4 6-39-16,4 1-13 0,9 1-1 16,4 7-17-16,14 6 3 15,10 0-1-15,6 0-1 16,-7 12-8-16,-13 0 16 0,-2 4 39 15,-12 13 61-15,-5 11 38 16,-8 18-1-16,2 11-29 16,-6 8-14-16,-5 9-21 0,5 3-17 15,-3-4-24-15,2-3-21 16,1-4-22-16,0-9 0 16,0-4 0-16,2-4 0 0,-7-4 0 15,-3-4 0-15,-13-3 0 16,-3-11 0-16,-12 3 0 15,-12-7 0-15,-10 3 0 16,-2-5 0-16,-10-5-212 0,-9 4-298 16,-16-4-2-16</inkml:trace>
  <inkml:trace contextRef="#ctx0" brushRef="#br1" timeOffset="43164.06">29538 11976 211 0,'-8'-15'368'0,"8"8"-52"15,0 4-113-15,0-1-104 16,0 4-52-16,0 0-10 15,8 14 9-15,4 13-3 0,2 8-15 16,4 10-13-16,-2 5-4 16,-4-2 0-16,1-3 4 15,-7-9 3-15,-1-3-3 16,-5-9 3-16,0-7-11 0,0-4 9 16,0-13 0-16,0 0-11 15,0-5 2-15,0-15-14 16,3-21 0-16,11-16-4 15,1-16 13-15,7-1-1 16,1 10-5-16,2 11 8 0,-5 9 0 16,2 10-3-16,-3 15-6 15,1 5 11-15,-1 14 6 16,-3 9 14-16,1 11 27 16,-4 13-9-16,0 0-16 0,-5-3-1 15,-5 0-14-15,2-5-7 16,-2-7 2-16,6-7-4 15,-9-11-2-15,8-5-5 16,3-16 3-16,15-10-4 0,5-19-2 16,12-2 6-1,4-5 1-15,5 4-2 16,-2 16 8-16,-5 8-7 0,-5 17 28 16,-4 12 49-16,-2 34 89 15,-8 10-143-15,0 9-23 16,-3 8 0-16,2-4 0 15,-5-9 0-15,-3-9 0 0,-1-12 0 16,1-7-265-16,-2-9-197 16,7-13-5-16,-2-15 48 15</inkml:trace>
  <inkml:trace contextRef="#ctx0" brushRef="#br1" timeOffset="43498.17">31036 11219 563 0,'20'-23'328'0,"-3"16"-140"16,-6 7-94-16,1 25-8 0,-4 15 89 15,-8 22 73-15,-11 18 1 16,-9 18-133-16,-5 13-116 15,-1-1 0-15,10-3 0 16,4-15 0-16,4-15 0 16,8-11 0-16,0-19 0 15,0-9 0-15,5-9 0 0,7-5 0 16,13-12 0-16,7-12 0 16,12 0 0-16,8-12 0 15,7-7 0 1,-3-10 0-16,-4-4 0 0,-5-8-365 0,-12-9-109 15,-5-6 11 1,-7-1-280-16</inkml:trace>
  <inkml:trace contextRef="#ctx0" brushRef="#br1" timeOffset="43670.77">31161 11406 154 0,'-8'-26'258'0,"8"-1"-100"15,8 1-74-15,17 3-49 16,10-2-19-16,19 0-18 16,11 1-23-16,5 5-34 15,2-3-50-15,1-1-93 0</inkml:trace>
  <inkml:trace contextRef="#ctx0" brushRef="#br1" timeOffset="44063.29">31856 11177 147 0,'-8'0'311'16,"8"0"-61"-16,-8 0-61 16,8 0-71-16,0 0-1 15,0 0 33-15,0 12 26 16,0 1-31-16,0 4-31 0,0 6-38 16,0 6-26-16,0-4-28 15,8-1-11-15,4 0-7 16,1-3 2-16,1-9-8 15,7-12-29-15,4 0-27 16,3-4 1-16,1-12 1 0,-1-4 14 16,1-8 16-16,-10-5 16 15,-2-1 6-15,-1-1 3 16,-7 1 15-16,-6 10 24 16,-3 3 30-16,0 9 1 0,0 4-18 15,0 8-2-15,0 20 41 16,0 13-21-16,-9 13-69 15,-2 6 0-15,0 9 0 0,2-1 0 16,9-2 0 0,-8-5 0-16,8-8-135 0,0-10-149 15,0-1-68-15,0-5-1 16,0-12 8-16,0-17 63 16</inkml:trace>
  <inkml:trace contextRef="#ctx0" brushRef="#br1" timeOffset="44547.03">32192 11157 119 0,'0'-31'298'0,"4"1"-82"16,2 10-53-16,2 3-76 16,3 4-30-16,4 6 0 15,11-1-8-15,10 8-19 0,9 0-22 16,8 0 0-16,9 0-4 15,4 0-6-15,16 0 2 0,-4 0 3 16,-13 0-2-16,-11 0 11 16,-19 0 43-16,-10 0 40 15,-8 0 32-15,-6 0 17 0,-3 0 1 16,-8-5-5-16,0 5-3 16,0 0-43-16,3 0-94 31,-3 13 0-16,0 7 0-15,0 17 0 16,0 12 0-16,0 8 0 16,0 12 0-16,0 4 0 0,0 4 0 15,6 0 0-15,2-4 0 16,-1-3 0-16,1-4 0 0,6-9 0 16,-6-14 0-16,-8-5 0 15,0-5 0-15,-25-8 0 16,-20-6 0-16,-17 1 0 0,-13-3 0 15,-20 0-10 1,-15-5-314-16,-14 4 49 0,-1-1 78 16,3 2 39-16,3 0-2 15,14-2-27-15,15 2-66 16,17 0 15-16</inkml:trace>
  <inkml:trace contextRef="#ctx0" brushRef="#br1" timeOffset="46742.53">32676 4611 448 0,'-20'-53'144'0,"0"5"-59"16,-5-1-44-16,0 0-18 16,-3-5-1-16,-12-3 8 0,-14-3-13 15,-19-5-8-15,-35 3-6 16,-56 5 2-16,-68 9-1 16,-64 11 3-16,-49 8 1 15,-385 10 20 1,343 36-13-16,-10 27 9 15,-6 32 23-15,10 35 0 16,20 28-5-16,23 24-5 16,30 16-14-16,38 19-11 0,55 18-8 15,58 9-1-15,61-2 0 16,83-2 3-16,72-14-5 16,78-17-3-16,90-21 2 15,108-39 0-15,81-37-13 0,68-41-23 16,56-52-33-16,32-44 0 15,0-62 12 1,-23-60 7-16,-45-50 12 0,-54-24 11 16,-60-5 39-16,-75 1 41 15,-80 11 56-15,-76 10-23 16,-82 7-33-16,-65 9-23 16,-73 11-15-16,-60 26-4 0,-62 27-1 15,-50 44-8-15,-35 47-2 16,-12 52-33-16,8 52-134 15,25 43-159-15</inkml:trace>
  <inkml:trace contextRef="#ctx0" brushRef="#br1" timeOffset="47274.89">32436 5978 484 0,'-84'-23'207'0,"-24"7"-99"0,-28 8-56 16,-39 16-21-16,-43 19-10 15,-56 23 9-15,-42 19 5 16,-33 29 16-16,-33 21-6 15,-41 23-12-15,-15 12-20 16,3 13-10-16,27 8 1 16,33 4-1-16,41-4-3 0,54-13 1 15,56-14-4-15,60-23-1 16,53-14-10-16,67-22 5 16,58-20 3-16,68-24 0 15,60-20 4-15,73-25 3 0,91-28 3 16,72-26-4-16,56-19 5 15,61-11 27-15,42-7 35 16,2 5 1-16,-14 0-7 16,-34 9-8-16,-49 4-14 0,-60 9 5 15,-72 6 37-15,-76 9 52 16,-67 3 9-16,-57-1-22 16,-66-15-63-16,-65-2-44 15,-64-10-70-15,-73-4-83 16,-65 1-36-16,-60 4 14 15,-56 7 18-15,-26 14-4 0,-2 11-11 16,28 22-28-16,45 14-73 16</inkml:trace>
  <inkml:trace contextRef="#ctx0" brushRef="#br1" timeOffset="47740.92">31667 8568 282 0,'18'-60'175'15,"-18"-30"-73"-15,-24-17-33 16,-21-10 4-16,-24-6 14 16,-37-2-21-16,-47 8-16 15,-54 17-7-15,-38 29 31 16,-18 28 23-16,-2 43-12 0,2 37-24 15,-3 40-15-15,8 42 16 16,10 31-5-16,19 20-25 16,28 16-13-16,34-9-19 15,40-4 2-15,46-21-1 16,58-13 0-16,67-25-1 16,83-24-4-16,75-33 2 0,67-24-8 15,63-33-8-15,54-20 10 16,37-30 4-16,10-22-1 15,-1-27 5-15,-19-27-1 16,-26-17 1-16,-39-12 4 16,-43-2 4-16,-64-2 10 0,-72-4 5 15,-81-3-9-15,-79 2-12 16,-89 14-9-16,-90 19-25 16,-87 21-9-16,-68 25 5 15,-48 29-32-15,-13 30 68 0,12 35-236 16,28 43 17-16,38 41-5 15,45 30-48-15</inkml:trace>
  <inkml:trace contextRef="#ctx0" brushRef="#br1" timeOffset="48173.15">31794 9162 549 0,'192'21'179'16,"-50"-5"-83"-16,-35-4-49 15,-44-12-6-15,-44 0-12 16,-50-12-9-16,-59-4 2 16,-55-5 41-16,-63 1 4 15,-59 4 1-15,-58 4-21 0,-33 12-15 16,-16 7-7-16,-4 21 18 16,15 18 16-16,24 28-2 15,39 27-23-15,52 30-18 16,47 14-9-16,49 23-3 0,59 6 0 15,59 2-3 1,68-5 0-16,75-20-8 0,70-30-21 16,66-34 12-16,53-43 9 15,52-44 1-15,31-33 0 16,6-44 5-16,-13-37-1 16,-30-37 4-16,-35-27 2 0,-45-21-3 15,-49-1 17-15,-56 8 27 16,-62 17 58-16,-57 20-42 15,-52 21-30-15,-49 28-18 16,-41 30-24-16,-35 26-59 0,-24 33-77 16,-28 38-99-16,-5 32-40 15,0 32-54-15</inkml:trace>
  <inkml:trace contextRef="#ctx0" brushRef="#br1" timeOffset="48606.03">32550 10800 737 0,'126'0'285'15,"-33"0"-99"-15,-28 0-101 0,-28 0-69 16,-37-14-12-16,-50-1 1 16,-46-6 17-16,-63 0-6 15,-55 2 4-15,-67 10 18 0,-58 22 27 16,-37 19 21-1,-18 24 4-15,2 30-15 0,17 28-9 16,29 29-23-16,44 23-17 16,48 17-14-16,56 5-11 15,59-5 3-15,63-3-2 16,68-18-2-16,63-20-6 0,70-19 0 16,68-26-2-16,61-27 0 15,64-25-3-15,40-20 3 16,20-25 11-16,7-30 1 15,-7-22-4-15,-17-34-6 0,-25-27 12 16,-23-35 0-16,-36-23 5 16,-51-12-2-16,-53 5 1 15,-69 7-1-15,-63 15-3 16,-61 17-26-16,-58 23-36 0,-55 14-73 16,-50 20-61-16,-40 17-33 15,-30 17-44-15,-18 7-52 16,-5 13-371-16</inkml:trace>
  <inkml:trace contextRef="#ctx0" brushRef="#br1" timeOffset="60320.15">32339 627 90 0,'-16'0'136'15,"2"0"35"-15,3 0-72 16,11 0-52-16,-12 0-20 16,4 0-10-16,0 7-6 15,0 5-3 1,8 5 3-16,-9 8-3 16,9 0 0-16,0 3 4 15,0 0 8-15,0 4-5 16,9 5-3-16,7-4-3 15,4-2-4-15,5-1 0 16,4-5 4-16,10-11 3 16,6-14-1-16,8 0-8 15,4-2 2-15,-9-10 9 16,-10-9 9-16,-10-3 3 16,-9-5 0-16,-11-4 4 15,-8 0-11-15,-11-2-6 16,-9 1-8-16,-9 3 2 15,-7 2-3-15,-1 1-3 16,1 7-1-16,3 3-3 16,6 16-14-16,-3 2-15 15,1 15-23-15,-2 11-34 16,-2 2-100-16</inkml:trace>
  <inkml:trace contextRef="#ctx0" brushRef="#br1" timeOffset="60586.95">32583 1482 334 0,'0'-21'263'0,"0"4"-110"0,0 5-72 15,0 0-35-15,0 12-27 16,0 0-12-16,8 24-4 16,-2 14 3-16,8 6-6 15,-2 17-2-15,1 8 3 16,-6 9-34-16,-2-2-62 16,-5-2-96-16,0-8-98 15</inkml:trace>
  <inkml:trace contextRef="#ctx0" brushRef="#br1" timeOffset="60936.13">32619 2361 251 0,'0'0'235'15,"-8"0"-81"-15,8 0-59 16,0 0-10-16,0 0-4 15,0 0-13-15,3-9-26 0,6 4-22 16,4 2-12-16,-1-1-4 16,-4 4-4-16,1 0-6 15,-6 0 0-15,-3 0 8 16,0 12-2-16,0 9 0 16,0 7 4-16,0 5-2 15,0-1 0 1,-8-4 2-16,8-4-4 0,0-7-2 15,0 1-3-15,8-4 5 16,8 0-8-16,13-6 10 16,7-8-6-16,18 8-1 15,6 0-31-15,0-8-63 16,1 0-75-16,-4 0-104 16</inkml:trace>
  <inkml:trace contextRef="#ctx0" brushRef="#br1" timeOffset="61352.46">32632 3007 301 0,'-21'0'234'16,"7"0"-101"-16,14 0-68 15,0-7-30-15,9-1-20 16,17-5-13-16,42-2 2 15,-30 15-3 1,-11 0-3-16,-5 0 3 0,-6 0-2 16,-10 0 4-16,-3 12-1 15,-3 0 5-15,0 0-1 16,0-1-5-16,0 6-2 16,-6 4 4-16,6 3-5 15,6 9-3-15,16 8 2 16,15 2-1-16,3 11 4 15,5 3 0-15,-5 1 2 16,-1-1-7-16,-17-6 9 16,-9-1 7-16,-13-1 8 0,-21 2-5 15,-23-1 3-15,-13 2-7 16,0-6-5 0,4-10-2-16,13-4-3 0,3-8-26 15,9-2-57-15,3-6-79 16,10-8-92-16</inkml:trace>
  <inkml:trace contextRef="#ctx0" brushRef="#br1" timeOffset="61801.77">32874 4474 117 0,'-8'20'240'0,"8"-4"-118"16,0-4-55-16,0 0-29 15,0-4-12-15,0-8-10 16,0 12-5-16,0-3-6 16,5 3-2-16,4 0 7 0,2 0-4 15,9 0 0-15,9 1 0 16,4 2-5-16,-1 2 5 15,-1-1-3-15,-1 5-3 16,-10-6 5-16,-5 2-8 0,-2-5 7 16,-4-3 3-16,-5-9-3 15,0 0 8-15,0 7 10 16,4-7 16-16,-4 0 9 16,4 0-6-16,8 0-15 15,4-3-11-15,0-6 14 0,2 1 38 16,-5 0 12-16,-6 5-20 15,-8-1-28-15,-3 4-23 16,0 0-7-16,0 0 1 16,0 11 2-16,0 10-14 0,-11 11-132 15,-9 5-91-15,-9 8-120 16</inkml:trace>
  <inkml:trace contextRef="#ctx0" brushRef="#br1" timeOffset="61973.82">32967 5544 338 0,'-14'32'223'0,"1"-2"-113"15,4-2-50-15,9 0-35 16,0 1-6-16,0 2-9 0,0 6-9 16,-8 4-8-16,8 0-43 15,-7-1-48-15,-1-2-117 16,8-10 9-16</inkml:trace>
  <inkml:trace contextRef="#ctx0" brushRef="#br1" timeOffset="62122.68">33432 6199 441 0,'36'20'351'0,"-4"-4"-145"0,-7-7-104 16,-4-9-58-16,-6 8-18 15,-3-8-3-15,2 0-22 16,2 0-1-16,2 0-12 0,12 0-41 15,-7-12-129-15,-3-5-146 16</inkml:trace>
  <inkml:trace contextRef="#ctx0" brushRef="#br1" timeOffset="64514.97">26174 6178 457 0,'-31'-3'222'0,"15"-1"-119"16,24-5-54-16,39 1-26 0,53-5-11 15,58-7 3-15,48-8 0 16,37-1-1-16,18 1-10 16,-2 0 0-16,-15 7-2 15,-29 0 4-15,-32 5-6 0,-41 5 23 16,-32-2 35-16,-33 6 22 16,-25-5 1-16,-16 2-11 15,-2 3-20 1,-34 3-69-16,0 4-42 15,-18 0-46-15,-5 11-41 0,-14 11-22 16,-16 9-62 0,-3 14-30-16</inkml:trace>
  <inkml:trace contextRef="#ctx0" brushRef="#br1" timeOffset="64879.69">26601 7929 495 0,'-53'0'229'0,"13"0"-85"16,7 0-72-16,12 0-32 15,21 0-24-15,0 0 4 16,25 0 11-16,27-8 0 0,34-8 5 15,40-4 11-15,37-5 4 16,21 1-15-16,6-6-9 16,-1 7-8-16,-5-2 0 15,-21 1-9-15,-26 4-3 16,-28 4-2-16,-23 4-2 16,-25-1-1-16,-17 5 2 0,-14 8-15 15,-15 0-29-15,-7 0-46 16,-8 16-28-16,-8 17-33 15,-16 19-34-15,-9 13-114 16</inkml:trace>
  <inkml:trace contextRef="#ctx0" brushRef="#br1" timeOffset="65230.36">26914 9520 585 0,'-41'-17'276'0,"9"3"-85"0,10-2-87 15,22 4-62-15,8-2-26 16,30-2-10-16,27-9 6 15,33-7-2-15,27-5 11 0,27 1 10 16,17 4 9-16,10-1-12 16,-1 3-12-16,-15 3-7 15,-25 2-1-15,-29 4-3 16,-19 6-2-16,-25 2-1 16,-20 6-9-16,-13-2-42 0,-16 9-80 15,-8 0-69-15,-8 9-7 16,-8 7-49-16,-13 12-306 15</inkml:trace>
  <inkml:trace contextRef="#ctx0" brushRef="#br1" timeOffset="65528.68">27783 11451 601 0,'-45'-50'462'15,"-1"-7"-78"-15,12 5-172 16,8 6-128-16,26 7-72 16,21 5-9-16,18 1 2 0,18 5-3 15,17 8-6-15,10-1 10 16,16 4-9-16,6 9-3 15,3 1-6-15,3 7-91 0,-5 0-148 16,-10 0-77 0,-16 0-37-16,-15 7 20 0</inkml:trace>
  <inkml:trace contextRef="#ctx0" brushRef="#br1" timeOffset="66022.36">27404 12606 564 0,'-39'41'249'0,"10"-13"-90"16,9-7-62-16,9-8-52 0,11-5-25 15,0-8 5-15,14 0 8 16,15 0 13-16,10-6 14 0,23-5 27 15,17-5 21-15,12-5-13 16,25 5-27-16,14-2-31 16,7 4-22-16,9-3-7 0,4 5 2 15,2-2-6-15,-10 7-3 16,-13 3-5-16,-21-4 6 16,-18 3-1-16,-25 5 8 15,-19-4 27-15,-18 4 43 16,-12-3 28-16,-8-6-21 15,-8 6-86-15,-13-1 0 0,2-1 0 16,-3 1 0-16,5 4 0 16,-5 0 0-16,2 0 0 15,12-3 0-15,-8 3 0 0,8-4 0 16,0-1 0 31</inkml:trace>
  <inkml:trace contextRef="#ctx0" brushRef="#br1" timeOffset="66340.5">29001 12504 1703 0,'-28'0'-973'0</inkml:trace>
  <inkml:trace contextRef="#ctx0" brushRef="#br1" timeOffset="70037.97">32436 4705 100 0,'14'-17'222'0,"-6"1"-59"32,-2 0-52-32,2-3 19 0,-8 8-74 15,0 4 12-15,0-1 3 16,0 0-5-16,0 1 15 15,0-7 1-15,0 2-20 16,0-4-27-16,-11-4-2 16,0-4 0-16,-3-1 0 0,6-4-2 15,-3 1 10-15,-10-8-18 16,1-5-14-16,-9-4-5 16,-1-4 14-16,5 0-6 15,-10 0-4-15,-1-3 0 16,-5 2-2-16,-8 6-2 15,-2 0 5-15,-11 3-6 16,-7 4-1-16,-4 3-2 16,-9 6 2-16,-5 0-2 15,-13 8-5-15,-4-1 9 16,-15 5 0-16,-14 4-8 16,-10-1 6-16,2 5-1 15,7 0 6-15,4 5 6 0,6 3-8 16,8 0-3-1,3-4 4-15,6-1-6 0,10 0 3 16,9 2-4 0,10 3 1-16,12 0-4 15,1 0 11-15,0 13-8 0,4-2-3 16,10 1 4-16,2 5 0 16,-2 4 0-16,4-1 1 15,-5 4 0-15,-2 4-1 16,-2 0 0-16,-1-2 1 15,-4 2 2-15,1-3 2 16,-2-1-12-16,-3 1 4 16,-6-1 5-16,7 0 5 0,3 0-13 15,6 1 13 1,-2 0-13-16,0 3 8 16,0 5-5-16,-1-1 6 0,-6 5 1 15,0 4-10-15,2-1 6 16,5 0 1-16,3 1-1 15,12 0 1-15,0-5 1 16,5-2-5-16,8-2 6 16,2 1 1-16,2-5-2 0,1 1-2 15,4 4 3-15,4-2-2 16,-1 2-1 0,5 0-2-16,-2 4 7 0,3 0-5 15,0 3 6-15,-6-4-8 16,5 2 10-16,-2 2-3 15,3-4-3-15,5 1 3 16,-2-3-5-16,-1-6 5 0,9-4-8 16,-8-4 10-16,8-7-9 15,0 2-1-15,0 1 10 16,0 2 0-16,0 2-6 16,0 4-4-16,0 0 4 0,0 5 3 15,0 4-6-15,0-5 5 16,0 5-2-1,0-2 1-15,0 3 1 16,3-2 7-16,2 2-10 0,4-7 1 16,-6 1 0-16,5 1 4 15,-5-1-1-15,5 1-3 16,1-1-3-16,-1 6 3 16,4-1 1-16,2 2 1 15,-5 3-7-15,-1-7 7 0,6-2 1 16,-3-1-4-16,2 0 8 15,3 2-5-15,4-2 0 16,1 0 3-16,0 1 4 16,7-1 4-16,4 1 0 15,7-1 6-15,4-3 7 16,-4 5-3-16,11-2-2 16,2-5-2-16,5-3 2 15,4 1-11-15,4 0 5 0,5-1-5 16,4-3 5-16,-3-2-11 15,-3 2 12-15,3 0-4 16,-6-5-4-16,-3 0 9 16,-2-4-5-16,1 0 8 0,-1 0-11 15,5-8-4-15,0 11 0 16,0-1 8-16,-3-10-10 16,-2 13-4-16,-3-13 0 15,-2 6 0-15,-1-6 0 16,0 0 0-16,-7 0 0 15,-3 0 0-15,2 0 0 16,-2 0 0-16,1 0 0 16,0 0 0-16,0 0 0 0,-4 0 0 15,3 0 0-15,10 0 0 16,3 0 0-16,-2-4 0 16,2-4 0-16,0 3 0 15,0-2 0-15,-9 0 0 16,-6-2 0-16,-6 1 0 0,-1 0 0 15,7-4 0-15,-2-1 0 16,2 1 0 0,6 0 0-16,3-5 0 15,5 2 0-15,-4-2 0 0,1 0 0 16,-5 1 0-16,1-3 0 16,-5 2 0-16,5 1 0 15,-1-1 0-15,2 0 0 16,-2 3 0-16,1 0 0 15,0 2 0-15,-2-5 0 0,4 5 0 16,-4-4 0-16,-1 4 0 16,-10 1 0-16,-1-7 0 15,-1-1 0-15,-1-2 0 16,-2-3 0-16,7-5 0 16,2-4 0-16,1-3 0 15,4-1 0-15,-2-4 0 16,3 1 0-16,2-5 0 15,2-4 0-15,-5 0 0 16,-1-3 0-16,3-5 0 0,4 0 0 16,-4-5 0-16,4 6 0 15,-8 3 0-15,2 0 0 16,-5 4 0-16,-3 3 0 16,-4 7 0-16,-5-7 0 15,4 1 0-15,1 0 0 16,-1-3 0-16,-1-1 0 0,-1 1 0 15,-6 4 0 1,1-6 0-16,-5 4 0 0,0 1 0 16,-3-3 0-16,-1 3 0 15,-4 0 0-15,-4 5 0 0,-8 4 0 16,0-2 0-16,0 7 0 16,-11-2 0-16,-6 4 0 15,-3 1 0-15,-5-1 0 16,-3 1 0-16,-4 4 0 0,-1-2 0 15,-8 10 0-15,2 4 0 16,-6 5-288 0,-8 7-138-16,-12 0-23 0,-12 7 10 15</inkml:trace>
  <inkml:trace contextRef="#ctx0" brushRef="#br1" timeOffset="71652.95">33053 4513 38 0,'-9'-3'75'0,"9"-6"73"0,-8 2 41 15,2-2-46-15,-6-2-54 16,-1-2-29-16,-4 1-4 16,-7 0 6-16,0 0 3 15,-5-5-7-15,-8-4-10 16,1 2 1-16,-4-6 5 0,-5-5-12 15,-3 2-7-15,-14-8-11 16,-9-5-11-16,-16-4-4 16,-10 1-2-16,-13-4 7 15,-7-1-6-15,-2 3 5 16,-7 1 13-16,-7 0-15 16,-9 5 2-16,-13 8-9 15,-8 4 10-15,-4 2 4 0,5 10-5 16,10 4 14-1,5 4-16-15,8 8-1 16,12 0-8-16,14 0 4 16,-85 25 0-1,116-14-3-15,9 6-2 0,1 3 2 16,-2 5-6-16,5 3 3 16,1 1 3-16,-2 3-1 15,-2 0-1-15,-1 6-1 16,-6-6-4-16,7 0 7 15,0-3-5-15,1-4 4 16,6 0-1-16,3-2-3 16,-3-2 7-16,2-1-3 15,-7 4-1-15,-7 1-1 16,-2 7-2-16,-8 0 2 0,-2 6 2 16,-5 5-1-16,5 7-3 15,-1 3 3-15,11 0 1 16,8 0-4-16,11 0 3 15,7-4-1-15,12-9 3 0,8-8-6 16,5 2 4-16,4-7 2 16,3 2-6-16,1-1 3 15,1 6-6-15,-2-6 10 16,-4 5-3-16,0 3-4 16,2 0 3-16,-2 7 0 15,2-8 2-15,1-1-2 0,2-2-2 16,5-2 6-16,2-3-4 15,0 2 1-15,1-1 0 16,0 4 2-16,0 4-1 0,12 6 1 16,-11-2 4-16,11 5-7 15,-14 8 3-15,3 3 3 16,11 1 0-16,-9 0-7 16,9-4 1-16,0 1 1 0,0-1 4 15,0 0-3 1,0-1 7-16,9 2 1 0,2-2-4 15,6-2 2-15,3-2-4 16,4-3 7-16,2-4-4 16,-3-1-5-16,6 0-1 15,-1-3 13-15,9-1-6 0,7-2 31 16,13-1 20-16,22-1-4 16,12 0-2-16,28-3 21 15,16 4-8-15,15-5-17 16,3 1-6-16,8-5-31 0,12 0-12 15,-4-4 0 1,2-3 0-16,0 0 0 16,-4-6 0-16,-6-11 0 0,2 0 0 15,-4 0 0-15,3 0 0 16,-1-11 0-16,-1-6 0 16,-6-8 0-16,-4-11 0 15,-3-14 0-15,-10-22 0 16,-7-25 0-16,-11-26 0 0,-10-20 0 15,-11-18 0-15,-8-11-21 16,-16 1-144-16,-4 5-227 16,-16 10-120-16</inkml:trace>
  <inkml:trace contextRef="#ctx0" brushRef="#br1" timeOffset="81303.66">33196 6758 439 0,'-17'-34'178'15,"-2"1"-81"-15,-6 0-47 0,-9 5-22 16,8 0-6-16,-5 8 20 16,13-1-2-16,-3 6-11 15,4 2-15-15,-4 0-2 16,2 1 7-16,-6-5 5 16,-12 1-5-16,-7-3-7 0,-17-3-5 15,-12-1 2-15,-12-1 4 16,-15-5 7-16,-27 1-8 15,-25 0 0-15,-21-2 0 16,-25-2-4-16,-22-1 2 16,-6 4 8-16,-3 1 14 0,6 4 3 15,8 3-8-15,8 6-5 16,10 2-8 0,12 13-8-16,2 0 4 0,8 16-3 15,13 5 0-15,7 4-5 16,5 7 1-16,3 8 0 15,9 5-6-15,4 3 10 16,9 1-9-16,13 4 2 0,0 1 3 16,10 0 0-16,11 2-1 15,1 1 10-15,4 0-6 16,4 0 3-16,6-1-3 16,6-3-3-16,14-4 0 0,13-5-1 15,4-2 22 1,15-1-3-16,5-1-11 0,5 5-6 15,14-1 3-15,0 5 0 16,17 0-1-16,16 9 3 16,21 2 3-16,25 9-5 15,32 4-1-15,31-3 4 0,37-1-1 16,28-7 2-16,28-10-5 16,25-6-8-16,28-6 3 15,26-11-3-15,17-5 6 16,10-8-12-16,-4-16 9 15,-8-12-5-15,-8-12 2 0,-18-13 1 16,-21-5 4 0,-26-2-7-16,-25 4 1 0,-24-1 3 15,-29 1-3-15,-26-2 5 16,-24 5-5-16,-21 5 9 16,-25-1-1-16,-18 4-3 0,-21 5-1 15,-8 1 11-15,-8 1-6 16,-10 6 6-16,-6-3 6 15,-1 2 2-15,-2 0-7 0,-8 1-1 16,3-1-1-16,-3-3-2 16,0 0 2-16,0 0-2 0,-37-70 30 31,17 62-17-15,-4-8-11-16,-9-2-10 15,-3-2 6-15,-4-1-1 16,-6 5-6-16,-1-1 2 0,-2 4-8 15,4 4-3-15,-3 5-3 16,-5 0-14-16,-1 3-59 16,-6 5-92-16,-5 4-73 0,-9 4-99 15,-10 8-48-15</inkml:trace>
  <inkml:trace contextRef="#ctx0" brushRef="#br1" timeOffset="84898.92">16031 7383 206 0,'-8'-44'211'0,"-6"-1"-84"0,4 0-49 15,-2 5-33-15,-6 2-17 16,7 10-1-16,-1 4-4 16,1 2-12-16,-2 8-2 0,0 2 4 15,0 3 9-15,1 1-2 16,-4 8-9-16,-8 0-5 16,-12 12-3-16,-4 8 3 0,-10 13-5 15,-7 7 2-15,-3 5-6 16,-5 12 6-16,3 12 0 15,6 9 5-15,2 7 1 16,6 9-2-16,12 5-3 0,12-2-1 16,10-3-2-16,14-9 0 15,14-7-4-15,7-14 1 16,6-7 0-16,10-7 0 0,3-19 3 16,5-5-1-16,0-11 1 15,3-15-6-15,1 0 5 16,0-12 3-16,-5-12 1 0,2-10-3 15,-7-6-2-15,-2-12-4 16,-4-14-3-16,-9-10-2 16,-5-10 4-16,-5-8 2 15,-6-4 1-15,-8 5 6 16,0 3-1-16,0 5 0 0,-8 11-2 16,-9 9 11-16,1 11 5 15,0 13 2-15,0 10-2 16,-1 6-2-16,6 9-3 0,3 3-6 15,8 6-6-15,-13 2 1 16,13 5 2-16,-8 17 1 16,8 11-2-16,0 16 4 0,0 26 2 15,8 16-2 1,8 7-1-16,9 5 1 0,2-4 0 16,5-12 4-16,10-13-9 0,6-9 7 15,12-10-10 1,11-14 9-16,-1-9-9 0,-6-4 5 15,-7-12-4-15,-9-11-12 16,-7 0-49-16,-13 0-47 16,-8 0-56-16,-11-7-116 0</inkml:trace>
  <inkml:trace contextRef="#ctx0" brushRef="#br1" timeOffset="87277.8">19608 7049 43 0,'-12'-21'142'0,"3"7"68"15,9-3-74-15,-8 1-50 0,8 4-27 16,0 0-12-16,0 2 2 16,0 3 16-16,0 3 5 15,0 4-18-15,0 0-22 0,0-5-12 16,0 5-9-16,0 0-7 15,5 12-2-15,-5 17 10 16,0 13 12-16,0 15-2 16,0 12-1-16,0 7-9 15,0 10-5-15,-8-5-1 0,8-3-1 16,0-9-4 0,0-8 3-16,0-11-3 0,0-10 3 15,0-11-1-15,0-10 1 16,0-5 4-16,0-14-1 15,0-16-2-15,0-23-2 16,0-17-6-16,0-22 5 16,0-15 2-16,0-4-3 15,0-6 1-15,8 6-2 0,4 7 2 16,0 9 2-16,2 16-4 16,-3 11 1-16,-3 14-3 15,0 7-2-15,1 13 7 0,2 8-6 16,-3 12 0-16,10 0 0 15,-4 24 6-15,6 10-1 16,2 5 0-16,-5 14 4 16,-2 9-3-16,1 2-1 0,1 5 3 15,-1-3-4-15,0-1 5 16,4-4-3-16,-4 1-6 16,-4-9 7-16,2-9-1 0,-6-7 0 15,-8-14 1-15,0-2 4 16,0-9 4-16,0-12 8 15,0 0-3-15,0-17-5 0,-8-14-2 16,0-14-8 0,8-9 0-16,0-5-4 0,0-8-1 15,8 3 5-15,6-2-8 16,8-3 5-16,6 4-7 16,4 1 10-16,5 2-3 0,2 10-5 15,4 6 4-15,-4 14-2 16,-2 8 1-16,-6 15 7 15,-1 9-4-15,-3 20 3 0,3 17 3 16,-1 20 2-16,-6 12 6 16,2 13-4-16,-5 4-1 0,0 7-5 15,2-3-2 1,-7-2 0-16,2-9 3 0,-6-15-4 16,-3-10 4-16,1-14-2 15,-6-11 3-15,-3-13 0 16,0-4 2-16,0-24-8 15,0-13-36-15,0-15-55 16,-12-9-65-16,1-12-9 16,11-13-63-16,-11-2-9 0</inkml:trace>
  <inkml:trace contextRef="#ctx0" brushRef="#br1" timeOffset="87609.96">20640 6452 150 0,'11'-25'257'16,"2"4"-107"-16,-4 5-71 16,-1 4-38-16,4 4-22 15,5 8 7-15,2 0 15 0,5 20 12 16,6 17 7-16,4 20 25 16,0 20-11-16,-6 17-20 15,-11 11-18-15,-9 9-11 0,-8 9-4 16,-13-1-9-16,1-1-5 15,-1-9-3-15,13-10 1 0,0-22-2 16,0-15 0 0,0-12-3-16,0-17 5 0,13-10-7 15,4-13 6-15,12-13-7 16,10-11 1-16,10-12 0 16,10-18-12-16,1-7-35 0,-5-10-58 15,2-4-41-15,-6-1-28 16,-12-6-62-16,-2-6 12 15</inkml:trace>
  <inkml:trace contextRef="#ctx0" brushRef="#br1" timeOffset="87790.77">20676 6618 348 0,'-12'-24'146'16,"24"0"-69"-16,25-5-40 15,20 2-22-15,24-12-4 0,16 3 0 16,13 0-11-16,3 3 0 16,-6 9-4-16,-17 8-35 15,-18 7-73-15,-19 9-88 0</inkml:trace>
  <inkml:trace contextRef="#ctx0" brushRef="#br1" timeOffset="88158.55">21700 6484 183 0,'-9'-20'270'0,"0"3"-113"16,1 2-56-16,8 1-35 0,-11 7-12 16,5 2-5-16,-3 5-15 15,9 0-17-15,-13 16-2 16,0 14 10-16,0 9-1 0,7 18-12 15,6 10-8-15,0-3-1 16,3 1-1-16,9-8 2 16,5-8 0-16,8-13-3 15,-3-10-1-15,8-10 2 16,-3-16-1-16,3 0 1 0,-6-13 0 16,1-7 3-16,-9-9-9 15,-8-10 5-15,-8-11-7 0,-8-12 4 16,-8-2-4-16,-4-1 2 15,-2 4-2-15,7 8-42 16,-2 3-50-16,1 11-36 16,5 2-56-16,-2 5-71 15</inkml:trace>
  <inkml:trace contextRef="#ctx0" brushRef="#br1" timeOffset="88558.77">21886 6073 387 0,'-11'-24'231'16,"11"-2"-116"-16,0 3-57 16,5-1-29-16,9-2-13 0,11 2-5 15,10-5-6-15,8 5-1 16,1 4-2-16,-4 0 2 16,1 4-4-16,0 4-2 0,-10 3 2 15,-5 9-1 1,-7 0 9-16,-2 0 0 0,0 0 4 15,-1 21 4-15,8 7 9 16,9 8-7-16,7 14-8 16,9 6 2-16,8 6-8 0,4 7 7 15,4 3 13-15,3 2 13 16,0-1-15-16,-3-4-2 16,-3 0-10-16,-9 2-5 0,-13-11-1 15,-7-8-2-15,-7-7 7 16,-8-7 2-16,-5-7 5 15,-13-6 21-15,-16 0-9 16,-29-1-17-16,-28 4 0 0,-24 6-4 16,-21 1-10-16,-4 7-9 15,0-1-66-15,9 7-94 16,6 1-104-16,16 8-66 0</inkml:trace>
  <inkml:trace contextRef="#ctx0" brushRef="#br1" timeOffset="89590.55">20393 9558 380 0,'0'-38'314'0,"-14"2"-93"15,6 8-84 1,8 7-69-16,0 5-37 0,-8 8-23 16,8 8-1-16,0 8-1 15,0 20-5-15,0 21 0 0,-9 16 7 16,9 8-11-16,-10 8 3 15,10-2 0-15,-8-15 0 16,8-8 2-16,0-10-2 0,0-12 2 16,0-15 6-16,0-4-5 15,0-5 1-15,0-10 4 16,0-12-7-16,4-20-5 0,10-22 6 16,11-28 1-16,9-15-6 15,5-1 0-15,7 8 2 0,-6 13 3 16,-7 16-5-1,-5 20-2-15,-3 13-1 0,-1 15 5 16,1 13 2-16,-5 17 1 16,-3 19 5-16,-3 19-4 0,0 0 1 15,-6 2-7-15,-5-7 4 16,1-15-4-16,0-10 5 16,1-8 1-16,-1-9 1 0,5-16-12 15,2-29-5-15,12-20 2 16,11-18 7-16,5-9 4 0,10 3 4 15,2 7-4-15,-7 13 0 16,-7 17 0-16,-6 19 0 16,2 25 21-16,-6 25 0 15,3 19 13-15,-6 26-11 0,-4 18-12 16,-4 7-8-16,-2-2-2 16,-3-7-34-16,-2-18-76 15,0-13-84-15,-1-27-33 0,-2-28-84 16</inkml:trace>
  <inkml:trace contextRef="#ctx0" brushRef="#br1" timeOffset="89873.98">21674 8862 449 0,'17'-29'255'16,"-4"13"-119"-16,-5 16-65 15,0 16-20-15,0 20 33 16,3 17 26-16,-2 16-8 0,4 13-31 15,-2 7-18-15,-1 10-15 16,-2 1-13-16,3-5-8 0,1-9-10 16,1-14 5-16,-5-14-8 15,0-15-1-15,5-10 2 16,4-10-3-16,-3 0 3 0,15-12 0 16,4-11-5-16,7-7-9 15,0-10-26-15,2-12-83 16,-3-10-83-16,-6-11-49 15,-4-12-30-15,-14-10 2 0</inkml:trace>
  <inkml:trace contextRef="#ctx0" brushRef="#br1" timeOffset="90033.89">21976 8881 281 0,'-31'-27'366'0,"1"2"-125"15,9 8-114-15,13 5-80 16,8 0-30-16,17-4-6 0,20-1-6 15,15 5-4-15,17-4-3 16,12 4-5-16,5 1-62 16,-9 0-72-16,-4 4-56 15,-8-5-72-15</inkml:trace>
  <inkml:trace contextRef="#ctx0" brushRef="#br1" timeOffset="90671.19">22878 8650 355 0,'3'-16'374'0,"-3"4"-134"16,0-2-123-16,5 2-60 0,-1 0 15 15,4 5 94-15,-5-2 18 16,2 1-45-16,-2 4-56 16,-3-1-41-16,5 5-21 15,-5 0-11-15,0 0-12 0,3 9 0 16,6 15 12-16,-1 16 10 15,-4 17 7-15,1 13-8 0,-2 12-7 16,3-5-8-16,-3 0 3 16,5-3-9-16,-3-9 3 15,-2-8-3-15,3-11 3 0,-6-14-4 16,0-4 6-16,0-13-1 16,0-2 3-16,0-13 0 0,0 8 0 15,0-8 1-15,0 0 1 16,0 0-4-16,0-12-5 15,0-16-1-15,0-18-2 16,0-18-5-16,0-13 3 0,0-9 5 16,0-4-1-16,-6 4 4 15,-2 1-3-15,0 13 5 0,-4 5-9 16,-1 15 2-16,5 7 8 16,8 9-3-16,-13 8-4 15,5 7 4-15,8 4 2 0,-8 5-4 16,8 4 3-16,0 4 2 15,0 4-11-15,-7 0 8 0,-1 0-4 16,-5 17-2 0,-3 7 7-16,-5 8-3 0,-6 10 1 15,-3-3 4-15,7-2-4 16,-2 0 0-16,4-8 1 16,2-5 3-16,-1-3-8 0,3-2 4 15,5-6 5-15,-1-13 2 16,13 8-5-16,-8-8-4 0,8 0-4 15,0 0-13-15,0 0-36 16,0 0-52-16,5 0-60 0,3 0-70 16,3-8-92-16,10-9 1 15,7-10-11-15</inkml:trace>
  <inkml:trace contextRef="#ctx0" brushRef="#br1" timeOffset="91054.8">23025 8349 358 0,'0'-20'234'16,"0"2"-105"-16,0 3-72 0,8-1-30 15,7-1-8-15,14 1-11 16,10-5 1-16,15-3-3 16,2 1-3-16,1 0 1 0,-4 4 5 15,-4-1 6-15,-8 2 21 16,-4 6 15-16,-9 1 8 15,-4 3 9-15,-8 3 2 16,-2 5-3-16,-8 0 3 0,-3 20 50 16,5 14 2-16,-2 15 12 15,2 15-13-15,4 17-34 16,8 14-31-16,8 7-21 0,14-2-13 16,6-2-13-16,3-4-5 15,5-8-3-15,-4-13 4 16,-8-13-8-16,-12-6 7 15,-12-13 0-15,-15-6 22 0,-21 6-25 16,-30 5-1-16,-19-2 0 16,-20 6-16-16,-11 7-102 0,-14 3-119 15,-17 5-90-15,-1 9-28 16,-4-5-7-16,10 0 48 16</inkml:trace>
  <inkml:trace contextRef="#ctx0" brushRef="#br1" timeOffset="92669.35">26471 4819 353 0,'-28'-12'255'16,"8"4"-115"-16,7 3-70 0,13 5-37 16,0 16-14-16,13 17 8 15,10 17 39-15,19 26 3 16,10 38 19-16,12 54 30 0,9 49 15 16,5 41 20-1,-6 39 17-15,-1 38-18 0,-15 51-45 16,-7 41-45-16,-5 17-30 15,5 4-32-15,8 4 0 16,5-12 0-16,-2-21 0 0,1-32 0 16,-10-37 0-16,-4-29 0 15,-7-24 0-15,-3-19 0 0,-5-22 0 16,-4-16 0-16,2-24 0 16,-7-25 0-16,3-25 0 15,-8-14 0-15,3-19 0 0,-4-10 0 16,-5-9 0-16,0-16 0 15,-4-8 0-15,0-17 0 16,-5-9 0-16,-3-11 0 16,5-11 0-16,-5-13 0 0,0-5 0 15,0-9 0-15,0-2 0 16,0-5 0 0,3-8 0-16,3 0 0 31,-6-8 0 0,0-5-158-31,0-7-120 16,0-4-26-16,-14 0-9 0,3-2-9 15,-6 3 5 1</inkml:trace>
  <inkml:trace contextRef="#ctx0" brushRef="#br1" timeOffset="93401.16">27300 12822 184 0,'-54'-17'283'15,"2"3"-92"-15,-1-4-50 16,8 2-39-16,9 4-43 16,10 3-34-16,17 7-5 0,9 2 3 15,0 16-1-15,18 7 10 16,21 14 13-16,12 7-21 15,13 6-8-15,10 7-3 16,11 4-2-16,0 1-3 0,2 1 2 16,-10-2-2-16,-6-8 11 15,-9-8-2-15,-14-4 9 0,-6-13 7 16,-10-6 14-16,-7-6 9 16,-11-16 25-16,0 0 0 15,-14-5-20-15,0-11-36 0,4-13-2 16,4-12-14-16,4-11-3 15,4-14-8-15,3-10 1 16,7-18-1-16,2-6 0 16,0-12 1-16,1 7 5 15,1 5-3-15,-11 15-1 0,-3 16-3 16,-2 17 6-16,-3 16 0 16,-5 8 1-16,-6 6 9 15,0 10 7-15,0 3-10 16,-14 6 3-16,-11 3-8 0,-15 0-2 15,-14 12 1-15,-11 4 5 16,-12 2 1-16,-4 1-4 16,4-3 2-16,-5 4-6 15,6-4 4-15,3 1-7 0,-1-1 5 16,3 0 2-16,1 1-3 16,8 0-8-16,10-5 10 15,7-5-9-15,11 2 7 0,12-2-6 16,1-7 1-16,9 0-3 15,12 0 0-15,0 0-3 0,0 0 2 16,0 12-3-16,12-12 8 16,6 13 1-16,-4-13 4 15,3 11-1-15,-5-11 2 0,0 14-9 16,1-6 4-16,-2-1-1 16,0 2-2-16,3 3 3 0,2 5 3 15,5-1-6 1,2 8 7-16,14 6-3 0,16 2-1 15,7 4 0-15,10-3-34 16,3-1-122-16,-4-7-153 0,-4-4-79 16,-8-9-45-16</inkml:trace>
  <inkml:trace contextRef="#ctx0" brushRef="#br1" timeOffset="101644.87">18199 4244 28 0,'-32'13'55'16,"-1"-4"64"-16,5 3 61 15,4-5-69-15,3-7-39 16,4 9-33-16,-2-9-10 0,2 0 3 16,-3 7 2-16,0-7 8 15,-4 12 2 1,-1-12-2-16,4 13-14 0,6-13 3 15,3 0 6-15,12 0 1 16,0 0 9-16,0 0-19 16,0 0-12-16,27 0-3 15,51 0-2-15,72-13-6 0,85-10 6 16,79-10 0-16,75-3-1 16,79-2-5-16,31 2-8 15,8 8 3-15,5 8 7 16,-5 3-2-16,-31 6 2 0,-49 1-8 15,-59 3-1-15,-58-2 3 16,-63 7 0-16,-56-3 5 16,-50 0 30-16,-33 1 56 15,-37-3 32-15,-17 2 22 16,-18 1-9-16,-12 0-3 16,-8 0-18-16,-2-1-17 0,-6 2-75 15,-5 3-24-15,0 0 0 16</inkml:trace>
  <inkml:trace contextRef="#ctx0" brushRef="#br1" timeOffset="101722.11">24060 3997 2047 0</inkml:trace>
  <inkml:trace contextRef="#ctx0" brushRef="#br1" timeOffset="101894.12">24060 3997 1779 0,'0'12'-391'0,"-20"8"12"16,-17 5-15-16</inkml:trace>
  <inkml:trace contextRef="#ctx0" brushRef="#br1" timeOffset="102979.26">18426 4953 61 0,'-44'0'228'16,"8"9"-23"-16,3-9-61 16,9 0-37-16,8 0-37 15,-1 0-14-15,6 0 5 0,3 0 3 16,8 0 2-16,0 0-7 15,0 0-17-15,3 0-28 16,16 0-4-16,43 0-7 16,60-9 3-16,76-7 3 0,67-14 2 15,81-1 1-15,75-2-10 16,45 0 4-16,27 2-5 16,26 2-2-16,4 4 2 0,-20 5 7 15,-46 3-6 1,-57 5 3-16,-61 1-3 0,-71 2 1 15,-61 2 3-15,-57 2 29 16,-40 0 37-16,-30 3 31 16,-27 2 17-16,-16-5 14 15,-17-1-6-15,-7 4-23 0,-4-3-18 16,-1 5-87-16,-5 0 0 16</inkml:trace>
  <inkml:trace contextRef="#ctx0" brushRef="#br1" timeOffset="103269.62">24331 4615 2047 0,'0'-8'0'0,"0"-3"0"0,0-10 0 15,0-12 0-15,-8-3 0 16,0-4 0-16,-5-6 0 15,2-3 0-15,-2 4-93 0,-2 1-103 16,-1 6-93-16,-5 10-84 16,-9 5-85-16</inkml:trace>
  <inkml:trace contextRef="#ctx0" brushRef="#br1" timeOffset="104766.32">12973 12565 22 0,'16'-17'36'16,"-4"-2"15"-16,1 3 0 0,0 0 0 15,-9-2 25-15,-4 6 30 16,0 4-31-16,0 0-21 0,0 0-11 15,-9 0-10-15,9 3-6 16,-8 3-5-16,8-8-2 16,-8 7 2-16,0-6-6 0,8 5 7 15,-9-4 2-15,9 0 1 16,-8 0 7-16,-3-4 21 16,2 0 5-16,-7 0 4 15,-2-1-12-15,4-3-12 0,-8 0-12 16,-2 4-4-16,0 3-15 15,-9 6-1-15,-3 3-2 16,0 0 2-16,-6 12 1 0,-2 4-8 16,0 4 0-16,-1 8-3 15,3 9 1-15,7 7 2 0,3 12 1 16,7 17 7-16,4 2-8 16,9 8 0-16,12-3 0 15,0-1 5-15,0-11-4 16,12-8 0-16,9-10 2 0,8-10-2 15,2-10-6-15,9-10 5 16,6-8-2-16,4-12 1 16,-2 0 3-16,0-12-5 0,0-13 3 15,-2-8 4-15,-2-6-7 16,-4-18 3-16,-3-10-9 0,-3-6 3 16,-12-4 5-16,-5-5 1 15,-4 1-6-15,-4 3 8 16,-7 9-1-16,-2 8 5 0,0 8-5 15,0 8 1-15,-6 9 0 16,6 8-1-16,-9 4 4 16,0 3-3-16,9 10 3 15,-8-2-3-15,8 8 6 0,0 5 3 16,0 0 2-16,0 0-2 16,-9 0 3-16,9 12-13 15,-8 14 3-15,8 14-1 16,0 17 3-16,5 8-4 15,7 4 3-15,5-3-5 0,6-6 2 16,7-4 0-16,2-6 2 16,4-8-2-16,1-6 2 15,-6-8-7-15,-1-4 4 16,-9-7-1-16,-6-5 5 0,-2-4-5 16,-2-8-2-16,-2 0 4 15,-4 0-4-15,-5 0-7 16,0 0-14-16,0 0-23 0,0-3-65 15,0-6-57-15,0-8-15 16,-8-2-63-16,-1-6 12 0</inkml:trace>
  <inkml:trace contextRef="#ctx0" brushRef="#br1" timeOffset="105115.73">13667 12199 349 0,'-16'-9'233'0,"-1"3"-72"0,6 0-48 16,-2 6-59-16,6 0-23 15,7 0-3-15,0-2-4 16,0-3-11-16,3-5-11 0,9 8 0 15,13-7 0-15,12 1 3 16,15-4-5-16,14-4 7 16,7-6-6-16,0 6-3 15,-4 1 6-15,-9 2-8 0,-7 5 4 16,-11 4 4-16,-10 2-7 16,-8-4-12-16,-8 6-40 15,-4 0-38-15,-8 0-26 0,-4 12-26 16,0 1-64-16,-12-2 21 15</inkml:trace>
  <inkml:trace contextRef="#ctx0" brushRef="#br1" timeOffset="105381.96">13724 12479 282 0,'-44'25'272'0,"12"-4"-85"0,7-10-52 16,5 1-61-16,8-12-43 15,12 11-23-15,3-11-1 16,18 0 1-16,15 0 6 0,21 0-3 16,24-15 0-1,22 0-7-15,12-5 1 0,4-3-2 16,-9 4-5-16,-16-1 9 0,-18 3-5 16,-19 5 1-16,-15 5-3 15,-15-2 1-15,-10 5 0 16,-8 0-21-16,-9 4-60 15,-13 0-82-15,-8-8-79 0,-7-3-36 16</inkml:trace>
  <inkml:trace contextRef="#ctx0" brushRef="#br1" timeOffset="105649.02">15068 11836 250 0,'0'-32'245'0,"-6"0"-110"15,6 3-38-15,0 5-40 16,0 3-30-16,11 2-12 16,12-3 0-16,24-1 2 0,13-6-7 15,20 1-2-15,18-1-6 16,8 1 1-16,-8 6-5 15,-14 6-19-15,-24 9-10 0,-17-2-6 16,-15 6-10-16,-20 3-29 16,-16 0-47-16,-17 0-79 0</inkml:trace>
  <inkml:trace contextRef="#ctx0" brushRef="#br1" timeOffset="106130.13">15146 11579 61 0,'-24'-2'243'0,"3"-8"-33"15,10 8-83-15,11-7-50 16,0 4-38-16,0 2-25 0,0-2 0 16,0 1 14-16,3 4 11 15,0-3-10-15,-3 3-4 16,0 0-7-16,0 24 1 0,0 9 13 16,0 15-10-16,-6 4-10 15,-3 10-2-15,9 5-2 16,0-11-7-16,0-3-1 15,0-8 5-15,0-14-8 0,9-2-2 16,2-8 6-16,1-10 2 16,5-11-4-16,-1 0-1 0,-1 0 3 15,10-7-8-15,4-1 5 16,4-5 2-16,7 1-3 16,9 7 5-16,3 5 3 0,0 13-11 15,-4 8 8-15,-6 12-2 16,-8 7 3-16,-14 6-1 15,-12-4 7-15,-8 1-1 0,-8-3 1 16,-12 1-3-16,-9-5 1 16,-9-3-3-16,-3-5-1 15,2-8-3-15,2-4 5 16,9-7-10-16,7-9 10 0,5 0 2 16,8 0-18-16,8 0 2 15,0-5-9-15,0-7-26 16,12-4-30-16,5-7-25 0,7-7-21 15,-1-7-17-15,3-3-80 16</inkml:trace>
  <inkml:trace contextRef="#ctx0" brushRef="#br1" timeOffset="106463.26">16074 11636 426 0,'0'-31'207'16,"0"5"-73"-16,0 7-65 0,0 7-39 16,0 3-19-16,0 9-2 15,0 0-8 1,17 17 5-16,5-2-6 0,7-2-4 16,5-1 0-16,4-12 3 15,-3 0-4-15,-1 0 6 16,-6 0-4-16,-3-12 3 15,-10-7 0-15,-6-7 0 0,-9 2 4 16,0-4 1-16,-21 4 8 16,-4-1 1-16,-2 8 1 0,-6 5 1 15,2 9-8-15,-3 3-2 16,6 0-8-16,9 15-1 16,1 15-18-16,7 6-67 0,11 5-68 15</inkml:trace>
  <inkml:trace contextRef="#ctx0" brushRef="#br1" timeOffset="106643.46">16279 12034 338 0,'10'6'197'16,"-1"7"-89"-16,4-2-36 0,4 15-12 15,12 2 18-15,2 4 16 16,2 8-2-16,-4 5-9 15,-7 9-29-15,-8 4-11 0,-14 10-28 16,-28 14-38-16,-29 7-168 16,-33 9-144-16</inkml:trace>
  <inkml:trace contextRef="#ctx0" brushRef="#br1" timeOffset="113035.95">28075 4684 32 0,'-13'-12'79'16,"13"0"92"-16,-8 5-8 15,8-2-57-15,0 2-46 16,-8 2-28-16,8-1-12 16,-8 6-13-16,8 0-1 15,0 0-2-15,0 0 0 16,0 0-1-16,0 0-6 15,0 18 3-15,0-2 3 16,0 8-2-16,13 5 13 0,11-1 5 16,14 5-1-16,5 3-5 15,14 3-3-15,4-5-1 16,4 4-5-16,4-6-1 16,-4-4-6-16,-3-2 6 0,-11-7-2 15,-9-2 0 1,-10-5-1-16,-11-4 0 0,-6-8 2 15,-7 0-15-15,-4 0-19 16,-4 0-25-16,0 0-14 16,-9-8-92-16,-5-4-40 15</inkml:trace>
  <inkml:trace contextRef="#ctx0" brushRef="#br1" timeOffset="113784.94">28492 4905 170 0,'-11'-12'207'0,"11"2"-83"0,0 3-56 16,0 3-38-16,0 0-15 16,0 0-7-16,11 4 0 15,7 0-2-15,7 0-2 16,6 0 6 0,11 0-10-16,-3 0 0 0,-1 0 0 15,-6 8 4-15,-2-8-6 16,-8 7 2-16,-1-7 0 15,-4 0-2-15,-9 0 7 0,0 9-4 16,-5-9 5-16,-3 0-4 16,0 0 7-16,0 0 2 15,0 0-5-15,0 0-4 16,-8 8-1-16,0 3 1 0,-4 6 4 16,-8 4-3-16,-5 8 2 15,-7 6-1 1,1 6-1-16,-8 2-1 0,7-4 0 15,8-2-3-15,4-5 3 16,2-7 0-16,7-4-2 16,0-5 5-16,-3-4-5 15,14-12 2-15,-7 0 14 0,7 7 21 16,0-7 6-16,0 0-5 16,0 0-6-16,0 0-9 15,0 0 7-15,0 0 7 16,0-7-13-16,0-5-8 0,0-4-9 15,0-5-3 1,0-4-2-16,4-7-4 16,4-5 0-16,4 2 2 0,-4-3 1 15,0 5-3-15,1 0 3 16,-1 5-4-16,-1 4 3 16,-2 4 1-16,-2-1-2 15,3 4-1-15,-3 2 2 0,-3 7 0 16,0-1-3-16,0 9 4 15,0 0-4-15,0 0 6 16,0 0-6-16,0 0 0 16,0 0 4-1,0 0 1-15,0 0-7 16,0 0 1-16,0 0-3 16,0 0-9-16,0 0-8 15,0 0-9-15,0 0-2 0,0 0 4 16,0 0 10-16,0 0 5 15,0 0 8-15,0 0 1 16,0 0-13-16,0 0-31 16,0 0-28-16,0 0-58 0,0 13-90 15</inkml:trace>
  <inkml:trace contextRef="#ctx0" brushRef="#br1" timeOffset="117711.92">31275 4254 136 0,'0'-13'213'15,"0"4"-64"-15,0 2-59 16,0 3-40-16,0-5-19 15,0 9-1-15,0 0 0 16,0-4-4-16,0 0-10 16,0 0-2-16,0 4-1 15,0 0-11-15,0 0 7 16,0 0-7-16,0 0 1 16,0 0 2-16,0 0-8 15,-9 0 1-15,2 12 1 16,-6 8 1-16,-4 5 2 15,-3 0 1-15,1 4-7 0,-2 3 5 16,-2-4 0-16,2 0 2 16,-4 1-7-16,6 4 4 15,-2-5 1 1,-8 21-3-16,20-29 3 16,9-3 0-16,-8-5-1 15,8 0 1-15,0-4 2 16,0-8-7-1,0 0 5-15,0 0 4 16,0 0-7-16,0 0 6 16,0 0 0-1,0 0-8-15,-8 0 7 16,8 0-2-16,-6 0-3 16,6-4-3-16,-14-3-8 0,3 2 4 15,-2-4 0 1,0 2 2-16,2-5 4 15,-3 0 0-15,5-1 0 0,1 0-1 16,-2-2 6-16,-2-1 0 16,3-2-2-16,9 3 0 15,-10-2-4-15,10 5 6 16,-8 5 1-16,8-2 3 16,0 9-3-16,0-4 0 15,0 0-3-15,0 4-1 16,0 0 0-1,0 0-2-15,0 8-2 16,8 8-1-16,2 5 7 16,11 8-3-1,11 2 3-15,6 7-1 16,6-7-1-16,1-2 3 16,-1-1-2-16,-6-2-2 0,-7-10 7 15,-2-4-8-15,-6 0 8 16,-1 1-5-16,-6-6 0 15,-4 1 0-15,-3-8 2 16,-6 8-2-16,2-8 0 16,-5 0 8-16,3 0-2 15,-3 0 12-15,3 0 15 16,-3 0 21-16,0 0 3 16,0 0-7-16,0-8-24 15,5-3-12-15,-5-3-6 16,3-1-1-16,6-6-3 15,-1 2-6-15,1-2 2 0,0 4 1 16,-1 1-1-16,0 4 0 16,-5 0 0-16,-3 5-4 15,0-3 4-15,0 3 1 16,0 2 0 0,0 1-1-16,0 0 12 0,0 4 1 15,0 0-6-15,-11 0 2 16,-3 0-8-16,2-4-1 15,-8-5 5-15,-8 6-5 16,-6-6 4-16,-5 6-5 16,-3-6 1-16,2 2 5 15,0-2-5-15,0 0-2 16,-2 1 1-16,6 6 4 16,7-3 1-16,7 0-6 0,4 5 4 15,5 0-2-15,13 0-4 31,-9 0 5-31,9 0 0 16,0 0-3-16,0 0 5 16,0 0 0-16,0 0-6 15,0 0 8-15,0 0-7 16,0 0 0-16,0 0 0 16,0 0 3-1,0 0-7 1,0 0 4-16,0 0 1 31,0 0-1 0,0 0-5-31,0 0-2 0,6 0-3 16,-3 0-4 0,6 0 2-16,-1 0-24 15,0 12-111-15,-2 2-149 0</inkml:trace>
  <inkml:trace contextRef="#ctx0" brushRef="#br1" timeOffset="121705.38">12274 14634 24 0,'5'-9'62'0,"4"2"138"16,-6-6-19-16,1 4-56 15,-4 1-26-15,0 4-34 0,4 0-38 16,0 4-9-16,4 0-12 16,-5 0 2-16,3 0 2 15,-3 0 3-15,-3 0-9 16,8 0 10-16,21 45 24 16,-8-5-17-16,2 17 0 15,2 9-9-15,-4 3 0 16,-1 0-10-16,-1-4-1 0,-2-8 3 15,-5-8-3-15,-4-13-1 16,1-7 2-16,-6-9 3 16,-3-8 0-16,0-3 12 0,0-9 4 15,0-4-7-15,0-17-8 16,-9-20-10-16,-2-20 0 16,4-15-5-16,7-15-1 0,0-1 7 15,0 6 1-15,10 5-1 16,4 11 5-16,2 9-6 15,4 12 0-15,0 13-1 16,0 10 4-16,8 19 8 0,2 24 6 16,2 19-1-16,5 21 0 15,-1 16 2-15,-4 8-7 16,2 5-4-16,-7-9-1 0,-3-12 1 16,-2-11-5-16,-8-14 6 15,-5-11-4-15,0-9 6 0,-9-8 1 16,0-12 3-16,0-4-5 15,0-21-7-15,0-18-11 16,0-24 0-16,0-14 4 16,8-11 1-16,6 2 5 15,0 4 4-15,6 17-4 0,6 12-1 16,1 17 4-16,1 20 0 16,4 20 13-16,2 20-5 0,3 16-1 15,-1 16-2-15,-3 15 4 16,-1 2-3-16,-7 0 1 15,-10 0-4-15,-3-13 3 0,1-3-3 16,-5-12-3-16,-5-13 4 16,3-3 0-16,-6-8-6 15,0-6-22-15,0-11-44 16,0 0-40-16,0-20-56 0,3-16-49 16,1-26-28-16</inkml:trace>
  <inkml:trace contextRef="#ctx0" brushRef="#br1" timeOffset="122021.72">13594 13864 151 0,'24'-23'258'16,"-3"1"-109"-16,-4 10-49 16,-1 12-30-16,0 24-8 0,9 21 18 15,3 24 25-15,1 21 11 16,-7 24 12-16,-5 12-19 15,-4 7-24-15,-13 8-38 16,0-8-17-16,0-10-15 0,0-22-8 16,0-16-3-16,0-19-2 15,0-18 0-15,0-16-3 16,0-7-3-16,16-12 4 0,9-13 2 16,15-13-1-16,9-16-2 15,12-7-5-15,7-4 1 16,5-1-4-16,1 3-10 0,-15 7-36 15,-3 3-39-15,-16 2-37 16,-14 9-42-16,-4 3-11 16,-10-3-38-16,-4-4-44 15</inkml:trace>
  <inkml:trace contextRef="#ctx0" brushRef="#br1" timeOffset="122254.46">13960 14024 291 0,'-46'-33'293'16,"6"4"-84"-16,7 5-53 0,10 3-76 15,6 4-48-15,8 5-8 16,9 0-2-16,41-23-9 16,0 13-8-1,16 2-4-15,8 4-11 0,3-5-66 16,3 5-71-16,-3-1-16 15,-6 6-45-15,-10 3-25 16</inkml:trace>
  <inkml:trace contextRef="#ctx0" brushRef="#br1" timeOffset="122604.14">14739 13819 85 0,'0'-12'264'15,"0"0"-57"-15,0 0-46 16,0 3-36-16,-16 2-55 16,-1 7-28-16,3 0-12 0,-7 20-14 15,-1 8-3-15,6 17 1 16,5 12-8-16,11 12-2 0,4 8 1 16,11 1-4-16,15-8-1 15,10-10 2-15,5-11-6 16,3-8 1-16,1-17 2 0,-4-24 3 15,-5 0-1-15,-7-20 4 16,-13-17-1-16,-8-16-7 16,-12-16 4-16,-17-9 8 15,-10 1 0-15,-11 8 10 0,-2 8-11 16,-4 9-6-16,0 9-13 16,7 12-31-16,4 10-62 15,8 4-60-15,9 10-62 0,16 0-23 16</inkml:trace>
  <inkml:trace contextRef="#ctx0" brushRef="#br1" timeOffset="123070.88">14994 13489 254 0,'-11'-20'346'15,"-1"0"-131"-15,3 7-77 0,9 2-73 16,0 2-35-16,13 1-20 15,12-3-4-15,11-2-2 0,12 4 4 16,6 2-11-16,3-5 4 16,-4 3-2-16,-5 1-2 0,-7-1 6 15,-14 7 0-15,-2 2 2 16,-8 0 12-16,-5 0 8 16,-4 0 2-16,-8 0 1 0,6 0-7 15,-5 7 1-15,7 16 11 16,0 23 14-16,6 19 7 15,-3 21-13-15,10 16-8 16,-2 13-3-16,6 1-5 0,1 3-4 16,2-5-13-16,0-5-5 15,1-15-1-15,-1-12 2 0,-4-22 2 16,-5-11-8-16,-6-13 5 16,-1-7-1-16,-4-8 3 15,-8-10 11-15,0-11 25 0,-11 0-10 16,-11 0-20-16,-9 0-4 15,-9 0-3-15,-14 0-3 16,-3 10-3-16,-8 2 3 16,1 4-11-16,-1-1-11 15,3 7-43-15,5-2-82 0,8-1-65 16,15-2-38-16,8-4-25 16,13-13-19-16</inkml:trace>
  <inkml:trace contextRef="#ctx0" brushRef="#br1" timeOffset="123572.9">16385 13632 378 0,'-17'-3'275'16,"0"-7"-67"-16,5 7-62 15,1-2-72-15,11 1-37 16,0-3-24-16,8-2 1 0,7 1-4 16,22-7 1-16,16-6 0 15,21 0 5-15,11 1-11 0,-4 0-2 16,-10 3-1-16,-9 1-2 15,-13 4 0-15,-13 3 3 16,-11 2-2-16,-4 2 2 16,-10 1-10-16,-6 4 0 0,-5 0-16 15,0 0-17-15,0 0-33 16,-13 0-50-16,1 16-41 0,-4 5-29 16,-5-2-30-16,-4 3 48 15</inkml:trace>
  <inkml:trace contextRef="#ctx0" brushRef="#br1" timeOffset="123869.35">16526 13881 216 0,'-20'0'247'0,"0"0"-67"16,3 0-25 0,6 0-45-16,3 0-46 0,8 0-17 15,0 0-4-15,0 0 0 16,8 0 1-16,6 0-3 0,12 0 0 15,10-9 0-15,16-3-7 16,15-5-11-16,1 0-7 16,2-2-7-16,-1 3-3 0,-9-1-3 15,-10 0-4-15,-5 3 9 16,-11 0-7-16,-4 3 0 16,-6 3 0-16,-8-1-1 0,-4 5-1 15,1 4-8 1,-9 0-33-16,-4 0-70 0,0 0-90 15,0-9-51-15,0-7-67 16</inkml:trace>
  <inkml:trace contextRef="#ctx0" brushRef="#br1" timeOffset="124701.38">18178 12888 228 0,'0'-16'210'0,"0"-2"-86"16,0 2-26-16,0 4-36 15,-11 0-22 1,3 1-13-16,-5-1 2 0,4 2 10 0,-2 2 7 15,3 4 2-15,-4 0-14 16,0 0-5-16,0 4-14 16,-6 0-8-16,7 0 5 15,-1 0 5-15,4 0 5 0,8 0 0 16,0 0-6-16,0 0-6 16,8 0 1-16,12 0 8 0,13 0 6 15,16 0 0-15,11 0-13 16,13-8-1-16,9-4-1 0,3 0 2 15,0 0-8-15,-12-1 3 16,-12 0-7-16,-12 1 0 16,-16 5 2-16,-9 2-5 0,-13 5-14 15,-6 0-43-15,-5 0-53 16,-24 0-60-16,-17 0-33 16,-16 12-63-16,-8 0 58 15</inkml:trace>
  <inkml:trace contextRef="#ctx0" brushRef="#br1" timeOffset="125166.76">18118 12791 57 0,'-41'0'188'16,"17"0"20"-16,7 0-68 16,6 0-36-16,11 0-34 0,0 0-26 15,0 0-16-15,0 6 11 16,0 11 23-16,5 3 10 16,1 13-17-16,8 7-9 15,-6 10-15-15,-2 2-12 0,-1 5-6 16,-1-4-7-16,5-9 2 15,-9-3 1-15,0-3-2 16,0-10-7-16,0-4 5 0,0-2 2 16,0-10-7-16,0-1 0 15,4-11 2-15,4 0 2 16,1 0-11-16,6-17 3 16,13-3 0-16,9 0 2 0,12-1 2 15,3 2-3-15,5 2 6 16,5 9-5-16,-2 8 0 0,2 12 0 15,-10 8 6-15,-8 13-1 16,-11 7 5-16,-12 6 1 16,-13 6-7-16,-8 6 6 15,-29-2 5-15,-7 1-1 0,-9-4-6 16,-3-9 10-16,-3-6-6 16,11-9-2-16,6-10 0 15,4-6 1-15,6-5-1 0,8-8 5 16,16 0-2-16,0 0-8 15,0-8-9-15,0-5 3 16,11-4-20-16,0-2-52 0,7-5-77 16,7-4-59-16,3-1-41 15,1-4-39-15</inkml:trace>
  <inkml:trace contextRef="#ctx0" brushRef="#br1" timeOffset="125482.81">19304 12822 634 0,'-16'-31'265'15,"-12"5"-101"-15,-6 14-81 16,0 4-44-16,-1 8-19 0,11 0-5 16,4 0-6-16,12 0-9 15,8 12 4-15,13 0-11 0,15-4 6 16,9-8-7-1,6 0 9-15,5 0-3 0,-2 0-4 16,-5-12 4-16,-9-3 2 16,-7-6 4-16,-14-4 3 0,-8 5 3 15,-3 3 4-15,-22 9-1 16,-19 8-12-16,-8 8-1 16,-8 11-4-16,0 12-13 0,3 5-67 15,12 8-92-15,8 6-69 16,6-2-73-16</inkml:trace>
  <inkml:trace contextRef="#ctx0" brushRef="#br1" timeOffset="125715.41">19304 13335 519 0,'0'-7'348'16,"0"-3"-113"-16,9 8-126 0,6 2-44 15,13 0-16-15,9 14 80 16,8 7 21-16,0 3-34 16,-6 9-50-16,-7 8-25 0,-10 16-19 15,-22 16-11-15,-22 17-82 16,-26 13-122-16,-20 6-101 16,-17 4-45-16,-21-3-23 15,-17-1-238-15</inkml:trace>
  <inkml:trace contextRef="#ctx0" brushRef="#br1" timeOffset="128860.17">1286 5132 267 0,'-20'-20'216'0,"-5"1"-86"15,1-3-50-15,5 6-42 16,2 4-19-16,1 4-13 0,2 8-1 16,14 0-6-16,0 28 5 15,0 25-3-15,25 456 17 32,3-158-16-17,-2-186 0 1,-1-9-2-16,-3-14-2 15,4-7 3-15,-6-18-5 0,-4-11 8 16,-4-17-5-16,-4-16 4 16,-8-11 1-16,0-12 1 15,0-14 4-15,-8-3 1 16,-4-5-3-16,-1-5 2 16,2 2-5-16,-1-4 4 0,-5-5 10 15,5-3 10-15,-1-2 9 16,7-3 4-16,-3-8-7 15,9 9-5-15,0-9-5 16,0 0-2-16,0 0 0 16,0 0 4-16,0 0-5 15,0 0-5-15,0 0-7 16,0 0-6-16,9 0 4 0,2 0 1 16,9 0 0-16,17-9 12 15,23-8 1-15,35-14-8 16,38-15-7-16,50-10 4 15,48-8 0-15,36-10-14 16,35-8 4-16,38 1 5 0,38-5-5 16,16 4 4-16,-7 5-6 15,-14 8 6-15,-20 9-3 16,-24 11-1-16,-32 8-3 16,-46 12 5-16,-45 9-3 15,-42 8 1-15,-47 5-4 16,-28-4 7-16,-27 9-2 0,-18 2 4 15,-16 0 7-15,-6 0 10 16,-10 0 6-16,-4 0 8 16,-8 0-1-16,0-5-5 15,0 2-10-15,0-6-3 0,0 1 4 16,0-9-11-16,0-11-13 16,0-16 5-16,0-22-3 15,0-15 1-15,-8-16-2 16,0-13 3-16,-2-8-4 15,-1-9 3-15,0-7 2 16,-3-5 0-16,-2 5-1 0,4 3-1 16,-3 5-1-16,-2 5 1 15,-4 6 2-15,2 9-4 16,-3 4 2-16,6 9 0 16,-1 0-3-16,2 8 2 0,-2 7 2 15,1 9 0-15,1 12-6 16,2 17 2-16,1 6-3 15,-5 6-5-15,-3 4 4 16,-8 3-6-16,-9 8 5 16,-12 9-3-16,-11 4 3 15,-21 14 2-15,-20 4 0 16,-13 12 0-16,-21 7-2 0,-19 7 8 16,-28 13-1-16,-42 13-4 15,-48 11 3-15,-38 8-13 16,-18 10 11-16,-16-1 2 15,-15-1 4-15,2-7 0 16,9-6-7-16,14-2 8 0,21-8-6 16,33-10 6-16,40-12-3 15,42-11-5-15,48-8 8 16,36-7 2-16,33-10 2 16,28-4-12-16,16-12 2 15,17 0-3-15,8 0-4 16,12 0 7-16,0 0 6 0,0 0-7 15,0 0-1-15,0 0 12 16,0 0-11-16,0 0 2 16,0 0 4-16,0 0-7 15,0 0 1-15,0 0-7 16,0 0-24-16,0 7-44 16,12 6-34-16,8-1-49 15,17 4-14-15,27 0-37 16,30 7-58-16</inkml:trace>
  <inkml:trace contextRef="#ctx0" brushRef="#br1" timeOffset="129898.08">11601 8373 48 0,'-8'-17'130'0,"8"5"23"16,0-1-76-16,0 6-59 15,0-1-64-15,0 3-39 16,0 5-4-16,0 0 20 16,0 0 16-16,0 0 15 0</inkml:trace>
  <inkml:trace contextRef="#ctx0" brushRef="#br1" timeOffset="130291.17">11629 8280 38 0,'-8'-17'117'0,"8"1"74"16,0-5-77 0,0-15 28-16,0 25-104 15,0-2-9-15,0 8 3 0,0 5-11 16,0 0-3 0,3 20 3-16,11 17 5 0,2 20-2 15,3 22-7-15,5 9-5 16,-3 9-10-16,-1-2 0 0,1-6 2 15,-5-16-6-15,1-7 4 16,-1-14-3-16,-5-11-34 16,-2-13-46-16,-6-12-22 0,-3-16-111 15</inkml:trace>
  <inkml:trace contextRef="#ctx0" brushRef="#br1" timeOffset="130434.53">11673 7558 296 0,'0'-142'167'16,"0"23"-65"-16,0 26-43 16,0 24-31-16,0 20-16 15,0 17-12-15,0 19-4 0,0 13-27 16,0 33-75-16,5 16-135 16</inkml:trace>
  <inkml:trace contextRef="#ctx0" brushRef="#br1" timeOffset="130974.53">12166 8154 645 0,'15'25'176'0,"-7"-2"-81"16,1 5-49-16,-1 13-21 0,-5 4-14 16,2 4 2-16,-2 4-1 15,3-1-4 1,2-2-7-16,-6-14 1 0,3-8-1 15,-2-4 6-15,-3-8-4 0,5-16 0 16,4 0-2-16,-1 0 7 0,8-16-12 16,4-15 1-1,12-23-3-15,5-7 2 0,8 5 5 16,-4 6-1-16,-6 15 1 0,2 6-8 16,0 12 8-16,0 17-1 15,-6 0 0-15,3 24 2 16,-3 8 1-16,7 5 0 15,-3 1 0-15,2-2-6 0,0-8 9 16,-4-6-7-16,-4-10 1 16,-1-17-4-16,6-15-15 0,-3-21-1 15,2-24-1-15,-6-25-1 16,3-25 0-16,-12-22 7 16,4-13 15-16,-6-2 11 0,-8 19 30 15,0 26 37 1,-8 26-12-16,0 25-22 0,0 15-21 15,0 13-18-15,0 11 4 16,0 17-6-16,0 24-3 0,0 25 2 16,0 20-4-16,4 20 3 15,4 10 0-15,2 6-6 16,1-4 3-16,0-3 4 0,-2-3-4 16,-1-10-26-16,0-11-79 15,-8-15-70-15,0-9-47 0,0-14-67 16</inkml:trace>
  <inkml:trace contextRef="#ctx0" brushRef="#br1" timeOffset="131154.04">12899 7926 393 0,'-19'-26'299'15,"2"3"-125"-15,17 6-92 0,0 0-49 16,13 3-16-16,10-9-10 15,19 0 0-15,9-5-5 16,20 0-24-16,5-6-59 16,6 6-56-16,0-5-74 0,-10 5-65 15</inkml:trace>
  <inkml:trace contextRef="#ctx0" brushRef="#br1" timeOffset="131606.84">16758 7062 357 0,'-23'-13'342'0,"-7"3"-152"15,6 4-93-15,2 6-56 0,11 0-20 16,3 0-11-16,8 0-8 16,0 8-2-16,5 5 0 0,6-1-1 15,14 0-12-15,3-12-9 16,1 8-34-16,-1-8-12 15,-3-3 5-15,-2-14 14 0,-6-4 15 16,-9-8 15-16,-8 2 22 16,0 2 9-16,-16 1 3 15,-1 3 2-15,6 4-2 16,-2 6-4-16,13 6-4 0,-8 5-9 16,8 0 0-16,0 13 5 15,0 7-25-15,-8 8-64 0,-6 10-121 16,0 3-40-16</inkml:trace>
  <inkml:trace contextRef="#ctx0" brushRef="#br1" timeOffset="131789.41">16928 7716 332 0,'69'22'226'0,"5"2"-72"16,-6 16-30-16,-3 22-40 15,-11 11-23-15,-18 8-7 0,-15 10-19 16,-21 2-16-16,-33 9-5 16,-28 4-26-16,-32-1-83 0,-20 4-88 15,-22-6-95-15</inkml:trace>
  <inkml:trace contextRef="#ctx0" brushRef="#br1" timeOffset="134089.99">1261 5707 125 0,'-6'-13'201'16,"6"1"-73"-16,0-1-51 15,0 6-28-15,0 2-15 16,0 5 1-16,0 0 2 0,0 0-4 16,0 0 3-16,-9 0-5 15,9 0 2-15,-13 0-10 16,13 0 1-16,0 0-1 15,-8 0-1-15,8 0-6 16,0 0 4-16,0 0-8 16,0 0 5-16,0 0 1 15,0 0-8-15,0 0 4 16,0 0-7-16,0 0 7 0,8 0-4 16,25 0 15-16,24 0 0 15,36-11 0-15,37-10-8 16,37-8-9-16,23-2-4 15,18-10-6-15,-1-1 9 16,-12 6-9-16,-22 4 0 16,-26 2 2-16,-32 11-6 15,-32 7 7-15,-22-1 4 0,-15 5 4 16,-18 4-3 0,-8 4 3-16,-3 0 1 15,-6 0 1-15,-2 0 3 0,-4 0-2 16,-5 0 5-16,0 0-1 15,0 0 3-15,0 0-6 16,0 0-7-16,0 0-5 16,0 0 2-16,0 0-5 15,0 0 1-15,0 0 6 0,0 0-6 16,0 0 13 0,0 0-2-1,0 0-1-15,0 0 2 0,0 0-2 16,0 0-3-16,0 0 0 15,0 0 3-15,0 0-2 16,0 0-1-16,0 0 22 16,0 0 26-16,0-3 21 15,0-6 20-15,0-4-26 16,0-3-32-16,-14-8-23 0,3-8-9 16,-6-5 0-16,6 0 0 15,-1-4-3 1,-2 1-2-16,3-1-5 0,3 5 12 15,-1-1-7-15,1 8 0 16,8 1-2-16,-8 2-3 16,8 11 10-16,-8 2-2 15,8 0-4-15,-8 6 3 16,8 2-10-16,0 1 14 16,0 1-2-16,0 3-8 15,0-4 2-15,0-4 6 0,0 4-7 16,0 0-1-16,0 4 0 15,0 0 9 1,0 0-10-16,0 0 7 16,0-5-7-16,0 2 6 15,0-1 3-15,0-1-2 16,0 2-1-16,0-2 1 16,0-4-2-16,0 6-3 15,0-2 0-15,0 5 4 16,0 0-7-16,0 0 10 0,0 0-6 15,0 0-1-15,0 0 4 16,0 0 1-16,0 0-4 16,0-4 2-1,0-3 0-15,0-2-3 16,0-3 1-16,0 0 0 16,0 4 0-16,0-1 2 15,0-3 4-15,0 4-7 16,0 0 7-16,0 0-10 15,0-3 11-15,0-1-3 16,0 1 1-16,0 0-6 0,0 3 4 16,0 0-1-16,0 5-2 15,0 3-4-15,0 0 3 16,0 0 9-16,0 0-9 16,0 0 2-1,0 0-3-15,0 0 8 16,0-5-2-1,0 1-5-15,0-1 4 0,0 2-1 16,0 3 4 0,0 0-10-16,0 0-21 15,0 0-53-15,0 0-51 0,0 0-38 16,0 0 1-16,0 0 9 16,0 0 7-16,0 0-1 15,-11 12-73-15,-11 4-259 16</inkml:trace>
  <inkml:trace contextRef="#ctx0" brushRef="#br1" timeOffset="135200.51">1868 4257 45 0,'0'-20'125'16,"0"4"64"-16,0-5-74 15,0 4-46-15,-14 2-30 16,14-2-20-16,-8 6-6 16,8-1 0-16,0-2 2 15,-8 1 5-15,8 6 1 16,-12-1-2-16,4 0-3 0,0 4-7 15,-5 1-2-15,-3 3-7 16,-4 0 0-16,0 0 4 16,-5 0-7-16,2 11 0 15,-7 1 5-15,3 1 0 16,2-1 0-16,1 0-3 16,3 4 1-16,1 5 3 15,1-1 0-15,-2 4-7 16,4 5 4-16,6-1-1 15,3 0-3-15,8 5 5 0,0 5-1 16,0-2 0-16,3 0 0 16,13 6 4-16,5-6-5 15,-1-3 0-15,8-5 2 16,1-4 0-16,-2-3 1 16,6-6-5-16,-1-15 4 0,2 0-3 15,-6 0 0 1,0-13 4-16,0-6-12 15,-2-13 3-15,-6-9-5 16,-4-8 5-16,1-8 7 0,-10-3-4 16,-7-2 4-16,0 5 0 15,0 8 2-15,0 5 5 16,0 7-4-16,0 4-2 16,0 8 2-16,-7 9 9 15,-1 4-8-15,8 5 1 16,-9 7-3-16,9 0 0 15,0 0 0-15,0 0-5 16,0 19 8-16,0 7-7 16,0 10 3-16,3 8-1 15,11 5 3-15,4 5-2 0,12-2-1 16,-3-7 3-16,3-4-3 16,2-8 5-16,1-9 3 15,4-5-4-15,-5-5 2 16,-4-7-1-16,0-7 2 15,-8 0 4-15,-3 0-6 16,-4 0-1-16,-6 0 6 0,2 0-5 16,-1-4-5-16,-5-7-5 15,2-2-22-15,-5-4-26 16,0 1-42 0,0 0-106-16,-16 3-235 0</inkml:trace>
  <inkml:trace contextRef="#ctx0" brushRef="#br1" timeOffset="137347.94">12124 9358 30 0,'-31'8'81'16,"-6"-8"79"-16,-4 0-13 15,0 0-59-15,-4 8-22 0,1-8 5 16,-5 7-5-16,0-7 2 16,0 8 20-16,5-8 25 0,4 10-6 15,7-10-10-15,8 0-31 16,10 0-10-16,15 0-15 0,0 0-13 15,15-10-4-15,21-2 2 16,29-12-4-16,38-12-4 16,31-8-10-16,28-10-2 0,16-3 2 15,9-3 16-15,0-2 31 16,-9 5 15-16,-12 5 17 16,-19 2-17-16,-25 10-15 15,-24 7-21-15,-26 9-9 0,-19 7 35 16,-15 5 22-16,-14 5-82 15,-12-3 0-15,-4 8 0 0,-5-3 0 16,-14 5 0 15,-1 0 0-15,-4 0 0-16,-5 0-277 0,-4 0-32 16,-2 0 4-16,-5 12 42 0,-10 0 15 15,-3 5-15-15</inkml:trace>
  <inkml:trace contextRef="#ctx0" brushRef="#br1" timeOffset="137737.23">11654 9406 136 0,'-82'21'263'15,"13"-4"-103"-15,12-5-74 16,12-1-38-16,10-3-25 15,10 1-8-15,11-9-8 16,14 12 5-16,0 0 16 0,6-12 20 16,10 12 8-16,9-1-6 15,7-11 17-15,11 0-4 16,23 0-12-16,23-6-13 0,25-11 1 16,37-11-10-16,23-5 0 15,24-8-2-15,19-4-1 0,6-3-1 16,-8-4-1-16,-11 2-9 15,-23 6 5-15,-23 7 0 0,-31 5 32 16,-30 7 39-16,-23 8 59 16,-27 1 39-16,-13 5-29 15,-14 1-160-15,-9 3 0 0,-6 1 0 16,-5-1 0-16,0 3 0 16</inkml:trace>
  <inkml:trace contextRef="#ctx0" brushRef="#br1" timeOffset="138182.9">13854 8987 2047 0,'0'-11'0'0,"-13"-10"0"0,3-3 0 15,-3-9 0-15,-4-3 0 16,0-2 0-16,6 2 0 15,-1 3 0-15,0 1 0 0,4 0 0 16,-1 6 0-16,9 7 0 16,0 7 0-16,-8 2 0 15,8 3 0-15,-8 2 0 16,8 1 0-16,-8 4 0 47,-1 0 0-32,1 0 0-15,-7 0 0 16,-10 0 0-16,-11 21 0 0,-13 4 0 16,-16 7-191-16,-20 9-218 15,-25 8-46-15,-28 8-34 0</inkml:trace>
  <inkml:trace contextRef="#ctx0" brushRef="#br1" timeOffset="138844.85">11483 9389 36 0,'5'-8'82'16,"-2"4"98"-16,-3-3-10 15,0 3-37-15,0-1-4 0,0 5-27 16,0 0-46-16,0 0-25 16,-12 0-14-16,-1 0-13 0,5 13-6 15,8 2-14-15,0 2-31 16,0 4-47-16,0-1-31 16,0-4-67-16,-9 1-19 0</inkml:trace>
  <inkml:trace contextRef="#ctx0" brushRef="#br1" timeOffset="141807.32">13128 1767 316 0,'-25'-71'141'15,"-4"-1"-57"-15,-7 2-34 16,-4 5-10-16,-5 8-7 16,-12 13-10-16,-5 7 13 0,-11 16-13 15,-19 17-10-15,-23 20-4 16,-15 24-5-16,-6 22-1 16,-7 15 2-16,0 17 0 15,10 16 3-15,2 13 14 16,9 7 3-16,5 8 7 15,2 9 8-15,11 3-3 16,10 4-2-16,4 10-3 16,10 15 2-16,2 17-15 15,10 11 1-15,6 0-1 0,18 2-7 16,11-14-1-16,25-8-8 16,16-13 5-16,20-6-6 15,26-14 5-15,22-4-7 0,27-2 3 16,26-3-5-16,50 6 8 15,52-3-6-15,57-6 1 16,42-8 2-16,32-8 5 0,46-12-3 16,68-15 10-16,57-18 6 15,80-12-2-15,64-8-7 16,66-3-4-16,45-7-6 0,15 2-4 16,11-7 4-1,-28-7 0-15,-33-5 1 0,-38-15 12 16,-34-19 10-16,-45-28 32 15,-42-29 5-15,-20-44 3 16,-35-47-21-16,-39-43-13 0,-49-33-7 16,-58-20 1-16,-64-25 1 15,-73-23 15-15,-68-33 10 16,-75-17-8-16,-59 3 1 16,-54 10-16-16,-59 7-2 15,-58 0-13-15,-69 5-10 16,-74 3-2-16,-61 17-4 15,-61 29 0-15,-68 28-9 16,-70 28 6-16,-54 32-5 0,-79 35-1 16,-49 31 5-16,-63 30 7 15,-26 45-2-15,-29 31 0 16,-17 36 2-16,17 34-1 16,-3 31-2-16,26 38 0 15,45 35 5-15,42 18-1 16,52 7-7-16,70-7 3 15,79-11 7-15,83-9-9 0,77-14 11 16,61-11-3 0,62-13-3-16,47-16-9 0,44-16 5 15,38-17 4-15,28-12-6 16,23-16 0-16,14-9 1 16,13-11-1-16,5-8 6 15,14-10 1-15,0 1-6 16,0-12 11-16,0 0-3 15,0 0 0-15,0 0-2 16,0 0 5-16,-8 0-2 16,8 0-12-16,0 0 6 15,0 0-2-15,0 0 6 0,0 0 1 16,0 0-9 0,0 0 9-16,0 0-11 15,0 0 2-15,0 0 1 0,0 0 0 16,0 0-1-16,0 0-5 15,0 11-3-15,0-11-13 16,0 0-33-16,0 0-50 16,0 0-37-16,0 6-23 0,0-6-21 15,-8 17 14-15,8-5-14 16,-12-3-66-16</inkml:trace>
  <inkml:trace contextRef="#ctx0" brushRef="#br1" timeOffset="145704.82">3723 4513 46 0,'0'-7'113'0,"-12"-2"81"15,12 1-53-15,-13 1-52 16,13 1-34-16,-8 4-24 16,8 2-10-16,0 0-9 15,0 0-1-15,0 0-6 16,0 0 0-16,0 0-2 15,0 0 4-15,0 0-5 16,0 0-1-16,0 0 2 16,0 8 1-16,0 11-6 15,0 10 8-15,0 4-3 0,0 3 3 16,0 4-6-16,0 2-2 16,0 2 3-16,5 5-1 15,-2-1 1-15,2 6 1 16,-2-1 3-16,-3-4-5 15,0-8 0-15,0-10 1 16,5-5-2-16,2-9 1 16,-2-10 7-16,3-7-1 15,-5 0 10-15,5 0 5 16,1 0 2-16,0 0-1 0,5 0-3 16,16-13-5-16,14 2-8 15,18-10 2-15,19 1-7 16,16-8 2-16,16-5 1 15,10 0-8-15,-1 4 7 16,-8 0-3-16,-10 10-1 0,-14 4 1 16,-16 2-4-1,-18-1 6-15,-12 11-7 0,-6-1 11 16,-6 4-9-16,-4 0 0 16,1 0 5-16,-1 0 1 15,0-5-3-15,-2 5-2 16,-12 0 1-16,0 0 4 15,-3 0 1-15,-6 0-3 16,-5 0-2-16,0 0 6 0,0 0-2 16,0 0 2-16,0 0-4 15,0 0 0-15,0 0 6 16,0 0 7-16,0-3 6 16,0-5-12-16,0-9 0 15,0-8-5-15,-13-3-1 16,1-8 4-16,-1-8-2 15,3-9 1-15,1-5-4 16,-4 2 6-16,5-1 4 0,-1 3 4 16,9 7-3-16,-8 1-9 15,8 9 0-15,-11 0 0 16,11 5-2-16,-9 3-1 16,9 0 2-16,0 1 0 15,0 3-1-15,0-19 6 16,-7 27-4-1,7 2 5-15,0 2 6 16,0 5-7-16,0 4-3 16,-8 1-4-16,8 3 1 0,0 0 5 15,0 0-7 1,0-4 2-16,0-2-2 16,0 2 2-16,-8 4-1 15,8 0-4 1,0 0-2-16,0 0 10 15,0 0-6-15,0 0 3 0,0 0-4 16,0 0 0 0,0 0 4-1,0 0-3 1,0 0-18 0,0 0-82-16,0 0-72 15,0 10-97-15</inkml:trace>
  <inkml:trace contextRef="#ctx0" brushRef="#br1" timeOffset="146848.82">5133 4929 16 0,'-9'-8'40'15,"1"-1"25"-15,8 4 24 0,-8-2 24 16,8 3-12 0,0 1-40-16,0 3-27 15,0 0-16-15,0 0-7 0,0 0-8 16,0 0 0-16,0 0-5 16,0 0 4-16,0 0 3 15,0 0 1 1,0 0 3-16,0 0 1 15,0 0 0-15,0 0 0 0,0 0-2 16,0 0-4-16,0-5 4 16,0 0 3-16,0 1 3 15,0 1 2-15,0-1 9 16,0-4-2-16,0 4 2 16,0-1 12-16,0-1 1 15,0-5 3-15,0 9 0 16,0-3 1-16,0-4 0 0,0 6-9 15,0-6 2-15,0 6-11 16,3-5-10-16,10-4-10 16,11-6-2-16,9 2-1 15,7 0-4-15,13-3 6 16,7-3-5-16,10 7-3 0,7-1 8 16,0 0-2-1,1 4-1-15,-13 1 1 16,-5 9-1-16,-12-7-2 0,-6 5 1 15,-10 0 1-15,-13 4 1 16,-2 0 1-16,-4 0 3 16,-4 0-4-16,-9 0 0 15,2 0-9-15,3 0 10 0,-5 0-1 16,3 0-5-16,5 0 6 16,-3 0-2-16,4-4 3 15,-1 0-4-15,0 1 5 16,-8 3-8-16,0 0 8 15,0 0-7-15,0 0 7 0,0 0-3 16,3 0 4 0,3 0-9-16,1-5 5 15,1 1-2-15,3-4 2 16,3-1-5-16,-3 2 0 16,2 2 6-16,-2 1 1 15,-3 1-5-15,1-2 1 16,-1 1-1-16,0-4-1 0,0 8 7 15,1-4-1-15,-1-1-8 16,4 5 7-16,0-3-3 16,1-1 2-16,-2-1-2 15,-2 5 3-15,-1 0-6 0,-5 0 0 16,5 0 6 0,1 0-2-16,4 0 1 15,3-3 0-15,3-1-3 0,-2-1 7 16,-2 1-7-16,-1 4 6 15,-11 0-4-15,-3 0 2 16,0 0 4-16,0 0-3 16,0 0-1-16,0 0 3 0,0 0 2 15,-12 0-6-15,4-3-2 16,-4-2-15-16,0-2-11 16,-1 1-37-16,2 6-62 15,-13 0-84-15,-14 0-98 16</inkml:trace>
  <inkml:trace contextRef="#ctx0" brushRef="#br1" timeOffset="148096.57">1258 6147 9 0,'0'-6'24'0,"-8"6"25"0,8 0 56 16,0-2 62-1,0-4-51-15,0 4-31 0,-9 2-20 16,9-5-12-16,0 5-1 15,-8 0 14-15,8 0 0 16,0 0-24-16,0 0-11 16,0 0-13-16,0 0-8 15,8 0-13 1,17-8 4-16,15-5 2 16,21 1-5-16,12-4 3 0,14-4-1 15,9-1 0-15,2 1 1 16,-9-1-2-16,-8 4 1 15,-12-2-3-15,-7 3 7 16,-10 4-4-16,-11 0 3 16,-8 2-5-16,-6 2 4 15,-3 4-4-15,-2 0 2 16,-3 1 0-16,2-1-3 16,4-1 9-16,-1-3-11 15,-4 0 7-15,-1 5-2 16,-2-1 0-16,-4 4 0 15,-6 0 1-15,2 0-4 16,-1 0 6-16,0 0 0 0,0 0-8 16,1 0 6-1,-1 0-4-15,0 0 4 16,1 0-1-16,-6 0-2 16,-3 0 3-16,0 0 0 0,0 0-5 15,4 7 6-15,4 9-3 16,0 4 8-16,4 5-6 15,1 8 2-15,3 3-4 16,0 2 2-16,4-2 0 16,-1 0 2-16,3 0-2 15,-6-2-2-15,-3-2-2 16,-2-4 4-16,-2-7 1 16,-1-5 3-16,-8-4 1 15,0 1 2-15,0-13-3 16,0 7 6-16,0-7-1 15,-22 0-4-15,-6 0-1 0,-7 10-1 16,-14-3-8-16,-12 5 4 16,-21 8 0-16,-14 10-3 15,-18 5 7-15,-9 7-6 16,1 1 0-16,5 0 4 16,11-7-1-16,10-8 0 15,9-4 0-15,22-7 6 0,16-4 2 16,17-5-1-16,8-8 2 15,7 0 2-15,6 0 8 16,11 0-6-16,-9 0-12 16,9 0 2-16,0 0-6 15,0 0-6-15,0 0-1 16,0-6-14-16,0 6-25 16,9-2-32-16,7-7-55 15,4 0-34-15,0 2-87 0</inkml:trace>
  <inkml:trace contextRef="#ctx0" brushRef="#br1" timeOffset="149328.19">2623 5853 55 0,'0'-12'95'16,"0"-1"60"-16,-8 2-29 16,0 2-52-16,-5 1-21 15,5 4-22-15,0 1 1 16,8-1-8-16,0 4-4 15,0 0-9-15,0 0-7 16,0 0-2-16,0 0 0 16,0-5 1-16,3 5 1 0,10-5 4 15,3-2 2-15,12-1-5 16,14-5 11 0,14-12-2-16,30-7 0 15,18-12-4-15,23-5-7 0,15-4 0 16,13 4 0-16,-2 3-3 15,-7 7 2-15,-15 9 0 16,-22 7-5-16,-23 6 3 16,-22 5 0-16,-15 5 3 15,-17-2 1-15,-8 9 11 0,-10-4 1 16,-3 4-1-16,-2 0 1 16,-5 0 5-1,0 0-2-15,0 0 0 0,-4 0-1 16,0 0-1-16,0 0-7 15,0 0-1-15,0 0 2 16,0 0-3-16,0 0 0 16,0 0-6-16,0 0-1 15,0 0-4-15,8 0 1 0,0 16 4 16,4 5-6-16,4 4 5 16,4 7 3-16,1 8-7 15,-2 5 6-15,3 3-6 16,-2 2 2-16,0-5 3 15,0-1 0-15,-4-3 1 0,-3-4 0 16,-2-4-3 0,-2-10 0-16,-9-2 0 15,0-4 2-15,0-5 0 0,0-1 5 16,0-11 1-16,-17 13-1 16,1-13-1-1,-11 7-1-15,-5-7-5 0,-15 8 4 16,-5 0-4-16,-16 5-6 15,-13 4 1-15,-9 3 8 16,-8-1 0-16,-3 3-3 0,-5 1 1 16,0 3-3-16,-3 2 3 15,0 4-1-15,0 6 0 16,-2-7-3 0,13-2 4-16,9-3 1 0,13-7 9 15,15-3 23-15,12-3 3 16,17-13-12-16,7 0-14 15,12 0-9-15,13 0 0 16,0 0-12-16,0 0 3 16,0 0-12-16,0 0-5 15,0 0-33-15,5 0-22 16,6-9-33-16,11 1-23 0,2 0-52 16,4-8-48-1</inkml:trace>
  <inkml:trace contextRef="#ctx0" brushRef="#br1" timeOffset="150726.48">4343 5430 17 0,'0'-8'29'15,"-10"4"15"-15,10-4 24 16,-9 8 36-16,9-4 32 16,0-1-44-16,0 1-24 15,-8 1-21-15,8 3-13 16,-13 0-9-16,13 0 1 0,0 0-5 16,0-5-10-16,0 5 0 15,0-5 2 1,0 5-2-16,8-2-5 0,5-4-3 15,14-2 2-15,20-4 0 16,16-4-4-16,28-8 4 16,21-10 0-16,19 3 1 15,10-2-4-15,9 0 0 16,10 5 0-16,7 3-2 0,-2 5 0 16,-7 1-1-16,-8 2 1 15,-23 4 1-15,-23 0-1 16,-17 6 3-16,-19-1-6 15,-14 4 7-15,-10-5-6 0,-11 9 3 16,-8 0-1 0,-5 0 1-16,0-3 0 0,-4-2-1 15,-4 5 0-15,1-5 0 16,-3 3 2-16,4-4 2 16,-3 6-6-16,-2 0 2 15,-1 0 1-15,-3 0-1 0,-2 0 4 16,1 0-6-16,5 0 2 15,-1 0-1-15,0 0-1 16,0 0 4-16,1 0-1 16,-9 0 1-16,0 0 3 0,0 0 4 15,0 0 3 1,0 0 6-16,0 0-4 0,0 0 3 16,0 0-9-16,0 0 0 15,0 0 1-15,0 0-3 16,0 0-3-16,0 0-6 15,0 0 9-15,0 13-6 0,-9 4-1 16,9 2-3-16,-13 2 6 16,13 5-3-16,-8 2 5 15,8 1-4-15,0-1 5 16,0 3-9-16,0 3 4 0,0-1 1 16,0-5-1-16,0 1-2 15,0-5 3-15,0-3-4 16,0-6 4-16,0-2 1 15,0-13 0-15,0 8 3 16,-9-8 3-16,2 0 5 16,-4 0-1-16,-14 12-9 15,-12-3 1-15,-11 3-2 16,-17 5-1-16,-17 6-1 0,-15 1-2 16,-26 5 4-16,-15-1-2 15,-4 1 0-15,4-5 3 16,4 1-1-16,1-1-4 15,3 0 11-15,7 0 7 16,14-3 19-16,19-5 10 16,22-7 10-16,14-9-6 15,15 8-20-15,13-8-8 16,12 0-15-16,6 0-4 16,8 0-7-16,0 0 9 0,-9 0-2 15,9 0-3-15,-8 0-5 16,8 0 4-16,0 0 5 15,0 0-6-15,0 0 9 16,0 0-9-16,0 0 5 16,0 0 0-16,0 0-4 0,0 0-1 15,0 0 0 1,0 0-6-16,0 0-12 16,0 0-26-16,0 0-14 0,0 0-31 15,0 0-43-15,-8 8-66 16,-6 1-120-16</inkml:trace>
  <inkml:trace contextRef="#ctx0" brushRef="#br1" timeOffset="153037.79">3771 3872 28 0,'-7'-15'55'0,"7"4"39"16,-13-2 38-1,13 2-15-15,0 3-46 16,0 4-30-16,0-1-20 15,0 1-8-15,0 0 1 0,0 0 1 16,0 4-5-16,5 0-8 16,-5 0 0-16,4 0 0 15,0 8 2-15,3 5 0 16,-4 6 2-16,6 5-3 16,-4 5 3-16,3 4-3 15,-8 5-3-15,3-2 0 16,2 0 2-16,-1-4 3 15,-4-2 0-15,0-2-3 16,0-7 1-16,0-5-3 16,0-4 2-16,0 0-5 15,0-12 7-15,0 8 2 0,0-8-5 16,0 0 1-16,0-8 2 16,-9-9-7-16,9-3 0 15,0-9-2-15,0-3 5 16,0-5-1-16,0 1 2 15,0-1-2-15,9 8 1 16,-1 1-3-16,5 4 0 16,-2 5 1-16,2 2 2 15,-2 5 0-15,3 2 4 16,1 3-7-16,2 3 3 16,-6 4 0-16,3 0 0 15,0 11 0-15,3 6 4 0,0 7 1 16,0 2 0-16,-6-2-3 15,-3-1 4-15,1-6-8 16,-9-5 8-16,0 0-4 16,0-12 4-16,0 9 0 15,0-9-1-15,0 0 4 16,0 0-7-16,0 0 3 16,0-4 0-1,0-4-8-15,0-8 3 16,0-6-3-16,0-6 2 15,0 4 0-15,3 1 1 0,2 1 2 16,-2 5-3-16,2 6-4 16,3 3 3-16,-3-1-1 15,1 1 0-15,2-1 2 16,0 7 2-16,1 2-3 16,-1 0 0-16,0 0 2 15,0 11 4-15,5 10-2 16,-2-1 2-16,3 3 0 15,2 2-1-15,-4 0-3 16,3 0 2-16,-2-1-4 16,-4-3 3-16,-1-5-1 15,-5 0 0-15,0-3 8 0,-3-6-10 16,0 3 1-16,0-3 5 16,0 0-7-16,0-7 4 15,0 9 2-15,0-9-1 16,0 0-6-16,0 0 0 15,0 0-4-15,0 0-13 16,0 0-15-16,0 0-9 16,0-9-85-16,-14-5-57 15</inkml:trace>
  <inkml:trace contextRef="#ctx0" brushRef="#br1" timeOffset="153470.6">4166 3667 45 0,'0'-16'68'0,"0"-1"25"16,0 0 20-16,0 3-7 15,3 0-40-15,6 3-18 16,-5 2-11 0,0 6 1-16,0-2-1 0,-4 3-9 15,0 2-16-15,0 0-6 16,3 0-6-16,5 0 2 15,1 10 2-15,-1 3 1 16,3 8-4-16,3 10 1 16,2 7 3-16,0-3 4 15,-5 7-7-15,2-3 1 16,-4-1-6-16,-1-7 6 0,0-5-3 16,-5-6 2-1,6-4-3-15,-2-4 2 16,1-12 0-16,6 0-1 15,-3 0-4-15,2 0 8 0,3 0-8 16,0-12 8-16,1 0-4 16,-6 0 0-16,1-4-15 15,-4-2-3-15,1 3-7 16,-6-2-7-16,3 6-6 16,-6-6-19-16,0 4-50 15,0 2-33-15,-9-6 8 0</inkml:trace>
  <inkml:trace contextRef="#ctx0" brushRef="#br1" timeOffset="153671.07">4263 3667 16 0,'-17'-12'50'0,"5"0"48"16,4 0 55-16,8-2-23 15,0 3-51-15,3-1-37 16,11-4-18-16,10-3-11 15,8-4-7-15,2 4-5 0,-2 6-7 16,-5 1-19-16,-3 4-12 16,-2 3-51-16,-11 5-47 15,-5 0-12 1</inkml:trace>
  <inkml:trace contextRef="#ctx0" brushRef="#br1" timeOffset="154071">4552 3532 27 0,'8'-15'57'0,"-5"2"42"15,2 6 50-15,-5-2-33 16,0 5-40 0,0-1-30-16,0 5-21 0,0 0-8 15,0 0-8-15,0 0-3 16,0 0-3-1,0 13-3-15,0 8 0 16,0 2 0-16,0 2 0 16,0 0 0-16,3-5-2 15,6-4 3-15,-6-4 0 16,5-3 0-16,5-9 0 16,-1 0-3-16,-4 0 2 15,-1 0 4-15,2-9-3 0,-1-8-1 16,0-1-6-16,-8-7-2 15,0 0 3-15,0 5 1 16,-16 0 2-16,0 3 3 16,-4 4-1-16,4 1-4 15,2 5-15-15,3 3-31 16,11-1-51-16,0-2-43 16,0-5 8-16</inkml:trace>
  <inkml:trace contextRef="#ctx0" brushRef="#br1" timeOffset="154486.85">4596 3329 111 0,'0'-12'172'15,"0"4"-28"-15,0 0-62 16,8-1-43-16,4 2-21 16,3-6-8-16,10 2-1 15,5-3-8-15,-3 2 1 16,-2 0-1-16,-6 5-1 15,-1 2 3-15,-7 5-6 16,-2 0 5-16,-4 0 4 16,-5 0-5-16,0 0 6 15,0 0 0-15,0 0-2 16,0 0 7-16,0 0-7 16,3 8-2-16,5 13 3 15,0 7 1-15,4 8-6 16,5 9 1-16,-2 4 3 15,6-3-3-15,-4-2 2 16,-2-3-9-16,2-9 7 16,-6-4 1-16,-2-7-3 0,-4-4 2 15,-5-6 3-15,0-2 1 16,0-1 4-16,-14 4-5 16,-2 7-3-16,-8 6-1 15,-4 5-13-15,0-2-34 16,-1 0-52-16,1 1-95 15</inkml:trace>
  <inkml:trace contextRef="#ctx0" brushRef="#br1" timeOffset="156482.74">5510 3822 30 0,'-9'-4'62'16,"9"4"49"-16,-8 0 63 0,8-4-58 15,-7 0-40-15,7-1-27 16,0 5-13-16,0-4-6 16,0 0-1-16,0 0-3 15,3-1 4-15,4-2-5 16,2-2-3-16,4-3-8 16,-2-4-9-16,3 1-1 15,-8-3 0-15,3 7-3 16,-5-3-1-16,1 7 0 15,-2 3 4-15,-3 1-4 16,0 3-4-16,0 0 2 0,0 0 1 16,0 0 4-16,0 0-2 15,0 0-2 1,0-5 3 0,0 5 0-16,0 0 0 15,0 0-1-15,0 0-5 16,0 0 8-16,0 0-3 15,0 0 2-15,0 0-1 16,0 0-1-16,0 0-3 16,0 0-2-16,0 0 2 15,5 0 2-15,-2-7-6 0,5-2 6 16,6-4-3-16,0 2 3 16,3-1 2-16,-4-4-5 15,-6 3 5-15,2 5-2 16,-6-1 7-16,-3 6-9 15,0-2 2-15,0 3 4 16,0 2-6-16,0 0 5 16,0 0-6-16,0 0 6 15,0 0-4 1,0 0 7-16,0 0-4 16,0 0 3-1,0 0-8-15,0 0 9 16,0 0-1-1,0 0-11-15,0 0 8 16,0 0-5-16,0 0 7 16,0 0-7-16,0 0 8 15,0 0-6 1,0 0 4-16,0 0-1 16,0 0-4-1,0 0 0-15,0 0 8 16,0 0-8-16,0 0 3 0,0 0 0 15,0 0-5 1,0 0 6 0,0 0-1-1,0 0-6-15,0 0 1 16,0 0-3-16,0 0 4 16,0 0 4-1,0 0-5 1,0 0 5-16,0 0 2 15,0 0-4 1,0 0 3-16,0 0-5 16,0 0-3-1,5 0 6-15,3 0-2 16,0 15-2-16,4-3 1 16,-4 5 4-16,0-5 3 15,0 0-4-15,-3-1-6 16,-2-2 7-16,2-1 1 15,-5-8 3 1,0 0-3-16,0 0 5 16,0 0 1-16,-8 0-6 15,-5-12-1-15,2 0-5 0,11-4-2 16,-13-5 0-16,13 1 2 16,0-1-4-16,0 0 0 15,0 2 4-15,5-2-2 16,6 4 1-16,1 2 2 15,5 2 6-15,0 1-6 16,-1 5 0-16,0 7 1 16,0 0 2-16,1 0 0 0,-6 7 2 15,0 5 4-15,3 4-8 16,-6-4 8 0,-1 1-1-16,-7 0-3 0,0-13 4 15,0 0-3 1,0 0 1-16,0 0-3 15,0 0 5 1,0 0-4-16,0 0-1 0,0-13-5 16,0-3 4-16,5-9-9 15,4 0 3-15,-3 1 4 16,2 4 0-16,0 3-1 0,1 5 5 16,-1 10-7-16,1 2 4 15,4 0 2-15,2 14 2 16,2 7-1-1,2 3-1-15,2 5 3 0,-1-1-4 16,-4-3 1-16,-3 0 3 16,-5-6-2-16,0-2-2 15,-5-5 0-15,-3-4 0 16,0-8 5-16,0 9-2 16,0-9-15-16,0 0-22 0,0 0-45 15,-11 0-92-15,-1-12-77 16</inkml:trace>
  <inkml:trace contextRef="#ctx0" brushRef="#br1" timeOffset="156849.93">6062 3211 51 0,'0'-25'138'0,"0"5"43"16,0 4-69-16,0 4-51 15,0 0-21-15,4 4-5 16,0-1-6-16,-4 6-9 16,3 3-11-16,5 0-4 15,1 0 6-15,4 20-5 0,-2 4 2 16,1 12-3 0,5 6-2-16,-5 10 2 15,1 4-7-15,2 2 5 16,-2-5 0-16,-2-8-1 15,3-12 0-15,-4-9 4 0,-2-7 11 16,1-5 0-16,4-12 4 16,7 0 3-16,9-9-7 15,7-11-6-15,4-4-5 16,-4-4-2-16,-2-6-16 16,-11-1-28-16,-1-3-35 15,-10 2-10-15,-6-1-57 16,-6 5-56-16</inkml:trace>
  <inkml:trace contextRef="#ctx0" brushRef="#br1" timeOffset="157014.76">6111 3163 37 0,'-16'-13'77'15,"16"1"57"-15,3-4 11 0,13 0-60 16,9-5-43-16,7-3-18 15,10-1-19-15,1 0-19 16,-3 2-72 0,-7 2-91-16</inkml:trace>
  <inkml:trace contextRef="#ctx0" brushRef="#br1" timeOffset="157547.53">6516 3007 104 0,'12'-12'164'0,"1"5"-12"0,-1-2-56 15,-4 2-41-15,4-1-26 16,0-6-7-16,-4 2 5 16,0 0 6-16,0 4-10 15,1 0 3-15,-1 1-3 16,-5-3 2-16,2 7-8 15,-2-1-4-15,-3 4-5 16,0 0-6-16,0 0 0 16,5 0-5-16,4 7 7 0,-2 10 0 15,6 8-1 1,-1 4 4-16,-1 7 1 0,6 0-10 16,-4 1 2-1,0-4 2-15,-7-1-1 0,2-7-1 16,0-10 0-16,-8-3 1 15,0 2 3-15,0-14-2 16,0 7 1-16,0-7 0 16,0 0-2-16,0 0 5 15,0 0-4 1,0 0 3-16,0 0 4 16,0 0-3-16,-8 0-1 0,-6 0-1 15,-7 12-4 1,-4 0-1-16,-3 5-1 0,2-5 0 15,7 0-8-15,2 1-16 16,9-5-13-16,8-8-26 16,0 0-10-16,0 0-10 15,5 0-103-15,3-12 2 16</inkml:trace>
  <inkml:trace contextRef="#ctx0" brushRef="#br1" timeOffset="157946.93">6792 2897 77 0,'10'-19'168'15,"-4"-2"4"-15,2 5-70 16,0-1-48-16,1 4-18 16,-1 2-12-16,0-5 4 15,0 4-2-15,1 0-11 16,-2 0 9-16,-2 0 17 15,-2 3 10-15,-3 4-5 16,0 5-3-16,0 0-14 0,0 0-13 16,0 0-8-16,5 0-8 15,4 14 0-15,2 1 3 16,6 10-5-16,3 3 1 16,0 2 6-16,0-3-7 15,1-2 4-15,0-4-1 16,-7-2-1-16,3-3 5 15,-1-4-8-15,-2-2 1 16,-7-2 5-16,-4-8-3 16,-3 12 0-16,0-12 4 15,0 16 3 1,-15 7-14-16,-18 18-96 0,-24 13-155 16</inkml:trace>
  <inkml:trace contextRef="#ctx0" brushRef="#br1" timeOffset="159427.76">1685 5850 34 0,'3'-13'67'16,"5"0"51"-16,-3 6 40 16,-2-2-57-16,2 6-37 15,-1-2-33-15,-4 5-11 16,0 0 4-1,0 0-4-15,0 0-1 0,0 0-9 16,0 0-3-16,0 0-1 0,0 0 1 16,0-4 7-16,0 4 11 15,0-3 13-15,0-1-4 16,0 4 2-16,0 0-9 16,0 0-1-16,0 0-5 15,0 0-2-15,0 0-6 16,-9 0 0-16,9-5 1 15,-8 0 9-15,8 2-5 16,-11-1 10-16,2-4-5 16,-4 0 0-16,-6-5-17 15,-5 1-4-15,-9 0 7 16,-8 3-9-16,-4 2-5 16,-8 2 10-16,-4 1-3 0,-3 4-6 15,-5 0 8-15,-3 16-9 16,-6 0 1-16,1 5 5 15,0 0-1-15,-1 4 1 16,9-1 4-16,5-4-7 16,8 1-1-16,9-6 6 15,12 2 2-15,5-6-5 16,7 2 0-16,7-1 2 0,12-3-4 16,-8-1 2-16,8-8-3 15,0 7 7-15,0-7-7 16,0 0 1-1,0 0 3-15,0 0-3 16,0 0 7-16,0 0-11 0,0 0 5 16,0 9-1-1,0-2 2-15,0-7 1 16,0 12-1-16,3-3-2 16,2 4 2-16,-2-5-2 15,-3-8 1-15,0 8 3 16,0-8-4-16,0 7 7 15,6 3-7-15,-3-10 1 16,2 0-1-16,-2 7 3 16,-3 2 1-1,0-9-1-15,0 0 0 16,0 0-3-16,0 0 3 16,0 0 3-1,0 0 3-15,0 0-8 16,0 0 4-16,5 0-9 15,-5 0 9-15,0 0-5 16,0 0-15-16,0 0-36 16,0 0-53-16,0 0-58 15,-8 13-74-15,-6-6-18 0</inkml:trace>
  <inkml:trace contextRef="#ctx0" brushRef="#br1" timeOffset="160127.44">206 6501 29 0,'0'0'101'0,"0"0"105"16,9-5-85-16,-6 0-48 15,2 5-26-15,-2 0-20 16,0 0-11-16,6 0-7 15,4 12-2-15,-1 5-2 0,4 9 6 16,0 2-5-16,0 8-5 16,6 0 2-16,-4 5-3 15,4-4 0-15,-5-1 3 16,-3-3 0-16,3-4-3 16,-5-5 1-16,-7-8 0 15,-5-4 2-15,0-12 22 0,0 0-3 16,0-12-16-16,-13-7-1 15,0-10-7-15,2-13 1 16,0-6-4-16,-3-4 0 16,-2-2 6-16,4 1 0 0,5 4 1 15,7 8-4-15,0 5 2 16,0 8 0-16,0 7 1 16,0 6-1-16,7 6 3 15,10 9-5-15,-1 0 4 0,4 9-4 16,4 3 6-1,-3 4-2-15,-1-1-4 0,0 1 3 16,0-3-1-16,-3-4-2 16,-6-9 1-16,3 0 6 15,-6 0-2-15,-8 0 0 16,0-12-2-16,0-5 0 0,0-7 0 16,0-9-1-16,0-4 0 15,-8 6-2-15,8-3 2 16,0 10-4-16,0 3 6 15,0 9-6-15,3 12 7 16,5 0-2-16,5 17 3 16,3 7-1-16,1 5 3 0,2-1 0 15,2 4-5-15,-5-3 1 16,1-1-2-16,-6-8 3 16,1-4-3-16,-4 2 1 15,1-6-1-15,-9-1-7 16,0-2-23-16,0-2-39 0,0 3-48 15,-9-10-87-15</inkml:trace>
  <inkml:trace contextRef="#ctx0" brushRef="#br1" timeOffset="160492.94">605 6021 63 0,'0'-21'136'0,"0"4"43"15,0 5-70-15,0 0-48 16,0 3-33-16,0 9-14 0,0 0-7 16,8 0 0-1,0 16-1-15,4 9-3 0,0 7 4 16,4 7 1-16,-4 1-3 15,-1 5-2-15,3-5-1 16,-3 1 3-16,-2-8 0 16,0-5-6-16,-1-8 6 15,-2-8-1-15,7-3 5 0,-1-9 3 16,4 0 0-16,5-5 1 16,4-11-5-16,3-4-5 15,-4-5-4-15,-3 1-38 16,-9-5-36-16,-9 1-71 15,-3-8-46-15</inkml:trace>
  <inkml:trace contextRef="#ctx0" brushRef="#br1" timeOffset="160650.5">627 5881 36 0,'0'-23'85'16,"0"-2"54"-16,0 4-9 15,0 5-65-15,0-1-33 0,0 6-28 16,10-1-24-16,-2 3-40 16,0 1-62-16,0 0-20 15</inkml:trace>
  <inkml:trace contextRef="#ctx0" brushRef="#br1" timeOffset="161192.17">779 5764 85 0,'12'0'180'16,"0"0"-37"-16,-4 0-60 16,1 0-22-16,-1 0-15 15,-8 0 3-15,0 0 2 16,0 0-8-16,0 0-13 16,-8 0-9-16,-1 0-13 0,9-8-2 15,0-1 1 1,0 1-3-16,0 0-5 15,3-1-2-15,6 2 1 0,-1 2 4 16,0 5-4-16,0 0-3 16,-2 0 2-16,1 0 4 15,1 16 3-15,4 5 1 16,1 0-5-16,-2 0 5 16,1-2-8-16,0 1 4 15,2-3 2-15,-3-4-5 0,-3-6-4 16,0-7-21-16,-4 0-15 15,1 0-15-15,-5 0-2 16,0-3-6-16,0-9-25 16,0-5 13-16,-12-8 15 15,-1 1 26-15,5-4 28 16,-1 3 74-16,1-3 24 16,8-1-29-16,0 1-18 15,0-6-12-15,5 2-8 0,7 5 4 16,1 0-4-16,2 8-6 15,6 3-3-15,0 7-7 16,-7 9 0-16,8 0 7 16,-5 25-8-16,-1 16 3 15,0 12-6-15,-5 11 4 16,-11 14-23-16,0 12-64 16,0-4-148-16</inkml:trace>
  <inkml:trace contextRef="#ctx0" brushRef="#br1" timeOffset="162589.79">3304 6447 10 0,'-11'-3'36'15,"11"-7"54"-15,0 3 71 0,0 2-22 16,0-2-53-16,0-2-27 16,0 1-18-16,0 4-8 15,0 0-3-15,0 4-1 16,0 0-13-16,0 0-11 15,0 0-1-15,0 0-2 16,0 13-4-16,0 2 5 16,0 6-3-16,3 4 0 0,2 0 2 15,-2-6-1-15,2 2 3 16,-5-4-5 0,0-5 3-16,3-5 0 15,-3-7 3-15,0 9-4 0,0-9 4 16,0 0-2-16,0 0 2 15,0 0-4-15,0 0-6 16,0-13-5-16,0-7 0 16,0-7-2-16,0-7 6 15,0 6 6-15,0 3-2 16,0 1 2-16,0 8-3 16,0-1 1-16,0 5-2 15,0 3 4-15,0 9-2 16,8 0 0-16,0 0 3 15,0 12 0-15,6 2 3 0,-3 1-3 16,-3-2-3-16,4-1 6 16,-3 0-7-16,-1-12 3 15,-5 7 0-15,3-7 0 16,-3 0 6-16,2 0-4 16,-2 0-2-16,-3-12-5 15,0 1 7-15,0-6 2 16,0 6 4-16,0 3-5 15,0-1-2-15,5 4 1 0,-2 2-6 16,0 3-1 0,2 0 6-16,4 0-2 15,-1 0 3-15,0 0-2 0,0 12-3 16,0 1-27-16,-3-6-15 16,-2-7-37-16,-3 8-59 15,0-8-37-15</inkml:trace>
  <inkml:trace contextRef="#ctx0" brushRef="#br1" timeOffset="162989.26">3533 6247 113 0,'8'-19'209'16,"-6"2"-49"-16,-2 5-58 16,5 3-49-16,-2 6-23 15,-3 3-19-15,0 0-3 16,0 0-6-16,0 0 3 15,5 0 2-15,4 8-4 16,-1 4-3-16,0 4 7 16,4 8-7-16,0 1 2 15,-4-6-2-15,4 4 1 0,-4-4 1 16,0-3-5-16,-3-4 4 16,-5 2-1-16,0-14 3 15,0 12-4-15,0-12 5 16,0 7-4-16,3-7 0 31,3 0 3-15,-3 0-2-16,0 0-3 15,2 0 2 1,3 0 2-16,5 0-2 16,-2 0-5-16,6 0-7 0,-1 0-27 15,1 0-20-15,-5 0-33 16,-1-7-82-16,-2-5 7 15</inkml:trace>
  <inkml:trace contextRef="#ctx0" brushRef="#br1" timeOffset="163145.84">3649 6178 54 0,'-11'-16'93'0,"11"1"35"0,0-1-2 15,3-1-52-15,11 5-33 16,0 3-21-16,7 6-9 15,-5 3-7-15,4 0-13 16,-4 0-42-16,-2 0-86 16,-2 0-17-16</inkml:trace>
  <inkml:trace contextRef="#ctx0" brushRef="#br1" timeOffset="163555.57">3889 6131 34 0,'0'-5'83'0,"0"5"68"15,0 0-5-15,-11 0-53 16,11 0-32-16,-8 0-27 16,8 0-15-16,0-5 2 15,0 5-10-15,0-3-2 16,0-1-2-16,0 4-1 0,0-5-4 16,3 1-9-16,10-4 2 15,-2 1 2-15,5-2 3 16,-3 9-2-16,-1 0 4 15,-4 0 0-15,-8 12 5 16,0 16 1 0,0 13 1-16,0 8-6 15,-8 4-2-15,-4-3 1 16,12-6-4-16,-8-8 4 16,8-8-2-16,0-6 1 0,0-10-2 15,0-4-2-15,8-8 2 16,9 0 2-16,3-12 1 15,8-8 2-15,0-6-4 16,1 3-11-16,-6-2-12 16,-1 0-28-16,-6 1-30 15,-5-4-77-15,-6-1-8 16</inkml:trace>
  <inkml:trace contextRef="#ctx0" brushRef="#br1" timeOffset="163910.21">4076 6028 55 0,'-13'-12'106'16,"2"0"38"-16,11-1-29 15,0 0-51-15,0 6-32 0,0 2-17 16,0-2-10 0,5 3-3-16,-2-1 3 15,0 5-4-15,2 0 2 0,-5 0-2 16,0 0 3-16,0 0-5 15,0 0 5-15,0 0 2 16,0 0-5-16,0 0 1 16,0 0 2-16,0 0-2 15,0 0 5-15,0 0 5 0,0 0 0 16,0 0 0-16,0 0 1 16,0 0-11-1,0 0 4-15,0 0 0 16,0 0-1-16,0 0-1 0,0 0 0 15,0 0-18 1,0 0-17-16,-8 0-31 16,8 0-60-16,-12 9-30 15,3 8 22-15</inkml:trace>
  <inkml:trace contextRef="#ctx0" brushRef="#br1" timeOffset="164204.6">3966 6309 34 0,'0'0'82'0,"-9"0"61"16,9 0 14-16,0 0-58 16,0 0-40-16,0 0-25 15,9 0-16-15,3 0 1 16,1 0-5-16,-1 0-3 0,4 0-3 16,1 9 8-16,4 3-1 15,-7 4-3-15,0 4-6 16,-6 4 2-16,-5-3 4 15,-3 2-3-15,0 3 7 16,-8-6 3-16,-4 1-12 16,-1-2-1-16,-6 7 1 0,-6-7-7 15,1-2-18 1,4-5-36-16,-1-12-36 16,5 0-64-16,4-17-37 0,12-12 43 15</inkml:trace>
  <inkml:trace contextRef="#ctx0" brushRef="#br1" timeOffset="164487.16">4014 6057 65 0,'8'-24'110'0,"6"3"64"16,-2 0-63-16,0 8-43 16,-1 6-30-16,6 2-19 15,-1 5-4-15,5 0 11 16,4 17-6-16,-6 8 4 15,2 12-7-15,-1 8-1 16,-7 6-9-16,-7 7 4 16,-6-1-4-16,0-4 4 15,-6-4-4-15,-7-4-3 0,1-4-1 16,0-10-5-16,-2-3 2 16,3-2 0-16,0-7-7 15,-3-2-29-15,3-5-27 16,-2-12-29-16,-3 0-126 15</inkml:trace>
  <inkml:trace contextRef="#ctx0" brushRef="#br1" timeOffset="186804.28">9327 469 135 0,'0'-18'230'0,"0"-10"-107"16,0-6-43-16,8-2-13 16,0 0 9-16,0-1-5 15,-5 9-5-15,3 7-17 16,-6 13-23-16,0 16-10 16,0 30-1-16,0 23 7 15,-17 28-2-15,-4 29 0 16,2 20-4-16,-3 31-4 15,2 15-6-15,0 16-1 16,-5-1-5-16,6-11 1 0,-2-21 3 16,4-20-9-16,6-22-38 15,11-22-80-15,0-30-28 16,0-32-109-16</inkml:trace>
  <inkml:trace contextRef="#ctx0" brushRef="#br1" timeOffset="187086.88">9834 525 457 0,'0'-62'153'0,"0"14"-52"16,0 10-42-16,-8 14-32 15,8 13-14-15,-9 11-8 16,9 35 2-16,0 27 1 0,0 24 3 15,0 23 3-15,6 21 3 16,2 30-8 0,-1 18-3-16,5 5 0 15,1-3 0-15,4-18-8 16,-3-22 3-16,4-28-13 0,-2-22-19 16,-5-21-41-16,-2-23-15 15,-9-35-128-15</inkml:trace>
  <inkml:trace contextRef="#ctx0" brushRef="#br1" timeOffset="187399.76">9229 1444 337 0,'-56'0'213'15,"11"0"-90"-15,5 0-45 16,10-5-28-16,14-2-8 15,16-9-17-15,21-12-5 16,32-14-10-16,28-10-7 16,40-10-1-16,38 1 1 15,12 9-2-15,-10 11-5 16,-14 8 5-16,-22 9 0 0,-27 8-1 16,-30 5-2-1,-14 2 3-15,-21 5 2 16,-9-1 3-16,-7 5-8 15,-9 0 4-15,-8 0-9 16,-17 18-28-16,-12 5-49 16,-12 2-65-16,-2-1-141 0</inkml:trace>
  <inkml:trace contextRef="#ctx0" brushRef="#br1" timeOffset="187882.92">10562 1111 146 0,'0'-16'206'16,"0"-1"-70"-16,0 5-65 15,0 0-27-15,0 3-10 0,0 6-4 16,-10-1-2-16,10 4-8 15,0 0-2-15,0 0-7 16,0 0-2-16,0 0-1 16,-11 0-9-1,-6 19 6-15,-10 14 0 0,-11 21 4 16,-2 18 5-16,4 19-5 16,11 1-4-16,12-6 1 15,21-8 4-15,17-17 0 16,20-21 5-16,16-15-5 15,12-25-6-15,1-25-2 16,-2-24 0-16,-8-24 2 16,-7-12 0-16,-17-9-6 15,-15 1 4-15,-16 8-2 16,-18 7 3-16,-22 16-4 0,-22 11-2 16,-21 9 0-1,-16 14-4-15,-2 11-17 16,-1 12-29-16,12 5-29 15,15 12-30-15,18 2-121 16</inkml:trace>
  <inkml:trace contextRef="#ctx0" brushRef="#br1" timeOffset="188298.63">10983 724 352 0,'0'-49'166'0,"0"1"-68"15,0 7-20-15,-9 8-5 16,3-12 6 0,6 33-67-16,0 5-12 0,0 7 4 15,0 12-2-15,6 16-2 16,3 17-2-16,0 15 8 15,-5 14-4-15,-4 16 5 16,0 7 0-16,0 8 1 16,0 9-4-16,0-3-4 15,0-10 2-15,0-11-2 16,0-21 1 0,0-12-1-16,0-17-1 0,0-11 3 15,0-8 1-15,0-5-2 16,0-16 3-16,0 0-2 15,0 0-1-15,0-12-1 16,0-13-21-16,0-4-14 16,0-7-26-16,4 0-28 15,0-9-79-15,-4 0-92 0</inkml:trace>
  <inkml:trace contextRef="#ctx0" brushRef="#br1" timeOffset="189115.12">11161 867 83 0,'0'0'169'15,"0"-9"9"-15,0 1-73 16,0 4-39-16,0 2-30 15,0-4-17-15,0 1-10 16,0 5-4-16,0 0-4 16,0 0 2-16,0 0-4 0,0 0 3 15,0 0-4 1,0 0 3-16,0 0 1 0,0 0-5 16,0 0 4-1,0 0-2-15,0 0 2 16,0 0 3-16,0 0-3 0,0 0-3 15,0 0 1 1,0 0 2-16,0 0 1 16,0 0-4-16,0 0-1 15,0 0-8-15,0 0-13 16,0 0-5-16,0 0-15 16,0 0-16-16,0 0 10 15,0 0 26-15,0 0 36 16,0 0 47-16,0-4-19 15,0-4-16-15,0-3 1 16,0-1-2-16,0-4 16 16,0-2-9-16,0 2-12 15,0-4 23-15,0 0 36 16,0 3 1-16,0 1-1 16,0 4-10-16,0 0-17 15,0 5-20-15,0 2-16 16,0 0-11-16,0 3 5 0,8 2-10 15,9 0 3-15,8 7-2 16,7 9 1 0,5 0-2-16,7 9 1 15,2-1 5-15,-2 4-3 16,5 1-4-16,-1-1-1 16,5 5-23-16,-4 0-52 15,-4-4-38-15,-9-5 117 0,-7-4-208 16,-9-7-25-16,-9-13 0 15</inkml:trace>
  <inkml:trace contextRef="#ctx0" brushRef="#br1" timeOffset="189530.85">11881 532 89 0,'15'-19'232'0,"-7"2"-44"15,-3 5-70-15,-5 3-44 16,0 5-24-16,0 2-20 16,0 2-14-16,0 0-8 15,-13 11 1-15,-6 10-12 16,-11 10 4-16,-1 7 3 16,-2-2 1-16,1-3-7 15,7-5 4-15,5-4-1 16,0-7 4-16,4-5-4 15,0 0-4-15,4-3 7 16,-1-9-7-16,5 0 6 16,8 0 5-1,0 0 1-15,0 0 3 16,0 0-8-16,0 11-2 16,0 8 3-16,0 15-8 15,3 11 12-15,5 12-5 0,-2 17-4 16,2 7 3-16,0 14-1 15,2 2 0 1,4 3-19-16,2-1-36 16,1-13-44-16,-2-18-78 15,2-19-71-15</inkml:trace>
  <inkml:trace contextRef="#ctx0" brushRef="#br1" timeOffset="190111.97">12127 789 409 0,'9'-53'142'0,"0"8"-56"15,-5 9-23-15,-4 8-32 16,0 12-17-16,0 16-5 16,0 10-2-1,0 24 3-15,0 14 4 0,0 18-3 16,0 9-3-16,4 0 2 15,5 2-7-15,-1-2 2 16,-2-15-5-16,7-6 4 16,-4-18-4-16,-1-12 6 15,0-12 14-15,5-20-4 16,1-16-11-16,11-16-2 16,4-22 1-16,7-11-4 15,5-13 1-15,3 0-1 16,-2 6 0-16,-6 10-2 15,-9 17 2-15,-2 17-6 16,-3 16 3-16,-3 20 3 16,5 13 0-16,4 18 3 15,6 14-3-15,2 11 0 16,5 1 2-16,0 0-2 16,-6-11 0-16,2-13 3 15,-4-14 25-15,-2-19 11 0,9-16-12 16,-6-16-14-16,-2-13-1 15,-2-12-4-15,-5-5-7 16,-7-6 5 0,-1-1-3-16,-1 3-2 15,-3 8 1-15,-5 16-5 16,0 4-7-16,-4 14-35 0,0 14-29 16,-4 10 12-16,0 30-16 15,0 12-3-15,0 0-97 16,0 4-50-16</inkml:trace>
  <inkml:trace contextRef="#ctx0" brushRef="#br1" timeOffset="190411.36">13297 703 137 0,'24'0'247'0,"-7"-3"-77"16,-4-1-37-16,-5-1-52 16,-8 2-33-16,0 3-29 15,0 0-12-15,3 0-4 16,-3 15-1-16,6 10 1 15,1-1 1-15,1 1-4 16,4-1 1-16,9-4 1 16,2-3 1-16,8-17-4 15,-8 0 8-15,2-5-6 16,-5-11-3-16,-8-12 4 16,-4-13-1-16,-8-4-3 15,0-3 2-15,-20 7-2 16,-6 9-1-16,-2 11 3 15,1 13-9-15,-5 8-31 16,2 12-33-16,10 9-1 16,4 4-70-16,8-4-74 15</inkml:trace>
  <inkml:trace contextRef="#ctx0" brushRef="#br1" timeOffset="190728.51">13623 621 165 0,'40'-10'256'16,"-7"-3"-81"-16,-13 4-62 15,-4 6-55 1,-7 3-32-16,-5 0-8 0,-4 0-13 16,0 16 0-16,4 3-2 15,5 6-2-15,3 4 0 16,2-4 2-16,11-5-2 16,4-4 3-16,4-7 0 15,2-9-3 1,3-13 4-16,-6-6-2 15,-7-15-8-15,-10-11 5 0,-10-12-2 16,-5 0 7-16,-20 8-3 16,-8 13-2-16,-9 12 0 15,-4 16-6-15,4 8-9 16,6 20-12-16,2 8-17 16,7 10-13-16,22 2-13 15,0 1-89-15,16-5-31 16,14-8-87-16</inkml:trace>
  <inkml:trace contextRef="#ctx0" brushRef="#br1" timeOffset="191193.73">14406 451 45 0,'45'-44'192'16,"-8"-2"10"-16,-6 6-70 15,-5 4-11-15,-10 7-28 16,-4 9-33-1,-1 7-32-15,-3 6-15 0,1 7-8 16,4 11 0-16,5 18 0 16,-1 11 4-16,5 10-3 15,2 3-1-15,4 4 0 16,5-5 1-16,-1-2-3 16,-3-6 0-16,-5-12-2 15,-4-6 0-15,-3-7 2 16,-6-7 5-16,-2-12 1 15,-9 0 8-15,0 0-6 16,-20-8-8-16,-17-12 2 16,-11-4-3-16,-14 4-7 15,-3 7 0-15,-3 13 2 16,2 8 3-16,5 12-1 16,8 9 1-16,18 8-4 15,18-1 7-15,28-1-2 16,21-1 3-16,22-10 3 15,15-7-6-15,17-17 2 16,7 0-4-16,-8 0 2 0,-12 0 2 16,-16-2-4-16,-15-4-18 15,-19 1-34 1,-14 5-52-16,-29 0-30 0,-31 13-110 16</inkml:trace>
  <inkml:trace contextRef="#ctx0" brushRef="#br1" timeOffset="192192.74">8851 2698 81 0,'-40'0'245'16,"7"9"-38"-16,5-9-67 15,7 0-52-15,10 0-40 16,-3 0-23-16,14 0-9 0,0 0 5 16,0 0-6-16,0 0 6 15,30 0 5-15,30-4-4 16,47-17-1-1,50-20 3-15,96-19-12 0,104-27-4 16,78-18-1-16,88-18-5 16,66-15 1-16,32-8-3 15,24-4 3-15,-3 7 0 16,-52 17 7-16,-75 24 4 16,-77 20 0-16,-80 17 7 15,-74 17 14-15,-61 7 34 16,-56 12 44-16,-49 9 28 15,-38 3 22-15,-18 4-34 16,-21 2-2-16,-14-1-25 16,-11 3-31-16,-2 2-71 15,-2 7 0-15,-6-5 0 16,-6 2 0 0,0-1 0-1,6 4 0-15,-3-5 0 16,2 5 0-16,-5 0-49 62,0 0-197-62,0 0-119 0,-20 17-14 16,-14-1-31 0</inkml:trace>
  <inkml:trace contextRef="#ctx0" brushRef="#br1" timeOffset="196006.87">9903 3822 460 0,'-15'-36'189'0,"-2"-6"-66"16,4-6-53-16,1-17-11 16,12-17-10-1,0-16-5-15,9-6-10 0,2-8 3 16,6 3 4-16,3 4-15 15,-3 2-15-15,-9 7-7 16,0-4 4-16,-8 7-9 16,0 3 2-1,0 10-4-15,0 6 5 0,0 12 1 16,0 17-3-16,0 14-3 16,0 5-1-16,0 12-1 15,0 3 10-15,0 7-5 16,0 4-3-16,0 0 4 15,0 0 0-15,0 0 3 16,0 0-8-16,0 0 5 16,0-2 2-16,0 2 0 15,0-5-2 1,0 5 2-16,0 0-5 16,0 0 3-16,0 0-4 15,0 0 0-15,0 0 2 16,0 0 4-16,0 0-11 15,-13 11 5-15,-3 11 5 16,-3 7-1-16,-11 2-3 16,3 7 6-16,-3-2-4 15,-1 1 3-15,2-5-5 16,-7-4 6-16,-1-2-4 16,0-7-2-16,5-2 3 15,2-10 9-15,11-7-7 16,3 0 2-16,3-7-2 15,13-10-3-15,0-7 1 16,16-10-1-16,8-1-3 16,14-2 8-16,3 1-6 0,3 7-4 15,0 8 0-15,4 6 5 16,7 6 3-16,5 9-3 16,5 0-4-16,3 12 1 15,-3 4 5-15,-11-3-12 16,-10-1 10-1,-11-3-2-15,-14-9 2 0,-5 7 0 16,-14 2 1-16,-22-9-4 16,-5 8 3-16,-9-8 1 15,-10 0 1-15,5 0-5 16,1-8 4-16,4-6 2 16,8 3-3-16,2-1 0 15,6 3 3-15,9 1-4 16,3 1 5-16,8 2-3 15,8-2-1-15,17-5-3 16,11-5 6-16,7 1-3 16,-2-2 3-16,-8 3-4 15,-9 2-1-15,-8 6 3 16,-3 7 0-16,-13 0-5 16,-20 0 3-16,-25 17-2 15,-17 7 4-15,-6 9-6 16,0-2 3-16,6 2 5 15,12-4-3-15,15-5-3 16,7-8 0-16,16-4 1 16,12-12 4-16,18-4-3 15,24-15 3-15,20-10-5 16,9-9-1-16,-6 2 6 16,-11 0 1-16,-13 8-2 15,-17 2 0-15,-16 11-4 16,-21 6 2-16,-19 9-1 15,-16 17-2-15,-14 7 2 16,2 9 7-16,3 3-5 16,9 0-4-16,10-4 1 15,15-6 3-15,15-6 0 0,12-8 0 16,14-12 4-16,21-12-5 16,9-8 2-16,4-6 1 15,-3 3-3-15,-8 4 4 16,-12-3 1-1,-9 6 2-15,-9-1-6 16,2 5-4-16,-5-1 8 16,-5 9-8-16,3 4 1 0,-6 0 2 15,0 0-3 1,0 0 7-16,0 0-10 16,0 0 5-16,0 0-15 15,0 0-26-15,0 0-27 16,0 0-11-16,0 0-11 15,0 0-17-15,0-2-77 16,0-7-70-16</inkml:trace>
  <inkml:trace contextRef="#ctx0" brushRef="#br1" timeOffset="196769.06">9164 1111 353 0,'0'-97'148'16,"-16"7"-64"-16,-4 16-30 16,-1 13-31-16,-3 17-8 15,-4 12 0-15,-9 15-1 16,-11 29-2-16,-21 37 22 16,-26 52 21-16,-25 86 8 15,-23 82 1-15,-3 49 5 16,7 40-9-16,22 53 7 15,27 38-3-15,39 2-12 16,51-16 3-16,51-3-4 16,67 3-2-16,64-12-12 15,58-24-13-15,78-40-6 0,95-41-7 16,66-45-2-16,78-50-6 16,59-44 0-16,31-48 0 15,27-50-3-15,20-54-2 16,-11-46 2-16,-2-50 3 0,2-50 3 15,-21-56-3 1,-16-65 4-16,-9-49 2 0,-23-23 13 16,-50-39-2-16,-61-56-6 15,-55-46-3-15,-60-15 12 16,-58-15 14-16,-70-39 55 16,-86 14 35-16,-100 30-14 15,-99 44-60-15,-96 30-53 16,-128 26 0-16,-146 20 0 15,-108 15 0-15,-154 137 0 16,-106 206 0-16,-111 0 0 16,-59 0 0-16,-33 0 0 15,36 0 0-15,37 0-70 16,55 0 2-16,107 0-19 16,114 0-20-16,102 0-45 15,96 73-22-15,95 74 12 16,92-6 32-16,89-1 4 15,71 3-1-15,56 2 0 16,35 10-107-16,27 3-246 16</inkml:trace>
  <inkml:trace contextRef="#ctx0" brushRef="#br1" timeOffset="198600.18">9338 503 36 0,'-7'-7'35'0,"7"0"-7"15,0 2-5-15,0 5 9 16,0 0 18-16,0 0 20 16,0 0 21-16,0 0 15 15,0 8-40-15,-9 13-19 16,-2 15-9-16,-2 17-1 16,-7 16 1-16,-1 12-5 15,-3 17 2-15,-1 21-3 16,2 14-8-16,-3 10-7 15,12 0-3-15,0-10-10 16,14-10-4-16,0-16 4 16,0-15-2-16,0-18 0 15,0-13-2-15,5-13 1 16,-5-10-1-16,0-14-8 16,0-8-16-16,0-16-24 15,0-4-91-15,0-32-161 16</inkml:trace>
  <inkml:trace contextRef="#ctx0" brushRef="#br1" timeOffset="199048.15">9705 541 288 0,'-17'-24'166'0,"0"-1"-73"16,5 4-38-16,1 6-20 0,3-2 0 15,-1 5-8 1,9 4-13-16,0 8-7 15,-8 0-5-15,8 20-1 16,-8 25 17-16,8 20 23 16,0 25 0-16,0 16-6 15,-12 23-10-15,12 23 0 16,0 10 6-16,0 1-12 16,0-13-12-16,8-15 2 15,7-20-9-15,-1-18 4 16,-3-16-2-16,0-17-5 15,3-15 6-15,-2-12-1 16,-3-5 1-16,-5-11-19 16,-4-8-9-16,0-5-20 15,0-8-71-15,0-25-164 16</inkml:trace>
  <inkml:trace contextRef="#ctx0" brushRef="#br1" timeOffset="199451">9213 1232 27 0,'-16'0'65'0,"4"-4"56"16,0 1 72-16,3 3-66 15,9-9-59-15,0 6-33 16,17-6-16-16,23-7-8 16,20-8-6-16,33-5 2 15,37-4-7-15,25 2 3 16,3-2-1-16,-11 9-2 16,-25 6 1-16,-29 7-3 15,-25-3 2 1,-14 7 8-16,-21 3 8 15,-9 1 3-15,-13 3-3 16,-2 0-4-16,-4 0-3 16,-5 0-7-16,0 0 6 15,0 0-11-15,0 0 1 16,-14 0-29-16,-5 0-60 16,-13-5-153-16</inkml:trace>
  <inkml:trace contextRef="#ctx0" brushRef="#br1" timeOffset="200829.46">9956 577 96 0,'-25'-19'245'16,"10"2"-69"-16,-2 5-79 15,6 3-51-15,11 9-24 16,0 9-14-16,0 15 4 16,-14 21 5-16,3 24 7 15,-2 25 7-15,1 23-5 16,-3 33-4-16,-2 26 2 16,1 2-5-16,-1-6-10 15,5-21-5-15,3-20 0 16,9-31-8-16,0-22 11 15,0-21-3-15,0-21 1 16,9-27 1-16,6-33-1 16,2-42-7-16,4-47-3 15,-1-37 2-15,1-17-2 16,-5-4 5-16,1 7-4 16,-6 14 1-16,-3 15 0 15,-3 26 3-15,-5 19 4 16,0 26 0-16,0 14-9 15,0 19 4-15,0 13-3 16,0 18-2-16,0 37 5 16,0 25 5-16,-18 30 0 15,-2 35 6-15,1 27-7 16,2 9-2-16,5-1 0 16,3-15 0-16,9-23-1 15,0-32 6-15,0-23-6 16,0-20 12-16,0-24 25 15,0-38-18 1,0-43-10-16,0-46-5 16,0-37-2-16,9-20-10 15,3-7-2-15,0-5 4 16,1 0-2-16,-5 13 0 16,-5 15 5-16,-3 24 7 15,0 26-4-15,0 27-4 16,0 22-2-16,0 28 1 15,-8 16 4-15,-3 41-1 16,-10 24 4-16,-4 31 0 0,0 33 3 16,2 28 0-16,3 35-2 15,3 12 1-15,6-10-6 16,11-19 4 0,0-35-1-16,3-36 0 15,0-31 15-15,2-31 12 16,-1-42-9-16,1-42-11 15,-2-47-8-15,2-37 3 16,-2-20-3-16,5-10 2 16,1 2-7-16,-4 8 2 15,-5 11 3-15,0 17-4 16,0 20 4-16,-8 27 3 16,8 21-9-16,-14 29 1 15,6 34 6-15,0 34-7 16,-4 40 4-16,4 34 2 15,8 44 4-15,0 21-4 16,0 3 2-16,0-29-6 16,11-29 2-16,6-28 8 15,-1-30 0-15,2-25 4 16,-7-36-5-16,6-37-6 16,-1-44 4-16,1-44-2 15,-2-25 4-15,2-17-10 16,0-9 1-16,-6 3 2 15,1 4-2-15,1 25 1 16,-6 21 3 0,1 29-4-16,-8 30 4 0,0 28-4 15,0 36 1-15,0 37 2 16,-15 37-2-16,-7 25 8 16,2 42-4-16,-4 13 0 15,5 1-1-15,5-16 1 16,14-30 0-16,0-30 2 15,0-27 3-15,0-27 8 16,0-45-9-16,0-45 6 16,0-44-11-16,6-27 1 15,5-13-4-15,5-13-1 16,5 3-2 0,-1 16 3-16,-8 26 4 15,1 24-4-15,-9 32 0 16,-4 29 3-16,0 28-3 15,0 32 2-15,0 21 4 16,3 21-7-16,-3 15 3 16,5 13 4-16,-2 4-3 15,5-3-17-15,-2-14-31 16,0-16-44-16,7-12-28 16,0-24-112-16</inkml:trace>
  <inkml:trace contextRef="#ctx0" brushRef="#br1" timeOffset="211212.09">12998 11918 137 0,'0'-25'276'0,"-9"1"-117"15,-4 0-41-15,4 3-33 16,-9 4-38-16,5 2-1 0,1-1 15 16,-4 0 17-16,-1-1-7 15,2 1 6-15,-5 4 22 16,-2 0-10-16,-2 0-13 0,-3 3-13 15,-6 1-14 1,-5 8-8-16,-5 0-4 0,-7 0-12 16,-6 0 2-16,-4 12-1 15,-1 5-2-15,-4 1 3 16,-1 9 8-16,1 9-2 0,0 9 6 16,3 12 5-16,2 4-22 15,8 3 3-15,6 1-12 16,6 6-6-16,7-7 7 0,10 1-8 15,5-5-2-15,18-2-3 16,0 4 6-16,0-2 8 16,0 6 7-16,0 3-5 0,0-3-12 15,0 3-5-15,0-5 0 16,10-7 0-16,2-3 0 16,0-6 0-16,3-7 0 15,7-5 0-15,-2-6 0 0,3-2 0 16,10-4 0-16,-1-3 0 15,4-2 0-15,2-2 0 16,-2 5 0-16,4-8 0 0,1 3 0 16,0-1 0-16,4 1 0 15,0-6 0-15,3 2 0 0,10-13 0 16,6 9 0-16,9-9 0 16,5 0 0-16,-3 0 0 15,-1 0 0-15,-1 0 0 16,-7-9 0-16,-5 2 0 0,-8-5 0 15,-4-2 0-15,-5 2 0 16,-4-8 0-16,2-3 0 16,1-11 0-16,-3-3 0 0,2-7 0 15,-2-4 0-15,-3-2 0 16,-4-3 0-16,-2 6 0 0,-5-3 0 16,-6 0 0-16,-4 2 0 15,1-4 0-15,-2-3 0 16,-3-2 0-16,-12 0 0 0,0 1 0 15,-8-2 0-15,-3 5 0 16,-5 2 0-16,-1 1 0 16,-3 0 0-16,-4 7 0 15,-5 0 0-15,-3 8 0 16,-1-1 0-16,-4 3 0 0,-3 4 0 16,-5 5 0-16,-3-1 0 15,-6 7 0-15,-2 4 0 16,-1 1 0-16,-3 5 0 0,2 8 0 15,4 0 0-15,7 0 0 16,6 0 0-16,4 0 0 0,9 0 0 16,4 0 0-16,8 0 0 15,8 0 0-15,8 0-253 32,8 12-98-17,8 4-40-15,8-9-46 0</inkml:trace>
  <inkml:trace contextRef="#ctx0" brushRef="#br1" timeOffset="212060.94">15161 11446 359 0,'13'-20'253'0,"-4"3"-91"16,-6 1-58-16,2 0-32 15,-1 4-10-15,0 0-2 0,3-4 0 16,2-1 2-16,2-4-7 15,2-2 17-15,-1-7 15 0,-4-2 35 16,-4-5-6-16,-4-2-16 16,0-11 2-16,0-3-27 15,-15 0-12-15,-10-3-16 0,-3-6-33 16,-6 0-14-16,-5 4 0 16,-10-4 0-16,-8 4 0 15,0 1 0-15,-8 0 0 16,-8 5 0-16,-9 7 0 0,-3 7 0 15,-8 9 0-15,-1 6 0 16,-4 11 0-16,2 12 0 16,-6 12 0-16,4 4 0 0,1 5 0 15,3 3 0-15,10 0 0 16,5 0 0-16,8 2 0 16,0 2 0-16,6 0 0 15,1 4 0-15,-1 5 0 16,3 4 0-16,5-1 0 0,9 6 0 15,8 1 0-15,3-2 0 16,9 1 0-16,8 0 0 0,8-2 0 16,12-9 0-16,0-1 0 15,0-6 0-15,0-4 0 16,0-7 0-16,3-5 0 0,-3 0 0 16,0-4 0-1,6-8 0 32,-3 0 0-31,-3-4 0-16,4 0-39 0,-4-4-123 15,0-1-82-15,0-3-71 16,0 0-23-16,0-3-21 16</inkml:trace>
  <inkml:trace contextRef="#ctx0" brushRef="#br1" timeOffset="212623.02">13139 10615 146 0,'9'-32'289'0,"-9"4"-85"16,0 3-21-16,0 9-22 16,0 3-47-16,-12 13-21 0,4 0-1 15,-6 26 4-15,-5 14-8 16,-10 13-18-16,1 13-28 15,-1 5-22-15,4 4-4 0,8-6-8 16,3-8-3-16,14-12 3 16,0-8-11-16,0-13 6 15,0-8 2-15,4-4-2 0,12-6-1 16,9-10 1-16,10 0-5 16,14 0 4-16,8-14 7 15,5 2-13-15,-2 0 2 16,-3 0 3-16,-7 5-1 0,-7 7 0 15,-6 0 5-15,-4 11 11 16,-5 1 7-16,-3 0-13 0,-6 0 8 16,-3 0 18-16,-2-2 8 15,-6-10 21-15,-8 7 24 16,0-7 0-16,0-7-89 16,-17-10 0-1,-4-12 0-15,-2-9 0 16,-6-9 0-16,1-10 0 0,-1-5 0 15,-27-40 0 1,3 10 0 0,36 55 0 15,17 28 0-31,0-3 0 16,0 8 0-16,-7 4 0 15</inkml:trace>
  <inkml:trace contextRef="#ctx0" brushRef="#br1" timeOffset="212889.93">13311 10632 2030 0,'0'0'-50'0,"0"9"11"16,0-9 14-16,0 7 5 16,0-7 6-16,0 0 5 0,0 0 2 15,0 9 7-15,0-9 6 16,0 0-3-16,0 0-2 15,-8 0-1-15,8 0-5 0,-9 0 6 16,1 0 1 0,8 0 1-1,-8 0-5-15,8 0 8 0,-9 0-6 16,9 0 3-16,0 0 6 16,0 0-5-16,0 0-6 15,-8 0-1 1,8-9-2-16,0 2-2 0,0 2-31 15,0 5-51-15,0 0-92 16,0 0-117-16,0 8-33 16,0 8-61-16</inkml:trace>
  <inkml:trace contextRef="#ctx0" brushRef="#br1" timeOffset="-214708.63">18496 14511 320 0,'-13'-12'244'15,"1"0"-70"-15,1 0-44 0,3 3-58 16,8 5-14-16,-9 0-2 16,9 4 10-16,0 0-3 15,0 0-15-15,0 0-13 0,0 0-10 16,0 0 17-16,0 17 43 16,0 2 40-16,0 13-33 0,0 7-9 15,0 4-29-15,0 2-17 16,0 1-15-16,0 4-12 15,0-6-1-15,0 4 2 0,-12 1-5 16,-2 4 2-16,0-5 5 16,-3 1 20-16,1-4 11 15,-5 1 20-15,2-6-46 16,-6 5-18-16,-4-5 0 0,-2 1 0 16,-6-1 0-16,-4 6 0 15,0-3 0-15,1 3 0 0,-2-2 0 16,6-2 0-16,-1-6 0 15,-3 1 0-15,-2-4 0 16,-1-1 0-16,-6-4 0 0,0 1 0 16,-3-1 0-16,-2-3 0 15,-1 0 0-15,-5-1 0 16,-11-1 0-16,1 7 0 16,-1-5 0-16,-6-1 0 0,-1 0 0 15,-3-3 0-15,-1-5 0 16,5-1 0-16,-1 2 0 0,2-5 0 15,-1-3 0-15,-1-2 0 16,4 2 0-16,6-9 0 0,-5 8 0 16,0 0 0-16,-1-8 0 15,1 0 0-15,-4 0 0 16,1 0 0-16,-1 0 0 0,4-4 0 16,-6-5 0-16,6 2 0 15,5-5 0-15,0 0 0 16,2 0 0-16,4-2 0 15,3 2 0-15,2 0 0 0,4-4 0 16,4 0 0-16,9 3 0 16,7 1 0-16,2 0 0 0,0 0 0 15,8 3 0-15,7 2 0 16,3 3 0-16,1 4 0 0,0-4 0 16,12 0 0-16,-12-1 0 15,4 1 0-15,0 2 0 16,-1-4 0-16,-2-1 0 0,-1-3 0 15,-2 3 0-15,3-5 0 16,-6-1 0-16,6 1 0 16,-6-1 0-16,5 1 0 0,-2 1 0 15,3 2 0-15,0 1 0 16,-2 1 0-16,5-2 0 16,0 1 0-16,0 4 0 0,-1-4 0 15,-2-1 0-15,3 1 0 16,-1 0 0-16,1 0 0 0,8-3 0 15,-12 1 0-15,3 8 0 16,1-9 0-16,0 9 0 0,-3-6 0 16,-3-1 0-16,3 1 0 15,-2 0 0-15,2-1 0 16,-6-3 0-16,-4 0 0 16,2 1 0-16,-6 2 0 0,6-4 0 15,-2 6 0-15,4-1 0 16,1-1 0-16,5 5 0 15,-3 1 0-15,6-2 0 0</inkml:trace>
  <inkml:trace contextRef="#ctx0" brushRef="#br1" timeOffset="-214083.09">14483 15541 2047 0,'0'24'0'15,"-6"9"0"-15,6 12 0 16,0 8 0-16,0 4 0 15,0 4 0-15,0 1 0 0,6-2 0 16,2 1 0-16,6-4 0 16,-3-8 0-16,-3-8 0 0,0-5 0 15,1-12 0-15,-1-3 0 16,-4-9 0-16,1-4 0 16,-5-12 0-16,0-12 0 15,0-12 0-15,0-13 0 16,0-16 0-16,0-11 0 0,0-11 0 15,-9 3 0-15,-3-3 0 16,-6 10 0-16,4 7 0 16,-3 11 0-16,6 6 0 15,-3 9 0-15,2 8 0 0,0 2 0 16,4 11 0-16,0-2 0 16,8 6 0-16,0 0 0 0,0 7 0 15,3 2 0 1,14-3 0-16,11-2 0 15,14-3 0-15,9 3 0 0,7-1 0 16,-1 4 0-16,0 4 0 16,0-4 0-16,-9-1 0 0,-3 1 0 15,-13 4 0 1,-4 0 0-16,-12 0 0 0,-3 0 0 16,-5 0 0-16,-8 9 0 15,-12 3 0 1,-5 9 0-16,-8 3 0 15,3 4 0-15,-13 13 0 0,4 8 0 16,-3-1 0-16,0 5 0 16,-3 8 0-16,-1 4 0 15,3 5 0-15,4-5 0 0,0-8 0 16,6 0 0-16,7-5 0 16,1 3 0-16,0-8 0 15,6-2 0-15,3-9 0 16,8-7 0-16,0-4 0 0,0-10 0 15,0 2 0-15,-9-8 0 16</inkml:trace>
  <inkml:trace contextRef="#ctx0" brushRef="#br1" timeOffset="-213945.8">14496 16352 2047 0,'0'-5'0'0,"0"-3"0"0,0-1 0 16,0 6 0-16,0-6 0 15,0 6 0-15,0-6 0 16,0 5-402-16,0 4-300 0</inkml:trace>
  <inkml:trace contextRef="#ctx0" brushRef="#br1" timeOffset="-208716.7">25257 2132 277 0,'-12'-44'230'0,"0"-6"-107"16,-2-2-44-16,3 0-26 15,-1-6-11-15,0-4 13 16,-5 1 27-16,-2-3-15 15,-1 2 25-15,-2 2-33 16,-1-1-29-16,-5 3-3 16,-6 9 31-16,1 4-26 15,2 5-2-15,-3-1-13 16,-2 6-5-16,-3 1-5 16,-6 1 25-16,-12 1-17 15,-4-5-2-15,-7-3-3 16,-11-1 3-16,3 1-11 15,2 3-1-15,-3 0 9 16,0 1-7-16,-4-2 3 16,-6 6 0-16,7-5-3 15,-2 5 1-15,6 3-2 16,-6 1-2-16,-2-1 5 16,-7 4-5-1,-5 2 0-15,-10-1 0 16,0 3 7-16,-4 5-6 15,-4 4-3-15,-11 0 3 16,-5 0-2-16,-4 3 3 16,0 1-2-16,1 4 0 15,1-5 0-15,11 7 2 16,4 2 5-16,-5 0-3 16,-13 0 1-16,-12 0 4 0,-11 0-5 15,-12 0-1-15,0 6 0 16,3 3-1-1,18-1 23-15,18 3-2 16,22 3 4-16,15-2-4 0,9 5-8 16,-2-2-1-1,8 6-10-15,-6 3 1 16,-5 4 1-16,-7 5-2 16,-4 3 2-16,-7-3-2 15,-5 0 6-15,0-1-8 16,-5 0 1-16,-1-2-3 15,-1-2 2-15,-10 0 1 16,0 1-3-16,4-1 8 16,4 1-11-16,0 4 0 15,6 0 0-15,8-2 4 16,10 6-5-16,7 0 4 16,0 12 3-16,7 8-1 15,5 3 3-15,6 2-5 16,10-1 2-16,6 0 5 15,4-5-6-15,2 6 4 16,8-1-4-16,-1 1 0 16,-2 3-1-1,3 7 1-15,1 6 3 0,2-1-2 16,-4 4-5-16,-2-3 7 16,2-1 1-16,-2 1-7 15,3-4 8-15,1-6-3 16,2-6-1-16,7-1 1 15,10-6-1-15,-3 3 2 16,10 2 0-16,5-2 0 16,-1 4 3-16,12-1-1 15,-8 4-6-15,8 13 2 16,0 10 8-16,0 10-3 16,0-1 2-16,3 2-7 0,5-1 15 15,4-6 7-15,4-2-6 16,5-8 4-16,7-1 4 15,5-8-8-15,4-5 3 16,2 3-9-16,2-11-6 16,0-2-3-16,-1-1 0 15,2-5-1-15,-2-2 1 16,1-10-1-16,-6-4 12 0,6 2-8 16,0-5 2-16,8-3 6 15,13 0-11-15,22-2-3 16,26 1 0-16,20-5 0 15,17 4 0-15,11 1 0 0,4-4 0 16,0-6 0-16,-4 3 0 16,-3 1 0-16,-14-1 0 15,-5-3 0-15,-17 2 0 16,-7-1 0-16,2-4 0 16,-5 2 0-16,5-8 0 15,0 3 0-15,4 0 0 0,4-1 0 16,0-12 0-16,-1 8 0 15,-8-8 0-15,-6 0 0 16,-10 0 0-16,-9 0 0 0,-7 0 0 16,-2 0 0-16,-8 0 0 15,-1-5 0-15,4-2 0 16,2-1 0-16,6-1 0 16,3-3 0-16,9-1 0 0,2 2 0 15,6-5 0 1,5-1 0-16,2 5 0 0,2 0 0 15,-7 0 0-15,-7 3 0 16,-4 2 0-16,-3 2 0 16,-5-2 0-16,6 2 0 15,0-4 0-15,7 6 0 0,-4-5 0 16,2-5 0-16,2 1 0 16,5 0 0-16,-2-4 0 15,0-8 0-15,-7-5 0 16,-9 0 0-16,-8 1 0 0,-10-1 0 15,-10 6 0-15,-10-4 0 16,-3 4 0-16,1-5 0 16,-6-5 0-16,9-3 0 15,4-4 0-15,9-6 0 16,-1-3 0-16,8-4 0 16,-3-3 0-16,0-2 0 15,2-3 0-15,-7 4 0 0,-3 0 0 16,-4 4 0-16,-8 5 0 15,-9 3 0-15,-4 8 0 16,-4 1 0-16,1-2 0 16,2-2 0-16,3-1 0 15,2 1 0-15,2-5 0 16,1-2 0-16,3-3 0 16,-6 1 0-16,1 5 0 15,-5-2 0-15,-3 5 0 16,-1 4 0-16,-4 6 0 0,-3 2 0 15,-1 4 0-15,-1-4 0 16,3 1 0-16,-1 0 0 16,-2-2 0-16,1 2 0 15,-4 0 0-15,1 3 0 16,-5 2 0-16,0 2 0 16,-1 1 0-16,-3-1 0 15,1 2 0-15,0-2 0 16,-1 0 0-16,1 1 0 15,-1-3 0-15,3-7 0 16,-3 2 0-16,4-5 0 16,1-5 0-16,0 4 0 15,-2-3 0-15,6-4 0 16,-1-1 0-16,-5 6 0 16,2-1 0-16,0 5 0 15,-1-22 0 1,-7 31 0-16,-2 1 0 0,-3 5 0 15,0 3 0-15,0-4 0 16,0 3 0 0,0-2 0-16,0 5 0 15,0 0 0-15,-8-4 0 16,8 4 0-16,-9-5 0 16,9 0 0-16,-11 2 0 15,2-22 0 1,9 21 0-16,-9 0 0 15,9 3 0-15,0 1 0 0,-8 4 0 16,8-5 0-16,0 6 0 16,0-3 0-16,0 7 0 15,0-1 0-15,-8 4 0 32,0 0 0-17,-4 0 0 16,1 0 0-15,-15 0-299-16,-10 0-168 16,-21 0-11-16</inkml:trace>
  <inkml:trace contextRef="#ctx0" brushRef="#br1" timeOffset="-206335.31">25102 1611 41 0,'-8'-15'77'15,"8"-2"29"-15,0 1 37 16,0 4-29-16,0 3-36 15,0 1-22-15,0 3-4 16,0 2 2-16,0 3 6 16,-8 0-14-16,8 0-6 15,-8 0-19-15,8 0-10 16,0 0-3-16,0 0-9 16,0 0 2-16,0 0 4 15,0 8-8-15,0 4 1 16,0 5 2-16,8 7 2 0,0 9 0 15,4 11 4-15,5 13 1 16,0 8 0 0,6 0 0-16,2 5-5 15,-2-1 6-15,-1-5-5 16,-2-2 4-16,-8-10-1 0,-1-6-8 16,-3-10 2-16,-3-8 4 15,-5-7-1-15,0-9 0 16,0-5 2-16,0 3-4 15,0-10 1 1,0 0-5-16,0 0-1 16,0 0-26-16,0 0-71 15,0-5-99-15</inkml:trace>
  <inkml:trace contextRef="#ctx0" brushRef="#br1" timeOffset="-203940.81">24131 969 221 0,'-9'-9'227'0,"-5"1"-75"15,6 4-56-15,0-4-37 16,-5 0-23-16,-3 0-4 16,-4-4-5-16,-1-5-9 15,-3-4 8-15,-8-3-9 16,-2 0-3-16,-2-1-6 16,-4-5-2-16,1 4-7 15,-7-2 8-15,1 2-7 16,-3 2 2-16,-3 1-1 15,0 0-1-15,-2 4 2 0,-4 3-2 16,0 4-3-16,-5 3 1 16,2 2 8-1,5-2-10-15,-2 1 4 16,-2 8-2-16,7 0 4 16,0 0-6-16,0 0 5 15,-7 17-2-15,-6-1 2 16,-3 4 3-16,-9 0-4 15,4 0-4-15,-1 1 9 0,9-5-7 16,0 1-1-16,9-2 6 16,3 2-3-16,4-1 5 15,5-4-4 1,0 1 0-16,-6-3-5 16,2 5 4-16,-6-3-2 15,0 0 2-15,3-5 1 16,6 2 0-16,5-2 4 15,12 4-4-15,2-11 0 16,7 11-4-16,2-3-1 16,1 0 7-16,4 7-3 15,0 6 0-15,-2 8-2 0,3 6 6 16,-3 11 8-16,0 3-12 16,2-1 2-1,-1-3-2-15,13 4 2 16,-9-8 1-16,9-5-3 15,0-2 3-15,0-11-2 16,-6 4 0-16,6-8-3 16,0-3 3-16,-8 0-5 15,8-4 4-15,0 0 0 16,0 1 1-16,0-5-1 16,0-8-1-16,0 8 5 0,0-8-3 15,0 0-2-15,0 0 2 16,0 9 2-1,0-9-1 1,0 0-4 0,0 0-16-1,0 0-12-15,0-13-45 16,0-8-61-16,0-11-118 16</inkml:trace>
  <inkml:trace contextRef="#ctx0" brushRef="#br1" timeOffset="-203087.45">21467 1062 47 0,'0'-8'58'0,"0"4"22"16,0-1 26-16,0 2 35 15,0-1-51-15,0 4-43 0,0 0-24 16,0 0-8-16,0 0-6 16,0 0-3-16,0 0-2 15,0 16 15-15,9 1-3 16,4 2 0-16,0 10-8 16,1 4 2-16,3 3 3 15,-1 4-5 1,2 9 6-16,-2 0 1 15,-1 4-9-15,-4 0 3 16,2-3-4-16,0-3-4 0,-5-6 0 16,-3-8 2-16,-2-9-2 15,-3-3 9-15,0-5 20 16,0-9 8-16,0-7 8 16,0 0-8-16,0 0-10 15,0 0 1-15,0 0-10 16,0 0-7-16,6 0-3 15,-3 0-4-15,3-7 1 16,2-5-3-16,9-4-3 16,9-5 5-16,5-3-10 15,6 0 5-15,-1-1 0 16,1 9 1-16,-1 0 3 16,-7 0-2-16,-7 4-1 15,-8 3 0-15,-5 5 7 16,-1 4 9-16,-8 0 13 15,0 0 7-15,0-4 13 16,0-4-1-16,-8-5 4 16,-6-4-27-16,0-6-16 15,-7-5 3-15,-4-6-5 16,-3 3-6-16,-4 2 1 16,-1 4-2-16,-4 0 1 15,4 6-4-15,-2 2 0 16,2 6-1-16,9 2 3 15,3 2 0-15,6 2 0 16,1 0 2-16,14 5-4 16,-6 0 6-16,6-2-3 15,0 2-4-15,0-5 7 16,0-1-1-16,0 6 0 16,0 0 0-1,0 0 2 1,0 0-4-16,0-2-6 15,0-3 2-15,0 5-37 16,0 0-49-16,0 0-60 16,0 0-50-16,6 7-36 15,3 11-80-15</inkml:trace>
  <inkml:trace contextRef="#ctx0" brushRef="#br1" timeOffset="-196150.86">20112 15891 27 0,'-49'-25'45'0,"9"2"61"15,3-6 77-15,4-4-75 16,4-3-14-16,10-4-24 16,3-1-5-16,3-1 19 0,13 2 11 15,0 4 13-15,0 6-2 16,0 10-6-16,0 4-26 0,5 16-10 16,3 9 18-16,8 18 1 15,3 19 6-15,3 11-15 16,-2 8-21-16,0 4-24 0,-3 5-8 15,-3-10-6-15,4-10-10 16,-6-9-2-16,-2-9-2 16,-7-8 4-16,0-7-7 15,-3-21-6-15,0 0-12 0,0-21-18 16,0-15-6-16,3-25 2 16,5-18-1-16,0-9 17 0,6 6 10 15,2 5 4-15,-3 11 7 16,-7 13 4-16,2 13-5 15,6 12 3-15,-3 10 7 0,2 14-4 16,0 14 3-16,4 9-5 16,2 19-2-16,1 10 4 0,-4 6 2 15,2-2-2-15,-4-4 1 16,3-3 0-16,-5-12 2 16,5 7-2-1,-13-40-5-15,3-7 9 0,1-18-7 16,4-11 1-16,10-14-1 15,1-5-1-15,5-7 3 0,1 4 4 16,-1 10-6-16,0 6 2 16,-2 10-1-16,-3 13-2 15,-7 14 4-15,2 5-2 0,-6 24-15 16,-4 8-70-16,0 7-98 16,3-3-51-16,2-3-35 0,-1-9-36 15</inkml:trace>
  <inkml:trace contextRef="#ctx0" brushRef="#br1" timeOffset="-195870.24">20964 15118 299 0,'18'-42'339'16,"-7"6"-65"-16,-3 3-59 0,1 9-103 15,-1 3-54-15,3 14-11 16,6 7 12-16,3 16 32 15,0 13 58-15,0 19 7 0,1 13-37 16,-3 17-38-16,-9 3-33 16,0 4-48-16,-1 1 0 15,0-9 0-15,6-6 0 0,-2-15 0 16,-1-10 0-16,1-15 0 16,4-10 0-16,5-9 0 15,4-12-3-15,3-12-48 0,9-13-58 16,-1-12-42-16,-3-6-73 15,-1-6-51-15,-7-1-26 0,-10-3-46 16</inkml:trace>
  <inkml:trace contextRef="#ctx0" brushRef="#br1" timeOffset="-195685.8">21119 15007 327 0,'-16'-20'258'0,"7"-5"-98"0,9 2-79 16,9-10-40-16,11-4-19 16,16 1-13-16,10 3-14 15,1 5-36-15,2 7-59 0,1 6-47 16,-7 1-65-16,-4 7 23 16</inkml:trace>
  <inkml:trace contextRef="#ctx0" brushRef="#br1" timeOffset="-195386.98">21813 14657 121 0,'-15'-7'319'0,"-1"3"-83"16,-2-1-65-16,10-2-89 16,8 2-41-16,0-2-22 0,13-7-12 15,8 2 1-15,15-8-8 16,10 0-2-16,1 3-15 16,-4 4-48-16,0 2-27 15,-7 7-4-15,-7 4 9 0,-9 0-32 16,-12 0-40-16,-8 0 5 15</inkml:trace>
  <inkml:trace contextRef="#ctx0" brushRef="#br1" timeOffset="-195022.26">21891 14629 120 0,'-19'8'281'0,"2"-8"-84"0,-1 13-40 16,2-6-71-16,5 10-40 15,11 3-16-15,-9 1 13 16,1 7-5-16,0 5-7 0,8 3-6 15,-9-3-8-15,2-2-5 16,7-6 0-16,0 0-2 0,0-8-8 16,0-5 4-16,0 0-5 15,0-3 0 1,0-9 5-16,13 0-8 0,6-9 5 16,14-3-3-16,8 0-2 15,3 0 2-15,-1 3 0 16,0 6 0-16,-7 3 2 15,1 0 3-15,-9 20-5 0,-8 3 5 16,-4 6 6-16,-12 4-3 16,-4 5 6-16,0-3-3 15,-12 1-6-15,-4-3-1 0,-1-5-4 16,3-6 0-16,-3-3-9 16,-1-3-21-16,2-16-57 0,8 0-63 15,8-7-40-15,0-14-62 16</inkml:trace>
  <inkml:trace contextRef="#ctx0" brushRef="#br1" timeOffset="-194622.8">22305 14304 313 0,'-16'-22'265'16,"3"8"-108"-16,13 0-80 0,0 3-34 15,13 3-22-15,6-3-12 16,11-2-6-16,7-1-3 16,2-1 4-16,-2 2-4 0,0 1 0 15,-9 4 10-15,-8 0 25 16,-3 8 29-16,-6 0 37 16,-6 0 40-16,-5 0 11 15,4 16 5-15,5 5 2 0,-1 12-26 16,3 7-11-16,1 8-41 15,4 9-81-15,5 5 0 0,4 7 0 16,-3 4 0-16,9-4 0 16,-5 1 0-16,-1-1 0 15,-3-9 0-15,-7 2 0 0,-3-5 0 16,-12-4 0-16,-9-2 0 16,-9-1 0-16,-15-1 0 15,-4-5 0-15,-3-6 0 16,-5-5 0-16,3-4-321 0,2-5-71 15,7-8 1-15,10-16-17 16</inkml:trace>
  <inkml:trace contextRef="#ctx0" brushRef="#br1" timeOffset="-194223.51">23373 14376 287 0,'-12'-8'304'16,"-5"1"-80"-16,1-5-66 0,1 3-79 16,2 1-39-16,5 0-17 15,8 0-12-15,0 0-12 16,0-6 3-16,12 2-2 16,7-2-2-16,11-7 6 15,7 0-10-15,10-4 4 0,7 2-7 16,0 2-49-16,-3 1-54 15,-6 4-18-15,-8 3 24 16,-9 5 21-16,-8 8-139 0,-3 0 41 16</inkml:trace>
  <inkml:trace contextRef="#ctx0" brushRef="#br1" timeOffset="-194025.56">23502 14634 448 0,'-27'19'306'0,"2"-19"-78"16,9 0-114-16,3 0-62 15,13-7-23-15,16-14-19 16,10-8-2-16,13-2-8 0,13-10-5 16,10-1-47-16,3 6-91 15,0-2-55-15,0 4-37 0,-4-3-43 16</inkml:trace>
  <inkml:trace contextRef="#ctx0" brushRef="#br1" timeOffset="-193788.89">24582 13681 564 0,'-19'-28'262'16,"-1"-6"-99"-16,7 1-85 0,13 5-45 16,21 0-18-16,15-1-11 15,16-3-10-15,8 4-24 0,7 0-48 16,-7 1-34 0,-3 13-18-16,-4 0 35 0,-11 3-31 15,-16 8-91-15</inkml:trace>
  <inkml:trace contextRef="#ctx0" brushRef="#br1" timeOffset="-193423.76">24620 13558 165 0,'-25'0'325'0,"4"10"-70"16,2-10-52-16,2 11-89 15,5 6-47-15,-5 11 1 16,6 17 25-16,-9 12 4 0,-1 8-22 15,5 4-18-15,-1-3-27 16,17-10-9-16,0-7-9 16,0-12-10-16,3-8-2 0,11-10-2 15,2-10 3-15,8-9-3 16,12-17-2-16,10-8 4 16,2-3 1-16,5-3-1 0,-4-2 0 15,-4 8 3-15,-6 4-5 16,-10 14 2-16,-4 7 9 0,-10 12 4 15,-2 16 5-15,-13 8-4 16,0 1-4-16,0 5-2 16,-8-3-8-16,-4 3 4 15,-4-3-7-15,-1-5-5 16,1-6-36-16,0-4-113 0,8-7-99 16,8-17-57-16,0 0-46 15</inkml:trace>
  <inkml:trace contextRef="#ctx0" brushRef="#br1" timeOffset="-193262.45">25270 13522 657 0,'0'-44'286'16,"-8"7"-118"-16,-1 9-80 16,-3 1-46-16,4 13-19 15,8-2-14-15,0 4-9 0,0 3-66 16,0 4-103-16,8 5-60 15,8 0-77-15</inkml:trace>
  <inkml:trace contextRef="#ctx0" brushRef="#br1" timeOffset="-193074.81">25460 13824 219 0,'22'40'329'0,"-5"-4"-69"0,8 2-59 16,4 2-69-16,-4 6-39 15,-6-2-6-15,-1 4-5 16,-15 10-33-16,-11 15-28 0,-21 12-86 16,-19 13-162-16,-17 4-66 15,-16-5-65-15</inkml:trace>
  <inkml:trace contextRef="#ctx0" brushRef="#br1" timeOffset="-189996.92">29836 13306 191 0,'-49'-7'284'16,"7"-10"-78"-16,2 1-22 16,1-1-32-16,10 0-26 0,10 2 9 15,7-5 0-15,21-9-50 16,27-7-29-16,45-10-22 16,61-14-12-16,73-9-2 15,65-12 1-15,49-2 7 16,24-1-1-16,14 2 8 15,-10-1-2-15,-9 11-4 0,-13 2 3 16,-24 10-12-16,-23 10-13 16,-27 5-6-16,-38 9-1 0,-41 9 5 15,-48 2-5-15,-124 4-4 16,-10 5-14-16,0 3-34 0,0 6-48 16,0 7-44-16,0 0-25 15,-46 16-9-15,-81 4-12 0,-15 8 3 16,-13 1 1-16,-9 4-42 15,-7 0 26-15</inkml:trace>
  <inkml:trace contextRef="#ctx0" brushRef="#br1" timeOffset="-189677.2">30421 13152 477 0,'-145'61'243'0,"31"-13"-27"16,28-15-76-16,30-9-56 15,32-7-26-15,40-17-6 16,48 0 1-16,55-17-6 16,50-11 0-16,46-8 0 0,34-5 20 15,16-9 4-15,12-2 39 16,-11 2 17-16,-15 2-5 16,-19 4-36-16,-34 9-86 15,-30 5 0-15,-30 5 0 16,-31 5 0-16,-25 3 0 0,-20 6 0 15,-20 2 0-15,-13 6 0 16,-10 3 0-16,-3 0 0 0,-4-5 0 16,-2 5 0-16,-7 0 0 15</inkml:trace>
  <inkml:trace contextRef="#ctx0" brushRef="#br1" timeOffset="-189537.54">33005 12810 2047 0,'0'-5'0'16,"0"3"0"-16,-13-4 0 15,1 2 0 1,-1 2 0-16,7 2 0 16,-2 0 0-1</inkml:trace>
  <inkml:trace contextRef="#ctx0" brushRef="#br1" timeOffset="-189429.91">32953 12791 1953 0,'-13'0'-346'15,"-4"0"0"-15,-7 0 52 16,-4 12 30-16,-9-12-10 0,-2 0-153 16</inkml:trace>
  <inkml:trace contextRef="#ctx0" brushRef="#br1" timeOffset="-187600.27">25281 14710 439 0,'-16'-16'269'15,"-8"-4"20"-15,-9-1-74 0,5-3-72 16,2 3-54-16,8 1-24 15,5 4-28-15,13 4-23 0,0 3-10 16,0 9 2-16,13 0-3 16,2 0-5-16,1 14 7 15,1 5-1-15,1 5-8 16,-9 9 1-16,-1 8 13 0,-3 3 8 16,-2 6-1-16,3-2-1 15,-3 2-7-15,-3-5 5 16,0-2 1-16,0 2 3 0,0-1-11 15,-9-2 5-15,-2-2-10 16,0-2-1-16,-6-2-1 16,-4 1 4-16,2-5-3 15,-6 1 0-15,-4-5 5 0,-2 1-11 16,-14-1 10-16,-8 0-9 0,-12-2 9 16,-9-2-1-16,-6 0-3 15,-6 2 2-15,-3-7-5 16,-4-2 4-16,-1-1-1 0,1 1 0 15,-2 0 1-15,4-3-1 16,0 0 2-16,6-3-6 16,4 1-1-16,-216 1 11 31,204-13-7-15,-99 0 8 15,152 0-16-16,-8 0 14-15,-1 0-8 16,1 0 1-16,0 0 1 0,1 0 0 16,13-8 1-16,-1 0-5 15,11-1 6-15,4 9-2 16,9-4 0-16,-2 4 4 0,13 0-9 16,0 0 0-16,0 0 1 15,0-4 2-15,0 4 8 0,0 0-3 16,0 0-7-1,0 12 1-15,0 9 8 0,0 7 7 16,0 8-4-16,0 9 6 16,0 5 8-16,0-3 9 15,9 8 2-15,-2-3-11 16,1-6-6-16,5-6-8 0,-6-8-5 16,1-2 4-16,0-11-2 15,0-3-8-15,-3-4 1 0,-5-3 0 16,0-18-8-1,0-15 0 1,-13-13 3-16,-3-16 3 0,-4-11 4 16,-4-2-6-16,3-4 8 15,9 6 5-15,12 7-1 16,8 8-2-16,12 4 3 0,17 9 8 16,8 8-1-16,12 6 13 15,8 15 0-15,3 7-9 0,-3 16-8 16,-3 13-12-16,-9 4-19 15,-18 8-51-15,-10 2-135 16,-16 6-144-16,-21 4-27 16,-19-4-57-16</inkml:trace>
  <inkml:trace contextRef="#ctx0" brushRef="#br1" timeOffset="-173955.87">10501 12019 121 0,'-17'-24'293'0,"1"5"-62"16,-1-3-26-16,6 6-49 16,-3 4-66-16,14 4-21 15,0 0 11-15,0 3 19 0,0 3 0 16,0 2-22-1,0 0-32-15,0 0-26 0,0 0-7 16,9 19-5-16,12 13 85 16,11 18 4-16,16 10-7 15,9 6-35-15,8 3-35 0,8-4-1 16,9-8-5-16,3-12-4 16,0-13 5-16,-7-12-16 0,-10-3 6 15,-11-9 0-15,-12-8-10 16,-14 8-3-16,-5-8-18 15,-9 0-21-15,-9 0-50 0,-8 0-65 16,0 0-101-16,-13-8-60 16,-7-7-4-16,-4-7-16 15</inkml:trace>
  <inkml:trace contextRef="#ctx0" brushRef="#br1" timeOffset="-173489.62">11053 12064 419 0,'0'-19'308'0,"-9"2"-75"16,9 5-88-16,-8 3-75 16,8 6-42-16,0 3-14 15,0 0-9-15,11 0 0 0,11 0 3 16,10 12-8-16,9 0 7 16,3 5-10-16,1-1 0 15,-4-1 6-15,-8 1-3 16,-5-4 2-16,-12 6 12 0,-3 7 16 15,-5 6 30-15,-8 9 16 16,-13 10 6-16,-3 3-3 16,-9 8-3-16,-3 4-10 0,-4 1-13 15,-9 3-15-15,4-4-10 16,1-8-11-16,3-8-5 0,5-9-9 16,8-7 4-1,3-5-3-15,4-6-8 0,13-10 9 16,0-12 15-16,0 0 26 15,0 0 26-15,0-4-50 0,0-13-22 16,0-16 0-16,5-15 0 16,3-14 0-16,1-7 0 15,-1-4 0-15,0 0 0 0,0 3 0 16,2 6 0-16,-4 2 0 16,-3 10 0-16,2 7 0 15,3 13-46-15,-8 7-174 0,0 13-46 16,3 12 26-16,3 19 27 15,-3 22 29-15,2 16-14 0,-5 13-66 16</inkml:trace>
  <inkml:trace contextRef="#ctx0" brushRef="#br1" timeOffset="-173006.63">11202 14833 172 0,'-16'-9'280'15,"-9"-3"-73"-15,-2 0-22 0,-6 0-9 16,1 3-76-16,-1-2-16 16,5 2 12-16,3 1 3 15,10 6-9-15,1-4-21 16,14 6-18-16,0 0-6 0,0 0-7 15,0-5-14-15,9 3-14 16,11-8 0-16,13 3-6 16,16-9 9-16,15-5-12 0,6 1 0 15,3-1 4-15,-9 2-6 16,-7 2-10-16,-12 5-25 16,-9-1-26-16,-7 5-32 0,-9 4-46 15,-4 4-47-15,-7 0-37 16,-6-3-24-16,-3-6-28 15,0-3 38-15</inkml:trace>
  <inkml:trace contextRef="#ctx0" brushRef="#br1" timeOffset="-172541.01">11495 14446 298 0,'-7'-12'297'16,"-2"3"-45"-16,1 2 29 0,8 7-70 16,-8 0-70-16,8 0-14 15,-14 0-29-15,14 7-33 16,0 19 6-16,0 14 55 0,0 20-46 15,0 14-80-15,0 4 0 16,9 3 0-16,-1-3 0 16,0-6 0-16,1-6 0 0,-1-15 0 15,0-9 0-15,-4-9 0 16,-4-12 0-16,0-6 0 16,4-15 0-16,-4-19 0 15,0-19 0-15,0-16 0 16,0-14 0-16,-12-14 0 15,-4-2 0-15,0-2 0 16,-1 5 0-16,4 11 0 0,3 9 0 16,1 17 0-16,9 6 0 15,-8 9 0-15,8 15 0 16,0 0 0-16,0 8 0 0,11-3 0 16,13 5 0-1,14 4 0-15,11 0 0 0,8 0 0 16,0 7 0-16,-2 14 0 15,-9 12 0-15,-14 11 0 16,-11 14 0-16,-21 11 0 0,-17 7 0 16,-8 4 0-16,-6-10 0 15,-6 1 0-15,5-11 0 0,2-6 0 16,7-14 0-16,3-8-261 16,3-7-93-16,1 0-22 15,-4-4-13-15</inkml:trace>
  <inkml:trace contextRef="#ctx0" brushRef="#br1" timeOffset="-161678.92">3126 10710 538 0,'-13'-9'376'15,"5"2"-102"-15,8-1-110 16,0 4-84-16,0-1-43 16,0-1-9-16,0 4-21 15,0-3-3-15,0 5-45 16,5 0-179-16,-2 0-156 16,-3 0-54-16</inkml:trace>
  <inkml:trace contextRef="#ctx0" brushRef="#br0" timeOffset="-155318.39">16818 11235 214 0,'0'-21'261'0,"0"-4"-99"16,-12 2-38-16,1-3-32 16,-2 2-30-16,5 4 11 15,8 0 43-15,-13-4 40 16,1-2 14-16,-2 2 8 0,-12-5-40 15,-7-3-23-15,-3 0-5 16,-10-6-47-16,-5-1-50 0,-11-2-13 16,-11 0 0-16,-7 1 0 15,-16-1 0-15,-12 0 0 16,-10-4 0-16,-12 6 0 0,-8-4 0 16,-7 12 0-16,-22 5 0 15,-17 7 0-15,-14 7 0 0,-17 7 0 16,-8 5 0-16,0 0 0 15,-1 0 0-15,12 12 0 16,6 0 0-16,11 0 0 16,8 2 0-16,13 1 0 0,7 1 0 15,12 5 0-15,13 3 0 16,8 5 0-16,5 4 0 0,2 7 0 16,2 6 0-16,3 5 0 15,4 7 0-15,9-5 0 16,11-1 0-16,17-3 0 0,11-4 0 15,10-4 0-15,7-3 0 16,7-3 0-16,6-1 0 16,5-3 0-16,5 2 0 0,2 0 0 15,0 0 0-15,-1-2 0 16,1 7 0-16,-1-2 0 16,2 0 0-16,2 1 0 0,1 4 0 15,-1 8 0-15,5 4 0 16,4 4 0-16,4 0 0 0,3 0 0 15,9 5 0-15,0-6 0 16,0 4 0-16,0 6 0 16,9-2 0-16,-1 6 0 0,4-1 0 15,3 0 0-15,1 2 0 16,1-3 0-16,-1-4 0 16,0-7 0-16,0-4 0 15,1-3 0-15,-1-5 0 0,0 0 0 16,6-5 0-16,-3-4 0 15,2-3 0-15,4 1 0 0,-6-6 0 16,1-5 0-16,2 1 0 16,1 2 0-16,2-7 0 15,2 2 0-15,11 0 0 0,6 4 0 16,5 0 0-16,8-5 0 16,8 0 0-16,4 0 0 15,4-3 0-15,3-2 0 0,6 1 0 16,0-4 0-16,4 5 0 15,-2-6 0-15,6 4 0 16,3-4 0-16,7 1 0 0,7-4 0 16,7-8 0-16,3 12 0 15,5-3 0-15,9-9 0 0,3 7 0 16,7-7 0-16,6 0 0 16,7 12 0-16,4-2 0 0,4-3 0 15,-3-7 0-15,4 0 0 16,4 0 0-16,7-7 0 0,11-10 0 15,3-8 0-15,-1-7 0 16,-4-9 0-16,-4-11 0 16,-5-10 0-16,-3-15 0 15,-4-17 0-15,-9-20 0 0,-8-21 0 16,-17-12 0-16,-19-10 0 16,-24-2 0-16,-25 0 0 15,-25 12 0-15,-20 13 0 0,-20 11 0 16,-27 18 0-16,-23 11 0 15,-21 8 0-15,-24 10 0 0,-19 7 0 16,-11 7 0-16,-10 9 0 16,5 9 0-16,3 11 0 0,7 9 0 15,6 7-456-15,3 5-53 16,7 0 39-16</inkml:trace>
  <inkml:trace contextRef="#ctx0" brushRef="#br0" timeOffset="-153754.39">17773 7147 291 0,'-25'-57'175'15,"5"6"-71"-15,-1 1-44 0,2 1-1 16,-3 4 8-16,4 5 27 16,-7-1-3-16,-3-1-13 15,-6 2-24-15,-9-5-22 0,-10 1-13 16,-9-5 3-16,-12-4 6 15,-14 1 2-15,-9-5 14 16,-14 0-7-16,-6 3 3 0,-4 1 15 16,-1 1-11-16,3 2-12 15,-2 2-8-15,-6 3-12 16,-3 0 1-16,-4 4 0 16,-7 1-3-16,-6 0-1 15,-6 2 12-15,-16 2-6 0,-15 8-1 16,-12-1 0-16,-6 9-3 15,-10 3 1-15,5 4-7 16,7 6 4-16,6 3 1 0,3 4-5 16,1 0-4-16,-5 0 4 15,-12 0 8-15,-9 11 6 16,-4 6-5-16,-1-4 17 0,5 3 5 16,11 5 1-16,23-2-11 15,24 6-10-15,25 0-10 16,20 3-5-16,14 1 3 0,17 2-1 15,9 6-5 1,9 12 7-16,-6 12-8 0,-3 17 6 16,-9 15 5-1,-2 9-8-15,-1 8-3 0,0 4 4 16,-1 4-4-16,5-1 6 0,4 1-5 16,-1 1 4-16,6-2 0 15,2-3 2-15,2-3-1 16,3-9 2-16,7-8 5 0,6-10-4 15,4-6-2-15,7-4 2 16,8-9 4-16,8-1-12 16,9 7 5-16,16 1 10 15,0 10 10-15,8 4-6 0,9 2-3 16,2 6-5-16,11 4 1 16,11-4-8-16,10-5 3 15,11 1 3-15,7-5 2 0,12-8-9 16,4 1 0-16,5-4 8 15,8-10-9-15,-6 1 0 0,6-4 0 16,2 1 0-16,7 0 0 16,3-7 0-16,0 6 0 15,-1-4 0-15,0 1 0 16,5-6 0-16,1 2 0 16,-2-6 0-16,5-8 0 0,-1-2 0 15,2-5 0-15,-7-4 0 16,-1-6 0-16,-10-6 0 0,-9-2 0 15,-2-2 0-15,-8-1 0 16,-6-4 0-16,-5 1 0 16,-6-9 0-16,-3 12 0 0,2-12 0 15,11 7 0-15,15-7 0 16,17 0 0-16,15 0 0 16,11 0 0-16,17-7 0 0,13-5 0 15,8-2 0-15,6 2 0 16,7 0 0-16,2-5 0 15,1-2 0-15,-4-2 0 16,-4-3 0-16,-4-8 0 0,-1-9 0 16,3-12 0-16,3-16 0 15,2-13 0-15,2-7 0 16,-9-8 0-16,-6-5 0 0,-6-8 0 16,-12-8 0-16,-9-8 0 15,-16-5 0-15,-12 1 0 0,-18 0 0 16,-15 7 0-1,-11 5 0-15,-15 4 0 0,-7 9 0 16,-14 8 0-16,-2 2 0 16,-7 6 0-16,-3 0 0 15,-7 8 0-15,-1 3 0 0,-8 9 0 16,-1 7 0-16,-5 10 0 16,0 7 0-16,0 7 0 15,-8 7 0-15,-1 4 0 0,9 8 0 16,-8 3 0-16,0 4 0 15,8 1 0-15,0 1 0 0,-7 3 0 16,-2-2 0-16,9 1 0 16,0 4 0-16,0-4 0 15,-8 4 0-15,8-1 0 0,0 2 0 16,0-1 0 0,0-1 0-16,-13 1 0 15,13 4-250-15,-12-3 5 16,4-2 14-16,8-2 5 0,-15-1-38 15,-2-5-95-15</inkml:trace>
  <inkml:trace contextRef="#ctx0" brushRef="#br0" timeOffset="-152706.93">831 12007 71 0,'0'-16'231'0,"0"1"-35"15,0-2-31-15,0 5-23 0,0-1-37 16,-8 5-17 0,-4 0-4-16,1 4 14 0,-7 0-16 15,2 4-18-15,-9 0-20 16,-2 21-20-16,-6 7-12 16,-3 4-3-16,4 0-11 15,7 2 6-15,12-1-3 0,13-5-6 16,5-4 0-16,11 0 7 15,9-4-2-15,10-2-5 16,10 1 2-16,3 2-7 0,6 3 2 16,-10 0-8-16,-3 5 0 15,-13 4 2 1,-8 3 4-16,-11 4 2 0,-9 5 6 16,-17 9-5-16,-10-1 4 15,-11-6 6-15,-2-4-4 16,5-11 1-16,1-7 0 0,15-9 6 15,2-4-13-15,5 0-13 16,12-12-54-16,0 0-44 16,3-4-37-16,9-16-83 0,8-14-64 15</inkml:trace>
  <inkml:trace contextRef="#ctx0" brushRef="#br0" timeOffset="-152122.8">1181 12034 438 0,'0'-50'274'0,"0"8"-17"16,-13 10-83-16,-4 8-61 15,2 7-5-15,3 9-16 16,-1 8-27-16,13 12-16 0,0 20-26 16,0 14 2-16,0 10-10 15,17 10-8-15,12-1-5 16,7-4-1-16,9-4-5 15,3-4-7-15,0-8-66 16,1-9-113-16,-5-11-48 16,-1-10 3-16,-7-15 29 15,-7-2-7-15,-1-28 16 16,-9-14 67-16,-1-18 62 0,-7-7 58 16,-11-7 76-16,0-7 178 15,-16 10-44-15,-5 13 17 16,1 11-43-16,1 12-82 15,2 9-37-15,0 12-18 16,8 3-23-16,9 13-6 16,0 16-1-16,0 9-8 0,9 11 1 15,8 4 2 1,3 2-4-16,5-5-14 16,-1-5-38-16,0-12-32 0,-4-11-3 15,-4-9 20-15,-10-5 15 16,-6-12 27-16,-14-6 34 15,-2-10 27-15,-4-3 41 16,-4-5 15-16,-1 8-18 16,9 10-9-16,5 0-28 15,11 13-21-15,0 10-12 0,0 0-1 16,11 21 0-16,9 7 2 16,4 8-2-16,5 4-7 15,4 6-42 1,-1-7-79-16,1-2-67 0,-6-9-79 15,-5-7 16-15</inkml:trace>
  <inkml:trace contextRef="#ctx0" brushRef="#br0" timeOffset="-151790.54">1789 11914 160 0,'-11'-49'259'0,"-1"8"-59"16,12 5-26-16,-13 12-56 15,13 11-66-15,0 13-21 16,0 25 22-16,13 10 6 15,7 15-19-15,1 3-23 16,-5 5-5-16,-1-11-7 16,1-9-4-16,-2-10 7 15,-6-9-4-15,-4-5 12 16,-4-14-3-16,0-21-19 16,0-15 2-16,0-18 1 15,0-11 3-15,3 1 1 16,5 10 5-16,1 14-6 0,-1 11 2 15,8 22 12-15,3 14 11 16,11 26 3-16,1 15-9 16,3 14-14-16,-6 1 2 15,-3 4-24-15,-10-10-87 16,-3-8-82-16,1-12-36 16,-10-22-18-16,-3-23-12 15</inkml:trace>
  <inkml:trace contextRef="#ctx0" brushRef="#br0" timeOffset="-151540.83">2237 10819 339 0,'-29'-187'275'15,"-4"20"-13"-15,-3 25-37 16,0 32-82-16,7 23-49 16,4 30-44-16,9 38-33 15,16 47 9-15,5 58 9 16,15 53 17-16,13 35-13 15,10 31-17-15,11 7-13 16,6-2-5-16,2-3 0 16,-1-20-5-16,-4-24-6 15,-9-28-23-15,-7-28-92 16,-13-26-78-16,-7-25-38 0,-15-32-23 16,-6-24-39-16,-19-30-135 15</inkml:trace>
  <inkml:trace contextRef="#ctx0" brushRef="#br0" timeOffset="-151408.91">2366 11743 262 0,'-56'-64'301'0,"7"6"-59"16,12 14-70-16,9 10-84 16,7 11-44-16,10 1-19 15,11 3-6-15,0-1-13 16,16-1-19-16,3-8-51 16,13-3-59-16,7-6-45 15,4-2-53-15,1 0-45 16</inkml:trace>
  <inkml:trace contextRef="#ctx0" brushRef="#br0" timeOffset="-151109.02">2751 10489 343 0,'0'-60'284'16,"0"6"28"-16,0 14-21 15,0 12-81-15,0 8-73 16,0 8-48-16,0 24-35 16,5 45 109-16,4 40 1 15,7 33-164-15,4 20 0 0,12 10 0 16,9-2 0-16,8-3 0 16,8-12 0-1,16-21 0-15,17-30 0 16,14-22 0-16,10-21 0 0,-3-26-279 15,-10-25-201-15,-16-36-27 16</inkml:trace>
  <inkml:trace contextRef="#ctx0" brushRef="#br0" timeOffset="-150643.08">3276 10332 410 0,'-13'-33'251'0,"13"4"-11"16,-6 8-43-16,6 5-61 16,0 4-22-16,0 4-40 15,0 8-42-15,0 0-17 16,0 8-9-16,0 13-1 15,11 12-4-15,6 3-1 16,2-1-2-16,2-1 7 16,-5-6-9-16,1-7-10 0,-3-6-13 15,4-6-11 1,-1-9 3-16,-1-16 12 16,-5-18 6-16,1-9 9 15,-7-10 13-15,-5-1 29 0,0 2 2 16,0 3 13-16,0 8 20 15,-8 8 24-15,8 12-16 16,0 5-30-16,0 8-28 16,0 8-14-16,0 0-9 15,0 12 4-15,0 12 0 16,0 14 0-16,8 12-20 16,0 14-96-16,5 4-115 15,-2 6-74-15,6 0-21 16,-1-10-26-16</inkml:trace>
  <inkml:trace contextRef="#ctx0" brushRef="#br0" timeOffset="-150326.72">4039 10277 568 0,'0'-58'312'0,"-11"0"-36"15,-3 8-96-15,6 13-71 16,8 8-16-16,0 10-13 16,0 6-31-16,0 9-28 15,0 16-9-15,0 29 3 16,13 33 12-16,4 23 4 0,-1 21-14 16,3 8-4-16,-2 0-4 15,-1-8-7-15,-3-11-3 16,-5-22-5-16,-5-16 7 15,-3-20-8-15,5-11-49 16,-5-15-82-16,0-11-108 0,-13-16-71 16,-3-20 7-16,-9-17 12 15,-2-16-137 1</inkml:trace>
  <inkml:trace contextRef="#ctx0" brushRef="#br0" timeOffset="-150027.08">3751 10339 127 0,'-12'-7'270'16,"4"7"-114"-16,8 7-50 16,0 10-36-16,0 7-27 0,11 9-16 15,11-2-9-15,-3-2 3 16,2-8-12-16,4-5-4 16,-6-5 0-16,-3-11-2 15,-2 0 4-15,-6 0-5 16,-8-11-2-16,0-10-3 15,-8-7 0-15,-9-4 12 16,1-1 23-16,-5 8 7 16,1 10-1-16,-1 3-15 15,-2 3-9-15,2 9-11 0,5 0-6 16,4 0-11-16,4 9-11 16,8 7-8-16,0 4-42 15,8 8-66-15,7 1-110 16</inkml:trace>
  <inkml:trace contextRef="#ctx0" brushRef="#br0" timeOffset="-149694.6">4449 10558 587 0,'-16'-14'397'0,"-1"0"-76"15,6 5-143-15,11 7-101 0,0-3-36 16,0 5-20-16,3 0-2 16,10 13-15-16,12 4-1 15,3-3-3-15,1 3-11 16,-1-5-27-16,1-3-56 16,-9-9-29-16,-4 0-1 15,-5 0 0-15,-5-17 34 16,-6-4 53-16,-17 2 36 15,-8-1 1-15,-12-1 15 0,-2 9-5 16,-1 3-10-16,-2 9-3 16,10 0-15-16,2 0-58 15,6 0-79-15,8 9-72 16,8-9-37-16</inkml:trace>
  <inkml:trace contextRef="#ctx0" brushRef="#br0" timeOffset="-149095.23">4636 9634 671 0,'4'-57'335'15,"-4"11"-91"-15,0 16-99 16,0 2-50-16,0 6 3 15,0 10-13-15,5 4-34 16,-2 4-23-16,2 4-17 16,3 17-5-16,4 19 11 15,8 21 6-15,5 12-5 16,0 17-16-16,3 3 6 0,4 4-7 16,-4-3 3-16,1-4-2 15,-1-13-8-15,0-7 6 16,-3-13 6-16,-5-13-4 15,-4-11-3-15,-3-5-3 16,-5-8 6-16,-5-4-1 0,-3-12-5 16,0 0-10-16,0-3-39 15,-11-13-31-15,-10-13 5 16,-7-11 30-16,-4-5 22 16,-6 7 16-16,3 10 1 15,-6 16 12-15,0 12-8 16,-3 12 2-16,3 13 1 15,8 11 5-15,10 5 5 0,6 4 0 16,17 0-7-16,0-9 5 16,17 1 6-16,10-8-6 15,6-5-2-15,4-12 0 16,2-12 1-16,-2 0-3 16,-4 0 4-16,0-5 4 0,-9-2-8 15,-4-2 2 1,-7 1-3-16,-6 1 2 15,-3-2-24-15,-4 1-31 0,0-4-36 16,0-4-56-16,0-5-71 16,-11-2-22-16,-2-11-69 15</inkml:trace>
  <inkml:trace contextRef="#ctx0" brushRef="#br0" timeOffset="-148546.12">4961 9269 411 0,'-8'-25'234'15,"-1"10"-61"1,9 2-69-16,0 3-49 15,0 3-25-15,0 3-1 0,0 4-17 16,0 0-4-16,0 0-2 16,0 0-8-16,0 0-1 0,0 0 4 15,9 16 6 1,-1 4-4-16,3 5 4 0,7-1-5 16,2-3-1-16,-1-1 0 15,7-8-4-15,-6-3 3 16,4-9-8-16,-4 0 4 15,-2-5 2-15,-4-7-4 16,0-9 6-16,-6-7 1 0,-5-4-3 16,-3-1 4-16,0 1 14 15,0 0 15-15,0 3 19 16,-11 9 25-16,2-2 17 16,9 10-13-16,-8 4-10 0,8 0-19 15,0 5-14 1,0 3-16-16,0 0-15 15,0 0-3-15,0 0 0 0,0 0 0 16,0 7-5-16,0 9 9 16,8 5-14-16,4 4 14 15,1 8-8-15,-5 3 5 16,1 10-56-16,-7 1-164 0,-2 7-107 16,0-3-85-16</inkml:trace>
  <inkml:trace contextRef="#ctx0" brushRef="#br0" timeOffset="-147764.4">6030 9948 379 0,'0'-12'241'0,"0"4"-76"16,0 4-70-16,0-1-44 16,0 0-29-16,0 5-11 15,0-2-2-15,0 2-5 16,0 0-2-16,0 0 2 0,0 0-2 16,0 0 3-1,0 0 1-15,0 0-2 16,0-5 3-16,0 0 9 15,3-2 8-15,2-2-2 0,3 6-7 16,-5 3-6-16,2 0 0 16,-5 0-2-16,0 0 4 15,0 0-3-15,0 0 3 16,0 0 8-16,-13 0 8 16,13 0-6-16,-8 0 1 15,8 0-15-15,0 0 4 16,0 0-3-16,0 0 3 0,0 0 15 15,0 0-2-15,0 0 2 16,8-5 2-16,5-2-7 16,-1 7-18-16,3 0-1 15,10 15-3-15,0 18 7 16,-1 12 5-16,-5 12-9 16,-5 12-3-16,-14 10 1 15,0 5-41-15,-25 2-144 0,-7-5-121 16,-9 0-88-16</inkml:trace>
  <inkml:trace contextRef="#ctx0" brushRef="#br0" timeOffset="-145700.09">6623 8979 364 0,'0'-15'241'0,"0"1"-61"16,0 2-71-16,3 5-60 0,5-2-21 15,5 5-9-15,-2 0 2 16,11 0 6-16,0 4-10 16,13 0 2-16,-4 0-5 0,6 16 11 15,-4 0 13-15,-1 6-6 16,-7 1-11-16,-9 2-1 15,-4 3 0-15,-9 0-6 16,-3 6-1-16,0-3-7 16,-15 3 2-16,-10-2 3 15,-12 0-3-15,-4-2 4 0,-8-2-9 16,-2 0 5-16,-6-3-8 16,-1-6 0-16,6-6 8 15,4-13-5-15,3 0 6 0,8-16 10 16,9-9-9-16,7-11-5 15,13-13 2-15,8-16-5 16,13-13-2-16,6-8-2 16,9-7 7-16,-2-4-3 15,-3-1-3-15,-2 4 2 16,-4 5 3-16,-5 8-8 0,-6 7 6 16,-6 10-1-16,0 10 7 15,-6 9 0-15,-6 5 2 16,-2 6 1-16,-2 7-1 15,1 2-5-15,-5 4-5 0,-2 6 1 16,-1 6-3-16,-6 9-2 16,1 0-3-16,-1 0 9 15,2 12-4-15,-3 4-5 16,3 6 8-16,-3 6 0 16,2 3-7-16,4 3 7 15,2 6-5-15,11 1 4 0,3 5 3 16,8 2 1-16,0 0-2 15,0-3-2-15,8 0 0 16,3-4-6-16,6-4 8 16,4-1-6-16,3-3 5 0,4-2 2 15,1 3-1-15,-1-6-4 16,1 1-1-16,-1-1 3 16,1 1 0-16,-1-6 1 15,5 3 1 1,24 15 2-16,-32-24-5 0,1-1 5 15,-1-4-7-15,0-1 7 16,-4 1-1-16,-2 1-9 16,1 4 8-16,2-6-2 15,2 1-6-15,0 0 6 16,9 5 1-16,3-6 3 0,4 2-5 16,6 0 1-16,-5-5-3 15,-1-1 5-15,-7 2-1 16,-5-9-3-16,-3 12 2 0,-7-12 2 15,-1 0 0-15,-4 8-5 16,-4-8 4-16,1 0 5 16,-2 9-2-16,-8-9-1 15,0 0 2-15,0 0-4 16,0 0 2-16,5 0 2 16,-2 0 2-16,3 0-3 0,-6 0 3 15,3 0-3-15,-3 0-2 16,0 0 2-16,0 0-2 15,0 0 3-15,0 0-2 0,0 0-5 16,0 0-32 0,0 0-94-16,-17-13-145 15,2 2-83-15,-2-6-348 0</inkml:trace>
  <inkml:trace contextRef="#ctx0" brushRef="#br0" timeOffset="-144719.1">7418 8168 41 0,'8'-12'82'15,"-5"1"67"-15,2-1-8 0,-1-4-52 16,-4-4-22-1,0-6-21-15,0 3 4 0,0-2 20 16,0-3 1-16,0 2 2 16,-12 3 1-16,1-2 4 15,-3 9 1-15,3-1 17 16,-3 6-8-16,-1 2-17 0,-5 9-19 16,-5 0-21-16,2 0-7 15,-7 20 1-15,-1 13-8 16,-1 8 3-16,2 11-4 15,10 10-9-15,13 2-2 0,7 7 1 16,11-2-7 0,13-5 2-16,9-2 0 0,4-10 0 15,-1-6-9-15,-1-11-32 16,4-6-19-16,-7-13-20 16,-4-7 12-16,-4-9 26 0,-3-13 13 15,-4-11-2-15,-6-12-12 16,0-14 26-16,-11-10-4 15,0-10 16-15,-11-2 16 16,0-2 15-16,-6 5 31 0,1 12 5 16,-2 12 2-16,7 8-9 15,-1 13-17-15,12 4-22 16,0 7-8-16,0 13-16 16,3 25 5-1,11 16 6-15,10 7-2 16,3 8-1-16,10 1-6 0,3-2 9 15,6-7-14-15,-5-8-44 16,-1-2-76-16,-4-10-66 0,-4-8-45 16,-7-20-55-1</inkml:trace>
  <inkml:trace contextRef="#ctx0" brushRef="#br0" timeOffset="-144418.9">7567 7411 403 0,'-31'-72'237'0,"3"10"-91"16,11 13-61-16,6 12-43 0,11 10-17 15,6 6-3-15,19 5-1 16,20 16 6-16,23 13 12 16,22 18 9-16,13 26-7 0,-2 29-6 15,0 24-14 1,-11 20-6-16,-18 17-9 0,-15 4 8 15,-15-5-9-15,-20-7-4 16,-4-17 1-16,-18-13-4 0,0-19 10 16,-8-17-5-16,-5-20-2 15,5-13 2-15,0-14-6 16,8-11-41-16,-12-15-97 0,-1-7-80 16,13-22-31-16,0-27-26 15</inkml:trace>
  <inkml:trace contextRef="#ctx0" brushRef="#br0" timeOffset="-144187.52">8470 7180 521 0,'0'-40'230'0,"-9"11"-102"0,9 13-69 16,0 4-34-16,0 3-10 16,0 9-7-16,9 0-4 15,7 0 4-15,4 9-8 16,1-9-2-16,3 0-4 0,-4 0 2 15,-3 0 1-15,-5 0 3 16,-8 0-3-16,-4 0 0 0,0-12-13 16,-13-1-2-16,-4 0 0 15,3 7-6-15,-3-5-33 0,1 11-59 16,-5 0-74-16,1 13-57 16</inkml:trace>
  <inkml:trace contextRef="#ctx0" brushRef="#br0" timeOffset="-143984.06">8734 7681 540 0,'19'0'280'16,"-3"0"-115"-16,6 0-79 16,6 17 3-16,12 7 27 15,10 9-5-15,2 11-40 0,1 13-34 16,-4 8-15-16,-5 9-5 15,-6 7-22-15,-19 11-98 0,-19 15-162 16,-28 11-82 0,-25 9-42-16</inkml:trace>
  <inkml:trace contextRef="#ctx0" brushRef="#br0" timeOffset="-143088.18">4215 11528 296 0,'-37'0'170'0,"3"8"-51"16,7-8-21-16,6 12-39 16,10-12-20-16,11 0-18 15,8 0 0-15,19-9 1 16,25-10 0-16,27-14-6 0,18-12-6 15,13-8-3-15,12-9 10 16,0-2 43-16,-2-5 25 16,2-4-3-16,-7 4 5 15,-15 3-7-15,-10 13-30 16,-21 8-10-16,-19 14 2 0,-19 10-9 16,-9 9-13-16,-12 0-26 15,-5 7-37 1,-5 5-34-16,0 0-23 0,-15 0-39 15,-7 12-22-15,-3 5-20 16,-2 4 3-16,-6-2-47 16,-3 9-157-16</inkml:trace>
  <inkml:trace contextRef="#ctx0" brushRef="#br0" timeOffset="-142787.02">4539 11593 236 0,'-44'24'229'16,"7"-5"-55"0,9-4-19-16,6-9-56 0,12 2-26 15,10-8-7-15,3 0 3 16,17-12-17-16,25-12-14 16,23-12-3-16,22-9-13 15,21-12 4-15,11 0-5 16,-2-4-9-16,-6-1-2 0,-13 5-1 15,-15 14-8-15,-22 5 6 16,-10 10-2 0,-19 9 0-16,-10 5 0 0,-8 2-4 15,-9 4-1-15,0 4-3 16,-1 4-35-16,-7 0-60 0,0 0-71 16,0 0-40-1,0 8-23-15,-7 8-19 0</inkml:trace>
  <inkml:trace contextRef="#ctx0" brushRef="#br0" timeOffset="-142322.95">5249 11878 268 0,'0'0'201'0,"-16"12"-60"16,-1 8-25-16,-7 17-49 16,-9 16-9-16,-2 15 2 0,-6 6-5 15,1 2-21-15,12-2-11 16,3-12-10-16,7-10-3 16,18-11-3-16,0-13-5 15,0-6 9-15,14-6-5 0,6-9 4 16,8-7-7-16,10 0-1 15,-2 0 5-15,-1-4-7 16,3 4 0-16,-6 0 0 16,1 0-4-16,-5 0 8 15,-4 0 0-15,-8 0-4 16,-4 0 10-16,1 0 21 16,-10 0 20-16,-3 0 5 15,0-3 3-15,0-6 13 0,0-9-31 16,0-5-22-16,-11-10-15 15,-6-11-4-15,-2-13-28 16,-6-4-45-16,1-3-78 16,-6-6-48-16,-5-3-44 0,-5 0-67 15</inkml:trace>
  <inkml:trace contextRef="#ctx0" brushRef="#br0" timeOffset="-141989.75">4822 11727 120 0,'-11'0'219'0,"11"0"-75"16,0 0-51-16,0 0-38 15,0 0-21-15,0 0-9 16,8 0-2-16,1 0-2 16,-1-6-9-16,0 4-2 15,5-2-5-15,-7-1 2 16,-1 2 3-16,-5 3 32 15,0 0 18-15,-8 0-16 16,-4 0-12-16,0 0-19 0,-5 14-6 16,1 8 4-16,-1 2-6 15,17 5 0-15,0 4 3 16,5 3-1-16,10 2 2 16,15 1-7-16,5-2-2 15,10-9 1-15,5-1-2 16,-1-8-45-16,-5-8-69 0,0-11-53 15,-4-7-69-15,-7-5 16 16</inkml:trace>
  <inkml:trace contextRef="#ctx0" brushRef="#br0" timeOffset="-141723.33">5334 11776 263 0,'0'-16'225'15,"0"4"-45"-15,0 7-46 0,0 5-64 16,0 0-33-16,0 0-21 15,0 12-11-15,5 5-2 16,3 3 2-16,8-5-2 16,4 2-3-16,1-7 4 15,4-10-4-15,-1 0-2 0,-4 0 3 16,-7-12 4 0,-6-6-2-16,-7-2-3 15,-7 0 6-15,-10-1-3 0,-4 5 1 16,-2 10 0-16,-6 6-9 15,4 11 3-15,6 5-3 16,6 12-41-16,13 0-75 16,0 4-53-16,13 1-79 15</inkml:trace>
  <inkml:trace contextRef="#ctx0" brushRef="#br0" timeOffset="-141586.09">5619 12268 96 0,'9'12'220'15,"-9"-12"-61"-15,0 0-64 16,-17 0-43-16,6 0-48 0,-6-4-34 16,4-8-41-16,1-5-74 15,3-7-28-15</inkml:trace>
  <inkml:trace contextRef="#ctx0" brushRef="#br0" timeOffset="-141357.36">5614 11625 223 0,'0'-36'259'16,"0"7"-36"-16,0 8 1 16,0 10-78-16,0-2-63 15,0 9-43-15,0 4-22 16,17 28 46-16,9 12-9 0,5 15-16 16,9 4-20-16,9 3-14 15,3 0-1-15,2-6-8 16,0-7-46-16,-10-10-106 15,-4 0-67-15,-7-11-8 0,-14-8-28 16,-14-11 39-16</inkml:trace>
  <inkml:trace contextRef="#ctx0" brushRef="#br0" timeOffset="-140691.71">6090 11710 317 0,'0'-45'304'0,"0"9"-7"16,0 8-31-16,0 6-95 15,-9 10-55-15,9 1-34 16,0 6-31-16,-8 5-27 16,8 0-15-16,0 0-1 15,0-3-5-15,0-2-2 0,0 1 3 16,0 1-8-16,0-5-13 16,5 0-22-16,3-5 11 15,4-3 15-15,1 0 1 16,-7 0 7-16,3 3 4 15,-1 5-8-15,1 4 4 16,0 4 4-16,-1 0-5 0,0 0 6 16,-2 0 0-16,3 0-4 15,-4 0 9-15,-2 0 0 16,-3 0 2-16,0 0 4 16,0-5 7-16,-12-7-6 0,-4-4-9 15,-4 0 3-15,-6-4-4 16,-1-1 2-16,3 4 5 15,4 6-9-15,4 4 0 16,2 2-2-16,14 5-2 16,0-5-6-16,0 2-27 0,8 3-19 15,9-4-5-15,12-6-20 16,4-1 24-16,-2-6 12 16,-2 2 14-16,-1-5 17 15,-6-3 5-15,-6 0 9 0,-9 4 10 16,-7 3 27-16,0 4 25 15,0 2 7-15,-11 10-13 16,2 0-25-16,9 0-19 16,0 0-8-16,0 16-4 0,0 6 0 15,5 1 6-15,5 2-6 16,4-4-4-16,2-5 3 16,1-4-2-16,-7 0-4 15,3-12-13-15,-1 0-3 16,-4 0-13-16,-8 0-21 0,0 0-35 15,0 0-54-15,0 0-14 16,0 0 1-16,0 13 47 16,-11 7 36-16,-3 4 16 15,4 4-50-15,-4 1-40 0,3 3-101 16</inkml:trace>
  <inkml:trace contextRef="#ctx0" brushRef="#br0" timeOffset="-140606.23">6318 11710 61 0,'11'26'70'15,"-2"-7"-5"-15,-1-7-12 16,0-12-29-16,-8 0-52 0,0 0-55 16</inkml:trace>
  <inkml:trace contextRef="#ctx0" brushRef="#br0" timeOffset="-140110.24">7926 9902 354 0,'-13'-28'240'0,"4"4"-64"0,9 7-65 15,0 5-54-15,0 8-25 16,0 4 6-16,0 12 33 16,-8 22 46-16,8 27 16 0,0 24-18 15,0 20-36-15,14 14-36 16,10-1-21-16,3-8-8 0,6-13-9 16,9-11 3-16,1-9-3 15,3-15-5-15,2-13-9 16,-3-12-43-16,-8-12-65 15,-4-10-62-15,-5-15-68 0,-8-13-52 16,-5-14-31-16</inkml:trace>
  <inkml:trace contextRef="#ctx0" brushRef="#br0" timeOffset="-138479.64">8283 9957 448 0,'-17'-29'299'0,"-2"8"-76"0,-5 9-98 15,-6 12-66-15,3 12-30 16,-6 9-7-16,5 3-3 16,2 10-11-16,6 6 4 15,9 0-9-15,11 5-3 0,0 1 5 16,8-2-3-16,7 1-5 16,15-4 3-16,2-5 0 0,8-3-4 15,5-14-8-15,0-6 0 16,0-13-3-16,-8 0-3 15,-9 0-1-15,-8-4 12 0,-5-9 5 16,-7-2 1-16,-8-9-1 16,0-5 6-16,-11-8-4 0,-10-4-3 15,-4-11 5-15,-3-2 11 16,-1-3-4-16,7 4 14 16,-3 8-11-16,4 5 0 15,5 2 9-15,4 10 1 0,12 3 4 16,0 6-2-16,0-1-7 15,3-3-12-15,11 8 3 16,5 0-7-16,2 2-4 0,4 5 5 16,-1 8 2-16,4 11 4 15,5 14 9-15,-1 8-9 0,1 7 2 16,-6 2-2-16,3-1-8 16,-11-5 0-16,-2-3-2 15,-9-9-7-15,-8-8-1 16,0-4-1-16,0-12-2 0,-17 0-4 15,1-16-1-15,-1-7 2 16,6-14 9-16,-2-8-4 16,13-9 2-16,-8-3 3 0,8-3 8 15,0-2-3-15,8 6-5 16,8 6 2-16,9 6 3 16,0 7-2-16,-1 12 2 0,0 9 4 15,1 12 11-15,2 13 7 16,3 15 8-16,-3 12-6 0,3 9-1 15,-2 8-10-15,1 0-4 16,-5 0 7-16,-4-4-11 16,-7-4-2-16,-2-9 0 15,-3-8 3-15,-3-6-5 0,-5-8-2 16,0 0 15-16,0-6-8 16,0-8 9-16,-8 0 5 15,-21-24-1 1,13-10-22-16,-4-11-9 0,-2-17 2 15,4-6 6-15,1-5 1 0,1 1-6 16,7-2 1-16,9 9 3 16,0 7 5-16,0 10-1 15,12 8-5-15,1 6 5 16,4 6 1-16,-7 7-2 0,3 10 1 16,-1 7-1-16,4 4 8 15,1 0 1-15,-1 20-6 0,0 1 7 16,-3 2-6-16,-1 2 2 15,-4 0-3-15,-5-6 4 16,-3-2-9-16,0-5 11 0,0 0 6 16,0-12-8-16,-11 0 8 15,-1 0 2-15,-1-12-11 0,2-8-3 16,-2-8-4-16,5-9-13 16,8-4 11-16,0 1-1 0,0 6 5 15,8 6-2-15,0 8-5 16,0 4 6-16,5 7 3 15,-2 6 0-15,6 3 4 16,-1 15-1-16,1 11 3 0,-7 9 4 16,4 15-6-16,-3 2-3 15,3 1-1-15,-6 1 1 16,-1-6 0-16,-4-7-1 0,5-9 0 16,1-10-2-16,-4-8 6 15,3-5-2-15,-5-9 0 16,6 0-2-16,-1 0 6 0,4-11-4 15,5-6 1-15,-1 0-2 16,1-6-1-16,-2-2-13 16,-2-5-11-16,-1 2-8 0,-4-3-7 15,-8-7-2-15,0 7 17 16,0-1 13-16,0 2 8 16,0 6-3-16,0 3 10 0,0 0 6 15,0 6 12-15,0-1 14 16,0 3-1-16,0 5-8 0,0 0-3 15,0 3-13-15,0 5-7 16,9 0-7-16,-3 0 3 0,7 13 3 16,-1 4 17-16,5 6-5 15,3 5-3-15,0 2-5 16,1 2-4-16,-5-4 2 16,0-3-1-16,-4-4 0 0,-4-5-4 15,-8-9 3-15,0-7 7 16,0 0-4-16,0 0 3 15,0-11-16-15,-11-13 5 0,-3-13-13 16,6-9 4-16,8-7-7 16,0 2 13-16,0-2-1 0,0 11-1 15,0 10 7-15,0 8-8 16,0 7 2-16,8 9 2 16,0 8 7-16,9 0 3 0,4 0 5 15,-2 12-2-15,6-3-9 16,-5 2 4-16,5 6-1 15,-5-5-3-15,0-4 3 16,-3-8-4-16,-4 0 4 0,-6 0 2 16,1-8-2-16,0-8-4 15,1-13-4-15,-6-16 13 0,-3-7-5 16,0-1 13-16,0 0 2 16,0 4 23-16,0 9-7 15,0 7-9-15,0 12-16 0,0 6-16 16,0 6-41-16,0 9-86 15,0 12-52-15,0 16-50 0,0 13-38 16,0 13-41 0</inkml:trace>
  <inkml:trace contextRef="#ctx0" brushRef="#br0" timeOffset="-138342.15">9594 9403 319 0,'13'64'176'15,"-5"-6"-52"-15,0-13-35 16,0-9-25-16,-8-3-24 0,4-14-13 15,1-2-11-15,-5-5-7 16,0-12-17-16,0 0-66 0,0-12-64 16,-17-12-78-16,1-10-208 15</inkml:trace>
  <inkml:trace contextRef="#ctx0" brushRef="#br0" timeOffset="-138169.66">9404 8971 468 0,'0'-29'268'16,"0"1"-53"-16,0 4-102 16,12-4-54-16,8-5-30 0,13-8-12 15,11 1-13-15,4-4 0 16,2 2-52-16,-5 9-74 0,-9 5-50 16,-9 4-43-16,-5 7-48 15</inkml:trace>
  <inkml:trace contextRef="#ctx0" brushRef="#br0" timeOffset="-131556.53">9546 7095 121 0,'-9'-9'230'0,"9"1"-63"0,0 8-48 15,0-4-38-15,0 1-46 16,0-2-12-16,6-3-6 16,12-1-12-16,15-7 2 0,21-8-4 15,14-4-2-15,14-10 3 16,11-3-4-16,5-3 3 15,-6 0-1-15,-2-1-1 16,-17 8-1-16,-16 5 2 0,-13 7-2 16,-14 8-6-16,-11 5-16 15,-11 9-30-15,-8 3-23 16,-24 0-35-16,-17 0-64 0,-8 12 2 16</inkml:trace>
  <inkml:trace contextRef="#ctx0" brushRef="#br0" timeOffset="-131156.85">9578 6829 138 0,'0'-15'216'0,"0"2"-59"16,0 5-45-16,0 1-36 16,0 7-34-16,0 0-25 0,0 0-13 15,-12 11-1-15,-1 14-3 16,-6 11 2-16,-2 8 2 15,1 11-3-15,4-3-2 0,0-3 1 16,8-5 0-16,8-3 2 16,0-4-2-16,11-8 1 15,7-1-1-15,4-8-2 16,11-4 6 0,45-16 0-16,-37 0 1 0,-5 0 5 15,-9-5 16-15,-10-6 3 16,-4-6-10-16,-4-2 1 0,-9-11 3 15,0 3 1-15,-14-10-6 16,-2-4-11-16,-4-4-6 16,0-7-2-16,0-6-4 0,3 1-4 15,6-1-18-15,-3 7-1 16,14 6-6-16,0 9-10 0,0 7-24 16,0 8-19-16,5 5-43 15,7 0-70-15</inkml:trace>
  <inkml:trace contextRef="#ctx0" brushRef="#br0" timeOffset="-130940.99">10562 6240 355 0,'28'-33'233'0,"23"-24"-16"16,-21 25-177-16,6-5-25 15,8-4-4-15,6-4-8 16,7 5 1-16,-4 4-6 16,-10 3-13-16,-5 9-38 15,-11 7-35-15,-7 5-34 0,-6 12-53 16,-14 0-9-16</inkml:trace>
  <inkml:trace contextRef="#ctx0" brushRef="#br0" timeOffset="-130674.93">10903 5919 31 0,'-14'0'100'0,"6"0"84"16,8 0-53-16,-11 0-48 0,-1 0-37 16,0 12-21-16,-2 4-2 15,-2 8-8-15,-4 9 3 16,5 8-3-16,-2 7-5 16,4 6-2-16,13-2-3 0,0-4 1 15,0-6 4-15,16-10-3 16,10-7-2-16,10-10-4 15,13-1-1-15,8-14 4 0,0 0-1 16,-2 0 1-16,-9 0-7 16,-10 0 3-16,-12 0 3 15,-8 8 1-15,-16 3-11 0,0 6-4 16,-27 11-32-16,-22 8-66 16,-19 9-84-16,-19 0-181 0</inkml:trace>
  <inkml:trace contextRef="#ctx0" brushRef="#br0" timeOffset="-129510.04">1894 5116 17 0,'-8'-12'36'0,"8"5"24"16,-6-3 37-16,-3 6 39 0,9 4-34 15,-9 0-34-15,9-3-15 16,0-1-13-16,0-1-1 16,0 1-6-16,0 4 0 15,0-4-7-15,9 0-15 16,0 0 0-16,2 4-8 16,6 0 2-16,8 0 2 15,2 0-2-15,6-5 2 16,4 2-5-16,-1-6 4 15,4 2-5-15,-3-2-1 16,0 1-1-16,-4 1 4 16,-6-1 0-16,-6 2-3 15,-1 3 1-15,-9-1-5 0,-2 4-1 16,-4 0-8-16,-5 0-8 16,0 0-13-16,0 0-25 15,0 0-23-15,-14 0-53 16,-5 0-41-16,-6 0-98 15</inkml:trace>
  <inkml:trace contextRef="#ctx0" brushRef="#br0" timeOffset="-128771">2016 5009 13 0,'-12'0'16'0,"1"0"3"16,11 0 6-16,-9 0 8 15,9 0 20-15,0 0 33 16,0 0 43-16,0-2-35 16,0-4-26-16,0 6-18 15,0 0-15-15,0 0-11 0,0 0-7 16,0 0-12 0,0 0-3-16,0 0 0 15,0 0-4-15,0 8-2 16,0 5 7-16,0 3-3 15,0 5 0-15,0 0 3 16,0 3-4-16,-8 4 1 16,8 6-2-16,-11 1 2 15,2 3 3-15,1-6-3 16,1 0-2-16,7-7 3 16,-8-4-1-16,8-9 4 15,0-5 18-15,0-7 10 16,0 0-2-16,8 0 1 15,-1-12-11-15,10-7-14 16,2-6-2-16,1-5 2 16,6 2-7-16,2 0 2 0,0 3-2 15,1 6-1-15,-1 3 4 16,0-1-1-16,-3 8-1 16,-5 9 2-1,1 0-1-15,-2 0-1 0,-2 9-2 16,-1 4 3-16,1 3 2 15,-5 3-1-15,-4 2 1 16,-4 0-7-16,-4-1 6 16,-12 3 0-16,-14 7-3 15,-2-2-2-15,-5-3 6 16,1-1-1-16,8-3-1 16,5-6 2-16,2-6 2 15,4-9 11-15,13 0 10 16,0 0 18-16,0 0 0 0,0 0 5 15,0 0-7-15,0 0-7 16,0 0-17-16,0-9-4 16,0 2-6-16,0-1-4 15,0 4-7 1,0-1 3-16,0-2-8 0,0 2-31 16,0 0-42-16,0 3-43 15,0 2-38-15,0 0-55 16,0 7-26-16</inkml:trace>
  <inkml:trace contextRef="#ctx0" brushRef="#br0" timeOffset="-126315.05">2476 15876 324 0,'3'-17'201'0,"-3"5"-37"16,0-4-62-16,0-1-51 15,0 5-18 1,-11 3 2-16,3 6 6 0,-5 3-4 15,5 0-13-15,8 0-6 16,-11 0-4-16,-6 12 1 16,-2 8 6-16,-7 13 17 15,-5 7-17-15,2 1-2 16,4 0-10-16,5-9-3 16,12-2-2-16,8-3-4 0,0-6 0 15,11-5-4-15,11 0-2 16,5-2 4-16,6-3 2 15,4 6 5-15,-1-2-7 16,1 6 4-16,-5 7-6 16,-3 8 1-16,-5 9 6 15,-7 8-3-15,-6 2-5 16,-8 1 6-16,-3-4 1 16,-11 0 0-16,-9-11 0 15,-8-4 2-15,0-8-1 16,-4-13-3-16,-7-4 0 0,4-12 1 15,2 0-1-15,8-4-2 16,5-4-16-16,8 0-10 16,1 0-13-16,11 4-32 15,0-1-48-15,0-2-51 16,0-6-96 0</inkml:trace>
  <inkml:trace contextRef="#ctx0" brushRef="#br0" timeOffset="-124883.93">3024 15790 233 0,'0'-17'176'15,"0"2"-76"-15,-11-2-27 0,-3 4-32 16,3-3-10-16,-3 4-2 16,-1-4 11-16,4 4 14 15,-3 4 22 1,-17 3 55-16,11 23-104 15,-2 13-4-15,-1 19 3 16,-2 11 0-16,10 9 1 16,15 2-8-16,3 0-11 15,12-6 2-15,15-9-8 16,7-9 0-16,6-15 0 16,11-17-14-16,3-16-75 15,-5 0-78-15,2-12-30 0,-5-13-52 16,-10-7 33-16</inkml:trace>
  <inkml:trace contextRef="#ctx0" brushRef="#br0" timeOffset="-124535.47">3344 15827 72 0,'0'-62'244'15,"-11"13"-57"-15,-5 10-11 16,-5 9-18-16,-4 14-57 16,1 16-48-16,0 0-16 15,4 25-2-15,0 10 4 16,8 10-14-16,12 9-14 15,0-1 0-15,8-1-8 16,8-7-4-16,3-8-3 0,3-12-5 16,-1-9-12-16,-2-16-12 15,1-13-15-15,-4-15-4 16,-8-13 1-16,-3-6 11 16,-5-8 27-16,-13 2 11 15,2 5 36-15,-2 6 5 16,4 15-7-16,9 6-15 15,0 9-15-15,0 8 3 16,0 13 1-16,14 11 5 16,2 13-1-16,3 11-3 15,6 4-8-15,3-2-23 0,-2-2-57 16,-7-7-60-16,-2-5-48 16,-6-8-28-16,-11-15 37 15</inkml:trace>
  <inkml:trace contextRef="#ctx0" brushRef="#br0" timeOffset="-124218.58">3423 15622 50 0,'-8'-72'198'16,"8"6"-4"-16,-8 19-62 15,8 13-18-15,0 18-52 16,0 16-29-16,0 24 6 16,11 16 4-16,5 17-3 15,4 9-20-15,1-4-5 0,-2-9-12 16,-2-9 0-16,-4-12 6 15,-1-11 6-15,-5-21 10 16,1-9-2-16,0-23-16 16,-2-24 0-16,-6-18-4 15,3-4 6-15,5 6-3 16,0 15-8-16,6 11 7 16,-4 18 7-16,12 19 5 15,3 21 8-15,7 17-9 16,4 13-7-16,5 6-9 15,-1 4-24-15,-4 2-62 0,5-8-50 16,-4-11-40-16,-9-6-47 16,-3-17 11-16</inkml:trace>
  <inkml:trace contextRef="#ctx0" brushRef="#br0" timeOffset="-123935.27">4076 14874 92 0,'-28'-125'219'15,"-9"13"-47"-15,-3 24-18 0,4 18-8 16,-2 16-39-16,11 18-40 16,5 12-38-16,10 24-14 15,5 24 1-15,7 38 9 16,7 26 22-16,13 30-4 16,13 18-10-16,13 5-13 15,5-2-2-15,7 0-6 0,-1-14-8 16,-5-11-3-16,1-12 6 15,-5-12-7-15,-8-13 3 16,-7-11-7-16,-9-18-29 16,-7-6-49-16,-9-14-51 15,-3-9-34-15,-5-6-7 16,-16-13-116-16</inkml:trace>
  <inkml:trace contextRef="#ctx0" brushRef="#br0" timeOffset="-123779.02">3954 15537 207 0,'-19'-25'267'16,"2"6"-71"-16,9-2-45 15,8 0-77-15,11-8-34 0,17-2-23 16,9-7-8 0,8 3-26-16,3 1-59 15,-7 6-61-15,-3 4-73 0,-6 8-37 16</inkml:trace>
  <inkml:trace contextRef="#ctx0" brushRef="#br0" timeOffset="-123269.84">4490 14097 281 0,'0'-34'242'15,"0"14"-4"-15,0 3 0 16,-12 17-95-16,0 14-74 15,-5 34-31-15,6 46 2 16,11 28 1-16,11 16-5 16,21 13-4-16,18-6-18 15,18-2-6-15,14-12-4 16,8-22-4-16,-1-14-26 16,1-17-39-16,-3-19-55 15,-8-14-67-15,-11-17-20 0,-11-6-32 16,-8-14-11-16</inkml:trace>
  <inkml:trace contextRef="#ctx0" brushRef="#br0" timeOffset="-122687.95">5023 13991 219 0,'-13'-37'227'0,"1"0"-49"16,-4 8 1-16,3 10-31 16,2 1-53-16,11 10-41 15,0 6-22-15,0 2-26 0,0 10 0 16,8 15-3-16,8 4 0 15,8-1-3-15,-1-4-1 16,3-3-3-16,-6-8 2 16,-1-13-3-16,-2 0 2 15,-4-9 9-15,0-16-4 0,-7-11 0 16,-1-13-1 0,-5-4 0-16,0 8 22 15,0 9 28-15,0 12-4 0,0 7-4 16,0 8-27-16,0 18 1 15,0 23 11-15,8 18-12 16,4 12-6-16,4 6-9 16,0 1-2-16,0 0-45 15,1-4-92-15,4-3-77 16,-1-6-55-16,1-11-59 0</inkml:trace>
  <inkml:trace contextRef="#ctx0" brushRef="#br0" timeOffset="-122404.67">5631 13718 488 0,'0'-58'249'0,"0"14"-21"16,0 11-82-16,0 13-69 16,0 8-20-16,0 12-18 15,0 24-2-15,9 33 25 0,2 29-3 16,6 22-28-16,3 20-8 15,1 1-13-15,-2-6-6 16,3-9 6-16,1-12-13 16,-3-17 0-16,2-20-35 15,-11-15-63-15,-3-15-42 16,-8-10-24-16,0-25-28 16,-11 0-6-16,-6-17 0 0,-7-23-7 15</inkml:trace>
  <inkml:trace contextRef="#ctx0" brushRef="#br0" timeOffset="-122222.77">5521 14154 78 0,'-25'-38'222'0,"7"5"-54"0,1 1-33 15,1 5 1-15,2 4-21 16,14 8-18-16,-6 3-11 16,6 0-36-16,0 7-24 15,0 5-15-15,0 0-16 16,0 0-23-1,0 0-33-15,0 0-31 16,4 12-28-16,6 1-32 16,4 4-78-16,2-2-204 0</inkml:trace>
  <inkml:trace contextRef="#ctx0" brushRef="#br0" timeOffset="-122021.93">6021 14211 367 0,'12'0'241'0,"-4"0"-59"16,0 0-49-16,-3 0-66 15,-1 0-30-15,0 0-14 0,0 0-7 16,0 0-11-16,-4 0-9 16,0 0-33-16,0 0-71 15,0 0-55-15,0 0-41 16,0 0-30-16</inkml:trace>
  <inkml:trace contextRef="#ctx0" brushRef="#br0" timeOffset="-121373.06">6000 13420 297 0,'-16'-45'246'0,"5"5"-51"16,-3 7-28-16,14 5-80 0,0 3-25 15,0 5 7-15,0 8-4 16,0 3-10-16,0 5-26 16,0 4-16-16,9 9 18 15,7 10 3-15,13 10-13 0,4 16 2 16,7 12-3-16,8 16 3 16,6 13 0-1,-3 8-9-15,3 0 3 0,-1-5-7 16,-5-7 0-16,-6-13-5 15,-10-18-7-15,-4-9 4 16,-5-9-1-16,-6-12 3 16,-4-10-4-16,-9-11 8 0,-4 0 13 15,0-11-18-15,-12-15-11 16,-4-10-5-16,-8-17 0 16,-9-3 9-16,-3 2-1 15,-2 6 7-15,2 11 1 0,4 7-6 16,2 16-5-1,6 4-3-15,-3 10 8 16,-2 24 1-16,-4 10-3 0,10 11 8 16,2 2 1-16,5 8-7 15,7-7 9-15,9-3-4 16,0 0 7-16,12-9-4 16,9-4-1-16,6-2-4 0,12-14 6 15,4-16-3-15,6 0-6 16,0-8 4-16,0-8 2 15,-4-1 2-15,-9 5-6 16,-7 0 3-16,-6-1-1 16,-6 5 2-16,-4 1-3 15,-6 3 1-15,-4-1-3 16,-3-3-6-16,0-1-9 0,0 1-18 16,0 0-20-16,-10 0-15 15,2 1-17-15,-1-2-37 16,-4-3-46-16,2 0-20 15,-5 4-47-15,0 0-11 0</inkml:trace>
  <inkml:trace contextRef="#ctx0" brushRef="#br0" timeOffset="-119742.86">6428 13111 356 0,'0'-17'251'0,"0"7"2"15,0-3-20-15,0 3-66 16,0 10-22-16,0-2-36 0,0 2-48 16,0 0-31-16,0 0-11 15,0 0-18-15,0 0-7 16,0 0 3-16,8 12 3 15,4 1 1-15,0-13-1 0,-1 10-1 16,2-10-4 0,4 0-2-16,-2 0-3 0,5 0-6 15,-3-3-2-15,-1-10 9 16,-3-6 1-16,-5-10 4 16,-5 1 7-16,-3-1 0 0,0 9 6 15,0 3 11-15,0 4 4 16,0 6 17-16,0-2 2 15,0 6-2-15,0 3-8 16,0 0-5-16,0-4-9 0,0 4-12 16,0 0-4-16,0 0-5 15,0 0-4 1,5 7-2-16,3 5 9 16,1 5-2-16,2 4-13 15,5-2-77-15,-3 7-61 16,3-2-68-16,-1 0-38 0,1 1-15 15,1-1-38-15</inkml:trace>
  <inkml:trace contextRef="#ctx0" brushRef="#br0" timeOffset="-119026.89">7178 13469 145 0,'0'-8'220'0,"0"-4"-68"16,5 4-37-16,-2-1-36 16,5 9-39-16,-2 0-20 15,-3 0-10-15,0 0 2 16,2 0 3-16,-2 0 2 15,6 0 2-15,-9 12-7 0,0-12 10 16,0 9 13-16,0-9-3 16,0 0-6-16,0 0-6 15,-9 0-2-15,1 0 1 0,2 0-6 16,-8 0-5-16,6 0 4 16,8 0-3-16,-12-12-8 15,12-4 3-15,0-1 11 16,0-5-1-16,0 8 6 15,0-2-9-15,4 4-4 16,9-2 1-16,7 6 9 0,4 8 5 16,5 17-4-16,-1 12 4 15,-3 11-5-15,-6 13-14 16,-6 12-2-16,-13 9-15 0,0 2-56 16,-13 3-87-16,-2-3-58 15,-11-2-56 1,-1-10 14-16</inkml:trace>
  <inkml:trace contextRef="#ctx0" brushRef="#br0" timeOffset="-113799.23">6923 2368 99 0,'0'-7'167'16,"-12"-7"-16"-16,-4 2-71 16,-1 0-33-16,1 5-12 15,-5-2-9-15,-4 1-9 16,-2-1-7-16,-6 1 1 16,-4 4-1-16,1 2 5 0,-5 2-7 15,-3 0-2 1,-10 0 0-16,-6 10-2 0,-5 8-2 15,-4 1 0 1,-9 5-1-16,-3 5 3 16,1-1-4-16,2 2 2 15,4 2 0-15,6 0 4 16,3 2-5-16,5-1-1 16,-2-1 2-16,9 0 2 15,5 0-4-15,-1-2 4 16,5-2 4-16,3-4-3 15,8-3-4-15,10-1 4 16,-2 0-2-16,5 0 1 16,-1 6-6-16,8-7 2 15,2 5 0-15,-1 5 4 16,-1-1-3-16,-4 1 1 16,-3-1 1-16,0 5 0 15,3 0 0-15,1 0-2 16,0-1 2-16,0 5-3 15,5-1 2-15,-3 9 3 16,14 3-1-16,0 7 0 16,0 4 1-16,8 2-5 15,6 1 1-15,2 0 9 16,8-5-4-16,1-6 2 16,3-2 5-16,9-4 4 15,2-4-2-15,7-4 0 16,11-5 8-16,11 0-4 15,10-3 11-15,7-5-8 16,8 2-2-16,4-2-4 16,1-3-8-16,0-1-3 15,0-4-3-15,-2-4 6 16,2-12-7-16,-1 0 8 0,1 0-7 16,0-12 10-1,3-13-8-15,0-7 1 0,2-21 3 16,1-16-3-16,1-21-7 15,2-16 4-15,-6-9 0 16,-7 7-1-16,-9-3-1 16,-12 5 0-16,-13 13 1 15,-14 3 0-15,-13 4 4 16,-22 10-2-16,-11 7 3 16,-16 2-3-16,-12 7-3 15,-13 2 1-15,-7 11-1 16,-6 2-7-16,-6 0 7 15,-6 7 0-15,-11 6 1 16,-17 12 0-16,-18 8-5 16,-18 7 4-16,-9 5-10 15,-3 12 2-15,1 9-27 16,-3 8-45-16,11 3-42 16,8 9-13-16,15-3-90 15</inkml:trace>
  <inkml:trace contextRef="#ctx0" brushRef="#br0" timeOffset="-111955.16">8449 12240 63 0,'0'-8'205'0,"0"-6"6"0,0 7-39 16,0 0-18-16,0-2-45 16,0 0-40-16,0 7-12 15,8-4-18-15,-4 6-2 0,0 0-5 16,-4 0-1-1,0 0-5-15,0 0-3 0,0 0-9 16,0 0-3-16,0 0-10 16,5 12 0-16,3 9 5 0,3 3 4 15,6 9-1-15,-1 3-4 16,5 7-5-16,-1-8 5 16,-4-2-3-16,1-9 2 0,-5-4-6 15,-3-7 4-15,-6-6 0 16,-3-7 7-16,0 0-2 15,0 0-9-15,-8-4-22 16,0-12-28-16,-5-8-6 16,1-17 11-16,-4-11 3 15,4-5 24-15,4-5 12 16,8 5 0-16,-8 0 5 0,8 9 5 16,0 6-2-16,0 11 4 15,0 4-7-15,4 8 4 16,3 8 4-16,-2 2-1 0,-1 9-4 15,4 0 1-15,3 12 13 16,6 8-2-16,0 5-6 0,0 3 5 16,2 1-9-16,-2-1-1 15,0 0 3-15,-2-2-4 16,2-6 1-16,-9-4 3 0,-5-4-4 16,-3 0 6-1,0-12-2-15,0 0 6 0,0 0-6 16,0 0 2-16,0 0 1 15,0-7-9-15,0-10-8 0,0-7-3 16,-8-9 3-16,-1-7-2 16,9-6 8-16,-8 2-3 15,8 3 4-15,0 5 3 0,0 3-3 16,0 0-2-16,0 5 3 16,8 8 0-16,1 4 1 15,4-1-1-15,-2 6 2 16,5-2 2-16,0 13-2 0,1 0 7 15,3 0-5-15,1 17 5 16,0 7 4-16,-1 8-4 16,-1 5 2-16,3-1 0 0,-3 2-6 15,-3-3 0-15,1-1-2 16,-5-6 4-16,-1-9-2 16,-2-2-6-16,-1 0 6 0,-3-6 1 15,-5-2-7-15,0-1 2 16,0-8 3-16,3 0 1 15,2 0-1-15,-1 0-2 0,1 0-19 16,-5 0-24-16,0 0-31 16,0 0-62-16,0-13-82 15,-14-10-55-15</inkml:trace>
  <inkml:trace contextRef="#ctx0" brushRef="#br0" timeOffset="-111521.98">8961 11251 131 0,'0'-21'205'15,"0"5"-67"-15,0 4-57 16,0 4-33-16,0 3-25 0,5 5-10 16,2 0-8-16,1 0 1 15,4 0 10-15,1 0 1 0,-1 18 11 16,4 1 11-16,5 9 5 15,-2 6 5-15,6 5-4 16,-4 11 8-16,4 11-11 0,-3 4-15 16,4-1-3-16,-6 3-4 15,-4-8-5-15,-4-4-5 0,-4-11-2 16,0-7-2-16,0-9-5 16,-3-3 7-16,-5-9-4 15,0-4-2-15,0-12 2 16,3 0 2-16,2 0 7 15,-2 0 0-15,-3 0-5 16,8 0-7-16,1-7 3 0,4-6 1 16,-2-4-3-16,5-3-8 15,6-4 2-15,0-4 1 0,4-6 5 16,2 6-18-16,-3-1-9 16,-4 5-26-16,-7 3-34 0,-1 2-28 15,-4 2-27-15,-9 5-37 16,0-4-37-16</inkml:trace>
  <inkml:trace contextRef="#ctx0" brushRef="#br0" timeOffset="-111227.8">8876 11251 100 0,'-17'-9'199'0,"6"6"-35"16,3-1-58-16,8-5-32 0,0 2-39 15,11-1-22 1,9-7-1-16,10 4-3 16,50-20 1-16,-30 15-9 0,-7-1 0 15,-5 0 6-15,-5 5-7 16,-11 0-3-16,-4 3 3 15,-6 7-11-15,-4 2-10 16,-5 0-23-16,-3 0-23 0,0 0-69 16,0 0-48-16</inkml:trace>
  <inkml:trace contextRef="#ctx0" brushRef="#br0" timeOffset="-110557">9391 11104 36 0,'-9'0'102'0,"9"0"107"16,0 0-61-16,0 0-22 15,0 0-22-15,0 0-24 0,0 0-7 16,0 0-7-16,0-8-14 16,6 0-16-16,-3 0-16 15,6-3-12-15,-5-4-6 16,4 0-2-16,-4 2 6 0,0 1-4 16,-4 5 6-16,5 2-6 15,-2 1 1-15,-3 4 4 16,0 0-3-16,0 0-2 0,0 0-3 15,0 0-1 17,0 0-2-32,0 0 6 15,0 0-4-15,0 0 4 16,0 0-3-16,0 0 2 16,0 0-5-1,3 0 7-15,2 9 3 16,3 3 8-16,4 8-1 15,1 0-4-15,0 4-2 0,-2-3-4 16,0 3-2-16,3 5 5 16,-6-1 2-16,3-2 6 15,-2 2 2-15,-2 1 2 0,1-5-3 16,0 0-9-16,1-3-3 16,-1-5-5-16,0-4 2 15,-8 0 5-15,0-4 0 16,0-8-8-16,0 8 4 0,0-8 1 15,0 0 2-15,0 0-2 16,0 0-7-16,0 0-19 16,0-4-21-16,0-5-41 0,0 2-45 15,0-5-19-15,-11-1-16 16,3 2-39-16,8-1 11 0</inkml:trace>
  <inkml:trace contextRef="#ctx0" brushRef="#br0" timeOffset="-110254.7">9482 11466 18 0,'-13'0'62'0,"5"0"62"16,8 0 62-16,-8 0-52 16,8 0-34-16,0 0-24 0,0 0-24 15,0-7-1-15,0 7-2 16,8-5-15-16,0-3-5 0,0 4-2 15,3-4 3-15,5 0-13 16,6-9-6-16,2 1-4 16,1 0-3-16,-6 0-2 0,2 3-5 15,-5 2 2-15,-4 1-2 16,1 3-1-16,-1 3 1 16,-4-1-4-16,-8 5-10 15,0 0-19-15,0 0-25 0,0 0-21 16,0 0-14-16,0-2-15 15,0-3-46-15,0-3-20 16</inkml:trace>
  <inkml:trace contextRef="#ctx0" brushRef="#br0" timeOffset="-109394.27">9591 10832 90 0,'-13'-8'223'0,"4"-2"-47"15,9 3-60-15,0 2-39 16,0 3-40-16,0-7-20 16,0 4-9-16,9-2-6 0,4 2-2 15,-1-2-6-15,4-6-4 16,0 3 5-16,0-1 0 15,-5 4 6-15,3-2 7 0,-11 2 5 16,2 2 11-16,-5 5 13 16,0 0 2-16,0 0-6 15,0 0-13-15,0 0-8 16,0 0-9-16,0 0 3 0,0 0-8 16,0 0-3-16,4 9 7 15,5-2-4-15,-1 10 3 16,3-1 4-16,6 9-4 0,2 3 7 15,2 5 4-15,4 3-7 16,-6 1 3-16,2 0-7 16,-1-1 5-16,2-3-2 0,-3 0-4 15,2-5 2-15,-5 0-4 16,-1-4 0-16,1-2 8 16,-2-7-11-16,-6 1 6 15,4-5 0-15,-5 4 2 0,1-3-4 16,0-5 1-16,-3-7 3 15,-2 9-3-15,3-9-3 0,-6 0 6 16,0 0-2 0,0 0 4-16,0 0 0 15,0 0 0-15,0 0-2 16,0 0 1-16,0 7 0 16,0-7-7-16,0 8 4 15,-9-8 2-15,9 9-5 0,-8-9 6 16,8 8 0-16,0-8 1 15,0 0 2-15,-13 0 3 16,6 8-3-16,-5 5-3 0,-10-6 0 16,3 5-4-16,2-3 0 15,2-2-2-15,-2 3 5 0,6-10-1 16,-3 7 3-16,6-7-7 16,8 0 1-16,0 0 3 15,0 0-4-15,0 0 6 0,0 0 0 16,0 0-8-1,5 0 7-15,-2-5-1 0,-3 3-1 16,0 2-3 0,0 0 3-16,0 0-7 0,0-5-15 15,0 0-14-15,0 5-1 16,0-2-11-16,0 2 3 0,0 0-6 16,0 0-12-16,0 0 2 15,0 0-3-15,0 0-14 16,0 0-48-16,0 0-42 0</inkml:trace>
  <inkml:trace contextRef="#ctx0" brushRef="#br0" timeOffset="-108410.83">9928 10204 176 0,'0'-8'234'15,"-8"1"-84"-15,8 3-67 16,0 4-47-16,16 0-16 0,15 0-10 16,18 0-2-16,16 16-3 15,14 16 3-15,8 12 5 16,3 23-3-16,-4 9-7 0,-12 10 6 16,-14 4-2-16,-16 0 8 15,-14-2 3-15,-15-5 2 0,-6-7 3 16,-9-11-10-16,0-11 2 15,0-10-9-15,-9-12-5 0,1-6 5 16,8-7-6 0,-7-7 4-16,7-12-3 0,0 9 0 15,0-9-6-15,0 0-17 16,0 0-49-16,-14-12-41 0,6-9-27 16,-3-8-61-16,3-3-145 15</inkml:trace>
  <inkml:trace contextRef="#ctx0" brushRef="#br0" timeOffset="-108011.5">10731 10139 141 0,'0'-13'207'16,"0"1"-61"-16,0 5-46 0,0 2-31 16,0 5-29-16,0 0-24 15,0 0-12-15,0 0-1 16,0 9-1-16,17 3 2 0,2 4-7 16,10-3 3-16,4-13 1 15,-1 0-1-15,-4 0 5 16,-3 0-5-16,-9-6 9 15,-3-4-1-15,-13-7 5 0,0-7 4 16,0-2-6-16,-13 2-2 16,-3 0 10-16,0 3 12 0,-4 7-9 15,3-1-9-15,2 13-9 16,-2 2-4-16,4 7-2 16,2 13-1-16,11 10-26 0,0 1-49 15,0 10-38-15,0 0-98 16,3 0-232-16</inkml:trace>
  <inkml:trace contextRef="#ctx0" brushRef="#br0" timeOffset="-107826.7">11061 10501 317 0,'8'13'218'0,"4"0"-90"15,0-1-42-15,7 0-8 16,6 8 2-16,4 5-6 15,-1-1 1-15,4 4-37 0,-2 6-17 16,-6 1-4-16,-8 11-12 16,-16 3-37-16,-12 10-94 0,-21 15-90 15,-19 7-80-15</inkml:trace>
  <inkml:trace contextRef="#ctx0" brushRef="#br0" timeOffset="-105964.83">8084 12777 15 0,'9'-4'54'16,"-1"0"75"-16,-4 0 48 0,0 0-56 0,-4 0-32 15,4 0-27-15,-4 1-30 16,3 3-13-16,0 0 5 16,6 0 8-16,-4 0 7 15,-2 0-3-15,2 0-8 0,-2 0 2 16,-3 0 5-16,0 0 1 16,0 0 3-16,0 0 3 15,0 0-15-15,0 11-1 0,0 1-2 16,0 6-2-16,0 5 3 15,-8 5 2-15,-9 2 1 0,-1 2-7 16,-7 5-3-16,-8-2-10 16,-4-2 0-16,1-4-6 15,0-6 5-15,3-6 1 16,4-4 6-16,5-5-1 16,4-8 7-16,4 0 6 0,3-15 6 15,13-8-9-15,0-8-15 16,0-18-6-16,0-13-5 0,9-10-6 15,4-14 3-15,-3-3-10 16,3-5-1-16,-4-5-9 16,-1 6-2-16,3-1-7 0,3 9 1 15,1 4 12-15,-3 8 11 16,1 11 12-16,-2 9-4 16,2 5-1-16,-5 8 4 0,0 7-1 15,1 4 8 1,-9 8 0-16,0 5 4 0,0 4-3 15,0 5 6-15,-14-4 0 16,3 9 3-16,-5-2 0 16,0-1-13-16,-6 5 2 0,4-3-7 15,-7 3 3-15,3 0 1 16,-1 0-4-16,3 0 1 16,0 0-2-16,3 0 3 0,1 0-3 15,4 8 2-15,0-8-2 16,-1 0 5-16,4 6-6 15,9 5-2-15,-8-11 5 0,0 11-2 16,8-3 2 0,-11 5-3-16,11 7 1 0,-13 3 3 15,2 6 2-15,-3-4-4 16,3 4 1-16,0-1 0 16,1-4 0-16,-1-5-3 0,3 4 6 15,-1-3-3-15,1-1 0 16,8-2 2-16,-8 0-2 15,8-1-2-15,0 1 0 16,-8-3 6-16,8 8-8 0,0 2 5 16,0 4 3-16,0 5-1 15,0 0-1-15,0-1 1 16,0 1-1 0,0 0-1-16,8 3 2 0,3 1-1 15,3-5 0-15,2 0 2 0,0 2-4 16,3 1 9-16,3-1-2 15,2 1-1-15,4-1 3 16,5-1 5-16,4 0 1 0,7 3 5 16,0-3-9-16,4 3-4 15,6-4 6-15,-1 2-7 16,4-3-1-16,0 7 6 0,-6 2 6 16,3-3-6-16,-1 0 8 15,-5-1 11-15,2 1 8 16,-7-5-7-16,-6-4-7 15,-3-3-14-15,-12-5 0 0,4-3-6 16,-9-5-1-16,-3-4 6 16,0-8-1-16,-6 0-4 15,-4 0 12-15,-4 0-7 0,0 0 4 16,0 0-6-16,0 0-4 16,0 0 1-16,0 0-1 15,0 0 0 1,0 0-2-16,0 0 2 15,0 0-18-15,0 0-50 16,0 0-52-16,-9 0-58 0,-3 0-48 16,1 0-29-16,-2 0-22 15,-3 0-13-15</inkml:trace>
  <inkml:trace contextRef="#ctx0" brushRef="#br0" timeOffset="-94383.4">5051 17693 58 0,'-8'-14'216'0,"-1"-3"-37"0,9 1-41 16,-8-1-15-16,0 0-46 15,0 6-8-15,8-2 0 16,0 2 9-16,0 2 7 16,0 1 5-16,0 4-12 15,0 4-19-15,0 0-12 16,0 0 2-16,0 0-7 0,0 12-12 15,8 4-14-15,3 8-3 16,6 10-1-16,0 10-4 16,6 4-4-1,2 11-4-15,1-3 1 0,-4-3-9 16,0 0-75-16,-5-4-83 16,-7-8-42-16,3-7-22 15,-4-11-8-15,-9-7 4 16,0-16 64-16</inkml:trace>
  <inkml:trace contextRef="#ctx0" brushRef="#br0" timeOffset="-94099.52">4944 17734 198 0,'-28'-43'278'16,"0"6"-48"-16,8 5-19 16,4 3-95-16,3 4-54 15,13-4-31-15,0 1-12 16,13-9-1-16,6-3-5 15,19-1-2-15,3 0-9 16,2 10-5-16,-2 5 6 0,-3 11 3 16,-7 6 4-1,-7 9-4-15,-8 16 3 16,-8 13 6-16,-8 16 1 0,-10 7-11 16,-15 6-1-16,-5-2-3 15,3-3 5-15,2-11-4 16,6-14-5-16,5-8-37 0,14-9-55 15,0-11-28 1,17-16-11-16,11-15-18 16,12-15-43-16,1-6-33 0</inkml:trace>
  <inkml:trace contextRef="#ctx0" brushRef="#br0" timeOffset="-93716.95">5318 17235 211 0,'8'-22'248'0,"-8"7"-54"16,0 2-2-16,0 5-60 15,0 8-57-15,5 0-34 0,3 0-22 16,0 13-6 0,5 6-4-16,7 9 5 15,4 15-7-15,1-2-10 0,-1-1 4 16,-4-8 3-16,-4-7 0 16,-4-9 2-16,-8-4 0 15,-4-12 10-15,0 0-4 16,0-23-12-16,-12-20-2 15,5-14 0-15,7-3 0 0,0 3 4 16,0 5-9-16,10 7 7 16,7 7 1-16,5 10 23 15,5 16 19-15,2 12 11 16,-1 9-17-16,1 6-8 16,-6 6-12-16,-1-6-4 15,-11 3 8-15,1-2 2 16,-8-4-10-16,-4-12-1 15,0 8-55-15,0-8-102 0,0 0-71 16,8 0-27-16,0-20-27 16,0-8 2-16</inkml:trace>
  <inkml:trace contextRef="#ctx0" brushRef="#br0" timeOffset="-93550.43">5863 16884 184 0,'23'-16'245'0,"-1"3"-77"15,-11 10-24 1,7 3-54-16,1 16 16 0,6 9 3 15,7 11 23-15,4 4-44 16,5 5-18-16,0 0-33 16,-1-7-13-16,-4-6-18 15,-4-7 2-15,-10-11-3 16,-5 1-8-16,-14-15-86 0,-3 0-162 16,-20-17-88-16</inkml:trace>
  <inkml:trace contextRef="#ctx0" brushRef="#br0" timeOffset="-91802.52">17533 6646 719 0,'-28'-76'260'15,"-12"-5"-66"-15,-9-2-83 16,-4 2-2-16,-12-4 9 0,-8-1 53 16,-13-4-5-16,-12 2-64 15,-1-2-5-15,-12 0-97 16,1 9 0-16,-3 3 0 0,-5 6 0 15,-4 6 0-15,-5 6 0 16,-6 5 0-16,2 8 0 16,2 2 0-16,2 7 0 0,2 10 0 15,-5 8 0-15,-4 4 0 16,-3 8 0-16,-10 8 0 16,-7 0 0-16,-1 0 0 15,-3 12 0-15,0 0 0 0,3 8 0 16,5 1 0-16,12 0 0 15,12 3 0-15,13 4 0 16,6 8 0-16,11 14 0 0,2 12 0 16,1 9 0-16,3 15 0 15,5 4 0-15,-3 7 0 16,-8 10 0-16,3-3 0 0,0-1 0 16,-1-1 0-16,1-5 0 15,0 0 0-15,-1-3 0 16,1 0 0-16,0-1 0 0,0 1 0 15,-4 0 0 1,-1 4 0-16,5 3 0 0,7 8 0 16,10 6 0-16,2 4 0 15,4 6 0-15,2 5 0 16,0 1 0-16,-2-4 0 0,5-5 0 16,0-5 0-16,3-3 0 15,5-7 0-15,9-5 0 16,3-9 0-16,8-3 0 0,9 3 0 15,8 4 0-15,5 5 0 16,2 13 0-16,13 6 0 16,0 18 0-16,0 6 0 15,0 10 0-15,8 4 0 0,8 0 0 16,0-4 0-16,6-4 0 16,1-8 0-16,5-1 0 15,8 1 0-15,5-5 0 0,5-4 0 16,3-4 0-16,-1 0 0 15,5-4 0-15,-1-3 0 16,1-1 0-16,4-3 0 0,4-10 0 16,0-3 0-16,3-5 0 15,123 155 0 1,25-19 0 15,-159-189 0-31,4 2 0 16,0-5 0-16,8 0 0 15,3-5 0-15,74 41 0 16,-64-43 0-16,-4-7 0 16,-3-3 0-16,2-2 0 0,1-2 0 15,-4-8 0-15,-2 1 0 16,0-5 0-16,6-4 0 0,-4-8 0 16,1 9 0-16,3-9 0 15,7 0 0-15,4 0 0 16,5 0 0-16,4 0 0 15,7-5 0-15,13-7 0 0,-1-4 0 16,6-1 0-16,-2-2 0 16,5-7 0-16,0-4 0 15,8-13 0-15,12-10 0 0,8-16 0 16,13-14 0-16,7-9 0 16,17-16 0-16,13-3 0 0,15-17 0 15,12-5 0 1,7-5 0-16,3-2 0 0,-10 2 0 15,-12 5 0-15,-12-3 0 0,-16-1 0 16,-12-15 0-16,-13-19 0 16,-7-27 0-16,-18-29 0 15,-20-30 0-15,-19-21 0 0,-24-11 0 16,-26-20 0-16,-23-21 0 16,-25-20 0-16,-22 0 0 15,-25 17 0-15,-26 14 0 0,-16 27 0 16,-13 23 0-16,-8 29 0 15,2 27 0-15,-2 27 0 16,6 23 0-16,8 30 0 0,10 21 0 16,10 27 0-16,11 15 0 15,9 18 0-15,2 16 0 16,0 8-273-16,-1 11-135 16,-10 12 20-16,-9 14-3 15</inkml:trace>
  <inkml:trace contextRef="#ctx0" brushRef="#br0" timeOffset="-90582.84">5782 16530 506 0,'-29'-28'276'0,"1"8"-17"16,7 8-114-16,5 3-71 16,7 1-39-16,9 8-20 0,0 0-11 15,0-4-1-15,5-1-2 16,36-10 9 0,-30 6-5-1,3-3 0-15,-6 0 1 16,-8 3 4-16,0 2 2 15,-14-1 6-15,3 8-7 16,-6 0-19-16,-3 0-46 16,-5 15-107-16,2 14-86 0,3 4-59 15,3 0-310-15</inkml:trace>
  <inkml:trace contextRef="#ctx0" brushRef="#br0" timeOffset="-89989.91">6221 16628 574 0,'8'8'286'0,"-6"-8"-68"0,3 12-111 15,4 9-51-15,2 15-26 16,11 17-15-16,5 8-5 16,11 9-6-16,2-1-2 15,5-13-5-15,-10-11 5 16,-5-7-6-16,-10-14 7 0,-8-12 4 15,-4-12-15-15,-8-21-8 16,-14-15-6-16,-1-17 15 16,-10-16 3-16,-3-8 0 15,-1-4 4-15,7 7 3 16,0 12 4-16,11 17 0 16,11 14-7-16,0 11-2 0,11 7 8 15,14 13 2-15,12 13-2 16,10 10 3-16,10 5-4 15,0 5-3-15,0 0 0 16,-7-5-2-16,-10-8 4 0,-4-3-2 16,-12-5-5-16,-2-4 7 15,-11-8-1-15,2-20-8 16,-10-21-4-16,-3-23-8 16,0-31 9-16,-11-14 4 0,-11-10 4 15,-4 3-1 1,-8-3-4-16,-2 5 17 0,-1 21 25 15,4 19 26-15,9 20 18 16,8 18-26-16,4 15-27 16,12 21-5-16,9 25-6 15,10 24-3-15,18 20 3 16,8 13-7-16,7 4-12 0,1-5 3 16,-1-3 2-16,-2-9-5 15,-10-12-42-15,-7-10-69 16,-8-9-57-16,-10-9-58 15,-6-6-29-15,-9-10-26 0,-14-13-238 16</inkml:trace>
  <inkml:trace contextRef="#ctx0" brushRef="#br0" timeOffset="-89845.49">6666 16352 442 0,'-37'-8'290'0,"9"-2"-55"0,12 3-98 15,16-2-72-15,0 6-35 16,13-10-9-16,12-6-11 15,15-11-7-15,8-2-37 16,9-9-118-16,-1-4-56 0,-2 0-17 16,-6 2-30-16</inkml:trace>
  <inkml:trace contextRef="#ctx0" brushRef="#br0" timeOffset="-89590.95">7118 15337 179 0,'-22'-43'255'0,"4"0"-84"0,-7 11 4 16,0 3-15-16,1 10-2 16,3 7 12-16,1 3-23 0,4 9-38 15,8 0-65-15,8 12-22 16,0 20-7-16,16 22 2 16,12 16 6-16,14 15-3 15,14 18-10-15,13 6-4 16,4 4-1-16,0 2-4 15,0-1-1-15,-4-9 0 0,-8-11-14 16,-9-9-95-16,-6-11-88 16,-13-9-50-16,-9-12-51 15,-13-14-24-15</inkml:trace>
  <inkml:trace contextRef="#ctx0" brushRef="#br0" timeOffset="-89449.96">7287 16433 601 0,'-47'-25'305'0,"10"-3"-62"15,12 4-123-15,13-10-64 16,12-11-25-16,20-11-17 16,21-9-13-16,8-4-64 15,8 0-145-15,-5 8-86 16,1 8-46-16</inkml:trace>
  <inkml:trace contextRef="#ctx0" brushRef="#br0" timeOffset="-89041.72">7711 14899 210 0,'-22'0'322'0,"3"0"-98"15,-5 23-38-15,-1 17-55 16,9 26-43-16,16 15-5 15,8 9 5-15,17 5-36 16,23-2-24-16,26 0-10 0,19-3-10 16,15-13-7-16,7-12-34 15,-1-15-60-15,-13-19-64 16,-8-10-40-16,-16-21-12 0,-16 0-28 16,-15-17 4-16</inkml:trace>
  <inkml:trace contextRef="#ctx0" brushRef="#br0" timeOffset="-88210.13">8032 14906 33 0,'0'-5'93'0,"0"-3"101"0,-13 5-37 16,13-1-37-16,-8-1-8 16,8 0-31-16,-8 5-8 15,8-2 8-15,0-3 3 0,0 1-5 16,0 4-7-16,0 0-18 16,0 0-9-16,0 0-7 15,0 0-10-15,0 0-9 0,0 0-11 16,0 0-3-16,0 11-7 15,0 3 3 1,8-3 0-16,0-3 0 16,5 2-1-16,3-3-2 15,-1-7 4-15,-2 8-9 0,4-8-1 16,-5 0-8-16,-4 0-3 16,-2 0 5-16,0 0-2 15,-3-3 2-15,-3-6-3 0,0-4 7 16,0-3 1-16,0-8 8 15,0 0 3-15,-12-2 0 0,1 3 10 16,-1 3 15-16,-2 0 14 16,6 2 13-16,8 11 22 15,-12-2 17-15,12 6-21 16,-8 3-17-16,8 0-22 16,0 0-16-16,0 0-12 0,0 7 4 15,0 10-9-15,8 4-2 16,9-1 3-16,4 8-3 15,1 1-18-15,8-1-52 0,2 2-68 16,-4-7-56-16,1 2-52 16,-1-5-25-16,-3-4-51 15</inkml:trace>
  <inkml:trace contextRef="#ctx0" brushRef="#br0" timeOffset="-87726.6">8669 14365 147 0,'-8'-16'285'0,"8"4"-68"15,-13-1-21-15,13 5-65 16,0 4-65-16,0 4-35 16,0 0-10-16,0 0-6 15,0 0-10-15,0 0-2 16,0 0 2-16,0 0-2 0,0 0 1 16,0 0 4-16,-9 0 4 15,9 12 1-15,0 13 14 0,0 15 13 16,0 17-4-16,9 12-2 15,-1 9-5-15,5-2-13 16,0-2-8-16,1-5-4 0,0-7 4 16,-3-5-10-16,2-12 1 15,-1-9 2-15,-5-4-4 16,1-7 7-16,-3-4-2 16,-2-10-4-16,3 2 0 15,-3-13 0-15,-3 7-17 0,0-7-65 16,0 0-53-16,0 0-29 15,0 0-11-15,-17-3 9 0,2-10-28 16,-10-2 30-16,0-6 47 16</inkml:trace>
  <inkml:trace contextRef="#ctx0" brushRef="#br0" timeOffset="-87370.73">8397 14532 329 0,'-13'-6'233'16,"5"6"-46"-16,-4 0-47 15,4 0-67-15,8 0-36 16,-8 0-19-16,8 0-9 0,0 0-8 16,0 0-5-16,0 0 2 15,0 0-1-15,0 0-1 16,3 0 3-16,10 13-2 0,4-1-4 15,4 2 0-15,1-14-19 16,3 0-7-16,-4 0 7 16,-5 0 16-16,-7 0 9 15,-9 0 3-15,-9 0 3 0,-7-9 5 16,-8-3 6-16,-9 0 0 16,1 4-4-16,-4-1-4 15,3 5-5-15,4 4-7 0,9 0-22 16,4 0-44-16,16 0-34 15,3 15-11-15,13 10-74 16,9 0-28-16</inkml:trace>
  <inkml:trace contextRef="#ctx0" brushRef="#br0" timeOffset="-87055.3">9006 14588 301 0,'0'0'267'0,"0"0"-50"16,0 8-65-16,-8 1-76 0,8 4-40 16,0-2-13-16,0 6-13 15,3-6-5-15,10 1-3 16,7 1-1-16,1-1-7 0,-2-12-6 16,-2 0-13-16,-5 0-8 15,1 0 8-15,-13 0-1 16,0-12-1-16,0-5 9 15,-17-2 5-15,-2-2 15 0,-3 1 16 16,2 3 1 0,0 5-5-16,3 4-11 0,6 8-9 15,-3 0-19-15,4 0-138 16,-4 0 28-16,14 0-66 16,-8 0-7-16</inkml:trace>
  <inkml:trace contextRef="#ctx0" brushRef="#br0" timeOffset="-86030.2">8913 13860 427 0,'-8'-36'218'0,"0"7"-37"15,8 6-81-15,0 1-43 0,0 5-33 16,0 6-8-16,0 3 1 15,4-1 6-15,4 5-2 16,-1 4 5-16,5 0 12 0,4 0 18 16,6 17-4-16,2 3-2 15,0 9 5-15,4 7-7 16,1 4-11-16,3 5-3 16,4 5-8-16,-2 3-6 15,-2-4 1-15,1-1-8 0,-1-4 6 16,1-2-2-16,-9-10-16 15,0-3 7-15,-4-6 0 16,-3 1-4-16,-5-7-6 0,0 0 7 16,1-5-4-16,-7-12-3 15,-1 9 3-15,-2-9-3 16,-3 0 4-16,0 0 5 0,0 0-1 16,0 0-1-1,0 0 2 1,0 0-3-16,0-9-2 15,0-3 1-15,-8-5-7 0,-3-2 4 16,-5-7-2-16,0 2-1 16,-4-5 0-16,-2 6 7 15,3 2-7-15,-2 1 1 0,1 4-5 16,-1 7-4-16,2 1 4 16,-3 8-1-16,6 0 6 15,1 0-1-15,-2 0-3 0,0 12 0 16,6 0 1-16,2 1-1 15,9 0 1-15,-8 2 2 16,8 6 4-16,0-5-3 0,0-4 0 16,0 0 3-1,0 1 0-15,0-5 3 0,0-1 4 16,0 3-8-16,0-3 0 16,0-7 6-16,0 7-8 15,0-7 1-15,0 0 3 0,0 0-4 16,0 0-2-16,0 0 0 15,0 0 7-15,0 10-5 16,0-3 2-16,0 2-7 0,0 3 10 16,0 0-2-16,0 0 1 15,0 0 1-15,0-3-5 16,0 0 4-16,8 2-9 16,1 1 8-16,-1-1-4 0,0 3 5 15,1-2 1-15,3-4 3 16,0 4-14-16,4-4 14 15,0-8-3-15,1 13-3 0,-2-13 6 16,2 0-1-16,0 0-12 16,-1 0 8-16,-5 0-1 15,2 0 4-15,3 0 3 0,-4-9-6 16,-4 5-1-16,0-4-2 16,-5 5 12-16,3-6 1 15,-6 4-1-15,0 2-7 16,0-1-1-16,0 4 0 15,0-5 1-15,0 2-3 0,0-1 4 16,0 4 6-16,0-5-13 16,0 0 6-16,0 3-6 15,0 2 1-15,0-5 4 0,0 5-6 16,0 0-9-16,0-4-38 16,0 1-102-16,0-6-120 15,0-2-37-15,-14 2-19 0</inkml:trace>
  <inkml:trace contextRef="#ctx0" brushRef="#br0" timeOffset="-85264.96">9208 13583 139 0,'-11'-25'264'0,"3"1"-94"0,0 5-28 16,8 5-48-16,-8 2-47 15,8 5-11-15,0 3 3 0,0 4-9 16,0 0 2-16,0 0-13 16,0 0-7-16,0 0-2 15,8 11 13-15,4 6-12 16,0-1-5-16,4 5-1 15,4-6-5-15,0-1 1 0,0-7-1 16,-3-7 2-16,-1 7 2 16,-3-7-1-16,-5 0-2 15,-5 0 4-15,2-7 9 0,-5-4-7 16,0-6 3-16,0-4 23 16,-8 6 15-16,0 1 11 0,8 7 1 15,-13 2-11-15,13 5-10 16,-8 0-7-16,8 0-7 15,0 0-6-15,0 0-11 0,0 0-5 16,0 0 0-16,0 0-2 16,0 0-5-16,0 0 2 15,0 0-3-15,0 0 0 16,0 0 1-16,0 0 0 16,0 0 2-16,8 0-1 15,5 17 3-15,-2-1-16 16,5 5-26-16,1-1-10 0,3 3-29 15,1 2-15-15,-2 5-9 16,-3-6-3-16,1-1 6 16,-4-1 25-16,-2-6 32 0,-3-4 18 15,-3-4 17-15,-5-8 4 16,0 0 10-16,0 0-3 16,0 0-6-16,0 0-23 15,0 0-33-15,0-3-51 0,0-7-59 16,-13 10 10-16</inkml:trace>
  <inkml:trace contextRef="#ctx0" brushRef="#br0" timeOffset="-84698.75">9784 13860 106 0,'25'0'266'0,"0"0"-99"16,-9 0-43-16,0 0-27 0,1 0-31 16,-1 0 0-16,1 0 6 15,-2 0-11-15,-1 12-17 16,-3-1-12-16,0-1-9 0,-1-3-2 16,-6 2 9-16,-4-9 17 15,0 8 23-15,0-8 19 16,0 0 3-16,0 0-10 0,-14 0-11 15,14 0-18-15,-11 0-10 16,3-5-8-16,8-2-10 16,0-1 4-16,0-1 2 15,0 9-3-15,0-5-9 16,0 3-4-16,0-7 0 0,0 9 0 16,3 0-5-16,2 0-8 15,-5 0 3-15,0 0 2 16,0 0 3-16,0 11-4 15,0-1 4-15,-11-10-4 16,2 12 0-16,-4-12 0 16,6 7 1-16,-2-7 3 0,9 0 4 15,-8-3 0-15,8-9-14 16,0-4 0-16,0-5 0 16,0 2 0-16,8-3 0 15,1 6 0-15,3 4 0 16,-1 4 0-16,6 8 0 0,4 0 0 15,-1 16 0-15,-1 16 0 16,3 13 0-16,-11 20 0 0,-2 13-97 16,-9 15-192-16,-20 19-113 15,-13 4-28-15,-16 2 21 16</inkml:trace>
  <inkml:trace contextRef="#ctx0" brushRef="#br0" timeOffset="-83516.9">10154 13086 298 0,'0'-2'212'16,"-11"-7"-57"-16,3 5-42 0,-5-1-54 16,5 0-24-16,8 3-14 15,-8-3 7-15,8 1 4 0,-8 1 1 16,8 3 5-16,-12 0 18 15,4 0 6-15,0 0 18 16,-4 0-23-16,0 0-28 16,-5 12-12-16,-4 0-13 0,2 3-3 15,3 3 1-15,-1-3-3 16,0 6-6-16,1 2 9 16,16 3-1-16,0 2-4 0,0-3 4 15,13 3-1-15,7 1 0 16,9 0 1-16,2-6 5 0,11 1-6 15,-2-7-8-15,5-8-10 16,-6-9-4-16,-1 0-9 16,-5 0 1-16,-4-4 5 0,-7-7 7 15,-5 0 3-15,-9-6 0 16,-8-2 4-16,0-4 5 16,-11-7 6-16,-6-2-4 0,-2-5 2 15,-2 0 3-15,-1 1-1 16,3 3 3-16,3 6-2 15,-1 4-1-15,4 4 9 0,2 3 8 16,2 3 13-16,9 4 12 16,-8 7 3-16,8 2-1 0,0 0-11 15,0 0-24-15,0 0-5 16,0 0-7-16,0 0 9 16,0 7-2-16,14 6-2 0,0 3-4 15,12 5 6-15,5-2-6 16,2-3 2-16,4 1 0 15,-1-4-3-15,2-2 2 16,-2 1 9-16,-4-12-11 0,-7 9 6 16,-5-9-12-16,-3 0-3 15,-3 0-13-15,-5 0-8 0,-1 0-16 16,-8 0-18-16,0 0-18 16,0 0-31-16,0 0-44 0,-12-9-34 15,-4-3-41-15,-4 1-155 16</inkml:trace>
  <inkml:trace contextRef="#ctx0" brushRef="#br0" timeOffset="-82967.51">9907 12643 118 0,'-19'-4'234'0,"2"4"-70"15,1-5-64-15,7 0-37 16,9 3-28-16,0 2-19 0,0-5-7 16,0 0-5-16,0 3-2 15,0 2 0 1,0 0 1-16,0 0 3 31,0 0-1-31,0 0-1 0,0 0 13 16,0 0 1-16,0 0 4 15,0 0-4-15,0 0 7 0,0 0 2 16,0 0-5-16,0 0 12 16,0 0 0-16,0 0-5 15,0 0-8-15,0 0-2 0,0 0-6 16,0 0 4 0,0 0-10-16,0 0-4 0,4 0 0 15,9-5-2-15,7-4-1 16,13 2 4-16,7-1 1 15,17 8 1-15,8 0-5 0,8 15 13 16,4 11 11-16,8 10 9 16,1 12-2-16,-1 14-6 0,-7 7-2 15,-9 5-1-15,-9 2 0 16,-12 3-3-16,-6-3 4 16,-10-2-2-16,-7-9-3 0,-5-12-3 15,-8-8-7-15,-4-13 0 16,0-4-5-16,-5-6-2 0,-3-6-3 15,0-4-9-15,0-12-48 16,0 0-68-16,-11 0-77 16,-6-8-33-16,-6-9-18 0,-7-11-2 15</inkml:trace>
  <inkml:trace contextRef="#ctx0" brushRef="#br0" timeOffset="-82618.44">10736 12443 228 0,'-8'-28'251'0,"0"11"-88"15,-1 5-58-15,9 12-44 0,0 0-37 16,0 0-9-16,0 0-11 16,0 0-2-16,9 16-2 15,2-3 0-15,6 0 1 16,-1-13 1-16,1 0 2 0,-2 0-2 15,-3-10-1-15,1-2 6 16,-10-8-5-16,-3-5 3 0,0-2-9 16,-11-3 6-16,-6 2 0 15,-2 8 5-15,-7 4 0 16,3 11 0-16,-2 5-4 0,-4 21 1 16,4 8-3-16,7 3-2 15,1 10 1-15,17 1-3 0,0 2-18 16,3-6-49-1,11 0-41-15,1-5-78 0,2-7-42 16</inkml:trace>
  <inkml:trace contextRef="#ctx0" brushRef="#br0" timeOffset="-82369.11">10946 12729 347 0,'14'0'246'0,"-3"7"-64"0,-3-7-18 16,0 0-48-16,1 0-23 16,-1 0 36-16,13 14 16 15,1-7-16-15,8 5-41 16,2 5-21-16,1 2-14 0,0 7-14 16,-9 4-19-16,-5 16-9 15,-3 8-22-15,-16 11-49 0,0 13-94 16,-16 7-106-16,-8 4-64 15,-9 5-23-15,-10 6 13 16</inkml:trace>
  <inkml:trace contextRef="#ctx0" brushRef="#br0" timeOffset="-80238.99">12783 16140 271 0,'-39'-7'176'0,"4"-3"-73"15,2 6-33-15,1-4-15 0,-1 8-21 16,5 0 0-16,4 0 12 15,3 0 23-15,4 0 3 0,7 0 3 16,10 0-9-16,0 0-6 16,0 0-9-16,0 0-19 15,7 0-10-15,21 0 8 16,26-12-8-16,30-12-6 0,38-12-6 16,45-22-6-16,48-15-1 15,54-13 0-15,44-12-10 0,32-4-3 16,17 2-4-16,2-2 8 15,-2 4 4-15,-18 8 11 16,-23 8 24-16,-33 8 42 0,-40 14 26 16,-33 6 11-16,-35 6 11 15,-37 8 18-15,-36 7 27 0,-20 9-168 16,-27 3 0 0,-15 9 0-16,-14 0 0 0,-5 4 0 15,-9 0 0-15,-6 3 0 16,-8 3 0-16,-3-4 0 0,-8 6 0 15,-7 0-66 1,-9 0-537-16,-20 0-14 16</inkml:trace>
  <inkml:trace contextRef="#ctx0" brushRef="#br0" timeOffset="-79207.13">7072 18163 432 0,'0'0'225'16,"0"0"-24"-16,0 0-90 15,0 0-60-15,9 0-25 16,3 0-13-16,5 12-5 16,11 5-2-16,9 2-1 15,7 10-1-15,8 8 0 0,2 3-3 16,2 1 6-16,1 9-2 15,-4-7-1-15,-8-1-4 16,-8-6-4-16,-8-3 4 16,-10-9-10-16,-2-4-18 15,-6-7-22-15,-3-1-24 0,-8-12-18 16,-11 0-9-16,-11-12 19 16,-5-9 24-16,-14-12 27 15,-7-8 21-15,-5-6 8 0,-1-10 10 16,2-5 7-16,12 1-4 15,7 4 6-15,8 4 16 16,17 1-1-16,8 7 4 16,8 9 7-16,9 3-9 0,2 9-3 15,7 7-6 1,-6 17 5-16,-4 0 9 16,-4 29-10-16,-4 11-6 0,-8 9-3 15,0 4-15-15,0 0 2 16,-8-5-5-16,0-7-2 15,-1-9-22-15,9-6-43 16,0-11-24-16,0-7-18 0,0-8-3 16,0-12-33-16,0-13-19 15,0-6 21-15</inkml:trace>
  <inkml:trace contextRef="#ctx0" brushRef="#br0" timeOffset="-78891.1">7376 18123 48 0,'5'-17'159'16,"-5"5"43"-16,0 3-83 0,4 9-28 15,4 0-41-15,5 0-15 16,-1 17-3-16,4 4 0 16,5 7-3-16,-2 4-14 15,1-4-8-15,-3-2 1 0,-4-7-4 16,-6-2 3-16,-7-10 0 16,0-7 6-16,0 0 0 15,0-12-7-15,-7-7-4 0,-6-10-3 16,4-8 1-16,9-4-4 15,0 1 1-15,0 4 5 16,0 7-1-16,0 4 5 16,0 10 8-16,6 1 2 15,2 7-4-15,4 7-4 16,-4 0-7-16,4 0 0 0,-1 11-8 16,3 1-21-16,-3-2-28 15,-3-2-48-15,5-8-52 16,-5 8-56-16,0-8 36 0</inkml:trace>
  <inkml:trace contextRef="#ctx0" brushRef="#br0" timeOffset="-78741.31">7670 17906 196 0,'3'-23'224'0,"2"7"-63"15,-2-2-4 1,2 10-59-16,-2 4-41 0,6 4-8 16,-1 0 16-16,3 12-7 15,7 6-28-15,-2 1-14 16,4 6-10-16,0-1-61 0,1 0-62 15,-5-3-49-15,-5-4-43 16,-2-5-32-16</inkml:trace>
  <inkml:trace contextRef="#ctx0" brushRef="#br0" timeOffset="-78608.18">7638 17698 379 0,'-41'-56'195'0,"3"7"-63"15,10 8-53 1,5 9-50-16,6 11-32 0,6 3-44 15,11 11-49-15,0 4-66 16,0 3-66-16</inkml:trace>
  <inkml:trace contextRef="#ctx0" brushRef="#br0" timeOffset="-78109.08">7825 17504 179 0,'14'-10'279'0,"0"3"-75"0,-6 7-29 15,-8 0-78-15,8 0-44 16,4 21-26-16,3 7-6 16,7 4-10-16,6 5-10 0,1 0-3 15,-1-9 5-15,-4-5-4 16,-3-6 2-16,-10-8-3 16,-2-9-6-16,-9 0-11 0,0-13-4 15,0-7 4-15,-12-1 10 16,-1-2 7-16,13 3-4 15,0 3 3-15,0 5-2 0,0 7 4 16,8 5 10-16,9 0 3 16,8 0-5-16,1 0-3 15,4 0-2-15,-3 0 0 0,-2 0-2 16,-3 0-12-16,-7-11-12 16,-3-10-6-16,-4-8-7 15,-8-11 21-15,0-6 8 16,-11-2 7-16,-6-5 21 15,-4 0 18-15,-3 1 16 0,-3 2 4 16,2 5 13-16,5 14-2 16,8 5-8-16,4 11-16 15,8 2-4-15,0 13 4 0,16 16 27 16,8 12-11-16,12 13-23 16,4 9-20-16,6-3-8 15,-2 3-8-15,2-5-40 16,-7-4-62-16,-7-5-67 0,-7-8-37 15,-5-7-23-15,-8-5-34 16,-12-3-4-16</inkml:trace>
  <inkml:trace contextRef="#ctx0" brushRef="#br0" timeOffset="-77958.32">8161 17332 375 0,'-17'-9'223'0,"6"2"-54"16,11-5-57-16,0-1-59 0,8-7-29 15,9-4-13-15,6-5-8 16,2 5-36-16,3-2-50 16,-4 3-30-16,-2 7-24 15,-11 3-64-15,-3 6 6 16</inkml:trace>
  <inkml:trace contextRef="#ctx0" brushRef="#br0" timeOffset="-77625.95">8617 16294 294 0,'-49'-41'201'0,"3"18"-75"15,2 9-16-15,4 14-41 0,10 17-26 16,11 11-11-16,11 22 0 16,16 14 6-16,19 22 8 15,18 11-8-15,16 5-13 0,5 0-8 16,2 0-5-16,2-8-8 16,-5-12 2-16,0-13-4 15,-8-12 1-15,-9-14-22 16,-8-5-58-16,-10-10-49 0,-11-8-28 15,-6-7-38-15,-13-13-37 16</inkml:trace>
  <inkml:trace contextRef="#ctx0" brushRef="#br0" timeOffset="-77487.03">8843 17145 235 0,'-16'-16'201'16,"8"-1"-78"-16,8 4-39 0,0 1-40 15,0-4-24-15,4-3-10 16,13-10-7-16,2-8-2 0,9-3-13 15,4-6-32-15,-2 1-48 16,-6 5-74-16,-13-1-35 16</inkml:trace>
  <inkml:trace contextRef="#ctx0" brushRef="#br0" timeOffset="-77227.72">8859 16116 468 0,'0'-29'292'0,"0"8"-8"16,0 9-86-16,0 12-86 16,0 12-39-16,12 25 91 0,18 28 57 15,5 20-32-15,10 14-143 16,8 2-46-16,7-3 0 16,2-8 0-16,3-15 0 15,-5-5 0-15,2-13 0 16,-1-16 0-16,-4-13-8 0,0-11-203 15,0-17-77-15,-6-8-56 16,-6-13 9-16,-3-15-8 0</inkml:trace>
  <inkml:trace contextRef="#ctx0" brushRef="#br0" timeOffset="-76761.17">9193 15964 100 0,'-12'-19'273'0,"4"-3"-72"15,-1 7-29 1,1-2-30-16,8 4-59 0,0 6-36 15,0-2-23-15,0 6-11 0,0 3-5 16,8 0 11-16,4 0 8 16,9 17-10-16,-2 2-2 15,6 2-12-15,4-1 1 16,-4-4-2-16,-6-7-2 0,2-9-4 16,-5 0-8-16,-4-9-3 15,-4-10 1-15,-5-14 6 16,-3-5 6-16,0 3 12 0,-6 1 15 15,-2 10 44-15,-1 3 32 16,1 6-9-16,8 2-24 16,-8 9-37-16,8 4-16 0,0 0-13 15,0 12 0 1,3 5-2-16,10 7-2 0,4 9-16 16,-3 4-43-16,8 2-81 15,-1 2-41-15,-2 1-29 0,-2-6-12 16,-1-2-34-16,-5-6-150 15</inkml:trace>
  <inkml:trace contextRef="#ctx0" brushRef="#br0" timeOffset="-76494.99">9773 15603 386 0,'0'-38'254'16,"0"10"-7"-16,0 7-23 0,3 11-73 15,-3 0-61-15,0 7-34 16,5 3-16-16,4 13-8 16,2 15 0-16,5 25 2 0,8 16 3 15,6 11-10-15,2 11-14 16,1 1-6-16,-2-2-3 16,-1-12-3-16,-3-9-1 0,-2-9-11 15,-4-10-56-15,-10-14-87 16,-3-11-58-16,-8-5-34 0,-8-20-21 15,-12 0-28 1</inkml:trace>
  <inkml:trace contextRef="#ctx0" brushRef="#br0" timeOffset="-76310.8">9697 15762 451 0,'0'-17'258'0,"-13"8"-22"16,13 6-88-16,0 3-70 15,0 0-43-15,0 0-19 0,0 0-11 16,0 0-2-16,0 0-1 16,8 0-12-16,1 12-50 15,-2 1-54-15,1-2-28 0,0 6-12 16,1-1-33 0,-1 1-46-16</inkml:trace>
  <inkml:trace contextRef="#ctx0" brushRef="#br0" timeOffset="-76074.94">10225 15957 464 0,'0'-5'309'16,"0"5"-8"-16,3 0-80 0,0 0-106 15,5-5-56-15,-3 3-18 16,4-3-12-16,-1 1-17 15,0 1 2-15,5 3-11 16,-7 0-1-16,2 0-21 0,-3 0-56 16,-2 0-70-16,-3 0-71 15,0 7-42-15,0-7-15 16,-16-4-6-16</inkml:trace>
  <inkml:trace contextRef="#ctx0" brushRef="#br0" timeOffset="-75529.91">9989 15309 121 0,'-8'-12'291'16,"-6"-4"-77"-16,3 0-15 16,0-1-28-16,-3 1-40 15,3 3 0-15,11 6-10 0,-8 2-42 16,8 5-45-16,0 0-21 15,0 0-6-15,8 12-3 16,8 9 4-16,12 7 5 0,13 13 2 16,8 8-8-16,8 4 6 15,3 1-10-15,-3-3 0 16,1 3 6-16,-10-9-10 16,-7-13 1-16,-9-7 0 0,-8-6 2 15,-4-5 1-15,-9-7 6 16,-2-7 0-16,-9 0-30 15,-9-12-13-15,-5-9-9 16,-11-7 0-16,-4-4 7 16,-4-5 1-16,-2 5 5 0,-5 4 3 15,1 12 16-15,3 3 5 16,4 13 8-16,4 0 1 16,4 15 6-16,8 11 5 0,3-2 1 15,13 5-2-15,0-1 2 16,5 4-4-16,10-2-4 15,10-7 3-15,3-3-1 16,12-4-1-16,5-7 3 0,0-9-13 16,-3-9 2-16,-7 1-12 15,-6-4-1-15,-5-4-7 0,-7 0-14 16,-9-4-27-16,-8-1-33 16,0 5-18-16,0-1-32 15,-8 5-14-15,-5 1-18 0,-3-2-65 16</inkml:trace>
  <inkml:trace contextRef="#ctx0" brushRef="#br0" timeOffset="-74997.82">10277 14779 300 0,'-13'-11'309'16,"2"-6"-76"-16,-3 9-28 15,3 1-76-15,11 2-57 16,0 5-25-16,0 0-16 0,0 0-16 16,0 0-14-16,8 12 6 15,3 1-10 1,6-1 5-16,1-1 0 0,-4 3-6 16,-1-14 3-16,4 0-18 15,-6 0-1-15,2 0 1 16,-5 0 3-16,0-17 6 15,-8-3 3-15,0-5 12 0,0 4 23 16,0 2 20-16,-13 2 4 16,13 5 8-16,-8 7-10 15,8 5-17-15,0 0-15 0,0 0-10 16,0 0-13-16,5 0 1 16,6 22 6-16,6 9-14 15,4 10-18-15,3 8-63 0,1 4-118 16,-2 3-66-16,3-3-51 15,-7-3-267-15</inkml:trace>
  <inkml:trace contextRef="#ctx0" brushRef="#br0" timeOffset="-74615.08">10739 15093 361 0,'0'-3'225'0,"0"-2"-54"0,0 1-56 16,6 4-55-16,0 0 1 15,7 0 31-15,4 12 26 16,3 4-29-16,8 8-27 16,-3 5-21-16,-6-4-15 0,-3 4-2 15,-7-5 16-15,-9 1-5 16,0-1-13-16,-12-4-7 0,-1-4-4 15,-2-4-5-15,-5-12 4 16,-2 0-2-16,2-7 0 16,1-9 16-16,-2-9 3 0,4-8 20 15,6 5 61-15,3 3-21 16,8 4-22-16,0 5-25 16,8 9 7-16,12 2-45 0,9 5-2 15,7 17 0-15,1 11 0 16,-6 21 0-16,-6 17 0 15,-9 14-197-15,-8 19-305 16,-8 6-27-16</inkml:trace>
  <inkml:trace contextRef="#ctx0" brushRef="#br0" timeOffset="-73299.73">10987 14351 240 0,'0'-7'235'0,"9"-5"115"15,-9 8-242-15,0 4-48 0,4-4-32 16,0 4-9-16,3 0-10 16,1 0 6-16,9 0 9 0,3 16 33 15,11 9 1-15,-6 7-11 16,5 5-7-16,-3 4-20 16,3-1-6-16,-6 1-5 15,-4-9-5-15,-7-2 2 0,-1-11-3 16,-4-3 3-16,-8-7-2 15,0-9 12-15,0 0-8 16,-8 0-10-16,-4-12-6 0,-4-9-10 16,-1-7-7-16,-4-8-8 15,2-5 6-15,-3-8 8 16,6-8 8-16,5 0-2 0,11 4 6 16,0 3 2-16,0 10 0 15,0 12 2-15,8 4-1 16,3 12 3-16,5 7 9 15,6 5 13-15,2 13 5 0,4 7-1 16,1 9 2-16,-1 3-4 16,-9 0-10-16,-2-3-4 15,-4-1-4-15,0-4-2 0,-5-6-1 16,-8-7 0-16,0 1 1 16,0-12 0-16,0 0 2 15,0 0-14-15,-13-8-25 0,0-13-26 16,2-10 1-16,-3-12 2 15,3-8 13-15,3 2 24 16,0 4 10-16,8 8 4 16,0 13 4-16,0 7 0 0,0 9 16 15,0 4 12-15,13 4 4 16,6 0 7-16,1 12 2 16,6 5-9-16,2 3-2 0,0 0-3 15,-5 6-4-15,2-6-6 16,-4 0-1-16,-5-1-4 15,-4-2-1-15,-4-4-7 0,-3-5 2 16,-2-1-4-16,-3-7 5 16,0 10-18-16,0-10-6 15,0 0-34-15,0 0-36 0,0-10-65 16,-11-1-59 0,-6-6-44-16,-6-2-29 0</inkml:trace>
  <inkml:trace contextRef="#ctx0" brushRef="#br0" timeOffset="-72800.86">11401 13636 307 0,'0'-20'220'16,"0"4"-71"-16,0 2-47 15,0 3-25-15,0 4 0 16,0-3-20-16,5 7-20 15,-5-5-15-15,0 4-13 0,3-1 2 16,2 1 8-16,-2 4 8 16,-3 0-1-16,0 0 3 0,0 0 8 15,0 0 3-15,0 0-6 16,0 0-4-16,0 0-12 16,0 0-1-16,0 0 0 0,6 17 6 15,4 7 20-15,6 12-6 16,6 10-7-16,-2 2-7 15,4 4-7-15,6-2-4 0,-7-2-6 16,2-6 7 0,-5-6-5-16,5-7-2 0,-5-5 4 15,-5-9-6-15,-2-2 0 16,-2-13 6-16,3 0-9 16,-2 0 7-16,-5 0 1 0,1-2 3 15,0-11-4-15,5-4-4 16,-1-3-2-16,0 3 2 15,1 1-6-15,-6-1 3 0,1 2-4 16,6-6-5-16,-3 5-16 16,-3-1-18-16,1 5-48 15,-1-4-54-15,-4 4-48 0,-4 4-39 16,0 0-14 0,-8 4-22-16</inkml:trace>
  <inkml:trace contextRef="#ctx0" brushRef="#br0" timeOffset="-72629.8">11463 13701 241 0,'-25'-15'247'0,"10"-2"-91"16,1 1-65-16,14-1-42 0,0 0-19 16,0-2-19-16,14-9-6 15,9-1-7-15,10-4-20 16,3 5-53-16,-3 3-47 15,-9 9-70-15,-3 4-4 16</inkml:trace>
  <inkml:trace contextRef="#ctx0" brushRef="#br0" timeOffset="-71536.39">11763 13316 34 0,'5'-10'128'16,"-2"6"99"-16,1 4-73 15,0 0-35-15,-4 0-39 0,0 0-25 16,4 0 7-16,5 14 15 15,-1 0-20-15,0 7-21 16,0-4-15-16,-5-1-11 16,6-3 0-16,-9-6-4 0,0-7-1 15,0 9 1-15,0-9 23 16,0 0 34-16,0 0 5 0,0 0-15 16,0-12-23-16,0-5-23 15,0-4 4-15,0 2-7 16,-9-3 0-16,9 2-5 0,0 4 1 15,0-4-4-15,0 1 4 16,12-3 0-16,4 1 0 16,10 2 0-16,-6 2 0 15,-1 5 0-15,-2 0-4 0,-2 8 0 16,-1 4-3-16,-3 0 7 16,-2 0 8-16,-1 7-2 0,0 9 9 15,0 6-6-15,1-3 1 16,-5 6 0-16,-4 4-12 15,0-1 10-15,0 2-8 0,0-7 2 16,-8 1-1-16,-5-3 2 16,5-4-5-16,0-2 3 0,8-6-2 15,-9-9 3-15,9 0-4 16,0 0-5 0,0 0-8-16,0 0-7 15,0-5 5-15,9-7 4 0,7 1 4 16,5-6 3-16,4 0 3 15,-3 5-2-15,4 5 3 0,-1-2 1 16,-2 9-1-16,3 0 2 16,-4 0 0-16,3 12 7 0,-3 4-11 15,-12 5 5-15,4-1 4 16,-6 5-1-16,-8-5 0 16,0 3-1-16,-8 4 4 0,-6-8-2 15,-4 6-2-15,-7-5 1 16,0 0-1-16,-3-3-1 15,-1-10 5-15,1-7-7 16,2 9 2-16,12-9-2 0,0 0-9 16,6 0-12-16,8 0-32 15,0-9-24-15,0-2-23 16,0-6-23-16,0-4-15 0,0-3-12 16,0-4-46-16,0 4-30 15</inkml:trace>
  <inkml:trace contextRef="#ctx0" brushRef="#br0" timeOffset="-71003.96">11839 12941 282 0,'-14'-7'263'0,"0"1"-118"15,6-3-76-15,8 1-34 16,0 1-16-16,0-6-10 0,16-2-7 15,4-7 1-15,10-1 0 16,-3-5-9-16,6 2 7 16,-4 2-3-16,-9 5 4 0,-4 2 7 15,-3 0 15-15,-5-16 121 32,-8 21-43-32,0 8 13 0,0 4-15 15,0 0-21-15,0 0-26 0,0 0-17 16,0 0-14-16,8 12 10 15,9 4 20-15,5 14-9 0,12 6 0 16,6 12-6-16,5 9-13 16,7 4-13-16,6 1-4 0,-1-1 0 15,-1-1-2-15,-2 2-6 16,-1-10 6-16,-5-6 5 16,-4-6 4-16,-8-4-11 0,-2-8 4 15,-6-6-3-15,-3-5-2 16,-7-1-2-16,-1-4 0 0,-4-1-6 15,-4 2 7-15,-1-1-1 16,-5-1 11-16,-3 16-3 16,0 4 4-16,-16 11 1 15,-4 2-9-15,-4 5-2 0,-6-4-8 16,7 0 6-16,-1-5-7 16,-2-9-24-16,6 3-58 0,-4-6-78 15,5-4-81-15,-3-3-43 16,2-9-20-16,0-12 0 15</inkml:trace>
  <inkml:trace contextRef="#ctx0" brushRef="#br0" timeOffset="-70637.51">12652 12536 307 0,'0'-7'350'0,"0"3"-120"16,0 4-101-16,0 0-63 15,0 0-16-15,0 0 6 16,0 0-26-16,0 0-14 16,0 0-7-16,13 0-5 0,6 7-2 15,1-7-7-15,6 0-12 16,-6 0-13-16,-1-7 2 0,-5-5 6 15,-6-4 12-15,-5-6 8 16,-3 6 5-16,-8 0 23 16,-9 1 2-16,1 2 8 0,-7 4-1 15,-3 1-13-15,-2 8-2 16,0 0-16-16,-1 0-10 16,7 13 6-16,0 4 4 0,1 6-24 15,5 10-71-15,7 3-82 16,9 5-64-16,0-1-74 15</inkml:trace>
  <inkml:trace contextRef="#ctx0" brushRef="#br0" timeOffset="-70388.03">12888 12854 349 0,'11'-7'359'0,"3"-2"-71"15,0-3-84-15,8 5 12 16,2-2 105-16,4 4-11 16,4 5-310-16,6 9 0 0,2 15 0 15,1 17 0-15,-5 14 0 16,-3 8 0-16,-8 15 0 0,-17 10 0 16,-8 19 0-16,-12 9-204 15,-14 16-318-15,-8 3 22 16,-17 3 92-16</inkml:trace>
  <inkml:trace contextRef="#ctx0" brushRef="#br0" timeOffset="-41006.48">28241 14580 21 0,'0'0'34'15,"0"0"30"-15,0 0 44 16,0 0 33-16,0 0-57 0,0 0-34 15,0 0-24-15,0 0-5 16,0 0 3-16,0 0 5 16,0 0 2-16,0 0 0 15,0 0 5-15,0 0 2 16,0 8 8-16,0 5 8 16,0-2 18-16,0 6 7 15,0 4 7-15,-11-2-1 0,3 3-3 16,-1-3-14-16,1 2-8 15,-4-1-11-15,3-3-8 16,9-6-18-16,-11-2-2 16,11-9-8-16,0 0 2 0,0 0-4 15,0 0-10-15,0 0 2 16,0-4-5 0,0-8-4-16,5-11-5 0,4-4 6 15,5-1 1-15,2 3 1 16,2 2 5-16,-4 2-3 15,3 4-4-15,0 2 6 16,-2 2-4-16,7 1 0 0,-3 4 4 16,5-1-2-16,1 9 1 15,-5 0 2-15,0 0-1 16,2 0-3-16,-4 0 2 16,-2 14 2-16,2-3-5 0,-2 1 12 15,-4 5-2-15,-1 3 5 16,2 5 5-16,-1-1 9 15,-7 5-2-15,-5-1 0 16,0 0-3-16,0 1-1 16,0-5 3-16,-14-3 3 15,3-5-1-15,0-3-2 16,-3-6-10-16,7-7-8 0,-1 7-1 16,8-7 0-16,-9 0 1 15,9 0 0-15,0 0 2 16,0 0-1-16,0 0-4 15,0 0-5 1,0 0 1 0,5-2 1-16,3-3-7 15,3-2 1-15,31-2-4 16,-10 9 11-16,4 0-1 16,1 0-1-1,-6 0 4-15,3 9-13 0,-6 3 12 16,-3 4-6-16,-4 3 15 15,-5 6 6-15,-5 3 2 16,-2 5 7-16,-9 4 7 16,0-5 6-16,0-3 5 0,-17-1-4 15,-2 1-4-15,-7-4-11 16,-5-6-24-16,-11-1 0 16,2-7 0-16,-5-11 0 15,0 0 0-15,2 0 0 16,-3 0 0-16,7-11 0 15,0-2 0-15,13 1 0 16,0 0 0-16,6-1 0 0,4 5 0 16,4 1 0-16,4 3 0 15,8-6 0-15,0 8 0 16,0-3 0-16,0 0 0 16,0 5-45-16,0 0-138 0,0 0-45 15,0 0-37 1,0 0-275-16,8-3 253 15,1-6 42-15</inkml:trace>
  <inkml:trace contextRef="#ctx0" brushRef="#br0" timeOffset="-40468.81">29637 14507 149 0,'9'-16'340'16,"-1"0"-38"-16,-3 3-80 16,-1 5-102-16,-4 0-37 15,0 8 29-15,0 0-9 16,0 8-24-16,3 17 38 16,6 11 6-16,-4 9-35 0,3 7-33 15,0 1-16-15,-5-3-24 16,3-1-9-16,-3-8-10 15,0-5-61-15,2-8-111 16,-5-7-107-16,0-10-67 16,0-11 6-16,-11-2-1 15</inkml:trace>
  <inkml:trace contextRef="#ctx0" brushRef="#br0" timeOffset="-40309.95">29606 14144 456 0,'-12'-64'295'0,"-4"10"-112"16,2 19-82-16,14 6-24 0,-8 5 3 16,8 7-39-16,0 5-50 15,0 12-102 1,8 0-72-16,14 17-93 0,-2 7-48 16</inkml:trace>
  <inkml:trace contextRef="#ctx0" brushRef="#br0" timeOffset="-39903.84">29844 14475 300 0,'5'0'337'16,"-2"0"-74"-16,-3 0-128 16,6 12-63-16,2 8 42 15,4 10 32-15,1 9-29 16,-1 10-42-16,-4 8-29 15,-5-1-21-15,-3-6-11 16,0-5-3-16,0-9-6 16,0-12 0-16,0-8 4 0,0-3-4 15,0-13-3-15,0-16-21 16,0-16-7-16,0-18 1 16,12-10 9-16,10-10 9 15,1 10 18-15,2 6 5 16,-1 13-1-16,1 13-7 0,3 16 23 15,1 12 32-15,-5 27 14 16,-1 19 3 0,-1 7-25-16,-7 1-28 0,-6 3-8 15,-4-5-16-15,-5-7-58 16,0-9-95-16,0-6-98 16,0-10-77-16,0-5 4 15,8-15 11-15,6-12 33 16</inkml:trace>
  <inkml:trace contextRef="#ctx0" brushRef="#br0" timeOffset="-39370.78">30621 14446 311 0,'14'-28'246'16,"-8"7"-26"-16,-6 4-59 16,0 5-2-16,0 5 13 15,-11-3 19-15,-1 8-43 16,-5 2-35-16,-5 12-29 15,-1 7-19-15,-2 14-8 0,2 16 3 16,3 8-23-16,4 4-14 16,3 5-23-16,13-5 0 15,0-4 0-15,4-4 0 16,8-5 0-16,1-12 0 16,-2-6 0-16,1-11 0 0,-4-7 0 15,4-12-5-15,10-23-37 16,3-17 5-1,2-18-6-15,3-19 3 0,-4-18-17 16,-1-9 22-16,-8-15 18 16,-6-3 15-16,-11-1 24 15,0 15 24-15,-11 9 11 16,0 17 15-16,-3 19 5 16,6 13-73-16,-1 13-4 15,0 13 0-15,1 12 0 0,-1 29 0 16,9 23 0-1,-8 20 0-15,8 18 0 16,0 13 0-16,8 9 0 16,1 6 0-16,8 0 0 15,4-8 0-15,0-5 0 16,-1-7 0-16,4-8 0 16,0-14 0-16,1-11 0 15,-5-8 0-15,6-12 0 0,-7-8-124 16,1-10-265-16,-4-15-21 15,2-8-17-15,-9-17 87 16</inkml:trace>
  <inkml:trace contextRef="#ctx0" brushRef="#br0" timeOffset="-38871.78">30816 14580 129 0,'-9'-8'233'0,"9"8"-52"0,0 0-56 16,0 0-50-16,9 0-20 15,8 0-2-15,8 8-12 16,2-8-17-16,11 8-13 16,-3-8-7-16,1 0 1 15,1-8-4-15,0-4 2 0,-5-5 1 16,-2-2-4-16,-7-6 5 16,-3-3 33-16,-3 0 8 15,-4-10 6-15,-13 1 7 16,0 1 5-16,-8 4 26 15,-5 4 4-15,0 6-18 16,0 7-21-16,3 2-15 16,-3 9-9-16,2 4-9 15,-7 0-1-15,2 0-2 16,-7 17 8-16,-6 3 18 0,-7 9 29 16,-6 3 9-16,-1 5-25 15,4-1-13-15,8-3-17 16,2-1-6-16,12 0-13 15,9 6-9-15,16-2 0 16,18 8 0-16,16 6 0 16,20-2 0-16,15-2 0 15,5-6 0-15,-1-3 0 16,1-8 0-16,-10-5 0 0,-3-4 0 16,-17-7-4-16,-10-13-114 15,-11 0-84-15,-9-10-84 16,-6-6-55-16,-11-12-15 15,-5-9 12-15</inkml:trace>
  <inkml:trace contextRef="#ctx0" brushRef="#br0" timeOffset="-38572.58">31410 14299 258 0,'0'-11'291'16,"0"3"-52"-16,0-1-80 15,0 6-54-15,0 3-16 16,0 0 3-16,11 0 0 16,9 20 4-16,9 4-23 15,10 8-12-15,4 9-20 16,1 4-13-16,5 0-8 0,-5-1-9 16,-4 2-7-16,-2-10-2 15,-5-3 3-15,-5-5-4 16,-5-3 2-16,-6-9-17 15,-6-4-24-15,-3-12-34 16,-8 0-50-16,0-5-82 16,0-11-33-16,0-9 13 15,0-7 13-15,-8-9 6 0,-3-4 44 16</inkml:trace>
  <inkml:trace contextRef="#ctx0" brushRef="#br0" timeOffset="-38339.17">31791 14141 94 0,'0'-33'204'15,"-8"5"-8"-15,8 7-38 16,-8 5-45 0,8 8-25-16,-8 8 32 0,-9 28 66 15,-4 17 32-15,-7 25 14 16,-6 10 9-16,0 11-44 16,-3-3-197-16,1-1 0 15,2-10 0-15,6-4 0 16,0-11 0-16,2-14 0 0,9-8 0 15,0-2 0-15,4-10-53 16,0-9-281-16,-1-2-90 16,-11-9-22-16,-4-8 58 15</inkml:trace>
  <inkml:trace contextRef="#ctx0" brushRef="#br0" timeOffset="-36324.9">28122 16031 80 0,'-51'0'246'0,"-10"0"-79"16,-2-5 1-16,-2-3-1 15,2-1-44-15,10 2-11 16,8-2 20-16,5 1 24 16,9 0 2-16,0 0 13 0,17 0-16 15,5-1 14-15,9 4-126 16,0 3-43-16,15-7 0 16,24 1 0-16,29-4 0 0,42-9 0 15,40 2 0 1,50-7 0-16,42 3 0 0,34-2 0 15,15 0 0-15,6 10 0 16,1-2 0-16,-11 0 0 16,-18 5 0-16,-17 1 0 15,-15-5 0-15,-28-1 0 16,-17 1 0-16,-25-1 0 0,-25 5 0 16,-27 0 0-16,-15 5 0 15,-24 2 0-15,-11 0 0 16,-12 5 0-16,-8-4 0 15,-8 4 0-15,-5 0 0 16,-5-3 0-16,-1-1 0 16,-1-1 0-16,-7-3 0 15,3-1 0-15,-8-3 0 16,0-4 0-16,-3-5 0 0,-2-6 0 16,-3-6 0-16,3-12 0 15,-5-8 0-15,2-8 0 16,4-13 0-16,-1-12 0 15,-4-11 0-15,-1-17 0 0,6-12 0 16,-1-9 0-16,0-4 0 16,3 10 0-16,-2 7 0 15,-1 13 0-15,-4 11 0 16,-4 12 0-16,0 13 0 0,0 7 0 16,-12 10 0-1,0 12 0-15,1 6 0 16,-6 5 0-16,1 5 0 0,-2 3 0 15,2 6 0-15,1 2 0 16,4 6 0-16,-7-3 0 16,2 7 0-16,-4-1 0 15,-5-1 0-15,2 1 0 16,-10 0 0-16,1 5 0 0,-2-6 0 16,-2 4 0-1,1 3 0-15,-16-8 0 16,-9 10 0-16,-26 0 0 0,-27 0 0 15,-29 0 0-15,-33 0 0 16,-20 12 0-16,-14 2 0 16,-11-3 0-16,-1 1 0 15,6 1 0-15,0-1 0 16,4 4 0-16,4 1 0 0,0-2 0 16,7 6 0-16,11 0 0 15,10-2 0-15,15 2 0 16,11 4 0-16,15-5 0 15,16 4 0-15,18-3 0 16,9-5 0-16,14 0 0 16,8 0 0-16,7-6 0 15,5-2 0-15,5-8 0 0,7 0 0 16,0 0 0-16,5 6 0 16,-1-6 0-16,0 0 0 15,0 0 0-15,1 0 0 0,3 0 0 16,4 0 0-16,6 0 0 15,6 0 0-15,4 0 0 16,7 9 0-16,0-9 0 16,6 0 0-16,8 8 0 47,5 3 0-16,3 6 0-31,-4 9 0 0,4 10 0 15,-2 14 0-15,3 6 0 16,4 13 0-16,-1 12 0 16,2 17 0-16,0 11 0 0,-3 10 0 15,-2 2 0-15,0 7 0 16,-1-7 0-16,-4-3 0 16,6 0 0-16,-7 0 0 15,5-3 0-15,-5-2 0 16,5-6 0-16,1-2 0 0,2-4 0 15,2-6 0-15,0-6 0 16,-2-11 0-16,1-9 0 16,1-18 0-16,-2-9 0 0,2-9 0 15,-5-9 0-15,-3-8 0 16,-2-4 0-16,3-12 0 16,-6-7 0 15,0-6 0-31,0 2 0 15,0-3 0-15,0 7 0 0,0 2 0 16,0 2 0 0,0-2 0 31,0 1 0-16,3 0 0-31,16-4 0 15,24-8 0-15,12-3 0 0,23-11 0 16,12-7 0-16,9 1 0 16,12-4-59-16,1-1-421 15,4-4-49-15,-12 5 43 0</inkml:trace>
  <inkml:trace contextRef="#ctx0" brushRef="#br0" timeOffset="-35477.16">27034 12513 340 0,'0'-29'391'0,"-9"1"-94"15,9 2-115 1,-9 7-93-16,9 2-46 0,0 5-26 15,-8 8-11-15,8 4-8 16,0 12 2-16,0 20 6 16,0 21-4-16,0 16 7 0,12 9-3 15,-1 9-3-15,1-5-1 16,5-6-1-16,-1-7-5 16,1-8 8-16,-6-11-3 0,1-11 2 15,-3-6-10-15,-5-8-24 16,0-13-33-16,-4-12-42 15,0 0-42-15,0 0-45 0,0-16-47 16,-12-17-26 0</inkml:trace>
  <inkml:trace contextRef="#ctx0" brushRef="#br0" timeOffset="-35177.91">26901 11811 518 0,'-36'-44'217'15,"8"13"-95"-15,2 10-62 16,11 9-30-16,7 7-11 16,8 5-8-16,0 21-5 15,17 8 5-15,10-1-7 0,17 0 3 16,15-3-2 0,1-13-1-16,5-12-8 0,0-5-1 15,-4-14-4-15,-12-14 7 16,-13-8-2-16,-16-4 4 15,-14 4 9-15,-20 5-4 0,-15 4-5 16,-10 10 1-16,-7 11 1 16,-2 11-2-16,0 11-14 15,0 18-42-15,1 11-61 16,12 22-34-16,6 12-115 0</inkml:trace>
  <inkml:trace contextRef="#ctx0" brushRef="#br0" timeOffset="-34445.51">27417 12578 492 0,'21'-34'347'0,"-10"-1"-97"0,-2 1-131 16,-1 6-46-16,-5 9 24 15,-3 2 21-15,0 8-44 16,0 5-41-16,5 4-22 0,4 17-2 15,-6 15-5-15,6 13-2 16,-1 16 2-16,0 13-3 16,1-1 0-16,-6 0-1 15,-3-4-4-15,5-7 2 16,-2-13 2-16,0-12-4 0,2-14 6 16,-5-6 1-16,0-17-5 15,4 0-31-15,4-21-19 16,4-19 17-16,5-18 19 0,4-11 11 15,-3-8 2-15,4-2 11 16,-2 15 1-16,-5 7-6 16,1 17-1-16,2 16-5 15,-2 15 9-15,4 9 8 16,5 28 9-16,-1 13 9 16,4 8-18-16,1 8-8 0,1 0 1 15,-8-4 0-15,-1-11-8 16,1-14 5-16,-13-8 4 15,4-8-4-15,4-12-6 16,-1-25 3-16,5-19-4 0,2-21 3 16,2-17 4-16,0-20-6 15,-2-20 4-15,-2-20-5 16,-8-13 1-16,-4 4 10 16,-9 17 11-16,0 16 8 0,0 25 3 15,0 18 0 1,-9 24-2-16,9 13-10 15,-9 10-5-15,9 12-16 0,0 12-1 16,-8 16 7-16,8 24 33 16,0 33 30-16,0 26-18 15,0 19-10-15,0 12 4 16,12 7-16-16,5-2-26 0,2-5 0 16,6-8 0-16,1-11 0 15,-8-14 0-15,-2-15 0 16,-2-16 0-16,-2-19 0 15,-4-6-45-15,0-13-74 0,-4-8-39 16,-4-9-49 0,0-7-68-16,0-14-37 0,0-19-12 15,-12-12 26-15</inkml:trace>
  <inkml:trace contextRef="#ctx0" brushRef="#br0" timeOffset="-34277.92">27899 12334 370 0,'-34'-9'251'0,"8"-3"-82"0,10 0-90 16,16-4-54-16,24-5-12 15,22-3-2-15,17-5-7 16,27-4-4-16,17 2-7 16,1 2-26-16,-1 3-43 15,-17 7-38-15,-18 3-64 16,-24 4-47-16</inkml:trace>
  <inkml:trace contextRef="#ctx0" brushRef="#br0" timeOffset="-33762.48">29719 11857 513 0,'0'-53'233'0,"-8"9"-86"15,-12 3-62-15,-8 8-5 0,-6 12 30 16,-5 13-20-16,-1 8-34 16,-6 22-21-16,2 20-9 15,-2 33 6-15,7 19-8 16,5 16-9-16,7 4-10 15,10 0 3-15,9-13-5 16,8-12 4-16,8-10-12 16,5-23 0-16,3-11-2 0,4-16-3 15,5-17-5-15,4-17 1 16,2-14-4-16,3-18 12 16,0-16 3-16,0-16 3 15,-3-17 0-15,-1-4 27 16,-9 5 5-16,-7 4 12 0,0 15 39 15,-6 18 31-15,-8 9-7 16,0 20-45-16,0 11-37 16,-8 25 10-16,-6 23 12 15,3 22-26-15,-5 15-8 16,4 4-10-16,12 5-4 0,0-8-33 16,0-10-91-1,0-7-88-15,0-12-91 16,0-13-16-16,0-15-9 0,8-21 9 15</inkml:trace>
  <inkml:trace contextRef="#ctx0" brushRef="#br0" timeOffset="-33346.7">29756 11918 177 0,'14'-77'362'16,"-6"12"-92"-16,-8 16-92 0,1 15-78 15,-1 11-29 1,0 6-4-16,5 17-12 0,-5 17 30 15,0 28 43-15,0 19-13 16,0 22-43-16,0 8-20 16,0 4-21-16,3-8-12 15,2-9-10-15,-5-17-2 16,0-9 1-16,0-20-7 0,5-11 7 16,-5-15 2-16,0-22-7 15,4-28-3-15,8-28 2 16,10-24-9-16,4-16 2 15,8-2 5-15,2 14-5 16,-4 11 2-16,-2 26-5 16,-7 15 4-16,-3 15 0 15,2 22 2-15,-13 25 20 16,5 23 37-16,-14 22 15 16,0 7 9-16,-8 0-46 0,-1-7-33 15,9-15 0-15,-6-9 0 16,6-10 0-16,0-9-28 15,0-5-145-15,0-14-52 16,3-9-76-16,3-10-23 16,12-23 14-16,3-11 14 15</inkml:trace>
  <inkml:trace contextRef="#ctx0" brushRef="#br0" timeOffset="-32964.31">30330 11532 68 0,'16'-4'281'0,"-6"4"-87"15,3 23-43-15,-5 22 8 16,-8 20 16-16,0 17 10 16,0 11-5-16,0 5-5 15,0 4-51-15,-8-8-35 0,8-13-36 16,0-16-22-16,-8-12-13 16,8-16-5-16,-8-9 1 15,8-16 15-15,-12-16-13 16,4-23-1-16,8-27-15 15,0-32-8-15,13-27 3 16,10-18 5-16,11 5 0 16,-3 16-4-16,1 20 5 15,-2 21-3-15,-7 21-2 16,3 15 2-16,-1 16 12 0,-7 17-4 16,3 25 5-16,-3 12-3 15,-9 8-3-15,-9 7-4 16,0 1-13-16,0-3-38 15,-9-6-69-15,0-3-92 16,9-13-88-16,0-3-14 16,0-13 17-16,17-12-6 15</inkml:trace>
  <inkml:trace contextRef="#ctx0" brushRef="#br0" timeOffset="-32630.98">30958 11556 160 0,'28'-45'333'0,"-8"-20"103"31,-59 45-94-15,1 53-215-16,2 15-32 16,-53 164 11-1,76-135-91 1,13-4-11-16,0-11-31 16,5-17-8-16,6-10-32 0,2-10 3 15,3-25-5-15,9-8 7 16,3-20 20-16,1-25 21 15,-1-25 15-15,5-12 19 16,-6 2 19-16,-2 2 40 16,-5 20 27-16,-3 14-20 15,-4 16-31-15,-10 11-31 0,1 16-5 16,1 9-6-16,-2 29 1 16,-3 16-3-1,0 7-38-15,0 6-131 0,0-6-131 16,0-2-66-16,0-14-1 15</inkml:trace>
  <inkml:trace contextRef="#ctx0" brushRef="#br0" timeOffset="-32232.18">31266 11292 397 0,'17'-38'236'16,"-6"10"-106"-16,3 16-70 15,-6 12-24-15,4 0-14 16,0 21-2-16,4 3-4 15,4 9-8-15,5 0-7 0,1-5-4 16,-4-8-5 0,3-4 0-16,4-16 6 15,-1 0 0-15,4-12 10 0,1-12 21 16,-1-9 32-16,-7 1 55 16,-6-2 48-16,2 10 19 15,-7 5-20-15,-6 4-26 16,-8 8-34-16,0 7-41 15,0 18 26-15,0 26-58 0,-26 42-30 16,-5 43 0-16,-20 41 0 16,-9 28 0-16,-13 4 0 15,0 2 0-15,0-14 0 16,4-14 0-16,8-25 0 16,9-20 0-16,10-27 0 15,14-18 0-15,8-20 0 16,7-18 0-16,6-15 0 15,7-9 0-15,-8-15-254 0,8-18-318 16,0-11 26-16</inkml:trace>
  <inkml:trace contextRef="#ctx0" brushRef="#br0" timeOffset="-30555.23">32458 10848 223 0,'-17'-46'284'16,"-4"1"-81"-16,-3 2-100 15,-4 0-47-15,-1 8-6 0,-7-1 20 16,-1 3 2-16,-3 5-18 15,-2-1-25-15,-2 5-16 16,-8-1-4-16,-15 1 1 16,-13 3-2-16,-13 6 6 15,-14 2 18-15,-9 5 10 16,-11 3-4-16,-1 5 2 16,1 0-12-16,6 0 10 15,2 0 2-15,13 13 0 0,8-13-7 16,5 13-9-16,5-6-3 15,7 5-3-15,3 0-7 16,5 9 9-16,3 8-7 16,5 3 1-16,0 5-9 15,2 3 0-15,1 1 12 16,0-4-1-16,5 4 9 16,2-5-11-16,3-3 4 15,-4-5 3-15,0-3-3 0,-1 3-1 16,-3-5 5-16,1 7 2 15,2-2-5-15,3-3-8 16,4 4 1-16,2-1-6 16,3 3 0-16,5 3 3 15,-1 4 1-15,6-3-4 0,-3 0 3 16,5 8 15-16,1 0 1 16,-1 7 15-16,1 7-22 15,1 8-18-15,-3 4 0 16,6 9 0-16,0 3 0 15,2 9 0-15,10 3 0 16,4-4 0-16,4-3 0 16,8-4 0-16,0-5 0 0,0-8 0 15,0 5 0-15,8-1 0 16,4-2 0-16,4 2 0 16,5-5 0-16,4 1 0 15,11-4 0-15,7-4 0 16,14 1 0-16,13-10 0 15,12-3 0-15,3-4 0 0,5-4 0 16,4-5 0-16,2-8 0 16,6-2 0-16,5-11 0 15,1-2 0-15,7-1 0 16,-2-12 0-16,0 0 0 16,1 0 0-16,4-4 0 0,-4-4 0 15,-5-1 0-15,-3-3 0 16,-10-4 0-16,-1-4 0 15,-1-5 0-15,-3-7 0 16,4-9 0-16,2-12 0 16,4-17 0-16,5-15 0 15,11-12 0-15,2-15 0 16,3-4 0-16,-6-3 0 0,-8 1 0 16,-10 8 0-16,-10 9 0 15,-15 7 0-15,-16 13 0 16,-12 7 0-16,-11 2 0 15,-8 1 0-15,-12 11 0 0,-6 2 0 16,-8 6 0-16,0-1 0 16,-18 0 0-16,-3-5 0 15,-2-6 0-15,-6-3 0 16,1 3 0-16,0 3 0 0,-1 4 0 16,4 5 0-1,6 7 0-15,-2 4 0 0,5 9 0 16,2 7 0-16,3 1 0 15,11 8 0-15,-12 0 0 16,12 3 0-16,-12 7 0 16,12-5 0-16,-8 7 0 15,8-4 0-15,0 4 0 0,0 1 0 16,-9 3 0-16,-4-4 0 16,13-1 0-1,-8 1 0-15,2 1 0 16,-3-1 0-16,9-4 0 15,-11 4 0-15,3-1 0 16,8-3 0-16,-10 3 0 16</inkml:trace>
  <inkml:trace contextRef="#ctx0" brushRef="#br0" timeOffset="-30470.82">32192 10664 1626 0,'0'0'-497'0,"-19"0"-28"15</inkml:trace>
  <inkml:trace contextRef="#ctx0" brushRef="#br0" timeOffset="-29130.03">28230 10726 65 0,'-21'0'158'15,"5"0"28"-15,2 0-50 16,5-9-41-16,9 2-20 15,-14-5 2-15,14 0-5 16,-12-5 2-16,4 5-16 16,-6-4-11-16,0-1-12 15,-6-4-9-15,-6 5 6 0,-5 0-3 16,-6-4-10-16,-10 3-6 16,-7 2 5-16,-3 2 0 15,-5 5-3-15,-2 4-7 16,-5 4 1-16,-1 0 2 0,2 0-1 15,-1 7 4-15,0 11 3 16,1 2 5-16,-6 4-4 16,1 4 3-16,-4 9-4 0,-1-1-2 15,1 5 7 1,0 4-7-16,-1 0 2 0,9 0 2 16,1-2 5-16,3 3 4 15,4 3 2-15,4-1 0 16,0 9 1-16,0 5 10 0,4 0-13 15,5 2-4-15,2 9-3 16,7 4 8-16,2 5 4 16,7 8 26-16,11 8 12 0,-1 3-9 15,2 0-10-15,7 6-51 16,11-5-1-16,0 0 0 16,0-5 0-16,3-8 0 15,5-4 0-15,6 1 0 0,6-4 0 16,3-3 0-16,7-8 0 15,7 3 0-15,7-5 0 16,3-3 0-16,10-7 0 16,5-1 0-16,8-5 0 0,-2-8 0 15,6-8 0-15,2-5 0 16,6-7 0-16,3-8 0 16,-1-1 0-16,2-9 0 0,0-7 0 15,0 0 0-15,-5 0 0 16,1 0 0-16,1-4 0 15,4-8 0-15,1-7 0 16,9-7 0-16,9-10 0 16,2-5 0-16,-9-9 0 0,3-6 0 15,-6-9 0-15,-6-4 0 16,-8-9 0-16,-9-3 0 16,-8-9 0-16,-5-12 0 15,-6-11 0-15,-6-14 0 16,-3-15 0-16,-3-8 0 15,-16-6 0-15,0 10 0 0,-9 15 0 16,-6 17 0-16,-11 17 0 16,0 12 0-16,-11 12 0 0,-10-1 0 15,-15 9 0-15,-10-1 0 16,-7 6 0-16,-3 3 0 16,-4 4 0-16,-7 4 0 15,7 4 0-15,0 0 0 16,-1 4 0-16,4 6 0 15,0 1 0-15,0 2 0 16,8 3 0-16,5 5 0 0,2 0 0 16,11 8 0-16,6-2 0 15,7 7 0-15,7-1 0 16,0 3 0-16,-1 6 0 16,12-1 0-16,-8 4 0 15</inkml:trace>
  <inkml:trace contextRef="#ctx0" brushRef="#br0" timeOffset="-29047.25">27856 10482 2047 0</inkml:trace>
  <inkml:trace contextRef="#ctx0" brushRef="#br0" timeOffset="-28944.53">27856 10477 2047 0,'0'-4'0'16</inkml:trace>
  <inkml:trace contextRef="#ctx0" brushRef="#br0" timeOffset="-28878.7">27856 10473 1983 0,'0'0'-420'16,"0"9"159"-16,0 3-4 15,4 4 17-15,4 4-95 0</inkml:trace>
  <inkml:trace contextRef="#ctx0" brushRef="#br0" timeOffset="-12247.82">29999 12791 254 0,'-14'0'342'16,"-3"0"-84"-16,4 0-117 16,13 0-71-16,0 0 17 15,0 0 100-15,0 0 39 16,8 0-63-16,22-10-63 16,30-6-26-16,41-13-24 0,41-16-12 15,37-7-21-15,20-15-2 16,8 4-10-16,-7-3 1 15,-18 5 1-15,-18 8-5 16,-28 4 0-16,-32 13 1 16,-21 8-3-16,-27 2 0 15,-11 12 0-15,-17-1 0 0,-11 4 0 16,-9 3 0 0,-4 4 0-16,-4 4-54 31,0 0-217-31,0 0-68 15,-21 12-20-15,-6-1-31 16</inkml:trace>
  <inkml:trace contextRef="#ctx0" brushRef="#br0" timeOffset="-11856.81">30553 12923 378 0,'-42'13'341'16,"11"-13"-68"-16,6 0-119 0,7 0-49 15,7 0 41-15,11 0 69 16,0 0-45-16,0 0-56 16,11 0-50-16,24-8-28 15,20-4-8-15,36-4-10 16,30-8-16-16,29-2 1 15,12-2-3-15,5-3 0 0,-5-7 0 16,-11 2 0 0,-16-2 0-16,-26 6 0 15,-19 2 0-15,-25 7 0 0,-18 1 0 16,-11 9 0-16,-12-2 0 16,-6 7 0-16,-7 4 0 15,-6 4 0-15,-1 0 0 16</inkml:trace>
  <inkml:trace contextRef="#ctx0" brushRef="#br0" timeOffset="-11707.61">32075 12529 2047 0,'0'-4'0'15,"0"-1"0"-15,0 1 0 0,-9 1 0 16,9-1 0-1,0-1 0-15,-7 5 0 16,7-3 0 0,0-6-314-1,-8 1-217-15,-9-4-18 0</inkml:trace>
  <inkml:trace contextRef="#ctx0" brushRef="#br0" timeOffset="-9402.03">27328 13420 91 0,'0'0'259'0,"-9"9"-64"0,9-9-52 15,0 0-63-15,0 0-34 16,0 0 15-16,0 0 32 16,0 0 8-16,0 0-20 0,0 0-26 15,0 0-8-15,0 0-1 16,0 0 3-16,0 0-17 16,0 0-8-16,0 0 1 15,0-4 0-15,0-1 1 0,9-2-3 16,7-5-12-16,10-3-3 15,8 1-3-15,8-7 2 16,3-2-9-16,3-3 11 0,-2 2 3 16,-12 0 9-16,0 6 20 15,-6 7 21-15,-11-1 9 16,-5 3 8-16,-4 2-14 16,-5 7-15-16,-3-5-16 15,0 5-10-15,0 0-13 0,0 0 1 16,-7-3-12-16,7 3-3 15,-8 0 1-15,0 0 6 16,8 0-7-16,-9 0-2 16,9 0 6-16,0 0-11 0,0 0 4 15,0 0 12-15,0 0-11 16,0 0 6-16,0 0 2 16,0 0-2-16,0 0 4 15,0 0-2 1,0 0-2-16,0 0-7 0,0 0 9 15,9-4-7-15,-1-1 3 16,4 1-2-16,5-4-1 16,2 1 10-16,5-7-9 0,14 2 9 15,14-7-3-15,17-6-5 16,12-5 6-16,9 3-4 16,3-5-2-16,-3-1 5 15,-4 5-1-15,-10-2 2 0,-8 7-2 16,-6 2-8-1,-17 4 6-15,-8 9 1 0,-12 0 2 16,-7 0 2-16,-5 8-5 16,-5 0 2-16,-8 0-11 15,0 0-26 1,0 0-55-16,0 0-68 16,-12 0-58-16,-6 8-52 15,-5 8-27-15,-14 6-38 0,-10 1 26 16</inkml:trace>
  <inkml:trace contextRef="#ctx0" brushRef="#br0" timeOffset="-8966.86">27650 13526 231 0,'-22'0'260'16,"5"0"-64"-16,7 0-67 0,-3 0-55 15,13 0-3-15,-8 0 25 16,8 0 8-16,0 0-12 16,0-4-19-16,0 0-16 15,13-4-14-15,13-3-13 16,23-6-17-16,24-12-2 0,25-8-3 15,19 1-7-15,18-5 4 16,9 1 5-16,-2 2-3 16,-9 2 14-16,-15 3 31 15,-13 4 8-15,-20 10 29 16,-15-1 24-16,-18 3 17 0,-13 4-59 16,-9 5-71-16,-12 0 0 15,-7 5 0-15,-5 3 0 16,2 0 0-16</inkml:trace>
  <inkml:trace contextRef="#ctx0" brushRef="#br0" timeOffset="-8866.46">29052 13075 1868 0,'0'0'-306'15,"0"0"-54"-15,0 0-18 16,0 9-14-16</inkml:trace>
  <inkml:trace contextRef="#ctx0" brushRef="#br0" timeOffset="16">24668 17097 58 0,'0'-10'181'0,"0"3"24"15,0-2-50-15,0 9-37 16,0-3-50-16,0 3-31 16,0-5-4-16,0 5 23 15,0 0 0-15,0 0-11 0,0 0-7 16,0 0-6-16,0 0-3 15,0 0 1-15,0 0 2 16,0 0 9-16,0 13 2 0,0 2 11 16,0 10 9-16,0 4-11 15,-8-1-10-15,8 1-5 16,-9 4-8-16,9-2-9 16,0 2 3-16,0-5 1 0,0 1 8 15,0-5-6-15,0-2-12 16,0-1-5-16,0-7-4 15,0 0 2-15,0-3-4 0,0-11-5 16,0 0 7-16,0 0-4 16,0 0-3-16,0 9 1 15,0-9 3-15,0 0 2 0,0 0-1 16,0 0-2-16,0 0 1 16,0 0-8-1,0 0 2-15,0 0-8 0,0 0-30 16,0 0-58-16,0 0-83 15,0 0-60-15,0-5-11 16,5-7-43-16,-1-1 18 16</inkml:trace>
  <inkml:trace contextRef="#ctx0" brushRef="#br0" timeOffset="914.53">24826 16798 54 0,'0'-24'128'0,"0"-4"60"15,0 4-71-15,-12 3-36 16,12 6-37-16,-11-2-21 0,2 6 2 15,-4 1 16-15,2 6 20 16,-1 4-7-16,0 0-14 16,-5 0-10-16,-4 0-5 0,3 0-1 15,-8 0 10-15,-4 0 15 16,4 0 5-16,-5 0-7 16,5 0-4-16,-4 0-10 0,-2 14-13 15,0-3 8-15,2 1-10 16,5 0-1-16,-1 4 3 15,1 2-9-15,5 1 8 16,-4 5 11-16,0 8 12 0,4 2-3 16,-2 2 1-16,2 4 7 15,0 6 7-15,0-2-16 16,4 1-4-16,4-1 5 0,12 2-15 16,0-6 1-16,0 1-2 15,0-5-1-15,0 1-3 16,12 4-8-16,4-5-10 15,4-2 8-15,5-6-3 0,4 0 0 16,2 1-3-16,3-5 1 16,0 1 1-16,8-1-1 15,3-4-4-15,3-4 4 16,6-4-1-16,-2-12-2 0,4 0-6 16,6 0-6-1,3 0 7-15,-3-12 4 0,-6 0-9 16,-5 1 8-16,-2-2-3 0,-7-4 4 15,-6-3-13-15,2-4-1 16,-7-4 10-16,2-6 4 16,-4-1 0-16,-1-6-2 0,-4-4 3 15,-5 0-1 1,3 0 0-16,-6 2 3 0,-3-7-5 16,-10 4 3-16,-3 2-5 15,0-2 12-15,0 7-8 16,0 2 8-16,-13 5-6 0,2-2 6 15,-6 6-4-15,1-1 3 16,-4 1 2-16,0 4 0 0,-2 5 6 16,-1-3-2-16,-6 6-9 15,-2-1 3-15,-3 3-12 16,3 0 10-16,-2 6-19 0,-1 4-4 16,7 4-9-16,-3 0-11 15,7 0-9-15,3 0-6 16,-1 0-23-16,5 0-19 15,5 0-27-15,-2 12-21 16,1 2-7-16,3-3-7 0,9 6-2 16,-8-2-30-16,8 6-48 15</inkml:trace>
  <inkml:trace contextRef="#ctx0" brushRef="#br0" timeOffset="1448.05">25920 17063 380 0,'-8'-4'342'0,"-6"-3"0"15,14 2-123-15,-12 1-113 16,12 1-54-16,0-2-23 0,0 5 17 15,-9 0 20-15,9 0-8 16,0 0-19-16,0 0-14 16,0 0-7-16,0 0-16 0,14-4 4 15,7 4 1-15,7-4-3 16,8-5-4-16,4 5 2 16,1-3 4-16,0 2-2 0,-9 0 6 15,-4 3 0-15,-4 2 12 16,-6-5-6-16,-7 5-6 15,3 0 1-15,-8 0-2 16,-3 0-8-16,2 0 3 0,-5 0-3 16,0 0-5-16,0 0-15 15,0 0-45-15,0 0-81 16,0 0-85-16,0 0-67 0,3 0 9 16,7 0-46-16</inkml:trace>
  <inkml:trace contextRef="#ctx0" brushRef="#br0" timeOffset="2394.67">27043 16786 120 0,'0'-12'274'15,"0"4"-71"-15,-12 0-46 16,1 0-74-16,11-1-50 0,0 9-12 16,0 0-11-16,0 0-2 15,-12 0 14-15,-1 14-1 16,0 9 23-16,-6 14 16 15,-1 3 3-15,-5 5-4 0,-1 4-5 16,7-3-6-16,-1-1-12 16,4-5-6-16,-2-4-3 15,4-7-8-15,2-6-10 0,12-6 5 16,-8-4-10-16,8-5-1 16,0-8-1-16,0 0-4 15,0 0-11-15,0 0-5 0,8-8-3 16,7-13-16-16,4-11 0 15,12-4 10-15,-5-5 16 16,0 0-2-16,-1 0 5 16,-2 1 0-16,-3 3 10 15,-3 0 2-15,-1 5-4 0,-2 4-4 16,-5 2 2-16,0 6 10 16,0 4-5-16,-1 0 5 15,-4 4-4-15,0 4 3 0,1-1-7 16,4 1 4-16,-9 0 2 15,3 0 1-15,2 4-2 16,-2-1 0-16,-3 2 2 0,0 3-2 16,0 0 4-16,0 0-3 15,3 0 2-15,0 0-4 16,2 0 9-16,-5 0 5 16,0 0-13-16,3 0 0 15,6 0 13-15,4 17-2 0,8 2 15 16,-2 10-9-16,6 7 5 15,4 9 7-15,-1 4 14 16,1 3-7-16,-1 1 12 0,0-4-23 16,-2 1-12-16,-4-9-2 15,-2-10-13-15,-2-5 3 16,-6-7-13-16,-5-2 5 0,1-6 4 16,1-11-23-16,-9 0-19 15,0 0-55-15,0 0-61 16,0 0-69-16,0-15-32 15,0-10-5-15,0-8 0 16,0 2 69-16</inkml:trace>
  <inkml:trace contextRef="#ctx0" brushRef="#br0" timeOffset="2661.55">27161 17007 96 0,'-32'0'242'16,"2"0"-66"-16,13 0-47 15,-1 0-60-15,6 0-38 0,3 0-17 16,9 0 9-16,0 0 7 16,0 0-2-16,0 0-4 15,9-5 5-15,3 0 1 16,6 3 3-16,-1-3-9 0,9 1-11 16,-1 1-6-16,-6 3-5 15,-2 0-5-15,-6 0-1 16,2 0-4-16,0 0-17 0,-1 0-29 15,4 0-29-15,0 0-25 16,0-4-27-16,1-1-51 16,-1-3 5-16</inkml:trace>
  <inkml:trace contextRef="#ctx0" brushRef="#br0" timeOffset="3477.09">27668 16741 25 0,'0'-2'58'0,"0"-3"75"16,0-2 50-16,0 2-64 15,0-3-39-15,0-1-38 16,-7-3-21-16,7 5 5 0,-8-2 7 16,8 1 9-16,0 4-6 15,-8-1-6-15,8 3 3 16,0 2-2-16,0 0 5 15,0 0 9-15,-8 0-1 0,8 0-6 16,-13 0-11 0,5 0-5-16,0 11-5 0,-4 1 2 15,1 0-6-15,3 0-2 16,8 5 0-16,0-5-12 16,0 0 8-16,0 4-6 0,0-4 1 15,0 0-1-15,0-2 4 16,0-10-7-16,0 12 3 15,8-12-3-15,3 7 7 0,4-7-9 16,11 0 2 0,-2 0 2-16,4 0-2 0,1 0-2 15,-6 0 1-15,2 0-1 16,-5 0 5-16,-3 0 0 16,-4 0-1-16,-6 0 3 15,1 0-2-15,0 0 0 0,-4 0 6 16,0 12 9-16,-4 1 14 15,0 2-6-15,0-2 2 16,0 0-7-16,0 3 3 16,-11-4-2-16,-6 5 5 0,1-5-9 15,-1-1 3-15,-3 6-13 16,0-4 3-16,4-2-10 16,0-4 3-16,0-7 1 0,-1 10 2 15,4-10-5-15,3 0-2 16,10 0-1-16,-8 0 2 15,8 0 4-15,0 0-6 16,0 0 1-16,0 0-1 16,0 0-7-1,0 0-8-15,0 0-15 0,0 0-27 16,0 0-42-16,0 0-34 16,0 0-31-16,8 0-26 15,2 0-63-15,6-10 37 0</inkml:trace>
  <inkml:trace contextRef="#ctx0" brushRef="#br0" timeOffset="4624.89">28249 16669 79 0,'-11'-9'173'0,"3"1"13"15,-5 0-50-15,1 5-55 16,-6-6-38-16,4 1-12 15,-3 4 24-15,1-1 14 16,-2 5-11-16,9 0-23 16,-8 0-10-16,4 0-1 15,1 0 11-15,0 9 7 0,-1 3-1 16,1 4-10-16,1-3-12 16,11 3-13-16,0-4 0 15,0 0-1-15,0-3-4 16,0-1 3-16,0-1-2 0,0 3-6 15,0-10-3 1,0 0-6-16,3 0-14 16,9 0-5-16,1 0-19 15,3 0 9-15,0 0 18 16,-3-10 14-16,-1-3-1 16,-1 2 8-16,-3-1 1 0,-3-4 0 15,-5-1-3-15,0 1 6 16,0 0-3-16,4 3 3 15,-4 1-1-15,0 5 9 16,4 2 0-16,-4 1 4 0,0 4 2 16,0 0-4-16,0 0-1 15,0 0-7-15,0 0 2 16,0 0-4-16,0 0-4 16,4 0 1-16,0 16 5 0,1 1-1 15,4 7 1 1,-1 1-3-16,0 3 0 0,1 4 8 15,5 5 4-15,-6 5 2 16,0 2 11-16,-3 1 19 16,-1-1-1-16,0 1-6 15,-4-4 6-15,0 0-10 0,0-10 8 16,0-1-10-16,-13-5 10 16,1-6-9-16,0-2-6 15,-3-1-17-15,2-4-2 16,4-12-6-16,1 0-1 0,0 0-21 15,0-12 2-15,-2-4-7 16,1-8 2 0,9-2 8-16,0 2 1 0,0-1-5 15,0 2-10-15,6-2 0 16,11 0-13-16,3 4-7 16,3 3-11-16,3 1-27 15,-1 1-20-15,-2-4-14 0,1 3-8 16,-3-3-25-16,-4-1-32 15,-6 5 38-15</inkml:trace>
  <inkml:trace contextRef="#ctx0" brushRef="#br0" timeOffset="5161.22">28377 16641 163 0,'0'-13'229'16,"0"0"-71"-16,0 1-47 0,0 5-57 15,3-2-26-15,2 1 4 16,3 1 15-16,0-1 6 16,-1 8-16-16,1 0-11 15,0 0-5-15,0 0 9 0,1 0 8 16,0 10 14 0,2 7 3-16,1 7 9 0,-1 9-17 15,-3 0-18-15,2 2-10 16,-2-1-6-16,0-6-7 15,-5-4 1-15,2-2-3 16,-1-6-4-16,-4-4 1 0,0-12 8 16,0 0-11-16,0 0 6 15,0 0 0-15,0 0-9 16,0-9-13 0,0-3-3-16,5-11 1 0,1-7-5 15,2-7 4-15,0 1 10 16,6 0 8-16,-2 8-3 15,0 2 2-15,1 7 2 16,-2-3-2-16,6 6 7 16,4 4-9-16,-2 5 4 15,1 7 11-15,5 12 22 0,1 9 29 16,-4 10 3-16,3 10-6 16,-4 8-3-16,-7-3 7 15,3-2-19-15,-4-8-13 16,-6-3-16-16,-1-8 3 0,-3-5-14 15,2-8-5-15,-5 0-14 16,0-12-45-16,0 0-86 16,0 0-108-16,0-5-89 15,0-6-31-15</inkml:trace>
  <inkml:trace contextRef="#ctx0" brushRef="#br0" timeOffset="6373.09">24639 18187 34 0,'-6'0'76'15,"6"0"85"-15,-8 0 14 16,8 0-36-16,0 0 0 0,-8 0-25 16,8 0-17-16,0 0-4 15,0-4 2-15,0 1-4 16,0-2-23-16,0 5-23 0,0 0-14 16,0 0-18-16,0 0-10 15,8 0 10-15,1 0-9 16,5 0 0-16,2 0-2 15,1 0-5-15,-2 0 3 0,-3 0 5 16,1 0-3-16,-5 0 1 16,1 0 0-16,-5 0-4 15,0 0 10-15,-4 0 0 16,0 8 6-16,0-8 10 0,0 12 5 16,0 4 7-16,0 2-10 15,-17-3-16-15,1 2-2 16,-6-1 2-16,3 0-9 0,-5 0-5 15,1-2-1-15,1-3 11 16,1 1-9-16,2-12 7 16,2 8-9-16,6-8 9 15,2 0-12-15,9 0 11 16,0 0-1-16,0 0 2 16,9 0 0-1,7-3 3-15,7-6 14 16,6 1-3-16,2 4-4 0,7-3 2 15,-2 7-10-15,6-6 6 16,-3 6-12-16,4 0 0 16,-12 0 1-16,2 0-1 15,-8 0 0-15,-7 0 2 0,0 0-3 16,-10 0 2-16,0 0-12 16,-3 0-11-16,-2 0-30 15,-3 0-40-15,0 0-20 16,0 0-42-16,0 0-42 0,0-4-22 15,0-3-9-15,0-6-55 16</inkml:trace>
  <inkml:trace contextRef="#ctx0" brushRef="#br0" timeOffset="7171.12">24996 18021 49 0,'-8'-22'161'0,"1"3"40"16,-5-2-63-16,0 2-45 16,2 2-44-16,10 5-28 15,-8-1-9-15,0 1-2 16,8 0 4-16,-8 0 4 0,8-1 0 16,-10 1 8-16,2 1 18 15,-5 2 13-15,0 1 3 16,-3 4-8-16,-4-1-17 0,0 3-12 15,-6 2-5-15,2 0-6 16,1 0-6-16,-6 0 4 16,4 0-2-16,1 0-3 15,-6 11 2-15,5 1 0 16,-5-4 4-16,-2 4 6 0,-2 1 6 16,-3 0 8-16,2 3 1 15,-3 3 1-15,3 5-3 16,4-2 5-16,-7-2-7 0,9-1-9 15,6 3-9-15,2-2-1 16,5 0-4-16,2 4 8 16,6-3 5-16,8 3 11 0,0 9 17 15,0 3 1-15,0 6-3 16,5-3-15-16,6 2-10 16,3 1-9-16,1-6 1 15,7 0 2-15,1 1-9 16,6-4 1-16,7-4-1 0,5-5-1 15,8-5 5-15,3-3 2 16,6-4-9-16,8-12 6 16,-2 0-4-16,5 0-7 15,4 0 4-15,-4-7 0 0,-4-5-5 16,-1-4 1-16,-2-5-8 16,-5 1 3-16,-9-4 2 15,-3-2 2-15,-13 2 1 0,-8-4 9 16,-4-6-3-16,-8-1-1 15,-6-5-1-15,-6-5 0 16,0-8 1-16,-10-4-1 0,-1-9 2 16,-6 6-2-1,1-2-3-15,-4 10 5 0,0 8-2 16,-2 6 5-16,4 9 9 16,-3 5-19-16,-3 3-3 15,-4 9-2-15,-1 3-6 0,-4 6-11 16,5 3-20-16,-1 0-33 15,6 0-20-15,2 0-24 16,3 0-17-16,7 0-25 0,-1 12-7 16,4 0-13-16,8 0-42 15,0 2 21-15</inkml:trace>
  <inkml:trace contextRef="#ctx0" brushRef="#br0" timeOffset="7769.45">26092 18208 40 0,'-11'8'98'0,"-5"-8"99"15,4 0-44-15,0 0-28 16,-2 0-26-16,6 0-39 15,8 0-20-15,-8 0 0 16,8 0-2-16,0 0-2 16,0 0-8-16,0 0-6 0,0 0 2 15,0 0 5-15,0 0 6 16,0 0 2-16,0 0 0 16,0 0-13-16,0 0-5 15,0 0 0-15,8 0 6 0,6-5-18 16,14-2 4-16,12-5-8 15,13 0-5-15,9-1 2 16,12 0 5-16,0 1-11 0,8-4 8 16,-7-1 0-16,-12 6-3 15,-9-2 1-15,-15 7-2 16,-4 0 12-16,-13-1 9 16,-5 7 1-16,-5-5-5 15,-4 5-1-15,-2 0-4 0,-3 0-4 16,-3 0-11-16,0 0-13 15,0 0-48-15,5 0-189 16,3 0 9-16,4 0-51 16</inkml:trace>
  <inkml:trace contextRef="#ctx0" brushRef="#br0" timeOffset="8569.21">27650 17693 28 0,'0'-19'94'16,"0"-1"113"-16,-13 0-42 0,0 3-11 15,0 1-52 1,7-5-47-16,-3 6-23 0,1 2-8 16,0 0 7-16,-1 5 2 15,1 0 2-15,-4 8-4 16,0 0-6-16,-4 0-9 15,-4 0 11-15,-6 16 12 0,2 1-6 16,5 4 0-16,-2 3-5 16,1-3-12-16,6-1-3 15,5 0-7-15,9-1-3 0,0 4 4 16,8-4-1-16,1-4-3 16,8 2-9-16,5 0 4 15,1-5-5-15,5-12-1 16,6 14 1-16,-2-7 4 15,2 5 3-15,-6 0-1 16,-5 8-4-16,-1 0 7 0,-11 1-4 16,-4 0 13-16,-7 3 7 15,0 0 4-15,-10 0 0 16,-7 2-2-16,-8-6-8 16,-3 0-8-16,-1-8-7 0,1 0 5 15,3-4-1-15,5-8-1 16,0 0-3-16,3 0 3 15,6 0 1-15,3 0-10 0,8 0 3 16,0 0-12 0,0 0-9-16,0 0-24 0,0 0-30 15,0 0-53-15,4 0-23 16,8 0-36-16,3-2-54 16</inkml:trace>
  <inkml:trace contextRef="#ctx0" brushRef="#br0" timeOffset="8968.84">27978 17862 54 0,'8'-25'177'15,"-8"5"15"-15,0 1-61 16,0-3-46-16,0 6-43 0,0-1-22 15,0 5 6-15,0 4 14 16,0 4 13-16,0 0 5 16,-8 4 5-16,-1 0 0 15,-4 0-2-15,4 0 15 0,-9 0-2 16,-4 12 3-16,5 4 4 16,-5 3-20-16,6 7-27 15,0-2-5-15,8 1-10 16,8 0-10-16,0-1-3 15,0-4-1-15,8-3-4 16,3 0-1-16,7-5-10 0,2-1-19 16,8 2-19-16,6-13 8 15,-3 0-9-15,-2 0-9 16,-10 0-32-16,1 0-44 16,-7 0-32-16,-5 0-17 15,-4 0-20-15,0-5-1 0</inkml:trace>
  <inkml:trace contextRef="#ctx0" brushRef="#br0" timeOffset="10507.95">28179 17727 197 0,'0'-12'228'0,"0"1"-56"15,0 0-47-15,-6 9-57 16,6-3-37-16,0 5-5 15,0 0 7-15,0 0-6 0,0 0-10 16,0 0-3-16,0 7 0 16,0 10 6-16,5 0 6 15,-4 4 13-15,4-2 0 16,-2 2-2-16,-3 0-7 16,0-4-14-16,0-6-1 15,0-11-10-15,0 9 0 16,0-9-4-16,0 8 3 0,0-8-2 15,0 0-3-15,0 0 7 16,0 0-4-16,0 0 4 16,0-5-3-16,0-3-16 15,6-7-5-15,-3-6 1 16,6-3 9-16,-1-2 3 0,-4 5 3 16,1 6 5-16,3 0 2 15,-3 2-6-15,1 3 3 16,2 8 2-16,1 2 0 15,2 0-4-15,3 0 3 16,-2 0 8-16,4 7 3 16,-4 11 4-16,-1-7 5 15,-3 1 7-15,-2-1-4 0,-3 2-3 16,-3-4-5-16,0-2-8 16,0 2-3-16,0-9-2 15,0 8-10-15,0-8 8 16,0 0 1-16,0 0-7 15,0 0 6-15,0 0 0 16,0-3 0-16,0-6-8 16,0-1 1-16,0-1-4 15,0-2-9-15,0 2 4 16,0 3 0-16,0-1 3 16,0 5 10-16,0 2-3 15,4 2 0-15,0 0-1 0,5 0 6 16,-6 0-1-16,3 0-5 15,-6 0 9-15,0 0-9 16,0 0 3-16,0 0 7 16,0 0-4-16,0 0 4 0,0 0-10 15,0 0 5-15,0 0-5 32,0 0 2-32,0 0-5 0,0 0-10 15,0 0-26-15,0 0-3 16,0 0-5-16,0 0 12 15,0-6 14-15,0-1 13 16,0-3 7-16,0 3 9 0,-14-2-3 16,6 2 10-16,-5 3 0 15,2 4 8 1,0 0-6-16,-6 0 7 0,1 0 9 16,3 0-5-16,0 0-3 15,1 0 4-15,1 8-4 16,3 0-13-16,8 3 5 0,0 1-6 15,0 1-2-15,0 0-2 16,0 2 5-16,8 2-7 16,-2-6 1-16,8 3-4 15,-6-2 12-15,0-12-12 16,5 10-2-16,-5-10-6 16,-5 0-8-16,2 0-9 0,3 0 2 15,4-10 0 1,-4-2 5-16,0-4-1 15,-5-1 8-15,3-3 5 16,-3 3 5-16,-3 4 1 16,0 1 8-16,0 5 10 0,0 7 9 15,0 0 1-15,0 0-6 16,4 0 6-16,0 0-11 16,5 7 2-16,0 5-7 15,-1 5 0-15,3 0-5 16,1-6-2-16,0-1-5 15,-4-10-3-15,1 7-20 0,-1-7-16 16,0 0-15-16,-3 0 8 16,-2 0 15-16,0-7 2 15,6-7 4-15,-6-1 4 16,2-6 11-16,-2 4 7 16,-3 6 6-16,0 3 11 15,0 4 6-15,5 0 7 16,-2 4-4-16,-3 0-3 0,5 0-7 15,-5 0 2-15,0 0-6 16,5 8-1-16,-1-8-9 16,4 0 5-16,-4 0-6 15,-1 0-15-15,6 0-8 0,-1 0-10 16,3 0-5-16,6 0 5 16,0-4 6-16,0 0 14 15,-6 0 11-15,-3 0 7 16,1 4 29-16,-6 0 19 15,5 0 7-15,0 12-1 16,-4 0-14-16,5-1-13 16,-4 1-10-16,-2 1-9 0,5 0-4 15,-3-13-3-15,-1 8-1 16,4-8 3-16,-5 0-11 16,0 0-13-16,-3 0-25 15,0 0-19-15,0 0-42 0,0 0-18 16,0 0-11-16,0 0-10 15,0 0-7-15,0-8-5 16,0-5-80-16</inkml:trace>
  <inkml:trace contextRef="#ctx0" brushRef="#br0" timeOffset="13377.98">25524 18762 108 0,'-11'12'205'16,"2"-5"-55"-16,1-7-31 16,2 13-35-16,6-13-37 0,-8 0-10 15,8 0 14 1,0 0 28-16,0 0 30 0,0 0 11 15,0 0-13-15,0-4-31 16,0-5-41-16,0 9-25 16,0-4-8-16,0 1-11 0,3-2 1 15,3-2 5-15,2 1-3 16,6-2 10-16,-3 1-16 16,2 2 14-16,0 2-6 0,-2 3 4 15,1 0 3-15,-4 0 0 16,-8 0-7-16,0 0 8 15,0 0 0-15,0 0 1 16,0 12 11-16,0 5-10 16,0-5 3-16,0 0-8 15,-12 0 1-15,12-5-3 0,0 2-6 16,0-9-1 0,0 0-10-16,0 0-16 15,0 0-14-15,0 0 19 0,12-9 10 16,10 2 5-16,-2-1 10 15,3-1-1-15,6 5 2 16,-4 1-1-16,-4 3 4 16,-3 0 4-16,0 0-2 0,-6 0 4 15,-3 0 1-15,-3 7 5 16,-2 2-6-16,-4-9 2 16,0 12 3-16,0 0-3 15,0 0-7-15,-15 0 5 16,-1 0-8-16,-5 0-4 0,1-3 2 15,1-9 5-15,-3 7 4 16,6-7-4-16,3 0-1 16,2 0 5-16,2 0-5 0,9 0 5 15,-8 0-3-15,8 0-4 16,0 0-10-16,0 0-3 16,0 0-10-16,0 0-18 0,0 0-33 15,0 0-34-15,5-7-34 16,4-2-30-16,2-3-37 15,-3 0 17-15</inkml:trace>
  <inkml:trace contextRef="#ctx0" brushRef="#br0" timeOffset="14010.14">25708 18606 47 0,'-11'-15'69'15,"1"-2"47"-15,-2 1 32 16,0-5-46-16,0 6-26 16,1-2-31-16,-3 1-15 0,3 4-9 15,-1-1 13-15,-5 9 1 16,0 4 3-16,-2 0-3 15,-7 0-7-15,-2 0-7 0,0 17 4 16,-6-1 15-16,3 3 11 16,-1 6 19-16,-1 3 2 15,4 5-5-15,1 3-20 16,9 6-15-16,2-1-18 16,5-4 0-16,12-5-9 0,0-4 2 15,0 6 6-15,12-4 13 16,5 4-9-16,2-1 4 15,6-5-7-15,4-3 2 16,2-2 1-16,11-2-10 0,1-13 0 16,5-8 3-16,3 0-14 15,2 0 6-15,-2 0-4 16,3 0-3-16,-1 0-4 0,-5 0-3 16,1 0-5-16,-4-20 8 15,-5-5 3-15,-3-4-2 16,-9-2 4-16,-9-8 4 15,-5 4 3-15,-10-10-2 16,-4-4 3-16,-8-4 3 0,-13-4-7 16,1-4 5-16,-4 5-6 15,-5 2 9-15,6 9-8 16,-6 9 15-16,-1 8-18 0,7 11 3 16,-6 5-11-16,4 5-22 15,2 2-23-15,1 5-36 16,5 0 92-16,3 12-217 15,3 9 24-15,-3 4-5 0,14-2-35 16,0 6-134 0</inkml:trace>
  <inkml:trace contextRef="#ctx0" brushRef="#br0" timeOffset="14825.19">26728 18781 56 0,'-13'-4'129'0,"1"4"70"0,0-3-54 15,-2 3-5-15,3 0-20 16,0 0-33-16,11 0-7 16,0 0-17-16,0 0 0 0,0-5-11 15,0 5-14-15,0-5-9 16,0 3-8-16,0 2-6 15,6-6-12-15,7 4-3 0,11-4 3 16,6 3 0 0,5 3-3-16,10-9-2 0,5 2 5 15,2-2-2-15,4 1-5 16,6-4 7-16,-5 0-1 16,-5 0-8-16,-3-2 4 0,-9 7 7 15,-7 0-5-15,-9 2-4 16,-2 1 6-16,-11 4 4 15,-5 0-2-15,0 0 1 16,-6 0-4-16,0 0 2 0,0 0-16 16,0 0-38-16,0 0-48 15,4 0-42-15,0 0-26 16,-4 0-31-16,8 0-27 0,0 0 52 16</inkml:trace>
  <inkml:trace contextRef="#ctx0" brushRef="#br0" timeOffset="16080.33">27986 18379 30 0,'-8'0'37'16,"8"0"5"-16,-9 0-8 15,9 0-17-15,0 0-9 16,0 0-18 0,0 0 3-16,0 0 8 15,0 0 13-15,0 0 23 16,0 0 24-16,0 0 28 0,0 0-5 16,0 0-37-16,-8 0-19 15,8 0-10-15,0 0-11 16,0 0-1-16,0 0-1 15,0 0 0-15,0 0 2 0,0 0-3 16,0 0 5 0,0 0 9-16,0 0 1 15,0 0 8-15,0 0 6 0,-8 0 2 16,8 0 4-16,0 0-4 16,0 0-1-16,0 0-9 15,0 0-11-15,0 0-5 16,0 0-3-16,0 0-2 0,0 0-7 15,0 0 4-15,-6 0 3 16,6 0-2 0,0-5-1-16,-10 1-6 15,10 0 4-15,-12 4 6 16,4-4 1-16,-2 0-2 16,2 0-1-16,8 1 0 15,-6-2 1-15,-2 5-5 0,8-4-2 16,-12-1-3-16,4 5 11 15,-5 0 0-15,0 0-8 16,2 0 4-16,-1 14 2 16,-4-3 11-16,2-3 4 0,2-8 2 15,4 11 2-15,-1-11 6 16,1 11 1-16,8-4-2 16,-11 2-4-16,11-2-11 15,0 5-4-15,0 4-1 16,0 1-5-16,11 0 1 15,3-5 0-15,1 0-2 0,7-1-9 16,1-1-8-16,6-10 13 16,-5 12-4-16,-4-12 6 15,1 8-4-15,-9 0 1 16,-4-8 7-16,-4 12-1 0,-4 0 12 16,0 0 11-16,0 0 0 15,-8 1 0-15,-4-1-9 16,-2-1-7-16,0-2-2 15,3-9-5-15,2 8-1 0,1-8-5 16,-1 0 0 0,9 0-2-16,0 0-13 15,0 0-11-15,0 0-31 0,0 0-36 16,0 0-41-16,0-3-24 16,9-2-58-1,8-4 15-15</inkml:trace>
  <inkml:trace contextRef="#ctx0" brushRef="#br0" timeOffset="16389.25">28253 18411 222 0,'-9'-19'198'16,"0"1"-49"-16,-9 2-35 15,2 0-44-15,2 8-3 16,0-1 3-16,3 9 6 15,-3 0-9-15,2 0-8 16,-2 0-15-16,5 12-11 0,-4 9 5 16,1 2 1-16,4 11 9 15,8 2-11-15,0 6-6 16,0-1-13-16,3-1-13 16,14-3 1-16,5-5-39 0,12-3-34 15,6-9-14 1,2-7-15-16,3-13-9 0,-2 0-21 15,-1-5-23-15,-6-12-51 16,-3-6-31-16</inkml:trace>
  <inkml:trace contextRef="#ctx0" brushRef="#br0" timeOffset="16822.44">28521 18280 244 0,'-15'-7'256'0,"1"2"-61"16,3 2-87-16,-2 3-60 16,13 0-14-16,-10 0 16 15,2 12 24-15,-5 4 3 16,4 8-16-16,9 5-19 16,0 4-18-16,0-1-4 0,0 0-15 15,0-2-3-15,9-7-7 16,4-2-19-16,-2-4-13 15,4-1-18-15,-2-4-18 16,4-12 1-16,-2 0 16 0,-1-8 16 16,-3-12 13-16,-3-6 12 15,-5-2 5-15,-3-1 9 16,0 5 12-16,0 5 10 16,0 5 19-16,0 1-1 15,0 11-3-15,0 2-4 16,0 0-9-16,0 0-9 15,0 0-8-15,0 0-3 0,6 0 2 16,2 13-6-16,4-1 4 16,0-1-6-16,1-3-29 15,-2 0-59-15,6 0-42 16,-6-8-51-16,2 0-60 0,-5 0-125 16</inkml:trace>
  <inkml:trace contextRef="#ctx0" brushRef="#br0" timeOffset="17238.46">28747 18277 68 0,'0'-16'197'0,"0"4"4"15,0 3-55-15,0 0-54 16,0 9-47-16,0 0-18 16,0 0-1-16,0 13 14 15,0 8 7-15,0 7-3 0,0 4-12 16,0 1-10-16,3 1-13 15,0-11-6-15,0-2 1 16,-3-9-1-16,0-4-3 16,0-8-7-16,0 0-21 15,0-5-19-15,0-10-5 16,0-6 8-16,8-13 12 16,0-1 12-16,6-2 7 0,-2 5 6 15,0 7 7-15,1 10 8 16,-7 1 1-16,8 11 22 15,-3 3 22-15,1 17 18 16,-3 7-10-16,-1 8 10 0,5 5-18 16,-4-1-25-16,-3 2-11 15,2-3-7 1,-4-7-15-16,0-2-30 0,1-7-48 16,-5-2-50-16,0-9-30 15,4-8-24-15,4-8-34 16,4-13 54-16</inkml:trace>
  <inkml:trace contextRef="#ctx0" brushRef="#br0" timeOffset="17604.57">29245 17710 50 0,'0'-29'96'0,"0"6"91"15,0 2-39-15,0 8-25 16,0 6-42-16,0 2-28 16,-9 5-17-16,9 0 9 15,-12 10 20-15,4 5 1 0,0 10-5 16,-1 11-7-16,9 9-11 16,-11 10 4-16,11 1-7 15,0 8-9-15,0 5 7 16,0 0 1-16,0 5 4 0,0-5 6 15,5 0-19 1,-2-3-9-16,0-6-7 0,2-6-11 16,-1-9-4-16,0-4 1 15,0-10 3-15,-4-5-27 16,0-6-32-16,0-4-56 16,0-4-31-16,0-12-12 15,0 0 5-15,0 0 4 0,0-12-36 16,0-4-25-16</inkml:trace>
  <inkml:trace contextRef="#ctx0" brushRef="#br0" timeOffset="17837.98">29021 18199 129 0,'-8'-12'185'16,"8"0"-28"-16,0 4-34 15,0 0-39-15,0 0-37 16,0 4-19-16,14-6 4 0,3 3 10 16,13-5-8-16,7 0-18 15,7-4-5-15,9 5-7 16,3-2-10-16,-2 1-25 16,-9-2-75-16,-8 7-90 0,-15-1-71 15</inkml:trace>
  <inkml:trace contextRef="#ctx0" brushRef="#br0" timeOffset="22097.13">30983 16558 7 0,'0'-3'21'0,"0"-1"21"16,0-4 34-16,0-1 22 15,0 2 34-15,0-2-46 16,0 1-22-16,0 0-17 15,3-5-16-15,2 6-1 0,-5 2 2 16,0 0 12-16,0 5-13 16,0 0 2-16,0 0-5 15,0 0 0-15,0 0-4 16,0 0-3-16,0 0-7 16,0 0-6-16,0 0 3 15,0 14 4-15,0-2 13 16,-12 0 1-16,4-4 1 15,-1 4-17-15,9-3 1 0,0-9-11 16,-8 7 0-16,8-7 0 16,-13 0 4-16,13 0-6 15,0 0 1 1,0 0-1-16,0 0-16 16,0-12-7-16,13-4 3 15,0 0 2 1,-1 0 6-16,3 0-1 15,2-1 3-15,0 5 6 0,-2 0 0 16,-2 3 3-16,-1 5-1 16,1 2-2-16,-6 2 3 15,1 0 0-15,0 0 0 16,0 0-7-16,2 0 7 16,-2 0 7-16,3 10 6 0,1 7-4 15,-1 0-3-15,7-3-3 16,-5 3-1-16,-2-4-1 15,-2 3 2-15,-6-4 0 16,0 1 0-16,2 2 0 16,-2-1-3-16,2-2 7 15,-5 0-2-15,0-5 1 16,0 2 11-16,-8 3 4 16,-3 0-3-16,-1-4 8 0,-1 0-4 15,0 5-2-15,-3-6-8 16,-4 2 0-16,-5 3-8 15,5-4-4-15,5-8 3 16,-1 8 3-16,2-8-9 16,14 0 4-16,-8 0 1 0,8 0-13 15,0 0-7-15,0 0-3 16,0 0-2-16,0 0 4 16,0 0 4-16,0 0 9 15,0 0 0-15,5 0 3 16,3 0 1-16,1 0 1 15,-1 0-1-15,3 0 0 16,5 0 2-16,6 0-2 0,-3 0 1 16,1 0 1-1,1 0 2-15,0 0-2 0,-3 0 0 16,-2 0 0-16,-2 0 0 16,-2 0 0-16,-4 0-3 15,1 0-1-15,-6 0 7 16,5 13-6-16,-5-1 10 15,2 0 3-15,-5 4 6 16,0 0-3-16,0 4 5 0,0 1-5 16,0 0 1-16,0-6 2 15,0 2-2-15,0 0 10 16,-11-1 14-16,-2-5 4 16,-3 2-4-16,-6-4-12 15,0-9-13-15,-29 8 7 16,33-8-21-16,-3 0-7 15,4 0-5-15,2 0-7 16,3 0 0-16,12 0 9 16,-8 0 1-16,8 0-1 15,0 0-4-15,0 0-8 16,0 0-14-16,0 0-21 16,0 0-28-16,0-5-38 15,0 5-20-15,0 0-38 0,0-3-52 16</inkml:trace>
  <inkml:trace contextRef="#ctx0" brushRef="#br0" timeOffset="22768.91">31221 16339 100 0,'-15'-17'208'0,"-1"1"-60"16,-5 0-54-16,2-1-45 15,-1 5-26-15,-6 4-4 16,-2 4 7-16,-5 4 12 0,-4 0 4 16,-2 0-2-16,-4 0 2 15,4 12 0 1,-1 0-7-16,2 5-4 0,2 4-1 15,4 7 2-15,7 8 7 16,3 13-4-16,4 9 6 16,2 11-7-16,7 0-8 15,9 4-7-15,0-4-9 16,9-4-3-16,7-3-1 0,5-5-3 16,2-6 6-16,6-5 2 15,4-6-7-15,7-2 7 16,6-10-6-16,3-4-5 15,3-3 1-15,3-9 6 16,4-5 0-16,-7-7 2 16,1 0-5-16,-2 0-1 15,3-4 1-15,-5-7-3 16,-1-4-11-16,-1-11-1 16,-8-6-3-16,1-13 1 0,-2-4 3 15,-5-8-5-15,-11-5 1 16,-1-3 5-16,-4-8 2 15,-9-4 4-15,-8 0 6 16,0 3 14-16,0 14 1 0,-17 7 8 16,-3 7-8-16,-5 6 7 15,-3 8-13 1,-4 7-4-16,-1 5-2 0,-3 8 2 16,-5 3-9-16,0 9-7 15,1 0-25-15,2 0-36 16,7 0-44-16,6 9-29 15,5-1-14-15,3-1 1 16,11 3-32-16,6-10 4 0,0 7 45 16</inkml:trace>
  <inkml:trace contextRef="#ctx0" brushRef="#br0" timeOffset="23472.72">32013 16133 99 0,'5'-10'304'0,"-5"3"-63"0,0 7-67 16,0 0-81-16,0 0-47 16,0 0-22-16,0 0 1 15,3 0 6-15,5 7 0 16,-3 17-6-16,-5 13-2 16,8 12 4-16,1 12-4 0,-1 9-12 15,-4-1 2-15,-1-4-6 16,2-8-1-16,-5-9 8 15,4-7 3-15,-4-8 10 16,0-13-1-16,0-3-11 0,0-4-4 16,5-6-4-16,-5-7-1 15,0 0 11 1,0 0 11-16,0 0-3 0,-14-12-22 16,3-13 0-16,-10-12-1 15,5-11 1-15,1-13-5 16,-2-8 3-16,4-10-10 15,1 3-1-15,12-2 4 0,0 1-4 16,0 8-6-16,0 7-7 16,8 14 8-16,9 7-1 15,0 12 5-15,6 14 4 16,6 7-6-16,7 8 8 0,1 12-4 16,-4 9-2-16,-6-2 7 15,-2 6 2 1,-12 0 1-16,-13 4 5 0,0-6 6 15,-16 6 2-15,-10-1 0 16,3-4-6-16,-7 2-1 16,7-7-4-16,-2 3-4 15,8-10-11-15,6-1-16 0,-2-11-42 16,13 8-45-16,0-8-26 16,0 0-21-16,0 0 1 15,0 0-18-15,5 0 13 16,3-3-63-16</inkml:trace>
  <inkml:trace contextRef="#ctx0" brushRef="#br0" timeOffset="24044.08">32241 16062 87 0,'16'-21'173'16,"1"6"1"-16,1 3-53 16,-7 3-42-16,-5 9-26 0,-1 0 1 15,-5 0 26-15,3 21 31 16,6 7-10-16,-4 17-9 15,-5 8-25-15,4 4-6 16,-4 4-19-16,0-9-13 0,0-2 4 16,0-14-7-16,0-7 1 15,0-8-5-15,0-7 1 16,0-4-4-16,0-10-9 16,0 0 1-16,0-17-18 15,4-11-10-15,9-18-1 16,6-11 3-16,6-4-12 0,-1 2 15 15,-3 6 8-15,-1 8 5 16,-4 12 0-16,-4 9 4 16,-3 6-3-16,-6 10 3 0,6 8 13 15,-4 21 27-15,-2 12 1 16,-3 13-4-16,0 1-19 16,0 3-13-16,0-7 0 0,0-5-8 15,0-10-4-15,0-8-4 16,0-4-22-16,0-7-14 15,0-9-20-15,0 0-30 16,6-12 0-16,2-13 14 16,10-11 31-16,-2-5 27 15,1-4 22-15,-6 4 12 0,1 4 14 16,-4 9 13-16,1 12 5 16,-9 8-3-16,4 8 7 15,1 12 13-15,-5 9-16 0,0 12-8 16,0-3-24-16,0 4-8 15,0-6-8-15,0-4-31 16,0-3-55-16,-9-4-62 16,9-17-64-16,-9 0-19 15,-2-4-54-15,-1-13 44 0</inkml:trace>
  <inkml:trace contextRef="#ctx0" brushRef="#br0" timeOffset="24146.3">32558 15891 85 0,'0'-60'214'0,"0"10"-28"0,0 5-62 15,0 14-63-15,0 3-49 16,0 7-60-16,0 8-59 16,0 6-84-16</inkml:trace>
  <inkml:trace contextRef="#ctx0" brushRef="#br0" timeOffset="24792.48">32679 15928 169 0,'0'0'306'16,"0"0"-69"-16,0 0-71 0,0 0-82 16,0 8-38-16,5 3 3 15,4 6 31-15,-2 0-23 16,6 7-29-16,-4 2-13 0,-1-3-9 16,0-2-1-16,0-6-4 15,-1 2-1-15,-3-5-17 16,-4 2-12-16,4-14-7 15,-4 0-13-15,0 0-9 16,4 0 1-16,4-14 11 0,6-2 24 16,-3-4 16-16,-3 3 16 15,-2 5 7-15,3 5 6 16,-4-1 8-16,-2 8 7 0,2 0 3 16,3 0 11-16,5 8-12 15,-2-1-18-15,3 5-10 16,-8 5-4-16,2-5-4 15,0-4 2-15,1-8-10 0,0 8 1 16,-6-8-8-16,2 0-19 16,3 0-15-16,4-12-2 15,1-16 10-15,2-10 19 16,5-10 6-16,5-14 7 0,-2 1 4 16,3 1 2-16,-4-6 7 15,-5 9 11-15,1 9 21 0,-6 8 18 16,-4 2 1-16,0 14-9 15,-8 3-7-15,0 9-1 16,0 5-5-16,0-2-6 0,0 9-13 16,0 0-1-16,0 28 19 15,0 17 42-15,-12 21-10 16,0 6-3-16,-2 10-19 16,3 0-10-16,0-4 0 15,-1-2-15-15,4-7-9 0,8-7-5 16,-9-11-8-16,0-5-2 15,9-13-43-15,0-9-66 0,0-3-69 16,0-6-59-16,0-15-23 16,0 0 1-16,0-8-22 15,0-12 58-15</inkml:trace>
  <inkml:trace contextRef="#ctx0" brushRef="#br0" timeOffset="25000.92">32871 15952 74 0,'-20'-12'141'0,"7"5"28"16,4-3-74-16,9 10-44 16,5 0-25-16,12 0-7 0,3 0-4 15,8 0 7-15,1 0-4 16,4 0-3-16,-6 0-2 16,3 0-5-16,-12 0-7 0,21 0-1 15,-28 0-7 1,-2 0-13-16,-6 10-31 15,0-3-34-15,-3 0-81 0,0 3 3 16</inkml:trace>
  <inkml:trace contextRef="#ctx0" brushRef="#br0" timeOffset="26656.48">31316 17727 13 0,'0'-4'28'15,"0"4"34"-15,0 0 56 16,0-4 43-16,0 0-48 16,0 4-32-16,0 0-28 15,0 0-17-15,0 0-3 0,0-5 8 16,0 1 17-16,0 4 1 16,0 0-10-16,0 0-6 15,0 0-10-15,0 0 2 16,0 0-4-16,0 0-4 15,0-2-6-15,0 2 1 16,0 0-8-16,0 0 8 16,0 0-3-16,0 0 0 15,0 0 3-15,0 0-9 16,0 0 0-16,0 0 2 0,0 0 1 16,0 0 6-16,0 15 18 15,0 0 5-15,0 6-20 16,0 0-3-16,0 1-8 15,0-3 2-15,0 1 6 16,0-3-8-16,0-4-1 16,0-13-4-16,0 7-3 0,0-7 2 15,0 0-6-15,0 12 0 16,0-12 1-16,0 0 0 16,0 0 1-16,0 0-8 15,0 0 7 1,0 9-1-16,0-9 2 15,0 0-9 1,0 0 9 0,0 0-8-1,0 0 0-15,0 0 10 16,0 7-6 0,0-7 1-16,0 0-3 15,0 0 3-15,0 0 0 16,0 0-2-16,0 0-2 15,0 0 6 1,0 0 1-16,0 0-8 16,0 0 5-16,0 0 1 15,0 0-4-15,0 0 3 16,0 0-3 0,0 0 3-16,0 0-2 15,0 0-3-15,0 0 1 16,0 0-15-16,0 0-5 15,0 0 1-15,0 0-3 16,0 0 5-16,0 0 13 16,0 0 1-16,0 0 0 15,0 0 7 1,0 0 3 0,0 0-18-1,0-4-45-15,0 1-44 0,0-2-42 16,0 5-9-16,0-4 1 15,0-3 27-15,0 7-14 16,0-10-6-16,0 3 3 16,0-1 32-16</inkml:trace>
  <inkml:trace contextRef="#ctx0" brushRef="#br0" timeOffset="27384.06">31452 17466 44 0,'-8'-4'99'0,"0"-4"77"16,-1 5-40-16,-5-7-37 16,2 3-42-16,-5-2-15 0,6 2-8 15,-1-2 7-15,-4-3 0 16,2 0-2-16,2 4-3 15,1-1 5-15,-3 6-4 16,0-1-4-16,-7 4-13 16,-1 0-10-16,0 0 10 15,-3 12 4-15,-1 0 10 16,0 5 13-16,-4-1 9 16,-2 3 9-16,4 6-9 0,-1 7-1 15,10 5-8-15,2 5-17 16,5 2-2-16,3 1 0 15,9 3-3-15,0 4-1 16,9 3-6-16,3-5-3 16,8-6 0-16,5-3-3 15,12-1 0-15,6-7-6 0,13-4-1 16,9-15-4 0,8-1-8-16,5-13 5 15,-6 0-15-15,-7-8 11 0,-3-4 0 16,-13 0-7-16,-11-4 5 15,-11-8 5-15,-5-5-2 16,-13-8-17-16,-1-11 7 16,-8-10-1-16,0-3 3 0,0 0 5 15,-14 4 5-15,-6 4-4 16,-6 4-3-16,7 8 0 16,-6 5-14-16,4 8-22 15,2 2-14-15,2 10-17 16,1 4-2-16,4 4-30 15,12-1-48-15,0 6-40 16,0 3-68-16,0 0-157 16</inkml:trace>
  <inkml:trace contextRef="#ctx0" brushRef="#br0" timeOffset="27920.92">31904 17492 45 0,'26'0'82'0,"-3"-5"81"16,1-1-7-1,-6 6-33-15,-7 0-35 16,1 0-26-16,-1 18-22 0,-3 6-11 16,2 9 4-16,-2 12 18 15,0 4 8-15,0 5-9 16,-8-3-9-16,0-1 1 15,0-6 1-15,0-7 0 0,0-5-13 16,0-7-4-16,0-9 1 16,0-4 3-16,0-12 5 15,0 0-13-15,0 0 0 16,0-16-13-16,0-8-16 16,0-12 0-16,0-10-5 15,0-10-5-15,0-10-3 0,0 1 5 16,0-1 7-16,0 9 6 15,4 5-4-15,4 11-1 16,0 8 0-16,0 5 5 16,4 4-5-16,5 7 3 0,-5 10-3 15,4 7 1-15,-2 0 6 16,-4 0 8-16,-6 15 9 16,-4 6 13-16,0-1 17 15,-14 5-13-15,-11 3-4 16,-1-3-6-16,-2-2-17 15,0-2-5-15,7-5-26 16,5-4-55-16,3 1-57 0,13-13-42 16,0 0-22-16,0 0-16 15,0 0-8-15,0 0-132 16</inkml:trace>
  <inkml:trace contextRef="#ctx0" brushRef="#br0" timeOffset="28602.82">32188 17434 74 0,'17'0'226'16,"-1"-4"-33"-16,-2 4-34 16,-8 0-59-16,2 0-32 15,-8 0 2-15,4 16 38 0,-4 4 6 16,0 1-24-16,0 0-33 16,0-2-32-16,0-3-12 15,0-3-6-15,0-1-2 16,0-12-10-16,0 0-23 0,4 0-17 15,5 0-24-15,-1-3-21 16,1-19-4-16,6-6 13 16,1-13 26-16,5 1 25 15,4 3 20-15,-9 8 11 16,-1 10 20-16,-7 2 11 16,0 8 24-16,-4 9 21 0,-4 17 58 15,0 11 13-15,0 10-54 16,0-3-20-16,0 3-31 15,-7-2-24-15,7-8-9 0,-8-6 2 16,8-7-11-16,0-7-18 16,0-8-17-16,0 0-11 15,0-4-12-15,3-12 0 16,5-4 22-16,5-8 11 0,3-5 13 16,1 0 10-16,-2 2 5 15,-2 1 2-15,-1 5 8 16,2 9 0-16,-6 4-4 15,-5 9 5-15,-3 3 6 16,0 0 22-16,5 12 2 0,1 4-26 16,3-1-8-16,-1 2-2 15,-8-1-8-15,0-4-1 16,4-3 2-16,0-9-15 16,0 0-6-16,0 0-27 0,0 0-6 15,5 0 12-15,-1-4 13 16,0-3 18-16,-2-3 3 15,3 6 18-15,-4 4 7 16,-2 0 8-16,-3 0 22 16,5 0 7-16,-1 14-13 0,0-14-16 15,-4 7-9-15,0-7-13 16,0 0-44-16,0 7-75 16,0-7-69-16,0 0-43 0,0 0-9 15,0-12-25-15,0-7 53 16</inkml:trace>
  <inkml:trace contextRef="#ctx0" brushRef="#br0" timeOffset="28737.46">32619 17161 58 0,'4'-45'189'16,"5"9"26"-16,-5 3-47 15,0 9-46-15,-4 3-52 0,3-12 25 32,-3 22-39-32,0 2-27 0,0 9-23 15,5 0-53-15,3 0-58 16,1 0-47-16,2 0-70 15,0 13-4-15</inkml:trace>
  <inkml:trace contextRef="#ctx0" brushRef="#br0" timeOffset="29002.75">32899 16986 255 0,'0'-7'300'0,"0"2"-25"0,0-3-77 15,0 8-82 1,0 0-37-16,0 0-3 0,0 0 21 15,3 0 5-15,6 0-5 16,-4 17 17-16,2 7 11 16,-2 9-2-16,-5 10-33 0,0 7-90 15,0 2 0-15,0 4 0 16,-8-2 0-16,-1 0-67 0,9-10-114 16,-9-3-56-16,1-9-34 15,0-4-5-15,2-2 32 16,6-10 3-16,-14-16 28 15,7 0 59-15</inkml:trace>
  <inkml:trace contextRef="#ctx0" brushRef="#br0" timeOffset="29164.32">32834 17368 38 0,'0'-36'130'0,"-8"-1"104"16,8 8-45-16,-8 10-35 0,8-2-60 16,0 8-39-16,0 2-21 15,0 3-2-15,0 4 0 16,11-3-15-16,7-3-7 0,1 5-24 15,1 3-22-15,2-7-24 16,-7 6-27-16,2-2-16 0,-4 5-14 16,-5 0-38-16,-8 0-10 15,0 0 30-15</inkml:trace>
  <inkml:trace contextRef="#ctx0" brushRef="#br0" timeOffset="30733">31413 18606 75 0,'0'0'214'0,"0"0"-8"16,0-2-6-16,-8-4-46 15,8 6-46-15,-8 0-26 16,8 0 9-16,0 0 13 0,0 0-15 16,-9 0-25-16,9 0-22 15,-8 0-18-15,8 0-12 16,0 0-7-16,0 0-4 15,0 0 5-15,0 0-10 16,0 0-5 0,0-5-3-16,0 3 0 15,8-8-8-15,5-1 2 0,4-1 14 16,1 4-1-16,-2 0 2 16,6 3 0-16,-1 5 4 15,-7 0 7-15,3 0 1 16,0 0 3-16,-5 13-2 0,-4-13 15 15,-8 12 11 1,0-12 19-16,0 12 11 0,0 0-1 16,-20 0-20-16,0 1-9 15,3 3-8-15,3 0-13 16,-4 1-5-16,2-5-7 16,7-1-8-16,9-11 10 15,0 13-5-15,0-13-6 0,3 9-13 16,11-2 2-16,2-7 10 15,0 0-1-15,3 0 4 16,7 0 10-16,-6 0-6 16,5 0-2-16,-6 0-5 0,-1 0 7 15,-2 0-38 1,-7 0-52-16,-1-4-44 0,0 1-38 16,-8-2-35-16,1-3-24 15,4-8-5-15,0-5-6 16,-1 0 54-16</inkml:trace>
  <inkml:trace contextRef="#ctx0" brushRef="#br0" timeOffset="31316.91">31698 18256 87 0,'-13'-7'180'0,"0"2"1"15,-1 5-55-15,-3 0-52 16,-8 0-38-16,-3 0-9 16,-5 0 17-16,1 0 17 15,1 8 3-15,-3 1-8 0,3-2 0 16,1 5 26-16,-3 5 14 16,0-1-7-16,1 8-22 15,-1 5-20-15,1-1-3 16,4 9 1-16,4-1 12 0,3 2 2 15,6 3 2-15,2-1 4 16,13 1-13 0,0-1-7-16,5 1-11 0,3-8-13 15,7 0-9-15,10-9-6 16,7-3-5-16,5-7 3 16,2 1-6-16,12-4-3 15,-8 1 1-15,4-12-3 16,4 0 13-16,2 0-8 0,4 0-2 15,0-12 4-15,0 1-13 16,-5-6 5-16,-3-4-3 16,-9-3 2-16,-7 0 3 0,-9-2 9 15,-2 2-6 1,-11-5 2-16,-6 1 8 0,-5-4-6 16,0-5 10-16,-13-7-5 15,-4-5-3-15,1-1-8 16,0 6-4-16,-3-1-18 15,-3 4 7-15,-2 5-9 0,5 3-23 16,-1 5-18-16,-2 4-22 16,5 7-29-16,0 9-43 15,8 0-29-15,-5 8-14 16,14 0-8-16,-8 0-30 16,8 0-144-16</inkml:trace>
  <inkml:trace contextRef="#ctx0" brushRef="#br0" timeOffset="31864.97">32091 18199 162 0,'17'0'247'0,"-9"0"-54"15,-1 0-42-15,-2 0-70 16,-5 0-40-16,3 0-20 15,3 0 5-15,2 9 30 16,-8 6 29-16,0 14 6 16,0 12-6-16,0 8 19 15,0 3-21-15,0 5-15 0,-8 0-23 16,8-3-18-16,0-5-12 16,0-9-5-16,3-8-4 15,-3-7 4-15,8-4-5 16,0-9-4-16,-8-5 0 0,0-7 10 15,0 0-12-15,5-7-4 16,4-14-6-16,-3-11 8 16,2-13-6-16,0-7-8 0,-4-10-5 15,5-3-12 1,-1 0 14-16,0 0 4 0,1 4 9 16,-3 4 2-16,2 12-8 15,5 4 5-15,4 9-1 16,1 7 4-16,-4 8-7 15,3 15 8-15,-5 2 7 0,0 12 3 16,-4 7-2-16,-3 5 15 16,-5 4 9-16,0 2-1 15,-17-2-12-15,-3 0 0 16,0-2-7-16,-9-2-5 0,-1-4-15 16,7-4-15-16,-2-2-43 15,9-7-77-15,0-7-81 16,16 0-38-16,0 0-41 15</inkml:trace>
  <inkml:trace contextRef="#ctx0" brushRef="#br0" timeOffset="32447.67">32425 18204 128 0,'11'0'209'16,"3"0"-59"-16,-6 0-26 15,-2 0-29-15,2 0-13 16,-3 12 25-16,-5 3 42 16,0 6 2-16,0 7 7 15,0 5-42-15,0 5-33 16,0-2-31-16,0-3-22 0,-9-10-12 16,9-2-12-16,0-5 3 15,0-3-5-15,0-13 3 16,-7 0-4-16,-1 0-14 0,8-13-14 15,0-7-14-15,0-13-4 16,0-7 0-16,8-1 14 16,-1 1 13-16,6 7 3 0,-1 4 8 15,-4 5 6-15,-2 8 3 16,-3 4 3-16,2 7 8 16,-2 5 3-16,-3 0 11 15,0 12 5-15,5 5-8 16,-5-2-19-16,0 6 1 0,0 0-13 15,0-5-37-15,1-4-57 16,4-12-46-16,-2 0-27 16,-3 0 6-16,0 0 26 0,6-8 49 15,-6-5 13-15,8-6 33 16,0-5 28-16,0-5 17 16,5-4 3-16,-2-5-1 0,0 3 6 15,3 1 12-15,-2 11 17 16,-3 7 8-16,-9 4 26 15,0 12 9-15,8 0 14 16,-5 16 19-16,-3 7-38 16,0 6-37-16,0 4-21 0,0 0-53 15,0-1-55-15,0-7-64 16,0-10-25-16,0-7-53 16,0-8-2-16</inkml:trace>
  <inkml:trace contextRef="#ctx0" brushRef="#br0" timeOffset="32598.26">32687 17662 344 0,'0'-28'232'0,"0"2"-45"16,0 6-88-16,0 9-69 0,0-1-57 16,-8 7-32-16,8 5-24 15,0 0-11-15,0 17-69 16,0-1-44-16</inkml:trace>
  <inkml:trace contextRef="#ctx0" brushRef="#br0" timeOffset="33262.49">32821 17784 301 0,'5'14'313'16,"-5"-14"-45"-16,3 0-119 15,-3 0-76-15,5 14-32 0,-1 7 29 16,-4 0 0-16,4 4-24 15,-4 2-24-15,0 2-9 16,5-5-9-16,-1-3-8 0,0-4-11 16,0-5-25-16,-4 0-40 15,0-12-20-15,0 0-6 16,4-4 7-16,-1-14 23 0,-3-5 28 16,8-10 14-16,1 1 19 15,-6 0 17-15,5 2 11 0,-3 10 9 16,-5 8 0-16,0 4 5 15,0 4 0-15,0 4 13 16,3 7 30-16,6 14-8 16,-4 8-9-16,-1 4-15 15,4 3-17-15,0 1-19 0,1-8 4 16,-1-5-2-16,-5-5-4 16,5-5-14-16,1-14-21 0,2 0-33 15,7-21-17-15,1-13 6 16,1-6 22-16,1-13 26 15,3-7 15-15,-4-5 6 0,5-6 5 16,-5-2 5-16,0 4 5 16,-3 5 26-16,-1 11 15 15,-3 11 5-15,-5 10 16 16,-5 7 1-16,-3 13-3 0,0-1-8 16,0 7-17-16,0-4-4 15,0 10-4-15,0 0 19 0,0 26 42 16,-11 10 16-16,-2 14-13 15,0 6-20-15,4 4-14 16,-2 6-6-16,3-1-19 0,8-1-11 16,-12 2-9-16,12-4-5 15,-8-10-9-15,8-7 6 0,0-7-4 16,0-10-6-16,0-8-16 16,0-4-25-16,0-4-33 15,0-4-41-15,0-8-14 16,0 0-16-16,0 0-19 0,-8 0-25 15,8-8-7-15,0-9-5 16,0-6-30-16,0-1 40 0</inkml:trace>
  <inkml:trace contextRef="#ctx0" brushRef="#br0" timeOffset="33563.96">33030 17624 65 0,'0'-2'234'0,"-12"-3"-10"16,12-4-26-16,0 2-58 16,0 7-50-16,0 0-22 0,0-5-2 15,0 5-7-15,3-8-16 16,11 0-4-16,4 1-20 0,7-1-2 16,6 3 5-16,3 1 5 15,-1-4 0-15,-1-1-13 16,1 1-10-16,-10 8 1 0,3 0-2 15,-6 0-8-15,-6 0 5 16,4-4-12-16,-2 4-23 0,-2 0-43 16,-3 0-41-16,-3 0-27 15,-2 0-10-15,-6 0-1 16,0 9-32-16,0-9 8 0,0 0 42 16</inkml:trace>
  <inkml:trace contextRef="#ctx0" brushRef="#br0" timeOffset="132804.05">29988 10694 150 0,'-12'-8'213'0,"12"-7"-62"0,0 8-48 15,0 0-40 1,0 2-28-16,0 1 7 0,0 0 7 16,0 1 6-16,0-2 0 15,0 1-11-15,0 0-9 16,9 0-3-16,2-5-16 15,5 1-11-15,8-3 1 16,7-2-3-16,12 1 7 0,1-4-2 16,5-5-4-16,5 1 2 15,5 0 1-15,2 3 0 16,5 1 4-16,-6-1 1 16,-2 2 5-16,-6 2 1 15,-4 5-5-15,-6 1 3 16,-6-2-6-16,-4 5 0 15,1 4-2-15,-1 0 10 0,-1 0-1 16,3 0-2-16,-3 0 1 16,8 0-9-16,-4 0 3 15,7 8 4-15,3-1-2 16,0 6-2-16,3-4 0 0,3 3-6 16,0-5-2-16,-2-7-2 15,-2 14 0-15,-1-7 0 16,-2 5 2-16,-1 0 11 15,0 0-11-15,-7 1 13 16,1 3 7-16,2 5 0 16,7-1 0-16,3 0-6 15,-2 4-2-15,-1 2-2 0,-6-7-9 16,1 3 4-16,0-3 1 16,-5 1-3-16,-7-3 2 15,-1 2-1-15,-4 3-10 16,-4-1 4-16,6 3 2 0,-1 0-9 15,-7 4 13-15,7 9-2 16,-3 4-2-16,-8 0 0 16,-1-1 4-16,-1 1 1 0,0-1-2 15,-6 1 3 1,0-2-9-16,-1 4 1 0,-5-3 2 16,0-3-2-16,3 0 0 15,0-1-2-15,2 1 2 16,-2 0 7-16,3 3-14 15,-6 0 9-15,0 6-4 0,0-1 9 16,0 0-3-16,0-3 0 16,0 4 1-16,0-2-8 15,0-2 7-15,0-5 0 0,0-1-4 16,-14-1 5-16,8-1 4 16,6-6 1-16,-11 2 6 15,2-7 4-15,-4 3 4 16,0-2-1-16,-3 0 10 15,-4 2 6-15,-5 2-5 16,-1 3 4-16,-7 2-15 0,-2-4-4 16,-1-1 1-16,-1 1-2 15,-2-1 5-15,2 1-4 16,0-1-5-16,5-4-4 0,-1-3-5 16,1-1 3-16,4-4-7 15,-1 0 3-15,-1 1 0 16,-1-1-2-16,-4 1 3 15,-6-2 1-15,-8 1 3 0,-1 1-3 16,6 0 0 0,-2-5 1-16,2 0 0 15,0 4-7-15,-2-3 0 0,7 0 0 16,-3-1 0-16,3-5 0 16,-5-7 0-16,-1 14 0 15,0-7 0-15,3 1 0 16,3-8 0-16,-4 12 0 0,0-3 0 15,-5-2 0-15,0 3 0 16,-6-3 0-16,5 2 0 16,-3-2 0-16,1 1 0 0,9 0 0 15,-4 0 0 1,1-8 0-16,2 11 0 0,1-11 0 16,3 11 0-16,-2-11 0 15,-1 0 0-15,6 0 0 16,0 0 0-16,-2 0 0 15,2 0 0-15,1-5 0 16,-3-3 0-16,-2-1 0 0,-1-3 0 16,0 0 0-16,1 0 0 15,3 1 0-15,3-1 0 16,3 2 0-16,-2 2 0 0,6-4 0 16,-3 1 0-16,1-3 0 15,2 7 0-15,3-5 0 16,2-1 0-16,5 0 0 15,0 1 0-15,-5 0 0 16,7 0 0-16,-5 0 0 16,-2-4 0-16,-1-1 0 0,-2 1 0 15,1 4 0-15,-1-1 0 16,0-3 0-16,-2 4 0 16,1 0 0-16,3-1 0 0,6 1 0 15,1 5 0-15,4-4 0 16,-3 0 0-16,2-1 0 15,1 5 0-15,-1-6 0 16,0 0 0-16,13 1 0 0,-11 0 0 16,11 0 0-16,-11 0 0 15,11 0 0-15,-9-4 0 16,9-2 0-16,-8-1 0 16,8-6 0-16,-8 1 0 15,8-4 0-15,0-1 0 0,0 2 0 16,0-10 0-16,0-6 0 15,0 3 0-15,0-5 0 16,0 2 0-16,0-2 0 0,0 0 0 16,0 0 0-16,0 0 0 15,8 4 0-15,3 1 0 16,1-5 0-16,4 0 0 16,2 4 0-16,2 0 0 15,-1 5 0-15,2 4 0 16,1-1 0-16,-3 4 0 0,1 1 0 15,1 4 0-15,3-5 0 16,-1 6 0-16,3-7 0 16,2 2 0-16,0 3 0 0,-2 1 0 15,-2-1 0-15,-1 5 0 16,3 1 0-16,-6-3 0 16,2 2 0-16,0 0 0 15,2 3 0-15,-5-3 0 0,7 4 0 16,-6 0 0-1,2-5 0-15,-4 4 0 0,4 2 0 16,-2-1 0-16,2 4 0 16,4-1 0-16,2-4 0 15,0 4 0-15,6 1 0 16,2 1 0-16,5-5 0 0,-1 4 0 16,1-1 0-16,0 1 0 15,-2 0 0-15,3 0 0 16,-3 3 0-16,-1 2 0 15,-2-3 0-15,-2 3 0 16,-3 7 0-16,6-4-3 16,-1 2 1-16,2 2-3 15,-2 0 1-15,-4-6 0 0,-2 1-4 16,-3 1 9-16,-3 1 0 16,-9 3-8-16,1-5 4 15,-2 1 4-15,-2 1 4 16,2-1-5-16,-3-1 4 0,-3 1-4 15,-1 1-4-15,-2-1 1 16,-2-1 4-16,2 2 3 16,-5 3-3-16,3 0 4 15,2-4-5-15,-2-1-2 0,2-1-2 16,0 6 12 0,3-2-10-1,-5 2-1-15,2-5 0 0,-2 1 5 16,2 4-3-16,-5 0 5 15,0 0-3-15,0 0-3 16,0 0 0 0,0 0-16-16,0 0-57 0,0 0-106 15,0 0-118-15,0 0-82 16,0 0-37-16</inkml:trace>
  <inkml:trace contextRef="#ctx0" brushRef="#br0" timeOffset="134866.33">30110 10644 121 0,'0'-16'233'15,"0"3"-85"-15,5 1-49 16,3 0-46-16,7 0-25 16,9 4-7-16,9-5 11 15,8 1 7-15,7 0-6 0,14-1-5 16,10 6 1-16,9-1-4 15,12 8-1-15,7 0-1 16,-1 0-6-16,11 0-8 16,3 0 0-16,3 13-6 15,-3-2-1-15,-3 5 1 16,-11-4-3-16,-12 5 8 16,-14-1 3-16,-13 6 7 0,-8-3 1 15,-9 9-2-15,-7 10 18 16,-3 10-7-16,-1 6 0 15,0 10-4-15,1 5-3 16,3 5-7-16,4 2 2 16,6 7-10-16,7 2-1 0,0-4-3 15,-1 0-2-15,-3-3 4 16,-5-4-8-16,-7-5 7 0,-9-5-3 16,-8 2 3-16,-7-1 15 15,-13-1-5-15,0 2 9 16,-13-6 4-16,-7 2 9 15,-8-1 19-15,-1-4 9 16,-2 0 5-16,-8-4-17 16,0 4-7-16,-5-5 2 0,-9 2 4 15,-4-6 4-15,1 1 0 16,-6 4 20-16,-3-3-11 16,3-5-13-16,-3-5-25 0,-4-4-25 15,-4 2 0-15,0-8 0 16,-4-3 0-16,1-8 0 15,-6-3 0-15,-3-3 0 16,1-5 0-16,-2-8 0 16,-1 13 0-16,4-13 0 15,2 0 0-15,-6 0 0 16,2 0 0-16,-1-4 0 0,2-5 0 16,-3 1 0-16,7 0 0 15,4-1 0-15,-1-3 0 16,4 5 0-16,-1-5 0 15,1 0 0-15,0-3 0 0,4 1 0 16,4-7 0-16,-2 0 0 16,-1-3 0-16,-3-4 0 15,-8-1 0-15,-6-4 0 16,1-3 0-16,-3-2 0 16,6 3 0-16,3-6 0 0,18-3 0 15,12-2 0-15,11-7 0 16,15-3 0-16,22-10 0 15,0-6 0-15,14-6 0 0,9 0 0 16,11 2 0-16,6 2 0 16,4 5 0-16,2 7 0 15,-7 5 0-15,3 8 0 16,-5 13 0-16,0 4 0 16,-2 6-74-16,-2 15-95 15,3 3-73-15,-4 8-87 0,4 0-34 16,2 17-40-16</inkml:trace>
  <inkml:trace contextRef="#ctx0" brushRef="#br0" timeOffset="136563.06">30020 11046 148 0,'13'-15'283'0,"-1"-9"-96"15,1-5-36-15,2 5-65 16,-3-4-25-16,0 3-11 0,1 0 9 16,-5-3 23-16,0-1-14 15,-1 1-14-15,1 0-6 16,5-6 1-16,-5 3-13 16,1-3-7-16,-1 2-14 15,-4-4-7-15,-4-5 6 0,0-4-5 16,0-4 1-16,0-9 3 15,-8-1 0-15,-5-10 5 16,-8-2-9-16,-2-2-4 16,-6-1 2-16,-2 5-10 15,-7 5 0-15,3 3 2 16,-8 3 5-16,4 1-7 16,-3 5 4-16,-2 7-5 0,-3 5 8 15,-7 2-6 1,1 9 5-16,-4 1-1 15,-8 4-6-15,-3-1 3 0,-2 9-6 16,0 0 5-16,1 0-1 0,1 3 2 16,-2 6-2-16,-4-3-2 15,1 8 6-15,5-8 0 16,3 10-3-16,0 0-2 16,9 0 4-16,-1 0 0 15,5 10-3-15,-1 6 4 0,4 4-3 16,-1 8 6-16,2 5-7 15,3 3 1-15,5 9 3 16,0 4-4-16,-2 0 3 16,6 3 4-16,1 2-2 15,1-2-6-15,3-2 5 0,1-2-1 16,1-3 3-16,1-4-2 16,4-5 0-16,0-3 0 15,2-5-5-15,13-7 1 0,-5-5 5 16,6-3 1-1,0-1-3-15,8 0 0 16,-10 1 5-16,2-6-9 16,8-7 1-16,-6 8 7 15,6-8-2 1,0 9-8-16,0-9 2 0,0 0 9 16,0 8-7-16,0-8 1 15,0 0 3 1,0 0-5-1,0 0-3-15,0 0-8 16,0 0-14-16,0 0-35 16,0 0-29-16,0 0-27 0,0 0-28 15,0 0-5-15,0 0 11 16,0-2-51-16,6-16-22 16</inkml:trace>
  <inkml:trace contextRef="#ctx0" brushRef="#br0" timeOffset="137395.95">27950 9833 99 0,'3'-19'177'16,"0"-1"-26"-16,-3-3-56 15,5 8-42-15,-2 3-25 16,2-1-16-16,-2 6 4 0,3-2 8 15,-3 7-4-15,2-3-1 16,-5 5-2-16,0 0-2 16,0-5 4-16,0 2 3 15,0 3-2-15,0 0 0 0,0-4-6 16,0 4-4-16,0 0 9 16,0 0-8-16,0 0-4 15,-14 17-3-15,-2 6-3 16,1 10-1-16,-5 8 2 0,-5 4-1 15,2 0 0 1,2-1-2-16,5-2 4 0,-1-2-3 16,9-9 0-16,8 2-1 15,0-9 2-15,0 1 1 16,0-3-2-16,0-3-3 0,8-3 3 16,9 1-2-16,3 0 0 15,9-1 1-15,7-1-1 16,7-1 1-16,8-2 2 15,-4 0 1-15,4 0-4 0,-2 4 4 16,-2 3 0-16,-3 6 5 16,-2 0-3-16,-6 4 1 15,-4-5 5-15,-7-3 5 16,-5-9 4-16,-8-5 18 16,-4-7 11-16,-4 9 10 15,-4-9 7-15,0 0 2 0,0 0-5 16,0-12-18-16,0-13-20 15,0-16-7-15,-12-16-3 16,0-7-1-16,-3-10 4 16,-1-5-4-16,-2 7-9 0,1-2 10 15,1 10-10-15,5 2-3 16,-1 5 8-16,0 9-6 16,-2 7-4-16,3 9 6 15,11 3-9-15,-13 6 2 16,13 6-1-16,-12 4 8 15,12 0 3-15,-11 6-10 0,3-1 4 16,-1 3-10-16,9 5 9 16,-12 0-5-16,12 0 2 15,0 0 4-15,0 0 3 16,-8 0-11-16,8 0-1 0,-9 0-6 16,9 0-9-16,0 0-37 15,0 17-47-15,-11 2-37 16,11 10-20-16,0 12 12 15,0 8 3-15,0 4-67 16,0 8-200-16</inkml:trace>
  <inkml:trace contextRef="#ctx0" brushRef="#br0" timeOffset="140528.38">26260 14849 39 0,'-32'0'70'16,"4"-4"60"-16,-6-4 8 16,3-5-43-16,-6 1-20 0,-4 5-13 15,0-2-10-15,5 1-6 16,-1 4 12-16,6 4-2 15,2 0-13-15,7 0-12 16,7 0-7-16,3 0-3 0,12 0-9 16,0 0 1-16,0 0-3 15,0 0 1-15,0 0-6 16,7 0 4-16,13 0-8 0,10 0 3 16,7 0 1-16,11 0-5 15,3-5-2-15,11-2 2 0,7 3 2 16,4 0 4-16,-5-1-6 15,2 2 2-15,-8 3 1 16,-5 0 5-16,-9 0 1 0,-5 0-2 16,0 0 5-16,-4 0-6 15,3 0-8-15,-2 0 3 16,-3 0 0-16,-6 0-1 16,3 0 1-16,-6 0-1 0,-3 0 1 15,-5 0 0-15,0-5 2 16,-4 3 1-16,-4-4 3 15,0 6 2-15,-4-5-4 0,6-2-2 16,-3 2-3-16,3 1 6 16,-5 1-3-16,4-1-7 0,0 4 7 15,-5 0-2-15,6 0 1 16,-3 0-5-16,3 0 9 16,4 0-6-16,-2 0 0 0,1 0 1 15,-6 0 2 1,1 0-3-16,-4 0 3 0,0 0-5 15,-3 0 8-15,-5 0-4 16,0 0 2-16,0 0 2 16,0 0-9-1,0 0 7 1,0 0-9-16,0 0 6 0,0-5-1 16,0 5-4-16,0 0 2 15,0-3-3-15,0-1-4 16,0 4 7-16,0-4 2 0,0-1-8 15,0-2 0-15,0 2 1 16,0 2-6-16,0-7 1 16,0 3 1-16,0-2-2 15,0 2-3-15,0-2 4 0,0-3 2 16,0-1 4-16,0-3 1 16,0-4 1-16,-8-5 7 15,0 0-4-15,0 2 2 0,-6-5-4 16,3-1 4-16,-1 1 1 15,4-1 3-15,-4 5 2 16,-2-1 1-16,6 9 8 0,8 0-4 16,-6 2 3-16,6 8 1 15,0-2-8-15,0 8-2 16,0 0-5-16,0 0 4 16,0 24 7-1,6 0-10-15,8 9 4 16,2 3 0-16,5 9-9 15,-7 4 1-15,3 4 2 0,-4-1 2 16,-5 2 2-16,-3-5 1 16,-2 1 5-16,2-6-3 0,-5-9 1 15,0-1 5-15,0-6-7 16,0-9-2-16,0-2 0 16,0-4 4-16,0-2-4 15,0-11-2-15,0 9-3 0,0-9 6 16,0 0-9-16,0 0 8 15,-8-4-6-15,8-12 0 16,-13-4 2-16,5-9 1 0,8-8 1 16,0-4-2-16,0 1-2 15,0-6-1-15,0 2 3 16,0-1 2-16,0 4-5 0,3 1 0 16,2 3 6-16,-5 5-3 15,0 3 1-15,0 5-2 16,0 3 3-16,0 5 0 15,0-1 0-15,0 2 0 0,0-1-5 16,-8-1 3-16,8 5 1 16,-14 0 1-16,6 3 5 15,8 2-4-15,-11-3 0 0,11 8 7 16,-6 2-1-16,6-5-3 16,0 5 6-16,0 0-4 15,0-4-5-15,0 4-5 0,0 0 10 16,0 0-9-1,0 0 5-15,3 17-1 0,8-1 4 16,6 4-7-16,7 0-2 16,5 1 3-16,2-1-1 15,7-4 0-15,-2 1 0 0,6-5 0 16,-3-5 5 0,2-7-7-16,-4 9-4 0,-9-9 0 15,0 0 6-15,-8 0 3 16,-3 0 2-16,-9 0-4 15,1 0 2-15,-9 0-1 16,0 0 6-16,0 8-3 16,-12 0-1-16,-1-8-2 15,0 13-5-15,1-13 0 0,0 12 4 16,3-12-5-16,9 12 8 16,-11-4-2-16,-1 4 5 0,-1 6-6 15,-2-4-1 1,-2 7-3-16,-3 3 10 0,0 2 3 15,-2 2-3-15,-3 1-2 16,8-1 0-16,-5 3 3 16,1 3 5-16,2 1-3 0,2 3-1 15,1-7-1-15,3 2 6 16,-3-3-2-16,4 2-2 0,1-3 3 16,-2-10 4-16,0 2 3 15,2-4-9-15,2-1 6 16,9-4-11-16,-8-12-2 0,0 8-3 15,8-8 1-15,0 8-4 16,-6-8 6-16,6 0-1 16,0 0-1-16,0 0-3 15,0 0-3-15,0 0 6 0,0 0 0 16,0 0-6 0,0 0 8-16,0 0-1 15,0 0 0-15,0-4-2 16,0-3-1-16,0-10-2 15,0-5 3-15,0 3-1 0,0-6-6 16,0-4 6-16,0-2-6 16,6-7 0-16,2 3 6 15,-5-6-3-15,2-4 4 0,-2 0-3 16,-3 1-2 0,0 2 1-16,0 3 3 0,0-3 2 15,0 3-6-15,0 1 1 16,0 1 0-16,0 0-7 0,0 6-6 15,0-2 7-15,0 4-5 16,0 1 11-16,0 6-1 16,0 3 0-16,0 3 4 0,0 4 3 15,0 3-3-15,0 1-1 16,0 1 1-16,0 2-2 16,0 0 2-16,0 5-2 0,0 0 3 15,0 0-3-15,0 0-2 16,0 0 5-16,0 0-4 15,0 0 2-15,0 0 5 16,0 0-2-16,0 0-9 16,0 0 10-1,0 0-2-15,0 0-4 16,0 0 7-16,0 0-8 16,0 0 2-1,0 0 5-15,0 0-2 16,0 0-3-16,9 10 4 0,-1 3-6 15,5 2 6-15,3 4-5 16,1 3 4-16,2-3-5 16,7 2 9-16,2-1-4 15,4 1-1-15,1-6 0 0,-2 3 1 16,-1-4-3-16,-3 0 3 16,3-6-1-16,-6-8 0 15,-5 7 1-15,-2-7-1 0,-1 9 6 16,-3-9-9-16,-5 0 0 15,-3 0 6-15,-5 0 0 16,0 0-5-16,0 0 0 0,0 0 8 16,0 0 1-16,0 0-9 15,0 0 8-15,0 0-5 16,0 0 3 0,-13 0-3-16,0 12 3 0,1 5-3 15,-4-1 0-15,-3 4 2 16,-3 6-4-16,1 2 1 15,-3 0 6-15,1 1-10 0,-3 2 4 16,6 3 4-16,1-2-6 16,-2 0 5-16,-1-4-3 15,8 0 5-15,3-2-9 0,-3 3 1 16,2-5 3-16,0-4 7 16,4 0-7-16,8-3-3 0,-8-10 8 15,8-7-7-15,0 9 2 16,0-1 0-1,0-8-2 1,0 0 3-16,0 0 6 16,0 0-11-1,0 0 1-15,0 0 6 16,0 0-2-16,0 0 1 16,0 0-5-1,0 0 4-15,0 0 3 16,0 0-5-16,0-5-16 0,0 2-17 15,0 3-44-15,0 0-64 16,0 0-52-16,0 0-28 16,0 0-34-16,0 0 12 15</inkml:trace>
  <inkml:trace contextRef="#ctx0" brushRef="#br0" timeOffset="143859.93">22626 17063 270 0,'-22'-16'209'0,"3"4"-61"16,-2-5-24-16,4 6-46 16,1-1-37-16,5 3-13 15,-1 2 6-15,4 2 20 0,8-3 17 16,0 4-12-16,0 4-4 16,0-4-10-16,0 4-20 0,8 0-6 15,7 0-1-15,15 0-4 16,13 0-4-16,16 8-6 15,5 0-2-15,9-8 2 0,8 12-6 16,1-12 5-16,-3 9-6 16,3-9 8-16,-4 0 0 0,-6 0-10 15,-7 0 3-15,-11 0 6 16,-10 0-9-16,-7 0 9 16,-12 0-8-16,-5 0 6 15,-8 0 9-15,-4 0-2 0,1 0 14 16,-4 0-4-16,-5 0-4 15,0 0-1-15,0 0-11 16,0 0 4-16,0 0-10 16,0 0 1-16,0 0 0 15,0 0-22-15,0 0-18 0,0 0-16 16,0 0-5-16,0 0-11 16,0 0 3-16,3 0 6 15,0-5 10-15,0-2 10 16,2-2 7-16,-2 1 8 0,11-20-13 31,-10 11 35-31,0 1 3 0,-4-5 5 16,0-20 18-16,0 22 3 15,-8-3-5-15,0 6 2 16,-1 0 3-16,9 1-2 0,-8-1 3 16,8 4-5-16,0 1-4 15,-6 4 7-15,6-1 5 16,0 4 1-16,0 4-3 0,0 0-5 15,0 0-7-15,0 0 2 16,0 17-7-16,0 3-2 16,0 8 3-16,0 6 1 15,0 6 0-15,-14 5 10 0,14 3 5 16,-12 2 1-16,4-2 7 16,8 1 1-16,-9-4-16 0,9-9-2 15,0-3-10-15,0-5 0 16,0-9 1-16,0-2-7 15,0-5 5-15,0-3 1 0,0-9-8 16,0 0 1-16,0 0-5 16,0-12-4-16,0-10-11 0,0-6 7 15,0-12-6 1,0-8 9-16,0-6-2 0,0 1 2 16,0 4 4-16,0 6 6 15,0 1-3-15,0 5 5 0,0 2 1 16,0 1-3-16,0 6 8 15,0 5-5-15,0 5 2 16,0 6 0-16,0 1 2 0,0 2-2 16,0 4 1-16,0 2 0 15,0 3 0-15,0 0-7 0,0 0 2 16,5 0 4 0,3 0-5-1,5 12 5-15,7 0 1 0,3 0-4 16,8-1 2-16,-6 2-7 15,10-3-2-15,-4-10 1 16,2 11-4-16,-4-3 0 16,-10-8-3-16,2 8 5 0,-5-8 5 15,-2 0-1-15,-11 0 2 16,2 0 3-16,-4 0-4 0,-1 0 6 16,0 0-7-1,0 0 6-15,0 0 0 0,0 0 3 16,0 0-5-16,0 12 1 15,0 1 0 1,-9 4 0-16,-5 2 8 16,6 1 0-16,-4 5-8 0,-2 0 2 15,3-1 6-15,0 1 4 16,-1-2-3-16,-1-6 2 16,0-1 2-16,2 0 10 0,-2 6 3 15,-2-3-4-15,-1 2-1 16,-2-2-11-16,1-2-1 0,6-4-6 15,0-2 5-15,11-2-12 16,-13-9 8-16,13 8-6 16,0 1 2-16,-8-9-1 15,8 7 10-15,0-7-12 16,0 0 2-16,0 0 5 31,0 0-3-31,0 0 1 0,0 0-6 16,0 0 6-16,0 0-3 15,0 0-2-15,0 0 5 16,0 0-5-16,0 0-1 16,0 0 7-1,0 0 2-15,0 0-1 0,0 0-10 16,0 0 4-16,0 0 3 16,0 0-8-16,0 0-6 0,0 0 1 15,0 0 0-15,0 0 9 16,0 0-4-16,0 0 2 15,0 0 11 1,0 0-3-16,0 0-1 0,0 0 1 16,0 0 1-1,0 0 6-15,0 0-2 16,0 0-3-16,0 0 2 0,0 0 1 16,0 0 2-16,-13 0-12 15,13 0 7-15,-9 0-5 16,9 0 9-16,-8 0-11 0,8 0-2 15,0 0 5 1,0 0 2-16,0 0-1 16,-6 0-2-16,6 0 2 15,-8 0-4-15,8 12 3 16,-12-3 0-16,12-1 6 16,-9-8-9-16,9 11 5 0,0-11-2 15,0 10 2 1,0-10-2-1,0 0-3-15,0 0 3 0,0 0 3 16,0 0-7-16,0 0 6 16,0 0 3-16,0 0 3 0,0 0 10 15,0 0 6 1,-8 0-3-16,8 0-3 0,-9 0-7 16,9 0-1-16,0 0-9 15,0 0 3-15,0 0-4 0,0 0 3 16,0 0-6-16,0 0-1 15,0 0 7-15,0 0-6 16,0 0 4-16,0 0-5 16,0 0 5-16,0 0 0 15,0 0-9-15,0 0 6 0,0 0-9 16,0 0-19-16,0 0-16 16,0 0-27-16,0 0-31 15,0 0-38-15,0 0-16 16,0-5-14-16,5 0-30 0,3 5-15 15</inkml:trace>
  <inkml:trace contextRef="#ctx0" brushRef="#br0" timeOffset="146132.39">22414 18040 66 0,'0'-7'100'0,"-8"-1"58"16,8 4-48-16,0 0-38 15,-8-1-10-15,8 5-17 0,0 0-7 16,0-3-1 0,-9-2 2-16,9 0 10 0,-6 5-4 15,6 0 3-15,0-2 2 16,0-3-16-16,0 5-2 0,0-5-12 15,0 5-1-15,11 0-7 16,4-4-4-16,16 1-5 16,8-1-3-16,13-1-2 0,10 2 6 15,8-2-8-15,7 1 2 16,-1 4 1-16,1 0 2 0,-2 0-1 16,-9 0 3-16,-1 9-4 15,3-1-1-15,-13-8 6 16,-3 7-1-16,-4 2-2 15,-9-9-6-15,-7 7 4 0,-7-7 5 16,-9 0-4-16,-3 0 2 16,-5 0-4-16,0 0 6 15,-8 0 0-15,0 0 0 0,0 0-2 16,0 0 4-16,0 0-9 16,0 0-10-1,0 0-12-15,0-7-20 0,-8-2-9 16,0 2-11-16,8-6-21 15,-13 5-16-15,13 1-51 0,-13 2-60 16</inkml:trace>
  <inkml:trace contextRef="#ctx0" brushRef="#br0" timeOffset="146631.62">23390 17805 150 0,'-8'-12'190'16,"8"3"-80"-16,-13 1-36 0,13 4-35 16,-8-1-22-16,8 5-9 15,0 0-9 1,0 0 3-16,0 0-1 0,0 0-2 15,0 0 4-15,0 0-2 16,0 9 7-16,0 3 14 16,0 0 14-16,0 9-9 15,0 4 6-15,0-2 3 0,0 6-2 16,-8 4-1-16,8 4 3 16,0 4 2-16,0 4-9 0,0-1-8 15,0 5 1-15,3-4-5 16,-3-6 3-16,5-5-10 15,-1-10-6-15,0-4 2 0,-4-4-6 16,0-4-2 0,0-3 2-16,0-9 1 0,0 0-2 15,0 0-3-15,0 0-2 16,0-9 0-16,0 2-13 0,-8-6-2 16,0 2-13-16,8-6-27 15,0 1-14-15,0-5-8 16,0-2 0-16,0 2-11 0,0-4-46 15,0-4-6-15,0 1 27 16</inkml:trace>
  <inkml:trace contextRef="#ctx0" brushRef="#br0" timeOffset="147348.05">23369 17788 16 0,'0'-16'44'16,"0"4"45"-16,0 3 75 16,-8 1-24-16,8-1-32 0,-8 2-13 15,8 3-29-15,0 0-27 16,0 0-9-16,0 4-11 16,0 0 3-16,0 0 1 0,0 0 9 15,0 0-6-15,12 0-1 16,0 0 0-16,7 16-9 15,11 4-6-15,2 5-5 16,4-3-4-16,78 26-4 31,-49-25-16-31,17-13-1 32,-77-10 24-17,-2 0 4-15,-3 0-6 16,0 0 7-16,0 0-11 15,0 0 6-15,0 0-2 16,0 0 0-16,-8 0 3 0,-1 0 2 16,-2 11-1-1,-2 1 0-15,-3 0-8 0,0 0 4 16,-1 2-4-16,1 1 3 16,0 1 1-16,-1 0 4 15,1 6-2-15,4 2 8 0,-4-1-3 16,4 6 2-16,-2-1 5 15,5 1 6-15,-5 0 5 0,2-1-2 16,4-4-4-16,-1 2-2 16,1-7 1-16,-3-2-3 15,3-5-9-15,-1 0-4 16,-2-4-2-16,11-8 0 0,-8 8 2 16,8-8-5-16,-10 0 1 15,10 0 1 1,0 0-6-16,0 0 8 15,0 0-7 1,0 0 2-16,0 0-1 16,0 0 7-16,0 0-7 15,0 0-6-15,0 0-3 16,0 0-3-16,0 0-12 0,0 0-16 16,0 0-23-16,0 0-36 15,0 0-29-15,0 0-29 16,0 0-84-16</inkml:trace>
  <inkml:trace contextRef="#ctx0" brushRef="#br0" timeOffset="149542.82">24060 18826 71 0,'0'-4'117'0,"-9"-4"55"15,1 4-65-15,8-1-21 16,-11-2-12-16,-3 3-14 16,2 0-7-16,4 0-10 0,-1-1-3 15,9 5-5-15,-8 0-6 16,8-4-8-16,0 4-2 0,0-3-8 16,0 3-1-16,0 0 0 15,8 0 6-15,6 0 3 16,-3 0 0-16,7 0-5 15,4 0-4-15,3 0 5 0,4 0-3 16,2 0-9-16,7 0 4 16,-3 0-1-16,3 7 1 15,3-7-1-15,-1 9-6 0,1-9 2 16,-2 0-2-16,3 0 0 16,-2 0 0-16,-3 0 1 15,-7 0 2-15,-3 0-3 0,-6 0 1 16,-4 0-4-16,-9 0 10 15,-2 0 5-15,-6 0 9 0,0 0-1 16,0 0-2 0,0 0 1-16,0 0-2 0,0 0-2 15,0 0-5-15,0 0-2 16,0 0-7-16,-6 0 1 16,6 0-8-16,-8 0-5 15,8 0-3-15,-8-9 3 16,8 5 1-16,0-4 1 0,0 3-3 15,-9-3-9-15,9 6-1 16,0-7 0-16,0 0 3 16,0 2 0-16,0-5 6 0,0 3 4 15,0 1 5-15,-9 0 2 16,9-1 2 0,0 2-2-16,0 3 0 0,0-6 2 15,0 8 0-15,0-3 0 0,0 1 0 16,-8 4 0-1,8 0 4-15,0 0-7 0,0 0 5 16,0 0 0-16,0 0 5 16,0 0-2-16,0 0 7 15,0 16-1-15,0 0 0 0,0 6 6 16,0 2-2-16,0 1-5 16,0 2-1-16,0 2 2 0,0-6-3 15,0 3-5-15,0-7 8 16,0-2-13-16,0-6 7 15,0 2-10-15,0-13 4 16,0 9 2-16,0-9 5 0,0 0-9 16,0 0-1-1,0 0 1-15,0 0-2 16,0 0-3-16,-9 0 4 0,9-9-9 16,-8-4 0-16,8 2 1 15,0-1 0-15,0-4 3 16,0-3 3-16,0-3 3 15,-8-2 1-15,8-1 2 0,-6 4 0 16,6 1-4-16,0 1 4 16,0 2 3-16,0 0-3 15,0 1-2-15,0 0-1 0,0 4 1 16,0 4 9-16,0 4-10 16,0 0 4-16,0 4 6 0,0 0 1 15,0 0 2-15,0 0 1 16,0 8-8-1,6 0 1-15,5-8-3 0,7 9-5 16,7-9 7-16,-3 0-3 16,8 0 0-16,-3 0 0 0,3 0-3 15,-1 7 1 1,-6-7-4-16,-1 7 2 0,-7-7 6 16,-1 0-7-16,-3 10 5 15,-3-10 0-15,-5 7-3 16,2-7 6-16,-5 0-1 0,0 0-5 15,0 0 6-15,0 0 1 16,0 9-4-16,-8-9 3 0,0 12-3 16,0 0 4-16,-4 0 4 15,3 0-3-15,1 0 0 16,-4 2 7-16,-1 1-5 0,-2 6 3 16,2-5 1-16,-2 3 3 15,-2 3-4-15,0-1 8 16,3-6-9-16,-4 0-3 15,6 3 4-15,-6-6-7 0,9 0 6 16,-4-4-5-16,1 0-5 16,3-8 3-16,9 9-2 0,-8-9 3 15,8 0-2-15,0 0 0 16,0 0-7-16,0 0 7 16,0 0-4-16,0 0 1 0,0 0 1 15,0 0-2-15,0 0-6 16,0 0 7-16,4 0-2 0,4 0-6 15,-3 0-6-15,-2 0-26 16,6 0-34-16,-1 0-34 16,-2 0-26-16,8 0-15 15,-2 0-50-15,-4 0-21 0</inkml:trace>
  <inkml:trace contextRef="#ctx0" brushRef="#br0" timeOffset="153653.09">29716 16087 17 0,'0'-9'52'0,"0"2"66"16,-8 2 59-16,8-2-70 0,0 7-34 15,0-5-26-15,0 1-25 16,0 1-6-16,0 3 8 16,0 0 9-16,-9 0 4 15,9 0 1-15,0 0 1 16,0 0 1-16,-8 0 4 16,8 0-9-16,0-6-2 0,0 6-14 15,0 0-5-15,0 0 2 16,8 0-9-16,4 0 2 15,4 13-2-15,5-1 2 16,4 0-6-16,-1-3 0 0,6-1-2 16,1 4 2-16,2 0 0 15,2 2 2-15,2-3-5 16,4 1-2-16,-3-4 4 16,-4 4-4-16,0-4-1 15,-11-1 8-15,-2 4-5 16,-4-11-1-16,-2 12 4 15,-1-12-5-15,-6 7 3 0,3 5 0 16,1-12-5-16,0 8 5 16,5 0-1-16,4 1 2 15,-2-1-4-15,6-8 4 16,-4 7 1-16,-3-7-4 16,4 0-2-16,-5 0 3 0,-5 0 2 15,-6 0-1-15,2 0 4 16,-8 0-2-16,5 0-3 15,-5 0-6-15,0 0 2 16,0 0 5-16,0 0 2 16,0 0-5-16,0-3 3 0,0-6-3 15,0 6-3-15,0-2 5 16,0-3-5-16,0 0 5 16,0 8-1-16,0-4-3 15,0 1 2-15,0-6 4 0,0 4-8 16,0 3 3-16,0-8 3 15,0 3-2 1,0 1 2-16,-8-1 1 0,8-1 0 16,-11 0-3-16,11 1 1 15,-9-2 3-15,9 4-1 16,0 2-3-16,0-1 9 16,-8 4-6-16,8 0 2 0,0-5 4 15,0 5-3-15,0 0-2 16,0 0 3-16,0 0-8 15,0 0 12-15,0 0-11 16,0 0 6-16,0 0-1 16,0 0-5-16,-8 17 1 15,8-1 4 1,-8 0 3-16,-2 4-4 0,10 6 4 16,-8-3 3-16,0 7-2 15,2 5-11-15,-3 6 6 16,1 1 1-16,0-6 1 15,-1 4-1-15,1-2 0 0,8-10 1 16,-8-7-9-16,8-6 6 16,0-3 1-16,0-12 1 15,-7 9-1-15,7-9-4 16,0 0 6-16,0 0-1 0,0 0-8 16,0-13 2-16,0-2-3 15,0-11 1-15,0-5-1 16,7-7-9-16,1-2 1 15,6-1-1-15,-3 1 5 16,2-1 7-16,-6-1 0 16,1 6 1-16,-8 3 1 0,0 5 2 15,0-1 3-15,0 5-6 16,0 4 5-16,0 4 2 16,0 4-2-16,-8 3-1 15,8 5-1-15,0 1 0 16,0 3 3-16,0 0-1 0,0 0-5 15,0 0 6-15,0 0-7 16,0 0 4-16,0 0-3 16,0 0 3-1,0 0-6-15,0 0 6 16,0 0-4-16,11 0 3 16,7 0-7-16,6 12 2 0,7 0-10 15,4-5-5-15,1 2 7 16,1-1-2-16,-4 1 2 15,-10-9 1-15,-3 7 4 16,-5-7 4-16,-2 0 2 0,-10 0 3 16,-3 0 1-1,0 0-3-15,0 0 3 16,0 0-3-16,0 10 4 16,0-10 1-16,-8 7-7 15,8-7 9-15,-9 0-3 16,1 0 1-16,-6 7 2 15,2-7-7-15,-1 9 7 0,3-9-1 16,-3 8 2-16,-4 0-2 16,0 0 2-16,-3 3-4 15,0 2 5-15,1 4-5 16,-2 3 1-16,-4 0 4 0,2 6 2 16,-3 2 1-16,5 1 0 15,3-5 1-15,-4-1-7 16,6 2 2-16,0-4 3 15,5-5 6-15,-2-4-5 16,1 0-1-16,3-3 7 16,1-1-9-16,8-8 5 0,-9 8 2 15,1-8-12-15,8 8 5 16,-11-8-1-16,11 8 1 16,0-8-5-16,-8 0-5 15,8 0 1 1,0 0 2-16,0 0 0 15,0 0 2-15,0 0-5 16,0 0 3-16,-9 0-1 16,9 0 1-1,-7 0-1 1,7 0 2-16,0 0-4 16,0 0 3-1,0 0-3-15,0 0-5 16,0 0 9-16,0 0-12 15,0 0-15-15,0 0-30 16,0 0-49-16,0 0-58 0,7 9-84 16,2 3-37-16</inkml:trace>
  <inkml:trace contextRef="#ctx0" brushRef="#br0" timeOffset="155644.42">30110 17784 60 0,'-13'-17'141'0,"1"1"34"15,0 3-65-15,0 2-21 16,-4 3-37-16,-1-1-21 16,1 5-10-16,0 2 3 15,5 2 0-15,11 0-4 0,-9 0-1 16,9 0-7-16,0 0 3 16,0 0 5-16,12 0 0 15,7 0-2-15,10 0-8 16,8 11 0-16,13-3-7 15,2 0-2-15,9-8 2 0,-1 12-3 16,-3-12 0-16,-7 8-2 16,-16-8 2-16,-5 0 10 15,-7 0 19-15,-11 0 10 16,-11 0 8-16,0 0-17 16,0 0-12-16,-16 0-5 15,5 0-6-15,-2-3-1 16,0-2-4-16,13 0-4 0,-9 1-1 15,9 1-9-15,0-1-7 16,0 0-5-16,0 0-3 16,0-5 6-16,-8 3 8 15,8 0 2-15,-8-1 5 16,2-5 5-16,6-2 4 16,-12-1 5-16,12-1-5 15,-13 4 4-15,13-2-2 0,-13 2-2 16,13 0 6-16,-8 5-6 15,8-2 5-15,0 6-6 16,0 3 7-16,0 0-8 16,0 0 6-16,0 0 4 15,0 0-3-15,0 15 9 0,0 10-6 16,0 4 4-16,0 2-6 16,0 8-1-16,0-5-2 15,0 9 8-15,0-3 2 16,0-5-2-16,0-5-7 0,0-5-3 15,0-5-2 1,0-3 0-16,0-6 1 16,0-2-2-16,0-1 0 15,0-8 3-15,0 0-6 16,0 0 4 0,0-8 0-16,0-5-8 15,0-2 2-15,0-7-1 0,0-1-7 16,0-10-5-16,8-3-4 15,1-2 3-15,-1-2 3 16,1-4 8-16,-6-2 2 16,1 0 0-16,1 7 2 15,-2 5-3-15,0 6 7 16,-3 4-1-16,0 3 0 16,0 6 4-16,0 1-4 0,0 7 0 15,0 0 3-15,0 2 2 16,0 5 0-16,0 0 5 15,0 0 0-15,0 0-6 16,0-5-1-16,0 5 0 16,0 0 2-16,0 0-2 0,5 0-5 15,3 0 6-15,9 12-3 16,4 4-9-16,3-3 14 16,3-1-8-16,11 3-4 15,-2-2-8-15,3 1-10 16,3-2 0-16,-6-1 4 15,-3 1 2-15,-4-3 1 16,-9-9 12-16,-4 0 0 0,-8 8 7 16,-3-8 1-16,-5 0 1 15,0 0 0-15,0 8-2 16,-9-8 7-16,-3 0-2 16,-1 0-4-16,2 0-2 0,-1 0 4 15,-1 9-5 1,0-9 4-16,-3 11 5 15,1 2 1-15,-1-2 2 0,-5 6 1 16,-4 4-4-16,3 3 0 16,-8 6 13-16,3-3-9 15,-3 2 8-15,1-1-4 16,1-4-3-16,0 1 3 0,2-6 9 16,3-1 1-16,3-2-1 15,3-4-5-15,4 0-8 16,3-3-6-16,2-1-3 15,8 1-2-15,-8-9-2 16,8 8 2-16,0-8-6 0,0 7 2 16,0-7 5-1,0 0-7-15,0 0 5 0,0 0 3 16,0 0-3-16,0 0 1 16,0 0-4-16,0 0 5 15,0 0-9-15,0 0 4 16,0 0-7-16,0 0-22 15,0 0-16-15,0 0-38 0,3 0-57 16,2 0-62-16,3 0-65 16</inkml:trace>
  <inkml:trace contextRef="#ctx0" brushRef="#br0" timeOffset="158361.94">30304 18473 55 0,'-20'-6'115'16,"1"-1"65"-16,-7-2-71 0,1 1-19 15,-3 1-23-15,-1-2-12 16,5 2-4-16,9 2 7 15,-1 1 1-15,-1 1-1 16,5 3-15-16,0 0-7 16,4 0-6-16,8 0-9 0,-8 0-2 15,8 0-6-15,0 0-6 16,8 7-5-16,6 1 0 16,12 0-3-16,7 4-3 15,8-4 5-15,3 1-3 0,2-2-2 16,-3-7 1-16,-2 10 5 15,-10-10-4-15,0 0 2 16,-8 0-8-16,-3 0 12 16,-3 0-1-16,-5 0-1 15,-4 0 0-15,-3 0 1 16,-5 0-6 0,0 0 8-16,0 0-6 0,0 0 5 15,0 0-1-15,0 0-2 16,0 0 5-1,0 0-8-15,0 0 5 16,0 0 2-16,0 0-6 16,0 0-6-16,0 0 11 15,0 0 3-15,0 0-10 32,0 0 4-17,0 0 6-15,0 0 1 16,0 0 7-16,0 0 2 15,0 16 2-15,0 3-7 0,0 11-2 16,0 2-4-16,0 5-1 16,0 0-6-16,0-6 2 15,0 2 0-15,0-4 1 16,0-1 0-16,0-3-8 0,0-5 8 16,0-3-1-1,0-6 2-15,0-3-1 16,0-8-1-16,0 0-4 0,-13 0 6 15,13 0 0-15,-9 0-7 16,2-12 4-16,7-4-7 16,-8-4-1-16,8-8-1 15,0-10-5-15,0-6 6 0,0-5-3 16,0-1-4-16,0-1 5 16,0 2 2-16,0-1-3 15,0 6 2-15,0 7 1 16,0 5 5-16,0 3 4 0,0 5-3 15,0 8 3-15,0 4-2 16,0 3 5-16,0 0-8 16,0 7 9-16,0 2-9 15,0-6 7-15,0 6-6 16,0-3 3-16,0-1 1 16,0 4 2-16,0 0 3 15,0 0-5-15,0 0 2 16,0 0 6-16,0 0-1 15,0 0-2-15,0 0-3 16,0 0-6-16,0 0 6 16,0 0-1-16,0 0-3 0,0 0-1 15,0 0 1 1,0 0 4 0,0 0-1-16,0 0 5 15,0 0-2 1,0 0-1-16,0 0 2 15,0 0-7-15,0 0-2 16,0 0 8-16,0 0-7 0,0 0 3 16,0 0 3-16,0 0-1 15,0 0 0-15,0 0-1 16,0 0-1 0,0 0-2-16,0 0 3 15,0 13-1-15,8-2-3 16,8 1 7-1,5 4-11-15,6 5 6 0,3 3 1 16,5 5-3-16,7-1 2 16,-2 1 2-16,-4-1-5 15,0-4 1-15,-7 2 8 16,-4-10-10-16,-9-1 4 0,0-1 5 16,-8-14-7-16,1 7 3 15,-9-7 0 16,0 0 3-15,0 0-7 15,-9 0 12-31,1 0-4 0,-4 0-2 16,3 0-3-16,1 0 0 16,-3 0 6-16,-6 8 0 15,-2 5 6-15,-2 2 16 16,-4 11 16-16,-3-3 6 0,-1 6 2 15,-2 7-18-15,-8-3-12 16,5 0 0-16,-3-1-9 16,4-4-1-16,4-2 0 15,4-9-10-15,7-6-4 16,1 1 5-16,3-12-7 16,3 7 11-16,11-7-5 0,-8 0-3 15,8 0 5-15,0 0-3 16,0 0-2-16,0 0-3 15,0 0 2 1,0 0 3-16,0 0-5 0,0 0-1 16,0 0-7-16,0 0 1 15,0 0 0-15,0 0 1 16,0 0 1-16,0 0-14 16,0 0-17-16,0 0-38 0,0 0-61 15,0 0-58 1,0 0-23-16,0 9-56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8:12:59.9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11808 4807 248 0,'-12'-8'222'0,"3"0"-82"15,1 4-70-15,8-1-34 0,-8 5-18 16,8 0-9-16,0 0-1 15,0 0-4-15,0 0-3 16,0 12 6-16,4 13 19 16,4-13-20-16,5 6-1 15,-1-7 2-15,-1-3-2 16,-2-8 5-16,2 8-9 16,-3-8 4-16,2 0 0 0,-2 0 13 15,-8 0 14-15,4 0 18 16,-4-8-7-16,0-5-17 15,0-6-12-15,0-7 1 0,0-5-4 16,-8-2-7-16,-6-5-1 16,-5 2-2-16,-1-4-1 15,-5 4-2-15,-4-2 5 0,-7 5-2 16,-1 5 0-16,2 5 0 16,-3 2-4-16,7 5 2 15,2 4 0-15,4 3 2 16,1 1-1-16,-4 8-1 0,-2 0-3 15,-2 0 7-15,4 12-3 16,0 0 0-16,-1 0-1 16,-3 5 1-16,-1-2 4 0,0 6-9 15,1 0 4-15,4-1 6 16,4 0-6-16,0 4 1 16,2 13-2-16,-1 9 2 0,3 7-2 15,-5 3 0 1,5 6 2-16,-1 7 0 0,2 4-1 15,2 4 2-15,4 8 2 16,1 6-1-16,12 6-4 0,0-3 2 16,0-5 0-16,9-4 0 15,7-12 7-15,12-6-3 16,4-14-3-16,10-9 2 0,1-12-1 16,11-7 3-16,3-14 0 15,4-11-3-15,4-8 0 16,3-7-2-16,2-5 4 0,-2-10-2 15,-3-2-1-15,-8 0 3 16,-7-1-5-16,-10 5 3 16,-8-1 0-16,-7 5 1 15,-5-1-1-15,-12 1-1 16,-8-1-1-16,0 2-12 0,0-4-23 16,-11 4-34-16,-3-1-56 15,3-2-47-15,-6-2-86 16</inkml:trace>
  <inkml:trace contextRef="#ctx0" brushRef="#br0" timeOffset="1131.54">12381 3969 95 0,'-9'-22'148'0,"1"6"17"15,8 4-69-15,-13 4-44 16,6 0-28-16,7 0-9 15,0 4-5-15,0-1 5 16,0 5-7-16,0 0-6 0,0 0 3 16,-8 0-4-16,8 0 4 31,0 0 0-31,0 0 1 16,0 0 1-16,0 0-1 15,0 0 7-15,0 0 7 16,0 0-3-16,0 0 2 0,0 0-5 15,0 0-4-15,0 0-1 16,0 0-2-16,0 0-2 16,0 0-1-16,0 0-3 15,0 0-2-15,0 0 3 16,0 0-4-16,0 0-1 16,0 0 5-16,0 9 2 15,0 3-4-15,0 0 2 16,3 0-2-16,2 4-3 0,2 6 1 15,2 6 3-15,-1 13 5 16,1 15-1-16,-1 13-3 16,-5 9 2-16,2 5 1 0,-5 1-4 15,0-3 4-15,0-2-8 16,3-8 4-16,2-5 1 16,-2-9-2-16,-3-4-2 15,0-8 0-15,0-9 3 0,0 1-1 16,0-5 0-16,0 2 1 15,0-7 3-15,0-3-1 16,0 6-3-16,0-6 3 0,0 0-3 16,-8-3 0-16,8-1 1 15,-8 1 0-15,8-5 1 0,0-4-4 16,0 1 2-16,0-5-1 16,0 4 2-16,0-4-1 15,0 4 1-15,0 4-1 16,5 0 0-16,-2 6 4 0,2-7-7 15,-2 1 6-15,1 2-2 16,1-8 1-16,-2 3 3 16,-3-13-1-16,0 0 7 0,0 0 15 15,0 0 6-15,0 0 8 16,0 0-2-16,0-8-9 16,0-7-9-16,0-3-16 0,0-6 1 15,0-9 1-15,0-3-5 16,0-3-3-16,0-7 2 0,5 0-3 15,3 1 8-15,5 1-4 16,3 2 1-16,7 3-6 16,11-2 0-16,2 8 6 15,4 5 0-15,0 6-2 16,5 10-4-16,0 12 6 0,0 17 6 16,-1 8-3-16,-3 12 3 15,-1 8-4-15,-4 6 0 0,-2 7 3 16,-11 4-2-16,2-1-3 15,-7-9-3-15,-7-6 5 16,-3-10-4-16,-5-8 2 0,2-4 0 16,-5-8-1-16,0 1 4 15,0-4-2-15,0-13-7 16,0 0-11 0,0 0-49-16,0-4-67 0,0-12-61 15,0-13-62-15,9-11 36 16</inkml:trace>
  <inkml:trace contextRef="#ctx0" brushRef="#br0" timeOffset="1814.29">13643 4779 271 0,'13'-38'218'0,"-6"5"-101"0,-7 1-42 16,0 5-35-16,0 2-16 15,0 4 3-15,-7 5 13 16,-1-1 4-16,-1 10-6 0,1-2-8 16,8 9-21-16,-13 0-4 15,-2 0-2-15,-2 16 0 16,0 10-2-16,-6 4 3 0,-5 12-2 16,3 8-4-16,-3 1 3 15,2 6 2-15,6 0 1 0,4 1 0 16,4-6-6-16,12-2 6 15,0-6-2-15,0-3-2 16,9-7 4-16,2-6-2 0,6-7-4 16,3-6 0-16,5-2 0 15,3-13 4-15,5 0 3 16,-6-5-9-16,3-3 5 16,-6-7-1-16,-5-6 0 0,-2-3 2 15,-5-14 0-15,1-7-7 16,-4-3 7-16,-6-6-1 15,0-3-2-15,-3 1 2 0,0-5-1 16,0 4 9-16,0 0-8 16,0 1 11-16,0 1-4 15,-6 11 1-15,-3 3 16 0,0 10 6 16,1 2-5-16,8 8-14 16,-8 9-6-16,8 7-5 15,0 5 2-15,0 13-4 16,0 15 1-16,0 17 0 0,0 16 6 15,0 8 2-15,0 4-6 16,0-4-2-16,8-7 1 16,5-5 4-16,3-12 1 0,4-4 2 15,4-10 5-15,5-2-3 16,2-8 0-16,8-5-2 16,-4-8-10-16,-3-8 8 0,-2 0-6 15,-6 0 4-15,-3 0-4 16,-9 0-3-16,-4 0 4 0,0 0-6 15,-8 0-27 1,0 0-75-16,0-4-79 0,-16-9-78 16,-5-2-28-16</inkml:trace>
  <inkml:trace contextRef="#ctx0" brushRef="#br0" timeOffset="2346.23">14162 4474 490 0,'17'-58'194'16,"-5"13"-69"-16,-3 9-59 15,-6 12-30-15,-3 7-18 16,0 8-12-16,5 9-3 16,3 33 15-16,4 20 17 0,8 20-5 15,0 17-5-15,5 8-12 16,-1 7-5-16,5 1 1 0,-1-8-3 15,1-4 2-15,-6-8-8 16,-1-6 2-16,-3-10-2 16,-6-13 3-16,-5-17-3 0,0-11 7 15,-5-8 53 1,-3-14 61-16,0-14-37 0,-11-22-40 16,-10-16-21-16,-3-24-14 15,4-16 1-15,0-18-1 0,8-6-8 16,12-1 1-16,8-1-4 15,8 7 0-15,12 5-3 16,9 13 0-16,2 17 4 0,12 13-6 16,1 14 8-16,13 23-6 15,0 15 3-15,0 16-6 16,-1 11 3-16,-11 15 6 0,-7 3-2 16,-18 4 1-16,-8-6 5 15,-12 3 0-15,-8-2-2 16,-20 1 4-16,-10-8-7 15,3-5 1-15,-3-7 6 0,12-9-2 16,1-12 4-16,9 0-8 16,8 0-14-16,0-12-22 15,0-9-28-15,3-2-35 0,10-15-63 16,3-7-50-16,4-8-102 16</inkml:trace>
  <inkml:trace contextRef="#ctx0" brushRef="#br0" timeOffset="2994.99">21717 2829 498 0,'0'-20'152'16,"0"3"-75"-16,-9 13-41 16,-8 12-18-16,-8 20-6 15,-6 29 26-15,-15 29 5 16,-2 39 1-16,-4 39-13 0,-4 24-10 15,-6 6 0-15,-3 1-10 16,3-2-5-16,2-19 0 16,8-20-4-16,6-14-1 15,6-23-3-15,7-15-5 16,5-16-26-16,7-21-29 0,5-17-27 16,7-10-17-16,9-23-17 15,0-23-88-15,5-20 21 0</inkml:trace>
  <inkml:trace contextRef="#ctx0" brushRef="#br0" timeOffset="3311.71">21546 3411 150 0,'43'-107'273'0,"-10"14"-103"0,-4 20-56 16,-9 16-45-1,-3 12-31-15,-1 13-20 0,-3 12-5 16,-7 8-4-16,2 4-6 15,5 8-1-15,4 24-2 16,7 11 7-16,1 23 7 16,2 24-8-16,2 23-1 0,-1 21 2 15,5 16-1-15,-1 5-2 16,10-1-3-16,1-3 6 16,6-8-5-16,0-17-7 15,0-13 9-15,-6-19-7 16,-4-17 4-16,-11-16-1 0,-8-12 3 15,-3-13-8-15,-9-9-19 16,-5-6-25-16,-3-13-32 0,0 0-76 16,-11-15-65-16,-11-13-157 15</inkml:trace>
  <inkml:trace contextRef="#ctx0" brushRef="#br0" timeOffset="3577.61">21663 4057 116 0,'-60'-14'268'16,"10"0"-102"-16,13 7-74 0,14-2-43 16,6 5-17-1,8 0-6-15,9-1-7 0,6-2 7 16,10 2-5-16,11-2-11 16,14-2 9-16,11-3-9 15,13-5-1-15,9-2-1 0,-1 2-1 16,-3 1-9-16,-10 4 0 15,-6 5 5-15,-15 7-12 16,-2 0-12-16,0 0-33 0,5 0-36 16,-3 0-31-16,1 0-66 15,-3-11-3-15</inkml:trace>
  <inkml:trace contextRef="#ctx0" brushRef="#br0" timeOffset="4526.6">22435 3777 279 0,'0'-28'226'16,"0"-2"-109"-16,0 7-45 0,0-6-29 16,0 5 1-16,0-2 32 15,0 12-9-15,5 0-28 16,-2 7-18-16,2 7-13 0,-2 0-4 16,6 24-4-16,5 17 2 15,8 12 1-15,-2 16 0 16,3 5-1-16,-1 2-1 15,2 2-1-15,-5-4 4 16,3-14 0-16,-11-8-3 0,2-10-1 16,-5-13 0-16,-3-9 12 15,-2-20 31-15,-3 0 0 0,0-25-18 16,-11-20-15-16,11-16-6 16,0-21 2-16,3-10-10 15,14-10 4-15,5-5-1 0,9 10-1 16,-5 16-2-16,4 16-3 15,-6 15 8-15,1 15-6 16,0 14 5-16,-2 21-6 16,-3 0 6-16,1 24 0 15,0 4-4-15,-4 6 2 16,-3 5-1-16,-2-1 5 0,-3-2-2 16,-1-8 3-16,-4-6-3 15,1-7 1-15,-1-4 1 16,-4-1-31-16,0-10-28 15,0 0-38-15,0-5-41 16,4-14-3-16,4-15-3 16,3-10-22-16,1-14 29 0,4-3 41 15,2 4 41 1,-4 9 32-16,0 7 36 0,-3 9 39 16,3 7 29-16,-3 5 18 15,-2 3 4-15,0 5-40 16,-1 5-21-16,-5 2-13 15,-3 5-4-15,0 0-7 0,3 0-3 16,5 12 4-16,1 9 2 16,3 11-2-16,0 21-5 15,1 12 2-15,0 4-7 0,-1 9-3 16,-1 3 1-16,1 0 0 16,1-7-2-16,-1-8-3 15,2-18-2-15,-8-11 0 16,-6-8 13-16,0-14 36 15,0-2 32-15,0-13 1 0,0-21-42 16,0-15-19-16,0-18-14 16,0-19-4-16,0-17-8 15,11-11 3-15,6 4-2 0,9 2-1 16,-4 19 4-16,0 10-1 16,-1 18-2-16,-5 14-4 15,-1 15 8-15,1 7-7 16,1 12 5-16,0 12-2 0,0 12-1 15,-3 5 4-15,-2 4-1 16,1-5 0 0,-5-8 3-16,-4 0-1 0,2-2-1 15,-6-6 0-15,0-5-3 16,0-7 7-16,0 0 1 16,0 0-2-16,0 9 1 0,0-9-7 15,0 0-31-15,0 0-49 16,0 0-46-16,3 0-8 15,11-16-102-15,11-14-233 16</inkml:trace>
  <inkml:trace contextRef="#ctx0" brushRef="#br0" timeOffset="4974.93">24139 3007 54 0,'26'-28'231'15,"-10"-1"-40"-15,-9 5-71 16,-7 8-37-16,0 3-33 0,-15 2-27 15,-11 3-13-15,-5 8 10 16,-11 0-1-16,0 19-4 16,-4 19 3-16,6 15 2 15,2 16-11-15,7 16-2 0,10 17-4 16,4 3 1-16,17 2-11 16,0-10 7-16,12-12-9 15,5-20 4-15,4-11-1 0,-2-18 6 16,2-19-7-16,3-30-16 15,4-27-6-15,5-26 2 16,1-19 13-16,-8-12 13 16,0-6 11-16,-4 6 0 15,-8 7-5-15,-6 13 2 0,-5 13 16 16,-3 9 15-16,0 20-2 16,0 11-12-1,0 2-17-15,0 11-5 0,0 11-1 16,0 0-2-16,0 28-1 15,0 8 4-15,0 18-1 0,10 11 3 16,2 11 0-16,4 10-4 16,8-1 2-16,8-7-11 15,10-8-21-15,-2-13-50 16,5-17-49-16,-5-15-79 16,1-25-257-16</inkml:trace>
  <inkml:trace contextRef="#ctx0" brushRef="#br0" timeOffset="5442.72">24713 2811 229 0,'0'-51'287'15,"0"10"-136"-15,0 13-77 16,0 7-38-16,0 4-17 16,0 10-14-16,0 7-3 0,0 7-1 15,3 19 1-15,10 10-1 16,8 9-6-16,2 4 8 15,1-1-4-15,5-8-6 16,-1-2-2-16,5-9 4 0,1-14-7 16,-3-15 5-16,5 0 0 15,2-20-3-15,2-13 11 16,-4-12 12-16,-2-2 4 16,-7-8-2-16,-2 3 12 15,-5-1-1-15,-4 8 15 16,1 9 27-16,-9 10-19 0,0 7-15 15,0 6-18-15,-8 13-7 16,0 21-1-16,0 28 29 16,-20 37 35-16,-9 32 18 15,-15 49-5-15,-16 35 9 16,-14 26-27-16,1 9-21 0,-5-8-19 16,1-19-4-16,9-23-12 15,7-19 2-15,8-26-7 0,12-20-2 16,5-20-1-16,6-26-5 15,10-14 7-15,3-17-5 16,11-12-35-16,6-14-53 16,0-7-67-16,0-15-123 0,15-25-81 15,18-29-2-15</inkml:trace>
  <inkml:trace contextRef="#ctx0" brushRef="#br0" timeOffset="7088.85">26252 2743 280 0,'0'-24'205'0,"0"-2"-102"15,0 7-49-15,0-4-20 16,0-3-3-16,0-2 26 0,0-2 21 16,0 2-11-16,0 4-1 15,0-5-16-15,0-3-16 16,0-5-4-16,-13-7-9 16,-1-6-1-16,-11-2 17 15,-9-10-18-15,-5-2 5 16,-15-5-11-16,-11 0-7 15,-7-4-3-15,-3 3 0 0,2 4-2 16,1 6 1-16,2 6-2 16,2 6 4-16,-3-1-7 15,3 8 5-15,-5 5-3 16,-4 3 1-16,-7 4 0 16,-19 6 0-16,-18 6-2 15,-12 5 2-15,-16-2-3 0,-4 11 6 16,9 3-1-16,0-3-5 15,14-4 6-15,12-4-3 16,12 11 0-16,9 0 0 16,4 0 1-16,3 0-4 15,3 13 4-15,-9 4-3 16,-6 6 8-16,-11 5-9 16,-8 6 5-16,-10 3-4 15,-7-1 8-15,-1 0-12 16,6-3 8-16,9 0-2 0,8-4 3 15,17-1-1-15,4 1-1 16,6 0-1-16,-1 6 0 16,2 3-5-16,-3 5 8 15,-2 7-3-15,0-1 1 16,-94 61 2 0,94-49-1-16,0-1 2 15,-1 2-1-15,4-5-3 16,9-5 0-16,7-3-3 0,6-3 5 15,0-3-4-15,-6 6 4 16,4 6-2-16,2-3-1 16,-6 10 4-16,1-2-4 15,-3 9 11-15,-6 4-12 0,6 10 8 16,2 2-4-16,1 3-2 16,8 10 6-16,8 8-7 15,5 5 8-15,5-3-7 16,-1 7 2-16,9-1 2 15,-2 0-4-15,5 0 1 0,7-5 3 16,5-7-3-16,4 0 1 16,2 0 4-16,2-4-1 15,4-9 1-15,12-3-2 0,0-5 6 16,0-3 7-16,0-6 1 16,0 6 7-16,12-5-6 15,1 9-5-15,4 4-7 0,7 3 5 16,3 6-1-16,11 2-3 15,6-3-4-15,8-2-3 16,5-2-3-16,8-4 7 0,10-8-4 16,2-9 1-16,2-5-2 15,8-2 1-15,2-9-1 16,1-1 2-16,3-7 0 16,3-5 5-16,3 2 2 0,6-11 8 15,5 3-1-15,8-6-6 16,12-7-5-16,4-1 5 0,4-8-8 15,4 0 3-15,1-12-10 16,2 12 7-16,7-12 12 16,-4 0-9-16,10 0 2 0,5 0 3 15,0 0 4-15,0 0-1 16,-5 0-2-16,0 0-3 0,-4-3 0 16,-11-6 4-1,-5-3 3-15,-5 4 4 0,3-4 18 16,-3-4-1-16,-4-1 3 15,2-7 9-15,-10-4 20 16,1-1 0-16,-4-9-10 0,-4-2-58 16,-4-8 0-16,-8-7 0 15,-6-1 0-15,-6-4 0 0,-4-1 0 16,-5-8 0-16,-4-5 0 16,-4 0 0-16,1-2 0 15,0-6 0-15,1 5 0 0,-1-1 0 16,-1 1 0-1,-7 0 0-15,1 8 0 0,-1 0 0 16,-11 3 0-16,-3 6 0 16,-1-2 0-16,-7 1 0 15,-4-1 0-15,1-2 0 0,-5-2 0 16,1 2 0-16,2-1 0 16,4-4 0-16,-4-5 0 15,3-8 0-15,-6-7 0 0,2-8 0 16,-7-14 0-16,-2-3 0 15,-10-3 0-15,1-2 0 16,-7 1 0-16,-13 3 0 0,0 11 0 16,0 7 0-1,-16 6 0-15,-6 6 0 0,0 8 0 16,-7 6 0-16,1 13 0 16,3 3 0-16,4 7 0 15,2 7 0-15,7 8 0 16,-1 0 0-16,13 5 0 15,-7-1 0-15,-2 1-42 0,9-1-110 16,-13 5-51-16,13 3-40 16,-12 2-25-16,-4 2 28 15,0 5 36-15,-5 0-19 16,-5 0 6-16</inkml:trace>
  <inkml:trace contextRef="#ctx0" brushRef="#br0" timeOffset="11782.29">25148 7698 165 0,'3'-12'194'0,"-3"3"-92"16,0 5-54-16,0 4-21 15,0 13-15-15,0 6-2 16,-15 10-3-16,-1 8 5 0,-6 7 4 16,2 9-7-16,5 0-2 15,-1 0-3-15,-5-4 2 16,4-9 0-16,4-4-5 15,2-6 6-15,-1-5-2 0,0-11 6 16,-2-1-2-16,3 0 4 16,-2-13 6-16,6 0 0 15,-4 0 1-15,2-9-8 0,9-8 5 16,-9-6-13-16,9-10-8 16,0-8 3-16,13-12 1 15,8-3 1-15,2-6-1 0,6 2 0 16,-1 3 4-16,5 8-1 15,-1 8 0-15,-4 8-5 16,6 5 1-16,-3 4-2 16,3 12 5-16,-3 3-1 15,2 9-1-15,-6 12 0 0,3 13 3 16,-6 11-1-16,1 14-1 16,-1 11 3-16,-3 4 2 15,-4 4 2-15,-9 5-5 0,-8-1 1 16,0-4 8-16,-16 0-6 15,-10-5 7-15,-2-2-1 16,-14-5-5-16,-9-5 2 0,-11 2-8 16,-3-10 4-16,0-7 1 15,5-4-4-15,3-9 2 0,4-4-1 16,8-3-3 0,5-9 3-16,6-8-1 0,11 0 3 15,7 0 8-15,16 0-4 16,0 0-3-16,0 0 3 0,16-8-4 15,12-4-4-15,13-6-3 16,7 2 5-16,8 4-9 16,9 12 11-16,5 0-5 0,4 0 6 15,-3 16-3-15,8 6 4 16,-3-2-7-16,-2 0 2 16,-9-1-1-16,-9 3-2 0,-7-6 1 15,-8-4-20-15,-13-12-21 16,-10 0-31-16,-15 0-51 15,-3 0-75-15,0-12-31 16</inkml:trace>
  <inkml:trace contextRef="#ctx0" brushRef="#br0" timeOffset="12180.33">26584 7380 484 0,'0'-41'236'0,"0"8"-92"16,0 12-70-16,0 4-37 15,0 6-22-15,0 3-2 16,4-1-8-16,-4 9-3 0,0 0-8 15,5 9 2-15,-2 15 1 16,-3 21 5-16,0 28 1 16,0 25-2-16,0 21 3 0,-12 11-4 15,1 9 1-15,11-5-4 16,-8-12 5-16,8-13-2 16,0-14 0-16,0-19 0 15,0-15 4-15,0-12-6 0,0-16 3 16,0-9-5-16,0-8-2 15,0-4-27-15,-8-12-45 16,8-12-48-16,-9-19-30 0,9-26-67 16</inkml:trace>
  <inkml:trace contextRef="#ctx0" brushRef="#br0" timeOffset="12529.93">26516 6570 153 0,'-19'-12'200'16,"-3"12"-91"-16,1 0-54 15,7 19-21-15,-3 10-17 16,4 11-8-16,13 5 0 0,0 5-5 16,8-2-5-16,9-8 4 15,7-3-1-15,8-8 0 16,-2-9 0-16,-3-7-4 0,3-13 2 15,-4 0 3-15,0-13 2 16,-10-7 0-16,-4-9 3 16,-12-3-2-16,0-5 1 15,-17-2 6-15,-2-4 10 16,-10 7-8-16,-3 3 5 0,-7 14-9 16,5 7-10-16,-3 3-2 15,4 9 0-15,1 9-16 0,4 10-14 16,-1 5-19-16,7 9-62 15,6 0-84-15</inkml:trace>
  <inkml:trace contextRef="#ctx0" brushRef="#br0" timeOffset="12962.31">26808 7228 165 0,'45'9'274'16,"-9"-9"-123"-16,-11 8-73 0,-4-8-40 15,-10 8-21-15,-3-8-9 16,1 8 3-16,-6 4 11 16,2 12-4-16,-2 9 2 0,1 12-5 15,0 7-6-15,-4 5-4 16,0-3-5-16,0-9 1 16,0-8 1-16,0-9 1 0,0-7-2 15,0-9 4 1,0-12 1-16,0 0 7 0,0 0 8 15,0-12-5-15,4-16-12 16,5-14-2-16,-1-6-1 16,14-10-2-16,0 2 2 0,7 2 5 15,2 10-8-15,-1 7 1 16,-3 12 1-16,3 9-3 16,-6 8-1-16,4 8 5 0,1 15 4 15,1 11-3-15,1 6-5 16,3 6 0-16,-3-3 4 15,-2 3 2-15,-6-7-2 0,-7-2-9 16,-2-4-10 0,-6-6-22-16,-4 2-25 0,-1 0-21 15,-3 0-39-15,0-5-59 16,0-4 12-16</inkml:trace>
  <inkml:trace contextRef="#ctx0" brushRef="#br0" timeOffset="13577.55">28059 7021 369 0,'16'-78'155'15,"-8"6"-49"-15,-8 10-36 16,0 11-24-16,-12 5 8 0,-5 9 8 16,6 8-16-1,-6 10-23-15,1 10-11 0,-8 21-3 16,-9 24 1-16,-7 26 9 15,-5 19-9-15,0 12-5 16,0 14-3-16,8-2-5 0,10-3 4 16,11-7-1-16,2-19-6 15,14-9 0-15,0-15 9 16,0-12-4-16,5-12 3 16,-2-6-2-16,6-22 4 0,0-9-6 15,7-20 0 1,7-23 4-16,6-17-5 0,4-16 0 15,3-10 2-15,-1-7-2 16,-4-8 6-16,3-4-1 16,-9-1 1-16,1 2-3 0,-9-1 2 15,-6 5 1-15,-3 7 4 16,-8 5-1-16,0 11 8 16,0 17 31-16,-8 16-4 15,0 13-9-15,0 7-15 16,8 11-6-16,-8 10-10 0,8 5 0 15,0 7-4-15,-8 0 3 16,8 17 0-16,-8 19-4 16,8 25 5-16,0 25-1 15,0 16-3-15,8 12 1 16,0 2 4-16,5 3-1 16,3-1 1-16,4-7-1 15,4-7 3-15,1-6-8 0,2-8 6 16,8-9-5-16,-4-8 3 15,2-6 0-15,-6-20-36 16,3-6-42-16,-10-13-32 0,-8-19-44 16,-7-21-93-16,-5-16-16 15</inkml:trace>
  <inkml:trace contextRef="#ctx0" brushRef="#br0" timeOffset="14094.17">28295 6658 344 0,'0'-24'158'16,"0"8"-79"-16,0 13-42 0,0 3-15 15,8 0-7-15,9 12-1 16,5 0 9-16,7 0 4 16,8 1-2-16,5-5-10 15,0-8-8-15,4 0 0 0,2 0-3 16,-3 0-3-1,0 0 4-15,-4-8-1 0,-5-10-2 16,-8 2-3-16,-2-8-1 16,-10-5 3-16,-1-2 3 15,-7-7 6-15,-8 2 4 16,0-2 6-16,0 7 5 0,-12 6-5 16,1 5-2-16,-5 3-10 15,-5 6-2-15,-4 6-2 16,-3 5 2-16,-6 0-1 15,3 8-8-15,-1 5 4 0,-1 7-1 16,5 4-1-16,2 13 5 16,12 8-4-16,0 8 0 15,14 4 4-15,0 0-6 16,0 0 2-16,0-5 2 16,14-3-4-16,-3-7 4 15,9-3-2-15,6 2 7 0,1-3-3 16,11-6-1-16,1-5 0 15,6-2 0-15,4-4-6 16,7 0 3-16,3-9-1 16,-2 0-10-16,-6-12-27 0,-3 0-41 15,-6 0-45 1,-11-10-95-16,-5-9-14 0</inkml:trace>
  <inkml:trace contextRef="#ctx0" brushRef="#br0" timeOffset="14542.5">29349 6284 222 0,'8'-28'228'0,"-2"5"-98"16,-6 6-62-16,0 4-30 15,3 5 0-15,-3 3 6 16,0 5-11-16,0-3-12 16,0 3-8-16,5 0-9 0,-1 0 0 15,4 0-5-15,0 16 6 16,4 0-1-16,7 5 3 16,7 3-3-16,2 3 5 15,4 12-5-15,10 1 1 16,2 5 2-16,5 4 1 0,4 3-6 15,4 2 5-15,3-2-2 16,5-2-6 0,5-7 1-16,2 0 0 0,-7-4 2 15,-4-7-2-15,-12-3 2 16,-8-13-1-16,-12 1 2 16,-10-9-3-16,-7-8-13 15,-8 0-13-15,-4 0-24 0,-12-4-17 16,-3-8-21-16,-7-9-8 15,-1-7-69-15,-5-13-28 16</inkml:trace>
  <inkml:trace contextRef="#ctx0" brushRef="#br0" timeOffset="14975.86">29934 6081 18 0,'8'-12'43'0,"2"0"57"15,-7 0 97-15,2-10-62 16,-5 3-58-16,0 2-21 16,3 1-10-16,2 0-2 15,-2 4 5-15,-3 4-14 16,5 4-2-16,-5-1-3 16,0 1-9-16,0 4-3 0,0 0-3 15,0 0-4-15,0 28 1 16,0 26 16-16,-21 27 47 15,-11 21 1-15,-13 20-29 16,-12 8-13-16,-8 8-15 16,-8 5-12-16,-4 3-7 15,1 4-23-15,-6 10-71 16,5 3-114-16,8-9-98 0</inkml:trace>
  <inkml:trace contextRef="#ctx0" brushRef="#br0" timeOffset="17910.91">24969 9675 122 0,'-41'-8'248'0,"5"-4"-108"0,3 1-59 15,6 1-36-15,5 3-24 16,9 3-14-16,13-2-2 0,0 6-2 16,0-3 6-16,9 3 2 15,3 0 1-15,10 0 6 16,4-3 1-16,13-2 5 0,13 5-11 16,9 0 2-16,12 0-6 15,8 0-1-15,17 0-3 16,14-5 3-16,22 5-6 15,21 0 8-15,24 0-7 16,24 0 2-16,20 0-6 0,17-7 4 16,7-10-5-16,1-11 0 15,0-9 4-15,4-12 1 16,3-8-6-16,2-16 10 0,3-12-7 16,-2-9 9-16,-5-4 0 15,-20 1 15-15,-24 0 3 16,-23-1-3-16,-14-1-2 15,-18-6-8-15,-11-9 1 16,-6-16-9-16,-3-18 8 0,0-14-2 16,-1-4 7-1,8-5-9-15,-5 8-5 16,3 4-6-16,-1 9 1 0,-13 7 0 16,-12 13 1-16,-15 11 7 15,-16 10-8-15,-17 7 4 16,-17 4-8-16,-19 5 9 15,-17-1 2-15,-12-4 1 16,-24 1-2-16,-12-1-4 16,-23 1-5-16,-7 2 6 0,-24 2 0 15,-17 8 1 1,-15 7-3-16,-11 9-4 16,-14 12 1-16,-6 12-3 0,-2 9 8 15,0 7-1-15,4 9-1 16,6 7-2-16,-1 6 2 15,-1 7 1-15,0 0-4 16,3 0-3-16,0 0 5 16,2 11 0-16,9 6 7 0,-1 0-11 15,6 7 5-15,-3-1-1 16,4 11-2-16,6-1 2 16,2-2 4-16,10 2-4 15,7 0 1-15,11-5-6 0,0 2 3 16,1-2 4-16,-3 0-1 15,-9 1 1-15,-3 2-3 16,-9 3 6-16,-3-1-7 16,-11 2-5-16,-1 6 7 15,0 1 1-15,0-2 0 16,-3 0 0-16,3 1 4 0,-1 0-10 16,9 4 6-16,5-5 0 15,12 1-1-15,7-3 0 16,7 1-6-16,10 3 6 0,-1-3 3 15,2 2-7-15,8 4 3 16,1 0 1-16,1 0 2 16,2 0-5-16,2 3 4 0,0 2 1 15,5-2-2-15,4 1 3 16,-1-2-7-16,4 3 4 16,4-1-1-16,2 0-2 15,1 1 9-15,6-6-6 0,-2 0-5 16,2 1 5-16,4-1 0 15,3-2 0-15,1 2 3 16,4-3-5-16,-1 0 0 0,1-1 4 16,3 5-1-16,-1 0 2 15,1 0-5-15,-1 4-1 16,1 0 3-16,5 0 0 0,0 4-2 16,0-4-1-16,-2-1 1 15,8 2 0-15,-3-2 3 16,5 2 3-16,-2-6-4 15,3 4-4-15,-2 2 3 0,2-3 4 16,-5 3-4-16,2-5-1 16,3 0 1-16,-2-4-1 15,13-1 2-15,-7 1 0 0,7-1 1 16,0-2-3-16,0 2 2 16,0-4-2-16,0 2 4 0,7-2-1 15,1-1-4 1,5 3 5-16,0-5-4 0,-1-1 1 15,0 1 5-15,0-6-4 16,-4 3-3-16,3-2 1 0,3 0 3 16,-6-3-6-16,-1-1 10 15,2-3-4-15,-1-4 1 16,0-1-3-16,0 0-2 0,-4-4 6 16,4 1-7-16,0-1 5 15,0-1 0-15,-3-2 0 0,3-1-3 16,-3-8 0-16,3 11 6 15,0 1-2-15,4 1-6 16,-1 0 7-16,2-1-6 16,-1 5 6-16,0-5-2 0,0 3-7 15,-1 2 6-15,3-4 0 16,-3 2 5-16,2-2-8 16,-5-1 0-16,0 0 4 0,0 0 0 15,-5-4 1-15,6 1-2 16,-4 2 0-16,3 2-3 0,0-2 0 15,4 1 5-15,0 2-1 16,1 2 2-16,-1 0-3 0,2 0 1 16,0-4 0-16,-2 0-4 15,5 2 3-15,-4-2-2 16,-4-1 4-16,5 2-2 0,-2-1 1 16,-3-5-1-1,-1 7 3-15,-2-7-4 0,2 1-1 16,1 0 1-16,-4 0-3 15,3 1 8-15,0 4-2 16,1-7 0-16,3-6-6 0,-4 13 4 16,0-13 4-16,-1 9-9 15,1-2 5-15,5 2 1 0,-1-9-1 16,0 8 4-16,-4 1-7 16,1-2 2-16,-1 1 1 15,0-8 3-15,4 9-7 16,0-9 9-16,0 7-8 15,6 3 0-15,-7-10 7 0,1 0-2 16,-1 7-3-16,2-7 2 16,0 0-2-16,0 0-1 15,-6 0 2-15,1 0 4 0,0 0-7 16,0 0 3-16,-8 0 3 16,0 0 0-16,0 0-4 15,0 0-1-15,0 0-1 16,0 8 4-16,0-8-37 15,0 0-46-15,0 0-62 0,0 0-96 16</inkml:trace>
  <inkml:trace contextRef="#ctx0" brushRef="#br0" timeOffset="21799.16">11414 10921 46 0,'-13'0'122'16,"13"0"70"-16,-8 0-72 0,8 0-46 16,0 0-25-16,0 0-21 15,0 0-5-15,0 0 15 0,0 0 8 16,0 0 0-16,0 0 1 15,0 0-20-15,0 0-3 16,0 0 3-16,0 0-7 0,0-8-6 16,0 4-5-16,8-4-3 15,5 1-3-15,11-11-3 16,4-1 4-16,9-10-2 16,8 1-1-16,-3-1 0 0,-3 4-2 15,2 0-2-15,-8 5 1 16,-6 5 0-16,-3 0 6 0,-7 4-4 15,-5 3 0-15,-3 4 1 16,-5 4 2-16,-4 0-1 16,0 0-4-16,0 0 1 0,0 12 1 15,0 5 2-15,0 11 5 16,0 13 5-16,0 8-4 0,0 4 0 16,0 8-1-16,0-1 0 15,0 6-2-15,0-9 3 16,0 0-7-16,-9 1 3 15,1-6 0-15,8-2-3 0,-8-6 0 16,8-1 2-16,-8-1-4 16,8-10 2-16,-9-8 0 15,9-3-3-15,0-8 5 0,0-2-1 16,0-2 0-16,0-9-4 16,0 0 7-16,0 0-11 15,0 0-11 1,0 0-13-16,0 0-17 0,0-5-23 15,0-6-37-15,0-1-22 16,-11-5-59-16,-2-4-25 16</inkml:trace>
  <inkml:trace contextRef="#ctx0" brushRef="#br0" timeOffset="22381.25">11433 11548 13 0,'-24'8'23'0,"-1"-8"13"16,7 9 16-16,1-3 19 15,4-6 17-15,4 8 8 0,9-8-29 16,-8 0-31-16,8 0-14 16,0 10 0-16,0-10-4 15,0 7 7-15,0-7 5 0,0 0 2 16,0 0 11-16,0 0 0 16,0 0 3-16,0 0-6 15,0 0 3-15,0-3-5 16,0-1 3-16,0-1-10 0,8-2-11 15,6-5-12-15,2-2 4 16,11 2-9-16,15-7 1 16,11-3 0-16,13-1 2 0,5 2-5 15,2 1-4-15,-3 3 3 16,-4 6 0-16,-14-2-2 0,-8 5 0 16,-7 3 2-16,-12 2 8 15,-6 3-6-15,-6 0-1 16,-5 0 8-16,-5 0 0 15,-3 0 16-15,0 0-1 0,0 0 0 16,0 0-4-16,0 0-12 16,0 0 0-16,0 0-6 0,0 0-4 15,0 0 0-15,0-4 3 16,0 4-12-16,0 0-17 16,0 0-28-16,0 0-39 15,0 0-34-15,0 0-30 16,0 0-49-16,-11 7-15 0</inkml:trace>
  <inkml:trace contextRef="#ctx0" brushRef="#br0" timeOffset="23445.44">12597 10057 243 0,'-29'-63'227'16,"-4"-3"-97"-16,-8 5-24 16,-3 4-40-16,-2 8-24 15,-2 3-15-15,-2 6 14 0,-7 11-10 16,-3 0-14-16,-10 10-4 16,-6 2-6-16,-6 9 4 15,-2 8-5-15,-6 0 14 0,-3 16 0 16,0 9-3-16,-1 7 1 15,-4 14-4-15,2 3-10 16,1 8-1-16,6 8 5 16,-1 4 3-16,5 8 3 0,1 12 8 15,3 14 8-15,-1 11-5 16,9 8-5-16,5 8 9 16,10 8 6-16,9 1-4 0,13-1-11 15,12-4-9-15,16-4 6 16,8-3-6-16,16-6-8 0,8-2 9 15,16 0 0-15,13-6 0 16,16-7 8-16,12-9-10 16,12-11 1-16,18-9-8 15,7-15 3-15,4-10-2 0,8-16-2 16,3-11-4-16,6-25-1 16,2 0 13-16,1-16-8 15,-7-7-4-15,-11-11 3 0,-2-11 0 16,-7-7-3-16,-10-10 3 15,-6-7 5-15,-11-9 1 0,-6-7-4 16,-11-8 6-16,-9-15-1 16,-12 0 10-16,-10-11-5 15,-12 2 1-15,-7-6-5 0,-9-3 2 16,-8 5 3-16,-4-3 4 16,-12 4-6-16,-4-7-5 15,-9 1 1-15,-3 0 0 16,-4 12 9-16,-6 8 1 0,-3 11 2 15,-2 14-10-15,-2 12-4 16,-5 13-2-16,2 7 0 0,3 12 4 16,4 4-7-16,2 9-8 15,2 7 4-15,9 6 6 16,3 2-4-16,1 1-1 0,8 5 5 16,2-2-6-16,3 1 3 15,3 4-3-15,8-5 2 16,-13 2-9-16,13 3 5 15,-8 0-9-15,8 0 4 0,-8 0 1 16,8 0 2-16,0 0-2 16,-8 0 5-16,8 0-1 15,0 0 3-15,0 0-5 0,0 0 3 16,0 0-6-16,0 0-6 16,0 0-7-16,0 0-4 15,0 0-16-15,0 0-11 0,0 0-10 16,0 0-17-16,0 0 6 15,5 0-6-15,-2 0-9 0,2 0-17 16,-5 0-15-16,3 12-12 16,-3 0-75-16,0 1-14 15</inkml:trace>
  <inkml:trace contextRef="#ctx0" brushRef="#br0" timeOffset="27541.91">13448 10519 91 0,'-20'0'193'0,"3"8"-54"15,6-8-69 1,-1 0-36-16,12 0-16 0,-9 0-7 16,9 0-5-16,0 0-4 15,0 0 2-15,4 0-2 0,8 0 2 16,9 0 1-16,7 0 6 16,16 0-2-16,14-8-7 15,6-1 0-15,11 0-1 0,1-3 3 16,4 0-2-16,7 0 1 15,-2-4 5-15,-1-1-4 16,-2 1 6-16,-5 1-5 16,-11-2 1-16,-14 4 5 0,-11 5 12 15,-13 1 2-15,-12 2-9 16,-4 0-4-16,-3 5-3 16,-6 0-7-16,-3 0 5 0,0 0-6 15,0 0-4-15,0 0 0 16,0 0-13-16,0 0-6 0,0 0-17 15,-6 0-11-15,-4 0-19 16,-1 0-64-16,-6 10-41 16</inkml:trace>
  <inkml:trace contextRef="#ctx0" brushRef="#br0" timeOffset="28304.67">13542 10783 39 0,'-16'0'88'0,"2"0"76"0,3 0-24 16,11 0-49-16,-8 0-28 16,8 0-23-16,-9 0-17 0,9 0-11 15,0 0-1-15,0 0-1 16,0 0-2-16,0 0-1 16,0 0-4-16,0 0 0 0,0 0 1 31,0 0-5-31,0 0 2 0,0 0 8 15,0 0 1-15,0 0-4 16,0 0 1-16,4 0-1 16,1 0 7-16,3 0-4 0,0-4-7 15,5-1 3-15,7-2 3 16,4-3 2-16,9 3-3 16,2 1-4-16,11-5 2 15,6-1-2-15,5 1 2 0,8-1-5 16,9 0 3-16,2-3 0 15,1 1-3-15,1-2 0 0,-6 3 0 16,-7 0 3-16,-8 1-3 16,-7 5 3-16,-10-2-1 15,-3 1 7-15,-9 0-7 0,-4 4 14 16,-3-5 2-16,-4 6-1 16,-6-1-2-16,-3 4-2 15,1 0-2-15,-6 0-5 16,2 0 9-16,-1 0-8 0,-4 0-2 15,0-5 3-15,0 3-8 16,0 2 2-16,0-5 1 0,0 5-4 16,0 0 4-1,0 0-7-15,0 0 8 16,0 0-1-16,0 0-7 0,0 0 5 16,0 0 1-16,0 0-3 15,0 0-1-15,0 0 0 0,0 0-3 16,0 0-17-1,0 0-21-15,0 0-18 0,-12 0-31 16,12 0-12-16,-14 0-51 16,3 0-40-16</inkml:trace>
  <inkml:trace contextRef="#ctx0" brushRef="#br0" timeOffset="29119.97">15672 9617 111 0,'9'-31'196'0,"-9"-6"-57"15,0 4-62-15,0 1-26 16,0 4-18-16,0 3-15 16,0 9-2-16,0 0 6 15,0 4-9-15,0 2-3 0,0 10-9 16,0 0 1-16,0 0 5 16,-9 26-2-16,-5 18 1 15,-6 29 4-15,-11 34-2 0,3 18 1 16,-4 23-2-16,-1 6-1 15,2 0-2-15,2-6 1 0,7-10 2 16,-4-17-4-16,9-15-2 16,4-13 5-16,13-19-5 15,0-17 2-15,0-16-3 0,0-13-1 16,8-11-26-16,10-17-46 16,2-20-71-16,4-22-82 15</inkml:trace>
  <inkml:trace contextRef="#ctx0" brushRef="#br0" timeOffset="29419.46">15638 9692 178 0,'-9'-46'248'16,"1"11"-113"-16,8 5-51 15,0 10-31-15,0 3-28 0,0 4-18 16,0 7-2-16,0 6-3 15,12 24 3 1,5 21 5-16,2 19 1 16,6 19-3-16,2 9 5 0,3 7-8 15,-1 2 0-15,-1-3-2 16,4-4 2-16,-4-8-2 16,0-9-6-16,2-12 2 0,-7-12 3 15,-3-13 0-15,-2-7-1 16,-6-9-5-16,-5-7-2 0,2-5-30 15,-9-12-28-15,0 0-44 16,-9-8-109-16</inkml:trace>
  <inkml:trace contextRef="#ctx0" brushRef="#br0" timeOffset="29642.47">15316 10519 131 0,'-12'0'221'0,"12"0"-87"16,0-5-67-16,0-3-29 16,16-4-19-16,17-9-6 0,12 1 3 15,6-8 1-15,11-5-1 16,6 1-2-16,3 4-5 16,-6-1-3-16,-5 3-8 15,-8 2 2-15,-11 9-15 0,-13 2-25 16,-11 9-22-16,-8 4-62 15,-9 0-63-15</inkml:trace>
  <inkml:trace contextRef="#ctx0" brushRef="#br0" timeOffset="30217.6">16478 9696 57 0,'8'-33'143'0,"-4"0"40"16,-4 9-82-16,0 4-41 16,0 4-27-16,-12 4-16 0,12-2-6 15,-14 7-2-15,8-1-2 16,-2 8 2-16,-1 0-5 0,-3 0 1 15,-5 0-5-15,-2 15 3 16,-6 6 6-16,-4 12-3 16,-7 8 1-16,-4 12 0 15,3 7-3-15,0 2 0 16,9-2-2-16,9-6-5 0,1-11 6 16,7-5-1-16,11-9-2 15,0-5 1-15,7-8 0 0,9-4-3 16,9-12 2-16,11 0-2 15,8 0 2-15,10-7-2 16,2-7 0-16,1 2 2 0,-4 5 1 16,-2-2 1-16,-9 9 0 15,-5 0-4-15,-9 16 2 0,-7 5 0 16,-8 8 1 0,-13 3 0-16,-8 5 4 0,-13 6 0 15,-9-4-3-15,-1 2 0 16,-6-5-2-16,1-2-2 0,-1-2 3 15,1-4 1-15,4-8-2 16,4-4 0-16,7-4-2 16,4 0-12-16,4-12-18 0,13 0-16 15,0 0-21-15,0-7-63 16,13-14-48-16</inkml:trace>
  <inkml:trace contextRef="#ctx0" brushRef="#br0" timeOffset="30718.25">16799 9570 32 0,'4'-39'69'0,"-4"4"63"0,0 2 27 16,0 5-69-16,0 4-44 15,0 0-17-15,0 7-15 16,-8 5-4-16,0 0-7 0,8 8 5 15,-13 4-3-15,0 0-1 16,-2 11 1-16,-1 6-4 16,-1 7 4-16,5 5-4 0,0 4 4 15,-1 3-2-15,13 1 1 16,0-5-4-16,0 1 2 16,5-10 7-16,7 4-9 0,4-4 6 15,5 2-6-15,7-4 1 16,1-3-1-16,7-1 0 15,1-4 4-15,2-3-3 0,-2 5 2 16,0 4-2-16,-4 2 4 16,-6 3-5-16,-6 4 1 0,-4 6 1 15,-5-2 5 1,-12 5-2-16,0 3 2 0,-8-4 0 16,-4 5 2-16,-5 0-2 0,-6-4-4 15,-3-5 0-15,-1-2 0 16,2-7-5-16,0-2 3 15,4-4 2-15,2-5-3 16,7-4 2-16,0-8-2 0,12 0-3 16,-14 0-10-16,14 0-8 15,-8-8-15-15,8-4-19 0,0-5-71 16,0-4-66-16</inkml:trace>
  <inkml:trace contextRef="#ctx0" brushRef="#br0" timeOffset="31233.53">17171 9346 381 0,'0'-29'179'0,"0"9"-91"15,0 3-42-15,0 10-27 16,0 7-14-16,0 7-2 0,0 17 5 15,8 18 0-15,6 18-4 16,-3 23 2-16,2 9-3 0,0 10 0 16,-2-4-3-16,1-5-1 15,4-7 4-15,-3-13-7 16,-1-16-20-16,-4-11-40 0,-4-18-60 16,-4-28-102-16</inkml:trace>
  <inkml:trace contextRef="#ctx0" brushRef="#br0" timeOffset="31415.53">16945 8910 403 0,'-32'-36'172'16,"7"7"-88"-16,5 5-42 0,3 8-34 15,8 3-10-15,9 5-2 16,0 3-2-16,0 5 0 15,6 9-21-15,2 8-26 0,4 7-65 16,0-4-85-16</inkml:trace>
  <inkml:trace contextRef="#ctx0" brushRef="#br0" timeOffset="32014.83">17699 9236 77 0,'0'-20'235'0,"-16"3"-82"15,-4 5-73-15,-1 4-37 0,-7 8-19 16,1 0-15-16,-8 16 3 16,10 5 1-16,-1 7-2 15,6 8-1-15,4 9-4 0,2 7-3 16,14 6 2-16,0 3-6 15,8-4 1-15,9-9-3 16,4-5-3-16,0-12-8 0,-1-10 0 16,0-14-2-16,-4-10-2 15,-3-22 4-15,-5-16 7 16,0-12 5-16,-8-8 9 0,0-3 1 16,-8-3 9-16,-5 3-2 15,1 8 6-15,0 6-2 16,0 10-7-16,12 10-5 15,-8 11-4-15,8 3-2 0,0 7-4 16,0 2 1-16,0 7 1 16,8 16 4-16,4 12 3 0,8 17 0 15,2 20-5-15,1 16 4 16,6 21-4-16,-7 7-1 16,3 5 2-16,-4-1-2 0,-5-1 5 15,-7-14-2-15,-9-13-2 16,0-12 9-16,-12-11-2 15,-8-14-8-15,-5-10 10 0,3-14-6 16,8-8-1-16,-4-16-2 16,2 0 1-16,1-12-4 15,3-14 1-15,3-10-4 16,9-9-3-16,0-11-1 0,0-10-1 16,9-7-4-16,3-4-11 15,3-9-24-15,9-3-56 16,0 0-97-16</inkml:trace>
  <inkml:trace contextRef="#ctx0" brushRef="#br0" timeOffset="32482.33">17914 9130 182 0,'14'-12'243'0,"-6"3"-112"15,0 5-64-15,2 1-36 0,12 3-15 16,-2 0 4-16,6 0-3 16,2 16 3-16,4 13-1 0,1 11 11 15,-2 12-2-15,-1 10-11 16,-7 11-7-16,-3 4 1 0,-2 1-6 16,-10-1-2-16,-8-11 1 15,0-10 2-15,-13-13 6 16,0-4-10-16,-7-16 5 0,-1-14-6 15,-2-9 1 1,-3-21-4-16,9-23-6 0,3-25-5 16,14-16-7-16,8-18-4 15,12-6 6-15,13-10 9 0,2 6 3 16,11 7 6-16,3 16 6 16,0 21-5-16,-5 17-1 15,5 14 7-15,-1 22 7 0,6 16-5 16,2 28 7-16,4 26 12 15,2 20 1-15,-5 14-11 0,28 129 16 16,-52-105-24 0,-13-4-2-16,-5-16-3 15,-7-10-8-15,0-17 3 16,-8-12-2-16,0-8-48 0,0-13-56 16,-11-4-73-16,-12-12-95 15</inkml:trace>
  <inkml:trace contextRef="#ctx0" brushRef="#br0" timeOffset="33896.05">11873 13558 353 0,'0'-15'217'0,"-8"-2"-87"0,8 6-64 16,0 6-34-16,0 5-19 15,0 0-8-15,0 0-2 0,0 12-1 16,0 4-2-16,0 4 1 16,0 1-1-16,0 0 5 15,0-5-2-15,-8-3 5 0,8-1 2 16,-13-4-4-16,0-8 0 15,1 8 0-15,1-8-3 16,11 0 1-16,-12-8-1 0,3-12 0 16,1-9-6-16,8-3 3 15,0-6 0-15,0-23 16 16,8 33-16 0,13-5 1-16,7 5 3 15,9-1-4-15,8 8 0 0,-2 7 1 16,7 0-2-16,1 14 1 15,0 0 0-15,-2 16 1 0,-10 10-2 16,-7 5 6-16,-7 10 2 16,-4 12-5-16,-12 8 0 0,-9 5 9 15,-14 7-5-15,-5 4 5 16,-13 1-2-16,-10-5-2 16,-6-4 1-16,-5-4-2 15,-4-8-3-15,3-13 2 0,3-2-2 16,-2-10-2-16,-1-8 5 15,6-3-6-15,3-14 0 16,8-7 5-16,6-4-7 0,5-7 0 16,3-6-2-16,7-8-7 15,8-10 11-15,8-6-3 16,0 4 2-16,8-4 5 0,3 6-7 16,9 1 7-16,10 10-6 15,5 3 5-15,10 9 7 16,12 3-3-16,17 9 2 15,7 0-5-15,7 17 8 16,2 8-6-16,0 3 0 0,-8 4-7 16,-10 1 2-16,-11-4 1 15,-9-1-3-15,-10 0 1 0,-6 2 0 16,-12-7 0 0,-2-2-5-16,-11-3-25 0,-8-7-20 15,-3 1-32-15,0-5-19 0,-11-7-12 16,-10 0-61-16,-4-15-31 15</inkml:trace>
  <inkml:trace contextRef="#ctx0" brushRef="#br0" timeOffset="34727.69">12396 12992 62 0,'-11'-28'120'15,"-2"0"43"-15,1 3-63 0,-4 2-44 16,-5-4-21-16,1 8-19 0,-4-1-9 16,0 3-3-1,-4 3 6-15,-6 0 6 0,-2 2 2 16,-5 4 5-16,-3 1-11 15,-5-2 0-15,-8 9-5 0,-8 0 1 16,0 9 11-16,-3 2-9 16,-3 5 0-16,3 0-1 15,7 1-5-15,8-1-3 0,9 5-1 16,4-1-1-16,-2 4 2 16,6 8 2-16,-1 9 1 0,5 4 0 15,-1 7 14-15,5 15-4 16,-1 6-3-16,4 12-4 15,9 9-3-15,5 12 2 16,11 4-3-16,0 4-1 0,3 0 3 16,10-5-3-16,7 1 5 15,4-9 0-15,5-6-1 16,2-10 4-16,7-8 1 0,3-3-5 16,2-12 5-16,6-11 0 15,9-2 8-15,2-7 0 16,13-6 3-16,9-13-2 0,4-2-5 15,3-8-7-15,4-13 1 16,-5 0-3-16,-1 0-5 16,-3-8-3-16,-3-7 2 15,-2-3 6-15,-2-6-7 0,-4-4-1 16,0-10 2-16,-1-7 1 16,1-12 1-16,6-7-2 15,-6-10 0-15,-10-7 4 0,-6-4-7 16,-8-1 5-16,-11-4-2 15,-14-3 5-15,-8-1 12 0,-12 1 15 16,-4 0-16-16,-16-10-8 16,-9-2-3-16,-3-1 4 15,-9 4 13-15,-3 4 10 16,-8 10-10-16,-9 6-1 0,-5 14-6 16,-6 6-6-16,-6 12-5 15,-4 9 5-15,6 5-7 0,-1 2-4 16,8 9 2-16,4 11-13 15,7 1-6-15,6 13-23 16,7 0-17-16,8 0 8 0,11 0-9 16,1 0-10-16,-1 13-11 15,8-1-3-15,2 0-9 0,12 1-52 16,0-5-39-16,0-8 26 16</inkml:trace>
  <inkml:trace contextRef="#ctx0" brushRef="#br0" timeOffset="35726.19">15457 12622 22 0,'-11'-12'71'15,"-2"0"79"-15,2 0 0 16,-9-5-68-16,-1 1-34 0,-4 4-23 16,1 0-10-16,-4 3-6 15,1 5 0-15,-8 4 6 16,-1 0-1-16,-1 0 2 0,-2 16-1 16,-1 0 6-16,2 8 3 15,2 5-9-15,3 4 2 0,4 0-8 16,4 0-2-16,11 1-4 15,1-7-2-15,13-2-3 0,0-6 2 16,0 2 2-16,9-5 2 16,1-4-6-16,7 1 4 15,7-4-1-15,8-9-2 16,6 0 3-16,6 0-2 0,2 0-2 16,-2 12 1-16,-4 0-1 15,2 4 4-15,-7 9-1 0,-5 10 6 16,-6 11-4-16,-8 3 1 15,-5 8 1-15,-11 0 2 16,0 5-5-16,-11-7 7 0,-10-1 1 16,-7-2-7-16,-5-3-1 15,1-7 2-15,-1-11-1 0,1-10 5 16,1-9-7-16,1-12-3 16,1 0 2-16,7-5 4 15,0-6-6-15,1-2 2 16,5-3 2-16,4 4-7 0,4-5 4 15,8 6-2-15,0 2-4 16,0 1-13-16,0 4 1 0,0 0-12 16,0 0-10-16,8-1 1 15,1 2-8-15,-1 3-22 0,3 0-39 16,2 0-35-16,-1 0 11 16</inkml:trace>
  <inkml:trace contextRef="#ctx0" brushRef="#br0" timeOffset="36158.39">15922 12686 278 0,'-13'-23'178'0,"0"3"-88"0,1-1-45 16,1 5-20-16,-3 4-15 15,3 4 0-15,-1 0 4 16,0 8 0-16,-4 0-1 0,-6 0 1 16,4 11 5-16,-7 1-1 15,0 9-3-15,5 4 2 16,-6 7 3-16,7 11 3 0,4-4-9 15,6 5-6-15,9 5 1 16,0 4 1-16,0-3-9 0,4-5 1 16,10-5-1-16,0-4-3 15,11-3 6-15,4-9-8 16,2 2 6-16,9-11-2 16,109-2-22-1,-102-13-19-15,2 0-21 16,-9-9-18-16,-3-8-16 0,-3-2-66 15,-6-9-9-15</inkml:trace>
  <inkml:trace contextRef="#ctx0" brushRef="#br0" timeOffset="36624.53">16469 12598 121 0,'9'-26'204'16,"-6"7"-63"-16,-3 2-44 0,0 6-24 15,0 2-26-15,-12 6-21 16,-4 3-12-16,1 0-3 0,-11 19-3 16,-1 8 1-16,-1-4-1 15,-6 10-2-15,6 3 2 0,4 4 6 16,2 5-5-16,5 0-1 16,3 0-4-16,6-4 5 15,8-1-6-15,0-3-4 0,8-5 0 16,6-6 1-16,3-6-2 15,5-8-2-15,2-4 4 0,4-8-2 16,0 0 5-16,0-12-7 16,1-9-5-16,-4-7-1 15,-5-9 1-15,-4-7-1 0,-4-6 6 16,-7-9 4-16,-5-8-5 16,0-2 2-16,-8 0 7 15,-6 8 12-15,8 8 3 0,-8 11 3 16,8 10-5-16,6 12-8 15,-9 8-8-15,9 7 2 0,0 5-2 16,0 21 8-16,0 12 5 16,0 8 0-16,9 7-2 0,3 1-1 15,-1-1-8-15,6-2-3 16,-1-7 2-16,5-1-4 16,1-1-21-16,4-5-47 15,2-6-46-15,-3-7-73 0,-8-7-43 16</inkml:trace>
  <inkml:trace contextRef="#ctx0" brushRef="#br0" timeOffset="37356.75">16803 12317 225 0,'0'-28'227'0,"0"3"-98"16,0 5-51-16,0 8-34 15,0 3-19-15,0 9-16 16,0 0 2-16,0 0-1 0,3 24 12 16,0 18 2-16,6 11 2 15,-4 7-4-15,3 10-8 16,0-1-8-16,1-4 0 0,-6-8-1 16,6-9-4-16,-6-9 2 15,-3-12 1-15,0-1-4 0,0-10 2 16,0-16 3-16,0 0-3 15,0 0 0-15,-7-16-5 0,7-14 1 16,-8-9 0 0,8-16 2-16,0-9-7 0,0-10 7 15,8 0 0-15,4 13 3 16,0 9 1-16,-1 11 0 0,5 8-4 16,5 5-1-16,4 8 2 15,3 6-1-15,1 3 0 0,2 11 0 16,3 0 4-16,-3 11 7 15,2 11-2-15,-1 2 7 16,-7 4-6-16,0 5 0 0,-5 1 4 16,-3-3 2-16,-6 7 7 15,2-7-6-15,-5-6-4 16,-4 0-9-16,-4-9 4 0,0 0 2 16,0-4 1-16,0 0-4 15,0-5-3-15,0 3 5 16,0-3-9-16,0 2 1 0,0-1-2 15,0-8 4-15,0 9-1 16,0-9-1-16,0 0 0 31,0 0 4-15,0 0-7-16,0 0 6 16,0 0-7-16,0 0-1 15,0 0-11-15,0-5-8 16,0-4 4-16,0 2-2 0,0-1 3 15,0 0 4-15,0-1 2 16,0 5 3-16,0 0-4 16,-8 2-2-16,8-4-14 0,-14 1-12 15,6-2-31-15,-3 2-26 16,-1-2-19-16,1-2-87 0,-7 2 17 16</inkml:trace>
  <inkml:trace contextRef="#ctx0" brushRef="#br0" timeOffset="42066.24">12652 16669 28 0,'0'0'34'0,"0"0"8"16,0-4 12-16,0-1 16 15,0 5 32-15,0 0-6 16,0 0-45-16,0-2-7 16,0 2-12-16,0 0-7 0,0 0-8 15,0 0-6-15,0 0 5 16,0 0-5-16,0 0-2 0,0 0 2 15,0 0-2-15,0 0-2 16,0 0 3-16,0 0-5 0,0 7-4 16,0 0-1-16,0-7 7 15,0 9-5-15,0-1-2 16,0-8 3-16,0 8 2 0,0-8 1 16,0 0-2-16,-8 0 1 15,8 0-6-15,-8 0 8 16,8 0-1-16,0 0 1 0,0 0-5 15,0 0-1-15,0-8 6 16,0 0-5-16,0-4 4 16,0 1-8-16,0-3 2 0,0 2 3 15,0 4-3-15,8-4 0 16,0 3-6-16,5 2 5 0,3-2 1 16,-4 6 2-16,4-7-4 15,1 8-1-15,-1 2 7 16,3-6-8-16,-2 4 7 15,-1 2-2-15,0 0-1 0,-3 0 1 16,-5 0 0-16,1 0 0 16,-1 10 3-16,0 0 4 0,-5 2-7 15,1 0-1-15,-4 0 8 16,0-4-2-16,4 5-2 16,1-2 2-16,-1 6 0 0,0 0-5 15,-4-2 5-15,0 6-1 16,0-2 3-16,0-2-7 0,0-1 0 15,0-4 2-15,0 0 0 16,0 2 4-16,0-2 1 16,0 0 3-16,0-1 3 15,0-3-9-15,-8 5 1 0,8 0-2 16,-13-1 3-16,2 4-1 16,-6 1-4-16,4-5 1 0,1-1-3 15,-3-2 4-15,-2-1-2 16,1 5-5-16,0-2 3 15,0 1 3-15,-6-3-6 0,2-9 3 16,1 12 0-16,2-12 1 16,0 12-1-16,5-4 4 0,1-8 0 15,0 9-9-15,1-9 3 16,2 0 5-16,8 0-2 16,0 0-3-1,0 0 0-15,0 0 0 16,0 0-1-1,0 0 1 1,0 0-1-16,0 0 2 16,0 0 0-1,0 0-1-15,0 0 7 0,0 0-8 16,0 0 5-16,0 0 0 16,0 0 0-16,0 0-3 0,0 0 4 15,0 0-2 1,0 0-2-16,0 0 2 15,0 0-6 1,0 0 6-16,0 0 1 16,0 0 1-1,0 0-2-15,0 0 1 0,0 0-1 16,0 0-3-16,4 0 8 16,0 0-10-1,0 0 4-15,2 0-2 16,-6 0 4-16,0 0 0 15,0 0-8-15,0 0 4 16,0 0 0-16,0 0 4 16,3 0 1-16,5-5-1 15,0 1-1-15,1 1-3 16,-6-2 2-16,5 1 0 0,0 0 2 16,0 0-2-16,1-1 7 15,-1 1-6-15,-1-3 4 0,1 2-1 16,1 0-1-16,2-2-1 15,3 3 3-15,-6 1-2 16,0-1-4-16,0-1 3 0,0 0-1 16,-8 5 3-16,0 0-2 15,0 0 2-15,0 0 0 16,0 0 9-16,0 0-5 16,0 0-1-16,0 0-2 0,0 0-3 15,0 0 2-15,0 0-2 16,0 0 1-16,0 0-6 15,0 0 6-15,0 0-6 16,0 0 4-16,0 0 1 16,0 0-5-16,0 0 4 15,0 0 2 1,0 0-4-16,0 0 2 16,0 0-3-1,0 0 5 1,0 0-7-16,0 0 1 15,0 0 6-15,0 0-5 16,0 0 4 0,0 0-1-16,0 0-5 0,0 0 8 15,0 0-1 1,0 0-7-16,0 0 6 0,0 0 4 16,0 0-11-16,0 0 7 15,0 0-4-15,0 0 6 16,0 0-6-16,0 0 0 0,0 0 4 15,0 0 1-15,0 0-6 16,0 0 6-16,0 0-6 16,0 0 1-1,0 0 3-15,0 0 3 16,0 0-7 0,0 0 8-16,0 0-8 0,0 0 5 15,0 0-3-15,0 0-1 16,0 0 4-16,0 0-4 15,0 0 3 1,0 0 1 0,0 0-3-16,0 0 5 0,0 0-3 15,0 0-3 17,0 0 1-32,0 0-1 0,0 0 0 31,0 0-2-16,0 0 6-15,0 0 0 0,0 0-3 16,0 0 2 0,0 0-3-16,0 0 5 15,0 0-6 17,0 0 6-32,0 0-1 31,0 0-4-16,0 0-1-15,0 0 4 0,0 0 2 16,0 0-1 0,0 0-5-16,0 0 5 15,0 0-3-15,0 0 3 16,0 0-4 0,0 0 0-1,0 0 0-15,0 0 7 16,0 0-7-1,0 0 5-15,0 0-5 16,0 0 5-16,0 0-6 16,0 0 0-16,0 0 5 31,0 0-4-31,0 0 0 16,0 0-1-16,0 0 1 15,0 0 0-15,0 0-3 16,0 0-11-16,0 0-15 15,0 0-24-15,0 0-32 0,0 0-10 16,0 0-22-16,0 0-47 16,0 10-6-16,-8-10-66 0</inkml:trace>
  <inkml:trace contextRef="#ctx0" brushRef="#br0" timeOffset="42981.2">12478 16802 24 0,'-17'13'91'0,"6"-1"114"16,-7-3-67-16,2-9-49 16,4 7-1-16,1-7-21 0,3 0-21 15,8 0-4-15,0 0-8 16,0 0-2-16,0 0-13 15,8 0-5-15,3-12-11 0,9-4 1 16,10-3-4-16,2-11 3 16,3-2 1-16,7-1-7 0,3-3 0 15,-5-1 4-15,-4 5-1 16,-2 8 1-16,-10 3 5 16,-8 4-5-16,-5 5-4 15,3 5 5-15,-6 7 3 0,-5-5 0 16,2 1 9-16,-5 4 2 15,0 0 0-15,0 0 2 0,0 0 7 16,0 0-3-16,0 0-5 16,0 0 1-16,0 0-4 15,0 0 3-15,0 0-1 0,0 0-12 16,0 0 0-16,0 9 0 16,0-2 3-16,0 5 7 0,0 5 11 15,0 4 13-15,3 7-1 16,5 13 7-16,5 7 6 15,-2 9-13-15,3 5-2 16,-3-2-6-16,6-2-5 0,-2-1-13 16,2-9-1-16,-1-3 8 15,-4-5-10-15,1-11-2 0,-5-6-6 16,2-6 8-16,-7 0-6 16,0-6-1-16,-3-11 0 15,0 0 3-15,0 0-8 0,0 0 1 16,0 0 5-16,0 0 0 15,0 0-12-15,0 0-23 0,0 0-32 16,-6 0-38 0,-8-7-34-16,-3-5-20 0,5-5 13 15,-4 1 22-15,4 0 13 16,0 0-15-16,-5-1-27 0,1 2 1 16,5 5 43-16</inkml:trace>
  <inkml:trace contextRef="#ctx0" brushRef="#br0" timeOffset="43330.28">12591 17157 75 0,'-23'9'170'15,"1"-9"7"-15,2 7-73 0,5-7-18 16,7 0-14-16,8 0-34 16,0 0-8-16,0 0 0 15,12 0-2-15,8 0 6 16,13 0 1-16,10 0-8 0,11-5-12 15,7-2-7-15,7-5 1 16,1-4-1-16,4-5-2 16,-8 0-2-16,0 1 1 0,-8 1 7 15,-8 2-5-15,-8 5 6 16,-8 0 4-16,-10 3 12 0,-3 4-6 16,-6 3-1-16,-6 2-4 15,-1 0 0-15,-4 0-10 16,-3 0-3-16,0 0-4 15,0 0-10-15,0 0-27 0,0 0-29 16,0 0-31-16,0 0-25 16,-10 0-9-16,-4-5 10 15,3-2-27-15,-6-2-11 0,2-3 41 16</inkml:trace>
  <inkml:trace contextRef="#ctx0" brushRef="#br0" timeOffset="44245.72">13196 16197 18 0,'0'-8'32'15,"-8"-1"26"-15,8 1 33 0,0 4 36 16,0 0-22-16,-6 1-49 16,-4-6-18-16,10 4-13 0,-12 2-12 15,12-1-2-15,-8 4 0 16,8-5-4-16,0 3 1 0,0-3-8 16,0 5 2-1,0 0 1-15,0 0-1 0,0 0 5 16,0 0-4-16,0-5 2 15,0 5 1-15,0 0-4 0,0 0 0 16,0 0-3-16,0 0 8 16,0 0-2-16,0-4-2 15,0 4 11-15,0 0-3 0,0 0 5 16,0-3-4-16,0 3-4 16,0 0 2-16,-8-5 2 0,8-3-7 15,-13 0 11-15,2 0-4 16,-3-1 2-16,-4-3-1 15,-12 0-1-15,-6-1-2 16,-13-2-2-16,-8-2 4 0,-8 1 7 16,-8 4 3-16,-4 4 6 15,-5 8-1-15,-8 8-1 0,3 8-3 16,-7 13-14-16,4 7 1 16,8 18 8-16,6 10 6 15,2 14-1-15,9 11 20 0,13 13 6 16,12 13-5-16,15 7-11 15,25-6-10-15,17 117-1 16,7-131-16 0,9-9 3-16,7-12 4 0,4-7 2 15,10-8 2-15,6-6 7 16,5 2-5-16,9-11-5 0,7-5 2 16,7-12-8-16,9-7 1 15,10-10-7-15,7-17-2 16,3-14 4-16,0-10 0 0,10-7-3 15,7-14 5-15,8-9-7 16,1-3-3-16,-6 0 2 16,-12 0-4-16,-11-3-8 0,-16 2 1 15,-25 2 9-15,-21-6 1 16,-19-7 9-16,-25-12-13 16,-24-9 12-16,-23-12 9 0,-18-7 15 15,-13-5 23-15,-7-5 11 16,-4 2 9-16,0 6-19 15,3 11-28-15,9 5-17 0,9 14 3 16,2 15-17-16,13 18-2 16,5 11-26-16,3 12-12 0,4 9-14 15,9 9-27-15,8 7-34 16,4 0-38-16,4 11-13 16,8 11 3-16,0 6 8 0,0 1-48 15,12-1-11-15</inkml:trace>
  <inkml:trace contextRef="#ctx0" brushRef="#br0" timeOffset="45610.29">14934 16144 20 0,'-8'-4'61'16,"8"4"65"-16,-11 0 41 0,3-5-70 16,-1 3-36-16,0-3-10 15,1 0-18-15,8 1-15 0,0 1-7 16,0 3 1-16,0 0 3 16,0 0 4-16,0 0 6 0,0 0 6 15,0 0-2 1,0 0-7-16,0-5-5 0,0 1 2 15,0 0-11-15,0 0-6 16,0 4 5-16,0 0-4 0,0 0 6 16,-9 0-4-16,9 0 3 15,-8 0 3-15,8 0 4 0,0 0 0 16,0 0 1-16,-6 0-3 16,-2 0-1-16,8 0-2 15,-9 0-7-15,9 0 4 0,0 0-3 16,0 0-3-16,0 0 1 15,0 0-1 1,0 0-3 0,0 0-2-16,-8 0 4 15,8 0 2-15,-8 0 0 0,8 0 0 16,0 0 4-16,0 0-5 16,-8 0 0-16,8 0 2 15,0 0 2-15,0 0-3 0,0 0 4 16,0 0-4-16,0 0 5 15,0 0 3-15,0 0-6 0,0 0 4 16,8-4 1-16,14-4-8 16,9-4 5-16,12-4-1 15,11-4-7-15,3-5 0 16,7 1 5-16,1-5-3 0,5 1 2 16,3-1 7-16,-4-4-1 15,4 1 3-15,-5-5-4 0,3 4 3 16,-6 0-6-16,-4 2-5 15,-10 3 3-15,-2-2-2 16,-7 5 1-16,-6 6 0 0,-8 3-1 16,-7-1 10-16,-10 5 15 15,-2 4 13-15,-6-1 10 16,-3 2 8-16,0-2 2 16,0-4-6-16,0 7-9 0,0 6-3 15,0 0-5-15,0 0-6 16,0 0-2-16,0 0-9 0,0 0-13 15,0 0 5-15,0 6 3 16,8 19 9-16,0 25 19 0,2 19-5 16,2 11-20-16,4 11 0 15,0 5-11-15,4-1-5 16,0-10 8-16,0-8-10 0,-3-12-1 16,-1-8 1-16,-4-15 4 15,2-11 2-15,-11-5-3 16,0-11 3-16,2-7 0 0,-5-8-2 15,0-21-11 1,0-14 3-16,0-18-6 16,-11-17 0-16,-3-11 0 0,-2-12-5 15,0-14 6-15,-5 2 1 16,-3-6-2-16,-1 6 8 0,0 8 7 16,7 7-1-16,1 13-1 15,1 12-1-15,4 12-3 16,12 15 5-16,-8 9-4 0,8 10-2 15,0 3 2-15,3 4 1 16,9 2-5-16,9 10 6 0,8 0-3 16,2 17 3-16,6 7 2 15,0 10-12-15,-3 5 10 16,-6 7 0-16,-9 3-3 16,-6-1 6-16,-9 2 1 0,-4-1-1 15,0-5 0-15,-13-3-3 16,1-4 0-16,-5-9 3 0,-5 1-10 15,-12-1 9-15,-3-4-6 16,-3-3-4-16,-4-4 6 16,3-2-3-16,4-2-40 0,9-1-49 15,3-12-48-15,9 0-35 16,16 0-20-16,0 0 16 16,4-12-20-16,11-9-14 0,10-3 32 15</inkml:trace>
  <inkml:trace contextRef="#ctx0" brushRef="#br0" timeOffset="46026.63">16360 15529 198 0,'8'-13'246'0,"-8"3"-87"16,0-3-30-16,0 4-30 0,-8 5-36 16,8-4-22-16,0 4-11 15,0 4-4-15,0 0-14 16,0 0 0-16,0 8 1 15,0 9 14-15,11 12 25 0,3 7-10 16,-3 4-7-16,5 5-9 16,-3-4-11-16,0-5-1 0,-1-3-13 15,-4-9 3-15,-8-8 2 16,0-3-4-16,0-13 4 0,0 0 5 16,0 0-5-16,0-13 0 15,0-11-1-15,-14-9 1 16,14-12-1-16,0-7-3 0,0 4-8 15,14-2 6-15,-3 10 1 16,6 4 3-16,-1 8-2 16,3 2 0-16,6 9 10 0,1 6 11 15,-4 7 3-15,3 4-10 16,-4 0-9-16,-5 0-3 16,1 12 3-16,-6 0-10 0,-2 0-39 15,-5-1-59-15,-4 2-61 16,0-4-36-16,0-1-12 0,-13-8-21 15,2 0 21-15</inkml:trace>
  <inkml:trace contextRef="#ctx0" brushRef="#br0" timeOffset="46218.65">16684 15281 282 0,'0'-37'416'0,"0"25"-277"0,0-1-55 15,0 6-35-15,0 7-20 16,0 7 5-16,9 14 20 0,3 11-2 15,4 14-9-15,4 2-20 16,5 1-13-16,0 1-2 0,-7-7-8 16,4-5-14-16,-5-10-57 15,-5-4-45-15,-9-3-54 16,-3-21-21-16,-7 0-59 0,-15-9-158 16</inkml:trace>
  <inkml:trace contextRef="#ctx0" brushRef="#br0" timeOffset="46351.34">16461 15007 132 0,'-28'-57'271'0,"-1"13"-121"16,10 7-73-16,2 9-37 15,6 6-36-15,11 10-43 16,0 5-9-16,0 7-28 0,0 0-54 16,3 0-27-16</inkml:trace>
  <inkml:trace contextRef="#ctx0" brushRef="#br0" timeOffset="47040.54">16701 15076 170 0,'26'0'270'15,"-7"0"-92"-15,-4 0-37 16,-2 0-30-16,-5 0-54 0,5 0-13 16,-5 14 5-16,-2 1-5 15,8 6-2-15,-3 3-8 0,3 4-16 16,-6 1-7-16,-1-4-6 15,1-6-5-15,1-2 3 16,-6-4-4-16,-3 0-1 0,5-13-2 16,-2 0-8-16,2 0 1 15,3-13-5-15,4-7 6 16,0-9 2-16,2-4 8 0,-3 5 2 16,0 4-5-16,1 3 2 15,-4 4-1-15,5 13 6 16,5 4 15-16,-4 16 2 0,6 13-1 15,2 3-8-15,-4 9-1 16,7 1-6-16,5-6-3 0,-6-3-2 16,-4-5-2-16,0-7-4 15,-3-6-6-15,-4-5-7 0,-1-10 0 16,-4-10-13-16,3-9 14 16,6-18 7-16,3-16 9 15,-5-13 1-15,-2-14 2 16,-4-19-6-16,-6-19 8 0,-3-12 8 15,0-16 7-15,0-5 15 0,0 1 25 16,-9 12 47 0,9 10 11-16,0 23-29 0,0 24-28 15,0 15-27-15,0 22-19 16,0 14 3-16,0 28 16 16,9 30 38-16,8 38 25 0,-2 35-2 15,6 25-32-15,4 11-28 16,2 1-16-16,6 2-8 0,1-9-5 15,0-15 1-15,17-13-5 16,6-13 0-16,3-14 0 16,5-10 0-16,4-13 0 15,-4-13 0-15,-5-12-8 0,-6-10-139 16,-10-18-61-16,-9 0-24 16,-21-5 10-16,-6-12 41 0,-8-2 36 15,-16-2 34-15,-8 2 16 16,-6-3 14-16,-1 3-38 15,-6 2-44-15,-5 1 12 0</inkml:trace>
  <inkml:trace contextRef="#ctx0" brushRef="#br0" timeOffset="47376.21">17139 14764 351 0,'-41'-13'233'0,"10"5"-69"15,5 1-40-15,26-7-52 0,5-1-35 16,24-5-23-16,24-5-4 16,12-3-4-16,6-1-2 15,8-4-4-15,5 5-3 0,2-1 3 16,-4 5-5-16,-11 3-33 16,-9 9-41-16,-17 5-23 0,-17 7-8 15,-11 0-41-15,-17 19-57 16</inkml:trace>
  <inkml:trace contextRef="#ctx0" brushRef="#br0" timeOffset="48256.09">13936 18229 138 0,'-16'-9'249'0,"-6"0"-89"0,3 9-34 16,-2 0-35-16,4 0-46 16,3 0-23-16,-4 9-11 0,1 0 0 15,6-1 10-15,0-8 0 16,11 7-4-16,-9-7-8 15,9 0-3-15,0 0 1 0,0 0 3 16,4 0 0-16,4-4-4 16,0-7-8-16,3-7 6 15,6 2-5-15,5 1 2 16,-4-2-5-16,4 5 9 0,-1 12-2 16,-2 0 7-16,1 20 10 15,1 8 0-15,0 13 2 16,-1 8-6-16,-9-1-2 0,1 7-8 15,-7-8 8-15,-5-6 0 16,0 1-7-16,-14-10 7 16,8-5-5-16,6-4 0 0,-8-13-9 15,8 3 4-15,0-13-6 16,-8 0 7-16,8 0-4 0,0 0-5 16,0 0 2-1,0-8-3-15,8-5 1 0,3-2 8 16,6-2-4-16,8-3 0 15,10 0-2-15,5-2 0 16,10-1 2-16,7 1-1 0,-1 3-1 16,3-2-9-16,-7 5-12 15,-8 4-27-15,-12 5-22 0,-4 2-19 16,-11-1-8-16,-5 4 2 16,-8-3-2-16,-4 1-26 15,-8-8-39-15,-8 0 20 16</inkml:trace>
  <inkml:trace contextRef="#ctx0" brushRef="#br0" timeOffset="48721.41">14086 17681 274 0,'-57'-23'190'0,"-4"-1"-79"15,-1 7-23-15,-3 5-35 16,5 12-28-16,3 7-15 0,0 18-4 15,0 17 11-15,0 13 30 16,5 20 16-16,3 18 6 0,13 17-1 16,8 8 0-1,11 13 0-15,17 0-3 0,0-6-10 16,20-8-11-16,14-6-12 16,6-8-8-16,13-18-10 15,12-9-9-15,11-35 7 0,14-41-4 16,7 0-12-16,4 0 6 15,10 0-2-15,6 0-8 16,9-3-2-16,7-88 6 0,3-15 2 16,-11-15 2-16,-13-15-23 15,-17-6-47-15,-17 0 4 16,-22 0 23-16,-24 12 21 0,-24 11 14 16,-28 18 12-16,-25 18-1 15,-23 19 3-15,-22 11 1 16,-11 16-1-16,-5 17 2 0,1 12-8 15,7 8 1-15,13 0-10 16,11 0-7-16,14 0-32 0,19 0-39 16,17 0-36-16,36 0-65 15,20 0-2 1,17 0-15-16,16 0 44 0</inkml:trace>
  <inkml:trace contextRef="#ctx0" brushRef="#br0" timeOffset="49087.95">16023 17793 514 0,'-32'0'216'0,"2"0"-20"16,10 0-86-16,9 0-68 15,11 0-37-15,11-5 0 16,17-7-2-16,12-4-8 0,19-10 4 16,15-2-5-16,10-8-13 15,9 3-11-15,-4-3 6 16,-3 3 8-16,-13 4 8 0,-13 10-3 15,-11 3 0-15,-16-1-7 16,-7 4-16-16,-15 1-29 0,-11 4-29 16,0-5-14-16,-11 2-33 15,-7-6-36-15,2 1 16 16</inkml:trace>
  <inkml:trace contextRef="#ctx0" brushRef="#br0" timeOffset="49587.26">17054 17129 325 0,'21'-8'205'16,"-9"-1"-69"-16,-4 6-28 15,-5 3-48-15,2 0-24 16,-5 12-7-16,3 12 24 0,5 8 33 16,0 14 7-16,6 2 2 15,-2 8-32-15,3 2-25 16,6-2-10-16,3 2-22 15,1-5 0-15,0-4-3 0,-1-8-3 16,0-9-3-16,-4-2-2 16,-9-15-11-16,-2-3-6 0,-4-12-5 15,-5-8-11-15,0-17 2 16,-22-15 2-16,-1-17 15 16,-11-13 10-16,0-10 7 0,-3-10-4 15,-1-12 5-15,6 0 3 16,4 0-1-16,8 9-2 0,12 8-1 15,8 10 1-15,0 12-1 16,12 10-1-16,12 11 2 0,9 13-1 16,2 14 5-1,3 15-8-15,-2 0 5 0,-7 20 0 16,-9 8 0-16,-4 10 1 16,-13 3-1-16,-3-2 5 0,-9-3 1 15,-13 2-2-15,1-10 5 16,2-3-9-16,2-6 3 15,1-2-3-15,3-5-12 0,13-4-40 16,-8-8-53-16,8 9-25 16,0-9-3-16,0 0-1 0,8 0-36 15,5-9-4-15,3-2-82 16</inkml:trace>
  <inkml:trace contextRef="#ctx0" brushRef="#br0" timeOffset="49937.85">17448 16855 48 0,'17'-8'167'15,"-1"1"54"-15,-8 3-89 0,-5-1-34 16,-3 5-31-16,5 0-32 16,7 12 1-16,0 9-1 15,0 8-3-15,4 4 3 0,1-1-5 16,-5 0 2-16,1-8-5 16,-4 2-11-16,-3-11 4 0,-6-2 4 15,0-13 6-15,0 0-1 16,0 0-2-16,0-9-14 15,0-10-8-15,0-14-8 16,0-8 4-16,0-4-1 0,3-4 3 16,6 8 0-16,-1 6 4 15,0 5-4-15,6 5-2 16,-2 13 4-16,2 5 4 0,0 7 10 16,-3 0 0-16,6 7 0 15,-5 5-11-15,2 2 1 0,-8-7-11 16,2 5 2-16,-3 0-30 15,-5-2-49-15,3-10-50 16,-3 6-43-16,0-6-22 0,0 0-24 16,0 0 26-16,0 0-51 15</inkml:trace>
  <inkml:trace contextRef="#ctx0" brushRef="#br0" timeOffset="50136.24">17769 16705 35 0,'7'-24'144'0,"-2"1"104"15,-5 6-74-15,0 4-20 16,0 0-33-16,4 1-49 0,0 5-27 15,0 7-5-15,4 0 46 16,9 16 35-16,3 13 13 0,9 16-20 16,-1 8-46-16,-1 6-26 15,2 2-20-15,-1-4-20 16,-3-7-33-16,-4-9-51 16,-10-8-59-16,-3-10-65 0,-8-10-37 15,0-13-18-15,-14-8-20 16</inkml:trace>
  <inkml:trace contextRef="#ctx0" brushRef="#br0" timeOffset="50294.84">17566 15985 94 0,'-20'-57'267'0,"4"12"-87"16,4 17-76-16,12 12-44 15,0 8-33-15,0 8-12 0,0 24-9 16,9 10-11-16,5 0-22 15,3 7-32-15,-1 0-30 16,5 1-81-16,-7-11-17 16</inkml:trace>
  <inkml:trace contextRef="#ctx0" brushRef="#br0" timeOffset="50934.43">17898 16322 112 0,'16'12'308'16,"-2"-12"-114"-16,-6 13-54 0,0-1-38 15,-1 9-44-15,2 7-8 16,15 46 48 0,-12-38-69-16,0-3-14 0,2-5-5 15,-6-7-3-15,-5-6-7 16,0-2-3-16,-3-13-5 16,0 0-1-16,0-4-5 0,0-12-8 15,5-8 4-15,-2-9 3 16,6-8 3-16,-1-4 4 0,0 0 6 15,0 9 3-15,1 8 1 16,-1 6-1-16,4 10 5 0,0 12 4 16,7 0 4-16,7 22-1 15,2 6-3-15,0 1 1 16,1-6-9-16,-1-3 4 16,-3-3-7-16,-5-6 2 0,0-1 1 15,-3-10-5-15,-5-10 6 16,0-9-5-16,-8-10 0 0,-4-15 0 15,0-14-4-15,0-11 9 16,0-8-4-16,-8-9 4 16,-4-7 3-16,-2-4-1 0,3-6 4 15,0 6 19-15,2 7 14 16,-2 14 19-16,2 10 22 0,9 13 1 16,-9 13-8-16,9 16-35 15,0 15 6-15,0 25 22 0,9 24 14 16,3 27 0-1,5 18-1-15,-1 12-25 0,4 4-22 16,6 1-7-16,-1-5-19 16,5-5 6-16,2-12-13 0,5-10 4 15,3-14-6-15,5-11 2 16,8-8 2-16,-1-12-7 0,2-13-18 16,-6-12-44-16,-12 0-58 15,-7-8-35-15,-7-9-18 0,-11 0-21 16,-11-7-5-16,0-1 6 15,-16 1 29-15,-9 5 5 16,-4-2-13-16,-3 1 23 0,-4 3 39 16</inkml:trace>
  <inkml:trace contextRef="#ctx0" brushRef="#br0" timeOffset="51265.95">18134 15862 125 0,'-73'9'435'16,"45"-9"-307"-16,11 0-26 15,17 0-37-15,9 0-31 0,16 0-9 16,15-5-13-16,16-11-2 15,14 0-4-15,6-9-4 0,2-3 3 16,4 0-5-16,-6-1 20 16,-7 1 11-16,-8 4 15 0,-8 3 9 15,-13 1-7-15,-12 4-7 16,-3 4-19-16,-7 7-8 0,-10 5-5 16,-8 0-20-1,0 0-32-15,0 0-35 0,-17 17-159 16,0-1-27-1,-3 4-15-15</inkml:trace>
  <inkml:trace contextRef="#ctx0" brushRef="#br0" timeOffset="56642.42">18994 1285 66 0,'-16'-15'126'0,"5"2"49"15,11 5-66-15,-8 1-49 16,8 3-26-16,0-2-11 16,0 2-3-16,0 4 2 15,0 0-8-15,0 0-4 16,8 0-7-16,3 0 5 16,13 0 2-16,11 10-1 15,4-3 4-15,15 2-2 16,2 3-4-16,14-5 6 15,7-7-11-15,3 12 2 16,5 10 1-16,10 1 2 16,2 5-1-16,7 10-3 15,7 10-3-15,-2 4 3 16,2 15-9-16,-7 6 9 16,-10 4-8-16,-9 3 6 15,-16 3-2-15,-12-6 3 16,-14-4 1-16,-12-7-3 15,-7-5 5-15,-13-12-5 16,-3-13 2-16,-3-3-4 16,-5-9 5-16,0-3-1 15,0-5 2-15,0-1-4 16,0-1 3-16,0-7-4 16,0-7 5-16,0 8-6 15,0-8 4-15,0 9 0 0,0-9-1 16,0 0 0-16,0 0-2 15,0 0 3 1,0 0-1-16,0 0-2 16,0 0 2-16,0 0 4 15,0 0-7 1,0 0 3-16,0 0 4 16,0 0-7-16,0 0-10 15,0 0-19-15,0 0-24 16,0-9-50-16,0-3-136 15</inkml:trace>
  <inkml:trace contextRef="#ctx0" brushRef="#br0" timeOffset="58289.32">20190 2263 78 0,'-13'-9'125'0,"5"2"36"16,8-2-46-16,-8 6-49 15,8 3-33-15,0 0-13 16,0 0-5-16,0 0 5 15,0 0-3-15,0 0-1 16,0 0-5-16,0 0 4 16,0 0 5-16,-8 0-1 15,8 0-11-15,0 0-5 16,0 0-1-16,0 0-4 16,0 0 3-16,0 0 8 15,0 0 4-15,0 0 9 16,0 0-4-16,0 0-8 15,3-5-2-15,5 1-5 0,9-1-6 16,3 2 8-16,11 3-3 16,17 0-1-16,8 0 2 15,13 0-4 1,3 0-1-16,6 12 2 16,-1 0 6-16,-4 0-8 0,-3 5 2 15,-10-6 2-15,-7 2-5 16,-13-1 3-16,-12-3 2 15,-2-9-4-15,-10 7 7 16,-4-7-8-16,-4 0 8 16,0 0-4-16,-8 0-3 15,0 0 4-15,0 0 0 16,0 0 2 0,0 0 9-16,0 0 10 15,0 0 3-15,3 0-10 16,0-7-7-16,7-5-7 15,-2-6 0-15,0-5 1 16,6-5-2-16,-3-11-2 16,3 0 1-16,8-11-4 15,-1-3 5-15,-2-3-2 0,-2-1 1 16,0 0 4-16,-2 0-2 16,-4-3-3-16,3 3 3 15,-6 3-4-15,0 5 1 16,4 5-2-16,-4 10 4 15,-4 11 3-15,1 2 1 16,-5 5-4-16,0 8-3 16,3 0 0-16,-3 3 4 15,0 1-4-15,0 4-1 16,0 0-2-16,0 0-1 16,0 0 4-16,0 0-9 15,0 0 13-15,-8 0-4 16,0 9-4-16,-5 3 4 15,-3 0 3-15,-12 7-1 16,-12 11 3-16,-17 7-4 16,-22 3-2-16,-17 9 4 15,-9 4 1-15,-10-1-3 16,-2-2 2-16,5-2-1 16,4 1 1-16,9-3-5 15,4-3 6-15,14-1-2 16,12-10 0-16,12 1-3 15,12-10 0-15,14-1 9 16,2-3-6-16,4-2 2 16,5-2-2-16,3-2 3 15,0-1-3-15,1 2 1 16,6-7-3-16,-3 1 0 0,0 1 4 16,5-2-7-16,0 3 6 31,8-10-3-31,0 0 4 15,0 0-4-15,0 0 9 16,0 0-13-16,0 0 7 16,0 0 4-1,0 0-4-15,0 0-3 16,0 0-2-16,0 0 5 16,0 0-3-1,0 0 3 1,0 0 0-1,3 0-4-15,10 0 5 16,8 0-4-16,10 0 2 16,18 0 2-16,13 0-2 15,11 0 1-15,12 0-4 16,5 0 4-16,3 0-1 16,-3 0-2-16,-5 0 1 15,-5 0-2-15,-10 0 5 16,-9 0-4-16,-12 0-4 15,-14 0 3-15,-10 0 3 16,-4 0-6-16,-8 0 6 0,-5 0 0 16,-8 0-3-1,3 0 0-15,-3 0 4 16,0 0 0 0,0 0 0-16,0 0 3 0,0 0-2 15,0 0-5-15,0 0 4 16,0 0-3-16,0 0 1 15,0 0 3-15,0 0 1 16,0 0-2-16,0 0 2 16,0 0-5-16,0 0 6 15,0 0-7-15,0 0 7 32,0 0-7-17,0 0-4-15,0 0-23 16,0 0-39-16,0 10-9 15,-11 8-41-15,-11-4-115 16</inkml:trace>
  <inkml:trace contextRef="#ctx0" brushRef="#br0" timeOffset="59986.91">15859 3142 242 0,'-11'-50'199'15,"-1"-2"-93"-15,-5 4-42 16,-2 3-28-16,-1 5-11 16,-6-2-4-16,1 6-6 15,3 3-4-15,-7 1-5 16,-8-1 1-16,-3 0-5 16,-9 0 5-16,-8-3 2 0,-12 0-1 15,-20-1-2-15,-22 4-5 16,-19 0-1-1,-23 4 2-15,-22 4 0 0,-17 2 0 16,2 7-2-16,7-1 1 16,22 5 29-16,11 8 0 15,7 4-17-15,4 0-8 16,-1 12-1-16,-4 1-2 16,-6 7-1-16,-4 5 0 15,-12 2 1-15,-9 10-4 16,-12 8-1-16,-1 1 0 15,6 3 7-15,11 4-3 16,18-1-4-16,11 5 3 0,4 4 0 16,2 9 2-16,3 3-2 15,-6 4 1 1,1 13-4-16,5 7 2 0,7 10 1 16,4 2 2-16,5 6-1 15,7 2-3-15,5 0 4 16,7 7-1-16,8-7-1 15,10-3-1-15,15-12-2 16,8-10 5-16,12-8-2 0,9-12 7 16,7-7-4-16,9-3 4 15,12-5 5-15,8-5 2 16,0-4-6-16,16 6-1 16,8-1-1-16,9 4 0 15,7 0 1-15,13 9-5 16,4 3 0-16,3 7 0 0,10 10 4 15,-2 4-8-15,6-1 3 16,2 0 1-16,-2-3-4 16,-4-4 5-16,-2-8-3 31,201 157 9-15,-23-109 6-1,-148-92-9-15,139 13 0 16,-104-22-3-16,14-4-1 15,3-6-1 1,-2 1-1-16,1 0 1 0,-11-12 1 16,-9 9-2-16,-3-9 6 15,-4 0-5-15,0 0 6 16,-1-5 3-16,1-7-6 0,5-4 4 16,-3-7-6-16,6-3 2 15,12-3 0-15,5 1-3 16,-1-4-1-16,1-1 0 15,-10 0 2-15,-2-3 1 0,-5 0-3 16,-5-9 9 0,1-9 0-16,-4-10-1 0,-4-10-3 15,-4-7 0-15,-13-9-1 16,-7 2 1-16,-9 3 3 16,-12 6 8-16,-13 2 2 15,-6-1-14-15,-7 1 3 0,-1-9-3 16,-5-4-2-16,-6-12 0 15,3-8-1-15,-5-6 10 16,-2-7-7-16,22-133 1 16,-28 122 7-1,-4-1-9-15,-7 2 4 0,3 2-5 16,-4 12 1 0,-4 14 1-16,-6 6-1 0,-3 15 0 15,0 11-6-15,0 6 7 16,0 11-3-16,0 8 2 15,-12 2-6-15,12 9 4 16,-13 9-1-16,13-1 1 16,-8 10-3-16,8-2 0 15,-9 8 2-15,9 2 4 16,0 3-3-16,0 3-2 0,0 1 2 16,-8 4 0-1,8 0 1-15,0 0-3 16,0 0-1-16,0 0 6 15,0 0-7-15,0-4 4 16,0 0-3-16,0 4 3 0,0-4-3 16,0 4-1-16,0 0 4 15,0 0-5-15,0 0 7 16,0 0 1 0,0 0-9-16,0 0 9 15,0 0-8-15,0 0 8 16,0 0-8-16,0 0-1 15,0 0-14-15,0 0-2 16,0 0-10-16,0 0-9 16,0 0-12-16,0 0 1 15,0 8-10-15,0 5 0 16,0-1-1-16,0 5-14 16,0-2-81-16,0 1-104 0</inkml:trace>
  <inkml:trace contextRef="#ctx0" brushRef="#br0" timeOffset="61168.42">26386 10814 200 0,'-22'-14'260'0,"0"-12"-82"0,-4 2-29 16,1 3-40-16,7 6-27 15,1 2-32-15,3 1-4 16,3 0 0-16,11 6-4 0,0 6 3 16,-6 0 5-16,6-2 11 15,0-3-11-15,0 1-6 16,0 4-5-16,3 0 5 0,3 0-17 15,12-3-6-15,15-10-6 16,19-3 1-16,34-12-11 16,31-14 3-16,29-15-6 15,26-12 2-15,22-17-2 0,16-11 2 16,26-13-1-16,20-3 2 16,16 1-8-16,13 12 5 15,-1 10-3-15,-13 17 3 16,-14 11-2-16,-17 15-4 15,-31 8 2-15,-20 11 10 0,-27 9-14 16,-27 2 7-16,-36 5-1 16,-20 4 8-16,-22 0 7 15,-20 0 26-15,-17-1-8 16,-9-4-16-16,-11 2-14 16,0-6 2-16,0 6-9 15,-11 2 1-15,2 6-58 16,-2 3-90-16,-7 0-48 0,-6 16-12 15,-13 8-5-15,-6 9-9 16,-16 3-54-16</inkml:trace>
  <inkml:trace contextRef="#ctx0" brushRef="#br0" timeOffset="61950.28">27387 11327 12 0,'-22'12'41'0,"-3"-12"57"0,1 0 94 16,5 0-43-16,-3 0-56 15,6 0-31-15,3 0-13 16,2 0-2-16,-1 0 12 16,12-7 4-16,-8 7 8 0,8-5-8 15,0 3-8-15,0 2-7 16,0-9-17-16,8 2-14 15,7-3-10-15,14-1-5 0,17-1-2 16,14-1 1-16,25-8 3 16,24-2-2-16,30-7-9 15,23-5-11-15,29-11-12 16,27-8 3-16,26-10-1 0,16-9 6 16,8 0 6-16,-7 0 10 15,-10 3 6-15,-15 13 7 16,-17 9 18-16,-21 7 11 15,-18 13 19-15,-26 2 2 16,-20 11-2-16,-25 2 10 16,-19 5 3-16,-17 1-9 15,-16 7-12-15,-12 0-2 0,-13 0-2 16,-12 0 13-16,-6 0-8 16,-6 0 8-16,0 0-18 15,-8 0-10-15,0 0-12 16,0 0-1-16,0 0 3 15,0 0-11-15,0 0-1 16,0 0-3-16,0 0 3 16,0 0-5-16,0 0-4 15,0 0 5-15,0 0 2 0,0 0 0 16,0 0 2-16,0 0-4 16,0 0 0-16,0 0-4 15,0 0 4-15,0 0-8 16,-8 0-12-16,-6 0-54 15,2 0-67-15,-4 0-36 0,-7 0-25 16,-11 12-8-16,-6 0-7 16,-10 0-56-1,2 0-10-15</inkml:trace>
  <inkml:trace contextRef="#ctx0" brushRef="#br0" timeOffset="63614.11">8059 9520 415 0,'-36'-45'139'0,"4"9"-56"0,-1 3-40 16,9 4-24-16,8 5-7 15,-1 8-8-15,4 4 5 16,6 4 2-16,7-1-4 0,-9 5-3 15,9 1-1-15,0 3-4 16,0 0 3-16,0 0-1 16,0 0-4-16,0 0 4 15,0 16 1-15,0 0-6 16,0 9 6-16,0 4-1 16,6 3 1-16,2 10-6 15,2 0 6-15,7 4 1 16,4 3-3-16,3 4 5 0,1-4-9 15,-2-1 9-15,3 2-6 16,-2-6-1-16,4 0 5 16,1 2-6-16,2-7 4 15,1 3 0-15,1-1 1 0,5 0-2 16,-2 0 3-16,1-4-1 16,-1-2-3-16,5 6-1 15,8-1-1-15,3 3 5 16,5 0 1-16,5 2-3 15,-1 0 0-15,-2 4 1 0,7-5-1 16,-1 1 3-16,0 0-2 16,-5 1-3-16,-3-7-1 0,-4-1 4 15,-8-7-2-15,-4-5 0 16,-6-2 1-16,-2-5 6 16,-1-2-6-16,-3-1 6 0,-1 1-2 15,0-5 0-15,2-12-1 16,-3 8 2-16,-2-8 2 15,5 0-1-15,-3 0 0 0,3 0 3 16,-4 0-1-16,8 0-8 16,-2 0 3-16,4 0-3 15,1 0 5-15,4 0-6 16,-6 0 0-16,-2 0 3 16,-4 0-2-16,-9 0 0 0,2 0 4 15,-11 0-4-15,-3 0 2 16,-3 0 1-16,-1 0 0 15,-4 0 1-15,0 0 0 0,0 0 3 16,0 0 2-16,0 0-1 16,0 0-5-16,0 0-15 15,-9-8-31-15,-4 1-15 16,-1-6-22-16,-8-4-22 16,-2-8-71-16,-1-10-15 15</inkml:trace>
  <inkml:trace contextRef="#ctx0" brushRef="#br0" timeOffset="64366.09">9671 10303 116 0,'-15'-14'202'16,"-1"7"-51"-16,2 0-64 0,7 2-39 15,-1 1-26 1,8 4-9-16,0 0-9 0,0 0-2 15,4 0-2-15,7 9 0 0,11 5 6 16,6 12 1 0,12 5-5-16,14 7 0 0,7 3 1 15,2-5 1 1,2-3-6-16,0-6 0 0,-3-2 2 16,-10-4 2-16,-8-5-7 0,-6-3 6 15,-11-13 3-15,-5 7-8 16,-9 3 7-16,-7-10 1 15,-1 7-2-15,-5-7 6 0,0 0-4 16,0 16 4-16,-11 5-5 16,-10 4 3-16,-4 10 2 15,-7 5-1-15,-1 15 2 16,-3 2 4-16,-5 7-2 0,5 1 3 16,-1 6 3-16,5-2-3 15,2-5 1-15,7-3-15 16,3-4 5-16,-2-9-5 0,11-7 3 15,-1-4-3-15,12-8 4 16,-8-10 0-16,8-6 2 16,0 0 0-16,0-13-1 0,0 0 3 15,0 0 3-15,0 0 2 16,0 0 11-16,0 0 10 16,0 0 3-16,0-13-6 15,0-7-26-15,0-13 1 16,0-8-10-16,0-11 2 15,0-13 2-15,0-8-4 0,0-10 4 16,-13-3-4-16,1-2 3 16,5 3 1-16,-1-1-4 15,-6 8-2-15,3 9 4 0,3 4 2 16,-1 9 4-16,1 11-7 16,8 7 0-16,-7 7 5 15,7 6-3-15,0 8 8 16,0 6-7-16,0 2-2 15,0 4-3-15,-14 5 5 0,14 0-6 16,-8 0 6-16,8 0-6 16,0 0-2-16,-8 0-3 15,8 0-14-15,0 0-17 0,0 14-5 16,-12 6-9-16,1 13-15 16,-10 7-21-16,0 5-81 15,-7-4-30-15</inkml:trace>
  <inkml:trace contextRef="#ctx0" brushRef="#br0" timeOffset="65727.74">6813 12548 72 0,'0'-32'195'0,"0"2"-26"15,0 7-76-15,0 7-29 16,0 4-27-16,0-1-19 16,0 6-10-16,0 3-1 15,0 4 4-15,0 0-5 0,0 0 4 16,0 0-7-16,0 0-2 15,0 11-4 1,0 2 6-16,11 8 0 0,6 7 3 16,8 8 0-16,7 5-1 15,5 8 0-15,2 4 4 16,8 1-4-16,-4-2 3 16,3-2-2-16,-2-8 0 15,2 1 3-15,-6-3 2 0,-1-3 2 16,1 0-3-16,2-5-3 15,3 2-2-15,0-2-5 16,3-1 1-16,4 2 0 0,2 0-1 16,3-4 0-16,-5-1 2 15,2 4-2-15,-1-4 0 16,-5-2 0-16,1-7 0 16,-6 3 0-16,2-3 1 15,-3-3 0-15,-6-4 2 0,-1 1-4 16,4-1 2-16,-4 1 2 15,2-1-2-15,4 4 1 16,4 0 1-16,3 1 3 0,1-2 1 16,3 2-6-16,-3-1 2 15,0 4 3-15,0-2-8 16,0-3 3-16,-6 1 0 0,3 0-1 16,-5 1 3-16,0 0 0 15,-5-5 0-15,1 4-6 16,2-4 11-16,1 0-4 15,2 0-1-15,-2 1 5 16,1-1-3-16,0 4-8 0,0 0 0 16,-6-4 6-16,2 0-3 15,-3 2 3-15,-7-7 0 16,2 5 1-16,2-3-1 16,3-1-1-16,-3-8-4 0,4 7 3 15,4-7 0-15,6 0 2 16,4 0 2-16,-2 0-3 15,10 0 0-15,5 0 0 0,3 0-3 16,1 0 2-16,3-3 0 16,-4-6-1-16,-5 6 0 15,-3-1 2-15,-9 4-6 16,-6-5 7-16,-9 5-6 16,-10 0 5-16,2 0-6 0,-9 0 7 15,-5 0-3-15,3 0 3 16,-3 0-1-16,-3 0-3 15,0-5-1-15,1 3 2 0,-1-7 2 16,4 1-2-16,5-1 2 16,3 3-2-16,-4-2 5 15,-3-2-7-15,-2 10 2 16,0-5-1-16,-6 3 4 16,-5 2-1-1,0 0-4-15,0 0-2 16,0 0 1-16,0 0-10 15,0 0 0-15,-8 0-10 0,0 0-15 16,-3 0-16-16,-2 0-14 16,-3 0 5-16,-1-12-18 15,1-5-28-15,0-4-14 0,-4-7-2 16,-1-8 27-16</inkml:trace>
  <inkml:trace contextRef="#ctx0" brushRef="#br0" timeOffset="67209.39">10337 13236 50 0,'6'-15'86'15,"-4"2"63"-15,-2 2-3 16,0 3-65-16,0 4-34 16,0 4-20-16,0 0-12 0,5 0-4 15,-2 16 4-15,2 8 3 16,3 5 4-16,-5 11 3 0,6 17 1 15,-4 21 7 1,-2 15 8-16,-3 17-6 0,0 4 5 16,0 0-11-16,5-5-14 15,-5-7 0-15,3-7-7 16,2-14 2-16,-2-16-3 0,-3-12-3 16,0-17-2-16,0-7 4 15,0-8 5-15,0-6 3 16,0-2 8-16,0-13-1 0,0 0-1 15,0 0-6-15,0 0 0 16,0-13-13-16,0-11-22 16,0-12-10-16,-11-9-5 0,-2-17 8 15,1-11-7-15,-1-12-6 16,-11-111-41 0,13 94 55-16,11 9 9 15,-9 3 10-15,9 13 1 0,0 9 5 16,-8 6 2-16,8 10 4 15,-8 2-4-15,8 10-1 16,0 7-1-16,0 4 2 0,0 1 0 16,0 4 1-16,0 3-6 15,0 6 7-15,0-2-2 0,0 1 2 16,0 4 1-16,0 3-3 16,0 6 0-16,0-2 0 15,0 5-3-15,0-5 5 0,0 2-4 16,0-2 2-16,0 5-1 15,0 0 2 1,0 0 1-16,0 0-1 16,0 0-4-16,0 0 1 15,0 0 1 1,0 0 3-16,0 0 0 16,0 0-4-16,0 0 3 15,0 0 0-15,0 0 0 16,0 0 2-16,0 0-5 0,0 0 5 15,0 0 0 1,0 0-2-16,0 0 0 16,0 0-4-16,0 0 6 15,0 0-6-15,0 0-2 16,0 0-4-16,0 0-3 16,0 0-3-16,0 0-2 15,0 0 5-15,0 0 0 0,0 0 4 16,0 0 2-16,0 0 0 15,0 0 3-15,0 0 2 0,0 0 6 16,0 0-7-16,0 0 11 16,0 0 1-16,-7 0 0 15,7-2 4-15,-13-4 6 16,13-1-7-16,-9 2 8 0,9 0 1 16,0 5-2-16,0 0-12 15,0 0 2-15,0 0-4 16,0 0-4-16,0 0-3 0,0 0-4 15,0 0 3-15,13 14 4 16,3 5-2-16,9 6 2 0,10 3-3 16,11 10 1-16,6 2 2 15,5 5-2-15,66 43 4 16,-63-38-4-16,0-5-2 16,-6 1 1-16,-5-2 1 15,-9-4 3-15,-8-7-1 16,-7-8-2-16,-8-9-3 15,-6-4 12-15,-7-12 0 16,-4 0 8-16,0 7-1 0,0-7-8 16,0 10 4-16,0-10-3 15,0 7 3-15,0 10-8 16,-12 2-2-16,-5 9 4 0,1 10-6 16,-4 8 5-16,-4 6-4 15,0 9 7-15,-5 4-1 16,1 9 1-16,-4-1-5 0,-1-4 5 15,5-10-3-15,3-9-4 16,1-9 4-16,8-4 6 16,-1-5-6-16,2-4-2 15,1-3-3-15,6-6 0 16,8 4 0-16,-8-7 4 0,8-5-1 16,0-3-2-16,0 1 5 15,0-1-6-15,0-8 1 16,0 0 2-16,0 0 3 0,0 0-3 15,0 0 12-15,0 0-13 16,0 0 1-16,0 0 3 16,0 0-5-16,0 0-2 0,0 0-1 15,0 0 4-15,0 0-4 16,0 0 4-16,0 0 1 16,0 0-8-16,0 0 8 15,0 0-2-15,0 0 1 16,0 0 3-1,0-5-12 1,0 2-8-16,0 3-25 0,-9 0-40 16,1 0-35-16,-2 0-33 15,-7-9-74-15,-4 1 12 16</inkml:trace>
  <inkml:trace contextRef="#ctx0" brushRef="#br0" timeOffset="69422.16">7918 16041 217 0,'-8'-15'231'16,"8"-2"-98"-16,0 5-38 15,-9 8-41-15,9 4-30 0,0 0-12 16,-8 0-5-16,8 0-6 16,0 0 1-1,0 9-4-15,11 7 4 0,6 7 2 16,5 7 4-16,5 6 1 16,9 4 1-16,6 4 4 15,7 2-1-15,3 7 2 0,8 1 0 16,11-2-3-16,5 1 13 15,1 0-5-15,1 0-5 0,-1-5-9 16,-4-3 0-16,-8-4 0 16,0-3-4-16,-8-7 9 15,-4-3-6-15,-2-2 9 16,6-7 8-16,-3-3-4 16,3-4-7-16,4-3-1 0,4 0-1 15,0-9-2-15,-2 12-3 16,2-12-4-16,0 11-1 15,0-11 1-15,-3 12 1 0,-9-3-4 16,-4-9 3-16,-6 12 0 16,-2-12 3-16,-8 13-4 0,0-5 1 15,-4 4-3-15,-5 1 4 16,-1-6-3-16,3 2 4 16,-3-2-6-16,1-7 4 15,-2 9 4-15,2-9-1 16,1 7-8-16,-6-7 2 0,5 0 10 15,1 0-9-15,-4 0 2 16,3 0 0-16,-4 0-2 0,0 0 4 16,6 0-1-16,1 0 1 15,1 0-2-15,1 0-2 16,4 0 7-16,-1 0-4 0,5 0-4 16,-4 0 1-16,2 0 3 15,3 0-2-15,-3 0-1 16,-3 0 0-16,-2 0 4 15,-2 0-2-15,1 0 2 0,-6 0-5 16,-2 0 2-16,0 9 1 16,-1-9 0-16,-4 8-4 15,1-8 5-15,-2 0-1 0,-3 0-2 16,1 0 7-16,-5 0-4 16,1 8-1-16,-6-8 1 0,2 0 0 15,2 0-2-15,-3 0 2 16,4 0-5-16,0 9 7 15,0-9-5-15,6 0 7 0,0 0-11 16,4 0 2-16,-2 0 4 16,1 0 4-16,-3 0-3 15,3 0-4-15,0 0 3 16,-2 0 2-16,-2 0-2 0,-2 0 4 16,-2 0-5-16,-1 0 1 15,0 0 3-15,5 0-4 16,-2 0-3-16,3 0 7 0,2 0-8 15,0 0 6-15,0 0-3 16,4 0 6-16,-4 0 0 16,-3 0-2-16,-1 0-8 0,-4 0 7 15,0 0 0-15,-3 0 1 16,-2 0 0-16,-3 0-1 16,0 0-5-16,0 0 7 15,0 0-5-15,0 0 1 0,0 0-2 16,5 0 3-1,-2 0 3-15,0 0-6 16,-3 0 5-16,0 0 1 16,0 0-4-16,0 0-1 15,0 0 4 1,0 0-3-16,0 0 5 16,0 0-5-16,0 0-1 15,0 0 1-15,0 0-2 16,0 0 5-16,0 0 0 15,0 0-3-15,0 0 2 16,0 0-2-16,0 0 2 16,0 0-4-16,0 0 7 15,0 0-7-15,0 0 7 16,0 0-6-16,0 0-1 16,0 0-6-16,0 0-9 15,0 0-12-15,0 0-23 0,0 0-17 16,-11 11-20-16,11-11-17 15,-12 0-22-15,4 0-42 16,0-4-13-16</inkml:trace>
  <inkml:trace contextRef="#ctx0" brushRef="#br0" timeOffset="69904.31">11215 16608 35 0,'0'-12'93'16,"0"0"78"-16,0 0-32 15,-8 4-67-15,8-1-24 16,-8 0-27-16,8 9-9 0,0 0-6 15,0 0-4-15,0 0-1 16,0 0 4-16,0 0-3 16,0 0 2-16,0 12 0 15,0 4 0-15,0 6 7 16,0 2-2-16,0 8 4 0,0 2-5 16,0 7-2-1,3 2 2-15,6 6 12 0,-2 4 8 16,1 4 9-16,0 4-2 0,1 4 1 15,4-4-3 1,-1 0-11-16,-4-3-11 0,0-6-6 16,4-2-1-16,-3-10 0 15,-1-8-4-15,-5-7-1 16,5-5 4-16,-8-8-5 0,0-4 6 16,0-8-7-16,0 0-8 15,0 0-17-15,0-3-36 16,0-14-32-16,-8-14-18 0,-3-19-65 15,-2-12-19-15</inkml:trace>
  <inkml:trace contextRef="#ctx0" brushRef="#br0" timeOffset="70520.83">11191 16315 43 0,'-13'0'64'16,"4"-4"18"-16,9 4 9 15,0 0 21-15,0 0-44 16,0 0-32-16,0 7-10 16,0-7-11-16,0 12-1 0,0 2-4 15,9-2-2-15,-1-4 1 16,-3 3 2-16,3 1-1 15,0 2-1-15,8 1 3 0,1 10-4 16,5-5-5-16,4 5-1 16,2-5 3-16,0 1-5 15,4-5-3-15,1-4 2 0,-1-1 3 16,1-3-3-16,0-8-3 16,-4 13 4-16,-1 0 4 15,-2-5-7-15,-12-1 3 16,3 2 2-16,-6 3 0 0,-1 0 4 15,-10 5 3-15,0 4 1 16,0 2 4-16,0 7 8 16,0 5-1-16,-13 6 1 0,0 8 0 15,-2 3 10-15,-1 11-7 16,-5-2 3-16,2-2-6 16,-6 8-1-16,4-7-5 0,-4-3 4 15,6-8-3 1,2-13-9-16,5-7-1 0,0-3 2 15,12-12-8-15,-8 0 2 0,8-14-6 16,0 7 13-16,0-7-5 16,0 0-3-16,0 0-1 15,0 0 2-15,0 0-11 16,0 0-8-16,0 0-16 16,0-4-4-16,0-4-17 15,-8-1-13-15,8 2-15 16,-9 0-11-16,9-7-72 0,-13 7-34 15</inkml:trace>
  <inkml:trace contextRef="#ctx0" brushRef="#br0" timeOffset="71702.12">8990 17987 34 0,'0'-11'53'0,"0"3"24"16,0-5 29-16,0 6 20 15,0-1-54-15,0 3-29 16,0 1-15-16,0 4-7 0,0 0-10 16,0 0 4-1,8 0 1-15,3 0 1 0,6 0-3 16,-1 0-3-16,5 0 4 16,-1 12 2-16,9 0-4 15,-2 4 8-15,10 5 0 0,0-1-9 16,4 5 8-16,0 4 1 15,-1-5-5-15,4-1-4 16,2 6 3-16,-2-4 1 0,5 0-1 16,-1-1-7-16,1 0-1 15,-2-3 0-15,10-5 0 16,0-4 5-16,5 0-8 16,-1-4-2-16,-1 6 4 15,2-3-4-15,-2-3-5 0,-3 1 6 16,1 2-2-16,-1-3-1 15,-6 1 0-15,3-1 0 16,-5-8 3-16,-5 12-3 0,2-3 1 16,-2-2-2-16,-1 5-1 15,7 0 5-15,-1 0-4 16,-4 1 1-16,-1 0 2 0,5-1 2 16,-6-5-1-16,4 2-2 15,-4-9 0-15,3 7 0 16,-2-7-1-16,5 0 0 15,-5 0 1-15,2 0-1 0,2 0 0 16,-3 0-2-16,-2-4 6 16,4 1-7-16,-7-1 1 15,-5 4 2-15,3 0 3 0,-2-5-5 16,5 2 4-16,-1-6-1 16,6 2 0-16,1 3-1 15,7-5 3-15,-1 1-3 16,8 0 1-16,0-1 0 0,4 1-3 15,-5 4 3-15,2 0 3 16,47 4-10 0,-65 0 7-16,-3 0-1 15,-4 0 0-15,-5-3 3 0,1 3-4 16,3 0-2-16,-3-5 4 16,0 1 3-16,-7-3-3 15,4-3-1-15,-6 10 2 0,1-2 0 16,-5-3-3-16,0-1 1 15,-3 4 5-15,-6 2-7 16,1 0 2-16,-4-5 3 0,0 5 0 16,-8 0 8-16,0 0 4 15,0-4-3-15,0 0-1 16,0 4 4-16,0 0-1 0,0 0-7 16,0 0-3-16,0 0 0 15,0 0-1-15,0 0-2 16,0 0-7-16,0 0-8 15,0-4-31-15,-11 0-22 0,-6 0-23 16,2 4-13-16,-7 0 1 16,2-3-28-16,1-6-36 15,-6-3 21-15</inkml:trace>
  <inkml:trace contextRef="#ctx0" brushRef="#br0" timeOffset="72117.87">12381 18040 58 0,'0'-7'80'0,"0"-1"25"0,0 0 33 16,0 0-49-16,0 3-34 15,0-2-15-15,0 2-9 16,0 5-9-16,0 0-5 0,0 0-8 15,0 12 7-15,7 9 11 16,6 8-2-16,-1 7-1 0,4 9 3 16,5 7-8-1,2 5 2-15,1 0-1 0,0 4-10 16,1 0 7-16,0-4-5 16,1-3 1-16,-7-9-6 15,-4-5 0-15,2-4-2 0,-4-8 0 16,-5-3-3-16,-4-9-3 15,-1-4 1-15,-3 0 3 16,0-4-1-16,0-8 1 16,0 0-7-16,-7 0-22 15,-10-8-18-15,1-7-23 16,-4-10-10-16,-5-7 3 16,2-10-31-16,-7-11-45 0,7-11-3 15</inkml:trace>
  <inkml:trace contextRef="#ctx0" brushRef="#br0" timeOffset="72932.41">12360 17879 13 0,'-12'-12'30'16,"12"1"24"-16,0 4 30 0,0-1 38 15,0 4-6-15,0 4-55 16,0 0-23-16,0 0-14 15,0 0-9-15,0 0-8 0,0 0-1 16,0 0-2 0,3 0 4-16,6 9 0 0,3 1 8 15,4 3-4-15,9 1-3 16,-1 1 6-16,3 5-8 16,3 5 1-16,2 0-1 0,5 4-1 15,8-5-2-15,4 0-2 16,-2-3 1-16,2-6-3 0,-3 2 2 15,-5-6-3-15,-9-11 0 16,-5 9 1-16,-7-1 2 16,-6-8-1-16,-2 9 8 15,-4-9 2-15,-4 0 0 16,-4 0 9-16,0 7-5 0,0-7-1 16,0 9-1-16,0-9-1 15,0 12-4-15,0-4-1 16,0 4 2-16,-12 4-3 0,3 1 3 15,-3-2-3-15,1 6 1 16,-6 4 5-16,1-1 0 0,-1 5 2 16,-3-1 2-16,0 6 11 15,-1 1-11-15,2 2-2 16,-3 4-2-16,5-4-3 0,-1 0 3 16,1-5 3-1,1 0-4-15,4-8 1 0,4-3 2 16,8-9-7-16,-8 0 2 15,8-12-3-15,0 8-8 16,0-8 7-16,0 0-8 16,0 0 7-1,0 0-1-15,0 0-1 16,0 0 5-16,0 0-6 16,0 0-2-16,0 0-1 15,0 0 0-15,0 0 0 0,0 0 5 16,0 0-5-1,0 0-1-15,0 0 0 16,0 0 8-16,0 0 0 16,0 0-11-16,0 0 11 15,0 0-3-15,0 0-6 16,0 0 11-16,0 0-6 16,0 0-4-16,0 0-1 0,0 0 3 15,0 0-11-15,0 0-23 16,0 0-12-16,0 0-27 15,-8 0-25-15,-1 0-14 0,-3-8-20 16,1-8-56 0,-6-8 13-16</inkml:trace>
  <inkml:trace contextRef="#ctx0" brushRef="#br0" timeOffset="74247.34">7150 3036 117 0,'-16'-13'191'16,"3"1"-47"-16,2 5-68 15,11 3-41-15,0-1-17 16,0 2-4-16,0 3-3 15,0 0-3-15,0 0-5 16,0 0-2-16,11 0 0 16,14 0 0-1,12 0 3-15,16 0-1 16,20 0 1-16,24 0-3 16,37 0 1-16,21 15-1 15,11 6-1-15,5 4 1 16,-5 7-4-16,-13 9 5 15,-9 11-2-15,-14 10-3 0,-12 11 3 16,-13 8 0-16,-12 4 1 16,-8 5-2-16,-8 1 0 15,-7-7 1-15,-10-6-2 16,-7-14 2-16,-8-7 0 16,-8-12 0-16,-9-7 2 15,-4-10 0-15,-8-4-4 16,-5-3 1-16,-2-9 3 15,-9 1 0-15,0-2-1 0,5-11 6 16,-5 0-6-16,0 0 6 16,0 0 1-16,0 0 0 15,0 0-2-15,0 0-4 16,0 0-7-16,0 0-11 16,-14 8-16-16,3-8-100 0,-9 0-99 15</inkml:trace>
  <inkml:trace contextRef="#ctx0" brushRef="#br0" timeOffset="75145.99">9026 4257 152 0,'-12'0'211'0,"-1"0"-78"0,13 0-66 16,0-3-38-16,0 3-17 16,0 0-3-16,17 0-3 0,11 0-2 15,14 0 1 1,9 0 2-16,15 0-7 16,7 0 3-16,12 12-1 0,16 4-1 15,10 3-1-15,6 6 5 16,0 3-5-16,-6 0 3 15,-18 2-3-15,-17-5 0 16,-19-6 8-16,-16-1 14 0,-12-7 11 16,-14-11 4-16,-15 0-16 15,0 0-8-15,-11-9-6 16,-5-1 2-16,-6-16 1 16,3-6-5-16,-6-18-7 15,1-11 6-15,-1-11-6 16,-3-18 1-16,-9-12 0 15,2-7 1-15,-6-5 0 16,5 0 4-16,-2 4-4 0,10 12-4 16,5 16 1-16,6 12-2 15,4 14 6-15,13 8-5 16,0 10-3-16,0 10 4 16,0 9-2-16,0 7-5 15,0 3 5-15,-9 1-1 16,9 8-1-16,-8 0 4 15,8 0 0-15,-10 12 1 16,-7 5 2-16,1 7 2 16,-4 4-2-16,-5 8-2 15,-4 14 3-15,-7 7 0 16,-4 19-2-16,-14 15 4 16,-2 6-5-16,-9 8 2 15,-8 2 0-15,-5-10 0 0,6-12-1 16,7-11 3-16,3-17 2 15,10-8-4-15,12-13 4 16,7-8-7-16,9-3 5 16,7-9-5-16,4-4 3 15,5-12 4-15,8 9 3 16,0-9 2-16,0 0-3 16,0 0-2-16,0 0 1 0,-8 0-6 15,8 0-1-15,0 0 4 16,0 0-4-16,-7 0 3 15,7 0 5-15,0 0-7 16,0 0 2 0,0 0-3-16,0 0 3 0,0 0 0 15,0 0-4 1,0 0 5-16,0 0-6 0,3 0 0 16,6 0 1-16,10 0 1 15,13 0 2-15,19 0-23 16,5 0-42-16,6 7-127 15</inkml:trace>
  <inkml:trace contextRef="#ctx0" brushRef="#br0" timeOffset="76277.71">3845 7026 363 0,'0'-45'129'0,"-14"7"-53"0,7 14-32 15,-1 4-14 1,0 7-10-16,-1 5-12 16,1 8-4-16,0 24 0 15,-11 21 5-15,-6 29 4 16,-11 36 7-16,-9 49 13 15,-5 40-1-15,-2 26-12 16,-1 7-5-16,-4-5-5 16,1-15 1-16,-1-20-8 15,3-31 1-15,11-30-3 16,7-29 2-16,7-28 0 16,7-17-6-16,8-22 3 0,0-18-29 15,6-17-55 1,-3-28-24-16,-2-30-128 15</inkml:trace>
  <inkml:trace contextRef="#ctx0" brushRef="#br0" timeOffset="76626.31">2805 7604 158 0,'-37'-38'233'0,"5"18"-114"15,-1 20-61-15,6 33-24 16,5 24-14-16,11 8-14 16,11 0-2-16,16-7-1 15,11-14 0-15,11-14 10 16,6-30-3-16,10-13-1 16,1-24-5-16,-1-15-2 15,-11-15 3-15,-13-10-2 16,-13-4-2-16,-17 3 5 15,-13 6 5-15,-7 10 4 16,-9 17-5-16,-12 14-12 16,-11 16-7-16,-5 15 1 15,-4 17-2-15,7 9-12 16,6 10-8-16,12 8 4 16,15 5-7-16,13 8-102 15,8 0-64-15</inkml:trace>
  <inkml:trace contextRef="#ctx0" brushRef="#br0" timeOffset="77026.38">3536 8226 47 0,'15'0'90'16,"-7"0"51"-16,-8 0 21 15,0 0-61-15,0 0-47 16,0 0-24-16,-11 16-16 16,4 10-8-16,7 2-2 15,0 5 2-15,2 3-5 16,14 0-3-16,9-3 3 16,12 0 0-16,8-8 2 15,7-13-3-15,10-12 3 16,6-17 0-16,2-12-2 15,-10-11-3-15,-7-10 5 16,-16-7-5-16,-17-3 6 16,-20-1 1-16,-25 8 2 15,-19 13-5-15,-26 11-4 16,-15 13-1-16,-5 16-2 16,6 16-3-16,7 8-2 15,7 9-6-15,18 3-3 16,12 1-11-16,15-9-95 15,25-15-64-15</inkml:trace>
  <inkml:trace contextRef="#ctx0" brushRef="#br0" timeOffset="77575.53">4591 7123 152 0,'0'-37'258'16,"-11"9"-110"-16,2 11-75 15,1 4-33-15,8 13-22 16,-7 0-11-16,7 0-5 16,0 13-3-16,4 0 1 15,4-13-2-15,4 8-4 16,-4-8 4-16,3 0 6 0,-3 0-6 15,1-4 4 1,-4-9 0-16,-5-4-4 16,0-6 5-16,0-5-3 0,-8-2 2 15,-6 7 2-15,-2 1 6 16,1 6-3-16,-5 13-1 16,-14 3-6-16,-6 25 2 15,-9 14-1-15,-8 14 1 16,-3 13 2-16,3 8-5 15,7 7 1-15,18 9 4 16,13-2-7-16,19 2 2 16,16-5 7-16,11-11-5 15,17-8 3-15,18-14-3 16,4-12 0-16,7-17 2 16,7-23 1-16,1-14 2 15,-2-15-4-15,-11-14-2 16,-8-12 1-16,-6-1-3 15,-13-2 5-15,-14 2-4 16,-2 6 1-16,-9 6-7 16,-8 7-21-16,-8 9-22 15,0 3-39-15,-16 5-125 16</inkml:trace>
  <inkml:trace contextRef="#ctx0" brushRef="#br0" timeOffset="78823.14">5029 6121 328 0,'-36'-48'140'16,"-4"-4"-69"-16,-4-3-30 16,-5 3-18-16,0 0-9 15,-5-2 0-15,-1-3-8 16,-16 9 2-16,-21 2 0 16,-22 7-6-16,-28 10 4 15,-16 5 1-15,-10 7 6 16,7 6-2-16,11 11-8 15,12 11 3-15,2 6 2 16,17 7-2-16,1 5 2 16,7 10-3-16,5 7-2 15,1 10 2-15,0 9-3 16,-2 4 5-16,7 2-3 16,5-7 2-16,7 5-4 15,1-4 9-15,4 1-10 16,1-3 10-16,9 4-5 15,8-3-3-15,5-2 4 16,10-5-5-16,5 0-1 16,8-4-3-16,5 4 2 15,7-5 7-15,-1 4 1 16,-4 2-1 0,2-1-5-16,-1 5 2 15,1-6 2-15,8-3-1 16,0 0 5-16,0 1-7 15,3-2 0-15,4 1-3 16,5 8 5-16,8 8-3 16,0 5 3-16,0 4 0 15,5 7 3-15,-2 5 4 16,5-1-9-16,1 0 6 16,-1-3-2-16,3-4-1 15,3-1 0-15,1-4 1 16,7 2 0-16,1-3 5 15,11 2-2-15,2-2-5 16,4-2-1-16,5-5 6 16,3-4-2-16,1-1-1 15,0 2 3-15,3-1-5 16,-3 0-2-16,4-3-3 16,0-1 10-1,-1-5-1-15,5 5 8 0,5 5-4 16,2 3 3-16,9 0-6 15,6-4 2 1,1 1-5-16,-3-6 0 16,4 1-4-16,-4-4 6 15,1-4-3-15,-9-4-6 16,-1-4 7-16,-3-9-2 16,-3 2 6-16,3-10 5 15,-1-4 0-15,17-7-2 16,14-17 1-16,14 0-6 15,16-12 5-15,14-17 1 16,11-16 2-16,5-20-5 16,-2-16-2-1,2-18 2-15,-4-2 5 16,-10-1-6-16,-6-3 5 0,-13-5-6 16,-9-5 2-16,-3-11-8 15,-2-12 7-15,-1-17 3 16,-6-15 2-16,-7-18 5 15,-14-12-1-15,-15-6 2 16,-20-2-2-16,-20 9-1 16,-17 7-17-16,-21 9 7 15,-22 7 3-15,-19 1-11 16,-2 4 4-16,-14-8-1 16,2-3-4-16,-3-2 1 15,3 6 1-15,0 7-10 16,-2 24-20-16,10 24-42 15,-2 30-66-15,2 28-39 16,-1 27 5-16,-4 28 21 16,-3 25-36-16,-3 18-108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8:20:01.1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3573 3040 289 0,'3'-17'188'16,"2"1"-55"-16,-5 1-37 16,0 2-21-16,0 6-3 15,0-1 5-15,0 3-2 16,3 0-23-16,-3 1-18 16,0 4-9-16,0 0 0 15,0 0-8-15,0 0-12 16,0 0-3-16,0 0 0 15,0 14-2 1,0 6 1-16,0 7 2 16,-11 11-1-16,-6 10 2 0,4 5-7 15,-3 16 0-15,5 9 6 16,-2 7-6 0,-4 5 2-16,6 4 5 0,-2 3-2 15,2 0 1-15,-2 0-1 16,1 3-2-16,1-7 2 15,3 0 2-15,-5-4-6 16,0 3-1-16,4-8 5 16,9-3 1-16,-11 0-1 15,11-2 1-15,-8-6-2 0,-1-4 2 16,9-9-1-16,-8-4-1 16,0 2 6-1,0-4-3-15,0 3 1 0,0 4 0 16,0 3 6-16,0 6-11 15,-1 3 0-15,9 5 0 16,0 3 5-16,-8 5 7 16,8-1-5-16,0 0 1 15,-8 1 0-15,8 0-4 0,-10-5-2 16,1 0 4-16,1-3 6 16,-5-5-1-16,4 1-8 15,-2-2 7-15,0 2-7 16,-2-1 2-16,-3-4-2 15,-1-3-1-15,6-6-2 0,-3-3 5 16,3 0 1-16,-2-1-6 16,-3 6 8-16,5 2-5 15,-3 5 1-15,-2 2 4 16,0 1-6-16,5 6 3 16,-3 3-3-16,3 2-2 15,-3-3-1-15,8 1-1 16,-3 3 6-16,-2 1 1 15,-3-4-8-15,3-5 13 0,-1-2-13 16,-1-5 18-16,2-2 6 16,-7-7 6-16,4-3 12 15,-3-4-3-15,1-5-9 16,-1-11-12-16,5-9-5 16,0-3 0-16,12-8-4 15,0-6-1-15,0-11 2 16,0 0 3-16,0 0 2 15,0 0 0-15,0 0-4 0,0 0 3 16,0 0 12-16,0 0 12 16,3 0-9-16,6 0-7 15,-1 0-8-15,7 0-5 16,18 0 8-16,13-7-1 16,15-7 11-16,14 1-14 0,15 2-2 15,20-5 1 1,12 0-3-16,19-9 2 0,23 1 6 15,18-4-5-15,17-2-2 16,5 3-3-16,-1 3-4 16,-4 3 4-16,-5 1-4 15,-4 4 1-15,5 4 7 0,6-1-5 16,2 5-2 0,-2-1 5-16,0 1 0 0,-2 3 2 15,-6-2 3-15,0 0 2 0,-10-2 10 16,-10 1-4-16,-10 0 3 15,-4-4-2-15,-10 4-20 16,-2-2 0-16,-1 3 0 0,-3 2 0 16,6-2 0-16,14 3 0 15,6-4 0-15,11 8 0 16,7-5 0-16,-4 5 0 16,-1 0 0-16,-3 0 0 0,-2 0 0 15,-1 0 0-15,-6 0 0 16,-12 0 0-16,-6 8 0 0,-16 1 0 15,0 3 0-15,-10 0 0 16,-10 1 0-16,3 3 0 16,-9 0 0-16,-2 1 0 0,-1 2 0 15,-7-2 0-15,7-1 0 16,1 1 0-16,4-1 0 0,1 1 0 16,0-2 0-1,1-2 0-15,0-1 0 0,-5 1 0 16,2 3 0-16,-2-4 0 15,-3 0 0-15,-2 0 0 0,108 12 0 16,-111-15 0 0,-4 3 0-16,-4 0 0 15,79 4 0-15,-95-8 0 16,-7-8 0-16,-5 13 0 0,-5-13 0 16,-4 7 0-16,-2-7 0 15,-9 7 0-15,-10-7 0 16,-2 11 0-16,-8-11 0 15,-10 7 0-15,26-7 0 32,-12 0 0-17,-25 0 0 1,1 0 0 0,-5-20 0-1,3-53 0-15,-3 4 0 16,0-29 0-16,0-32 0 0,0-33 0 15,3-21 0-15,2-20 0 16,-2-20 0-16,2-13 0 16,4-14 0-16,-6-6 0 15,5-2 0-15,1 6 0 0,0 13 0 16,-9 15 0-16,0 10 0 16,4 8 0-16,3-2 0 0,-4 2 0 15,2-4 0-15,-2-1 0 16,2 4 0-16,-5 12 0 15,0 18 0-15,0 19 0 0,0 21 0 16,0 15 0-16,0 21 0 16,0 14 0-16,0 10 0 15,0 8 0-15,0 9 0 16,4 4 0-16,4 0 0 0,-3 0 0 16,3 0 0-16,-5 0 0 15,7 2 0-15,-4 1 0 16,2 9 0-16,0 4 0 15,1 7 0-15,-4 11 0 16,-2 2 0-16,2 5 0 0,-5 4 0 16,0 0 0-16,0 0 0 15,3-5 0-15,2 1 0 16,3-1 0-16,-4 5 0 0,0 0 0 16,-4 0 0-16,0 0 0 15,0 5 0-15,0-2 0 16,0 4 0-16,0-2 0 15,0 0 0-15,-8-4 0 16,-5 0 0-16,-3-1 0 16,-4-4 0-16,-4-5 0 0,-6 1 0 15,-1-4 0-15,-6-4 0 16,-12-1 0-16,-11 4 0 16,-18 5 0-16,-12-1 0 15,-14 5 0-15,-15 8 0 0,-14 4 0 16,-23 4 0-16,-10 0 0 15,-16 12 0-15,-8 0 0 16,-1 5 0-16,0 4 0 16,-4-3 0-16,-4 7 0 15,-5 0 0-15,-11 4 0 16,-13-6 0-16,-2 3 0 16,-5-7 0-16,-2-2 0 0,14-6 0 15,8 0 0-15,12-11 0 16,8 0 0-16,8 0 0 15,9-11 0-15,8 5 0 16,3-3 0-16,1 1 0 0,2 3 0 16,5 1 0-16,6 4 0 15,4 0 0-15,10 0 0 16,9 0 0-16,12 0 0 16,4-3 0-16,5-5 0 15,3 0 0-15,-3-1 0 16,-5 1 0-16,0 1 0 15,-9-3 0-15,-7 6 0 16,-3 1 0-16,-9-6 0 0,-5 9 0 16,6 0 0-16,2 0 0 15,10 0 0-15,7 12 0 16,9 2 0-16,11-3 0 16,12 2 0-16,10-1 0 15,10-5 0-15,5-7 0 16,9 14 0-16,2-7 0 15,9-7 0-15,8 7 0 16,6-7 0-16,5 0 0 16,7 0 0-16,7 0 0 15,-1 0 0-15,-3 0 0 16,-8 0 0-16,-7 0 0 0,-20 0 0 16,-9 10 0-16,-5-3 0 15,0-7 0-15,1 9 0 16,2-1 0-16,10-8 0 15,3 9 0-15,8-9 0 16,1 7 0-16,4 1 0 16,1 1 0-16,4 3 0 15,3-5 0-15,0 5 0 16,-2 2 0-16,-2-2 0 16,-8 4 0-16,-5-1 0 15,-1 6 0-15,2-4 0 16,4-1 0-16,-2 0 0 15,10-4 0-15,4 1 0 0,8-13 0 16,3 7 0-16,6-7 0 16,-1 0 0-16,4 0 0 31,0 0 0 16,0 0 0-47,-5 0 0 15,5 0 0 1,-3 0 0-16,2 0 0 16,1 0 0-16,-5 0 0 15,4 0 0 1</inkml:trace>
  <inkml:trace contextRef="#ctx0" brushRef="#br0" timeOffset="289.23">3616 2461 2047 0,'0'17'0'0,"0"-1"0"0,0 1 0 16,0 4 0-16,0 0 0 15,0 3 0-15,0 0 0 16,-11 4 0-16,-1 8 0 16,3 2 0-16,-2 2 0 15,-3 1 0-15,3-1 0 16,-1-3 0-16,0 5 0 15,-1-3 0-15,-4-2 0 16,3 0 0-16,-4-4 0 16,7-4 0-16,-2-10 0 15,13-2 0-15,-9-1 0 16,9-4 0-16,0-4 0 16,-6-8-72-1,6 13-20-15,0-13-38 0,0 8-63 16,0-1-63-16,0 5-13 15,0 5-21-15,0 4-64 16</inkml:trace>
  <inkml:trace contextRef="#ctx0" brushRef="#br0" timeOffset="3453.72">23678 2792 11 0,'0'-8'25'0,"0"3"30"16,0 2 52-16,-8-1 62 0,8-1-58 15,0 2-48-15,0 3-29 16,0 0-17-16,0 0-3 16,0 0 7-16,0 0-3 15,0 0 2-15,0 0-2 0,0 0 9 16,0 0 7-1,0 0 7-15,0-4 0 16,0-1 4-16,0 1-1 0,0 1-9 16,0 3-16-16,0 0-4 15,0 0-11-15,0 0-1 16,0 0 2-16,0 0 2 16,0 0-2-1,0 0 3-15,0 0 8 16,0 0-14-16,0 0 7 15,0 0-4-15,-8 0-4 16,8 0 3 0,-10 0-6-16,10 0 4 0,0 0-1 15,0 0 2 1,0 0-1 0,0-5-2-16,0 5-3 15,0 0 6-15,0 0 0 16,0 0 0-16,0 0 2 15,0 0-10-15,0 0 7 16,0 0 2-16,0 0 2 16,0 0-5-16,0 0 1 15,0-4-2-15,0 4 3 0,0 0-6 16,0-3 4-16,0 3 0 16,0 0 3-16,0 0 1 15,0 0-6 1,0 0 5-16,0 0-3 15,0 0-2 1,0 0 3-16,0 0 4 16,0 0-2-16,0 0-1 15,0 0 2-15,0 0-6 16,-8 0 3-16,0-5-1 16,8 1-1-16,-9-1 1 0,1 5 1 15,8-3-2-15,-11-1-4 16,11-1 6-16,-6 2-1 15,-4-1-3-15,10-1 2 16,-8 0-2-16,8 5 3 16,-8 0-1-16,8 0 5 15,0 0-7-15,0 0 1 16,0 0-1-16,0 0 6 31,0 0-7-31,0 0 6 16,0 0-4-16,0 0 4 15,0 0-2-15,0 0-4 16,0 0 5 0,0 0-4-16,0-2 1 15,0-3 0 1,0 1 3 0,0 4-3-16,0 0 7 15,0 0-5 1,0 0-3-16,0 0 4 31,0 0-5-31,0 0 0 16,0 0 4-16,0 0 3 15,0 0-1-15,0 0-7 16,0 0 8 0,-8 0-6-16,-1-3-1 15,-2-2 1-15,3 1 2 16,-1-1 0-16,1 5 2 0,0 0-2 15,8 0 5-15,-13 0-10 16,13-4 10-16,0 4-7 16,0-2-1-16,-8-4 5 15,8 6-6-15,-16 0 0 47,1 0 10-31,7 0-5-1,0 0-3 1,-2 0-2-16,-1 0 7 0,3 0-5 16,-6 0 7-16,6 0-7 15,-3 0 4-15,-1 0-5 16,0 0 3-16,-2 0 3 16,3 0-6-16,-2 0 3 0,3 0 5 15,-3 0-5-15,5 0-1 16,-1 0 3-16,0 0-1 15,1 0-4-15,8 0 0 0,-6 0 4 16,6 0-4-16,-12 12 4 16,4 2-3-1,-6-2 2-15,2 4 0 0,-4-1 1 16,-4 11 0-16,0-2 0 16,3 4-2-16,0-4-1 15,1-3 1-15,1-1-1 0,-1 5-1 16,-2-5 4-16,7 1-1 15,-3-2 0-15,8 3 0 16,6-6 0-16,-8 0-3 16,8-4 3-16,0 0 0 0,0 4 0 15,0 1 2-15,0 3 0 16,5 1-4-16,4 7 2 16,5 1 4-16,2-2-5 15,1 3-2-15,-2-2 0 16,5 0 4-16,2-3-5 0,-2-1 8 15,0 2-4-15,0-7 4 16,-4 1-5-16,5-3-1 16,0-4 1-16,-3-1 6 0,4-12-7 15,4 0 3-15,-1 0 1 16,10 0-2-16,-4-10 0 16,6-5 1-16,-1-6-3 15,1-2 3-15,-1-7 0 0,-3-2 0 16,-1-4-1-16,-4-2 0 15,-2-1 0-15,-11-3-8 16,1 6 2-16,-3-1 4 16,0 2 2-16,-5 1-9 15,-8 1-8-15,0 1-2 0,0 4 5 16,0-1 5-16,-13 1 4 16,0 0 2-16,5 2 4 15,0 6-1-15,0-1-2 16,8 5 2-16,-9-1 3 0,9 5-3 15,-6 0 2-15,6 5 6 16,0 2-2-16,-8 1 2 16,8 4 2-16,0 0-3 15,0 0-2-15,0 0-8 16,0 0 8-16,0 0-11 16,0 0 5-16,0 0-3 15,0 9 0-15,0 10 4 0,0 10 0 16,0 11 0-1,0 50 0-15,8-41-2 16,-2 0 9-16,8-5-7 16,-3-2 5-16,6-5-8 15,0-1 3-15,3-3 2 16,-6-6-3-16,4-2 5 0,-2-4-1 16,1-6-5-16,-6-1 5 15,1-7-2-15,-4-7-3 16,1 8 3-16,-9-8 2 0,0 0 0 15,4 0 1-15,-4 0 0 16,0 0-5-16,0 0-2 16,5 0-14-16,-1 0-54 15,-4 0-67-15,0 0-68 0,4-12-108 16</inkml:trace>
  <inkml:trace contextRef="#ctx0" brushRef="#br0" timeOffset="4066.22">24384 2392 232 0,'12'-35'244'0,"-3"1"-105"15,-6 10-53-15,-3 7-34 16,0 6 0-16,0 3 20 16,0-1-2-16,0 9-29 15,0 0-19-15,0 0-13 16,0 9-13-16,0 14 6 16,0 23 4-16,0 19 0 0,-12 13-1 15,12 14 1 1,-12 11-4-16,4-1 3 0,-9 244-3 31,9-163 8-15,2-98-10-1,6-53 6 1,-9 17 10 0,1-32-11-16,8-4-5 0,0-6 8 15,0-7-6 1,0 0-3-16,0 0 6 15,0 0 2-15,0 0-6 0,0 0 8 16,0 0-2-16,0 0-1 16,0 0-2-16,12 0 4 15,-1 0-7-15,6 0 3 0,11-7-1 16,17-2-2-16,15-4 0 16,10 1-1-16,7 0 5 15,-4-4-3-15,-8 3 1 16,-11 2-2-16,-11-2-1 15,-5 1 1-15,-12 4 0 0,-4 0-9 16,-10-1-44-16,-5-5-73 16,-7-8-51-16,0-2-47 15,0-13 41-15</inkml:trace>
  <inkml:trace contextRef="#ctx0" brushRef="#br0" timeOffset="4416.18">24582 2442 113 0,'-22'-6'205'0,"0"6"-62"16,5 0-61-16,5 0-30 15,12 0-22-15,0 0 9 0,0 0-1 16,0-2-11-16,12-3-15 16,10-3-1-16,6 4-1 15,18-4-5-15,5-4-1 16,10 4 10-16,-1-5-6 0,-1 5-2 16,-7 1-7-16,-5-2 2 15,-6 4-1-15,-8 2 3 16,-7-1 0-16,1 4-5 15,1 0-8-15,1 0-43 16,3 0-49-16,1 0-99 16</inkml:trace>
  <inkml:trace contextRef="#ctx0" brushRef="#br0" timeOffset="5335.53">25788 2364 66 0,'5'0'95'16,"-5"0"104"-16,0 0-83 15,0 9-46-15,0-2-31 16,0 2-19-16,0 3 0 16,0 0-5-16,0 1 1 0,0-3-7 15,-14 1 0-15,4-4-5 16,2 0 3-16,-1 2-5 15,1-9-2-15,8 8 3 16,-8-8 7-16,8 0 5 16,0 0-4-16,-8 0 0 0,1-8-9 15,-1-1 1 1,0-3 0-16,8-1-5 0,-8 3 7 16,8-3-4-16,0 1-2 15,0 0 2-15,0-1-4 16,0 1 3-16,3 5 5 15,5-3-7-15,0 3-1 0,7-1-2 16,2-1 2-16,8 2 6 16,3 2-7-16,1 1 2 15,-1-4 4-15,0 8-4 16,6 0 2-16,-6 0 0 16,-4 0 5-16,-3 0 0 0,-6 12 4 15,-4 9 1-15,-3 8 9 16,-8 11 2-16,0 6 1 15,0 5-12-15,-8 7 2 16,-6-1-5-16,-6 0-1 16,-11-5 1-16,0-2 3 15,-6-5-12-15,-3-5 3 0,3-7-3 16,1-5 3-16,2-4 5 16,3-7-6-16,2-4 5 15,1-13-6-15,3 0 3 16,2 0 0-16,1 0 3 0,10-8-1 15,1-2 0-15,11 3 10 16,0-5 3-16,0 3 4 16,0 1-5-16,0 4-3 15,8 0-5-15,-1 4-7 16,9 0 3-16,5 0 0 16,12 0-2-16,7 8 3 0,8 5-4 15,5 3 2-15,4 1-6 16,0 3 6-16,-4 0-2 15,-8-3-1-15,-8-4-3 16,-9-7 5-16,-5 3-8 0,-9-9-18 16,-6 8-13-16,-5-8-41 15,-3 0-37-15,0 0-63 16,0-13-80-16</inkml:trace>
  <inkml:trace contextRef="#ctx0" brushRef="#br0" timeOffset="6145.32">26076 2178 329 0,'-15'-17'212'0,"3"9"-92"15,4 0-55-15,8 3-30 16,0 1 8-16,0 4-9 16,12-4-15-16,11 0-9 15,22-3-2-15,25-3-3 16,15 3-1-16,8-2-4 16,0 2 0-16,-7-2 0 0,-8 1 0 15,-18 1 5-15,-12 2-5 16,-11 0 9-16,-12 5 12 15,-5 0 15-15,-9 0 19 16,-1 0-8-16,-10 0 2 0,0 0-9 16,4 0 7-1,-4 0-2-15,4 0-4 16,0 0-3-16,-4 0-8 0,0 0-10 16,0 0-9-16,4 0-11 31,4 13 3-31,4 8-1 15,7 14 3-15,7 15-1 0,-1 7-1 16,3 12 9-16,4 8-4 16,-1 6-1-16,3 1-1 15,-3-2-1-15,3 0 3 16,-6-10-6-16,-3-1-2 0,-1-7 1 16,-8-6 2-1,-4-14-5-15,1-7 6 0,-5-5-5 16,-5-8-3-16,6-3 1 15,-5-4 3-15,4-5-1 16,-3-5 3-16,-2 2-2 16,3-9-3-16,-6 9 8 0,0-9-3 15,0 0-4 1,0 0 4-16,0 0 2 16,-9 0-2-16,1 0 2 15,-5 6-2-15,-11 8 3 0,-17 1-7 16,-11 1 7-1,-5 1-3-15,-5-5 2 0,5 0-6 16,1 1 3-16,-1-1 2 16,-3 0-1-16,-7 0 0 15,-1-1-2-15,3-11-2 0,8 13 5 16,13-13-15-16,6 10-27 16,16-10-22-16,0 0-23 15,7 0-26-15,6 0-10 16,9 0-17-16,-8 0-15 0,8 0-34 15,0-10-47-15</inkml:trace>
  <inkml:trace contextRef="#ctx0" brushRef="#br0" timeOffset="11291.76">3543 3317 60 0,'-7'-4'111'16,"7"0"65"-16,-12-1-59 15,12 2-52-15,-8 3-30 16,8 0-20-16,0 0 0 16,0 0 0-16,0 0 3 15,0 0 4-15,0 0 5 16,0 0 0-16,0 0 7 16,0 0-1-16,-8 0 7 15,8 0 10-15,0 0-1 0,0 0-3 16,0 0 2-1,0 0-9-15,0 0 6 16,-8 0-7-16,8 0-8 16,0 0-5-16,0 0-4 0,0 0-5 15,0 0-3-15,3 0-1 16,5 0-9-16,0 0 0 16,6 0 3-16,4 0-4 15,7 0 5-15,4 0 1 16,4 0-4-16,7 0 3 15,8 0 0-15,14 0 4 16,6 0-7-16,5 0 2 0,4-4-3 16,2-1-1-1,-3 2 2-15,-3-1-1 16,-4-1 0-16,-4-3 3 0,-3 0-3 16,-5 5 2-16,-10-2 1 15,-1 1-2-15,-10-1-3 16,-4 2-1-16,-2-1 4 15,-6-1-4-15,-5 5-4 16,-2 0 9-16,2 0-4 16,2 0 1-16,4 0-4 15,3 0 3-15,4 0 1 0,6 0-2 16,-3 0 1-16,6 0 0 16,0 0 0-1,0 0-4-15,-1 0 4 0,2 0 0 16,-7 0-3-16,-3 0 3 15,1 0-1-15,-4 0 0 16,4 0 3-16,-5 0-4 16,4 0 2-16,1 0-4 15,2 0-1-15,7 0 10 16,3 0-2-16,4 0-6 0,3 0 2 16,5 0-3-16,0 0 4 15,0 0-2-15,-4 0 3 16,-2 9-3-16,3-1 1 15,-2-8-1-15,6 12 4 16,-2-4-5-16,4 0-1 16,5-8 5-16,6 9-4 15,2-9 8-15,4 0-10 16,-1 0 9-16,3 0-8 0,-8 0-1 16,-1 0 6-16,-10 0-5 15,-3 0 5-15,-4 0-2 16,-8 0 2-16,-9 0 0 15,-4 0-2-15,-7 0 1 16,-8 0-2-16,-2 0-1 0,-7 0 2 16,1 0 2-1,-1 0-4-15,-3 0 3 16,-5 0 1-16,0 0 4 0,0 0-8 16,0 0 5-16,0 0-1 15,0 0 21-15,0 0 16 16,0 0 2-16,0 0 5 15,0-9-6-15,3-7-21 0,6-13-4 16,-4-7-13-16,2-13 2 16,1-4 2-16,4-8-13 15,-4-3 12-15,5-1-12 16,-4-1 5-16,-3 1 3 16,2 4-3-16,-3 7 3 15,-5 10 5-15,0 8-3 16,4 3-6-16,0 8 5 15,1 5-1-15,-1 7-1 16,-4 5-6-16,0 1 9 0,0 2 0 16,0 1 0-16,0-1-6 15,0 5 1-15,0 0-2 16,0 0 10 0,0-2-8-16,0-3-2 15,4 0 4-15,-1 5 0 16,2-2 0-16,-5-3 0 0,0-1 0 15,3 4 0 1,6-6 0-16,-6-1-3 16,2-4 4-16,3 6 4 0,-5-1-7 15,2-1 4-15,-2 2 0 16,-3-2-2-16,0 2-1 16,0 2 1-16,0 0 7 15,0-2-6-15,0 2-5 16,0 2-1-16,0-1 7 15,0 4 0-15,0 0-1 0,0-5-1 16,6 0-6-16,-3-2 4 16,2 3-1-16,-5-4-1 15,0 4 6-15,0-1-5 16,4-3-1-16,-4 4-1 16,4-3-8-16,0 2-26 15,-1 2-34-15,-3-1-37 16,0 4-49-16,0 0-34 15,3 0 9-15,6 0 4 16,-1 0-29-16,0 0 22 0</inkml:trace>
  <inkml:trace contextRef="#ctx0" brushRef="#br0" timeOffset="13634.73">8481 2401 25 0,'-8'-9'69'0,"8"2"84"16,-8-2 24-16,8 6-52 15,0-6-51-15,0 9-34 0,0-3-19 16,0-1 11-16,0 4 9 16,0 0-9-16,0 0-5 15,0 0-10-15,0 0-9 16,0 0-3-16,0 0 2 15,0 0-5-15,0 0 2 16,0 0-3-16,0 0 1 0,0 0-4 16,5 0 3-1,-5 0 5 1,0 0 6-16,0 0 3 16,0 0 10-16,0 0-5 0,0-5-2 15,0 5-3 1,3 0-5-16,2 0-6 0,-2-5 8 15,2-2-2-15,4-1-3 16,-1-1-1-16,0-3 8 16,-2 5 7-16,4-2 9 15,-6 0 2-15,0 9-1 0,-4 0 1 16,0 0-13-16,0 0-2 16,0 0-11-16,0 0-1 15,0 0-9-15,0 0-1 16,0 0 7-16,0 21-6 0,0 7 2 15,0 13 3-15,0 9 2 16,0 2-3-16,0 2 0 16,0 3 4-16,-8 0-3 15,-2-5 0-15,10-2 1 16,-6-2-6-16,6-8 9 16,-8-3-7-16,8-13 5 0,0-3-3 15,0-4-3-15,0-2 7 16,0-1-5-16,0-2 1 15,0 0-3-15,0 0 0 16,0 4 3-16,0-4 5 0,0 0-6 16,0 1 2-16,-8-5 2 15,8-8-1-15,0 12-2 16,0-4 2-16,0-8 5 16,0 9-5-16,0-9 1 15,0 7-2-15,0 2 2 16,-9 3 2-16,9 0-3 15,-8-12 1-15,8 12-2 16,0-4 6-16,0-8-4 16,0 0 0-16,0 0-4 0,0 0 2 15,0 9 0-15,0-9-7 16,0 0 13-16,0 7-7 16,0 11-2-16,-8-3 3 15,-1 14 2-15,9 7-5 0,-7 1 3 16,7-4-1-16,0-6 0 15,0 2 4-15,0-8 0 16,0-4 3-16,0-6-6 16,0-3 5-16,0-8 2 15,0 0 1-15,0 0-7 0,0 0 3 16,0 0 11-16,0 0 8 16,0 0 5-16,0 0 4 15,0 0-8-15,0-3-10 0,0-2-7 16,0 5-6-16,0 0 3 15,0 0-6-15,0 0 2 16,3 0-1-16,5-4 6 16,-3 4-6-1,3 0-1-15,3 0 7 0,11-3-5 16,10-7 1-16,7 4 2 16,7-4-3-16,-2 2 1 15,5 0-3-15,-1 0 4 0,2 1-7 16,-1 2 4-16,-1-4 1 15,2 7-3-15,-2-3 4 16,-4 0-2-16,5 5 2 0,0-7 0 16,3 7-5-16,1 0 4 15,-3 0 3-15,2 0-7 16,-3 0 4-16,0 0 5 16,3 0-6-16,-4 7-5 15,2-7 4-15,-2 12 8 16,1-12-7-16,1 9 1 0,-2-9-4 15,1 0 1-15,3 0 6 16,0 8-6-16,2-8-3 16,-2 0 8-16,1 0 0 0,3 8 2 15,6-8-12-15,6 0 18 16,6 0-7-16,-1 0-2 16,4 0-2-16,-4 0 5 0,0-8 0 15,4 0-5-15,4 8 0 16,5-4-2-16,-4-3 2 15,5 2 0-15,-5 5 0 16,8 0 0-16,-5 0 0 16,2 0 0-16,-15 0 0 0,-3 0 0 15,1 0-5-15,-1 0 5 16,-5 0 2-16,0 0-2 16,-2 0 2-16,-5 0 4 0,-4 0-3 15,-2 0-3-15,3 0 6 16,0 0-11-16,-1 0 2 15,-2 0 0-15,-2 0 2 0,44-5 1 32,-51 5 0-32,-3 0-2 0,-1 0 4 15,-2 0-1-15,1 0 2 16,-1 0-3-16,-4 0 0 16,1-2 0-16,2 2-2 0,4 0 6 15,1 0-4-15,0 0-3 16,2 0 4-16,-6-5-3 15,-1-3 0-15,-2 8 2 0,-1-5 0 16,-2 1 5-16,-6 4-4 16,4-4-7-16,-3 0 3 15,3 4 6-15,0-4-2 0,5 4 0 16,-1 0-1-16,2 0 2 16,-2 0-7-16,-5 0 5 15,6 0 0-15,-3 0 4 16,-7 0-4-16,2 0 2 15,-5 0-5-15,5 0 5 16,-1 0-2-16,0 0 4 0,1 0-6 16,2 0 2-16,3-4 0 15,2-4 1-15,1 8 2 16,-1-9-1-16,-7 9 3 0,-6-3-5 16,-2 3 10-16,-5-4 11 15,-3 4 5-15,-9-5 5 16,0 5-1-16,0 0-2 0,0-4-8 15,0 4-1 1,0 0 5-16,0 0-9 0,0 0-7 16,0 0 2-16,0-4-3 15,0 4-1-15,0 0 0 16,0 0-14-16,0 0 5 16,0 0-14-16,0 0-64 0,0 0-107 15,-9 0-107-15,-11 8-75 16,-13 13-53-16</inkml:trace>
  <inkml:trace contextRef="#ctx0" brushRef="#br0" timeOffset="14854.64">4966 1330 78 0,'0'-4'189'0,"0"-3"-5"0,0 2-60 15,0-13 78 17,0 16-171-17,0-7 19-15,0 6 8 31,0 3-50-31,0 0-6 16,-16 0-5-16,-1 7 3 16,-4 15 1-16,-7 6-3 15,-42 58 2 1,5 18-1 0,42-46 3-16,2 3-2 0,5 1-2 15,8-2 3-15,8-3-1 16,0-8 4-16,8-8-7 15,5-8 4-15,3-10-3 16,9-6-3 0,190-180-178 46,-207-73 178-31,-46 93 11-15,22 71 28 15,8 47-24-15,8 25-12 0,0 7 4-1,21 60 22 1,44 135 9-1,-37-116-28 1,37 72 2-16,-32-88-7 16,-6-8-2-16,-2-14 2 15,-4-7 0-15,6 16-54 16</inkml:trace>
  <inkml:trace contextRef="#ctx0" brushRef="#br0" timeOffset="15335.12">5314 1119 106 0,'4'-24'223'15,"1"7"-48"-15,-2 1-66 16,2 4-48-16,-2 4-23 15,-3 4-7-15,0 4-14 16,0 0-3-16,5 0-9 16,-5 7 3-16,3 14 13 15,7 12-4-15,-6 12 2 16,0 11 4-16,-1 10-10 16,2 10-9-16,-5 9 2 15,0-2-1-15,0-11-2 16,0-6 4-16,0-13-7 15,0-8 3-15,0-9-3 16,0-8 5-16,0 1-4 16,0-8-1-16,0-5 1 15,0-4 4-15,0-4-4 16,3-8 4-16,6 0 0 16,7 0 7-16,4 0-9 15,3-4 1-15,16-4-4 16,1-5 0-16,4 2 2 15,-3-1-1-15,-4 3-1 0,-6 2 2 16,-6-4-8 0,-9 9-16-16,-3 2-30 0,-10-5-34 15,-3 1-39-15,-8-4-65 16,-8-3-20-16</inkml:trace>
  <inkml:trace contextRef="#ctx0" brushRef="#br0" timeOffset="15630.84">5298 1119 169 0,'0'-45'380'16,"0"28"-290"-1,0 10-39-15,0-1-18 16,0 4-5-16,0-1-12 15,8 0-4-15,4-2 0 16,9 0-2-16,3-2-4 16,4 0-4-16,10-2 1 15,-3 2-3-15,-3 2 2 16,1-2-4-16,-4 1-7 16,-4 4-16-16,-5 4-31 15,-4 0-29-15,-4 0-82 16,-3 0-45-16</inkml:trace>
  <inkml:trace contextRef="#ctx0" brushRef="#br0" timeOffset="16048.03">5834 1045 729 0,'-11'0'19'15,"-27"54"7"17,3 72-20-17,35 31 7 16,35-54-9-15,-11-92-3-16,10-11 3 16,3-7-6-16,-6-13-3 15,1-12-7-15,-7-6-6 16,-1-50-30 0,-24 43 22-16,-11 0 7 0,-14 4 7 15,-7 5 6-15,-1 6 1 16,5 11 3-1,2 2-11-15,-2-7-83 16,20 12-28 0</inkml:trace>
  <inkml:trace contextRef="#ctx0" brushRef="#br0" timeOffset="16564.9">5941 858 129 0,'-13'-8'209'0,"1"2"-63"16,12 0-64-16,0-3-38 0,0 6-25 15,0-2-9-15,16 5-4 16,16 0-4-16,12-4-1 16,10-3-1-16,1 2-3 15,2 1-5-15,-2 1 1 16,-15-1 4-16,-8 4 6 15,-7 0 8-15,-8 0 11 16,-10 0 20-16,-3 0 1 16,-4 0-3-16,0 0-11 15,4 0-16-15,0 0-7 16,1 0-2-16,-2 7-4 16,5 9 0-16,0 13-2 15,6 8 6-15,0 8 2 16,4 3-3-16,1 2-1 15,6-5-1-15,0-5-2 16,-7-5 2-16,4-1-1 0,-5-6 3 16,-6-8-4-16,-4 1-1 15,-7-9 4-15,0 4 8 16,-10 1-5-16,-23 8-2 16,-13 2-2-16,-5 3-5 15,-7-2 7-15,1 0-4 16,5-3 7-16,8-5-6 15,7-3 3-15,9-5-8 16,7 1-7-16,5-13-33 16,7 7-41-16,9-7-54 15,0 0-85-15</inkml:trace>
  <inkml:trace contextRef="#ctx0" brushRef="#br0" timeOffset="17662.84">10663 1042 261 0,'0'-28'210'16,"0"2"-97"-16,-14 7-51 15,-1 2-27-15,-5 5-17 16,-1 4-4-16,2 0-4 0,-3 8-6 16,3 0-1-1,-6 0-1-15,1 16-1 16,-1 1 0-16,-3 7 2 0,-1 4 6 16,2 5-9-16,-3 3 4 15,6 5-2-15,4-1 0 16,7 9 1-16,13 0-2 15,0 1-1-15,0-3 4 16,5-2 0-16,6-5-1 0,6-2-6 16,7-9 3-16,6-9-2 15,6-4 1-15,4-7 1 16,-3-9-3-16,-1 0 0 16,-8-9-7-16,-4-4-4 15,1-10 4-15,-3-10-7 16,-7-8 3-16,2-12 6 15,-6-3-1-15,-3-6 7 0,1 1-1 16,-4 0 3-16,-5 4 17 16,0 8 13-16,0 10 1 15,0 5-3-15,0 10-5 16,0 2-3-16,0 10 5 16,0 1-10-16,0 3-2 0,-9 3-7 15,9 1 2-15,0 4-4 16,0 0-9-16,0 0 0 15,0 21 8-15,0 12-2 16,0 10 4-16,0 14 0 16,4 10-3-16,4 2-2 15,4-5 4-15,0 2-3 16,4-9-2-16,-2-9 4 0,-3-8-2 16,0-6 3-16,-1-6-6 15,-2-3-18-15,0-5-31 16,-5-8-41-16,2-12-32 15,-1 0-76-15,4 0-5 0</inkml:trace>
  <inkml:trace contextRef="#ctx0" brushRef="#br0" timeOffset="18027.09">11028 914 208 0,'19'-43'240'16,"-1"10"-89"-16,-10 9-48 15,-4 4-31-15,-4 8-19 16,0-1-21-16,0 5-22 16,4 8-7-16,2 10 1 15,-5 17 4-15,4 13 10 0,-5 17-1 16,0 8-2 0,0 1-9-16,0 3 2 0,0 0-9 15,0-5-1-15,0-3 5 16,0-11-2-16,0-10 0 15,-6-3-1-15,6-5 0 16,0-7 0-16,0-4 2 16,0-9 3-16,9 1-3 15,7-13 3-15,9 0-6 0,4 0 2 16,7 0-1-16,5-6 0 16,0-1-5-16,-1-5-21 15,-2 0-13-15,-7-1-15 16,-7 1-24-16,-8-6-24 15,-8-1-71-15,-3-5-31 16</inkml:trace>
  <inkml:trace contextRef="#ctx0" brushRef="#br0" timeOffset="18310.34">11178 829 41 0,'-12'-8'112'16,"12"1"99"-16,-8 3-77 15,8 4-51-15,0 0-31 16,0 0-10-16,0 0 6 16,0 0-7-16,0 0-11 15,3 0-14-15,11 0-5 16,5-5-4-16,10 1-1 0,4 1-7 15,-1-1 3-15,-1 4-24 16,-6 0-25-16,-3 0-39 16,-12 0-50-16,-2 0-64 15</inkml:trace>
  <inkml:trace contextRef="#ctx0" brushRef="#br0" timeOffset="19092.77">11559 858 39 0,'0'0'159'16,"-11"0"61"-16,11 0-69 15,-9 0-50-15,9-3-37 16,0-2-13-16,0 5-1 0,0 0-14 15,0 0-13-15,0 0-11 16,9 0-9-16,2 0 2 16,7 0 0-16,6-4-4 15,4-4 0-15,4-1 1 16,-4-3 2-16,-3 0-2 16,-4 5 1-16,-5-2 0 15,-4 2 13-15,-4-4 11 16,-4 9 10-16,-4 2 2 0,4 0-13 15,0 0-9-15,-4 0-2 16,0 0-5-16,0 0-2 16,0 0-1-16,0 0-8 15,0 0-2-15,0 0 1 16,0 0 4-16,0 0-6 16,0 8 1-16,0 13 1 15,0 7 7-15,0 9-4 16,0 2 0-16,0 7 1 0,0 0 1 15,0-7-1-15,0-1-2 16,0-7 2-16,0-6 1 16,0-6-7-16,0-1 5 15,0-6 0-15,0-3 6 16,0-9-6-16,0 0-4 16,0 0 2-16,0 0 4 15,0 0-2 1,0 0-4-16,4 0 5 0,-4 0-1 15,0 0-3-15,5 0 3 16,-5 0-6-16,0 0-24 16,0 0-26-16,0 0-38 15,0 0-29-15,0 0-20 16,0 0-23-16,0 0-33 0,0 0-138 16</inkml:trace>
  <inkml:trace contextRef="#ctx0" brushRef="#br0" timeOffset="20007.25">11711 1273 7 0,'-8'0'32'0,"-6"0"68"0,3 12 82 16,3-12-59-1,-1 11-44-15,2-11-33 0,7 11-13 16,-8-11 9-16,8 0-2 16,0 0-10-16,0 0-8 15,0 0 1-15,0 0 25 16,0 0 30 15,51-5 1 0,44-20-68-15,22 2 0 15,-15 1-3 0,-90 22 13-15,-9-4 23 31,-3-3-132-31,0-18-201-1,0 5 68-15,0-4 1 0</inkml:trace>
  <inkml:trace contextRef="#ctx0" brushRef="#br0" timeOffset="20760.75">12048 724 60 0,'-14'0'171'0,"3"0"13"15,-1 0-57-15,12 0-44 16,0 0-41-16,0 0-7 16,0 0 1-16,0 0-3 15,0 0-7-15,4 0-8 16,29-7-5 0,-5-7-13-16,4 2 1 15,5 0-5-15,2 0 7 0,0 0-5 16,-7 1 3-16,-8 1 0 15,-4 3-2-15,-8 1 6 16,0 4 1-16,-4 2 7 0,-8 0 4 16,0 0 0-16,0 0-3 15,0 0 5-15,0 0 1 16,0 0-1-16,0 0-4 16,0 0 3-16,0 0-3 15,0 0-2-15,0 0-7 16,0 0 0-16,0 0 0 15,0 0-9 1,0 0 11-16,0 0-9 0,0 0 8 16,0 0 1-1,0 0-10-15,0 0-1 16,8 36 11 0,9 37 22 15,8 73 14-16,-21-96-33-15,-1-5-6 0,5-5-6 16,-3-4 6-16,-2-3 1 16,-3-4 0-16,0-5 0 15,0 16 1 1,0-23-1-16,0-5-3 16,4-4-5-16,1-8 8 0,-2 8-6 15,-3 4-7 1,0 2 12-1,0-2-5 1,0-12 2-16,0 12-2 16,0-5-2-16,0-7 3 15,0 9 0-15,0-2 0 16,0-7-24-16,0 13-32 0,0-13-32 16,0 0-20-16,0 0-19 15,0 9 3-15,-12-9-35 16,1 0-35-16,-1 0 36 15</inkml:trace>
  <inkml:trace contextRef="#ctx0" brushRef="#br0" timeOffset="21189.99">12080 1473 159 0,'-24'0'215'16,"-1"0"-61"-16,5 9-37 0,3-9-34 15,6 0-13-15,2 7 8 16,9-7-7-16,0 0-19 16,9 0-19-16,7 0-16 15,11 0-5-15,19-12-4 0,9-4-5 16,16-6-1-16,-3 8 11 15,2-7-8 1,-2 5-1-16,-8-1-2 0,-9 4 4 16,-15 1 2-16,-12 5 12 15,-8 7 6-15,-4 0 0 16,-4 0-1-16,-8 0 3 16,0 0 1-16,0 0-14 0,0 0-4 15,0 0 0-15,0 0-5 16,0-4-5-16,0-1-4 15,0 1 1-15,0 4-46 16,0 0-34-16,0 0-56 0,0 0-47 16,-14 0-55-1,-8 0-41-15</inkml:trace>
  <inkml:trace contextRef="#ctx0" brushRef="#br0" timeOffset="23002.5">23608 4701 98 0,'-54'0'248'0,"11"0"-66"15,7 0-67-15,8 0-55 16,7 0-16-16,4 0 0 0,4 0 5 15,13 0-2-15,0 0-2 16,0 0-13-16,0 0-16 16,0 0-7-16,5 0-1 0,7 12 1 15,9 0 21-15,11 4 7 16,107 22 87 0,-14-18-60-1,44-4-26-15,54-9-4 0,35-7-14 16,26 0 3-16,9 0-11 0,7 0-6 15,12 0 1-15,13 0-7 16,6 0 5-16,-8-7-5 16,-13-9 3-16,-27-4 1 15,-15-13-1-15,-13-12-2 0,-12-17 0 16,-10-26 3-16,-14-23 7 16,-24-23 22-16,-24-25-5 15,-24-16-4-15,-26-4-11 16,-27 3-6-16,-21 10-6 15,9-143-2 1,-71 162-12 0,-28 5-17-16,-189-264-82 15,84 270 72 1,-25 3 20-16,-19 1 5 16,-5 7 5-16,-9 6 0 15,-10 11 0-15,-25 10-2 16,-36 12-4-16,-32 15-7 15,-40 14 8-15,-21 14 11 0,-34 15-1 16,-32 11 1-16,-12 17 1 16,12 8-3-1,25 13 9-15,21 10-7 16,27 14 5-16,21 13 3 0,13 11-4 16,15 20-4-16,14 25 7 15,19 28 1-15,15 22-1 16,12 22 3-16,13 27 4 15,11 32-9-15,23 26 9 16,26 19-8-16,30-1 0 16,35-17-1-16,33-23-4 0,32-25 10 15,31-30-8 1,87 117 18-16,0-194-4 16,29-23 1-16,31-21 6 0,43-20-5 15,40-15-7-15,44-23 4 16,25-15-2-16,11 0-8 15,1-15 0-15,-6-7-2 0,-9-1 5 16,-27-6-5-16,-27-1 0 16,143-27 6-1,-258 33-8-15,-32 5 4 0,-24 2-2 16,-20 5-5 0,-19 3-10-16,-14 2-35 0,-8 2-42 15,-13 5-83-15,-3 0-69 0,-11 0-96 16</inkml:trace>
  <inkml:trace contextRef="#ctx0" brushRef="#br0" timeOffset="23767.64">25610 6021 373 0,'-16'-43'146'0,"0"8"-68"16,-1 1-41-16,2 11-15 15,-7 2 4-15,-6 9 0 16,-4 4-1-16,-7 8-4 0,-15 8 17 16,-11 12-2-16,-8 14-4 15,-6 6 0-15,8 8-13 16,0 9-10-16,6 9 1 0,14 3-1 16,6 0-8-16,12 0-1 15,18-4 4-15,15-8 0 16,0-8-4-16,15-8-4 0,10-13 9 15,7-4-2-15,6-11-6 16,6-13 3-16,0 0-8 16,5-13-1-16,-1-11 0 15,-3-8-8-15,-4-10-5 0,-1-10 8 16,1-9 8-16,-8-13 6 16,-1-2 5-16,-7-2 16 15,-6 9-1-15,-2 9 7 0,-5 5 8 16,-4 11 8-16,-8 8 10 15,0 12-13-15,0 7-20 16,0 5-8-16,0 12-8 16,0 17-3-16,0 19 8 15,6 17 0-15,2 24 2 0,1 12-6 16,8 5 0-16,4-2 0 16,6-5-6-16,7-9-6 15,2-18-41-15,1-6-91 16,-3-18-78-16,-7-15-102 0</inkml:trace>
  <inkml:trace contextRef="#ctx0" brushRef="#br0" timeOffset="24183.53">25891 5812 435 0,'0'-44'247'0,"0"15"-111"16,0 9-71-16,0 4-36 15,0 7-10-15,0 9-16 0,0 21 0 16,7 20 10-16,-2 20 0 16,4 15-1-16,2 14-9 15,2 0-1-15,-1-1 5 0,-1-7-7 16,2-12 2-16,0-18-1 16,-5-15 0-16,1-13 6 15,-6-7 0-15,-3-17 17 16,0-10-14-16,0-13-6 15,0-27-1-15,3-20-5 0,8-10 4 16,11-10 2-16,7 9 3 16,-7 12 1-16,4 17-1 15,-1 11-11-15,-5 16 3 0,4 9-1 16,0 12 2-16,-4 4-1 16,1 8 5-16,-5 4-7 15,-2 0 5-15,-5 1-8 0,-4-5 3 16,-5-8 6-16,0 7 1 15,0-7-27 1,0 0-58-16,0 0-70 16,0 0-72-16,-6 0-56 0</inkml:trace>
  <inkml:trace contextRef="#ctx0" brushRef="#br0" timeOffset="24599.39">26516 5722 324 0,'6'-19'226'0,"-6"7"-97"16,0 3-69-16,0 9-30 0,0 0-9 16,6 16 20-16,2 12 2 15,-4 14-4-15,4 11-9 16,-4 4-5-16,5 4-10 0,0 0-1 16,-1-4-4-1,-2-5-4-15,-2-11-3 0,-4-8 1 16,0-13 3-16,0-4 1 15,0-16 5-15,-9 0 5 16,-5-3-2-16,-3-18-9 0,5-12-4 16,-2-15 4-16,14-14-7 15,9-14 0-15,12-7 5 16,5 7-10-16,5 10 19 0,-2 13-9 16,-1 17-4-16,0 11-1 15,1 17 11-15,-1 8 7 16,1 12 3-16,-4 4-8 15,-6 9-11-15,-6 0 4 16,-5-1-6-16,-8 1 1 16,0-5-1-16,0 0-11 0,0-4-37 15,-8-4-63-15,-2-3-45 16,10-9-28-16,0 0-58 16,5-12-194-16</inkml:trace>
  <inkml:trace contextRef="#ctx0" brushRef="#br0" timeOffset="25016.27">27348 5401 175 0,'14'-19'249'15,"-6"5"-116"-15,-8 14-58 16,-14 8-34-16,-2 17-4 16,-11 20 20-16,-6 8-13 0,-1 8-25 15,11 8-4-15,2 0-7 16,5 1-1-1,16 43-1-15,8-30 4 16,5-56-8-16,-2-6-4 16,6-10-10-16,-1-11-4 15,0 0-4-15,0-15 6 0,1-15 2 16,-4-13 5 0,10-84 23-16,-11 55 4 15,2-2 21-15,-11 8 32 16,-3 14 2-16,0 7-19 15,0 14-26-15,0 5-11 16,0 9-14-16,0 10-4 0,0 7-6 16,0 12 2-16,5 16 8 15,3 17-4-15,1 17 5 16,8 2-3-16,1 5-7 16,1-8-5-16,1-8-36 0,2-12-27 15,-7-13-54 1,2-12-28-16,-4-16-91 0,-2-19 17 15</inkml:trace>
  <inkml:trace contextRef="#ctx0" brushRef="#br0" timeOffset="25434.15">27624 5499 188 0,'21'-74'232'15,"-5"14"-64"-15,-4 11-67 16,-4 13-50-16,-5 7-28 16,2 12-11-16,-2 9-8 15,6 8 5-15,4 25-1 0,3 11-4 16,0 9-4-16,4 5 0 15,6-7 0-15,-7-6-14 16,1-12-1-16,1-13 9 16,0-12 1-16,-1-8 1 15,-6-13 10-15,8-10 12 16,-1-7 8-16,-2-2 11 0,1 4 26 16,-2-2 40-16,-7 14 8 15,-3 4-31-15,-3 3-17 16,-5 9-13-16,0 8-18 15,0 25 40-15,-16 31 88 16,-10 42 52-16,-7 37-6 0,-10 24-154 16,-10 15-52-16,1 6 0 15,-2-2 0 1,-50 152 0-16,50-180 0 16,6-10 0-16,6-14 0 0,2-9 0 15,8-6 0-15,7-14 0 16,3-16 0-16,8-12 0 15,3-16 0-15,1-12 0 0,10-17 0 16,0-7 0-16,-12-9-69 16,0-16-468-16,-8-20-50 15</inkml:trace>
  <inkml:trace contextRef="#ctx0" brushRef="#br0" timeOffset="29259.68">32071 4900 391 0,'-8'-17'232'0,"8"6"-108"0,0 3-63 15,0-1-26-15,0 3-5 16,0 0-2 0,0 1-11-16,0 5-6 0,0 0-5 15,-8 0-4-15,-5 0-1 16,0 0 1-16,-7 11-2 16,-7 0 1-16,-6 1-1 15,0-1 0-15,1-1 4 16,-4-3 0-16,-45 17 6 15,37-11-10 1,-12-5 2-16,5 0 8 16,-2-8 8-16,-1 12-3 0,3-12 7 15,-6 0-1-15,-4 0-7 16,-8 0 4-16,-7 0-3 16,-7 0-3-16,-1 0-8 15,-3 0 5-15,4 0-6 16,-4 0 1-16,-6-3-5 15,-6-2 2-15,8-2 2 16,1-2 2-16,4-3 1 0,10 0-10 16,-3-5 4-16,7 5 2 15,3 0 1-15,5-4-6 16,3 5 3-16,5-2 1 16,-1-4-6-16,-2-3 10 15,3 0 2-15,-5-2 0 0,6 2 13 16,-2 1 10-16,-5-3-8 15,0 2-5-15,-2-3-5 16,-10-4-2-16,-3 0-2 16,-8-4-7-16,-2-3 2 15,4 1-5-15,-3 6 6 16,1-3 0-16,-1 2 5 16,1 4-9-16,-1 0 5 15,11 3-1-15,2 4-7 0,2 0 0 16,9 1 6-16,2 1-2 15,8 2 2-15,0 1-6 16,1-1 5-16,4-3-7 16,4 0 11-16,-8 1-6 15,-2-6 0-15,-4-4 4 16,-3 2 0-16,0-4-4 16,-2 4 1-16,0-5 13 0,2 0-7 15,5 3 1-15,1 0-3 16,0 0 8-16,2 2-6 15,0-6-3-15,-2 6 5 16,-3-6-2-16,4 0-10 16,2 3 2-16,-8-2 10 15,7 4-10-15,-1-5 5 0,-3 1-8 16,-66-24 2 0,69 24 4-16,4 3 2 15,4 0-4-15,6 5-2 16,1 0 2-16,2-1 1 0,2 5-1 15,8 0-1-15,0-5 6 16,4 4-2-16,0 5 0 16,6 0-2-16,3 0 0 15,2 5-3-15,-3 2-1 0,3-4 6 16,3 2-7-16,-1 0 10 16,-3-4-8-16,-5 4 2 15,6-1-1-15,3 0-3 16,0-1 4-16,8 9-2 15,-8-3 8-15,8 3-8 16,-8-4 2-16,8-1 2 16,0 5 1-16,0 0 0 15,0 0-10-15,0 0 4 0,0 0 4 16,0 0 1-16,0 0-3 16,0 0-5-16,0 0-1 15,0 0 3 1,0 0 2-16,0 12 4 15,0 5-7-15,0-2 8 0,0 8-4 16,-8-4 3 0,8-3-1-16,-8 1 0 15,8 4-1-15,0-2-2 0,0 5 2 16,0 2 0-16,0 2 2 16,0 4 0-16,0 6-7 15,-9 1 6-15,9 2-3 16,-8-1 4-16,8 1-2 0,-8 0 0 15,8-4-2-15,0-1 4 16,0-7-5-16,0-4 8 16,0-10-3-16,0 2-6 15,0-8 11-15,0-9-2 0,0 0-4 16,0 0 0 0,0 0 1-16,0 0 4 15,0-5-3-15,0-6-4 16,0-11-20-16,3-9 8 15,5-12-1-15,0-4-9 16,2-6-1-16,-2-1-11 0,0 2-13 16,4 0 6-16,-4 2 13 15,0 2 10-15,-5 7 9 16,2 3 4-16,-5 6 4 16,0 3-1-16,0 4 4 0,0 6-1 15,0 3 1-15,0 0 2 16,0 3 2-1,0 2-2-15,-8 2-3 0,8 1 10 16,-8 4-8-16,8-1 2 16,0 5-8-16,0 0 9 15,0 0 0 1,0 0 3-16,0 0-3 16,0 0-3-16,0 0 2 0,0 0-2 15,0 0 0-15,0-3 1 16,0 3-2-16,3 0-1 15,-3 0 2 1,0 0-4-16,0 0-1 16,0 0 6-1,0 0-9-15,0 0 10 16,0 0-8 0,5 0 5-16,3 0-5 0,1 0 4 15,2 15-5-15,15 2 7 16,5-1-4-16,14 8 2 15,4 1 3-15,4-5-3 16,-2-3 3-16,-5-5 0 0,-5 0-6 16,-9-12 5-16,-7 8-2 15,-11-8 2 1,0 0-1-16,-6 0 5 0,-4 0-2 16,-4 0 7-16,0 0 1 15,0 0-6-15,0 0-4 16,0 0 6-16,0 0-3 15,0 0-4-15,0 0-8 16,0 8 10-16,-8-8-2 16,8 10-7-16,0-10 4 15,-9 0-2-15,-1 12 2 16,-3 4 2-16,2 7 0 16,-11 7 3-16,-2 5-4 15,-1 11-2-15,-7 3 3 16,-1 3 0-16,1 5 2 15,-6 4 1-15,3-1-3 16,-1-2 0-16,-2-1-7 16,5-7 8-16,2-6 0 0,2-3 0 15,5-8-1-15,4-5 0 16,2-8 1-16,7-4-4 16,0-4 9-16,11-12-9 15,-9 9 6-15,9-9-2 16,0 0 1-16,0 0-3 0,0 0 3 15,0 0 1-15,0 0-5 16,0 0 0 15,0 0 4-31,0 0-3 16,0 0 2-16,0 0 4 16,0 0-11-16,0 0-15 15,6 0-76-15,3 0-95 16,13 0-145-16</inkml:trace>
  <inkml:trace contextRef="#ctx0" brushRef="#br0" timeOffset="30274.2">31887 5657 72 0,'0'-23'279'0,"6"-10"-52"15,5-3-54-15,1-5-37 16,2 4-24-16,-6 3 11 0,-5 6-24 16,-3 9-34-16,0 2-24 15,0 4-16-15,0 11-17 16,-16 2 0-16,-9 15-6 15,-15 21 2-15,-20 18-2 16,-16 20 5-16,2 2-5 16,0 2-6-16,12-9 5 0,14-8-3 15,12-12 4-15,11-13-4 16,12-8-5 0,13-2-3-16,5-2-9 0,16-3 6 15,10-6-9-15,6 1 13 16,3-4-2-16,5 1 9 15,-4-13 2-15,-3 8-7 16,-11-8 4-16,-3 0 8 16,-7 0-4-16,-3 0-3 15,-5 0 8-15,0 0-5 0,-1 0-3 16,1 0 5-16,4-8 2 16,-7-12-5-16,8-9 1 15,-8-12 0-15,2-11-5 16,6-14 3-16,-6-3 3 15,-1-5 1-15,1-2 1 16,1 6-6-16,-1 9 11 16,0 10-6-16,3 1-5 15,6 8 0-15,1 10 7 16,1 4-6-16,1 8 1 0,1 4-4 16,3 7 4-16,7 9-2 15,7 11-4-15,-2 10 3 16,1 8 4-16,-5 0 2 15,-7-1-3-15,-4 1-3 16,-11-5 5-16,-5-4-4 0,-5-3 1 16,0-5 2-1,0-12-2-15,0 0 4 16,-6 8 0-16,6-8 4 0,-9 0-4 16,9 0 2-16,-8 0-8 15,8 0-37-15,-13 0-80 16,-4-3-87-16,2-14-47 15,-5-4-60-15</inkml:trace>
  <inkml:trace contextRef="#ctx0" brushRef="#br0" timeOffset="30989.84">31517 5296 231 0,'-43'-14'195'15,"5"7"-82"-15,15 0-57 16,7 2-21-16,16 1 10 16,0 4 4-16,16 0-13 15,7-8-15-15,23-4-12 16,15-3-1-16,16-3-2 0,13-6-1 16,6 4-2-16,11-2-3 15,1 3-2-15,-1-2 2 16,-9 1 4-16,-10 3-1 15,-14 1 8-15,-17 4 10 16,-9-1 8-16,-12 5 9 16,-11 3-3-16,-7 5-2 15,-7 0-11-15,-8 0-7 0,-3 0-10 16,5 10 1-16,-2 6-1 16,-3 4-4-16,0 5 3 15,0-1 5-15,0 0-8 16,-8-8 3-16,2-3-3 15,-8-1 3-15,6-12 5 0,0 0-1 16,-4 0 4-16,3 0-4 16,3-3-3-16,-2-6-2 15,8-4 0-15,0 1-4 16,0-4-5-16,8 0-7 16,1-1 5-16,9 1 1 15,7 4-5-15,-3 0 10 0,8 7 3 16,-6 5-6-16,1 0 5 15,-1 0 1-15,1 12-3 16,-4 5 9-16,-6 9-3 16,-7 2 0-16,-4 0-8 0,-4 5 7 15,-8 3 2 1,-11 0 3-16,-11-3-2 0,-2-8-4 16,-4-5 2-16,-9-3 1 15,0-10 4-15,-3-7-4 16,-1 0-2-16,5-3-3 15,3-10 2-15,4-2 0 16,7-2 1-16,4-4-2 0,5 2 1 16,3-6-9-16,10 0-5 15,8 1-16-15,0-1-13 16,13 0-20-16,4 2-11 16,0-5-27-16,6-2-52 0,10-2-90 15</inkml:trace>
  <inkml:trace contextRef="#ctx0" brushRef="#br0" timeOffset="31355.41">32765 4957 85 0,'4'-4'186'15,"4"1"-11"-15,2-2-72 0,-2 5-43 16,0 0-29-16,7 0-2 15,5-4 0-15,5 0-3 16,3 0-10-16,21 4 4 16,-28 0-9-16,-6 0-3 15,-3 0 8-15,-4 8-3 16,-2 4-4-16,-3 4-3 16,-3 5-5-16,0-2 6 15,0 7-5-15,0-6 5 16,-13 5 4-16,1-5-3 0,-1 1-3 15,2-5 3-15,0-4-4 16,2 1-5-16,9-6 4 16,-13 2-2-16,13-9-14 15,-12 0-22-15,3 0-36 0,1 0-49 16,-3 0-69-16,2 0-19 16</inkml:trace>
  <inkml:trace contextRef="#ctx0" brushRef="#br0" timeOffset="31855.07">32842 5055 167 0,'0'-17'191'0,"0"-2"-89"16,9-1-40-16,3 2-25 15,5 2-14-15,5 1-9 16,7-2 4-16,4 1-1 0,-1-1 5 16,-2 5 11-16,-7 3 1 15,3 2-5-15,-6 3-6 16,-6 0-4-16,0 4-4 15,-6 0 0-15,-4 0 1 16,0 0 3-16,4 15 2 0,0 11-6 16,0 6 5-16,0 9-4 15,-3 3 2-15,1 10 4 16,3 2-3-16,-4 6-3 16,-5-2-1-16,0 6-8 0,0-4 0 15,0-5-5-15,-14-9 8 16,0-3 2-16,-11-12-6 15,-9-9-3-15,-5-7-2 0,-5-11 7 16,2-6-1-16,3 0-5 16,2-11 3-16,9-6-4 15,11-7 2-15,17-10-6 16,0-1-3-16,11-3 2 16,9 7 1-16,6 6 3 15,2 10-3-15,0 1-1 0,6 14 7 16,-3 0 1-16,6 16 6 15,-1 14-1-15,-3 7-2 16,-4 3 0-16,-6 1-9 0,-5-5 6 16,-7-3-4-16,-3 0-10 15,0-10-11-15,-8 2-50 16,0-9-43-16,0-4-30 16,0-12-36-16,0-19-61 15</inkml:trace>
  <inkml:trace contextRef="#ctx0" brushRef="#br0" timeOffset="32837.05">33578 4969 87 0,'20'-12'234'0,"-6"5"-100"0,-5 7-57 16,0 7-38-16,-9 10-7 15,0 2-5-15,-9 2-6 16,-6 0 3-16,-1-1 0 0,-1-4 2 15,-4-4-3 1,2-2-2-16,-1-10-12 0,4 0-3 16,-2 0-2-16,7 0 2 15,2 0-3-15,9 0 0 16,0-13-5-16,0-8 2 0,12-3-21 16,14-4 12-16,2-1 3 15,4 4 6-15,-2 5-6 0,-5 8 2 16,-3-2 5-16,-5 12-1 15,-5 2 3-15,-4 0 0 16,-8 0-2-16,0 0 0 16,0 12 6-16,0 0-2 0,-8 0-2 15,0-3 1-15,8-2-4 16,-8-7 0-16,8 0 1 16,0 0 2-16,0 0 3 15,0 0 2-15,0 0 9 0,4 0 0 16,5 0 0-16,-3 0-4 15,2 0 2-15,-2 8-7 16,0 5-4-16,7 2 3 0,0 6-3 16,-2 3-2-16,-3 5 3 15,1-3-7-15,-1-3 3 16,0-2-1-16,-3-4 2 16,-5-5 4-16,0-12 9 0,0 0 41 15,0 0 11-15,0-12-29 16,3-10-17-16,0-6-9 0,6-13-7 15,-1-3-4-15,4-10 4 16,2 1-3-16,-6-4 0 16,0 5 4-16,-8-1 11 0,0 4-11 15,-21 8-1-15,-8 5 1 16,-7 3-4-16,-18 10-1 16,-6 6-1-16,-5 8 2 0,1 9 0 15,7 0-9-15,8 0 3 16,8 9-3-16,14 3-4 15,5 0-8-15,11-5-11 16,11 2 3-16,0 3 0 16,3 0 4-16,14-3-8 0,5-9-6 15,21 0-2-15,5 0 7 16,8-13 8-16,6 1 10 16,3 0 5-16,0 0 7 0,0-5-3 15,-5 1 5-15,-3-4 3 16,-43-1 9-16,-14 2 1 15,0-2 0-15,0 0 3 0,0 6 2 16,0 2 17-16,0 0 19 16,0 6 6-16,0-3-9 15,0 10-15-15,0 0-13 16,0 10 1-16,0 14 7 0,0 16 42 16,0 22 24-16,0 11 28 15,0 17-7-15,0 8-37 0,0 6-32 16,0 12-22-16,0 1-7 15,0 6-8-15,0-1-10 0,0-4-3 16,0-13-1-16,0-11-28 16,0-21-76-16,0-16-112 15,0-12-84-15,0-17-58 16,0-8-447-16</inkml:trace>
  <inkml:trace contextRef="#ctx0" brushRef="#br0" timeOffset="34633.78">28334 8226 95 0,'-23'0'251'15,"3"0"-76"-15,3 0-51 16,9 0-53-16,8 0-29 15,0 0-12-15,8 0 9 0,13 0-6 16,15 0-10-16,13 0 6 16,12-8-5-16,8-4 4 15,7 0 7-15,6 3-9 16,-3-3-14-16,-8 5-9 0,-1-3-11 16,-14 10-56-16,-13 0-65 15,-9-2-71-15,-14-3-86 16</inkml:trace>
  <inkml:trace contextRef="#ctx0" brushRef="#br0" timeOffset="34900.29">28526 8235 281 0,'-20'-9'251'16,"6"1"-77"-16,14 1-62 15,-8 2-48-15,8 1-9 16,0 4 17-16,0 0-7 15,0 0-38-15,0 0-9 0,0 16-13 16,8 17 16-16,6 15 30 16,1 18-11-16,2 7-21 15,2 4-10-15,7 4-8 0,-6-3 4 16,0-9-7-16,-4-7-7 16,2-11-47-16,-7-5-59 15,2-10-52-15,-1-7-30 16,-6-13-48-16,3-8 15 15</inkml:trace>
  <inkml:trace contextRef="#ctx0" brushRef="#br0" timeOffset="35183.86">29069 8556 335 0,'13'-36'257'16,"-8"8"-85"-16,-5 3-78 15,0 12-53-15,0 10-16 16,0 3-1-16,0 16-2 15,0 9 5-15,0 3-12 16,0 3-2-16,11 2-3 0,5-5-4 16,4-6 0-16,1-6-6 15,1-4 4-15,-11-12 1 16,0 0-6-16,-6-8-7 16,-5-12-5-16,0-9-3 0,-8-8 5 15,-3 0 5-15,-3 5-5 16,-2 3-9-16,0 5-13 15,3 3-19-15,-2 6-19 16,2 6-28-16,6 1-28 16,7 8-50-16,-9 0-11 15</inkml:trace>
  <inkml:trace contextRef="#ctx0" brushRef="#br0" timeOffset="35533.79">29457 8068 408 0,'0'-33'207'0,"0"9"-60"0,0 3-63 16,3 5-39-16,-3 4 4 15,0 6 4-15,5 4-12 16,-5 2-8-16,3 0-19 15,2 0 0-15,-5 0-5 16,8 25 38-16,1 14 39 0,0 14-28 16,4 13-24-16,0 3-15 15,0 5-7-15,-4 0-7 16,0-10-1-16,4-8-2 16,0-7-6-16,-5-7-23 0,0-11-50 15,-4-3-52-15,0-6-44 16,-4-10-22-16,0-12-12 15</inkml:trace>
  <inkml:trace contextRef="#ctx0" brushRef="#br0" timeOffset="36497.05">29261 8413 280 0,'-19'-12'188'15,"5"4"-73"-15,14 0-48 16,0 0-38-16,22-1-17 0,9-3 1 15,14 0-5-15,8-1-2 16,7-2-6-16,0-2 0 16,5-2-5-16,-3-2-9 15,0 1-23-15,-10 4-10 16,-5 4-12-16,-4-1-37 16,-12 5 3-16,-5-1 35 15,-10 7 45-15,-5-4 72 0,-2 1 52 16,-6-2-24-16,2 2-19 15,-5-2-24-15,0 3 0 16,0-1 2-16,0 2 5 16,0 3 0-16,-8 0 4 0,-4 0-12 15,-1 0-12-15,-3 12-7 16,-5 5 2 0,1 11 0-16,6 4-7 0,0 1-8 15,6 4-4-15,8-4-4 16,-8-6 0-16,8-2 6 15,0-5-7-15,8-3 2 16,0-5-4-16,6-12-2 0,-5 0-1 16,7 0-9-16,1-12-1 15,1-9-2-15,-7-11-1 16,2-4 11-16,-6-6 5 16,-2 2 5-16,-5 4 5 0,0 4 10 15,0 7-5-15,0 4-1 16,-9 9-2-16,9 8-7 15,0 16-5 1,0 13 5-16,0 11-4 16,0 9 1-16,0 3-2 15,9-2-3-15,7-7 10 16,0-6-4-16,0-4-5 0,6-8 3 16,1-10 1-16,6-11 0 15,-1-4-6-15,1-12-3 16,2-16 3-16,3-13 0 15,-6-16 5-15,-1-13-2 16,-6-11 3-16,1-8 0 0,-3-5-4 16,-7 0 3-1,-4 8 7-15,-8 12 2 16,0 19 2-16,0 4 7 0,0 15 2 16,0 8 0-16,0 7 5 15,-11 9-5-15,11 4-4 16,-9 7-9-16,9 5-7 15,0 10-3-15,0 13 6 16,-11 22 8-16,11 20 12 0,0 13 8 16,0 12-2-16,8 3 7 15,7 5 6-15,14-4-3 16,7-1-8-16,6-3-10 16,1-14-2-16,2-7-15 15,-5-7 4-15,-1-11-1 16,-12-9-8-16,-3-14 3 15,-9-6-3-15,-2-7 9 0,-4-2-12 16,-6-13 3-16,2 0-3 16,-5 0 6-16,0 0 2 15,0 0-9-15,0 0-38 16,0-8-65-16,0-5-90 16,0-7-79-16,0-9-26 0,0-3-14 15</inkml:trace>
  <inkml:trace contextRef="#ctx0" brushRef="#br0" timeOffset="39692.41">29242 10482 55 0,'-10'-12'102'16,"2"0"71"-16,0-2-56 15,8 2-34-15,-12 0-31 0,4 5-15 16,8 2 2-1,-8 0 30-15,8 3 22 0,0-3 24 16,0 1 28-16,0 0-12 16,0 4 1-16,0 0-16 15,0 0-18-15,5 0-23 0,-2 0-34 16,0 0-13-16,2 20-4 16,3 13 8-16,-4 8 4 15,0 11-7-15,0 5-7 16,0-4-12-16,0 1-3 0,-4-8-7 15,0-7-6-15,0-10-45 16,0-5-90-16,0-8-77 16,0-16-100-16,-16-8-18 0,-4-17-1 15</inkml:trace>
  <inkml:trace contextRef="#ctx0" brushRef="#br0" timeOffset="39958.69">29005 9842 521 0,'-12'-61'243'0,"3"16"-106"16,9 12-67-16,0 9-32 16,0 8-4-16,0 11 8 15,9 5-15-15,39 0 2 16,22 9-12 0,-33-9-14-1,-5 0-1-15,-4-12-1 0,-12-9 4 16,-8-2-2-16,-8-11 2 15,-8 6-4-15,-12-1-3 16,-4 10-2-16,-8 2-13 16,-5 8-15-16,-8 9-29 0,-8 17-57 15,-4 16-46-15,6 12-70 16,0 8-35-16</inkml:trace>
  <inkml:trace contextRef="#ctx0" brushRef="#br0" timeOffset="40357.87">29473 10311 587 0,'31'-22'324'16,"-5"8"-150"-16,-6 5-92 0,-6 9-42 15,0 0-4-15,-6 0 12 16,0 16-6-16,-4 5-14 15,0 3-17-15,0 0-1 16,0 0-7-16,-4-3 1 0,0-4 1 16,0-10-1-1,0-7-3-15,0 0 2 0,0 0-9 16,8-12-9-16,3-16 1 16,6-17 3-16,12-13 11 15,1 2-2-15,1 8-1 16,-2 11 9-16,-2 12-6 15,8 12 13-15,-4 13 9 0,-2 25 4 16,-2 13 6-16,1 5-18 16,-2 6 1-16,-6 1-12 15,-4-2-7-15,-4-3-53 16,-4-9-113-16,-8-7-94 0,0-4-67 16,0-5 8-1</inkml:trace>
  <inkml:trace contextRef="#ctx0" brushRef="#br0" timeOffset="40873.78">30726 9720 325 0,'16'-69'363'16,"-11"12"-112"-16,-5 12-105 15,-21 12-52-15,-2 9 11 16,-10 12 9-16,-1 12-32 0,3 21-24 15,-1 27 4-15,-1 26-13 16,4 18-19 0,6 14-17-16,7-3-1 0,7-6-9 15,9-11-13-15,0-17-3 16,9-12-24-16,-1-15-7 16,3-14-4-16,6-16-21 15,-2-20-4-15,7-22 15 0,3-26 28 16,2-29 16-16,3-30 4 15,-5-20 13-15,5-3 4 16,-6 4 23-16,-4 12 21 16,-12 17 6-16,-8 19 17 15,0 16 13-15,-11 18 3 16,2 10-9-16,9 10-33 16,-11 8-9-16,11 7-19 0,-8 9-7 15,8 4-14 1,0 4-2-16,0 21 3 15,0 24 12-15,0 117 21 16,0-43-33-16,0 7 0 16,0 4 6-16,8-4-3 0,7-12-10 15,9-13 4-15,5-14-28 16,-1-18-55-16,1-13-84 16,-7-15-62-16,-11-13-42 15,-5-16-21-15,-6-12-47 16</inkml:trace>
  <inkml:trace contextRef="#ctx0" brushRef="#br0" timeOffset="41306.85">30941 9565 424 0,'0'-36'206'0,"0"10"-73"15,0 7-64 1,0 8-25-16,0 1 0 0,8 8-8 15,5 2-18-15,11 0-1 16,12 0-14-16,7 6-3 16,4-6 8-16,2 0-6 15,-1 0 0-15,-2-6-2 16,-7-8-3-16,-10-2-4 0,-7-4 4 16,-11-4-4-16,-6-10 4 15,-5-2 3-15,-13-1 2 16,-7 5-1-16,0 3 9 15,0 9 3-15,-5 8-11 0,-1 8 5 16,-2 4 3 0,1 21 15-16,-2 6 1 0,6 15-5 15,5 6-6-15,10 8-11 16,8 2-1-16,12-1-1 16,10 0 2-16,4-5-4 15,8-2 6-15,5-5-3 16,7-10-9-16,-1 3-17 0,-3-9-69 15,-7-10-55-15,-4-3-27 16,-1-7-58-16,-4-9 4 16</inkml:trace>
  <inkml:trace contextRef="#ctx0" brushRef="#br0" timeOffset="41506.04">31633 9377 374 0,'12'-40'221'15,"-4"7"-78"-15,0 9-72 16,3 8-35-16,2 4 8 0,9 12 27 16,9 9 1-16,14 15-23 15,12 8-30-15,11 9-5 16,10 7-9-16,-1 2-4 16,0-3-1-16,-12-1-42 0,-8-9-62 15,-13-9-46-15,-15-12-37 16,-12-16-74-16</inkml:trace>
  <inkml:trace contextRef="#ctx0" brushRef="#br0" timeOffset="41663.11">32266 9223 471 0,'-13'-52'312'16,"1"11"-114"-16,6 13-99 16,6 7-52-16,-14 8-12 15,3 13 23-15,-7 30-10 16,-4 21-5-16,-8 29-28 0,-2 21-1 15,-13 30-73-15,-9 9-205 16,-14 11-148-16</inkml:trace>
  <inkml:trace contextRef="#ctx0" brushRef="#br0" timeOffset="42206.55">29836 11779 433 0,'-15'-24'428'0,"7"8"-39"0,8-2-164 16,0 12-121-16,0 1-53 16,0 5-23-16,0 11-14 15,0 19-5-15,0 15-3 16,4 12 2-16,6 8-6 15,-2 5 5-15,-2-5-2 0,5 0-4 16,6-5-44-16,-4-10-103 16,-4-10-89-16,-2-7-38 15,-7-9-4-15,0-13 5 16,0-11-189-16</inkml:trace>
  <inkml:trace contextRef="#ctx0" brushRef="#br0" timeOffset="42505.24">29784 12036 468 0,'-6'-25'268'16,"6"5"-40"-16,0 5-86 16,0 0-51-16,6 8-11 0,7 7 22 15,7 0-7 1,7 13-33-16,7 8-29 0,-1 7-11 16,4 1-6-16,0-1 4 15,-6-4-10-15,-5-3-3 16,-10-9 0-16,-7-12 1 15,5 0 2-15,-6-8-4 16,-4-17-6-16,0-19-1 0,-4-14 3 16,5-11-5-16,-5-7 6 15,8-2-6-15,-8-1 3 16,5 11-29-16,3 3-53 16,-5 8-74-16,4 13-80 0,1 11-29 15,5 8-34-15,0 9 9 16</inkml:trace>
  <inkml:trace contextRef="#ctx0" brushRef="#br0" timeOffset="42838.04">30265 11698 292 0,'0'12'338'0,"-8"-12"-78"16,8 11-113-16,0 11-68 15,0 2-19-15,8 10 17 16,8 6-20-16,3 5-26 0,6 0-20 15,3-9 0-15,1-3-9 16,-5-10 1-16,-1-10-9 16,3-13-20-16,-6-13-8 15,-7-15 3-15,-2-16 18 16,1-14 3-16,0-11 7 16,2-7-2-16,-3 7 8 15,2 7 17-15,-4 12 8 0,-1 19-12 16,-7 6 2-16,8 17-5 15,0 8-2-15,-1 33 0 16,0 10-4-16,0 14-4 16,1 5-45-16,-9 0-75 15,0-11-83-15,0-5-65 0,0-13-50 16</inkml:trace>
  <inkml:trace contextRef="#ctx0" brushRef="#br0" timeOffset="43338.1">30726 11539 454 0,'21'-45'331'0,"-8"14"-100"16,3 10-116-16,-1 21-59 15,1 9-16-15,2 19 60 16,-1 13-5-16,-1 10-12 16,-7 12-28-16,5-4-20 0,-6-4-19 15,-4-15-9-15,-4-11-1 16,0-10-6-16,0-5 3 15,0-14-14 1,0-14-17-16,0-11-7 16,8-10-1-16,14-22 0 15,1-9 7-15,10 2 17 16,-1 7 4-16,0 12 6 0,-2 12-4 16,-10 13-2-16,-1 12 6 15,2 8 10-15,-4 16 4 16,-6 12 6-16,-3 5-8 15,-8 0-1-15,0-9-2 0,0-5-2 16,0 11 1 0,13-30-2-1,0-13-5-15,7-6 4 16,8-10-3-16,0-4 0 16,3 0-3-16,-2 5 7 15,-4 12-5-15,-5 7-1 16,1 9 24-16,0 30 25 0,-3 14-13 15,-2 18-15-15,2 2-9 16,-2-2-3-16,-4-5-8 16,-4-9-21-16,0-10-51 15,-5-15-61-15,-3-11-74 0,0-12-89 16,0-16-58-16</inkml:trace>
  <inkml:trace contextRef="#ctx0" brushRef="#br0" timeOffset="43786.42">31591 10966 454 0,'8'-49'338'16,"0"13"-110"-16,1 3-115 16,0 9-51-16,-6 7-7 15,2 10 9-15,3 7-16 16,1 12-3-16,2 20 56 15,0 25-4-15,2 15-11 0,-5 19-28 16,-3 11-23-16,-5 0-20 16,0-9-6-16,0-16-6 15,0-17 2-15,0-10-7 16,0-21 3-16,0-13-11 0,0-16-32 16,12-22-7-16,2-10 12 15,12-9 14-15,7-3 2 16,3 3 13-16,1 8-2 15,0 10 0-15,0 5 8 0,2 18 2 16,-5 0 0-16,-8 26 0 16,-8 5 0-16,-10 7 0 15,-8-2-10-15,-26-3 13 16,-8-4 0-16,-12-10-6 16,-3-3 8-16,5-4-10 15,7-12-16-15,4 0-70 0,9-12-74 16,12-4-52-16,12-7-17 15,12-7 4-15,9-5-12 16,10-7 55-16</inkml:trace>
  <inkml:trace contextRef="#ctx0" brushRef="#br0" timeOffset="44085.6">32006 11276 78 0,'23'-8'243'0,"-5"-1"-30"0,-6 4-70 16,0 5-71-16,0 0-33 15,-4 0-4-15,9 0 9 16,3 14-6-16,5-6-16 15,2-8-8-15,6 0-7 0,-2 0-3 16,3-8-5-16,-6-14-4 16,1-5 4-16,-9-10 6 15,-7-5-3-15,-10-2 20 0,-3 2 34 16,0 7 20-16,-16 6-9 16,0 12-19-16,-6 17 7 15,-3 17 32-15,-14 16 49 16,4 20-9-16,-7 16-32 0,11 9-32 15,2 8-38 1,12-2-11-16,17-2-14 0,0-9-54 16,0-12-111-16,9-13-82 15,-1-14-63-15,-1-18-6 16,10-16-22-16</inkml:trace>
  <inkml:trace contextRef="#ctx0" brushRef="#br0" timeOffset="44402.04">32493 11242 158 0,'48'-53'298'0,"-6"13"-70"0,-11 12-92 16,-5 11-55-16,-1 17 7 16,-6 17 19-16,-3 11 50 15,-8 17-17-15,-8 12-25 16,0 8-50-16,-12-1-26 0,-5-2-14 16,3-10-18-16,-8-7-1 15,6-17-2-15,-5-11 0 16,1-17-2-16,6-19-23 0,14-18-5 15,0-21 15-15,22-19 8 16,20-7-5-16,6-2 15 16,9 8 33-16,-3 13 29 15,-7 16 19-15,-6 16 20 0,-4 17 36 16,-1 16-144-16,-4 16 0 16,-7 9 0-16,-3 4 0 15,-13 2 0-15,-4-2 0 0,-5-3 0 16,0-7 0-16,-14-10-520 15,-16-9-210-15</inkml:trace>
  <inkml:trace contextRef="#ctx0" brushRef="#br0" timeOffset="46698.45">18082 2861 475 0,'0'-52'229'0,"0"7"-95"16,0 12-79-16,-9 17-27 16,9 16-11-16,-9 24-5 0,9 29 7 15,0 28 4-15,0 30 10 16,0 31 6-16,5 17-20 16,8 7-6-16,3 0-9 0,4-11 2 15,5-20 0-15,-5-16-4 16,0-26 0-16,0-19-1 15,-4-18-1-15,-3-15-12 0,-5-18-31 16,-3-6-27-16,-5-17-43 16,0-6-36-16,-13-24-24 15,-8-15-26-15,-7-16 33 16</inkml:trace>
  <inkml:trace contextRef="#ctx0" brushRef="#br0" timeOffset="47280.74">17797 3675 198 0,'-73'-37'223'0,"9"9"-91"0,7 4-57 15,12 7-36-15,14 9-14 16,9 0 4-16,14 4-5 16,8 4-3-16,16 0 0 0,17-3 3 15,21-7 0-15,17-1-2 16,19-1-12-16,11-4-5 16,0-6-8-16,-3 3-18 15,-13-2-20-15,-12 2-19 16,-8-7-21-16,-8 2-2 0,-12-6 0 15,-14 3 35-15,-5 3 90 16,-13 0 11-16,-13-2 0 16,0 7 7-16,0-3-5 15,0 12 5-15,-13-3 10 0,13 5 1 16,0 4-5-16,0-1-14 16,0 5-25-16,0 0-13 15,4 0-7-15,5 0-7 0,1 9 8 16,15 6 0-16,4 6 1 15,7 3-5-15,5 0 2 16,0-3-2-16,4 0-3 16,0-6-1-16,-5-2 6 15,0-13-7-15,-4 0-3 0,-3 0 7 16,-7 0 2-16,-11-4 0 16,-4-12-2-16,-3-9-3 15,-2-12 2-15,-6-8 6 0,0 2 16 16,0-2 56-16,0 7 26 15,0 10 6-15,0 3-26 16,0 9-38-16,0 9-25 16,0 7-18-16,0 28 11 0,0 25 40 15,0 32 17 1,0 22 23-16,0 18-45 0,0 9-22 16,0 1-18-16,4-9-2 15,4-7-2-15,-4-14-9 0,-4-9-17 16,0-14-109-16,0-11-137 15,0-12-81-15,-8-14-22 16,-6-11-17-16</inkml:trace>
  <inkml:trace contextRef="#ctx0" brushRef="#br0" timeOffset="47779.71">19283 3292 525 0,'13'-57'251'15,"-2"16"-129"-15,-1 13-63 16,-2 16-26-16,0 12-12 16,-2 30 32-16,8 30 15 0,-3 21-8 15,6 22-24-15,0 10-6 16,3 6-12-16,-6-7-2 16,8-1-12-16,-1-13-1 0,-7-13 2 15,0-20-3-15,-6-13 0 16,0-14-1-16,-8-15 10 15,0-10-3-15,0-26-2 16,-13-23-13-16,-5-29 4 0,-3-35-1 16,0-32 7-16,-4-19-7 15,5-6 5-15,4-2-1 16,3 16 0-16,13 17 19 16,0 24 11-16,5 24-12 0,3 21-13 15,8 12-5-15,12 17 0 16,14 16-3-16,1 12 8 15,3 20-8-15,-5 17 2 0,-6 12-6 16,-10 13 5 0,-17 2-2-16,-8 5 0 0,-16 0 2 15,-9-3 5-15,-2-8-2 16,-6-11 1-16,1-6-2 16,2-13-7-16,12-7-26 0,1-8-37 15,4-13-52-15,13 0-71 16,0-22-16-16,0-14-44 15,9-17 14-15</inkml:trace>
  <inkml:trace contextRef="#ctx0" brushRef="#br0" timeOffset="48246.15">19690 3097 314 0,'8'0'174'16,"3"17"-82"-16,6 11-39 15,4 5-9-15,3-1 0 0,4 1-9 16,5-1 6-16,3-7-14 15,6-9-4-15,-3-4-11 16,4-12 5-16,-4-4 1 0,-4-13-10 16,3-7-1-16,-6-9 3 15,-7-3 12-15,-5-9 0 16,-8-7-11-16,-4-5 8 16,-8 0 11-16,0 4 20 0,-8 9 17 15,-8 10-23 1,0 10-16-16,0 8-12 0,-4 9-11 15,-1 7 2-15,-4 28 9 16,-3 15 11-16,3 23 27 16,2 15 4-16,3 17 1 0,7-1-28 15,13-3-5-15,0-7-11 16,8-15-3-16,9-11 9 16,5-7 0-16,8-14 0 0,-3-8 8 15,7-11-1-15,6-21-5 16,13 0-3-16,0-10-7 15,4-4-3-15,-5-11-4 0,-2 0 1 16,-11 2-1-16,-10-2-5 16,-4 0 1-16,-5 5 5 15,-4 4-5-15,-3 0 1 16,-5 3-10-16,-3 1-4 16,-5 0-28-16,0-1-69 0,0-2-98 15,-17-1-116-15,-8-2-43 16</inkml:trace>
  <inkml:trace contextRef="#ctx0" brushRef="#br0" timeOffset="53819.86">14118 12207 201 0,'0'-23'250'0,"0"-7"-68"16,-11-2-41-16,-7 2-58 15,2 2-43-15,-2 4-11 0,-4 3 0 16,-4 2 3-16,-1 3 1 15,-1 4 7-15,-4 1-13 16,0 11 2-16,-7 11 5 0,-1 12-5 16,-4 16-4-16,-5 8-8 15,5 14-4-15,6 13-5 16,14 2-1-16,13 7-5 0,11 1 2 16,4-7-1-16,8-3-4 15,7-12 9-15,10-10-7 16,7-11 1-16,6-13 2 0,-2-11-8 15,1-17 4-15,-5 0 0 16,1-13 0-16,-4-11 2 16,-9-13-2-16,-3-13-3 0,-6-9 3 15,-7-9-4-15,-8-16 8 16,0-1-1-16,0 4-2 16,0 4 2-16,0 11 7 0,-11 9 1 15,2 12 18-15,1 15 11 16,8 7 3-16,-12 12-13 0,12 6-13 15,-9 5-9-15,9 33-2 16,0 15 4-16,13 23 7 16,7 10-7-16,7 4 4 15,16 0-11-15,4-4 1 0,7-7-2 16,3-12 3-16,0-14-9 16,0-7 2-16,-10-9 3 15,-1-7 5-15,-10-9-11 0,-7-2 11 16,-10-8-17-16,-5-6-14 15,-8 0-44-15,-6 0-53 0,0-11-45 16,0-10-41-16,-11-10-5 16,-1-12-51-16,-1-5-191 0</inkml:trace>
  <inkml:trace contextRef="#ctx0" brushRef="#br0" timeOffset="54302.92">14350 11479 296 0,'0'-33'291'16,"0"4"-84"-16,0 8-51 0,-12 10-73 15,12 3-43 1,0 4-22-16,0 4-6 0,0 0-7 15,5 20 8-15,5 16 14 16,6 22 6-16,10 22 3 0,5 23 1 16,6 11 1-16,5 7 13 15,-6 8-2-15,-1-4-10 16,-1-4-13-16,-3-11-12 0,-1-14-4 16,-6-10-3-16,-5-11-3 15,-2-13 2-15,-1-18-5 0,-7-11-1 16,0-9 6-16,-6-3-8 15,2-10 2-15,-5-3 1 0,3-8 3 16,0 0 2-16,6 0 9 16,4 0 1-16,7-3-12 15,17-13-2-15,7-10 1 16,13-2 1-16,8-8-8 0,1-1 6 16,-3 0 2-16,-7-1-6 15,-9 7-3-15,-7-2 1 0,-12 0-51 16,-7 2-64-16,-10-3-65 15,-6-3-36-15,-5 5 18 16,-16-5-21-16,-9 1 0 0,-4 0-99 16</inkml:trace>
  <inkml:trace contextRef="#ctx0" brushRef="#br0" timeOffset="54701.81">14383 11520 272 0,'-40'-9'253'0,"6"1"-79"15,9-1-47-15,14 2-57 16,11-1-24-16,0-5-13 0,20-2-3 16,17-7-12-16,24 2-2 15,15-4-9-15,15-4-6 0,0-2 2 16,-1 2 2-16,-8 5-6 16,-17 1 3-16,-17 10 2 15,-11 0 0-15,-8 1 5 0,-13 6 9 16,-4 5 12-16,-8 0 3 15,-4 0-8-15,0 0-10 0,0-3-14 16,-13 3-14 0,2 0-46-16,-3 0-28 0,6 0-34 15,2 0-36-15,-6 0-46 16,-2 12-35-16</inkml:trace>
  <inkml:trace contextRef="#ctx0" brushRef="#br0" timeOffset="58911.32">15816 11393 4 0,'-8'0'2'16,"8"0"1"-16,0 0 0 0,-8 0-2 15,8 0 1-15,-9 0-1 16,9 0 1-16,0 0-1 16,0 0 0-16,0 0 1 15,0 0 4-15,0 0 4 16,0 0 7-16,0 0 8 0,0-4 4 16,0 4-3-16,0 0-5 15,0-4-4-15,0-1-5 16,0 5-2-16,0-3 5 15,0 3 9-15,0 0 16 0,0 0 12 16,0 0 21-16,0 0-12 16,0 0-25-16,0 0-9 0,0 0-8 15,0 0-2-15,0 0-3 16,0-4 6-16,0 4-1 0,0 0 3 16,0 0 0-16,0 0-3 15,0 0 2-15,0 0 5 16,0 0 2-16,0-5 6 15,0 2-3-15,0 3-8 0,0 0-1 16,0 0-2-16,0 0-5 16,0 0 0-16,0 0-6 0,0 0 1 15,0 0-4-15,0 0 0 16,0 0-2-16,0 0 3 16,3-4 2-16,-3 4-1 0,6 0 7 15,-6 0-6-15,0 0 9 16,0 0-5-16,3-4 8 0,-3 4 8 15,0-4 2-15,0 4 7 16,0 0 26 0,0 0-34-16,0 0 0 0,0 0-10 15,0-5-2-15,0 1 8 16,0 4 2-16,0-5-11 16,0 5-5-16,0 0-6 0,0-2-3 15,0 2 5-15,0 0-2 16,0 0-3-16,0 0 2 15,5 0 0-15,-5 0-7 0,0 0 0 16,0 0 6 0,0 0-3-16,3 0 0 0,-3 0 0 15,0 0 0 1,0 0 2 0,5 0-1-16,-5 0-4 15,0 0-1 1,0 0 4-16,0 0-8 15,0 0 9-15,3 0-11 0,5 16 12 16,5 11 19-16,3 19 7 16,4 15-10-16,5 12-7 15,0 8-1-15,2 5-4 0,-3-6-1 16,2-5-3-16,-3-6 0 16,-1-9-5-16,-7-10 0 0,2-14 4 15,-6-7-4-15,-3-8 3 16,-3-9 12-16,-5 0-9 15,0-12 9-15,0 0 11 0,0 0 2 16,-8-21-7-16,-5-11-17 16,-7-18-2-16,-1-14-4 15,-3-14 0-15,-3-12 9 16,2-3-9-16,0 3 0 0,1 8 7 16,0 9-8-16,4 4-8 15,0 8 5-15,3 9 2 0,5 12 3 16,-1 6-3-16,13 11 3 15,-11 0 4-15,11 12-5 16,0-1-2-16,0 5 4 0,0 2 5 16,0 5-2-16,0 0-6 15,0 0 8-15,-9 0-8 16,9 0 1-16,0 0 5 16,-8 12-1-16,-3 9 0 0,-2 11 1 15,-3 5-4-15,-1 4-2 16,2-1 6-16,-2 1-2 0,1-5-1 15,2-6 10-15,3-6-8 16,-1-5 1-16,4-6-1 16,8 0 0-16,-8-5 0 0,8-8 3 15,0 8-3 1,0-8-1 0,0 0-28-1,0 0-34-15,0-4-46 0,0-8-69 16,0-5-39-16,4-7-6 15,0-4-39-15,-4-6 26 16</inkml:trace>
  <inkml:trace contextRef="#ctx0" brushRef="#br0" timeOffset="59517.7">15848 10913 313 0,'-15'-9'205'0,"-2"1"-80"16,4 0-53-16,4 3-35 15,9 3-18-15,0-8 8 16,9 3-7-16,12 0-10 0,8-10-6 16,11 1-4-16,13-6 5 15,4-1-2-15,8-2-2 0,-1 0 1 16,1 6 2-16,-5-5 0 15,-6 2 21-15,-14 6 28 0,-12 0 15 16,-6 4 0-16,-6 5 14 16,-8 1 3-16,-4 2 8 15,-4 4-3-15,0 0-8 16,0 0-28-16,0 0-23 0,4 0-25 16,4 0 1-16,1 17-6 15,2 4-5-15,0 9 9 16,11 13-1-16,5 10-3 0,6 8 0 15,4 5 10-15,12 2 12 16,4 9-17-16,3 0 1 0,4 1-3 16,5-1 0-16,3-4 3 15,-4 0-9-15,-3-8 6 16,-6-4-7-16,-6-8-1 0,-8-3 4 16,-9-10-1-16,-12-7 7 15,-2-1-2-15,-14-4 1 16,-4 4 8-16,-17 7-6 15,-11-3 4-15,-9 4 4 0,-4-5-1 16,-3-1-5-16,0-6 5 16,2 2-9-16,2-7 0 0,8-2-4 15,4 0-4-15,2-5-11 16,7-3-33-16,2-6-33 16,6-7-30-16,2 7-24 0,9-7-28 15,-9 0-15-15,9 0-1 16,0 0 25-16,0-11-53 15,0-17-14-15</inkml:trace>
  <inkml:trace contextRef="#ctx0" brushRef="#br0" timeOffset="62274.26">17451 8874 163 0,'14'-41'221'0,"-11"4"-91"15,-3 1-42-15,0 7-28 16,0 4-19-16,-9 0 1 0,1 6 15 16,2 3-7-16,-6-1-8 15,-2 0-15-15,-2 1 0 16,-1 0-1-16,3 1-2 0,-12 1-8 16,1 6-5-16,-2 1 9 15,-3-2-11-15,4 2 0 16,-8-2-7-16,-2 6 2 0,-10-1-8 15,-1 4 8-15,-10 0-8 16,-5 0 6-16,-6 0-2 0,-6 11 0 16,1-3 4-1,0 5-6-15,5-1 7 0,2 0-2 16,4 1-4-16,2 2 2 16,-1 2-1-16,5 0-4 15,-1-2 0-15,3 2 9 0,2 3 1 16,-6 4-9-16,7 1 4 15,-3 3 1-15,7 0 1 16,-2 1 5-16,0 4-7 0,5 5-4 16,2-7 10-16,2 7-5 15,3-7 1-15,5-4-3 0,4 3 2 16,3-2 2 0,5 0 1-16,3 6-3 0,1 2 0 15,-1 6 6-15,6 6-1 16,3 8 9-16,8 10-8 15,-13 4-5-15,13 2 8 0,-8 6-2 16,8-5-3-16,0-4 1 16,0-4-5-16,-9-3 6 15,9-6-3-15,-8-4 0 0,8-2-5 16,0-2 2-16,0 2 1 16,0 0 1-16,0 0 4 0,0 1-5 15,0-2 1-15,0 1 6 16,0-11-10-16,0 2 2 15,0-8 1-15,5-5 4 16,-2 1 1-16,6-5-3 16,-4-4-2-16,-2 0 0 0,2 1-1 15,-5-4-1-15,0-1 3 16,0-2-3-16,0 1 5 16,0-7-5-16,0-1-4 0,0 2 5 15,4-2-3-15,0 2 7 16,-2 3-9-16,4-4 2 0,-3 0 4 15,2-8 2-15,-5 9-9 16,3-9 4-16,-3 8 4 16,0-8-2-16,0 0 4 15,0 0-11 1,0 0 7-16,5 0 2 0,-5 0-7 16,3 0 3-16,2 0-16 15,-5-8-41-15,0-5-51 0,0-8-54 16,0-7-7-16,0-4-15 15,0-1-36-15,-8-3 34 16</inkml:trace>
  <inkml:trace contextRef="#ctx0" brushRef="#br0" timeOffset="62855.32">15280 10514 25 0,'-24'0'84'0,"2"7"101"15,6-7-20-15,4 0-55 16,12 0-28-16,0 0-30 15,0 0-20-15,0 0-6 0,0 9 5 16,3-9 0-16,11 16 4 16,2 1 20-16,1-1-8 0,7 8-11 15,0 1-1-15,4 4-10 16,1 3 5-16,-1 0-5 16,1 4-3-16,-1-2-8 0,-3-6 0 15,-1 1-6-15,-5-6 6 16,-2 0 3-16,-1-8-4 15,-3-3-2-15,-2 0 0 16,-3-12-4-16,-2 8-2 0,-6-8 5 16,0 0 0-16,0 0 9 15,0 0 14-15,0 0 14 16,0 0 2-16,0 0 6 0,3-3-6 16,2-9-20-16,-2-5-17 15,2-4-9-15,-2-7-3 0,5-8-4 16,-8-9 13-16,0-5-11 15,5 3 3-15,-5-3 0 16,0 9-3-16,0 5 3 0,0 8-1 16,0 2-3-1,0 11 4-15,0 2 2 0,0 5-3 16,0 1 1-16,-10 7-7 16,-1 0 6-16,0 0 0 0,-9 0-3 15,-6 0 0-15,-2 12 6 16,-4 0-1-16,-1 4-2 15,1 0-7-15,-1 4 7 0,8-3 0 16,6-5-3-16,2 0-5 16,5-4-24-16,0-8-20 15,12 8-28-15,0-8-39 0,0 0-57 16,0 0-33-16,12 0-34 16,8 0-50-16</inkml:trace>
  <inkml:trace contextRef="#ctx0" brushRef="#br0" timeOffset="63288.74">17733 9280 58 0,'-13'-11'157'15,"13"-2"66"-15,-7 5-63 16,7-1-32-16,0 6-35 0,0 3-34 15,0 0-19-15,0 0-17 16,0 0-7-16,0 16 15 0,7 8 8 16,6 13-6-1,-1 16-10-15,-1 12-8 0,2 5-7 16,-1 2-8-16,0-1 6 16,2-2-4-16,-3-11-3 15,-3 0 2-15,-5-13-22 0,1-5-29 16,-4-6-37-16,0-11-36 15,0 0-20-15,-10-12-33 16,-6-11-34-16</inkml:trace>
  <inkml:trace contextRef="#ctx0" brushRef="#br0" timeOffset="63477.72">17570 9696 79 0,'-24'-45'233'0,"5"0"-79"15,-3 4-60-15,6 7-37 16,8 6-33-16,8 5-6 15,0 4-5-15,11-7 0 0,6 2-5 16,7 0-8-16,13 3 0 16,7 1 1-16,5-1-7 0,1 4-15 15,-10 10-13-15,25 3-97 16,-42 4 0 0,-7 0-10-16,-2 11 29 0</inkml:trace>
  <inkml:trace contextRef="#ctx0" brushRef="#br0" timeOffset="63687.71">17642 10041 71 0,'0'16'216'16,"0"-4"-55"-16,10 2-68 15,-2-14-45-15,3 7-24 0,9-7-12 16,5 0 0-16,7 0 0 15,5-7-8-15,7-7 2 16,2 2-12-16,-2 0-25 0,0-5-57 16,-6-2-92-1,-6-2 6-15</inkml:trace>
  <inkml:trace contextRef="#ctx0" brushRef="#br0" timeOffset="64070.42">18143 9525 209 0,'3'-33'224'0,"6"4"-90"16,-1 10-46-16,-4 2-26 0,1 5-17 15,-5 3 9-15,0 9-10 16,0 0-18-16,0 0-8 0,0 0-4 16,6 21 3-16,2 8-3 15,-3 11 0-15,3 13-8 16,-8-1-3-16,4-2 2 15,-4-9 1-15,0-9-5 0,0-4-1 16,0-9 0-16,0-4 3 16,0-15 1-16,0 0-8 15,0-15-3-15,0-4-1 0,0-13 2 16,8-13-4-16,8-3 8 16,8 2-3-16,1 7 3 15,4 5 3-15,-4 10-3 16,-3 7 3-16,4 6 1 0,-1 11 1 15,-5 0-2-15,4 17 1 16,-5 6-4-16,3 6-4 16,-6 7-50-16,0 1-67 0,0-5-85 15,-4-4-48-15</inkml:trace>
  <inkml:trace contextRef="#ctx0" brushRef="#br0" timeOffset="64519.77">18886 9089 453 0,'-13'-37'159'0,"-2"9"-73"0,-7 16-43 15,-6 12-20-15,-9 7 9 16,-3 19 13-16,-2 15-10 0,7 6-17 16,7 15-12-16,9 7 0 15,5 4-3-15,14-4-2 16,0-2 4-16,0-15 0 0,8-12-5 15,6-7-4-15,-3-14 5 16,1-6-1-16,-1-13-2 16,7-13 1-16,-2-15 1 0,-1-19-1 15,1-20 5-15,1-9-4 16,0-10 2-16,-5-11-6 0,-4-10 7 16,-5-7 3-1,-3 0 2-15,0 5 19 0,0 7 0 16,0 16 22-16,0 17 15 15,-11 12-12-15,11 17-9 16,-9 11-21-16,9 8-11 0,0 14-1 16,0 7-12-16,0 28 10 15,0 21 0-15,0 17 0 0,0 14-6 16,9 10 2-16,10 0 0 16,6 0-4-16,4-2-2 15,7-6-1-15,4-4-55 0,2-13-85 16,-7-9-53-16,3-10-60 15,-11-14-28-15</inkml:trace>
  <inkml:trace contextRef="#ctx0" brushRef="#br0" timeOffset="64884.74">19121 8926 136 0,'0'-28'233'0,"0"4"-91"0,3 6-69 16,6 7-36-16,-1 2-14 15,3 9-2-15,7 0-2 0,4 0-7 16,0 0-5-16,7 0-4 16,-6 0 3-16,2 0-8 15,-3 0 1-15,-7-7-2 0,-4-1-1 16,3-5-1-16,-6-3 1 16,-8 0-5-16,0-5 4 15,0-3-3-15,-16-1 3 16,-4 5 9-16,-6-1 10 0,-2 10-7 15,4 3 0-15,0 8-2 16,4 8 7-16,0 12 24 0,3 16-4 16,8 14-8-16,9 7-9 15,13 12-3-15,9 0-3 16,38 74 1 0,-21-83-8-16,9-7-3 0,2-8-37 15,-7-9-48-15,5-11-68 16,-14-25-86-16</inkml:trace>
  <inkml:trace contextRef="#ctx0" brushRef="#br0" timeOffset="65101.16">19633 8674 158 0,'0'-40'240'0,"0"7"-91"15,0 9-62-15,0 7-47 16,0 8-18-16,3 9 3 0,5 14 17 15,6 14-4-15,1 13-7 16,10 11-9-16,3 5-8 16,14 0-8-16,1-1-3 15,2-2-7-15,-5-9-30 0,2-9-23 16,-10-8-21-16,-7-7-22 16,-11-13-58-16,-6-8-38 15</inkml:trace>
  <inkml:trace contextRef="#ctx0" brushRef="#br0" timeOffset="65301.57">19824 8481 384 0,'-16'-43'183'0,"2"6"-78"16,6 17-55-16,0 12-16 0,-2 16 24 16,-3 21 35-16,-4 23-8 15,0 22-24-15,-1 14-33 16,-8 11-10-16,2-1-12 0,-1-1-3 15,5-3-33-15,5-4-62 16,-2-5-67-16,-5-3-58 16,8-9-66-16</inkml:trace>
  <inkml:trace contextRef="#ctx0" brushRef="#br0" timeOffset="69411.08">16116 12838 198 0,'-12'-4'275'0,"-1"1"-68"15,2-2-48-15,-6 5-46 16,10 0-18-16,7-4 0 0,-8 1 1 16,8 3 0-16,0 0 4 15,0 0-13-15,0 0-14 0,8 0-18 16,7-5-8-16,10-4-9 15,7-3-15-15,10-4 1 16,11-4-11-16,7-3 1 0,4-2-13 16,1-5 0-16,-13 6 8 15,-4 8-10-15,-17 4-2 16,-7 0 8-16,-8 3-4 16,-5 4-1-16,-2 2-5 0,-9 3-32 15,0 0-35-15,0 0-32 16,0 0-86-16,-12 0-58 0,-1 12-18 15,2 0-8-15,-10 0 8 16</inkml:trace>
  <inkml:trace contextRef="#ctx0" brushRef="#br0" timeOffset="69830.2">16233 12936 144 0,'-19'17'210'0,"2"-6"-85"0,4 1-43 0,5-12-19 15,8 9-10 1,0-9-1-16,0 0 4 0,0 0 10 16,0 0 1-16,8 0-13 15,5 0-8-15,4 0-4 0,10-12-4 16,11-4 6-16,6-5-6 16,12-4-6-16,6 2 8 0,3-4 6 15,-4 4 1-15,-9 4 3 16,-6 3-8-16,-14 4 4 15,-8 2 8-15,-4 10 4 0,-9 0-3 16,-2 0-3-16,-1 0-12 16,-3 0-9-16,-1 0-11 15,-4-4-13-15,0 4 1 0,0 0-1 16,0 0-4-16,0 0 5 16,0 0-10-16,0 0 6 15,0 0-7-15,0-4-10 16,0 0-28-16,-9 0-34 15,1 0-46-15,-1 0-34 16,-2 0-25-16,0 4-16 0,-2-3 10 16,1 3 5-16,0 0-43 0,-5 0 11 15</inkml:trace>
  <inkml:trace contextRef="#ctx0" brushRef="#br0" timeOffset="83630.82">5728 1774 43 0,'0'-7'45'16,"-8"-3"0"-16,8 4-12 15,0-4-17-15,0-2-6 16,8 0 8-16,5 5 17 16,-1-2 40-1,1 4 27-15,-2 3-40 16,-3 2-32-16,-8-5-16 15,0 5-1-15,0 0-1 16,0 0-5-16,0 0 10 16,0 0-6-16,0 0 1 15,0 0-3-15,0 0 1 16,0 0 3-16,0 0 8 16,0 0-10-16,0 0 2 15,0 0-2 1,0 0-1-16,5 0-6 15,3-7-2-15,12-6 1 16,21-8-1-16,11-3 2 16,10-4-4-16,-2 2 0 15,-7 7-2-15,-13 2-14 16,-6 4-3-16,-11 5-5 16,-7 8 0-16,-8 0-4 15,-2 0-16-15,-6 0-49 16,0 0-85-16</inkml:trace>
  <inkml:trace contextRef="#ctx0" brushRef="#br0" timeOffset="91343.35">17561 11173 34 0,'5'-7'69'0,"-1"-2"50"16,4 1 34-16,-4-1-64 0,1-3-34 16,3 0-18-16,0 4-3 15,-5 0 10-15,0 0 14 16,2-1 13-16,-5 2 5 15,0 0-11-15,0-3-9 0,0-3-4 16,0 2-14-16,0-1 3 16,0 0 14-16,0-9-4 15,-11-3-10-15,-1-1-7 0,-5-3 3 16,-5-4 0-16,0-5-9 16,-3 0 3-16,1-3 5 15,-6-6-8-15,3-4-6 0,-6 3-8 16,-4-6 0-16,4-4-3 15,-2 4 18-15,-1 0-11 0,-6 1-12 16,2 3 3 0,0 0-6-16,-5 4 3 0,-5 1 0 15,-2 1-2-15,-5 3-9 16,-7-1 14-16,-9 1-6 16,-5 4 0-16,-7 3-4 0,-5-1 7 15,-11 3-3-15,-1-2-2 16,-3 5-4-16,-5-1 9 15,0 0-4-15,5 1 5 0,-2 7-8 16,3 5 3-16,2 4 0 16,3 4 2-16,-1 8-7 15,-1 0 1-15,-4 12-2 0,-5 1 5 16,-9 3 1 0,-2 4-5-16,-6 4 8 0,-3 1-5 15,-3 3-6-15,-1 5 6 16,4 3 5-16,9 2-5 15,7-2 3-15,8 2-2 0,9-3-1 16,7 1-5-16,5 5 6 16,3 0-3-16,6 0 1 15,-3 4 6-15,4 5-10 0,-7 2 6 16,-8 5-3-16,-3 3 2 16,0 6-3-16,-1-1 4 15,1 1 0-15,3-2-4 16,6-2 2-16,7 3 9 0,4-3-8 15,8-2 4-15,3 9 0 16,5 4 7-16,5 4-4 16,3 9 7-16,8 8-6 0,0 7 2 15,6 10-8-15,2 3-2 16,4-1 2-16,4 5 17 16,10 6 0-16,3-4 6 0,12 2 5 15,0-4 6-15,12 1 9 16,8-5-2-16,13-5 1 15,7 2-16-15,9-11-13 0,8 0-8 16,4-7 0-16,4-4-4 16,3 0 1-16,2 1 2 0,7 1 2 15,5-7-5 1,2 2-3-16,10-5 0 0,3 0 0 16,5-3 0-16,2-5 0 15,7-4 0-15,-5-8 0 16,-1-7 0-16,0-2 0 0,2-7 0 15,1-4 0-15,3-5 0 16,1 0 0-16,3-4 0 16,2-3 0-16,2-4 0 0,3-5 0 15,4-3 0-15,-1-5 0 16,0-4 0-16,-2-8 0 16,-1 0 0-16,3 0 0 15,2-12 0-15,2-4 0 16,1 0 0-16,4-5 0 0,-4-3 0 15,-4 0 0-15,-1-6 0 16,-6 3 0-16,-5-2 0 16,-5 1 0-16,-8-1 0 0,-1 1 0 15,-12-6 0-15,1-5 0 16,0-7 0-16,4-2 0 16,6-8 0-16,-2-6 0 0,-7 0 0 15,-3 0 0-15,-2-2 0 16,-3-1 0-16,-4 0 0 15,-6 5 0-15,-2 3 0 16,-10-1 0-16,-3 5 0 0,-12 5 0 16,-5 3 0-16,-6-5 0 15,-6-3 0-15,-4-3 0 16,1-5 0-16,-6-4 0 0,-3-4 0 16,1-4 0-16,-5-1 0 15,2-2 0-15,-6-7 0 0,-5 1 0 16,0-1 0-16,-3 3 0 15,5-1 0-15,4 3 0 16,-6 7 0-16,2-3 0 0,-5-5 0 16,0-2 0-16,0 0 0 15,-14-4 0-15,0 0 0 16,-8-1 0-16,-7 4 0 16,1 1 0-16,-4 0 0 0,-4 2 0 15,2 8 0-15,8 0 0 16,0 7 0-16,2 7 0 15,4 7 0-15,0 10 0 0,0-1 0 16,-5 10 0-16,0-2 0 16,1 4 0-16,3 8-120 15,-2 1-171-15,-2 10-67 0,1-5-15 16,-4 7-27-16</inkml:trace>
  <inkml:trace contextRef="#ctx0" brushRef="#br0" timeOffset="104122.61">1753 1729 36 0,'-25'-4'66'0,"1"4"33"15,-1 0 49-15,-1 9-59 16,-4-9-37-16,2 12-21 15,4-12-13-15,-1 11-6 16,9-1-2-16,-1 2-2 16,2 0 0-16,-2-1-3 15,1 6 2-15,-1 3-2 16,0 8 0-16,-1 9 2 16,-7 9 0-16,-4 2 1 15,1 8-3-15,3 6-2 16,2 3 0-16,1 4 2 15,7-1 3-15,2 3-2 16,2-6 1-16,11-8-5 16,0-3 11-16,3-9 3 15,10-9-7-15,7-3 4 16,8-9-3-16,4-5 4 16,14-5 0-16,6-14-1 15,5-5-4-15,5-7-3 16,-5-4-2-16,-10-5-2 15,-1-2 1-15,-6-7-6 16,-4-2 6-16,-8 0-2 16,-7-5-1-16,-8-5 5 15,-10 3-1-15,-3-4-1 16,0 3-3-16,-16-6 2 16,0-1-2-16,-5-6 5 15,6-1-5-15,-2 1 2 16,1 1-6-16,-5 0 4 15,2-2 2-15,-3 5 1 16,6 0-2-16,5 4-1 16,-2 5 8-16,1 8 6 15,4 4 8-15,8 12 4 16,0 4-3-16,-8 1-16 16,0 9-3-1,8 2-5-15,0 0-1 16,0 13 2-16,0 10 2 15,13 6-4-15,1 11 0 16,11 7 2-16,12 8 1 16,12-2 5-16,7 0-5 15,9-4 6-15,8-9-1 16,9-7-4-16,3-16 7 16,0-10 11-16,-8-7-1 15,-12 0 7-15,-12 0 7 16,-13 0 7-16,-7-5 9 15,-12 5-1-15,-5-2 2 16,-7-3-10-16,-1 0-13 16,-5 5-4-16,-3-4-12 15,0 1-8-15,0-6-2 16,0 2-21-16,0-5-74 16,0 0-87-16,-20-6-57 15,-9-7-102-15</inkml:trace>
  <inkml:trace contextRef="#ctx0" brushRef="#br0" timeOffset="105154.73">1960 1159 105 0,'-12'-28'241'16,"0"-1"-99"-16,-5 5-57 16,-2 0-27-16,-5-2-21 15,-1 3 3-15,-3 3 1 16,2-1-7-16,-2 1-14 16,-5 4-5-1,1 0 1-15,4 4 10 16,-4 3-8-16,-6 1-8 15,-2 8-2-15,-5 0-6 16,-6 0 2-16,-11 17 1 16,-3 2-4-16,-9 6 1 15,3 0 6-15,-3 0 2 16,9 2-2-16,9-3 4 16,6 2-9-16,10-2-2 15,3 4 3-15,0 6-4 16,4 1 1-16,6 15-2 15,2 15 1-15,-2 7 1 16,-2 10 6-16,1 8-1 16,-2 3-6-16,-2 9 9 15,4 0-4-15,4-5 8 16,2-4-4-16,6 1 1 16,10-5 0-16,6 1 1 0,0-4-3 15,11-5 2-15,9 1 3 16,9-4-1-16,4-1 1 15,7-8 0-15,4-8-4 16,5-3-2-16,8-2 22 16,4-4 18-1,7-6 2-15,11-1-21 0,-3-5-13 16,2-4-7-16,-5-3-5 16,0-9 2-16,-1-3 10 15,1-9-4-15,0-4 3 16,1-8 5-16,2-8 3 15,6-8 3-15,3-13-7 16,1-16-4-16,-1-11-5 16,1-17-2-16,-1-17-2 15,-1-12 3 1,-5-7 0-16,-16-1-5 16,-9 0 3-16,-13-1 2 0,-9-2-3 15,-12-6-2 1,-7 1 11-16,-13 1 6 15,0 10 29-15,-16 10-21 16,-9 7-10-16,-4 4-10 16,-7 12 1-16,-5 10-2 15,-12 8-1-15,-12 3-6 16,-12 3-3-16,-13 5 1 16,-6 5-2-16,-1-2 6 15,7 10-1 1,8 0 6-16,17 7-3 15,14 6-8-15,4 2 1 16,15 5 3-16,7-1 0 16,6 2-2-16,7 2 2 15,0 4-6-15,12 5-14 16,-8 0-38-16,8 0-39 16,0 0-55-16,-9 0-32 15,1 17 22-15,-3 9 23 16,-3 5 1-16,14 2-69 15,0 0-35-15</inkml:trace>
  <inkml:trace contextRef="#ctx0" brushRef="#br0" timeOffset="106310.42">23051 3846 48 0,'-12'11'153'16,"12"-1"75"-16,0-10-72 15,0 0-43-15,0 0-23 16,4 0-6-16,9 0 16 16,12 0 12-16,10-10-5 15,10-1-36-15,12-6-15 16,4 2-18-16,4-6-14 0,0 0-9 16,-8 2-6-16,-4 2-4 15,-10 0-6-15,-3 5 1 16,-15 5-7-16,0-2-12 15,-7 4-48-15,-7 2-47 0,1 3-44 16,-7 0-23-16,-5 0-16 16,0 0-40-16,-14 0 30 15</inkml:trace>
  <inkml:trace contextRef="#ctx0" brushRef="#br0" timeOffset="106572.66">22977 4168 177 0,'9'20'565'31,"86"-28"-368"-31,-35-4-76 16,82-16 81-1,-69 12-133-15,0-1-23 16,0 1-3-16,-13 3-24 15,-11 1-4-15,-11 3-11 16,-9 6-6-16,-9 3-20 16,-9 0-51-16,-6 0-78 0,-5 0-60 15,0 17-53-15,-13-2-71 16</inkml:trace>
  <inkml:trace contextRef="#ctx0" brushRef="#br0" timeOffset="107667.3">20578 14499 95 0,'0'-20'250'16,"0"-5"-85"-16,0-4-60 15,0 5-10-15,5-3-3 16,-2-3 26-16,2 10 27 0,3 4 17 15,-5 2-2-15,-3 2-14 16,0 5-19-16,0 7-32 16,0 0-28-16,6 13-24 15,-2 19 23-15,0 16 29 16,0 18-74-16,-4 11-21 0,4 5 0 16,0-1 0-16,0-4 0 15,-2-4 0-15,-2-11 0 16,0-9 0-16,0-14-230 0,0-5-91 15,0-18-46-15,-6-16-58 16</inkml:trace>
  <inkml:trace contextRef="#ctx0" brushRef="#br0" timeOffset="107950.33">20624 13705 365 0,'-12'-56'320'0,"-1"10"-115"15,0 15-105-15,4 6-58 0,9 8-22 16,0 9-9-16,0 8-7 16,9 16-5-1,13 1 1-15,-2 0-9 0,8-6-6 16,0-11-6-16,-2 0-7 16,-3 0-8-16,-3-15 3 15,-3-6 13-15,-9-8 8 16,-8 0 10-16,0 6 2 15,-12 1 13-15,-8 3-12 0,-5 7 1 16,-3 3-3-16,-1 9-1 16,-3 0-13-16,2 0-49 0,11 21-55 15,4 7-103-15,2 13-257 16</inkml:trace>
  <inkml:trace contextRef="#ctx0" brushRef="#br0" timeOffset="108582.25">20888 14351 514 0,'29'0'300'0,"-10"-7"-72"15,1 0-113-15,-4-2-51 16,2 9-9-16,-7 0 10 0,6 0 16 16,-6 16 0-16,6 14 0 15,0 14-14-15,0 8-15 16,-3 4-19-16,3 2-18 0,-5-5-3 15,1-3-3-15,-4-11-6 16,-3-6-6-16,-6-13 8 16,0-3 7-16,3-17-4 15,2 0-8-15,4-12-13 16,-1-16-8-16,3-18 9 0,10-14 4 16,4-14 5-16,0 1 5 15,-2 12 0-15,2 13-6 16,-5 10 0-16,0 19-1 0,5 10 6 15,-2 9 10-15,3 21-1 16,2 6 1-16,0 3-11 16,1-6-4-16,-1-3 3 15,-4-6 8-15,5-6-7 0,-6-9-9 16,7-21-2-16,-6-15-16 16,-5-17 1-16,7-20 3 15,-6-18 1-15,-4-13 7 16,-4-15 2-16,1-10 13 15,-6 6-3-15,2 13 6 0,-9 20 20 16,0 21 27-16,0 16-3 16,0 17-16-16,0 7-13 15,0 18-10-15,0 11 7 0,0 19 11 16,0 20 17-16,8 28-1 16,0 18 1-16,1 21-14 15,2 12-4-15,2 8-14 0,-1-2-1 16,0-11-12-1,2-12 3-15,-3-7-6 0,-3-17-71 16,-2-16-81-16,0-16-79 16,-6-11-43-16,0-20-23 15,0-14-43-15,-17-14 41 16</inkml:trace>
  <inkml:trace contextRef="#ctx0" brushRef="#br0" timeOffset="108718.71">21606 14182 369 0,'-31'-41'214'0,"5"8"-58"15,6 8-69-15,7 5-46 16,13 8-10-16,0 1 11 16,8 2 5-16,14 2-11 15,15-3-14-15,15 3-22 16,9-6-94-16,7 1-100 16,5-8-127-16</inkml:trace>
  <inkml:trace contextRef="#ctx0" brushRef="#br0" timeOffset="109280.49">23559 12944 673 0,'0'-44'381'0,"0"5"-89"16,0 12-148-16,0 3-70 16,0 7-38-16,0 10-17 15,3 7 0-15,6 19 23 0,0 26 81 16,3 24 49-16,1 21-100 16,-2 20-72-16,0 20 0 15,3 7 0-15,-3 3 0 16,-1-9 0-16,-2-9 0 0,-5-20 0 15,2-21 0 1,-2-19 0-16,-3-18 0 0,0-12 0 16,0-16 0-16,-11-16 0 15,-10-19 0-15,-9-23 0 16,-1-14 0-16,-9-14 0 0,-1-4 0 16,0 14-2-16,1 11-8 15,-1 21 4-15,0 15 2 16,5 22-3-16,2 15 1 15,8 17 6-15,13 11 2 0,21 71 1 32,12-63 1-32,9-6 3 0,2-6-6 15,11-7-1-15,-3-8 0 16,4-10 8-16,-7-6-8 16,-4 0-5-16,-7-17-22 0,-3 0-32 15,0 0-78-15,-1-17-125 16,-2-12-97-16,1-15-34 15,1-13 5-15</inkml:trace>
  <inkml:trace contextRef="#ctx0" brushRef="#br0" timeOffset="109714.08">23929 12928 479 0,'-13'-44'235'0,"1"10"-81"16,12 10-76-16,0 8-48 0,0 9-9 16,0 7 27-16,4 28 48 15,4 17-5-15,5 23-17 16,4 22-3-16,-5 16-5 0,0 15 9 16,-1 10-6-16,-3 3-9 15,-3-7-17-15,-5-13-16 16,0-12-11-16,0-17-13 15,0-15 8-15,0-18 4 16,-8-16 2-16,8-11 31 0,-8-13 14 16,8-12-11-16,0-28-31 15,0-30-3-15,11-19-8 16,10-9 0-16,1 1-5 16,0 13-3-16,-2 15 1 0,-2 12-7 15,-5 15 5-15,4 19 1 16,-3 11 2-16,7 11 7 15,-1 10-5-15,-1 7-1 0,-3 9-19 16,1 4-57-16,1 8-109 16,-2-5-112-16,-1 1-31 15,1-9 24-15,1-7-3 16,8-20 52-16</inkml:trace>
  <inkml:trace contextRef="#ctx0" brushRef="#br0" timeOffset="110097.54">24634 13596 285 0,'22'-58'332'0,"-18"9"-42"0,-4 13-109 16,0 8-80-16,-18 7-17 16,4 3 28-16,-3 12 8 15,1 6-39-15,-2 0-34 0,4 24-11 16,-14 66 1 0,19-33-25-16,9 8-12 15,0-5 6-15,0-7-2 16,0-8-12-16,0-12-15 15,4-4-27-15,4-14-24 0,-3-6-18 16,-5-9-37-16,8-17 24 16,1-11 52-16,-3-15 31 15,2-15 16-15,0-3 22 0,1 4 25 16,-5 8 36-16,0 12 18 16,-4 9-32-16,0 7-26 15,4 13-18-15,4 8 31 16,1 8 22-16,4 13-8 15,-4 7-4-15,9 9-33 0,-6-1-18 16,1 5 1 0,15 23-10-16,-20-34-86 15,0-5-113-15,-5-11-72 0,3-14-37 16,-6 0-32-16,0-11 49 16</inkml:trace>
  <inkml:trace contextRef="#ctx0" brushRef="#br0" timeOffset="110346.77">24871 13201 314 0,'4'-38'303'0,"-4"7"-48"15,0 6-92-15,0 4-55 0,0 6 27 16,0 3 44-16,0 3 15 16,0 1-11-16,0 8-62 0,0 0-45 15,0 0-60-15,8 24-16 16,1 9 0-16,-1 15 0 15,5 13 0-15,-3 13 0 0,3 7 0 16,-2 9 0-16,-1 0 0 16,-2-4 0-16,0-14 0 15,-3-6 0-15,-2-14 0 16,-3-11-426-16,0-20-51 0,0-21 11 16</inkml:trace>
  <inkml:trace contextRef="#ctx0" brushRef="#br0" timeOffset="110661.74">25216 13054 434 0,'17'-50'286'0,"-5"15"-77"15,-4 10-102-15,-8 17-18 0,-12 25 98 16,-13 20 76-16,-15 20 14 16,-5 7-82-16,0 10-195 15,6 2 0-15,4 2 0 0,8-9 0 16,7-8 0-16,2-12 0 15,10-12 0-15,8-13 0 16,0-3 0-16,0-10 0 16,5-11 0-16,12 0 0 15,10 0 0-15,11 0 0 0,2 0 0 16,6-8 0-16,1-4 0 16,5 4-139-16,2-3-45 15,-5-3-38-15,-5 7-27 16,-7-6-8-16,-4 1 14 0,-10-4-13 15,-2-5 45-15,-2 1-71 16</inkml:trace>
  <inkml:trace contextRef="#ctx0" brushRef="#br0" timeOffset="111028.72">25594 13249 121 0,'12'-48'279'0,"-3"-1"-75"0,-6 1-28 16,-3 5-46-16,0 12-2 15,0 5 15-15,-12 12 8 16,0 14-15-16,-4 7-11 0,-4 22 32 15,-5 11-21-15,-1 18-40 16,9 7-36-16,3 0-55 16,6-1-5-16,8 2 0 0,0-9 0 15,0-9 0-15,8-11 0 16,1-16-7-16,-3-21-50 16,7-9-38-16,-1-19 27 0,1-16 25 15,4-14 27 1,-2-6 2-16,-3-6 8 0,1 0 11 15,-10 13 40-15,-3 9 41 16,0 10-19-16,0 19-23 16,0 11 8-16,0 24-45 0,0 18-7 15,0 14 0-15,0 12 0 16,0 9 0-16,0 0 0 16,8-2 0-16,1-7 0 0,3-7 0 15,2-12-4-15,-3-9-444 16,0-19-62-16,2-18 5 15</inkml:trace>
  <inkml:trace contextRef="#ctx0" brushRef="#br0" timeOffset="111311.15">25850 12541 815 0,'0'-49'418'0,"0"16"-185"16,0 9-119-16,0 17-44 0,-12 18 107 15,0 29 43-15,-5 25-220 16,1 25 0-16,1 21 0 16,-2 11 0-16,4 3 0 0,13 2 0 15,0-4 0 1,0-7 0-16,4-8 0 0,9-19 0 16,1-12 0-16,8-16 0 15,7-16 0-15,2-16 0 16,2-17 0-16,1-19 0 15,-3-22 0-15,6-17 0 0,-6-10-59 16,3-10-394-16,-6-8 5 16,-8-7-2-16</inkml:trace>
  <inkml:trace contextRef="#ctx0" brushRef="#br0" timeOffset="111474.51">25988 12428 525 0,'-29'-38'295'16,"10"7"-135"-16,7 6-73 0,12 0-46 16,0 5-2-16,12-1-23 15,11 5-7-15,16 8-12 16,8 8-36-16,5 0-110 0,1 12-85 16,-4 5-105-16</inkml:trace>
  <inkml:trace contextRef="#ctx0" brushRef="#br0" timeOffset="111894.56">26505 12643 277 0,'0'0'394'16,"0"8"-93"-16,0-8-135 16,0 0-56-16,0 0 53 0,0 0 78 15,-14 0-24-15,2 0-88 16,4 0-80-16,-4 0-49 15,-1 0 0-15,7-8 0 0,6-6 0 16,-9 2 0-16,9 1 0 16,0-6 0-16,9 0 0 15,5-2-15-15,3 2-9 16,3 1 12-16,-3 9-7 16,-3 7 9-16,0 12 10 0,-6 22-5 15,-8 13 9-15,-8 14-9 16,-7 13 3-16,-9-1-2 15,-2 1 6-15,6-9 6 0,4-5-6 16,4-7-4-16,12-8 4 16,0-12 5-16,8-5 1 15,15-8-5-15,14-20-2 0,16 0-4 16,4-12-13-16,8-16-46 16,0-8-73-16,-3-9-67 15,-10-8-47-15,-13-4-30 16,-9 3 6-16,-9 1-17 0,-13 9-184 15</inkml:trace>
  <inkml:trace contextRef="#ctx0" brushRef="#br0" timeOffset="112426.32">27043 12256 577 0,'0'-16'333'0,"0"-1"-112"16,0 5-98-16,0 5-3 15,0 2 37-15,-12 5 7 16,6 12-51-16,-3 17-38 0,1 11-23 15,8 14-32-15,0 2-12 16,3 1-2-16,6-3 2 16,2-11 2-16,5-9-8 0,-3-11 4 15,0-9 1-15,-1-14-5 16,-1-17-1-16,-3-16 4 16,1-12-7-16,-9-12 5 15,0 0-1-15,-14 0 3 16,0 5-9-16,-3 7 5 0,1 9-20 15,-2 4-107-15,4 7-153 16,2 8-120-16,-1 1-33 16,0 8 55-16</inkml:trace>
  <inkml:trace contextRef="#ctx0" brushRef="#br0" timeOffset="112824.66">27016 11853 488 0,'9'-36'295'0,"-3"3"-115"0,2 9-89 16,5 7-28-16,3 1 9 15,6-1-2-15,4 0-31 16,8 3-22-16,2-4-7 0,-4 8 8 16,-7-5 8-16,-6 8 27 15,-1 7-1-15,-7 0 5 16,3 17 6-16,-6 11 24 15,1 8-6-15,5 14 5 0,-2 7-13 16,2 4-21-16,-3 8 4 16,3 3-38-16,8 11-18 15,3 5 0-15,-1 7 0 16,4 2 0-16,1 5 0 16,-5 0 0-16,-4-4 0 0,-2-1 0 15,-10-6 0-15,-8-10 0 16,0-4 0-16,-18-13 0 15,-6-6 0-15,-4-9 0 16,-10-8 0-16,-1-5 0 0,-12-3 0 16,-4-9-65-16,-10-3-542 15,-5-5-20-15</inkml:trace>
  <inkml:trace contextRef="#ctx0" brushRef="#br0" timeOffset="117572.81">28492 13494 127 0,'10'-5'283'0,"-2"2"-76"16,0-5-31-16,0 2-58 15,-4 0-19-15,4-3 39 16,0-4 14-16,9-2-4 15,6-10-20-15,2-7 2 0,0-1 32 16,-4-7 17-16,-5-5-179 16,-8-8 0-16,-4-8 0 15,-4-8 0-15,-9-12 0 16,-7-14 0-16,-8-9 0 16,-4-12 0-16,-5-11 0 0,-4-3 0 15,-4 1 0-15,-6 1 0 16,-2 12 0-16,-4-3 0 15,-4 10 0-15,-4 2 0 16,-4 10 0-16,-4 12 0 16,-1 3 0-16,0 4 0 15,4 6 0-15,-13 2 0 16,-2 5 0-16,-8 4 0 0,-13 5 0 16,-11 2 0-16,-13 9 0 15,-10 4 0-15,-8 6 0 16,-11 2 0-16,-4 4 0 0,-3 1 0 15,4 3 0-15,6 4 0 16,10 5 0-16,9 4 0 16,0 5 0-16,-2 7 0 15,-3 7 0-15,-7 9 0 0,-14 7 0 16,-7 0 0-16,-9 5 0 16,-9 1 0-16,-2 4 0 15,-4-2 0-15,-1 7 0 16,4 2 0-16,0 1 0 0,-4-2 0 15,3 7 0-15,2 0 0 16,1 10 0-16,-4 4 0 16,8 13 0-16,0 13 0 0,4 12 0 15,2 8 0 1,7 4 0-16,7-3 0 0,3-7 0 16,0 0 0-16,3-12 0 15,-4-3 0-15,1-7 0 0,2-4 0 16,-5-5 0-16,3-5 0 15,7 3 0-15,6 1 0 16,11 5 0-16,12 8 0 16,12 5 0-16,12 8 0 0,7 6 0 15,8 7 0-15,11 3 0 16,11 9 0-16,3 2 0 16,9 2 0-16,10-2 0 0,2-2 0 15,5-1 0-15,2-1 0 16,7 2 0-16,6-3 0 15,5 3 0-15,12-1 0 16,0 4 0-16,9-4 0 16,8 1 0-16,0-4 0 0,13-6 0 15,6-4 0-15,6 2 0 16,2-10 0-16,0-7 0 16,10-4 0-16,-2-9 0 15,5-8 0-15,16-9 0 0,7-3 0 16,11-7 0-16,10-5 0 15,4-5 0-15,5-7 0 0,0-4 0 16,3-5 0-16,1-3 0 16,-1-10 0-16,6-3 0 15,7-8 0-15,-1 0 0 16,10 0 0-16,-1 0 0 0,1 0 0 16,1 0 0-16,11 0 0 15,0 0 0-15,-6 0 0 16,1 0 0-16,-3 0 0 15,-5 0 0-15,-6 0 0 0,2 0 0 16,-3-8 0-16,0 0 0 16,-2-4 0-16,0 0 0 15,10 0 0-15,4 0 0 0,7-5 0 16,4-4 0-16,6-3 0 16,8-4 0-16,3-5 0 15,4-3 0-15,-9-5 0 0,-4-4 0 16,-11-4 0-1,-11 0 0-15,-6-4 0 0,-6 5 0 16,-11 3 0-16,-11 5 0 16,-6-1 0-16,-3 3 0 15,1 6 0-15,-6 0 0 0,7 3 0 16,-2 1 0-16,-3-1 0 16,-1 1 0-16,-4-1 0 15,-3 0 0-15,-6 1 0 0,2 3 0 16,-1 0 0-16,1 2 0 15,3-1 0-15,1-2 0 16,-2-2 0-16,-2-3 0 16,-1-3 0-16,-4-3 0 0,-8 1 0 15,-8-5 0 1,-5 1 0-16,-3-1 0 0,0-4 0 16,3 0 0-16,5 1 0 15,0-5 0-15,0 4 0 16,0-4 0-16,-4 0 0 15,-2-4 0-15,3 0 0 0,-1-4 0 16,-5 1 0-16,-5-2 0 16,-4 2 0-16,1 3 0 15,1 0 0-15,0 4 0 16,-5-1 0-16,-2 7 0 16,-7 0 0-16,3 1 0 15,1-4 0-15,1 1 0 16,4-4 0-16,-2 5 0 15,2 3 0-15,1 0 0 0,-5 4 0 16,1 5 0-16,-4 4 0 16,-7-1 0-16,-1 0 0 15,-4 1 0-15,-4 4 0 16,-2 0 0-16,-2-2 0 0,-6 7 0 16,2-2 0-16,-5 9 0 15,0 0 0-15,0 0 0 16,0 2 0-16,0 7 0 15,0-1 0 1</inkml:trace>
  <inkml:trace contextRef="#ctx0" brushRef="#br0" timeOffset="117702.91">28636 13221 2047 0,'0'-4'0'15,"0"0"0"1,-8-1 0-16,-1 5 0 16,1 0-298-16,-3 0-70 15,-6 0 11-15,0 0 10 16,-8 0 24-16</inkml:trace>
  <inkml:trace contextRef="#ctx0" brushRef="#br0" timeOffset="119153.75">25154 9988 199 0,'0'-19'232'0,"-11"2"-86"16,4 5-65-16,7 0-36 16,-13 3-23-16,13 4-7 15,-8-2 7-15,8 7-2 0,-9 0-1 16,9 0-5-16,-12 0-1 15,4 0-4-15,0 0-1 16,-4 12 1-16,-7 5-5 16,-2 7 2-16,-9 10 11 0,-1 0 0 15,-6 12-3-15,-4 6-6 16,2 7 7-16,-3 5 6 16,2 6 18-16,-54 93 35 15,50-74-38 1,-2 0-7-16,7 1-3 0,-3 4-2 15,6-5-4-15,4 1-2 16,4 3 3-16,-1 2 6 16,4 5 0-16,5 6-5 0,4 0-5 15,3 5 5-15,5-6-4 16,0 1 13-16,8-9-10 16,-12-5-9-16,4-12 11 15,-3-4 5-15,3-10-7 0,-1-9-2 16,0-9-12-1,1-7 2-15,8-8-7 0,-9-9 4 16,9-8-3-16,-8-5 2 16,8 0-4-16,0 1-3 15,0-12 3-15,0 0 2 16,0 0 1-16,0 0-9 16,0 0 3-16,0 0-3 15,0 0-1-15,0 0-19 0,0 0-65 16,-8 0-55-16,0 0-78 15,1 0-60-15,-5-8-63 16</inkml:trace>
  <inkml:trace contextRef="#ctx0" brushRef="#br0" timeOffset="120247.01">23738 12297 125 0,'0'-24'269'16,"0"3"-98"-16,0 4-47 0,0 0-46 15,0 6-37-15,0 8 6 16,0-2 21-16,0 5-1 16,0 0-23-16,0 0-22 15,0 0-13-15,5 12 10 16,7 5 25-16,4 11 9 0,8 8-7 15,6 6-13-15,-4 6 1 16,4 5-10-16,2-2 15 16,1 4 3-16,-1-7 7 15,0 2-8-15,6-5-2 0,-7-7-13 16,-2-7 3-16,-6-3 10 16,-1-4-2-16,-2 2-16 15,-5-7-9-15,-2-2-6 0,-2-5 6 16,-2-3-11-16,-1-9 1 15,-3 7 1-15,-5-7 8 16,0 0 0-16,0 0-6 16,4 0 23-16,-1 0 8 0,3 0 5 15,-3 0 9-15,2-7-22 16,3-9-15-16,7-9-4 16,5-12-7-16,5-8 1 0,3-9 1 15,9-6-10-15,-1-9 1 16,10-9-4-16,-2-4-8 15,2 2 3-15,-3 2 7 0,2 4-6 16,-3 14 10-16,-11 6-1 16,-2 12 4-16,-9 3 2 15,-4 11-1-15,1 8-7 16,-10 7 6-16,1 1-4 16,-8 4 7-16,0 4-2 15,0-1-6-15,0 5 9 0,0 0-3 16,0 0-6-16,0 0 6 15,0 0-3-15,0 0 0 16,0 0 0-16,-12 0 2 0,0 0 5 16,-4 0-9-16,-9 0 4 15,-4 0-7-15,-5 0 5 16,-17 13 5-16,-6 0 2 0,-11-2-10 16,-10 1 6-16,-4 6-5 15,-3 1 2-15,-3 1-1 16,3 3 7-16,3-4-4 15,9-4 1-15,13 2 0 16,7 0 5-16,8-1-11 16,8-4 9-16,8-4-6 0,5-8-1 15,9 9 4-15,2-9 0 16,5 0-3-16,8 0 9 16,0 0-12-1,0 0 8 1,0 0-4-16,0 7-1 15,0-7-2 1,0 0 10 0,0 0-1-16,0 0-15 15,0 0 7-15,0 0-2 0,0 0 11 16,0 0-12-16,0 0 3 16,0 0 6-1,0 0-4-15,0 0 6 16,5 0-7-16,-2 0 3 15,-3 0-5-15,0 7 9 16,5 3-10-16,3 3 6 16,-2 2-2-16,8 4 4 0,2 10-1 15,8 4-5 1,4 8 8-16,5 4-7 0,7 4-70 16,6-1-235-16,1 5-151 15,-1 3-43-15</inkml:trace>
  <inkml:trace contextRef="#ctx0" brushRef="#br0" timeOffset="133293.85">4133 469 311 0,'-13'-8'177'0,"2"-2"-92"15,11 5-45-15,0 3-27 16,0 2-6-1,0 0-5-15,11 0-1 16,13 0 1-16,10 12 0 16,6 7-2-16,9 7-3 15,8 5 3-15,0 7 0 0,-5 3 0 16,2-6 0-16,-7 2 3 16,-7-3-6-16,-1-6 5 15,-12-2 0-15,-3 1-4 16,-2-11 3-16,-12-4 1 15,-1 0-1-15,-1-12 1 16,-3 8 1-16,-5-8 1 31,0 0 0-31,0 0-2 47,0 0 0-31,0 0-6-16,0 0-2 15,0 0-11-15,0 0-27 16,0 0-56-16,-13 0-84 16</inkml:trace>
  <inkml:trace contextRef="#ctx0" brushRef="#br0" timeOffset="133775.75">4283 1014 58 0,'11'0'222'0,"6"12"-83"16,5-12-67-16,4 0-31 15,16 7-17-15,6 2 0 16,14-1-6-16,7-1-9 16,7 2 2-16,3-9-8 15,-8 0 1-15,-1 0 2 16,-10 0-2-16,-14 0-4 15,-13 0 14-15,-11 0 9 16,-4 0 5-16,-10-9-10 16,-5-6-12-16,-3-10-4 15,0-4-4-15,0-2 3 16,0-7 4-16,-11 2-9 16,2-1 6-16,-3 5 7 15,1 4-1-15,3 3-1 16,-1 9 0-16,-4-1 1 15,6 9-10-15,-2 1 0 16,-2 7 2-16,-5 0-2 16,-6 7 2-16,-13 14-3 15,-19 9-2-15,-14 13 1 16,-14 1-7-16,0 5-2 16,-2-4-13-16,2-1-7 15,9-2-10-15,8-2-9 16,8-7-24-16,12-5-54 0,16-8-29 15</inkml:trace>
  <inkml:trace contextRef="#ctx0" brushRef="#br0" timeOffset="134441.09">9112 199 325 0,'19'0'140'0,"-2"17"-70"15,-1 3-37-15,9 8-18 16,2 9-5-16,6 4-2 0,7 6-5 16,9 8 3-16,9-3 3 15,10 5-3-15,11 1-4 16,1-6-2-16,-2-7-1 16,-9-5 3-16,-5-6-4 15,-10-11 4-15,-14-2-4 16,-12-9 9-16,-7-4-3 15,-13-8-8-15,-8 0 1 16,0 0-14-16,-18 0-28 0,-1-8 1 16,-6-4-77-16,-7-9-49 15</inkml:trace>
  <inkml:trace contextRef="#ctx0" brushRef="#br0" timeOffset="134956.59">9408 805 13 0,'0'0'24'0,"0"12"26"15,4 0 110-15,4 3-11 16,3-4-73-16,5 1-31 0,10 4-22 16,2 3-11-16,5 3-4 15,2 2 0-15,7-1-4 16,3 2-6-16,0 0 5 15,-5-1 0-15,0 2 0 16,2-7-2-16,-2-2 8 0,0-5 9 16,-4-4-4-16,-2-8 3 15,-10 0 3 1,0 0 4-16,-7 0 8 0,-6-13-11 16,1-11-15-16,0-9-2 15,-4-7 4-15,0-6-8 16,-3-1 0-16,4-6 1 15,-6-1 0-15,5 6 3 16,0 7-7-16,-3 9 6 0,-1 3 1 16,-4 8-4-16,0 7 6 15,4 1-5-15,-4 0 5 16,3 9-4-16,-3 4 5 16,0 0-4-16,0 0 8 15,-7 0-5-15,-10 0-4 16,-11 12-6-16,-12 6 5 15,-13 1 0-15,-12 5-9 0,-8 1-24 16,-1 7-25-16,-2 0 0 16,2 5-1-16,1-5-12 15,8-2-50-15,11-10-30 16</inkml:trace>
  <inkml:trace contextRef="#ctx0" brushRef="#br0" timeOffset="140796.51">1518 3997 377 0,'-17'8'299'15,"0"-8"-119"-15,11 8-93 16,6-8-50-16,0 0-18 15,0 0 0-15,0-8 6 16,11-4-2-16,6-9-10 16,12-10 0-16,15-10 3 15,16-13-4-15,14-11 0 16,10-9-4-16,5 1 1 0,6-2-5 16,-2 4-3-16,-8 11 2 15,-7 7 1-15,-14 3-4 16,-11 14 2-16,-12 8 2 15,-13 2 1-15,-7 10 4 16,-9 4-1-16,0-1 3 16,-4 5-2-16,-5 6-5 15,3 2-1-15,-6 0-6 16,0 0-5-16,0 0-12 16,0 0-7-16,0 0-21 15,0 0-9-15,-9 0-22 16,-4 6-16-16,3 8-34 15,-15 5-25-15,-8 5-55 16,-16 9-176-16</inkml:trace>
  <inkml:trace contextRef="#ctx0" brushRef="#br0" timeOffset="141478.96">1510 4468 26 0,'-18'17'93'0,"10"-5"124"0,8-3-67 15,0-9-52-15,0 0-40 16,0 0-23-16,5 0-6 16,7-9 3-16,14-6 9 15,10-14-14-15,15-12-11 16,20-13-4-16,10-10-4 15,12-14-5-15,13-7 3 0,3-3-4 16,0-2 3-16,-6 4-1 16,-10 7 1-1,-12 10 3-15,-13 17 1 0,-15 7 13 16,-16 12 18-16,-9 10 14 16,-12 6 2-16,-2 4-18 15,-7 9-9-15,-4 1-8 16,-3 3-1-16,0-4-7 15,0 4-8-15,0 0-2 16,0-5 2-16,0 5-3 16,0 0-5-1,0 0 7-15,0 0-2 0,0 0-3 16,0 0 2 0,0 0 6-16,0 0 1 15,0 0-1-15,0 0-5 16,0 0 2-16,0-3-4 15,0 3 2-15,0 0-5 16,0 0-4 0,0 0-23-16,0 0-53 15,0 0-33-15,0 0-24 16,-10 0-9-16,-4 12-28 16,-2 0-40-16</inkml:trace>
  <inkml:trace contextRef="#ctx0" brushRef="#br0" timeOffset="148256.94">738 3886 56 0,'0'0'143'15,"0"0"30"-15,0 0-72 16,0 0-42-16,0 0-19 0,0-3-16 15,0-6 4-15,3 7 10 16,2 2-7-16,-2 0-1 16,2 0-1-16,-5-5-7 15,4-1 4-15,1 6 2 0,-2 0 5 16,2 0 9-16,-2-4 5 16,5 2-12-16,5-3 3 15,3 1-6-15,9 4 6 16,7 0-3-16,10 0-8 0,-2 0-9 15,4 0-5 1,0 0-6-16,4 9-1 16,7-9-6-16,2 6 0 0,3-6 4 15,8 0-1-15,11-6 5 16,-3-6 2-16,6-2 8 16,8-1 6-16,-2-6-5 15,0-3-1-15,2-1-2 16,-8 0 0-16,-9 2 2 15,-8-1-3-15,1-14 8 0,7-7 5 16,3-8-6-16,1-8-5 16,-4 4-3-16,-5 0-10 15,-2-3 3 1,-1-1-1-16,-3-1-3 16,-2-7-1-16,6-6-5 15,-6-9 5-15,-3-5 0 0,-1-5 7 16,-7 1-7-16,-8-4 1 15,-9-2 5-15,-4 1-6 16,-6-6 1-16,-5-8 7 16,-7-10 2-16,3-3 5 15,-4 1-5 1,-6 8-4-16,-3 2 2 0,0 8 2 16,0 12 3-1,0 4-8-15,-12 5-3 16,-4-1-7-16,-5 5 1 0,-4 0 9 15,3-1-7-15,-7 6 0 16,4-3 3-16,-3 8-3 16,-1 0 1-16,-4 6-1 15,-7 4-6-15,-4 1 8 16,-5 6-4-16,-5 2 0 16,-2 3 0-16,-6 4 1 15,-1 5-1 1,-2 3-1-16,0 3 4 0,0 6 1 15,-6 9-2 1,-5 2-5-16,-9 17-1 0,-9 0 2 16,-10 0 0-16,-15 6 4 15,1 16 0-15,1 2 0 16,3 5-6-16,5 4 2 16,2 0 4-16,13 3-7 15,7 4 5-15,5 1 7 16,9-1-8-16,4 2 7 15,4-6-4-15,8 5-3 16,4-1-1-16,0 0 2 0,-1 6 2 16,3 3 1-1,-2 4-3-15,-4 9 3 16,3 2-2-16,3 5-2 0,-7-1-1 16,6 3 2-16,-2-2 2 15,6 0-2-15,0 0 2 16,3 0-3-16,8 9 6 0,0 8-3 15,9 8-7-15,17 2 11 16,11 10-7-16,0 0-1 16,0 3 4-16,0 1-2 15,0 1 2-15,0-2 1 16,0 1 0-16,0 0-6 0,0-3 11 16,0-2-8-16,0-7 0 15,0-8-4-15,0-9 3 16,0-8 3-16,0-4 2 15,3-3-3-15,17-1 4 0,5-4-5 16,-2-3-2-16,2-1 4 16,0-6-2-16,-1-1 3 15,4-1 0-15,-4-5-2 0,2-3 6 16,-6-6-7-16,5-5 3 16,-7-2-3-16,4-3 0 15,-2-1 3-15,-4-3 3 0,0-6 0 16,-3-1-1-1,-2-7-6-15,-2-7 5 0,-1 7-1 16,-5-7-9-16,-3 0 11 16,5 0-4-16,-2 0 7 15,-3 0-7-15,0 0 5 32,0 0-6-17,0 0 7-15,0 0-3 0,0 0 1 16,0 0-2-1,0 0-5 1,0 0 9-16,0 0-1 16,0 0-2-16,0 0-7 15,0 0 1-15,0 0-13 16,0-2-1-16,0-3-9 0,0 1-26 16,0 4-30-16,0 0-42 15,-8 0-50-15,8 0-27 16,0 0-35-16,0 0-36 0</inkml:trace>
  <inkml:trace contextRef="#ctx0" brushRef="#br0" timeOffset="152219.91">4011 1164 105 0,'0'-5'208'0,"0"5"-52"15,-8 0-66-15,8 0-32 16,0 0-27-16,0 0-7 16,0 0 1-16,0 0-6 15,0 0-4-15,-8 0-1 16,8 0-7-16,-9 0 12 15,9 0 1-15,0 0 2 16,-8 0 3-16,8 0-2 16,-12 0-10-16,3 0-6 15,1 0-4-15,-6 0 3 16,-3 12 1-16,-4 2-3 16,-6-3-3-16,-3 6 0 15,-2 2 1-15,-2 3 0 16,2 1 1-16,-4 7 1 15,-1 2-5-15,6 0 2 16,-2-4-2-16,1 0 7 16,7 2-6-16,4-5 1 15,2-1-2-15,2-1 3 16,6-1 0-16,-2-3-2 16,0 7 1-16,2 2 6 15,-3 4-6-15,0 6 1 16,-3-7 2-16,0 7-7 15,2-3 9-15,2 3-2 16,1-3-4-16,-4 1 4 16,0 2 1-16,0-5 9 15,-1-1 0-15,4 0-4 16,3 2-1-16,-4-3-5 16,6-2 1-16,0-1 0 15,-1 0 2-15,-2 10 9 16,3 3-8-16,-1-1 5 15,9-4-5-15,-7-3-6 16,7 0 3-16,-13-4-2 16,13 4 6-16,-12-5-2 15,12 1-1-15,-11-5-1 16,11 1 0-16,-13 4 4 16,13-1 6-16,-9-1-7 15,9 1 4-15,0 1-4 16,0-3-3-16,0 2-2 15,-8 0 5-15,8 2-10 16,-8-3 3-16,8 2 3 16,0-1-1-16,0-4-2 15,0 6-2-15,0-7 4 16,0 3 3-16,0-3-2 16,0 2 3-16,5 3 0 15,3 1-6-15,0 4 16 0,4-2-4 16,-1 7-5-1,6-2-6-15,0 1 1 16,0 4 2-16,2-1-1 16,1 0 3-16,1-2-3 15,4-1 11-15,-1-2-4 0,0-1-4 16,1-1 1-16,-2-1 6 16,3 0-6-16,1 1 14 15,6 3 9-15,3 1 7 16,2-5-4-16,2 5-8 15,0-1-3-15,0 1 12 16,2-1-1-16,-3-2-8 16,7-2-9-16,-3 0 0 0,4-3-2 15,-7-2-6 1,-1 0-3-16,4-4 2 16,-4 2 1-16,1-1 8 15,9 4 12-15,9 1 14 0,10-1 8 16,11 0 1-16,1-2-25 15,2-2-2-15,3 0 0 16,-1-3 0-16,1-1-10 16,2-4 3-16,-3 1 1 0,-3-2-5 15,-2 3-14-15,-3-2 0 16,1-1 0 0,4 2 0-16,4-1 0 0,2 1 0 15,5-1 0-15,9-4 0 16,2-4 0-16,1-8 0 15,8 8 0-15,103-8 0 32,-115 7 0-32,74 4 0 15,-92-11 0-15,0 0 0 16,-5 7 0-16,0-7 0 0,-1 0 0 16,-2 0 0-16,2 0 0 15,6 0 0-15,8 0 0 0,0 0 0 16,-2 0 0-16,-3 0 0 15,0-5 0-15,5-2 0 16,-4 1 0-16,4-1 0 16,-3-1 0-16,9 0 0 15,1 1 0-15,4 2 0 0,-5-4 0 16,-1 2 0-16,-3-5 0 16,1 0 0-16,2-1 0 0,-3 0 0 15,-2 6 0-15,-8-1 0 16,-9-5 0-16,-5 5 0 15,-3 1 0-15,-2-1 0 0,-8 0 0 16,-1-2 0-16,-2 3 0 16,1-2 0-16,4 1 0 15,4 1 0-15,8-6 0 16,4 0 0-16,3 1 0 16,3 0 0-16,-3 5 0 0,2-3 0 15,-5-1 0-15,-4 3 0 16,-4-1 0-16,-4-3 0 15,-5 0 0-15,-4 0 0 0,2 0 0 16,-1-1 0-16,-2 1 0 16,6-1 0-16,5-3 0 15,7 0 0-15,1-3 0 0,3-2 0 16,-1 5 0-16,2-5 0 16,-1 0 0-16,0 1 0 15,0 0 0-15,-4 3 0 16,0 3 0-16,1-7 0 15,-5 4 0-15,3 0 0 0,5 1 0 16,4 1 0-16,4-6 0 16,5-4 0-16,-1-3 0 15,5 0 0-15,-2-5 0 0,-1-1 0 16,-4-1 0-16,-1 1 0 16,-9 1 0-16,-5 2 0 15,0-2 0-15,-13 0 0 0,2 3 0 16,-5-4 0-1,5 1 0-15,1-3 0 0,2 2 0 16,-4-2 0-16,1 4 0 16,0-1 0-16,-3 1 0 15,-1 4 0-15,-2-5 0 16,3-1 0-16,-1 3 0 0,1-2 0 16,-3-5 0-16,3 3 0 15,2-6 0-15,6-3 0 16,3-6 0-16,3 1 0 15,-3-2 0-15,0-4 0 0,-3 3 0 16,-10 2 0-16,-4 7 0 16,-3-2 0-16,-9 3 0 15,-2 5 0-15,-6 0 0 16,-4 2 0-16,1-6 0 16,-3-4 0-16,0 0 0 15,-1 0 0-15,2-3 0 16,1-1 0-16,-2-4 0 0,-3-1 0 15,2-2 0-15,-1-5 0 16,-2-4 0-16,-7-1 0 16,0-3 0-16,-2-4 0 15,-9-4 0-15,0-1 0 16,0 9 0-16,0 0 0 0,0 2 0 16,-9 13 0-1,-2 0 0-15,0 5 0 16,-3 5 0-16,-1-1 0 0,-7 4 0 15,-1 3 0-15,-3 3 0 16,2 1 0-16,-3 3 0 16,-3 4 0-16,2 0 0 15,0 8 0-15,-1-2 0 16,-3 1 0-16,-1-1 0 0,-2 5 0 16,-7-4 0-16,2 3 0 15,-1 1 0 1,0-5 0-16,-3 2 0 0,-1-2 0 15,-4 1 0-15,1-5 0 16,-5 1 0-16,-4 0 0 16,-3-5 0-16,-5 1 0 15,-9-1 0-15,-10-4 0 16,-11 0 0-16,-6-3 0 16,-13 0 0-16,-3-1 0 15,-9 5 0-15,-1 0 0 0,2-2 0 16,4 6 0-16,7 4 0 15,9-1 0-15,6 4 0 16,-87-11 0 0,95 14 0-16,3 12 0 15,-1 6 0-15,0 0 0 16,-4 0 0-16,-6 0 0 16,-2 0 0-16,-1 0 0 15,3 0 0-15,-9 0 0 16,7 0 0-16,-5 0 0 15,-3 0 0-15,-5 0 0 0,-4 0 0 16,-4 0 0-16,0 0 0 16,0 0 0-16,2 0 0 15,-2 0 0-15,0 0 0 16,-1 0 0-16,6 0 0 16,-1 0 0-16,-1 0 0 15,2 0 0-15,0 0 0 16,-2 0 0-16,6 0 0 15,3 0 0-15,5 0 0 16,0 0 0-16,7 0 0 0,0 0 0 16,5 0 0-16,7 0 0 15,6 0 0-15,1 0 0 16,6 0 0-16,2 0 0 16,0 0 0-16,6 0 0 15,5 0 0-15,-2 0 0 16,7 0 0-16,-7 12 0 15,5 0 0-15,-3-3 0 16,-2 3 0-16,6-1 0 16,-1-3 0-16,0 1 0 15,0 4 0-15,4-1 0 16,-3-4 0-16,-1 0 0 16,-8 4 0-16,-3 0 0 15,-6 0 0-15,-4 5 0 16,-2-6 0-16,7 3 0 15,3-3 0-15,1 2 0 16,4-2 0-16,0 1 0 0,0 1 0 16,5-1 0-1,-2 0 0-15,6 1 0 16,-1-1 0-16,4 4 0 16,4 0 0-16,8-3 0 15,0 2 0-15,5 1 0 16,-1 1 0-16,6 0 0 15,-1-5 0-15,-1 4 0 16,5-4 0-16,-6 0 0 16,3 5 0-16,-6-5 0 0,-5-1 0 15,2 6 0 1,-3 0 0-16,-7 4 0 0,1-5 0 16,1-4 0-1,3 4 0-15,5-4 0 16,2 1 0-16,6-6 0 15,4 3 0-15,-1 1 0 16,1 1 0-16,0 0 0 16,-1 0 0-16,1 0 0 0,-9 5 0 15,-4 4 0-15,0-1 0 16,-3 5 0-16,-5-1 0 16,1-5 0-16,-5 2 0 15,-1 0 0 1,6-6 0-16,4 1 0 15,0 1 0-15,7-4 0 16,9-5 0-16,6 0 0 16,3-8 0-16,3 12 0 15,0-12 0-15,-1 11 0 0,-7-1 0 16,-6 3 0-16,2-2 0 16,-1 1 0-16,-2-3 0 15,-2-2 0-15,10 2 0 16,1-9 0-16,5 8 0 15,7-1 0-15,2-7 0 32</inkml:trace>
  <inkml:trace contextRef="#ctx0" brushRef="#br0" timeOffset="152266.1">3813 1066 1833 0,'0'0'-252'0,"3"12"-19"0,5 0 2 16,4 0-36-16,-3 5-56 15</inkml:trace>
  <inkml:trace contextRef="#ctx0" brushRef="#br0" timeOffset="180866.66">499 3786 14 0,'-8'-9'29'16,"8"4"22"-16,0 2 29 15,-8-1 41-15,8-1-9 16,-9-2-48-16,1-2-24 16,8 1-12-16,-8 1 0 15,8-3 4-15,-12 2 12 16,12 0 10-16,0 1 1 0,-8 2-8 16,8-3-4-16,-13 4-4 15,13 0-12-15,-7 1-8 16,7 3-5-16,-9 0-11 15,9 0-1-15,-8 0 0 16,8 0 0 0,-11 0-7-16,2 0-32 15,1 0-34-15,-5 11-25 0,1 2-8 16,5-2-16-16,-1 1-2 16,0-2 10-16,-1-10 6 15,9 0 22-15</inkml:trace>
  <inkml:trace contextRef="#ctx0" brushRef="#br0" timeOffset="182325.88">308 3736 27 0,'0'0'32'0,"0"0"14"15,-8 0 17-15,8-4 16 16,-9 1 18-16,9-2-12 0,0 0-31 16,0 2-16-16,0 3-10 15,0-5 0-15,0 5 0 16,0 0 5-16,0 0-2 15,0 0-2-15,0 0 4 16,0-4-3-16,0 4-4 16,0 0-1-16,0 0-9 0,0 0 0 15,0 0-7-15,0 0-4 16,0 0-7-16,0 0 3 16,4 12 5-16,4 1 5 15,5 4-4-15,-1 3-1 0,1 4 0 16,3 1 1-1,17 29 6-15,-19-31-3 16,7 1 0 0,0-2 5-16,2 1 8 0,2 1-8 15,4-3-8-15,-1 3 0 16,1 0-2-16,-1-3-2 0,1 0-2 16,-5-1 4-1,-1 1-3-15,2-5-2 0,-4-4 4 16,-5-4-3-16,1-8 2 15,-1 7 3-15,0 3-3 16,0-10 5-16,1 0-2 0,-1 7-5 16,0-7 7-16,0 0-6 15,4 0 1 1,0 0 2-16,0 0-7 0,2 0 17 16,-2 0-8-16,-1 0 1 15,7 0-6-15,-3 0 2 16,-1 0 4-16,1 0-4 15,-3-3-4-15,2-6 3 16,2 4-1-16,3-2-1 16,1-1-2-16,1-4 4 15,-4 3-5-15,0 2-3 0,2-2 10 16,-2 2-7-16,-1-3 5 16,-3 3-2-16,-1 1-3 15,-4 4 2-15,0-6 0 16,0 3-2-16,1 1 3 15,-6 0 2-15,3 0-2 16,1 1-1-16,2-7 1 16,-1 6-4-16,1-3 4 15,-1 2 0-15,0-2-3 16,0 2 3-16,1-2-3 0,-1 3 4 16,0-5 3-16,0 1-10 15,1 0 5-15,-1-1 3 16,-4 2 0-16,3-2-5 15,2 1 2-15,-1 1 5 16,-4-3-8-16,4-1 0 16,5-1 4-16,-1-1-1 15,-4 5 0-15,1 0 0 16,-5 4-3-16,-1-4 4 16,-2 8-1-16,-4-4-2 15,-2-1 2-15,5 5 1 16,1 0-3-16,-1-2-1 15,4-3 11-15,0-5-5 0,1 8-5 16,-2-7 2-16,6 6 0 16,-2-7-1-16,-1 3-2 15,2-1 5-15,-1-5 0 16,1 5-3-16,2-1 5 16,-2-2-5-16,4-1-1 15,-3 0 3-15,-1 0-3 16,-5 0 2-16,2-1 0 15,4 4-2-15,-6-2 4 16,4-2-2-16,2 2 4 16,5-1-5-16,-6-1-2 15,-1 0 1-15,2-4 3 16,0 3-1-16,2-3-5 16,1 0 5-16,1-3 3 15,-2 3-2-15,3 2-1 16,-2-1 5-16,-5-6-7 0,2 6 5 15,-4 4-5 1,-1 0 4-16,-5 5-3 16,1-3 2-16,0 6 6 15,-3-3-7-15,4-1 0 0,-6-1 2 16,2 1-2-16,-2 0 6 16,5 0-1-16,-5 4 0 15,3-3-2-15,-6 2 0 16,0 0 1-16,0-2-4 15,3 7 3-15,-3-8 1 16,0 3-6-16,5 5 8 16,-5 0 4-16,3-4-9 15,-3 0 3-15,0 0 1 16,0 4-7-16,0 0 8 16,0 0-4-16,0 0-1 15,0 0 2-15,0 0-5 16,0 0-1-16,0 0 6 15,0 0-5 1,0 0-11 0,0 0-32-16,0 0-53 15,-8 0-76-15,-4 0-100 16</inkml:trace>
  <inkml:trace contextRef="#ctx0" brushRef="#br0" timeOffset="195925.82">811 4197 153 0,'-16'-9'211'0,"3"-3"-85"0,5-1-51 15,8 6-31-15,0-6-15 16,0 1-6-16,-8 0 8 16,8 4-4-16,0-2-6 15,0 10-5-15,0 0-5 0,0 0-9 16,0 0 1-16,0 0 0 16,0 0-1-16,0 0-3 15,0 0-3 1,0 0 1-16,0 0 8 15,0 0-6 1,8 0 4-16,9 0-2 16,6 0 1-16,7 0 3 0,2 0-3 15,8-7 1-15,5-5-2 16,9 4-1-16,-1-5 0 16,3-3 0-16,4 4 3 15,-3 1 0-15,1-2-3 16,-1 1 2-16,-5 0 0 15,1-1-4-15,-4 1 2 16,-1-1 0-16,-6 2 0 16,-6-1 0-16,-4-1 1 15,-4 2 5-15,1-3-4 16,-1 2-2-16,-3-1 1 0,-1 2 1 16,3-1 0-16,12-8-2 15,-4-1-2-15,5 1 4 16,-2-4-1-16,-6 3-5 15,1 0 6-15,-5 1 1 16,-4 1-5-16,1-2 2 16,-5 1 2-16,1 6-3 15,-5 3 8-15,-5-1-5 16,3 4-2-16,-6 0 5 16,-5 4 1-16,2-1 5 15,-2 2-1-15,-3-2 10 16,0 3-3-16,4 2 5 15,-1-6 4-15,3 2 3 16,-3 4 10-16,-3-8-10 0,0-1 0 16,5-3-9-16,-2 1-10 15,2-6 0-15,-2 0-4 16,-3 5 0-16,5 5-3 16,-5-2-2-16,0 9-4 15,0-3-1-15,0 3-25 16,0 0-49-16,0 0-32 15,-8 16-14-15,0 8-31 16,-9 5-104-16</inkml:trace>
  <inkml:trace contextRef="#ctx0" brushRef="#br0" timeOffset="201305.86">5066 11727 1 0,'0'0'1'16,"0"0"-2"-16</inkml:trace>
  <inkml:trace contextRef="#ctx0" brushRef="#br0" timeOffset="201816.01">5026 11703 19 0,'0'-17'68'0,"0"1"110"15,0-8-33-15,-11-9-55 16,11-3-9-16,0 2 0 16,0 6 14-16,-9 0 7 15,9 4 2-15,0 7-17 16,0 5-22-16,0-1-29 16,0 9-19-16,9 4-3 0,2 21 9 15,18 16 12-15,7 20 4 16,10 20-8-1,1 7-11-15,2 7-4 0,-1-6-6 16,-3-3 1-16,-3-10-1 16,-11-10-6-16,-1-13-4 15,-11-12 7-15,-6-13-7 16,-5-8 3-16,-4-4 4 16,-4-12 12-16,0 0 12 15,-12-16-16-15,-10-13-14 0,-4-11-4 16,-13-8-4-16,-1 3 7 15,-4 7 0-15,8 10 2 16,-2 16 0-16,6 12-7 16,4 17 3-16,9 10 4 15,1 10-8-15,18 5-2 16,0-2 8-16,0-4 0 16,0-7 1-16,5-6 2 15,4-6-8-15,-1-5 5 16,-1-12 0-16,-7 0-8 15,0 0-22-15,0 0-31 0,0 0-61 16,0-15-95-16,0-13-46 16,-15-17-76-16</inkml:trace>
  <inkml:trace contextRef="#ctx0" brushRef="#br0" timeOffset="202082.38">5352 11116 511 0,'8'-40'211'0,"-5"8"-83"16,2 11-57-16,-5 5-38 15,0 7-5-15,3 9-18 16,6 9 2-16,10 15 23 0,18 21 2 16,8 19-10-16,12 19-8 15,5 5-9-15,1 10-1 16,2 4-5-16,-3-4-3 15,-6-4 2-15,-8-13-2 16,-10-12-11-16,-11-12-26 16,-5-13-47-16,-11-10-25 15,-11-15-45-15,-8-19-92 16,-17-7-1-16</inkml:trace>
  <inkml:trace contextRef="#ctx0" brushRef="#br0" timeOffset="203113.73">4831 11560 366 0,'-45'0'154'16,"13"0"-71"-16,21 0-43 16,25-9-19-16,29-14-6 15,20-14-2-15,24-20-4 16,22-12-4-16,21-14-3 15,15-5-1-15,7-2-3 0,-10 5-5 16,-17 7 1-16,-19 6 7 16,-24 5 0-16,-23 15 19 15,-18 7 14-15,-12 4 13 16,-13 13 20-16,-12 5 2 16,-4 6-8-16,0 4-2 0,0 5-20 15,0 8-20 1,-9 0-3-16,9 0-14 0,0 0-5 15,5 12 3-15,7 14 9 16,13 18-2-16,4 13 6 16,7 12-3-16,5 8 11 15,-1 8 0-15,-4 5-7 16,-3-4-1-16,-13-11-8 0,-8-3-1 16,-12-13 3-16,0-6 3 15,-12-4-6-15,-3-8 2 16,-7-8-3-16,2-13-1 15,-3-20 0-15,-2-8-4 16,3-16 2-16,4-21-6 16,4-8 4-16,14-1 2 15,0 3 1-15,14-2-1 0,4 3-2 16,7 5 2-16,5 9 2 16,2 8 8-16,12 11 4 15,8 10-2-15,10 7 13 16,-2 17-16-16,5 2-3 0,0 5 2 15,-7-4-9-15,-9 2 2 16,-14-10-1-16,-5-1 5 16,-11 1-5-16,-6-12 8 15,-2 0 24-15,-6 0 20 16,-5 0-2-16,0-12-30 16,-16-11-11-16,-13-10 0 0,-4-8-9 15,-7-13 6-15,-9 1-11 16,-4 1 8-16,2 0-2 15,-3 2-3-15,6 5 4 16,-2 0-1-16,6 5 1 16,3-1-6-16,9 6 7 0,-1 1 2 15,6 6-8-15,5 7-2 16,3 10 3-16,-1 2 2 16,-1 9-10-16,-4 0 8 15,-2 0 2-15,-8 17-4 16,4 0 5-16,3-3-2 15,3 3-3-15,5-5 4 16,7-3 0-16,5-9 0 0,8 7-4 16,0-7-1-16,0 0 4 15,21 0 1-15,12-3 3 16,24-14-1-16,19-15 1 16,17-13 3-16,18-8-10 15,2-4 4-15,0 0 0 0,-11 0 1 16,-15 8-1-1,-19 12 3-15,-17 10-2 16,-13 4 5-16,-10 13-1 0,-12 0-10 16,-3 3 0-16,-4 2-8 15,-5 5-31-15,-4 0-65 16,0 0-73-16,-21 12-76 16,-12 8-59-16,-15 14-281 0</inkml:trace>
  <inkml:trace contextRef="#ctx0" brushRef="#br0" timeOffset="203846.55">2520 13632 225 0,'-49'-3'159'0,"6"3"-63"15,-2 0-36-15,8 0-29 16,9 12-12-16,11 4 1 16,17 20 24-16,0 21 0 15,17 19-7-15,11 19-10 16,5 8-8-16,2 1-3 15,4-2-4-15,-7-16-3 16,-4-17-2-16,-8-20 23 0,-8-17 71 16,-7-16 65-1,-19-32-74-15,-13-32-48 16,-22-42-25-16,-11-32-8 16,-10-37-12-16,-4-16-18 15,1-11-16-15,5-6 10 0,11 9 10 16,15 7 1-16,19 14 7 15,23 15 5-15,16 7-4 16,21 19 2-16,20 15-7 16,7 22-27-16,6 18-60 15,-9 25-50-15,-5 20-27 16,-7 21-77-16</inkml:trace>
  <inkml:trace contextRef="#ctx0" brushRef="#br0" timeOffset="204295.82">2447 13013 307 0,'0'48'134'15,"0"7"-53"-15,6 5-21 0,9 11-16 16,5 4-4-16,9 11 0 16,-1-5-13-16,5-2-3 15,4-11-11 1,-1-11-1-16,-4-17 0 0,-4-11 12 15,-3-12 23 1,-5-17 31-16,-8-17-40 0,-7-16-13 16,-5-15-10-16,-13-14-4 15,-11-2-7-15,-4-5 1 16,-12-4-7-16,-5 4 5 16,-9 3-2-16,-6 13 2 15,-13 8-7-15,-9 17 4 16,-16 11-2-16,-10 17 2 15,-7 9 0-15,6 3 0 16,8 0 3-16,19-4-4 16,20-8 1-16,19 0 5 0,18 0-3 15,17-8-7 1,11-8-3-16,19-17 6 16,18-11-4-16,20-13 2 15,27-14-3-15,14 0-4 0,16-8-33 16,-2 11-64-16,-10 14-54 15,-15 18-82-15,-22 19-203 16</inkml:trace>
  <inkml:trace contextRef="#ctx0" brushRef="#br0" timeOffset="205494.1">2148 13335 171 0,'-45'49'196'16,"11"-13"-96"-16,11-12-45 15,10-7-26-15,13-17-14 16,8 0 4-16,17-12 2 0,15-17-2 16,13-11-5-16,16-10-5 15,13-10 1-15,3-9 0 16,5-4 0-16,3-1 1 16,-9 10-2-16,-5 8 1 15,-15 6 6-15,-11 13-6 16,-13 12 3-16,-12 6-1 15,-6 9 2-15,-11 10-1 16,-6 0 0-16,-5 29 9 16,-13 10-5-16,1 16-8 15,4 5-6-15,8 2-2 16,0 4 3-16,0-7-1 16,11 3-1-16,11-5 6 15,5-9-1-15,6-3-2 16,-1-7-1-16,-2-10-1 0,-3-12 2 15,-5-4 2-15,-8-3 21 16,0-9 24-16,-11-9 16 16,-3-16-35-1,0-11-22-15,-17-16-7 16,-2-14 5-16,-9-7-9 0,-4-4-2 16,-1-4 5-16,4 7-2 15,4 12 0-15,10 15 0 16,3 9-5-16,12 5-2 15,0 9 4-15,8 8-2 16,11 12 6-16,6 4-2 16,4 25 5-16,-2 8-3 15,1 2-5-15,-2 6 2 16,-9 0 3-16,-6-4 1 16,-3-13 2-16,-8-3 1 15,0-9-1-15,0-12 5 16,0 0-8-16,-11-8 6 15,-6-12-2-15,1-13-1 16,-2-13-2-16,7-5-4 16,11-7 4-16,0 5-2 15,0 1 0-15,8 6 1 0,8 12 2 16,5 11-2-16,2 15 10 16,7 8 1-16,-3 24 4 15,11 9 4-15,-6 8-8 16,1 4-8-1,-6 0 1-15,-2-5-2 0,-8-5 6 16,-5-5-4-16,-4-10-3 16,-5-3-1-16,-3-4 10 15,0-13-3-15,0 0 3 16,0 0-6-16,-15-13 2 16,-2-20-5-16,1-15-8 15,4-13 4-15,12-14 3 16,0-2-4-16,0 2 2 15,12-5 3-15,7 7-6 16,7 9 0-16,2 11 5 0,0 11 0 16,1 13 0-1,4 18 5-15,2 11 7 16,12 21 2-16,-4 7-7 16,6 13 1-16,0 9-1 0,-5-3-6 15,-3 2 1-15,-4-6-1 16,-5-4-1-16,-12-5 3 15,-4-7-7-15,-2-12 12 16,-8 1-3-16,-1-6-4 16,-5-10 2-16,-11 0 0 15,-11 0-8-15,-6-10 6 16,-4-1-3-16,-5-1-1 16,4 4-1-16,2 8-4 15,2 0 2-15,1 12 7 16,7 5-6-16,0 2 7 0,1 2-4 15,9-1-5-15,-3-4 3 16,14 2 8-16,0-5-14 16,0-1-1-16,-8-1-55 15,8 1-75-15,0-4-40 16,0-8-7-16,-10 0 2 16,-4 0-37-16,3-8 26 15</inkml:trace>
  <inkml:trace contextRef="#ctx0" brushRef="#br0" timeOffset="205809.97">3536 12601 42 0,'0'-32'147'16,"0"4"44"-16,0-4-81 16,0-2-51-16,0 2-33 15,12 0-10-15,-1-1-8 0,3 2-1 16,-3-3-4-16,3 1-1 16,-4 0-3-16,7 2 5 15,-4-1 2-15,-2-5 10 16,6-6 12-16,-5 3 21 15,-3 4 25-15,-1 8 17 16,-5 7 16-16,2 9-9 16,3 12-23-16,7 17 15 15,10 22 39-15,12 19-18 16,6 15-25-16,12 13 3 16,2 3-10-16,3 0-16 15,0 2-24-15,-3-14-29 16,-5-8-2-16,-6-13-6 0,-10-10-20 15,-7-6-74-15,-9-6-128 16,-7-11-86-16,-13-5-67 16,0-6-31-16</inkml:trace>
  <inkml:trace contextRef="#ctx0" brushRef="#br0" timeOffset="208405">10462 10026 111 0,'6'-17'152'0,"-6"2"-13"16,0 2-45-16,0 3-25 0,0 8-14 15,0 2-10-15,0-5 3 16,0 1 4-16,0 1-12 16,0-2-8-16,0 5-4 0,3 0-4 15,2 0-2-15,-1 0 0 16,0 0-12-16,-4 0-4 16,0 0-3-16,4 0-6 0,5 19 11 15,2 19 25 1,9 19-2-16,1 21-8 0,4 11-7 15,-1 13 0-15,1 0-11 16,-2 0 4-16,2-13-9 0,-5-7 4 16,0-13-4-16,-3-12 2 15,-6-12 7-15,1-13-6 16,-4-7 3-16,-3-6 24 0,-5-7 28 16,0-12 12-16,0 0 6 15,0-3-14-15,0-13-33 0,-8-8-17 16,0-8-6-16,8-10 3 15,0 2-4-15,0-1 2 0,0-1-6 16,3 2-8 0,10 3 3-16,4 5 4 0,7 3-4 15,3 9 4-15,2 4 0 16,-1 5 1-16,-3 11-6 16,-1 0 0-16,-8 19 0 0,1 5 3 15,-5 4 2-15,-3 9 2 16,-9 5-5-16,0-3 5 0,0 7 1 15,-18-6-3-15,4-2-4 16,-3-1 10-16,-4-5-2 0,2-8-3 16,-3-1 1-16,2-1-1 15,0-6 2-15,3-8-3 16,6-8 3-16,-1 7-3 0,0-7-7 16,12 0-30-16,-12 0-32 15,2 0-47-15,2-7-38 16,0-1-17-16,-4-5-10 15,1 1-51-15,-10-1-8 0</inkml:trace>
  <inkml:trace contextRef="#ctx0" brushRef="#br0" timeOffset="208753.26">9615 11096 312 0,'0'-20'292'16,"0"-2"-59"-16,0 12-49 15,0 1-81-15,0 0-44 16,0 9-23-16,0 0-9 0,8 13-10 16,4 12 24-1,24 56 17-15,-15-32-45 16,0 3-11-16,-1-2 1 16,-4-7-3-16,-7-5-23 15,-1-9-58-15,-8-6-72 0,0-1-76 16,-22-10-95-16</inkml:trace>
  <inkml:trace contextRef="#ctx0" brushRef="#br0" timeOffset="208906.08">9176 10641 424 0,'-20'-86'168'0,"3"17"-75"0,6 15-44 15,11 18-29-15,0 9-10 16,0 4-8-16,11 12 4 15,9 3-39-15,14 8-68 16,2 8-133-16</inkml:trace>
  <inkml:trace contextRef="#ctx0" brushRef="#br0" timeOffset="209503.61">9776 10894 405 0,'0'0'198'0,"0"0"-83"16,0 0-48-16,0 10-32 16,5 3-19-16,4 8 18 15,2 7-3-15,2 8-11 0,4 6-14 16,-2-3-2-16,-3-1 1 16,1-5 1-16,-1-10-6 0,-4-4-3 15,0-4 2-15,-8-15 5 16,4 0-7-16,0 0 0 15,1-9-4-15,3-4 0 0,0-10 0 16,0-15 0-16,1-7 5 16,-3-3 2-16,2 3 17 15,0 12 3-15,-2 9-4 16,-2 8-12-16,0 8-2 0,4 8 0 16,4 12 9-16,3 8 3 15,1 5-4-15,6 4-3 0,-6-1-9 16,0-7 3-16,-4-6 0 15,-4-5 2-15,-3-10 4 16,-5-10-7-16,0-18-11 0,0-17-2 16,0-15 5-16,0-18 2 15,-13-13 9-15,-4-14-1 16,-3-8-4-16,-3-6 5 0,-2 14 15 16,1 20 31-16,-1 16 8 15,9 19-5-15,4 13-28 16,12 13-11-16,0 19-6 15,0 26 10-15,9 27 12 0,10 30 10 16,6 17-8-16,2 6-16 16,6 0-6-16,-1-3-6 15,1-8-2-15,-1-10 4 0,-4-5-15 16,-2-19-28-16,-10-6-55 16,-4-15-52-16,-4-6-30 0,-8-8-26 15,0-13-66-15</inkml:trace>
  <inkml:trace contextRef="#ctx0" brushRef="#br0" timeOffset="209658.82">9939 10671 180 0,'-11'-23'264'16,"3"7"-93"-16,8-1-71 16,0 2-46-16,11-6-29 15,9-3-10-15,10-1 1 0,10-4-9 16,9 1-7-16,8-1-19 15,3 1-55-15,-8 0-85 0,-5 0-108 16</inkml:trace>
  <inkml:trace contextRef="#ctx0" brushRef="#br0" timeOffset="210086.11">11471 9846 354 0,'-13'-20'231'0,"13"11"-115"16,0 9-61-16,0 0-26 0,8 16-16 15,5 6-3-15,3-6-6 16,4-4 0-16,4-12 0 16,1 0-7-16,1 0 6 0,-12 0 3 15,-5-9 1-15,-9-2-6 16,0-10-3-16,-12 0-3 15,-4 1-2-15,-5 0 3 16,2 3 6-16,-3 5-9 16,2 4 4-16,0 8-7 0,3 0-21 15,6 12-32-15,2 9-45 16,9 3-110-16</inkml:trace>
  <inkml:trace contextRef="#ctx0" brushRef="#br0" timeOffset="210286.23">11861 10416 418 0,'43'0'213'0,"3"9"-66"16,-5 7-44-16,2 4-8 0,7 8-13 16,-1 4-1-16,-9 10-11 15,-7 2-18-15,-12 6-23 0,-17 10-12 16,-18 9-26-16,-19 5-108 15,-24 7-115-15,-22 4-80 0,-25 5-324 16</inkml:trace>
  <inkml:trace contextRef="#ctx0" brushRef="#br0" timeOffset="211883.72">9728 16969 368 0,'0'-15'197'16,"0"-1"-45"-16,0 4-48 15,0-5-48-15,0 5-26 0,0 4-9 16,0 0-1-16,0 4 1 15,0-1-1-15,0 5 1 16,0 0-2-16,-9 0-3 0,9 0-1 16,-6 12 0-16,6 9-7 15,0 7 6-15,6 13 5 16,16 3-11-16,10 1 5 16,12 1-4-16,19-6-6 15,5-4 0-15,8-8-2 0,6-4 1 16,-9-2-1-16,-13-6 0 15,-13 0 2-15,-20-3 2 0,-6-1 1 16,-18 4 7-16,-3 4-2 16,-24 8-7-16,-3 1 2 15,-6-1 1-15,-4 1-7 0,0 4-2 16,1-5 1-16,4 1-2 16,7-8-68-16,9-2-72 15,7-7-57-15,9-12-57 16,9-3-5-16</inkml:trace>
  <inkml:trace contextRef="#ctx0" brushRef="#br0" timeOffset="212182.96">10431 16969 436 0,'-16'-31'271'15,"-5"2"-31"-15,2 9-82 16,2 3-81-16,4 4-39 0,5 9-23 15,8 4-8-15,0 0-3 16,0 0-3-16,0 13 0 16,0 8-4-16,0 2 5 15,0 11-1-15,0 3 5 0,8-2-10 16,0-1 4-16,0 1 1 16,6-1-1-16,5-6 1 15,2-4-2-15,4-7 4 0,3-1-7 16,9-4 4-16,2-12-20 15,7 0-55-15,2-9-63 0,2-6-30 16,-7-6-18-16,-2-7-32 16,-5-5 22-16,-6-3-51 15</inkml:trace>
  <inkml:trace contextRef="#ctx0" brushRef="#br0" timeOffset="212499.74">10878 16840 105 0,'-14'-42'254'0,"0"6"-51"15,-12 8-24-15,-2 8-3 16,-4 7-56-16,-1 13-52 0,5 0-31 15,4 8-13-15,8 10-7 16,2 1-6-16,14 5 0 16,9 2-4-16,4-3-5 0,4-2-2 15,2-6-2-15,5-2-11 16,-4 0-8-16,1-13-27 16,-4 0-5-16,-1-9-1 15,-5-8-6-15,-6-2 13 0,-5-9 27 16,0-2 10-16,0 2 17 15,0 7 15-15,0 6 5 0,0 2-2 16,0 9-3-16,0 4-5 16,0 8-8-16,0 9 10 15,8 7-10-15,4 4-6 0,5 6-10 16,3-6-53-16,0-5-41 16,0-5-25-16,-3-6-12 15,-1-12-25-15,-4-5-19 16,-1-15 54-16</inkml:trace>
  <inkml:trace contextRef="#ctx0" brushRef="#br0" timeOffset="212815.45">10996 16644 38 0,'0'-89'395'16,"0"56"-223"-16,0 9-38 15,0 12-46-15,0 3-41 16,0 9-25-16,4 0-4 0,0 12 3 16,0 9-8-16,4 3-5 15,-5-3-3-15,3-4 3 16,-6-5-4-16,0 0 0 0,3-12-2 15,-3 0-17-15,0-5-19 16,3-12-2-16,5-11-7 16,0-12 22-16,1-5 8 15,4 0 16-15,-1 9 7 0,0 8 4 16,-4 10 17-16,3 11-5 16,3 7 22-16,2 20 6 15,3 8-12-15,3 11-12 0,-3 0-15 16,2 2-10-16,-1-8 2 15,-4-5-16-15,-3-9-30 16,-1-6-47-16,4-13-23 0,-3-13-34 16,-2-15-39-16,1-12-5 15,-4-17 28-15</inkml:trace>
  <inkml:trace contextRef="#ctx0" brushRef="#br0" timeOffset="213050.25">11353 15064 422 0,'-20'-102'314'0,"0"26"-27"16,-1 23-83-16,5 20-75 16,2 21-50-16,3 29-6 0,11 27 42 15,5 26-12-15,11 18-40 16,12 19-29-16,5 7-15 16,8 11-14-16,-1 2-5 0,4-4-4 15,1-10-41 1,-3-10-100-16,-10-14-86 0,-8-7-46 15,-9-13-14-15,-15-17-13 16,-12-16 39-16</inkml:trace>
  <inkml:trace contextRef="#ctx0" brushRef="#br0" timeOffset="213174.7">11376 16083 329 0,'-27'-24'285'0,"5"-2"-62"16,11 7-44-16,11-5-90 15,0-5-53-15,11-9-14 16,11-7-11-16,3-6-6 0,10-14-21 15,2-1-66-15,5 1-82 16,-7-4-31-16,1-4-55 16,-2-5 18-16</inkml:trace>
  <inkml:trace contextRef="#ctx0" brushRef="#br0" timeOffset="213365.65">11839 14768 366 0,'0'-4'254'16,"0"19"-37"-16,0 30 28 15,0 37-25-15,0 28-25 16,14 17-23-16,10 11-59 0,20 1-51 16,13-1-27-16,13-12-20 15,6-13-26-15,1-10-39 0,10-13-50 16,10-18-1 0,7-15-146-16,7-15-130 0,-10-23-77 15</inkml:trace>
  <inkml:trace contextRef="#ctx0" brushRef="#br0" timeOffset="213781.53">12393 14743 361 0,'-8'-12'210'0,"8"3"-61"15,-8 9-51-15,8 0-46 16,0 27-13-16,0 0 14 0,4 9-13 16,8 5-18-16,3-4-4 15,1-1-9-15,10-3-2 16,-3-5-6-16,-2-11 5 0,0-5-2 15,-7-12-6-15,0 0 4 16,-3-9-1-16,3-7-6 0,-7-8-2 16,1-4 0-1,-4-5 11-15,0 3 4 0,2 11 3 16,-6 3 9-16,0 3-2 16,0 9-3-16,0 4-13 15,3 0 0-15,5 17-2 0,9 7-4 16,2 4-68-16,2 10-99 15,2-2-75-15,1-3-60 0</inkml:trace>
  <inkml:trace contextRef="#ctx0" brushRef="#br0" timeOffset="214046.97">13258 14641 571 0,'0'-36'341'0,"0"3"-12"0,-12 5-118 16,12 10-104-16,0 7-54 15,0 11-19-15,0 29 30 0,0 23 92 16,0 26-22-16,0 16-87 16,4 7-47-16,4 6 0 15,3-10 0-15,6 1 0 0,0-13 0 16,-2-11 0-1,2-13-121-15,-6-15-198 0,2-11-63 16,-4-6 2-16,-9-29 8 16</inkml:trace>
  <inkml:trace contextRef="#ctx0" brushRef="#br0" timeOffset="214193.45">13213 14874 667 0,'-28'-46'340'16,"3"11"-42"-16,9 10-144 0,3 6-77 15,2 1-39-15,11 6-13 16,0 3-23 0,0 6-17-16,0 3-82 0,3 0-118 0,13 8-95 15,5 8-77 1</inkml:trace>
  <inkml:trace contextRef="#ctx0" brushRef="#br0" timeOffset="214338.81">13968 15379 443 0,'48'19'305'0,"-9"-6"-76"16,-16-4-103-16,-7-9-94 0,-3 0-39 15,-13-17-33-15,0-7-74 16,-10-9-80-16,-6-7-83 16</inkml:trace>
  <inkml:trace contextRef="#ctx0" brushRef="#br0" timeOffset="214746.1">14001 14190 485 0,'0'-36'275'0,"3"7"-45"16,0 12-76-16,3 6-82 16,2 7-16-16,4 11 44 0,10 21 21 15,9 22 0 1,9 15-35-16,9 12-30 0,4 9-28 15,3 2-18-15,-2-2 1 0,-1-9-7 16,-10-12-2 0,0-8-2-16,-12-12-4 0,-7-12-12 15,-3-9-23-15,-10-4-18 16,-11-12-13-16,-11-8-8 0,-18-3 12 16,-12-13 13-16,-8-5 22 15,-2-3 19-15,-2 3 13 16,4 9 4-16,4 12 2 0,9 0 0 15,7 16 12-15,9 13 22 16,7 7-8-16,13 5 9 16,13 1-15-16,15-6-4 15,12-4-12-15,17-7-3 0,10-9-3 16,5-16-7-16,-4 0-2 16,-2-4-59-16,-14-13-122 15,-12-3-104-15,-10-8-20 0,-14-12-25 16</inkml:trace>
  <inkml:trace contextRef="#ctx0" brushRef="#br0" timeOffset="-214367.91">14829 13762 593 0,'-25'-33'333'0,"6"5"-116"16,2 13-111-16,5 1-56 15,0 7-26-15,12 7-10 0,0 0-6 16,3 7-5-16,10 7-2 16,3-3-3-16,4 2-13 15,1-1-6-15,-5-5-9 16,1-7-1-16,-6 0 3 0,-3-3 12 15,1-13 8-15,-6-13 3 16,-3-3 11-16,0 2 32 16,0 7 11-16,0 2 4 0,0 9-19 15,0 4-24-15,5 8-3 16,3 0-4-16,5 24-3 16,1 8-2-16,3 14-68 0,4 7-137 15,0 9-113-15,-10 7-68 16</inkml:trace>
  <inkml:trace contextRef="#ctx0" brushRef="#br0" timeOffset="-214153.88">15449 14588 491 0,'14'-4'537'15,"-11"-4"-112"-15,2 8-185 16,3 12-121-16,-4 12-63 0,0 17-27 16,-4 9-23-16,0 6-3 15,-13 9-66-15,-4 1-106 0,-2-1-134 16,-5-8-73-16,-6-5-27 16</inkml:trace>
  <inkml:trace contextRef="#ctx0" brushRef="#br0" timeOffset="-212605.14">16778 13408 206 0,'-9'-16'237'15,"9"4"-69"-15,0 0-39 0,0 2-33 16,0 3-28-16,0 7-19 16,0 0-12-16,0 0-10 0,5 0-3 15,8 21-10-15,-1 4-1 16,-2 3 1-16,7 8 2 0,-1 9-6 15,2-4 10 1,-7 3-4-16,1-3-5 0,1-4 0 16,-5-9-2-16,-5-7-3 15,3-6 2-15,-6-2-4 16,0-4 3-16,0-9-6 0,0 0 1 16,0 0-4-16,0 0 11 15,3 0 2-15,5-5-4 0,-4-7-5 16,4-4 5-16,1-9-7 15,2 4 2-15,3 2-4 16,-3 3-1-16,10-1 3 0,0 0-2 16,5 6 0-1,8 6 5-15,-3 5-1 0,3 0-4 16,-3 12-4-16,-2 9 8 16,-4 8 6-16,-8 11-7 15,-9 5 11-15,-8 8-5 0,-8 5 3 16,-12-7-4-16,-9-1-4 15,-9-6 3-15,-6-7 7 16,-4-17-2-16,3-12 4 0,-5-12-4 16,2-16 2-16,3-14 10 15,10-10-6-15,1-4-8 0,15-10-11 16,6 6-13 0,13-1-34-16,0 4-48 0,0 9-75 15,9 7-45-15,-1 5-44 16,-8 7-9-16</inkml:trace>
  <inkml:trace contextRef="#ctx0" brushRef="#br0" timeOffset="-212004.95">16279 13738 279 0,'0'-24'269'0,"-8"3"-66"15,8 9-55-15,0 0-71 0,0 3-35 16,0 9-9-16,0 16 31 16,0 13 4-16,0 16-1 15,0 8-15-15,0 13-9 0,-14 3-11 16,-2 5 6-16,-7-3-4 15,-11 0-11-15,-5-7-9 16,-7-7 6-16,-2-8-13 0,3-12 1 16,0-9-4-1,6-16-1-15,6-12-7 0,3-16 2 16,7-13 7-16,6-15-9 16,17-10 8-16,0-3-9 15,8 0-2-15,13 1 7 0,44-66-6 16,-25 65 4-1,6 3 3-15,3 2-11 16,-1 4 0-16,-2 3 10 0,-12 4-10 16,0 1-14-16,-11-3 3 15,-7 4 0-15,-8-2 6 0,-8 1 6 16,0 3 1-16,-16 0 0 16,-2 3 11-16,-12 6 2 0,-7 4 0 15,1 8 2 1,-1 8-3-16,5 8 0 0,4 8 3 15,0 18 4-15,7 14 17 16,5 17 11-16,16 16-13 0,0 9-10 16,16 3-1-16,9 0-7 15,7-8-8-15,8-4-3 16,2-11-5-16,6-11-25 0,5-5-69 16,-1-10-109-16,1-11-97 15,-4-8-89-15</inkml:trace>
  <inkml:trace contextRef="#ctx0" brushRef="#br0" timeOffset="-211539.65">17217 12961 370 0,'-9'-17'225'0,"9"7"-65"0,0-1-59 16,0 4-41-16,13-2-25 15,10 6 12-15,15 3 37 0,6 0-8 16,13 15 5-16,8 23 74 16,5 18 0-16,-6 30-16 0,-4 32-14 15,-6 28-43-15,-8 21-25 16,-3 184 38 0,-39-31-95-1,-69 47 0 1,21-216 0-1,16-65 0 1,18-63 0-16,10-14 0 16,0-18-247-16,0-23-129 15,14-26-33-15,4-27-3 0</inkml:trace>
  <inkml:trace contextRef="#ctx0" brushRef="#br0" timeOffset="-211306.84">18118 13111 471 0,'-6'-50'311'16,"-12"27"-99"-16,6 23-89 16,-6 23-54-16,12 15-24 0,6 7 8 15,0-4 14-15,11-5-20 16,10-3-16-16,4-5-14 0,-3-8-10 16,4-4-3-16,-6-16 1 15,-4 0-1-15,-4-2-1 16,-7-12-22-16,-5-10 6 0,0-5-24 15,-17-3-26-15,1-5-27 16,-4 4-49-16,3 10-53 0,0 3-46 16,6 7-62-16</inkml:trace>
  <inkml:trace contextRef="#ctx0" brushRef="#br0" timeOffset="-211106.88">18564 13555 593 0,'33'20'323'16,"-1"12"-45"-16,-3 18-124 0,1 11-55 15,-7 8-1-15,-3-1 22 16,-7 3-18-16,-6-3-44 16,-7 1-28-16,-15 0-27 15,-18 10-99-15,-12-2-152 0,-24 3-123 16,-21 3-42-16,-23 3 50 15</inkml:trace>
  <inkml:trace contextRef="#ctx0" brushRef="#br0" timeOffset="-209209.58">17631 15916 70 0,'8'29'237'0,"-5"-5"-66"16,-3-8-27-16,0-4-25 0,0 0-27 15,0-12 1-15,0 0 37 16,0 0 39-16,0 0 17 0,0 0 19 16,0 0-3-16,0 0 5 15,0-7-185-15,0-2-22 16,-16-7 0-16,-4-9 0 15,-4-11 0-15,-6-14 0 0,-1-10 0 16,-1-10 0-16,-33-96 0 16,35 72 0-1,3-3 0-15,3-1 0 0,7 4 0 16,6 4 0-16,-2 12 0 16,13 9 0-16,-8 12 0 0,8 9 0 15,0 8 0 1,0 11 0-16,0 4 0 0,0 5 0 15,0-1 0-15,0 5 0 0,0 1 0 16,-8-2 0 0,8 5 0-16,-9 3 0 0,9 5 0 15,0-4 0-15,0 1 0 16,0 3 0-16,-8-6 0 0,0 3 0 16,8-1 0-16,-11-5 0 15,11 1 0-15,-12 4 0 16,12-1 0-16,-13 2 0 0,5 2 0 15,-1 5 0 1,9 10 0 15,0-3 0-15,0 2 0 0,0-2 0-16,-12 1 0 15,0 5 0-15,-4 2 0 0,-1 11 0 16,-3 2 0-16,0 1 0 15,-2 2 0-15,8-2 0 0,-4-4 0 16,2-1 0-16,4-5 0 16,1-1 0-16,-1-2 0 15,12 0 0-15,-9-4 0 0,9-3 0 16,5-18 0 31,3-7 0-32,5-8 0-15,2-10 0 16,1-5 0-16,1-7 0 0,-5 3 0 16,0-2 0-16,-4 4 0 15,0 4 0-15,-8 5 0 16,0 7 0-16,0 8 0 0,0 5 0 16,0 0 0-16,0 0 0 15,0 3 0-15,0 6 0 16,0-1 0-16,3 4 0 15,2 0 0 1,-2 0 0-16,6 0 0 16,4 0 0-16,6 0 0 15,2 12 0-15,3-3 0 0,1-2 0 16,3-7 0-16,-3 12 0 16,-5-12 0-16,0 9 0 15,-3-9 0-15,-6 8 0 0,-2-8 0 16,-9 7 0-1,0 2 0 1,0-1 0-16,0 0 0 16,-9 5 0-16,-2-1 0 15,-3 0 0-15,-3 4 0 16,-9 5 0-16,-2 4 0 16,-5-2 0-16,-4 5 0 0,-3-3 0 15,3 0 0-15,5-6 0 16,2 2 0-16,7-4 0 0,3-5 0 15,3 0 0-15,4-12 0 16,7 7 0-16,9-7 0 63,26-2 0-63,-8-10 0 15,-3-2 0-15,8-1 0 0,-6 2 0 16,-1-2 0-16,-3-2 0 15,-2 1 0-15,-6 0 0 0,-1-2 0 16,-1 2 0-16,-6 0 0 16,0 4 0-16,0-1 0 15,0 6 0-15,0 3 0 0,0-1 0 16,0 2 0-16,-13 18 0 31,0 11 0-15,1 2 0-16,-1-3 0 0,2-2 0 15,11-2 0-15,-8-3 0 16,8-8 0-16,0-1 0 16,8-9 0-1,3-9 0 1,5-7 0-16,1-5 0 0,4-7-43 16,-2-4-13-16,-2-5 6 15,-5 0 10-15,1 5 19 16,-9 8 15-16,-4 3 9 0,0 9 11 15,0 0 2-15,0 7 0 16,-13 5 0-16,-3 9-2 16,-1 7 1-16,1 1-3 15,4-2 0-15,0-3-6 0,12 2-6 16,-8-7-3-16,8-7 8 16,0 8-2-16,0-8-6 15,0 0 7-15,0 0-9 16,0 0-26-16,-9 0-54 15,1 0-118-15,0 0-112 0,-3-4-43 16,-5 0-24-16</inkml:trace>
  <inkml:trace contextRef="#ctx0" brushRef="#br0" timeOffset="-205680.01">17071 16750 56 0,'4'24'192'0,"-4"0"-18"16,0-7-54-16,0-5-16 16,0 1-27-16,0-13 0 0,0 0 35 15,-12 0 18 1,-5 0-7-16,-3 0-1 0,0-13 2 16,-5-6-22-16,0-15-23 15,-3-6-38-15,-1-17-18 0,1-12-8 16,-1-17-7-16,-4-12-2 15,6-11 0-15,-3-9-9 0,8-1 4 16,1 2 1-16,5 6-5 16,-1 14 8-16,0 8-9 15,3 12 4-15,-4 6 4 0,2 6 0 16,-1 12-2-16,6 6-3 16,0 2-2-16,-2 0-1 15,0 3 5-15,1 5-1 16,-1 2 2-16,4-3-9 0,-5 2-4 15,2 7-1-15,-2 4 4 16,6 6 1-16,8 6-3 0,-6 2 8 16,-2-3 8-16,8 7-8 15,-9 2-5-15,9 2 6 16,-8 3-2-16,8-4-4 16,0 0 8-16,-8-1-3 0,8 5-4 15,0 0 3 1,0 0 11-16,0 0-5 15,0 0-5-15,0 0-4 16,0 0 7-16,0 0-5 16,0 0 5-1,0 0-8-15,0 0 8 0,0 0-4 16,0 0 9-16,0-3-10 16,0-2-3-16,0 1-5 0,0-4-4 15,0-5 3-15,0 2-6 16,-13 2 12-16,5-3-6 15,8 5 12-15,-8-2-3 0,8 1 2 16,0-4 4-16,0 3-7 16,0 2 10-16,0 2-10 15,0 0 7-15,0 3 1 16,-8-3-1-16,8 1-5 0,0 1 3 16,0-6 1-1,0 4 2-15,0-2 1 0,0 7-8 16,-9-4 7-16,1 0 3 15,0-1-9-15,8 2 10 16,-6 3 5-16,6 0 1 0,0 0 4 16,0 0-7-16,-10 0-2 15,2 16 0-15,0 12 4 16,0 5-1-16,-1 3-4 16,9 1 3-16,0 4 4 0,0-1-1 15,0-3-3-15,0 3-2 16,0-7-2-16,0-4-6 15,0-5 1-15,0-8-1 0,0 0 3 16,0-8-1-16,0-8 2 16,0 0 0-16,0 0-2 15,0 0-5-15,0-3 4 16,0-9-15-16,0-16-7 16,0-10-11-16,0-7 2 0,0-7 3 15,0-1 12-15,0-5-5 16,0 6-7-16,-8-1 10 0,8 0 8 15,0 9 11 1,-8 10-8-16,8 6 11 0,0 3-8 16,-9 9 9-16,9 0-7 15,0 8-3-15,0 4 6 16,0 4-5-16,0 0 8 0,0 0-12 16,0 0 3-1,0 0 2-15,0 0 3 16,0 0-2-16,0 0-3 15,6 0 4 1,-3 0 2-16,5 0-6 0,-3 0 6 16,3 0-2-16,1 0 6 15,2 0-6-15,1 0-5 16,5 0 6-16,3 0-3 16,9 0-5-16,-2 0 4 15,7-3-3-15,0-2-4 0,-3-4 7 16,-2 7 4-16,-7-3-3 15,0 0 5-15,-11 5 1 0,-2 0 4 16,-5 0-11-16,-4 0 1 16,0 0 3-16,0 0 5 0,0 0-8 15,0 0 7-15,0 0 1 16,0 0-11-16,0 0 11 16,0 0-4-16,0 0-3 15,0 0 4-15,0 0 4 16,0 0 1-16,0 0-5 0,0 0 0 15,0 0-6-15,0 0 6 16,0-2-12-16,0-3 4 0,0-1 1 16,0 6-9-1,0 0 2-15,0 0 6 16,0 0 1-16,0 0-4 0,0 0 5 16,0 0-6-16,0 0 4 15,0 0 6-15,0 0-6 16,0 0-4-16,0 0 3 15,0 0-1-15,0 0-2 16,0 0 4-16,0 0 0 16,0 0 0-16,0 0 3 0,0 0-3 15,0 0 9-15,0 0-1 16,-7 0 1-16,-2 0 7 16,9 0 1-16,-13 0-5 0,-4 13-4 15,1 4 10-15,-3 7-3 16,-6 1-14-16,3 4 10 15,-9 2-5-15,3 7 8 0,0-3-11 16,4 3 2-16,-1-2 1 16,6-3 2-16,1-2-1 15,7-1-6-15,11-10 6 16,-9 1 6-16,9-1-6 0,0-9 3 16,0 2-4-16,0 0 8 15,0-13-2-15,0 8 4 0,0-8-4 16,0 0 4-16,0 0-5 15,0 0 4 1,0 0-7-16,0 0 4 16,0 0-10-1,0 0 1-15,0 0 4 16,4 0-4-16,4-8-4 16,-3-5-6-16,-2-7-9 15,5-8-6-15,-4-6 1 16,5 1-8-16,-6-2 1 15,5-1-6-15,0-1 22 0,1-5-4 16,-1 7 10-16,-3 1 3 16,-2 6 7-16,1 7-3 0,0 6 1 15,-4 6 1-15,0 5 5 16,0 4 0-16,0 0 8 16,0 0 4-16,0 13 8 0,0 6 8 15,-11 6-9-15,-2 7-1 16,1 2-8-16,-1 1-6 0,1 3 5 15,0-7-8 1,12-1-3-16,0-10 0 0,0-3-4 16,0-5 3-16,0-12 2 15,0 7 0-15,0-7-8 16,8 0 0-16,2 0 3 0,1-7-14 16,6-5-2-16,-1-9-1 15,0-4 8-15,0-3 3 0,-5 4 6 16,-2 4 5-16,-9 2 2 15,0 6-5-15,0 5 10 16,0 7 6-16,-12 0 5 0,-4 12-15 16,-1 8 3-16,-6 8 8 15,-2 5-10-15,4 4 7 16,5 0 5-16,-1-4-4 16,6-5-7-16,11-8 3 0,-8-4-4 15,8-4-2-15,0 0-8 16,8-12 1-16,0 0 5 15,3 0-6-15,3-7 4 16,2-6 1-16,0-3-6 16,-5-5 0-16,3 2 0 0,-6 2 7 15,-5 2-6-15,-3 2 2 16,0 3 7-16,0 3-5 16,0 3 6-16,0 4 8 15,-8 0-5-15,8 0-1 0,-9 0-8 16,1 0 0-16,0 0 5 15,8 0-9-15,-6 0 3 16,6 0-1-16,0 0-1 16,0 0 1-16,0 0 3 15,0 0-5-15,6 0-7 0,2-8-2 16,6 0-5-16,2-4 0 16,4-6-7-16,0 6 6 15,-3-2 7-15,-6 0 9 0,-2 7-6 16,-1-1 6-16,-4 8 10 15,-4 0-2-15,0 0 8 16,0 0 3-16,0 12 1 16,-12 5-6-16,-2 2 2 0,0 2-3 15,-7-1-5-15,4 1 1 16,1-5-5-16,-1-5 0 16,6 2 1-16,0-5 0 0,11-8 1 15,0 0-2-15,0 0-5 16,0 0-2-16,0 0 1 0,0-3-19 15,6-10 1-15,7-7 2 16,-1-9 5-16,1-4 9 16,-2 5 7-16,-2 4 2 0,-5 3-4 15,-4 8 3-15,0 6 5 16,0-2 15-16,0 9 2 16,0 0 4-16,-8 16-12 15,-8 5 2-15,0 8 1 0,-6 0-10 16,6-1 3-16,5-4-6 15,-6 0 4-15,4-8-3 16,13-3 2-16,0-4-4 0,0-9-7 16,0 0 1-1,0 0-4-15,5 0-3 16,7-9 4-16,4-7-2 0,5-4-4 16,4-4-9-16,-6-5 3 15,2 3 1-15,-5 3 4 16,-4-2 1-16,-1 9 13 0,-6 4 1 15,-5 3 2-15,0 6 11 16,0 3 14-16,0 0-13 16,-16 12 1-16,1 6 0 0,-2 1-12 15,-3 6 8-15,4-1-7 16,2-4-6-16,3-4 6 16,11-4-6-16,0-12 3 0,0 0-3 15,0 0 3-15,0 0-6 16,0 0-8-1,3 0-13-15,5-12 1 16,6-4-10-16,-3-4-3 0,1-1 3 16,-3 1 10-16,-1 0 2 15,0 7-2-15,-3 1 12 0,-5 3-1 16,0 6 4-16,0 3 13 16,0 0 11-16,0 0-6 15,-13 17 10-15,5-2-11 0,-1 2 2 16,2-1-7-16,-1 0 5 15,8 1-8-15,-8-10 3 0,8-7-2 16,0 0-6-16,0 0 5 16,0 0-7-16,0 0-10 15,3 0-6-15,2 0-12 16,3-7-7-16,-5-5-6 16,1 0 0-16,5-2-3 0,-5 3 1 15,0-6-1-15,-4 4 4 16,0 6 7-16,0-2 9 0,0 6 7 15,0-1 8-15,0 4-5 16,0 0-19-16,0 0-31 16,0 0-25-16,0 0-25 0,0 0-50 15,0-5-21-15</inkml:trace>
  <inkml:trace contextRef="#ctx0" brushRef="#br0" timeOffset="-204184.31">16396 14625 11 0,'0'-7'31'0,"0"1"32"15,0-1 37-15,0 3 56 0,0-1-37 16,0 2-29-16,0 3-23 16,0 0-19-16,-8 0-9 15,8 0 2-15,0 0-11 0,-9 0-3 16,9 12-1-16,-11 12-2 15,11 4 3-15,-8 6-6 16,8 1-5-16,0-2-4 0,0-4-4 16,0-5-4-16,0-8-2 15,0-3 2-15,0-5-4 16,0-8 1-16,0 0 4 16,0 0-9-16,8 0-9 0,0-8-7 15,-5-14-12-15,6-4 1 16,-9-8 5-16,0-3 10 15,0-3 11-15,0 4 1 0,0 2 7 16,0 6 0-16,0 12 8 16,0 4 6-16,0 5-2 0,0 7 10 15,0 0 0-15,-12 19-4 16,4 6 2-16,8 4-12 16,-11 2-1-16,11 3-6 15,-10-6 0-15,10-5-2 0,0-2 2 16,0-4-3-16,0-5 2 15,0-12-20-15,0 8-9 16,0-8-3-16,0 0-19 0,0 0-8 16,0 0 1-16,0-8 8 15,0-4 14-15,0 0 16 16,0-3 11-16,0-3 2 0,0 2 7 16,0 4 6-16,0 0 9 15,0 8 13-15,0 4 6 0,0 0 6 16,0 7-8-16,0 9 9 15,-8 5-3-15,0 4-11 16,0 3 4-16,8-5-9 16,-9 3-12-16,9-2-1 0,-8-5-11 15,8-2 3-15,0-1-1 16,0-6-1-16,0-10-15 16,0 0-17-16,0 0-13 15,0 0-23-15,0-5 13 16,8-8-3-16,-3-2 12 15,-1-6 23-15,-4 1 5 0,0-1 10 16,0 2 7-16,0 2 6 16,0 5 1-16,0 4 10 15,0 8 1-15,0 0 6 16,0 0 3-16,0 16 5 0,0 7 1 16,0 7-17-16,0-5-2 15,0-1-9-15,0-1-1 0,0-1 1 16,0-6-8-16,0-4 0 15,0-4-2-15,0-8-8 16,5 0-7-16,-2 0-12 0,-3 0-8 16,5 0-2-16,-2-12 4 15,2-4 5-15,-5-1 5 16,0 1 0-16,0-4-3 16,0-1 3-16,0 5 10 0,0 0 14 15,0 2 13-15,0 7 7 16,0 7 11-16,0 0 0 15,0 0 0-15,0 0 3 0,0 0 0 16,0 0-3-16,0 0-2 16,0 0-4-16,0 0-8 0,0 0-6 15,0 0-5-15,0 0 4 16,0 0-3-16,0 0-6 16,0 0 1-16,0 0 2 0,0-5-2 15,0 3 1 1,0-3 3-16,0-2-5 0,7-2-4 15,2 1 5-15,2-4 1 16,6-1 1-16,-1 0-2 0,5 1-4 16,-5 5 5-16,1-2 2 15,-3 6 0-15,4-1 5 16,4 4-9-16,-8 0 7 0,3 0-1 16,-1 0-7-16,1 0 3 15,-7 0-2-15,4 0 5 0,-6 0 1 16,-5 0-9-16,5 0 4 15,0 0-1-15,1 0 5 16,0 0 0-16,-6 0-7 0,2 0 4 16,-2-4 1-16,-3-1-1 15,0 2 1-15,0 3-6 16,0 0 0-16,0 0-6 16,0 0-3-16,0 0-15 0,0 0-6 15,0 0-11-15,-11 0-1 16,2 0 6-16,0 0 0 15,9 0 5-15,-8-4-5 0,0-1-19 16,8-3-31-16,-11-1-17 16,11 1 6-16,-9 1 30 0</inkml:trace>
  <inkml:trace contextRef="#ctx0" brushRef="#br0" timeOffset="-203330.52">16559 14622 10 0,'0'0'19'0,"0"0"20"0,0 0 35 15,-13 0 47-15,4 0 17 16,1 0-54-16,0 0-37 0,-1 0-20 16,-1 0-14-16,10 0 9 15,-8 0 0-15,8 0-6 16,0 0-4-16,0 0-4 0,0 0-2 16,0 0-5-16,0 0 8 15,0 0-4-15,0 0-3 0,8-4-2 16,2-2 1-1,-1-1 2-15,7-2-3 0,1 1-2 16,5 0 2-16,-7 0-1 16,5 1 1-16,-4 2 0 15,2 5 1-15,-7-4-5 0,-2 4 5 16,-6 0-4-16,-3 0 7 16,0 0 10-16,0 0-4 0,0 0 7 15,-9 0-2-15,-5 0-2 16,-4 12-2-16,-1 0 3 15,-6 1 0-15,1-1-4 0,2 1 0 16,3-6-3-16,3 2-3 16,4-2 0-16,12-7-3 15,-9 9-1-15,9-9-2 16,0 0-1-16,9 0-6 0,3 0 6 16,4 0-18-16,9-9-7 15,-1-3-1-15,0 1 8 16,-4-2 9-16,-4 4 3 0,-3 1 2 15,-5 8 11-15,-3 0-2 16,-2 0 7-16,-3 0 3 0,0 0-3 16,-16 13 2-16,-5 4 7 15,-4 2-4-15,3 1 6 16,-4 2-3-16,6-2-1 16,0-4-2-16,4 0-1 15,4-4-3-15,12-12-1 0,-9 8-7 16,9-8 2-16,0 0 0 15,0 0-6-15,0 0 1 0,3 0-11 16,6-2 0-16,4-9 0 16,-1-1 6-16,-3 5 1 15,-3-2 5-15,-6 6-5 0,0 3 4 16,0 0 3-16,0 0 2 16,0 0-2-16,0 0 2 0,0 0 5 15,0 0 3 1,0 0-2-16,0 0-1 0,0 0 3 15,0 0 0-15,0 0-6 16,0 0-4-16,0 0 0 16,0 0-3-16,0 0-2 15,0 0-10-15,0 0-2 16,-6 0 0-16,6 0-4 0,0 0 0 16,0 0 0-16,0 0 1 15,0 0-7-15,0 0-10 16,0 0-8-16,0-4-5 0,0 4-4 15,0 0-22-15,0-4-37 16,-9-1 111-16,9-2-181 0</inkml:trace>
  <inkml:trace contextRef="#ctx0" brushRef="#br0" timeOffset="-193650.58">4806 2518 15 0,'0'0'19'16,"0"0"13"-16,0 0 142 16,0 0 8-1,0 0-71-15,0 0-53 16,0 0-27-16,0 0-12 15,0 0-4-15,0 0 3 16,0 0 8-16,0 0 11 16,0 0-4-16,0 0-10 15,0 0-2-15,0 0-8 16,0 0-7-16,0 0-1 16,0 0 2-16,0 0-5 15,5 0 4 1,6 0-4-16,19-12-2 15,22-8 3 1,26-17-6-16,26-11 3 16,51-18 0-16,60-15 0 15,49-20-2-15,24-14 8 16,-3-10-8-16,-20-2 2 16,-39 5 4-16,-39 16-5 15,-37 17 5-15,-35 16 2 16,-32 16 18-16,-21 7 18 15,-17 15-3-15,-16 9-1 16,-10 6-6-16,-2 8-15 16,-6 4-4-16,-2 5-11 15,-4 3 0 1,-1 0 1-16,-4 0-5 16,0 0 5-16,0 0 0 15,0 0-6-15,0 0 1 16,0 7 6-16,0 1-9 15,0-8 7 1,0 0-7-16,0 8-14 16,0 0-21-16,0 4-32 15,-12 21-49-15,-2 17-50 16,-6 15-136 0</inkml:trace>
  <inkml:trace contextRef="#ctx0" brushRef="#br0" timeOffset="-191721.52">4141 14576 148 0,'-13'-16'213'0,"2"5"-72"15,11-1-24-15,-8 1-42 16,8 4-30-16,0-1-12 15,0 4-4-15,0-4-8 16,3 0-6-16,5-1-6 16,5-3 1-16,4 4 2 15,-1 0-6-15,-4 5 6 16,3-2-5-16,-2 5-4 16,4 0 6-16,-3 8 13 15,12 13 1-15,-3 7 11 16,7 8-2-16,-3 9-2 15,-2 5-12-15,-4-2 3 16,-5 1 6-16,-8-1 9 16,-8 1-7-16,-8-3-1 15,-8-6-5-15,-8 1-10 0,-8-5 1 16,-7-3-8-16,4-9 2 16,-6-8-4-1,5-16-1-15,-2 0 6 16,3-20-12-16,2-17-6 0,5-20 0 15,-1-17 9-15,10-14-5 16,2-13-1-16,17-10 0 16,0-3 1-16,0 1-5 15,0 7 5-15,0 7 1 16,-12 14 2-16,4 12-3 16,-6 8 6-16,0 13 0 15,-3 9-6-15,1 20 1 16,-5 3 2-16,1 9 5 15,-1 11-6-15,-3 19 1 16,-4 21-3-16,-4 22 7 16,2 19-6-16,2 21 10 15,8 12-9-15,20 0 3 16,0 0 2-16,20-13-2 16,21-12 0-16,19-15 0 15,19-13 3-15,9-16 0 16,14-16 1-16,2-13-7 15,-1-16 10-15,-13 0-10 0,-14 0 4 16,-14 0-1-16,-13-5 2 16,-18 1 4-16,-7 4-2 15,-10 0 2-15,-6 0 0 16,-1 0-6-16,-7 0 5 16,0 0-13-16,0-5-58 15,-7 3-74-15,-6-8-56 16,-4-1-53-16,1-6-332 15</inkml:trace>
  <inkml:trace contextRef="#ctx0" brushRef="#br0" timeOffset="-191105.61">6171 13302 56 0,'-16'-16'160'16,"0"4"15"-16,-6 4-71 16,0 0-37-16,-7 8-35 15,-4 0-15-15,-63 48 15 16,67-15-15 0,7 14-1-16,11 20 4 15,11 10-8-15,11 9-6 16,11-5-1-16,7-11 1 15,7-11-3-15,-1-13-3 16,3-13 0-16,-6-12-2 16,-4-14 7-16,-3-11 13 15,-9-20-18-15,-8-21 4 16,-8-24-10-16,-12-12 8 16,-8-5 5-16,-5 0 1 15,0 5 8-15,1 8 13 0,5 17 5 16,2 10-2-16,4 13-11 15,13 13-6-15,0 8-18 16,0 20 13 0,13 16 1-16,12 13-2 15,7 12 4-15,9 13-7 16,3 2-2-16,0 1-6 0,5-5 1 16,-4-5-20-1,-9-10-58-15,-3-13-36 16,-4-12-11-16,-9-20-62 0,-12-12 5 15</inkml:trace>
  <inkml:trace contextRef="#ctx0" brushRef="#br0" timeOffset="-190822.22">6391 13302 189 0,'0'-60'224'16,"-13"7"-82"-16,13 8-32 0,0 8-46 16,0 8-30-16,0 10-5 15,0 7-10-15,0 12-8 16,8 0 10-16,9 24 7 15,8 16 5-15,3 12-7 16,0 10-11-16,1 3 0 16,-1 1-13-16,0-2 3 15,-4-2 2-15,-2-18-5 0,-3-7-2 16,-2-14 1-16,-2-6 3 16,2-9 0-16,-1-8 6 15,9-20-8-15,2-8 1 16,6-9-2-16,-4-3-14 15,-1-5-41-15,-3-4-30 0,-10 1-36 16,-6-2-47-16,-9 5-62 16</inkml:trace>
  <inkml:trace contextRef="#ctx0" brushRef="#br0" timeOffset="-190658.93">6394 13140 181 0,'-27'-5'187'0,"10"-6"-81"15,17-6-50-15,12-6-30 16,17-7-13-16,20-6-7 16,12-6-3-16,7 0-7 15,0-1-10-15,-3 2-43 0,-11 10-83 16,-8 3-20-16</inkml:trace>
  <inkml:trace contextRef="#ctx0" brushRef="#br0" timeOffset="-190339.83">6968 12704 223 0,'-13'0'205'0,"5"0"-83"16,8 0-45-16,-8 0-35 16,0 20-18-16,8 9 1 15,-8 4 0-15,8 7 3 16,0 1-13-16,12-1-6 15,5-6-1-15,2-6-4 0,9-12-1 16,1-9 3-16,-1-7 1 16,2-11 3-16,-3-9-1 15,-6-5-1-15,-9-11 10 16,-12-5 5-16,0-4-7 16,-12 0-7-16,-9 5-1 0,1 2-8 15,-4 10-9-15,0 8-6 16,0 6-15-16,-6 7-36 15,2 7-43-15,0 0-69 16,-4 7-57-16</inkml:trace>
  <inkml:trace contextRef="#ctx0" brushRef="#br0" timeOffset="-189874.86">7012 12382 525 0,'-8'-28'254'0,"8"3"-104"15,-8 0-72-15,8 6-42 16,0 2-19-16,8-4-11 16,5 2-3-16,6-5-5 15,6 4 5-15,0-3 0 16,-7 9-3-16,-1 1 0 0,-4 1 1 16,-4 4 13-1,-2 3 9-15,-3 0 8 0,-4 3 5 16,0-3-1-16,0 5-8 15,4-5 1-15,-1 3-8 16,2 2 0-16,-5 0-3 16,0 0-8-16,9 0-8 15,2 14 23-15,9 16 1 0,10 12-11 16,5 5-7-16,7 15 6 16,6 2-4-16,9 2-5 15,-4-6-2-15,0-3 7 16,-4-3-6-16,-9-11-4 15,-7-5 7-15,-9-5-4 16,-8-9 10-16,-7-3-4 0,-9-1 5 16,-14 8 7-16,-13 13-5 15,-14 9-12-15,-5 2-7 16,3 2-6-16,2-2-77 16,9 5-115-16,-1 5-112 0,-4 6-115 15</inkml:trace>
  <inkml:trace contextRef="#ctx0" brushRef="#br0" timeOffset="-186919.86">613 3988 24 0,'-8'-7'49'15,"8"-5"25"-15,0 0 40 16,0 2 21-16,3 4-54 0,5-4-33 16,0 3-13-16,-8-2-11 15,0 5-8-15,0 4-2 16,0 0-6-16,0 0-2 15,0 0-2-15,0 0-5 16,0 0 2 0,0 0 1-16,0 0 1 15,0 0-1-15,3 13-3 16,-3-1 4-16,6 5-2 16,1-1 2-16,-2 0-3 0,3-1 1 15,0 2-3-15,4-1 2 16,-1 1 4-16,6-1-4 15,3 4-2-15,0-5 3 16,2 3-2-16,3-2 3 16,-2 0 2-16,2-4-1 15,7 1 1-15,-4-1 0 16,4-12 3-16,6 9-4 16,6-9 3-16,0 0-3 15,5 0 2-15,5 0 1 16,1-4-6-16,2-6 3 15,-3-1-3-15,-6-2 1 0,-3 5-1 16,0 0 0-16,-5-4 0 16,-6 0 3-16,-3 0-2 15,6-1-1-15,4-3 1 16,3-5-1 0,9 2 0-16,0-6 4 0,4 0-7 15,0 1 1-15,-5 1 2 16,1 1 5-16,0 3-5 15,-1-7 1-15,-3 7 0 16,0-7 0-16,-4 2-1 16,0-4-3-16,-2-5 4 15,8 0-1 1,-4-3 0-16,2-1-1 0,0-2 2 16,-5 1 3-16,-4 2-3 15,-7 8 0-15,-4-2 3 16,-12 10-6-16,-6 5 8 15,-3 1-5-15,1 7 3 16,-9-1-2-16,0 3-9 16,0 5-13-16,0 0-20 15,0 0-39-15,0 0-88 16</inkml:trace>
  <inkml:trace contextRef="#ctx0" brushRef="#br0" timeOffset="-186495.88">1530 4140 43 0,'-17'7'62'0,"5"-7"65"16,0 9 47-16,4-9-64 16,8 0-46-1,0 0-32-15,0 0-12 16,3 0-10-16,14-9 1 15,17-10 4-15,23-15-8 16,22-15 4-16,23-20-8 0,16-21 14 16,21-24-8-16,6-15-3 15,6-1-6-15,-14 3 1 16,-14 13 2-16,-26 13-11 16,-24 11-17-16,-16 13-26 15,-15 4-94-15</inkml:trace>
  <inkml:trace contextRef="#ctx0" brushRef="#br0" timeOffset="-184113.67">4814 2710 302 0,'43'0'139'0,"16"0"-65"16,23-19-34-16,19-19-16 15,41-22-3-15,46-39-5 16,34-34-8-16,29-43-4 16,7-27 3-16,-15-12-7 15,-23 2 0-15,-35 17 4 16,-33 14-3-16,-34 15-3 16,-38 13-1-16,-32 12 5 15,-22 6 4-15,-35 20 12 16,-44 21-10-16,-56 30-2 15,-71 37 5-15,-67 40-10 16,-41 36 0-16,-17 34 1 16,-11 23-2-16,-2 21 3 15,5 26-4-15,19 35 6 16,25 20 0-16,46 5-1 16,59-9 5-16,72-19 6 15,62-22-2-15,60-27-2 16,51-21-5-16,45-26 0 15,28-17-4-15,16-19 2 16,14-18-2-16,15-20 1 16,24-14-4-16,17-19 3 15,-1-10-4-15,-21-8 3 16,-31 1-5-16,-35 0-1 16,-34-2 2-16,-29 7-20 15,-25-2-32-15,-19 4-31 16,-20 1-122-16</inkml:trace>
  <inkml:trace contextRef="#ctx0" brushRef="#br0" timeOffset="-183467.28">12198 549 96 0,'-36'-46'224'0,"-10"-1"-85"16,-11-2-65-16,-16 3-30 16,-17 10-10-16,-19 7-8 15,-28 18-11-15,-30 11-3 16,-40 16 1-16,-38 13 0 16,-27 11 7-16,-7 13 5 15,10 16 7-15,14 13-4 16,15 11-7-16,20 9-3 15,35 7-6-15,38 7 24 16,54 13-2-16,56 14-6 16,53 11 1-16,46 5-3 15,42 0 2-15,54-9 4 16,71-12-7-16,59-19-10 16,37-22-5-16,21-23-8 15,18-29 1-15,23-30 3 16,6-27-6-16,-15-34 0 0,-30-37 2 15,-38-48 1-15,-43-44-3 16,-43-25 2-16,-54-16 4 16,-51-1 1-16,-50 3 0 15,-45 3-7-15,-36 11-5 16,-33 25 2-16,-43 25-10 16,-44 31 6-16,-38 39-26 15,-25 25-18-15,-9 36-28 16,-2 27-31-16,3 30-3 15,5 21-97-15</inkml:trace>
  <inkml:trace contextRef="#ctx0" brushRef="#br0" timeOffset="-176296.99">5374 16054 9 0,'0'-7'13'0,"0"-1"6"16,0 2 2-16,0 6 1 16,0 0-5-16,0 0-7 15,0 0-5-15,0 0-3 0,0 0 1 16,0 0-1-1,0 0-6-15,0 0-21 16,0 0-11-16,0 0-21 16</inkml:trace>
  <inkml:trace contextRef="#ctx0" brushRef="#br0" timeOffset="-175580.76">5374 16062 11 0,'0'0'32'16,"0"0"-1"-16,0-3 12 15,0-2 21-15,0-2 28 16,0 1 26-16,0 4-48 16,0-6-17-16,6-2-17 15,-6 7-8-15,3-1-10 16,2-1 8-16,-2 1 5 16,-3 4-4-16,5 0-10 15,-5 0-3-15,3 0-3 16,2 9-5-16,4 8 7 15,-6 2 8-15,6 9 4 0,2 10-2 16,-2 2-4-16,-1 6-4 16,0-3-8-16,-8-1 7 15,0 1-3-15,-13 11-1 16,-10 6 2-16,-14 6-12 16,-9-2 6-16,-1-2-4 15,-2-12-1-15,1-9-1 0,-2-10 2 16,5-6 2-1,8-12 4-15,8-13-12 16,7-18 1-16,5-19-5 16,17-23 9-16,0-18-6 0,12-19 2 15,12-18 2-15,5-6 1 16,2 3-7-16,-1 5 8 16,-6 7 2-16,-4 7-2 15,-4 10 1-15,-2 10-2 16,-7 16 4-16,-7 10 2 15,0 9-3-15,-7 10 16 0,-7 10-5 16,-2 8 9-16,-1 6-6 16,-1 10-8-16,-4 15-6 15,-3 13 0 1,-2 19-7-16,-3 23 5 0,2 7-5 16,9 9 3-16,9 0 1 15,10 2 0-15,10-5-4 16,6-10-1-16,9-4 1 15,7-11 1-15,7-11 3 16,10-6-1-16,0-13 2 16,5-2-1-16,-5-6 0 0,-5-9 1 15,-3-11-5-15,-8 9 5 16,-10-9 4-16,-3 0-9 16,-7 0 6-1,-4 0 1-15,-9 0-25 0,0 0-28 16,0-12-40-16,-17-8-28 15,-13-10-22-15,-5-5-96 16</inkml:trace>
  <inkml:trace contextRef="#ctx0" brushRef="#br0" timeOffset="-175230.79">3954 15773 61 0,'-44'-4'167'16,"15"0"-10"-16,18 4-63 15,19 16-7-15,27 17-18 0,38 19-1 16,37 18 7-16,31 8 2 16,27 3-1-16,15-4 2 15,12-8-9-15,4-4-10 16,3-7-27-16,-6-6-13 15,-18 2-9-15,-27-9-12 16,-26-5 7-16,-27-8-3 0,-25-7-5 16,-24-5 5-1,-17-4-6-15,-12-4-17 0,-12-12-34 16,-8 0-68-16,-28-8-32 16,-20-12-7-16,-14-21-11 15,-12-23 0-15,-5-22 34 16,-11-21 44-16</inkml:trace>
  <inkml:trace contextRef="#ctx0" brushRef="#br0" timeOffset="-174382.8">5356 15594 30 0,'-25'-101'128'0,"5"11"88"15,4 9-73-15,2 15-8 16,3 13-5-16,11 12-27 16,-12 12-6-16,12 14-12 15,-9 6-29-15,9 9-32 16,0 24-8-16,0 30 20 15,0 43 44-15,9 45 26 16,-1 40-5-16,0 24-1 16,-1 11-7-16,-2-7-14 15,-5-7 3-15,0-19-13 0,0-21-22 16,0-28-21-16,0-26-13 16,0-19-5-16,0-25-2 15,0-18 1-15,0-4-4 16,0-19-2-16,0-5 1 15,0-5 3-15,0-7-7 16,0-7 1-16,0 0-13 16,0 0 1-16,0 0 1 15,0 0-7-15,0 0 1 16,0 0 7-16,0 0-3 16,0 0 10-16,0 0 1 0,0 0 5 15,0 0-4-15,0 0 7 16,0 0-8-1,0 0-1-15,0-4 8 16,0 4 0-16,0 0-10 16,0 0 9-16,0 0 1 15,0 0-8 1,0 0 8-16,0 0-6 16,0 0-4-16,0 0 8 15,0 0 4 1,0 0-8-16,0 0 3 0,0 0-8 15,0 0 6-15,0-3-2 16,0 3 1 0,0 0 4-16,0 0-4 15,0 0 4 1,0 0-8 0,0 0 4-16,0 0-2 0,0 0 6 15,0 0-5 1,0 0 8-16,0 0-12 15,0 0 6-15,0 0-2 32,0 0 5-32,0 0-3 15,0 0 4-15,0 0-8 16,0 0 3-16,0 0 3 16,0 0 0-16,0 0 3 15,0 0-2 1,0 0-7-16,0 0 9 15,0 0-6-15,0 0 3 16,0 0-7 0,0 0 5-16,0 0-7 0,0 0-14 15,0 0-30-15,0 0-40 16,0 0-51-16,0 0-81 16,0-5-54-16,4-6-33 15,1-11-25-15</inkml:trace>
  <inkml:trace contextRef="#ctx0" brushRef="#br0" timeOffset="-173500.65">7994 14687 78 0,'-33'-25'233'0,"-2"-3"-76"16,-5-1-45-16,-7 4-20 16,4 1-24-16,2 7-18 15,3 2-16-15,10 2-6 0,1 5-6 16,3 8-5-16,-1 0-5 16,-4 21-8-16,1 11-2 15,-4 13 1-15,2 16 0 16,2 15 7-16,9 10 8 15,6 9-8-15,13-2 3 0,8-4-2 16,13-8-11-16,15-7-2 16,13-16 8-16,8-14-6 15,3-11 0-15,10-16 0 16,-1-17 0-16,-4-5 3 16,-8-11-1-16,-8-13-1 0,-10-7 4 15,-13-10-9-15,-15-7 6 16,-11-4-5-16,0-8 3 15,-19-4 0-15,-7-4-2 0,-5 0 1 16,-7-1 3-16,2 5 2 16,-1 13 6-16,4 6 17 15,10 14 7-15,-3 11-3 0,12 5-8 16,1 8-4 0,13 5-9-16,-12 7-5 0,12 0-3 15,0 19 3-15,12 13 5 16,7 14 10-16,11 2 4 15,10 6 3-15,12-6-4 16,13-4-2-16,6-7 1 0,6-9 2 16,-1-12 6-16,5-16 4 15,-2 0-10-15,-8-3-14 16,-1-10-10-16,-13-4-17 0,-9-2-94 16,-8-5-143-16,-15-9-147 15</inkml:trace>
  <inkml:trace contextRef="#ctx0" brushRef="#br0" timeOffset="-166095.2">9977 11653 88 0,'-61'12'244'0,"3"-3"-81"16,6 3-63-16,7 0-32 15,3 0-30-15,11-3-16 16,5-9 3-16,12 0 1 0,14 8-7 16,0 1-7-1,0-9-3-15,0 12-4 0,11 7 17 16,14 6-1-16,7 5 12 16,13 1 5-16,11-2 6 15,21-1-12-15,18-4-3 0,14-7-13 16,13-17 4-16,11 0-6 15,15-29-2-15,6-15 4 16,4-23 1-16,8-17-2 0,0-14-8 16,2-8 1-16,-10-4-2 15,-13-7-6-15,-10-13 3 0,-21-10 1 16,-18-15 0-16,-17-11-1 16,-19-12 2-16,-24-14-3 15,-19-7-5-15,-17-1 11 16,-17 5 6-16,-11 12 11 0,-13 14 8 15,-3 19 4-15,-5 16-10 16,-4 16-9-16,-7 17 0 16,-9 11-12-16,-5 17-6 0,-6 12 1 15,-10 11-3-15,-17 15-4 16,-7 14 3-16,-14 13-6 16,-15 8-1-16,-7 25 6 0,-11 10 3 15,-14 15-1-15,-17 11-5 16,-4 12 10-16,3 16-6 15,5 13 5-15,10 13-3 16,8 23-2-16,12 20-2 0,8 18 2 16,14 6 3-16,19 6 3 15,24-2-2-15,20 3-6 16,29-6 14-16,23-4-4 0,24-12-3 16,29-9 1-16,25-6 0 15,17-10-5-15,15-12 3 0,13-17 0 16,8-16-5-16,11-12 11 15,9-10-7-15,0-18-3 16,-4-12 3-16,-9-12 1 16,-3-17 5-16,-7-16-11 0,-10 0 5 15,-4-9 1-15,-3-7 2 16,-14-8-6-16,-3-5 9 16,-13-4-11-16,-3 4 15 0,-6 1-5 15,-12 0-3-15,-2-2 2 16,-4 2 10-16,-5 9-4 15,-4-2-1-15,-4 4-2 0,-4 6-1 16,-2-1-5-16,-2 4 0 16,-4-1-1-16,-4 6 2 15,-4 3 3-15,0-4 0 0,0 4 3 16,0-5 1-16,0 0-6 16,-9 5-9-16,-2-2-36 15,-7-8-34-15,-1 3-39 16,-6-2-19-16,-7 1-18 0,-10 1-4 15,-1-6-8-15,-6-3-61 16</inkml:trace>
  <inkml:trace contextRef="#ctx0" brushRef="#br0" timeOffset="-164281.91">3157 6947 57 0,'0'0'134'0,"0"10"34"16,0-10-64-16,0 0-33 0,0 0-23 16,0 0-5-16,0 0 10 15,0 0 3-15,0 0-13 16,0 0-4-16,0 0-13 15,0 0-10-15,0 0-8 16,0 0-5-16,0 0-1 16,9 12 3-16,4-4 4 15,11 4 19-15,12-1 14 16,21 3-6-16,25-14 7 16,20 0-16-16,19 0-3 15,17 0-13-15,12 0-2 16,9 0-8-16,-6 0 0 15,-3 0 0-15,-11 0 2 16,-8 0-3-16,-14 0-1 0,-11 0 2 16,-14 0-3-16,-5 0 8 15,-7 0-6-15,-2 0-3 16,-10 0 6-16,-3-9 1 16,-8 4-8-16,-3 2 8 15,-10 3-11-15,-3 0 5 16,-8 0 7-16,-1 0-8 0,-4 0 5 15,5 0 1 1,2 0-2-16,10-4-1 16,5 0-2-16,7 0 3 0,0 0-4 15,0 4 4-15,-5 0-1 16,0 0 0-16,-3 0 1 16,-5-4-1-16,-4-1-1 15,-1 2 3-15,-7 3 0 16,1 0 0-16,-6 0-2 0,6 0 0 15,4 0-3-15,-1 0 3 16,4 0-1-16,2 0 4 16,-2 0-2-16,0 0-3 15,2 0 0-15,-2 0 3 16,-1 0 3-16,-1 0-4 16,-2 0-8-16,-2 0 9 15,-6 0 0-15,-4 0-9 0,-8 0 2 16,-5 0 12-16,3 0-11 15,-6 0 7-15,-5 0-3 16,2 0 2-16,-5 0 1 16,0 0-3-16,0 0 2 0,0 0 4 15,0 0-4-15,0 0-4 16,0 0 7 0,0 0-5-16,0 0 2 15,0 0-2 1,0 0-1-1,0 0-3-15,0 0 1 16,0 0 3-16,0 12 2 0,0 7-1 16,0 7 6-16,0 6-6 15,-8 7-2-15,8 7 2 16,-8 0 1-16,8 2 0 16,0 9-3-16,0 3 2 0,0 7 0 15,3 5 1 1,2 1-1-16,-2 4-4 0,5 7 4 15,-8-5 3-15,0 0-3 16,3-8-3-16,3 0 9 16,-3-6-5-16,2-8-1 15,-1-8-2-15,-4-5 3 16,4-6-1-16,0-10 6 0,0-5-6 16,1-5 0-16,-5-6 3 15,0 0-1-15,0-12 0 16,0 8-2-16,0-8 5 15,0 0 4-15,0 0-5 16,0 0-3-16,0 0-1 16,0 0-9-16,0 0-35 15,0 0-78-15,-17-8-66 16,-7-9-91-16</inkml:trace>
  <inkml:trace contextRef="#ctx0" brushRef="#br0" timeOffset="-163283.16">4925 6272 183 0,'-13'-20'216'15,"5"1"-103"-15,8 2-51 0,0 4-32 16,0 0-8-16,0 6-2 15,0-1-3-15,0 8-13 16,0 0-1-16,0 0-1 16,5 0 4-16,-2 8-2 15,5 4 5-15,0 9 0 16,0 7-4-16,6 9 3 16,-3 7 4-16,0 6-8 15,3 2 10-15,-2 1-6 16,0-4-3-16,-4-1 0 15,0-7-1-15,0-4-1 16,1-8 2-16,-1-5-8 0,-4-8 3 16,-4-4 3-16,0-12 2 15,0 0 6-15,4 0 14 16,0 0-2-16,-1 0 0 16,-3 0-12-16,6-8-7 15,-3-8 1-15,5-5-6 16,3-4 1-16,6-2 2 15,-1-2-4-15,0 5 0 16,6-1 2-16,-3 1-1 16,2 7-1-16,-5 5 1 15,1 0 1-15,-1 7 0 0,-4 5-4 16,0 0 2-16,0 12 3 16,1 5 1-16,-2 4-2 15,1 3-2-15,1 0 2 16,-5 2-5-16,-3-2 7 15,-5 3 0-15,0 3-2 16,0-6 3-16,-13 4 3 16,-3-4-4-16,-1-3 5 15,-3 0-3-15,0-6-6 16,0-5 3-16,-5-10-1 16,-4 0 4-16,5-5-6 0,-1-7 8 15,6-5-6-15,-2-2-2 16,4-2 3-16,6-3-4 15,-1-2 1-15,12 2-4 16,0 5-8-16,0 2-17 16,0 5-27-16,0-1-24 15,0 5-37-15,0 4-77 16,0 4-186-16</inkml:trace>
  <inkml:trace contextRef="#ctx0" brushRef="#br0" timeOffset="-161037.04">6576 17829 385 0,'14'-20'192'16,"-3"4"-37"-16,-3 7-53 16,1 1-55-16,-1-1-24 0,0 9-5 15,5 0 7-15,-2 0 0 16,6 0-3-16,2 17-3 15,6 4 0-15,-1 0-3 16,1 2 10-16,-4 7 19 16,-8-3 8-16,-13 10-3 0,0 3-15 15,-18 6-10-15,-7 4-13 16,-6-3-9-16,-6-2 0 16,-3-5 0-16,4-7-2 15,3-9 3-15,4-7 0 0,9-9-6 16,3-8-3-16,17-4 0 15,0-17-4-15,0-18 3 16,9-19 0-16,2-19-7 16,6-13 2-16,3-8-6 15,-3-3-5-15,-6 2-15 16,-3 5 6-16,-8 9 18 0,0 4 1 16,-16 8 7-16,-4 8 2 15,-9 9 9-15,1 10 4 16,-1 8 13-16,5 15 15 15,-3 15-11-15,-3 8-22 0,-1 31 1 16,-6 24 1-16,4 9 0 16,9 14 0-16,7 3 12 15,17 9-3-15,0-4 4 16,17-4-1-16,12-10-3 0,11-15-5 16,13-11-4-1,12-14-5-15,3-17 0 0,5-15 4 16,-2-3-9-16,-11-9-2 15,-8-4-16-15,-11 0-36 16,-8-1-18-16,-13 1-34 16,-11-4-42-16,-9-6-15 0,0 2 2 15,-17-1-66-15</inkml:trace>
  <inkml:trace contextRef="#ctx0" brushRef="#br0" timeOffset="-160338.37">8631 15990 422 0,'-6'-9'239'16,"-2"1"-36"-16,-5-4-42 0,5-2-83 15,8 7-40-15,-8 0-15 16,8 2-9-16,0 0-8 16,0 5 1-16,0 0-8 0,0 0 4 15,3 17-8-15,10 12 19 16,8 20 18-16,2 8 12 0,7 8-5 16,-4 4-17-1,4 5-4-15,-3-1-2 0,3-5-4 16,-2-6-6-16,-7-14-5 15,-5-8 0-15,-4-11-3 16,-4-8 6-16,0-4-1 0,-8-17 6 16,3 0-1-16,2 0 10 15,0-9-6-15,-1-11-12 0,0-18-4 16,4-6-7-16,7-4-5 16,6 3 5-16,0 4 9 15,-1 9 1-15,-1 7-7 16,3 8 0-16,-3 13 4 0,-3 4 5 15,1 16 0-15,-6 9 6 16,-2 3-1-16,-5 5 1 16,-4 5 12-16,-8-2 1 0,-11 0-9 15,-6 0 4-15,-4-2-7 16,1-10 12-16,3-4-13 0,1-12-1 16,0-8-16-16,0-8-24 15,-6-12-17-15,2-13-21 16,4-7-14-16,-1-1-36 0,6-4-28 15,2 4-14-15,2 4-18 16,-7 14-56-16</inkml:trace>
  <inkml:trace contextRef="#ctx0" brushRef="#br0" timeOffset="-158440.89">6496 18973 179 0,'-17'8'223'0,"6"-8"-75"16,3 0 0-16,-1 0-13 16,2 0-51-16,7 0-33 15,0 0-1-15,0 0-11 0,4-8-11 16,8-4-9-16,7-9 4 16,18-13-6-16,16-5 16 15,20-23-1-15,22-14-4 16,25-22-9-16,22-21-11 0,25-12-4 15,25-6-3-15,17-9-1 16,20 3 2-16,7 0-1 16,-2 5 3-16,-5 3-8 0,-6 5 6 15,-13 4-4-15,-15 4 7 16,-7 13-8-16,-17 6 8 16,-22 9-5-16,-14 17 2 15,-21 13-2-15,-21 10 1 0,-20 14-5 16,-16 11 7-16,-17 10 6 15,-15 2 28-15,-11 8 39 0,-4 2 9 16,-10 2-11-16,0 5-3 16,0 0-13-16,0 0-20 15,-10-4-20-15,2-8-13 0,-3-4-4 16,-6-9-11-16,2-11 2 16,-5-9-4-16,-5-17-13 15,0-11 9-15,-4-16 5 16,-6-17 5-16,-6-8 4 0,-8 1 9 15,0 7 3-15,-8 9 5 16,0 11 4-16,5 8-4 16,0 14-5-16,3 7-7 0,4 7 2 15,3 5-4-15,-102-93-2 32,115 117-6-17,4 5 4-15,0 4-9 0,-100-6-32 31,81 31 31-15,-13 4 13-16,-14 11-2 16,-12 10-5-16,-24 5 4 0,-18 15-2 15,-27 16-3-15,-17 15 14 0,-18 16-7 16,-8 15 6-16,-3 13-10 16,-11 10 7-16,3 4-8 15,-9 3 2-15,0 5 4 0,-6-1 6 16,6 0-4-16,0-2-2 15,16-10 9-15,17-11-12 16,24-10 5-16,19-16-2 16,26-15-8-16,23-11 14 15,17-19-11-15,21-11-2 16,10-8 8-16,16-4-11 16,4-10 7-16,11-6-3 15,11-5-3-15,0 1 6 0,0-5-1 16,0 0 0-16,0-12-1 15,0 0-4-15,0 9 2 16,0-9 5-16,0 0 5 16,0 0-6-16,8 7 2 15,8-7 3-15,11 9-2 16,6-9-4-16,8 0 7 0,3 8-2 16,2-8-3-16,-1 0 0 15,-1 9-3 1,0-9 7-16,1 0-9 0,-3 11 14 15,-2 6-9-15,-4 3 2 16,-3 1 0-16,-6 2 3 16,-2 7-2-16,4-2 2 15,-4 5 0-15,-3-2 2 0,0 2-1 16,-6 0-3-16,0-2-5 16,1 3 2-16,-6-1 1 15,-2-6-15-15,0-6-44 16,-3-5-37-16,2-4-22 15,0-12-25-15,1 0-7 16,4 0-1-16,-2-12-30 16,-3-12-80-16</inkml:trace>
  <inkml:trace contextRef="#ctx0" brushRef="#br0" timeOffset="-157343.03">9504 17280 85 0,'17'24'229'15,"-1"-1"-94"-15,-3 2-39 16,-2 0 5-16,-3-9-18 16,1 4-27-16,-4-8-6 0,-5-3 8 15,0-9 7-15,3 7 12 16,-3-7 19-16,0 0 0 0,0 0-4 16,0-4 8-16,0-10-40 15,-8-16-33-15,-4-7-11 16,-4-15-10-16,-5-11-4 0,-4-10-1 15,3-4-2 1,-7 0-5-16,4 1 9 0,1-3-4 16,-1 11 6-16,0 6-10 15,6 14 6-15,2 11-7 16,2 13 6-16,1 7-2 0,3 5-1 16,11 5 0-16,0-3 0 15,0 10-1-15,0 0 1 0,0 0 1 16,0 0-4-1,0 0 3 1,0 0 1-16,0 0-2 0,0 0 8 16,0 0-2-16,0 0-6 15,0 17 4-15,0 7 6 16,0 5-2-16,0 4-2 16,0 4 0-16,0-1-3 0,-8 0 2 15,8 9 4-15,0 1 4 16,0-2 0-16,0-3-1 15,0-8-4-15,0-5-2 0,3-4-4 16,2-8 5-16,-5-8-2 16,3-8 2-16,2 0 4 15,4 0-9-15,-9-8 5 0,3-8 5 16,2-13-10-16,-2-6 5 16,-3-2-6-16,5 0 2 15,-2 0-2-15,1 1-2 16,0 2 4-16,5 2 1 0,-2 1-3 15,1-3-4-15,6 6 3 16,-3 3-7-16,0 1-3 16,7 4 2-16,-2 3 4 0,-1 5-4 15,-2 5 2-15,-1 1 2 16,5 6 2-16,-4 0 7 16,-3 0-1-16,3 0 0 0,-1 13-8 15,1-5 4-15,-4 1-2 16,-6-2 4-16,-3 2-2 0,0 3 7 15,0 8 13 1,-12 8-2-16,-1 5 12 0,-4 3 10 16,1-3-1-16,1 1 18 15,-5 1-9-15,-5-1-17 16,1-6-18-16,-1-4 5 0,6-4-10 16,-3-3 0-16,2 0-17 15,0-5-44-15,3-5-66 16,1-7-63-16,-3 0-82 0,-3 0-41 15,3 0-42-15</inkml:trace>
  <inkml:trace contextRef="#ctx0" brushRef="#br0" timeOffset="-155595">8775 18562 31 0,'8'12'106'16,"0"0"86"-16,-8-5-71 0,3-7-23 15,-3 0 4-15,0 11-16 16,0-11-6-16,0 0 0 16,0 0-4-16,-11 0 8 0,-3 0 11 15,-5 0-19-15,-5 0-3 16,-9-11-38-16,-7-1-13 16,-13-7-5-16,-8-6-6 0,-13-4-3 15,-7-2-3-15,-4-7-3 16,-5-2 1-16,-3-1-1 15,4 0-1-15,5 1-8 16,2 3 7-16,9 5 1 16,8 4-1-16,7 2 0 0,6 7 3 15,6 2-1-15,7 5-10 16,-3 4 7-16,3-5-1 16,1 7 2-16,5-5 3 0,1 4-3 15,4 0 0-15,5 7 4 16,-2-5 0-16,0-4-5 15,5 6 2-15,0-5 1 16,0 4-2-16,3-4 1 0,1 0 2 16,0-2-8-16,3 3 5 15,2-2-3-15,2 6 5 16,1-1-3-16,8-4 1 16,-7 8 0-16,7 0-3 15,0 0 0-15,0 0 0 16,0 0-2-16,0 0 2 15,0 0 2 1,7 0-2-16,1 0 3 16,4 15 2-16,1 1-6 15,7 10 6-15,4 5-1 0,6 11 0 16,-3 2-1-16,2 1-1 16,2-1 1-16,-2 2 2 15,-4-6-4-15,-5-6 2 16,0-6 0-16,-3-3 0 15,-6-9 3-15,-2-5-3 16,-4-3 5-16,-5-8-8 0,0 9 8 16,0-9-3-16,0 0 3 15,0 0-3-15,-17-12-3 16,-8-9-15-16,-3-13 2 16,-6-5 1-16,2-10 10 15,1-7-2-15,-2-6 3 0,4-4 0 16,5-3 4-16,4 5-5 15,4 2-1-15,3 4 1 16,13 11 3-16,0 0-7 16,0 8 2-16,8 7 4 15,9 3-1-15,-2 4-1 0,7 5-2 16,1 8 2-16,7 0 5 16,-3 3-8-16,3 5-6 15,-4 4 12-15,4 0-3 0,-3 0 1 16,-2 0-1-16,-3 0 0 15,-7 8 1-15,-2 0 0 16,-9 4-3-16,-1 4 6 16,2 14 13-16,-5 14 6 15,0 18 1-15,0 11-12 16,0 8 14-16,0 4-1 0,-8-3 7 16,8 0 2-1,0-14-2-15,0-2-3 0,-8-12-12 16,8-11 0-16,-9-10-8 15,9-9 1-15,0-2-6 0,0-11 1 16,0-11-1-16,0 0-2 16,0 0 3-16,0 0 3 15,0 0 0-15,0 0-2 16,0 0-19-16,0 0-14 16,0 0-25-1,0 0-26-15,0-11-37 0,-9-6-32 16,-2-12-22-16,2-11-23 15,1-13-44-15,-8-13-5 16</inkml:trace>
  <inkml:trace contextRef="#ctx0" brushRef="#br0" timeOffset="-149255.93">1960 3617 45 0,'-17'0'67'0,"7"-7"44"16,1 0 41-16,9-2-65 16,-13-3-38-16,13-1-14 15,-8 3-11-15,-1-3 1 16,1-1 0-16,2 2-3 15,6 1-6-15,-12 6-4 16,12 2-9-16,-9-1 0 16,9 4-2-16,0-9-1 15,17-4 0-15,18-6 4 16,19-9-1-16,19-10-4 16,15-3-1-16,14-4 6 15,5-3-2 1,5-4-2-16,-1-2 0 15,-15 6 0-15,-9 7 0 16,-23 8 3-16,-20 9 4 16,-19 12 2-16,-25 12-8 15,-49 31 5-15,-43 31-4 16,-40 28-5-16,-30 20-1 16,-16 16 4-16,-6-1 0 15,10-6-2-15,24-25 1 16,36-21 3-16,29-21 1 15,37-19-8-15,31-21 5 16,34-20 1-16,35-20-1 16,34-26 2-16,28-18-1 15,19-22-1-15,17-3 3 16,5-2-5-16,-8 14 2 16,-27 20 2-16,-25 12-2 15,-30 17 3-15,-29 19-1 16,-36 25 0-16,-33 29 0 15,-32 16-2-15,-25 13-2 16,-10-2 4 0,-1-2-1-16,2-10 0 15,23-11-1-15,19-13 0 16,17-12-5-16,23-16-1 16,20 0 4-16,29-21 0 15,29-22 3-15,26-14-1 16,19-13 0-16,10-7 2 15,15-1-6-15,-5 9 5 16,-13 9 0-16,-23 15-5 16,-25 17 7-16,-28 19 0 15,-34 20 3-15,-31 32-6 16,-37 16-1 0,-25 19 0-16,-10 4 0 15,-7-4 2-15,6-13 15 16,15-9-9-16,18-10-1 15,15-18-2-15,16-8 2 16,17-7-5-16,12-13 1 16,8-9-2-16,25-25 2 15,23-14-4-15,21-17 4 16,12-7-1-16,9-1-4 16,-2 11 6-16,-15 12-6 15,-19 14 0-15,-14 15-3 16,-15 9 6-16,-25 12 2 15,-25 26-2-15,-23 17-1 16,-26 14-1 0,-15 5 2-16,-12 4 0 15,0-1 0-15,-2-3 1 16,11-15-4-16,13-6 7 16,23-13 0-16,16-7-1 15,15-14 0-15,13-7-7 16,19-17-1-16,23-14 5 15,19-18 4-15,12-8-7 16,12 0 3-16,-1 4-4 16,-2 4 7-16,-14 13-6 15,-15 11 8-15,-13 5-6 16,-7 8 8-16,-12 12-4 16,-18 20 2-16,-24 17-5 15,-15 7-3-15,-9 9 1 16,-1 0 3-16,1-8-1 15,14-12 2-15,10-9-1 16,13-13-4-16,8-11-4 16,12 0 4-16,12-14-1 15,16-20 0-15,16-15 6 16,13-4-2 0,8 2-2-16,-8 5 3 15,-11 12-2-15,-10 7 5 16,-11 10 0-16,-18 10 2 15,-14 14-4-15,-27 22 0 16,-14 20-1-16,-17 9-1 16,-4-2-3-16,-1-4 1 15,14-10 5-15,14-14-2 16,11-7-1-16,9-10-6 16,15-11 1-16,7 0-1 15,16-11 7-15,17-13-2 16,15-18 1-16,13-10-1 15,3-6 1-15,-3 10-2 16,-7 11 2 0,-14 7 2-16,-12 11 3 15,-6 6 5-15,-14 6-7 16,-8 7-1-16,-25 7-2 16,-8 14 1-16,-4 3-1 15,-2 5 5-15,2-4-5 16,12-6-4-16,5-2 5 15,8-5-8-15,12-12 3 16,0 0 3-16,8 0-2 16,8-16 0-16,17-8 3 15,7-9-3-15,10 2 3 16,-2-3 0-16,-3 1 2 16,-8 9-2-16,-10 3 0 15,-11 9 1-15,-7 5 4 16,-9 7 3-16,0 0-6 15,-17 12 0-15,-10 7-2 16,-11 6-2 0,-2 4 4-16,-4 4-2 15,0-1 0-15,1-4-3 16,4 0 3-16,-1 1 4 16,2-1-3-16,2-6-4 15,8-6 5-15,8-4-2 16,3 0 0-16,4-12 0 15,13 0-2-15,0 0-1 16,0 0-5-16,13-12 4 16,11-8 2-16,9-10-1 15,3 2 5-15,-4 5-2 16,-3-2 0-16,-4 8 3 16,-8 6-4-16,-6 2-2 15,-6 9 3 1,-5 9 6-16,-22 14-3 15,-14 14 1-15,-17 7-4 16,-4 2-3-16,-3-2 4 16,11-7-1-16,8-9 4 15,9-7-7-15,12-4 4 16,7-17-4-16,13 0-3 16,21-17 0-16,15-11 6 15,20-17-3-15,19-12 8 16,5-5-7-16,2 10 2 15,31-17-2 1,-79 52 10 0,-31 17-8-16,-27 22-2 0,-29 13 2 15,-17 15-4-15,-3-3 5 16,1-1-1-16,7-5 4 16,9-8-6-16,9-15 5 15,20-1-3-15,5-4-4 16,22-13-3-16,0-9 0 15,17-12 9-15,13-14-1 16,10-6-1-16,1 4-2 16,-5 5 5-16,-11 7 2 15,-10 10-2-15,-7 5 7 16,-8 10-8 0,-20 13-3-16,-8 8 4 15,-8 2-5-15,-2 2 5 16,5 0-6-16,6-5 4 15,6-3-6-15,9-9 6 16,12-8 2-16,0 0-10 16,0 0-1-16,0 0 2 15,12-8 4-15,4-5 2 16,6 1 2-16,2-4-6 16,-5 4 4-16,-5 0 2 15,-3 3-2-15,-4 9 2 16,-7 0-1-16,0 0 5 15,0-4-3-15,0 4 4 16,0 0 0-16,-7 0-8 16,7-4 3-1,0-1-4-15,-8 5 4 16,8 0 2-16,-8-4-2 16,8 1-5-16,0-2 5 15,0 5-4 1,0 0-1-1,0 0 6-15,0 0-5 16,0 0 5 0,0 0-6-16,0 0 6 15,0 0-7 1,-9 0-2 0,9 0-24-16,0 0-35 15,-8-4-124-15</inkml:trace>
  <inkml:trace contextRef="#ctx0" brushRef="#br0" timeOffset="160350.92">14276 13311 22 0,'-20'11'59'16,"0"2"68"-16,-5-4 37 0,5 3-64 16,-3 0-32-16,-2-5-13 15,3 2-15-15,3-1-18 16,3 1 9-16,-1-9 12 0,3 12 11 15,1-5-3-15,0-7 16 16,0 9 13-16,4-9 17 0,9 0 12 16,-11 7 17-16,11-7 16 15,0 0 17-15,0 0 0 0,-8 0 2 16,8 0-50-16,8 0-111 47,9 0 0-47,25-7 0 0,24-14 0 15,49-15 0-15,48-14 0 16,39-11 0-16,34-8 0 16,28-7 0-16,27-6 0 0,28-5 0 15,12 1 0-15,-2 6 0 16,-11 3 0-16,-18 2 0 0,-28 7 0 16,-28 11 0-16,-42 9 0 15,-34 7 0-15,-42 12 0 0,-33 4 0 16,-28 6 0-16,-16 6 0 15,-17 5 0-15,-16 0 0 16,-7 4 0-16,-9-1 0 0,0 2 0 16,-9 3 0-1,-2 0 0-15,-2 0 0 16,5 0 0-16,0 0 0 16,0 0 0-16,-1 0 0 15,1 0 0 32,0 0 0-31</inkml:trace>
  <inkml:trace contextRef="#ctx0" brushRef="#br0" timeOffset="161562.95">18183 12297 2047 0,'0'-17'0'15,"0"-16"0"-15,-11-24 0 0,-2-29 0 16,-3-23 0-16,-9-25 0 16,-3-20 0-16,-4-14 0 0,-4-10 0 15,-10-14 0-15,-2-4 0 16,-5-3 0-16,1 4 0 16,-2 8 0-16,5 16 0 0,3 24 0 15,6 21 0-15,6 24 0 16,4 20 0-16,6 21 0 15,5 16 0-15,1 14 0 0,6 5 0 16,4 11 0 0,0 2 0-16,8 5 0 0,-13 8 0 15,-4 0 0-15,3 0 0 16,-12 12 0-16,-2 5 0 0,-9 3 0 16,-7 10 0-16,-14-2 0 15,-15 8 0-15,-19 4 0 16,-31 10 0-16,-24 15 0 0,-22 4 0 15,-27 12 0-15,-10 4 0 16,-14 6 0-16,-7 2 0 16,-12-4 0-16,-9 1 0 15,-4-5 0-15,-4-3 0 0,9-5 0 16,7-8 0-16,12-7 0 16,18-4 0-16,11-7 0 15,11-6 0-15,19-4 0 0,10-3 0 16,12-7 0-16,14-3 0 15,15-2 0-15,17-7 0 0,12 2 0 16,15-8 0-16,12 3 0 16,18-4 0-16,7-1 0 0,14-11 0 15,6 13 0-15,9-13 0 16,0 0 0 0,8 9 0-16,0-1 0 46,0-2 0-30,0 4 0 0,0 2 0-16,0 0 0 15,0-1 0-15,0 1 0 0,0 6 0 16,0-2 0-16,0 0 0 16,0 8 0-16,0 5 0 0,4 8 0 15,0 7 0 1,4 12 0-16,-5 16 0 0,6 13 0 15,-1 13 0-15,5 10 0 16,3 14 0-16,5 9 0 16,2 3 0-16,5 0 0 0,1-3 0 15,-1-3 0-15,1-16 0 16,-1-2 0-16,-3-7 0 0,4-6 0 16,-4-5 0-16,2 2 0 15,2-4 0-15,-6-4 0 16,-1-9 0-16,-4-7 0 0,-1-9 0 15,-4-13 0-15,-1-11 0 16,-4-10 0-16,0-2 0 16,-4-7 0-16,0-6 0 15,1 0 0-15,-2-12 0 0,5 0 0 16,0 0 0-16,9 0 0 16,12-12 0-16,18-9 0 15,27-20 0-15,31-21 0 0,39-9 0 16,34-12 0-16,42 2 0 15,35 0 0-15,25 3 0 0,8 5 0 16,1 8 0-16,-9 8 0 16,-12 5 0-16,-16 7 0 15,-26 4 0-15,-30 3 0 16,-33 10 0-16,-33 5 0 0,-37 5 0 16,-23 6 0-16,-22 5 0 15,-13 3 0-15,-13 4 0 0,-11 0 0 16,-22 0 0 31,2 0 0-32,1 0 0 32,-3 0 0-31,2 0 0-16,-3 0 0 15,-4 0 0-15,-9 0 0 16,-7 0-84-16,-18 0-394 16,-10 0 16-16,-19 0 21 15</inkml:trace>
  <inkml:trace contextRef="#ctx0" brushRef="#br0" timeOffset="162694.41">11624 12928 361 0,'-11'-9'240'0,"11"6"-36"0,-9-2-24 16,9 5-74 0,0 0-52-16,0 0-22 0,0 0-14 15,0 0-6-15,12 17 53 16,4 16 53-16,2 8 17 16,-7 11-7-16,1 10-20 0,-12 2 11 15,0 3 2-15,0-3-75 16,-19 0-46-16,-11 2 0 0,-9-1 0 15,-10-3 0-15,-4-6 0 16,1-11 0-16,-3-9 0 16,3-12 0-16,4-7 0 0,6-17 0 15,10-8 0 1,-1-16 0-16,9-14 0 0,8-9 0 16,8-19 0-16,8-8 0 15,16-7 0-15,13-11 0 0,7-11 0 16,5-3 0-16,0 1 0 15,-1-2 0-15,2 5 0 16,-7 0 0-16,2 0 0 0,-9 10 0 16,-3 10 0-16,-9 14 0 15,-8 6 0-15,-8 12 0 16,0 10 0-16,0 4 0 0,-12 7 0 16,0 3 0-16,-5 12 0 15,1 5 0-15,-4 4 0 16,-4 5 0-16,-9 26 0 15,-7 10 0-15,-5 16 0 0,0 19 0 16,5 10 0-16,4 7 0 16,11 7 0-16,12 2 0 15,13-2 0-15,13 2 0 0,15-7 0 16,9-4 0-16,10-5 0 16,15-8 0-16,3-13 0 0,9-6 0 15,2-13 0 1,1-5 0-16,-4-8 0 0,-3-7 0 15,-10-4 0-15,-6-5 0 16,-15-5 0-16,-9-7 0 0,-6 9 0 16,-7-9 0-16,-6 7 0 15,-3-7 0-15,-3 0 0 0,-1 0 0 16,-16 0 0 46,-4 0 0-62,-1 0-328 0,-5-7-30 16,4-2 22-16,-4-3 21 16,3-4 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8:26:39.0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8631 5556 863 0,'-57'-103'229'0,"-11"15"-113"16,-98-53-13 0,64 83 11-16,-23 17 27 15,-27 16-23-15,-13 25-6 0,-26 37 24 16,-21 32-21-16,-11 37-115 16,-8 33 0-16,3 18 0 15,13 19 0-15,24-5 0 0,38-8 0 16,47-17 0-16,52-16 0 15,62-16 0-15,58-12 0 16,51-12 0-16,43-13 0 16,22-4 0-16,9 5 0 15,-9 10 0-15,-16 23 0 16,-27 23 0-16,-29 29 0 0,-42 24 0 16,-40 14 0-16,-28 1 0 15,-43-3 0-15,-30-19 0 16,-29-22 0-16,-20-28 0 15,-16-23 0-15,-12-26 0 0,-13-24 0 16,-7-19 0-16,3-26 0 16,12-21 0-16,18-20 0 0,19-16 0 15,24-19 0-15,26-17 0 16,19-9 0-16,20-3 0 16,17-2 0-16,12 6 0 15,9 7 0-15,11 13 0 16,3 7-16-16,10 19-387 15,13 15-7-15,10 14 53 16,9 14-35-16</inkml:trace>
  <inkml:trace contextRef="#ctx0" brushRef="#br0" timeOffset="1032.15">11423 3541 375 0,'0'-69'262'15,"0"0"-92"-15,0 8-66 16,-9 11-37-16,9 10-5 15,-13 7 49-15,13 13 22 0,-12 5-13 16,-3 15-31-16,-18 27 20 16,-24 66 111-16,-44 91 5 15,-57 88-225-15,-66 99 0 0,-44 113 0 16,-26 79 0 0,6 55 0-16,34 30 0 0,53-14 0 15,76-39 0-15,81-50 0 16,80-59 0-16,83-69 0 0,75-63 0 15,75-65 0-15,47-65 0 16,46-60 0-16,26-58 0 0,18-53 0 16,-7-41 0-16,-26-32 0 15,-36-34-248-15,-45-26-449 16</inkml:trace>
  <inkml:trace contextRef="#ctx0" brushRef="#br0" timeOffset="2763.21">18585 7812 419 0,'0'0'396'15,"0"0"-150"-15,0 0-115 16,0 12-74-16,0-5-25 0,0 5-19 16,4 5-2-1,-4 0-6-15,4-1 5 0,4 0-4 16,1 4-6-16,2-3 10 15,-3-7-13-15,1 1 12 0,-6-11-1 16,-3 7 7-16,0-7 9 16,0 0 1-16,0 0 0 0,0 0-2 15,0 0-2-15,0 0 5 16,0 0 0-16,0 0-9 16,0 0-2-16,0 0-8 0,0 0-3 15,0 12 2-15,0-3 10 16,-9 2 8-16,-2 6 13 0,-3-5-7 15,-8 1-4-15,-2-2-13 16,-1-11-2-16,-4 0-5 16,1 0 11-16,5-11 15 0,1-10-4 15,5-4 10-15,6 2 23 16,5-2-17-16,6 4-19 16,0 4-10-16,3 10-5 0,11 7 12 15,12 20-14-15,10 18-8 16,1 18 0-16,-5 20 0 0,-7 15 0 15,-13 6 0-15,-12 9 0 16,-21 0 0-16,-18 0-48 0,-26 4-341 16,-25-1-131-16,-32 2-10 15</inkml:trace>
  <inkml:trace contextRef="#ctx0" brushRef="#br0" timeOffset="4310.35">27271 5162 567 0,'0'-41'432'0,"0"7"-161"0,0 6-141 15,0 7-76-15,0 9-26 16,0 8-20-16,0 4-2 0,0 25 10 16,0 25 10-16,0 27 8 15,0 29 11-15,0 28-4 16,0 20-20-16,0 0-3 0,0-3-6 16,0-12-5-16,4-20-6 15,4-22-4-15,-3-21 11 16,-2-19-10-16,3-15 5 0,-6-13 5 15,0-17-5 1,-14-22-26-16,-10-18-2 0,-12-20 11 16,-15-19 3-16,-8-5 8 15,-2 0 9-15,-5 6 30 0,7 13-18 16,0 16-5-16,7 17 4 16,3 20 4-16,5 7 5 15,4 15-13-15,7 14 18 0,9 13 2 16,7 7-11-16,9 2-7 15,8-5-8-15,0-8-1 16,0-9 1-16,0-8 2 0,3-6-7 16,-3-11-4-16,0-2-33 15,0-9-55-15,0 8-118 16,0-8-120-16,0-13-81 16,0-10-4-16</inkml:trace>
  <inkml:trace contextRef="#ctx0" brushRef="#br0" timeOffset="4544.3">27783 4822 1141 0,'17'-53'344'16,"-6"17"-180"-16,-3 25-83 16,1 26-30-16,-1 27 13 15,-1 28 49-15,2 26-24 16,-1 26-89-16,5 24 0 15,4 17 0-15,0 5 0 16,13-5 0-16,-3-12 0 0,3-22 0 16,-6-19 0-16,-4-20-87 15,-4-21-264-15,-3-16-60 16,-13-29 4-16,-8-24 14 0</inkml:trace>
  <inkml:trace contextRef="#ctx0" brushRef="#br0" timeOffset="5225.55">27011 5231 442 0,'-113'-49'309'0,"16"7"-150"15,19 11-76-15,21 2-48 16,21 4-10-16,18 8-17 0,28 5-1 16,29 0 2-16,39-3-9 15,41-6 8-15,31-7-4 16,23-5-7-16,16 4 3 0,4 1 1 15,-2 4-1-15,-12 3 0 16,-21 5-2-16,-23 4 6 16,-30 4-5-16,-25 3 23 15,-23 0 17-15,-15 5 15 16,-14 0 2-16,-12 0-11 16,-4 10-8-16,5 14 50 15,3 16 12-15,8 24 37 0,6 28 1 16,-3 25-18-16,-2 35-29 15,-4 14-52-15,-14 6-38 16,-11-10 0-16,-14-11 0 0,-16-25 0 16,-6-24 0-16,-14-26 0 15,-6-23 0-15,-5-25 0 16,5-18 0-16,6-22 0 0,5-29 0 16,13-25 0-1,16-20 0-15,16-15 0 0,19-6 0 16,18 6 0-16,16 11 0 15,12 21 0-15,9 21 0 16,10 27 0-16,10 21 0 16,3 40 0-16,-3 17 0 15,-5 13 0-15,-12 3 0 0,-7-7 0 16,-18-9 0-16,-11-9 0 16,-9-10 0-16,-7-10 0 15,-10-13 0-15,1-6 0 16,-2-18 0-16,2-22 0 0,0-38 0 15,0-42 0 1,1-27 0-16,-6-9 0 0,-11-7 0 16,-20 8 0-16,-24 10 0 15,-21 11 0-15,-25 14 0 16,-19 22 0-16,-18 19 0 16,-6 21 0-16,-6 26 0 0,2 23 0 15,3 16-380-15,13 21-85 16,18 10 11-16</inkml:trace>
  <inkml:trace contextRef="#ctx0" brushRef="#br0" timeOffset="5808.25">29556 2553 449 0,'-26'-67'210'0,"4"15"-89"16,10 10-63-16,12 14-33 15,0 11-11-15,21 17 10 16,26 26 43-16,40 35 42 15,46 48 35-15,54 70 2 16,42 94-32-16,5 86-22 16,-19 68 14-16,-39 77 16 0,-52 54-49 15,-42 21-22-15,-48 7-19 16,-34-20-3-16,-46-43 22 16,-35-58-41-16,-37-60-10 15,-32-68 0-15,-29-53 0 0,-16-43 0 16,-12-37 0-16,-4-33 0 15,8-29 0-15,13-27 0 16,23-27 0-16,29-23 0 16,32-21 0-16,25-19 0 15,24-25-97-15,26-8-338 16,31-21 6-16,11-16 61 0,21-12 30 16</inkml:trace>
  <inkml:trace contextRef="#ctx0" brushRef="#br0" timeOffset="8144.85">22836 6291 716 0,'45'-27'272'0,"-4"7"-136"0,0 4-68 16,8 16-35-16,3 12 10 15,5 20 25-15,-8 17 12 16,-5 24 22-16,-15 22 22 0,-16 18-20 15,-26 9-13-15,-24 0-5 16,-28 4-31-16,-28-3-22 16,-25-9-8-16,-15-12-14 0,-14-17-11 15,-7-20 0-15,4-20 0 16,7-29 0-16,10-25 0 16,17-27 0-16,20-25 0 0,20-25 0 15,22-32 0-15,26-36 0 16,28-46 0-16,36-43 0 15,29-39 0-15,37-15-40 0,23 0-19 16,24 0 30 0,15 9 16-16,3 6 11 0,-4 17 3 15,-18 21-4-15,-18 24 5 16,-27 24 7-16,-22 26-1 16,-24 27 14-16,-26 22-7 0,-21 19 0 15,-23 20 4-15,-17 17-17 16,-20 17-5-16,-21 16 0 15,-17 19 0-15,-24 13 3 16,-19 33 2-16,-16 27-5 0,-5 35 3 16,5 30 6-16,9 29 14 15,19 26 3-15,18 19-9 16,17 12-14-16,25 10 0 16,27 6 0-16,35 14 0 15,20 11 0-15,36 4 0 0,38-3 0 16,32-17 0-16,24-19 0 15,21-23 0-15,6-18 0 16,4-22 0-16,-16-20 0 0,-10-21 0 16,-17-18 0-16,-19-18 0 15,-23-16 0-15,-23-16 0 0,-19-13 0 16,-15-7 0-16,-10-9 0 16,-9-3 0-16,-9-2 0 15,-2-11 0-15,-4 0 0 16,-1 0 0-16</inkml:trace>
  <inkml:trace contextRef="#ctx0" brushRef="#br0" timeOffset="8276.12">23580 7277 2007 0,'0'8'-335'15,"0"-8"-64"-15,-12 0-25 0,-5 12 14 0</inkml:trace>
  <inkml:trace contextRef="#ctx0" brushRef="#br0" timeOffset="9368.25">23908 11442 818 0,'0'28'492'15,"0"-7"-31"-15,-9-9-201 16,9-4-244-16,-6-8-16 0,-6 0 0 16,-5-17 0-1,-5-18 0-15,-3-28 0 16,-5-17 0-16,-2-22 0 0,-6-20 0 15,-1-29 0-15,-6-19 0 16,-4-22 0-16,-4-16 0 0,-3-2 0 16,-1 6 0-16,4 16 0 15,1 17 0-15,2 20 0 16,5 21 0-16,2 17 0 16,6 18 0-16,4 22 0 0,5 13 0 15,7 15 0-15,4 12 0 16,3 9 0-16,1 6 0 0,13 7 0 15,0 2 0-15,0 27 0 47,0 2 0-47,-13 12 0 16,5 12 0-16,0 12 0 0,8 19 0 16,-12 15 0-16,12 15 0 15,-11 6 0-15,11 5 0 16,-8-2 0-16,8-3 0 0,0-13 0 15,0-17 0-15,0-17 0 16,3-14 0-16,2-14 0 16,-2-10 0-16,-3-11 0 0,0-39 0 31,0-29 0-31,-17-24 0 0,-3-21 0 16,-5-20 0-16,-3-9 0 15,-1 1 0-15,1 12 0 0,-4 14 0 16,2 14 0-16,4 9 0 15,0 15 0-15,7 9 0 16,2 12 0-16,6 9 0 16,11 8 0-16,0 2 0 0,3 3 0 15,17-2 0-15,13 2 0 16,15-2 0-16,21 1 0 0,12-1 0 16,9 1 0-16,4 1 0 15,-6 1 0-15,2 2 0 16,-14 0 0-16,-10 4 0 0,-16 7 0 15,-19 5 0-15,-6 0 0 16,-7 9 0-16,-15 15 0 0,-3 21 0 16,-12 16 0-1,-14 25 0-15,-10 16 0 0,-17 7 0 16,-7 5 0-16,-1-4 0 16,1-8 0-16,6-17 0 0,14-8 0 15,1-11 0-15,12-14 0 16,3-7 0-16,9-13-82 0,2-7-353 15,5-5-54-15,8-4 12 16</inkml:trace>
  <inkml:trace contextRef="#ctx0" brushRef="#br0" timeOffset="9956.42">23783 13807 530 0,'-12'0'387'0,"-4"0"-10"0,-4 0-137 16,-1 17-117-16,0 8-58 15,1 2-12-15,-1 6-3 16,5-9 12-16,-1-3-6 0,6-6-16 16,-1-2-13-16,12-13 8 15,-12-13-33-15,-1-27-2 16,1-25 0-16,1-25 0 0,11-19 0 15,0-18 0-15,0-14 0 16,6-14 0-16,11-9 0 0,4-3 0 16,6 6 0-16,3 5 0 15,5 13 0-15,7 17-11 0,-2 19-25 16,-3 27-41-16,-6 23-73 16,-1 21-112-16,-5 19-41 15,-1 17 5-15,1 29-34 16,-5 6-242-16</inkml:trace>
  <inkml:trace contextRef="#ctx0" brushRef="#br0" timeOffset="10367.62">24018 12696 276 0,'-24'33'352'0,"5"-9"-100"16,-3 0-41-16,7 2-90 0,-2 2-47 15,4 8-3-15,13 8 21 16,0 6 1-16,0-2-10 0,5 2-18 15,6-5-27 1,11-9-10-16,7-8-2 0,6-11-20 16,3-10-4-16,1-7-11 15,5-12-6-15,-2-7 0 0,-11-7 4 16,-6-5 7-16,-13-14-7 16,-12-10-12-16,-29-2 11 0,-14-2 22 15,-21 2 14-15,-15 3 9 16,-15 1-14-16,-5 8 2 0,-8 5 12 15,-3-1 8-15,5 8 9 16,12 0-9-16,11 5-10 16,17 3-15-16,12 5-10 15,13-4-20-15,11-5-20 0,12-2-3 16,17-8 8-16,6 0 9 16,14-6 3-16,20-3 9 0,22-6-27 15,14 6-6-15,14 7-24 16,12 8-44-16,3 9-58 15,-3 15-85-15,-12 9-33 0,-19 12-54 16,-21 9-222-16</inkml:trace>
  <inkml:trace contextRef="#ctx0" brushRef="#br0" timeOffset="11367.59">23531 12786 463 0,'-40'45'242'0,"12"-9"-55"16,12-15-76-16,16-21-71 15,16-12-29-15,19-17-7 0,18-15-2 16,15-18 9-16,19-7 2 16,6-9-4-16,12-3 0 0,1 3 6 15,-3 4-5-15,-12 14 0 16,-4 11-7-16,-19 13 5 0,-16 6 16 16,-14 15 9-16,-9 10 11 15,-9 5 23-15,-9 24 41 0,-6 14 28 16,-5 14-11-16,0 15-30 15,0 4-44-15,0 12-22 16,0-6-13-16,3 0-4 16,6-8-11-16,3-12-3 0,1-7 5 15,2-9-1-15,-4-13-23 16,3-9-11-16,-2-4 9 0,2-15 3 16,-3 0 8-16,-5-15-7 15,-1-4 10-15,-5-9 0 0,0-13 0 16,0-4 3-16,0-7-4 15,-6-7 10-15,6 1 2 16,0 6-2-16,0 3 5 0,0 5 6 16,0 7-4-16,6 8 0 15,6 9 3-15,14 9-1 16,5 11 8-16,7 11-1 0,2 9 7 16,0 9-3-16,5 3 5 15,-3 2-16-15,-8-3 3 0,-3 2 0 16,-8-9-2-16,-6-7 0 15,-9-1 5-15,-8-9 6 16,0-7-10-16,-22 0-1 0,-4-12-3 16,-8-7-2-16,3-14-4 15,-3-7 8-15,6-10-10 0,3-7 3 16,9-2 6-16,3-3 5 16,13 5 2-16,0 7-11 15,17 10-4-15,9 8 0 0,5 6 0 16,6 19 0-16,2 7 0 15,7 19 0-15,2 11 0 16,-3 7 0-16,-3-1 0 0,-11 1 0 16,-2-1 0-16,-9-7 0 15,-4-9 0-15,-4-2 0 0,-3-6 0 16,-9-29 0 0,0-12 0-1,0-11 0 1,0-17 0-16,12-5 0 0,4 0 0 15,4 6 0-15,1 8 0 16,3 7 0-16,4 8 0 0,1 12 0 16,1 10 0-16,-4 11 0 15,13 21 0-15,0 7 0 16,1 13 0-16,1 6 0 0,-5 2 0 16,1 1 0-16,-7-7 0 15,-7-5 0-15,-2-5 0 0,-5-4 0 16,-5-5 0-16,-2-8 0 15,-6-8 0-15,-3-16 0 32,-17-4 0-32,-1-1 0 15,-7 1 0-15,-3 12 0 16,-5 0 0-16,4 0 0 0,1 16 0 16,-1 1 0-16,6-1 0 15,-1 0 0-15,6 2 0 16,7-6 0-16,-3-5 0 0,14 2-203 15,-8-9-267-15,8 0 0 16,-9 0 51-16</inkml:trace>
  <inkml:trace contextRef="#ctx0" brushRef="#br0" timeOffset="11715.13">25594 11903 456 0,'12'-34'324'15,"0"6"-125"-15,2-2-105 16,5 3-60-16,5-2-17 0,6 1-4 16,-4-1 2-16,4 1-10 15,2-1-3-15,5-3 2 0,-1 0 21 16,1-2 29-16,-4 11 33 16,-6 1 28-16,-2 11 17 0,-5 3 2 15,-4 8 27-15,5 12 15 16,-1 12-176-16,4 21 0 15,5 16 0-15,-1 16 0 16,0 9 0-16,6 3 0 0,-3-3 0 16,-2 0 0-16,-1-9 0 15,0-4 0-15,-2-12 0 0,-3-13 0 16,-2-10 0-16,-5-10 0 16,-3-8 0-16,-10-8 0 15,-3-12-255-15,0-8-325 0,-11-16 77 16</inkml:trace>
  <inkml:trace contextRef="#ctx0" brushRef="#br0" timeOffset="11868.14">26163 11543 437 0,'0'-77'443'16,"8"7"-106"-16,8 6-161 16,22 8-93-16,13 3-37 15,19 3-25-15,10 9-12 0,7 9-19 16,-7 3-71-16,-4 4-84 15,-2 10-67-15,-12 3-9 0,-9 4-14 16,-19 4 13-16</inkml:trace>
  <inkml:trace contextRef="#ctx0" brushRef="#br0" timeOffset="13944.91">11811 1152 217 0,'-11'-17'516'0,"-2"1"-118"0,5 4-184 15,8 4-111-15,-8 4-54 16,8 4-14-16,0 0-20 15,0 0-11-15,0 16-1 16,0 12 0-16,0 13 1 16,4 17 2-16,4 6-6 0,5 10 0 15,-6 3-9-15,1-4-44 16,-3-3-128-16,-5-14-94 16,0-12-49-16,-8-19-33 15</inkml:trace>
  <inkml:trace contextRef="#ctx0" brushRef="#br0" timeOffset="14087.88">11381 748 659 0,'-24'-40'217'16,"8"7"-122"-16,2 9-103 0,14 7-76 15,0 10-24-15,0 7 4 16,17 0-116-16</inkml:trace>
  <inkml:trace contextRef="#ctx0" brushRef="#br0" timeOffset="14643.57">11999 1057 500 0,'8'14'149'16,"-8"1"-64"-16,0 13-29 15,0 17 1-15,-13 17 20 16,-3 11-16-16,4 9-29 0,-1-1-14 16,13-9-9-16,0-10-5 15,0-17 4 1,0-10-8-16,0-10 5 0,0-11-1 16,0-14-11-16,0-21-27 15,8-16 1-15,9-17 14 16,-1-5 13-16,1-7 9 15,-2 13 12-15,-1 9-5 0,-6 14-13 16,0 10-4-16,-2 20 8 16,12 16-2-16,7 24 1 15,3 15 1-15,5 4 0 16,-1-4-9-16,1-10-12 16,-1-21-7-16,0-24-8 15,4-24-6-15,1-30 5 0,-1-19 14 16,2-14 14-16,-10-1 6 15,-4-6 13-15,-3-4 6 16,-10 10 15-16,-2 10 34 16,-6 16 32-16,-3 14-28 15,0 16-30-15,0 9-29 0,0 23-6 16,0 30 1-16,0 24 10 16,0 27-1-16,0 21 0 15,0 17-13-15,0 6 1 16,5 4 1-16,-2-11-9 0,2-11 1 15,3-14-32-15,-4-15-61 16,1-21-56-16,-5-14-37 16,0-14-68-16</inkml:trace>
  <inkml:trace contextRef="#ctx0" brushRef="#br0" timeOffset="14832.18">12271 1489 421 0,'-30'-16'286'16,"6"4"-92"-16,8-1-95 16,4 2-46-16,12-1-18 15,0-2-18-15,20-1-8 16,26-2-8-16,13-8-6 16,20 6-38-16,6-2-62 0,-9 1-44 15,-2 3-30-15,-9 6-72 16</inkml:trace>
  <inkml:trace contextRef="#ctx0" brushRef="#br0" timeOffset="15426.16">13849 919 486 0,'-8'-33'226'15,"-2"5"-65"-15,10 8-62 0,-9 3-32 16,9 6 3-16,-8 6-14 16,8 5-31-16,0 0-18 15,0 0-10-15,0 24 5 16,0 21 1-16,0 17 2 15,0 11-3-15,-8 17-1 16,8 3-3-16,-8-8 0 16,8-8 2-16,0-15 4 15,0-17 2-15,0-12-3 0,0-8-3 16,0-15 9-16,0-10 3 16,0 0 8-16,3-19-22 15,18-14-1-15,11-7 2 16,6-1-1-16,-2 3-3 0,4 10 5 15,-1 9 0-15,0 4-10 16,-4 15 5-16,-1 23 2 16,-6 4-2-16,-12 15 8 15,-16 7-3-15,-16 3-1 16,-16 1-2-16,-15-4 0 16,-1-8 4-16,-4-13-6 15,2-6 6-15,2-22 2 0,0-5-3 16,0-12 4-16,2-11-5 15,10-8-16-15,7-2-10 16,9 1-4-16,7-2-15 16,13-4-8-16,0 3-13 0,13-1-18 15,7 6-26-15,9 1-42 16,2 2-97 0</inkml:trace>
  <inkml:trace contextRef="#ctx0" brushRef="#br0" timeOffset="15710.37">14576 936 310 0,'0'-22'382'15,"0"10"-164"-15,0 5-86 16,0 3-56-16,-12 4-38 15,12 0-20-15,0 0-7 16,0 0-6-16,0 0-4 0,0 0 0 16,0 0 1 15,0 0 0-15,0 0-17-16,0-5-33 15,0 2-69-15,0-2-71 0,0 1-77 16,0 4-295-16</inkml:trace>
  <inkml:trace contextRef="#ctx0" brushRef="#br0" timeOffset="15941.05">14638 1437 626 0,'8'16'220'16,"0"-4"-104"-16,4 5-47 15,14 11 55-15,10 13 63 16,4 6-47-16,5 15-41 0,-5 12-32 16,-4 6-24-16,-10 7-21 15,-23 5-10-15,-19 10-70 16,-28 5-137-16,-26 2-155 0</inkml:trace>
  <inkml:trace contextRef="#ctx0" brushRef="#br0" timeOffset="17289.22">10366 15708 621 0,'-23'-36'236'0,"-7"0"-67"16,-1-2-80-16,-4 5-29 0,-1 9-27 15,-4 8-9-15,-4 7-4 16,-13 9-8-16,-12 9 0 16,-9 19-5-16,-7 17 7 0,-4 13 16 15,8 2-4-15,12 1-9 16,16-7-4-16,16-9-6 16,16-2 2-16,21 7-3 0,21 2-4 15,23 5-4 1,22 5-1-16,23 2 3 0,12 15-2 15,10 2 2-15,-7 13 2 16,-6 3 1-16,-16 6-8 0,-22 1-1 16,-23 2 2-16,-29-5 6 15,-29-2-1-15,-23-10 2 16,-18-11-2-16,-14-9-1 0,-17-17 6 16,-4-11-4-16,4-15 3 15,3-15 5-15,8-11-1 16,9-9 1-16,8-7 1 15,8-4-5-15,17-1-5 0,6-3-7 16,12 3-20-16,0 2-24 16,11-2-41-16,11 4-53 15,0 5-59-15,8 5-28 0,11-5-68 16</inkml:trace>
  <inkml:trace contextRef="#ctx0" brushRef="#br0" timeOffset="17639.09">12608 14537 598 0,'8'-95'338'15,"-24"21"-138"-15,-25 34-105 16,-21 40-49-16,-22 40-21 0,-23 54 36 16,-15 49 62-16,0 48 60 15,4 49-27-15,18 54-11 16,19 27-68-16,32 5-77 0,32-9 0 16,38-15 0-16,40-26 0 15,37-19 0-15,32-30-32 16,29-31-63-16,26-33 4 0,23-32-50 15,19-42-51 1,14-37-71-16,5-40-63 0,3-35-61 16</inkml:trace>
  <inkml:trace contextRef="#ctx0" brushRef="#br0" timeOffset="18321.72">14322 14532 438 0,'-21'-25'336'0,"4"9"-107"15,1 7-106-15,0 9-67 0,0 25-20 16,4 12-15 0,12 7-14-16,0 2-3 0,0-1-6 15,7-5-5-15,10-10-18 16,3-11-2-16,8-19 0 16,6-17-8-16,2-15-10 0,1-22-2 15,-6-15 21-15,-2-8 13 16,-9 0 19-16,-12 3 36 15,-3 14 26-15,-5 10-6 0,0 16-15 16,0 11-19-16,0 16-13 16,0 7-10-16,-13 32 1 15,13 22 7-15,0 15-12 16,0 16 1-16,13 13-10 16,15-1-64-16,21-4-81 0,16-8-63 15,11-16-90-15</inkml:trace>
  <inkml:trace contextRef="#ctx0" brushRef="#br0" timeOffset="18720.48">17217 13869 952 0,'0'-38'457'0,"0"10"-219"16,0 12-176-16,0 16-60 16,0 32 3-16,0 13-11 15,8 8 7-15,5 12 0 0,2 4-5 16,9-4-32-16,5-7-25 16,2-19-10-16,4-9 24 15,-4-22 3-15,3-16-10 0,-3-17 6 16,-2-19 23-16,-5-18 15 15,-7-10 22-15,-9-2 27 16,-5 5 12-16,-3 13 5 16,0 10-6-16,0 13-22 15,0 17-17-15,0 16-7 0,0 21-3 16,-11 27 4-16,-6 30-5 16,1 23-82-16,-8 17-116 15,-1 9-79-15,-4-1-61 0,-7 0-333 16</inkml:trace>
  <inkml:trace contextRef="#ctx0" brushRef="#br0" timeOffset="18952.81">15935 14682 685 0,'-42'-13'314'15,"-7"31"-128"-15,-12 33-86 16,-7 44-46-16,-9 31-30 16,-9 20-13-16,0 17 12 0,4 6-13 15,14 2-3-15,15-10-6 16,13-7-70-16,12-15-104 0,16-25-64 16,12-24-42-1,0-34-25-15</inkml:trace>
  <inkml:trace contextRef="#ctx0" brushRef="#br0" timeOffset="19096.33">15410 14976 637 0,'0'-83'344'16,"-8"18"-162"-16,8 21-90 16,-10 11-58-16,10 8-32 0,0 6-15 15,0 6-51-15,0 13-92 16,0 16-77-16,10 12-149 15</inkml:trace>
  <inkml:trace contextRef="#ctx0" brushRef="#br0" timeOffset="19240.25">16071 16579 520 0,'28'0'198'0,"-3"-24"-103"15,-4-21-139-15,-2-21-160 16,6-22-70-16</inkml:trace>
  <inkml:trace contextRef="#ctx0" brushRef="#br0" timeOffset="19635.34">16791 14112 590 0,'8'37'187'16,"-4"32"-23"-16,-1 37-58 16,0 21-31-16,6 10-6 15,-1 1 2-15,0-7-15 16,6-17-24-16,-2-16-11 16,8-17-11-16,-1-19-7 0,-2-13-20 15,0-16-11-15,-2-13-17 16,-7-20-38-16,-8-17-38 15,-8-19 13-15,-12-18 48 0,-17-6 46 16,-6 6 61-16,-10 9 5 16,-7 16 15-16,-7 22 14 15,-1 23-3-15,-3 20 11 16,6 26-14-16,13 11-11 0,16 12-4 16,20 6-18-16,24-6-10 15,25-4-18-15,19-12-7 16,21-15 3-16,9-22-23 0,3-16-29 15,0-16-71-15,-3-16-103 16,-14-14-70-16,-12-9-21 16,-17-10-13-16</inkml:trace>
  <inkml:trace contextRef="#ctx0" brushRef="#br0" timeOffset="20168.29">18903 15822 336 0,'6'0'390'15,"-6"0"-46"-15,0 0-101 16,0 0-118-16,0 0-63 0,0 0-26 16,-6 0-19-16,-11 9-3 15,-4-9-7-15,0 0-6 16,7 0 5-16,0 0 2 0,6-9 17 16,8-11-12-16,0-9 6 15,17-3 2-15,7-1 10 16,9 4 11-16,3 9 19 15,-7 8 10-15,-5 12 2 0,-4 17-3 16,-12 19-38-16,-21 22-32 16,-22 23 0-16,-18 16-76 15,-15 8-199-15,-14 6-133 0,-8-5-82 16</inkml:trace>
  <inkml:trace contextRef="#ctx0" brushRef="#br0" timeOffset="21583.03">20827 14978 402 0,'-21'-28'390'0,"6"9"-91"0,2 2-143 16,13 4-89-16,0 13-32 15,17 13-19-15,5 7-8 16,8 17 12-16,2 16 1 0,1 16-5 16,-9 9 6-16,-12 7-7 15,-12 5-6-15,-9-4 3 16,-10-6-3-16,-19-5-7 0,-5-11 3 15,-13-7-1-15,-11-12 2 16,-1-8-8-16,-9-13 3 16,-4-11 3-16,-1-13-4 0,6-18 6 15,2-5-6 1,17-18-5-16,17-13-9 0,18-15-2 16,28-12-6-16,26-12 7 15,17-18 5-15,19-10 0 16,22-10 11-16,7-11-8 0,-1-13 8 15,-14 1 3-15,-8 2-4 16,-21 14 8-16,-12 18 3 16,-17 17 11-16,-15 17 0 0,-9 20-10 15,-17 18 2-15,-12 15-5 16,-10 21-2-16,-15 19-6 16,-11 31 5-16,-8 32 5 15,5 32 5-15,5 23-7 16,19 22 4-16,20 3-4 15,24 4-8-15,21-11 8 0,15-12-4 16,18-12-8-16,11-19 7 16,7-14-3-16,6-12 3 15,-2-17-5-15,-2-16-4 0,-17-10-4 16,-10-10-27-16,-13-9-20 16,-11-12-47-16,-7 0-90 15,-3-8-69-15,-5-17-48 0,-8-6-5 16</inkml:trace>
  <inkml:trace contextRef="#ctx0" brushRef="#br0" timeOffset="22564.31">21399 14406 386 0,'0'-38'200'0,"0"7"-80"0,0 6-57 16,0 5-36-16,0 8-12 16,0 3 7-16,0 6 1 15,0-2 1-15,0 5-14 16,0 0 1-16,0 0-6 16,0 0 6-16,0 0 12 0,0 0 3 15,0 0 1-15,0-5-4 16,0 5 6-16,0-4-2 15,0 4 5-15,0 0 4 16,0 0-3-16,0 0-12 0,0 0-13 16,0 0-5-16,0 0-2 15,0 0 1-15,0 0 4 16,0 0-8-16,0 0 1 0,0 0 2 16,0 0-2-1,0 0 2-15,0 0-2 16,0 0 2-16,0 0 0 15,0 0 2-15,0 0-5 16,0 0 3-16,0 0 0 16,0 0 9-16,0 0 10 0,0-3-2 15,0-1 7-15,0 0 1 16,0 0 1-16,0 0 0 16,0-1-8-16,0 1 3 0,0 4-12 15,0 0-3-15,0 0 8 16,0-2-8-16,0 2 2 15,0-6 2-15,0 1-9 16,0 5 2-16,0 0 3 16,0 0-1-16,0 0 7 15,0-7-7-15,0-2 10 0,0 2-1 16,0-1 0-16,0 0-1 16,-8 0 12-16,8-1 4 15,0 6 2-15,0-2 6 0,0 0-3 16,0 5-11-16,0 0-13 15,0 13-12-15,0 20 11 16,3 20 17-16,5 24 17 16,2 21 1-16,-2 16-5 0,-4 4-16 15,0 0-10 1,-4-10-3-16,0-13-9 0,0-15-4 16,0-13 4-16,0-19 2 15,0-11 0-15,5-12 4 16,-5-18 3-16,1-7-3 0,13-19-1 15,5-19-5-15,10-9-3 16,13-11 2-16,3 1-2 16,3 8-5-16,0 13 3 0,4 14-2 15,2 22-2-15,-5 22 7 16,-3 18-2-16,-11 17-2 16,-10 8 5-16,-14 4-1 15,-11-3 4-15,-28-5-3 16,-15-4 4-16,-16-9-12 0,-1-10 13 15,3-14-2-15,10-12-15 16,4-15-17-16,12-18-21 16,9-12-16-16,22-12 16 0,0-7-11 15,17-11-13-15,3 2-33 16,9 2-54-16,1-3-67 16,-5 0-47-16,5 5-72 15</inkml:trace>
  <inkml:trace contextRef="#ctx0" brushRef="#br0" timeOffset="22913.69">22114 13572 594 0,'-13'-73'439'15,"2"10"-115"-15,11 19-152 0,0 10-94 16,0 23-43-16,16 22-1 16,30 39 25-16,22 52 33 15,25 60-1-15,12 59-10 0,-3 40-35 16,-18 27-44-16,-22 19-2 16,-34 1 0-16,-28-7 0 15,-28-16 0-15,-29-24 0 16,-24-30 0-16,-25-27 0 0,-11-28 0 15,-11-26 0-15,0-24 0 16,6-24 0-16,21-26 0 16,14-22-193-16,22-25-234 0,26-29-76 15,18-38-420-15</inkml:trace>
  <inkml:trace contextRef="#ctx0" brushRef="#br0" timeOffset="23143.15">23260 14947 967 0,'32'-38'434'16,"-8"10"-201"-16,-9 9-120 15,-7 6-40-15,-3 1 66 16,-2 3-51-16,3 5-88 16,2 4 0-16,-8-5 0 0,0 3 0 15,0-8 0-15,0-4 0 16,-14-7 0-16,-2-8 0 15,-2 1 0-15,-8 0 0 0,2 3 0 16,1 9-265 0,-3 7-110-16,1 9-16 0,-3 0-19 15</inkml:trace>
  <inkml:trace contextRef="#ctx0" brushRef="#br0" timeOffset="23313.43">23385 15256 493 0,'49'97'445'15,"-5"18"10"-15,-7 15-160 16,-12 8-117 0,-17 9-31-16,-25 1-113 0,-23-3-34 0,-33 1 0 15,-32 4 0-15,-33 6-220 16,-30-1-309-16,-31 0-38 16</inkml:trace>
  <inkml:trace contextRef="#ctx0" brushRef="#br0" timeOffset="29462.24">23356 14796 119 0,'0'-8'293'16,"0"-1"-86"-16,0 6-59 0,0-1-66 16,0 4-30-16,0 0 15 15,0-4 28-15,0 0-9 16,-9-4-9-16,9 3-7 0,0-3 4 16,-8 8 5-16,8 0-2 15,-8 0-5-15,0 0-15 16,8 0-23-16,-10 0-15 15,-3 16-11-15,0 4 2 0,0 1-7 16,2-2 0-16,4 3 1 16,7-6-1-16,0-4 1 15,0 0 1-15,0-12-9 0,0 9 0 16,4-9 12 0,2 0-19-16,11 0 0 0,4 0 8 15,-3 0 2-15,-4-14-6 16,-3 0 5-16,-2-7-10 15,-9-3 6-15,0 0-6 0,-9-1 13 16,-2 6-8-16,-3 1 1 16,-4 6 1-16,1 8 8 15,-4 4-7-15,6 0 0 0,4 11-2 16,-3 6 1-16,14-1 6 16,0 4-3-16,6 1-5 15,10-4 3-15,7-6-4 0,10-2 1 16,7-9 3-1,1 0 4-15,-8-9 1 0,-4-2 5 16,-10-1-8-16,-7-5 0 16,-12-7 7-16,0-2-8 15,-12 7 1-15,-4 3-3 16,0 4-2-16,-9 12 2 0,-2 0-2 16,-2 12 0-16,4 4 2 15,5 3 2-15,4 2-7 16,7-1-4-16,9 1 0 0,0-4 4 15,9-6 0-15,3 2 1 16,0-13 9-16,3 0-1 16,7 0-2-16,-2 0 5 15,-3-13-2-15,-11 2 5 16,2-1-5-16,-8-5 5 0,0 1-7 16,0 0 4-16,-14 3-4 15,-20 1-7 1,17 12 4-16,-14 0-47 15,2 18-57 1,21-11 31-16,8 1 2 16,-8 0-4-16,8-8 4 15,0 7 8-15,0 2 15 0,0-9-1 16,0 8 7-16,0-8-7 16,0 9-7-16,0-9 3 15,3 7-29-15,2-7-52 16,3 0-22-16,-4 0-93 15</inkml:trace>
  <inkml:trace contextRef="#ctx0" brushRef="#br0" timeOffset="30294.78">23365 14865 28 0,'0'-3'75'16,"-9"-2"77"-16,0 1 43 15,9 4-70-15,-8 0-31 0,8 0-40 16,-11 0-20-16,5 0-1 16,-3 0 2-16,0 9-2 15,1 3-13-15,8 0-2 16,-9 3-4-16,9 3 2 16,0-3-9-16,9-2-3 0,8-1 2 15,6-4-3-15,6-8-6 16,2 0 4-16,-1-8 2 15,-1-8-9-15,-6-8 6 16,-3-5 0-16,-3-8-1 0,-13 1 3 16,-4-5-1-16,-17 3 6 15,-2 3 2-15,-9 6-6 16,-9 8 1-16,-4 9 2 0,0 12-1 16,-3 0 4-16,3 21 0 15,4 4 0-15,4 3 3 16,5 0 10-16,13 1 3 15,6-1-10-15,9-4 2 16,12-3-8-16,8-9 1 0,8-12-6 16,5 0-2-16,1-4-1 15,-3-8 0-15,-2-10 4 16,-9-1-5-16,-3-1 4 0,-9-5-2 16,-8 1-1-16,0 0 2 15,-17 3 0-15,-4 0-3 16,-2 10-3-16,-3 5 1 15,3 10-2-15,-6 0 2 16,5 13-1-16,1 8 6 16,1-2-3-16,7 7 0 0,15-2 2 15,0-1-5-15,0 3-2 16,11-11 0-16,7-1-2 16,1-7 4-16,5-7 0 0,6 0 5 15,-10 0-1-15,-1-7 4 16,2-7-4-16,-5 7-3 15,-9-1 4-15,1 3-4 0,-8 2 1 16,0 3-1-16,0 0-8 16,0 0-18-16,0 0-26 15,0 0-43-15,0 0-35 16,0 0-51-16,0 0-52 16</inkml:trace>
  <inkml:trace contextRef="#ctx0" brushRef="#br0" timeOffset="36808.3">21674 11417 180 0,'0'-16'208'0,"0"0"-94"16,0-1-54-16,0 6-27 0,0-2-6 16,0 1 9-16,0 0 3 15,0 1-2-15,0 1-2 16,0 3-6-16,0-3-2 0,0 4 0 16,0 1 3-1,0 5-6-15,-8 0-3 0,2 0-8 16,6 0-6-16,-12 0-6 15,3 0 4-15,-3 0-3 16,-1 0 5-16,2 8-5 0,-6 5 4 16,-2-1-5-16,-2 4 1 15,-1 3-1-15,0 3 0 16,-7 6-4-16,-1 12 11 0,-1 18-2 16,-5 15 8-16,-2 13 5 15,-2 16 11-15,3 7 1 16,1 6-13-16,-2-6-3 0,5 0-4 15,11-7 0 1,1-4 0-16,4-9-1 0,6-7-1 16,3-9 4-16,8-7-1 15,-9-13-4-15,9-13-2 16,0-7-7-16,0-5 2 0,0-6 0 16,0-7-3-16,0-2 7 15,0-1-4-15,0-12-4 16,0 0 5-16,0 7 1 0,0-7-8 15,0 0-2 1,0 0-8-16,0 0-11 16,0 0-23-16,0 0-22 0,0 0-35 15,0 0-23-15,0-4-30 16,0-8-72-16,0-4-179 16</inkml:trace>
  <inkml:trace contextRef="#ctx0" brushRef="#br0" timeOffset="37275.03">20814 12451 737 0,'8'-16'35'0,"1"3"-11"16,-1 9 3-16,0 4 25 16,24 61 72-16,-7-8-74 15,2 16-7-15,6 9-13 16,-4 4-3-16,4 4-14 0,-5-5-2 16,1-5-8-16,-6-5-2 15,-2-14-3-15,-3-13 2 0,-4-7 3 16,-2-14-1-16,-4-5 3 15,0-6 5-15,2-12 7 16,1-17-7-16,6-15-4 16,-1-13-5-16,8-16-3 15,6-8 6-15,1-9-4 0,3-2 3 16,-3-7-5-16,2 1 1 16,-6 4-3-16,3 12 8 15,-6 3 0-15,-5 10-9 0,-2 12 6 16,-5 9 1-16,-4 11-7 15,-2 5-3-15,-3 8-17 16,-3 4-9-16,0 8-8 16,0 0-21-16,0 12-53 0,0 4-39 15,-13 3-109-15</inkml:trace>
  <inkml:trace contextRef="#ctx0" brushRef="#br0" timeOffset="37523.62">20716 12589 524 0,'-23'-24'197'16,"11"0"-95"-16,12-1-48 0,15 6-30 16,22-6-13-1,13 0 7-15,14 6-1 0,20 2-6 16,17 8-1-16,15 9-10 15,1 13-2-15,-4 7 3 16,-10 8-22-16,-17 6-33 0,-10-2-34 16,-11 0-16-16,-12-4-74 15,-10-7-46-15</inkml:trace>
  <inkml:trace contextRef="#ctx0" brushRef="#br0" timeOffset="55046.94">0 4965 251 0,'0'-15'163'15,"0"-6"-81"-15,0-3-40 0,28-2-19 16,32-4-11-16,10-9 6 16,10-2 7-16,15-3-5 15,10 0 8-15,13 0-3 16,4 3-3-16,0 8-8 15,-9 16-7-15,-8 17-4 16,-12 8-3-16,-11 17 2 16,-17 15-1-16,-17 17 5 15,-23 13 0-15,-25 10-4 16,-28 11 0-16,-25-7 1 16,-7-2-3-16,-6-16 2 0,4-14 4 15,15-10 3-15,5-14 13 16,14-7 12-16,7-10-9 15,10-11-10-15,11-11-9 16,20-18-4-16,20-8-4 16,16-11 6-16,18-2-3 15,4 9-1-15,-4 9-5 16,-6 8 4-16,-8 12 1 16,-12 12-3-16,-6 12 1 15,-17 12 0-15,-25 8 0 16,-20 6 0-16,-18-1-1 15,-11-5 4-15,-8-13 1 0,0-8-1 16,2-17 7-16,6-11-2 16,9-15 0-16,10-12-3 15,11-14 0-15,19-10-6 16,16-10 2-16,25-5 1 16,16 2 0-16,6 8 0 15,10 13 0-15,1 15-2 16,-1 20 5-16,9 17 1 15,2 20-1-15,5 17-5 16,1 10 1-16,-8 16 2 16,-14-3-1-16,-11-3-2 15,-16-9 2-15,-17-11 7 16,-11-8 4-16,-13-21-9 16,-16 0 5-16,-5-17-8 15,-7-19 1-15,4-21 1 0,3-21-3 16,10-10 3-1,11-7 0-15,8-2-2 16,7 6-2-16,10 10 3 16,11 17-1-16,8 15 1 15,13 21 5-15,13 19 2 16,11 26 4-16,12 24-1 16,5 23 8-16,0 17-10 0,-10 9-1 15,-7-4-5-15,-16-13-2 16,-16-16 5-16,-13-16 10 15,-11-13 40-15,-13-12 47 16,-12-16-54-16,-15-23-23 16,-10-27-11-1,0-31-4-15,6-25-2 16,6-25-8-16,13-7 3 0,0 0-3 16,9 12-3-16,3 24 6 15,-1 24-12-15,9 35 5 16,10 34 0-16,10 44 11 15,9 44 7-15,3 35 4 16,0 16-3-16,-1-4-7 16,-7-20-3-16,-12-23 17 15,-4-27 169-15,-12-40 94 16,-3-54-135-16,-10-54-77 16,-3-67-63-16,0-41-10 15,0-21-1-15,5-9-80 16,4-3-70-1,-1 10 4-15,6 11 3 16,15 13 24-16,8 19-11 16,11 21-96-16,14 25 40 15,6 28 67-15,3 30-74 16,-2 30-65-16</inkml:trace>
  <inkml:trace contextRef="#ctx0" brushRef="#br0" timeOffset="55379.32">4408 2401 147 0,'41'20'258'0,"-9"-5"-106"15,-10 3-66-15,-7-6-46 16,1 4-18-16,-2 8-8 16,1 5-4-16,2 3 7 15,2 2-7-15,3-1-6 16,-3-8-2-16,-3-5 0 15,-3-6-1-15,-4 0 4 16,-9-6 5-16,0-8 27 16,0 0-9-16,-22-8-17 15,-10-6-2-15,-4 3 14 16,0-1-2-16,-5 7-13 16,-1 5-2-16,3 17-3 15,1 8-2-15,11 7 2 16,3 8-4-16,10 15-7 15,14-3-38-15,0 4-57 16,0-3-99-16,0-4-77 16</inkml:trace>
  <inkml:trace contextRef="#ctx0" brushRef="#br0" timeOffset="55695.18">4645 3023 279 0,'28'0'189'15,"-5"0"-93"-15,-6 17-36 16,-4 0-8-16,-13 4-7 16,0-7-12-16,0 0-15 15,0-2 2-15,0-12 2 16,3 0 11-16,-3 0 0 0,6 0-5 16,2 0-3-16,3 0-17 15,10-9-7-15,10-3 1 16,7 7-1-16,-3 5-3 15,-5 0 0 1,-11 14-2-16,-11 6 2 16,-8 4 2-16,-27 12-2 15,-14 10 2-15,-16 2 1 16,-5 6-11-16,-1-6-46 16,-2 2-29-16,4-15-40 0,-1-10-145 15</inkml:trace>
  <inkml:trace contextRef="#ctx0" brushRef="#br0" timeOffset="55876.86">3625 3061 452 0,'-41'-45'207'15,"30"1"-105"-15,31-10-58 16,45-3-28-16,41-12-10 15,43-4-24-15,31-8-27 16,13-4-38-16,-10-2-152 16</inkml:trace>
  <inkml:trace contextRef="#ctx0" brushRef="#br0" timeOffset="56792.86">5281 2021 252 0,'9'-3'249'16,"-1"3"-123"-16,5 17-64 16,-1 19-22-16,4 25-5 15,5 21 1-15,-1 11-14 16,-1 9-10-16,7-5-4 16,-6-14-7-16,-4-19 7 15,-4-14 25-15,-12-22 103 16,0-28-41-16,-17-33-51 15,-8-36-19 1,7-42-15-16,1-34-9 16,17-38-11-16,0-17-14 15,8-4-6-15,13 16-17 16,10 22 6-16,18 23-6 16,13 23-23-16,11 25-31 15,12 21-5-15,8 22-28 16,0 18-41-16,-6 22 5 15,-12 12 53-15,-5 0-5 16,-9 22 122-16,-12-2 0 16,-6 5 2-16,-5 6 49 15,-5 2 235-15,-6 5-135 16,1-2-64-16,1 14-14 16,-1 14-11-16,2 22-1 15,-3 18-24-15,3 11-11 16,-3-2-15-16,-2-6-2 15,-6-17-5 1,-1-22-1-16,-7-15-1 0,-2-17 1 16,-9-15-3-1,-12-21-10-15,-14-11-11 0,-10-23-9 16,-7-11 6 0,-11-8 12-16,-10 9 4 15,-9 8 1-15,-6 15 0 16,4 21 7-16,1 16 0 15,1 17 0-15,12 12-1 16,12 8 3-16,17-5-5 16,10-6-23-16,11-11-7 15,11-5-1-15,0-19-15 16,-11-7-42-16,-3-17-10 0,3-16 30 16,-1-10 36-16,3-14 29 15,9-13 23 1,9-11-8-16,11-12-8 15,25-14-51-15,23-2-32 16,29-1 26-16,21 4 31 16,17 13 103-16,-1 12 155 15,-18 15-83-15,-17 18-39 16,-23 10-52-16,-19 14-21 16,-16 15-1-16,-17 9 26 15,-7 26-13-15,-9 10-11 16,-3 12-15-16,3 6-8 15,4-2-9-15,8 3 1 16,8 1-5-16,5 4-3 16,2 2-59-16,-2-5-76 15,-4-10-63-15,-4-13-64 16</inkml:trace>
  <inkml:trace contextRef="#ctx0" brushRef="#br0" timeOffset="57758.88">7243 1123 319 0,'0'-52'204'0,"-7"7"-89"16,-6 7-30-16,1 14-40 16,4 8-23-16,-1 16-7 15,-2 9 6-15,3 15 6 16,8 57-1 0,0-36-15-1,0-6-8-15,0-9 0 16,0-10 0-16,0-8 4 15,3-12 0-15,-3-12-6 16,5-15 0-16,3-19-4 16,4-6 3-16,4-2 5 15,1 6 2-15,-2 7-1 16,-3 13 2-16,1 6-6 16,-2 18 9-16,11 13 9 15,-3 15 13-15,2 9-7 16,-1-2-16-16,1-2 2 15,-5-3-3-15,-4-10 11 16,-4-8 49-16,-5-8-4 16,2-17-37-16,3-11-17 15,5-13-6-15,-2-11-4 16,6-5-1 0,-6 3 2-16,-3 10 0 15,-8 7-3-15,6 13-8 16,-3 11-1-16,6 13 2 15,-1 30 8-15,4 9 2 0,4 14 0 16,1 5 5-16,2-7-5 16,5-8-4-16,-2-12 6 15,-3-10 2 1,5-13 4-16,6-16-5 16,2-20-5-16,4-13 2 15,2-13-2-15,-7-3 2 16,-1-1-2-16,-7 11 1 15,-3 11 11-15,-4 8-10 16,-3 7-5-16,-5 9 0 16,0 12-2-16,1 0 10 0,2 17-3 15,9 2-2-15,1 6 6 16,3 0-6 0,4-2 2-16,-2 2-1 15,-6-4-2-15,-4-5 2 0,-8-4-9 16,-5-12 0-1,-3 0-1-15,0 0-12 16,0 0-10-16,0-12 0 0,-11 0 17 16,11-5 8-16,-8 5 10 15,8 0 8-15,-8 3 7 16,8 1 4-16,0 8-2 16,0-4-1-16,0 0 6 15,0 1 4-15,8-6-2 16,17-3-14-16,15-1-10 15,9 1-5 1,-2 4 1-16,4 8 3 16,-12 0-8-16,-7 8 2 0,-10 9 3 15,-14 8 2-15,-16 7-3 16,-28 5 8-16,-30 2-11 16,-12-2 5-16,-4-4 3 15,3-12-6-15,9-9 4 16,13-12-4-16,13-10-32 15,6-9-63-15,19-13-47 16,19-5-34-16,3-7-79 16,13-6-401-16</inkml:trace>
  <inkml:trace contextRef="#ctx0" brushRef="#br0" timeOffset="58158.13">8470 632 298 0,'44'31'209'15,"-7"2"-75"-15,-9 3-27 16,-11 1-18-16,-9-1-19 16,-8 3-12-16,-13-12-7 0,-4-7 12 15,3-9 16-15,0-11-12 16,3-7-29-16,11-14-19 16,0-15-13-1,8-8-6-15,9-5 1 16,5 0-5-16,0 8 4 15,-1 7-3-15,-2 11-2 16,1 11 6-16,2 12-6 0,2 12 7 16,3 9-1-16,2 6-6 15,-4-2 3-15,-10-8 11 16,-2-5 41-16,-9-12 20 16,-4-12-33-16,0-16-19 15,0-18-10-15,-8-7-5 16,-8-7-6-1,-17-2 4-15,-20 10-5 16,-24 11-2-16,-28 25 7 0,-24 16-3 16,-15 36-52-16,2 21-159 15,12 16-153-15</inkml:trace>
  <inkml:trace contextRef="#ctx0" brushRef="#br0" timeOffset="62851.22">1574 6452 179 0,'-76'37'223'0,"2"-6"-107"16,9-3-52-16,12-2-32 16,8-6-13-16,9 1-2 0,9-6-3 15,5-2 2-15,6-13 8 16,16 8 5-16,0-8-9 16,0 0-5-1,0 0-4-15,0 0 0 0,0 0 6 16,0 0 0-16,0 0 0 15,0 0 8-15,0 0 2 16,0 0-8-16,5-5 10 16,3-2-8-16,3-5 0 15,14-17-8-15,32-21-3 16,44-30 0-16,62-47 12 16,68-48-8-16,63-44 0 15,57-25-3-15,73-29-9 16,63-36 1-16,36-38-1 0,50-15 0 15,24 7 5-15,-7 27-7 16,-19 31 7 0,-14 36-8-16,-29 28 7 15,-49 34-8-15,-56 27 4 16,-67 26-1-16,-59 29 1 0,-62 27-2 16,-57 25 4-16,-48 16-4 15,-37 13 16-15,-27 10 6 16,-21 9 20-16,-17 6-4 15,-7 4-4 1,-5 2-15-16,-8 0-4 0,1 2-7 16,-6 3-5-16,-3 0 5 15,0 0-6-15,0 0-1 16,0 0 9-16,0 0 22 16,0-4 9-16,0 0 12 15,0 0-2-15,0-1-5 16,0-3-9-16,0-12-16 15,0-18-12-15,0-18-8 16,0-25 5-16,0-20-7 16,-17-10-2-16,2-8-5 15,-2 6-8-15,-2 3 0 0,-22-97-2 32,20 112 5-32,-4 7 5 15,1 3 8-15,-1 4 0 16,2 3 3-16,-2 4-6 15,-3 1-1-15,-4-1-3 16,-4 2 10-16,-5-1-3 16,0 4 1-16,4 3 1 15,0 9-1-15,10 33 4 16,3 24-2-16,7 0-7 0,1 0 0 16,3 0 1-16,13 0 1 15,-8 0 4-15,8 0 2 16,-11 0-4-16,-6 0-5 15,-16 0-4 1,-31 0 4-16,-39 0 1 16,-47 0-3-16,-41 0-5 15,-24 0 4-15,-24 45 7 16,-33 45-4-16,-61 11 4 16,-56 21 1-16,-27 16 0 15,-22 17 5-15,-37 40-6 16,-29 41-3-16,1 28 4 15,4 10-3-15,-9-10-3 16,5-16 4 0,15-19-2-16,29-25 0 0,32-21 5 15,43-13-6-15,33-10 3 16,38-22-1-16,38-18 7 16,36-12-7-16,32-20 0 0,179-14 6 15,28-13-8-15,0-12 5 16,0-8 0-16,0-5 0 15,0-7 1-15,0-8-3 0,0-7 0 16,0 1 3-16,0-8-1 16,0-7 4-16,0 12-9 15,0-12 8-15,0 9-5 0,0-9 4 16,0 0-6 0,0 0 0-1,0 0-3-15,0 0 10 16,0 7-11-16,0 5-2 0,0 5 5 15,0 7 6-15,0 9 0 16,0 12 0-16,0 16-1 0,0 16 0 16,0 21 4-16,0 15-9 15,0 13 2-15,0 17 0 16,0 11 1-16,0 14 4 0,0 16-2 16,0 3-5-16,0 3 5 15,0-7-2-15,0-12 2 16,0-15-3-16,0-18 7 15,23-21-5-15,17-15 5 0,1-17-7 16,-3-15 3 0,-7-13-2-16,-7-11 6 15,2-10-3-15,-6-4-3 0,-4-4-2 16,-4 1 5-16,1-4-1 16,-2 4 2-16,-3-6-5 15,0 2 0-15,-3-1 7 16,-5-3-3-16,0 0 1 15,0-1 0-15,0-4-8 0,0 0 9 16,3 1-4-16,3-4-1 16,2-3 7-16,0-10-5 15,-1 0-3-15,10 0 3 16,11-10 2-16,34-20 1 16,34-27-4-16,42-29 1 15,44-22-30-15,26-20-55 16,12-6-66-16,-6-1-65 15,-11 2-89-15</inkml:trace>
  <inkml:trace contextRef="#ctx0" brushRef="#br0" timeOffset="64363.31">1051 8434 365 0,'-22'-37'269'16,"8"5"-88"-16,2 4-68 15,3 7-65-15,9 9-32 16,0 4-9-16,0 8-2 16,0 8-10-16,13 19 10 15,9 23-2-15,8 20 2 16,6 18-6-16,2 10 1 0,2 3 1 16,-4-3-1-16,1-12 1 15,-9-17 6-15,-8-15-2 16,-8-13 33-16,-12-18 74 15,-7-23-6-15,-23-17-67 16,-14-30-27-16,-13-34-14 16,-3-38-6-16,-2-33-2 15,5-26-5-15,13-16-7 16,12-2 6-16,15 8-5 16,22 22-3-16,18 19 1 15,22 20-12-15,21 21-34 16,10 26-47-16,11 18-31 15,-8 22-24-15,-5 14-94 16</inkml:trace>
  <inkml:trace contextRef="#ctx0" brushRef="#br0" timeOffset="64796.65">1538 7727 373 0,'-25'97'145'15,"4"5"-54"-15,10 7-27 16,11 10-19-16,0-2-8 15,17-7-12-15,15-12-6 16,12-17-8-16,5-19-6 16,4-19 2-16,-4-15 2 15,-5-6 7-15,-11-14 7 16,-6-8 15-16,-10-13-8 16,-9-11-17-16,-8-16-5 15,-25-18-3-15,-10-15-5 16,-18-8-15-16,-17 3 4 15,-9 9-4-15,-21 17 4 16,-17 15 9-16,-17 24-3 16,-7 13 2-16,-1 21 2 15,12 3 4-15,20-3-7 16,19-4 8-16,28-5-7 0,17-5 4 16,14-7-3-16,15 0 3 15,17-19-11-15,22-19 7 16,21-19-2-16,31-29 0 15,36-32 8-15,35-20-3 16,43-12 0-16,35-1-6 16,21 12-23-16,-1 16-48 15,-14 23-42-15,-36 22-93 16,-38 29-2-16</inkml:trace>
  <inkml:trace contextRef="#ctx0" brushRef="#br0" timeOffset="65670.34">2386 7530 149 0,'-85'118'252'0,"-3"-8"-108"16,-10-12-52-16,5-12-43 16,12-14-20-16,16-10-11 15,18-21-8-15,20-13-5 16,14-7 2-16,26-8-5 16,23-13-5-1,26-6 7-15,19-11 1 16,7-2-5-16,7-6 0 0,-6-4 3 15,-7 5-1-15,-14 0 1 16,-15 3 2-16,-13-3 13 16,-16-10-13-16,-24-9-4 15,-11-14-1-15,-13-13 6 16,-8 0 6-16,-2 6 12 16,10 8-3-16,3 6-10 15,10 10-9-15,11 6-7 16,8 16 1-16,16 8 1 15,20 20 3-15,18 18 7 16,6 12 0-16,9 9-6 16,-4 4 3-16,-11-8 4 15,-13-9-4-15,-13-7 3 16,-7-13 39-16,-13-16 32 16,-9-12-35-16,-7-25-20 15,0-23-18-15,0-23 1 16,0-10-12-16,0-4-6 15,0 6 9-15,5 13-2 16,3 19 3 0,3 9-5-16,11 22 4 0,5 20-1 0,11 25 2 15,-3 14 4 1,-2 14 2-16,-9 5 3 16,-2-10-2-16,-8-9 13 15,-5-5 28-15,0-9 27 0,-9-17-5 16,0 0-38-16,-9-26-14 15,0-19-13-15,9-19-6 16,0-22-4-16,9-15-10 16,11-10 4-16,13 5 7 15,1 18 0-15,-2 22-8 16,0 30 9-16,1 28 8 16,3 28 0-16,4 25 7 15,-4 19 3-15,2 10-7 16,-11-1-3-16,-6-8-1 15,-4-16 1-15,-6-8 7 16,-3-13-5-16,-8-7 0 16,0-9-1-16,0-12 4 15,0 0-2-15,0-12-5 16,-8-14-3-16,-3-2 0 0,-6 5 0 16,2 3 4-16,-2 3-7 15,4 5-1 1,1 8-4-16,-4 4 6 0,-5 12 4 15,-4 4-6-15,3 4 1 16,1 1-12-16,1-5-18 16,4 1-2-16,7-4-27 15,9-13-30-15,-8 0-40 16,8 0-47-16,0 0-103 16</inkml:trace>
  <inkml:trace contextRef="#ctx0" brushRef="#br0" timeOffset="66045.58">3462 6606 476 0,'0'-17'207'0,"0"5"-104"16,0 0-55-16,0 5-24 15,13-3-12-15,3 3-7 0,9-1 0 16,2-5-10-16,3-4-6 15,-2-2 7-15,-4-5 4 16,-3-9 3-16,-1-7-3 16,-4-1 7-16,-3-3 5 15,-2 6 11-15,-2 9 18 16,-1 5-3-16,-5 8-12 16,2 8-20-16,3 8-2 15,13 20 6-15,10 17 1 16,14 16 10-16,12 16 4 15,7 12-8-15,1 5-2 16,1 3-8-16,-4 1-4 0,-11-9 2 16,-9-8-24-16,-10-8-81 15,-8-11-69-15,-15-23-86 16</inkml:trace>
  <inkml:trace contextRef="#ctx0" brushRef="#br0" timeOffset="66211.35">3687 6240 511 0,'-26'-78'265'16,"26"1"-132"-16,21 0-67 15,45-9-37-15,42-8-15 16,36 2-8-16,14 6-32 16,3 16-55-16,-11 16-44 15,-23 24-49-15,-30 13-73 16,-33 17-121-16</inkml:trace>
  <inkml:trace contextRef="#ctx0" brushRef="#br0" timeOffset="66976.11">4928 5491 139 0,'44'-61'275'0,"-15"7"-100"15,-12 6-67-15,-17 2-44 16,-17 7-32-16,-15-3-15 16,-25 7-4-16,-27-3-6 15,-31 7-3-15,-35 1-4 16,-37 10 3-16,-28 11-2 15,-20 9 0-15,-22 12-1 16,-18 18 7-16,-17 18-3 16,-9 25 1-16,-7 38-7 15,-10 28 10-15,5 28-2 0,14 20 3 16,13 12 9-16,16 8 1 16,12 9 5-16,21 0-5 15,4 12-1-15,14 8-4 16,159 4-1-16,60-4 2 0,0-13-2 15,0-15 1-15,0-11 19 16,0-15-12-16,0-15-8 16,0-12-2-16,0-8 2 15,0-10-8-15,0-3 7 0,0 2-8 16,0-6 7-16,0-4-4 16,0-5 5-16,0-3-2 15,0-8 0-15,0-8 15 0,0-9 1 16,0-10 7-16,0-14-14 15,0-15 9-15,153-22-12 16,62-20 3-16,25-20-6 16,20-26-6-16,20-18-3 15,17-27 0-15,8-17 1 16,3-26 5-16,5-20-10 16,10-10 7-16,14-15-7 15,4-11 2-15,-7-19 0 16,-29-21 4-16,-33-32-3 15,-41-30 2-15,-40-16 2 16,-36-18-3-16,-43-9-1 0,-41-5 18 16,-51 3-6-16,-54 11-7 15,-54 32-8-15,-58 46-3 16,-284-89-143 0,177 231-18-16,-6 45-11 15,-1 44 1-15,3 39 23 16,10 32-125-16</inkml:trace>
  <inkml:trace contextRef="#ctx0" brushRef="#br0" timeOffset="73233.17">831 14703 189 0,'-11'0'205'0,"-3"-4"-80"16,8 4-43-16,6-5-35 0,-9 5-29 15,9 0-8-15,0-3-2 16,0 3 5-16,0 0 2 15,0 0-1-15,0 0 2 16,0 0 13-16,0 0 0 16,4 0-1-16,-4 0-13 0,5 0-7 15,1 0-7-15,2 16 1 16,9 15 8-16,5 10 10 16,1 8 4-16,2 4-6 15,2 9 12-15,3-1 6 16,-2-1-13-16,1 2-9 15,-1-6-1-15,0-3-9 16,-4-4 1-16,0-3-2 0,-2-1-1 16,-3-9 3-1,-3-3 1-15,-2-5-6 0,-6-7 12 16,-5-6 15-16,-3-1-2 16,0-14 2-16,0 7-5 15,0-7-3-15,0 0-9 0,0 0-5 16,0 8 1-16,0-8-5 15,3 0-1 1,-3 0 1-16,0 0-2 0,0 9 4 16,0-9-2-1,0 0-4-15,0 0 4 16,0 0 1 15,0 0-5-15,0 0 2-16,0 0 5 0,5 0 1 15,-5 0-4 1,0 0 9-16,0 0 14 16,0 0 11-16,0 0-8 15,0 0-3-15,3 0 17 16,2 0-12-16,8 0-1 16,12-9 0-16,19-16 30 15,32-19 7-15,41-26-19 16,38-22-17-16,44-27-9 15,32-17-5-15,27-16-12 16,14-21-6-16,19-9 9 0,14-6-6 16,8 6-2-16,-8 7 4 15,-22 19 1-15,-28 18 0 16,-40 19-2-16,-35 27 5 16,-38 14-6-16,-37 20 7 15,-26 18 61-15,-22 8 57 16,-21 12-7-16,-11 3-118 15,-10 4 0-15,-7 9 0 16,1 4 0-16,-9-3 0 16,0-1 0-16,0-4 0 15,-9-8 0 1,-14-22 0 0,-10-14 0-16,-13-21 0 0,-10-24 0 15,-9-25 0-15,-8-34 0 16,-4-28 0-16,-9-19 0 15,2-9 0-15,-3 5 0 16,2 15 0-16,4 18 0 16,7 27 0-16,9 22 0 15,13 22 0-15,4 26 0 16,6 16 0-16,10 12 0 16,8 16 0-16,-1 8 0 0,6 11 0 15,-6 5 0-15,1 9 0 16,-8 0 0-16,-18 16 0 15,-18 16 0-15,-21 22-14 16,-21 15-18-16,-25 24 5 16,-18 25-10-1,-26 29 0-15,-26 19 11 0,-21 12 0 16,-18 11 12-16,-7-9 4 16,-1-9 10-16,9-17-11 15,15-16 8-15,16-16 2 16,22-16 1-16,23-11-3 15,20-18-5-15,25-17 9 0,26-12 0 16,23-10 3-16,16-13-6 16,21-9-1-16,7-4 8 15,12-12-15-15,6 0-9 16,11 0-3-16,0 0 3 0,0 0-2 16,0 0 14-1,0 0 2-15,0 0-1 16,0 0 4-1,0 0-4-15,0 9 6 16,0-9-5-16,0 7 3 0,0 5 0 16,3 12 2-16,11 14-2 15,0 14-4-15,12 26 6 16,5 28 2-16,11 23-2 16,6 19 2-16,6 9 3 0,-3 7-3 15,7-5-1-15,-1-9-1 16,-5-16 0-1,-7-16-9-15,-3-17 14 0,-2-15-2 16,-9-11-4-16,3-15 7 16,-6-12-10-16,0-7 0 15,-8-8 9-15,0-9-7 16,-3 2-41-16,-4-10-40 16,-6-4-16-16,-7-12-13 0,0 0-8 15,0 0-20-15,0-5-41 16,0-12-6-16,-12-15-48 15,-5-11 8-15</inkml:trace>
  <inkml:trace contextRef="#ctx0" brushRef="#br0" timeOffset="74531.25">738 14104 8 0,'0'0'16'0,"-8"0"13"15,8 0 20-15,-12 8 33 16,12-8 70-16,-12 9-43 16,-2-9-50-16,14 0-19 15,-8 0-18-15,8 0-15 16,0 7-4-16,0-7 7 0,-6 0-1 16,6 0 1-16,0 0 1 15,0 0 1-15,0 0 8 16,0 0-4-16,0 0 6 15,0 0-1-15,0 0-1 16,0 0 4-16,0 0-4 0,0 0 2 16,0 0 1-16,3 0 17 15,-3 0 14-15,0 0 9 16,0 0-14-16,0 0-7 16,0 0-7-16,0 0-13 15,0 0-2-15,3 0-3 16,2 0 0-16,-2-3-7 15,6-6-4-15,-1 1-3 0,4-3-1 16,13-15 6-16,17-10 4 16,17-21-6-16,30-12 4 15,26-14-1-15,18 3-6 16,9-1-2-16,10 12 2 16,1 3-5-16,-6 8-2 15,-6 11 2-15,-11 6-11 16,-15 8-2-16,-18 0 3 15,-12 5 6-15,-8-1 3 16,-7 0 2-16,-10 1-1 16,-6 4 0-16,-10 0 0 15,-4 0 3-15,-4 3 0 16,-3 4-2-16,-4 1 4 16,-9 4-6-16,-4 5 0 0,-3 2-1 15,-5 5 3-15,1 0-3 16,-3-4 5-16,-1 4 5 15,-2 0-8-15,2 0 0 16,-5-3 5-16,3 3-5 16,3 0 3-16,-2 0 3 15,0 0-5-15,-4 0 4 16,0 0 1 0,0 0-3-16,0 0 9 15,0 0 9-15,0-9 17 31,0-32-5-31,-14 1-24 0,-5-13-3 16,-14-17-1-16,-8-14-1 16,-2-15 3-16,-12-4-7 15,3 2 4-15,4 8-1 16,3 12 3-16,8 12-6 16,9 12 0-16,5 14 3 15,6 12-5-15,4 6-13 16,1 11 1-16,12-1-21 15,-8 15-18-15,8 0-17 16,0 0-3-16,0 17 2 16,0 8-25-16,0 4-22 15,0 3-84-15,0 0-46 16</inkml:trace>
  <inkml:trace contextRef="#ctx0" brushRef="#br0" timeOffset="76103.17">888 12317 47 0,'-8'-13'124'16,"-1"1"55"-16,9 5-67 15,-8-5-32-15,8 0-26 16,-7-2-12-16,7 7-6 16,0 2 5-16,0-2-11 15,0 2-9-15,0 0-12 0,0 5-6 16,0 0-1-16,0 0 3 15,0 0 2-15,0 0 4 16,0 0 5-16,0 0 2 16,0 0-2-16,0 0 6 15,0 0 1-15,0 0-12 16,0 0-3-16,0 0-4 0,0 0-3 31,0 0-2-31,7 14 1 16,1 1 0-16,9 6 2 15,5 8 3-15,1 8 8 0,2-1-11 16,-2 5 1-16,3-5 5 16,-7-4-6-16,6-2-4 15,-5-10 2-15,-7-5 5 16,-2 0-3-16,-3-9 0 16,-3-6 2-16,-5 0-1 15,0 0 10-15,0 0 11 16,0 0-4-16,0 0 2 0,0 0-1 15,0 0-6 1,0 0-4-16,0 0-4 16,0 0 1-16,0-4-1 0,0-4-10 15,0-4 1-15,0 0-2 16,0-1 2-16,3-2-1 16,5-2-2-16,1-4 5 15,-1 5-9-15,4-1 5 16,0 2 0-16,1-2 6 15,-2 1 0-15,6 0-6 16,-6 4-1-16,7 0 2 0,2-1 0 16,-1 5-2-1,3 0 2-15,-7 8-5 16,2 0 5-16,-1 0-10 16,1 12 8-16,-2-1 3 15,2 2-2-15,-6-1 1 0,3 2 3 16,-6-3-3-16,-5 1-2 15,0 1-1-15,-3-2 0 16,0-3 2-16,0 5-2 16,0 0 2-16,-11-6 2 15,0 2 3-15,-3-2 0 16,-6-7 2-16,5 0 3 16,-7 0-7-16,3 0-1 15,-2 0 6-15,4 0 7 16,1 0-1-16,5 0 3 15,2-12-1-15,-2 4-3 16,3-4-4-16,-2-5-3 16,-1 5-4-16,0 0 2 0,-3 4 0 15,6 0-4-15,8 4-8 16,-11-4-3-16,11 8-14 16,0 0-5-16,-9 0-26 15,9 0-16-15,0 0-23 16,0 0-34-16,0 0-50 15,0 0-5-15</inkml:trace>
  <inkml:trace contextRef="#ctx0" brushRef="#br0" timeOffset="82022.83">19601 12329 384 0,'-25'-16'277'16,"9"4"-100"-16,2 0-84 0,4 3-45 15,10 5-22-15,0-4 33 16,0 4 46-16,0 1 34 16,0 3-24-16,0 0-23 0,0 0-16 15,0 0-7-15,0 0-6 16,0 0-16-16,0 0 0 15,0 0-16-15,0 0-17 0,8 12 9 16,2 4 16-16,12 8 14 16,6 5-5-16,4 7-26 15,5 1-22-15,5 4 0 16,-2-5 0-16,-1 4 0 0,-1 0 0 16,-2 3 0-16,1-3 0 15,-4 1 0-15,-1 4 0 16,1 0 0-16,-5 0 0 0,1 3 0 15,-7-4 0-15,0 2 0 16,-1-2 0-16,-1 2 0 16,-4-6 0-16,0 1 0 0,0-5 0 15,-2-4 0-15,-3-4 0 16,0-3 0 0,6 13 0-16,-13-26 0 15,4-1 0-15,-4 2 0 0,0-1 0 16,2-12 0-16,-6 9 0 15</inkml:trace>
  <inkml:trace contextRef="#ctx0" brushRef="#br0" timeOffset="82100.42">20280 13356 2047 0,'3'0'0'16</inkml:trace>
  <inkml:trace contextRef="#ctx0" brushRef="#br0" timeOffset="82152.66">20283 13351 1846 0,'0'-7'-305'0,"0"-2"-33"16,0 2 25-16,0-3 19 15,0 8 38-15</inkml:trace>
  <inkml:trace contextRef="#ctx0" brushRef="#br0" timeOffset="82909.34">19910 13347 199 0,'-29'0'236'0,"4"0"-82"0,1 0-45 16,8 0-42 0,2 0-29-16,3 0 3 0,11 9 15 15,-8-9 9-15,8 0-3 16,0 0-19-16,0 0 1 0,8 7 13 15,3 5 33-15,7-1-2 16,5 7-6-16,10-2-15 16,4 0-15-16,7 1-7 0,2-1-2 15,2 4-3-15,5-3-9 16,-4 3-10-16,5 1-5 16,-7-5-5-16,-7 0 1 15,-2-4-6-15,-7 0-6 16,-1-12 6-16,-7 8-5 0,-6-8 6 15,-6 8 7-15,-3-8 2 16,1 0 11-16,-9 0 27 16,0 0 17-16,0-12-15 0,0-9-36 15,0-7-20-15,0-4 0 16,0-8 0-16,4-2 0 0,0 2 0 16,0-6 0-16,0 4 0 15,0-4 0-15,2 1 0 16,-6 5 0-16,0-1-11 0,0 4 2 15,3 5-2-15,2 4 13 16,-5 3-9-16,0 7 8 16,0 6-3-16,0 1 4 15,0 3 3-15,0 4-3 0,0-1-9 16,0 5 10-16,0 0-15 16,0 0 1 15,0 0 9-31,-14 0 2 15,-2 17-1-15,-8 4 1 16,-12 3 11-16,-6 4-4 16,-2 2-5-16,-3-3 4 15,-7 6 11-15,-3-1-2 0,0-4-15 16,4 0 0-16,5-2 0 16,2-6 0-16,7 1 0 15,10-9 0-15,4-1 0 0,4-11 0 16,10 8 0-16,-1-8 0 15,3 0 0 1</inkml:trace>
  <inkml:trace contextRef="#ctx0" brushRef="#br0" timeOffset="82975.6">19811 13330 1910 0,'0'0'-325'0,"0"0"-80"0,0 0-19 15,0 9 58-15</inkml:trace>
  <inkml:trace contextRef="#ctx0" brushRef="#br0" timeOffset="85580.15">16289 13294 31 0,'-10'-16'90'16,"-3"-1"103"-16,1 3-29 0,-1-8-48 15,4-2-35-15,-9 3-27 16,1-3-4-16,-4 3 17 0,-2-3-5 15,-2-1 2 1,-4 5-7-16,1-4-2 0,-1 0-11 16,-4 3-6-16,-2 0-4 15,-1 6-5-15,-6-2 10 0,2 7 1 16,0-5-5-16,-1 3-3 16,0 5-16-16,1 7-4 15,-1 0-10-15,0 0 3 0,-3 0-9 16,-5 0 7-16,-4 11 5 15,1-11-4-15,-1 12 3 16,-4-1 0-16,4-11 13 0,1 10 1 16,-4-10 14-16,3 13 6 15,-1-13 7-15,1 12-6 16,-4-12-8-16,0 12-14 16,1-3-11-16,-5 3 10 0,1-1 5 15,-6 2 8-15,1-1-6 16,-5 0 2-16,2-1-4 0,-2 6-6 15,4-1 7-15,7 6 7 16,2 2 2-16,1 4 0 16,2 1-11-16,0-1-8 0,7 5-7 15,1-1-8-15,6 6 0 16,4-3 0-16,4 6 0 16,-1 4 0-16,-3 0 0 15,4 8 0-15,-1 0 0 16,0-4 0-16,0-1 0 0,1 1 0 15,4-4 0-15,0 5 0 16,3-8 0-16,2 8 0 16,-3-5 0-16,7 1 0 0,-3-2 0 15,2 0 0-15,5 1 0 16,-2-1 0-16,4 2 0 16,1-5 0-16,1 3 0 0,2 0 0 15,9 2 0-15,0-2 0 16,0 1 0-16,0 4 0 15,0-4 0-15,0 0 0 16,0-1 0-16,0 0 0 16,0-3 0-16,0-3 0 0,5-2 0 15,-5 1 0-15,0-5 0 16,0 1 0-16,4-1 0 16,-1 5 0-16,0 1 0 0,2-3 0 15,-2 5 0-15,6 1 0 16,-4 0 0-16,3 1 0 15,-5-6 0-15,2 1 0 0,4-1 0 16,-6-8 0-16,1 0 0 16,4 6 0-16,0-1 0 15,1-1 0-15,2 1 0 16,3 7 0-16,-8 1 0 16,2-1 0-16,5 5 0 0,0 0 0 15,-2 5 0-15,1 2 0 16,1 5 0-16,-2-4 0 15,3-1 0-15,2 2 0 0,0-6 0 16,0 1 0-16,1 0 0 16,-2 1 0-16,5-6 0 0,-3-3 0 15,-1-1 0-15,5 5 0 16,-5 4 0-16,4-5 0 16,1 1 0-16,3 5 0 15,-1-2 0-15,7 2 0 16,2-3 0-16,1 3 0 0,2-2 0 15,7 6 0-15,6-6 0 16,3 1 0-16,5-4 0 16,1 0 0-16,-1-4 0 0,1-1 0 15,5-5 0-15,-6 4 0 16,118 54 0 0,-49-41 0-1,-50-26 0-15,163 38 0 31,-156-43 0-31,76 16 0 16,-77-22 0-16,-3-2 0 16,-1-2 0-16,-4 1 0 15,0-12 0-15,-4 0 0 16,4 0 0-16,5 0 0 0,4-7 0 16,-2-9 0-16,9-1 0 15,0-2 0-15,5-3 0 0,4-1 0 16,-5-3 0-16,-8-2 0 15,-3-1 0-15,-6 1 0 16,-6-4 0-16,-1-5 0 0,-1-4 0 16,1 1 0-16,1-6 0 15,-1 1 0-15,-1-2 0 16,-3-3 0-16,-5 6 0 16,2-4 0-16,-5 2 0 0,0-3 0 15,-1 1 0-15,-3-5 0 16,-4-3 0-16,4-6 0 15,0-3 0-15,1-5 0 0,2-7 0 16,-4-4 0-16,1-1 0 16,-1-4 0-16,2 1 0 0,-1 5 0 15,-5-2 0 1,1 3 0-16,-8 7 0 0,-4-1 0 16,-9 4 0-16,-4-1 0 15,-2 1 0-15,-11 0 0 0,-5-4 0 16,-1-9 0-16,-5-7 0 15,0-9 0-15,3-9 0 16,6-1 0-16,-9 2 0 0,0 4 0 16,5 4 0-16,-5 4 0 15,0 8 0-15,0 10 0 16,-14-3 0-16,0 6 0 0,-3 9 0 16,-8-2 0-16,2 2 0 15,-5-1 0-15,-6-6 0 16,3 7 0-16,-3-5 0 15,1 0 0-15,1-1 0 0,-2 5 0 16,-1 0 0-16,-1 9 0 16,3 3 0-16,-4 3 0 15,2 5 0-15,-3 4 0 0,2 1 0 16,-3 7 0-16,-3 2 0 16,3 2 0-16,-4 4 0 0,4 5 0 15,-3 3 0-15,6 1 0 16,0 4 0-16,-5 0 0 15,1 0 0-15,-9-2 0 0,0 3 0 16,3 3 0-16,-3-1 0 16,2 1 0-16,-7 1 0 0,2-2 0 15,0 5 0 1,-5 1 0-16,3-1 0 0,2-4 0 16,-1-1 0-16,1 1 0 15,2 3 0-15,6-2 0 0,-2-2 0 16,3 2 0-16,-1 2 0 15,-7 1 0-15,8 1 0 16,-6 3 0-16,-1 0 0 0,-1 0 0 16,-2 0 0-16,-4 0 0 15,3 0 0-15,6 0 0 0,0 0 0 16,11 0 0-16,5 0 0 16,2 0 0-16,7 0 0 15,-1 0 0-15,7 0 0 16,1 0 0-16,3 0 0 15,2 0 0-15,-1 0 0 0,-1 0 0 16,0 0 0 0,5 0 0-16,0 0 0 0,0 0 0 15,8 7 0 1</inkml:trace>
  <inkml:trace contextRef="#ctx0" brushRef="#br0" timeOffset="85888.11">15794 12826 2047 0,'-8'0'0'47,"2"0"0"-47,-6 0 0 16,3 0 0-16,1 0 0 15,-5 8 0-15,1-8 0 16,1 8 0-16,-2-8 0 0,1 0 0 15,0 8 0-15,-2-8 0 16,3 9 0-16,5-9 0 0,-8 0 0 16,-2 0 0-1,3 8 0-15,5-8 0 0,0 0 0 16,-1 0 0 15,1 0 0 0</inkml:trace>
  <inkml:trace contextRef="#ctx0" brushRef="#br0" timeOffset="86179.08">15571 12867 1867 0,'0'9'-330'0,"0"-9"11"15,5 0 34-15,-5 8 19 16,3-1 2-16,3-7-138 0</inkml:trace>
  <inkml:trace contextRef="#ctx0" brushRef="#br0" timeOffset="91908.93">22492 12709 55 0,'4'0'153'0,"-4"-5"50"16,0 1-63-16,0 4-44 0,0 0-37 16,0 0-31-16,-8 0 2 15,8 0 4-15,0 0 10 16,-14 0-4-16,14 0-5 0,-8 0-13 16,8 0-6-16,-9 0-9 15,9 0 3-15,-9 0-12 0,9 0 6 16,-8 0-4-1,-5 0 4-15,-5 0-3 0,-2 11 2 16,-2 7-3-16,-4-2 7 16,1-4 1-16,2 4 1 15,-3-3-3-15,2 4 10 0,6-1-6 16,-4-1-3-16,2 1 10 16,-3 1-10-16,1-5 2 0,2 4-2 15,3-4 1 1,3 4-8-16,0 5 9 0,-1-1 2 15,-2 6-1-15,0 2 5 16,1 1 6-16,-4-1 1 0,0 1 0 16,3-1-2-16,3 1-1 15,-4-5-6-15,2-1-5 16,-1-2-2-16,6-3-5 0,-1-4-1 16,-1-1 0-16,5-1 0 15,-5 1 6-15,5-1-4 0,0 5-4 16,-1 2 0-16,-2 2 2 15,0 3 4-15,1 4 1 16,2 1-5-16,0 0 6 0,8-1 8 16,-12 4 4-16,12 2-5 15,-8-6-2-15,0-4-1 16,8 1-4-16,-8-9 0 16,8-5-8-16,0 1 7 15,0 1-4-15,0-13 1 0,0 0 2 16,0 0-2-16,0 9-4 15,0-9 5-15,0 0-1 16,0 0 1 0,0 0-6-16,0 0-3 0,-8 0-17 15,8 0 7-15,0-13-23 16,-8 2-21-16,8-10 7 16,-8 0 7-16,0-4 5 15,8-3 14-15,-14 0 12 16,14-1 13-16,-11 1 0 0,5 0 3 15,-3-1-2-15,0 5 2 16,-3 3 3-16,3 1 5 0,0 4 3 16,3 4 3-16,6 0-3 15,-14 3-5-15,14 4 4 16,-6 5-3-16,6 0 6 0,0 0-8 16,0 0 2-16,0 0 0 15,0-2-4-15,0 2-2 0,0 0 6 16,0 0-7-1,0 0 3-15,0 0 13 0,0 0-5 16,0 0 10-16,0 16 1 16,0 3 1-16,0 4-6 15,6 11-7-15,8-1 0 0,-3 0-8 16,6-1-4-16,0 1 3 16,-5-1 3-16,-1-8-2 15,0 1-4-15,3 0 5 0,-6-1-4 16,0-4-3-16,0-3 8 15,-5-2 0-15,2 2 2 16,-2-5 0-16,-3 0 1 16,0-3 7-16,0-1-4 15,0 0-5-15,0-8 0 0,0 0 3 16,0 8 3-16,0-8-8 16,0 0-2-16,0 0 0 15,0 0 3-15,0 0 0 0,0 0 2 16,0 0 2-16,0 0 0 15,0-4 4-15,0 0-3 16,0 0 4-16,5-4-8 16,-2 0 2-16,6-4-11 0,-1 0-1 15,0 0 6-15,0-2-2 16,5-1-5-16,-5-2 1 16,3 6 6-16,3-6-4 15,-3 1-7-15,2 4 1 16,3 0 5-16,-2 2 2 0,-3 2 1 15,0 0 0-15,-2 5 4 16,-1 3-6-16,-4-4 5 16,0-1-9-16,-4 5 8 0,0 0-1 15,0 0 0 1,0 0 1 0,0 0-4-16,0 0 1 0,0-5 9 15,0 5-9 1,0-3 1-16,0-5 0 0,0 5 3 15,0-6-8-15,-13 1 13 16,4 0-10-16,-2-1-2 16,0-3 9-16,-1 4-6 0,-1-4 10 15,0 5-1-15,-3-3-6 16,-1 3-3-16,3-3 5 0,0 4 4 16,2-3-10-16,1 1 2 15,-3 3 3-15,14-3-7 16,-11 1 4-16,3 3 5 0,-4-5-10 15,4 1 7-15,-1 1-4 16,-3 3-1-16,4-1 1 0,8-1 9 16,-11 4-7-16,11 2-2 15,-9 0-2-15,9 0 2 16,0-4 5-16,0-1-2 16,0 2 0-16,0 3-4 0,0 0 4 15,0 0 2-15,0 0-6 16,0 0 1-16,0 0 4 15,0 0-5-15,0 0 0 16,0 0-36-16,0 0-85 16,0 0-85-16,-8 0-37 15,0 12-62-15,-5 1 18 0</inkml:trace>
  <inkml:trace contextRef="#ctx0" brushRef="#br0" timeOffset="92955.23">19483 12207 11 0,'0'0'17'16,"0"0"14"-16,0 0 28 16,5 11 68-16,1-11 32 15,3 14-70-15,-1-2-36 0,3 0-12 16,3 5-5-16,-4 11 3 15,7 5 10-15,4 8-9 0,-1 6-4 16,4 6 9-16,1 4-17 16,9 5-11-16,5-1-9 15,6 1 0-15,0-6-2 16,3 2 0-16,1-10 1 0,-5-4-3 16,-3-6-3-16,-4-9-1 15,-9-6 4-15,-9-6 6 16,-2-5 4-16,-8 0 12 0,0-5-2 15,-6-7 5-15,-3 0-2 16,0 0-6-16,0 0-7 0,0 0-10 16,0 0-21-1,0 0-31 1,0 0-26-16,0 0-19 0,0 0-8 16,0 0 1-16,0 0-20 15,0 0-21-15,0 0-6 16,-8 0 25-16</inkml:trace>
  <inkml:trace contextRef="#ctx0" brushRef="#br0" timeOffset="93759.2">19729 13274 44 0,'-11'12'117'16,"2"1"84"-16,9-6-72 15,-6-7-42-15,6 0-38 16,0 0-25-16,0 0-9 0,6 0 9 16,11 0 9-16,12-7-5 15,7-6-12-15,10-3-2 0,6-5-9 16,12-3-4-16,0-4 7 15,7-1-3-15,-3 1-4 16,-3-1 1-16,-6 2 6 0,-7 4-3 16,-13 9 7-16,-2 1 4 15,-12 1 10-15,-6 3-1 0,-6 5 0 16,-5-1 9 0,-4 5-4-16,-4 0 6 0,0 0-13 15,0 0-9-15,0 0-4 16,0 0-8-16,0 0-5 0,0 0 4 15,0 0 3-15,0 0-2 16,0 0-6-16,0 0 6 16,0 0-5-1,0 0 1-15,0 0 5 16,0 9 6-16,4 4 15 16,5 8 8-16,-4 7 8 15,1 4-8-15,2 5-10 16,1 4-5-16,-1-1-11 15,0 1-5-15,5-1-3 0,0 1 2 16,-2-4 6-16,1-1-4 16,-1-7-3-16,-3-6-1 0,2-6 6 15,-6-5-7-15,0 2 5 16,-4-14-3-16,0 0 4 16,0 7-1-16,0-7 10 15,0 0 4-15,0 0 1 16,-12 0 0-16,-10 0 0 15,-1 0-11-15,-6 12 7 16,-7-3 4-16,-4-9-1 16,-5 12-4-16,0-12 0 0,-4 0-2 15,5 8-4-15,-2-8-1 16,2 0-2-16,4 0 1 16,7-8-4-16,3 0 1 0,8 8 0 15,1-4-2-15,5-1 1 16,2 1-10-16,8 4-30 15,6 0-28-15,0 0-50 0,0 0-39 16,0 0-47-16,0 0-56 16,0 0-21-16</inkml:trace>
  <inkml:trace contextRef="#ctx0" brushRef="#br0" timeOffset="95504.63">21826 15741 219 0,'-13'-8'315'0,"1"-1"-46"16,1 1-21-16,3 0-81 16,8 5-59-16,0-2-21 15,0 1 2-15,-10-1 8 0,10 5 13 16,0 0-21-16,0 0-28 16,0 0-33-16,0 0-17 15,0 0 1-15,0 17 1 16,-11 3 4-16,-2 10 11 0,1 2-3 15,-4 9 14-15,-4-1-24 16,-1-3-15-16,2 0 0 16,-10-1 0-16,-4 1 0 0,-4-1 0 15,0-3 0-15,-2-1 0 16,-6-4 0-16,4-3 0 16,2-8 0-16,-3-4 0 15,2-13 0-15,-2 0 0 0,-1 0 0 16,1 0 0-16,2-13 0 0,1-4 0 15,-4 1 0 1,7-5 0-16,7 2 0 0,1-7 0 16,4 2 0-16,3-1 0 15,4-2 0-15,3-2 0 0,-3 1 0 16,5 4 0-16,-2 3 0 16,14 4 0-16,-8 5 0 0,8 0 0 15,0 3 0-15,0 6 0 47,0-1 0-47,0 4-39 31,0 0 3-15,0 0-1-16,0 0 5 0,0 0-19 16,0 0-5-16,0 0-4 15,0 0 7-15,0 0 18 0,0 0 17 16,0 0 1-16,0 0 11 15,0 0 3-15,0 0-1 16,0 0 3-16,0 0 6 0,0 0-3 16,0 0 2-16,0 0 1 15,0 0 6-15,0 0 10 0,0 0 10 16,0 7 6 0,0 7 16-16,0-1 8 0,0 6-3 15,0 1-17-15,0 4-14 16,0 1-16-16,0 0-2 0,0-1-8 15,0 0 0-15,0 1-1 16,0-5 5-16,0-4-1 16,0 1 0-16,0-5-5 0,0 0 13 15,0-3 1-15,0-9 6 16,0 7-5-16,0-11-14 47,0-8 0-47,-6-7 0 15,6-7-13-15,-8-3-9 0,8-2-5 16,0-7 9-16,0-2 0 16,0-1 2-16,0 2 8 15,0-3-5-15,3 1 5 0,2 8 2 16,1 8-4-16,2 1 2 16,6 8 6-16,-2-1-6 0,2 5 11 15,0 10-4-15,3 2-1 16,3 0-1-16,0 0 3 15,0 0-2-15,-4 0 4 0,2 0 0 16,-2 0-7-16,-4 7 9 16,-1-7-7-16,-3 0 0 15,-5 7 8-15,-3-7-2 16,5 0-5-16,-5 9 0 0,0-9 10 16,0 8 6-16,0-8 0 15,0 12-2-15,-8 4 10 16,0 1 11-16,-3 3 7 0,-1 9-4 15,-1 3-34-15,-3 5-2 16,-5 0 0-16,-2 2 0 0,-3-1 0 16,6-2 0-16,-2-3 0 15,0-4 0-15,1-1 0 0,5-6 0 16,1-3 0-16,2-3 0 16,13-4 0-16,-8-3 0 15,-1-1 0 1</inkml:trace>
  <inkml:trace contextRef="#ctx0" brushRef="#br0" timeOffset="95996.28">20762 16197 2047 0,'4'0'0'0,"0"0"0"0,1 0 0 16,-2 0 0-16,5 0 0 15,1-8 0-15,-1-5 0 16,3-7 0-16,2-3 0 15,-1-11 0-15,-4-3 0 0,2 1 0 16,-7-5 0-16,0-4 0 16,-3 0 0-16,0 5 0 15,0 7 0-15,0 4 0 0,0 9 0 16,0 9 0-16,0-3 0 16,0 7 0-16,0 24 0 31,0 2 0-16,0 6 0-15,0 4 0 0,0-1 0 16,0-4 0-16,-6-3 0 16,6-6 0-16,0-1 0 15,0-2 0-15,0-5 0 16,0-12 0 15,0-6 0-31,0-13-39 0,6-10-35 16,2 3 7-16,3-2 33 15,3 0 12-15,-2 5 11 16,0-1 1-16,-1 10 7 0,-3 3-6 16,1 4 10-16,-4 1 3 15,-2 4 13-15,-3 7 5 0,0 0-5 16,0 0 1-16,0 0 3 16,0 0-11-16,0 0-6 15,0 13 3-15,-8 4-29 16,-1-1-60-16,1 3-78 0,2 5-88 15,-7 1-31-15,5-1 1 16,0 6-48-16</inkml:trace>
  <inkml:trace contextRef="#ctx0" brushRef="#br0" timeOffset="101408.67">20998 15895 42 0,'0'0'162'0,"-13"0"88"15,13 0-25-15,0 0 7 16,-9-4-39-16,9 4-57 16,0 0-29-16,0-2-25 0,0-4 7 15,0 6 1-15,0 0-23 16,0 0-28-16,0 0-9 0,0 0-13 16,0 0-14-16,0-5-8 15,0-2-1 1,0-2-3-16,0-3 4 15,0 1 1-15,0-6 9 0,0 1 1 16,0 3-2-16,0-3-8 16,-12 4 23-16,1 0-2 15,2 7 5-15,1 5 9 0,-3 0-3 16,-2 0-10-16,0 10-11 16,2 1-3-16,2-3-2 0,1-8-1 15,8 13 1-15,-8-13-1 16,8 0 0-16,0 0-16 0,0 0-17 15,0 0-6 1,0 0-24-16,0 0 22 0,8 0 6 16,3-9 8-16,3-3 4 15,-2 1 18-15,0 1-2 0,-4 3 9 16,-5 2 17-16,-3 2 10 16,0 3 16-16,0 0 9 15,0 0-10-15,0 0 5 0,0 0-9 16,-11 0-11-16,3 0-19 15,8 0 1-15,-8 0-8 0,8 0 4 16,0 0-7 0,0 0-7-16,0 0-5 15,0-5-2-15,0-3-7 16,4 0 14-16,0 1 1 0,1-7 2 16,-2 2 2-16,-3 5 2 15,0-1 3-15,0 0-4 16,0 3 11-16,0 5 10 0,0 0 14 15,0 0 10-15,0 0-26 16</inkml:trace>
  <inkml:trace contextRef="#ctx0" brushRef="#br0" timeOffset="101460.24">20920 15651 1983 0,'-8'0'-211'0,"0"0"-83"15,0 13-39-15,-9 2-30 16,1 2 3-16</inkml:trace>
  <inkml:trace contextRef="#ctx0" brushRef="#br0" timeOffset="103285.46">15356 13018 34 0,'-6'-5'73'15,"6"1"40"-15,-9-1 38 0,9 5-55 16,0-2-44-16,0-3-25 16,0 0-14-16,0 5-4 15,0 0-1-15,0 0 4 16,0 0 1-16,0 0-5 0,0 0-2 16,0 0 1-16,0 0 0 15,0 0 3-15,0 0-4 16,0 0 5-16,0 0-1 0,9 0-5 15,5-2 5-15,11-3-5 16,8-4 0-16,8 2 5 0,10-5-4 16,6-1 1-1,10 3-2-15,6-8 2 0,-1 2-7 16,-2 4 1-16,-6 0 2 16,-7-3-7-16,-8 8 5 0,-9 3-1 15,-12 1 5-15,-6-2 7 16,-11 5 16-16,-3 0 3 15,-8 0 9-15,0 0 0 0,0 0-16 16,-16 0-13-16,-9 0-4 16,-3 0-6-16,-9 0 1 0,2 0-4 15,-10 0 7-15,-5 12-9 16,-2 1 6-16,-6-1 0 16,1-3-6-16,0-2 8 15,6 2-3-15,6-2 2 0,5-7-3 16,7 0 0-16,9 0 2 15,8 0-8-15,7 0-13 16,9 0-1-16,0 0 3 0,9 0 9 16,11 0 3-16,3-7 2 15,10-2 7-15,4-2-6 0,4-1-1 16,3-1 3-16,6 1 3 16,1-1 0-16,3 1 0 15,-2 0-2-15,-7-1-2 0,-5 7 2 16,-6-4 2-16,-12 10-4 15,-5 0 1-15,-17 0-2 0,0 0 0 16,-27 0 2 0,-19 12-2-16,-6 5-2 0,-9-1 7 15,1-4 4-15,-2 0-2 16,5-1-1-16,13 4-1 16,6-15-4-16,11 0 5 0,6 0-4 15,9 0 0-15,12 0-4 16,0 0-3-16,0 0-7 0,0 0 4 15,9 0 5-15,2 0-3 16,2-4-8-16,0 4-22 16,1-5-14-16,3 5-21 0,4 0-26 15,-5 0-51-15,1 0-18 16</inkml:trace>
  <inkml:trace contextRef="#ctx0" brushRef="#br0" timeOffset="104266.76">13326 11898 121 0,'-29'-20'226'0,"5"-1"-88"0,5 5-64 16,2-1-27-16,4 4-20 15,2 3-11-15,11 1 5 16,0-4 4-16,0 1-3 0,16 0-9 16,9 0-2-16,18 5 2 15,19-2 4-15,15 9 6 16,21 0 4-16,11 9 1 0,9 15 1 16,9 20-3-16,-8 21-3 15,-8 13-10-15,-10 11-6 16,-16 5 11-16,-12 4 5 0,-11-5 1 15,-13-3 5-15,-9-15 2 16,-10-2-3-16,-7-22-12 16,-6-10-3-16,-5-8-4 15,-4-8 0-15,0-10 4 0,-2-3-9 16,-5-3 1-16,4-9-2 16,-5 0-2-16,0 0 1 15,0 0-11-15,0-4-16 16,0-8-28-16,0-6-28 15,-6 3-20-15,-8-2-4 16,2 5-2-16,-2 0-19 16,-8 4-53-16,-11 0 8 0</inkml:trace>
  <inkml:trace contextRef="#ctx0" brushRef="#br0" timeOffset="104616.13">14121 12700 58 0,'-35'11'179'0,"4"2"18"0,9-13-93 16,5 10-36-16,17 1-23 15,0 1-9-15,17 4-3 16,11 2-10-16,18 1 2 0,9 2 13 16,19-2 15-16,12 3 6 15,1 1-6-15,0 1-26 0,-7 4-8 16,-2 1-7-16,-12-1-7 16,-10-2-2-16,-7-6 2 15,-10-4 8-15,-5-7 11 16,-11-9 24-16,-1 0-2 0,-6-9-13 15,0-10-12-15,-8-10-12 16,-5-13 0-16,-3-11 1 16,-15-11 13-16,-13-4 14 0,-13 1 14 15,-8 6-4-15,-11 13-19 16,-13 11-17-16,-14 12-11 0,-1 16 2 16,-1 9-1-16,2 15 2 15,11 4-38-15,7 9-59 16,13 5-65-16,9 3-51 15,15 0-44-15,12 3-62 16</inkml:trace>
  <inkml:trace contextRef="#ctx0" brushRef="#br0" timeOffset="105115.21">15364 12309 631 0,'-19'-41'204'16,"2"5"-66"-16,2-1-71 0,1 3-29 16,6-1-14-16,8-6 34 15,0 1 10-15,13-10-27 16,11-3-30-16,18 1-3 0,20-2-1 15,29 2-5-15,39 0-2 16,36 2 5-16,46 9-5 16,36 17-7-16,24 16 5 0,16 16 4 15,9 21 0-15,4 16-6 16,-5 12-2-16,-13 12 6 16,-26 12 4-16,-34 5-4 15,-39 3 0-15,-39-1 9 16,-33-2 7-16,-30-4 17 0,-28-9 30 15,-22-12 13-15,-16-8 8 16,-7-10 34-16,-9-13 16 16,0-4 3-16,0-12-51 0,0 0-86 15,3-14 0 32,2-9-82-31,-2-3-172-16,2-4-72 15,-5-4-22-15,0-5 17 0,0 0 16 16</inkml:trace>
  <inkml:trace contextRef="#ctx0" brushRef="#br0" timeOffset="105564.85">18680 12601 125 0,'-22'9'291'0,"5"-9"-83"16,5 0-80-16,12 0-56 0,9 0-38 16,15 0-19-16,17 7 4 15,7 3 6-15,9 2 5 16,4 4-8-16,7 1-4 16,3 2-3-16,2 7-2 0,-5-7 0 15,0 2 2-15,-6-5-4 16,-8-8 14-16,-6-8 5 15,-8 0 12-15,-7 0 7 0,-7 0 4 16,-8 0-1-16,-5-12-13 16,-2-7-9-16,-1-7 0 0,-10-7-9 15,0-7-2-15,0-10-6 16,-18-3 12-16,2-3 9 16,-2 7 44-16,-4 4-14 15,-4 8-7-15,1 10-13 16,-1 2-21-16,-2 8-5 0,-5 5-9 15,-4 5-9-15,-3 7 0 16,-3 16-2-16,-8 8 2 16,-1 12-2-16,-5 9 1 0,3 4-1 15,5 5-25-15,10 2-84 16,2-3-106-16,6 0-86 0,2-3-46 16,4-9-27-16</inkml:trace>
  <inkml:trace contextRef="#ctx0" brushRef="#br0" timeOffset="119474.79">23124 8515 103 0,'0'-4'235'15,"0"1"-64"-15,0-1-67 16,-8 4-54-16,8-5-23 16,-8 5-3-16,8 0 23 0,0 0 11 15,0 0-7-15,0 0-14 16,0 0-11-16,0 0-13 16,0 0-2-16,0 0-2 0,0 0 6 15,0 0 9 1,0 0 3-16,0 0 6 0,5 0 4 0,-5-5 7 15,0 5 11-15,0-2-3 16,0-3 1-16,0 5-12 16,0 0-5-16,0 0-9 0,0 0-11 15,0 0-2-15,0 0-3 16,0 0-6-16,0 0 1 16,0 0 0-16,0 0 3 0,0 0-4 15,0 0-25-15,0 0-60 16,0 0-119-16,0-13-135 15,-8-3-85-15</inkml:trace>
  <inkml:trace contextRef="#ctx0" brushRef="#br0" timeOffset="122604.32">20624 7033 434 0,'-8'-5'223'0,"8"3"-87"15,-8-3-70-15,8 5-32 16,0 0-15-16,0 0 17 0,0 0 29 16,0 0-2-16,0 0-17 15,0 0-16-15,0 0-9 0,0 0-11 16,0 7 10-16,0 6 25 16,8 4 1-16,4-1-4 15,3 5 2-15,6 3-3 16,4 0 5-16,2 4 27 15,10 5 6-15,8 3-12 0,8 1-24 16,0 0-8-16,4 1-1 16,3-7 0-16,5 7 15 0,0-3-1 15,0 2-7-15,0 0-17 16,0-1-1-16,-4 2-7 16,-1 1-2-16,2 4-14 0,-2-7 0 15,8 0 0 1,-2 2 0-16,4-3 0 0,9 2 0 15,8 0 0-15,6 0 0 16,10-5 0-16,6 0 0 16,5 2 0-16,4-6 0 0,-1 1 0 15,-2-1 0-15,-2-4 0 16,-2 0 0-16,-7 1 0 16,1-5 0-16,5 1 0 0,1-1 0 15,1 1 0-15,2-2 0 16,8 3 0-16,7-6 0 15,15 1 0-15,6-3 0 0,12 3 0 16,1-5 0-16,1 1 0 16,0 0 0-16,-1-2 0 15,-4 1 0-15,2 0 0 16,-2 0 0-16,3-3 0 16,6-9 0-16,5 0 0 0,6 0 0 15,7 0 0-15,6 0 0 16,3-5 0-16,-6-7 0 15,-5-4 0-15,-9-5 0 0,-13-3 0 16,-12-4 0-16,-12-5 0 16,-11-3 0-16,-5-5 0 15,-5-4 0-15,-5-5 0 16,12 3 0-16,1-6 0 16,13-9 0-16,8-2 0 15,1-6 0-15,-1-3 0 0,-3-10 0 16,-7 3 0-16,-9 2 0 15,-8 4 0-15,-20 6 0 16,-5 4 0-16,-8 6 0 16,-8 1 0-16,-5 0 0 15,-5 0 0-15,6-4 0 16,-1-1 0-16,0-2 0 0,1-1 0 16,-2-9 0-16,0-3 0 15,-1-4 0 1,-7-10 0-16,1-10 0 0,-5-9 0 15,-1-4 0-15,-11-7 0 16,-5-3 0-16,-4-1 0 16,-8 3 0-16,-6-1 0 15,-10 6 0-15,-10 2 0 16,-5 2 0-16,-20-1 0 16,-10 0 0-16,-10 0 0 15,-16-4 0-15,-18-9 0 16,-5 2 0-16,-12-6 0 0,1 1 0 15,5 8 0 1,5 4 0-16,2 4 0 0,10 4 0 16,-3 8 0-16,0 5 0 15,-11 2 0 1,-7 2 0-16,-20 8 0 16,-18 7 0-16,-20 6 0 0,-16 3 0 15,-10 3 0-15,-11 4 0 16,2 5 0-16,8 4 0 15,7 1 0-15,12 3 0 16,5-4 0-16,4 1 0 16,-4 2 0-16,-4 2 0 15,-4 3 0-15,-12 0 0 16,-11 3 0-16,0 7 0 16,6 1 0-16,3 6 0 15,11 4 0-15,6 0 0 16,2 3 0-16,2 4 0 15,-4 2 0-15,-3-1 0 16,-9-1 0-16,-2 1 0 16,2 4 0-16,0 0 0 0,9-5 0 15,3 5 0-15,5 4 0 16,9 0 0-16,2 3 0 16,4 1 0-16,1 4 0 15,1 0 0-15,-1 0 0 16,-9 13 0-16,-7 2 0 15,-5 2 0-15,-3 4 0 16,10-2 0-16,5 2 0 16,12-4 0-16,14 0 0 15,3-3 0-15,13 0 0 16,3 0 0-16,2 3 0 0,1 0 0 16,6 4 0-16,2 3 0 15,5 0 0-15,-8 9 0 16,0 3 0-16,4 2 0 15,1-1 0-15,4-5 0 16,9 5 0-16,-3-6 0 16,7 7 0-16,3-5 0 15,3 3 0-15,10-4 0 16,2 5 0-16,2 0 0 0,4-1 0 16,-2 9 0-16,2 7 0 15,-3 6 0-15,-4 8 0 16,3 10 0-16,4 10 0 15,-5 7 0-15,4 1 0 16,2 4 0-16,0-1 0 0,12-4 0 16,3 2 0-16,3-5 0 15,8-4 0-15,6-1 0 16,11-5 0-16,-8-3 0 16,8 1 0-16,-9-4 0 0,9-5 0 15,0-7 0-15,0-11 0 16,0-2 0-16,0-4 0 15,0-1 0-15,0-2 0 16,0-3 0-16,0 2 0 0,0 1 0 16,0-6 0-16,0 6 0 15,0-6 0-15,0 0 0 0,0 2 0 16,0-3 0-16,0 3 0 16,0-2 0-16,0 5 0 15,0-1 0-15,0 1 0 0,0 3 0 16,0 6 0-16,0-2 0 15,0 2 0-15,0-2 0 16,0-3 0-16,0-1 0 16,0 2 0-16,0-2 0 15,0 5 0-15,0-4 0 0,9 3 0 16,-1-2 0-16,0-2 0 16,-2 1 0-16,3 0 0 15,-1 0 0-15,0 4 0 0,0-1 0 16,1 1 0-16,0 4 0 15,-1 0 0-15,0-4 0 16,-4-1 0-16,4 2 0 16,17 89 0-1,-14-95 0-15,7 6 0 16,1-7 0-16,1 6 0 16,5 0 0-16,2-5 0 0,7 2 0 15,-3-7 0-15,2 4 0 16,-7-12 0-16,-7-2 0 0,1-5 0 15,-4-8 0-15,2 2 0 16,-7-8 0-16,1 3 0 16,4 0 0-16,1-1 0 0,-1 0 0 15,0-4 0-15,3-8 0 16,3 11 0-16,-6-11 0 0,-5 9 0 16,2-9 0-16,-4 0 0 15,-6 0 0-15,2 0 0 16,-2 0 0-1,2-4 0 48,2-3 0-63,-1-2 0 16,2-3 0-16,-5-5-2 0,5 1-241 15,-5 1-32-15,3-2-64 16,-3-8-54-16,-3 5-400 15</inkml:trace>
  <inkml:trace contextRef="#ctx0" brushRef="#br0" timeOffset="126771.21">29439 14320 509 0,'-8'0'272'16,"-1"0"-81"-16,1 0-100 0,8 0-12 15,0 0 56-15,0 0 45 16,0-12 14-16,8-8-69 16,6-14-49-16,10-7 1 15,6-3-18-15,5-9-7 16,4-4-45-16,12 5-7 15,-3-1 0-15,0-1 0 16,2 9 0-16,-2 5 0 0,-8 8 0 16,-2 4 0-16,-11 2 0 15,-7 11 0-15,-6 2 0 16,-2 5 0-16,-9 3 0 16,-3 22 0-1,0 21 0-15,0 14 0 16,0 22 0-16,0 14 0 0,0 10 0 15,0 1 0 1,0-2 0-16,0-4 0 0,0-3 0 16,0-9 0-16,0-12 0 15,0-7 0-15,0-14 0 16,0-11 0-16,0-9 0 16,0-3 0-16,0-9 0 15,0-4 0-15,0-5 0 0,0-7-265 47,-8 0-68-47,8 0 0 16,-13 0 26-16,13 0 4 0,-11 0 55 15</inkml:trace>
  <inkml:trace contextRef="#ctx0" brushRef="#br0" timeOffset="127346.45">29680 14931 36 0,'-8'-5'116'15,"-1"-2"66"1,0-6-43-16,-2 6-26 0,-3-2-34 15,3 0-27-15,-1 2 8 16,4 2 20-16,-4 1 20 16,4 4 10-16,8 0-16 15,0 0-16-15,0 0-17 0,16 0-8 16,13-3-16-16,11-2-15 16,16-3-17-16,17-4 7 15,9-1-5-15,7 6 2 16,1-5 11-16,-5 0 17 15,-9-2 13-15,-9 7 7 0,-15-1 11 16,-13 0 12-16,-8 1 10 16,-16 1 6-16,-4 6-15 15,-6 0-58-15,-5 0-62 47,0 0-217-47,-13 0-162 16,-5 0-44-16,-13 0 34 15</inkml:trace>
  <inkml:trace contextRef="#ctx0" brushRef="#br0" timeOffset="128639.02">29805 16644 432 0,'0'-12'323'0,"0"-5"33"16,0-2-149-16,0-11-104 0,12 3-59 15,7-10-17-15,11-7-10 16,2-11-7-16,1 4 7 15,-1 1 5-15,1 6 23 16,-5 2 17-16,-2 6 21 0,-3 3-18 16,-3 9-7-16,-3 0-1 15,-1 8 7-15,-4 4-9 16,-1 0-55-16,-3 3 0 16,-3 0 0-16,-5 7 0 15,0 17 0 16,0 14 0-31,0 16 0 0,0 11 0 16,0 18 0-16,0 7 0 16,0 9 0-16,0 3 0 15,5-3 0-15,3-5 0 16,0-4 0-16,0-16 0 16,-8-8 0-16,4-11 0 0,1-13 0 15,-5-10 0-15,0-2 0 16,0-9 0-16,0-4 0 15,0-8-101 1,-14 0-462 0,14 0 40-16,-11 0 101 15</inkml:trace>
  <inkml:trace contextRef="#ctx0" brushRef="#br0" timeOffset="128883.77">29952 17291 430 0,'-34'-8'360'0,"11"-4"18"16,6 4-155-16,8-3-101 15,9-4-54-15,22 1-12 16,10-3 27-16,13 1-17 16,11-6-28-16,5 8-25 15,8-3-28-15,-4 1-60 0,-8-1-61 16,-17 0-37-16,-10 1-28 15,-15 4-9-15,-15-4 3 16,-15 0 12-16,-15 0-18 16,-10 0 28-16</inkml:trace>
  <inkml:trace contextRef="#ctx0" brushRef="#br0" timeOffset="129293.53">29078 16302 435 0,'4'-41'247'0,"1"1"43"16,-1 8-66-16,0 4-69 15,-1 7-33-15,2 9-2 16,-2 0 44-16,-3 3 26 16,0 5-90-16,0 17-100 15,0 11 0 1,5 8 0-16,4 10 0 15,-3-3 0-15,2 2 0 0,0-1 0 16,1 1 0-16,0-2 0 16,-1-4-315-16,4 2-129 15,1-5 10-15,2 1 27 16</inkml:trace>
  <inkml:trace contextRef="#ctx0" brushRef="#br0" timeOffset="129692.79">31084 15666 969 0,'-8'-47'507'0,"0"10"-228"16,8 8-142-16,0 10-48 15,0 7-23 1,0 6-66-16,-8 154 0 31,-9-67 0-31,-26 110-130 16,14-88-328 0,-4-7-49-16,2 2 37 15</inkml:trace>
  <inkml:trace contextRef="#ctx0" brushRef="#br0" timeOffset="134402.34">31783 15904 72 0,'0'0'168'15,"8"-9"-8"-15,1 5-50 16,-3-4-42-16,7 1-24 16,0-3 9-16,-5-1 29 15,0-1 30-15,-8 0 30 16,0 0 11-16,0 2-1 0,0-2-9 16,0 5-33-16,0-6-30 15,0 1-23-15,0 0-22 16,0 0-8-16,-8-1-13 15,8 1-4-15,-8 1-8 0,-2-5 5 16,2-7 1-16,8 4-4 16,-11-1-1-16,-1-4-11 15,4 3 17-15,8 1-3 16,-12-1-9-16,12 2 4 16,-13 3 4-16,5-1 0 15,-1 0-5-15,0 1 0 16,1-1 0-16,-1 0 3 0,-5 6-4 15,2-2-3-15,0 2 8 16,1-1-4-16,-5-1 10 16,-1 2-5-16,-4 2 3 15,0 1 10-15,1-1 6 0,-4 2-12 16,0-2 1-16,4 6-10 16,-5-2 6-1,-1 5-9-15,1-4 1 0,-5 4 6 16,3 0-5-16,-3 0-2 15,-2 0 0-15,-5 0 1 16,0 0 3-16,1 0-4 16,2 0 6-16,3 0-6 15,2 0 0-15,1 0 0 0,0 0 1 16,-1 0 1-16,4 0 1 16,2 0 10-16,-2 0-2 15,-3 0 1-15,-1 0 0 16,-2 0-6-16,1 0-3 15,1 0 4-15,-2-3-1 16,-3-2-3-16,-2 0 3 16,-27 2-1-1,29-2-4-15,6 1-1 0,0 4 0 16,2 0 0 0,-2 0 0-16,3 0 0 0,-4 0 0 15,2 0 0-15,3 0 0 16,-1 0 0-16,2 0 0 0,-3 0 0 15,2 0 0-15,1 0 0 16,-11 0 0-16,3 0 0 16,-7 0 0-16,2 0 0 15,3 0 0-15,4 0 0 16,-2 0 0-16,-3-4 0 16,6 1 0-16,-4 3 0 15,-1-4 0-15,1 4 0 16,-1 0 0-16,-3 0 0 0,4 0 0 15,-1 0 0-15,1 0 0 16,4 0 0-16,-1 0 0 16,1 0 0-16,-1 0 0 15,-1 0 0-15,4 0 0 0,-4 0 0 16,-2 7 0-16,-5 6 0 16,-2 0 0-16,-4-1 0 15,4 0 0-15,-3 0 0 16,8 0 0-16,-4-1 0 15,2 2 0-15,-6 0 0 16,7-1 0-16,-4 0 0 0,4 0 0 16,-4 5 0-1,-3 2 0-15,-3 2 0 0,0 0 0 16,1-2 0-16,-2 6 0 16,2 0 0-16,0-5 0 0,4 6 0 15,-2 2 0 1,2 2 0-16,4 4 0 0,2-1 0 15,8 3 0-15,-4 1 0 16,6 0 0-16,5-2 0 16,-3 6 0-16,6 1 0 0,0 2 0 15,-1 1 0-15,2 4 0 16,1 4 0-16,3 4 0 16,-2 0 0-16,1 4 0 15,6-4 0-15,-3 0 0 0,9-4 0 16,-9-1 0-16,9 2 0 15,0-2 0-15,0-3 0 16,0 0 0-16,0-3 0 0,0-6 0 16,0 1 0-1,0-6 0-15,0 2 0 0,0 0 0 16,0-5 0-16,0 2 0 16,0-3 0-16,0 2 0 15,5 0 0-15,3 1 0 16,6-8 0-16,3 2 0 0,5 1 0 15,-2 0 0-15,3-1 0 16,6 1 0-16,1-1 0 16,-4 1 0-16,8-4 0 15,2-1 0-15,4-3 0 0,2-1 0 16,3 1 0-16,4-2 0 16,2 2 0-16,5-1 0 15,9 1 0-15,2 0 0 16,-7-1 0-16,1-4 0 15,-4 0 0-15,0 3 0 16,-3-2 0-16,-3-4 0 0,2 2 0 16,4-2 0-16,0-2 0 15,-3 3 0-15,-7-14 0 16,-1 12 0-16,-6-2 0 16,-4-10 0-16,4 7 0 15,2-7 0-15,-2 0 0 0,-1 0 0 16,4 0 0-16,1 0 0 15,5 0 0-15,-1 0 0 16,5 0 0-16,-4-7 0 16,1-7 0-16,2 2 0 15,-5-5 0-15,7 0 0 16,0-2 0-16,2-2 0 16,4-3 0-16,2 4 0 0,0-5 0 15,-2 4 0-15,-4 1 0 16,-3 5 0-16,-4 2 0 15,-9 1 0-15,-1 0 0 16,1-4 0-16,-9 4 0 16,-2-4 0-16,4-2 0 0,-2 2 0 15,-2-1 0 1,-1 1 0-16,0 4 0 0,2-4 0 16,-7 4 0-16,3 0 0 15,-6 0 0-15,-1-5 0 16,2 5 0-16,-1 1 0 15,-1-6 0-15,6 0 0 16,-4 5 0-16,0-4 0 0,-6-2 0 16,6 3 0-16,0-2 0 15,-3-2 0-15,4-3 0 16,-2-1 0-16,5 3 0 16,-2-6 0-16,6 3 0 15,1 2 0-15,-3 1 0 16,2-1 0-16,-4 4 0 0,-6 3 0 15,-3-3 0-15,1 0 0 16,-6 1 0-16,-2-1 0 16,-1 1 0-16,0 0 0 15,0-4 0-15,-3-1 0 0,3 2 0 16,-3-3 0-16,1-2 0 16,2 1 0-16,1-3 0 15,-1 2 0-15,0 0 0 16,5-5 0-16,-5 1 0 0,0 4 0 15,-5-4 0 1,6-1 0-16,-4 1 0 0,-5-5 0 16,0 0 0-16,0 4 0 15,0 5 0-15,0 3 0 16,0 2 0-16,0-3 0 16,0 3 0-16,-9 2 0 0,9 2 0 15,0-2 0-15,0-4 0 16,0 6 0-16,0-1 0 15,-8-7 0-15,8 8 0 16,-12-5 0-16,12 4 0 16,-8-1 0-16,8 1 0 15,0 4 0-15,0 0 0 16,0 0 0-16,0 0 0 0,0 0 0 16,0 4 0-16,0 0 0 15,0 3 0-15,0-3 0 16,0 4 0-16,0-5 0 15,0 6 0-15,0-2-171 0,-9 5-170 16,1 0 54-16,-3 0 46 16,-6 12 23-16,-4 5-31 15,-9-2-8-15</inkml:trace>
  <inkml:trace contextRef="#ctx0" brushRef="#br0" timeOffset="136718.23">27267 7062 249 0,'-21'0'283'15,"6"0"-112"-15,2 0-79 16,5 0-48-16,8 0-17 16,0 0 13-16,13 0 6 0,7 0-21 15,17-8-6-15,19-7-11 16,21-8 2-16,21 0 11 16,19-1 8-16,18-5 2 15,15-3-5-15,12-2 12 16,4 6-10-16,-3-2-6 0,-10 7 3 15,-17 7-7 1,-27-1-6-16,-20 5 1 16,-24 5-13-16,-16-2 2 0,-16 5 16 15,-13 0-6-15,-4 4-5 16,-8 0-3-16,-8 0-7 16,0 0-4-16,0 0-43 15,0 0-77-15,0 0-55 16,-21 0-16-16,-5 12-76 0</inkml:trace>
  <inkml:trace contextRef="#ctx0" brushRef="#br0" timeOffset="137235.4">27271 7541 54 0,'-9'-3'239'0,"1"-5"-39"15,0 0-74-15,8 8-50 16,-11-4-40-16,11 4-10 15,0-5 23-15,0 2 12 0,0 3-4 16,8 0 3-16,3-4-8 16,10-5-24-16,20-4-6 15,22-6-9-15,27-2-1 16,18-2 1-16,21-2 11 16,21 0 5-16,20-5 7 0,9 7-9 15,4-5 0-15,-5-1 6 16,-11 8-3-16,-25 2 14 15,-30 2 4-15,-25 4 35 16,-27 2 4-16,-14 2-22 16,-14 2-5-16,-8 2-18 15,-10 5-12-15,-6 0-15 16,-5 0-2-16,-3 0-8 16,0 0-8-16,0 0-31 15,0 0-86-15,0 0-114 16,-19 9-106-16,-15 3-72 15</inkml:trace>
  <inkml:trace contextRef="#ctx0" brushRef="#br0" timeOffset="166560.13">28708 6839 60 0,'-9'-5'72'0,"9"0"15"15,0 3 21-15,0-3-18 16,0-1-44-16,0 6-43 16,-6 0-72-16,-2-7-82 15</inkml:trace>
  <inkml:trace contextRef="#ctx0" brushRef="#br0" timeOffset="171743.91">14646 12928 323 0,'8'-9'194'16,"-4"6"-81"-16,4-2-56 16,-3 5-30-16,-2 0-14 15,2 0 0-15,-5-4 12 0,0 4 1 16,0 0-6-16,0 0-4 16,0-3-7-16,0-1-6 15,0 4-1-15,0 0 3 0,0-5-8 16,0 1-6-16,0 1-11 15,0-1-35-15,0 4-41 0,-13 0-46 16,-4-5-75-16</inkml:trace>
  <inkml:trace contextRef="#ctx0" brushRef="#br0" timeOffset="173705.75">14146 12559 64 0,'0'-11'119'0,"0"4"62"16,5-5-65-16,-5 3-42 15,0 2-24-15,0 3-22 16,0-1-5-16,0 5 6 16,0 0 5-16,-8 0 12 0,8 0 3 15,-8 0-14-15,8 0-6 16,-9 0-2-16,9 0 1 16,0-3 4-16,0-1-5 0,0-1-5 15,0 5-1-15,0 0-3 16,0 0-4-16,0 0-1 15,0 0 3-15,3 0-9 0,3 0-1 16,2-6-4-16,0 4-4 16,-5-3 6-16,2 1-1 15,4 4 0-15,-2 0-5 16,6 0 4-16,7 0 7 0,8 17-7 16,17 4 21-16,12 7 14 15,8 9-13-15,3 2-9 16,6 11-7-16,-1 0 0 0,1-2-1 15,-1 1-6-15,-9-4 2 16,-4-4 0-16,-3-5-3 0,-3-8 0 16,-14-2 5-16,-7-12-5 15,-10 0 4-15,-6-6 6 16,-4-8 16-16,-4 8 6 0,-6-8 7 16,-3 0-4-16,0 0 6 15,0 0-7-15,0 0-1 16,0 0-3-16,0 0-6 15,0 0-13-15,0 0 2 0,0 0-6 16,0 0 0-16,0 0 0 16,0 0-5-16,0 0 2 15,0 0 3-15,0 0 4 0,0-4 4 16,0-4-9-16,0-1-3 16,0-12 3-16,0-2-9 0,0-12 1 15,0-11 3-15,0-11-3 16,0-9 3-16,0-3-6 15,0-5 7-15,0-7-2 16,5-4-7-16,1-5-1 0,3 4 0 16,-1 5 11-16,-5 4-5 15,2 12-2-15,-2 12 2 16,-3 8 4-16,0 8-1 0,0 8-7 16,0 5 2-16,0 8 8 15,0 4-11-15,0 5 3 16,0 7-2-16,0 0-4 0,-11 0 0 15,-6 7 3 1,-6 9 5-16,-10 5 1 0,-12 6-4 16,-17 10 11-16,-13 5-9 15,-15 2 3-15,-17 4 1 16,-6 2 0-16,-8-5-3 0,2-5-4 16,14 1 4-16,11-8 5 15,13-5-3-15,16-7-2 16,17-6 8-16,11 2-8 0,12-8-2 15,11-2-2-15,1-7 6 16,13 0-6-16,0 0 7 16,0 0-5-16,0 0 5 0,0 0-4 15,0 0 8-15,0 0 0 16,0 0-9-16,0 0 5 16,0 0-3 15,0 0-6-31,9 8 8 15,9 0-4 1,7-8 7-16,12 17-5 16,11-2 4-16,9 6-2 0,13 3-3 15,6 5 7-15,9 3-4 16,6 4 0-16,2 2 0 0,0 3 0 16,-3-6 0-16,-5 3-2 15,-8-5 5-15,-8 1-4 16,-9-6 6-16,-14-5-4 0,-10-4-4 15,-7-1 6 1,-6-2 1-16,-6-4-10 0,-4-12 10 16,-4 0-2-16,-6 0 8 15,-3 0-9-15,0 0 8 0,0 0-8 16,0 0 10-16,0 0 4 16,0-7-4-16,0-14-10 15,0-11-3-15,0-12 0 0,-8-14 2 16,8-8-3-16,0-7-3 15,0-13-4-15,0-4-11 16,8-6 1-16,0-3 6 0,4 14 8 16,-4 11 4-16,-8 14-2 15,0 11 2-15,3 13 0 16,-3 10 4-16,0 7 0 16,0 6-2-16,0 5 0 0,0 0-2 15,0 4-6-15,0 4 5 16,0 0 0-16,0 0 1 15,-11 8-5-15,-12 9 4 0,-11 8 0 16,-15 6 6-16,-17 11-3 16,-9 5 1-16,-15 3-1 15,-8-1 2-15,-3 5 1 0,3-7-4 16,8-6 2-16,14-1-4 16,5-8 7-16,20-2-9 15,9-10 6-15,16-4-1 16,4-3 3-16,11-13-6 0,2 0-1 15,9 0-6-15,0 0 8 16,0 0 3-16,0 0-6 16,0 0 8-16,0 0-8 0,0 0 1 31,0 0 0-31,0 0-2 16,0-4-12-16,0-1-10 0,0 5-10 15,0 0 15-15,0-4-3 16,3 0 10-16,3 0 2 15,-3 4 3-15,2-4 7 16,-2 0 4-16,2-4 1 16,-2 5-6-16,5-6-7 0,-2 4-6 15,-3-2-20-15,5 0-15 16,1-4-3-16,-3 4-19 0,3 7-13 16,-1 0-14-16,5 0-16 15,3 0-52-15,0-8-68 16</inkml:trace>
  <inkml:trace contextRef="#ctx0" brushRef="#br0" timeOffset="175491.32">18947 15843 10 0,'4'0'16'16,"4"-4"12"-16,0-1 11 15,2-2 17-15,-4 2 25 0,-3 5 35 16,2-3-23-16,-2 3-44 15,-3-5-22-15,5 5-16 0,-2 0-6 16,3 0-2-16,-3 0 2 16,2 0-4-16,-2 0-3 15,2 0 5-15,-1 0-5 16,0 0 3-16,1 0 0 0,-5 0 0 16,0 0 2-1,0 0 1-15,0 0-2 16,0 0-4-16,0 0 4 15,0 0 5-15,0 0-1 16,0 0 0-16,0 0-5 0,0 0 0 16,0 0 1-16,0 0-4 15,0 0 0 1,0 0 1 0,0 0-3-16,0 0 6 15,0 0-6 1,0 0-4-16,0 0-3 15,0-5-15-15,0 2-42 0,0-6-52 16,0 2-14-16</inkml:trace>
  <inkml:trace contextRef="#ctx0" brushRef="#br0" timeOffset="175823.26">18971 15781 10 0,'0'-4'13'0,"0"0"10"0,0 0 15 16,0 4 19-16,0 0 32 16,0 0 38-16,6 0-39 15,-5 0-35-15,4 0-19 0,-5 0-20 16,0-4-1-16,0 1-4 15,0 3 5-15,0 0 5 0,0 0-6 16,0 0-2-16,0 0-9 16,0 0-7-1,-6 0-6 1,6 0 2-16,-10 0-3 0,10 0-7 16,0 0-13-16,0 0-39 15,-12 0-60-15,4 0-19 16</inkml:trace>
  <inkml:trace contextRef="#ctx0" brushRef="#br0" timeOffset="176831.57">17372 13855 59 0,'0'-12'124'16,"0"5"50"-16,0-3-68 0,0 8-45 16,0-3-23-16,0 5-13 15,0 0-16-15,0 0-3 16,0 0 1-16,0 7 0 15,0 8 3-15,0-1-2 0,0 7-2 16,0 0 0-16,0 3-4 16,0 0 2-16,0 0-5 15,0 1 3-15,4-5-4 16,-2-3-12-16,3-5-7 0,3 0-1 16,0-12-9-16,1 0-29 15,-1 0-50-15,3-12-42 16,-1-5 34-16</inkml:trace>
  <inkml:trace contextRef="#ctx0" brushRef="#br0" timeOffset="177016.39">17468 13807 54 0,'0'-12'123'16,"0"0"54"-16,0 1-59 16,-9 6-46-16,9 5-23 15,-8 0-26-15,8 0-13 16,0 0-3-16,0 16-2 0,0 8-1 15,0 10-1-15,0 6-20 16,0 8-28-16,8 1-97 16,6 4-71-16</inkml:trace>
  <inkml:trace contextRef="#ctx0" brushRef="#br0" timeOffset="177464.12">18921 15366 54 0,'-6'0'54'0,"6"9"6"15,0-9 2-15,0 16 3 16,0-4 31-16,0-4-35 0,0-8-30 16,0 9-12-16,0-3-7 15,0 5-14-15,0-11-29 16,0 7-76-16,0-7-50 15</inkml:trace>
  <inkml:trace contextRef="#ctx0" brushRef="#br0" timeOffset="179439.44">20043 16261 59 0,'-8'9'176'15,"-1"-9"26"-15,0 0-77 16,1 0-28-16,8 0-28 15,0 0-35-15,0 0-9 0,0 0-8 16,0 0 3-16,0 0 12 16,0 0 17-16,8 13 12 0,6-2 11 15,2 6 14 1,8-1 5-16,4 1-4 0,4 3-14 16,9 0-4-16,8 4-11 15,10 1-11-15,9-5-20 0,9-1-7 16,7-2 1-16,6-4-12 15,7 0 1-15,2-13 9 16,-3 0-5-16,3 0 11 0,-3-9-10 16,-3-3 4-16,6-10-12 15,-1-1 4-15,2-10-5 16,7-8 1-16,-8-7-5 0,9-6-2 16,-7-3 12-16,-4-7 14 15,-4-5-2-15,-6-9 21 16,-12-8-9-16,-5-2 3 15,-5-10-16-15,-8-4-3 0,-10-7-10 16,-6-2 2-16,-11-3-6 16,-6-5-5-16,-5 3 6 15,-6-3 2-15,-4 4 6 0,-1 9-14 16,-8 6-1-16,0 4 0 16,-17 4 0-16,-7 2 0 0,-5 4 0 15,-4 2 0-15,-11 3 0 16,-8 0 0-16,-8-2 0 15,-11 5 0-15,-5 1 0 16,-10 4 0-16,-4 4 0 16,-3 5 0-16,-3 6 0 0,-3 9 0 15,0 4 0-15,-9 4 0 16,-1 10 0-16,-1 5 0 0,-1 7 0 16,7-2 0-16,10 9 0 15,9 4 0-15,12 4 0 16,8-1 0-16,13 5 0 0,8 0 0 15,1 0 0-15,4 12 0 16,2 1 0-16,-4 3 0 0,0 5 0 16,-2-2 0-16,-10 9 0 15,-1 6 0-15,0 6 0 16,-1 10 0-16,-6 6 0 16,0 13 0-16,4 5 0 0,0 2 0 15,4 8 0-15,10-4 0 16,1-2 0-16,6-6 0 15,3 1 0-15,5-4 0 0,4 6 0 16,3-2 0-16,4 0 0 16,3 0 0-16,-4-4 0 15,6 1 0-15,0-6 0 0,3-2 0 16,-27 190 0 15,29-133 0-15,-15 39 0-1,22-113 0-15,0 0 0 16,0 40 0 0,0-36 0-16,0-4 0 15,0-5 0-15,0-3 0 0,0 0 0 16,8-1 0-16,1 2 0 16,3 1 0-16,2 3 0 15,5-3 0-15,5 2 0 0,6 1 0 16,-4-1 0-16,8-2 0 15,2 3 0-15,1-2 0 16,3-2 0-16,-3-2 0 16,-4-3 0-16,-5-5 0 0,-8-3 0 15,-3-2 0-15,-3-2 0 16,0-1 0-16,-2-3 0 0,-4-1 0 16,1 0 0-16,-3 2 0 15,2-8 0-15,0 3 0 16,6-1 0-16,-2 0 0 0,5-3 0 15,-3-2 0-15,3 5 0 16,4-3 0 0,3-9 0-16,-4 8 0 0,1 1 0 0,-1-9 0 15,1 12 0-15,-7-12 0 16,3 7 0-16,1-7 0 16,-2 9 0-16,-1-9 0 15,-2 8 0-15,7-1 0 16,-11-7 0-16,-1 0 0 15,-5 0 0-15,2 0 0 16,-1 0 0 0,-1 0 0-16,2 0 0 15</inkml:trace>
  <inkml:trace contextRef="#ctx0" brushRef="#br0" timeOffset="179524">20436 16551 1691 0,'5'-17'-458'15,"3"-7"-13"-15</inkml:trace>
  <inkml:trace contextRef="#ctx0" brushRef="#br0" timeOffset="-7413.31">21557 14380 67 0,'106'-169'-63'16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8:29:57.3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15726 2364 230 0,'-24'-53'245'16,"-6"5"-106"-16,-1 3-58 0,-3 8-42 15,-2 13-5-15,4 3 16 16,4 6-11-16,4 5-21 16,3 10-13-16,4 0-1 15,1 17 0-15,-3 16-4 16,-3 15 0-16,3 19 0 15,-1 9 4-15,4 8-4 16,3 8-2-16,13-10 4 0,0-10-4 16,8-11 4-16,10-16 0 15,2-11-1-15,2-15 0 16,8-10 4-16,2-9-3 16,9-21 0-16,0-12 1 15,-1-15-3-15,-4-14 0 16,-1-7 3-16,-13-5 16 15,-1-3 2-15,-9 0 12 0,-12 6 36 16,0 19 12-16,0 12 19 16,0 6-35-16,-8 15-37 15,8 7-15-15,-8 12-13 16,8 24 0-16,0 21-2 16,0 20 4-16,0 16-1 15,4 4 0-15,4 7-6 0,1-11-55 16,-5-5-57-16,-4-7-74 15,-9-7-59-15,-12-10-80 16</inkml:trace>
  <inkml:trace contextRef="#ctx0" brushRef="#br0" timeOffset="265.77">13470 2311 672 0,'-39'-35'325'15,"8"6"-150"-15,6 8-89 0,9 4-47 16,3 4-21 0,5 13-18-16,8 18 5 15,0 22 1-15,-12 24-4 0,1 22 0 16,-1 21-2-16,-2 7 3 15,-2 9-2-15,4-6-6 16,1-6-61-16,-6-14-112 16,-3-16-76-16,-5-24-103 0</inkml:trace>
  <inkml:trace contextRef="#ctx0" brushRef="#br0" timeOffset="442.52">12786 1627 583 0,'5'-108'300'0,"3"16"-156"16,-5 28-85-16,5 15-36 15,0 20-17-15,5 17 0 16,12 21-39-16,7 28-68 0,4 23-65 16,1 22-83-16,0 11-322 15</inkml:trace>
  <inkml:trace contextRef="#ctx0" brushRef="#br0" timeOffset="1031.35">13484 2347 389 0,'17'0'240'0,"-6"14"-112"16,-1-2-70-16,-2 7-23 15,-4 15-4-15,0 15-4 0,4 19-2 16,-4 11-6-16,-1-3-6 15,2-2-6-15,-2-12-7 16,2-15 5-16,-2-14 1 16,-3-12 21-16,0-21-9 15,0-17-14-15,0-15 2 0,8-20-10 16,6-27 2-16,1-15 7 16,5-7-3-16,5 2 84 15,4 18-24-15,-4 17-33 16,-11 24-16-16,4 14-5 15,-6 26-9-15,4 21 21 16,0 26 1-16,1 24-12 16,-1 10-6-16,-3 5 1 0,1-13 0 15,3-11 0-15,-4-17 0 16,-2-17-2-16,2-13 7 16,3-15-19-16,9-31-27 15,3-31 3-15,9-31 2 16,8-34-19-16,-2-32 18 0,6-27 16 15,-4-11 9 1,-9 19 25-16,-11 19 28 16,-4 33 37-16,-10 34 7 0,-3 19-50 15,-5 31-27-15,-3 37-1 16,0 52 8-16,-14 61 37 16,-11 46 0-16,1 34-17 15,0 11-17-15,-1-4-3 16,9-17-8-16,3-18-11 0,13-25 1 15,0-26-9-15,8-20-68 16,0-19-80-16,-8-20-65 16,0-17-17-16,0-33-57 15,0-14-322-15</inkml:trace>
  <inkml:trace contextRef="#ctx0" brushRef="#br0" timeOffset="1202.31">13882 1962 419 0,'-24'-26'200'0,"7"11"-102"16,9 1-48-16,8 8-23 15,13-3-5-15,15 9-1 16,26 0-10-16,22 0-3 16,27 0 2-16,14 0-39 15,5 0-117-15,-9 0-171 16</inkml:trace>
  <inkml:trace contextRef="#ctx0" brushRef="#br0" timeOffset="1713.51">16559 1669 385 0,'8'-37'246'0,"-3"12"-111"0,-1 9-77 16,-4 7-28-16,0 6-12 15,0 3-12-15,2 12 7 16,6 24 21-16,0 33 56 16,-2 37 35-16,-6 28 4 15,-17 30-26-15,-15 18-19 16,-7 11-18-16,-9 2-29 16,5-4-17-16,7-12-9 0,8-25-6 15,7-23 2-15,8-34-2 16,4-27 0-16,9-21 2 15,0-16 21-15,5-18 18 16,15-15-2-16,26-28-7 0,27-20-15 16,20-18-11-16,15-6-3 15,7-2-6-15,-6 8-8 16,-11 15-13-16,-16 5-46 0,-17 10-69 16,-17 12-89-1,-12-1-87-15,-15 0-52 16,-13 4 23-16</inkml:trace>
  <inkml:trace contextRef="#ctx0" brushRef="#br0" timeOffset="1921.88">16659 2202 489 0,'-6'-53'231'0,"6"8"-110"16,0 12-57-16,0 8-30 15,6 5-17-15,16 1-3 16,14 2-2-16,25 0-1 16,21 1-4-16,22 0-1 15,15-1-6-15,-1 6-69 0,-1 5-78 16,-8 3-70-16,-3 0-58 16</inkml:trace>
  <inkml:trace contextRef="#ctx0" brushRef="#br0" timeOffset="2204.31">18208 2092 279 0,'0'-13'354'0,"0"1"-150"16,0-4-108-16,11 3-53 16,18-4-16-16,20-1-18 15,20-3 1-15,17 1-10 16,10-1-3-16,5 1-24 16,-6 0-40-16,-14 3-49 15,-16 4-25-15,-18-3-69 16,-17 0-244-16</inkml:trace>
  <inkml:trace contextRef="#ctx0" brushRef="#br0" timeOffset="2596.81">18671 1793 118 0,'-39'-7'286'0,"8"7"-99"16,7 0-95-16,8 0-47 0,3 0-26 16,4 21-2-16,-2 8 11 15,-1 6 11-15,0 11-5 16,-1 6 0-16,1 5-4 15,-1-4-12-15,3-9-13 16,10-6-3-16,-9-9 7 16,9-10-6-16,0-2-2 15,0-5 0-15,0-12 3 16,13 12-5-16,10-3 4 0,14 3-3 16,7-1 1-16,13 2 1 15,2 3-6-15,-3 1 4 16,-8 7-2-16,-2 4 0 15,-15 5 3-15,-6 8-1 0,-16 3 2 16,-9 1 0-16,-18 1 2 16,-6-6-2-1,-13-4-1-15,-8-8 2 0,5-6 1 16,3-10 4-16,5-12-2 16,2 0-6-16,13-8-22 15,3-13-45-15,14-7-43 16,14-20-52-16,12-14-145 0</inkml:trace>
  <inkml:trace contextRef="#ctx0" brushRef="#br0" timeOffset="3046">19260 1376 551 0,'-13'-50'306'0,"0"13"-133"16,13 9-92-16,0 9-40 15,0 5-12-15,5 7-15 16,19 2-8-16,30 5 0 0,14 0-8 16,18-3-7-16,6-2-9 15,3 1-3-15,-11 4 11 16,-15 0 3-16,-12 0-3 16,-15 17 3-16,-11 11 3 15,-6 19 8-15,-5 33 33 16,-8 26-1-16,-7 23-2 0,-2 17-10 15,5 10-11 1,9-2 0-16,3-7 1 16,11-4 0-16,12-14-2 0,1-5-5 15,0-19-4-15,-3-11 1 16,-1-10 3-16,-7-10-7 16,-9-7 1-16,-12-11 2 15,-12 1 11-15,-23 0 16 0,-29 3 13 16,-29 5-18-16,-27 0 0 15,-8 1-4-15,1-6-13 16,6-6 4-16,8-11-4 0,6 0 0 16,15-3-15-1,7-8-27-15,11-4-91 0,10-2-114 16,12-7-86-16,7-6-47 16</inkml:trace>
  <inkml:trace contextRef="#ctx0" brushRef="#br0" timeOffset="7582.21">24633 1216 572 0,'-8'-20'244'15,"8"9"-129"-15,-8 2-59 16,8 4-27-16,0 5-11 0,0 14-5 15,0 14 14-15,0 29 33 16,0 27 25-16,0 27 20 16,0 27 6-16,0 22-22 15,0 11-6-15,0 11-6 16,0 9-33-16,0 8-10 16,-9 5-13-16,0 17-4 15,-3 2-4-15,-1 5 8 0,2 0-7 16,-1-9 8-16,-4-10-3 15,-5-15-5-15,5-6-8 16,-1-12-2-16,1-10 3 0,0-4 2 16,-6 1-12-16,6-3 2 15,1-1 13-15,3 0 19 16,0-5 15-16,-1 0-13 0,2-4-33 16,3-2 0-16,8-10 0 15,-9-8 0-15,1-11 0 0,8-11 0 16,-8-9 0-1,8-9 0-15,0-9 0 0,0-12 0 16,0-8 0-16,0-4 0 16,0-4 0-16,0-4 0 0,0-1 0 15,0 1 0-15,0 0 0 16,0-4 0-16,0 4 0 16,-13-4 0-16,5 3 0 0,-3 5 0 15,-3 9 0-15,3-1 0 16,0-4 0-16,-2 0 0 15,0-5 0-15,4-6 0 16,1-6 0-16,8-8 0 0,-8-7 0 16,8-5 0-16,0-3 0 0,0 0 0 15,0-5 0-15,0-4 0 32,5-8 0-1,12 0 0-31,12-8 0 15,15-2 0-15,24-2 0 16,30-7 0-16,32-6 0 0,33-4 0 16,31-2 0-16,42-10 0 15,44-3 0-15,48-11 0 16,42 3 0-16,24 7 0 16,12 0 0-16,14 4 0 15,10 5 0-15,-3 8 0 0,-11 3 0 16,-6 5 0-16,2 7 0 15,-7 0 0-15,-10 6 0 16,-24-1 0-16,-29 8 0 16,-34 0 0-16,-39 0 0 15,-46-4 0-15,-40 0 0 0,-36-5 0 16,-33 0 0-16,-30 7 0 16,-19-3 0-16,-19 0 0 15,-10 1 0-15,-4 4 0 16,-2 0 0-16,1 0 0 0,6 0 0 15,8 0 0-15,3 0 0 16,6 0 0-16,-5 0 0 16,-7 0 0-16,0 0 0 15,-5-3 0-15,-9-6 0 0,-8-3 0 16,-3-8 0-16,-6-17 0 16,-3-11 0-16,2-23 0 15,-10-21 0-15,0-26 0 0,0-28 0 16,0-38 0-16,0-43 0 15,0-41 0-15,8-18 0 16,8-11 0-16,11-9 0 0,12-7 0 16,4-13 0-16,4 1 0 15,4 19 0 1,-3 20 0-16,-5 30 0 0,-1 25 0 16,-11 20 0-16,-5 18 0 15,-6 15 0-15,2 12 0 16,-8 5 0-16,4 19 0 15,-7 13 0-15,2 11 0 16,-4 16 0-16,-9 15 0 0,0 14 0 16,0 9 0-16,0 11 0 15,-14 11 0-15,3 6 0 16,-1 9 0-16,-2 2 0 16,0 4 0-16,-3 1 0 15,-8 4 0-15,-12 4 0 16,-17-2 0-16,-14 7 0 15,-20 7 0-15,-18 0 0 16,-19 0 0-16,-25 0 0 16,-26 7 0-16,-32 7 0 15,-39-2 0-15,-44-1 0 16,-43 2 0-16,-28 3 0 16,-16 1 0-16,-23 2 0 15,-29 7 0-15,-17 2 0 16,8 1 0-16,17 2 0 15,15 6 0-15,19 4 0 16,14 0 0-16,24-5 0 16,33-4 0-16,37-3 0 15,27-1 0-15,32-3 0 0,12-8 0 16,27-6 0 0,19 1 0-16,29-12 0 0,33 9 0 15,25-9 0-15,19 0 0 16,15 0 0-16,14 0 0 15,8 0 0-15,9 0 0 0,14 0 0 47</inkml:trace>
  <inkml:trace contextRef="#ctx0" brushRef="#br0" timeOffset="7969.9">25050 1953 1909 0,'0'0'-238'0,"-9"9"12"16,9-9 40-1,-7 7 49-15,7-7 57 16,-13 13 37-16,-4-13 28 0,1 8 10 16,-3-8 5-16,-6 0 12 15,-6 0 4-15,-7 0 9 16,-5 0 11-16,-11 0 5 16,-8 0 12-16,2 0-1 15,3 0 8-15,9-4 6 0,6 0-9 16,11 0-17-1,6-1-24-15,8 5 1 16,5 0-11-16,12 0 4 0,0 0-2 16,0 0-6-1,0 0-14-15,0 0-8 16,0 0-17-16,3 0-28 16,6 0-22-16,4 0 87 15,3 13-263-15,0-1 2 16,1 0-49-16</inkml:trace>
  <inkml:trace contextRef="#ctx0" brushRef="#br0" timeOffset="9052.43">24563 2995 30 0,'-20'0'115'0,"-2"0"96"15,7 9-68-15,-2-9-46 0,1 0-42 16,5 0-13-16,11 0-2 15,0 0 4-15,0 0-21 16,3 0 19 0,5 0-26-16,0 0 6 15,4 0-1 1,4 0 12-16,10 0 22 0,13 0 7 16,26 0-4-16,25 0-8 0,24-9-18 15,21-2-3-15,10 3-11 16,5-1-6-16,-3 1-9 15,-9-1-3-15,-9 6 4 16,-7-2-6-16,-11 1 0 16,-20 4 2-16,-13 0 2 0,-13 0-6 15,-8 0 5-15,-8 0 2 16,-10 0 1 0,-1 0-7-16,-6 0 5 0,2 0-3 15,-6 0-3-15,0 0 5 16,1 0 1-16,-1 0-7 15,0 0 11-15,1 0-8 16,-6 0 0-16,3 0 6 0,-7 0-4 16,-2 0 0-16,-6 0 2 15,-3 0 1-15,-2 0 5 16,-6 0 5-16,0 0 14 16,0-3 20-16,0-1 14 15,0-1 1-15,0-3-1 0,-14-3-28 16,6-6-9-16,-3-4-11 15,2-12 0-15,2-11-1 16,-1-12 10-16,8-15-8 16,-9-10-6-16,9-9 1 15,0-3-2-15,0-1 7 16,0 1-1-16,0 0-2 16,0 3-6-16,0 9-1 15,0 10-1-15,0 19-3 0,0 11-2 16,0 8 2-16,0 14-3 15,0 2 4-15,0 5-7 16,0 8-7-16,0 4-26 16,0 0-17-16,0 0-38 15,-8 16-42-15,0 8-49 16,0 14-78-16,-6-3-97 16</inkml:trace>
  <inkml:trace contextRef="#ctx0" brushRef="#br0" timeOffset="10249.94">27701 1907 198 0,'0'-40'284'16,"0"9"-115"-16,0 5-80 16,0 7-47-16,0 2-8 15,0 6-8-15,0 5-11 0,0 6-7 16,0 0 1-16,0 0-4 16,0 0-10-1,0 0 1-15,0 22 4 16,0 9 1-16,0 23 16 15,0 16 10-15,-12 14 9 16,-1 14 3-16,5 4-8 16,8-4-14-16,-7-1-3 15,7-7-4-15,0-9-6 16,0-12 1-16,0-7-1 16,0-10-2-16,0-10 1 0,0-10-2 15,0-4-3-15,0-7 5 16,0-8 2-1,0-13-2-15,0 7-3 16,0-7 5-16,0 0 5 0,0 0 9 16,7 0 7-16,6 0 9 15,12 0 4-15,18 0-4 16,36 0-7-16,34 0-7 16,46 0-11-16,39 0-8 15,25 0-1-15,12 0-3 16,-4 0 6-16,-19 0-5 15,-28 0 1-15,-37 0 3 16,-31 0-6-16,-22 0 6 0,-25 0-6 16,-20 0 7-16,-12 0-3 15,-9 0 5 1,-12 0 9-16,-3 0 25 16,-5 0 27-16,-8 0 27 15,0-3-6-15,0-18-47 16,0-12-17-16,0-11-4 15,0-14-4-15,0-14-7 0,0-14 2 16,-12-21 6-16,3-6-9 16,9-10-5-16,-8 1 2 15,8 8 3-15,-8 17-2 16,8 7 3-16,0 20-7 16,0-27-12-1,0 48-105 1,0 29-378 15,-9 27 228-31,-2 10-45 16</inkml:trace>
  <inkml:trace contextRef="#ctx0" brushRef="#br0" timeOffset="11132.5">31517 1656 118 0,'0'-17'217'0,"0"2"-53"15,0-6-55-15,6 5-30 16,-6-1-11-16,3 1 15 15,2 4 10-15,-5-1-9 16,0 5-26-16,3 6-17 16,-3 2-23-16,0 0-16 15,0 10-6-15,0 28 5 16,0 22 15-16,-11 26 12 16,-6 20 6-1,-3 16-4-15,-4 4 1 0,-2 9-9 16,0-5 3-16,-4-1 3 15,3-6-5-15,-3-16-9 16,6-14-5-16,8-20-4 16,4-12 4-16,12-15-8 15,-8-15-1-15,8-5 8 16,0-11-8-16,0-2 4 16,0-5 6-16,0-8 38 15,0 0 36-15,8 0 32 16,9 0-8-16,23-4-35 15,29-9-34-15,32 1-11 16,29 0-13-16,22 0-7 16,14 3-6-16,7 2-2 15,11 7-2-15,2-4-4 16,-7 4-3-16,-13 0 11 16,-12 0-11-16,-25 0 1 0,-21 0 7 15,-27 0 5-15,-21 0-10 16,-15 0 3-16,-13 0 4 15,-7 0 1-15,-9 0-5 16,0 0 1 0,25 8 7-16,-17-8 0 0,1 0-13 15,-3 0 10 1,0 0 7-16,-1 0 4 0,-5 0 10 16,-1 0-3-1,-15 0-14-15,0-8-24 16,0 0-34-16,0-1-22 15,0 1-16-15,0-1-32 0,-12 6-80 16,-2-2-119-16,-20 1-131 16</inkml:trace>
  <inkml:trace contextRef="#ctx0" brushRef="#br0" timeOffset="12346.39">24690 4708 154 0,'-34'-3'236'0,"6"-1"-92"0,8 4-61 16,7 0-44-16,13 0-13 16,0 0 18-16,0 0 11 15,13 0-15-15,12-5-23 0,19-3 1 16,25 1 10-16,25-2 7 16,23 2 4-16,24-2-3 15,18-3-14-15,4 0-4 0,-2 4-11 16,-3-1-4-16,-14 5-1 15,-19-4 4-15,-19 4-6 16,-20 1 3-16,-22 3 2 16,-15 0 18-16,-12 0 10 15,-14 0 11-15,-7 0 3 0,-8 0 12 16,2 0-2-16,-7 0 5 16,2 0-6-16,-5 0-14 15,0 0-17-15,0 0-7 0,3 0-10 16,2 0-10-16,3 15 2 15,4 13 4-15,-1 9 12 16,6 9-5-16,3 6 6 16,5 10-2-16,-1 7-3 15,6-5-6-15,-7 5-2 0,6-3-4 16,-1-4 4-16,-4-4-5 16,-4-11-2-16,-2-6 9 0,-2-9-7 15,-10-8 2-15,-6-8 1 16,0-3 2-16,0-4 6 15,0-9 20-15,-14 0 3 16,-15 8-13-16,-21-8-13 0,-21 11-2 16,-24 3 4-16,-19-2-7 15,-16-1-1-15,-12 2-6 16,-11 3 3-16,-10 0 0 0,0 1 6 16,1 3-4-1,7 1-2-15,16-6 2 0,19 1 0 16,14-4 2-16,18-2-5 15,14-3 4-15,16-7 4 16,18 0-5-16,11 9-3 0,10-9-11 16,7 0-5-16,3 0 2 15,9 0-17-15,0 0-25 16,0 0-37-16,0 0-33 0,0 0-29 16,0 0-11-16,4 0-10 15,13-5 13-15,5-12-78 16,8-2 21-16</inkml:trace>
  <inkml:trace contextRef="#ctx0" brushRef="#br0" timeOffset="13601.37">28393 4599 56 0,'-13'-8'166'15,"1"-1"53"-15,-1 2-66 16,0 2-50-16,5 3-35 15,8 2-12-15,0 0 7 16,0 0-19-16,0 0-7 0,14 0-8 16,15 0-2-16,22 0-13 15,31 0-4-15,36-5 4 16,23 0-4-16,17 1-1 16,6 1-6-16,-13-2 0 15,-18 1 1-15,-23 0-4 16,-23 4 8-16,-16 0 36 15,-23-4 18-15,-12 0 14 0,-10-1 0 16,-9 5-5-16,-8 0-17 16,-1 0-8-16,2 0-16 15,-6 0-7-15,0 0 1 16,0 0-8-16,0 0-1 16,-4 0 10-16,0 0-11 15,0 0-7-15,0 0-13 0,4 0 5 16,6 21 2-16,-2 8 7 15,1 11 3-15,5 10-2 16,-3 10 2-16,2 9 4 16,3 5-4-16,0-1-4 15,1 0-4-15,-6 0 1 16,2-6-6-16,0-10 2 16,-5-14 0-16,1-5 3 15,-6-10-5-15,-3-8 4 0,0-4 3 16,0-4 0-16,0-12-3 15,0 0 9 1,0 0-3-16,0 0 20 16,-17 0 1-16,-12 0-19 15,-15 0-2-15,-13 0 0 0,-11 0-7 16,-14 8 4-16,-19 5 1 16,-21-5-4-1,-20 5-1-15,-7-5-3 0,2 4 1 16,8 4 5-16,9-4-2 15,16 0 0-15,13 0-2 16,13 5-4-16,15-5 2 16,14-4 7-16,20-8-5 15,5 7 0-15,11-7 0 0,6 0 3 16,5 0 2-16,-2 0-7 16,6 0 10-16,8 0-5 15,-6 0-2-15,6 0 11 16,0 0 5-16,0 0 10 0,0 0 0 15,0 0-4 1,0 0-4-16,0 0-1 16,0-2-18-1,0-7 0-15,0-7 0 16,0-13 0-16,0-7 0 16,0-14 0-16,0-6 0 15,0-13 0-15,0-5 0 0,0 1 0 16,0-1 0-16,0 1 0 15,0 4 0-15,0 4 0 16,0 13 0-16,0 6 0 16,0 14 0-16,0 7 0 15,0 5 0-15,0 8 0 16,0 5 0-16,0-4 0 0,0 9 0 16,0-3 0-16</inkml:trace>
  <inkml:trace contextRef="#ctx0" brushRef="#br0" timeOffset="13742.79">28178 4619 2047 0,'9'0'0'15,"21"0"0"-15,14 0 0 16,15 0-100-16,14 0-65 0,7 0-54 15,10 7-83-15,-2-7-36 16,2 0-67-16</inkml:trace>
  <inkml:trace contextRef="#ctx0" brushRef="#br0" timeOffset="17438.5">25496 1127 153 0,'0'-13'194'16,"0"1"-47"-16,-6 5-53 15,6-2-36-15,-14-3-21 16,6 4 3-16,-4-1 0 15,-2 6-10-15,0 3-15 16,-6 0-7-16,3 0-8 16,0 12 4-16,1 8-1 0,-4 8-3 15,3 10 1-15,5 2 0 16,4 10-2-16,8 2 3 16,0-4-9-1,0-8 5-15,8-6-1 0,4-11-6 16,5-9-3-16,0-14-8 15,-1 0 1-15,8-16-8 16,-2-17 6-16,-5-13-7 16,5-1 13-16,-6-7 5 15,-3 1 6-15,-2 6 4 16,-3 1 8-16,1 6 8 16,-6 11 11-16,2 4-7 15,-5 8-12-15,0 11-8 16,0 6-3-16,0 6 5 0,0 15-2 15,0 15 2 1,0 9-5-16,3 10 3 16,2 4 2-16,3-2-1 0,1-4-9 15,-2-10-42-15,-2-16-31 16,-2-15-70-16,2-12-47 16</inkml:trace>
  <inkml:trace contextRef="#ctx0" brushRef="#br0" timeOffset="17704.64">25722 971 201 0,'14'-39'215'16,"-2"7"-73"-16,-8 10-64 15,-4 7-42-15,0 7-19 16,0 8-5-16,0 16-1 16,0 15 2-16,-8 15 1 15,-5 11-5-15,3 9-3 16,-3 7-2-16,2-4-2 0,-3-12 2 15,14-8-1-15,0-10-5 16,0-9 4-16,0-10 6 16,0-8 7-16,0-12 0 15,14 0-3-15,5-12-5 16,9-8-9-16,7-14-24 16,7-1-37-16,-2-11-45 15,2-6-114-15</inkml:trace>
  <inkml:trace contextRef="#ctx0" brushRef="#br0" timeOffset="17877.83">25826 844 44 0,'-8'-15'55'16,"8"7"23"-16,0 4 65 15,0 1-24-15,8 3-55 16,4 0-37-16,5 0-11 15,-3 0-10-15,8 0-27 16,2 0-77-16,-3 0-65 16</inkml:trace>
  <inkml:trace contextRef="#ctx0" brushRef="#br0" timeOffset="18153.65">26092 878 54 0,'-8'8'74'15,"-3"6"92"-15,3-2-37 16,0 4-59-16,0 0-31 16,8 9-17-16,0 0 1 15,0 2-4-15,0-3-10 16,8 2 1-16,5-11 8 16,-2-6-6-16,0-9 1 15,3 0 3-15,-2-9-5 16,0-6-4-16,1-11-7 15,-10-2 0-15,-3-4-5 16,0-1-1-16,-8-5-11 16,-3 7-9-16,2 3-38 15,-3-6-115-15</inkml:trace>
  <inkml:trace contextRef="#ctx0" brushRef="#br0" timeOffset="18536.96">26282 688 123 0,'3'-9'202'0,"2"9"-78"15,-4 0-60-15,4 0-34 0,3 0-3 16,4 0-3-16,1 0-9 16,4 0-5-16,6 0-6 15,-3 9 1-15,6-9-4 16,-6 0 1-16,-1 0-2 15,-6 0 3-15,-5 0 0 16,-4 0 10-16,0 0-1 16,-4 8-4-16,0-1 2 15,5 7-5-15,4 1 1 16,-1 10 0-16,0 4 0 16,1 2-6-16,5 10 4 15,-2 3-6-15,-3 11 3 16,-1-3 2-16,-8 1-2 15,-8-1 1-15,-13 5 0 0,-10-7-17 16,-12-5-18 0,-1-4-21-16,-5-9-76 15,4-2-84-15</inkml:trace>
  <inkml:trace contextRef="#ctx0" brushRef="#br0" timeOffset="19135.98">28660 924 243 0,'0'-17'199'15,"0"5"-78"-15,-13 3-56 16,-3 1-31-16,-4 4-15 16,-8 4-5-16,-1 9 2 15,-4 10-3-15,1 11-2 16,4 2-10-16,8 9 1 16,7-1-2-16,13-3-4 15,4-8 5-15,9-9 0 16,3-7-4-16,7-13-5 15,3-13-5-15,2-11-1 16,0-9 4-16,1-8 8 16,-5-4 9-16,-4-3 7 15,-2 8 6-15,-7 7 6 16,-3 10-7-16,1 5-8 16,-4 9-11-16,-2 9 2 15,0 16-1-15,0 18 2 16,-3 6-2-16,0 10 3 15,0-2-4-15,0 1-14 16,0-4-58-16,0-13-68 16,0-17-88-16</inkml:trace>
  <inkml:trace contextRef="#ctx0" brushRef="#br0" timeOffset="19389.36">28919 771 286 0,'21'-26'197'0,"1"5"-96"16,-11 5-50-16,-5 8-26 16,2 8-7-16,-8 17 13 15,0 14-2-15,0 10-7 16,0 14-1-16,0 1-4 16,0 1-2-16,0 0-2 15,6-9-5-15,6-8 1 16,0-7 1-16,1-4-4 15,1-13-6-15,0-4 2 16,2-12 1-16,-3 0-43 16,3-4-84-16,1-15-115 15</inkml:trace>
  <inkml:trace contextRef="#ctx0" brushRef="#br0" timeOffset="19554.41">29160 777 90 0,'3'-29'204'0,"-3"9"-33"0,5 5-73 16,4 2-46-16,-1 4-30 16,6 1-14-16,7 4-8 15,4 0-30 1,3 0-37-16,-4 4-100 16,-3 0-20-16</inkml:trace>
  <inkml:trace contextRef="#ctx0" brushRef="#br0" timeOffset="20033.63">29547 627 362 0,'6'-21'207'0,"2"4"-107"16,-5 10-49-16,2 7-28 16,-5 0-14-16,0 20 5 15,0 12-2-15,0 17-1 16,0 9-1-16,0 2-4 16,0 2-5-16,0-6 2 15,0-11-2-15,0-9-2 16,0-8 4-16,0-6-1 15,0-6-3-15,-8-8 5 16,8-8 2-16,-11-3-1 16,2-18-5-16,9-15-3 15,-8-9 2-15,8-12 1 16,-8-5-2-16,8 1 2 16,0 8 0-16,-8 5 0 15,-1 11 0-15,9 5 0 16,-12 7 0-16,12 5 2 15,-11 7-5-15,11 5 3 16,-12 8-18 0,-1 0-14-16,-4 21-44 0,-4-1-100 15,7 5-77-15</inkml:trace>
  <inkml:trace contextRef="#ctx0" brushRef="#br0" timeOffset="20417.43">29770 570 135 0,'3'-24'251'15,"2"3"-103"-15,-4 4-64 16,7 5-30-16,2 5 16 16,2-2-19-1,0 4-26-15,8-1-13 16,8-2-8-16,1-2 0 15,-9-2-1-15,1 5 6 16,-8-2 9-16,-5 5-1 16,-5 4-5-16,-3 0-6 15,0 0-4-15,0 0-8 16,0 16 5-16,5 12 1 16,-2 10-4-16,6 7 4 15,-1 7 1-15,3 10-2 16,6-2 1-16,0 2-2 15,-5-6 5-15,-7-8 1 16,-5-6-1-16,-8-6 0 16,-14-4 0-16,-13 0-7 15,-19 6-78-15,-11-2-133 16</inkml:trace>
  <inkml:trace contextRef="#ctx0" brushRef="#br0" timeOffset="21349.07">32627 764 83 0,'0'-12'178'0,"-8"5"-30"16,8 3-57-16,-8 4-37 15,8 0-4-15,0 0 8 16,0-5-7-16,0 1-3 15,0 0-6-15,0 4-7 16,0 0-6-16,0 0 4 16,0-4-6-16,0 4-3 15,0 0 5-15,0 0 7 16,8 0 1-16,0 0-17 16,5 0-14-16,-2 0-2 15,3 0-6-15,-6 0 2 16,-5 0-6-16,-3 0 5 15,0 12 1-15,-11 9 2 16,-6 4 0-16,1-2-2 16,3 1 0-16,5-3 3 15,8 0 0-15,12 3-6 16,16-5 3-16,17 7 0 16,20-6-3-16,16-4 3 15,13 2-19-15,6-3-66 16,-1 2-109-16,-17-5-108 15</inkml:trace>
  <inkml:trace contextRef="#ctx0" brushRef="#br0" timeOffset="22397.46">25491 4306 16 0,'0'-5'30'15,"0"-2"2"-15,0 3-1 16,0-1 4-16,0 2 18 15,0 3 33-15,0 0 33 0,0 0-40 16,0 0-29-16,0 0-22 16,0 0-9-16,0 0 4 15,0-4 3-15,0 0 0 16,0-1-4-16,0 5 2 16,0 0-4-16,0 0 3 0,0 0 3 15,0-3 3-15,0-1 4 16,0-1 7-16,0-3 3 15,8 0-11-15,0 4-16 0,6-5-9 16,-2 2-1-16,8-6-11 16,0-2 0-16,1 2 1 15,0 5 4-15,-4-1 1 16,-6 5 4-16,0 4-2 0,-2 0 1 16,-5 0 0-1,-4 0-1-15,0 0-4 0,0 0 2 16,0 9 2-16,-8-9-5 15,8 8 2-15,0-8 3 16,0 7-1-16,0-7 0 0,0 0-5 16,0 0-3-16,0 0 3 15,8 0-3-15,4 0 7 16,0 10-3-16,5-10 1 16,-4 11-1-16,-3-3 1 0,-5 1 3 15,-5-2-4-15,0 6 2 16,-14 8 0-16,-3 2 2 15,-5 3-4-15,-2 2-26 16,5 1-46-16,-3-5-43 16,7 0-68-16,1-3-60 0</inkml:trace>
  <inkml:trace contextRef="#ctx0" brushRef="#br0" timeOffset="23279.44">29468 3867 348 0,'8'-41'249'15,"6"1"-110"-15,-8 7-69 16,6-17 29 0,-8 33-31-16,-4 6-10 0,0 3-21 15,0 8-13 1,0 0-14-16,0 0-5 16,0 19-1-16,0 11-5 0,-8 14 1 15,8 6-3-15,0 1 7 16,0-1-10-16,4-4 10 15,9-10 0-15,-1-12 1 16,2-3 2-16,-5-14-5 16,13-7 0-16,2-16 1 15,0-13 1-15,1-2 5 0,-1-7 5 16,-3 7 16 0,-1 5 12-16,-9 7-4 15,-2 7-15-15,0 7-12 0,-6 5 3 16,5 23 11-16,-8 16-10 15,0 14 1 1,0 7-14-16,0 9-52 0,-11 5-155 16,-15-5-97-16,-10 0-92 15</inkml:trace>
  <inkml:trace contextRef="#ctx0" brushRef="#br0" timeOffset="24341.33">25679 4375 41 0,'-8'-4'79'16,"8"1"64"-16,-8-7 12 15,8 6-61-15,-9 1-43 16,9-1-23-16,0 0-17 0,0 0 2 15,-11 0-3-15,11 4-5 16,-8 0-3-16,8 0 0 16,-9 0 3-16,9 0 0 15,0 0 10-15,0 0 9 16,0 0 7-16,0 0 2 16,9 0-7-16,-1 0-7 0,0 0-8 15,0-5-7-15,0 5 7 16,0 0 0-16,4 0 7 15,-2 0 11-15,-2 0-7 0,0 13 2 16,-5 2-6-16,-3 7-9 16,0 2-4-16,0 4 2 15,0 1-5-15,0-1 1 16,-16-4 3-16,3 1-1 16,-11 12-2-1,12-25 0-15,1 0 0 0,11-12 5 16,-8 8-3-16,8-8 1 15,0 0 10-15,0 0 15 16,0 0 18-16,0 0 8 0,0 0-8 16,0 0-7-16,0 0-15 15,0-4-11-15,0 4-10 16,0 0-5-16,0 0 1 0,0 0-26 16,0 0-40-16,0 0-47 15,0 0-51-15,0 0-36 16,0 0-58-16,0 0-226 0</inkml:trace>
  <inkml:trace contextRef="#ctx0" brushRef="#br0" timeOffset="61867.19">10796 6114 346 0,'-15'-29'323'0,"-2"1"-100"15,-2-6-82-15,-3 6-60 16,2-1-14-16,0 6 19 15,0-1 4-15,-2 2 27 0,4 6-21 16,-4 4-39-16,-3 5-26 16,-7 7-14-16,-7 11 9 15,-10 9 16-15,-8 13 34 16,-5 5 1-16,7 2-4 0,-2-4-26 16,3 5-26-16,10-4-11 15,6-5-10-15,10-4 0 16,5-3 0-16,6-9 0 0,9-2 0 15,8-3 0-15,8 1 0 16,12 4 0-16,12 1 0 0,13 3 0 16,8 8 0-16,7 5 0 15,2 8 0-15,-2 4 0 16,-2 2 0-16,-10 8 0 16,-2-3 0-16,-15 4 0 0,-10-2 0 15,-8-5 0-15,-13-2 0 16,-18-1 0-16,-10-6 0 0,-8-6 0 15,-12-6 0-15,-6-7 0 16,-3-9 0-16,-3-12 0 16,2 0 0-16,7-12 0 0,-3-1 0 15,6-2 0-15,3-6 0 16,5 0 0-16,6 5 0 0,11 3 0 16,6 1 0-1,6 4 0-15,3 0 0 0,8 0 0 16,0 1 0-16,0 3-69 15,3-1-340-15,8-2-44 16,11-4 11-16</inkml:trace>
  <inkml:trace contextRef="#ctx0" brushRef="#br0" timeOffset="62616.27">11308 6284 55 0,'0'-20'120'16,"0"0"71"-16,0 4-46 15,0-5-42-15,0 4-29 0,0 5-14 16,-8 0-5-16,0 0 17 16,8-1 0-16,-8 5 1 15,0 1-5-15,8 7-2 0,-14 0 16 16,14 0 13-16,-11 0-9 15,-6 0-23-15,-2 0-15 0,-10 13-9 16,-7 10 30-16,-2 14 17 16,-1 11-12-16,2 14-18 15,5 7-18-15,11 9-25 16,12-1 8-16,9 0-14 0,13 0-2 16,8-6-4-16,7-13 1 15,5-8-20-15,2-8-40 16,6-14-81-16,0-12-92 0,-1-16-72 15,6 0-1-15,-5-16-18 16,-1-18 61-16</inkml:trace>
  <inkml:trace contextRef="#ctx0" brushRef="#br0" timeOffset="62982.46">11638 6195 108 0,'0'-74'278'0,"0"15"-36"15,0 13-35-15,-14 17-53 16,3 13-62-16,-9 16 0 0,-5 24 24 15,-4 21-20-15,-3 17-28 16,4 11-30-16,4 4-24 16,7 1 2-16,17-5-11 0,0-8 0 15,3-13-10-15,11-7-41 16,2-12-30-16,4-13-40 16,4-11-10-16,0-9 14 0,5-21 27 15,4-15 32-15,-5-20 30 16,-3-14 17-16,-9-4 41 0,-5 8 47 15,-6 9 26 1,-5 13 11-16,0 16-18 0,0 7-37 16,0 14-31-16,0 7-8 15,0 19 4-15,0 14 23 0,0 12-19 16,0 2-16-16,0 8-3 16,8-3-9-16,4-3-4 15,0 0-76-15,5-8-103 0,-1-8-75 16,1-9-34-16,-2-8-26 15,-2-16 70-15</inkml:trace>
  <inkml:trace contextRef="#ctx0" brushRef="#br0" timeOffset="63365.58">11994 6093 208 0,'17'-65'264'16,"-2"15"-61"-16,-7 19-25 15,-2 10-46-15,-6 9-36 0,0 12 6 16,0 12 41-16,0 17 31 15,0 16-47-15,0 4-47 16,0 4-46-16,0-5-10 0,0-3-16 16,0-7-3-16,0-10-3 15,0-8 4-15,0-10 0 0,0-10-3 16,0 0 0-16,0 0-23 16,0-19-37-16,8-20-21 15,3-19 25-15,10-8 24 16,4 2 16-16,-3 10 7 0,4 13 1 15,-6 17 1-15,0 24 37 16,4 17 41-16,0 23 55 16,-2 22 12-16,-3 11-28 0,-2 4-89 15,-2 0-24-15,-1-3 0 16,-3-5 0-16,6-12 0 0,-5-13 0 16,1-12-174-16,-6-10-32 15,1-10-49-15,4-12-26 16,4-12 20-16,10-21 15 0,2-20 16 15,5-20 45-15</inkml:trace>
  <inkml:trace contextRef="#ctx0" brushRef="#br0" timeOffset="63649.6">13196 4843 142 0,'17'-56'271'0,"-9"10"-74"16,-8 13-27-16,0 6 12 0,-8 11-44 15,-9 4-13-15,-3 12-1 16,-4 7-6-16,-5 17 10 0,-3 17-24 16,-5 13-28-16,1 16-22 15,7 10-7-15,7 17 22 16,0 21 24-16,4 25-84 16,10 16-9-16,8 13 0 0,0 3 0 15,14-9 0-15,-2-7 0 16,4-13 0-16,-4-20 0 15,-1-15 0-15,-3-18 0 0,-2-15 0 16,-6-18 0-16,0-11-28 16,0-14-295-16,0-8-61 0,-17-20-30 15,-7-11 0-15</inkml:trace>
  <inkml:trace contextRef="#ctx0" brushRef="#br0" timeOffset="63811.15">12579 6203 511 0,'-20'-32'260'0,"4"8"-74"16,8 8-67-16,8-1-42 16,0 5 1-16,0 3-1 0,11-3-34 15,18-5-20-15,15-2-14 16,18-3-35-16,7-1-135 16,-1-1-112-16,-2-9-81 0</inkml:trace>
  <inkml:trace contextRef="#ctx0" brushRef="#br0" timeOffset="64214.07">14097 4807 428 0,'-16'-33'344'16,"-4"5"-100"-16,1 11-117 0,-7 17-63 15,-5 24-9-15,-10 38 55 16,-11 44 84-16,-9 40-14 0,0 41-20 16,7 27-55-16,23 5-69 15,13-5-36-15,27-13 0 16,11-19 0-16,21-22 0 0,11-22 0 16,8-24 0-16,5-21-53 15,6-24-184-15,-6-19-131 16,-4-18-33-16,-4-25-7 15</inkml:trace>
  <inkml:trace contextRef="#ctx0" brushRef="#br0" timeOffset="64762.51">14488 5197 453 0,'-8'-15'322'15,"-5"2"-25"-15,5 6-72 0,0 2-74 16,8 2-37-16,0-2-13 16,0 5-46-16,0 0-30 15,0 0-20-15,0 0 0 16,0 17-4-16,5-1-1 0,2 3 3 16,1 6-1-16,4-4-8 15,4-5-26-15,1 1-15 16,-1-5-9-16,1-12-20 0,-5 0 14 15,3-10 20-15,-2-4 21 16,-1-11 12-16,1-7 4 0,-1-5 3 16,0 0 3-16,-1 9 4 15,-6 2 10-15,-5 10 5 0,4 4-11 16,-4 4-4-16,0 8-2 16,5 0 1-16,3 20 13 15,0 13 9-15,-5 11-4 16,2 6-9-16,0 7-5 0,-5 4-20 15,3 3-74-15,5-1-115 16,3-6-62-16,3-9-54 0,2-12 0 16</inkml:trace>
  <inkml:trace contextRef="#ctx0" brushRef="#br0" timeOffset="65012.84">15422 5109 412 0,'24'-42'376'0,"-7"13"-137"16,-9 10-61-16,0 7-65 0,-8 12-4 16,0 19 124-16,-13 26 72 15,-4 24-223-15,-6 25-82 16,-5 16 0-16,0 16 0 0,-1 5 0 16,1-1 0-16,3-8 0 15,5-9 0-15,0-15 0 16,3-12 0-16,4-17 0 0,13-12 0 15,-9-8 0-15,9-13-292 16,0-10-65 0,-10-19-375-16,-3-26 70 0</inkml:trace>
  <inkml:trace contextRef="#ctx0" brushRef="#br0" timeOffset="65295.08">15135 5422 187 0,'-13'-8'313'16,"0"4"-109"-16,0 4-55 16,7 0-59-16,6 8-41 15,0 4-18-15,0 0-9 0,0-1-10 16,3 6-7-16,8 0 3 16,7-5-12-16,-2-12 7 15,-1 0-7-15,-2 0-1 16,-2 0 0-16,-5-8-4 0,-6-8 0 15,0-6 0-15,-17-1 5 16,-6-1 7-16,-3 0-2 16,5 3-4-16,1 4-16 0,0 5-44 15,4 5-50-15,4 7-38 16,12 0-62-16,-9 12-6 0</inkml:trace>
  <inkml:trace contextRef="#ctx0" brushRef="#br0" timeOffset="65645.34">15762 5833 444 0,'0'0'319'15,"0"0"-66"-15,-11 0-93 16,-2 0-66-16,1 12-33 0,-3 1 12 15,2 2-15-15,5 2-25 16,8 0-18-16,0-5-4 16,0 0-5-16,0 4-13 15,12-4-5-15,7-12-18 16,3 0-29-16,-3-9 10 0,2-10 15 16,-1-5 21-16,-12-5 12 15,-8 1 22-15,0 2 18 0,0 7-1 16,0 3-7-16,-11 3-19 15,-6 5-17-15,6 8-26 16,-2 0-42-16,0 0 73 0,1 11-250 16,12-1-16-16,-8-10-40 15,0 7 43-15</inkml:trace>
  <inkml:trace contextRef="#ctx0" brushRef="#br0" timeOffset="66243.47">16161 5050 447 0,'20'-93'535'0,"-20"65"-370"15,0 6-57-15,0 8-18 16,0 0 33-16,0 11-11 16,0 3-43-16,3 0-25 0,6 20 71 15,4 13 42-15,-1 7-75 16,3 17-82-16,1 14 0 15,-2 14 0-15,-2 8 0 16,-4 8 0-16,-2 10 0 0,0-5 0 16,-3-8 0-16,5-10 0 15,0-14 0-15,-3-18 0 0,-1-10 0 16,1-14 0-16,-2-11 0 16,-3-8 0-16,0-30 0 31,0-11 0-31,0-17 0 15,0-5 0-15,-17-3 0 0,1 4 0 16,-3 9 0-16,-3 8 0 16,3 7 0-16,4 12 0 15,-6 13 0-15,-5 13 0 16,0 12 0-16,-8 7 0 0,6 5 0 16,3 4 0-16,10 0 0 15,1-6 0-15,14 3 0 16,8-3 0-16,9-6 0 0,4-1 0 15,3-2 0-15,4-11 0 16,4-2 0-16,-3-13 0 0,1 0 0 16,-7 0 0-16,-3 0 0 15,-3-4 0-15,-2-5 0 16,-2-6 0-16,-1-1 0 16,1-1 0-16,-2-4 0 0,2 2-2 15,-2 2-123-15,-3-3-26 16,1 0-29-16,-4-6-82 15,-5 2-48-15,0 0-46 0,0 0 30 16</inkml:trace>
  <inkml:trace contextRef="#ctx0" brushRef="#br0" timeOffset="66961.13">16624 4836 9 0,'0'-5'5'0,"0"-4"-2"16,0 6-1-16,0-1 1 16,0-1 2-16,0 5 1 0,0 0-2 15,0 0-3-15,0 0 0 16,0 0 1 0,0 0 7-1,-8 0 19-15,8 0 40 0,0 0 78 16,0 0 5-16,0 0-54 15,0 0-35-15,0 0-14 0,0 0 9 16,0 0 29-16,0 0 10 16,0 0 17-16,0 0 3 0,0 0-11 15,0 0-9-15,0 0-24 16,0 0-27-16,0 0-19 16,0 12-10-16,0 4 0 0,3 10 14 15,2 3-8-15,4-1-8 16,-2-4-7-16,1 0 0 15,3-3-1-15,3-4-4 16,-6-10 1-16,0-7 8 0,-4 0-7 16,4 0 7-16,0-13-7 15,0-10-1-15,5-5-3 0,-2-10 1 16,0-2 4-16,3-1 7 16,-6 4 14-16,0 8 27 15,-3 5 17-15,-5 8-5 0,0 4 1 16,0 4-13-16,0 4 1 15,0 4-30-15,0 17-24 32,0 6 0-32,0 10 0 0,4 3 0 15,0 3 0-15,4 0 0 16,-5 2 0-16,5-1 0 0,4 0 0 16,-4-2-227-16,0-2-27 15,1 2-24-15,-4-5 3 0,-1-5-1 16,-4-4-42-1</inkml:trace>
  <inkml:trace contextRef="#ctx0" brushRef="#br0" timeOffset="68623.37">17440 5808 111 0,'5'-3'235'0,"-5"-2"-58"16,0 5-52-16,0 0-45 15,0 0-26-15,0 0-4 16,0 0 19-16,0 0 7 16,0 0-3-16,0 0-5 15,0 0-8-15,0 0-17 0,0 0 2 16,0 0-12-16,0 0-1 16,0 0-3-16,0 0 7 0,0 0 2 15,0 0 9-15,0 0 2 16,0 0 17-16,0 0 18 15,0-4 10-15,0-3 0 0,0-3-1 16,0 3-7-16,0-1-86 16,0-5 0-16,0 1 0 15,6 4 0-15,8-4 0 16,2 3 0-16,0 9 0 16,0 0 0-16,-2 9 0 0,-3 11 0 15,-3 17 0-15,-8 11 0 16,0 14 0-16,-16 11 0 0,-13 4 0 15,-13 5-98-15,-9 3-388 16,-11-7-20-16,2-6 41 16</inkml:trace>
  <inkml:trace contextRef="#ctx0" brushRef="#br0" timeOffset="72009.38">30308 377 262 0,'-15'-11'214'0,"-5"-2"-106"16,-5-2-45-16,-1-2 24 15,4 0 13-15,-7 2-18 16,-1-5-30-16,-1 0-27 16,-6-2-1-16,0 1 13 15,-3-2-14-15,-4 3 0 16,-2-5-6-16,1 1-2 15,-7 2-8-15,-4 3-3 16,-9 2-4-16,-8 1-3 16,-4 0 8-16,-4 9-1 15,-1 2-3-15,0 5 6 16,1 0-4-16,3 0-7 16,5 12 5-16,-1 0-5 15,6 1 5-15,3 2 3 16,5 2-4-16,4 0-5 15,3-1 5-15,7 0 1 16,7-4 1-16,5 0 1 16,3 5-3-16,-2 0-2 15,-1-2 1-15,3 5 1 16,-5 1 0-16,-2-1 4 16,1 5 1-16,-2 3-9 15,-4-3 2-15,8 3 0 16,4 1 5-16,-3-5 0 15,6-1-3-15,0 2-4 16,2-4 2-16,7 0 4 16,2-2-4-16,6-2 3 15,-2 4 1-15,0-2-5 16,5 6 3-16,-1 5 3 16,-2-3 0-16,0 5-6 15,2 1 1-15,1-5 6 16,-4 2-5-16,4-3 2 15,-1 2 1-15,-2 4 5 16,3-4-7-16,-1-1 2 16,1 28 10-1,8-31-9-15,-8-1-1 16,8-3 0-16,0-1 1 16,0-4-1-16,0 1-5 15,0-5 8-15,0 3-5 16,0 3 2-16,0-2 3 15,5 4 1-15,3 1 5 16,4 3-6-16,2 1 1 16,8 1-1-16,4 4-4 0,-9-2 1 15,5-3-2-15,-6 0 6 16,-3-4-6-16,3-2 5 16,-1-2-4-1,6 4 1-15,0-7 2 16,4 3 2-16,-2 4 9 15,3-4 1-15,-4-5 0 0,3 4 9 16,4-4-2-16,-1 4-14 16,4-3 9-16,4-1 0 15,7 0-8-15,-4-4 2 16,-2-8 9-16,-1 8-12 16,-4 1 2-16,4-9-2 15,2 13 4-15,-5-13-10 16,4 7 4-16,6-7-2 15,10 0 0-15,9 0 2 16,-2 0-3-16,5 0-6 16,0 0 10-16,0-7-2 15,-9-4-4-15,-2 0 10 16,-6-5 6-16,-3-1-2 16,3 1-8-16,-2-4 5 15,-2-1-8-15,2-3-2 16,-3-1-5-16,2-2-1 15,-4 2 9-15,-1-5-7 16,-2 2 7-16,-2-1-6 16,4-2 2-16,4-1-8 15,0-2 4-15,2 3 5 16,3-7 2-16,5 7-5 16,-6-8 1-16,-5 7 8 15,-1 0 1-15,-6 0 12 16,-4 3 4-16,-7 2 3 15,-5-3 5-15,0 2-9 16,-3-1-10-16,-4 0-10 16,-1 1 9-16,-5 4 5 15,-3-1-5 1,-4-5 8-16,0 0-1 0,0-3-12 16,-11-4 0-1,2 5-11-15,1-1 10 16,-3 4-4-16,3 1-7 15,-1 4 2-15,0 2 1 16,1 3 0-16,-1 4-2 16,-2-3 8-16,0 6-10 15,-3-4 0-15,-1 4 8 16,1 0 0-16,3 0-10 16,-2 2 4-16,6 3 1 15,-4-2 2-15,-2 1 1 16,0-3 1-16,0-1-5 15,1 3 3-15,6 1-1 16,-2 3 4-16,8 1-4 16,-8 4-4-16,8 0 1 15,0 0-4-15,0 0-5 16,0 0-11-16,0 0-4 16,0 0-10-16,0 0-8 15,0 0 1-15,0 0-1 16,0 0-22-16,0 0-41 15,0 0-73-15,0 0-34 16,0 0-16-16,0 0 1 16,0 0-34-16</inkml:trace>
  <inkml:trace contextRef="#ctx0" brushRef="#br0" timeOffset="73865.96">20529 4912 121 0,'-11'-5'216'0,"-1"-2"-46"15,1 3-67-15,-3 1-47 16,2-2-24-16,1 0-8 16,-6 1 13-16,-3 4 0 0,0 0-11 15,-2 0-6-15,2 0-1 16,1 0 4-16,-2 0-2 16,-1 0-11-16,5 0-3 0,-1 14-3 15,2 0 1-15,-1 8 9 16,1 6-12-16,1 5 4 0,-2 3-6 15,5 1-2-15,-1 4 9 16,13-5-6-16,0 2-1 16,0-5 2-16,0-5 0 0,8-4 3 15,5-5-4-15,3-5-6 16,4-14-1-16,5 0 4 16,-1 0-14-16,2-9 2 0,-3-3 1 15,2-9 10-15,-10-7 0 16,-3-4 3-16,-4-5 0 15,-8-4 0-15,0 5 6 0,0 3 4 16,0 5 0-16,0 8 6 16,0 2-1-16,0 6 4 0,0 5-1 15,0-2 11-15,0 6-1 16,0-2-5-16,0 5-4 16,-8 0 7-1,8 0-16-15,0 0-2 0,0 0-6 16,0 0-5-16,0 17 3 15,0 2-1-15,0 14 4 16,0 12-2-16,0 5 0 0,8 3-1 16,0-4 1-16,0-6 1 15,1-1-1-15,0-1 0 0,-1-4 1 16,0-5-4-16,-4-8 0 16,-1-1-2-16,2-1-27 15,-5-1-37-15,0-10-27 0,0-3-16 16,0-8-19-1,0 0-40-15,0-4-38 0,8-11-124 16</inkml:trace>
  <inkml:trace contextRef="#ctx0" brushRef="#br0" timeOffset="74247.47">20798 4746 357 0,'0'-24'285'0,"0"7"-105"15,0 5-86-15,0 3-47 0,0 6 18 16,0-2 18 0,0 5-2-16,0 0-39 0,5 0-24 15,-5 0-11-15,0 0-6 16,3 12 8-16,5 13 24 0,0 12 3 16,-3 12 7-16,-5 7-5 15,0 13 10-15,0 0-8 16,-10 1-21-16,-1-5 0 0,3-3-7 15,-4-5-5-15,4-5-9 16,8-7 6-16,0-13-2 0,0-7 0 16,0-4 3-16,0-9 0 15,0-12-3-15,5 0-1 16,3 0 0-16,7 0 1 0,10 0-5 16,4-9 0-1,2-2-14-15,3-2-17 0,-3 1-23 16,-2-3-43-16,-4-3-56 15,-6 2-52-15,-6 1-14 0,-1-7-37 16,-8-1 7-16</inkml:trace>
  <inkml:trace contextRef="#ctx0" brushRef="#br0" timeOffset="74450.28">20791 4803 182 0,'-13'-12'234'16,"1"0"-87"-16,12 2-62 0,0 3-46 16,0-2-17-16,12 2-8 15,8-2-6-15,13-3 0 16,10 5-8-16,11 2-1 0,3 0-18 16,0 2-42-16,-5-1-49 15,-10 4-74-15,-10 0 5 16</inkml:trace>
  <inkml:trace contextRef="#ctx0" brushRef="#br0" timeOffset="75030.03">21351 4782 195 0,'0'0'240'0,"-9"0"-92"15,9 0-66-15,0 0-37 0,0 0-12 16,0 0 2-16,0 0-5 16,0 0-18-16,0 0-6 15,0-3 1-15,13-2-6 16,3-4 5-16,-1-3-7 15,1 5 1-15,-2-2 6 0,-2 1-6 16,-6 4 7-16,3 1-6 16,-1-1-1-16,-3 4 3 0,-2 0 5 15,2-5-8-15,-2 5 8 16,-3 0 7-16,6 0 13 16,-6 0 13-16,0 0 7 0,0 0-1 15,0 0-3 1,0 0-3-16,0 0-11 0,0 0-9 15,0 0-5-15,0 0-15 16,0 16 17-16,0 8 7 0,3 10-3 16,2 5 1-16,-1 7 7 15,-4 3-1-15,0-1-2 16,0 5-11-16,0-4-2 0,0-4-9 16,0-7 3-16,0-7-1 15,0-5-6-15,0-11 6 0,0 2-12 16,0-17 6-16,0 0 3 15,4 0-2-15,-4 0-21 16,0 0-42-16,0-4-90 0,0-11-68 16,0-3 9-16,0-6 5 15,0 4-36-15</inkml:trace>
  <inkml:trace contextRef="#ctx0" brushRef="#br0" timeOffset="75296.98">21346 5166 90 0,'-8'8'217'0,"8"0"-46"0,0-8-74 16,0 0-45-16,0 8-16 16,0-8-9-16,0 0 20 15,13 0 6-15,7 0-3 16,3 0-15-16,11 0-15 0,-3 0-8 15,3 0-3-15,-6 0-5 16,-8-5 0-16,0 2-4 0,-3-5-6 16,-6 0-13-16,-2 4-29 15,-4-4-27-15,-2-2-21 16,0 3-19-16,-3-2-41 0,0 2-25 16</inkml:trace>
  <inkml:trace contextRef="#ctx0" brushRef="#br0" timeOffset="76543.44">21700 4461 101 0,'0'-17'221'15,"-12"10"-54"-15,12 2-76 16,-9 5-44-16,9 0-21 0,0 0-4 16,0 0-6-1,0 0-3-15,0 0-8 0,9 0 1 16,3 0-1-16,0 0 0 16,4 0 1-16,4 0-3 15,-4 0-3-15,2 0 0 0,-7 0 3 16,-3 0 12-16,4-4 6 15,-4-4 10-15,0 0 0 16,5-5 6-16,-5 6 0 0,0-3 1 16,-8 8-8-16,0-3-3 15,5 5 15-15,-5 0-9 0,3 0-2 16,-3 0-5-16,0 0-6 16,0 0-17-16,0 17 5 15,0 3 13-15,9 5 8 16,-1 12 3-16,-5 2-4 15,2 11 17-15,-2 6 17 0,-3 6-16 16,0 3-12-16,0 4-4 16,0-1-9-16,0 2-10 0,0-9 3 15,0-4-5-15,0-3 10 16,-8-5 5-16,8-10-16 16,0-1 10-16,0-9-1 0,0-6-2 15,0-1-3-15,0-7-1 16,0 1 2-16,0-4 2 15,0-12 0-15,0 0-13 16,0 8 4-16,0-8-5 0,0 0 0 16,0 0 1-16,0 0 0 15,0 0 4-15,0 0-5 16,5 0-1-16,-2 0 3 16,-3 0-7-16,0 0 9 15,0 0-4-15,0 0-6 16,0 0 6-16,0 0 2 0,0 0-6 15,0 0 2-15,0 0 5 16,0 0-2-16,0 0-4 16,0 0 4-16,0 0-6 15,0 0 7 1,0 0-5-16,0 0 3 16,0 0 1-1,0 0 1-15,0 0-9 31,0 0 7-31,0 0-5 16,0 0 1-16,3 0-4 0,-3 0 9 16,0 0-1-16,6 8 1 15,-3 2-5-15,2-3 2 16,-1-7 2-16,0 9 3 16,-4-9-6 15,0 0 6-16,0 0-8-15,0 0 1 16,4 0 6-16,0 12-3 16,-4-12 4-16,0 0-10 15,4 0 11-15,-4 0-2 0,0 8-3 16,0-8-3-16,0 0 5 16,0 0 0-16,0 9-2 15,0-9 2-15,0 0-3 0,0 0-1 16,0 0 6-16,0 0-3 15,0 0 4-15,-12 7 0 16,-1-7-2-16,1 7-2 16,-2 2 2-16,-8-9 4 15,1 13-2-15,-3-1 3 0,1 0-2 16,-6-4-6-16,4 0 1 16,6 1-1-16,2-9 3 0,5 8-6 15,12-8 0-15,-9 0 6 16,9 0-1-16,0 0-1 15,0 0 0-15,0 0 1 0,0 0-3 16,0 0 5-16,0 0-8 16,0 0-28-16,0 0-81 15,0-6-113-15,0-1-117 16,0-5-57-16</inkml:trace>
  <inkml:trace contextRef="#ctx0" brushRef="#br0" timeOffset="78017.22">19718 5178 252 0,'0'-4'214'0,"0"4"-87"15,0-5-62-15,0 5-28 0,0-3 6 16,0 3 21-16,3 0-1 15,-3 0-26-15,0 0-14 16,0 0-8-16,0 0-1 0,0 0 14 16,0 12 15-16,0 4 18 15,0 3 0-15,0 11 3 16,-6 2-19-16,-6 5-1 0,-4 4 16 16,-6 3-2-16,-2 1-12 15,-4-5-11-15,-6-3-4 0,-1-3-10 16,-6-7-7-1,-4-1-10-15,5-10-4 0,3-4 12 16,4-5-11-16,5-7-1 16,4-7-6-16,2-9-4 15,11-9-12-15,4-8 4 0,7-3 10 16,0-9 0-16,4-4-7 16,7 1 8-16,9-2 0 0,6 5 5 15,-4 1 0-15,8-2-2 16,-1 3-2-16,2-2 9 15,7-1-5-15,-2 2 2 0,5-1-8 16,-6 0 3-16,-6 4-3 16,-4 4-8-16,0 1 4 15,-10 0 2-15,-1 3 10 16,-6 5-1-16,0-2-2 0,-8 7-6 16,0-3 2-16,0 2 3 15,0 5-5-15,0-2 1 16,-13 4-1-16,0 1 3 0,1-1 6 15,0 5-4 1,0 0 4-16,-1 5 0 0,1 2 0 16,0-2-2-16,4 7 2 0,-4 0-2 15,4 0 3-15,8 0 1 16,-13 0-1-16,4 0-3 16,-1 0 4-16,-2 0-1 0,-1 0 0 15,0 0-6-15,1 0 8 16,6 12-6-16,-7-5 1 15,0 2-1-15,5 3-2 16,0 0 4-16,0 0 2 0,-1 5 6 16,9-1-13-16,-11 1 7 15,3-2 2-15,8 0 5 16,-9 3-6-16,9 3 3 0,0-2 1 16,0 2-3-16,0 7-7 15,0 1 9-15,0 8-1 16,0 2-1-16,0 2 5 0,9 1-3 15,-1 2-2-15,3 0 4 16,6-3 3-16,4 2 0 16,1 1 2-16,8 4-9 15,2 1 2-15,10-1 7 0,-2 2-3 16,4 0-2-16,0-10-4 16,3-4 0-16,-13-7-5 15,1-9 5-15,-13-3-3 0,0-4 3 16,-11-2 0-16,2-3 0 15,-5-8-5-15,-3 0-1 16,-5 0-24-16,3 0-106 16,0 0-140-16,-3 0-104 15</inkml:trace>
  <inkml:trace contextRef="#ctx0" brushRef="#br0" timeOffset="79139.47">22251 3686 134 0,'-17'-19'249'16,"3"3"-93"-16,1 3-67 15,5 6-39-15,8-2-3 0,-8 2 19 16,8 2-8-16,0 5-22 16,0 0-20-16,8 0 6 15,18 28 5-15,16 17-1 16,29 25 10-16,18 27-3 0,4 25 15 15,0 20-4-15,-9 13-18 16,-10 13-2-16,-17-2-5 16,-20-4 1-16,-21 2 10 0,-16 0-3 15,-32-10-3-15,-16-4 14 16,-13-15 9-16,-8-14 12 16,-1-18-15-16,5-18-12 0,8-19-17 15,13-14-11-15,7-16 3 16,14-10-1-16,6-11-3 15,17-6-44-15,0-9-72 0,0-12-109 16,17-26-105-16,14-18-57 16</inkml:trace>
  <inkml:trace contextRef="#ctx0" brushRef="#br0" timeOffset="79433.44">23356 4482 613 0,'-12'-21'248'16,"4"4"-126"-16,8 10-62 15,-8 2-35-15,8 1-9 16,0 4-10-16,0 0 1 0,8 0-3 16,3 0-8-16,7 12 5 15,-1-3-3-15,2-9-5 0,1 0-4 16,-4 0 12-16,-3 0-1 15,-8-5 6-15,-5-2 6 16,0-2 10-16,-14-3-1 16,2 4 12-16,-4-1-18 15,4 2-10-15,1 2-18 0,3 5-52 16,-5 0-76-16,0 21-46 16,-4 8-55-16,1 2-18 15</inkml:trace>
  <inkml:trace contextRef="#ctx0" brushRef="#br0" timeOffset="79638.44">23385 5038 436 0,'24'0'237'16,"4"9"-89"-16,1 3-60 16,-1 5 17-16,1 7 5 15,-4 4 15-15,-11 13 27 0,0 8-4 16,-14 13-56-16,0 7-37 15,-25 12-30-15,-11 4-91 0,-21 6-152 16,-16-3-130-16,-25-3-61 16</inkml:trace>
  <inkml:trace contextRef="#ctx0" brushRef="#br0" timeOffset="97294.19">15514 4649 37 0,'5'0'86'16,"-5"0"72"-16,0 0-17 15,0 0-49-15,0 0-35 16,0 0-20-16,0 0-12 0,0 0-3 16,0 0 4-1,0 0-5-15,0 0-7 0,0 0-4 16,0 0 0-16,0 0 0 16,0 0-2-16,0 0 7 15,0 0-2-15,0 0 1 16,0 0 8-16,0 0-4 0,0 0 5 15,0 0 59 1,4-5-29-16,1 0 3 16,-2-2-2-16,2 1-6 15,-2-5-19-15,5-5-18 0,1-4-6 16,3-1-4-16,5-3 2 16,-1 3-3-16,0 2-3 15,-4-1 6-15,6-1-5 16,-4 0 3-16,3 5 0 15,-1-1 3-15,1 5-7 0,-2-4 3 16,-3 3-3-16,1 2 4 16,4-6-3-16,-2 0-3 15,2 1 7-15,-1 4-2 0,4-4 5 16,3 1-8-16,7-2 3 16,3 5-1-16,-2-5-1 15,7 6 2-15,-3-6 1 16,7 5-4-16,-6 0 1 0,5-1 4 15,-5-2-2-15,-3 1-3 16,-1 1 5-16,-3 6-1 16,-6-1-1-16,-2-4 3 15,4 4-6-15,-1-1 1 16,1-3 0-16,-1 0 2 0,3 1 3 16,7-2-3-16,3 1-4 15,2 3 4-15,7 2 1 16,2-5-4-16,1 0 3 15,-5 2 6-15,2 4-8 0,-7 1-2 16,-2 0-1-16,-1-2 4 16,7 2 2-16,-4 1 1 15,6 0 0-15,0 0-1 16,3-3-3-16,1 2 0 16,0-4 3-16,-2 2 2 0,7 0-3 15,-5-4-4-15,-5 7 7 16,1-3-2-16,-4 0-1 15,0 2-2-15,-5 0 2 16,-7 5 4-16,-1 0-6 0,-3 0 3 16,-7 0-5-16,4 0 5 15,2 0-1-15,4 0 0 16,39 0 1 0,-28 0-1-1,55 0 6-15,-46 0-11 16,0 0 7-16,-2 0-5 0,-7 0 3 15,-5 0 1-15,-3 0-4 16,-1 0-1-16,-6 0 6 16,-4 0-3-16,-4 0 1 15,-3 0 0-15,3 0-2 0,1 10 4 16,5-3 1-16,4-7-5 16,5 7 5-16,3-7-6 15,-3 10 4-15,8-3 3 16,-4-7-4-16,2 12 3 0,-4-3-8 15,-5-9 5-15,1 12-4 16,-1-4 1-16,5 1 5 16,-1 3-2-16,1-1 1 15,-1-1-3-15,0-3-7 16,1 5 3-16,3 0 4 0,-3-3 3 16,-6-1-3-16,3 0 2 15,-3-8 0-15,-2 13 0 16,-4-13-1-16,-5 7 2 15,1 3-6-15,-1-3 11 0,0 4-4 16,0 2-8-16,6-1 1 16,-5 3 9-16,5-2-3 15,-1 1-4-15,-2 1 1 16,1 1 5-16,1 1-3 16,-2-5 0-16,-2 0-3 15,-1 0-1-15,1-3 4 0,1-2 2 16,-4 2-4-16,-3-2 6 15,3 3-8-15,2-2 7 16,-3-1-3-16,0-7-1 0,-7 13-3 16,3-13 4-16,-1 8 0 15,0-8 2-15,0 11 3 16,-3-11-11-16,3 12 6 16,-4-12 0-16,3 13 2 15,-4-13-4-15,3 9 1 16,-3-9 4-16,-3 0-2 0,0 0-4 15,0 0-2 1,0 0-12-16,0 0-27 16,0 0-40-16,0 0-31 15,0 0-28-15,0 0-75 0,0-11-23 16</inkml:trace>
  <inkml:trace contextRef="#ctx0" brushRef="#br0" timeOffset="98625.32">19170 4358 57 0,'0'-4'85'15,"0"1"52"-15,0 3 12 16,0 0-57-16,0 0-38 16,0 0-19-16,0 0-10 0,0 0 15 15,0 0-8-15,8 0-5 16,0 0-8-16,9 0 4 16,3-4-4-16,4 4 1 15,3 0 0-15,-2 0-3 16,1 0-4-16,2 0-1 0,0 0-6 15,1 11 1-15,-1 2 0 16,1-2-4-16,-2 3-3 16,-2-6-1-16,0-8 6 0,-6 8-3 15,-3-8 3-15,1 8 5 16,-9-8 12-16,1 0 7 16,0 0 7-16,-3 0 4 15,-6 0 0-15,5 0-5 16,-5-8-13-16,0-8-4 15,0 0-16-15,0-10 1 0,0-2 4 16,0-1-10-16,0-2 3 16,0-3-2-16,0 2 2 15,0 0-2-15,0 4-2 16,0-1 4-16,0 4 0 0,0 5-3 16,0 4-4-16,0 4 3 15,0 0-6-15,0 3 10 16,0 1 0-16,0 8-5 15,0 0 3-15,0 0 3 16,0 0-4-16,0 0 2 16,0 0 7-16,0 0-9 15,0 0 4-15,0 0-3 16,0 0 3-16,-8 0-3 16,8 0-1-1,-9 0 1-15,9 0-3 0,0 0 2 16,-8 0 3-16,-4 0-3 15,0 0 4 1,-1 8 2-16,-4 4-7 16,-1 2 2-16,-7-3-1 15,-3 6 9-15,-5-2-9 16,1 0 2-16,-1 3 3 0,1-2-6 16,-1 0 6-16,1 1 0 15,0-2 2-15,2 2-10 16,7-5 2-16,3 1 9 0,3-1-10 15,3-5 9-15,3-7-2 16,11 10-2-16,-11-10 0 16,-1 0-2-1,12 0 5-15,-13 0-1 0,5 8-2 16,0-8-1-16,8 7-2 16,-8-7 5-16,8 0-1 15,-8 0-6 1,-1 0 6-1,9 0 1-15,-8 0-4 16,-5 0 2-16,2 0 1 16,-5 13-3-16,-1-13 4 15,1 8-1-15,4-8-5 16,4 7 4-16,8-7 2 0,-8 0 1 16,8 0-4-16,0 0-1 15,0 0 1 1,0 0 3-1,0 0-4 1,0 0 0-16,0 0 4 0,0 0-1 16,0 0 1-1,0 0-4 1,0 0 1-16,0 0 3 0,0 0 0 16,0 0-5-1,0 0 0-15,0 0 1 16,0 0 5-16,0 0-2 15,0 0 2-15,4 0-7 16,0 0 1-16,4 9 6 16,-1-2-3-16,9 4 5 15,9-5-1-15,-1 3-4 16,9-9-2-16,9 8 1 16,6-8 5-16,0 0-2 0,1 0-4 15,-8 0-4-15,-9 0-11 16,-7 0-14-16,-9 0-38 15,-4 0-44-15,0 0-33 16,-3 7-69-16,-6 2-31 0</inkml:trace>
  <inkml:trace contextRef="#ctx0" brushRef="#br0" timeOffset="136548.37">9838 8040 67 0,'-15'0'226'16,"-2"0"-54"-16,1 0-53 0,2 0-29 15,14 0-22-15,-6 0-6 16,6 0 15-16,0 0 14 16,0 0 8-16,0 0-7 0,0 0 4 15,-9 0-1-15,9 0 14 16,-9 0 2-16,9 0 4 16,-8 0-14-16,8 0-8 0,-8 0-20 15,8 0-21-15,0 0-13 16,-8 0-39 15</inkml:trace>
  <inkml:trace contextRef="#ctx0" brushRef="#br0" timeOffset="138038.04">9733 8040 2047 0,'3'0'0'0,"-3"-5"0"16,0 1 0-16,5-4 0 15,-2 3 0-15,5 1 0 16,1 1 0-16,0-6 0 0,2 2 0 16,1 2 0-1,1-2 0-15,-2 3 0 0,6-6 0 16,-1 8 0-16,-3-3 0 15,4-1 0-15,-3 4 0 16,4-6 0-16,6 4 0 0,-1-5 0 16,7 5 0-16,5 1 0 15,2-7 0-15,8 3 0 16,0-2 0-16,8 2 0 0,4-1 0 16,0-5 0-16,3 1 0 15,5 0 0-15,0-5 0 16,-3 5 0-16,-6-1 0 0,-3 6 0 15,-9-1 0 1,-3-4 0-16,-9 4 0 0,-7-1 0 16,0 5 0-16,-7 1 0 15,-1 3 0-15,-4 0 0 16,-1 0 0-16,0-5 0 0,8-2 0 16,2 2 0-16,1-4 0 15,5 7 0-15,0-9 0 16,6 5 0-16,-3-6 0 15,7 0 0-15,3 3 0 0,-6 1 0 32,6-1 0-32,0 1 0 0,-5-3 0 0,4-1 0 15,1-2 0-15,5 3 0 16,-2-2 0-16,0 5 0 16,6-4 0-16,-1 3 0 0,-5-2 0 15,0-2 0-15,1 5 0 16,-3 0 0-16,-2-1 0 15,-1 2 0-15,-1-2 0 0,-6 1 0 16,5 3 0-16,0 3 0 16,3-3 0-16,5-4 0 15,3 2 0-15,9-5 0 16,4 3 0-16,4 2 0 16,-5-2 0-16,5-4 0 0,-3 6 0 15,-2-1 0-15,-2-5 0 16,-1 5 0-16,-5 1 0 0,-4-2 0 15,2 4 0-15,-2 3 0 16,1-9 0-16,0 4 0 16,0 3 0-16,-6-4 0 0,3 4 0 15,-2-3 0-15,2-2 0 16,75-8 0 0,-81 9 0-1,-3 4 0-15,3-3 0 0,-2-2 0 16,-3 1 0-16,-2 8 0 0,36-9 0 31,-33 6 0-31,2-1 0 0,-2-1 0 16,0 2 0-16,1 3 0 15,-1-4 0-15,5-1 0 16,0 1 0-16,-1 1 0 0,2-7 0 16,-2 8 0-16,0-4 0 15,2 4 0-15,-2-7 0 0,0 5 0 16,5-1 0-16,0 2 0 15,0-1 0-15,3-5 0 16,4 6 0-16,10-6 0 0,7 1 0 16,4 0 0-16,5-5 0 15,4 6 0-15,-8-3 0 16,5-1 0-16,-6-1 0 16,-3 4 0-16,-4-4 0 0,2 3 0 15,-8 3 0-15,-5-5 0 16,2-1 0-16,0 1 0 0,-3-1 0 15,3 0 0 1,4 0 0-16,-1 0 0 0,5 2 0 16,5-1 0-16,-2-1 0 0,0 0 0 15,3 2 0-15,-1 3 0 16,-2-5 0-16,-3 3 0 16,-1 1 0-16,1 0 0 15,-5 0 0-15,2 1 0 0,-2-2 0 16,-1 2 0-16,-3-4 0 15,-4 4 0-15,-4-1 0 16,3 0 0-16,-12 1 0 0,4-2 0 16,-12 4 0-16,-2 2 0 15,-8-1 0-15,-6 4 0 16,-4 0 0-16,3 0 0 0,-2 0 0 16,-4-5 0-16,-2 3 0 15,3-4 0-15,-1 6 0 16,-3 0 0-16,3 0 0 0,-5-4 0 15,6 0 0-15,-4 1 0 16,3-2 0-16,-1 5 0 16,5-4 0-16,4-4 0 0,6-1 0 15,7 2 0-15,-1-1 0 16,4-1 0-16,-1 2 0 16,-1-2 0-16,-3 0 0 0,-2 7 0 15,-4-4 0-15,-5 3 0 16,-5 3 0-16,-3 0 0 15,-2 0 0-15,-3 0 0 0</inkml:trace>
  <inkml:trace contextRef="#ctx0" brushRef="#br0" timeOffset="138265.23">17459 6655 2047 0,'-11'0'0'0,"-4"11"-600"15</inkml:trace>
  <inkml:trace contextRef="#ctx0" brushRef="#br0" timeOffset="143274.04">13776 7482 16 0,'0'-10'42'0,"0"6"32"15,0 4 39-15,0 0 28 0,0 0-57 16,0 0-37-16,0 0-23 15,0 0-5-15,0 0-1 16,0 0 12-16,0 0 2 0,0 0 2 16,0 0 3-16,0 0 1 15,0 0 2-15,0-3 2 16,0 3-4-16,0-4 0 16,0-1-4-16,0 5-3 15,0 0 1-15,0 0 5 0,0 0 0 16,0-2-7-16,0 2 1 15,0 0-4-15,0 0-5 16,0 0 2-16,0 0 1 0,0 0-3 16,0 0 0-16,0 0-4 15,0 0-2-15,0 0-7 16,0 0 6-16,0 0 5 0,0 0-6 16,0 0 6-16,0 0-1 15,5 0 2-15,3 7 9 16,4 4 19-16,1 1 25 0,4 6-24 15,-2-2-18 1,2 0-7-16,-1 4 13 0,8 0-6 16,-4 2 4-16,4-3-18 15,-3 2-14-15,-1-5 6 0,-1 1-5 16,3 0-3-16,-5-2 2 16,-2 0 1-16,2 3 5 15,2 3-3-15,-1-5-6 0,2-1 6 16,-1 1-7-16,-2 1 2 15,3 0 3-15,-3-1 1 16,3 0 2-16,4 1 2 16,0-2 6-16,4-2-7 0,-2 3-1 15,2-3-1-15,0-1-6 16,-5 1 4-16,2-1-4 16,0-1 3-16,-4-3-3 0,4 5-3 15,-6-1 10-15,6 0-15 16,-1-4 9-16,4 1-2 15,4 2 4-15,9 2-2 0,-1-2 1 16,6-1 6-16,-2-3-8 16,-1 6 2-16,-9-5-2 15,3-8-1-15,-1 12-4 0,-4-12 3 16,1 12 2-16,-4-12-1 16,-1 7 1-16,5 3-1 15,4-10 3-15,3 7 2 16,5-7-8-16,4 0 7 0,8 0-4 15,-2 0 7-15,2 0-2 16,0 0-4-16,2 0 1 16,1 0-5-16,1 0 5 0,-4 0-2 15,0-5-5-15,-4 3 10 16,-1-8 6-16,4 3-11 0,1-2 0 16,5 2 0-16,8-5 0 15,-2 0 2-15,3 0-1 16,3-5 5-16,1 0 1 0,-7 2-7 15,2-2 0-15,-10 0 2 16,-3 1 0-16,-4 1 0 16,-8-1-2-16,-5-5 6 15,0 1-6-15,2-1-5 0,-2 4 2 16,4-3 8-16,5 0-6 16,3-4 7-16,10-1-4 15,-1 5 1-15,4-4-1 0,0 3-2 16,-5-3 0-16,-3 2 0 15,-4 3 0-15,-8-2 0 16,-8 2 0-16,-1 1 0 0,-4 3 0 16,1-2 0-16,-1 0 0 15,1 1 0-15,-5 0 0 16,4-1 0-16,6-3 0 16,1-5 0-16,3 1 0 0,6 1 0 15,0-2 0-15,6 0 0 16,-6 1 0-16,-3 3 0 0,1-3 0 15,-2 5 0-15,-4-3 0 16,-3 6 0-16,-3-1 0 16,-3 1 0-16,2 1 0 0,-1-2 0 15,5 1 0-15,-1-1 0 16,0 1 0-16,-1-1 0 0,0 0 0 16,-4 3 0-1,2-3 0-15,4 0 0 0,-4 1 0 16,-1-1 0-16,-4-2 0 15,1 3 0-15,-1-1 0 0,-3 0 0 16,-1 1 0-16,0 0 0 16,1 0 0-16,-1 0 0 0,0 4 0 15,-4-4 0-15,6 0 0 16,-3-1 0-16,1 0 0 16,2 1 0-16,-6-1 0 0,0 3 0 15,0-3 0-15,0 0 0 16,0 1 0-16,1-1 0 15,0 5 0-15,-7-1 0 16,3-2 0-16,-1 3 0 0,1 0 0 16,1-5 0-16,-4 5 0 15,-3 0 0-15,3-4 0 16,2 4 0-16,2 0 0 0,-4-5 0 16,3 4 0-16,-1-2 0 15,1 3 0-15,-1-2 0 16,0 3 0-16,1-6 0 0,-2-3 0 15,2-1 0-15,2 2 0 16,2-2 0 0,17-20 0-16,-23 25 0 15,-4-2 0-15,2 3 0 0,0 3 0 16,-5 4 0-16,0-1 0 16,-2 2 0-16,-5 0 0 15,7-3 0-15,0 3 0 0,-3-2 0 16,4 1 0-16,-6-1 0 15,2 2 0-15,-1-1 0 16,0-5 0-16,-4 5 0 0,0 1 0 16,0-1 0-16,0 0 0 15,0-2 0-15,0 7 0 16,0-1 0-16,0-1 0 0,0 1 0 16,0-4 0-16,0 4 0 31,0 1 0-31,0-2 0 15</inkml:trace>
  <inkml:trace contextRef="#ctx0" brushRef="#br0" timeOffset="144681.43">19816 6085 2047 0,'-8'0'0'15,"-6"0"0"1,-2 0 0-16,1 0 0 15,-6 8 0-15,-3 4 0 16,-7 1 0-16,-7-5 0 16,-3 5 0-16,-4-2 0 15,1 1 0-15,0 1 0 0,-2-1 0 16,6 0 0-16,4-4 0 16,3 1 0-16,9-9 0 0,2 7 0 15,8-7 0-15,1 0 0 16,5 0 0-1,16 0 0 17,8 0 0-17,9 0 0-15,4 0 0 0,7 0 0 16,4-4 0-16,5-4-6 16,0 0 3-16,-1-5-12 15,0 1 5-15,7-4 2 16,-4 4 3-16,-1 1 2 0,-10 3 0 15,-9 3-3-15,-3 0 14 16,-6 2-2-16,-6-1-12 16,-4 4 13-16,0 0-7 0,-8 0 5 15,0 0-2-15,0 0 2 16,0 0-6 0,0 0 5-16,0-5-8 15,0 1 7 1,3 1-3-16,-3 3 1 0,0 0 3 15,0 0-2-15,5 0 3 16,-5 0-6-16,3 0 3 16,-3 0 1-16,5 0-3 15,-5 0 5-15,0 0-8 16,0 0 6-16,0 0-2 31,0 7-7-31,4 5 8 16,4 0 6-16,-3 5-7 15,3 4 0-15,-1 3 0 16,2 0-1-16,-1 1 0 0,0 3 0 16,1 2 0-16,-1-2 0 15,0 0 0-15,-1 1 0 16,2-1 0-16,-1-4 0 0,0 1 0 16,0 0 0-16,1 0 0 15,-1-2 0-15,-2-2 0 0,2-5 0 16,1-1 0-16,-4-2 0 15,3 0 0-15,-8-6 0 16,4 5 0-16,0-12 0 16,0 9 0-16,-12-9 0 62,-4 0 0-46,-2 0 0-1,0 0 0-15,3-9 0 0,-7 2 0 16,1-2 0-16,1-3 0 16,-1 0 0-16,-2-5 0 15,-2-2 0-15,-4 2 0 0,3 1 0 16,-7-1 0-16,4 0 0 16,1 6 0-16,-6-1 0 0,7 0 0 15,-2 0 0 1,5 0 0-16,0 2 0 0,4 6 0 15,-1 1 0-15,2-6 0 16,1 9 0-16,3-3 0 16,-3-2 0-16,6 5 0 0,2 0 0 15,-2-4 0-15,-2 4 0 16,10-4 0-16,-11 1 0 0,-2 3 0 16,4 0 0-1,0 0 0 1,0 0 0-16,9-4 0 15,-9-1 0 1,9 2 0-16,-8-2 0 0,0 1 0 16,0-1 0-1,8-3 0-15,-9 4 0 0,9 1 0 16,-11-2 0-16,0 1 0 16,-3 0 0-16,2 1 0 15,0-2 0-15,4 1 0 0,0-3 0 16,0 2 0-16,8 0 0 15,-12 5 0-15,4-2 0 16,8-3 0-16,0-1 0 16,-8 4 0-16,-2 2 0 15,2 0 0 17,0-5 0-17,8 2 0-15,0-2 0 16,0 1 0-1,-8 0 0-15,8 0 0 0,-9 1 0 16,9-2 0-16,0 1 0 16,-8-1 0-16</inkml:trace>
  <inkml:trace contextRef="#ctx0" brushRef="#br0" timeOffset="144917.01">19260 6247 2047 0,'0'-3'0'47,"0"-1"0"0,0-1 0-31,3 5 0-16,5-2 0 15,9-8 0-15,2 3 0 16,10-2 0-16,4-3 0 0,-1 4 0 15,-1-4 0 1,4-1 0-16,-4 5 0 0,-2 1 0 16,-2 1-34-16,-2 6-244 15,-3 0-127-15,-7 0-58 16,-6 13 35-16</inkml:trace>
  <inkml:trace contextRef="#ctx0" brushRef="#br0" timeOffset="148062.96">11118 10530 390 0,'0'-16'415'0,"0"3"-91"0,0 6-140 16,0 2-100-16,0 5-45 15,0 17-24-15,0 16 39 16,3 24 22-16,5 18 36 16,5 25-16-16,-5 12-40 0,3 12-29 15,-3 1-16-15,1-3-6 16,4-11-3-16,-5-13-2 16,4 35-42-16,-12-88-12 15,0-21-25-15,0-24-79 16,-17-29-60-16,-2-23 37 15,-3-25 62-15,6-21 49 16,5-12 24-16,-3-16 15 16,14-12 11-16,0-9 10 0,0-3 18 15,14 8 16-15,2 16 11 16,8 16-6-16,9 20-14 16,2 21 2-16,7 25 16 0,-5 23-2 15,-1 21-6-15,-4 21-2 16,-4 14 1-16,-11 15 6 15,-10 7-4-15,-7 4-4 0,-10 4-9 16,-7-1-3-16,-8 2-2 16,-3-8-8-16,-6-7-3 15,3 2-41-15,-1-7-69 0,-1-14-67 16,4-8-68-16,4-7-56 16</inkml:trace>
  <inkml:trace contextRef="#ctx0" brushRef="#br0" timeOffset="148445.07">11536 10465 552 0,'12'-21'285'15,"-9"9"-85"-15,-3 5-101 16,0 7-53-16,0 0-17 0,0 16-3 16,5 16 8-16,-2 16-9 15,6 10-8-15,-5 7-11 16,1 1-3-16,-1-9 2 15,-4-12-5-15,0-13 2 0,0-7 8 16,0-13 4-16,0-12-17 16,0-12-11-16,0-13-3 15,0-17 12-15,0-10-5 0,9-12 5 16,5-9 3-16,6-6 0 16,6 10 8-16,-3 17 5 15,-2 10-7-15,-1 17 2 0,1 25 12 16,3 17 21-16,0 16 29 15,1 15-31-15,-8 6-10 16,-6-1-13-16,-3-4-7 16,-8-13-4-16,0-8-19 15,0-3-41-15,0-13-54 0,0-12-94 16,0-12-58-16,0-13 4 16,0-15 12-16,3-9 70 15</inkml:trace>
  <inkml:trace contextRef="#ctx0" brushRef="#br0" timeOffset="148578.79">11953 10261 149 0,'25'-40'269'0,"-4"11"-75"16,-9 13-72-16,0 13-58 0,-1 15 20 16,6 22 28-16,-1 13-3 15,1 19-23-15,-5 5-37 16,0 8-29-16,-1-3-7 16,-3-2-42-16,-2-8-86 0,-6-14-69 15,0-11-72-15,0-18-64 16</inkml:trace>
  <inkml:trace contextRef="#ctx0" brushRef="#br0" timeOffset="148705.46">11974 9821 479 0,'-16'-106'204'0,"0"25"-106"16,3-24-108-1,13 77-72-15,9 23-333 16</inkml:trace>
  <inkml:trace contextRef="#ctx0" brushRef="#br0" timeOffset="149260.97">12437 10233 373 0,'17'33'228'0,"-1"0"-107"0,-5 3-41 15,-3 9 77-15,-8 4 66 16,0-1-37-16,0 2-55 15,0-6-51-15,0-8-40 0,0-7-17 16,0-5-7-16,0-13-5 16,0-11 0-16,0 0-14 15,0-19-24-15,0-20-1 16,14-19 14-16,4-15-4 0,7-6 8 16,0 8 10-16,1 14-6 15,-12 15 6-15,0 13-2 16,-3 14-9-16,5 15 13 0,1 30 16 15,2 17 6-15,5 19-5 16,6 10-12 0,2 2-7-16,0-1 6 0,2-8-5 15,-2-12-1-15,-8-17 6 0,-1-12-5 16,-1-11 8-16,-2-17-13 16,3-28-17-16,2-24 0 15,4-27 12-15,-1-17 4 0,-3-27 2 16,-2-20 8-16,2-15-4 15,-4-5-1-15,-5 8 39 16,-4 22 35-16,-4 26 78 0,-3 31 7 16,-2 14-133-16,-3 21-26 15,0 16 0-15,3 22 0 16,6 26 0-16,-1 35 0 0,1 34 0 16,4 28 0-16,-1 13 0 15,3 6 0-15,1-8 0 16,1-11 0-16,-2-8 0 15,-1-19 0-15,-6-15-5 16,-8-21-327-16,0-13-52 0,0-16 3 16,-14-15-17-16</inkml:trace>
  <inkml:trace contextRef="#ctx0" brushRef="#br0" timeOffset="149413.57">13049 10185 518 0,'-22'-49'294'0,"1"8"-112"16,7 12-56-16,6 4-2 15,8 5-8-15,0 8-33 16,8-3-37-16,18-3-26 0,14 2-10 16,8 0-20-1,6 0-112-15,-1 0-147 0,-8 4-92 16,-6 3-395-16</inkml:trace>
  <inkml:trace contextRef="#ctx0" brushRef="#br0" timeOffset="149743.2">14240 9052 452 0,'0'-97'255'0,"-9"11"-81"16,-6 17-44-16,-7 20-58 16,3 17-22-16,-10 17 0 15,-2 21-2-15,-11 35 13 16,-2 32 47-16,0 38 9 0,-2 40-21 16,10 39-33-16,4 26-30 15,7 7-21-15,10 2-5 16,15-19-27-16,0-17-93 0,0-30-96 15,0-29-67-15,0-28-36 16,0-28-27-16</inkml:trace>
  <inkml:trace contextRef="#ctx0" brushRef="#br0" timeOffset="149892.79">13651 10571 219 0,'-25'-98'320'16,"5"0"-68"-16,5 12-23 0,1 16-99 15,14 12-66-15,0 11-24 16,0 11-20-16,9 8-9 15,15-1-10-15,17 4 2 0,13 0-45 16,14 6-82 0,8-1-56-16,3 0-36 0,-3-9-80 15</inkml:trace>
  <inkml:trace contextRef="#ctx0" brushRef="#br0" timeOffset="150126.54">14679 8983 425 0,'44'-81'216'16,"-7"12"-62"-16,-9 12-18 16,-9 17-39-16,-5 14-35 0,-6 26 10 15,-8 26 110-15,-12 26 74 16,-9 34-15-16,-7 27-40 16,-1 33-196-16,4 29-5 15,9 13 0-15,16 3 0 16,22-4 0-16,18-11 0 0,33-18 0 15,20-15 0-15,17-24-232 16,3-31-210-16,-3-33-71 0</inkml:trace>
  <inkml:trace contextRef="#ctx0" brushRef="#br0" timeOffset="150542.43">15791 9017 424 0,'-11'-22'232'15,"-1"6"-51"-15,3 8-44 16,9 1-46-16,-8 7-4 16,8 0-10-16,0 0-27 0,0 0-27 15,0 12-12-15,8 11 4 16,5 11-6-16,6 1-4 15,6 6-2-15,3-3-1 0,1-6-8 16,-1-5 15 0,-3-4-7-16,-5-13-3 0,0-10 5 15,-9 0-4-15,7-10 1 16,-4-15 5-16,0-12-2 0,-6 0 29 16,0-1 71-16,-5 2 41 15,3 13 13-15,-6 2-39 16,0 8-57-16,0 13-33 0,0 0-9 15,0 25-9-15,0 12-11 16,0 11 0-16,3 5 0 16,5 4 0-16,1 0-80 15,3 0-158-15,7-1-142 16,6-6-34-16,12-14-26 0</inkml:trace>
  <inkml:trace contextRef="#ctx0" brushRef="#br0" timeOffset="150758.85">17230 8856 993 0,'31'-35'377'0,"-10"10"-204"15,-9 8-88-15,-4 17-21 0,-8 33 142 16,-16 24-57-16,-6 29-149 16,-4 32 0-16,-8 25 0 15,-2 18 0-15,4 6 0 16,2-8 0-16,11-12 0 0,3-21 0 15,2-24 0-15,14-19 0 16,-8-25-206-16,0-24-272 16,-4-26-66-16</inkml:trace>
  <inkml:trace contextRef="#ctx0" brushRef="#br0" timeOffset="150913.44">16665 9130 673 0,'-17'-54'210'0,"5"18"-97"0,3 8-53 16,9 7-35-16,0 9-8 16,0 4-13-16,13 8-2 15,12 16-6-15,7 9-73 0,6 8-97 16,-4 3-115-16</inkml:trace>
  <inkml:trace contextRef="#ctx0" brushRef="#br0" timeOffset="151093.46">17549 9679 765 0,'33'17'206'0,"-9"-5"-104"15,-4-5-34-15,-7-7 63 16,-4 0 54-16,-1 0-42 16,-8 0-66-16,0 0-48 15,0 0-39-15,4 0-107 16,-1-15-169-16,5-22-137 0,4-15-9 15</inkml:trace>
  <inkml:trace contextRef="#ctx0" brushRef="#br0" timeOffset="151606.17">18163 8280 546 0,'13'-50'263'16,"-6"14"-113"-16,-4 10-80 0,2 14-39 15,-2 12 13-15,6 23 85 16,4 24 49-16,-2 26-11 16,7 25-8-16,2 16-48 0,-1 12-19 15,2 1-18-15,1-1-41 16,-3-4-33-16,1-4 0 16,-4-9 0-16,-3-6 0 0,-2-18 0 15,-3-16 0-15,1-16 0 16,-6-16 0-16,-3-17 0 15,0-40 0 1,-17-17 0-16,3-16 0 16,-7-8 0-16,-7-4 0 0,0 3 0 15,-6 10 0-15,6 7 0 16,-4 13 0-16,-1 15 0 0,-3 17 0 16,-1 13 0-16,-4 16 0 15,0 11 0-15,9 8 0 16,12 9 0-16,20 5 0 0,12 2 0 15,17-2 0-15,15-10 0 16,16-7 0-16,14-12 0 16,4-8 0-16,-1-14 0 0,-4-11 0 15,-13-7 0-15,-6-14 0 16,-14-8 0-16,-7-6 0 16,-10-6 0-16,-6-4-22 15,-8 0-211-15,-9 0-89 16,0 4-56-16,-18-4-17 0,-2 0 50 15</inkml:trace>
  <inkml:trace contextRef="#ctx0" brushRef="#br0" timeOffset="152005.6">18768 8337 568 0,'0'-33'213'16,"3"9"-98"-16,2 3-33 16,-2 4 45-16,-3 5 39 0,0 5-39 15,5 7-63-15,-2 0-31 16,6 16-12-16,-1 4-9 16,4 8-9-16,2 1-1 0,-3 4-2 15,6-5 10-15,-2-4-8 16,-2-2 0-16,-1-11-4 15,-1-3 3-15,-2-8 1 0,2 0 1 16,3-17 0 0,2-15-2-16,3-12-1 0,2-9-2 15,-1-4 2-15,-2 12 16 16,-4 7 17-16,-6 11 10 16,1 7-11-16,-9 10-13 0,5 10-16 15,-5 13-1-15,0 12 2 16,0 11-4-16,0 17-9 15,0 8-102-15,0 8-120 0,-9 5-84 16,1-5-82-16</inkml:trace>
  <inkml:trace contextRef="#ctx0" brushRef="#br0" timeOffset="152421.5">19966 9130 478 0,'12'-12'565'0,"-4"-1"-176"16,-2 6-198-16,-6-2-98 15,3 9-40-15,0-3 38 16,-3 3 7-16,0 0-36 15,0 0-35-15,0 6-27 16,0 7 0-16,-6 0 0 16,-8-5 0-16,2-8 0 15,3 0 0-15,1 0 0 0,-3 0 0 16,3-5 0-16,8-7 0 16,0-5 0-16,0 1 0 15,0-4 0-15,8 4 0 0,7 5 0 16,6 1 0-16,3 10 0 15,1 10 0-15,-1 9 0 16,-5 14 0-16,-6 12 0 16,-13 8 0-16,-19 16 0 0,-18 13 0 15,-12 11-276-15,-12 0-356 16,-9 2-503-16</inkml:trace>
  <inkml:trace contextRef="#ctx0" brushRef="#br0" timeOffset="153603.82">21842 8539 369 0,'0'-35'239'16,"0"-2"-49"-16,0 0-76 16,-8 4-42-16,0 9 11 0,-5 5 0 15,-2 2-2-15,-7 4-21 16,2 13-32-16,0 0-8 15,-4 25-10-15,0 11 0 16,-1 17-1-16,5 17-8 16,4 2 5-16,16 2-7 0,0-5 9 15,8-4-4-15,8-17-8 16,4-10 1-16,0-10-12 16,6-16 6-16,1-12-36 0,1-24-19 15,1-17 14-15,-4-20 17 16,-5-12 14-16,-3-13 12 15,-8-4 17-15,-6 5 14 0,-3 8 21 16,0 16 22-16,0 16 4 16,0 13-25-16,-9 16-24 15,9 11-18-15,0 17 2 0,0 26-2 16,0 15-4 0,0 19 2-16,9 9 3 0,2 1-11 15,6-1-71-15,3-8-97 16,-3-7-62-16,2-13-56 0,-2-13-11 15</inkml:trace>
  <inkml:trace contextRef="#ctx0" brushRef="#br0" timeOffset="153886.85">22216 8268 881 0,'12'-66'182'15,"-6"13"-87"-15,3 16-42 0,-9 12 13 16,0 9 19-16,0 13-19 15,5 18-17-15,3 27 104 16,0 18-17-16,4 26-29 16,-3 11-32-16,-1 5-40 0,-5-4-20 15,2-8-6-15,-1-12-1 16,4-14-10-16,-5-10 7 0,5-15 1 16,0-6-9-16,6-9 9 15,-2-7-12-15,5-17 8 0,2 0-12 16,9-3-31-16,10-19-75 15,6-10-123-15,-1-16-92 16,3-14-6-16,-10-2-20 16,-7-2 64-16</inkml:trace>
  <inkml:trace contextRef="#ctx0" brushRef="#br0" timeOffset="154029.47">22259 8154 447 0,'-31'-33'186'15,"6"4"-92"-15,13 0-52 0,12 1-21 16,16 4-12-16,16-4-9 16,22 1-28-16,11 4-66 15,12 3-95-15,-4 5-50 16</inkml:trace>
  <inkml:trace contextRef="#ctx0" brushRef="#br0" timeOffset="154436.89">22890 8040 189 0,'-12'-13'316'15,"-1"-3"-99"-15,13-5-86 0,0-2-59 16,0-2 12-16,0 4 62 16,0 5 18-16,0 4-49 15,0 0-45-15,0 3-20 16,5 1 9-16,-5 0-12 0,0 4-9 15,3 4-24-15,2 0-3 16,-5 0-1-16,3 0-3 16,-3 0-5-16,5 12 19 0,2 9 26 15,1 10 13-15,8 15 15 16,1 3-22-16,1 8-23 16,-2 4-11-16,-7 0-19 0,5 0 0 15,-2-4 0-15,1 0 0 16,-4-4 0-16,-1-4 0 15,-8-8 0-15,0-6 0 0,0-5 0 16,0-10 0 0,0-8 0-16,0 0 0 0</inkml:trace>
  <inkml:trace contextRef="#ctx0" brushRef="#br0" timeOffset="154501.72">23033 8608 2047 0,'0'-12'0'16,"0"-4"0"-16,0-8-27 0,0-9-227 15,0-9-82-15,0-1-14 16,6-10 27-16,3-1 0 16</inkml:trace>
  <inkml:trace contextRef="#ctx0" brushRef="#br0" timeOffset="155001.91">23124 7681 245 0,'-11'-33'262'16,"-3"5"-83"-16,4 7-76 15,10 5-46-15,0-1 2 0,0 5 9 16,0 4-29-16,0 0-19 16,0 4-11-16,4-5-3 15,8 6-3-15,4-9-4 0,4-1 6 16,-3 0-2-1,-5 1 1-15,-4 5 28 0,0-2 33 16,-5 7 29-16,-3-3 12 16,0 0 84-1,0 5-95-15,0 0-3 0,0 0-22 16,0 0-29-16,0 0-24 16,0 10-12-16,9 8 1 15,3 20 0-15,10 18 0 16,2 19 2-16,-1 6-5 0,6 12 7 15,-1 5 0-15,1 0-3 16,-1 0 0-16,-8-9 6 16,-4-4-8-16,-4-7 2 15,-3-9-2-15,-9-7 6 0,0-11 4 16,0-6-10-16,0-9 2 16,-9-6 6-16,-3-5-4 15,1-6-8-15,-3-7-13 0,0 1-43 16,-7-13-38-16,-1 0-63 15,3 0-54-15,-1 0-75 16,-1-13-56-16,0-11-40 16</inkml:trace>
  <inkml:trace contextRef="#ctx0" brushRef="#br0" timeOffset="155317.91">23684 7225 640 0,'-14'-34'252'16,"-4"7"-105"-16,7 3-42 15,3 3 65-15,8 4 19 0,0 10-52 16,0 7-70-16,8 0-37 16,16 16-10-16,20 20-8 15,18 21-1-15,6 36 13 16,-3 34 1-16,-8 23-4 0,-20 22 1 15,-21 11 13-15,-16 0 3 16,-28-3-6-16,-12-10-18 16,-13-15-2-16,-6-17-8 0,2-19 1 15,10-22-2-15,7-20-30 16,7-16-67-16,3-16-95 16,11-16-111-16,3-8-74 0,4-21-44 15</inkml:trace>
  <inkml:trace contextRef="#ctx0" brushRef="#br0" timeOffset="155703.16">24538 7571 701 0,'-12'-30'333'16,"0"11"-172"-16,-1 3-76 15,13 7-43-15,0 9-6 16,0 0-15-16,0 0-11 0,5 13 1 16,6 2-6-16,10 1-6 15,7-3-9-15,-3-5-25 16,1-8 6-16,-10 0 15 15,-7-16 9-15,0-8 5 0,-9-1 39 16,0 0 33-16,-12 7 3 16,1 1-23-16,-9 7-33 15,-6 10-10-15,-1 13-7 0,-2 19-5 16,-4 18-66-16,2 19-125 16,-4 9-109-16,13 8-80 15</inkml:trace>
  <inkml:trace contextRef="#ctx0" brushRef="#br0" timeOffset="155883.57">24778 8354 935 0,'36'0'401'16,"1"11"-197"-16,4 5-14 16,-2 9 127-16,3-1-317 15,-6 8 0-15,-4 14 0 0,-7 11 0 16,-17 12 0-16,-27 16 0 15,-32 13 0-15,-30 11 0 16,-28 5-143-16,-15 8-423 16,-20 1 9-16</inkml:trace>
  <inkml:trace contextRef="#ctx0" brushRef="#br0" timeOffset="156821.43">16948 10883 488 0,'-24'0'283'0,"-4"11"-83"0,-5-11-88 16,4 0-58-16,4 0-16 15,7 7 35-15,1-7 37 16,17 0-18-16,0 0-27 0,8 0-22 16,28 0-18-16,34-18-13 15,39-8 1-15,42-17-2 16,35-4 1-16,38-6 2 0,15-4 5 16,5 0-12-16,-9 1 2 15,-20 1 2-15,-31 10 15 16,-34 9 33-16,-32 8 57 15,-33 4 39-15,-21 3-155 0,-18 5 0 16,-14 4 0-16,-10 4 0 16,-11 3 0-16,0 5 0 15,-2 0 0-15,-6 0 0 0</inkml:trace>
  <inkml:trace contextRef="#ctx0" brushRef="#br0" timeOffset="157177.89">19226 10289 2047 0,'0'-2'0'0,"0"-3"0"31,0 0 0-15</inkml:trace>
  <inkml:trace contextRef="#ctx0" brushRef="#br0" timeOffset="157231.42">19226 10277 1970 0,'0'-7'-657'0,"-12"-2"18"0</inkml:trace>
  <inkml:trace contextRef="#ctx0" brushRef="#br0" timeOffset="158326.51">21992 9756 330 0,'-30'-4'199'15,"5"0"-42"-15,-6 4-56 16,11 0-24-16,6 0-11 16,0 0 11-16,14-4-2 15,0-4-33-15,17 0-20 0,23-5-2 16,21-2-10-16,24-10-5 15,25-4 7-15,12-3 2 16,3-5 12-16,1 2 0 0,-12 1 3 16,-13 10 9-16,-19 3 22 15,-14 2 25-15,-14 2 5 0,-18 1 4 16,-7 4 8-16,-9 7-5 16,-9 5-7-16,2 0-12 15,-4 0-53-15,-5 0-25 16,-4-5 0 15,0 3 0-15,0-4 0-1</inkml:trace>
  <inkml:trace contextRef="#ctx0" brushRef="#br0" timeOffset="158528.63">23089 9381 2047 0,'4'0'0'15,"-1"0"0"-15</inkml:trace>
  <inkml:trace contextRef="#ctx0" brushRef="#br0" timeOffset="158948.31">23096 9377 2047 0,'0'-3'0'32,"3"3"0"-32,6-4 0 15,-1 0 0-15,5-4 0 16,4 3 0-16,-2 1 0 0,5 1 0 16,2-6 0-16,1-3 0 15,34-5 0-15,-24 6 0 16,-2-1 0-16,4 3 0 15,-8 2 0-15,1-1 0 16,-7 3 0-16,-4 1 0 16,-6 0 0-16,-3 4 0 0,0 0 0 15,-8-4 0-15</inkml:trace>
  <inkml:trace contextRef="#ctx0" brushRef="#br0" timeOffset="159740.35">23494 9244 2047 0,'-8'0'0'31,"0"0"0"-15,1 0 0 0,-1 0 0-1,0 0 0 1,0 0 0 0,-2 0 0-16,2 0 0 15,0 0 0 1,0 0 0-1,-1 0 0-15,1 0 0 16,2 0 0 0,-2 0 0-16,-1 0 0 62</inkml:trace>
  <inkml:trace contextRef="#ctx0" brushRef="#br0" timeOffset="159915.01">23365 9244 2047 0,'-9'0'0'15,"0"0"0"16,1 0 0-15</inkml:trace>
  <inkml:trace contextRef="#ctx0" brushRef="#br0" timeOffset="160072.65">23339 9244 1680 0,'0'8'-537'0,"-8"-8"0"0</inkml:trace>
  <inkml:trace contextRef="#ctx0" brushRef="#br0" timeOffset="164767.67">23033 9581 60 0,'1'-4'172'15,"4"0"22"-15,-1 1-62 0,-4-6-51 16,0 6-44-16,0 3-7 16,0 0 27-16,0-5 18 15,5 1 0-15,-5-1-5 0,3 5-5 16,-3 0-6-16,0 0 3 16,5 0-7-16,-5 0-10 15,0 0 4-15,0 0 4 16,0-2 8-16,0-3 1 15,0-1-18-15,0 6-13 0,0 0-5 16,0 0 0-16,0 0-4 16,0 0-4-16,0 0-16 15,0 0 0-15,0 0 3 0,0 0-8 16,0 0-1-16,0 0 0 16,0 0 5-1,0 11-2-15,0-4-6 0,0 2 7 16,0 3-2-16,0-12 3 15,0 11-2-15,0 2 4 16,0-6-7-16,-13 3 6 16,3 2-5-16,-7-12-9 15,4 11 5-15,1-11 10 0,-2 0-8 16,14 0-7-16,0 0-17 16,0-11-13-16,0-6-9 0,0-3 12 15,9-5 20-15,4 1 7 16,0 3 0-16,3 6 11 15,-1 3-6-15,1 3 3 0,-3 4-1 16,0 5 7-16,-5 0 1 16,-5 17-1-16,-3 3 16 15,0 10-2-15,-11 1-4 16,-10 7-5-16,-4-3-1 16,-7-2 3-16,-4-4-9 0,-1-9 2 15,-4-7 2-15,6-13-1 16,5 0 2-16,10-13 1 15,4-7-8-15,16-13-4 0,0-3 2 16,13-5 1-16,6 4-1 16,1 5 2-16,6 6 3 15,-3 7-8-15,1 8 3 0,2 5 2 16,-6 6 4-16,-6 13 7 16,0 3 1-16,-10 4 0 15,-4 6 1-15,0 2 0 16,-18-4-9-16,1-1 5 0,-5-6-4 15,1-5-1-15,5 0 3 16,5-12 5-16,2 0-4 16,9-7-1-16,0-5-2 0,0-13-15 15,12-3 4-15,4 0 2 16,5-1 2-16,4 3 1 16,-3 12 1-16,0 5 4 0,-1 9-5 15,-7 0 4 1,0 16 5-16,-6 4 6 0,-5 1-4 15,-3 3-4-15,0 1 1 16,-16 0 3-16,-2-2-6 16,-8-6 1-16,4-5-6 0,5 0 1 15,0-12-7-15,4 0-7 16,0-3-12-16,13-11-4 0,0-5 4 16,0-3 8-16,9-1 2 15,8-1 9-15,0 3 2 16,-3 3 2-16,3 12 0 0,-5 6 2 15,1 0 4-15,-4 6-1 16,-6 7 9-16,-3 4 2 16,0 3 3-16,-12 5-7 0,-1-4 6 15,-4-2-1 1,2-7-2-16,4 2 1 0,-3-14 2 16,2 0-5-16,12 0-1 15,0 0 2-15,0-14-4 16,0 0 0-16,0-13-7 0,9 4 2 15,3-1 0-15,4-2-5 16,-1 7 3-16,2 2-2 16,-4 10 3-16,-1 7-1 0,-6 0-4 15,3 11 8-15,-1 2 4 16,-8 4 10-16,0-1-12 16,0-1 8-16,-12 1-9 15,-2 1 2-15,-4-6 2 16,2-1 1-16,-1-10-2 0,3 0-3 15,0-10 3-15,2 4 0 16,12-7-6-16,-8 1 2 0,8-1-1 16,0-2 6-16,0 1-10 15,0 1 5-15,0 2-2 16,8 3-3-16,4 4-3 0,5-1 9 16,-3 5 2-16,4 9 7 15,-6 4 5-15,1-1 1 16,0 4 11-16,-3 1-9 0,-2-1-5 15,0-4 3 1,-8 1 2-16,0-1-3 0,0-5 1 16,0-7-14-16,0 9 10 15,0-9-11-15,-8 0 7 16,0 0-8-16,-1 0 6 0,3 0-3 16,6 0-4-16,-12 0 0 15,12 0-3-15,-9 0 4 16,9 0-6-16,0-5 6 0,0 1 4 15,0 1 3-15,0-1-5 16,0 4 1 0,0-6-3-16,0 3 12 15,0 3-8-15,0 0 10 16,0 0 6-16,0 0-1 0,0 0 1 16,0 0-1-16,0 0-9 15,0 0-13-15,0 0 6 0,0 0-10 16,0 0-3-1,0 9 8-15,0 2-5 16,0 1 5-16,5 0 2 0,-1 5-6 16,-4 0 5-16,4-1 0 15,1 0 6-15,-2-4-6 16,2 0 3-16,-5 1-8 16,0-3 2-16,0 5 4 15,0-3-2-15,0 0-3 0,0-1 6 16,0 1 4-16,0 1-11 15,0-4 8-15,0 3-4 16,1 4-4-16,4 1 8 0,-5-3-4 16,4 8 1-16,-4 2 9 15,0-3 7-15,0 3 1 16,0 4 7-16,0 1-25 0,0 4 0 16,0 3 0-16,-9 2 0 15,3-6 0-15,6 0 0 16,-8-4 0-16,0 0 0 0,8-2 0 15,-13-2 0-15,13-3 0 16,-13 3 0-16,1-5 0 16,6 3 0-16,-7 2 0 15,1 0 0-15,-5 4 0 0,0 1 0 16,1-4 0-16,1-1 0 16,-5 0 0-16,-5 1 0 0,0-1 0 15,-4 1 0-15,-2-1 0 16,-2 1 0-16,1-1 0 15,-5 0 0-15,0 2 0 0,-3-7 0 16,-1-2 0-16,1 4 0 16,0-7 0-16,-5 3 0 0,0-1 0 15,0-3 0 1,-1-1 0-16,4 0 0 0,-9-3 0 16,-5-2 0-16,-4-7 0 15,-10 12 0-15,-3-3 0 0,-5-9 0 16,-3 8 0-16,-1-8 0 15,3 12 0-15,-3-12 0 16,-3 13 0-16,-1-5 0 0,2-1 0 16,-3-7 0-16,2 9 0 15,3 0 0-15,3-9 0 0,1 8 0 16,1-8 0-16,3 0 0 16,2 0 0-16,3 0 0 15,1 0 0-15,-3 0 0 16,3 0 0-16,0 0 0 0,-2 0 0 15,5-6 0-15,-1-1 0 16,4-1 0-16,2 0 0 16,-5-1 0-16,5 2 0 0,5 2 0 15,-1-2 0-15,12-2 0 16,3 5 0-16,6 0 0 0,5-1 0 16,5-2 0-16,6 3 0 15,3-1 0-15,-1 5 0 16,6 0 0-16,3 0 0 15,0 0 0-15,-1 0 0 16,1 0 0 15,-1-3 0-15,9-1 0-16,-12-5 0 16,1 6 0-16,0-2 0 15,-3-2 0-15,2 2 0 0,-5 1 0 16,6 0 0-16,-6-5 0 15,-2 6 0-15,-7-2 0 0,-2-3 0 16,-4 3 0-16,1 3 0 16,-7-3 0-16,6 5 0 15,-1-5 0-15,4 3 0 16,4-3 0-16,6 5 0 0,3 0 0 16,2 0 0-16,6-4 0 15,8 1 0-15,0-2 0 16,0 1 0-16,-8 4 0 15,-3 0 0 1,3-4 0-16,0 0 0 16,8 0 0-16,-8 4 0 15,-1 0 0 1,1 0 0-16,8-4 0 0,-8 0 0 16,-1 0 0-16,3 4 0 15</inkml:trace>
  <inkml:trace contextRef="#ctx0" brushRef="#br0" timeOffset="164970.21">18909 10852 2047 0,'20'65'0'15,"-12"-37"0"1,10 34 0-1,-10-34 0-15,6 6 0 16,-5-7 0-16,4 3 0 0,-4-7 0 16,-1-3 0-16,-5 0 0 15,2-2 0-15,-5-6 0 0,0-5 0 16,0 2 0 0</inkml:trace>
  <inkml:trace contextRef="#ctx0" brushRef="#br0" timeOffset="165559.16">19024 11226 2047 0,'0'-15'0'16,"0"-7"0"-16,-8-6 0 16,-6-1 0-16,6 1 0 0,0 0 0 15,-1-2 0 1,-1 7 0-16,10-2 0 0,-8 0 0 16,8 2-3-16,-8 2-8 15,8 1 13-15,-8 5 0 0,8-3-8 16,0 2 2-16,-9 0 7 15,9 4-7-15,-8 4 10 16,8-2-10-16,0 8 12 0,0-3-12 16,0 5 3-1,0 0 3-15,0 0-1 16,0-5-4-16,0 5 6 16,0-2 0-16,0-7-4 15,11 1-2-15,11-1-1 16,5-2 0-16,6-2 6 0,4-4-2 15,-1 5-12-15,5 1 12 16,0-5-7-16,-1 4-2 16,2-1-9-16,-7 4 2 0,-9 1 2 15,-7 0 4-15,-7 5 7 16,1 3 8-16,-5 0-2 16,-8 0 1-16,3 0-7 0,-3 0 4 15,0 0 14-15,0 0 5 16,0 0-16-16,0 0 8 0,0 0-11 15,0 0 3 1,0 11-1-16,-11 1 1 0,-2 10 2 16,-2 6-2-16,-1 2-6 15,-2 5 12-15,2 10-5 0,-4 2 4 16,0 8-5-16,0-8-4 16,0-1 0-16,3-6 0 15,-3-3 0-15,3-7 0 0,1-2 0 16,1-5 0-16,-2-4 0 15,5-1 0-15,-1-9 0 0,13-2 0 16,-8-7 0-16,8 9 0 16</inkml:trace>
  <inkml:trace contextRef="#ctx0" brushRef="#br0" timeOffset="165918.34">19068 11239 1883 0,'0'0'-230'15,"0"0"-49"-15,0 0-27 16,0 0-4-16,0 0 0 16</inkml:trace>
  <inkml:trace contextRef="#ctx0" brushRef="#br0" timeOffset="167992.47">23043 9651 133 0,'0'-7'259'0,"0"2"-88"16,0 5-63-16,0 0-55 0,0 0-26 15,0 0-12-15,-9 0 0 16,9 0-10-16,-6 0-5 15,6 0 6-15,0 0-8 16,0 0 7-16,5 0-8 16,1 0 3-16,6 0-6 0,1-9 5 15,0-4-4-15,-1 2 4 16,-5-6 1-16,-7-2 4 16,0 2 5-16,0 1 19 15,0 4 20-15,-11 3 4 16,-2 1-12-16,0 3-10 0,2 5-14 15,-3 0-7-15,5 0-3 16,9 9-5-16,-9-9 0 16,9 13-3-16,0-13 4 0,0 6 0 15,0-6 0-15,9 0 0 16,5 11 1-16,3-11-1 16,4 0 0-16,-5 0 3 0,-4 0-3 15,-4 0 6-15,0-5-7 16,-8-1-4-16,0 4 0 15,-8-7 4-15,-9 9-6 16,2 0 5-16,-2 0 0 16,-4 0-5-16,3 11 2 0,0 2 0 15,2 8 8-15,-1 0-5 16,11-1 3-16,6 1-3 16,0-2 0-16,0-7 6 0,0 2-8 15,0-7 5-15,6-7-1 16,-3 0 1-16,3 0 0 15,-3 0-2-15,2 0 5 0,-5-7-4 16,0-10 1-16,0 1 9 16,0 0-1-16,-14-6 2 15,5 7 2-15,-4 2-12 16,4 10 2-16,9 3-1 0,-8 0-4 16,8 0-2-16,0 0-3 15,0 0 11 1,0 7-8-16,8-7 4 0,6 12-6 15,-6-12 11-15,-2 0-5 16,3 0 5-16,-6 0-4 16,2 0 9-16,-5 0-1 0,0 0 0 15,0-8 0-15,0 0-6 16,0 0 5-16,-14 8-1 16,5 0-3-16,1 0 1 15,8 0-4-15,-14 0-9 16,6 0 1-16,0 0 3 0,8 0 4 15,-8 8 0-15,8-8 1 16,-8 0-8-16,8 0 8 16,-8 0-3-16,8 0 2 0,0 0 3 15,0 0 0 1,0 0-2 0,0 0-1-16,0 0-1 15,3 0-4-15,-3 0 4 16,0 0 4-16,0 0 3 15,0 0 2-15,0 0-6 16,0 0 16-16,0 0-2 16,0 0 9-16,0 0-1 0,0 0 4 15,0 0 1-15,0 0-9 16,0 0-1-16,0 0-7 16,0 0-22-1,0 0-5 1,0 0-23-16,0 0-40 15,0 0-38-15,0 0-60 0,0 0-66 16,0 0-80-16</inkml:trace>
  <inkml:trace contextRef="#ctx0" brushRef="#br0" timeOffset="184005.69">31995 748 424 0,'-13'-16'243'15,"0"4"-80"-15,0 5-48 16,3-3-7-16,2 7-17 15,8 3-38-15,-8 0-26 16,0 0-22-16,-10 17-5 16,1 11 7-1,3 9-6-15,-3 2 2 16,4 3-11-16,13-5-24 16,0-5-26-16,0-4-6 15,0-12 21-15,8-16 5 16,9 0-2-16,8-12 8 15,4-16 20-15,-2-8 12 16,-3-9 18-16,-2-5 5 16,-11 2 24-16,1 8 14 15,-9 6 15-15,-3 11-28 16,0 7-30-16,0 6-19 16,0 10-2-16,0 17 7 15,0 15-5-15,0 9 2 16,0 6-26-16,0 3-105 15,8-8-48-15,5-10-42 16,0-13-53-16</inkml:trace>
  <inkml:trace contextRef="#ctx0" brushRef="#br0" timeOffset="184254.78">32295 439 409 0,'11'-40'212'0,"-3"11"-96"15,-5 8-56-15,-3 10-27 16,0 11-9-16,0 15 0 16,0 19 15-16,0 11-4 15,0 15-4-15,-14 9-13 16,3 4-8-16,-3 1-5 16,6-5-1-1,8-8 5-15,0-13-1 16,8-2-6-16,9-9 4 15,11-10 1-15,12-6-7 16,14-10-30-16,1-11-114 0,5-11-126 16</inkml:trace>
  <inkml:trace contextRef="#ctx0" brushRef="#br0" timeOffset="184970.79">33013 239 75 0,'-25'-3'194'16,"1"-6"-23"-16,0 2-81 16,0 3-45-16,-6-1-22 15,10 5-10-15,1 0-8 16,1 0-12-16,1 9-14 15,3 2-35-15,3 2-76 16,11-1-12-16,0 1 40 16,8-6 41-16,3 6 31 15,9-6 19-15,9 1 31 16,10 5 62-16,7-5 120 16,2-8-83-16,0 8-51 15,2-8-27-15,-1 0 1 16,-5 0 1-16,-6 0 3 15,-5 0 2-15,-11 0 4 16,-1 0-4-16,-8 0-5 0,-1 0-8 16,-6 0-3-16,-6 0-3 15,0 0-14-15,0 0-3 16,0 0-5-16,0 13-1 16,0 7 17-16,5 8 7 15,3 10-16-15,1 5 2 16,3 7-4-16,2 2-1 15,5 5-3-15,1-3 2 16,1-1-8-16,-2-5-3 16,-2-8 3-16,-6-2 5 15,-3-5-2-15,-8-5-1 16,0-4-5-16,-16 0 6 16,-15-4-3-16,-15-2 6 0,-16 1-17 15,-12 2-79-15,-16-1-95 16,-3 1-114-16</inkml:trace>
  <inkml:trace contextRef="#ctx0" brushRef="#br0" timeOffset="185885.88">25148 4147 383 0,'-12'-33'263'0,"-1"10"-120"16,2 6-77-16,-3 9-39 16,14 3-18-16,-12 5-2 0,0 17-4 15,1 16-3-15,-5 15 5 16,-5 9-3-16,4 9-2 16,9-1-5-16,8-8-3 15,0-12-8-15,0-12 4 16,3-9 3-16,5-12 12 0,10-12-7 15,-1-21-13-15,2-10 2 16,1-15 14-16,-4-6 10 16,-3-15 0-16,-5-2 7 0,-3-4 8 15,-5 8 21-15,0 14 23 16,0 8-21-16,0 15-26 16,0 13-20-16,0 15 3 0,0 12-7 15,0 19 5-15,3 19-3 16,2 7-1-16,2 4 2 15,1-1-8-15,4-3-38 16,1-7-43-16,4-10-32 16,1-7-34-16,4-13-73 0</inkml:trace>
  <inkml:trace contextRef="#ctx0" brushRef="#br0" timeOffset="186234.91">25468 3675 299 0,'-8'-32'269'0,"8"11"-121"16,-9 5-81-16,9 9-34 15,0 7-20-15,0 16-3 16,-9 20 11-16,9 20-7 16,-8 18 0-16,8 6-4 15,-6 6-3-15,-2 0-6 16,8-5 3-16,-12-2-1 0,12-10 3 15,-8-7-8-15,8-15 5 16,-9-6 0-16,9-9-7 16,-9-8 8-16,9-7-1 0,0-5 5 15,0-12 4-15,0 0-3 16,13 0-3-16,3 0 4 16,7 9-10-16,7-9 3 15,2 7-2-15,-4-7-4 16,1 0-35-16,-4 0-61 0,-6 0-47 15,-1 0-87-15,-10-7-222 16</inkml:trace>
  <inkml:trace contextRef="#ctx0" brushRef="#br0" timeOffset="186446.75">25550 3488 94 0,'8'-28'111'16,"3"7"12"-16,6 0-15 15,3 6-53-15,6 6-26 16,-4 1-15-16,11 0-7 0,2 5-3 16,8-2-12-16,1-4-100 15,-3 2-80-15</inkml:trace>
  <inkml:trace contextRef="#ctx0" brushRef="#br0" timeOffset="187001.49">26070 3724 325 0,'-13'-8'234'15,"5"-1"-86"-15,8 2-72 16,0-2-31-16,0 4 7 15,0-2 1-15,0 0-28 16,12-2-8-16,11-3-11 0,7-1-3 16,5 6-3-16,-2-2 5 15,-4 4-11-15,-1 5 4 16,-3 10 3-16,-4 10 4 16,-7 12-2-16,8 13 7 15,-6 8-8-15,0 3 1 0,4 6 0 16,-4 3 0-16,5-3-3 15,0-10 0-15,-1-2 5 16,0-6-5-16,-3-12 3 16,-5-4-8-16,-4-2 4 0,0-11 3 15,-3-2-1-15,-5-5 0 16,0-8 0-16,0 11 2 16,-13 6-1-16,-12 0-2 15,-12 2 1-15,-12 7 1 16,-6 2-1-16,-5 1-36 15,3 2-56-15,3-2-51 0,10-4-93 16,6-1-17-16</inkml:trace>
  <inkml:trace contextRef="#ctx0" brushRef="#br0" timeOffset="187716.02">28843 3741 292 0,'-25'-17'216'16,"1"4"-110"-16,-9 9-53 15,-3 4-28-15,1 0-1 16,-4 17-4-16,4 12-6 15,-3 6-6-15,9 15 0 16,6-2-5-16,7 7 5 0,16-8-6 16,0-2-1-16,11-7-3 15,6-15 3 1,11-6-9-16,9-17-9 0,7 0-4 16,2-17 3-16,-6-11 5 15,-4-12 4-15,2-5 8 16,-7-5 10-16,-7 2 13 15,-6 3 28-15,-7 12 2 16,3 9-20-16,-11 12-13 0,-3 3-16 16,0 9 0-16,0 26-5 15,0 14 6-15,0 17-2 16,0 7-5-16,0 6-23 16,0-1-61-16,0-12-40 15,0-12-89-15,0-12 16 16</inkml:trace>
  <inkml:trace contextRef="#ctx0" brushRef="#br0" timeOffset="187948.68">29171 3753 482 0,'25'-67'257'16,"-9"15"-104"-16,-4 17-77 16,-8 10-37-16,-4 10-16 0,0 15-20 15,0 15 1-15,-12 26-2 16,-5 19 7-16,-2 14-3 15,-6 6-1-15,1 2-5 16,7-5 1-16,6-11 2 16,11-9-4-16,0-5 7 15,8-7-4-15,7-12 2 16,7-5-25-16,1-7-28 16,-1-14-60-16,1-7-50 0,6-15-110 15</inkml:trace>
  <inkml:trace contextRef="#ctx0" brushRef="#br0" timeOffset="188113.8">29293 3586 229 0,'-12'-33'259'16,"12"9"-124"-16,0 4-71 15,0 3-30-15,12 4-19 16,13 1-11-16,14 5-28 15,15 3-65-15,3 4-103 0,0 0-240 16</inkml:trace>
  <inkml:trace contextRef="#ctx0" brushRef="#br0" timeOffset="188514.65">29960 3475 372 0,'-8'-15'334'15,"-2"-1"-156"-15,10 7-94 16,-8 2-44-16,8 1-25 16,0 6-6-16,18 13-2 15,6 3-1-15,7 0-6 16,7 5 0-16,6 0 0 16,5-1 0-16,-1 0 2 0,2 0 0 15,-2-7-9-15,-10-1 8 16,-10 0 0-16,-6-3-2 15,-4-2 1 1,-5 5-6-16,-1 5 1 0,-6 7 2 16,2 17 15-16,0 12 1 15,6 16 3-15,-2 12 2 16,0 9-10-16,-4-5-5 16,0-3-1-16,0-9 1 15,-8-9 0-15,-8-9-4 16,-20-7-2-16,-29-8-5 0,-19-11-38 15,-15-8-29-15,-2-9-67 16,-8-12-111-16,-5-5-28 16</inkml:trace>
  <inkml:trace contextRef="#ctx0" brushRef="#br0" timeOffset="191377.27">20563 895 445 0,'8'-12'342'16,"-8"-4"-139"-16,0-1-76 15,0-4 4-15,-11-3 45 16,-7-4 25-16,-3-8-40 15,-35-50 44 1,19 45-149-16,-4 1-56 16,-2 3 0-16,-26-4 0 15,-37-16 0-15,-24-12 0 16,-25-9 0-16,-20-8 0 16,-20 6 0-16,-31 3 0 0,-38 28 0 15,-16 49 0-15,-1 0 0 16,12 0 0-16,15 0 0 15,5 0 0-15,3 0 0 16,-11 0 0-16,2 0 0 16,-2 0 0-16,10 0 0 15,15 0 0-15,12 0 0 16,11 0 0-16,1 0 0 16,1 0 0-16,3 0 0 15,-11 0 0-15,-13 0 0 16,-11 0 0-16,8 0 0 15,16 0 0-15,21 0 0 16,6 0 0-16,10 0 0 16,6 0 0-16,6 0 0 15,13 0 0-15,14 0 0 16,12 0 0-16,10 0 0 16,11 0 0-16,6 81 0 0,7 21 0 15,-2 4 0 1,2-1 0-16,4 2 0 15,4-6 0-15,3 0 0 16,13 1 0-16,8 7 0 16,8 22 0-16,13 16 0 0,9 15 0 15,5 10 0-15,13 3 0 16,13-5 0-16,8-3 0 16,14-9 0-16,18-10 0 15,20-14 0-15,22-7 0 16,20-10 0-16,16-3 0 15,12-3 0-15,6-1 0 16,8-1 0-16,1 1 0 16,-2 0 0-16,2 1 0 15,5-5 0-15,2-2 0 0,6-1 0 16,4-10 0 0,13-3 0-16,3-9 0 0,9-8 0 15,0-8 0-15,-4-3 0 16,-17-10 0-16,-11 2 0 0,-13-9 0 15,-12-4 0-15,-8-6 0 16,-4-2 0-16,4-9 0 16,11-7 0-16,17-10 0 0,29-7 0 15,23-7 0 1,23-10 0-16,2-3 0 0,-8 4 0 16,-11 0 0-16,-15-1 0 15,-12 4 0-15,-17 3 0 16,3-3 0-16,0 0 0 15,3 1 0-15,9-8 0 0,12-8 0 16,7-13 0-16,7-8 0 16,-3-16 0-16,-11-9 0 0,-8-11 0 15,-9-12 0 1,-8-11 0-16,-11 0 0 0,-8-7 0 16,-13-3 0-16,-12-4 0 15,-5-4 0-15,-8-8 0 16,-3-12 0-16,-6-17 0 15,-13-13 0-15,-13-11 0 16,-21-1 0-16,-17 5 0 0,-20 1 0 16,-24 7 0-16,-24 7 0 15,-107-136 0 1,-206-60 0 0,-28 162 0 15,186 153-44-16,115 44-234-15,13 5-69 16,18 21-6-16,25 3-32 16</inkml:trace>
  <inkml:trace contextRef="#ctx0" brushRef="#br0" timeOffset="192058.97">21360 1644 333 0,'-9'0'237'0,"9"0"-54"15,0 0-31-15,0 0-7 16,0 0-11-16,0-8-13 16,0-8-56-1,12-13-32-15,3-8-13 0,14-7-13 16,7-5-1-16,10 4-6 15,14 0-5-15,26 0 7 16,23 1 0-16,38 4-2 16,27 2-3-16,20 14 0 15,7 3 0-15,-11 8 5 16,-16 11-4-16,-21 2-1 16,-25 0 7-16,-30 0-8 15,-27 0 0-15,-17 8 2 0,-17-8 3 16,-9 7-1-16,-8 3 3 15,1-10-6-15,-5 11 3 16,-3-11 0 0,2 12-2-16,1-12 4 0,-3 12 2 15,-1-12-4-15,0 9-2 16,-3-9 10-16,-1 0-3 16,-8 0-6-16,0 0 2 15,0 0 7-15,0 0-12 16,0 0 7-16,0 0-7 15,0 0 7-15,0 0-6 16,0 0-15 0,0 0-32-16,0 0-51 0,3 0-60 15,0 0-37 1,2 0-62-16,-2-13-47 16</inkml:trace>
  <inkml:trace contextRef="#ctx0" brushRef="#br0" timeOffset="192591.4">23684 833 164 0,'-14'-12'309'0,"1"1"-114"0,5 2-95 16,0 6-53-16,8-1-13 15,0 4-11-15,0 0-9 16,0 0 1-16,16 11-1 15,11 5-8-15,15 1-6 16,6 3 2-16,6-4-1 16,-1 5 1-16,-2-4-4 15,-8-1-1-15,-12 0 7 16,-5 0-8-16,-7 0 6 16,-7 4-5-16,-9 10 10 15,-3 6 3-15,-12 16 6 16,-10 19-8-16,-7 14-1 15,-4 14 5-15,1-3-5 0,-2-3-4 16,7-12 4 0,1-7-8-16,8-8 2 15,2-9 6-15,2-14-4 0,6-9-3 16,0-11 17-16,8-6 61 16,0-5 55-16,-10-12 48 15,10 0 50-15,0-15 7 16,0-28-122-16,-6-16-70 15,6-19-46-15,-8-21 0 16,8-2 0-16,0-4 0 16,0-2 0-16,0 6 0 0,8 8 0 15,-2 15-3 1,8 18-62-16,-6 10-56 16,-4 14-49-16,0 10-41 15,0 12-49-15,2 0-49 16,-6 14-52-16</inkml:trace>
  <inkml:trace contextRef="#ctx0" brushRef="#br0" timeOffset="197217.36">23706 2804 81 0,'0'-16'152'15,"0"4"28"-15,0 0-72 16,0 3-42-16,0 2-17 15,0 2 1-15,-8 1 16 16,8 1 4-16,-14 3-2 0,8 0-2 16,6 0-11-16,-13 0-21 15,5 0-13-15,-5 0-16 16,2 0-2-16,-11 12-2 16,-5 4 5-16,-6-1-10 15,1 6 6-15,-4 3-2 16,3 2 4-16,1 2-6 15,4 1 7-15,3 2 1 16,7 7-6-16,7 2 1 0,11-3-3 16,0-5-3-16,0-3 0 15,11-1 6-15,7 1-3 16,2-10 6-16,4 2-8 16,-4-4 1-16,6-17-9 0,-3 0 6 15,6 0 3-15,-5-9 2 16,-1-6-6-16,3-11 1 15,-4-5-3-15,-8-7-7 16,3-7-5-16,-1-3 9 16,-3-1-2-16,-5 4 11 15,-5 4 5-15,2 10 0 16,-5 3-3-16,0 6 1 16,0 6 3-16,0 4 11 0,0 4-1 15,0 8-1-15,0 0 3 16,0 0-6-16,0 0-3 15,0 0 1-15,0 0-11 16,0 0-2 0,0 15 5-1,0 6 1-15,0 8 2 16,0-1 2-16,12 1 2 16,-1-5-2-16,2-3 5 0,8-2-9 15,-1-2 7-15,8-5 2 16,0-12-2-16,-5 9-3 15,-1-9 7-15,-10 7 0 16,1-7 4-16,-5 0-1 16,-4 0 11-16,-1 0 6 0,-3 0-1 15,0 0-8-15,0 0-7 16,0 0-5-16,0 0-7 16,0-3-25-1,0-1-57-15,0-5-105 16,0-3-71-16,0-5-60 15</inkml:trace>
  <inkml:trace contextRef="#ctx0" brushRef="#br0" timeOffset="198333.88">23722 2556 63 0,'0'-8'131'0,"-8"-1"80"15,8-2-73-15,-13 1-46 16,2 3-29-16,11-1-21 15,-12-1 15-15,4 1-9 16,0 0-17-16,-2 0-8 16,2 4-9-16,0-1-1 0,-1 5-4 15,-2 0-6 1,-3 0-3-16,-4 0 0 16,-4 0 4-16,5 0-4 0,-9 0 1 15,1 0-3-15,6 0 6 16,-1 0-6-16,-6 0 4 15,6 0 0-15,1 9-4 16,2-1 2-16,5 0-2 16,-5 4 2-16,1 1 3 0,1 8-3 15,-6 0 0-15,0-2 1 16,-2 10 5-16,-3-1-3 16,2 2 1-16,4 2 3 15,0-4-2-15,0 1 4 16,-2-5 0-16,5 4 1 15,3-4-4-15,-4 2 4 16,2-3 0-16,4 1-7 16,12 1 2-16,-11 0 1 0,11 0-4 15,-8-2-4-15,8 3 11 16,0 2-7-16,0 1 5 16,0-1-2-16,0 4 2 15,0-4 1-15,8 5-3 16,3 0 1-16,9 3 2 0,6 0-3 15,2 2 5 1,5-5-1-16,-1-2-8 0,4-2 2 16,1-4 2-16,-1-1-5 15,0-7 5-15,2-1-4 16,2-4 4-16,0-12 0 0,5 0-5 16,6-9 4-16,-4-2-4 15,2-14 5-15,2-3-2 16,0 0-5-16,-9-6 7 15,1 1 11-15,-12 1-7 16,-1 0 3-16,-3-4-5 0,-3-6-2 16,-3-2 1-16,-4-1-4 15,-6 0-2-15,2 0 0 16,-4-3 4-16,-2 3 0 16,-3 5 3-16,-4-2 2 15,0 1-1-15,0 5 11 16,-8-1 0-16,-4 5 5 15,-1 4 9-15,2-2-13 16,-6 10-4-16,2 4 5 0,-2 1-11 16,-5 2-5-16,8 0 0 15,-3 1-5-15,-3 5 0 16,0 2 6-16,-5 5-2 16,-4 0-6-16,7 0 3 15,-4 0 4-15,1 0-9 16,5 0-1-16,1 0 3 15,-2 0 5-15,4 0-2 16,1 0 0-16,4 0-5 16,4 0 8-16,8 0-7 15,0 0-2 1,0 0 1-16,0 0-16 16,-8 0-57-16,-4 0-69 15,-2 17-54-15,0-1-28 16,-3 1-61-16</inkml:trace>
  <inkml:trace contextRef="#ctx0" brushRef="#br0" timeOffset="-213137.27">24668 2021 58 0,'0'-3'80'16,"0"-5"35"-16,0 5 25 16,0-1-50-16,0 4-34 15,0 0-25-15,0 0-1 16,0 0 0-16,0 0-15 16,0 0 0-16,0 0-3 0,0 0-2 15,0 0 6 1,-8 0-5-16,8 0 1 0,0 0-6 15,-9 0-3-15,9 0 0 16,0 0 0-16,0 0 1 16,0 0-6-16,0 0 1 15,0 0 2 1,-9 0-4 0,9 11 6-1,0 1-4-15,-8 4 1 0,2 1 1 16,6 3 0-16,-8 1 3 15,-1 0-3-15,9 7 13 16,-12 1-1-16,12 2-5 16,-8 2-5-16,-1-4 1 15,9 4-1-15,-8-5-1 16,8 1-1-16,-8-1 1 0,8-4-3 16,-6-1 1-1,6 2 5-15,0-4-8 16,0 0 5-16,0-1-2 0,0-4 6 15,0 1-7-15,0-1 1 16,0 1 0-16,0 4-1 16,0-2 6-16,0 5 2 15,0 2 4-15,0-2-5 16,0-5-1-16,0 2 2 0,0-4-2 16,-9-1 1-16,9-4-6 15,0-4 1-15,0 0-3 16,0-1 2-16,0 6 1 15,0-3-1-15,0 1 1 16,0 1 17-16,0-4-10 16,0 5 4-16,0-5-10 15,0-8 3-15,0 7-6 16,0-7 6-16,0 0-7 16,0 0 5-16,0 0-1 15,0 0 0 1,0 0 2-1,0 0-5-15,0 0 2 0,0 0 0 16,0 0-3 0,0 0-2-16,0 0 7 15,0 0-5-15,0 0 5 16,0 0-2-16,0 0 0 16,0 0-3-1,0 0-2-15,0 0 3 16,0 0 2-16,0 0 2 15,0 0-1-15,0 0 1 16,0 0-2 0,0 0-3-16,0 0 5 15,0 0-7-15,0 0 1 16,0 0 6-16,0 10 1 16,0-10-6-16,0 7-2 0,0-7 6 15,0 0 3 1,0 0-1-16,0 0-5 0,0 8-3 15,0-8 5 1,0 8-2-16,0-8-1 16,4 0 4-16,4 0 2 15,-5 0-4-15,5 0-2 16,-5 0 0-16,7 9 4 0,-2-9 3 16,0 0-2-16,0 0-2 15,1 7 2 1,-1-7-2-16,-2 12-3 0,2-12 5 15,6 0-1-15,-2 10 1 16,5-10-2-16,-3 0 1 16,3 8 6-16,5-8 2 15,-2 7 0-15,3-7-1 0,2 0-5 16,4 0 6-16,-1 0-2 16,-4 9-4-16,2-9-4 15,-3 7 2-15,-2-7 0 16,3 0-2-16,-1 0 1 15,3 0 9-15,2 0 4 0,8 0-2 16,10 0 6-16,-2 0-5 16,-1 0 1-1,3 0-6-15,-5 0 2 0,-4 0-4 16,-6 0-6-16,-2 0 1 16,-1 0 5-16,1 0 1 15,-6 0 1-15,2 0 2 16,5 0-2-16,-3 0 6 15,6 0-5-15,4 0 5 0,-1 0-8 16,-2 0-3-16,-8 0-1 16,4-3 2-16,-6 3 0 15,4 0 1-15,1 0 3 16,-2 0-4-16,2 0 9 16,8 0-2-16,13 0 3 15,10-4-6-15,14 0 5 16,10-4-5-16,9 4-2 15,6 4-1-15,3-5 3 0,-3 5-5 16,0 0 6-16,-6 0-6 16,-13 0-4-16,-7 0 1 15,-2 0 1-15,-9-3 0 16,-3-2 4-16,-3 0 0 16,-2 1-2-16,0 4 6 15,-3-3-4-15,2-2-3 0,-1-2 8 16,2 3-6-16,2-1-1 15,1 5-4 1,4 0-2-16,4 0 9 0,0 0-4 16,1 0-2-16,-1 0-3 15,-5 0 7-15,-3 0-4 16,-2 0 1-16,1 0 1 16,1 0-2-16,3 0 3 15,8 0 6-15,6 0-5 16,7 0-1-16,4 0-5 15,2 0 9-15,146-4 3 32,-163 0-7-32,-14 0-3 15,-2 0 3-15,42 4 2 16,23 0 0 0,-51 0-3-1,11 0-3-15,3 0 5 16,-3 0 0-16,0 0-4 15,-6 0-2-15,-7 0 4 16,-4 0-4-16,-5 0 5 16,-4 0-4-16,4 0 2 0,11 0-2 15,22 0 1-15,25 0 0 16,14 0 1-16,17 0 3 16,4 0-4-1,8 0 2-15,-3 0 2 16,-10 0 4-16,-4 0 7 15,-16 0 9-15,-8 0 4 16,-5 0-3-16,4 0-8 16,0 0-4-16,8 0-5 15,-2 0 0-15,2 0-8 0,3 12 0 16,-5-3-4-16,-10-2 4 16,-9 2 2-16,-13-2-2 15,-14 3-10-15,-14 2-46 16,-23-4-105-16,-18 3-121 15,-33 1-90-15</inkml:trace>
  <inkml:trace contextRef="#ctx0" brushRef="#br0" timeOffset="-211038.75">24514 5776 40 0,'-8'0'107'16,"8"-4"117"-16,-13 4-40 15,4-4-37-15,9 4-39 0,-6-4-34 16,6-1-3-16,0 5 6 15,0 0-5-15,0 0-24 16,0-3-16-16,0-2-17 0,3-3-8 16,5 4-3-16,12 1 2 15,14-2-1-15,14-4 8 16,21-3-5-16,24 0 10 16,29 1-2-16,29-7-4 15,19 2-3-15,21 4-2 0,11 0-2 16,13 5-2-16,0 7-3 15,0-4-6-15,-3 4 11 16,-3 0-3-16,-11 0-3 0,-8 0 1 16,-10 0 1-16,-10 7-4 15,-4-7 6-15,1 0-8 16,0 0 8-16,-9 0-4 16,-4 0 2-16,-11 0 4 15,-15 0-5-15,-12-3 0 16,-18-1-5-16,-16-2 3 15,-3 2 6-15,-7 2-5 16,1-3 4-16,5 0-4 0,3 5-3 16,6 0 5-16,0 0 0 15,6 0-4-15,-3 0 8 16,-8 0-5-16,-13 0-4 16,-9 10 6-16,-5-10-5 15,-12 6 4-15,-3-6-3 16,-3 0-1-16,-1 0 2 0,-2 0 0 15,-3 0 5 1,3 0-5-16,-3 0 1 16,-6 0 4-16,-4 0-6 0,-5 0 5 15,-4 0 4-15,-1 0-7 16,-3 0 0-16,-3 0-2 16,-5 0 10-16,0 0 9 15,0 0 20-15,0 0-4 16,0 0-7-16,0 0-4 15,0 0 0-15,0 0 17 16,0-4 12-16,0 4 0 0,0 0 3 16,0-2-11-16,0 2-3 15,0 0-6 1,0-5 0-16,0 0-1 0,0 5 7 16,0 0-11-16,0 0 17 15,-8-12-21-15,8-4-15 16,0-8-4-16,0-13-5 15,0-2-3-15,0-11 3 16,0-3 1-16,0-4-4 16,0-8-3-16,0-4-1 15,3-5 4-15,7-4 2 0,-6-3-2 16,4 0-1 0,-4 3 3-16,-1 9 5 15,2 5-9-15,-5 6 5 0,0 5-3 16,0 4 5-16,0 4-4 15,0 0-5-15,0 4 0 16,0 1-11-16,4 0 16 16,1 3-5-16,-2 4 5 15,-3 5-1-15,0 4-1 16,0-1 1-16,0 1 3 0,0 3-1 16,0 1-1-16,5-1-9 15,-2-2-2-15,0-2 3 16,5 0-8-16,1-4 3 15,-4-3 6-15,2 0-3 16,-2-1 10-16,-2 1-9 16,3-1 4-16,-3-4 0 15,-3-4-32-15,0-2-10 16,5-7 24-16,3 1 11 16,0 5 8-16,-1 2 5 15,-2 6-7-15,-2 8 11 16,1 3-10-16,-4 0 6 15,0 11 6-15,0-4-3 16,0 2-6-16,4 0-2 16,0 4 4-16,0-1 1 0,-4 2-3 15,0-3 7 1,0-1 0-16,0 2-10 16,0 1 9-16,0-5-2 15,0 2-3-15,0-1 3 16,0-1-3-16,0-3 2 15,0 0 4-15,0-1-3 16,0 1 0-16,0 3-4 0,0 7 3 16,0-3 0-16,0 8-7 15,0 0 11-15,0 1-1 16,0 4-6-16,0 0 5 16,0 0-4-1,0 0 6-15,0 0 0 16,0-3-1-16,0-1-6 15,0-1-2-15,0 2 15 16,0 3-3-16,0 0-11 16,0 0 7-16,0 0-8 0,0 0 3 15,0 0 1-15,0 0-2 16,0 0 6 0,0 0-8-16,0 0 10 15,0 0-3-15,0 0-1 16,0-4 2-16,0 0-3 15,0 4-5 1,0 0 9-16,0 0-7 16,0 0 5-16,0 0 0 15,0 0-7-15,0 0 3 16,0 0-1-16,0 0-10 16,0 0-12-16,0 0-72 15,0 0-179-15,0 0-192 16</inkml:trace>
  <inkml:trace contextRef="#ctx0" brushRef="#br0" timeOffset="-200837.34">21663 12467 69 0,'-12'-8'192'16,"4"5"-3"-16,-4-6-75 0,3 5-44 15,9-4-35-15,-8 1-16 16,0-3-13-16,8 7 4 16,-8-6-3-16,8 5-3 15,-9 0 3-15,9 0 5 0,-11 4 2 16,3 0 13-16,-1 0 8 16,1 0-3-16,1 0-5 15,-6 0-6-15,1 0-7 0,-4 0-4 16,0 0 3-16,-6 0 3 15,3 12-2-15,-1 0 3 0,-1 0-10 16,0-3 2-16,3 3-2 16,-4 0-5-16,2 4 5 15,0 6-7-15,1 2 3 16,-3-1 0-16,9 1 1 0,2 5 9 16,-2 4 2-16,1 5-7 15,12 1 7-15,-8 3-3 0,8-2-4 16,0 1-4-16,0 1 5 15,0-2-2-15,8 1 2 16,1-6-13-16,2 3 8 0,5-7 0 16,5 2-4-16,4-8-4 15,-2 0 1-15,2-8 0 0,0-6 0 16,-5-3 0-16,1-8 7 16,0 0-4-16,-3-8-4 15,4-3 2-15,-2-10-4 16,-3-8-2-16,-3-4 9 0,0-3-5 15,-3-4-4-15,1-1 1 16,-3-4 3-16,-1 1 0 0,0-2-2 16,-8 6 5-16,0-1-4 15,0 0 5-15,0 0-3 16,0 5 0-16,0-2 5 0,0 8-3 16,0 0 2-16,0 5-5 15,0 5 8-15,0-1-1 0,0 5-1 16,0-1 0-16,-8 5-5 15,8 0 5-15,-11 4 0 16,11 0-2-16,-10 0-4 16,10 1 6-16,0 2-4 0,0 5 3 31,0 0 4-31,0 0 4 16,0 0-4-16,0 0-4 0,0 12 0 15,0 4 6-15,0 14 7 16,0 1-2-16,0 11 0 0,0-2 0 15,10 1-2-15,1-1-8 16,0 1 15-16,6 0 12 16,8-4-1-16,7-1 8 15,9-8 1-15,11-2-10 0,10-10-10 16,6-4-8-16,5-12-8 16,1 0 3-16,-6 0-2 0,-6 0 0 15,-9-9-1-15,-13 1 0 16,-3-3 0-16,-9-1 2 15,-3-2-8-15,-4 2 1 0,-5 0-20 16,-10 4-27-16,3-4-70 16,-9-4-65-16,0-5-66 0,0-3-75 15</inkml:trace>
  <inkml:trace contextRef="#ctx0" brushRef="#br0" timeOffset="-191960.49">24704 492 72 0,'0'0'81'15,"-8"0"43"-15,2 0 27 16,6 0-59-16,-9 0-38 15,9 0-23-15,0 0-5 16,0 0-2-16,0 0 7 16,0 0-5-16,0 0-5 15,0 0 0-15,0 0-2 16,0 0-6-16,0 0-4 16,0 0-2-16,0 0 4 15,0 0-10-15,0 0 1 16,0 0 0-16,0 0 0 15,0 0 2-15,0 0-7 16,0 0 6-16,0 0-2 16,0 0 4-16,0 0-4 15,0 0-6 1,0 0 4 0,0 0 3-16,0 0-7 0,0 0 0 15,0 0 4-15,0 11 2 16,0 3-1-16,0 10 4 15,0 9 2 1,-13 12-2-16,1 15 16 16,-5 9-8-16,3 9 0 15,-3 10-1-15,0 15 1 16,3 7 2-16,3 8-10 0,0 0 0 16,-1-8-2-16,4-16 4 15,-1-13-1-15,0-19-6 16,1-15-1-16,8-11 4 15,-8-8-2-15,8-10 5 16,0-6-4-16,0-12-18 16,0 0-35-16,5 0-50 15,6 0-68-15,7-8-126 16</inkml:trace>
  <inkml:trace contextRef="#ctx0" brushRef="#br0" timeOffset="-181660.3">20303 13266 57 0,'0'0'161'16,"0"0"29"-16,0 0-87 16,0 0-41-16,0 0-29 0,0 0-18 15,0 0 0-15,8 0 1 16,4 0 7-16,1 0 3 0,-1 0 7 16,-1 0-7-16,-2 0 7 15,2 0 2-15,-3 0-7 16,1 0 7-16,-4 0-1 0,-5 0 2 15,0 0 13-15,0 12-8 16,0 4 1-16,0 1-10 16,0 2 5-16,-17 9-2 0,-4 0-12 15,2 2 0-15,-6-2 1 16,-5 6 0-16,-1-6-10 0,-1 0-8 16,-1-7-3-16,1-1-2 15,-1-4 4-15,4-4 0 16,4-12-3-16,2-3-14 0,7-11-10 15,-2-9-16-15,7-10 9 16,11-8-10-16,0-12 5 0,11-8 6 16,11-8 6-16,2-8 5 15,12-5 4-15,4-4 11 16,2-2-4-16,3 3 2 16,4 0 2-16,-5 6 3 0,0 6 2 15,-2 8-5-15,-11-1-6 16,-2 9-3-16,-4 0 2 0,-6 5-2 15,-7 2 6-15,-4 10 6 16,-8 4-4-16,0 7 5 0,-8 6 0 16,-4 1-2-16,1 6 2 15,-6 4-3-15,-3 4 7 16,-5-1-6-16,2 4 5 0,3 3-2 16,-5 2-2-16,1 0 3 15,-1 0 3-15,0 0 0 0,3 12 2 16,-4 8 10-1,-2 12 3-15,-5 20 5 0,-4 19 20 16,-3 15 5-16,3 14 9 16,5 14-1-16,10 8-6 0,22 1-19 15,22 4-17-15,21-4-8 16,28-10-36-16,22-4-42 0,15-14-67 16,19-18-30-16,12-17-27 15,7-15 23-15,0-17-50 16,-8-15-22-16</inkml:trace>
  <inkml:trace contextRef="#ctx0" brushRef="#br0" timeOffset="-178448.47">20931 12634 350 0,'-27'-65'145'16,"-17"9"-83"-16,-10 6-59 16,-6 15-49-16,-13 9-80 15,-9 14-19-15,-11 12 37 0,-4 16 48 16,-7 13 33-16,8 11 49 15,3 17 153-15,2 12 34 16,15 5-76-16,3 4-3 16,13 3-13-16,11 1-41 0,16-1-32 15,16-3-17-15,17-13-8 16,20-13-8-16,19-15-7 0,13-19-7 16,20-18-6-16,10-22 4 15,7-14-2-15,1-18 11 0,-11-10 0 16,-5-17-1-16,-12-9 16 15,-14-7 27-15,-15-6 18 16,-17-3 3-16,-16 4-13 0,-13 12 13 16,-11 17 11-16,-11 24-19 15,-10 25-7-15,-9 32 19 16,-8 32 18-16,2 31-22 0,-4 17-12 16,3 14-15-16,12 0-19 15,8 0-9-15,17-10-8 16,15-9-1-16,15-18-7 0,13-13-21 15,18-19-20-15,12-23-6 16,12-23 4-16,12-19 4 0,0-18 12 16,-4-18 18-16,-12-14 4 15,-12-16 8-15,-17-12 3 0,-11-5 6 16,-14 9 22-16,-3 18 42 16,-20 22 22-16,-8 25-26 15,-17 41-7-15,-9 33 24 16,-2 35-59-16,-4 31-26 0,7 10 0 15,7 10 0-15,13-5 0 16,18-3 0-16,15-9 0 0,12-14 0 16,21-14 0-16,10-18 0 15,16-10 0-15,9-22 0 16,10-24 0-16,-1-8-62 0,0-20-67 16,-12-17 41-16,-8-20 44 15,-13-13 21-15,-15-12 14 0,-12-7 20 16,-14 3 33-16,-3 12 71 15,-20 20 11-15,-17 27-67 16,-11 19-59-16,-9 16 0 16,4 20 0-16,7 11 0 0,15 7 0 15,18 6 0-15,18 2 0 16,18-6 0-16,22-3 0 0,16-10 0 16,21-4 0-16,10-23 0 15,19-5-37-15,10-20-17 0,6-15 7 16,-9-13 22-16,-16-12-12 15,-19-4-10-15,-18-10 23 16,-19 3 13-16,-19 6 35 0,-19 15 28 16,-16 12 1-16,-19 31 14 15,-19 37 19-15,-14 28-86 16,-5 24 0-16,-1 17 0 16,7 8 0-16,14 0 0 0,20-9 0 15,25-12 0-15,13-10 0 16,19-14 0-16,25-20 0 0,16-22 0 15,12-15 0-15,8-24 0 16,1-17-47-16,-1-12-60 0,-3-17 44 16,-14-7 24-16,-14-12 26 15,-16-5 5-15,-21-4 14 16,-28-61 129-16,-29 112-54 16,-29 25-26-16,-23 33-55 15,-19 35 0-15,-9 23 0 16,1 21 0-16,6 16 0 15,15 4 0-15,22 0 0 0,23-8 0 16,24-10 0-16,21-13 0 16,24-15 0-16,26-14 0 0,14-22 0 15,13-20 0-15,9-20 0 16,-1-19 0-16,0-24 0 0,-9-13 0 16,-11-14 0-16,-19-16 0 15,-18-8 0-15,-20-3 0 16,-25-3 0-16,-18 15 0 15,-22 20 0-15,-20 24 0 0,-20 29 0 16,-17 24 0-16,-12 28 0 16,-4 13 0-16,4 8 0 15,15 3 0-15,23 1 0 0,28 1 0 16,23-11 0-16,29 0 0 16,23-11 0-16,30-12 0 0,20-20 0 15,16-8 0-15,7-20 0 16,3-13 0-16,-9-12 0 0,-18-12 0 15,-19-5 0-15,-21-3 0 16,-16-69 0 0,-36 76 0-16,-12 9-295 15,-13 13-88-15,-13 7 4 0,-7 8 9 16,-9 9 65-16</inkml:trace>
  <inkml:trace contextRef="#ctx0" brushRef="#br0" timeOffset="-177185.14">13615 15900 569 0,'-24'-41'294'0,"-6"9"-33"15,3 2-93-15,-6 10-81 16,2 12-30-16,-8 8 15 16,-4 12 32-16,-7 16 28 0,-2 13-2 15,-1 4-32-15,8-4-35 16,13 0-51-16,7-4-12 15,14-1 0-15,14 1 0 16,18-5 0-16,11-4 0 0,13-3 0 16,3-6 0-16,9 4 0 15,0-4 0-15,-4 6 0 0,-5 4 0 16,-6 6 0-16,-7 7 0 16,-10 2 0-16,-8 9 0 15,-17 4 0-15,0-1 0 16,-20 2 0-16,-10-9 0 0,3-3 0 15,-6-11 0-15,-3-11 0 16,-2-8 0-16,2-6 0 16,4-10 0-16,2-10 0 0,6-6-112 15,5-12-58-15,5-8-50 16,14-9-44-16,0-4-32 16,9 0 9-16,4 0-27 0</inkml:trace>
  <inkml:trace contextRef="#ctx0" brushRef="#br0" timeOffset="-176918.04">14154 16005 425 0,'-19'-44'285'0,"-5"6"-32"16,-6 6-27-16,4 12-77 15,-8 11-38-15,-7 18 25 16,-3 28-2-16,0 24-13 0,-2 20-34 16,9 13-34-16,17 7-22 15,20 1-32-15,9-5-32 16,20-11-36-16,15-13-63 16,21-16-87-16,12-20-86 15,12-20-33-15,3-17-15 0,-2-25-207 16</inkml:trace>
  <inkml:trace contextRef="#ctx0" brushRef="#br0" timeOffset="-176585.14">14728 15827 327 0,'-22'-50'305'0,"-5"18"-59"16,-6 23-32-16,-3 21-67 16,-4 26-41-16,-2 19-16 15,5 4-33-15,9 4-14 16,13-1-15-16,6-7-20 0,9-7-28 15,9-10-31-15,2-11-26 16,7-13-23-16,1-16-3 0,4-11 5 16,3-19 10-16,-7-14 37 15,-2-6 37-15,-9-7 47 16,-8 5 32-16,0 7 31 0,0 9 22 16,-13 12-18-16,13 7-42 15,-6 17-24-15,6 12 18 16,0 12-19-16,0 14-20 0,6 10-1 15,10 10-4-15,2-2-37 16,5 1-71-16,-2-7-87 16,4-7-60-16,-1-11-25 15,-4-11-14-15,-4-21 53 0</inkml:trace>
  <inkml:trace contextRef="#ctx0" brushRef="#br0" timeOffset="-176285.35">14869 15889 263 0,'9'-39'235'15,"-6"20"-75"-15,-3 15-24 0,0 16 3 16,0 15-7-16,0 19-7 16,0 6-8-16,0 2-27 0,0-1-31 15,0-5-20 1,0-3-16-16,-9-12-15 0,9-9 1 16,0-8 1-16,0-16-27 15,0-7-26-15,0-26-25 16,14-17 6-16,7-14 22 0,1-10 22 15,8 1 9-15,-3 8 5 16,3 21 10-16,-6 14 4 0,-2 23 30 16,0 19 49-16,-2 25 13 15,6 19-4-15,-7 13-25 16,1 6-33-16,2 2-22 0,-4-4-52 16,7-9-133-1,-3-6-135-15,2-17-76 0,0-18-29 16</inkml:trace>
  <inkml:trace contextRef="#ctx0" brushRef="#br0" timeOffset="-176002.45">16385 14211 891 0,'-62'-54'398'16,"-7"22"-96"-16,-4 28-141 15,0 37-48-15,-1 37 19 16,9 34-82-16,9 38-50 16,11 38 0-16,13 23 0 15,15 20 0-15,17 19 0 0,0 2 0 16,8-4 0-16,5-11 0 16,3-23 0-16,1-19 0 15,-1-24 0-15,0-23 0 0,-4-27 0 16,1-27-357-16,-2-29-63 15,-6-26 29-15,-5-31 0 16</inkml:trace>
  <inkml:trace contextRef="#ctx0" brushRef="#br0" timeOffset="-175866.26">15588 16202 630 0,'-32'-58'294'0,"7"4"-28"15,5 14-88-15,20 4-98 16,0-5-43-16,25 1-19 15,15-2-21-15,22 6-39 0,15 0-100 16,11 3-96-16,10-5-72 16,4-2-56-16</inkml:trace>
  <inkml:trace contextRef="#ctx0" brushRef="#br0" timeOffset="-175453.61">17225 14886 373 0,'8'-45'310'0,"-8"9"-15"16,0 7-33-16,-12 21-94 0,-13 24-23 16,-14 41 56-16,-12 41 45 15,-6 39-199-15,5 38-47 16,16 25 0-16,20 13 0 0,19-6 0 15,25-16 0-15,22-16 0 16,11-28 0-16,12-29 0 16,8-24 0-16,4-30-131 15,-3-31-366-15,-6-33 21 0,-8-21 38 16</inkml:trace>
  <inkml:trace contextRef="#ctx0" brushRef="#br0" timeOffset="-174921.97">17549 15235 123 0,'0'-23'317'16,"0"-2"-40"-16,0 0 4 0,-11 6-56 16,0 2-24-16,2 5 7 15,9 3-22-15,-9 9-38 16,9 0-67-16,0 16-81 0,0 13 0 15,0 8 0 1,9 4 0-16,6 3 0 0,4-2 0 16,11-10 0-16,-6-8 0 15,4-7 0-15,-2-17 0 16,2 0 0-16,0-12 0 0,-8-12 0 16,-3-13 0-16,-6-1 0 15,-11 2 0-15,0-1 0 16,0 9 0-16,-8 7 0 0,8 4 0 15,-11 11 0-15,11 1 0 16,-9 5 0-16,9 17 0 16,0 11 0-16,0 8 0 15,6 8 0-15,5 6 0 16,5 2 0-16,8 3-364 0,9-3-113 16,-2-4 31-16,0 2 70 15</inkml:trace>
  <inkml:trace contextRef="#ctx0" brushRef="#br0" timeOffset="-174405.36">19076 15105 244 0,'-12'-15'318'0,"4"6"-66"0,0 9-1 16,-3 33 45-16,-10 24 19 15,-4 20-1-15,-3 21-257 16,-6 12-57-16,3 8 0 0,2 4 0 16,1 1 0-1,3-9 0-15,5-16 0 0,3-13 0 16,6-17 0-16,3-15 0 16,8-13 0-16,0-19-232 0,0-21-280 15,0-25 41-15,-9-23 74 16</inkml:trace>
  <inkml:trace contextRef="#ctx0" brushRef="#br0" timeOffset="-174251.38">18553 15325 427 0,'-33'-57'375'0,"4"8"-12"16,4 12-99-16,6 9-118 16,6 5-67-16,2 6-16 0,11 4-13 15,0 9-27-15,0 4-39 16,8 0-63-16,8 17-70 15,16 2-109-15,14 14-56 16,6 4-23-16,0 4 22 0</inkml:trace>
  <inkml:trace contextRef="#ctx0" brushRef="#br0" timeOffset="-174103.3">19239 15878 544 0,'32'26'359'0,"-12"-7"-22"16,-4-6-144-16,-3-13-94 15,-5 0-46-15,0 0-46 16,1-3-60-16,-1-14-123 16,0-16-91-16,3-11-70 0,2-14-19 15</inkml:trace>
  <inkml:trace contextRef="#ctx0" brushRef="#br0" timeOffset="-173656.45">19859 14629 541 0,'14'-33'487'0,"-14"9"-85"16,3 8-184-16,-3 9-117 15,5 14-42-15,3 21 67 16,-1 25-13-16,7 17-113 16,-3 16 0-16,6 11 0 15,2 8 0-15,7 5 0 0,-3-3 0 16,2-5 0-16,1-13 0 15,-9-8 0-15,0-15 0 16,0-18 0-16,-5-10 0 0,-4-15 0 16,-5-10 0-16,-9-29 0 15,-11-13 0 1,-9-11 0-16,1-10 0 0,-15 2 0 16,6 3 0-16,-8 12 0 15,-3 13 0-15,0 12 0 16,2 19 0-16,-2 15 0 15,3 10 0-15,8 14 0 0,5 2 0 16,12 5 0-16,17-6 0 16,0-5 0-16,3-5 0 15,14-4 0-15,17-8 0 0,9-14 0 16,10-15 0-16,7 0 0 16,2-12 0-16,-5-13 0 15,-10-14-376-15,-4-7-75 16,-12-10 30-16,-10-6 44 0</inkml:trace>
  <inkml:trace contextRef="#ctx0" brushRef="#br0" timeOffset="-173073.98">20616 14430 563 0,'0'-24'503'0,"0"7"-173"0,0 8-170 15,-8 9-83-15,8 14 10 16,-14 14 94-16,6 12-35 15,8 13-146-15,0 4 0 16,0 0 0-16,8-4 0 0,6-13 0 16,-2-6 0-16,0-14 0 15,-1-8 0-15,5-16 0 16,6-21 0-16,2-15 0 0,0-14 0 16,0-6 0-16,-7-6 0 15,-4 9 0-15,-5 9 0 16,-1 11 0-16,-2 8 0 0,-5 12 0 15,0 6 0-15,0 8 0 16,0 10 0-16,0 17 0 16,0 16 0-16,0 14 0 15,3 8 0-15,0 2 0 0,-3 10-470 16,0-5-71-16,0 0 38 16</inkml:trace>
  <inkml:trace contextRef="#ctx0" brushRef="#br0" timeOffset="-172858.93">21258 15256 951 0,'11'-5'635'0,"-2"5"-174"0,0 0-461 15,-6 21 0-15,2 8 0 16,-5 12 0-16,-8 4 0 15,-18 7 0-15,-7 10 0 0,-11 7 0 16,-4 0 0-16,-2 0 0 16,6-4-546-16,3-4-109 15</inkml:trace>
  <inkml:trace contextRef="#ctx0" brushRef="#br0" timeOffset="-171892.37">23409 14479 212 0,'0'-42'259'0,"0"-1"-36"15,-13-7-5-15,2 5-69 16,-1 0-35-16,-5 4 2 16,0 10 15-16,0 6 13 15,-5 5-7-15,-7 8-36 0,-7 12-28 16,-13 16 24-16,-8 21-24 16,-8 20-73-16,-8 20 0 15,4 12 0-15,5 9 0 0,7-1 0 16,15 1 0-16,20-8 0 15,22-9 0-15,8-12 0 16,18-12 0-16,19-12 0 16,9-17 0-16,10-16 0 0,5-12 0 15,5-14 0-15,-2-24 0 16,-3-15 0-16,-8-17 0 16,-9-14 0-16,-10-14 0 0,-11-9 0 15,-6-6 0-15,-7 3 0 16,-7 13 0-16,-11 18 0 15,0 28 0-15,0 14 0 16,0 20 0-16,0 30 0 0,-11 32 0 16,-2 28 0-1,13 16 0-15,0 8 0 0,13 4 0 16,11-2 0-16,3-9 0 16,6-17 0-16,-2-12 0 15,3-11 0-15,-3-15-88 0,4-10-322 16,-4-17-26-16,2-16 28 15,-4-17 66-15</inkml:trace>
  <inkml:trace contextRef="#ctx0" brushRef="#br0" timeOffset="-171526.6">24026 13078 180 0,'-23'-24'280'0,"-2"4"-103"16,5 8-77-16,8-1-51 15,-2 6-9-15,14-3 15 0,0 10 1 16,6 0-13-16,14 0-6 16,11 17 3-16,20 16 10 15,14 16 15-15,11 23 21 0,6 39 52 16,-5 35-13-16,-9 30 10 15,-11 23-25-15,-21 5-39 16,-16-6-18-16,-15-10 6 16,-5-22-13-16,-25-23-12 15,-3-20-16-15,-4-26-18 0,2-20 0 16,7-20 0-16,3-15-3 16,6-14-130-16,14-13-105 15,0-15-138-15,18-24-22 0,12-21-10 16</inkml:trace>
  <inkml:trace contextRef="#ctx0" brushRef="#br0" timeOffset="-171243.3">25408 13453 480 0,'9'-37'377'16,"-18"22"-135"-16,-12 15-104 15,-11 28-52-15,-2 12 21 16,6 9 26-16,5 1-19 0,10-2-48 15,13 1-24-15,8-13-21 16,8-8-19-16,4-7-10 16,9-21-9-16,7-17 10 15,1-19 3-15,-1-17 1 0,-3-8 5 16,-6-4 12 0,-10 4 33-16,-4 8 7 0,-13 7-13 15,0 10-16-15,0 8-13 16,0 4-29-16,0 8-69 15,-8 9-116-15,-6 7-58 0,-3 27-30 16,-9 17-21-16,-10 18-57 16</inkml:trace>
  <inkml:trace contextRef="#ctx0" brushRef="#br0" timeOffset="-171010.84">25371 14947 895 0,'37'0'519'16,"-3"12"-228"-16,6 12-32 15,-9 12-176-15,2 2-83 16,-10 6 0-16,-3 9 0 16,-6 9 0-16,-14 11 0 0,-22 8 0 15,-17 9 0-15,-27 8 0 16,-28 3 0-16,-31 2-2 15,-30 1-647-15,-16 3 72 0</inkml:trace>
  <inkml:trace contextRef="#ctx0" brushRef="#br0" timeOffset="-168464.48">10288 14669 379 0,'-32'-7'233'0,"7"-14"-63"16,10-2-60-16,15-11-41 0,0-1-10 15,4-7 12-15,12-3-16 16,9-4-18-16,2 4-18 15,11 1-6-15,2 0-10 16,5 3-1-16,-5 3 2 0,1 6 1 16,-9 7-5-16,1 2-2 15,-6 2 0-15,6-3 3 16,5-1 1-16,6-7 2 16,8-9-1-16,13-8 11 15,13-11 7-15,11-14 4 16,15-3 1-16,0 3-2 0,1 5-10 15,8 4-5-15,6 8 1 16,11 1-9-16,8 3 4 16,8-1-1-16,5 6-4 0,11-2-5 15,4 2 6-15,0-2 2 16,-3-2-3-16,-5 2 8 16,-3 11-10-16,-14 5 4 0,-2 6 0 15,-9 4 9 1,0 4-11-16,-6 4 3 0,3 4 2 15,-5-2-8-15,-1 2 13 16,-7 0-9-16,-3 0-4 16,-7 0 4-16,-2 0 2 0,-4 1-8 15,-10-1 3-15,-6-1 6 16,-9 4-4-16,-8 0 1 16,-8 4-4-16,-8 3 6 15,-8-3-6-15,-5 5 5 0,0 0-5 16,2 0 7-16,-6 0-8 15,1 0 8-15,7 0-3 16,1 0-5-16,3 0 5 0,7 7-3 16,4-7-1-16,2 14 3 15,3-14 5-15,5 11 0 16,-5 0-4-16,2 1-6 16,-5-1 2-16,4 1 9 15,-1 0-12-15,5 0 2 0,9 0 7 16,-1 0-3-16,3 2 3 15,3-2-1-15,-3-5-5 16,-7 2 8-16,-4-2 12 0,-11 6-6 16,-6-4-6-16,-7-9 8 15,-3 12 6-15,-4-5-2 16,31 14 13-16,-28-9-10 16,4 1 4-16,0 3 0 15,3 0-4-15,0 3 8 16,2 7-15-16,-3-2-1 15,3 5-1-15,-6-1-3 0,2-3-3 16,-6-2 1-16,-1-2-1 16,-2 3-1-16,4 1 0 15,-4 0-2-15,-1-1 6 0,1 0-5 16,-1 4 6-16,-1 1 0 16,4 4-1-16,-4 0 7 15,3 7-1-15,2 1 4 0,4 8 12 16,1-1 6-16,-3 5 20 15,-4-4-19-15,4 1-4 16,-6-6-3-16,1-5-16 16,-6 4-10-16,-2-12-4 15,1-2 0-15,-12-4 0 16,0-10 0-16,-3-2 0 0,-3-4 0 16,-4-9 0-16,0 8 0 15,-4-8-19 32,0 0-88-47,0 0-97 16,0 0-95-16,0-8-48 15,-13-9-14-15,2-3 25 16</inkml:trace>
  <inkml:trace contextRef="#ctx0" brushRef="#br0" timeOffset="-167949.4">17546 14055 250 0,'-28'16'241'0,"7"-4"-75"15,5-2-36-15,3-10-50 0,13 0-17 16,0 0 52-16,0 0 29 16,13 0 21-16,11 0 8 15,12 0-30-15,10 7-35 16,1 5-35-16,2 4-37 15,1 10 0-15,-2 2 11 16,-3 3-13-16,0 3-19 0,-2 1 0 16,-3-1-10-16,2-1-11 15,-5-6 10-15,-6-6-5 16,-1-5 5-16,-6-4-1 0,-8-12 1 16,1 9-4-16,-5-9 0 15,1-9 0-15,-6-10 0 16,1-19 0-16,-5-14 0 15,-3-17 0-15,0-12 0 16,0-5 0-16,0 0 0 16,-8 4 0-16,0 11 0 0,2 2 0 15,-3 11 0-15,-3 9 0 16,-2 8 0-16,6 13 0 16,0 4 0-16,-1 3 0 0,0 4 0 15,9 5 0-15,-9 0 0 16,1 3 0-16,-1 7 0 15,-7 2 0-15,-9 0 0 0,-10 11 0 16,-22 17 0-16,-12 17 0 16,-13 16 0-16,-7 13-49 15,-9 7-354-15,-3 8-61 16,-5-8-21-16</inkml:trace>
  <inkml:trace contextRef="#ctx0" brushRef="#br0" timeOffset="-167117.37">7796 14125 216 0,'-53'12'292'15,"13"0"-61"-15,2-12-39 16,11 8-70-16,10-8-35 16,9 0 23-16,8 0-5 15,3-8-45-15,27-16-26 16,27-21-17-16,44-23 0 15,38-18 20-15,23-14-5 16,7 7-20-16,-10 9-3 0,-18 10-1 16,-22 17-2-16,-29 11-2 15,-22 15-6-15,-14 6 6 16,-18 6 0-16,-11 6-4 0,-10 4-8 16,-6 6-12-16,-6 3-21 15,-3 0-25-15,0 0-41 16,0 0-35-16,-12 14-22 0,-8 8-14 15,-8 2 5-15,-4 5-31 16,-1-1-6-16</inkml:trace>
  <inkml:trace contextRef="#ctx0" brushRef="#br0" timeOffset="-165894.8">7864 14093 332 0,'-25'-17'246'15,"7"4"-47"-15,1 1-56 16,4 4-73-16,4 8-31 15,9 0 1-15,-8 0 2 16,8 0-3-16,0 0-14 16,-6 0-14-16,6 12-4 0,-8 16 2 15,8 21 7-15,-9 20 20 16,1 12-6-16,8 5-12 16,-8 0-10-16,8-8 3 15,0-14-9-15,0-10 1 16,0-17 3-16,0-14 8 15,0-7 25-15,4-16 15 16,0 0 6-16,4 0-9 0,1 0-11 16,2-11-19-16,6-10-12 15,7-16-7-15,12-8 6 16,9-2-11-16,8-7 1 16,4-3-1-16,11 0 1 0,5 0 2 15,6 5 0-15,-3 7-2 16,1 13-2-16,-7 15 4 15,-5 17 2-15,-8 17-10 16,-5 15 5-16,-8 19 0 16,-4 11 2-16,-7 16 5 15,-9 7 4-15,-2 4-6 0,-14-3-2 16,-8-4 2-16,0-1-1 16,-16-7 2-16,-9-5-1 15,-12-5-2-15,-7-2 0 0,-5-10 4 16,-3-11 2-16,-5-12-6 15,3-9 3-15,5-12 9 16,0-8-5-16,2-15 1 16,1-14 14-16,6-4 16 0,7 0-7 15,13-2-12 1,13-3-12-16,7 2-2 0,10-2-9 16,12 10 4-16,3 4 0 15,7 7-2-15,7 6-1 16,3 3 2-16,-2 3-1 15,-3 5 0-15,-4 0 2 0,-6 0 2 16,-2 13-2-16,-6-5 2 16,-1-8-5-16,-7 8 8 15,3-1-5-15,-6-7-2 0,-5 9 5 16,0-9 0-16,-3 0-8 16,0 0 4-16,5 0 1 15,-2 7 4-15,3-7-7 16,-6 0 5-16,0 9-2 15,0-9 1-15,0 0 3 16,0 0-3-16,0 0-3 16,0 0 3-1,0 0 5-15,0 0-9 16,0 0 8-16,0 0-7 16,0 0 3-16,0 0 5 15,0 0-9 1,0 0 4-16,0 0-3 15,0 0 3-15,0 0-5 16,0 0 1-16,0 0 9 16,0 0-12-16,0 0 4 0,0 0 6 15,0 0-3-15,0 0-5 16,0 0 6 0,0 0 5-16,0 0-9 0,0 0-1 15,0 0 4 1,0 0-3-1,0 0 4-15,0 0-5 16,0 0 0-16,3 0-3 0,2 0 7 16,-1 0-3-16,-4 0 5 15,0 0-6-15,0 0 9 16,0 0-3 0,0 0-1-1,0 0-7-15,0 0-13 0,0 0-72 16,4 0-116-16,9 13-104 15,1-6-121-15</inkml:trace>
  <inkml:trace contextRef="#ctx0" brushRef="#br0" timeOffset="-164870.56">22943 15793 118 0,'-13'13'319'16,"0"-13"-58"-16,5 8-2 0,0-8-88 16,8 0-69-16,-8 0-26 15,8 0 20-15,0 0 53 16,0 0-7-16,0 0-30 0,0-5-43 16,8 2-31-16,13-6-6 15,17-2-3-15,14-6-14 16,8 1-4-16,9-1 0 0,0-3-6 15,-5 4-4-15,-7 0 5 16,-6-2-5-16,-15 8 0 16,-7-3-1-16,-10 9 3 0,-7 1 4 15,1 3-12 1,-6-5 5-16,-7 1-4 0,0 4-3 16,4 0-23-16,-4 0-19 15,0 0-28-15,0 0-44 16,0 0-47-16,0 0-40 0,0 0-21 15,0 0 6-15,0 0 19 16,0 12-26-16,-16-12 6 16</inkml:trace>
  <inkml:trace contextRef="#ctx0" brushRef="#br0" timeOffset="-164502.31">23048 16168 368 0,'-14'12'257'16,"5"-3"-34"-16,-4-9-71 15,13 8-69-15,0-8-27 16,0 0-10-16,8 0 12 15,6-8 20-15,19-9-6 16,13-8-8-16,11 1-11 0,5-4-5 16,2-1-1-16,1 2-5 15,-5 2 3-15,-6 1-4 16,-14 3 1-16,-7 4 4 0,-5 1 14 16,-8 3 23-16,-8 6-2 15,-4 3-79-15</inkml:trace>
  <inkml:trace contextRef="#ctx0" brushRef="#br0" timeOffset="-164031.03">23616 15912 1938 0,'0'-4'-497'16,"0"-9"-40"-16,-8-4 88 0</inkml:trace>
  <inkml:trace contextRef="#ctx0" brushRef="#br0" timeOffset="-162007.53">25757 2543 273 0,'-9'-8'166'16,"9"5"-86"-16,-9 3-61 15,9 0-116-15,0-4-96 16</inkml:trace>
  <inkml:trace contextRef="#ctx0" brushRef="#br0" timeOffset="-161766.49">28778 2653 351 0,'32'-12'178'0,"1"-4"-91"16,-10 4-87-16,-6 4-79 15,-4 0-154-15</inkml:trace>
  <inkml:trace contextRef="#ctx0" brushRef="#br0" timeOffset="-161575.39">32047 2829 393 0,'55'0'54'16,"-20"0"-252"0</inkml:trace>
  <inkml:trace contextRef="#ctx0" brushRef="#br0" timeOffset="-161227.62">26273 5063 48 0,'0'-8'35'0,"0"0"-34"0,0 4-37 15</inkml:trace>
  <inkml:trace contextRef="#ctx0" brushRef="#br0" timeOffset="-160998.39">29457 5083 385 0,'24'-16'174'15,"-9"-1"-101"-15,-3 10-102 16,-12-1-89-16,0-1-96 16</inkml:trace>
  <inkml:trace contextRef="#ctx0" brushRef="#br0" timeOffset="-159370.17">23401 15936 455 0,'0'0'375'0,"3"0"20"16,2-8-133-16,-1-1-130 15,4-2-72-15,0 3-33 16,4-1-12-16,2 7-36 0,-3-4-63 15,-2 6-75-15,-1 0-95 16,-5 0-45-16,-3-5-70 16</inkml:trace>
  <inkml:trace contextRef="#ctx0" brushRef="#br0" timeOffset="-159196.29">23373 16144 441 0,'-12'-21'242'16,"-2"-3"-105"-16,-2 3-86 15,7 2-117-15,-5-1-70 16,-2-1-68-16,-2 0-16 0</inkml:trace>
  <inkml:trace contextRef="#ctx0" brushRef="#br0" timeOffset="-157135.42">25708 2436 275 0,'0'0'305'0,"0"0"-119"15,0 11-83-15,-8-11-29 16,8 0 33-16,0 0 26 16,0 0-1-1,0 0-10-15,0 0-11 0,0 0-29 16,0 0-28-1,0 0-26-15,0 0-3 0,0 0-17 16,0 0 0-16,0 0-7 16,0 0 0-1,0 0 3-15,0 0-1 16,0 0 3-16,0 0-3 16,0 0 2-1,0 0-13-15,0 0-26 16,0 0-79-16,0 0-116 15,0 0-86-15,5 0-67 16</inkml:trace>
  <inkml:trace contextRef="#ctx0" brushRef="#br0" timeOffset="-156644.33">29598 2625 681 0,'25'-15'205'0,"-11"2"-52"16,0-3-24-1,-6 2-7-15,-4 7-14 16,-4 0-24-16,0-3-14 15,0 2-4-15,0 1-18 16,0 2-14-16,0 0-17 16,0 5-7-16,0 0-8 15,0 0 2-15,0 0 1 16,0 0-7-16,0 0-5 16,0 0-14-16,0 0-11 15,0 0-27-15,0 0-77 16,0-3-91-16,0-1-61 15,0-4-93-15</inkml:trace>
  <inkml:trace contextRef="#ctx0" brushRef="#br0" timeOffset="-156251.33">33018 2610 761 0,'-42'-29'257'0,"11"4"-124"15,9 4-60-15,7 4-33 16,1 5-23-16,14 9-5 16,0 3-2-16,0 0-9 15,0 0-40 1,0 0-59-16,0 0-40 15,0 8-25-15,-8 4-16 16,-7 4-123-16</inkml:trace>
  <inkml:trace contextRef="#ctx0" brushRef="#br0" timeOffset="-155718.27">25289 5239 693 0,'-13'-13'327'16,"13"0"-143"-16,0 6-96 15,0-2-39-15,0 6-13 16,0-6 1-16,0 9-15 0,0 0-13 15,0 0-8-15,0 0-25 16,0 0-38-16,0 0-42 16,0 0-47-16,0 0-35 0,0 0 3 15,5-3-114-15</inkml:trace>
  <inkml:trace contextRef="#ctx0" brushRef="#br0" timeOffset="-155316.16">29306 5109 573 0,'15'-5'260'0,"-3"1"-107"16,-4 4-77-16,0 0-33 15,-8-3 22-15,0 3 20 0,0 0-19 16,0 0-15-16,0 0-30 16,0 0-5-16,0 0-8 15,0 0-37-15,0 0-69 16,0 0-76-16,0 0-66 16,-8-4-121-16</inkml:trace>
  <inkml:trace contextRef="#ctx0" brushRef="#br0" timeOffset="-123154.47">9569 13047 465 0,'-35'-25'174'16,"-3"0"-61"-16,3 1-45 0,5-2-31 15,7 2-13-15,-3 1 13 16,12-1-7-16,0-2 21 0,3 2-7 16,3-5-17-16,-5-3 0 15,2-4 14-15,-2-7 39 16,-4 4-3-16,-7-7 27 0,-4-2-19 15,-4-1-24-15,-6 1-14 16,-1-2 7-16,-7 5-18 16,-2 5-7-16,-5 4-4 0,-4 3-4 15,-3-1-7-15,-2 6 3 16,2 4 11-16,4 8 2 16,-2 4-3-16,-2 0-12 15,-11 8-8-15,-5 4 0 0,-9 0-3 16,-5 12-3-16,-4 1-1 15,1 1 6-15,-4 9-5 16,4 0 7-16,0 2-8 0,6 4 4 16,8-1-6-16,1 4 2 15,9 1 1-15,4-1-5 16,8 0 4-16,3-3 6 16,7-1-13-16,1 1 8 0,3 3-1 15,1 4-3-15,2 9 1 16,-4 10 2-16,-2 2-2 15,1 5 0-15,0 1 0 16,10 2 1-16,2 1 1 16,1-1 2-16,7 9 6 15,1 6-10-15,3 18 1 16,1 16 3-16,4 17 6 0,4 15-9 16,12 10 11-16,-8 2-3 15,8-3 1-15,0-5-9 16,0-4 2-16,3-11 8 15,10-13-7-15,2-13 4 16,1-7 2-16,1-9 15 0,4-7 5 16,-2-4-7-16,6-4-21 15,-1-6 0-15,6 6 0 16,-2 3 0-16,4 1 0 16,5 4 0-16,-1-5 0 15,0-4 0-15,2 1 0 16,-2-9 0-16,1-5 0 15,-5-7 0-15,1-7 0 0,-2-6 0 16,3-3 0-16,-3-5 0 16,3-3 0-16,2 0 0 15,5-4 0-15,7 2 0 0,13 2 0 16,7-4 0 0,11-6 0-16,2 3 0 0,0-6 0 15,-1-4 0-15,-2-4 0 16,-1-12 0-16,-7 0 0 15,-2 0 0-15,-2-3 0 0,-5-10 0 16,-5-2 0-16,1-11 0 16,0-2 0-16,4-4 0 0,-4-6 0 15,0-1 0-15,-9-2 0 16,-3 0 0-16,-5 1 0 16,-3 1 0-16,-9 9 0 0,0-12 0 15,-2 1 0 1,2-4 0-16,0 2 0 0,1-2 0 15,4-5 0-15,2-2 0 0,6-5 0 16,-1-1 0-16,2-4 0 16,-2-1 0-16,4-3 0 15,-3 1 0-15,-1-4 0 16,-7 0 0-16,-4-4 0 0,-6-1 0 16,-1-4 0-16,-6-3 0 15,1-8 0-15,-7-5 0 16,3-2 0-16,-4-12 0 0,-1-1 0 15,-5-1 0-15,2-4 0 16,-5 0 0-16,0 0 0 16,0 3 0-16,0 2 0 0,0 6 0 15,0 11 0 1,0 6 0-16,-8 6 0 0,-5 10 0 16,4 4 0-16,-2 9 0 15,4 5 0-15,-6 6 0 0,4 6 0 16,1 4 0-16,-1 3 0 15,9 5 0-15,-8-1 0 16,8 9 0-16,0 0 0 0,-8 3 0 16,2 5 0-16,6 0 0 15,-9-2 0-15,9 3 0 16,0 3 0-16,0-1 0 0,0 1 0 16,-8 4 0-16,8 1 0 15,0-1 0-15,-8-1 0 16,8 1 0-16,0 1 0 15,0-1 0-15,-9-1 0 32,9 2 0-17,-9 3-95 1,9 0-79 0,0 0-50-16,0 0-44 0,0 12 3 15,0 4-7-15,9 3-68 16</inkml:trace>
  <inkml:trace contextRef="#ctx0" brushRef="#br0" timeOffset="-112038.81">14033 1701 42 0,'-12'-30'22'0,"-5"7"-12"15,6-1 4-15,-2 7 33 16,1 1 75-16,-4-5 31 16,0-3-61-16,-6-1-39 0,3 0-6 15,-10 6-9-15,-10-1-8 16,-15 2 10-16,-11 11 0 15,-17 7 14-15,-10 16 11 16,-14 18 23-16,-7 10-9 16,-1 26-8-16,4 28-18 15,11 18-16-15,20 24-13 16,22 5-10-16,32 2-7 16,34-9-5-16,31-15 2 15,33-16 1-15,23-26-5 0,27-29 1 16,23-28-1-16,29-36-1 15,20-33-8-15,5-31-8 16,-19-26 9-16,-31-26-3 16,-35-13 4-16,-34-18 5 15,-40-16-3-15,-34 3 6 0,-36 18 13 16,-39 24 11-16,-33 33 11 16,-29 40 6-1,-17 49 21-15,-8 60 25 16,-2 67 13-16,3 47-27 0,20 29-22 15,27 8-26-15,39 1-15 16,40-20-2-16,28-29-4 16,36-29 3-16,32-32 1 15,31-42-10-15,35-35 7 0,40-38-10 16,28-36-4-16,7-33-5 16,-20-27-16-16,-26-27-3 15,-46-19 11-15,-44-7 6 16,-48 7 22-16,-53 24 6 15,-54 35 8-15,-51 50 27 16,-33 54 2-16,-13 65 24 16,4 46 4-16,13 26-24 15,23 15-19-15,33-2-13 16,30-8-18-16,31-16-4 0,33-19 0 16,29-22 0-16,31-24 0 15,34-29 0-15,34-32 0 16,31-13 0-16,8-19 0 15,-10-20-42-15,-18-16 10 16,-34-14 17-16,-36-9 5 0,-41 2-1 16,-44 8 20-1,-42 24 0-15,-38 28-2 16,-27 29 14-16,-10 41 14 0,-2 23-6 16,9 18-29-16,23-1 0 15,27-2 0-15,31-10 0 16,29-8 0-16,31-8 0 15,33-17 0-15,29-23-40 16,34-22-16-16,26-19 14 0,16-22 21 16,3-13-6-16,-14-7 7 15,-26-4 11-15,-30 6 9 16,-34 6 8-16,-23 12 20 16,-17 19-15-16,-31 13-3 15,-20 18 5-15,-6 18-11 16,5 6-3-16,5 0 1 15,8 0-2-15,19 1 0 16,20-5-5-16,8 1-9 0,21-9-18 16,19-12 8-16,17 0 7 15,13-18-11-15,-6-1-5 16,-10-1 23-16,-21 3 12 16,-17 5 2-16,-13 1-4 15,-19 11-7-15,-19 7 13 16,-19 14 5-16,-6 7-1 0,3 6-1 15,13-3-8 1,8 6-1-16,15-4-2 0,17-4-8 16,17-5-5-16,15-8 10 15,12-8 7-15,6-8-2 16,-1 0-6-16,-10-8 10 16,-6-4-29-16,-12-9-102 15,-16-3-151-15,-18-4-101 0,-36-6-79 16</inkml:trace>
  <inkml:trace contextRef="#ctx0" brushRef="#br0" timeOffset="-111439.33">10513 2760 94 0,'-12'-5'255'0,"-1"-2"-48"0,5 2-79 16,8-2-55-16,0 2-24 16,0 1-10-16,0-4-10 15,0-1-5-15,0-3-9 16,8-4-5-16,1-5 31 15,-5-2 27-15,-4-5 29 16,-13-1-23-16,-7 4-17 16,-17 1-21-16,-16 7-9 15,-16 17-12-15,-20 13-10 16,-17 24 16-16,-7 20 39 0,3 24-11 16,9 20-14-16,16 13-22 15,20 8 1-15,28 4-10 16,37-7 5-16,16-14-9 15,27-11 5-15,28-17-1 0,19-21 0 16,15-13-3-16,8-28-8 16,-3-15-23-16,-8-12-26 15,-12-17-67-15,-18-11-63 16,-16-13-57-16,-19-4-52 16,-26-9-5-16</inkml:trace>
  <inkml:trace contextRef="#ctx0" brushRef="#br0" timeOffset="-110956.48">10745 1950 226 0,'22'-54'422'16,"-22"42"-345"-1,0 12-40-15,0 40 74 16,0 14-33-16,0 19-23 16,0 21-8-16,-8 15-6 15,8 13 5-15,0 8-5 16,0 5-8-16,0-4-20 16,0-10-1-16,0-7 11 15,0-7-7-15,0-22-11 0,0-20 5 16,0-16 0-16,0-15 24 15,0-15 13-15,0-7 29 16,-8-12 2-16,8-19-49 16,0-23-22-16,8-14-11 15,10-11 8-15,1-1-8 16,6 6 3-16,-5 9 1 0,0 18-3 16,-3 6-7-16,3 13-1 15,0 16 10-15,5 11-6 16,0 19 4-16,-6 14 3 15,2 13 0-15,-4 8-3 16,-6 8 4-16,-3 5-53 0,1-8-102 16,-1-11-57-1,0-10-19-15,0-15-18 0,2-26-26 16</inkml:trace>
  <inkml:trace contextRef="#ctx0" brushRef="#br0" timeOffset="-110523.54">11466 2751 162 0,'0'-24'290'0,"-11"7"-84"15,-3 5-79-15,4 5-52 16,2 7-19-16,-9 0 13 16,0 19-19-16,-2 10-6 15,-7 11-6-15,6 5-15 16,4 9-10-16,4-1-4 15,12 4-2-15,0-5-3 16,0-2-3-16,12-5-3 16,-1-9-8-16,6-3-7 0,0-14-25 15,-4-2-1-15,2-17 10 16,-3-5-10-16,1-14-12 16,-5-13 20-16,-5-14 18 15,-3-2 9-15,0-8 8 16,0-6 5-16,0 4 11 0,-8 5 21 15,8 9 15 1,-11 11-14-16,11 9-12 16,0 12-21-16,0 3-8 0,0 30 7 15,3 11-1 1,5 12 5-16,0 6-2 16,1 6-9-16,-2 2-1 15,6 3-48-15,-4-4-81 16,-1 0-92-16,0-13-70 0</inkml:trace>
  <inkml:trace contextRef="#ctx0" brushRef="#br0" timeOffset="-109958.77">11638 2760 383 0,'-14'-29'243'0,"6"8"-106"15,8 4-65-15,0 10-36 0,0 3-19 16,0 4-7-16,0 11 8 16,5 11 14-16,6 14 19 15,3 13 25-15,1 8-1 16,-3 8-16-16,1 5-4 16,-2 2 10-16,-2-1-15 15,-4-2-20-15,-2-9-11 16,1-11-13-16,-4-13 6 15,0-10 4-15,0-7 14 0,0-7 35 16,0-12 65-16,0-8 7 16,-12-15-74-16,-5-23-28 15,6-15-27-15,-3-13-1 16,14-6-10-16,0-6 4 16,0 0 0-16,0 9-6 15,14 12-1-15,5 8-3 0,10 7 6 16,13 10-2-1,1 16 0-15,7 12 0 16,-2 12 4-16,1 21 6 0,-13 11-5 16,-7 8 14-16,-12 1 17 15,-9 0-5-15,-8-4 7 16,0-5 8-16,0-7-41 16,-17-8 0-16,1-6 0 15,0-3 0-15,0-8 0 0,-1 0 0 16,1-8 0-16,4-3 0 15,0-6 0-15,12-8 0 16,0-2 0-16,0-7 0 16,3 1 0-16,2 5-57 15,3 8-347-15,0-1-66 16,-5 5-35-16</inkml:trace>
  <inkml:trace contextRef="#ctx0" brushRef="#br0" timeOffset="-109074.18">19024 16123 24 0,'-13'-4'37'0,"4"4"-7"15,9 0-16-15,-8-3-13 0,8 3-18 16,0-5-14-16,0-3-26 16</inkml:trace>
  <inkml:trace contextRef="#ctx0" brushRef="#br0" timeOffset="-107493.21">20359 14608 149 0,'-15'-7'281'16,"-2"-1"-83"-16,4-5-44 15,-4 5-49-15,8 1-45 16,9-7-12-16,0 2 12 16,0-1 12-16,0 2 18 15,0-1 26-15,-8 0 16 0,8 0 2 16,-14-1-20-16,14 1-19 15,-12-5-20-15,0 5-16 16,-1-5-4-16,-3 3-11 0,-4-4-38 16,-1 3-6-16,-3 3 0 15,1 0 0-15,-6 3 0 16,-1 9 0-16,-1 0 0 16,-6 9 0-16,-4 5 0 15,-3 9 0-15,-5 0 0 16,1 5 0-16,3 5 0 0,8 3 0 15,6 7 0-15,1 0 0 16,6 6 0-16,8 4 0 16,5 1 0-16,11-6 0 0,0-4 0 15,0-3 0-15,0-9 0 16,6 1 0-16,2-5 0 16,0-3 0-16,6-5 0 0,-3-3 0 15,10-1 0-15,-2-5 0 16,6 2 0-16,4-1 0 15,-1 2 0-15,5-7 0 16,-1-7 0-16,1 8 0 16,-1 1 0-16,0-9 0 0,7 7 0 15,-5-7 0-15,0 0 0 16,-3 10 0-16,3-4 0 16,-6-6 0-16,0 13 0 0,1-1 0 15,-1 4 0-15,0 0 0 16,-5 2 0-16,-1 2 0 15,-6-1 0-15,-7 2 0 16,-1 4 0-16,-4 3 0 0,-4 0 0 16,0 10 0-16,-8 3 0 15,-9 3 0-15,-3 9 0 16,-3 5 0-16,-7-2 0 16,-7 6 0-16,-4-2 0 0,-3-3 0 15,-5-1 0-15,-4-6 0 16,1-5 0-16,-4-4 0 15,-3-5 0-15,8-8 0 0,2-3 0 16,5-12 0-16,2-13 0 16,5 0 0-16,9-9 0 15,4-3 0-15,8-8 0 0,2-5 0 16,14-7 0-16,0-5 0 16,9-8 0-16,-1-8 0 15,8 1 0-15,5 2 0 16,-1 5 0-16,-4 5 0 0,5 3 0 15,-5 5 0-15,-2 3 0 16,-3 9 0-16,1 0 0 16,-1 3 0-16,2 5 0 0,0 5 0 15,0 1 0-15,-10 6 0 16,3 0 0-16,0 0 0 16,2 0 0-16,0 0 0 0,4 21 0 15,1 0 0-15,3 8 0 16,3-1 0-16,3 4 0 15,-7-2 0-15,7-2 0 16,-7-5 0-16,1-3 0 16,1-3 0-16,0-1 0 0,-5-4 0 15,-1-12 0-15,-3 9 0 16,1-9 0-16,-1 0 0 16,-4 0 0-16,4 0 0 0,-4 0 0 15,0 0 0-15</inkml:trace>
  <inkml:trace contextRef="#ctx0" brushRef="#br0" timeOffset="-107338.41">20051 15781 2047 0,'0'-16'0'0,"0"-4"0"16,0-5 0-16,0-4-133 0,-12-3-300 15,4-5-10-15,0-3 4 16</inkml:trace>
  <inkml:trace contextRef="#ctx0" brushRef="#br0" timeOffset="-106347.06">20254 14425 20 0,'0'9'53'0,"0"-9"106"15,0 8 54-15,0-8-65 16,-8 0-49-16,-6 0-49 0,8 0-19 15,-2-5 17-15,-3-2 15 16,-3 2-4-16,2-2 3 16,-5-3-22-16,6 3-11 15,-6 0-4-15,1-2-4 16,-5-2 2-16,4 2 3 16,-2 0-1-16,-1 4 7 0,0 3-2 15,0 2 3-15,0 0 6 16,-6 12-6-16,-1 3 5 15,2 3-2-15,1 6-9 0,-1 4-3 16,1 5-5-16,3 3-6 16,4 5 2-16,6 4-8 15,5 4 14-15,6 0-3 16,-9 1 1-16,9-6-5 0,0-4-5 16,0-4-4-1,0-6 0-15,0-3-3 0,0-3 1 16,10-3-1-16,6-5-1 15,10-3-5-15,2-1 4 16,5 0 0-16,-1 0-3 0,1 3 0 16,-5 3 12-16,1-2-15 15,-1 0 8-15,-2 1 0 16,-1-4-11-16,10-1 11 0,1-5-5 16,9-7-5-16,3 12-1 15,0-3 0-15,-2-2 1 16,-10 5 3-16,-4 1 0 15,-7 7 13-15,-6 5 10 16,-6 3 6-16,-13 5-5 0,0 4-5 16,-13 4 14-16,-3-2 0 15,-7 3-1-15,-6 2 9 16,-7 2-10-16,-6-6 3 0,-2 1-1 16,-5-1-4-16,0-7 4 15,-3 0-10-15,3-9-15 16,0-3 6-16,1-9 2 0,3-12 12 15,8-5-13-15,1-15 1 16,4-9-9 0,2-3 15-16,12 0 7 0,1-1-24 15,8 4 0-15,9 5 0 16,0 0 0-16,13 3 0 0,9 5 0 16,0 4 0-16,3 3 0 15,2 5 0-15,3 4 0 16,-1 0 0-16,-9 17 0 0,-1 0 0 15,-2 2 0-15,-5-2 0 16,2 4-66-16,-8-2-89 16,2-2-89-16,-5 3-65 0,-3-2-8 15,-6-6-51-15</inkml:trace>
  <inkml:trace contextRef="#ctx0" brushRef="#br0" timeOffset="-104899.93">9416 12704 738 0,'-8'-110'337'0,"-9"25"-78"15,-6 27-126-15,-14 54-25 16,-21 66 97-16,-34 72 62 0,-43 95-267 15,-43 96 0-15,-42 74 0 16,-26 36 0-16,-7 25 0 16,5-1 0-16,17-26 0 15,24-51 0-15,31-48 0 16,39-58 0-16,35-60 0 16,28-52 0-16,26-47 0 0,20-40 0 15,16-47-118-15,12-60-461 16,0-60-4-16</inkml:trace>
  <inkml:trace contextRef="#ctx0" brushRef="#br0" timeOffset="-104600.54">6870 13413 606 0,'11'-50'368'16,"-2"17"-143"-16,-1 21-115 15,11 29-49-15,19 34 28 0,14 45 64 16,29 33-3-16,45 39 88 16,50 15-191-16,47 12-47 15,45-3 0-15,20-9 0 16,8-12 0-16,5-17 0 0,-4-20 0 16,-9-20 0-16,-24-20 0 15,-33-17 0-15,-36-19 0 16,-40-17 0-16,-38-13 0 0,-31-9 0 15,-26-4 0-15,-18-15 0 16,-24-11 0-16,-18-17 0 16,-18-17-591-16,-24-19 35 15</inkml:trace>
  <inkml:trace contextRef="#ctx0" brushRef="#br0" timeOffset="-103402.18">2273 12578 67 0,'-9'-9'159'16,"9"1"28"-16,-8 0-51 15,8-1-26-15,0 6-34 16,0-6-28-16,0 2 3 16,-8 2 2-16,8 1 6 15,-8 4 12-15,8 0 7 16,-9 0 3-16,9 0-1 16,-7 0-23-16,7 9-18 0,0 14 27 15,4 18 10-15,8 13-26 16,4 7-25-16,9 0-10 15,4-4-7 1,-1-12-3-16,0-8 0 16,1-18 5-16,4-6-10 15,-1-13 7-15,4-20-6 0,-4-17 4 16,-7-16-8-16,-6-8 3 16,-5-8-5-16,-14-5 1 15,0 5 14-15,0 13 31 16,-14 10 44-16,3 13 27 15,3 13 13-15,8 4-64 16,0 9-61-16,0 34 0 16,8 18 0-1,3 12 0-15,11 8 0 16,-1 5 0-16,2 0 0 16,1-6 0-16,0-3-143 15,1-4-196-15,0-7-45 16,-1-10 0-16,0-8-8 15</inkml:trace>
  <inkml:trace contextRef="#ctx0" brushRef="#br0" timeOffset="-103118.53">3118 12134 341 0,'0'-49'331'15,"-13"17"-47"-15,0 7-88 16,7 8-105-16,6 17-40 16,-8 34 29-16,8 30 41 15,0 34-2-15,-8 24-28 0,8 21-12 16,0 2-22-16,0 7-25 16,0-10-14-16,0-6-5 15,3-20-11-15,5-21-19 16,3-18-85-1,-1-20-97-15,-2-17-60 16,0-23-21-16,0-25-45 0,-4-25-11 16</inkml:trace>
  <inkml:trace contextRef="#ctx0" brushRef="#br0" timeOffset="-102819.36">3200 12109 339 0,'-8'-36'303'16,"-1"11"-70"-16,9 11-89 0,-8-1-75 16,8 15-32-16,0 0-6 15,4 26 17 1,12 10 0-16,3 17-16 16,11 12-14-16,5 12 6 15,6 6 0-15,5 5-1 16,3 1-1-16,-2 2-1 0,2-7-4 15,-4-4-7-15,-8-17-5 16,-5-10 0-16,-2-7-4 16,-7-9-37-16,-3-9-68 15,-3-12-52-15,-9-3-41 16,-8-13-62-16,0-21-60 16</inkml:trace>
  <inkml:trace contextRef="#ctx0" brushRef="#br0" timeOffset="-102579.91">3260 12734 235 0,'-37'11'331'0,"6"-3"-61"16,2-8-63-16,9 8-77 15,3-8-40-15,9 0-31 16,8 0-33-16,12-11-9 0,15-10-9 15,19-12-2-15,8-4-8 16,1 5-19 0,-1 3-26-16,-10 3-43 15,-8 13-47-15,-10-5-49 16,-12 2-50-16,-6 0-62 0</inkml:trace>
  <inkml:trace contextRef="#ctx0" brushRef="#br0" timeOffset="-102121.14">3661 12159 397 0,'-15'-25'249'0,"-6"0"-66"16,9 1-59-16,0 7-45 15,0 2-10-15,12 2-22 16,0 7-17-16,0-9-21 15,16 0 1-15,9-5-10 16,11-5 5-16,4 0-1 16,5 1-2-16,3 4-5 15,-2 8 8-15,-10 3 2 16,-7 9 12-16,-4 21 42 0,-6 15 33 16,-2 17 17-1,-10 13-19-15,-7 7-2 16,-15 13-7-16,-10-1-22 15,-3 1-15-15,-1-10-19 0,4-11-11 16,9-16-8-16,5-13-2 16,11-8-10-16,0-10 12 15,7-10-2-15,18-8-1 16,16-8 1-16,11-10-7 16,8-5 1-16,11-5 0 15,-3 3-18-15,-6 1-58 16,-10 4-53-16,-11 3-79 0,-8 0-92 15,-9 1-51 1,-8 0-51-16</inkml:trace>
  <inkml:trace contextRef="#ctx0" brushRef="#br0" timeOffset="-101921.33">3926 12336 348 0,'-45'-15'235'0,"9"-2"-57"15,7 2-52-15,9 2-60 16,7 1-22-16,13 0-22 16,8 0-8-1,17-10-12-15,15-1-4 0,6-1-43 16,6 0-57-16,0 3-29 16,-1-1-42-16,-4 8-60 15</inkml:trace>
  <inkml:trace contextRef="#ctx0" brushRef="#br0" timeOffset="-101071.98">4446 11556 247 0,'0'-33'274'0,"0"8"-47"15,-8 9-60 1,0 9-78-16,8 7-38 16,-9 23 24-16,9 35 49 0,0 27-7 15,0 25-36-15,0 12-38 16,4-4-21-16,9-5-8 15,4-13-6-15,-3-15-4 16,7-13-7-16,-5-18-8 16,-4-13-19-16,1-11-12 15,-5-7-15-15,-5-12 0 16,-3-11-7-16,0-16-39 16,0-16-12-16,-11-25 15 15,-2-22 21-15,-2-22 15 16,2-16 23-16,1-6 25 0,-5 14 41 15,5 19 40-15,1 15-2 16,3 15-11-16,8 16-5 16,0 6-9-16,0 10-10 15,0 5-10-15,0 6 3 16,0 4-9-16,0 6-7 16,8 7-4-16,9 7 18 15,15 23 31-15,7 13-3 16,15 22-12-16,-3 9-15 0,7 8-11 15,-1 4-1 1,0-10-8-16,-3-2 1 16,-7-10-31-16,-10-6-70 15,-9-13-36-15,-4-8-23 0,-7-8 7 16,-17-14-38-16,0-15-60 16</inkml:trace>
  <inkml:trace contextRef="#ctx0" brushRef="#br0" timeOffset="-100886.72">4495 12097 462 0,'-37'-7'264'0,"9"-2"-54"16,6 4-87-16,12-3-57 16,10-3-34-16,15-12-12 15,18-7-14-15,16-7-18 16,8 1-66-16,-2-2-92 15,-1-2-76-15,-10-9-77 16</inkml:trace>
  <inkml:trace contextRef="#ctx0" brushRef="#br0" timeOffset="-100174.18">4961 11259 472 0,'0'-24'389'0,"-8"8"-107"0,8 4-137 16,0 1-75-16,0 11-42 16,0 15 8-16,8 9 25 15,8 17 20-15,5 20-21 16,4 11-23-16,3 13-5 16,1 5-2-16,-1 0-3 15,-3-9-9-15,-7-2-9 16,4-15-3-16,-6-15-3 0,-5-8 2 15,-3-18 1 1,-8-6 4-16,0-17 20 16,0-21-12-16,0-25-24 15,-16-22-8-15,-3-29-3 0,-3-13 12 16,4-5 3-16,-4 7-1 16,2 10 5-16,4 21 13 15,4 19-7-15,0 13-8 16,12 17-5-16,0 9-2 15,0 7-4-15,0 12 5 16,15 14 6-16,35 42 1 16,-18-17-1-16,1-6-5 15,-1-2 6-15,-4-5 7 16,-8-12-15 0,0 0-4-16,-6-14 8 0,-6 0-9 15,0-14-4-15,-1-16-9 16,-2-16 9-16,-2-15 3 15,-3-1 9-15,0 2 9 16,0 6 14-16,0 10 11 16,0 12 9-16,0 8-8 15,0 7-11-15,0 4-10 16,0 5-6-16,0 8-15 0,0 21 6 16,13 15 37-1,4 21 20-15,10 12-12 16,6 14-12-16,-1 5-6 0,1 2-4 15,-1-5-7-15,1-8-11 16,-9-6 0-16,0-15 0 16,-7-12 0-16,-6-11 0 15,-2-10 0-15,-4-5-26 16,-5-9-90-16,0-14-120 16,0-19-131-16,-14-25-35 15,3-16-22-15</inkml:trace>
  <inkml:trace contextRef="#ctx0" brushRef="#br0" timeOffset="-99326.25">5600 10632 69 0,'-9'-4'152'0,"1"4"58"16,0 0-46-16,0 0-36 16,8 0-47-1,0 0-40-15,-9 0-16 0,9 0 0 16,0 0 1-16,0 0-2 15,0 0 2-15,0-4-1 16,0 0 7-16,0 4-3 16,0 0 9-16,0 0-6 15,0 0-8-15,0 0-2 16,0 0-2-16,0 0 8 16,0 0 10-16,0 0 4 0,0-5-3 15,0 3 5-15,0-4-3 16,0 2-4-16,0 4 10 15,-9 0 27-15,9 0-10 16,-6 0-18-16,6 0-24 16,0 0-14-16,0 0-6 15,0 0-7-15,0 17 5 16,6-1 6-16,12 8-10 16,1-2 9-16,6-3-6 15,0-3 7-15,-1 0-5 16,-5-3 5-16,-2-13-4 0,-4 0 2 15,-6 0 2-15,2-8 2 16,-6-16-1-16,-3-8 1 16,0-9 39-16,-8-4 40 15,-3 4 12-15,-2 7-59 16,5 11-40-16,8 7 0 16,-9 4 0-16,9 3 0 15,0 34 0 1,9 3 0-1,4 9 0-15,6 3 0 16,2 1 0-16,-1 4 0 0,4-1 0 16,-3-2-263-16,-4 2-161 15,-11 6 0-15,-6 2-23 16</inkml:trace>
  <inkml:trace contextRef="#ctx0" brushRef="#br0" timeOffset="-94949.2">3195 11451 53 0,'-9'-13'154'0,"9"4"33"16,0 1-56-16,0 0-38 15,0 4-30-15,0 1-9 16,-7 3-5-16,7 0 0 15,0 0-10-15,0-5-1 16,0 0-6-16,0 5-1 16,0 0 5-16,0 0-8 15,0 0-9-15,0 0-1 16,0 0-8-16,0 0-2 16,0 0 2-16,0 0 0 15,0 13 4-15,0-1 7 16,7 5-7-16,2-1-4 15,-1 9 3-15,0-1 2 16,0 5-9-16,4 4 8 16,1-5-11-16,0 4 5 15,-2-4-3-15,-3 1 0 16,1-1 5 0,2-2 3-16,-3-7-8 15,0 5 7-15,0-2-3 16,0 1 4-16,5 3-2 15,-1 2 2-15,1-1-2 16,-1 6-2-16,4 1-3 16,-3-6 2-16,-2 6-3 15,0-4-1-15,3-2 2 16,2-2-7-16,-3-2 2 16,-2-5 1-16,-3-2-1 15,4 0-9-15,-4-5 8 16,0 4 1-16,0-4-2 15,1 5 1-15,-2-1 3 16,1 5 0-16,0-1-7 16,1 0 5-16,-1 0 3 15,0 1-11-15,6-1 11 16,-4 1-6-16,3-2 3 16,-1 2-1-16,1 0-5 15,-4-1 8-15,2 1 1 16,1 2-6-16,0 6-3 15,4 0 6-15,1-1 2 16,-1 1-1-16,5 4-4 0,-7 0 2 16,3-5-3-16,0 0 7 15,4 2-1 1,-5-2-3-16,0 0 1 16,-4 4-1-16,4-4 6 15,0 0-1-15,0 1-5 0,-2 4 8 16,0 0 1-16,3-4-5 15,0-1 4-15,-5 1-1 16,-1-5-5-16,2-4-1 16,-1-3 0-16,1-2-1 15,0 2 2-15,-2-6 3 16,-3 4 2-16,1-1-6 16,-1-1 2-16,0-1 0 15,-5-4 2-15,2-8-7 16,-5 8 8-16,0-8 4 15,0 0 28-15,0 0 6 16,0 0 18-16,0 9 1 16,-13-9-6-16,2 7-19 15,-11 3-18-15,-2-3-9 0,-9 5-8 16,-10 4-8-16,-10 5 11 16,-17 3 1-16,-6 4-7 15,-1 5 4-15,3 4 6 16,9-5 0-16,8-2-3 15,9 2-6 1,6-3 7-16,10-9-1 16,4 0 7-16,7-3-11 15,5-6 5-15,5-3 10 16,3-8 6-16,-1 9-1 16,1-9 3-16,8 0-14 15,-11 8-6-15,1-8-2 0,10 7 6 16,-8-7 11-16,8 0-2 15,0-7-19 17,0-10 0-32,0-16 0 15,-11-15 0 1,-3-13 0-16,3-16 0 16,-6-12 0-16,2-18 0 15,-2-7 0-15,1-12 0 16,-4-1 0-16,-1 7 0 15,-3 1 0-15,4 13 0 16,-2 7 0-16,4 14 0 16,1 8 0-16,1 4 0 15,4 7 0-15,3 6-4 16,1 6-7-16,-1 9 3 16,9 14 5-16,-8 4-1 15,8 8 1-15,-8 8 4 16,8 2-3-16,0 1 3 15,0 4-3-15,0-1 2 16,0 5-5-16,-8 0 3 16,8 0 0-1,0 0 5-15,0 0-8 16,0 0 10-16,0 0-7 16,0 0 5-16,-7-2 1 15,7-8-4-15,-8 7-1 16,8-5 7-16,0 4-11 15,0-1 5-15,0-3-7 16,0-7-5-16,12-11 11 16,12-10-6-16,11-9 10 15,15-7 1-15,4-5-4 16,-2 2-3-16,1 8-2 16,-8 9 6-16,-10 10 2 15,-10 4-3-15,-9 8 2 16,-3 3-2-16,-5 6 6 15,-5 7-9-15,-3 0-9 16,0 0-30-16,0 0-37 16,0 0-72-16,0 0-83 15,0 0-68 1,0 0-81-16,-16 7-405 16</inkml:trace>
  <inkml:trace contextRef="#ctx0" brushRef="#br0" timeOffset="-94216.66">3203 11475 35 0,'0'0'91'16,"0"7"107"-16,0-7-45 15,-8 0-25-15,8 0-31 16,-12 0-25-16,12 0-2 16,-8 9 8-16,-1-9 6 15,9 0-21-15,-12 0 1 16,1 0 5-16,-2-9-2 15,1-7-20-15,-1 1 11 16,-3-7-2-16,0 2-13 16,-1-4-9-16,1-4-7 15,0 3 23-15,0 2 18 16,-1-4-24-16,6 4-21 16,2 3-4-16,2 7-9 15,7 1-6-15,-8 0-6 16,8 6-2-16,0 4 1 15,0 2 1-15,0-5 3 16,0 5-11-16,0 0 6 16,0 0 5-16,0 0-4 15,0 0-3-15,0 0 7 16,0 0 2-16,0 0-5 16,0 0 6-1,0 0-1 1,0 0-2-16,0 0 0 15,0 0 0-15,0 0 3 16,0 0-6 0,0 0 1-16,0 0 2 15,0 0 3 1,0 0-10 0,0 0 13-1,0 0-15-15,0 0-14 0,0 0-30 16,0 0-35-16,0 0-18 15,0 0-25-15,0 0-7 16,8 0 8-16,2 0-7 16,7 0-1-16,5 0-17 15,-4 0-79-15</inkml:trace>
  <inkml:trace contextRef="#ctx0" brushRef="#br0" timeOffset="-92919.08">25855 2104 145 0,'6'-16'281'0,"-6"4"-78"15,0 3-97-15,0 6-49 16,0 3-30 0,0 0-14-16,-6 20 4 15,-8 7-2-15,-1 11 2 16,-7 5 13-16,-4 7-7 16,-4-2 0-16,3 6-11 15,-7-6 1-15,1 2-8 16,2-2 0-16,-3-3-2 0,3-3 0 15,2-6 1-15,-1-3-3 16,7-9-1-16,7-3 0 16,4-9 2-16,12-12-9 15,0 7-15 1,0-7-21-16,0 0-22 16,0-3-49-16,3-13-83 15,10-5-68-15</inkml:trace>
  <inkml:trace contextRef="#ctx0" brushRef="#br0" timeOffset="-92569.72">25769 2202 58 0,'9'-12'165'0,"-8"0"58"16,4-2-66-16,-1 3-36 15,1 3-10-15,-5 3-13 16,0 1-24-16,0 4-33 16,0 0-19-16,0 0-14 15,3 13-3-15,5 6 0 16,0 15 3-16,1 6 17 16,0 8 0-16,2 6-6 15,-2 3 1-15,2 1-11 0,2-2-6 16,-4-4 5-16,-1-2-7 15,-1-8 2 1,1-10-2-16,-2-4-1 16,-3-8 0-16,-3-4-21 15,0 1-57-15,0-5-53 16,0-12-31-16,5 0-46 0,-5 0-79 16</inkml:trace>
  <inkml:trace contextRef="#ctx0" brushRef="#br0" timeOffset="-92367.52">25597 2581 219 0,'0'-9'239'0,"6"2"-93"15,6-2-56-15,8 1-27 16,8-1-10-16,6 2-19 15,0-2-20-15,4 9-9 16,-3 0-43-16,-1 0-118 0,-11 0-509 16</inkml:trace>
  <inkml:trace contextRef="#ctx0" brushRef="#br0" timeOffset="-91438.32">28179 2218 173 0,'-9'-4'252'16,"1"-1"-77"-16,8 3-74 15,0 2-34-15,0 0-3 16,0-5-14-16,0 5-15 16,0 0-5-16,16 0 5 15,7 0 0-15,14 0-11 16,12 0-12-16,12 0 0 15,2 0-10-15,2 0 1 16,-6 0 3-16,-11 0-6 16,-8 7-3-16,-12-7-2 15,-6 9 2-15,-10-1 1 16,-4 1 7-16,-8 3-9 16,0 7 2-16,-17 5 8 15,-8 9 5 1,-7 5-5-16,-9 2 3 0,1 6 7 15,-6-7-5 1,4 3-5-16,-7-5 3 16,3-5-1-16,11-4 1 15,2-7-7-15,7-8 4 16,9-2-4-16,11-11 12 16,6 9-8-16,0-9 3 15,0 0-6-15,11 0 0 16,9 7 3-16,9 0-8 15,7-7 3-15,10 14 0 16,6-6-4-16,5 4-2 16,3-3-25-16,7-2-52 15,-2 1-54-15,-5-8-20 16,-7 0-68-16,-9 0-50 16</inkml:trace>
  <inkml:trace contextRef="#ctx0" brushRef="#br0" timeOffset="-91215.97">28334 2498 236 0,'-28'-12'277'0,"5"4"-87"16,6 0-78-16,4 4-21 15,13-1-19 1,0 5-27-16,0 0-23 15,21 0-11-15,20 0-4 16,21 0-3-16,14 14-1 16,9-3-5-16,5 1-81 15,3 5-90-15,1-17-154 16</inkml:trace>
  <inkml:trace contextRef="#ctx0" brushRef="#br0" timeOffset="-90171.72">32339 1969 41 0,'0'-12'90'15,"0"0"49"-15,0 3 24 16,0 2-60-16,0 2-43 16,0 2-18-16,0 3-4 15,-8 0-10-15,0 0-7 16,-1 0 2-16,-2 20 9 16,-6 12 23-16,-7 16 31 15,-8 10-3 1,-10 12 2-16,-6 7-29 0,-1 1-14 15,0-9-21-15,2-6-10 16,1-5-4 0,10-13-2-16,7-7-3 15,5-14-2-15,7-3 5 16,6-9 1-16,11-12 2 16,0 0-2-16,0 0 11 15,0-9-8-15,11-15-7 16,11-12-9-16,9-14-25 15,6-11 12-15,-1-4 9 16,4-6 4-16,-2 7 2 16,-2 2 3-1,-8 10 3-15,1 4 5 16,1 7-6-16,-8 4 1 16,-4 9 2-16,-7 7 4 15,3 6 0-15,-8 1-4 16,2 12-4-16,-8 2 6 15,0 0-10-15,0 0 0 16,0 0 4-16,0 0 4 31,4 0-6-31,0 7 3 16,5 9 0-16,3 9 0 16,5 7 3-16,-3 8 1 15,3 10 1-15,0 3-3 16,0 8 1-16,-1 3 1 15,-4 6 0-15,-1-5 0 16,1 0-7-16,2-4 8 16,-6-7-5-16,0-13 0 15,1-9-8-15,-6-9-35 16,-3-6-21-16,0-5-35 16,0-12-66-16,0-12-87 15,-12-12-44-15</inkml:trace>
  <inkml:trace contextRef="#ctx0" brushRef="#br0" timeOffset="-89973.48">32094 2461 69 0,'-28'-12'176'16,"9"5"54"-16,1-1-68 15,10 3-63-15,8 2-38 16,16 3-25-16,27 0-13 15,22 0-14-15,16 8-9 16,2 0 2-16,4-1-47 16,-15-7-74-16,-11 0-170 15</inkml:trace>
  <inkml:trace contextRef="#ctx0" brushRef="#br0" timeOffset="-88176.49">25460 4888 47 0,'12'-12'133'15,"1"-4"151"-15,-7-1-78 0,2 0-82 16,-3 6-53-16,-5 3 6 16,0 8 18-16,0 0-15 15,0 0-33-15,0 0-27 16,0 0-10-16,0 8-7 16,0 8-8-16,0 8 8 15,-13 9 2-15,4 8 0 16,-5 4 0-16,2 3 6 15,-2 1-7-15,0-4 2 16,3-4-4-16,-3-8 2 0,2-5-2 16,3-7-1-16,9-9 6 15,-8 0-7-15,8-4 2 16,0-8 3-16,0 0 3 16,0 0-5-16,0 0-2 15,0 0 5 1,0 0-4-16,0-8 9 15,0-4-8-15,0-5 3 0,0-4-2 16,0-2-2-16,4-5-6 16,9-9 6-16,-1-5-6 15,5-3 2-15,-3 0 2 16,8-3 2-16,-2 3-3 16,0 0 1-16,-3 5-2 15,-6 7 7-15,2 8-3 0,0 9 0 16,-5 4 0-16,-5 1 0 15,2 1-1-15,-5 7-3 16,3-1 2-16,-3 4-2 16,0 0-3-16,0 0 4 15,4 0-4-15,-4 17 4 16,5 2 3-16,-2 6-2 16,5 4 0-16,0-1 2 15,1 4-4-15,3 5 5 16,-4-4 3-16,1-4-7 15,-4-10 1-15,1-2 0 0,-1-4 0 16,-2-5 4-16,-3-8 4 16,0 0 1-16,0 0-11 15,0 0 8 17,17-45 7-32,-5 16-13 0,2-4 1 15,20-60 1 1,-26 65-3-1,1 6 1-15,8-6 4 16,-9 17-10 0,-8 1 4-16,5 7 2 0,-5-1 0 15,0 4 1-15,0 0-2 16,0 0 6 0,0 0-2-1,0 0 0-15,0 0 0 16,0 0 1-16,0 0-7 15,0 0 4-15,0 0-7 16,0 0 10 0,0 0-6-1,0 0-6-15,0 0 3 16,0 12 0-16,0 4 9 16,0 8-6-16,0 5 4 0,0 4 6 15,0 3 16-15,0 1-2 16,0 4 10-16,0-1-6 15,0 0-6-15,0 1 12 16,0-4 11-16,-9 1-24 0,9-6-8 16,0-4-5-16,0-2-2 15,0-6-1-15,0-4-6 16,0-9 10-16,0 2-6 0,0-9-3 16,0 8 2-1,0-8 6-15,0 0-4 0,0 0 5 16,0 0-9-16,0 0 4 15,0 0 1-15,0 0 0 16,0 0 4-16,0 0-11 16,0 0 6-16,0 0-3 0,0 0-10 15,0 0-17-15,0-3-27 16,0-6-44-16,0 1-61 16,0-4-86-16,0-3-67 15,-12-3-382-15</inkml:trace>
  <inkml:trace contextRef="#ctx0" brushRef="#br0" timeOffset="-53348.99">2833 9130 410 0,'-20'-44'293'16,"-4"-2"-74"-16,0 10-94 16,0 3-36-16,2 10 17 15,11 1-8-15,-3 10-40 16,14 4-28-16,-11 20-15 15,-10 29 26-15,-15 40 37 16,-12 62 11-16,-13 55 1 16,-3 32-31-16,6-3-27 15,12-15-18-15,18-24-7 16,8-34-4-16,8-27-3 16,12-31-2-16,0-25 7 15,0-19-3-15,0-16-18 16,9-15-29-16,-1-9-60 15,-4-12-93-15,-1-16-72 16,2-4-11-16,-5-7-3 16,0-7-19-16</inkml:trace>
  <inkml:trace contextRef="#ctx0" brushRef="#br0" timeOffset="-52949.85">1880 10641 363 0,'-51'0'276'15,"11"0"-85"-15,12 0-84 16,8 7-56-16,7-7-31 16,13 21-3-16,13 15 11 15,12 16 10-15,11 15 0 16,8 13-18-16,10 6-2 16,-3 0 5-16,2-5-10 15,-2-12-1-15,-8-7-8 16,-7-13 2-16,-3-18-3 15,-1-10 11-15,-3-9 7 16,4-12-3-16,4-16 14 16,11-16 3-16,12-17-3 15,2-9 1-15,-5 1 19 16,-13-4 18-16,-12 2 12 16,-10 1 18-16,-22 4-17 15,-13 6-33-15,-16 3-26 16,-19 9-8-16,-17 10-16 15,-11 15-4-15,-10 11-23 16,4 0-58-16,9 16-84 16,13 5-82-16,15-1-27 15,15 3 17 1,23-6-81-16</inkml:trace>
  <inkml:trace contextRef="#ctx0" brushRef="#br0" timeOffset="-52633.74">4028 9183 422 0,'0'-50'406'15,"0"19"-156"-15,-14 10-127 16,3 13-64-16,-9 24-25 15,-14 21 6-15,-5 24 19 16,-7 44-17-16,-2 42-7 16,3 31 3-16,8 19-13 15,9 2-21-15,9-8 4 16,6-15-2-16,5-22-8 16,8-19 2-16,0-21-7 15,0-21-24-15,0-19-77 16,0-17-73-16,0-12-46 15,0-17-30-15,0-20-77 16</inkml:trace>
  <inkml:trace contextRef="#ctx0" brushRef="#br0" timeOffset="-52301.15">3565 10909 333 0,'-14'-13'224'15,"6"5"-73"-15,1 8-55 16,7 0-45-16,-9 0-12 15,1 13 20-15,0 7 8 16,8 9-4-16,0 7-16 16,0 1-18-16,8-6-8 15,9-2-5-15,3-8-1 16,13-4-3-16,16-17 1 16,11 0-10-16,10-17 1 15,2-7 4-15,-7-4-6 16,-7-5 17-16,-18 0 40 15,-15 1 11-15,-25-1 5 16,-22 0-31-16,-27 14-7 16,-27 14-19-16,-22 22-9 15,-7 19-11-15,0 20-32 16,7 15-89-16,17 11-81 16,15-1-57-16,23-6-57 15</inkml:trace>
  <inkml:trace contextRef="#ctx0" brushRef="#br0" timeOffset="-50720.36">11044 4506 357 0,'-16'0'229'0,"-1"7"-100"15,10-7-60-15,7 0-36 16,0 0-12-16,0 0-1 16,12 0 8-16,28 0 55 15,46-19 50-15,77-22-36 0,104-25-29 16,95-20-16-16,64-15-19 15,77-8-1-15,53-1-11 16,13 8-5-16,13 16-3 16,-9 17-7-16,-47 17-6 15,-71 14 0-15,-81 14 0 16,-85 8-2-16,-70 0 2 16,-62 4 30-16,-43 5 48 0,-32-3 19 15,-25 7-10 1,-17-2 1-16,-12 0-20 15,-7 5-34-15,-8 0-12 0,-4 0-42 16,-3 0-111-16,2 0-161 16,3 10-83-16,15 3-64 15</inkml:trace>
  <inkml:trace contextRef="#ctx0" brushRef="#br0" timeOffset="-48103.55">2363 14784 111 0,'-17'23'233'15,"1"-2"-62"-15,-1 0-28 16,2-5-16-16,-2 0-44 16,0 2-26-16,1-8 24 15,5 3 39 1,-2-13 8-16,13 9-5 0,-8-9 5 15,8 0 1-15,0 0-13 16,0 0-6-16,0 0-8 16,0 0-22-16,0 0-75 15,12-17-5 1,38-28 0 0,43-48 0-16,56-54 0 15,58-52 0 1,82-34 0-16,81-7 0 0,43 5 0 15,34 7 0-15,20 20 0 16,-4 26 0-16,-33 25 0 16,-52 29 0-16,-57 26 0 15,-60 19 0-15,-63 21 0 16,-51 19 0-16,-37 11 0 16,-35 7 0-16,-21 9 0 15,-18-1 0-15,-11 6 0 0,-13 1 0 16,-3 3 0-16,-5-2 0 15,-4-11 0-15,0-20 0 16,0-34 0-16,-17-35 0 16,1-34 0-16,-9-28 0 15,1-17 0-15,-4-15 0 16,-10-21 0-16,-2-28 0 16,-9-32 0-16,2-14 0 15,-2 9 0-15,0 24 0 16,0 34 0-16,-5 31 0 0,2 33 0 15,4 28 0-15,-2 29 0 16,7 25 0-16,1 20 0 16,10 20 0-16,-1 12 0 15,4 14 0-15,-10 9 0 16,-26 20 0-16,-40 26 0 16,-46 34 0-16,-45 31 0 15,-48 53 0-15,-60 45 0 16,-73 37 0-16,-38 21 0 15,-18-1 0-15,-19-10 0 16,-6-19 0-16,-1-13 0 16,27-29 0-16,43-22 0 15,52-25 0-15,57-24 0 16,62-32 0-16,51-21 0 16,45-16 0-16,35-17 0 0,32-9 0 15,17-5 0-15,14-14 0 16,13 0 0-16</inkml:trace>
  <inkml:trace contextRef="#ctx0" brushRef="#br0" timeOffset="-47791.48">564 11636 2047 0,'8'57'0'0,"8"46"0"16,12 43 0-16,9 50 0 15,8 44 0-15,6 45 0 16,11 61 0-16,3 31 0 15,4 4 0-15,1-23 0 16,-6-29 0-16,5-34 0 16,-5-44 0-16,-2-35 0 0,-10-41 0 15,-7-41 0 1,-8-32 0-16,-8-29 0 16,-10-20 0-16,-5-16 0 15,-3-13 0-15,-8-7 0 0,2-5 0 16,-2-12 0 15,3 0 0-15,2-12 0-16,16-22 0 15,38-35 0-15,59-44 0 16,69-46 0-16,71-49 0 16,76-49 0-16,88-31 0 15,67-14-282-15,33 13-597 16</inkml:trace>
  <inkml:trace contextRef="#ctx0" brushRef="#br0" timeOffset="-43897.72">3407 5100 435 0,'-79'0'214'15,"14"0"-64"-15,13-7-53 16,12-3-44-16,15 3-29 15,17-2-8-15,19-8-12 16,32-11 1-16,28-8-7 16,38-9 6-16,38 0 1 15,16 0-5 1,0 9 3-16,-22 8-9 16,-18 3-16-16,-26 9-9 0,-28 7-22 15,-20 5-17-15,-25 4-2 16,-24 0-37-16,-29 0-154 15</inkml:trace>
  <inkml:trace contextRef="#ctx0" brushRef="#br0" timeOffset="-43430.15">3483 4782 395 0,'-16'9'102'0,"3"3"-44"0,13 11-17 15,0 68 12 1,-16 42-22 0,16-62-27-16,0-7 2 15,-9-6-8-15,9-14 5 16,0-6 0-16,0-14 1 16,0-12-2-16,0-12 2 15,17 0-3-15,17-8 4 16,27-13-2-16,19-8-1 15,25-3-2 1,5 8 0-16,3 3-4 0,-5 13 2 16,-15 8 4-16,-14 25-4 15,-17 19 4-15,-20 30-4 16,-32 23 6-16,-26 17 1 16,-25 8-2-16,-19-4 1 15,-16-11 2-15,-6-18 8 16,5-16 3-16,7-21 4 15,13-14 5-15,17-14 7 16,12-8-6-16,12-4-14 16,4-16-14-1,12-8-22-15,12-12-35 16,4-5-20-16,4-16-65 16,4-2-143-16</inkml:trace>
  <inkml:trace contextRef="#ctx0" brushRef="#br0" timeOffset="-42981.8">5091 4626 414 0,'-25'-27'143'0,"5"7"-73"16,-3 9-37-16,1 11-17 15,-2 7-9-15,0 21-2 16,-4 22-4-16,-1 15 3 16,4 11-1-16,6 18-1 15,11 8 1-15,8 1-2 16,13-6 1-16,6-16 1 15,14-20-1-15,2-25-2 16,11-22 2-16,1-28 0 16,7-17 2-16,-4-26-1 15,-7-17-1-15,-11-11 0 16,-10-10-2-16,-22-7 2 16,-8 4-2-16,-17 5 3 15,-7 16-1-15,-8 12 2 16,-2 20-6-16,-3 21 2 15,0 15-11-15,5 21-11 16,7 9-18-16,6 8-98 16,5 3-108-16</inkml:trace>
  <inkml:trace contextRef="#ctx0" brushRef="#br0" timeOffset="-42633.07">5429 4368 332 0,'0'-44'186'16,"0"5"-84"-16,-13 11-38 15,1 8-32-15,-1 11-17 16,2 9-9-16,-1 26-2 16,12 14 1-1,0 17 0-15,0 17 1 0,20 2-2 16,17-2 0-1,19-12-5-15,17-15 2 16,17-13 1-16,16-19 0 0,-1-19 13 16,-12-20-1-16,-25-16 2 15,-30-22-7-15,-38-11-2 16,-41-13-2-16,-24-4-4 16,-20 10 0-16,-9 10-7 15,4 25-16-15,2 29-22 16,7 24-49-16,7 17-151 15</inkml:trace>
  <inkml:trace contextRef="#ctx0" brushRef="#br0" timeOffset="-40869.3">3279 7009 349 0,'-48'7'167'0,"0"-7"-52"16,8 10-36-16,-1-10-7 16,9 0 9-1,7 0 10-15,9 0 3 16,3 0-25-16,5 0-7 15,8 0-20-15,0-10-21 16,16-6-10-16,30-25-1 16,50-23-4-16,91-34 4 15,90-41-11-15,68-35 4 16,53-34 0-16,65-19-1 16,35 2 2-16,-9 19-5 0,-26 18 5 15,-38 26 10-15,-43 22-4 16,-52 31 30-16,-67 23 32 15,-63 21 52-15,-50 16 64 16,-45 9 43-16,-32 2-156 16,-29-2-75-16,-28-12 0 15,-16-15 0-15,-32-14 0 16,-17-21 0-16,-16-23 0 16,-7-25 0-16,-1-31 0 15,0-13 0-15,2-6 0 0,6 5 0 16,5 0 0-16,8 8 0 15,3 7 0-15,0 13 0 16,1 8 0 0,-5 9 0-16,-4 12 0 0,-5 11 0 15,-3 17 0 1,-3 20 0-16,-9 25 0 16,-9 30 0-16,-15 30 0 15,-33 38 0-15,-53 36 0 16,-48 33-33-16,-25 27-21 15,-25 22 15-15,-32 11 4 16,-47 13 8-16,-30 9 11 16,-1 15 3-16,22 5 5 15,16-9 5-15,20-15-3 16,24-23 4-16,28-25 5 16,45-26-5-1,50-25-2-15,52-25-13 16,36-16-27-16,34-10-1 15,28-10 7-15,18-12 24 16,22-8-1-16,0 0 10 16,5 0 1-16,-5 0 8 15,0 0-7 1,0 0-3-16,0 9 5 16,0 3-10-16,0 8 13 15,0 12-2-15,3 18 2 16,11 22 0-16,1 27-6 15,10 23-2-15,6 28 6 16,3 49 2-16,-6 59-4 16,1 30-4-16,-6 6 8 15,-2-13-6-15,-4-24-2 16,-6-34 4-16,-3-40-2 16,5-36 6-16,-5-38-2 15,1-28 4-15,2-24-6 16,-3-16 9-16,-1-13 6 15,-1-10 9-15,-3-8 22 16,-3-10 4-16,0 0-3 16,5 0-13-1,6-2-12-15,19-19-5 16,10-12-10-16,17-13 5 16,16-6-13-16,16-8 0 15,17-10 5-15,19-11-6 16,22-12-15-16,43-14-51 15,50-2-144-15,32 2-163 16,8 10-140-16</inkml:trace>
  <inkml:trace contextRef="#ctx0" brushRef="#br0" timeOffset="-39347.47">5575 3818 384 0,'-32'-25'144'0,"2"4"-70"15,13 6-47-15,7 2-33 16,10 13-11-16,0 0 1 16,0 9-58-16,3-2-78 15,1 2-22-15</inkml:trace>
  <inkml:trace contextRef="#ctx0" brushRef="#br0" timeOffset="-39189.57">5668 3972 87 0,'-37'0'73'0,"6"0"-98"16</inkml:trace>
  <inkml:trace contextRef="#ctx0" brushRef="#br0" timeOffset="-39034.99">5538 4140 377 0,'-28'0'131'15,"7"0"-94"-15,10 0-152 16,2-9-313-16</inkml:trace>
  <inkml:trace contextRef="#ctx0" brushRef="#br0" timeOffset="-38898.79">5554 4107 203 0,'-19'0'183'15,"2"0"-91"-15,4 12-49 16,4-12-78-16,9 0-159 15</inkml:trace>
  <inkml:trace contextRef="#ctx0" brushRef="#br0" timeOffset="-36274.1">5696 3582 487 0,'-25'-50'209'16,"-2"2"-65"-16,2 3-34 15,9 4 30 1,4 2 5-16,12-3-66 15,31-11-38-15,40-7-24 16,42-14-9-16,37-12 0 16,33-4-7-16,7-3 0 15,-6 4 1-15,-22 8 1 16,-29 12-16-16,-30 19-34 16,-26 13-90-16,-29 17-87 15,-31 20-34-15</inkml:trace>
  <inkml:trace contextRef="#ctx0" brushRef="#br0" timeOffset="-35245.58">4941 4534 32 0,'0'17'99'15,"0"0"128"-15,0-6-99 16,0-3-62-16,3-8-30 16,-3 9-20-16,0-9-3 15,0 0 5-15,0 0 0 16,0 0 0-16,0 0-2 15,0 0 6-15,0 0 5 16,0 0 10-16,0 0 5 16,0 0 4-16,0 0-3 15,0 0-1-15,0 0-2 16,0 0 1-16,0-5-8 16,0 1 5-16,0-1-2 15,0 2-2-15,-8 3-9 16,8-4-19-16,0 4 4 15,0-5-4-15,0 5-1 16,0 0-4 0,0 0 0-16,-8 0 3 15,8-2-3-15,-8-3 11 16,0-4 13-16,8-11 5 16,-11-13-16-16,11-24 3 15,0-36-10-15,0-42-4 16,0-43-3-16,0-22-2 15,11-4 6-15,10 5-2 16,4 16-1-16,7 16 1 16,1 24-3-16,3 23 7 15,-1 17-6-15,-5 22 4 16,-11 20-8 0,-3 19-18-16,-2 18-33 15,-6 16-24-15,0 23-1 16,-8 23-14-16,-13 19-24 15,-7 21-58-15,-12 10-167 16</inkml:trace>
  <inkml:trace contextRef="#ctx0" brushRef="#br0" timeOffset="-34894.92">3192 4644 172 0,'-9'12'291'0,"9"-12"-106"16,0 0-65-16,0-19-40 16,9-22-24-16,2-30-8 15,9-34-2-15,4-46-2 16,5-44-1-16,7-18-16 15,5-1-14-15,7 11-1 16,13 15-2-16,4 22-7 16,6 26 2-16,-11 31-9 15,-7 28 0-15,-13 19-11 16,-3 23-11-16,-4 14-8 16,-1 16-11-1,1 9-9-15,-1 26-15 16,-1 9-15-16,6 10-14 15,-4 8-168-15</inkml:trace>
  <inkml:trace contextRef="#ctx0" brushRef="#br0" timeOffset="-31483.44">3268 6508 618 0,'-37'-36'211'15,"1"-2"-73"-15,7 10-59 16,6 5-36-16,6 6-21 16,4 4-13-16,5 6-9 15,8 7-4-15,0 0 3 16,13 20 1-16,12 4 4 15,7 8-1-15,16 6-6 16,25-2 5-16,41-12 3 16,49-11-1-16,55-26 10 15,43-23-9-15,20-33 3 16,15-25 0-16,19-20 0 16,22-20 2-16,1-13-2 15,-14 0-6-15,-28 5 5 16,-34 8-1-16,-44 7-3 15,-39 10 2-15,-32-5 1 16,-34-8 10-16,-23-17-2 16,-22-20 2-16,-23-25 6 15,-21-24 3-15,-19-19-13 16,-26 3 1-16,-35 13-11 16,-57 14 2-16,-88 27-5 15,-90 26-1-15,-50 42 4 16,-45 46-9-16,-74 52 10 15,-43 56-7-15,-17 83 1 16,-24 88 2-16,-16 62 1 16,21 37-5-16,50 24-2 15,79 37 8-15,85 14-7 16,99-9 8-16,95-39-1 16,112-53-3-16,115-55 6 15,111-62 0-15,86-57-2 16,52-65 4-16,93-62 0 15,71-63-6-15,14-50-19 16,12-30-78-16,-23-2-98 16,-57-1-91-1</inkml:trace>
  <inkml:trace contextRef="#ctx0" brushRef="#br0" timeOffset="-29787.51">5224 3911 377 0,'-11'-50'226'15,"-2"7"-107"-15,2 6-40 16,11 5-38-16,0 12-19 16,0 7-17-16,0 8-3 15,0 18-6-15,11 23 8 16,5 30-4-16,6 27 6 16,1 31-2-16,2 13 2 15,0 13 10-15,-5 2-9 16,1-10-4-16,-2-16-2 15,-2-21-1-15,-6-23 3 16,-3-18 0-16,1-18 1 16,-4-13-2-16,-1-13 12 15,2-8 11-15,-1-3 0 16,4-9-7-16,15-5 6 16,20-11-6-16,29-17 12 15,34-15-17-15,34-18 2 16,30-15-7-16,12-12-7 0,-1-10 6 15,-11 6-3-15,-21 7 7 16,-28 13 1-16,-24 16 44 16,-26 7 53-16,-24 1-12 15,-15-8-45 1,-19-15-27-16,-14-18-5 16,-22-19-9-16,-13-15-6 15,-23-1-1-15,-15 3-3 16,-12 3 1-16,-12 14 1 15,-10 10-6-15,-1 22-1 16,-18 25-1-16,-25 29 7 16,-11 23 0-16,-1 30-6 15,8 36-5-15,22 32-47 16,16 28-98-16,19 17-28 16,16 7-2-16,17-4 12 15,13-15-125-15</inkml:trace>
  <inkml:trace contextRef="#ctx0" brushRef="#br0" timeOffset="-28721.92">4944 4086 259 0,'14'-43'188'0,"-6"0"-94"16,-5 7-42-16,0 3-17 16,-3 9-8-16,5 8-12 15,4 4-8-15,-2 5-6 16,6 7-2-16,4 0 4 16,3 0-2-16,0 11-5 15,0 13 13-15,0 16 3 16,1 22-3-16,-4 20 9 15,-2 15-1-15,5 9-4 16,2-1-5-16,4 2-6 16,4-10 3-16,-3-4-1 15,3-7 3-15,-2-4-3 16,1-5-1-16,-6-9 1 16,2-1-2-16,-5-11-1 15,-3-10 1-15,-6-6-2 16,-2-7 5-16,-1-9 4 15,-8-7 5-15,0-6 6 16,0-11 17-16,0 0 14 16,0 0 1-16,0 0-12 15,0 0-12-15,0 0-18 16,0 0-9-16,-8 0-1 16,-4 0 1-16,-4 22 2 15,-4 9-4-15,-6 14 4 16,-2 7-10-16,-9 6 13 15,1 3-8 1,-4 1 0-16,-5-5 1 16,0-5 5-16,-4-6-6 15,-4-7 2-15,5-9 1 16,7-10 15-16,5-20 30 16,4 0 14-16,2-25 14 15,8-23-31-15,1-31-17 16,4-18-5-16,4-17-11 15,2-4-7-15,2 3 2 16,1 2-8-16,1-1 9 16,7 9-6-16,0-2-2 15,0 5 0-15,0 10 2 16,0-3 0-16,4 15 8 16,-1 5-8-16,2 11 0 15,-5 11 0-15,0 12-2 16,0 8 2-16,0 13-5 15,0 4 9-15,-12 7-11 16,-2 9 7-16,-5 0-5 16,-6 0 5-16,1 13 3 15,-1-13-3-15,6 7-3 16,5-7 7-16,14 0 0 16,0 0-1-16,9-11-3 15,24-14 0-15,20-15-2 16,12-13 4-16,7-1-8 15,-2 7-11-15,-10 5-54 16,-2 10-83-16,-15 10-68 16,-4 8-116-16</inkml:trace>
  <inkml:trace contextRef="#ctx0" brushRef="#br0" timeOffset="-27946.55">6487 4444 407 0,'-11'0'227'16,"3"0"-116"-16,8 0-102 16,0 0-62-16,0 0 12 15,0 9 6-15,0-1-17 16,0-8-58-16,0 7-49 16</inkml:trace>
  <inkml:trace contextRef="#ctx0" brushRef="#br0" timeOffset="-27750.55">4986 5243 142 0,'0'-9'245'0,"0"1"-116"15,0 0-74-15,0 1-63 16,0 2-96-16,0 0-88 16</inkml:trace>
  <inkml:trace contextRef="#ctx0" brushRef="#br0" timeOffset="-26940.81">2439 5190 371 0,'-36'-12'180'16,"12"0"-67"-16,8 0-46 15,7-2-34 1,9 6-22-16,9 8-4 0,14 8-3 16,5 18-2-16,11 21 6 15,-4 52 19-15,2 42 12 16,-12 43-2-16,-6 24-16 15,-2 9 1-15,-2-7-11 16,7-18-3-16,1-26-5 16,7-27-1-16,2-30 5 15,1-28-1-15,2-24 0 16,11-24 1-16,9-20 4 16,24-26-6-1,18-27-1-15,33-22 5 16,45-23-4-16,35-19-5 15,21-11 5-15,-8 9-5 16,-27 13 2-16,-38 19-1 16,-36 18 19-16,-29 14 45 15,-28 10 24-15,-19 8 21 16,-13 3 9-16,-19 4-9 16,-6-7-44-16,-8-9-35 15,-11-19-7-15,-9-30-10 16,-4-36-5-16,-5-25-1 15,4-15-2-15,1-9-7 16,-1-8 1-16,6-4 5 16,-1-4-5-16,-6 0 0 15,6 3-2-15,-4 14-1 16,0 19 3-16,4 30 5 16,-5 22-7-16,-7 26-6 15,-21 34 0-15,-40 35 1 16,-54 39 3-16,-28 35-1 15,-12 27 3-15,-11 13-3 16,-2 10-8-16,7-4-30 16,9 4-57-16,14-8-49 15,19-1-23-15,22 3-10 16,20 0 0-16,19 1-134 16</inkml:trace>
  <inkml:trace contextRef="#ctx0" brushRef="#br0" timeOffset="-17139.2">4678 7571 143 0,'-22'0'290'0,"2"-9"-133"16,0-2-57-16,3 1-47 15,6 3-19-15,3-2-14 16,8 2-3-16,0-1-4 16,0-9-6-16,19-8-9 15,27-10 2-15,14-11-3 16,6 0 6-16,-1 16-13 16,-8 4-28-16,-9 7-9 15,-7 6-9-15,-8 5 0 16,-11 3-27-16,-4 5-31 15,-10 0-11-15,-8 0-8 16</inkml:trace>
  <inkml:trace contextRef="#ctx0" brushRef="#br0" timeOffset="-16807.76">4754 7375 18 0,'-25'0'37'0,"6"0"34"0,5 0 34 15,4 0 40-15,-3 8-45 16,1 13-41-16,-1 15-18 15,-6 21-19-15,-3 12-9 16,6 13 0-16,8-1-8 16,8-4-3-16,0-6 2 15,16-11-3 1,14-7 1-16,10-8-2 16,9-12 3-16,8-14-1 15,-1-7 2-15,-3-2-7 0,-9-10 5 16,-6 12-1-16,-14 0-8 15,-16 9 5-15,-20 15 3 16,-24 13-1-16,-26 11-2 16,-12 2-1-16,3-10-2 15,6-3 0-15,11-12-18 16,13-16-26-16,18-21-61 16,23-21-74-1</inkml:trace>
  <inkml:trace contextRef="#ctx0" brushRef="#br0" timeOffset="-16512.58">5281 7408 123 0,'14'-44'236'0,"-14"10"-91"16,0 18-74-16,-17 16-36 16,-3 8-13-16,-5 9-12 15,5 8 1-15,7-2-7 16,13 1-1-16,0 5-3 15,5-8 1-15,11-5 2 16,4-9-3-16,5-7 0 16,-1 0 2-16,-3-2 4 15,-9-3 23-15,-4-4 15 16,-8 2-29-16,-13-5-11 16,-10 3-9-16,-6 2-2 15,-4 1-4-15,0 6-13 16,6 0-27-16,5-3-56 15,14-10-56-15,8-11-5 16</inkml:trace>
  <inkml:trace contextRef="#ctx0" brushRef="#br0" timeOffset="-16208.96">5583 6977 70 0,'45'-25'109'15,"-13"9"83"-15,-13 8-87 16,-2 8-52-16,-1 0-21 0,-3 12-15 15,-2 5-2-15,3-2-14 16,2 6 6-16,3-5-1 16,5-4 3-16,10-12 5 15,3 0-6-15,2 0-1 16,1-12 2-16,-1-4 3 16,-13-5 4-16,-4 1 4 15,-19 4-1-15,-3 4-6 16,-28 3-7-16,-17 6-8 15,-12 3-1-15,-7 7 1 16,-9 10-2-16,3 6-9 16,9 7-21-16,13 2-13 15,12-4-62-15,12 1-106 16</inkml:trace>
  <inkml:trace contextRef="#ctx0" brushRef="#br0" timeOffset="-12415.2">4408 8979 441 0,'-52'25'161'0,"7"-10"-80"15,9-1-39-15,15-14-25 16,21 0-10-16,18-4 0 16,37-13-5-16,43-19 1 15,45-22 4-15,35-19-6 16,45-21 2-16,46-23-2 15,31-14 0-15,13-12 4 16,-1-3 0-16,-15 3-4 16,-29 13 6-16,-28 11-4 15,-38 14 10-15,-36 19 29 16,-36 13 44-16,-37 7 25 16,-28 5-10-16,-24-4-24 0,-20-4-34 15,-21-13-10-15,-16-12-15 16,-13-11-8-16,-7-15-2 15,-5-13-5-15,-3-17-3 16,-10-22 7-16,-3-11-11 16,-8-9 8-16,-3 14-3 15,-5 16 0-15,-1 23-6 16,-2 24 5-16,2 26-5 16,9 24 5-16,8 15-4 15,8 18-4-15,-3 15-7 16,-10 21-7-16,-26 38 5 15,-42 47-6-15,-53 53 11 0,-32 44 0 16,-29 28 0-16,-15 4 9 16,-13-10-3-16,-5-21 6 15,0-19-3-15,15-22 3 16,18-20 3-16,29-25-3 16,32-16-3-1,36-15 4-15,38-17-4 16,28-17 3-16,19-8-1 15,23-7-1-15,10-8-5 16,12-9 7-16,6 0-6 16,11 0 3-16,0 7 1 0,0-7-1 15,0 0 7-15,0 0-10 16,0 0-2 0,0 17 6-16,3 8 3 15,13 14-6 1,9 27 2-16,10 31 7 15,11 30-8-15,3 20 4 0,8 7 2 16,0 6 1 0,0-6-6-16,-1-12 4 15,-3-16-5-15,-9-16 9 16,-3-20-8-16,-4-17 3 16,-9-16 2-16,-4-16-6 15,-2-8 6-15,-3-9-6 16,-2-8 6-16,-5-5-6 0,-3-11 6 15,-6 8-4-15,0-8-1 16,5 0 3-16,-3 0 0 16,-2 0 1-1,6 0-10-15,7 0 11 0,16-8-2 16,25-12-10 0,36-16-24-16,34-21-55 15,31-21-47-15,17-10-19 16,12-15-155-16</inkml:trace>
  <inkml:trace contextRef="#ctx0" brushRef="#br0" timeOffset="-9769.51">3223 4718 534 0,'-66'-62'139'0,"11"5"-50"15,6 0-30 1,9 9 18-16,10 3 5 16,11 12-17-16,6 9-30 15,13 14-25-15,8 27-6 16,29 33 3-16,31 39 6 15,54 45 6-15,78 70 0 16,72 74-9-16,45 47 2 16,24 24-11-16,39 1 5 15,32 1-9-15,1-14 8 16,-26-27-10-16,-47-42-1 16,-55-52 1-16,-67-52-43 0,-55-51 11 15,-56-55-86-15,-59-70-136 16,-48-73-87-16</inkml:trace>
  <inkml:trace contextRef="#ctx0" brushRef="#br0" timeOffset="-9536.14">6058 3053 621 0,'-85'25'253'16,"-25"75"-126"-16,-20 116-58 16,-25 93-30-16,-35 107-17 15,-39 104-9-15,-26 65-10 16,-18 56-7-16,1 31-9 16,25-18-60-16,32-16-56 15,36-42-13-15,37-57-77 16</inkml:trace>
  <inkml:trace contextRef="#ctx0" brushRef="#br0" timeOffset="-7706.24">2743 5414 533 0,'-133'-61'107'15,"8"11"-27"-15,19 15-34 16,25 10-25-16,36 25-14 16,45 37-4-16,28 51 2 15,45 59 0-15,36 45 3 16,35 23-1-16,25 13 1 16,43 0-3-1,53-8-1-15,33-17 1 16,29-11 4-16,1-21-1 15,-11-29-3-15,-18-32-2 16,-27-29-12-16,-32-32-5 16,-39-33-9-16,-40-27-24 0,-39-34-53 15,-46-24-146-15</inkml:trace>
  <inkml:trace contextRef="#ctx0" brushRef="#br0" timeOffset="-7439.68">5352 4404 361 0,'0'-36'186'16,"0"26"-95"-16,-18 44-42 15,-5 48-17-15,-14 59-1 16,-13 95-2-16,-9 91-10 15,-12 51-11-15,3 42-5 16,8 48 0-16,10 16-5 16,5-13-6-16,5-34-15 15,9-55-20-15,6-44-14 16,7-58-11-16,4-52-135 16</inkml:trace>
  <inkml:trace contextRef="#ctx0" brushRef="#br0" timeOffset="-6939.63">3113 7131 383 0,'-60'0'158'15,"11"0"-86"-15,19 16-42 16,30 5-16-16,30 8-11 15,36 7 4 1,50 4-5-16,67 1-1 0,64-8 0 16,47-9-2-1,22-12-1-15,18-12 5 16,7 0-12-16,-4 0-25 0,-29 0-79 16,-48 16-126-16</inkml:trace>
  <inkml:trace contextRef="#ctx0" brushRef="#br0" timeOffset="-6621.37">4767 4722 602 0,'0'-29'148'16,"8"17"-81"-16,31 27-36 16,40 30-15-16,34 33-10 15,54 36-2-15,51 50-4 16,42 38 3-16,21 36-5 15,0 9-45-15,-18 2-43 16,-31-14-94-16</inkml:trace>
  <inkml:trace contextRef="#ctx0" brushRef="#br0" timeOffset="7536.79">28521 4838 9 0,'0'-2'22'16,"0"-3"18"-16,-7 0 17 15,7 1 29-15,0 4 28 16,0 0 3-16,0 0-46 0,-8 0-28 15,8 0-23-15,0 0-7 16,-9 0 2-16,9 0 4 16,0 0-8-16,0 0 3 15,0 0 4-15,0 0-1 16,0 0 2-16,0 0 0 16,0 0 5-16,0 0-5 0,0 0-8 15,0 0 0-15,0 0-1 16,0 0 7-16,0 0 1 15,0 0 5-15,0 0-1 16,0 0 1-16,0 0 3 0,0 0-4 16,0 0-6-16,0 0 2 15,0 0-4-15,0 0 3 16,0 0 0-16,0 0-4 16,0 0-5-16,0 0 5 0,0 0-4 15,0 0 0 1,0 0 2-16,0 0-2 15,0 0-3-15,0 0-3 0,0 0 2 16,5 0 0-16,-1 0-5 16,0 0 0-16,0 0-2 15,-4 0 9-15,4 0-5 16,-1 0-3-16,2 0 1 0,-5 9 7 16,0-2-3-1,0-7-8-15,0 0 7 16,0 0-2-16,0 0 1 0,0 0 0 15,0 0 1 1,0 0 1 0,0 0 0-16,0 0-7 15,0 0 4-15,4 0-2 16,1 11 2 0,-2-11-2-16,-3 0 4 15,3 6-5-15,2-6 3 0,-2 0 0 16,2 0 1-16,-5 9-4 15,3-1 1-15,3-8 3 16,-3 7 1-16,-3-7 0 0,0 0 0 16,0 0 0-1,0 0-2-15,0 0-4 16,5 9 13-16,-1-9-14 16,-1 0 6-16,-3 0-4 15,5 0 8-15,-2 8-5 16,3-8 1-16,-3 9-5 15,-3-9 7-15,0 0-3 0,0 0 1 16,0 0-7-16,0 0 2 16,0 0 2-1,0 7 4-15,5-7 2 16,-2 0-8-16,-3 0 6 0,0 0-2 16,5 0-6-1,-5 9 6-15,0-9 0 0,0 0 1 16,0 0-3-1,3 0 4-15,2 0-2 16,-2 0-3-16,-3 0-2 16,0 0 10-16,0 0-8 15,4 0 4 1,-4 0 1-16,5 0-3 16,-2 8-2-16,2-8-3 15,-2 0 5-15,1 8 1 0,0-8-3 16,0 8 4-1,2-8 5-15,-3 0-5 0,2 0 0 32,-2 8-1-32,2-8-10 15,-2 12 9-15,-3-12 4 16,0 0-7-16,0 9 2 0,5-9 2 16,-1 0 0-16,1 7 2 15,-2-7-5-15,0 12 2 16,5-12 4-16,-4 8-4 0,0-8 4 15,5 13-4-15,-5-13 2 16,4 12 0-16,-3-3 0 16,4-1 1-16,-6-8-3 15,0 7 2-15,5 2 3 16,0-9-7-16,-5 8 5 16,3 1 0-16,-3-9-2 15,-3 7 2-15,5-7-3 0,-1 0 0 16,0 0 1-16,0 0 2 15,-4 10 3-15,4-3-7 16,1-7 4-16,3 12-3 0,-5-12 1 16,2 9 1-16,-2-9-2 15,0 7-3-15,2-7 2 16,-1 9-1-16,-4-9 4 16,5 0 1-16,-2 12-3 15,5-4 0-15,-3-8-2 16,2 12 0-16,-1-12 6 0,-3 13-4 15,5-13 0 1,-3 8 0-16,3-8-2 0,-4 0 7 16,1 7-6-16,-2-7-5 15,0 9 9-15,2-9-2 0,2 12 2 16,2-12 0-16,-5 13-8 16,4-1 3-16,1-1 2 15,0-2-3-15,-6-9 7 16,5 12 0-16,-3-12-11 0,-4 7 13 15,4-7-7 1,-5 0-1-16,0 0 4 16,0 0-1-16,0 0 0 15,0 0 1-15,0 0-5 16,0 0 8 0,0 0-9-16,3 0 4 15,-3 0 4-15,0 0 1 16,0 0-7-1,0 0-3 1,0 0-28-16,0 0-29 0,0 0-52 16,0-23-336-1,0 3 182-15</inkml:trace>
  <inkml:trace contextRef="#ctx0" brushRef="#br0" timeOffset="10212.92">29177 4810 8 0,'0'0'15'0,"0"0"11"0,0 0 15 16,0 0 20-16,0 0 20 15,0 0 36-15,0 0-3 16,0 0-46-16,0 0-29 16,0 0-14-16,0 0-10 15,0 0 3-15,0 0-2 16,0 0-5-16,0-3-3 15,0-1 4-15,0 4 0 0,0-4 1 16,0 4-2-16,-9 0 2 16,9 0-3-16,0 0 0 15,0 0-1-15,-8 0-4 16,8 0-1-16,0 0 9 0,0 0 1 16,0 0 5-16,0 0 6 15,0 0 1-15,-9 0-5 16,9 0 1-16,0 0 2 15,0 0-4-15,0 0-7 16,0 0-4-16,0 0 0 16,0 0-5-16,0 0 2 0,-9 0 0 15,9 0 3-15,-8 0-3 16,8 0 0-16,0 0-2 16,0 0 2-16,0 0 0 15,-8 0-8-15,8 0 8 16,-12 0 1-16,1 0-2 15,11 0-4-15,-12 0 2 16,12 0-2-16,-13 0-6 16,13 0 3-16,-9 0 0 15,1 0 5-15,-1 0-8 16,9 0 9 0,0 0-2-16,-8 0-4 0,8 0 4 15,-6 0-1-15,6 0 1 16,0 0-6-1,0 0 6 1,0 0-7-16,-8 8 5 16,8-8-2-1,0 8 4-15,-9-1-2 16,1 2 0-16,8-2 3 16,-12-7-5-16,4 13 2 0,8-4-1 15,-9-9 1 1,9 12 2-16,0-12-9 0,0 7 7 15,0-7 2-15,0 0 1 16,0 9 0-16,0-1-5 16,0 1 1-1,0-9 4-15,-6 7-3 0,6-7-5 16,0 12 9-16,0-12-2 16,0 13-2-16,0-13-4 15,0 13 2-15,0-6 0 16,0 5 5-16,0 0-2 0,0-3 0 15,0-9 1-15,0 9-1 16,0-1 1 0,0-8-1-16,0 12-4 0,0-12 5 15,0 12-3-15,0-12 5 16,0 12-5-16,0-12-2 16,0 0 5-16,0 7-1 15,0-7-2-15,0 0 3 0,0 0-4 16,0 9 2-16,0-9-2 15,1 8 2-15,4 1 5 16,-2-9-5-16,3 7 2 16,-3-7-4-16,2 0 2 0,-5 0-2 15,0 0 3 1,0 0 0-16,4 10-3 0,0-10 2 16,0 7 0-1,0-7 0-15,0 9-1 16,2-2 2-16,-6-7 2 15,3 9-1-15,2-9 1 0,-2 0-2 16,3 0-1-16,-1 0-3 16,-2 0 2-16,3 7 0 15,-3-7 4-15,5 8-5 16,-3 6 2-16,-1-14 2 16,5 8-4-16,-5-8 2 15,3 0 1-15,-2 7-5 16,3-7 9-16,-5 9-7 15,3-9 6-15,0 0-3 16,-1 0 2-16,3 0-8 16,-5 0 6-16,3 0-4 0,-3 0 4 15,1 0 0-15,1 0 5 16,3 0-6-16,-5 0 3 16,6 0-4-16,-1 0 4 15,0 0-5-15,0 0 4 0,-4 0 2 16,4 0 0-1,-4 0 3-15,4 0-6 0,-4 0 0 16,6 0 5-16,-2 0-3 16,0-4-2-16,-2-1 1 15,3-2 0-15,-6 2 2 16,5 2-6-16,-3-2 6 0,-1 0-2 16,0 1 7-16,-4 1-6 15,0-2 10-15,5 1-9 16,-1 1-1-16,0-1 0 15,0-1 0-15,0-2-3 0,4 2-3 16,-5 1 4-16,1-3 2 16,1 1 0-16,-5 2-3 15,0 1-3-15,0-1 8 16,3-1 3-16,-3-3 1 16,5 4-3-16,-2 0 5 15,-3-1-4-15,0 2-4 0,0-6 0 16,0 2-4-16,0-2-3 15,0 1 8-15,0 3-1 16,0-3 2-16,0 6-1 16,0-4-3-16,0 3 6 15,0-6-5-15,0 2-7 0,0-2 7 16,0 1-1-16,0 4 1 16,0 1-7-16,0-6 3 15,0 5 5-15,0 0-3 16,0 4-3-16,0-4 5 15,0-1-6-15,0 5 6 16,0-3-2-16,0 3-3 16,0 0 1-16,0 0 5 15,0-4-5 1,0-1 2-16,0 0 1 16,-8 3-1-16,8 2 2 0,0 0-1 15,-8 0 2-15,8-5-2 16,-7 1-3-16,-1 1 2 15,8-2-4-15,-8 0 8 16,8-2-3-16,0 3 0 16,0 0 0-16,-8-4 5 15,8 3-5-15,0 1-3 16,-9 4 7-16,9 0 1 0,-9 0 7 16,1 0 1-16,8 0-5 15,-9-2-2-15,9-4-5 16,0 1 1-16,-6 5-5 15,-2 0 0-15,8 0 6 0,-8-2-1 16,8-3-1-16,-9 0-2 16,9 1 4-16,-8 4-6 15,8 0 0-15,0 0 3 16,-8 0 0-16,8 0 3 16,-8-3 1-16,0-1-2 15,0-1 1-15,8 5-2 0,-8 0-1 16,0 0 3-1,8 0-3 1,0 0-2-16,0 0-1 16,0 0 3-16,0 0-3 0,0 0 4 15,0 0-1-15,0 0-21 16,-9 0-47-16,9 0-43 16,-11 0-46-16,11 0-12 15,-12 0-11-15,12 0-16 16,-14 0 17-16</inkml:trace>
  <inkml:trace contextRef="#ctx0" brushRef="#br0" timeOffset="25457.9">21314 17568 878 0,'-8'0'318'0,"8"12"-164"16,0 20-78-16,0 26-44 15,8 15-14-15,-1 13-13 16,2 8 1-16,3 0-6 16,1-5 2-16,0 0 1 15,-3-4-30-15,-2-11-44 0,0-8-52 16,0-13-51-16,-3-9-15 16,-5-15-11-16,0-13-54 15,-8-16 38-15</inkml:trace>
  <inkml:trace contextRef="#ctx0" brushRef="#br0" timeOffset="25691.47">21228 17727 532 0,'0'-46'221'16,"0"15"-88"-16,0 3-70 16,8 7-30-16,8 4-19 15,10 6-6-15,2 3-7 0,0 8 6 16,1 12-10-16,-6 7-2 15,-2 9 11-15,-8 6-6 16,-5 1 1-16,-8 6-1 0,-12 1-4 16,-10-6 5-16,4 1-1 15,-7-3-6-15,4-6-18 16,0-8-29-16,7-3-38 0,-3-17-29 16,4 0-61-1,13-5-46-15</inkml:trace>
  <inkml:trace contextRef="#ctx0" brushRef="#br0" timeOffset="26040.67">21589 17715 687 0,'9'0'345'0,"-4"0"-159"0,-2 0-96 16,0 12-44-16,-3 4-25 15,0 3-1-15,0 3 6 16,0 3-9-16,0-1-6 0,0-1-8 15,0 4 6 1,0-15-1-16,0-5-3 0,0-7-3 16,0 0-4-16,0-7-11 15,0-14-13-15,5-7 12 16,3-1 8-16,1 0 6 0,3 3-5 16,2 7-2-16,0-1 3 15,-3 3 6-15,3 9-2 16,-2 1 4-16,-3 7-10 0,-3 0 3 15,2 0 7-15,-3 0-6 16,-5 13-9-16,0-2-42 16,0 5-58-16,0 4-85 15,0 1-49-15,0-5-70 0</inkml:trace>
  <inkml:trace contextRef="#ctx0" brushRef="#br0" timeOffset="26223.51">21911 17634 646 0,'12'-22'422'0,"-4"11"-162"16,1 3-134-16,-4 3-64 16,-2 5-29-16,-3 0 7 15,6 13 26-15,2 8-13 0,1 7-24 16,-1 3-21-16,5 7-3 16,0-2-72-16,-5 2-98 15,-5-2-90-15,-3-3-39 16,0-9-31-16,0-8 10 15</inkml:trace>
  <inkml:trace contextRef="#ctx0" brushRef="#br0" timeOffset="26369.67">21834 17308 661 0,'-13'-49'334'0,"13"8"-167"0,0 13-162 15,0 4-56-15,0 7 12 16,8 8-9-16,9 9-67 15,9 0-51-15,-4 0-101 16,3 14-212-16</inkml:trace>
  <inkml:trace contextRef="#ctx0" brushRef="#br0" timeOffset="26971.48">22177 17295 159 0,'14'0'329'0,"-6"9"-114"16,-4 24-23-16,-4-2-140 15,0 10 9 1,0 12 10-16,0 5-8 0,0 2-28 16,0 2-15-16,0-6-9 15,0-11-9-15,4-7-1 16,1-10 4-16,-1-8-5 0,0-12 0 16,4-8 2-16,-2-20-2 15,8-16 4-15,-3-14 20 16,3-2 28-16,-2-3 10 0,-4 8 2 15,4 9-15-15,-4 10-16 16,0 9-25-16,0 6-5 16,4 13 18-16,5 25 31 0,0 14-10 15,2 23-11 1,5 3-24-16,24 53 4 16,-22-73-5-16,-6-9-14 0,-1-7 15 15,-3-13-11 1,6-16 0-16,-1-16-2 0,-7-15 0 15,3-19 1-15,-1-16 5 16,-7-6 1-16,-5-14-2 16,-4-3 3-16,0-2 3 0,0 5 8 15,0 11 9 1,0 8 23-16,-13 15 22 0,13 10-3 16,-8 10-19-16,8 13-6 15,-8 6-20-15,8 4-11 0,0 9-13 16,0 9 4-16,0 23 6 15,0 21 19-15,0 20-10 0,8 8-5 16,5 5-7-16,0 3 5 16,3 1-5-16,-1-9-6 15,6-2 1-15,-5-10-2 16,-2-17-47-16,-6-8-53 0,-5-5-43 16,-3-16-52-16,0-6-41 15,0-4-17-15,0-13 29 16,-17-17-111-16</inkml:trace>
  <inkml:trace contextRef="#ctx0" brushRef="#br0" timeOffset="27165.17">22361 17552 525 0,'-12'0'268'16,"12"0"-104"-16,0 0-86 15,0-9-41-15,21 2-8 0,7-6-3 16,14-2-11-16,10-1-20 16,9-2-70-16,-1 2-63 15,-7-1-43-15,-8 1-73 0,-8 4 19 16</inkml:trace>
  <inkml:trace contextRef="#ctx0" brushRef="#br0" timeOffset="27704.46">23344 16827 267 0,'0'-44'301'0,"0"-5"-66"16,-13 4-41-16,4 4-80 15,-9 8-7-15,6 9-12 16,-1 7 38-16,5 7 0 0,8 10-36 16,-11 0-25-16,2 27 16 15,1 26 21-15,8 30-7 16,-8 17-102-16,8 19 0 0,0 11 0 15,0 7 0-15,0-1 0 16,8-4 0-16,0-5 0 16,1-16 0-16,-3-18 0 0,7-15 0 15,-5-16-146 1,1-15-108-16,-9-13-30 0,0-13-2 16,0-21 27-16,-22-14 33 15,-1-9 44-15,-14-18 80 16,1-12 96-16,-4-8 156 0,-2-3 1 15,2-3 30-15,4 10-5 16,2 12-26-16,11 9-25 16,3 8-23-16,7 6-24 0,13 2 1 15,0 8-28-15,8 0-26 16,17 0-15-16,15-1-20 16,13 1-107-16,7 1-136 15,2-6-89-15,-5 1-56 16</inkml:trace>
  <inkml:trace contextRef="#ctx0" brushRef="#br0" timeOffset="28121.06">23896 16632 564 0,'0'-24'457'0,"-11"3"10"0,-6 13-215 16,-9 20-124-16,1 29-64 16,-5 32-10-16,6 24 7 15,4 13-61-15,7 13 0 16,13 3 0-16,8 4 0 16,17-3 0-16,7-14 0 0,12-7 0 15,6-16-72-15,7-17-192 16,0-17-73-16,0-14-8 15,-4-22 6-15,-9-20 21 0</inkml:trace>
  <inkml:trace contextRef="#ctx0" brushRef="#br0" timeOffset="28513.53">24201 16770 341 0,'-13'-61'390'15,"2"10"7"-15,3 5-102 16,0 8-150-16,8 10-78 16,-8 9-29-16,8 7-20 0,0 3-14 15,0 9-1-15,0 16-3 16,8 8 1-16,0 9 2 16,4 8-5-16,3-1 4 15,7 1-7-15,-2-3 5 16,5-7-10-16,3-5-29 0,1-10 1 15,-1-16-3 1,0 0 23-16,1-10 8 0,-7-9 8 16,-5-14 16-16,-4-3 24 15,-8-9 20-15,-5-4 20 16,0 3 31-16,0 11 39 0,0 6-85 16,-13 5-63-16,13 8 0 15,0 7 0-15,0 20 0 16,0 19 0-16,0 14 0 15,13 13 0-15,-2 9-317 16,5 4-84-16,4-1 8 0,1-5-29 16</inkml:trace>
  <inkml:trace contextRef="#ctx0" brushRef="#br0" timeOffset="29352.56">25561 16636 278 0,'-8'-16'187'0,"1"4"-89"16,7 7-65-16,-9 2-40 0,9 3-6 16,0 0 9-16,0 0 10 15,0 0 7 1,0 0 2-16,0 0 11 0,0 0 2 15,0 0-1-15,0 0 3 16,0 0-9-16,0 0 6 16,0 0 1-16,0 0 10 0,0 0 4 15,0 0 6-15,0 0 8 16,0-4 5-16,0-1 16 16,0 1 16-16,0 4 27 0,0 0 24 15,0 0-17 1,0 0-31-16,0 0-32 0,0 0-26 15,-13 21 5-15,-4 15 11 16,0 25 40-16,-9 20-35 16,-5 14-59-16,-2-2 0 0,-4 1 0 15,4-8 0-15,4-5 0 16,4-12 0-16,6-12 0 16,3-9 0-16,2-6 0 0,3-14-122 15,11-8-195-15,-8-8-86 16,8-12-13-16,0 0 26 15</inkml:trace>
  <inkml:trace contextRef="#ctx0" brushRef="#br0" timeOffset="29667.12">25151 16796 310 0,'-20'-10'320'16,"4"10"-44"-16,-1 0-104 0,2 10-86 15,6 2-47-15,9-1-13 16,0 1-14-16,9 0 2 0,2-3-10 16,10-9 0-1,0 0-3-15,6-5 4 0,-2-6-8 16,-2-10 3-16,-1-3-10 16,-10-12-2-16,-8-10 12 15,-4-3 0-15,-13 1 22 0,1 10 16 16,-4 7-3-16,-4 10-21 15,-5 14-9-15,2 7-7 16,-2 24 4-16,4 9-36 0,5 7-68 16,7 8-74-16,9 6-27 15,9-2-50-15,4-3-27 16</inkml:trace>
  <inkml:trace contextRef="#ctx0" brushRef="#br0" timeOffset="30000.66">25779 17133 378 0,'-14'0'387'16,"1"0"-69"-16,-3 0-158 16,2 0-74-16,5 16-44 0,-4 1-10 15,13 2-12-15,0 2-2 16,0 3-6-16,13-2-5 15,10 1-4-15,14-7-9 16,2-3-13-16,4-13 2 16,-7 0 2-16,-7-9-3 0,-9-11 0 15,-9-3 13-15,-11-11 6 16,-8-1 7-16,-12 1 10 16,-12 6 1-16,-4 4-6 0,-10 3-7 15,2 8-5-15,1 5-35 16,8 5-59-16,7 3-68 15,12 0-40-15,5 0-36 0,2 0-47 16</inkml:trace>
  <inkml:trace contextRef="#ctx0" brushRef="#br0" timeOffset="30450.49">26431 16197 325 0,'-28'-25'306'0,"-11"14"-46"15,-4 2-85-15,-2 9-69 0,0 20-2 16,1 10 15-16,3 1-14 16,9 2-46-16,10 3-22 15,11 6-13-15,11 5-15 16,0 3 5-16,17-2-9 15,12 2 0-15,10 2-5 0,15 1 2 16,2-4 3-16,10-1 0 16,-1 7-5-16,-5-4 0 15,-5 2-5-15,-7 1-1 0,-14-1 8 16,-8-1 2-16,-18 1 12 16,-8 1 22-16,-21-7 13 15,-17-1 6-15,-10-6 2 0,0-7-11 16,-4-9 0-1,2-7-13-15,11-5-9 0,1-12-17 16,10 0-9-16,8 0 0 16,3-12 0-16,9-9 0 15,8 1-6-15,0-4-65 0,3-4-54 16,10 0-67-16,0 2-65 16,0 2-31-16,4-1-26 15,-8 5-23-15</inkml:trace>
  <inkml:trace contextRef="#ctx0" brushRef="#br0" timeOffset="30900.27">26906 16014 444 0,'0'-45'372'0,"0"9"-67"16,0 11-142-16,0 6-77 15,0 6 11-15,0-1 26 16,0 7-30-16,0 7-47 0,0 0-28 16,8 23-1-16,5 15-12 15,3 10-2-15,-1 9-1 16,5 0-2-16,2-2 1 15,-6-16 3-15,-1-7-13 16,1-6-8-16,-3-7 2 0,-5-10 11 16,-3-9-8-16,4-21 10 15,-6-14 5-15,2-15-1 16,1-12 11-16,2-2 7 0,1 2 24 16,-1 14 66-16,-4 8 25 15,0 11-135-15,-4 13 0 16,4 12 0-16,-4 16 0 0,0 20 0 15,0 20 0 1,0 22 0-16,4 12 0 0,6 3 0 16,-4 0-246-16,5 6-276 15,6-10-67-15</inkml:trace>
  <inkml:trace contextRef="#ctx0" brushRef="#br0" timeOffset="31714.83">28127 16958 393 0,'-8'-12'404'0,"2"-1"-11"0,6 9-185 15,-13 4-104-15,13 0-54 16,-9 0-27-16,9 0-10 16,0 0-7-16,-11 9-4 15,-7 2 1-15,2-2 1 16,1-9 2-16,2 0-2 16,2 0 2-16,11 0-3 0,0 0 6 15,0-4 7 1,0-4-7-16,0-5-2 15,27-11-3-15,-7 20 3 16,6 4 19-16,-6 16 55 0,-1 12 23 16,-2 13-15-16,-9 12-32 15,-8 8-41-15,-8 3-16 16,-9 3 0-16,-2-3-129 16,-1-7-127-16,-1-11-100 15,5-14-43-15,4-15-20 16</inkml:trace>
  <inkml:trace contextRef="#ctx0" brushRef="#br0" timeOffset="32312.94">28984 16156 382 0,'0'-21'257'0,"0"2"-81"16,0 2-85-16,-11 1-31 0,3 4 26 15,-4 0 48-15,-1 0 3 16,0 4-42-16,-3 0-23 16,1-2 2-16,-1 7 2 15,-5 3-12-15,-4 0 0 0,-2 21 2 16,-11 6-13-16,2 18-11 15,-4 12-20-15,4 12-5 16,2 12-13-16,6-3-2 16,8-4 0-16,8-10 2 0,12-7-4 15,0-7-1-15,0-10-4 16,8-12-10-16,4-8-11 16,8-8-3-16,5-12-37 15,7-19-20-15,4-17 12 16,1-18 28-16,-1-14 21 15,-3-14 6-15,-6-4 17 0,-2 1-2 16,-4 4 13-16,-8 12 5 16,-5 15 28-16,1 13 3 15,-9 8-9-15,0 14-13 16,3 7-13-16,0 12 2 0,2 19 5 16,2 22 26-1,2 20-15-15,-1 13-6 16,5 6-7-16,4 2-10 0,6 0 0 15,5-5 1-15,3-11 1 16,-1-9-6-16,-1-12-7 16,-6-9-20-16,-6-12-39 15,-5-8-44-15,2-16-62 0,-6-4-127 16,-8-20-41-16,0-13-24 16</inkml:trace>
  <inkml:trace contextRef="#ctx0" brushRef="#br0" timeOffset="32945.66">29232 15147 360 0,'-16'-26'250'0,"-1"6"-89"0,11 4-79 15,6 4-32-15,0 8 23 16,0-1 0-16,6 5-32 16,23 0-19-16,24 12-7 15,15 21 5-15,19 20 16 16,2 33 32-16,-4 36 39 0,-7 33 15 16,-21 28-15-16,-18 13 0 15,-10-5-18 1,-21-13-7-16,-8-14 6 0,-20-17 6 15,-8-26-94-15,-5-18 0 16,1-22 0-16,-1-21 0 16,9-14 0-16,2-14 0 15,11-12 0-15,-1-20 0 16,12-7-167-16,0-26-230 0,17-25-4 16,11-23 28-16,12-25 36 15</inkml:trace>
  <inkml:trace contextRef="#ctx0" brushRef="#br0" timeOffset="33229.17">30491 15289 343 0,'17'-41'247'0,"-14"12"-79"0,-3 17-76 16,0 12-19-16,-15 12 5 15,-6 13-2-15,5 12-25 16,3 7-28-16,13 6-16 15,0-5 7-15,0-5-12 16,9-7-16-16,2-14-1 16,6-9 0-16,-1-20 0 15,1-13 5-15,-6-15 5 16,-1-10 7-16,-10-4 3 16,0 2 4-16,0 5-12 0,-10 8-37 15,10 8-55-15,-8 10-61 16,8 7-64-16,0 7-50 15</inkml:trace>
  <inkml:trace contextRef="#ctx0" brushRef="#br0" timeOffset="33495.66">30480 16290 481 0,'19'16'347'15,"1"0"-114"-15,6 1-98 16,7 3 16-16,10 8 82 16,6 5 57-16,-1 5-113 15,-3 6-177-15,-9 12 0 16,-10 10 0-16,-18 7 0 16,-21 8 0-16,-22 5 0 0,-27-1 0 15,-17 1 0-15,-4 0-95 16,-15-5-299-16,-1-3-15 15,0-18 20-15,-4-7 16 16</inkml:trace>
  <inkml:trace contextRef="#ctx0" brushRef="#br0" timeOffset="34627.19">29858 13506 326 0,'0'-37'220'15,"-14"4"-82"-15,5 10-68 16,-9 2-24-16,2 4 17 16,-6 5 9-16,-1 5-17 0,-1 7-18 15,-3 0-9-15,-3 16-9 16,-8 9 10-16,3 14-5 15,-6 24 7-15,-3 13-9 16,-5 18-2-16,-5 16 5 16,3 4 2-16,2 5-7 15,-1-3 5-15,6-1-3 16,4-7 1-16,2-8-6 16,7-12-4-16,2-9-3 0,5-10-5 15,4-7-4-15,3-11 0 16,5-10 5-16,4-6-10 15,0-5 4-15,8-5-2 16,-9-6 4-16,9-2-2 16,0-6 4-16,0-11 0 0,0 9-2 15,-6-9-4 1,6 0-2-16,0 0 0 0,0 0 5 16,0 0 1-1,0 0-12-15,0 0-10 16,0 0-17-16,0 0-37 15,0 0-44-15,0-9-81 16,-8-10-73-16,0-9-42 0</inkml:trace>
  <inkml:trace contextRef="#ctx0" brushRef="#br0" timeOffset="35192.39">28843 14532 395 0,'0'-6'222'0,"0"6"-84"16,0 0-73-16,0 0-28 0,0 18 38 15,0 10 42-15,-17 18-17 16,-2 18-21-16,-7 18-36 16,-2 3-9-16,-4 0-15 15,4 0-14-15,8-11 2 16,7-8-1-16,13-9-4 15,0-12 4-15,13-9-4 16,4-11-2-16,1-13 4 0,12-12-5 16,10 0 1-16,8-9 4 15,9 2-9-15,0-5 2 16,-1 3 4-16,-3 1-2 16,-4 3 2-16,-8 5 7 15,-9 0 8-15,-4 13 3 0,-7-1 0 16,-5 1 10-16,-2-1 9 15,-6 0 22-15,-8-12 37 16,0 0 41-16,0 0 18 16,0-9-45-16,-16-10-107 15,-6-10-4-15,-2-12 0 16,-4-13 0-16,-6-9 0 16,-2-6 0-16,-4-6 0 15,-1 7 0-15,2 6 0 0,-3 10 0 16,11 11 0-16,1 8 0 15,6 9 0-15,7 4 0 16,6 7 0-16,3 4 0 16,8 6 0-16,0 3-145 15,0 0-87 1,0 0-53-16,0 17-1 16,0 3-16-16,0 0-64 15</inkml:trace>
  <inkml:trace contextRef="#ctx0" brushRef="#br0" timeOffset="42813.5">27449 10425 310 0,'4'-17'211'0,"1"1"-61"15,-5 4-61-15,0 3-44 0,0 9-26 16,0 0-5-16,0 21-2 16,0 16 3-16,0 16 1 15,3 11-6-15,2 14-4 16,-5 3-1-16,0 0-3 16,0-3-2-16,0-4 0 15,0-14-10-15,0-6-24 0,-13-14-17 16,13-6-11-16,-12-15-4 15,1-10-8-15,-2-18-58 16,-3-20-18-16,-1-16 38 16,3-15 46-16,-4-10 40 0,10-7 42 15,8-1 64 1,4-3 66-16,10 4-42 0,3 0-51 16,13 12-25-16,2 8-13 15,1 16-4-15,-1 13 4 16,1 19 5-16,-5 18-6 15,-2 15 2-15,-14 17-2 0,-9 7-6 16,-3 6 0-16,-20-2 1 16,-9-3-9-16,-7-6 6 15,-4 0-6-15,3-13-3 16,4-7-17-16,4-7-28 0,10-8-62 16,2-8-93-16</inkml:trace>
  <inkml:trace contextRef="#ctx0" brushRef="#br0" timeOffset="43163.35">27593 10486 120 0,'31'-21'221'0,"-2"9"-84"15,-6 8-58-15,-1 4-33 16,-2 16-9-16,-3 8 4 16,-6 8-4-16,-3 5-6 15,-5 5-12-15,-3-6-12 0,0-3 1 16,0-4 1-16,0-10 5 15,0-7 6-15,0-3 1 16,0-9-8-16,0-5-4 16,0-11-1-16,9-12-4 0,8-9 1 15,8-8-5 1,3 1-2-16,4 2 7 16,-1 7 6-16,-1 7-5 0,-9 7-2 15,-2 4 2-15,-2 13 2 16,-5 4 12-16,-3 0-5 15,-9 13-6-15,0-1-7 16,0 5-4-16,0-2-22 16,-13 6-45-16,0-5-54 15,13-7-67-15,-9-9-45 16</inkml:trace>
  <inkml:trace contextRef="#ctx0" brushRef="#br0" timeOffset="43312.49">28075 10351 207 0,'30'-24'250'0,"-8"8"-92"15,-1 4-77-15,1 12-32 16,-8 0 13-16,7 20 1 16,-4 12-15-16,-1 5-21 15,-5 0-11-15,-2 3-10 0,-6 1-15 16,-3-3-89-16,0-7-105 16,-20-6-110-16</inkml:trace>
  <inkml:trace contextRef="#ctx0" brushRef="#br0" timeOffset="43465.4">28235 9764 645 0,'23'-106'132'16,"6"21"-66"-16,-5 20-33 16,-9 18-17-16,1 9-10 0,1 21-31 15,1 17-59-15,1 21-53 16,-4 15-154-16</inkml:trace>
  <inkml:trace contextRef="#ctx0" brushRef="#br0" timeOffset="43994.79">28549 10189 234 0,'5'24'232'15,"-5"1"-110"-15,0 7-54 16,0 9-19-16,0 11-15 15,-8 1-13-15,8 1-11 0,-8-5-9 16,8-10 8-16,0-6-4 16,0-11 2-16,8-15-4 15,3-14-13-15,7-19-3 16,7-15 0-16,3-11 7 16,1-13 1-16,4-8 5 15,-2 4-1-15,1 3 6 16,1 9 3-16,-9 16-5 15,0 20-1-15,-4 21 6 0,1 21 5 16,0 20-2-16,-1 16-4 16,0 4-1-16,0 1-7 15,2-14 1-15,-7-11 8 16,5-17-9-16,5-20-7 16,3-20-8-16,4-25 5 15,-4-24 6-15,1-25 0 0,1-25 4 16,1-14 1-1,-2-7 3-15,-1 7 8 0,-4 10 17 16,-3 23 29 0,-6 16 12-16,-2 28-28 0,-10 20-26 15,-3 15-12-15,0 21 2 16,0 21 1-16,-8 31-2 16,-4 34-2-16,1 23 4 15,-1 14-3-15,-1 4-3 16,1-7-4-16,12-8-35 0,-14-15-56 15,8-16-52-15,-5-19-116 16</inkml:trace>
  <inkml:trace contextRef="#ctx0" brushRef="#br0" timeOffset="44196.67">29030 9867 159 0,'8'-53'279'16,"-2"10"-116"-16,8 13-70 15,-3 4-44-15,7 7-15 16,15-2-15-16,10 9-14 16,18 0-12-16,8 5-25 15,4-3-18-15,4-1-16 16,1-11-37-16,60-48-209 16,-81 23 205-1,-3-10-16-15</inkml:trace>
  <inkml:trace contextRef="#ctx0" brushRef="#br0" timeOffset="44393.64">29891 9231 27 0,'20'-56'110'0,"-8"2"138"16,-9 9-105-16,-3 9-63 16,0 8-36-16,-8 11-15 0,1 9-9 15,-6 8 0-15,-3 17 4 16,-5 19 15-16,-4 22 5 16,2 23 6-16,-6 32-2 15,1 30-20-15,-1 20-11 16,1 8-7-16,1-4-9 15,6-13-5-15,4-11-32 16,1-25-74-16,4-28-89 16,0-30-85-16</inkml:trace>
  <inkml:trace contextRef="#ctx0" brushRef="#br0" timeOffset="44533.77">29493 10013 248 0,'11'-89'242'16,"2"11"-114"-16,3 18-66 15,4 5-30-15,9 16-10 16,4 5-6-16,11 6-10 16,5 9-11-16,4 6-54 15,-1-4-96-15,-4 6-106 16</inkml:trace>
  <inkml:trace contextRef="#ctx0" brushRef="#br0" timeOffset="44776.76">30312 8959 135 0,'4'-28'285'15,"-4"7"-127"-15,0 13-79 16,-16 16-34 0,-8 20 9-16,-9 21 15 15,-2 20-8-15,-2 22-20 0,-1 23-19 16,15 14-14-16,6 8 0 15,17 2-6-15,9-7 0 16,12-13-26-16,5-17-38 16,11-19-57-16,-1-25-71 15,2-24-77-15</inkml:trace>
  <inkml:trace contextRef="#ctx0" brushRef="#br0" timeOffset="45326.17">30483 9162 45 0,'5'-13'116'0,"-5"1"75"16,0 5-49-16,0 3-52 16,0 4-40-16,0 0-19 15,0 0-3-15,0 0-13 16,0 0-6-16,0 16 14 15,3 4-2-15,2 8-6 16,2 1-6-16,1 4-7 0,0 0 1 16,4-5 3-16,2-4-5 15,-3-8-6-15,3-16 6 16,4 0 0-16,7-16-3 16,3-13 1-16,1-6 1 15,-4-9 0-15,-2 2 7 16,-2 4 17-16,-8 10 5 15,-5 9-9-15,-5 6-11 16,-3 10-9-16,0 3 3 16,-8 19 1-16,-5 13 0 15,-6 10-1-15,-1 8-12 16,-5 10-19-16,-4 9-38 0,1 0-52 16,-1-4-132-16</inkml:trace>
  <inkml:trace contextRef="#ctx0" brushRef="#br0" timeOffset="46025.42">31011 9463 16 0,'0'-12'22'16,"0"5"2"-16,0-2 6 16,0 9-2-16,0-4-4 15,0 0-10-15,0 0 3 16,0 4 15-16,0 0 36 16,0-4 52-16,0-4-20 15,0 0-32-15,0-1-26 0,0-4 0 16,3 2 9-16,-3-6 13 15,0 1-6 1,8 0-9-16,1 3-3 0,-4 2 2 16,-1-1 16-16,-4 3-19 15,0 9-28-15,0 0-6 16,0 25 11-16,-18 23 10 16,-4 22-1-16,-7 19-13 15,-10 17-12-15,4 8-2 16,-1 0-5-16,3-4 2 15,4-12-1-15,10-17-28 16,7-11-77-16,12-22-65 0,0-15-1 16,0-33-83-16,0-16 18 15</inkml:trace>
  <inkml:trace contextRef="#ctx0" brushRef="#br0" timeOffset="46169.25">30866 9611 138 0,'1'-41'171'15,"-1"13"-19"-15,0 2-56 16,0 11-46-16,0 6-29 16,6 6-10-16,2 3-6 15,0 14-27-15,0 8-115 16,2 2-96-16</inkml:trace>
  <inkml:trace contextRef="#ctx0" brushRef="#br0" timeOffset="46307.53">31100 9914 61 0,'0'26'168'16,"0"-9"20"-16,-12-5-67 0,5-12-53 15,7 0-38-15,0 0-50 16,0-12-98-16,0-13-82 16</inkml:trace>
  <inkml:trace contextRef="#ctx0" brushRef="#br0" timeOffset="46640.64">31263 9492 63 0,'0'-12'127'0,"0"5"71"16,0 1-75-16,0 2-60 15,0 4-30-15,0 0-13 16,0 0-11-16,0 0-6 0,0-2 2 15,0 2-1-15,0 0-2 16,0 0 3-16,0 0 3 16,0 0 0-1,-8 0 5-15,-1 0-1 16,0 12 0-16,-2 4 1 16,0 7 3-16,2 9-9 15,9 1 6-15,0 1-10 16,0 1 3-16,0-2-8 0,12 1 3 15,4-6-11-15,5-8-36 16,-1-10-51-16,4-10-108 16,-4-7-199-16</inkml:trace>
  <inkml:trace contextRef="#ctx0" brushRef="#br0" timeOffset="48354.8">31620 8800 206 0,'-8'-4'227'16,"0"4"-116"-16,-5 0-52 16,-2 16-33-16,2 8-12 15,5 2-7-15,8 2-2 16,0 0-2-16,0-4-2 16,0-7 0-16,0-5-4 15,8-4 1-15,5-8-2 16,-1-8-7-16,4-8 7 15,5-13 5-15,-1-4 6 16,1 2 12-16,-2-2 18 16,-3 4 18-16,1 5 6 15,-6 3-19-15,-2 9-18 16,-1 7-14-16,-4 5-8 16,4 13 3-16,1 3-2 0,-5 9-2 15,-4 7-14-15,4 8-64 16,-4 6-83-16,0 3-147 15</inkml:trace>
  <inkml:trace contextRef="#ctx0" brushRef="#br0" timeOffset="48573.04">31998 9553 424 0,'11'0'201'0,"-2"0"-99"16,-9 8-47-16,0 8-16 15,0 13-13-15,-20 9-14 16,-13 5-3-16,-7 6-6 16,-1 1-54-16,0-7-72 15,4-5-120-15</inkml:trace>
  <inkml:trace contextRef="#ctx0" brushRef="#br0" timeOffset="49253.38">32257 9036 143 0,'9'-12'240'0,"-1"-6"-83"15,1 3-47-15,0 0-41 16,-6 3-4-16,-3-2-1 16,3 6-3-16,-3 1-23 15,0-2-13-15,0 5-12 0,0 4-7 16,0 0-3-16,0 0-5 31,0 0-1-31,-6 0 0 16,-8 13 7-16,-2 2-6 15,-2 11 3-15,0 2-1 16,-3 8 0-16,0 0 1 16,7 2-4-16,5-3 2 15,9-1 4-15,0-6-3 16,0-8-5-16,0 1-10 16,0-4-7-16,9-10 2 0,1-7 0 15,6-7-2-15,6-10 2 16,-4-6 3-16,3-11 6 15,0-3 5-15,-4-3 4 16,-3-5 7-16,-6 5 7 16,1 2 15-16,-4 10-1 15,-5 3-6-15,0 9-15 16,4 8-7 0,0 28 4-1,4 9-2-15,-3 3 2 16,3 5-1-16,3 3 3 0,1-2-15 15,1-3-49-15,2-5-42 16,-1-5-72-16,-3-10-84 16</inkml:trace>
  <inkml:trace contextRef="#ctx0" brushRef="#br0" timeOffset="49585.66">32538 8829 164 0,'0'-24'227'0,"0"3"-100"0,0 4-40 15,0 5-31-15,0 5-10 16,0 2-20-16,0 5-13 16,0 0-4-16,0 21 9 15,0 7 8-15,0 4-4 16,0 8-5-16,0 6-8 0,0 3 3 15,-14-2-9-15,8-1-2 16,6-6-4-16,0-2 6 16,0 15 4-1,0-37-12-15,6-4-4 16,16-12-36-16,-2 0-23 16,5-12-27-16,-2-8-88 15,3-10-29-15</inkml:trace>
  <inkml:trace contextRef="#ctx0" brushRef="#br0" timeOffset="49724.98">32619 8796 148 0,'0'-17'209'16,"-8"2"-79"-16,8 2-53 0,0 0-35 16,8 2-19-16,5 3-17 15,6-1-3-15,6 5-32 16,4 2-77-16,-1-4-98 15</inkml:trace>
  <inkml:trace contextRef="#ctx0" brushRef="#br0" timeOffset="50051.67">32931 8738 138 0,'0'-7'240'0,"0"-1"-94"16,-8 8-65-16,-4 0-40 16,-8 13-15-16,0 2-14 15,-9 10 3-15,-1 7-1 16,8 9-7-16,1 0 0 0,9-5-6 16,12-3 6-16,0-5-3 15,0-11-1-15,8-4 0 16,4-13-1-16,1-5-2 15,3-12 0-15,-1-11 1 16,-2-4 0-16,-5-10 1 0,-8 3-1 16,0-3-1-1,0 6-11-15,5 3-39 16,3 0-57-16,8-3-116 0</inkml:trace>
  <inkml:trace contextRef="#ctx0" brushRef="#br0" timeOffset="50384.25">33127 8425 131 0,'0'-2'237'16,"0"2"-91"-16,0 0-68 15,0 0-40-15,0 0-16 16,0 7-12-16,8 5-2 0,4 0-4 16,1 1 0-1,3-1 1-15,-1 1-5 0,2 3 2 16,3-1-5-16,5 1 1 15,7 5 3-15,6 3 2 16,1-3-4-16,2-2-1 16,-8 3-2-16,-4-6 5 0,-15-4-1 15,-6 0-4-15,-8 6 9 16,0 1 6-16,-16 6 1 16,-12 3-1-16,-4 4-4 15,-4 5 0-15,-7-1-6 0,1 1 3 16,2-5 0-16,-2-6-24 15,10-7-38-15,7-19-94 16,1 0-90-16</inkml:trace>
  <inkml:trace contextRef="#ctx0" brushRef="#br0" timeOffset="50684.51">33651 8121 109 0,'0'-24'225'0,"0"3"-64"16,0 8-78-16,0 5-40 15,0 8-20-15,9 0-7 16,5 0-2-16,3 16 4 16,8 0-9-16,4 6-3 15,-1 6 3-15,1 8 11 0,5 14 3 16,-3 7 0-16,-31 12-8 15,0 12-3-15,0 4-2 16,0 5-8-16,-26-2 3 0,-35-2-3 16,-7-3 1-16,-14-3-3 15,1-5-29-15,-3-6-34 16,-1-8-65-16,-2-9-115 16</inkml:trace>
  <inkml:trace contextRef="#ctx0" brushRef="#br0" timeOffset="51832.33">32636 10689 205 0,'0'-12'259'0,"0"4"-98"15,-9-1-80-15,1 9-42 16,-5 0-13-16,1 11 3 16,-2 7-4-16,0 7-6 15,2-1 2-15,4 5-11 0,8-1-2 16,0-4-1-16,0-3-7 16,8-4 0-1,4-10 1-15,8-7-4 0,0-12 1 16,6-4-2-16,-7-8 4 15,3-14-4-15,-8-3 5 16,-1 6 13-16,0 1 3 16,-4 11-8-16,-9 6-9 0,0 6 0 15,0 5-3-15,3 23 6 16,2 11-1 0,3 6-13-16,-5 1-62 15,5 1-66-15,-4-7-116 0</inkml:trace>
  <inkml:trace contextRef="#ctx0" brushRef="#br0" timeOffset="52004.74">32964 10591 121 0,'20'-33'258'16,"-8"9"-84"-16,-3 11-88 0,-4 13-30 16,-5 18 12-16,-14 10 4 15,-2 18-15-15,-8 10-22 16,-1 4-14-16,-4 6-13 15,1-1-16-15,1-8-50 0,6-8-52 16,1-8-49 0,4-17-77-16</inkml:trace>
  <inkml:trace contextRef="#ctx0" brushRef="#br0" timeOffset="52161.02">33066 10603 313 0,'29'-36'197'15,"-10"13"-82"-15,-6 0-60 16,-5 12-27-16,0 7-18 0,0 4-2 16,1 0-7-16,-1 15-57 15,0 8-112-15,-2-4-77 16</inkml:trace>
  <inkml:trace contextRef="#ctx0" brushRef="#br0" timeOffset="52698.32">27498 11841 57 0,'-40'20'212'16,"-1"-3"-40"-16,3-2-74 15,3-3-45-15,7-3-27 16,12-9 2-16,7 8 25 16,9-8-5-16,17 0-12 0,23-12 7 15,25-8 0-15,25-9-4 16,26-8-2-16,31-8 0 15,34-13 3-15,28-2 7 16,23 4-6-16,3 2 1 16,-7 6-16-16,-21 8-10 15,-33 6-11-15,-35 6-5 0,-34 7-29 16,-28 6-50-16,-28 3-55 16,-25 7-51-1,-24 5-87-15</inkml:trace>
  <inkml:trace contextRef="#ctx0" brushRef="#br0" timeOffset="52997.64">27868 12459 436 0,'-60'27'196'16,"15"-4"-69"-16,17-12-50 15,19-11-33-15,24-7-9 16,36-22-17-16,39-16 5 0,51-16 6 16,53-13 4-1,42-7 3-15,23 0 4 0,8 0 1 16,4-1-11-16,-13 6-4 16,-18 2-14-16,-28 9-9 15,-39 11 4-15,-41 9-22 16,-41 14-58-16,-32 10-61 15,-45 13-43-15,-40 8-47 16,-44 16-40-16</inkml:trace>
  <inkml:trace contextRef="#ctx0" brushRef="#br0" timeOffset="53296.57">28298 12672 284 0,'-89'39'318'0,"20"-5"-106"16,20-10-98-16,17-7-55 16,19-10-32-16,21-7 3 15,26-7 5-15,31-10-11 16,31-11-13-16,35-4 0 16,30-10-6-16,27-8 2 0,10-2 7 15,1 0-8 1,-4-2 1-16,-17 10-1 15,-14 4-3-15,-26 7-1 16,-28 8-19-16,-28 5-44 0,-22 8-39 16,-20 3-56-16,-15 9-3 15,-20 0-44-15,-22 0-4 16</inkml:trace>
  <inkml:trace contextRef="#ctx0" brushRef="#br0" timeOffset="53653.1">28541 12947 360 0,'-117'38'215'15,"24"-14"-60"-15,20-3-70 16,20-9-26-16,21-4-13 16,32-8-11-16,36-8-9 0,50-12-9 15,47-10 7-15,39-9 22 16,26-7 9-16,13-2 8 15,0-6 10-15,-9 6 13 16,-9 0 6-16,-16 2 2 16,-17 10 4-16,-31 3 21 15,-24 4-5-15,-18 5-5 16,-27 3-33-16,-16 5-76 16,-11 4 0-16,-14 4 0 15,-2 8 0-15,-8 0 0 16,-1 0 0-16,-5 0 0 15,3 0 0-15,-3 0 0 0</inkml:trace>
  <inkml:trace contextRef="#ctx0" brushRef="#br0" timeOffset="53745.56">30475 12479 2047 0,'0'0'-23'31,"0"0"-212"-31,-9 0-80 15,-6 0-33-15,-7 0-17 16,-9 0-8-16</inkml:trace>
  <inkml:trace contextRef="#ctx0" brushRef="#br0" timeOffset="56112.43">24965 18370 98 0,'-18'11'234'0,"-1"2"-68"16,-1-13-43-16,-5 0-21 16,-4 10-23-16,-2-3-16 0,-11-7 20 15,3 12 39-15,1-12 48 16,6 0 7-16,8 0-10 16,9 0-41-16,2 0-7 15,13-3-14-15,19-9-28 0,33-17-41 16,43-13-36-16,50-18 0 15,52-13 0-15,49-8 0 16,59-9 0-16,49-3 0 16,28-1 0-16,14 3 0 15,11 6 0-15,7 3 0 16,-3 2 0-16,-30 2 0 0,-49 9 0 16,-58 12 0-16,-59 12 0 15,-52 12 0-15,-46 9 0 16,-36 5 0-16,-24 4 0 15,-15 8 0-15,-11 3 0 16,-11 4 0-16,-6 0 0 0,-5 0 0 16,-1 0 0-1,-3 0 0-15,4 0 0 16,-5 0 0 15</inkml:trace>
  <inkml:trace contextRef="#ctx0" brushRef="#br0" timeOffset="56212.21">29805 17157 1541 0,'0'0'-512'0,"-8"0"10"16</inkml:trace>
  <inkml:trace contextRef="#ctx0" brushRef="#br0" timeOffset="76337.64">28657 2567 43 0,'0'0'85'0,"0"0"44"15,0 0 29-15,0 0-50 16,0 0-43-16,0 0-31 15,0 0-11 1,0 0-14-16,0 0-1 16,0 0-5-16,0 0-5 15,0 0 6-15,-10 10-2 16,2 2-1-16,-3 0-3 16,-1 4-5-16,-1 1-15 15,13 0-48-15,0-9-150 16</inkml:trace>
  <inkml:trace contextRef="#ctx0" brushRef="#br0" timeOffset="76724.75">32249 2878 66 0,'8'-5'75'0,"1"1"-36"16,-5 4-20-16,0 0-10 15,-4 0-7 1,0 9-44-16,-12 3-123 15</inkml:trace>
  <inkml:trace contextRef="#ctx0" brushRef="#br0" timeOffset="83747.54">29745 15827 634 0,'-13'-13'552'0,"0"5"-198"0,13-1-186 16,-8 5-26 0,2 4-53-1,6-3 19-15,0 3-113 16,0 0-147-1,0 0-175-15,0 0-107 16,0 0-32-16</inkml:trace>
  <inkml:trace contextRef="#ctx0" brushRef="#br0" timeOffset="83991.51">30369 15748 1692 0,'0'-28'355'15,"0"4"-355"-15,0 5 0 16,0 1 0-16,0 10 0 0,0 0 0 16,0 4 0-16</inkml:trace>
  <inkml:trace contextRef="#ctx0" brushRef="#br0" timeOffset="84253.79">30369 15636 2047 0,'0'-5'0'16,"0"1"0"-1</inkml:trace>
  <inkml:trace contextRef="#ctx0" brushRef="#br0" timeOffset="84361.89">30369 15627 1777 0,'0'0'-425'15,"13"-8"-34"-15,3-8 28 16</inkml:trace>
  <inkml:trace contextRef="#ctx0" brushRef="#br0" timeOffset="192674.06">10646 17454 11 0,'-20'0'19'0,"3"8"47"16,1 1 79-16,-1-1 8 16,3-8-67-16,1 13-22 0,0-13-12 15,13 0-16-15,-8 7-9 16,-1-7 10-16,9 0 8 16,0 0 9-16,0 0 6 0,0 0-1 15,0 0 0-15,0 0-3 16,0 0 0-16,0 0 2 15,0-5-10-15,0 3-7 16,0-3-17-16,9-3-12 16,12-9-2-16,11-8-4 0,18-3-4 15,7-8 4-15,14-5-5 16,11-8 0-16,12 1 1 0,7-4 0 16,0 2-6-16,-4 4 3 15,-7 6 5-15,-8 7-10 16,-14 5 8-16,-14 8-1 15,-14 3-3-15,-7 6 3 0,-10 2-3 16,-5 1 4-16,-6 3 0 16,-5 1 4-16,2 4-10 15,-6 0 4-15,2 0 0 16,-2 0 1-16,2 0 3 0,-5 0 2 16,0 0-8-1,0 0 4-15,0 0-1 16,0 0 2-16,0 0-6 0,0 0-19 15,0 0-25 1,0 0-30-16,0 0-34 16,0 0-22-16,0 0-10 0,0 0 7 15,0 14-32-15,-8-2-17 16,-6-1 44-16</inkml:trace>
  <inkml:trace contextRef="#ctx0" brushRef="#br0" timeOffset="193205.92">10858 17805 86 0,'-12'7'186'0,"12"-7"-27"15,-8 0-50-15,-1 0-14 16,9 0-26-16,-8 0-23 0,8 0-15 16,0 0 6-16,0 0 6 15,0 0-1-15,0 0-7 16,0 0-2-16,0 0-10 0,0 0-4 15,0 0-3-15,0 0-7 16,0-7 2-16,11-5-1 16,11-9-8-16,13-8 1 15,19-10-2-15,11-7-1 16,14-4-2-16,3-2 7 0,11 0-4 16,-2 2-1-16,2-2-4 15,-3 6 5-15,-10 6-4 16,-10 7 4-16,-13 9 2 0,-13 2-2 15,-12 11 6-15,-12-2-5 16,-2 6 12-16,-10 3 8 16,-4 0 9-16,-4 4-18 0,0 0-4 15,0 0-15 1,0 0-27-16,0 0-32 16,-16 0-35-16,-1 0-47 15,-3-4-52-15,-4-5-68 0</inkml:trace>
  <inkml:trace contextRef="#ctx0" brushRef="#br0" timeOffset="193654.45">11559 16551 366 0,'-14'-21'172'0,"-3"6"-37"16,4 2-40-16,5 5-47 15,8 0-23-15,0-1-11 0,0 4-3 16,0 3-1-16,0-3-1 16,0 5-10-16,0 0 6 15,0 0-3-15,0 0-1 0,4 7 3 16,5 10 4-16,2 12 24 15,6 11 23-15,7 22 8 16,5 15 7-16,-1 12-11 0,7 14 0 16,7 3-23-1,3 3-7-15,-4-4-9 0,-2 2-9 16,3-10-1-16,-6-2-2 16,-1-15 1-16,-5-10-1 15,-5-13-10-15,-6-10 5 0,-3-9-3 16,-2-9-6-16,-6-9-9 15,-8-7-28-15,0-13-43 16,0-8-70-16,-16-20-44 0,-9-22-16 16,-7-16-32-16,-9-15 48 15</inkml:trace>
  <inkml:trace contextRef="#ctx0" brushRef="#br0" timeOffset="194520.36">11503 16470 79 0,'-8'-12'145'16,"8"3"35"-16,-12 1-64 16,12 8-33-16,-9 0-21 15,9 0-31-15,-8 0-9 16,8 0 4-16,0 0 11 0,0 0 4 15,0 0-6-15,0 0 1 16,0 0-19-16,0 0-8 16,5 0-2-16,7 0-4 15,16 0 7-15,17 0-4 0,15 12-1 16,21-12-4-16,18 8-2 16,1-8 2-16,3 9 1 15,-9-9-5-15,-14 0-4 0,-7 0-3 16,-16 0 3-16,-12 0-4 15,-12 0 3-15,-10 0 8 0,-6 0 1 16,-9 7-3-16,-5-7 2 16,-3 0 1-16,0 9 1 15,0 3-1-15,-11 0 8 0,-6 8 2 16,-6 5 0 0,-7 4 2-16,2 2 0 0,0 12 5 15,-1 0-3-15,1 11 9 16,-1 10-4-16,4 14 25 15,3 11 3-15,-4 5 4 0,3 3-14 16,3 1-18-16,7 0-2 16,5 0 2-16,-2-9-3 15,10-12-4-15,0-8 1 0,0-13-3 16,0-9-2 0,-6-10 2-16,6-9 1 0,0-7-4 15,0-5 6-15,0-4 4 16,0-12-4-16,0 0 7 15,0 0-4-15,0 0 2 0,0 0-11 16,0 0 2-16,0 0-2 16,0 0 0-16,0 0-4 15,0 0-8-15,0 0 10 16,0 0-5-16,0 0-5 16,0 0 7-1,0 0-2-15,0 0-4 0,0 0 1 16,0 0 5-16,0 0 1 15,0 0-3-15,0 0 6 16,0 0-9 0,0 0 3-16,0 0 0 15,0 0 4-15,0 0-4 0,0 0-3 16,0 0 12-16,0 0-12 16,0 0 0-16,0 0 7 15,0 0-11-15,0 0 2 16,0 0-24-16,0 0-42 15,0 0-58-15,0 0-46 16,0 0-23-16,0-9-18 16,0-3-52-16,0-7-191 0</inkml:trace>
  <inkml:trace contextRef="#ctx0" brushRef="#br0" timeOffset="-201363.28">25030 11691 341 0,'44'-78'261'0,"-6"4"-24"16,-7 10-49-16,-11 6-75 15,-3 9-15-15,-4 8 17 0,-13 6 30 16,0 6 36-16,0 5-10 15,0 4-36-15,-17 3-73 16,-5 4-62-16,-1 9 0 16,-14 4 0-16,-16 17 0 0,-15 16 0 15,-13 11 0-15,-17 21 0 16,-11 25 0-16,-16 19 0 0,-11 13 0 16,3 14 0-16,-1 1 0 15,9 6 0-15,1 4 0 16,15-5 0-16,8-3 0 0,8-1 0 15,16-8 0-15,12-7 0 16,11-10 0-16,14-10 0 0,10-11 0 16,7-14 0-16,7-17 0 15,8-16 0-15,8-17 0 16,0-7 0-16,0-9 0 16,0-21 0-1,0-10 0-15,0-9 0 16,0-11 0-16,0-3-152 0,0-4-150 15,0 1-15-15,-9 0 15 16,0 5 15-16,-2-6 4 16,-1 2-119-16</inkml:trace>
  <inkml:trace contextRef="#ctx0" brushRef="#br0" timeOffset="-200764.09">23116 12709 135 0,'-11'-46'232'16,"-1"-2"-91"-16,4 2-18 15,8 6-36-15,0 8-30 0,0 7-15 16,0 9-10-16,0 7 27 16,4 9 23-16,3 20 18 0,-4 17 12 15,3 20-6-15,-6 21 9 16,0 17-20-16,-12 5-28 16,-4 2-22-16,-2-4-13 0,2-4 5 15,6-14-11-15,2-6 0 16,8-12-10-16,0-9-9 0,9-14 5 15,13-6-5 1,7-8 1-16,7-13-8 0,10-12-3 16,9 0 3-16,10-12 0 15,4-4-7-15,1-1 7 0,-2 0 0 16,-3-2-3-16,-5-2 7 16,-6 1 0-16,-10 4 2 15,-6 4-2-15,-10 0 9 0,-12-4 21 16,-8-1-16-16,-8-8-2 15,0-3-3-15,-20-5-2 0,-1-3-6 16,-2-1-3-16,-3-8-29 16,2-3-61-16,-4-7-60 0,-1-2-16 15,1-2 4 1,0-7 17-16,2 1 16 0,3 4 8 16,-6-1 6-16,2 6 16 15,-1 3 33-15,-1 3 36 16,4 10 27-16,5 3 20 0,3 14 8 15,5 2 9-15,4 3 4 16,8 7 14-16,0 3 5 0,0 4-11 16,0 4 6-16,17 23 53 15,7 19 23-15,3 15-21 16,10 21-25-16,5 7-34 0,3 8-18 16,-2 2-22-16,2-5-5 15,1-9-2-15,-2-4-2 16,-4-7-87-16,-3-13-170 15,-13-5-126-15</inkml:trace>
  <inkml:trace contextRef="#ctx0" brushRef="#br0" timeOffset="-199066.19">23105 12814 107 0,'-9'-9'251'15,"9"1"-95"-15,-7 2-58 0,7-4-49 16,0 2-8-16,0 0 12 16,0-4 37-16,0-5 4 0,4-8-37 15,2 0-14-15,8-2-8 16,-3-3 3-16,-3-1 7 16,1-6 7-16,-4 1-3 15,-2-5-16-15,1 0-12 0,-4-4-6 16,0-4 2-16,0 1 0 15,5 8-1-15,-2 2 3 16,3 5 12-16,-6 4 15 0,0 6-3 16,0 3-6-16,0-1-7 15,0 0-10-15,0 6 3 16,0 2 1-16,0 5-2 0,0 2-4 16,0 0-9-16,0 6-5 15,0 0 1-15,0 0-3 0,0 17 0 16,11 11 12-16,5 8-7 15,8 9-1-15,6 8 1 16,1 1-6-16,3-6 4 16,-3 2-8-16,-2-7 2 15,-1 2 1-15,-3-6-74 0,-4 4-177 16,-5-3-146-16,-8-3-93 16</inkml:trace>
  <inkml:trace contextRef="#ctx0" brushRef="#br0" timeOffset="-193109.3">22267 14909 212 0,'0'-8'308'0,"0"6"-86"16,0-4-96-16,0 6-65 16,0 0-26-16,0 13 1 15,0 3 38-15,-16 5 13 0,-2 12-6 16,-3 3-22-16,-5 3-7 16,0 3-5-16,-8-2-5 0,-2 2-6 15,-2-1-11-15,2-6-10 16,-1-2 0-16,-2-8-8 15,-4 0-4-15,9-6 1 0,-3-6 0 16,9-13 0 0,2 0 8-16,7-4 1 0,2-7-3 15,1-10-6-15,8-12-4 16,8-8-2-16,5-12-4 16,6-13-1-16,14-7 7 0,7-4-6 15,9-9-2-15,5-8 14 16,-3 2-5-16,4-5 1 15,-1 5-3-15,-5 8 3 0,-3 7 0 16,-11 6 2-16,-7 12-2 16,-8 6-7-16,-12 8 8 0,0 5 4 15,0 2 4-15,-16 5 1 16,0 6-3-16,-5 2-1 16,1 5-6-16,-4 4 0 15,-1 4-3-15,6 3-4 16,-7 9 5-16,1 0 0 0,8 0 3 15,-9 16-11-15,1 13 11 16,5 8-3-16,4 15 0 16,16 18 7-16,0 20 6 0,8 15-9 15,14 13 5-15,1-1 5 16,5-3-9-16,9-7 2 16,3-10-7-16,1-4 2 0,0-11-2 15,-5-12 2-15,1-9-8 16,-9-13-13-16,-3-6-46 15,-7-10-71-15,-1-4-62 16,-4-2-43-16,-4-7-5 0,-6-2-42 16</inkml:trace>
  <inkml:trace contextRef="#ctx0" brushRef="#br0" timeOffset="-188033.56">22078 13733 460 0,'-20'-45'204'0,"-5"14"-81"15,-3 15-67-15,-6 16-24 0,0 19-15 16,-9 22-7-16,-1 20 15 16,4 8-6-1,12 12-10-15,7 6 0 0,21 2-3 16,3-8-6-16,15-7 2 16,10-18-11-16,8-11 4 0,9-13 5 15,9-14-4-15,2-18 2 16,1-9 2-16,-6-11 2 15,-5-13-1-15,-10-7-5 0,-7-13 1 16,-15-8 5-16,-14-5-4 16,0 5 8-16,-18 9 20 15,-12 7 2-15,-1 17-10 0,-2 11-8 16,-2 17-9-16,-8 24 7 16,4 21-5-16,-4 12 0 15,8 8 4-15,5 1-6 16,13-2 2-16,3-6-8 15,14-9 7-15,9-10-6 0,7-9-1 16,8-11 1-16,9-7 8 16,3-12-7-16,4-7 3 15,1-15 0-15,-5-10 2 0,-3-7-7 16,-7-10 0-16,-12-4 5 16,-2 0 0-16,-12 8 12 15,0 8 10-15,-12 8-6 0,-2 17-9 16,-12 12 1-16,-2 17 0 15,-8 11-4-15,-1 17 3 16,1 7-1-16,1 1-1 16,10 1-7-16,3-6 3 0,10-3-1 15,0-9 2-15,12-7-2 16,0-8-4-16,0-5 0 16,0-4-3-16,6-12 0 0,3 0 8 15,4 0-5-15,5-8 2 16,-1-12-2-16,5-5 7 15,-10 0-7-15,1 1-1 0,-6 0 7 16,-2 9-1-16,-5 6 0 16,0 9 1-16,0 20 3 15,-16 13 8-15,-2 15-7 16,1 10-4-16,3 6 1 16,-3 1-5-16,9-3 2 0,8-5 4 15,0-10-7-15,0-1 8 16,0-5-3-16,8-8-4 15,6-10 0-15,-5-7-7 0,8-7 6 16,0-9 5-16,0 0-4 16,2-11 1-16,1-10 2 15,-3-3-1-15,-5-8 1 0,2-5-5 16,-8-1 2-16,-6 7 0 16,0 2 13-16,-12 8-2 15,-4 9-5-15,0 12-7 16,-5 12 7-16,-2 13-4 0,-3 12 5 15,6 7 3-15,6 6-8 16,0-6 0-16,14 0 4 16,0-3-4-16,6-5 2 0,5-7-5 15,3-4-4-15,12-6-2 16,2-6 8-16,5-13 1 16,8-3 1-16,-5-11-4 0,1-10 0 15,-1-4 4-15,-7-5-8 16,-9-3-1-16,-9-5 5 0,-6 4 5 15,-5 4 10 1,-16 8 1-16,-7 11-7 0,-8 5 1 16,-3 9-1-16,-8 21-4 15,2 11 13-15,3 5-3 16,4 3 1-16,4 1-10 0,9-3 1 16,9-10 5-16,11-4-3 15,0-5-9-15,0-5-1 16,11-7-1-16,14-7 3 0,7-7-2 15,10-9-4-15,1-14-1 16,2-7 0-16,-5-11 4 0,-1-13-6 16,-8-8-3-1,-6-10 1-15,-10-2 2 0,-6 8 11 16,-9 13 16-16,-12 16 7 16,-14 14-9-16,-8 22-6 15,-16 21-1-15,-3 19 19 0,-7 17-3 16,-2 15 0-16,5 5-5 15,3-2-5-15,15-7-5 16,10-6-4-16,10-14-4 0,7-8 7 16,12-7-11-16,3-13-9 15,14-12 5-15,15-9 5 16,9-15-14-16,13-12-11 0,-2-14-5 16,0-10-1-16,0-17-3 15,-1-8 0-15,-17-6 13 16,-4 2 13-16,-12 4 7 15,-13 14 18-15,-5 24 4 0,-14 14-3 16,-17 25-6-16,-3 25 6 16,-17 23 10-16,-6 20 0 15,2 18 0-15,-2 8-2 0,8 4-1 16,8-5-2-16,9-4-5 16,12-12-7-16,7-12-2 15,13-12-10-15,0-16 0 0,13-10 1 16,7-19-1-16,8-7 6 15,12-18 1-15,5-15-10 16,3-21-2-16,1-18-1 16,-4-13-9-16,-4-18-11 15,-9-8 6-15,-4-1 4 0,-11 5 9 16,-9 17 15-16,-8 20 14 16,-13 21-4-16,-10 23-4 15,-10 24-3-15,-7 39 15 0,-14 26 5 16,-3 30 4-16,1 14-9 15,5 14-8-15,5 0-7 16,13-8 0-16,9-12-3 0,16-17 0 16,8-19-3-16,11-18-5 15,15-11 5-15,10-22-3 16,13-19-9-16,13-20-18 16,1-21 0-16,2-24-3 0,-4-17-2 15,-9-20 1-15,-4-12-19 16,-6-5 24-16,-13 5 12 15,-10 17 25-15,-5 23 21 0,-14 25-4 16,0 30-14-16,-22 21-2 16,-9 30 5-16,-6 26 6 15,-8 23 4-15,2 16-10 0,-3 5-2 16,5-5-4 0,9-3-1-16,10-16-10 0,11-18 14 15,11-12-11-15,0-15-7 16,16-21 10-16,12-9-6 15,18-15 2-15,2-25-3 0,0-16-8 16,1-16 1-16,-3-8 8 16,-11-5-6-16,-6 8 6 15,-12 13 4-15,-9 19 20 0,-8 23-9 16,-11 26-2-16,-18 35 4 16,-13 26 21-16,-11 30-4 15,-7 16-8-15,-5 11-1 0,8-3-3 16,4-8 1-16,7-9-16 15,11-11 5-15,11-22-3 16,12-10-2-16,12-15-10 16,0-9-7-16,0-18 8 15,15-12-9-15,10-21-4 0,12-15-5 16,0-17 0-16,-1-17-5 16,1-7 10-16,-6-9 0 15,-6 5 4-15,-7 8 9 0,-10 7 4 16,-8 17 10-16,0 13 1 15,0 11-5-15,-14 8 4 16,-2 9-3-16,-5 10-5 0,2 2-1 16,2 0 4-16,2 7-2 15,-2-7-1-15,9 12-7 16,8-12 0-16,0 0 3 16,0 0-18-16,0 0-11 0,0-7 8 15,11-10 2-15,10-12-4 16,1-11 9-16,-3-10 8 15,-3 3 2-15,0 1 6 0,-8 13 3 16,-8 9 12-16,0 15 6 16,-12 23-9-16,-8 26 14 15,-13 20-1-15,-12 26-2 16,-3 9-11-16,5 2-4 0,1-5 4 16,5-11-9-16,8-10 0 15,10-14 2-15,5-17-5 16,14-11-3-16,0-13-6 15,9-16 5-15,15-13 0 0,11-19-8 16,4-22-5-16,1-14-3 16,1-14 2-16,-5-7 0 15,-3-4-1-15,-7 8 7 0,-7 6 8 16,-7 18-1-16,-12 17 16 16,0 11 2-16,-12 16-8 15,-4 17-7-15,-13 0 5 0,-4 26 1 16,-3 10-4-16,-5 14 6 15,5 7 2-15,7 3-5 16,6 5 5-16,2-4-2 16,8-7-6-16,13-7 3 15,0-6-6-15,0-13-1 0,5-2-6 16,7-14 0-16,8-12-1 16,5-8 5-16,7-22 0 15,-1-9 0-15,3-10 1 0,-6-4 0 16,-3 0 6-16,-8 8 0 15,-5 9 8-15,-9 7 2 16,-3 13-3-16,0 16 1 0,-8 16-2 16,-13 25 10-16,-4 20 9 15,-6 21-6-15,-3 7-7 16,3 4-5-16,5 0-1 16,9-6-4-16,0-15 1 15,17-11-2-15,0-11-3 0,0-14-3 16,9-7-2-16,2-8 2 15,0-9 4-15,6-12-5 16,-1-9-6-16,5-3 4 0,-7-13 7 16,0 2-10-16,-6-3 6 15,-8 10 15-15,0 4-7 16,0 4-4-16,0 8-1 0,-13 8 4 16,1 9 1-16,-2-1 0 15,-8 5-4-15,5-1 4 16,5-4-4-16,12-4 4 15,0-3-8 1,0-9-14-16,0 0 6 0,12 0-3 16,5 0 15-16,5-5-6 15,-8-4-3-15,-2 2 9 0,-4 7 0 16,1 0 1-16,-9 0 6 16,9 16 3-16,-5 8 1 15,0 1-10-15,-4 3 7 0,3 0 0 16,2-2-1-16,-2-2 3 15,-3-5-7-15,0-3-3 16,0-3 9-16,0-13-6 16,0 0 1-16,0 0-8 15,0 0 7-15,0 0-25 16,0 0-17 0,0 0-37-16,0 0-53 0,0 0-50 15,0 0-19-15,0 0-50 16,0-4 4-16</inkml:trace>
  <inkml:trace contextRef="#ctx0" brushRef="#br0" timeOffset="-151328.28">9197 6219 260 0,'-21'-53'215'16,"1"8"-71"-1,0 14-40-15,4 5-45 0,3 11-34 16,5 2-4-16,8 13 17 16,-8 13 20-16,0 7 16 15,8 13-18-15,-12 12 10 0,4 11 2 16,-5 13 23-16,1 8 28 15,0 6-25-15,0-1-18 16,-1-7-24-16,2-6-16 16,11-3-13-16,0-9 1 0,0 1-1 15,3-6 3-15,5-3-4 16,5-4 1-16,4-2-1 16,2 0-10-16,5 0 17 15,1 2 8-15,7 5 31 0,10-2-16 16,1 9-22-16,6 4-30 15,4 4 0-15,0 5 0 16,4-6 0-16,1 5 0 16,-1-7 0-16,-1-5 0 0,1-4 0 15,0 0 0-15,0-5 0 16,-1-2 0-16,6 3 0 16,6-1 0-16,17-3 0 0,12 5 0 15,9-6 0-15,8 0 0 16,8 1 0-16,-1-1 0 15,1-7 0-15,1-4 0 16,-6-9 0-16,-3 2 0 16,-5-10 0-16,-3-2 0 0,0 4 0 15,-1-6 0-15,5-12 0 16,7 0 0-16,14 0 0 16,7 0 0-16,8 0 0 0,4 0 0 15,1 0 0-15,0 0 0 16,-10 0 0-16,-16-3 0 15,-12-6 0-15,-10 4 0 0,-10 3 0 16,-7-3 0-16,-6-1 0 16,1-1 0-16,1 3 0 15,8-4 0-15,7 4 0 16,7-3 0-16,10-2 0 16,9-3 0-16,2 0 0 0,2 0 0 15,-5-1 0-15,-1 5 0 16,-7 0 0-16,-8-1 0 15,-9 2 0-15,-9 0 0 0,-6-3 0 16,-3 3 0-16,-8 1 0 16,7 4 0-16,-1-3 0 15,5 2 0-15,-1-7 0 0,5 3 0 16,-1-1 0-16,3-1 0 16,1 2 0-16,1-5 0 15,-1 3 0-15,-4 1 0 16,5 4 0-16,0-1 0 15,-1 2 0-15,4-1 0 0,5-5 0 16,4 1 0-16,3 1 0 16,5-6 0-16,-2 0 0 15,5 7 0-15,-1-5 0 0,-1-1 0 16,-7 1 0-16,1-1 0 16,0 0 0-16,5 0 0 15,3 0 0-15,6-2 0 0,3-1 0 16,4-1 0-16,-1-1 0 15,5-4 0-15,6-3 0 16,-3 1 0-16,-4-7 0 16,1-2 0-16,-8-1 0 15,-9 1 0-15,-8-2 0 0,-6 2 0 16,-10-4 0-16,0-1 0 16,4-6 0-16,0-4 0 15,7 2 0-15,1 4 0 16,4 0 0-16,5 1 0 0,4 7 0 15,3 2 0-15,2-2 0 16,-3 0 0-16,-5 4 0 0,-10 1 0 16,-7-1 0-16,-9 0 0 15,-12 1 0-15,-8 0 0 16,-5-1 0-16,-3 1 0 16,-1 0 0-16,1-4 0 15,2-1 0-15,0 4 0 0,2 1 0 16,-4 0 0-16,0-2 0 15,-3 2 0-15,-2 5 0 16,-3-7 0-16,-3 2 0 0,-4 0 0 16,-2-1 0-16,2 1 0 15,-2-1 0-15,5 1 0 16,0-1 0-16,3 1 0 0,6-1 0 16,-1-4 0-16,-1 0 0 15,7 2 0-15,-4-7 0 16,2 2 0-16,0-4 0 15,0-6 0-15,-9 6 0 16,0-5 0-16,1 0 0 0,-4 0 0 16,-1 0 0-16,-1-3 0 15,-4-2 0-15,1-2 0 16,6-4 0-16,1-6 0 0,2 2 0 16,-4-2 0-16,0 0 0 15,0 3 0-15,0-3 0 16,-5-4 0-16,0 6 0 15,-3-2 0-15,-4 6 0 16,27-63 0-16,-35 62 0 16,-2-5 0-16,20-59 0 15,-27 59 0 1,-4 1 0-16,-4 1 0 16,0-1 0-16,-8 4 0 0,0 0 0 15,0 3 0-15,0 3 0 16,0-3 0-16,0 1 0 15,-13 1 0-15,1-2 0 16,-7-2 0-16,-7-1 0 0,-2-4 0 16,-4-1 0-16,-7-3 0 15,-7-3 0-15,-8-3 0 16,-6 2 0-16,-1 4 0 16,-4 5 0-16,-5-1 0 15,-3 4 0-15,-2 8 0 16,-12-1 0-16,-1 6 0 0,-16 3 0 15,-4 0 0-15,-10 5 0 16,-4 3 0-16,-3 2 0 16,-4 2 0-16,-7 1 0 15,0-1 0-15,-16 3 0 16,-6 7 0-16,-18-1 0 16,-13 3 0-16,-12 4 0 0,-5 1 0 15,-1 5 0 1,3-2 0-16,10 5 0 15,4 0 0-15,-2 0 0 0,-6-3 0 16,-14 3 0-16,-6-2 0 16,-10 6 0-16,-5 0 0 15,7 0 0-15,6 0 0 16,13 0 0-16,9 0 0 16,1 0 0-16,4 0 0 0,-6 0 0 15,-8 13 0-15,3-1 0 16,1 1 0-16,7-1 0 15,11 0 0-15,6 5 0 16,9-5 0-16,7 4 0 16,0-4 0-16,5 6 0 15,-5-3 0-15,2 5 0 16,2 1 0-16,5-2 0 16,8 2 0-16,7-1 0 0,6 5 0 15,2-1 0-15,9 0 0 16,5 5 0-16,8 8 0 15,-2 3 0-15,7 9 0 16,-2 5 0-16,0 2 0 0,-4 5 0 16,-9 0 0-1,-1 4 0-15,-10 1 0 16,-8-6 0-16,-4 0 0 0,-9 3 0 16,5-6 0-16,0 0 0 15,8-1 0-15,11-7 0 16,13-4 0-16,13-1 0 0,4-2 0 15,7-3 0-15,5-1 0 16,4-2 0-16,-1 2 0 16,2-2 0-16,-1 0 0 15,3 1 0-15,6-3 0 0,-1 1 0 16,-1 1 0-16,2 1 0 16,-2 0 0-16,5-4 0 15,0 0 0-15,9 3 0 16,-1-2 0-16,-1 0 0 15,2 4 0-15,-2 3 0 0,2-2 0 16,-1 3 0-16,-1-2 0 16,5 5 0-16,6-4 0 15,2 1 0-15,-1-2 0 0,2-4 0 16,7 2 0-16,5-7 0 16,3 2 0-16,1 0 0 15,2-4 0-15,8-1 0 16,1 0 0-16,-4 2 0 0,5-2 0 15,-4 3 0 1,3 2 0-16,1 3 0 0,0 2 0 16,0 2 0-16,3 1 0 15,1-1 0-15,0 1 0 16,0 1 0-16,2-2 0 16,3-4 0-16,0 2 0 0,-2-7 0 15,5 2 0-15,-5-4 0 16,4-4 0-16,9-5 0 15,-11-1 0-15,11-2 0 0,-11-1 0 16,11 1 0-16,-9-5 0 16,9 0 0-16,-13 0 0 15,13-4 0-15,-7 4 0 16,-2 1 0-16,1-1 0 16,-3 0 0-16,-3 0 0 15,3 4 0-15,3 1 0 0,-5 0 0 16,5-6 0-16,0 1 0 15,0-3 0-15,-1-2 0 16</inkml:trace>
  <inkml:trace contextRef="#ctx0" brushRef="#br0" timeOffset="-151155.34">9216 6422 2047 0,'0'10'0'0,"-8"-10"-298"0,8 12-54 15,0-4 6-15,0 4 19 16,0-1-2-16</inkml:trace>
  <inkml:trace contextRef="#ctx0" brushRef="#br0" timeOffset="-149532.29">20444 5897 15 0,'0'10'36'0,"-8"-3"43"15,0 1 84-15,8-8-35 16,-7 0-45-16,7 0-33 16,0 0-7-16,0 0-6 15,0 0 26-15,0 0 3 0,0 0-4 16,0 0-3-16,0 0-5 15,0 0 0-15,-8 0-7 16,8 0-3-16,-8 0-2 0,8 9 9 16,-9-9 12-16,0 8 10 15,9-8-1-15,-8 0 4 16,8 0 9-16,0 0-2 16,0 0-9-16,0 0 11 15,0 0 6-15,5 0-1 0,12 0-11 16,23 0-79-16,34-4 0 15,31-9 0-15,28-8 0 16,26 1 0-16,9-3 0 16,-4 2 0-16,-6 1 0 0,-11 3 0 15,-17 6 0-15,-16-2 0 16,-21 1 0-16,-20 4 0 16,-19 3 0-16,-15-3 0 0,-13 8 0 15,-11 0 0-15,-7-4 0 16,0 4 0-16,-8-3 0 15,0-2 0 1,0 0 0 15,0 1 0-31,0 1 0 16</inkml:trace>
  <inkml:trace contextRef="#ctx0" brushRef="#br0" timeOffset="-149173.36">22101 5719 2047 0</inkml:trace>
  <inkml:trace contextRef="#ctx0" brushRef="#br0" timeOffset="-148965.1">22101 5719 1778 0,'-20'0'-665'16</inkml:trace>
  <inkml:trace contextRef="#ctx0" brushRef="#br0" timeOffset="-148084.2">18346 4497 13 0,'0'-3'31'16,"0"-2"41"-16,0 1 65 15,0 1 29-15,0-3-47 0,0 4-40 16,0-4 14 0,0 4-49-16,0-3-1 15,0 0-6-15,0 5-13 16,0 0-3-16,0 0-3 15,0 0-2-15,0 0 5 0,0 0 0 16,0 0 2-16,0 0-1 16,0 0-2-16,0 0 4 15,0 0-3-15,0 0 5 0,0 0 4 16,0 0-2-16,0 0-3 16,0 0-2-16,0 0-5 15,0 0-6-15,0 0-9 0,0 0-2 16,0 0 1-16,0 0-1 15,0 0-3-15,0 0 0 16,3 0-13-16,0 0-19 16,3 0-17-16,-3 0-45 15,-3 0-41-15,5 0-47 16,3-3-92-16</inkml:trace>
  <inkml:trace contextRef="#ctx0" brushRef="#br0" timeOffset="-147715.31">19381 4603 90 0,'8'0'146'16,"-4"0"29"-16,1 0-60 15,4 0-45-15,-6 0-29 0,-3 0-26 16,0 0-7-16,3 0-26 16,2 0-31-16,-2 0-41 15,2 0-87-15,1 0 19 0</inkml:trace>
  <inkml:trace contextRef="#ctx0" brushRef="#br0" timeOffset="-147521.36">19644 4596 271 0,'0'0'211'16,"0"0"-82"-16,0 0-48 15,0 0-25-15,0 0 3 0,0 0 3 16,0 0-20-16,0 0-23 16,0 0-13-16,0 0-4 15,0 0-11-15,0 0-44 16,0 0-52-16,0 0-39 0,0 0-77 15</inkml:trace>
  <inkml:trace contextRef="#ctx0" brushRef="#br0" timeOffset="-146651.08">21691 3822 113 0,'0'-21'196'16,"0"1"-42"-16,0-1-50 15,0 5-43-15,0 1-18 16,0-3 1-16,0 3 5 16,0 2-1-16,0 2-3 15,0 2-7-15,0 1-6 0,0 4-7 16,0 0-11-16,0 0-8 15,0 4-1-15,0 0-8 16,-9 0 8-16,9 0-6 16,-11 12 3-16,0 5-7 0,-1 2 6 15,-5 6 1-15,-5 8 0 16,2-1-1-16,1 9-6 16,-2-2 3-16,5 7 5 15,-1 0-1-15,3-6 0 16,-3-4-4-16,-1-4 1 15,10-2 1-15,8-10 7 0,0-7-6 16,0-2 6-16,0-11-1 16,0 0 3-16,0 0 4 15,0 0-4-15,0 0-3 16,0 0-2-16,0 0 4 0,0 0-10 16,0 0-19-16,0 0-49 15,0-7-50-15,0-7-15 16,0-1-51-16,5-6-32 15</inkml:trace>
  <inkml:trace contextRef="#ctx0" brushRef="#br0" timeOffset="-146251.26">21456 3911 29 0,'0'-8'72'0,"0"0"74"15,0-4 41-15,0 3-57 0,0 2-44 16,0 7-34-16,0 0-17 15,0 0-10-15,0 0-6 16,0 0-13-16,0 7-7 16,0 10 6-16,0 7-1 15,3 8 2-15,2 6 11 16,-2 3 8-16,6-1-7 0,0-5-2 16,2-1-5-16,3-6 5 15,-3-3 1-15,6-9 4 16,2 1 1-16,-1-10-13 15,-7-7 8-15,-2 0 14 0,-6 0 22 16,-3-3 9-16,5-10-24 16,-5-11-17-16,0-5-8 15,0-6-3-15,0-7 11 16,0-2-15-16,-14-1-1 0,3-1-4 16,3 2-3-16,-5 2 0 15,2 10-8 1,-2 4-30-16,1 8-52 0,1 4-48 15,-6 4-38-15,0 8-51 16,-3 4-35-16</inkml:trace>
  <inkml:trace contextRef="#ctx0" brushRef="#br0" timeOffset="-145673.06">20860 3492 162 0,'3'-29'214'0,"0"5"-78"16,2 1-47-16,3 5-17 15,-5 6-3-15,6 1 0 0,-4 2-15 16,-2 4-24-16,2 5-14 15,-5 0-9-15,0 14-3 16,0 9 4-16,8 51 16 16,0-26-12-1,-3 10 1-15,1 2-6 16,2-7-2-16,1-3 4 0,-4-10-8 16,3-7 3-16,-8-4-4 15,0-11-2-15,3 0 4 16,-3-11 0-16,0-7 1 15,0 0 3 1,0 0-8-16,0-12-15 16,0-5-24-16,-8-7 15 0,-4 1 17 15,-4-1-1-15,-4-2-2 16,-9 10 5-16,1 4 1 16,-6 9 7-16,0 3-7 0,0 7 11 15,6 10-9 1,0-1 6-16,2 3 0 0,10 3 0 15,5-3-1-15,3 2 4 16,8-4 6-16,0-5-3 16,0 0-7-16,0-12 9 15,0 9-9-15,0-9-2 0,0 0 6 16,0 0-4-16,0 0-28 16,0 0-71-16,0 0-49 15,0 0-111-15</inkml:trace>
  <inkml:trace contextRef="#ctx0" brushRef="#br0" timeOffset="-145320.7">21086 3370 476 0,'8'-34'175'15,"1"11"-75"-15,-6 2-10 16,2 5 10-16,-1 4-2 0,0 4-30 15,0 4-24-15,0 4-22 16,1 0-16-16,-1 0-3 16,-4 0-4-16,4 16-2 15,1 8 7-15,-2 13-9 16,0 9 6-16,0 11 1 16,2 8 2-16,-1-3-6 15,1-4 5-15,-2 0-3 0,2-4 3 16,-2-11-4-16,2-5-1 15,-2-10 2-15,-3-5 0 16,0-10-18-16,0-4-27 16,0-9-30-16,0 0-32 0,0 0-48 15,0-16-44-15,0-18-56 16</inkml:trace>
  <inkml:trace contextRef="#ctx0" brushRef="#br0" timeOffset="-143988.85">20594 3492 61 0,'-26'-8'112'16,"0"-1"66"-16,5 1-62 15,9 1-36-15,4 3-31 0,8 4-8 16,0-5 4-16,0 5 7 15,0-4-9 1,14-4-14-16,9-3-17 0,25-1-1 16,25-6-8-16,21-2-3 15,13 3 0-15,2-2-3 16,-3 2 1-16,-13 1-1 16,-12-1-5-16,-16 1 4 15,-16 4 2-15,-13 4 0 0,-11 4 7 16,-15 4-5-16,-1 0-2 15,-4 0 4-15,-5 0 5 16,0-5-3-16,0 5 1 16,0-3 2-16,0 3-2 15,0 0-4-15,0 0 1 16,0 0 6-16,0 0-7 16,0 0 1-1,0 0 0-15,0 0-3 16,0 0-1-1,0 8 4-15,0 4-5 16,0 4 1-16,0 8 8 16,-14 6-5-16,4 6 3 15,-2 5 2-15,-1 4-6 0,-8-4 6 16,3-2-1-16,-8-1-6 16,1-9 6-16,6-5-7 15,-2 0 2-15,1-8 0 16,4-4 2-16,2-5 2 15,14-7 0-15,0 0-2 16,0-3 15-16,0-8-4 16,0-10 3-16,9-8-6 0,4-7-5 15,4-4-1-15,3 3-4 16,3 0 3-16,6 4-6 16,-4 10 13-16,-2 5 1 15,1 6 2-15,2 4-6 0,-3 5 4 16,2 3-10-16,4 0 2 15,-1 11 2-15,-4 9-1 16,2 6 1-16,-6 5 6 16,4 7-10-16,-3-3 3 15,-3 3-2-15,-2-6 5 16,2-7-2-16,-6-5-5 16,-4-8 7-16,-5-3 0 0,2-9 23 15,-2 0 19-15,-3 0 17 16,0 0 9-16,0-9 6 15,0-7-30-15,0-14-22 16,0-1-19-16,0-9-7 16,0-5-1-16,0-5 0 0,0 2 0 15,0 4-8 1,0 2 6-16,0 5-2 16,0 4 3-16,0 5-2 0,0 8 1 15,0 5-6-15,0 2 0 16,0 1 8-16,-8 7-5 15,8 5-2-15,-6 0 2 16,6 0-1-16,0 0 0 16,0-4 3-16,0 4-3 15,0 0-2-15,0 0 1 0,0 0 1 16,0-3 8-16,0 3-2 16,0 0-4-1,0 0-1-15,0 0-3 16,0 0-2-16,0 0 1 0,0 0 3 15,-13 0 2-15,-9 0-5 16,-3 0 5-16,-18 16-2 16,-1-1 9-16,-10 1-9 15,-3 1 7-15,5 0-5 16,5-5 2-16,5 0 4 0,11-12-6 16,9 9 2-16,6-9 2 15,8 0 0-15,19 0-2 16,27-5 0-1,18-7 0-15,22-9 0 16,11 2 5-16,12-7-9 16,5 7 6-16,0-2-4 15,-9 5-1-15,-12 3 5 16,-15 1-6-16,-18 5 4 16,-11-2 0-16,-13 6-6 0,-11 3-20 15,-5 0-32-15,-12 0-34 16,0 0-17-16,-12 12-32 15,-13 4-28-15,-6 4-70 16,-11 1-28-16</inkml:trace>
  <inkml:trace contextRef="#ctx0" brushRef="#br0" timeOffset="-142087.69">21954 3638 77 0,'0'-11'223'0,"0"-1"-63"16,0 0-72-16,0 3-44 15,0 1-4-15,0 4 12 16,0-4 1-16,0 3-7 16,0 2-8-16,0-2-12 0,0 5-7 15,0 0-10-15,0 0-2 16,0 0 1-16,0 0-9 15,0 0 3 1,0 0-3-16,0 0-2 16,0 0-25-16,0 0-45 15,-14 0-350-15</inkml:trace>
  <inkml:trace contextRef="#ctx0" brushRef="#br0" timeOffset="-141835.77">19536 4921 44 0,'15'-16'31'0,"2"-6"-39"16</inkml:trace>
  <inkml:trace contextRef="#ctx0" brushRef="#br0" timeOffset="-139397.41">22886 13999 56 0,'7'13'110'0,"-2"-1"68"0,-2-1-64 16,2-3-27-16,-5-8-26 16,0 8-16-16,3-8-9 15,-3 0 11-15,0 0 0 16,0 0-21-16,0 0-18 0,0 0-45 16,0 0-64-16,0 0-72 15,0 0-53-15</inkml:trace>
  <inkml:trace contextRef="#ctx0" brushRef="#br0" timeOffset="-139245.76">23072 14218 466 0,'-13'0'307'0,"2"0"-119"15,2 0-173 1,9 0-138-16,0-7-58 15,0-3-8 1,0-1-27-16</inkml:trace>
  <inkml:trace contextRef="#ctx0" brushRef="#br0" timeOffset="-139111.32">23198 14230 377 0,'-9'-6'175'15,"-2"-7"-67"-15,0-4-68 16,-3 1-95-16,2-5-88 16,0 1-79-16</inkml:trace>
  <inkml:trace contextRef="#ctx0" brushRef="#br0" timeOffset="-138963.39">23175 14071 284 0,'-14'-8'281'16,"6"-8"-128"-16,-4 0-81 0,12-3-84 16,0-7-67-16,0-3-32 15,0-7-67-15,0-4-23 16</inkml:trace>
  <inkml:trace contextRef="#ctx0" brushRef="#br0" timeOffset="-109017.74">23138 12240 97 0,'0'-12'174'16,"0"2"-16"-16,0 3-56 15,0 0-43-15,8 2-25 16,-1 1 2-16,1-1 22 16,1 1 21-16,-1 2 8 0,-5-4-15 15,2 6-6-15,-2 0-6 16,2 0 9-16,-5 0 3 16,0 0-13-16,0 0-13 15,0 0-1-15,-8 26 21 0,0 10-1 16,0 16-24-16,-4 10-13 15,0 6-10-15,-5 11-9 16,1-2 6-16,-1 0 3 0,6 2 6 16,-2-3 1-16,0 2-6 15,2-5-2-15,-3-8 1 16,0-5 0-16,1-6-9 16,1-9 4-16,0-9-4 0,12-3-1 15,-12-9-1-15,12-3-11 16,-8-9 4-16,8-1 0 15,0 2 7-15,0 3-8 0,0 5 1 16,0-1 1-16,0 1 1 16,0-2-1-16,0-2-1 15,0 0 4-15,0-5-2 0,0-4-6 16,0 0 4-16,0-1 6 16,0-7-8-16,0 9 6 15,0-9 2-15,0 0-4 16,0 0 0-1,5 0-4-15,1 0 9 0,11 0 1 16,4 0-1-16,6 0 2 16,6-4 0-16,8-1-1 15,-1-2-5-15,5 2 2 0,0-2-4 16,4 3 0-16,6-5-3 16,7-3 4-16,7-1 3 0,1 5-2 15,-2-3-5-15,-3-1 6 16,-3 3-9-16,-10 2 3 15,-13-4 9-15,-5 5-5 16,-9 1 0-16,-14 2 11 0,-2 3-2 16,-1 0 5-16,-5 0 4 15,-3 0 12-15,0 0-9 16,0 0 4-16,0 0-18 16</inkml:trace>
  <inkml:trace contextRef="#ctx0" brushRef="#br0" timeOffset="-108694.52">23916 13372 2047 0,'-8'0'0'15,"8"-4"0"1,-9-1 0-16,3-2 0 15,-15-14 0 1,8 8 0 0,2 2 0-16,-3-6 0 0,5-7 0 15,-9-10 0-15,2-10 0 16,-4-16 0-16,-5-18 0 16,-7-12 0-16,-4-13 0 0,-6-1 0 15,-2 2 0 1,0 6 0-16,3 4 0 0,0 15 0 15,4 12 0-15,4 16 0 16,6 8 0-16,2 13 0 16,9 5 0-16,4 10 0 0,12 3-86 15,0 10-314-15,0 0-2 16,-8 15 2-16,0-1-356 16</inkml:trace>
  <inkml:trace contextRef="#ctx0" brushRef="#br0" timeOffset="-104218.68">23684 3744 540 0,'0'-41'223'15,"9"-2"-105"-15,12-2-55 16,8-4 22-16,11-4 22 16,10 3-2-16,2 3-14 0,9-3-41 15,-1 9-17 1,-3 5-19-16,-4 8-8 15,-8 2-13-15,-10 10-36 0,-5 4-66 16,-9 9-106-16,-13 3-37 16,-8 12-18-16,-29 7 4 15</inkml:trace>
  <inkml:trace contextRef="#ctx0" brushRef="#br0" timeOffset="-104083.44">23856 3772 356 0,'-22'46'238'16,"13"-18"-91"-16,9-13-59 15,0-15-16-15,9 0 20 0,16-18 8 16,9-20-35 0,5-7-22-16,10-4-39 0,2-11-79 15,0-5-124-15,2-8-129 16</inkml:trace>
  <inkml:trace contextRef="#ctx0" brushRef="#br0" timeOffset="-102804.07">25327 1763 58 0,'0'0'150'16,"-13"0"47"-16,13 0-85 15,-8 0-50-15,8 0-25 16,0 0-2-16,0 0 5 16,0 0-2-16,0 0-11 15,0 0-8-15,0 0-6 16,0 0-7-16,0 0 1 16,3 0-1-16,5 0-1 15,2 7 9-15,9 2 9 0,13-9-8 16,15 0 2-1,10 0-6-15,11-5-1 16,14-6-4-16,8-6-3 16,18-8 4-16,10-2-9 15,10-15 5-15,12-12 1 0,8-10-4 16,9-13 4-16,-4-4-4 16,-11-6 4-16,-15 2 6 15,-23 0 7-15,-22-6-13 16,-22 3 1-16,-18-6-4 15,-22-4 6-15,-20 5-1 16,-28-4-4 0,-34-5-5-16,-39-5-1 15,-45-3 2-15,-34 6-2 0,-18 9 6 16,-9 55-2-16,-8 40 3 16,-5 0-7-16,-3 0 0 15,0 0 4-15,8 0-3 16,12 6 5-16,24 80-2 15,24 17-4 1,25 15 6-16,34 13-2 0,34 2 8 16,30-2-9-16,32-6 2 15,32-1 7-15,25-10 6 16,29-5-1-16,31-12 0 16,25-5 19-16,26-22-17 15,5-13-6-15,-3-14-4 16,-1-15 4-16,-8-8-9 15,-11-20 0-15,-8 0 2 16,-20-5 4-16,-21-2 3 16,-25-5-8-16,-14-5 4 15,-16-3-7-15,-15-5-21 16,-2-7-39-16,-4 0-79 16,-1-9-84-16,8-1-103 15</inkml:trace>
  <inkml:trace contextRef="#ctx0" brushRef="#br0" timeOffset="-101888.47">29858 489 356 0,'-14'-26'148'16,"-3"-2"-69"-1,-9 0-36-15,-5-2-17 16,-12-1 4-16,-4-2-10 15,-10 0-9-15,-13 2-4 16,-15 2 1-16,-17 8-7 16,-11 5-1-16,-17 4 1 15,-9 4-4-15,-7 8 6 16,1 15-2-16,1 10 0 16,6 11 7-16,10 14-2 15,10 10 0-15,12 10 5 16,8 12 13-16,10 3-5 15,15 8-3-15,14 5 0 16,28 3 11-16,31 6 1 16,16 7 1-16,32 8 3 15,25-1-4-15,33 2-1 16,32-13-12-16,45-21-2 16,40-28-6-16,30-33-3 15,6-35 1-15,5-43-1 16,-4-31-6-16,-9-24 1 15,-15-13 1-15,-37-4 3 16,-46-2 3-16,-45 4 4 16,-51-4-9-16,-57 4 10 15,-41-2-13 1,-34 8 2-16,-21 12 1 16,-15 16-2-16,-10 17-10 15,-4 19-45-15,-8 17-43 16,-11 22-15-16,6 11-29 15,16 0-127-15</inkml:trace>
  <inkml:trace contextRef="#ctx0" brushRef="#br0" timeOffset="-73520.27">23356 14862 7 0,'0'0'13'0,"0"0"12"15,0 0 10-15,0-5 14 16,0 1 14-16,0 4 10 16,0-4 6-16,0 0-14 0,0 0-34 15,0 0-16-15,0 0-32 16,0-1-64-16,0-4-37 15,0 2 12-15</inkml:trace>
  <inkml:trace contextRef="#ctx0" brushRef="#br0" timeOffset="-65182.09">17481 14422 226 0,'8'-9'238'0,"0"2"-73"0,-4-2-49 15,0 6-57-15,0-2-29 16,-4 5 9-16,0-4 49 0,0-1 21 16,0 5-7-16,0-4-19 15,0 4-14-15,0 0-13 16,0 0-11-16,0 0 3 15,0 0-4-15,-17 18-24 0,-2 10-5 16,-9 12-9-16,-9 17-3 16,-4 12-2-16,-5 8 0 15,-3 9-91-15,7 0-133 0,-4-1-71 16,6-7-29-16,2-5 12 16</inkml:trace>
  <inkml:trace contextRef="#ctx0" brushRef="#br0" timeOffset="-63576.23">17378 16632 16 0,'0'-4'39'0,"0"0"42"15,0 0 68-15,0-4-11 16,0 4-44-16,0-1-26 0,0 2-18 15,0-1-18-15,0-1-4 16,0 1 6-16,0 1 10 16,5 3 8-16,-2 0 0 0,-3 0-8 15,0 0-9-15,5 0-7 16,-2 0 2-16,2 0-5 0,-5 0-2 16,4 0 0-1,4 0 1-15,0 0 3 0,13 0 5 16,-2 0 5-16,11 0-9 15,8 0-10-15,1 12-4 16,9-5-4-16,9-7-4 0,0 12 1 16,0-12 1-16,-1 13-5 15,-2-13-9-15,-9 8 8 0,-6-8-4 16,-6 8 5-16,-4-8-4 16,-6 0-2-16,3 0 8 15,-10 8-4-15,-1-8 0 0,-2 0 2 16,-4 0-7-16,-1 0 6 15,-4 0 2-15,0 0-7 16,-4 0-7-16,0 0-34 16,0 0-34-16,0 0-34 0,0 0-43 15,0 0-10-15,0 0-26 16,0-8-20-16,-13 0-120 0</inkml:trace>
  <inkml:trace contextRef="#ctx0" brushRef="#br0" timeOffset="-60804.47">17131 16572 20 0,'0'0'45'15,"0"0"51"-15,0 0 68 16,5 0-52-16,-2 0-34 16,6 0-21-16,-6 0-25 0,3 0-10 15,-6 0 3-15,0 0 16 16,0 0 5-16,0 0 1 0,0 0-2 16,0 0-7-16,3 0-12 15,0 0-2-15,2 0-8 16,-2 0 3-16,2 0 7 0,3 0-3 15,-4 0 0-15,4 0-7 16,-3 0-3-16,2 0-2 0,-3 0 2 16,1 0-2-16,3 0-2 15,-3 0-7-15,-2 0 0 16,2 0 3-16,-5 0-3 16,3 0-4-16,0 0 7 0,-3 0-4 15,6 7 5-15,-6-7 2 16,0 12-3-16,3-12 1 15,2 9-2-15,1-9 1 0,2 8 1 16,2-8 14-16,-2 12-6 16,-4-12-6-16,4 12 4 0,2-12-4 15,-1 9-1-15,4-2 0 16,-1-7-2-16,5 10-4 16,-2-10 4-16,6 0-7 15,-4 0 5-15,4 0 1 16,-2 0-2-16,-2 0-2 0,-1 0-2 15,0 0 4-15,0 0 0 16,-4 0 1-16,1 0 6 0,-1 0-1 16,0 0-8-16,0 0 8 15,6 0-8-15,-4 0 4 16,-2 0-2-16,1 0-4 0,0 0 5 16,-5 0-2-16,-2 0 0 15,2 0 3-15,1 0 1 16,-1-6-5-16,0 2-3 0,0 0 8 15,1 4-4-15,-1 0 1 16,10 0 4 0,-12 0 0-16,2 0 0 15,-3-3-3-15,3 3-3 0,-1 0 3 16,-2 0 0-16,3 0-3 16,4-5 0-16,2 1-2 15,0 0 3-15,11 4 2 0,4 0 1 16,-1-4-3-16,1 0-3 15,-1-1-3-15,-3 5 5 0,-2 0 2 16,2 0 0-16,-5 0 1 16,-4 0-7-16,-3 0 3 15,0 0 3-15,-1 0 12 16,-1 0 6-16,-3 0 3 0,1 0 1 16,-6 0 3-16,2 0-2 15,-1 0-2-15,0 0 2 16,-4 0-13-16,0 0 5 0,0 0-3 15,0 0-2-15,0 0-7 16,0 0-2-16,0 0-6 0,0 0 4 16,0 0 2-16,0 0-6 15,0-3-7-15,0 3-45 16,0 0-71-16,0 0-82 0,0 0-58 16,0 0-54-16,-13 8 28 15</inkml:trace>
  <inkml:trace contextRef="#ctx0" brushRef="#br0" timeOffset="138407.47">8345 10013 597 0,'-14'0'244'0,"3"0"-97"16,3 0-82-16,8 20-29 15,-13 13-16-15,5 3-5 16,8 6 3-16,0-1-11 0,0-1-3 15,11 1 3-15,7-4-5 16,-2-1-14-16,-1-4-63 16,1-7-56-16,-2-5-21 15,-11-7-23-15,-3-13-74 0</inkml:trace>
  <inkml:trace contextRef="#ctx0" brushRef="#br0" timeOffset="139058.35">8209 9508 303 0,'-8'-35'261'16,"8"9"-108"-16,-8 6-76 0,8 8-39 15,0 3-27 1,0 2-8-16,0 7-2 0,0 0-16 16,8 0-20-16,5 0-25 15,7 16-11-15,4 8-1 0,6 10-26 16,2 1 3-16,-4 15 40 15,-3 6 28-15,-1 9 35 16,0 8 85-16,-4 4-35 0,0 1-23 16,0 1-9-16,-3-15-3 15,-1-7-7-15,1-12 1 16,-2-17 2-16,-1-7 3 0,-3-9 1 16,0-12-3-1,7-9-1-15,7-19-10 0,6-22-6 16,6-19 1-16,-1-7 4 15,4-3 20-15,-6 10 6 16,-5 17-22-16,-5 15-7 0,-4 13-5 16,1 12 1-16,-2 12 5 15,-2 7 9-15,2 14 5 16,2 4-7-16,-1 3-4 0,-4 0 0 16,6 1-8-16,-3-4 0 15,-3-5 1-15,-2-9 1 16,-3 1-5-16,5-12-1 0,-3 10-14 15,-2-10-4-15,6 0-13 16,2-17-18-16,7-4-12 16,-3-10-6-16,2-10 24 15,4-4 28-15,-10 0 16 16,3 0 5-16,-2 0 0 0,-8 0 5 16,-4 9 13-16,1 12 11 15,-9 3-4-15,0 9-11 16,0 12-4-16,3 0-13 15,5 0 4-15,0 12 5 0,4 9 1 16,5 3-8-16,0 4 1 16,2 2-2-1,23 22-59-15,-24-28-12 0,-1-8-63 16,-1-16-59 0</inkml:trace>
  <inkml:trace contextRef="#ctx0" brushRef="#br0" timeOffset="139244.76">9553 8971 263 0,'-16'-23'258'0,"0"6"-97"16,8 4-75-16,8 5-45 0,0 8-19 16,0 0-13-1,8 16-3-15,14 8-6 0,10 5-4 16,4 4-12-16,4 0-32 15,1 3-33-15,-5 1-67 0,-6-1-100 16</inkml:trace>
  <inkml:trace contextRef="#ctx0" brushRef="#br0" timeOffset="139606.85">8993 10242 507 0,'-57'-17'220'16,"-3"11"-88"-16,3 12-68 0,-1 22-32 15,15 22-16-15,11 16-6 16,15 6 1-16,26 14-6 16,17 7-5-16,23 4 3 0,17 5 3 15,2 0-8-15,6 0 0 16,-4 1-3-16,-10-10 5 16,-3-3-20-16,-12-10-36 15,-14-10-38-15,-14-14-26 0,-9-11-14 16,-8-16-49-16,-25-17 11 15</inkml:trace>
  <inkml:trace contextRef="#ctx0" brushRef="#br0" timeOffset="140538.61">8879 11466 175 0,'-60'-24'265'15,"10"3"-88"-15,18 1-51 16,-4-8-15 0,48-1-84-16,18 10-24 15,13-10-1-15,19-8-4 16,9-3-20-16,11-10-17 15,0 2-16-15,-6-2 3 0,-6 5 6 16,-13 5 26-16,-12 8 15 16,-13 7 20-16,-16 9 4 15,-4 7-2-15,-7 6 13 0,-5 3 5 16,0 16 11-16,-8 8 3 16,-6 8-2-16,3 9-12 15,11 4-13-15,0 0-6 0,0 0-6 16,8-5-2-16,3-6-5 15,11-11 0-15,2-1-6 16,1-14-25-16,4-8-23 16,-7-22-16-16,0-6-1 0,-5-9 17 15,-10-12 28-15,-7-3 17 16,-7-1 19-16,-7 8 12 16,-2 9 10-16,4 11-6 0,-1 9-17 15,13 7-6-15,0 9-1 16,0 0 0-16,0 17 0 15,0 3-2-15,8 5 4 0,0-5-5 16,6 1-4-16,2-5 7 16,3-4-2-16,3-3-10 15,-3-9-15-15,6 0-10 16,-1-18-15-16,1-6-1 0,-5-5 24 16,0 1 18-16,-4 0 18 15,-7 5 13-15,-6 5-3 16,-3 6 1-16,0 5-1 0,0 7-12 15,0 0-6-15,0 0-3 16,5 12 7-16,-2 2-10 16,5 4 7-16,1-6-5 0,3 1 4 15,-1-6-4-15,11-7 0 16,-2 0-16-16,0 0-6 16,0-12-9-16,5-13-6 15,-4-7 11-15,-5-4 15 0,-8-1 22 16,-8 3 7-16,0 10 7 15,0 8-3-15,0 4-6 16,0 12-6-16,0 0-7 0,0 16 17 16,3 9 6-16,3 8-9 15,5 0 7-15,0-1-17 16,7-5-2-16,-2-2 4 0,4-8-6 16,0-4-5-16,-3-13 2 15,-2-9-15-15,6-12-17 0,-4-15 5 16,-1-17 9-16,0-10 15 15,-8-21 17-15,1-5 0 16,-9-12 2-16,0 0 12 16,-17-2-3-16,1 10 37 15,3 15 2-15,2 16 15 0,2 15-20 16,9 13-26-16,0 14-20 16,0 7-8-16,0 13-1 15,0 29 20-15,9 17 18 0,6 10-11 16,5 8-18-16,5 7-6 15,4-7-4-15,-1 2-15 16,-1-10-38-16,3-2-55 0,-3-9-46 16,3-5-16-16,-6-11-19 15,-7-10-56-15</inkml:trace>
  <inkml:trace contextRef="#ctx0" brushRef="#br0" timeOffset="140723.71">10118 10510 325 0,'-24'9'224'0,"3"-9"-79"15,9 0-57-15,12 0-42 16,0 0-29-16,9-18-3 0,7-6-12 16,9-12-11-1,10-9-10-15,11-5-26 0,6-2-41 16,0-4-58-16,-3-2-103 15</inkml:trace>
  <inkml:trace contextRef="#ctx0" brushRef="#br0" timeOffset="142153.11">9784 12418 366 0,'-11'17'254'16,"11"-1"-116"-16,0 8-68 15,0 14-29-15,3 10-22 16,11 8-9-16,2 2 2 0,4 1 3 15,4-7 0-15,6-7-10 16,-3-4-2-16,-6-13 1 0,-4-9-7 16,-6-4 6-16,-3-15 3 15,-8 0-10-15,0-18-14 16,-8-22-13-16,-9-17 5 0,1-26 1 16,0-14 8-1,3-10 7-15,13 3 16 0,0 10 12 16,0 16 27-16,0 17-22 15,0 16-16-15,9 13-2 16,0 11 1-16,2 14 4 0,2 7 8 16,-1 12 11-16,4 8 6 15,-3 8 5-15,-1 6 12 16,0-2 8-16,-5-1-6 0,-2-2-18 16,-2-4-12-16,2-9-13 15,-2-4-2-15,2-12-5 16,7 0-3-16,5 0-12 0,11-8-21 15,4-9-3-15,1-2 10 16,-5 2 12-16,1 10-3 16,-9 7 6-16,-4 7 6 15,-7 14 10-15,-9 7 16 0,0 14-1 16,-14 1-7-16,3 2-5 16,-1 0-3-16,0-8-6 15,4-5-1-15,8-7-11 0,0-10-15 16,0-1-23-16,12-14-27 15,11-17-47-15,10-16-16 16,12-19-8-16,4-18-10 0,4-12 21 16,-5-6 58-16,-2 1 71 15,-7 15 108-15,-9 15 11 0,-14 11-30 16,-8 19-8 0,-8 15-14-16,-8 12-3 0,-6 12 4 15,0 11-5-15,-7 6-7 16,4 3-16-16,9 4-14 15,8-2-2-15,0-1-7 0,8-9-7 16,4-3-13-16,9-9-29 16,-2-12-11-16,6-10-17 15,0-9-19-15,-2-19 16 0,-1-14 25 16,-5-4 20-16,-10-2 27 16,-7 10 29-16,0 11 14 15,0 13-11-15,0 7-9 16,0 17-6-16,-12 13 10 0,12 10 0 15,-9 14 2-15,9 5-11 16,0-3-2-16,0-1-12 16,5-7 2-16,4-9-7 0,2-10-5 15,1-12-14-15,8-8-45 16,5-25-29-16,4-24-26 16,2-20-6-16,7-13 36 0,-6-11 28 15,0-2 39-15,-7 13 99 16,-5 17 42-16,-4 21-36 0,-3 16-22 15,-9 15-24 1,-4 16 7-16,0 18 5 0,0 15-2 16,0 14 4-16,4 2-9 15,4 5-19-15,3-4-2 16,-2-10-12-16,2-6-4 0,6-8 0 16,4-21-15-16,-2 0-24 15,6-21-30-15,-4-10-14 16,-2-14 22-16,3-5 30 0,-6 5 28 15,-4 5 30-15,-5 7 7 16,-2 8-11-16,-2 9-7 0,-3 9 7 16,0-1 0-1,0 8 3-15,0 0-3 0,0 0-5 16,0 0-4-16,8 12 17 16,1 4 1-16,-1 0-16 0,0 1-8 15,1-1-6-15,-1-4-5 16,0-3 1-16,-4-9-5 15,0 7-21-15,4-7-19 0,-3 0-15 16,-2 0-15-16,-3 0-15 16,5-11-34-16,1-6-114 0,-1 1 14 15</inkml:trace>
  <inkml:trace contextRef="#ctx0" brushRef="#br0" timeOffset="144266.77">12246 12378 317 0,'9'-17'238'0,"-1"-2"-74"15,-8-6-20-15,3 0-55 16,2-6-36-16,-2-7-2 0,5-7-7 16,1-7 0-16,3-6 20 15,-1-6 5-15,3-9-13 16,2-13-15-16,0-8-5 0,5-4-14 15,-6 1 3-15,2-5-9 16,-6 1 6-16,-3-6-1 0,-8 1-8 16,0-8 3-16,-19-3-11 15,-6-9 2-15,-7-9-7 16,-10-3 10-16,-1-3 0 16,-11-3 1-16,-6 2-1 15,-4-1-2-15,-3 4-3 0,-1 10-8 16,-5 6 7-16,-4 9-4 15,-1 9-2-15,2 4 4 16,-1 5-3-16,-1 11-2 0,2 8 5 16,2 8 0-16,1 3-4 15,4 6 0-15,4 3 3 16,0 8-1-16,4 3 0 0,5 2 7 16,-1 0-7-16,-5 0 3 15,-2-6-4-15,-6 5 2 16,1 2-2-16,1-3-2 15,-5 1 0-15,-5 0 3 0,2 6 3 16,-6-3-2-16,-5 2-7 16,2 2 7-16,-3 2 1 15,3 3-4-15,0 5-1 16,3 8 4-16,1 4 1 0,-1 3-5 16,0 5 0-16,3 8 3 15,5 0 0-15,1 0 0 16,0 11-3-16,-4 6-1 0,-1-1 6 15,-6 4 1-15,-3 6-9 16,-1-3 6-16,-7 2 0 16,3 0 0-16,-1-1 0 15,3 1-3-15,5-5 7 16,4-1 2-16,7-2-9 16,9 0 0-16,8-5 2 0,9-3 5 15,3-2-4-15,8-7-3 16,9 12 5-16,5-3-7 15,-2 3 0-15,0 0 5 0,5 0 0 16,0 5 4-16,0-1-7 16,-5 5 3-16,-4 4 1 15,1-2-1-15,-1 1-7 16,2 0 9-16,2 2-2 16,1-3 1-16,-1 2 4 15,5 3-6-15,-5 1 3 0,5-1-9 16,-5 5 9-16,1 0-5 15,0 3 1-15,4 5 0 16,-5-1 4-16,5 1-6 16,3 0 7-16,6 0-9 0,-1 4 10 15,4-1-6-15,-1 1 3 16,0 4 1-16,9 8 0 16,-8 3-5-16,0 6 4 15,8 11-1-15,-11 9 2 16,2 3-1-16,1 9-4 0,1-1 1 15,-2-2 3 1,1-2 3-16,8-8-3 16,-8-4-1-16,8-2 2 0,0-7-1 15,0 2-1-15,0-5 2 16,3 0 7-16,10 0-6 16,3 0-3-16,1 1 3 15,2-4-4-15,7-3-2 0,2 4 2 16,0-8 1-16,-4-1 1 15,0-4 0-15,1-5-3 16,-4-1 2-16,-2 0 0 16,1-3 2-16,-3 0 3 15,3-4-6-15,-3-1-2 16,-1 6 9-16,1-2 1 0,4 6-4 16,-7-3 4-16,8 6 13 15,-3 1 10-15,5-2-6 16,1 1-3-16,0-3-1 15,-1-3 2-15,3 7 0 0,3-1-2 16,2 0 3-16,5 3-6 16,3 6-1-16,9 3 3 15,0 1-10-15,0 3 2 16,-1 0 10-16,5-1 6 16,-4-4 7-16,-1 3 30 0,6-3-64 15,-1 3 0-15,7-6 0 16,5 4 0-16,8-3 0 0,9 0 0 15,2-4 0-15,11 0 0 16,6-1 0-16,8-3 0 16,8-11 0-16,10 0 0 0,15-12 0 15,24-15 0 1,30-16 0-16,22-20 0 0,21-22 0 16,15-18 0-16,-7-21 0 15,-8-20 0-15,-15-22 0 16,-26-22 0-16,-17-24 0 0,-28-18-97 15,-23-20-159-15,-25-1-95 16,-21-4-50-16,-19 9-37 0</inkml:trace>
  <inkml:trace contextRef="#ctx0" brushRef="#br0" timeOffset="145963.65">12258 11890 156 0,'0'-12'236'15,"5"3"-67"-15,-2 1-53 0,2-3-34 16,-5 2-33-16,0 2-17 16,0 7 4-16,0-5 10 15,0 5 5-15,3 0-25 0,2 0-13 16,-2 0 3-16,3 12 3 15,1 4 20-15,-3 5 8 16,-4-1 15-16,0 8 16 16,-8 13-9-16,-17 8-31 0,-18 11-18 15,-23 11-7-15,-15 5-7 16,-12 2-7-16,-5-1-35 16,-4-4-71-16,-8-4-94 0,1-7-87 15,0-10-56-15</inkml:trace>
  <inkml:trace contextRef="#ctx0" brushRef="#br0" timeOffset="148742.69">25460 2307 181 0,'-26'11'212'0,"9"3"-93"15,0-14-50-15,4 8-17 16,13-8 21-16,0 0 14 15,0 0 20-15,0 0-8 16,8 0-32-16,8 0-25 16,12-8-9-16,15-1-2 15,8-3-7-15,5 0-10 16,6 3-8-16,0 1 0 16,-6 4-9-16,-4 2-14 15,-4 2-41-15,-5 0-76 16,-15 0-47-16,-14 0-24 15,-9 0-30-15,-16 0-152 16</inkml:trace>
  <inkml:trace contextRef="#ctx0" brushRef="#br0" timeOffset="149075.08">25558 2278 142 0,'-16'-7'248'0,"3"2"-96"15,13 2-71-15,0 3-40 16,-8 0-25-16,8 0-10 15,-14 19 1-15,3 6 5 0,0 8-11 16,-2 7 3 0,5-3-3-16,8 0 7 15,-8-5-3-15,8-3 3 16,0-5 1-16,4 2 4 0,12-2 1 16,7-3-3-16,15-6-2 15,6 1-1-15,1 4-3 16,0-2 0-16,-8-6-3 15,-9 0-2-15,-7 0 8 16,-9 0-4-16,-12 0-2 16,0 9 7-16,-25 7-9 15,-14 8 2-15,-12 9 1 16,0 0-26-16,-2 0-57 16,7-4-66-16,10-5-127 15</inkml:trace>
  <inkml:trace contextRef="#ctx0" brushRef="#br0" timeOffset="149807.8">28979 2202 319 0,'0'-24'207'16,"0"-5"-94"-16,-9 3-51 16,-5 3-19-16,2-1-3 15,-5-1 0-15,-5 5-9 16,-3-1 2-16,-9 9-10 15,-10 12-16-15,-11 16-2 0,-19 16 3 16,-4 17-5-16,1 17 1 16,9 3-1-16,11 0 2 15,15-4-6-15,11 46 4 32,31-71 2-32,19-2-2 15,19-14 2-15,9-8-3 16,10-16 8-16,-3 0 4 15,-6-4 21-15,-12-8 31 16,-16 0 9-16,-12 0-31 16,-8-6-23-16,-16-2-30 0,-12 3-48 15,-9 9-97-15,-8 8-50 16,-3 0-113-16</inkml:trace>
  <inkml:trace contextRef="#ctx0" brushRef="#br0" timeOffset="150472.84">31607 2079 152 0,'0'-8'196'16,"5"1"-72"-16,3 2-54 15,5 0-36-15,4 5-10 16,10-3-8-16,14-2 3 16,12-3-12-16,4 1 4 15,8-3 7-15,3-1-3 16,0-1-6-16,2 0 10 16,-8 4 11-16,-5-1 7 15,-13 2-4-15,-8 2-3 16,-8 1 0-16,-11 4-3 15,-5 0-17-15,-7 0-5 16,-5 12 4-16,0 21 8 16,-21 20 8-16,-9 12-5 15,-1 11-8-15,-6 8-8 16,1-8-2-16,4 1 2 16,-1-8 3-16,4-2-27 15,1-10-89-15,0-9-61 16,2-11-118-16</inkml:trace>
  <inkml:trace contextRef="#ctx0" brushRef="#br0" timeOffset="150659.62">31786 2556 483 0,'8'-13'236'0,"26"2"-125"16,25 2-54-16,19 4-30 15,16 5-10-15,0 0-12 16,-3 10-10-16,-4 5-43 16,-14 2-66-16,-16 4-92 15,-20 3-355-15</inkml:trace>
  <inkml:trace contextRef="#ctx0" brushRef="#br0" timeOffset="151555.6">25954 4733 585 0,'-39'-15'163'0,"-2"2"-85"16,1 13-41-16,-1 0-20 16,0 17-7-16,5 11-4 15,7 13-6-15,13 6-3 16,16 15-2-16,8 3-9 0,13 8-13 15,10 1 3-15,11-4-8 16,3-1 16-16,-5-4 2 16,-7-5 2-16,-9-6-1 15,-11-9 6-15,-13-13 2 0,-22-7 3 16,-7-9 3-16,-10-4-1 16,-6-12 10-16,0-12 15 15,5-10 18-15,7-8-3 16,9-8 2-16,5-6-10 0,10-5-12 15,9-4-9-15,12-5 4 16,7 1-15-16,10-3 1 16,9 3-8-16,2 3-8 15,3 9-42-15,3 5-47 0,-2 4-38 16,2 3-142 0</inkml:trace>
  <inkml:trace contextRef="#ctx0" brushRef="#br0" timeOffset="152020.67">29131 4986 530 0,'37'-29'205'0,"-9"13"-113"15,-8 16-48-15,-4 21-16 16,-6 16 11-16,-10 14 7 16,-26 15 5-16,-13 8-1 0,-18 7 7 15,-22-8 4-15,-9-7-17 16,-11-18-14-16,-5-15-9 15,-3-33-4 1,13-16-1-16,18-25 21 0,23-19-24 16,26-18 2-16,30-21-10 15,38-15-4-15,24-4 3 16,11 13 46-16,3 14-11 16,-11 27-24-16,-7 31-13 15,-4 33-6-15,-9 36 5 0,-20 43 1 16,-28 39-2-16,-36 40-16 15,-40 42-70-15,-38 19-112 16,-25 9-85-16,-14-12-84 16</inkml:trace>
  <inkml:trace contextRef="#ctx0" brushRef="#br0" timeOffset="155814.59">27060 8727 72 0,'0'-4'107'16,"-8"0"48"-16,8 0-46 15,-9-5-45-15,9 7-29 0,-9-4-15 16,9-1 1-16,0 2-6 16,0 0 1-16,0 3-4 15,0 2-5-15,0 0 3 0,0 0-2 16,0 0 0-16,0 0 5 15,0 0 3-15,0 0-7 16,0 0-1-16,0 0 0 16,0 0-7-16,0 0 2 15,-6 0 3-15,6 0 4 16,0 0-3-16,-8 0 1 16,-1-5-4-16,-2-4 3 15,-3 6 4-15,2-5 3 0,1 0 4 16,-3-4 12-16,0 2 4 15,-3 3-12-15,-3-2-6 16,-10 2-2-16,-11 7 0 0,-1 0 4 16,-12 11 17-16,-8 14 17 15,2 8 4-15,-1 12-2 16,10 7-24-16,8 10-8 16,15 2-11-16,12 2-7 15,16-6 5-15,8-3-11 0,17-7 9 16,11-14-5-16,16-8 0 15,10-14 0-15,6-14-3 16,5-14-4-16,-2-9 2 0,-15-14 5 16,-7-7-4-16,-10-9-1 15,-10-4 8-15,-4-1 25 16,-12 2-3-16,-4 6 23 0,-9 14 8 16,0 8-10-16,0 7-24 15,0 9-11-15,0 12-7 16,0 0-4-16,0 23-4 15,0 11 4-15,0 11 2 16,9 7-6-16,17-3 3 0,7 0 3 16,3-4-17-16,4-5-34 15,1-6-62-15,-5-11-51 16,-2-6-29-16,-6-17-13 0,-8 0-71 16,-4-8 26-16</inkml:trace>
  <inkml:trace contextRef="#ctx0" brushRef="#br0" timeOffset="156180.71">27441 8650 449 0,'-11'-4'262'15,"-2"0"-102"-15,0-1-81 16,5 5-30-16,8-3 20 16,0-2 25-16,0 0-11 15,0 5-32-15,5-2-25 0,3-3-12 16,13-4-3-16,7-3-5 15,9 0-9-15,2 5 0 16,4-2-26-16,-9 6-44 0,0 3-33 16,-6 0-32-16,-3 0-9 15,-5 0 8-15,-3 12-34 16,-11-5-32-16,-1 2 39 16</inkml:trace>
  <inkml:trace contextRef="#ctx0" brushRef="#br0" timeOffset="156379.75">27461 8824 134 0,'-27'17'210'0,"2"-4"-73"15,9-5-51-15,2-8-34 16,14 7-22-16,0-7 4 16,0 0 2-16,5 0-11 0,15 0-6 15,14-5-11-15,5-3-3 16,15 1-2-16,8-6-9 15,-2 1-49-15,1-4-70 16,-4-4-135-16</inkml:trace>
  <inkml:trace contextRef="#ctx0" brushRef="#br0" timeOffset="156915.73">28428 8268 74 0,'-12'-9'200'15,"0"4"-12"-15,1 2-70 16,-2-6-43-16,13 6-24 0,0-1 2 15,0-1 6-15,0 1-12 16,0-4-5-16,5 3-25 16,6-2-7-16,4-1-3 15,6 0-7-15,0 8 5 16,-1 0-3-16,-1 0 6 0,-1 8 4 16,-2 12 11-16,-1 13 2 15,1 8 7-15,-2 7-6 16,-2 9-3-16,0 4-11 15,1 1-6-15,-2-5-2 16,-2 0 1-16,-1-10-14 16,-1-1-47-16,-3-6-83 15,-4-7-56-15,0-12-85 0</inkml:trace>
  <inkml:trace contextRef="#ctx0" brushRef="#br0" timeOffset="157462.06">28416 8674 371 0,'-23'-20'308'0,"7"0"-130"16,7-2-90-16,12 3-63 15,22-6-4-15,16 0-13 0,14-3-8 16,19 0-26-16,11-5-35 16,14 2-28-1,-3-7-19-15,2-3 2 0,-7-4-44 16,-15 0 23-1,-19 4 44-15,-21 7 45 0,-20 4 79 16,-16 6 85-16,-21 8-16 0,-7 4-37 16,-9 12-27-16,1 0-18 15,4 0 2-15,7 7-1 16,11 10 1-16,14 2-1 16,0 14 13-16,11 12 3 15,12 12-15-15,7 5-9 0,-1 2-11 16,-7-3-2-1,-4-3-5-15,-10-5 2 16,-8-14 1-16,-13-1 0 0,-16-9-2 16,-6-4 1-16,-7-10-5 15,6-15 6-15,2 0-1 16,8 0-1-16,5-13-8 16,21-7-6-16,12-12-9 0,17-10 2 15,15-10 8-15,8-4 6 16,2-2 7-16,-9 1 12 15,-14 5 22-15,-10 2 22 16,-13 5 2-16,-8 1-14 16,-29 2-20-16,-15 7-9 15,-13 6-5-15,-3 8-8 16,0 9-22-16,1 5-69 16,20 7-72-16,10 0-24 0,12 11-82 15,17-3 23-15</inkml:trace>
  <inkml:trace contextRef="#ctx0" brushRef="#br0" timeOffset="157795.31">29821 8035 662 0,'23'0'257'16,"-6"0"-130"-16,-9 0-67 15,-8 0-24-15,-8 8 30 16,-17 4 3-16,-6 4-6 15,-9 0-5-15,-6-4-7 0,7 1-29 16,2-13-9-16,4 0 2 16,13 0-7-16,8 0-1 15,12 0-26-15,0-8-14 16,20-9-5-16,16-7 14 16,10 4 11-16,-7 4 2 15,-2 7 6-15,-9 9 2 16,-3 25 1-16,-7 15 4 15,-15 17 1-15,-12 16 0 16,-15 13-2-16,-3 4-32 0,-7-9-99 16,6-8-73-16,3-15-32 15,5-13-58-15,3-17-189 16</inkml:trace>
  <inkml:trace contextRef="#ctx0" brushRef="#br0" timeOffset="158044.44">30222 7926 276 0,'6'-28'272'16,"-3"2"-98"-16,-3 10-86 16,0 8-48-16,0 8-9 15,0 29 44-15,0 23 13 16,0 30-5-16,0 19-17 15,0 13-34-15,0 0-11 16,0-3-7-16,0-14-17 0,0-16-71 16,8-17-124-1,1-14-74-15,0-21-66 0</inkml:trace>
  <inkml:trace contextRef="#ctx0" brushRef="#br0" timeOffset="158327.33">30788 7909 424 0,'16'-69'260'0,"-13"20"-126"16,-3 24-66-16,-11 25-6 15,-14 20 36-15,-7 23-8 16,4 13-29-16,9 8-29 16,5 5-10-16,14 0-14 15,14-11 0-15,8-13-3 16,11-12 6-16,8-21-16 15,7-21-7-15,1-23-15 16,-10-17 1-16,-5-16 2 16,-17-4 3-16,-17 4 14 15,-17 12-12-15,-18 12-9 0,-21 20-5 16,-4 21-26-16,-5 17-71 16,1 16-85-16,7 12-97 15</inkml:trace>
  <inkml:trace contextRef="#ctx0" brushRef="#br0" timeOffset="158529.07">31552 7771 706 0,'-18'-42'328'15,"7"11"-161"-15,2 10-86 16,9 4-44-16,-8 5-29 16,8 5-90-16,0 7-161 15,0 0-111-15</inkml:trace>
  <inkml:trace contextRef="#ctx0" brushRef="#br0" timeOffset="158720.57">31819 8304 749 0,'0'20'403'15,"0"12"-204"-15,-8 13-75 16,-17 12-11-16,-20 8-41 16,-24 8-34-16,-24 1-18 15,-20-6-54-15,-25 2-146 16,-21-4-168-16,-19-2-71 15</inkml:trace>
  <inkml:trace contextRef="#ctx0" brushRef="#br0" timeOffset="161771.68">28287 8218 510 0,'-13'0'378'16,"0"0"-120"-16,5-7-127 15,8-6-62-15,-9-4-24 16,9-8 20-16,-6-2-21 16,-2-10-1-16,0-12 2 0,-5-11 21 15,0-10-1-15,1-14-10 16,1-16-15-16,-6-9-21 15,1-9-14-15,-2-9 3 16,4-15-1-16,-3-17 1 16,1-29-8-16,0-26 1 15,3-36 6-15,1-13-5 16,1-3-2-16,11 7-2 16,0 9 4-16,-13 6-1 15,1 11-3-15,0 10 6 0,-10 13-4 16,5 18 1-16,-5 11-4 15,-4 21 8-15,3 16-10 16,-1 19 3-16,-5 14 2 16,1 17 0-16,-1 13-7 15,4 12 10-15,-2 8-4 16,-11 9-3-16,-1-2-1 16,-10 1 17-16,-8 5-6 15,-5 3-4-15,2 0-5 16,3 8 3-16,5 1-1 15,3 7 4-15,8 6-4 16,3 6 3-16,13 4-6 0,3 1 4 16,4 4 0-16,7 0 4 15,0 8-9-15,11 0-4 16,-9 0 13-16,9 0-11 16,0 0 3-16,0 0-8 15,0 0-22-15,0 0-42 16,0 0-57-16,0 0-33 15,0 8 28-15,9 12-9 16,10 10-35-16,10 1 10 16,16 7-97-16</inkml:trace>
  <inkml:trace contextRef="#ctx0" brushRef="#br0" timeOffset="162576.24">29267 7283 221 0,'-17'7'344'16,"-1"-7"-118"-16,2 0-118 0,4 0-51 15,4 0-24-15,8 0 17 16,-8 0 37-16,8 0 29 16,-8 0-2-16,8 0 9 15,0 0 10-15,0 0 24 0,0-7 1 16,0-15-47-16,0-14-102 16,0-25-9-16,0-25 0 15,0-23 0-15,0-31 0 16,0-34 0-16,-17-37 0 15,-7-38 0-15,-12-11 0 0,-9-6 0 16,-4 11 0 0,10 7 0-16,1 6 0 15,14 11 0-15,7 4 0 16,17 10 0-16,0 13 0 0,0 20 0 16,0 26 0-16,0 24 0 15,0 25 0-15,0 24 0 16,0 19 0-16,0 18 0 15,0 10 0-15,0 14 0 16,0 9 0-16,0 2 0 16,0 5 0-16,0 4 0 15,0-1 0-15</inkml:trace>
  <inkml:trace contextRef="#ctx0" brushRef="#br0" timeOffset="162639.65">28891 3154 1909 0,'0'0'-225'0,"0"0"-92"16,14 21 36-16,4 11 9 16,12 5-82-16</inkml:trace>
  <inkml:trace contextRef="#ctx0" brushRef="#br0" timeOffset="164767.73">31388 7921 341 0,'-12'-8'261'0,"0"0"-80"16,12 1-94-16,-8-3-36 16,8 7 14-16,-8-5 21 15,8-1 15-15,-8 1 5 0,8 0 10 16,0-1 11-16,-12-5-25 15,3-9-18-15,-2-4-19 16,-6-9-7-16,-3-9-1 16,-5-5 4-16,-6-7-19 15,-7 0-7-15,-1 5-14 16,-11-6-21-16,-7 5 0 16,-7 0 0-16,-10 3 0 15,-3 3 0-15,-5 2 0 16,0 4 0-16,3 3 0 15,-6 7 0-15,-5 4 0 0,-4-3 0 16,-2 6 0-16,-6 3 0 16,-5 0 0-16,3 6 0 15,-12 2 0-15,-4 6 0 16,-6 7 0-16,-7 0 0 16,-6 0 0-16,1 11 0 15,-1 10 0-15,9 3 0 16,1 9 0-16,12 9 0 15,6 2 0-15,10 4 0 0,3 10 0 16,9 10 0-16,2 9 0 16,8 10 0-16,0 2 0 15,5 9 0-15,0-1 0 16,7 0 0-16,7 1 0 0,3 0 0 16,10-4 0-1,5-7 0-15,10-7 0 0,7-2 0 16,8-9 0-16,17-5 0 15,0-3 0-15,0-8 0 16,0-8 0-16,0-4 0 0,8-5 0 16,6-4 0-16,1 6 0 15,7-2 0-15,5 6 0 16,14 2 0-16,13 0 0 16,14 5 0-16,17 0 0 0,19-3 0 15,20-6 0-15,10-4 0 16,7-3 0-16,11-5 0 15,-2-3 0-15,-2-9 0 16,4-4 0-16,-8-12 0 16,8 0 0-16,1-15 0 15,11-15 0-15,14-14 0 16,18-13 0-16,11-17 0 0,16-15 0 16,8-14 0-16,4-13-1 15,-7-10-3-15,-18-2-2 16,-18 11 6-16,-25 11 2 15,-32 14 6-15,-36 12-7 16,-21 12-1-16,-25 4 0 16,-24-3 0-16,-29-2 0 0,-21 0 0 15,-10 5 0 1,-12 2 0-16,-1 9 0 16,-5 4 0-16,1 8 0 15,0 4 0-15,3 8 0 0,4 6 0 16,8 6 0-16,6 5 0 15,1 1-59-15,9 1-18 16,3 10 13-16,1 0 16 16,1 0 17-16,0 0 4 15,3 0 13-15,-4 0 5 16,4 0 0 0,-5 14-13-16,2-7-30 0,-1 1-44 15,1 5-39-15,0-1-22 16,-4 4-1-16,-1 4 13 15,2 1 25-15,-7-2 24 0,8 3 5 16,-3-6-32-16,9-4-39 16,8-5 4-16</inkml:trace>
  <inkml:trace contextRef="#ctx0" brushRef="#br0" timeOffset="165849.93">30858 8263 303 0,'-22'-12'242'0,"2"0"-129"16,3-1-116-16,6 5-59 15,3 1-4-15,8 2-17 16,0 1-43-16,-12 4-17 0</inkml:trace>
  <inkml:trace contextRef="#ctx0" brushRef="#br0" timeOffset="166064.36">30085 8710 129 0,'-12'0'275'0,"0"0"-119"16,4 0-101 0,8 0-112-16,-11 0-146 15</inkml:trace>
  <inkml:trace contextRef="#ctx0" brushRef="#br0" timeOffset="166284.23">29654 8577 223 0,'-17'0'299'0,"6"0"-115"16,3 0-89-16,8 0-92 16,-8 0-55-16,8 0-17 15,-8 0-34-15,0 0-79 0</inkml:trace>
  <inkml:trace contextRef="#ctx0" brushRef="#br0" timeOffset="166483.38">29052 8593 300 0,'-11'-9'197'0,"5"5"-86"15,6 1-58-15,0-1-56 0,0-1-38 16,0 2-32-16,3-6-95 15,3 1-17-15</inkml:trace>
  <inkml:trace contextRef="#ctx0" brushRef="#br0" timeOffset="167013.32">29321 8691 203 0,'0'0'244'16,"-7"0"-77"-16,-1 0-33 15,8 0-40-15,-9 0-28 16,9 0 0-16,-8 7-2 16,8-7-17-16,-13 12-20 15,13-12-13-15,-9 9-6 0,9-9 0 16,0 0-3-1,0 0-2-15,0 0 6 0,0 0-6 16,0 0 21-16,0 0 14 16,0 0 21-16,0-4-7 15,0 4-12-15,0 0-22 16,0-5 3-16,0 5 1 16,0 0 3-16,0 0 1 0,0 0 8 15,0 0-1-15,0 0-3 16,0-4 1-1,0 4-7-15,0 0-5 0,0 0-9 16,0 0 1-16,0-2 11 16,0-4 34-16,6-1 3 15,2 2-25-15,4-2-13 16,-3 2-9-16,3 5-6 0,-5 0 0 16,1 0-10-16,-4 19 12 15,-4 15 6-15,0 15-7 16,-15 16-6-16,-14 8-55 15,-10 4-120-15,-12 0-137 16,0-3-64-16,6-12-43 0</inkml:trace>
  <inkml:trace contextRef="#ctx0" brushRef="#br0" timeOffset="174467.65">28854 6997 369 0,'12'-16'323'0,"-3"4"-70"15,-4 0-113-15,-5 2-76 16,0 10-28-16,0 0 1 16,-18 0 36-16,-10 0 42 15,-16 12 22-15,-21 1 8 0,-21 0 0 16,-18-13 5-16,-15-8-90 15,-14-26-60-15,-14-26 0 16,-17-42 0-16,-8-45 0 16,-17-48 0-16,0-49 0 15,2-25 0-15,8-11 0 16,21-13 0-16,23-22 0 0,33-22 0 16,34-13 0-16,32 12 0 15,36 28 0-15,16 35 0 16,23 31 0-16,18 36 0 15,8 36 0-15,2 33 0 16,0 30 0-16,-5 23 0 16,-14 20 0-16,-10 23 0 15,-15 10 0-15,-2 9 0 16,-8 10 0-16,-13 6 0 16,0 4 0-16,0 4-18 15,0 0-24-15,0 0 1 16,0 0 7-16,0 0 9 15,0 0 17-15,0 0 3 16,-9 0 0-16,9 0 4 0,0 0-1 16,0 0-1-1,-8 0 6-15,-5 0-6 16,1 0-1 0,-3-2 1-16,-9-3 8 15,-14 0-12-15,-15 5 12 16,-16 0-3-16,-20 0-6 15,-13 10 3-15,-3 0 4 16,9 3-7-16,17-1 4 16,17-5 0-16,19-7 4 15,15 0-6-15,8 0 3 16,7 0 6-16,13 0-9 16,5 0 0-16,15-7 6 15,24-9-3-15,16-13 0 16,13-2 1-16,-3-2 2 0,-9 4-7 15,-11 5 6-15,-16 7-3 16,-5 6-2 0,-9 1-3-16,-7 10 0 15,-4 0 0-15,-9 0-14 16,0 0-21-16,0 17-43 0,3 8-5 16,2 14-70-16,2 23-89 15,15 19-17-15,13 18-64 16</inkml:trace>
  <inkml:trace contextRef="#ctx0" brushRef="#br0" timeOffset="175216.83">29465 6679 419 0,'0'118'137'0,"0"-24"-53"16,0-21-31-16,0-21-3 15,-8-10 58-15,-1-17 88 16,0-13 100-16,1-12 47 16,-4-24-137-16,-7-31-99 15,-2-37-59-15,-4-51-48 16,4-64 0-16,2-65 0 15,2-39 0-15,1-23 0 16,2-11 0-16,14-14 0 0,22-3 0 16,10 15 0-16,13 34 0 15,11 33 0-15,3 35-1 16,1 29-33-16,-3 30 17 16,-4 27 0-16,-8 29 13 15,-9 25 0-15,-12 23 1 16,-2 20-3-16,-13 22-8 15,1 11 2 1,-6 8-8-16,-4 6-22 16,0 6-6-16,0 9 2 15,0 0 12-15,0 0 0 16,-9 9 0-16,-10 6 20 16,-27 10 7-16,-22 3 9 15,-22 4-6-15,-19 1 4 16,-10 5 0-16,-2-3 2 15,7 3-1-15,9-2-1 16,15-3 0-16,22-9-3 16,19-3-1-1,19-9 2-15,30-12 6 0,26 0 3 16,35-9-6-16,24-10 1 16,14-14-1-16,-3-8 1 15,-7-11 3-15,-3-7-1 16,-9 2-1-16,-12 9-6 15,-17 11 3-15,-11 13-6 16,-14 7-3-16,-10 17-4 16,-13 26 13-16,-13 17 1 15,-13 23 2-15,-11 17-35 16,-8 17-89-16,-3 14-103 16,5 9-37-16,7-6-49 15,17 2-388-15</inkml:trace>
  <inkml:trace contextRef="#ctx0" brushRef="#br0" timeOffset="176152.16">28725 2992 311 0,'-32'-25'190'0,"12"-4"-95"16,20 1-45-1,12-4-19-15,15-10-13 16,25 2 1-16,13-5 10 16,17-3 4-16,8 4-3 15,7 2 1-15,-2 9-7 16,-12 5 5-16,-2 4-2 16,-16-2-1-16,-6 10 5 15,-19 4 13-15,-11 0-4 16,-15 7-15-16,0 5-13 15,-6 0-12-15,0 0-2 16,-4 21 1-16,8 8 1 16,4 8 0-16,1-1 0 15,3 2 0-15,5-1 4 16,-2-3-7-16,2 0 2 16,0-6 1-16,-7-4 1 15,4 6 0-15,-2-5 1 16,0-2 0-16,0-2-1 15,1-2-3-15,-5-6-1 16,-3-5 4-16,-6-8 6 16,-7 8 6-16,0-8 7 15,-12 0-4 1,-16 0-5-16,-20-8-6 0,-21 0-2 16,-12-5 5-16,-1 2-4 15,1-2 2-15,0 1 1 16,2 1-8-16,15 2 5 15,13 2-6-15,13-3-34 16,14 8-88-16,4 2-72 16,11 0-17-16,9 0-58 15</inkml:trace>
  <inkml:trace contextRef="#ctx0" brushRef="#br0" timeOffset="178660.92">26101 10339 644 0,'-36'-12'597'0,"8"-4"-56"16,7-1-276-16,21 0-265 0,17-2 0 15,64-18 0-15,87-20 0 16,78-17 0-16,75-16 0 15,65-19 0-15,55-11 0 0,31-5 0 16,3-5 0-16,-3 1 0 16,-14-2 0-16,-31 8 0 15,-51 14 0-15,-50 20 0 16,-59 16 0-16,-55 19 0 16,-54 13 0-16,-41 10 0 15,-30 5 0-15,-31 9 0 16,-23 3 0-16,-17-3 0 15,-16 1 0-15,-32-6 0 0,-30 3 0 16,-31 7-247-16,-32 7-176 16,-35 5 35-16,-25 13 14 15</inkml:trace>
  <inkml:trace contextRef="#ctx0" brushRef="#br0" timeOffset="179277.14">26914 9969 421 0,'-180'81'172'16,"39"-20"-51"-16,31-15-40 15,37-14-33-15,24-8-20 16,17-4-11-16,24-4 26 0,33 1 50 16,44-17 46-16,60 0 4 0,66-28-16 15,61-30-36-15,68-32-38 16,75-29-24-16,45-14-14 15,13-5-6-15,6 3-9 16,-15 17 1-16,-30 13 6 16,-41 19-8-16,-53 17-1 15,-50 12 3-15,-56 16-7 16,-48 8 11-16,-45 13-5 16,-35 3 4-16,-28 4 6 0,-25 6 26 15,-12-1 4-15,-9 8-12 16,-10-4-8-16,-6 0-9 15,0-3-6-15,-14-2-2 16,-3 1-1-16,1-1-4 0,-2 7 1 16,2-4-3-1,4 2-6-15,1 1-1 16,11 3 6-16,-8-4 1 0,0-1 6 16,-1 1-1-16,9 4-8 15,-9 0 9-15,9 0-5 16,0 0 0-16,0 0 0 15,-8 0-23-15,8 0-8 16,-9 0-24-16,9 0-6 0,0 0-2 16,-8 0-2-16,8 0 15 15,-11 0 16-15,11 0 24 16,0 0 9-16,0 0-3 16,0 0 1-16,0 0 0 15,0 0 4-15,0 0 0 16,0 0-3-16,0 0-1 15,0 0-2-15,0 0-26 16,0 0-62-16,-6 0-61 0,-12 13-48 16,-4 0-108-16</inkml:trace>
  <inkml:trace contextRef="#ctx0" brushRef="#br0" timeOffset="-4814.48">9456 3874 553 0,'-48'9'222'16,"-6"-1"-96"-16,3 4-61 16,-3 4-32-16,7-4 14 15,4 0 61-15,12 2 21 0,6-14-17 16,5 7-24-16,8 1-18 16,4-8-15-16,8 0-9 15,0 0-3-15,0 0-6 16,3 0 18-16,19 13 80 15,26-13-12-15,37 0-123 0,65-9 0 16,86-7 0-16,93-13 0 16,78-2 0-16,82-8 0 15,80 4 0-15,53 2 0 16,51 5 0-16,19 4 0 0,-16 7 0 16,-12 4 0-16,-39 13 0 15,-52 0 0-15,-66 0 0 16,-57 0 0-16,-43 13 0 15,-37-1 0-15,-34 1 0 0,-31-5 0 16,-29 0 0 0,-28-8 0-16,-25 0 0 0,-24 0 0 15,-25 0 0-15,-24 0 0 16,-31 0 0-16,-26 0 0 16,-25 0 0-16,-17 0 0 0,-20 7 0 15,-7-7 0-15,-7 0 0 16,-5 0 0-16,0 0 0 15,-4 9 0-15,3-9 0 16,11 12 0-16,2 0 0 0,12 1 0 16,4-2 0-16,39 10 0 15,-47-21 0 1,-7 11 0-16,-3-11 0 16,4 11 0-16,-1-4 0 15,-2-7 0-15,2 0 0 0,4 0 0 16,-2 0 0-16,-2 0 0 15,-4 0 0-15,-4 0 0 16,-3 0 0-16,-1-5 0 0,-4 5 0 16,0 0 0-16,-1 0 0 15,-5 0 0-15,3 0 0 16,0 0 0-16,2 0 0 0,3 0 0 16,7-2 0-16,2-3 0 15,-1-1 0-15,-2 6 0 16,-4 0 0-16,0 0 0 15,-5 0 0-15,-5 0 0 16,0-4 0 31,-3 2 0-31,0-7 0-16,5 1 0 0,3-4 0 15,1-9 0-15,2-12 0 16,10-20 0-16,7-15 0 15,9-17 0-15,7-14 0 16,5-7 0-16,5-8 0 16,1-7 0-16,2-10 0 15,0-3 0-15,-3-8 0 16,-7 0 0-16,-9-6 0 0,-10-3 0 16,-12-4 0-16,-4 1 0 15,-3-1 0-15,-4 12 0 16,-5 14 0-16,0 14 0 15,0 14 0-15,0 20 0 16,0 16 0-16,0 12 0 16,-14 12 0-16,2 12 0 15,-4 10 0-15,-15-2 0 16,-28 4 0-16,-24 5 0 16,-30 5 0-16,-23 2 0 15,-36-2 0-15,-31 2 0 16,-38-2 0-16,-65-6 0 0,-64-3 0 15,-56-5 0-15,-38 0 0 16,-42-2 0-16,-39-2 0 16,-12 4 0-16,-28 5 0 15,-14 4 0-15,1 9 0 16,5 3 0-16,13 8 0 16,15 8 0-16,45 0 0 0,45 2 0 15,41-4 0 1,36-1 0-16,28 2 0 15,34-1 0-15,34-2 0 16,-196 16 0-16,306-16 0 16,34 5 0-16,36-5 0 15,29 1 0-15,24-7 0 16,19-6 0-16,18 0 0 16,8 0 0-16,4 0 0 15,9 0 0-15,2 0 0 47,-3-4 0-31,12 2 0-16,-14-4 0 15,14 3 0-15,-8 3 0 16,-3 0 0 0,-1 15 0-16,-4 23 0 15,-13 23 0-15,-7 40 0 0,-13 41 0 16,-13 37 0-16,-3 29 0 15,-6 20 0-15,-8 7 0 16,11 2 0-16,6-1 0 16,10 2 0-16,11-11 0 15,8-10 0-15,9-23 0 16,5-24 0-16,2-24 0 0,6-22 0 16,1-23 0-16,10-24 0 15,0-15 0-15,0-14 0 16,0-11 0-16,0-13 0 0,0-7 0 15,0-6 0-15,-8-15 0 32,8-11 0-17,-8-11-258-15,8-5-211 16,0-14-15-16</inkml:trace>
  <inkml:trace contextRef="#ctx0" brushRef="#br0" timeOffset="-2749.93">15463 11732 59 0,'0'-13'196'0,"0"1"14"0,0-2-47 15,-9 0-37-15,1-4-28 16,8 3-6-16,-13-6 6 16,13-3 9-16,-7-6-19 0,7 2 2 15,0 5 3-15,0-3 10 16,-12 7 32-16,0 3-2 0,-9 8-62 15,-7 8-38-15,-17 12-5 16,-7 19-17-16,-9 23-6 16,4 11-4-16,3 15-1 0,18 6 4 15,7 4-2 1,18-5-4-16,11-11-2 0,20-12-4 16,14-14 3-16,5-15-5 15,9-20-18-15,9-19 7 0,0-18 5 16,0-16 1-16,-7-17 12 15,-10-16 4-15,-9-8 2 0,-6-11 4 16,-8 2 2-16,-11 10 13 16,-6 10 21-16,0 14 9 15,0 16-17-15,0 11-17 0,0 21-8 16,0 21 1-16,0 15-13 16,0 25 5-16,0 8-17 15,0 7-37-15,6 7-100 16,5-7-91-16,6-3-61 0,7-8-17 15,5-11-18-15,-1-18 36 16</inkml:trace>
  <inkml:trace contextRef="#ctx0" brushRef="#br0" timeOffset="-2417.88">15848 11703 377 0,'8'-50'239'0,"4"10"-89"15,1 4-69-15,-1 2-38 0,8 6-2 16,8 4 2-16,8 3-16 15,13 5-11-15,8 4-9 0,10 8-10 16,-3 4-45 0,-7 0-51-16,-14 13-28 0,-10 6-27 15,-20 5-33-15,-13 5 22 16,-24 8 53-16,-23 8 54 0,-10 7 44 16,-14 10 122-16,1-9 174 15,5-8-43-15,8-9-51 16,14-7-74-16,13-13-39 0,10-4 12 15,20-12 4-15,13 0-16 16,15-5-28-16,21-10-15 0,19-6-15 16,14-3-12-16,4 1-8 15,-5 2-35-15,-7-1-86 16,-10 3-65-16,-13-2-24 16,-5 1-34-16,-13-6-18 0</inkml:trace>
  <inkml:trace contextRef="#ctx0" brushRef="#br0" timeOffset="-1718.23">17492 11189 479 0,'0'-23'276'16,"-11"6"-73"-16,3 6-96 15,-6 11-52-15,-5 11-17 16,-2 17 19-16,-4 18 4 0,-2 13-15 16,-3 20-21-16,8 11-10 15,1 2-5-15,-1-6-8 0,8-8 3 16,0-13-11-16,14-13 8 16,-6-11-1-16,6-16-1 15,0-10-8-15,0-15-6 16,0-12-4-16,6-20 0 0,11-25 8 15,12-20 5-15,7-16 2 16,10-9 4-16,-2-1 14 16,-1 13 12-16,-1 14 16 0,-10 15-7 15,-7 20-12-15,-5 12-11 16,2 23 7-16,-4 12 34 0,3 23 10 16,0 6-16-1,2 15-18-15,-2 3-12 0,-5 9-15 16,0 3-3-16,1 3-18 15,-6-2-82-15,1-5-94 0,-3-3-61 16,-9-16-13-16,0-8-38 16,-12-13 34-16</inkml:trace>
  <inkml:trace contextRef="#ctx0" brushRef="#br0" timeOffset="-1577.19">17445 11613 480 0,'-26'-29'248'0,"10"1"-97"16,4 8-81-16,12-1-35 15,12 0-9-15,12 6-10 0,14-1-11 16,10 7-11-16,13 1-33 16,7 8-67-16,3-4-39 15,-8-4-46-15,-6 0-22 16,-2-5 53-16</inkml:trace>
  <inkml:trace contextRef="#ctx0" brushRef="#br0" timeOffset="-53.8">18033 11348 64 0,'17'-16'259'0,"-9"-5"-33"16,-5 2-46-16,-3 3-47 15,0 3-46-15,0 4-22 0,0 6 4 16,0 3 25-16,3 0-4 16,2 8-8-16,3 9-29 0,5 6-18 15,0 5-13-15,2 2-2 16,1 2-11-16,1-4-14 16,-5-3 6-16,1-4 0 15,-6-5 2-15,1-4-2 0,-5-12 4 16,2 0-2-16,-1-4 1 15,1-13-6-15,3-11-2 16,3-8 5-16,10-9-4 0,-1-5 4 16,1 7 2-16,0 1 6 15,-4 10-3-15,-6 4-2 0,-3 11-2 16,-2 17 6-16,0 12 13 16,-6 16 8-16,0 13 6 0,0 8-5 15,0 4-18 1,-9-5-5-16,9-2-1 0,0-9-2 15,0-13 4-15,0-8-4 16,0-4 11-16,0-12-11 0,9-12-1 16,3-12 1-16,4-4-7 15,7-10 4-15,2-2-1 16,4-1-5-16,4-3 8 16,-1-2-3-16,1 6 5 0,-5 4-5 15,-2 2-3-15,-12 10 3 0,3 8-5 16,-5 4 5-16,-8 3-2 15,-4 9-1-15,0 9 1 16,0 3 2 0,0 4 0-16,0 2 4 0,0-4-1 15,0 3-3-15,0-5-5 16,-13 1 11-16,2-6-6 0,-6 6 3 16,-3-1-4-16,-4 9 1 15,-8 7 2-15,-9 13 0 0,-3 12 10 16,-2 11-5-16,6 6 5 15,4 4 2-15,8-5-2 16,10-10-1-16,7-4-3 0,11-11 2 16,0-7 2-16,11-9-7 15,10-3 8-15,7-9-12 0,17-9-2 16,12-7 2 0,7 0-5-16,6 0-5 0,2-7-26 15,1-1-51-15,6-9-57 16,-3-6-73-16,-2-10-12 0,-9-5 32 15,-5-5 50-15,-6-11 65 16,-10 1 47-16,-9 1 27 16,-10-2 28-16,-7 1 33 0,-7 4 24 15,-11 8 29-15,0 9 26 16,0 9 20-16,0 2-9 0,-11 13-19 16,-7 8-7-1,-2 0-17-15,1 20-28 0,-2 3-29 16,-1 3-17-16,8 2-13 15,0 0-5-15,14-3-9 0,0-1-6 16,14-3-8-16,5-9-30 16,10-12-25-16,11-5-5 15,5-14 17-15,1-9 22 0,6-10 20 16,-3-2 5-16,-5-1 10 16,-12 8 9-16,-7 10 11 0,-8 1 12 15,-7 10-5-15,-2 9-13 16,-8 3-1-16,0 12-6 15,-14 5-9-15,1-3-12 0,0 3-48 16,5-5-54-16,8 2-36 16,0-14-10-16,0 0 24 15,8 0 13-15,5-9 41 0,4-8 41 16,-1-3 22-16,8-8 16 16,0-4 4-16,4-5 8 15,1-5-5-15,-4 2 3 0,0-6 1 16,-2 6-11-16,-6 4-7 15,-1 12-14-15,-4 3-15 0,-1 9-10 16,3 8-4-16,-2 4 25 16,-4 16 48-16,1 8 13 15,-3 1-4-15,2 0 10 0,-3-1 3 16,3-3 8-16,-4-4 5 16,1-6-14-16,-2-11-15 15,-3 8-12-15,0-8-13 16,5 0-8-16,3 0-8 0,-1-5-12 15,10-9 12-15,8-11 14 16,3-8 7-16,9-9 10 0,7-10 5 16,8-5 6-16,2-8-10 15,3-4 11-15,-9 7 27 0,-9 11 25 16,-4 9-1-16,-16 17-17 16,-2 9 9-16,-14 16 35 15,-3 21 45-15,-8 15 17 16,-7 13-38-16,-6 9-26 0,0 2-32 15,4 0-24-15,8-3-20 16,9-2-16-16,0-8-26 16,0-6-53-16,8-3-42 0,-2-10-34 15,6-12-38-15,5-4-31 16,4-12 16-16,6-8 37 0,3-9 49 16,-3-12 52-16,3-6 33 15,-7-11 20-15,2-6 40 16,-5-5 40-16,-4 5 24 0,2 3 15 15,-7 12 16-15,-4 9 13 16,-7 7-11-16,0 8-6 16,0 13-21-16,0 13-21 15,0 8-39-15,-7 7-17 0,-4 9-23 16,-11 2-135-16,-1 3-199 16,-15-5-96-16,-18 3-25 0</inkml:trace>
  <inkml:trace contextRef="#ctx0" brushRef="#br0" timeOffset="510.58">17087 10950 235 0,'0'-49'312'0,"-12"0"-71"15,-14 4-30-15,0 9-27 16,-13 11-15-16,0 12-5 0,-2 13-22 16,0 34-48-16,4 13-34 15,10 15-28-15,6 12-15 16,12 2-3-16,9-2-13 0,18-8 2 15,9-13-3-15,15-13 0 16,6-17-8-16,4-9 7 16,-2-14-2-16,-7-20 6 0,-3-17-3 15,-7-17 1-15,-4-10-7 16,-4-11 15-16,-5 2-4 16,-8 4-5-16,-3 13 15 0,-9 10-13 15,0 18-2-15,0 11-6 16,0 17 3-16,0 17-43 0,0 16-126 15,-9 17-91-15,9 10-49 16,13 5 9-16,7-3-40 16</inkml:trace>
  <inkml:trace contextRef="#ctx0" brushRef="#br0" timeOffset="719.02">21228 10840 1155 0,'78'-54'601'16,"-54"39"-721"-16,-8 1-77 0,-2 7 75 15,-6 1-67 1,-8 6-152-16</inkml:trace>
  <inkml:trace contextRef="#ctx0" brushRef="#br0" timeOffset="902.99">22033 11145 1016 0,'28'9'756'16,"-8"-2"-481"-16,-8 5-275 0,-12 11 0 15,-20 20 0-15,-20 10 0 16,-25 16 0-16,-23 16-62 16,-31 12-479-16,-28 6-44 15</inkml:trace>
  <inkml:trace contextRef="#ctx0" brushRef="#br0" timeOffset="2091.79">13854 18040 291 0,'-73'-15'365'16,"-3"-6"-42"-16,-6 0-75 16,5 6-67-16,12-1-14 15,15-5 12-15,27 1-37 0,40-8-24 16,46-14-85-16,67-11-33 16,70-12 0-16,60-8 0 15,48-4 0-15,37-4 0 0,20 2 0 16,5 6 0-16,-12-1 0 15,-29 6 0-15,-41 3 0 16,-45 0 0-16,-44 8 0 0,-41 4 0 16,-36 11 0-16,-35 7 0 15,-31 6 0-15,-19 8 0 16,-26 2 0-16,-11 5 0 16,-28 7-162-16,-21 7-171 0,-16 7-30 15,-16 14 22-15,-17 7-10 16</inkml:trace>
  <inkml:trace contextRef="#ctx0" brushRef="#br0" timeOffset="2423.94">14813 17902 969 0,'-90'16'511'0,"8"-16"-168"0,17-16-146 15,17-12-170 1,25-13-27-16,23-8 0 0,32-4 0 15,29-8 0-15,36-4 0 16,37-4 0-16,40-1 0 0,41 6 0 16,50 2 0-16,35 5 0 15,25 11 0-15,5 11 0 16,-7 10 0-16,-17 5 0 0,-27 8 0 16,-30 0 0-16,-47 0 0 15,-45 3 0-15,-38 6 0 0,-33-7 0 16,-26 10 0-16,-14 0 0 15,-19-2 0-15,-6-8 0 16,-13 6 0-16,1-3-27 16,-1-10-396-16,3-2 3 0,14-14 48 15,7-5 4-15</inkml:trace>
  <inkml:trace contextRef="#ctx0" brushRef="#br0" timeOffset="4520.52">22033 13978 76 0,'0'-69'257'16,"0"1"-60"-16,0-1-25 0,-14 7-21 15,8 9-12-15,-2 12-3 16,-5 11 21-16,0 12-6 0,-7 8-45 16,-8 27 5-16,-12 27 8 15,-9 34-30-15,-3 28-32 16,1 17-22-16,16 6-26 15,10-2 0-15,12-10-9 16,18-15-5-16,20-21-10 0,23-14-26 16,18-28-33-16,18-19-27 15,14-23-15-15,8-30-2 16,-1-24 21-16,-7-21 45 0,-16-15 22 16,-14-12 30-16,-19-9 12 15,-26 3 58-15,-18 18 66 0,-21 15 17 16,-17 30-29-16,-19 32-2 15,-22 36-14-15,-12 41-108 16,-10 41 0 0,-5 24 0-16,-1 12 0 0,17 4 0 15,20-7 0-15,23-16 0 0,22-15 0 16,20-18 0-16,29-22 0 16,15-18 0-16,21-25 0 0,17-21 0 15,7-24 0-15,1-21 0 16,-6-17-3-16,-10-12-2 15,-17-7-1-15,-18-4 20 0,-17 7-14 16,-22 14 0-16,-9 10 0 16,-19 27 0-16,-13 22 0 15,-16 26 0-15,-6 22 0 0,-10 24 0 16,0 14 0-16,2 4 0 16,14-4 0-16,17-3 0 15,15-13 0-15,25-11 0 16,9-14 0-16,15-8 0 0,11-16 0 15,11-16 0-15,11-16 0 16,0-13 0-16,-2-7 0 16,-4-4 0-16,-12-1 0 0,-10 1 0 15,-12 7 0-15,-9 10 0 16,-8 0 0-16,-13 12 0 0,-2 11 0 16,-11 0 0-1,-2 11 0-15,1 6 0 0,1-1 0 16,11 1 0-16,4-5 0 0,11 0 0 15,11-12 0 17,1-7 0-32,-1-10 0 15,-2 0 0-15,-9 1 0 0,0 4 0 16,-12 3 0-16,-8 9 0 16,-13 14 0-16,-4 14 0 15,-3 8 0-15,3 5 0 0,5-1 0 16,2 5 0-16,16-4 0 15,6-8 0-15,8-5 0 16,0-8 0-16,11-4 0 16,6-16 0-16,3 0 0 0,0-7 0 15,5-10 0-15,0-4 0 16,-2-7 0-16,-6 4 0 16,-9 0 0-16,-8 0 0 0,0-2 0 15,0 9 0-15,-13 6 0 16,1-1 0-16,4 4-32 0,0 4-244 15,8 4-127-15,-7 0-1 16,7 12-18-16</inkml:trace>
  <inkml:trace contextRef="#ctx0" brushRef="#br0" timeOffset="6699.91">17326 17116 90 0,'-11'9'253'0,"-2"-9"-48"16,1 0-42-16,4 0-32 0,-5 0-26 16,13 0-24-16,-8-4 5 15,8-5-8-15,0-4 1 0,11-3 8 16,11 1 23-16,18-6 42 15,20 1 46-15,27-5 13 16,32-3-193-16,37-5-18 16,42-3 0-16,47-1 0 0,44-4 0 15,31-3 0-15,42-5 0 16,36 4 0-16,26 4 0 16,9 8 0-16,2 9 0 0,3 5 0 15,0-2 0-15,-11 0 0 16,-13-3 0-16,-8-5 0 15,-12-4 0-15,-5 3 0 0,-11 0 0 16,-16 2 0-16,-20-1 0 16,-27 0 0-16,-22-3 0 15,-21-4 0-15,-28-3 0 0,-34 9 0 16,-31 2 0-16,-35 2 0 16,-32 6 0-16,-26-1 0 15,-30 5 0-15,-14 5 0 16,-16 3 0-16,-4 3 0 0,-6-3 0 15,-8 4 0-15,0 4 0 16,-5-5 0-16,2 1 0 16,-5 1 0 15,0-6 0-31,0-3 0 16,0-8 0-1,-13-18 0-15,13-14 0 0,0-17 0 16,0-25 0-16,0-16 0 15,0-23 0-15,0-31 0 16,0-19 0-16,0-26 0 0,0-18 0 16,0-18 0-16,0-2 0 15,8 2 0-15,6 5 0 16,2 13 0-16,0 10 0 0,0 17 0 16,-4 23 0-16,1 15 0 15,-2 18 0-15,-1 22 0 16,-10 20 0-16,0 12 0 0,0 16 0 15,-10 14 0 1,-1 15 0-16,-14 8 0 0,-20 12 0 16,-24 9 0-16,-35 16 0 15,-45 0 0-15,-33 21 0 16,-41 12 0-16,-48 15 0 0,-51 19 0 16,-51 13 0-16,-49 13 0 15,-70 14 0-15,-56 2 0 16,-40-2 0-16,-50-10 0 0,-27-12 0 15,-22-11 0-15,-20-12 0 16,1-14 0-16,2-11 0 0,14-5 0 16,28 1 0-16,38-5 0 15,35 1 0-15,33-1 0 0,36 1 0 16,39 3 0 0,43-2 0-16,44-7 0 0,46 1 0 15,43-7 0-15,37-5 0 16,37 0 0-16,39 0 0 0,36-12 0 15,29 9 0-15,29-9 0 16,25 0 0-16,23 0 0 0,15 0 0 16,10 0 0-16,12 0 0 15</inkml:trace>
  <inkml:trace contextRef="#ctx0" brushRef="#br0" timeOffset="7017.08">12170 13432 2047 0,'-8'9'0'15,"-1"3"0"-15,1 13 0 16,-4 31 0-16,-5 39 0 16,-6 38 0-16,-8 43 0 0,3 35 0 15,-4 25 0-15,8 13 0 16,-1 7 0-16,6 1 0 0,3-6 0 16,2-10 0-16,3-18 0 15,-1-14 0-15,4-27 0 16,8-19 0-16,0-24 0 0,0-22 0 15,0-19 0-15,0-16 0 16,12-8 0-16,4-5 0 16,9-5 0-16,7 2 0 15,4-6 0-15,4-8 0 0,6-2 0 16,10-10 0-16,17-6 0 16,32-10 0-16,39-12 0 0,37-12 0 15,52-24 0-15,43-22 0 16,46-10 0-16,26-17 0 15,9-9-48-15,-8-7-392 0,-20 3-49 16,-29 0-13-16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8:45:27.5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7031 5247 11 0,'0'0'19'0,"0"0"19"16,5-4 34-16,4 0 65 15,-6-1-7-15,-3 2-56 0,0 3-36 16,0 0-20 0,5 0-7-16,-2 0-4 15,-3 0 4-15,0 0-2 0,0 0-2 16,0 0 2-16,0 0-2 15,0-5 2-15,0 3 2 16,0-4 0-16,0 1-1 16,0 3-1-16,0-3-1 0,0 0 0 15,0 1-2-15,0 4 2 16,0-3-3-16,0-1 2 16,0 4-2-1,0-5-5-15,0 5 4 16,0-3-7-16,0 3 5 0,0-4-8 15,0 4 8-15,0 0-1 16,0 0 0-16,0 0-3 16,0 0 3-1,0 0 2-15,0 0-5 16,0 0 1-16,0 0 2 16,0 0-6-16,0 0 9 0,0 0-2 15,0 0 1-15,0 0-4 16,0 0 2-16,0 0-3 15,0 0 4-15,0 0 0 16,0 0-1-16,0 0 3 16,0 0-3-16,0 0 0 15,0 0 0 1,0 0-2-16,0 0 3 0,0 0-1 16,0 0 0-16,0 0 2 15,0 0 1-15,0 0 1 16,0-4-1-1,0-1-2-15,0 2-2 16,0 3-3-16,0 0 4 16,0 0 3-16,0 0-6 15,0-4 5-15,0-1-3 32,0 5 3-32,0 0-5 15,0-3 1 1,0 3-1-16,0 0 4 0,0-5-2 15,0 5 1-15,0-5-1 16,0 5-1-16,0-4 4 16,0 1-3-16,-8 3 0 15,8 0 1 1,0 0 1-16,0-5-3 0,0 1-2 16,0 1 5-16,-9 3 0 15,9 0-7 1,-8-4 4-16,2-1 4 15,6 1-3 1,-8 1 1-16,8 3 0 16,0 0-4-16,0 0 5 15,-10 0-2-15,10 0 4 0,-8 0-4 16,0-5 1-16,0 1-3 16,8 1 4-16,-9 3-7 15,9 0 7-15,0 0-1 16,0-4 1-16,-6 4-7 0,6-6 7 15,0 2-3 1,-21 1 3 0,21-1-2-16,-12-1 0 15,12 1 0-15,-9 4-3 16,0 0 4-16,-2 0-3 16,3 0 2-1,8-4 2 1,0 0 0-16,0 0-1 15,-8 4-1-15,-4 0-2 16,12 0-2 0,-8 0 4-16,0 0 0 15,8 0-1-15,-8 0 4 0,8 0-5 16,0 0 3 0,0 0 0 15,-8 0-3-31,8 0 5 15,-8 0-4 1,0 0-2 0,-1 0 4-16,9 0-2 0,-8 0 2 15,8 0 0 1,-8 0-1 15,8 0-5 0,0 0 4-15,0 0 4-16,0 0 0 0,0 0-5 16,0 0 3-16,-7 0-1 15,-2 0 1 1,9 0 0 15,-8 0-1-31,8 0-4 16,-8 0 4-16,8 0-2 15,-14 0 3-15,3 0 4 16,-5 16 1-16,-8 13-1 16,-9 20 13-16,-16 41 13 15,-16 53 14-15,-20 55 7 16,-21 46 10-16,-19 34-13 16,-14 14-14-16,1 22-7 15,7-1-10-15,14-12-7 16,11-15-5-16,21-30-3 0,12-28-4 15,16-33-28-15,18-31-27 16,10-35-40-16,16-30-28 16,13-30 14-16,8-41-56 15,13-44-70-15</inkml:trace>
  <inkml:trace contextRef="#ctx0" brushRef="#br0" timeOffset="333.11">6666 5430 221 0,'33'-46'205'16,"0"11"-103"-16,-1 6-53 16,9 12-23-16,3 6-5 0,10 11 17 15,3 16 2-15,4 25 0 16,4 35 11-16,-1 43 6 15,-3 44-9-15,-4 31-8 16,-6 23-8-16,-1 6-7 16,-1 1-13-16,-4-3-2 15,-6-7-3-15,-5-5-3 0,-11-14 1 16,-1-16-5-16,-6-19 0 16,0-22-9-16,-5-24-15 15,-2-26-16-15,-9-17-12 0,0-23-3 16,0-20-23-16,-17-19-36 15,-7-25-49-15,-4-28-48 16</inkml:trace>
  <inkml:trace contextRef="#ctx0" brushRef="#br0" timeOffset="633.35">6484 7135 367 0,'-93'-21'164'15,"7"4"-70"-15,17 6-36 16,12 3-30-16,17 1-12 16,7 2-3-16,13-3-5 15,7-1-5-15,21 9-7 0,25 0 5 16,36 0 14-16,29-8-3 16,24 0 6-16,19 1 4 15,9-5-6-15,2-2-4 16,-10 3-6-16,-12-1-3 15,-16-1 1-15,-21 6-3 16,-25-3 1-16,-14 6-2 16,-18 1 2-16,-8 3-9 0,-11 0-26 15,-5 0-34-15,-4 0-29 16,0-9-62-16,-8 2-76 16</inkml:trace>
  <inkml:trace contextRef="#ctx0" brushRef="#br0" timeOffset="1180.9">12967 6480 417 0,'0'-8'208'0,"0"-4"-95"16,0-1-57-16,-10 0-38 15,10 1-13-15,0-4-7 16,0 4 5-16,0 1-2 0,0-6 2 15,0 4-2-15,0 1 1 16,0 1-3-16,0-1 7 16,0 3 6-16,-12 2-4 0,3-6 0 15,-3 0-5-15,-4 1 1 16,-8 0-5-16,-9-5-2 0,-8 1 5 16,-11 4-4-1,-18 12 6-15,-10 0-2 0,-17 28 12 16,-13 21 8-16,-9 25 15 15,7 20 7-15,9 19 2 16,22 13-14-16,37 5-3 0,31 6-4 16,28 11-14-16,32-2 0 15,21-8-11-15,14-7 5 16,15-17 2-16,13-16-8 0,6-20-9 16,7-22-9-16,-6-19-51 15,2-26-55-15,-9-27-38 16,-10-36-91-16,-10-38 3 0</inkml:trace>
  <inkml:trace contextRef="#ctx0" brushRef="#br0" timeOffset="1897.41">13634 5422 335 0,'9'-97'224'0,"-1"23"-87"15,-8 20-70-15,0 19-40 16,0 17-11-16,5 18 0 15,2 38 29-15,-7 43 49 0,0 53-5 16,0 49-2-16,-15 37-5 16,-7 20-26-16,2 4-20 15,0-8-8-15,3-20-14 16,6-21-5-16,11-29-7 0,0-30 2 16,0-30-1-16,0-34 4 15,0-18 12-15,0-30-4 16,8-36-7-16,17-32-14 0,18-37-13 15,19-26 0-15,15-19 5 16,4-8 3-16,-4 11 5 16,-4 26 3-16,-8 28-3 0,1 24 6 15,2 28-4-15,5 29 1 16,12 21-2-16,10 24 7 16,13 12 3-16,15 12-7 15,7 2-2-15,4-11-21 0,5-11-46 16,-3-16-20-16,8-21-8 15,0-24-10-15,3-24 9 16,-5-21 4-16,-7-24 32 0,-17-21 13 16,-21-19 25-16,-27-22 22 15,-27-7 26-15,-22 7 68 16,-21 22 88-16,-30 24-42 0,-13 32-64 16,-15 41-25-16,-15 36 11 15,-4 41-6-15,1 24-9 16,11 26-11-16,11 15-15 0,23 0-4 15,13 0-13-15,18-3-12 16,13-17-21-16,6-25-42 16,14-20-8-16,8-25-4 15,8-23-5-15,3-29-21 0,2-29 8 16,-3-28 27-16,-1-25 30 16,-4-20 29-16,-10-12 31 15,-9 0 30-15,-3 16 17 0,-6 25 6 16,-6 24-25-16,-4 15-19 15,-5 26-5-15,5 20-1 16,0 29 1-16,1 24-8 0,7 15-5 16,38 96-4-1,-22-83-45-15,4-12-38 16,1-12-39-16,-1-19-60 16,2-23-28-16</inkml:trace>
  <inkml:trace contextRef="#ctx0" brushRef="#br0" timeOffset="2312.71">17054 6150 415 0,'21'-32'208'0,"-9"28"-81"0,-10 37-34 15,-2 36-9-15,-6 29-15 16,-6 10-1-16,-2 11-10 0,3-2-4 16,-2-3-16-1,13-15-21-15,-7-18-4 0,7-19-5 16,0-18-2-16,0-12 24 15,0-11 30-15,0-21-22 0,12-21-25 16,17-30-16-16,15-36-8 16,21-31 0-16,12-20 12 15,4 0 0-15,-4 14 0 0,-12 31-10 16,-8 24 5-16,-12 32 4 16,-5 30 3-16,-6 31 31 15,-12 26 9-15,-8 23-10 0,-14 8-7 16,-8 4 0-16,-9-8 1 15,-4-16 28-15,5-16 18 16,-1-9 34-16,8-10-11 16,-4-11-31-16,13-15-21 15,-9 0-23-15,9-15-12 0,0-19-20 16,0-15-12-16,13-11 4 16,2-6-17-16,10-3-79 15,4-5-104-15,7 6-80 0,4-1-48 16,5 7-77-16</inkml:trace>
  <inkml:trace contextRef="#ctx0" brushRef="#br0" timeOffset="3394.32">23316 5104 802 0,'-12'-28'238'0,"-5"23"-125"0,-7 34-52 15,-17 56-21-15,-23 70-11 16,-30 65 5-16,-15 41-9 0,-10 20-9 15,6-5-2-15,16-11-10 16,15-22 0-16,17-34-44 16,21-43-35-16,18-44-4 0,26-40-24 15,9-50-60 1,21-47-55-16,14-51-88 0</inkml:trace>
  <inkml:trace contextRef="#ctx0" brushRef="#br0" timeOffset="3594.04">23393 4831 479 0,'16'-69'184'0,"-4"29"-97"15,1 26-40-15,3 35-22 16,0 37-16-16,20 141 14 16,-10-53-10-16,-3 30-1 15,6 15-2-15,-1 13-7 16,5 0 3-16,4-9-21 15,-1-16-35-15,2-16-46 0,-13-21-24 16,-3-28-100-16,-14-25 24 16</inkml:trace>
  <inkml:trace contextRef="#ctx0" brushRef="#br0" timeOffset="4558.64">23124 6834 446 0,'-108'-48'225'0,"14"-6"-88"0,21 6-74 16,21-2-49-16,17 5-14 15,27 2-4-15,30-12-2 16,35-4-1-16,27-7-24 16,32-3-9-16,18-5-30 0,15 1-9 15,18 0-40-15,7 0-42 16,2 4 18-16,-11 7 53 16,-16 13 46-16,-18 14 45 0,-25 10 112 15,-25 8 122-15,-20 9-75 16,-21 8-54-16,-19 17-31 15,-13 20-8-15,-8 23 16 0,-18 18 7 16,-4 12-8-16,-7 3-28 16,1-4-19-16,3-11-12 15,1-13-17-15,8-21 5 16,2-12-1-16,14-7 24 16,0-12 9-16,0-13-7 0,5-26-22 15,15-21 1-15,20-36-17 16,19-22 7-16,9-17-2 15,2 4 1-15,-5 17-4 0,-14 22 6 16,-8 22-12-16,-17 22 3 16,0 26-4-16,-5 34 39 15,-6 28 23-15,-4 24-5 0,-3 12-24 16,-8-3-9-16,0-13-7 16,0-15 2-16,5-19-8 15,-5-10-26-15,0-17-22 16,9-12-7-16,3-20-68 15,11-29-64-15,11-28-7 0,10-32-3 16,10-27-26-16,6-1-4 16,5 6 74-16,-1 22 64 15,-3 26 44-15,-11 27 33 0,-10 31 107 16,-9 18 149-16,-6 7-95 16,-3 23-23-16,-10 27-15 15,-4 22-14-15,-1 22-2 0,-7 9-28 16,0-3-28-16,0-1-18 15,0-13-14-15,0-22-3 16,0-12-6-16,0-13-2 16,5-20-10-16,-2-19-8 15,5-12-40-15,6-29-5 16,6-23 16-16,11-22 22 0,12-20-3 16,4-13-21-16,10 5 23 15,0 17 27-15,-9 16 13 16,-11 23-6-16,-8 18-5 0,-8 11-3 15,-6 19 12-15,-4 10 22 16,-3 23 34-16,2 17-1 16,-2 13-30-16,-4 4-20 0,0 4-4 15,4-4-6 1,-4-12 3-16,1-9-17 0,1-10-13 16,-1-11-5-16,3-15-9 15,12-12-11-15,14-20-11 16,14-17 13-16,13-13 23 15,8-2 16-15,-1-1-1 0,-3 8 8 16,-3 12 0-16,-13 12 8 16,-18 12 5-16,-5 14-8 15,-7 14 14-15,-5 22 18 0,-14 25-14 16,0 27-13-16,-9 16-10 16,-3 13-19-16,0 4-84 15,2-12-64-15,10-24-101 16,0-26 32-16</inkml:trace>
  <inkml:trace contextRef="#ctx0" brushRef="#br0" timeOffset="4702.34">27039 5093 201 0,'37'-143'273'16,"-9"12"-68"-16,-3 17-30 16,-13 20-45-16,-3 21-48 15,-9 17-35-15,0 18-25 0,0 10-25 16,0 11-81-16,0 14-98 15,0 11-54-15,-13 20-392 16</inkml:trace>
  <inkml:trace contextRef="#ctx0" brushRef="#br0" timeOffset="5656.94">27197 4883 756 0,'0'-84'311'15,"0"18"-136"-15,-8 17-94 16,8 18-40-16,0 4-27 0,0 16-10 15,0 11-1 1,0 29 0-16,13 15-3 0,8 14 0 16,2 11 0-16,6 4-5 15,1-4 11-15,-3-4-20 16,3-7-3-16,-8-13 1 0,-2-8-7 16,-2-14-5-16,-6-7 19 15,-5-16 4-15,1 0-2 16,4-11-21-16,1-17-3 0,-1-9 12 15,0-8 12-15,1 3 4 16,-4 3 1-16,-6 2-1 16,-3 4 9-16,0 4-4 15,0 8 4-15,0 6 18 16,0 2 3-16,0 5-11 16,-8 8-10-16,-4 0-7 0,0 0-4 15,-5 17 6-15,-16 16 21 16,-24 15 5-16,-19 20-6 15,-14 23-5-15,1 6-5 0,16 5-8 16,17 0 4-16,22-7-7 16,17-15-3-16,17-10 5 15,14-22 0-15,15-16 2 0,13-32-1 16,23-23-3-16,14-39 0 16,14-26 4-16,6-23-4 15,-8-15-6-15,-4-8 12 16,-19 7 14-16,-11 22 31 15,-16 19-2-15,-9 25-24 16,-12 15-19-16,-8 18-8 0,-4 17-7 16,-8 22 9-16,0 22 8 15,0 27-7-15,0 23 1 16,0 19-70-16,0 12-118 16,0-1-107-16,0-19-88 0</inkml:trace>
  <inkml:trace contextRef="#ctx0" brushRef="#br0" timeOffset="5973.78">28441 4318 545 0,'9'-28'178'0,"-9"28"-90"16,-13 49-43-16,-13 32-20 15,0 21-15-15,0 15-2 0,15 1-6 16,11-11-17-16,20-18-15 15,16-20-3-15,24-24-20 16,30-29-28-16,21-32 0 16,14-32 20-16,12-30 62 0,-3-27 20 15,-7-18 19-15,-18 9 55 16,-20 21 80 0,-27 24 1-16,-20 24-70 0,-24 35-47 15,-30 48 79-15,-41 55-6 16,-57 62-49-16,-52 77-44 15,-44 69-30-15,-30 51-88 16,-12 26-127-16,2 12-67 0,0 13 25 16,6-8-85-16</inkml:trace>
  <inkml:trace contextRef="#ctx0" brushRef="#br0" timeOffset="6805.7">10375 12501 537 0,'-32'-115'334'15,"-7"33"-60"-15,4 30-119 16,-3 44-80-16,7 53-31 16,-6 48-24-16,5 38 10 15,-1 31-12-15,8 13-6 0,6 5-5 16,11-6-12-16,8-6-27 16,0-22-57-16,12-20-50 15,0-32-50-15,4-29-9 0,1-42-2 16,-9-42-77-16</inkml:trace>
  <inkml:trace contextRef="#ctx0" brushRef="#br0" timeOffset="6961.85">9770 10998 523 0,'-37'-179'261'16,"1"49"-117"-16,1 41-84 15,8 35-78-15,7 42-10 16,8 36 10-16,12 38 8 0,0 28-8 15,16 19-32-15,16 17-58 16,22 12-76-16,17 2-74 0</inkml:trace>
  <inkml:trace contextRef="#ctx0" brushRef="#br0" timeOffset="7238.44">11153 11605 810 0,'0'-26'618'0,"-11"12"-87"15,-5 0-443-15,-1 6-88 16,4 4 0-16,4 4 0 0,9 9 0 16,6 20 0-16,22 19 0 15,20 30 0-15,26 23 0 16,16 26 0-16,10 18 0 0,-2 14 0 16,-13 4 0-16,-20-2 0 15,-28-9 0-15,-25-4 0 0,-19-10 0 16,-22-11 0-16,-7-22 0 15,-6-18 0-15,7-23 0 16,5-15-152-16,7-17-170 16,6-21-59-16,9-17 25 15,8-31-15-15</inkml:trace>
  <inkml:trace contextRef="#ctx0" brushRef="#br0" timeOffset="7604.74">15256 11149 593 0,'57'-33'400'15,"-46"17"-67"-15,-36 16-92 16,-23 28-113-16,-17 13-58 0,-8 13-35 16,0 5 1-16,4 3-1 15,13-13-18-15,13-8-6 0,18-9-15 16,7-7-5-16,18-5-20 15,18-3-8-15,7-17-4 16,18-13-7-16,10-15 6 0,3-17 10 16,-4-12 20-16,-2-3 6 15,-10 3 10-15,-7 8 1 0,-9 15 5 16,-5 15-7-16,-5 10-9 16,-2 9 11-16,0 32 10 15,-1 21 10-15,11 21-14 16,10 19-9-16,25 9-4 0,28-4 6 15,40-9-8-15,43-20-30 16,43-32-63-16,36-37-90 16,27-37-94-16,20-39-14 0,19-48-63 15</inkml:trace>
  <inkml:trace contextRef="#ctx0" brushRef="#br0" timeOffset="7920.81">19896 8308 664 0,'-32'-110'456'0,"-54"66"-129"16,-43 63-145-16,-40 67-67 16,-28 61 24-16,-10 40 25 0,13 41-164 15,23 37 0-15,41 23 0 16,48 17 0-16,49 4 0 16,46-3 0-16,41-9 0 0,31-5 0 15,28-6 0-15,17-9 0 16,8-8 0-16,1-8 0 0,-14-14 0 15,-7-11 0-15,-16-16 0 16,-25-11 0-16,-24-13 0 0,-33-6 0 16,-31-3 0-1,-35-7 0-15,-24-9 0 0,-18-17 0 16,-10-16 0-16,1-18 0 16,7-32 0-16,16-24 0 15,14-27-493-15,20-44-32 0,15-55 22 16</inkml:trace>
  <inkml:trace contextRef="#ctx0" brushRef="#br0" timeOffset="8170.75">21106 9349 927 0,'45'-69'399'0,"-12"25"-200"0,-12 37-102 16,-13 47-42-16,-8 78 29 15,-16 68 50-15,-10 62-21 16,-5 38-74-16,2 20-39 0,4 7 0 16,11 0 0-16,14-15 0 15,8-22 0-15,3-28 0 16,4-33-78-16,-2-30-184 0,-9-35-49 16,-4-36-8-16,-17-33 50 15,-23-40-6-15,-16-41 38 0</inkml:trace>
  <inkml:trace contextRef="#ctx0" brushRef="#br0" timeOffset="8618.91">20509 11903 64 0,'-40'-167'287'16,"20"10"-54"-16,23 20-81 0,32 20-54 15,20 15-47-15,27 17-21 16,18 16 6-16,11 19 39 0,7 21 33 16,1 29 35-16,-7 17 12 15,-6 20-6-15,-10 19-24 16,-9 13-44-16,-11 8-38 0,-11-3-22 15,-16-5-4-15,-12-16-6 16,-14-8 0-16,-7-12 0 0,-2-10 3 16,-6-10-8-16,0-13-20 15,-1-20-46-15,10-22-21 16,3-23 3-16,13-20 23 16,12-13 21-16,9-8 11 15,-2 5 15-15,3 16-1 0,-1 19 6 16,-8 22 2-16,-12 19 21 15,-4 25 52-15,-7 38 26 0,-6 22-3 16,-9 21-14-16,1 9-34 16,-9-9-23-16,3-11-16 0,2-13 6 15,-1-16-9-15,-4-10-3 16,4 2-43 0,3-33 1-16,10-21-16 15,2-20-2-15,10-16-5 0,-1-18 3 16,1-24-20-16,1-14-14 15,-4-18-32-15,0-7-43 0,-3-1-6 16,-7 10 22-16,-2 15 2 16,-6 8-40-16,-5 7-36 15,-3 17-108-15</inkml:trace>
  <inkml:trace contextRef="#ctx0" brushRef="#br0" timeOffset="8743.43">22621 9764 92 0,'13'0'191'15,"-5"0"-35"-15,0 13-80 0,-3 4-36 16,3 15-22-16,4 13-12 16,-1 20-19-16,-3 12-68 15,0 12-82-15,1 10 12 16</inkml:trace>
  <inkml:trace contextRef="#ctx0" brushRef="#br0" timeOffset="9717.31">22805 10966 312 0,'6'53'244'0,"-1"-18"-40"15,-2-9-28-15,2-10-62 16,-1-4-50-16,-4-12-16 0,0-4-26 16,0-17-18-16,8-16-4 15,5-19-5-15,3-8 8 16,9-10-5-16,2-4 2 0,8 5-1 16,-4 13-6-16,2 10 1 15,-10 22 0-15,-3 16 2 16,-2 19 2-16,-2 22-2 0,-4 16 4 15,-1 12 2-15,5 4-5 16,1-4-21-16,4-7-23 0,-2-11-3 16,2-9 3-16,4-15 11 15,0-15 9-15,-2-15 6 16,2-15 5-16,3-9 10 0,5-16 4 16,-1-3 1-16,1-4 4 15,-1 4 6-15,0 13-4 16,-2 12 2-16,-7 14-1 15,2 11 12-15,-5 8-4 0,0 0 5 16,-3 8 5-16,-1 4-5 16,-3 0-5-16,-5-5-9 15,0 2-4-15,-2-9-1 0,3 0 8 16,-1 0-7-16,0 0 0 16,-3-12 0-16,3-16-1 15,5-13 1-15,4-13 2 0,-3 2-1 16,3-1 6-16,-1 8 9 15,-4 12-5-15,2 14-4 16,-6 8-6-16,7 11 23 16,5 14 19-16,8 19-2 0,8 20 18 15,13 12-10-15,18 12-21 16,8 8-8-16,11-3-10 16,12-5-7-16,3-8-31 0,5-11-64 15,5-19-39-15,-7-9-52 16,-1-30 1-16,-12-7-15 0,-10-27-22 15,-2-26 64-15,-8-26 62 16,-1-28 46-16,-1-25 24 16,1-19 33-16,-5-14 114 15,-8 1 176-15,-21 9-14 0,-11 15 11 16,-18 21 42-16,-7 20-61 16,-11 24-21-16,-10 21-141 15,-1 16-117-15,-1 25 0 0,-5 20 0 16,-9 28 0-16,0 41 0 15,6 46 0-15,5 39 0 16,15 30 0-16,14 12 0 0,23 4 0 16,13-6 0-16,21-11 0 15,19-7 0-15,5-15 0 0,6-6 0 16,-4-4 0 0,-18 11 0-16,-23 27 0 0,-37 31 0 15,-44 39 0-15,-43 31 0 16,-37 19 0-16,-34 21 0 0,-28 4 0 15,-14-13 0-15,-4-31 0 16,10-50 0-16,20-53 0 16,20-53 0-16,25-52 0 0,27-69 0 15,37-84 0-15,57-87 0 16,57-87 0-16,81-89 0 16,77-93 0-16,64-65 0 0,66-29 0 15,50-8 0-15,32 11 0 16,7 39 0-16,-3 60-47 15,-21 71-357-15,-26 76-5 16,-38 68-18-16</inkml:trace>
  <inkml:trace contextRef="#ctx0" brushRef="#br0" timeOffset="10233.53">25482 9570 583 0,'3'-107'332'16,"-3"18"-15"-16,-21 16-98 15,-9 20-111-15,-4 24-49 0,-20 26 0 16,-11 23 54-16,-8 29 30 16,1 36-29-16,5 29-114 15,19 25 0-15,20 15 0 0,28 5 0 16,19-5 0-16,24-11 0 15,17-20-101-15,18-26-108 16,10-20-67-16,13-24-28 16,13-23 6-16,8-30-43 0</inkml:trace>
  <inkml:trace contextRef="#ctx0" brushRef="#br0" timeOffset="10685.38">28461 11368 2047 0,'-76'-64'0'0,"11"11"0"0,19 16-446 15</inkml:trace>
  <inkml:trace contextRef="#ctx0" brushRef="#br0" timeOffset="12912.98">3836 10126 86 0,'-15'-3'220'16,"-2"-1"-53"-16,4-1-64 15,2 5-28-15,11 0-20 16,-12 0-8-16,12 0-5 16,-8 0-8-16,8 0-12 15,-9 0-5-15,9 0-5 16,0 0-4-16,0 0-5 15,0 9 1-15,0-9 1 16,0 0 5 0,0 0 11-16,0 0 15 15,0 0 2-15,0 0-8 16,5 0-11-16,13 0 10 16,29 0 11-16,34-12 14 15,53-16 12-15,59-17 12 16,56-17-22-16,79-14-4 15,90-14-21-15,74-5-10 16,97-3-6-16,94 1-10 16,117-8 3-16,113-2-8 15,127 3 6-15,122 2-6 0,76 6-17 16,49 16-23-16,21 3-15 16,-35 7 15-16,-44 6 17 15,-89 3 28-15,-89 3 39 0,-96 1 24 16,-114 5-3-16,-121 3-13 15,-112 4-17-15,-105 6-17 16,-101-4-6-16,-97 12 18 0,-82 5 72 16,-62 7 38-16,-50 2-37 15,-46-3-70-15,-37-10-33 16,-28 2-30-16,-44-3-121 16,-29 2-110-16,-33 4-106 0,-33 13-12 15,-33 12-11-15</inkml:trace>
  <inkml:trace contextRef="#ctx0" brushRef="#br0" timeOffset="13757.39">7088 15619 736 0,'-19'12'285'0,"-2"0"-1"16,4-12-128-16,11 0-82 0,6 0-33 16,0 0-10-16,0 0 3 15,28 0 19-15,29 0 55 16,47-12 27-16,58-11-25 16,70-20-110-16,70-14 0 15,71-19 0-15,81-22 0 0,87-13 0 16,80-11 0-16,89-8 0 15,79-4 0-15,76-4 0 16,60-1 0-16,49 9 0 0,30 12 0 16,0 7 0-16,-30 18 0 15,-32 16 0-15,-57 15 0 16,699-24 0 0,-890 58 0-16,-71 9 0 0,-81 2 0 15,-66 5 0-15,-74 4 0 16,-67 4 0-16,-66 0 0 15,-65 0 0-15,-57 0 0 0,-43-5 0 16,-31 7 0-16,-24-8 0 16,-21 3 0-16,-20-2 0 15,-8-8 0-15,-20 2 0 0,-7-2 0 16,-11 1 0-16,2 0 0 16,2 0 0-16,11 3 0 0,3 6 0 15,3 2 0-15,6 0 0 16,11 2 0-16,-9 3 0 15,9-5 0 1,0 1 0-16</inkml:trace>
  <inkml:trace contextRef="#ctx0" brushRef="#br0" timeOffset="13796.83">24238 13607 2047 0,'-37'0'-201'15,"-17"-4"-293"-15,-19-8 42 16,-20-7 26-16</inkml:trace>
  <inkml:trace contextRef="#ctx0" brushRef="#br0" timeOffset="16357.18">28461 11332 284 0,'-11'-7'219'0,"-2"-2"-47"16,-4 2-39-16,8 2-48 15,2-3-21-15,7 0-4 16,0-1-7-16,-8-7-17 0,8-5-18 16,0 2-7-16,0-2-5 15,0 1 3-15,-8-1-1 16,8 5 2-16,-8 3 11 15,-1 7 19-15,9 1 11 16,-12 5-9-16,1 0-12 0,-3 0-10 16,3 0-12-16,-1 17 5 15,-1-1-9-15,2 3 0 16,11 10 5-16,0-1-1 0,0 1-5 16,11 0-6-16,6-6-9 15,2-2 1-15,6-5-2 16,1-7-4-16,-3-9 5 0,-3 0-6 15,-3-18 3 1,-4-1 1-16,-13-9 3 0,0-5 3 16,-13 0 6-16,0 3 22 15,-3 7-10-15,4 7 0 16,1 4-8-16,-2-1-2 0,4 9 0 16,9 4-2-1,0 0 3-15,0 0-6 16,0 0 4-16,6 0-1 0,-3 0-9 15,5 12 4-15,0-3-39 16,4-9-89-16,-4 12-80 16,0 0-51-16,-8 4-39 15</inkml:trace>
  <inkml:trace contextRef="#ctx0" brushRef="#br0" timeOffset="17455.73">24247 15777 467 0,'-26'-32'344'16,"-2"-1"-3"-16,8 5-63 16,4 8-141-16,3 3-81 15,13 6-35-15,13 2-12 0,7 9-7 16,7 9 3-16,7 14 0 16,2 14-5-16,5 12 5 0,-2 15 3 15,-1 16-5-15,-11 0 1 16,-10 5-3-16,-9 1 0 0,-8-10 5 15,-8-9-3 1,-9-11-3-16,-6-15 4 0,-5-13-8 16,-4-12 10-16,3-16-3 15,5-8 2-15,-1-12-8 0,8-12 3 16,10-14-2-16,7 1 3 16,4 2 1-16,13 2-5 0,6 8 2 15,10 10 1-15,7 6 0 16,5 12 0-16,8 5 5 15,4 17-10-15,0 2 0 0,5 2 1 16,-6 0 8-16,-5-6-8 16,-5-3 0-16,-10-3 8 0,-10-9-3 15,-12-4-2-15,-2-15 3 16,-12-15 0-16,0-11-6 16,-15-16 2-16,-4-8 0 15,-7-8 7-15,1-5-9 0,5 6-11 16,5 2-63-16,-2 12-85 15,4 14-101-15,13 15-36 0,0 14-26 16,0 9-219-16</inkml:trace>
  <inkml:trace contextRef="#ctx0" brushRef="#br0" timeOffset="17771.8">24875 16315 455 0,'0'72'270'0,"-24"-1"13"15,-13-7-58-15,-7-7-93 0,-10-4-52 16,2-4-18-16,-1-14-11 16,2-10-9-16,0-4-6 0,12-9-8 15,5-12-10-15,9 0-22 16,10-16-4-16,15-15-4 16,9-19 8-16,10-15-6 0,14-4 8 15,8 3 5-15,4 9-6 16,-1 12-6-16,2 14 10 0,2 17 5 15,-5 14-7-15,6 14 12 16,1 14-8-16,-2 3-1 16,-3 10 2-16,-4 1-19 15,-5-6-63-15,-3-3-67 0,-4-9-68 16,-10-7-34-16,1-17-9 16,-2-9-35-16</inkml:trace>
  <inkml:trace contextRef="#ctx0" brushRef="#br0" timeOffset="19055.93">24843 15489 266 0,'0'-29'232'0,"0"6"-86"16,0-3-48-16,11 6-49 0,18-5-24 15,9 1-10-15,6 4-14 16,3-1-1-16,-1 1 0 0,-10 4 2 15,-7-1 7-15,-9 1 18 16,-9 3 18-16,-2 1 7 16,-9-1 12-16,0 6 17 0,0 2 15 15,0 5-1-15,-12 0 18 16,1 12-12-16,-9 10-4 0,-2 10-6 16,2 9-14-16,0 0-25 15,9 4-19-15,11 0-12 16,0-5-8-16,8-4-6 15,3-7-12-15,1-4-5 0,4-10-2 16,2-15-5-16,6 0-11 16,3-7-11-16,6-14-5 0,-2-4 1 15,4-3 21-15,-8 0 8 16,-7 4 10-16,-2 3 3 16,-7 8 10-16,-3 13 12 0,-3 0 12 15,-5 24 3-15,0 14-14 16,0 14-6-16,0 6-10 0,0-1 2 15,0-5-7 1,7-3-1-16,6-4-1 0,7-9-4 16,9-6-8-16,2-10-7 15,8-8-8-15,0-12 1 0,5-5 12 16,1-6 3-16,0-5-4 16,0-4 5-16,-9-6 8 15,-2-2-1-15,-11-9 4 0,-3-12-1 16,-11-8 6-16,-9-7-6 15,0-10 9-15,-9-7 8 0,-8-4 5 16,-3 2 23-16,5 7 5 16,3 2-11-16,3 8-3 15,9 9-21-15,9 4-7 16,12 9-1-16,10 3-5 16,10 10-4-16,3 10 0 0,5 8 5 15,-4 13-4-15,0 17 8 16,-8 14 17-16,-6 15 26 0,-11 15 18 15,-6 8-67-15,-14 5 0 16,0-5 0-16,-17-5 0 16,0-6 0-16,0-9 0 0,6-9 0 15,3-11-109-15,8-8-194 16,0-10-9-16,5-11 20 16,9-11 55-16,16-14 42 0,2-15 26 15,4-14 70-15,2-11 67 16,-2-1 92-16,-1 2 95 15,-5 10-2-15,-9 13 32 0,-10 13-10 16,-3 9-37-16,0 7-28 16,-4 7-16-16,30 91 278 31,-23-62-360-15,14 14-10-1,-17-27-16-15,3-11-24 16,-6-11 9-16,-1-19 13 15,0-7 3-15,4-11 13 16,0-6-6-16,6-2 10 0,2-5-7 16,3 0 2-16,2 11 1 15,-3 14-4-15,4 8 13 16,-6 15 8-16,1 13 30 0,-1 20 16 16,-5 25 5-16,-3 21-8 15,-8 15-9-15,-8 9-5 0,-7-2 5 16,-9-2-51-16,-5-7 0 15,1-10 0-15,-6-13 0 16,8-15 0-16,0-13 0 0,9-7 0 16,9-9 0-16,16-24 0 15,13-16 0 1,17-13 0-16,6-4 0 16,8-5 0-16,8 3 0 0,2 1 0 15,-5 9 0-15,-4 13 0 16,-4 12 0-16,-9 20 0 0,-7 20 0 15,-9 22 0-15,-16 14 0 16,-8 14 0-16,-17 3 0 16,-11 2 0-16,-12-2 0 0,-10-8 0 15,-2-8 0-15,-5-8 0 16,4-12 0-16,8-13 0 0,10-8-120 16,10-24-198-1,8-7-59-15,17-25 19 0,9-21 21 16,7-16 77-16</inkml:trace>
  <inkml:trace contextRef="#ctx0" brushRef="#br0" timeOffset="19351.75">26832 14634 394 0,'0'-78'346'0,"-13"21"-11"16,-1 12-103-16,2 13-113 16,4 4-52-16,8 8-28 0,0 7 3 15,0 1-5-15,11 0-10 16,12 3-14-16,16 1-12 15,4-4-1-15,10-2-3 16,1 2 2-16,2-2 8 0,-4-3-5 16,-4 5-2-16,-5-3 3 15,-12 2-7-15,-7 3 21 16,-6 6 23-16,-7 4 13 0,-2 0-11 16,-4 14-10-16,-5 5-17 15,0 19-14-15,0 14 1 0,-14 22-20 16,-2 14-6-16,-5 10-25 15,2 4-50-15,2 0-57 16,6-10-93-16,11-6-56 0,-13-20-76 16</inkml:trace>
  <inkml:trace contextRef="#ctx0" brushRef="#br0" timeOffset="29701.87">3183 2760 15 0,'-8'-9'41'0,"8"1"49"15,0 1 83-15,0-2-44 16,0-3-69-16,0 0-25 15,0 2-12-15,-9 3-11 16,9 3-4-16,-12 4-6 16,4 0-3-16,-3 0 4 15,-6 9-3-15,-4 10-1 16,-12 14 6-16,-7 12 3 16,-13 20 2-16,-3 29 2 15,-1 28 1-15,4 37-2 16,16 19-5-16,12 15-3 15,18-6 1-15,12-16-1 16,14-21 1-16,14-25-2 16,12-22 15-16,12-26 5 15,4-21 5-15,4-14-16 16,-5-18-5-16,2-16 2 16,-10-8-5-16,-11-17-4 15,-6-11-12-15,-5-13-14 16,-11-11-16-16,-6-9-28 15,-10-13-106-15</inkml:trace>
  <inkml:trace contextRef="#ctx0" brushRef="#br0" timeOffset="30585.22">3146 2691 88 0,'8'-32'221'0,"1"2"-82"16,3 6-72-16,5 3-37 15,2 9-12-15,6 7-9 16,-1 5-7-16,1 0 5 15,-1 22-4-15,0 11 0 16,-4 6 5-16,-4 15-4 16,-4 15 1-16,-7 8 5 15,-5 4-5-15,-8 11-2 16,-12 0-3 0,-10-2 3-16,-5-9 6 15,-1-12-5-15,-2-17 5 16,2-19 6-16,7-17 6 15,10-23-6-15,2-25-9 16,17-18 0-16,8-11-5 16,12-4 0-16,9-1-1 15,7 2 0-15,10 6-2 16,14 5 1-16,13 14 3 16,17 2-1-16,14 12-1 15,15 8 1-15,-1 10 0 16,-4 7 1-16,-13 11-8 15,-12 10 5 1,-21-1 2-16,-15 6-4 16,-13-6 6-16,-10-4 2 15,-13-5 2-15,-14-11 5 16,-3 0-4-16,-12 0-1 16,-9-7-2-16,-2-9-4 15,-3-13 4-15,-2-4-2 16,0-7-3-16,-1-5 0 15,1-4 1-15,4-4-2 16,3 5 4-16,-4-2-3 16,6 6 0-16,-2 3-4 15,1 8 1-15,-5 4-4 16,-4 5 2-16,-10 8-1 16,-15 16 2-16,-19 0 0 15,-12 28 4-15,-13 13-1 16,-2 8-2-16,-7 4 6 15,10 1-3-15,7-6-3 16,19-11 2-16,14-9 2 16,16-3-1-16,17-8-3 15,24-10 0 1,16-12 0-16,25-20 5 16,27-14-1-16,43-18 1 15,39-17 2-15,36-2-5 16,20-3-1-16,-5 10-11 15,-29 16-25-15,-25 7-42 16,-33 10-130-16</inkml:trace>
  <inkml:trace contextRef="#ctx0" brushRef="#br0" timeOffset="31017.03">4904 1876 183 0,'8'-25'211'16,"-4"10"-86"-16,-4 6-62 16,0 9-36-1,-20 28-14-15,-13 24-5 16,-19 19-1-16,-5 5-3 16,5 10 4-16,3-5-5 15,12-3-3-15,9-13-2 16,14-12 3-16,14-11 0 15,0-15-1-15,22-7 0 16,11-8 5-16,11-12-1 16,9 0 1-16,-1 0-2 15,6 0-2-15,-1 0 1 16,-6 0-1-16,-5 0-1 16,-10 0 1-16,-7 0 0 15,-4 0-3-15,-14 0 5 16,1 0 5-16,-7 0 7 15,-5 0-1-15,0 0-5 16,0-3-2-16,0-9-12 16,0-13-13-16,-17-6-35 15,-2-15-31 1,-16-15-105-16,-4-16 8 16</inkml:trace>
  <inkml:trace contextRef="#ctx0" brushRef="#br0" timeOffset="31217.16">4836 1901 72 0,'-22'-80'246'0,"11"10"-114"15,11 8-51-15,0 12-36 16,0 22-23-16,8 15-10 16,3 30 1-16,15 24 2 15,2 24-6-15,8 21 1 16,5 14-5-16,-1 11-4 16,-4-6-1-16,-2-10 2 15,-6-18-1-15,-3-15-1 16,-8-18 4-1,-9-16-9-15,-8-21-37 16,-8-17-88-16,-14-27-108 16</inkml:trace>
  <inkml:trace contextRef="#ctx0" brushRef="#br0" timeOffset="31582.79">4669 1376 45 0,'-16'-46'94'15,"-1"12"32"-15,5 15 8 16,4 8-67-16,8 11-32 16,0 0-18-16,0 0-7 15,0 0 0 1,0 0 0-16,0-9-6 16,0-3-2-16,-12-5 1 15,-1-3-4-15,-7 0 5 16,-3 1-1-16,-7-4-3 15,-7 16 0-15,-3 7 3 16,-9 18 1-16,-2 13-4 16,1 26 13-16,10 21-2 15,12 7-6-15,15 8 2 16,13-3-1-16,13-4-6 16,15-10 4-16,15-2-2 15,11-9-1 1,11-7 0-16,3-5-5 15,7-10-46-15,-10-10-166 16</inkml:trace>
  <inkml:trace contextRef="#ctx0" brushRef="#br0" timeOffset="31948.78">4848 2051 107 0,'12'-30'65'16,"7"-1"-22"-16,11-9-9 15,5-6 17-15,11 2 37 16,-2-6-17-16,-3 10-21 16,-5-1-9-16,-6 8-4 15,-12 1-3 1,-4 4-5-16,-6 3 4 16,-5 10-3-16,2 1-8 15,-5 7-8-15,0 2-10 16,0 5-7-16,3 0 5 15,5 26-3-15,5 17-3 16,-2 28 4-16,6 12 0 16,3 12 2-16,5 7-2 15,3 0 0 1,0-4-1-16,1-10 5 16,-4-5-3-16,0-10-4 15,-7-13 1-15,-1-11-17 16,-4-8-33-16,-4-12-21 15,-9-13-66-15,0-16-82 16</inkml:trace>
  <inkml:trace contextRef="#ctx0" brushRef="#br0" timeOffset="32141.04">5290 2207 199 0,'-12'-54'179'16,"12"1"-89"-16,0-1-38 15,12 1-24-15,9-4-7 16,7 0-10-16,4-1-3 16,4 11-7-16,-4 11-3 15,-7 15-16-15,-3 14-24 16,-7 7-112-16,-6 0-23 16</inkml:trace>
  <inkml:trace contextRef="#ctx0" brushRef="#br0" timeOffset="33778.69">5725 1208 288 0,'0'-69'135'0,"-9"1"-67"15,-11 2-28-15,-8 5-19 16,-9 0-1-16,-8 4-7 15,2 2 2-15,-7 12-5 16,-4 3-4-16,3 3-2 16,-3 7-1-16,-10 11 2 15,-17 6-7 1,-22 6 3-16,-22 7-1 16,-22 0 3-16,-19 16-3 15,-13 0 0-15,-7 2-1 16,-1-4 4-16,17 11-5 15,12 4-1-15,11 12 3 16,6 7 4-16,-6 9-2 16,-3 11-4-16,-9 12 1 15,-4 12-2-15,-4 14 7 16,1 9-4 0,1 3 3-16,-2-1-2 0,9 1 1 15,3 4 1 1,5 0-1-16,4 0 3 15,7-3 2-15,14-1-3 16,14-8-2-16,18-5 2 16,12-6-3-16,16-11 2 15,13-5 0-15,16-9 0 16,11-3 3-16,9 3-3 16,8 12-2-16,8 15-1 15,0 17 2-15,0 13-2 16,0 2 0-16,0 3 0 15,3-3 0-15,11-2 1 16,1-10 5-16,10-6-1 16,10-9-2-16,10-9-1 15,11-11 0-15,15-5 5 16,5-12 0-16,14-8-2 16,3-4 3-16,9-7-8 15,3-10 5-15,0-4 2 16,10-8 2-16,2 1 27 15,10-8 0-15,7-4-9 16,0-5-5-16,-4-5 0 16,-5-7-10-16,-7 0-3 15,-8 0-2-15,-8 0-2 16,-14 0 2-16,-6 0-4 16,-9 0-5-16,-7 0 2 15,-1 0 1-15,6 0 4 16,16 0 13-16,14-7-3 15,8-5-3-15,8-1 0 16,2-3-6-16,-2-5 3 16,-2 0-3-16,-7 2 1 0,-6-5-2 15,-4-2-1-15,-4-2 4 16,-1-8-4-16,0-5-4 16,1-4 2-16,-6-4 4 15,-1-4-3 1,-14 5-2-16,-13-6-1 15,-6 2 2-15,-7-1-1 0,-7-8 1 16,-3-4 1-16,-3-4-3 16,-6-5 2-16,-4-8 2 15,0-7-2-15,1 0-1 16,0-4-3-16,2-2 4 16,-2 14-2-16,-2 7 3 15,-6 13-4-15,-1 4 4 16,-2 9 0-16,-3 3-5 15,-3 5 6 1,5-2-3-16,-2 6-4 16,3-5 6-16,0 5-5 15,0-1 2-15,2 5 3 16,0-5-3-16,0 1 0 16,1-2 0-16,-1 2 5 15,-9 3-5-15,2 1 3 16,-1 0-2-16,-8-1-3 15,3-1 0-15,5 2 3 16,-2-4-1-16,2-5 0 16,0-4 0-16,-1-4 2 15,5 1-5-15,1-5 10 16,-5-1-9-16,4 1 3 16,-4 6 1-16,0 2-5 15,1 4 3-15,-1 3-7 16,-4 3 12-16,-4-3-4 15,4-2 0 1,-4-5 4-16,4-1-5 16,-4-1 1-16,0-3-1 15,0-3-3-15,0-3 4 16,0-6-1-16,0-2 3 16,-8-1-1-16,-1-1-9 15,9 10 9-15,-12 3-2 16,12 3 5-16,-11 7-6 15,3 1 1-15,-6 1-2 16,6 9 0 0,0 4 2-16,8 3-2 15,-12 8 1-15,5 5 2 16,7 5-3-16,0-3 7 16,0 8-3-16,0-3-3 15,-8-2 1-15,8 2-3 16,0 1 3-16,0-1 2 15,0 1-4-15,0 4-4 16,0 0-9 0,0 0-14-16,0 0-13 15,0 0-6-15,0 0-16 16,0 0-1-16,0 18-16 16,-14 1-6-16,6 2-117 15</inkml:trace>
  <inkml:trace contextRef="#ctx0" brushRef="#br0" timeOffset="53032.69">6375 1439 138 0,'-13'-28'213'16,"13"5"-87"-16,0-7-54 16,0 7-24-16,0 2-12 15,0 3-1 1,0 4 4-16,0 2-5 15,0 3-8-15,0 5-3 16,0 4-11-16,0 0-7 16,0 0-4-16,-16 28-2 15,-12 26 5-15,-21 23 1 16,-21 20-5-16,-6 5 4 16,-1-7-2-16,7-14-2 15,18-12 0-15,11-12-5 16,13-12 3-16,19-9 0 15,18-8 7-15,19-3-1 16,17 0-2-16,8-6 4 16,4-3-9-16,3 5 3 15,-6-4-2-15,-7-2 5 16,-7-1 2-16,-1-2-3 16,-12-6-5-1,-6-6 4-15,-4 11 8 16,-6-11 10-16,-3 0 8 15,-3 0 2-15,-5 0 11 16,0 0-2-16,0 0 4 16,0-11-9-16,0-7-20 15,0-15-10-15,0-17-2 16,0-7 2-16,-9-8 2 16,-3-7-5-16,-8-2 0 15,-1-2 0-15,-3 2 1 16,-4 0 3-16,0 0-4 15,-1 10 2-15,1 7-2 16,7 12-4-16,0 8 5 16,6 13 1-16,2 4-10 15,5 8-22-15,8 3-35 16,0 9-59-16,0 0-14 16,0 12-77-1,0 4-43-15</inkml:trace>
  <inkml:trace contextRef="#ctx0" brushRef="#br0" timeOffset="54312.88">6593 1045 318 0,'22'-31'192'0,"-8"2"-79"15,4 4-53-15,-2 5-25 16,1 4-15-16,-6 11-8 16,6 5-2-16,3 13 4 15,3 15 0-15,7 12-3 16,-3 17-2 0,3 17-3-16,-2 11 0 15,1 10-2-15,-1-2 2 16,-4-8-5-16,-3-11 5 15,-1-17-6-15,-4-13 2 16,-3-12 0-16,-5-7 16 16,-5-8 10-16,0-4-1 15,-3-13 2-15,0 0 1 16,0 0 28-16,0 0 14 16,0-10-4-16,0-10-28 15,0-12-13-15,0-18-20 16,-10-14 3-16,-7-10-7 15,1-2 1-15,-9-7-2 16,-3 7-9-16,-1-2 8 16,-11 1-3-16,-5 4 1 15,-8 4-1 1,-7 2 0-16,-11 3 0 16,3 3 0-16,-5 4 3 15,-4 0 0-15,1 0-4 16,-11 0 4-16,-1 0 0 15,-7 0-4-15,-2-1 7 16,4 2-5-16,0-1 1 16,4 9-5-16,16 7 7 15,3 4-8 1,13 5 4-16,9 7 0 16,2 5-2-16,10 8 0 15,-4 3 6-15,4 9-6 16,-5 12 2-16,-8 13 0 15,-5 7-1-15,2 9 3 16,-4 12 0 0,-5 8-4-16,-1 0 0 15,5 1 5-15,5-3 1 16,8-4-4-16,6-3 0 16,11-3 2-16,11-5-5 15,8 1 8-15,8-4-3 16,11-2-2-16,18-5 3 15,7-1 1-15,10-4-8 16,6-5 10-16,0-8-5 16,2 1 6-16,-2-9-3 15,1-8-6 1,-5 8 10-16,0-8-8 16,1 0 2-16,1-8 0 15,-2-5 0-15,2 1 3 16,1-4-1-16,-2-1-6 15,0 1 6-15,0 2-6 16,-3-1 8-16,-10 7-9 16,-9 4 5-1,3 4-5-15,-3 0 3 16,-3 0 6-16,-2 12-11 16,-3 5 8-16,2 0-3 15,2 3 1-15,-1-1 6 16,-2 3-9-16,-5-6 4 15,1 1-2-15,-7-3 1 16,-4 3 1 0,-5-5 3-16,0 2-3 15,0-7 0-15,0 5-1 16,-14-12-2-16,6 9 10 16,8-9-8-16,0 0 3 15,0 0 2 1,0 0-3-16,0 0 1 15,-11 0-2 1,11 0 3 0,0 0-1-16,0 0-5 15,-8-4 3 1,8-1 4-16,-12 0-28 16,12-2-48-16,0 7-43 15,-8 0-33-15,8 0-20 16,-12-4-77-16</inkml:trace>
  <inkml:trace contextRef="#ctx0" brushRef="#br0" timeOffset="54968.71">5396 1677 6 0,'-8'0'6'15,"8"0"10"-15,-8 0 23 16,8 0 52-16,-12 0 116 16,4 0-63-16,0 0-58 15,-2 0-41-15,2 0-9 16,8 0 7-16,0 0 2 16,0 0-4-16,5-13-9 15,19-24-17-15,44-27-5 16,59-22-9-16,59-12 6 15,51-11 2-15,27-2 5 16,0 6 3 0,-22 8-4-16,-30 14-4 15,-41 14-5-15,-37 16 9 16,-33 18 1-16,-28 6 10 16,-24 8 11-16,-12 9 0 15,-14 3-2-15,-7 2-11 16,-2 2-5-16,-14 3-11 15,3 2-6-15,-3 0 3 16,5 0-2-16,-2 0-4 16,-3 0 4-16,0 0 1 15,0 0 0 1,0 0-1-16,0 0 2 16,0 0-5-16,5 0 2 31,0 0-17-16,-5 0-46-15,0 0-70 16,-10 0-34-16,-1 12-92 16</inkml:trace>
  <inkml:trace contextRef="#ctx0" brushRef="#br0" timeOffset="55945.76">8481 537 198 0,'-20'16'190'0,"-3"1"-96"16,-7 2-47-16,-2 3-19 16,1-1-14-16,2-7 0 15,4 0 9-15,5-14 8 16,4 0-1-16,-1 0-3 16,5 0-12-16,0-9-3 15,-1-8-7-15,13-3-5 16,0-8 1-16,13-5 1 15,7-3-2-15,9-1 0 16,-1 1 0-16,1 7-4 16,2 1 1-16,2 2 3 15,4 11 0-15,3 2 0 16,5 5-2-16,0 4 5 16,4 4-4-1,-5 0-2-15,0 9 5 16,2 3-7-16,-5-1 8 0,-10 6-7 15,-2 0 6-15,-5-1-2 16,-4 4 0-16,-7 3-4 16,-4 2 4-16,-1 0 1 15,-8-1-1-15,0 2 0 16,0 2 1-16,0 0 1 16,-17 2-1-16,-4-2-1 15,-7 3 0-15,-4 6 2 16,-1-1-4-16,1-2 2 15,4-6 2-15,3 1-1 16,4-1-1 0,5 1 2-16,4-5-2 15,4 0-4-15,8 1 5 16,0-1-1-16,0 0 1 16,0 5-4-16,0 4 5 15,8 7-2-15,1 10 1 0,2 3-4 16,-3 5 3-16,6 4 2 15,-4 0 1-15,-2 0-5 16,1-5 2-16,-1-9 0 16,0-8 1-1,0 22 0 1,-8-41-1-16,0-10-2 16,0 2 5-16,0-13-2 15,0 7 4-15,0-7-24 16,0 10-46-1,0 9-323-15</inkml:trace>
  <inkml:trace contextRef="#ctx0" brushRef="#br0" timeOffset="56376.84">8653 2311 69 0,'-9'0'100'15,"9"0"89"-15,0 0-70 16,0 0-58-16,0 7-31 16,0 3-16-16,0-3-2 15,0 10-4-15,0-1 3 16,9 5-1-16,2-1 1 0,7 0-1 15,4 0 2-15,3-3 1 16,4-1 1 0,-1-8 3-16,1-8-5 15,-1 0 2-15,0-8 2 16,2-8 0-16,-12-8-4 16,-1-5-5-16,-4-4-2 0,-13 0 3 15,0 2-1-15,-13 1-3 16,-4 7-5-16,-1 2 3 15,-4 9-6 1,-6 12-2-16,-4 8-11 16,-9 13-17-16,-8 10-22 15,-2 11-28-15,-2-1-119 0</inkml:trace>
  <inkml:trace contextRef="#ctx0" brushRef="#br0" timeOffset="57407.91">2951 6102 78 0,'-12'0'71'0,"-1"7"12"0,-2 5 10 16,-1-2 1-16,4-10-38 15,-2 8-17-15,14-8-14 16,-8 0-4-16,8 0 7 15,0 0 4-15,0 0 0 16,0 0 0-16,0 0 2 16,0 0 9-16,0 0 0 15,0 0-5-15,8 0-1 16,6 0-2-16,9-18-12 16,22-22-9-16,28-29 4 15,52-46 1-15,87-26-11 16,85-22 0-16,56-8-3 15,52-8 0-15,63-9-3 16,44-3-5-16,16-8 8 16,16-5-5-16,9 0 3 15,-26 13-2-15,-48 11-6 16,-52 23 1-16,-41 22 7 16,-29 16-8-16,-33 14 5 15,-31 15 2-15,-46 14-4 0,-44 10 6 16,-41 13 19-16,-39 12 31 15,-38 13 17 1,-24 7-11-16,-17 5-9 16,-16 4-5-16,-6 4-2 0,-10 3-16 15,-5 1-14-15,1 1-8 16,-3-2-5-16,-5 5-4 16,3 0 3-16,2-4 2 15,-5 4-7 1,0 0 6-16,3 0 2 15,-3 0 0-15,0 0 0 16,0 0-1-16,0 0-1 16,0 0 2-16,0 0-9 15,0 0-18 1,0 0-69-16,-16 0-75 16,-7 12-83-16,-19 10-154 0</inkml:trace>
  <inkml:trace contextRef="#ctx0" brushRef="#br0" timeOffset="134950.54">3223 6874 142 0,'21'-40'197'16,"-5"7"-87"-16,0 4-46 15,-4 5-16-15,-4 4-11 16,-3 4 7-16,-5 4 1 16,0 3 3-16,0 5 2 15,0 1-15-15,0 3-10 16,-8 0-13-16,-6 0-1 16,3 0-8-16,-10 16-7 15,-7 4 8-15,-5 8-4 0,-7 10 7 16,-9 10 10-16,-8 9-10 15,0 4 0 1,-8 13-5-16,-4 2 0 16,4 11-1-16,0 9-1 15,5 18 4-15,2 21 1 16,7 12-4-16,2 8 0 16,8 4 2-16,4 2-1 15,6-6 0-15,5-4-1 16,9-12 2-16,17-13-2 15,0-4 5-15,17-4-1 16,17 1 2-16,10 6-4 16,16 10 7-16,22-1 0 15,12-3-3 1,19-14 3-16,25-19-5 16,61-29 2-16,72-32-1 15,51-25-1-15,15-20-2 16,-8-14-3-16,-16-1-12 15,-9-5-129-15,-24-9-198 16</inkml:trace>
  <inkml:trace contextRef="#ctx0" brushRef="#br0" timeOffset="137695.84">24144 8035 41 0,'-8'0'147'16,"8"0"64"-16,-8-8-88 0,8-5-61 15,0-3-30-15,0-3-14 16,8-6 6-16,3-3 0 16,11 0 10-16,10-6 3 15,8 1-7-15,10-2-13 16,10 1-5-16,13 6 3 0,12 4-8 15,17 7-3-15,11 5-4 16,11 4 4-16,1 4-2 16,4 4-2-16,-4 0-2 15,-6 17 3-15,-5 2-2 16,-8 5 0-16,-9 9 2 16,-8 7-4-16,-7 14 6 15,-10 3-8-15,-6 9 7 16,-11 7-5-16,-6 0 0 0,-7 0 9 15,-6-3-8-15,-12-1 1 16,-2 0 2-16,-11-5 2 16,3-3-2-16,-14-4 1 15,0-3-5-15,-14-3 9 0,3 4-4 16,-11-7-2-16,-2-3 0 16,-9 0 2-16,-4 0 3 15,-10 0 1-15,-10-4-5 16,-8 3 4-16,-9 0 4 15,-10 0-8-15,-22-3 9 16,-16 5-3-16,-16-2 2 0,-20 6 0 16,-12-3 2-16,-18 3 4 15,-6-2-1-15,-6 2 0 16,-12-5-1-16,-9-4 1 16,-24-6 8-16,-10-6-4 0,-19-8-1 15,-5-2-6-15,-9-6-6 16,-1-5-1-16,-11-8-2 15,-17 0-2-15,-17-8 7 16,-6-7-7-16,-4-6 7 16,-3-4-6-16,-10-3 2 15,-16-5 5-15,-16-3-3 0,-7-3-1 16,0 9 1-16,-11-4-3 16,-20 2 5-16,-6 0-6 15,9-1 4-15,15 5 0 0,2 3-3 16,10 9 4-16,2 7-5 15,10 9 7-15,15 12-4 16,10 5 2-16,-6 11-4 0,-11 17 3 16,-15 12-12-1,3 12 7-15,3 9 0 0,1 11-1 16,-8 1-1-16,-5 4 6 16,7 4-5-16,18 7-1 15,6 6 6-15,-1-2-6 16,-2 0 6-16,-8 2-7 0,8 7 2 15,5 7 0-15,-5 12 3 16,-24 15-3-16,-15 28-4 16,7 28 5-16,20 15-2 15,21 6-7-15,19-6 5 16,22-3 7-16,19-1-6 16,26 10 4-16,22 32 13 15,41 23 14-15,46 10-6 16,44-13-3-16,43-21-7 15,40-23-1-15,56-23 12 16,53-17 31-16,56-15 14 16,48-10 4-16,46-17-22 15,35-21-17-15,45-29-9 16,59-31-6-16,50-45-4 16,29-46-9-16,46-35-5 0,36-29-21 15,8-17-59-15,-17-4-135 16,-21-1-90-16,-31 14-63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1T18:48:11.4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13082 6093 33 0,'0'-20'23'16,"0"9"-4"-16,0-2 2 15,0 4 6-15,0 9 16 0,0 0 24 16,0 0 37-16,0 0-12 15,0 0-33-15,0 0-25 16,0 0-16-16,0 0-5 0,0 0 7 16,0 0-1-16,0 0-1 15,0 0 3-15,0-4 1 16,0 1 7-16,0 3-5 16,0 0 9-16,0 0 6 0,0 0-1 15,0 0-2-15,0 0-2 16,0-5-9-16,0 0 4 15,0 3-8-15,0 2-1 0,0 0 0 16,0 0-3-16,0 0-11 16,0 0 6-16,0 0-6 15,0 0-4-15,0 0-4 16,0 0-2-16,0 0 6 16,0 0-5-16,0 0 4 15,0 0-6-15,0 0 4 16,0 0-1-16,0 0 0 15,0 7 2-15,0 1 2 16,0-8-8-16,0 13 7 16,0-13 0-16,0 8-1 0,0-8 4 15,0 7-2 1,0 2-1 0,0-9 1-16,0 0-4 0,0 0 6 15,0 0-8-15,0 0 5 16,0 0 5-16,0 0-8 15,0 0 3-15,0 0 6 0,0 0 3 16,0 0 9 0,0 0-3-16,0 0 0 0,0 0-7 15,0 0 10-15,0 0-11 16,0 0-3-16,0 0-6 16,0 0 6-16,0 0-7 31,0 0 0-31,0 0 5 15,0 0-6 1,0 0 0-16,0 0 0 16,0 0 0-16,0 8 9 15,0 1-5 1,0-9 1-16,0 7-1 0,0-7-6 16,0 0 0-16,0 8 5 15,0 1 1-15,0-2-1 16,0 5 2-16,0 5-2 0,0 4 0 15,0 3-2-15,0 9 0 16,0 3 8-16,0 4-8 16,-8-3-1-16,8 0 5 0,-8 3 0 15,8 2 0-15,-8-6-2 16,8 1-3-16,0-5 6 0,0-3-5 16,0-1-1-1,0 1 3-15,0-1 0 0,0 1 3 16,0-1-3-16,0 8 3 15,0 6-2-15,0 6 10 16,-9 5 5-16,9 9 23 0,-11 2-5 16,11 14-6-16,-7 7 13 15,-2 13-7-15,9 8-12 0,-13 11 4 16,5 10-3-16,-4 4 4 16,-1 2-3-16,7 6 13 15,-3 4 16-15,1-1 13 0,8-1-8 16,-8 0-20-16,8-3-12 15,0-8-3-15,0-3 0 0,0-2 1 16,0-3-6-16,0-5 11 16,0 3 9-16,0-4 16 15,4-5 3-15,0-6-26 16,4-2-31-16,-2-11 0 0,-3 3 0 16,-3-10 0-16,0-4 0 15,0-1 0-15,0-8 0 0,0-7 0 16,-9-13 0-16,1-3 0 15,0-8 0-15,8-12 0 16,-9-8 0-16,9-9 0 0,-9-5 0 16,1-7 0-1,2-12 0 1,6-7 0-16,-14-15 0 16,3-11 0-16,-1-18 0 15,-1-16 0-15,6-11 0 16,-1-10 0-16,8-11 0 0,-8-3 0 15,8-4 0-15,0 0 0 16,0 4 0-16,-9 3 0 0,9 14 0 16,-13 4 0-16,5 7 0 15,0 4 0-15,-3 0 0 0,-14-63 0 16,9 76 0 0,-4 3 0-16,-1 2 0 15,-4-3 0-15,-2 3 0 16,-5-5 0-16,-6 3 0 0,-6-3 0 15,-2 0 0-15,-1-1 0 16,-7 7 0-16,-3-3 0 16,6 4 0-16,-6 5 0 0,-1 5 0 15,-2 7 0-15,-2 5 0 16,-3-1 0-16,-3 4 0 16,-6 9 0-16,1 3 0 0,-4 6 0 15,4 6 0-15,-3 4 0 16,-3 9 0-16,-3 9 0 15,-6 10 0-15,-9 10 0 16,-14 17 0-16,-3 14 0 0,1 17 0 16,-3 21 0-16,2 16 0 15,-1 21 0-15,6 15 0 16,6 13 0-16,19-1 0 0,15 1 0 16,24-8 0-16,25-8 0 15,20-17 0-15,28-19 0 0,21-23 0 16,16-22 0-16,20-21 0 15,13-25 0-15,7-25 0 16,5-23 0-16,0-25 0 0,84-93 0 16,-120 56 0-1,-17-7 0-15,-17-6-14 0,-15-3 9 16,-17 9 10 0,-8 11-4-16,-16 15 3 0,-14 13-9 15,-5 13 12-15,-7 12-6 16,-6 13-1-16,-1 12 0 0,-4 8-16 15,5 0-38-15,-1 16-59 16,5 4-87-16,3 1-64 16,8 3-44-16,13 1-12 0,8-5-21 15</inkml:trace>
  <inkml:trace contextRef="#ctx0" brushRef="#br0" timeOffset="416.3">14471 5747 668 0,'45'-78'350'16,"-16"15"-147"-16,-10 10-107 0,-7 15-53 15,-4 10-13 1,-8 9 1-16,0 4-6 0,0 15-14 16,0 17-5-16,5 37 17 15,-2 51 73-15,3 62 82 16,-6 58 6-16,-14 56-81 0,-6 60-103 16,-3 55 0-16,-5 21 0 15,-5-5 0-15,1-21 0 0,2-21 0 16,7-28 0-16,2-33 0 15,0-31 0-15,2-35 0 0,-3-31 0 16,6-36 0-16,1-38 0 16,2-33 0-16,13-23 0 15,-6-25 0-15,6-15 0 0,-10-14-5 16,2-17-325-16,-5-22-87 16,-7-34 4-16,-8-37 22 15</inkml:trace>
  <inkml:trace contextRef="#ctx0" brushRef="#br0" timeOffset="931.62">10081 6829 533 0,'-65'0'180'0,"16"0"-83"16,13 0-55-16,17 0-27 0,10 0-11 16,9 0 0-16,17 0-1 15,22 0-5-15,34-2 0 0,33-11 7 16,38-8 2-16,30-7-1 15,33-9 4-15,28-4 3 16,42 0 10-16,39 1-13 16,46-5 2-16,26 0-9 15,36-3 3-15,31-5-10 0,24-9 4 16,-5-2-3-16,-2-6 7 16,-6-2-5-16,-11-2 2 15,-32 5 2-15,-46 4 2 0,-49 4 4 16,-51 7 9-16,-50 9 12 15,-48 13 20-15,-45 7 29 16,-40 6 50-16,-29 3 27 0,-21 3-22 16,-10 4-14-16,-19 1-48 15,-4 4-28-15,-5 4-42 16,-6 0-62-16,0 0-119 16,-20 0-88-16,-9 0-11 15,-11 12 12-15,-10 5-44 0</inkml:trace>
  <inkml:trace contextRef="#ctx0" brushRef="#br0" timeOffset="1712.85">16031 5922 427 0,'-54'-8'406'15,"15"-5"-183"-15,14 2-124 16,13-1-91-16,12-1-13 15,16 1 1-15,13 4 5 0,2 8 4 16,10 0 0-16,9 24 4 16,6 14-1-16,4 21-3 15,5 24 7-15,0 22 23 0,-3 25 25 16,-9 20 6-16,-13 18 14 16,-11 19-25-16,-9 21-1 0,-12 16-13 15,-8 9-3-15,-11-1-12 16,-14-13 3-16,-4-15 5 15,-11-26-8-15,-10-19 8 16,-7-21-8-16,-8-16 2 0,-8-16-10 16,1-20-8-16,-1-13 0 15,0-20-7-15,8-13-1 0,5-12 0 16,-1-15-5-16,4-20-18 16,0-18-12-16,3-19-2 15,6-26 2-15,6-20 9 0,11-12 17 16,14-11-5-16,17-10-3 15,5 2 4-15,13 7 13 16,12 8-12-16,16 8 8 0,18 12 0 16,18 17-1-16,15 20-3 15,12 21 0-15,8 28 5 16,13 28 8-16,4 26 2 16,6 22 0-16,-6 15-2 0,-5 11 1 15,-7 3 0-15,-9-3-3 16,-11 0 8-16,-12-10-5 0,-10-11 10 15,-11-7-10-15,-12-17 1 16,-8-7 2-16,-13-14 3 16,-7-8 20-16,-12-7 70 0,-6-9 17 15,-6-12-121-15,-5-7 0 16,0-19 0-16,0-26 0 0,-16-26 0 16,-4-32 0-16,-1-28 0 15,-4-33 0-15,-2-24 0 16,-2-16 0-16,1-6 0 15,-5 5 0-15,-5 12 0 0,2 17 0 16,-1 17 0-16,2 16 0 16,-3 19 0-16,11 25 0 15,-3 21 0-15,12 16 0 0,1 16 0 16,4 12 0-16,13 8 0 16,0 10 0-16,0 6 0 15,0 4-205-15,0 10-91 0,0 3-15 16,0 0 27-16,0 0 2 15,4 0-23-15</inkml:trace>
  <inkml:trace contextRef="#ctx0" brushRef="#br0" timeOffset="2312.96">23181 5047 355 0,'13'-16'377'0,"-4"4"-153"0,-6 2-123 16,1 2-62-16,-4 8-22 16,0 0 1-16,0 0-7 15,0 0-3-15,0 0-3 0,0 18 4 16,0 18 13-16,0 25 49 15,0 36 2-15,0 30-24 16,0 24-19-16,-7 11-13 16,-2 2-4-16,1-10-5 0,8-20-3 15,-8-16-5-15,8-23 0 16,0-23 0-16,0-18-18 16,0-18-17-16,0-15-56 0,0-21-101 15,0-26-50-15,3-27-17 16,5-28-24-16</inkml:trace>
  <inkml:trace contextRef="#ctx0" brushRef="#br0" timeOffset="2628.63">23248 4318 634 0,'-22'-5'152'15,"10"5"-77"-15,1 22-42 16,11 6-12-16,0 1-11 0,7 4-6 16,9-2 4-16,9-2-5 15,7-4 0-15,7-10 3 16,0-15-1-16,1 0 0 0,0-12-4 16,-3-16 1-16,-8-13 5 15,-5-7 4-15,-10-5 25 16,-14 0 38-16,0 4-20 15,-22 5-19-15,1 10-26 16,-3 6-7-16,1 12-5 0,-6 11-43 16,-4 19-50-16,-4 14-51 15,-3 20-24-15,-2 17-80 16</inkml:trace>
  <inkml:trace contextRef="#ctx0" brushRef="#br0" timeOffset="3077.95">23856 5263 643 0,'12'0'299'16,"-3"0"-135"-16,-5 0-91 16,-4 0-37-16,0 17-15 0,0 15 12 15,-13 24 38-15,1 29-7 16,-5 30-14-16,3 11-16 15,-4 8-21-15,6-7-4 0,0-13-2 16,3-17-10-16,9-23 16 16,0-23-12-16,0-9 14 15,0-17 10-15,0-25 3 16,0-25-20-16,9-32-10 16,3-32-1-16,4-34-3 0,7-27 5 15,7-8-5-15,2 8 21 16,4 14-9-16,2 27 2 15,-5 23-12-15,-4 22-1 0,-1 22-4 16,4 27 9-16,4 27 3 16,5 28 15-16,2 36-6 0,3 31 13 15,-10 19-9-15,1 9-5 16,-9-6-3-16,-3-15-7 16,-7-12-21-16,-4-16-71 0,-3-20-94 15,-2-18-62-15,-1-15 4 16,-3-17 1-16,-1-20-10 15,0-29 55-15</inkml:trace>
  <inkml:trace contextRef="#ctx0" brushRef="#br0" timeOffset="3494.33">24742 5194 262 0,'31'-78'313'0,"-7"21"-102"16,-7 17-106-16,-5 14-63 15,2 26-17-15,-6 26-8 16,-2 31 10-16,3 36 8 0,3 41 0 15,0 33-13-15,6 16-11 16,0 9-1-16,3-4-9 16,0-18-1-16,-1-24 0 15,-1-23 0-15,-2-25 0 0,-4-25 4 16,-6-20 1-16,-7-21 4 16,0-19 6-16,0-30-35 0,-20-32 0 15,-8-37 10-15,0-39-2 16,-6-42 7-16,3-37 4 15,-3-16 12-15,8 0 22 0,9 20 19 16,17 27-7-16,0 30 14 16,0 28-20-16,9 30-20 15,7 24-16-15,7 23-5 16,14 31 3-16,7 19-3 16,0 24 5-16,-2 26 4 0,-17 16-4 15,-19 19 3-15,-20 18-5 16,-23 7-4-16,-16 4-8 0,-12-4-16 15,-3-13-47-15,6-14-44 16,8-22-57-16,15-16-41 16,13-26-46-16,14-21 31 0</inkml:trace>
  <inkml:trace contextRef="#ctx0" brushRef="#br0" timeOffset="4160.04">25363 4962 659 0,'28'-45'366'0,"-11"16"-168"16,-5 13-111-16,-4 16-46 0,-8 28-11 16,0 29 20-16,0 29 17 15,0 28 22-15,0 21-45 0,0 3-20 16,6-3-12-16,8-18-12 16,2-15 0-16,2-24-18 15,-4-18-3-15,3-23-4 0,-6-20-4 16,7-29-31-16,-2-38-1 15,4-27 14-15,5-34 26 16,-2-14 3-16,-3-14 6 16,1-3 8-16,-1 4 18 15,-2 15 40-15,-7 26 32 0,-5 18-38 16,3 27-27-16,-4 15-21 16,-2 22-3-16,6 27 1 15,4 33 28-15,-1 36 4 0,-1 28-13 16,6 22-8-16,0 8-11 15,6-13 9-15,2-16-3 16,0-20-6-16,4-25 9 0,-6-21 0 16,1-19 8-16,5-34-15 15,8-35-2-15,11-34-7 16,9-28-13-16,5-29-25 16,11-25-16-16,4-33 14 15,-1-35 3-15,3-29 13 0,-11-15 17 16,-11 7 29-16,-13 21 25 15,-12 32 39-15,-15 41 28 16,-9 36 12-16,-8 38-41 16,0 28-38-16,0 22-34 15,-11 24 1-15,-3 40-2 0,-6 52 2 16,-5 69 8-16,-6 59-2 16,-3 43 0-16,11 19-5 15,-2 7-2-15,8-14 1 16,7-13-3-16,10-15-4 15,0-20 3-15,1-21-3 0,13-14 0 16,2-25 2-16,2-20-3 16,-4-23-1-16,-2-24-23 15,1-20-22-15,0-16-42 0,-5-13-35 16,0-16-74-16,0-19-91 16,1-26-70-16,-3-32 3 0</inkml:trace>
  <inkml:trace contextRef="#ctx0" brushRef="#br0" timeOffset="4525.49">26203 4929 262 0,'-37'-17'390'15,"6"1"-159"-15,2 3-97 16,12 2-69-16,4 3-23 16,13-1 24-16,0 3 40 0,0 0-12 15,8-1-31-15,26-7-27 16,30-1-7-16,27-1 9 16,22-6 6-16,14-1-15 15,-2-1 16-15,0-2 19 0,-12 2 14 16,-15 5-12-16,-20 3 1 15,-23-2-7-15,-9 6-22 16,-13 1-38-16,-9 2 0 0,-11 9 0 16,-5 0 0-16,-4 0 0 15,-4 0-100-15,0 0-220 16,0 0-114-16,-9 0-71 16</inkml:trace>
  <inkml:trace contextRef="#ctx0" brushRef="#br0" timeOffset="7288.37">19348 14288 450 0,'0'-41'185'0,"0"5"-49"15,-12 7-71-15,4 4-34 0,8 5-16 16,-8 8 7-16,8-1 3 15,-13 5 2-15,13 8-9 16,-11 0-11-16,-2 0-1 0,1 21-6 16,-3 3 6-16,-10 17 9 15,0 16 15-15,2 16-6 16,2 15-11-16,5 11-4 0,8 2-4 16,8 1-2-1,0-7-1-15,14-10-2 0,12-13 1 16,5-10-1-16,12-17 0 15,1-9 3 1,5-10-4-16,-1-14 2 0,-3-12 4 0,-3-12-6 16,-8-14-2-16,-2-15 0 15,-7-16 3-15,-9-16-5 16,-2-16 5-16,-14-7 4 0,0-7 0 16,0 8 7-16,-17 14 9 15,1 8 8-15,-6 8 11 16,-2 13-15-16,0 11 2 0,1 8-11 15,-2 9-10 1,1 8-10-16,5 4-21 0,1 2-10 16,-2 10-22-16,-1 0-25 15,1 13-16-15,-1 4-15 16,5 3-10-16,-1-1-23 0,6 3-41 16,11-3 15-16</inkml:trace>
  <inkml:trace contextRef="#ctx0" brushRef="#br0" timeOffset="7719.64">19687 14292 195 0,'11'-17'302'0,"-6"0"-97"16,-5 2-70-16,0-2-66 15,0 2-33-15,0 1 2 0,0 7 14 16,0 2-6-16,0 5-10 15,0 0-15-15,0 12-4 16,3 17 8-16,6 20-1 0,2 13-7 16,5 9-10-16,10 8-5 15,0-6-1-15,8-8 2 16,2-8-3-16,2-13-4 0,-2-11-4 16,0-13-3-16,4-20-26 15,-3-7-7-15,-6-22 13 16,-1-20 15-16,-11-11 12 15,-5-6 9-15,-6-8 15 16,-8 5 6-16,0 9 19 0,0 11 16 16,-14 13 12-16,6 10-21 15,8 11-24-15,0 6-16 16,0 9-5-16,0 24-3 0,8 14 5 16,9 7-3-16,4 7-18 15,3 5-37-15,4-4-78 16,1-3-59-16,-4-6-15 0,-2-12-26 15,-6-7-23-15,-4-13-120 16</inkml:trace>
  <inkml:trace contextRef="#ctx0" brushRef="#br0" timeOffset="8005.11">20436 13941 277 0,'0'-77'259'0,"0"8"-78"0,0 12-59 16,0 7-57-16,0 11-21 15,-8 6 26-15,8 8 40 16,0 6-2-16,0 5-25 0,0 7-36 16,0 7-23-16,0 7-7 15,5 21 51-15,6 27 24 16,6 22-11-16,3 24-35 16,0 13-14-16,0 4-19 15,1 0-11-15,-3-7 2 0,-1-11-4 16,-3-5 1-16,3-19-5 15,-5-9-24-15,0-11-63 0,-4-15-55 16,0-7-49-16,0-11-33 16,-8-11-6-16,0-12-35 15,0-5-1-15</inkml:trace>
  <inkml:trace contextRef="#ctx0" brushRef="#br0" timeOffset="8186.34">20363 14271 571 0,'-23'-24'358'0,"2"1"-85"0,5 0-136 16,7 7-76-16,9 0-44 15,9 1-4-15,7-7-12 16,16 2 7-16,10-4-6 0,9-1-27 16,3 2-92-16,-1 2-74 15,-2 3-24-15,-5 8-23 16,-10-3-51-16</inkml:trace>
  <inkml:trace contextRef="#ctx0" brushRef="#br0" timeOffset="8785.2">21010 13978 276 0,'3'-21'309'0,"-3"5"-92"16,0 4-67-16,0 9-76 15,0 3-43-15,0 0-19 16,5 0-7-16,3 28 20 0,-2 19 20 16,8 20-10-16,-2 14-12 15,5 13-10-15,-1 3-13 16,-1-7 2-16,2-9 1 0,-4-16-1 16,-1-16-2-16,-6-12 2 15,3-12 1-15,-9-9 3 16,0-16-2-16,0-12-20 15,0-26-3-15,-15-22 1 0,-1-18 10 16,-5-19 3-16,1-13 6 16,1-8 3-16,-3-1-6 15,4 10 13-15,12 11-4 0,6 17 2 16,0 16-11-16,6 16 1 16,12 12-6-16,-2 16 7 15,1 17-5-15,-3 4 3 16,0 22-4-16,-6 9 7 0,-4 10 0 15,-4 4 1-15,0 4-4 16,-17 5 2-16,2-6-1 16,4-4-29-16,-3-3-46 15,2-4-50-15,12-5-20 16,0-3-36-16,0-9-34 0,0-20 30 16</inkml:trace>
  <inkml:trace contextRef="#ctx0" brushRef="#br0" timeOffset="9417.85">21355 13819 359 0,'16'-24'309'16,"-9"8"-67"-16,-7 4-90 15,5 7-50-15,-5 15-78 16,3 9-6-16,5 16 21 16,-3 15-2-16,3 3-15 15,5 4-11-15,0-3-6 16,2-6-2-16,1-8-19 0,1-6-21 15,-5-14-16-15,5-12-2 16,-3-13-23-16,3-14 9 16,-1-19 19-16,2-14 23 0,-7-17 19 15,-2-9-1-15,-1-8 23 16,-5 5 13-16,0 12 30 16,-3 12-1-16,0 17-12 15,0 16-17-15,0 7-14 16,9 17 23-16,8 41 55 0,5 28 15 15,3 21-33-15,10 10-33 16,1 2-18-16,4-8-13 16,-4-13-2-16,1-19-5 0,0-17-1 15,0-16-3-15,-1-29-6 16,1-21-7-16,-6-25 1 16,6-23 6-16,-4-23-2 0,-5-22-11 15,-2-13-19-15,-8-15-3 16,3-5 4-16,-3-7 21 15,-10 2 20-15,-8 19 31 16,0 19 43-16,0 24-2 0,0 26-23 16,-8 14-22-16,-1 19-11 15,9 13-12-15,-13 18 1 16,4 20-3-16,-2 25 20 0,2 20 28 16,9 20 1-16,0 18-17 15,0 7-21-15,17 7-2 16,8 6-4-16,2-1-4 0,6-5-3 15,4-6 0-15,-4-18 2 16,-1-11-8-16,-7-17 4 16,-6-15-10-16,-6-15-8 0,-5-11-24 15,-3-2-41-15,-5-11-53 16,0-11-49-16,0 0-69 16,-21-11-37-16,0-19-30 15</inkml:trace>
  <inkml:trace contextRef="#ctx0" brushRef="#br0" timeOffset="9750.77">21911 13444 420 0,'-28'-8'265'0,"8"4"-49"0,3 1-89 16,8-1-65-16,9-1-34 15,13-2-14-15,20-9 2 16,24-6-9-16,19-2-8 0,22-5 4 16,13-3-1-16,-4 3-2 15,4 0 0-15,-15 1-3 0,-14 0 3 16,-12 4 2-16,-13 0-2 15,-13 3 1-15,-12 0-1 16,-7 6-39-16,-9 3-33 16,-8-5-63-16,-8 5-59 0,0-5-86 15</inkml:trace>
  <inkml:trace contextRef="#ctx0" brushRef="#br0" timeOffset="14909.15">27605 11064 614 0,'63'-107'347'0,"-13"21"-112"0,-19 22-122 16,-6 20-60-16,-7 14 6 15,-7 18 54-15,-3 24 65 16,-8 29-53-16,0 21-39 15,5 19-43-15,2 13-18 0,1 11-13 16,0 9-6-16,9 4-16 16,3 4-51-1,3-3-104-15,3-5-107 0,-1-16-69 16,-6-13 0-16,1-20-28 16</inkml:trace>
  <inkml:trace contextRef="#ctx0" brushRef="#br0" timeOffset="15108.06">27661 11219 572 0,'-50'-87'305'15,"10"9"-129"-15,12 14-107 0,13 7-39 16,15 7-15-16,3 3 18 16,17 6-8-16,17 0-3 15,16 8-18-15,16 6-4 16,16 10-7-16,10 4-41 15,1 9-66-15,1 4-55 16,-7 9-22-16,-19 8-55 0,-12 11 12 16</inkml:trace>
  <inkml:trace contextRef="#ctx0" brushRef="#br0" timeOffset="15292.85">27701 12085 226 0,'-25'74'294'15,"10"-22"-106"-15,15-16-86 16,7-15-53-16,17-21-25 16,22-7 1-16,16-14-1 15,11-12-15-15,10-8-3 16,7-7-30-16,4-9-56 0,-4-9 80 16,-5-7-266-16,-15 1 1 15</inkml:trace>
  <inkml:trace contextRef="#ctx0" brushRef="#br0" timeOffset="15874.12">28919 11263 382 0,'8'-28'207'0,"-8"0"-53"16,0 6-67-16,0 6-20 15,0 4 24-15,0 0 0 16,0 5-35-16,0-3-25 16,0 8-13-16,0 2-11 15,0 0-4-15,0 0 15 16,0 0 14-16,0 0 14 15,-8 0 7-15,0 0 3 0,-3 0-15 16,-1 14-4-16,-4 15 11 16,-5 13-11-16,-1 10-16 15,8 10-5-15,1 2-11 16,13 6 3-16,5-6-3 0,11-8-7 16,4-6 3-16,9-9-1 15,4-18-17-15,2-9-20 16,3-18-19-16,-3-20-4 15,-4-21 26-15,-1-10 20 16,-13-9 3-16,-10-5 9 16,-7-4 9-16,0 4 22 0,-11 7 39 15,-7 16 15-15,7 11-19 16,2 12-15-16,9 6-30 16,-8 8-12-16,2 9-2 15,6 16 6-15,0 17-5 0,0 13-5 16,0 1 1-16,6 10-22 15,11 0-52 1,7 1-80-16,5-9-77 0,-1-9-31 16,-4-16-2-16,-2-24-36 15</inkml:trace>
  <inkml:trace contextRef="#ctx0" brushRef="#br0" timeOffset="16389.97">29293 11189 209 0,'13'-40'248'0,"-5"7"-67"15,-4 9-68-15,-1 8-38 16,2 4-11-16,-5 12 10 0,0 0 5 16,0 28 26-16,0 18-12 15,0 10-30-15,-8 18-19 16,0 2-20-16,8 1-10 16,-8-7-3-16,8-18-8 15,0-11-1-15,0-8 7 16,0-16-1-16,0-17 5 15,0-9-8-15,12-20-5 0,7-19 1 16,14-18-1-16,4-10 0 16,8-5 1-16,0 2 5 15,0 15-11-15,-11 14 6 16,-4 14-8-16,-6 20 7 16,-4 16 30-16,-3 28 7 0,-5 18 21 15,-12 14-7-15,0 8-27 16,-12 3-13-16,3-15-3 15,1-11-2-15,8-17 10 16,0-16 13-16,0-24-13 16,8-24-10-16,13-25 1 15,12-15 1-15,15-14-3 16,13-3-5-16,13 2-2 16,-2 18 12-16,-7 20-7 0,-8 20 1 15,-4 26 42-15,-8 26 65 16,-6 22-12-16,-4 16-69 15,-11 11-30-15,-12 6 0 16,-9-6 0-16,-3-1-10 16,0-14-146-16,0-8-144 0,0-10-113 15,-12-5-66 1</inkml:trace>
  <inkml:trace contextRef="#ctx0" brushRef="#br0" timeOffset="17620.54">32309 9512 489 0,'0'-49'197'0,"0"13"-70"16,0 8-50-16,0 3 8 0,0 9 42 15,0 7-12-15,0 2-50 16,0 7-35-16,0 19-12 15,-6 31-1-15,-2 31 5 16,-4 28-10-16,-5 18-9 16,0 8-1-16,4-2 4 0,3-15-3 15,2-19-12-15,8-23 0 16,-8-19-12-16,0-19-1 16,-2-14 11-16,-2-24-33 15,2-12-13-15,-12-15 14 16,-7-19 25-16,-2-16 12 15,-2 2 3-15,-4 3 10 16,1 11-6-16,3 14 7 16,0 20-5-16,1 20 8 0,-4 20 29 15,-1 21-3 1,6 13-7-16,5-2-13 16,4-2 1-16,8-8 0 0,6-11 1 15,8-10-2-15,0-8-2 16,0-9-4-16,0-5-7 15,0-7-31-15,0 0-83 16,-9-7-117-16,9-14-68 16,-12-15-48-16</inkml:trace>
  <inkml:trace contextRef="#ctx0" brushRef="#br0" timeOffset="18652.97">31288 9996 327 0,'-25'-36'217'15,"13"0"-102"1,16-2-63-16,24 7-34 16,17-7-6-16,15 2-4 0,18-1 1 15,8-4-10-15,7 5 4 16,8-4 0-16,4-1-3 16,-3-3 0-16,-4-2 12 15,-9 1 22-15,-16 5 40 16,-12 6 12-16,-12 6 0 0,-12 4-1 15,-9 7-2-15,-9 1 7 16,-1 4-1-16,-10 8-19 16,-5 4-26-1,-3 0-27-15,5 0-4 0,-5 0-12 16,4 0 7-16,1 0-11 16,3 13 31-16,-2 6 43 15,2 19-9-15,1 22 34 0,-1 18-35 16,1 15-24-16,0 13-19 15,-6 0 2-15,2 0-14 16,-5-7 1-16,3-10-7 16,-3-15 6-16,0-12-7 0,0-15 1 15,0-10 4-15,5-13 0 16,-5-7 5-16,0-17 3 16,0 0-9-16,0-21-10 15,0-20 5-15,0-20-3 16,0-21-6-16,0-19-16 15,6-13-14-15,11-9 18 16,3 5 5-16,5 12 2 0,-2 18 7 16,6 5-8-16,1 14 4 15,2 12-2-15,-4 8 0 16,4 13 1-16,-2 8 0 0,-4 8 8 16,4 6 1-16,-1 14 0 15,-1 0-2-15,9 21 5 16,-2 8 3-16,3 7-4 15,-7 14 6-15,-5 14-2 16,-6 9 10-16,-6 10-6 16,-9-2-4-16,-5 0 2 0,-16-8 2 15,-4-8 1-15,-9-8 9 16,-2-12-15-16,-11-8 8 16,2-8-5-16,-2-10 2 0,11-7 1 15,2-12-2-15,7-2 1 16,13-15-16-16,9-8 3 15,0-12-17-15,15-7 5 16,14-2-3-16,7 6 20 0,4 4 2 16,4 8-6-16,2 11 5 15,-2 8-3-15,5 9 3 16,-4 9 7-16,0 10 5 16,-5 10 8-16,-4 13-5 15,-2 1-7-15,-11 6 1 0,2-3-3 16,-7-10-3-16,-4-2 6 15,-3-11-4-15,-2-7-2 16,-4-4 4-16,-2-12-1 0,2 0 17 16,3 0 46-16,-3-17-16 15,3-15-32-15,3-16-6 16,6-22 13-16,-6-14 1 0,3-10-8 16,-10 0 6-1,-4 0-25-15,0 5 0 0,0 3 0 16,0 10 0-16,-10 10 0 15,2 18 0-15,-3 6 0 16,-1 13 0-16,-8 14 0 0,-19 6 0 16,-21 18 0-16,-19 16-113 15,-19 19-134-15,-13 16-128 16,7 19-46-16,1 10-17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Class</a:t>
            </a:r>
          </a:p>
        </p:txBody>
      </p: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8B7EF8-35C9-4F59-B3E9-20C51E898CD4}"/>
                  </a:ext>
                </a:extLst>
              </p14:cNvPr>
              <p14:cNvContentPartPr/>
              <p14:nvPr/>
            </p14:nvContentPartPr>
            <p14:xfrm>
              <a:off x="3565080" y="1083960"/>
              <a:ext cx="8494200" cy="436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8B7EF8-35C9-4F59-B3E9-20C51E898C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5720" y="1074600"/>
                <a:ext cx="8512920" cy="43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1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C6C0EC-9480-4381-BE8C-EC0BAB38BE9B}"/>
                  </a:ext>
                </a:extLst>
              </p14:cNvPr>
              <p14:cNvContentPartPr/>
              <p14:nvPr/>
            </p14:nvContentPartPr>
            <p14:xfrm>
              <a:off x="197280" y="455760"/>
              <a:ext cx="11961360" cy="589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C6C0EC-9480-4381-BE8C-EC0BAB38BE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920" y="446400"/>
                <a:ext cx="11980080" cy="59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2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523-2A0B-4B63-8245-1479C00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F70-169D-4109-B3E6-524EFE8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038972-9859-408F-B013-978C768406BD}"/>
                  </a:ext>
                </a:extLst>
              </p14:cNvPr>
              <p14:cNvContentPartPr/>
              <p14:nvPr/>
            </p14:nvContentPartPr>
            <p14:xfrm>
              <a:off x="1122480" y="974520"/>
              <a:ext cx="10692360" cy="512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038972-9859-408F-B013-978C76840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120" y="965160"/>
                <a:ext cx="10711080" cy="51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9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6E1739-CF37-44D8-AABA-C859FBDD5C7D}"/>
                  </a:ext>
                </a:extLst>
              </p14:cNvPr>
              <p14:cNvContentPartPr/>
              <p14:nvPr/>
            </p14:nvContentPartPr>
            <p14:xfrm>
              <a:off x="820080" y="247680"/>
              <a:ext cx="11361240" cy="646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6E1739-CF37-44D8-AABA-C859FBDD5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720" y="238320"/>
                <a:ext cx="11379960" cy="64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592B64-5006-4700-8B3E-A4DEC7AC3008}"/>
                  </a:ext>
                </a:extLst>
              </p14:cNvPr>
              <p14:cNvContentPartPr/>
              <p14:nvPr/>
            </p14:nvContentPartPr>
            <p14:xfrm>
              <a:off x="74160" y="0"/>
              <a:ext cx="1211832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592B64-5006-4700-8B3E-A4DEC7AC3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0" y="-9360"/>
                <a:ext cx="1213704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52A8C3-A45C-4F7F-9F63-44F4C79AD48A}"/>
                  </a:ext>
                </a:extLst>
              </p14:cNvPr>
              <p14:cNvContentPartPr/>
              <p14:nvPr/>
            </p14:nvContentPartPr>
            <p14:xfrm>
              <a:off x="518400" y="442080"/>
              <a:ext cx="1084176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52A8C3-A45C-4F7F-9F63-44F4C79AD4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40" y="432720"/>
                <a:ext cx="1086048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6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6037E7-78B8-4715-95D9-2BF6C64DCE10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83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6037E7-78B8-4715-95D9-2BF6C64DC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8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129FA9-0768-417C-8B1B-BBCB692D8B23}"/>
                  </a:ext>
                </a:extLst>
              </p14:cNvPr>
              <p14:cNvContentPartPr/>
              <p14:nvPr/>
            </p14:nvContentPartPr>
            <p14:xfrm>
              <a:off x="0" y="0"/>
              <a:ext cx="11471760" cy="64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129FA9-0768-417C-8B1B-BBCB692D8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490480" cy="64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68F7DC-19E2-4917-8B00-BF5AB75784D0}"/>
                  </a:ext>
                </a:extLst>
              </p14:cNvPr>
              <p14:cNvContentPartPr/>
              <p14:nvPr/>
            </p14:nvContentPartPr>
            <p14:xfrm>
              <a:off x="203040" y="0"/>
              <a:ext cx="11989440" cy="668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68F7DC-19E2-4917-8B00-BF5AB75784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-9360"/>
                <a:ext cx="12008160" cy="67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3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A0AFD7-45E1-41F5-8830-407F4B1B1F45}"/>
                  </a:ext>
                </a:extLst>
              </p14:cNvPr>
              <p14:cNvContentPartPr/>
              <p14:nvPr/>
            </p14:nvContentPartPr>
            <p14:xfrm>
              <a:off x="300960" y="14400"/>
              <a:ext cx="10322280" cy="602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A0AFD7-45E1-41F5-8830-407F4B1B1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00" y="5040"/>
                <a:ext cx="10341000" cy="60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2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117</TotalTime>
  <Words>5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string.h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2</cp:revision>
  <dcterms:created xsi:type="dcterms:W3CDTF">2022-05-07T14:03:55Z</dcterms:created>
  <dcterms:modified xsi:type="dcterms:W3CDTF">2022-05-11T19:18:08Z</dcterms:modified>
</cp:coreProperties>
</file>